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8" r:id="rId2"/>
    <p:sldId id="380" r:id="rId3"/>
    <p:sldId id="374" r:id="rId4"/>
    <p:sldId id="377" r:id="rId5"/>
    <p:sldId id="363" r:id="rId6"/>
    <p:sldId id="336" r:id="rId7"/>
    <p:sldId id="337" r:id="rId8"/>
    <p:sldId id="338" r:id="rId9"/>
    <p:sldId id="339" r:id="rId10"/>
    <p:sldId id="381" r:id="rId11"/>
    <p:sldId id="382" r:id="rId12"/>
    <p:sldId id="340" r:id="rId13"/>
    <p:sldId id="341" r:id="rId14"/>
    <p:sldId id="383" r:id="rId15"/>
    <p:sldId id="378" r:id="rId16"/>
    <p:sldId id="354" r:id="rId17"/>
    <p:sldId id="373" r:id="rId18"/>
    <p:sldId id="365" r:id="rId19"/>
    <p:sldId id="384" r:id="rId20"/>
    <p:sldId id="370" r:id="rId21"/>
    <p:sldId id="366" r:id="rId22"/>
    <p:sldId id="385" r:id="rId23"/>
    <p:sldId id="367" r:id="rId24"/>
    <p:sldId id="386" r:id="rId25"/>
    <p:sldId id="371" r:id="rId26"/>
    <p:sldId id="368" r:id="rId27"/>
    <p:sldId id="369" r:id="rId28"/>
    <p:sldId id="375" r:id="rId29"/>
    <p:sldId id="376" r:id="rId30"/>
    <p:sldId id="347" r:id="rId31"/>
    <p:sldId id="379" r:id="rId32"/>
    <p:sldId id="345" r:id="rId33"/>
    <p:sldId id="344" r:id="rId34"/>
    <p:sldId id="350" r:id="rId35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26005 644,'1'0,"-1"0,0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27098 368,'-71'-12,"69"12,-1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27690 552,'-130'-21,"125"20,0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29111 302,'-11'18,"-4"12,0 2</inkml:trace>
  <inkml:trace contextRef="#ctx0" brushRef="#br0" timeOffset="2066.993">29124 828,'20'16,"16"5,13-2,9-5,6-8,-8-5</inkml:trace>
  <inkml:trace contextRef="#ctx0" brushRef="#br0" timeOffset="3194.518">29966 459,'-6'-1,"0"0,-1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31269 657,'-4'0,"-1"1,0-1,1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32203 486,'25'-5,"23"-1,22 3,15 4,8 3,2 3,-4 0,-11 1,-18 0,-28-1,-28-1,-14-2</inkml:trace>
  <inkml:trace contextRef="#ctx0" brushRef="#br0" timeOffset="-6316.147">19820 381,'-3'15,"-4"15,-4 11,-2 7,-4 5,0 2,-1-2,2-5,0-6,1-11,4-10</inkml:trace>
  <inkml:trace contextRef="#ctx0" brushRef="#br0" timeOffset="-5536.719">19464 341,'682'-13,"-658"12,-17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21425 328,'-21'-3,"-1"1,1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21912 657,'20'0,"20"0,15-2,13-1,9 0,4-1,0-1,-7 1,-12 1,-16 1</inkml:trace>
  <inkml:trace contextRef="#ctx0" brushRef="#br0" timeOffset="-4201.243">22334 394,'1'-1,"0"1,1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23452 381,'-5'18,"-3"14,-3 12,-1 7,-2 3,0 0,0-3,0-6,2-8,4-8,3-9</inkml:trace>
  <inkml:trace contextRef="#ctx0" brushRef="#br0" timeOffset="-3384.914">23122 262,'14'-7,"15"-4,14-2,13-2,11 2,7 1,2 2,2 3,-1 3,-5 2,-15 1</inkml:trace>
  <inkml:trace contextRef="#ctx0" brushRef="#br0" timeOffset="-2970.964">23701 697,'-11'16,"-4"11,-1 8,2 3,3-1,6-2,8-5,8-7,7-8,0-7</inkml:trace>
  <inkml:trace contextRef="#ctx0" brushRef="#br0" timeOffset="-2720.112">23728 433,'5'9,"7"8,3 0</inkml:trace>
  <inkml:trace contextRef="#ctx0" brushRef="#br0" timeOffset="-2469.783">24031 763,'-3'13,"1"9,-1 4,3 0,3 0,4-6,3-4,4-4,4-4,4-7,2-6,2-8,-4-2</inkml:trace>
  <inkml:trace contextRef="#ctx0" brushRef="#br0" timeOffset="-2188.534">24242 776,'7'-32,"-3"45,-4-7,-1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24846 749,'5'6,"1"6,2-1,0 1,0-1,1-4,2-2,1-2,3-2,1-3,2-1,1-3,-4 0</inkml:trace>
  <inkml:trace contextRef="#ctx0" brushRef="#br0" timeOffset="-1200.707">25097 683,'-8'12,"-18"64,3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23754 7475,'618'-17,"-269"0,223 20,-307 9,143-16,138-16,121-30,-501 47,490-20,-546 15,513-25,-199 28,601 6,-498 15,-249-3,-190-9,67 10,-32 20,-106-31</inkml:trace>
  <inkml:trace contextRef="#ctx0" brushRef="#br0" timeOffset="-52789.265">24610 8054,'0'526,"-21"-1027,20 488,4-79,-2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25860 8409,'-13'-3,"0"1,-1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26361 8686,'0'0</inkml:trace>
  <inkml:trace contextRef="#ctx0" brushRef="#br0" timeOffset="-51251.124">27269 8329,'-11'7,"-1"0,2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28571 8093,'23'73,"-12"-36,1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29927 8172,'-3'8,"1"0,0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31072 8343,'-3'2,"0"-1,0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31374 8488,'0'-295,"1"293,-1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31980 7987,'-2'9,"3"8,2 0</inkml:trace>
  <inkml:trace contextRef="#ctx0" brushRef="#br0" timeOffset="-48423.36">32151 8422,'20'-6,"0"0,-1-2,0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30992 7290,'256'18,"1236"17,-1354-35,-115-1,53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26834 9409,'5'22,"3"22,3 18,1 16,4 16,1 9,0 5,-3 3,-2-3,-2-5,-4-10,-2-21</inkml:trace>
  <inkml:trace contextRef="#ctx0" brushRef="#br0" timeOffset="-44334.573">26860 9501,'7'9,"6"10,9 5,8 4,9 2,6-3,5-5,1-7,-3-6,-4-4,-7-3,-10-2</inkml:trace>
  <inkml:trace contextRef="#ctx0" brushRef="#br0" timeOffset="-44085.161">27084 9646,'-14'4,"-6"4,1 3,2 2,10-1,9-6,6-3</inkml:trace>
  <inkml:trace contextRef="#ctx0" brushRef="#br0" timeOffset="-43855.26">27335 9422,'2'-5,"1"4,-1 10,-2 18,-5 21,-8 24,-5 21,-4 17,0 11,3 4,5-1,9-8,10-13,5-23</inkml:trace>
  <inkml:trace contextRef="#ctx0" brushRef="#br0" timeOffset="-43118.232">26703 10344,'9'13,"11"16,12 12,12 8,9 4,7 3,2-3,2-4,-3-7,-12-11</inkml:trace>
  <inkml:trace contextRef="#ctx0" brushRef="#br0" timeOffset="-42867.903">27506 10462,'11'-24,"10"-20,7-9,2-2,-1 6,-8 13,-15 22,-16 25,-16 24,-13 21,-8 19,-3 13,-2 7,1 1,9-17</inkml:trace>
  <inkml:trace contextRef="#ctx0" brushRef="#br0" timeOffset="-41851.574">23491 10870,'1362'31,"201"28,416-43,159-16,-2052 2,-61 1</inkml:trace>
  <inkml:trace contextRef="#ctx0" brushRef="#br0" timeOffset="-37338.516">24939 11528,'-20'80,"-3"-1,-4-1,-28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25400 11870,'196'-246,"-176"220,-1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26847 11739,'-21'-6,"1"1,-1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28176 11752,'-9'-4,"0"1,0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28400 11568,'10'6,"1"-1,-1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28480 11975,'7'-10,"1"-1,0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29059 11541,'-5'11,"8"6,3 1</inkml:trace>
  <inkml:trace contextRef="#ctx0" brushRef="#br0" timeOffset="-34451.66">29598 11646,'-19'-3,"0"1,0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29966 11936,'2'-5,"0"0,0-1,0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25571 12949,'-25'-2,"-1"0,1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26031 12594,'51'20,"-2"2,0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27531 13068,'1'-4,"-1"1,1-1,-1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29243 12607,'0'18,"9"10,9 5,2-3</inkml:trace>
  <inkml:trace contextRef="#ctx0" brushRef="#br0" timeOffset="-30083.669">29940 12962,'-17'-6,"0"0,-1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30585 12554,'-16'0,"-9"3,-5 2,-3 7,6 9,6 7,10 8,11 5,5-6</inkml:trace>
  <inkml:trace contextRef="#ctx0" brushRef="#br0" timeOffset="-29590.47">30690 13186,'13'14,"10"8,9 3,8 0,7-5,6-6,3-5,-1-8,-6-10,-11-2</inkml:trace>
  <inkml:trace contextRef="#ctx0" brushRef="#br0" timeOffset="-28772.116">23570 10989,'1'984,"15"-723,11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23847 13765,'338'42,"34"4,345-2,1074-42,-652 36,1008-39,-1307-31,-486 13,110-9,-472 28,-2 0</inkml:trace>
  <inkml:trace contextRef="#ctx0" brushRef="#br0" timeOffset="-26333.162">30479 10909,'682'30,"183"34,-842-63,8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19332 3053,'0'-9,"0"22,-25 589,43-86,-16-458,-2 0,-3 0,-2-1,-2 0,-5 6,8-47</inkml:trace>
  <inkml:trace contextRef="#ctx0" brushRef="#br0" timeOffset="-68299.644">19359 2960,'2'-2,"-1"0,1-1,0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20451 3856,'1138'-42,"-588"18,34 24,-479 5,0 4,-1 6,0 3,-16 0,-84-15,-10-3</inkml:trace>
  <inkml:trace contextRef="#ctx0" brushRef="#br0" timeOffset="-66271.484">23255 3066,'48'328,"66"556,-89-703,-9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23281 2973,'594'31,"363"-6,548 38,263 26,-650-72,5-18,-1046-4,-67 2</inkml:trace>
  <inkml:trace contextRef="#ctx0" brushRef="#br0" timeOffset="-64350.351">25216 3605,'0'18,"0"15,0 10,0 8,0 5,0 3,0 1,0-5,-3-6,0-7,-2-11,0-10</inkml:trace>
  <inkml:trace contextRef="#ctx0" brushRef="#br0" timeOffset="-64097.034">25163 3671,'7'15,"8"13,11 10,8 7,7 3,6 1,1-5,-3-5,-5-6,-4-10,-6-8,-9-6</inkml:trace>
  <inkml:trace contextRef="#ctx0" brushRef="#br0" timeOffset="-63886.595">25597 3605,'-5'13,"-1"14,1 11,0 10,2 11,1 6,1 1,-2-2,0-4,1-9,0-8,-2-10,0-9</inkml:trace>
  <inkml:trace contextRef="#ctx0" brushRef="#br0" timeOffset="-63286.68">25768 3710,'0'532,"10"-711,-5-179,-5 342,-1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27426 3684,'-6'17,"-21"52,3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28413 4027,'-7'-4,"1"1,-1-1,0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29479 4053,'-15'0,"-13"0,-5 2,-4 3,-1 3,3 5,4 4,6 6,6 4,12 1,15 1,21 0,17-3,18-3,13-6,12-6,4-5,-14-3</inkml:trace>
  <inkml:trace contextRef="#ctx0" brushRef="#br0" timeOffset="-61118.134">30256 4145,'-43'-6,"0"2,-1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30756 4131,'-16'-3,"-1"1,1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30177 3237,'1333'-8,"-1249"6,5-3,1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26466 5382,'2'18,"3"17,5 13,6 15,2 12,2 9,0 6,0 6,-3 1,-3 1,-5-1,-3-6,-3-18</inkml:trace>
  <inkml:trace contextRef="#ctx0" brushRef="#br0" timeOffset="-57321.751">26505 5500,'4'7,"9"6,11 6,12 4,11 0,10-1,1-2,-3-3,-6-4,-6-4,-11-3</inkml:trace>
  <inkml:trace contextRef="#ctx0" brushRef="#br0" timeOffset="-56872.953">26992 5540,'-23'11,"0"2,1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26492 6382,'2'22,"2"0,0 0,1-1,2 0,0 0,1 0,1-1,10 17,4 6,2-1,1-1,2-1,2-1,2-2,1-1,2-2,1-1,31 21,-6-18,-39-28</inkml:trace>
  <inkml:trace contextRef="#ctx0" brushRef="#br0" timeOffset="-55635.28">27400 6448,'7'-13,"4"-8,3-1,-2 0,-2 7,-5 7,-8 15,-10 16,-10 19,-10 18,-8 15,-6 12,-4 7,2 2,5-1,5-6,10-18</inkml:trace>
  <inkml:trace contextRef="#ctx0" brushRef="#br0" timeOffset="-10816.766">15977 3355,'134'12,"418"2,45 1,-169 10,21-26,104-38,-397 27,30-3,5-23,-195 37,-7 1</inkml:trace>
  <inkml:trace contextRef="#ctx0" brushRef="#br0" timeOffset="-9000.096">16055 3315,'-231'-7,"-178"0,257 8,-593-1,541 13,187-7,15-3</inkml:trace>
  <inkml:trace contextRef="#ctx0" brushRef="#br0" timeOffset="-8655.798">15055 2316,'-2'11,"-1"13,-2 11,-3 10,-1 10,-3 6,0 4,-1 0,-1-7,0-6,3-10,1-10,2-10</inkml:trace>
  <inkml:trace contextRef="#ctx0" brushRef="#br0" timeOffset="-7822.227">14582 2316,'267'-29,"239"-8,-400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16332 2183,'-20'1,"0"0,0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19148 4421,'-211'-17,"36"2,-673-33,603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16885 5079,'0'1,"1"-1,-1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14529 5223,'21'9,"1"-2,0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14884 5460,'20'-4,"23"-6,19-6,15-5,10-3,1-2,-14 4</inkml:trace>
  <inkml:trace contextRef="#ctx0" brushRef="#br0" timeOffset="15027.802">15556 5250,'11'16,"13"11,11 9,8 4,4 2,1 1,-1 0,-5-1,-6-3,-8-1,-6-6,-7-5,-6-7</inkml:trace>
  <inkml:trace contextRef="#ctx0" brushRef="#br0" timeOffset="15196.901">15990 5263,'-18'-2,"-17"10,-14 18,-12 19,-9 21,-8 16,-4 13,-3 3,15-15</inkml:trace>
  <inkml:trace contextRef="#ctx0" brushRef="#br0" timeOffset="16061.101">15740 4526,'-23'-23,"-1"1,-1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11081 3304,'105'-1,"266"8,192 0,-346-9,1194 2,-982 27,201-27,-630 0,0 0,0 0,0 0,0 0,0 0,0-1,0 1,-1 0,1 0,0 0,0 0,0 0,0-1,0 1,0 0,0 0,1 0,-1 0,-12-3</inkml:trace>
  <inkml:trace contextRef="#ctx0" brushRef="#br0" timeOffset="26246.303">12081 3342,'-8'2,"1"1,-1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13357 8198,'-4'35,"0"0,3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13357 8329,'0'-69,"-2"1,4-1,2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14397 8329,'7'37,"-1"0,-1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3">15239 8830,'20'17,"-7"1,-6-16,0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15898 8672,'-7'-6,"-1"0,0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16372 8462,'6'13,"3"5</inkml:trace>
  <inkml:trace contextRef="#ctx0" brushRef="#br0" timeOffset="35550.044">16938 8672,'-16'-7,"-9"-2,-6 1,-1 3,0 8,1 7,1 11,6 9,7 6,8 1,13-1,15-2,14-7,14-8,12-7,7-11,-7-4</inkml:trace>
  <inkml:trace contextRef="#ctx0" brushRef="#br0" timeOffset="35781.937">17293 8738,'-2'3,"-1"0,1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17595 8329,'-18'3,"-10"4,-5 7,1 6,3 6,8 4,6 4,8 0,6-4</inkml:trace>
  <inkml:trace contextRef="#ctx0" brushRef="#br0" timeOffset="36278.132">17635 8817,'18'13,"12"7,9 0,5-3,5-5,1-4,-4-8,-5-7,-10-1</inkml:trace>
  <inkml:trace contextRef="#ctx0" brushRef="#br0" timeOffset="37799.104">19030 8646,'-7'-4,"0"0,0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17872 7869,'85'-10,"507"16,685-2,-997-14,-281 10,1 0,0 1,0-1,0 0,1 0,-1 0,0 1,0-1,0 0,-17 2</inkml:trace>
  <inkml:trace contextRef="#ctx0" brushRef="#br0" timeOffset="40147.584">14857 9909,'-7'-2,"-1"0,0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16135 9712,'15'2,"24"1,25 0,23-1,23 0,10-1,0 2,-20 0</inkml:trace>
  <inkml:trace contextRef="#ctx0" brushRef="#br0" timeOffset="41027.289">16951 10225,'12'-15,"-1"0,0-1,-1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18096 10146,'19'-37,"-2"0,-2-2,-1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19188 10159,'-5'-2,"-1"-1</inkml:trace>
  <inkml:trace contextRef="#ctx0" brushRef="#br0" timeOffset="44160.436">13765 11739,'18'614,"11"-333,-16-210,-12-71,1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19964 7869,'489'2,"-470"-1,-5-1,0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20490 8857,'15'5,"0"-1,0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24255 4619,'-60'260,"52"-238,8-22,0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24689 4644,'-24'85,"14"-59,3-8,1-1,1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4">24637 4750,'20'2,"15"1,14 0,7-1,3 0,0-1,-5-3,-12-1</inkml:trace>
  <inkml:trace contextRef="#ctx0" brushRef="#br0" timeOffset="55014.068">24715 4500,'585'74,"-519"-63,-66-11,0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9">24202 4158,'148'35,"124"11,-183-32,36 6,419 53,-576-67,13-2</inkml:trace>
  <inkml:trace contextRef="#ctx0" brushRef="#br0" timeOffset="57044.21">21833 6132,'21'5,"44"20,-1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20596 10304,'52'5,"0"-2,0-3,0-2,39-7,-32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24070 9303,'-8'0,"0"1,0-1,0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23847 8698,'-7'46,"2"1,2-1,3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24267 8724,'0'9,"0"8,3 5,0 3,2 4,0 2,0 3,-2-1,-1-4,0-1,-2-4,3-6,-1-8,1-6</inkml:trace>
  <inkml:trace contextRef="#ctx0" brushRef="#br0" timeOffset="61699.028">24280 8659,'25'14,"0"1,-1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23834 8435,'4'0,"9"0,10 0,13 2,14 1,9 0,6 0,-1-2,-5 1,-8-2,-10 0,-13 3,-13-1,-13 1,-7-1</inkml:trace>
  <inkml:trace contextRef="#ctx0" brushRef="#br0" timeOffset="63230.937">22334 9922,'-1'0,"1"0,0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11884 5816,'18'38,"37"93,-8-16,5-1,18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16292 12554,'2'1,"0"0,-1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12949 14357,'-3'-4,"-1"-1,-1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17950 12502,'16'-31,"-16"31,0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13055 15345,'-43'28,"-1"-2,-1-2,-19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4882 10344,'23'321,"-3"-87,-13 77,-33 287,-69 309,66-668,-18 270,22 1,23 27,19 536,-17-1005</inkml:trace>
  <inkml:trace contextRef="#ctx0" brushRef="#br0" timeOffset="84281.415">5369 11198,'0'1,"0"-1,0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6013 11659,'-7'8,"0"-1,1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6541 11593,'-5'-3,"0"0,-1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6896 11317,'-2'16,"5"9,12 8,14 2,3-5</inkml:trace>
  <inkml:trace contextRef="#ctx0" brushRef="#br0" timeOffset="85831.127">7528 11659,'-8'-6,"0"1,-1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7737 11777,'-3'13,"1"-10,0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8014 11160,'-16'4,"-9"9,-5 8,0 8,5 5,7 4,7-5</inkml:trace>
  <inkml:trace contextRef="#ctx0" brushRef="#br0" timeOffset="86549.672">8185 11870,'16'11,"14"4,8-1,10-2,5-7,2-2,-8-3</inkml:trace>
  <inkml:trace contextRef="#ctx0" brushRef="#br0" timeOffset="87330.925">7158 12686,'-5'-5,"-1"0,-1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5632 13884,'-8'-5,"0"1,-1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6224 13541,'18'7,"22"2,24 0,21-5,14-2,8-1,0-2,-19 0</inkml:trace>
  <inkml:trace contextRef="#ctx0" brushRef="#br0" timeOffset="89072.309">7054 13858,'0'2,"-5"28,2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7686 13634,'-17'1,"0"1,1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8303 13936,'-13'-14,"-2"0,0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4764 15647,'52'8,"1"-3,0-3,38-3,-32 1,1035 24,-326-27,634 22,-702 6,158 16,-513-42,-326 1</inkml:trace>
  <inkml:trace contextRef="#ctx0" brushRef="#br0" timeOffset="95694.231">5014 10581,'-26'-24,"1"-1,1-1,1-1,2-1,1-1,1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11318 14410,'-11'-7,"-7"-2,-3-1,-6 0,-5 2,-3 3,-6 1,-3 3,-5 0,1 1,-2 0,2 1,2-1,9 1</inkml:trace>
  <inkml:trace contextRef="#ctx0" brushRef="#br0" timeOffset="97466.739">11160 15449,'-3'-6,"-2"-3,-3 1,-4 1,-6 2,-7 4,-12 5,-14 3,1 1</inkml:trace>
  <inkml:trace contextRef="#ctx0" brushRef="#br0" timeOffset="106093.533">6725 8396,'-8'-54,"2"79,27 819,-5-492,0 178,-21-493,2-35</inkml:trace>
  <inkml:trace contextRef="#ctx0" brushRef="#br0" timeOffset="108097.767">7382 8211,'25'532,"-11"-335,-12-153,10 165,8-1,46 198,-17-203,-41-158</inkml:trace>
  <inkml:trace contextRef="#ctx0" brushRef="#br0" timeOffset="109063.198">6738 8857,'-310'368,"277"-333,92-115,-3-3,-5-3,20-46,-69 127,-2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7291 8764,'-17'44,"-3"-1,0-1,-3-1,-2-1,-1-1,-12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5343 4118,'17'248,"2"756,-9-803,36 457,12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5434 4710,'-24'-120,"0"25,4-234,-6 214,17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6119 4606,'22'324,"-14"-187,-1-121,0-25,3-27,3-59,-4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6751 4684,'-2'54,"3"0,2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7172 4619,'5'13,"5"11,8 14,8 8,8 5,8 4,5-2,4-2,0-4,-5-5,-5-7,-8-8,-6-8,-9-8</inkml:trace>
  <inkml:trace contextRef="#ctx0" brushRef="#br0" timeOffset="117410.795">7528 4671,'-21'20,"-14"23,-14 21,-9 20,-11 19,-13 15,7-11</inkml:trace>
  <inkml:trace contextRef="#ctx0" brushRef="#br0" timeOffset="118227.173">6554 5566,'-63'410,"63"-407,-1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6949 5566,'-3'4,"0"7,0 7,1 6,0 3,1-4</inkml:trace>
  <inkml:trace contextRef="#ctx0" brushRef="#br0" timeOffset="118649.041">7014 6040,'-2'16,"-1"7,0 2,3-3,2-6</inkml:trace>
  <inkml:trace contextRef="#ctx0" brushRef="#br0" timeOffset="119129.265">7264 5855,'31'-288,"-27"268,1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7751 6250,'0'0</inkml:trace>
  <inkml:trace contextRef="#ctx0" brushRef="#br0" timeOffset="-175852.189">8185 5540,'422'0</inkml:trace>
  <inkml:trace contextRef="#ctx0" brushRef="#br0" timeOffset="126861.267">3658 4368,'76'8,"0"-2,0-4,72-8,-120 5,-28 1,806-23,-699 24,-102-3,-6-1</inkml:trace>
  <inkml:trace contextRef="#ctx0" brushRef="#br0" timeOffset="127162.459">4198 4131,'22'11,"19"9,13 4,7 4,0 1,-7 0,-9 0,-13 1,-15 3,-18 4,-18 5,-19 2,-15 3,-7-3,-2-3,9-10</inkml:trace>
  <inkml:trace contextRef="#ctx0" brushRef="#br0" timeOffset="127733.961">3579 3263,'-2'15,"-1"15,0 11,1 5,0 4,1-3,1-1,0-8,0-7,0-9</inkml:trace>
  <inkml:trace contextRef="#ctx0" brushRef="#br0" timeOffset="127968.339">3342 3144,'0'-2,"7"-1,13-2,17-2,18-5,17-3,12 2,1 3,-8 3,-16 3</inkml:trace>
  <inkml:trace contextRef="#ctx0" brushRef="#br0" timeOffset="128698.383">3908 3395,'-18'64,"-14"50,28-157,5-35,3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4422 3368,'14'-174,"-3"116,-3 54,-5 22,26 308,-23-269</inkml:trace>
  <inkml:trace contextRef="#ctx0" brushRef="#br0" timeOffset="130213.021">3579 5658,'57'7,"0"-3,1-2,-1-3,1-3,-1-1,16-7,-54 10,186-26,77-9,102 6,-201 29,-200 0</inkml:trace>
  <inkml:trace contextRef="#ctx0" brushRef="#br0" timeOffset="130514.215">4316 5329,'0'4,"-1"0,1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3829 4895,'0'-7,"0"3,0 6,0 9,0 10,0 8,0 6,-2 3,-4 2,1-1,0-2,1-7,1-4,0-9,-1-10,1-11,1-5</inkml:trace>
  <inkml:trace contextRef="#ctx0" brushRef="#br0" timeOffset="131692.037">3645 4881,'-1'0,"0"-1,0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4566 4803,'3'-1,"13"-4,0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3672 6816,'24'2,"24"1,25-2,23-6,23-7,16-5,9-5,3 0,-6 0,-9 5,-14 3,-17 4,-20 3,-21 3,-18 3,-22 1,-13 0</inkml:trace>
  <inkml:trace contextRef="#ctx0" brushRef="#br0" timeOffset="132966.57">4724 6395,'2'18,"8"11,9 1,12 0,9-5,10-3,6-2,-2 1,-4 1,-8 4,-13 3,-14 5,-17 2,-17 3,-19 0,-18-1,0-8</inkml:trace>
  <inkml:trace contextRef="#ctx0" brushRef="#br0" timeOffset="133431.332">4014 6159,'0'17,"0"14,0 5,0 1,0-3,0-6,0-11,-3-12,0-10,-2-12,0-5,-2-3,1 1,1 1,1 6</inkml:trace>
  <inkml:trace contextRef="#ctx0" brushRef="#br0" timeOffset="134233.845">3750 6079,'2'0,"142"1,0-7,63-14,-192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4830 5908,'162'-25,"-160"25,-1-1,0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0 1276,'14'280,"26"480,5-211,66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617 1855,'-1'65,"-3"1,-2-1,-4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51">999 1775,'-27'69,"2"0,3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815 2012,'16'-2,"14"-3,10-3,11-2,9-2,6-3,1-2,-12 3</inkml:trace>
  <inkml:trace contextRef="#ctx0" brushRef="#br0" timeOffset="141995.435">1329 1737,'2'-3,"1"1,0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1210 2039,'317'-94,"-288"87,17-5,1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1710 2105,'15'-3,"18"-2,17-5,17-5,10-3,3-1,-12 4</inkml:trace>
  <inkml:trace contextRef="#ctx0" brushRef="#br0" timeOffset="143217.279">987 2973,'0'16,"0"14,0 11,-3 5,0 1,1-2,-1-7,2-15,0-11</inkml:trace>
  <inkml:trace contextRef="#ctx0" brushRef="#br0" timeOffset="143487.08">894 2815,'5'15,"0"-1,2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1407 2895,'-11'17,"-8"16,-3 11,-1 4,5 3,6 0,9-2,11-5,13-6,12-7,9-8,7-9,4-8,-1-10,-4-9,-11-3</inkml:trace>
  <inkml:trace contextRef="#ctx0" brushRef="#br0" timeOffset="143897.977">1394 3197,'18'0,"17"-2,12-6,6-5,4-5,-2-5,-10 3</inkml:trace>
  <inkml:trace contextRef="#ctx0" brushRef="#br0" timeOffset="144148.307">1276 2855,'18'-7,"21"-4,21-5,16-4,15-1,2 1,-14 3</inkml:trace>
  <inkml:trace contextRef="#ctx0" brushRef="#br0" timeOffset="144546.387">1012 4027,'3'15,"0"17,0 12,-1 9,0 5,-1-1,0-3,-3-7,-2-8,-1-10,0-8</inkml:trace>
  <inkml:trace contextRef="#ctx0" brushRef="#br0" timeOffset="144793.191">802 3960,'12'0,"11"0,15 0,13-2,11-3,8-3,1-3,-1-1,-6 0,-10 0,-12 4,-12 2</inkml:trace>
  <inkml:trace contextRef="#ctx0" brushRef="#br0" timeOffset="145093.387">1553 4065,'0'14,"0"11,-3 9,0 10,0 4,1 3,0 0,1-1,0-5,1-6,0-9</inkml:trace>
  <inkml:trace contextRef="#ctx0" brushRef="#br0" timeOffset="145693.292">1789 4053,'1'311,"1"-296,13-43,-6-17,-2-1,-1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2105 3907,'0'16,"0"14,0 13,0 10,2 8,1 5,0-1,0-2,1-5,0-5,1-10,1-12</inkml:trace>
  <inkml:trace contextRef="#ctx0" brushRef="#br0" timeOffset="146086.167">2341 4040,'0'20,"-2"15,-1 10,-2 4,0 2,-1-1,-1-3,3-5,0-7,2-7,1-9</inkml:trace>
  <inkml:trace contextRef="#ctx0" brushRef="#br0" timeOffset="146347.502">2276 3921,'13'-11,"17"-6,10 0,12 2,2 7,-1 9,-5 8,-10 10,-13 9,-14 5,-18 7,-19 5,-17 4,-14 0,-6-3,8-10</inkml:trace>
  <inkml:trace contextRef="#ctx0" brushRef="#br0" timeOffset="147278.067">3066 4435,'2'0,"3"0,8 0,12 0,13 0,15-3,14-2,18-3,11-3,10-1,7-1,-1 0,-5 1,-7 2,-15 1,-21 3</inkml:trace>
  <inkml:trace contextRef="#ctx0" brushRef="#br0" timeOffset="148496.487">3184 5645,'-2'0,"-3"0,1 0,4 0,4 0,4 0,5 0,4 0,5 0,6 0,9 0,10 0,14 0,11-2,12-1,7 0,0 0,-16 2</inkml:trace>
  <inkml:trace contextRef="#ctx0" brushRef="#br0" timeOffset="149565.259">3040 6816,'2'0,"3"0,3 0,5 0,6 0,7-2,10-1,13-2,13-2,15-1,13 2,13 1,3 2,-2 4,-19 2</inkml:trace>
  <inkml:trace contextRef="#ctx0" brushRef="#br0" timeOffset="152360.87">1566 8593,'0'-19,"0"27,0 38,30 486,27 18,-54-517,76 707,-70-635</inkml:trace>
  <inkml:trace contextRef="#ctx0" brushRef="#br0" timeOffset="153209.135">1578 8961,'-185'319,"138"-233,88-158,-8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381 10962,'18'479,"50"236,-60-635,41 346,-49-394,-6-22,-2-14</inkml:trace>
  <inkml:trace contextRef="#ctx0" brushRef="#br0" timeOffset="154778.482">302 11304,'-8'-22,"2"0,0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1052 11370,'-5'0,"0"1,-1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1631 11265,'-10'-1,"0"0,0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2290 11331,'-199'-36,"182"35,0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2869 11422,'-3'3,"0"0</inkml:trace>
  <inkml:trace contextRef="#ctx0" brushRef="#br0" timeOffset="157161.777">499 12686,'162'-28,"64"-6,1 10,36 10,-243 12,1560-42,-1190 33,-349 11,-53 13,-62 45,59-47</inkml:trace>
  <inkml:trace contextRef="#ctx0" brushRef="#br0" timeOffset="157762.171">3277 10699,'0'-2,"0"3,0 13,2 20,3 24,3 30,0 25,1 28,-1 22,-2 11,0 4,2-9,3-15,3-20,3-24,3-25,3-21,-3-22</inkml:trace>
  <inkml:trace contextRef="#ctx0" brushRef="#br0" timeOffset="158728.97">1118 12633,'10'259,"15"31,-11-142,-11-101,1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1842 13133,'-2'7,"-1"9,0 10,1 13,0 10,1 8,3 8,1 7,2 4,2 2,1 0,0-5,-1-6,-1-10,-2-10,-2-13</inkml:trace>
  <inkml:trace contextRef="#ctx0" brushRef="#br0" timeOffset="159294.46">2052 13226,'-2'9,"-1"12,0 11,1 11,0 11,1 8,1 5,2 3,1-3,-1-2,3-9,0-9,-1-14,-1-19,-1-10</inkml:trace>
  <inkml:trace contextRef="#ctx0" brushRef="#br0" timeOffset="159997.63">2000 13292,'-31'-95,"31"93,1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2618 13055,'0'2,"0"8,0 8,0 11,0 13,0 11,0 12,0 9,0 4,0 1,2-2,4-5,2-8,0-11,-1-14</inkml:trace>
  <inkml:trace contextRef="#ctx0" brushRef="#br0" timeOffset="161010.433">2618 13450,'436'-27,"-424"27,-10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1566 8382,'-12'14,"-2"19,-3 30,0 34,3 2</inkml:trace>
  <inkml:trace contextRef="#ctx0" brushRef="#br1" timeOffset="188099.502">7488 9541,'-2'0,"1"0,-1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6725 9620,'-474'25,"-300"18,366-32,200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7330 9093,'-5'39,"4"-36,0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16648 16989,'56'12,"287"-23,443 35,26-62,-135 15,-652 22,-18 3,-17 2,-8 1</inkml:trace>
  <inkml:trace contextRef="#ctx0" brushRef="#br1" timeOffset="201110.755">15476 17714,'211'-29,"-115"23,1 5,0 3,10 6,122 3,578-34,-337 32,176-3,-529-11,863-21,-823 27,-141 3,-19 1,-24 5,6-6</inkml:trace>
  <inkml:trace contextRef="#ctx0" brushRef="#br1" timeOffset="201845.79">17306 16780,'-1'0,"0"0,-1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17793 17384,'-8'-6,"23"3,155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19425 15265,'1'-18,"-6"22,-6 52,2-1,3 2,2-1,2 23,2-72,3 188,17 101,1 4,-23 214,-4-153,33-84,-8-129,-15-78,-4 0,-5 46,-1 20,15 143,-18-178,9-118</inkml:trace>
  <inkml:trace contextRef="#ctx0" brushRef="#br1" timeOffset="204699.015">19517 15963,'-14'-36,"1"0,1-1,3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19911 15134,'12'277,"-21"-21,9-254,0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20543 15608,'-52'38,"51"-37,0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21096 15436,'-6'-4,"1"0,-1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21504 15174,'0'18,"9"8,12 1,2-2</inkml:trace>
  <inkml:trace contextRef="#ctx0" brushRef="#br1" timeOffset="207298.837">21977 15411,'-10'0,"-1"1,0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22623 14963,'-16'0,"-9"4,-5 9,2 8,6 6,7 4,11 4,5-4</inkml:trace>
  <inkml:trace contextRef="#ctx0" brushRef="#br1" timeOffset="207712.688">22833 15529,'18'13,"12"5,7 1,4-2,4-7,-1-7,-2-6,-5-7,-7-2</inkml:trace>
  <inkml:trace contextRef="#ctx0" brushRef="#br1" timeOffset="208362.918">20832 14713,'22'-11,"183"8,1352-23,-1446 26,-81 0</inkml:trace>
  <inkml:trace contextRef="#ctx0" brushRef="#br1" timeOffset="210449.819">20267 16371,'-11'45,"9"-58,2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21517 16174,'15'0,"20"0,18 0,19-3,15-2,8 0,-1 0,-16 1</inkml:trace>
  <inkml:trace contextRef="#ctx0" brushRef="#br1" timeOffset="211747.014">22175 16647,'13'-257,"-30"117,12 133,7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20122 17016,'-11'48,"-4"36,3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20557 17173,'-7'-13,"-4"-9,-3-5,1-1,3 10,3 11,5 17,5 17,2 16,0 11,0 8,-4 5,-4 2,-4-2,-3-8,0-9,2-14</inkml:trace>
  <inkml:trace contextRef="#ctx0" brushRef="#br1" timeOffset="213763.849">20832 17213,'-9'15,"1"0,1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20490 16976,'-4'9,"-2"12,0 14,2 14,3 12,2-4</inkml:trace>
  <inkml:trace contextRef="#ctx0" brushRef="#br1" timeOffset="-213701.241">21544 17306,'13'4,"12"2,7 0,6-2,3-3,-2-2,-2-1,-5 1,-6-1,-8-1,-7-3,-4 0</inkml:trace>
  <inkml:trace contextRef="#ctx0" brushRef="#br1" timeOffset="-213449.911">21767 17135,'-11'15,"-4"13,1 9,3 9,3 4,3 4,4 0,5 1,4-2,1-11</inkml:trace>
  <inkml:trace contextRef="#ctx0" brushRef="#br1" timeOffset="-213212.548">22281 17082,'0'18,"2"15,1 10,2 10,2 4,1 2,0-3,0-4,-3-6,-1-9,-1-11</inkml:trace>
  <inkml:trace contextRef="#ctx0" brushRef="#br1" timeOffset="-212881.953">22228 17055,'3'-122,"-2"119,-1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22754 16976,'120'11,"-90"-11,-1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22794 17293,'22'0,"21"-3,22-2,16-1,11-1,3-2,-5 0,-14 3,-20 1</inkml:trace>
  <inkml:trace contextRef="#ctx0" brushRef="#br1" timeOffset="-210737.156">19398 18398,'124'-5,"-1"-6,64-16,-136 19,128-12,48 6,101-9,431-41,213 16,-659 29,263-7,-136 11,7-3,-325 12,-97-1,-30 3,-2 3</inkml:trace>
  <inkml:trace contextRef="#ctx0" brushRef="#br1" timeOffset="-208967.553">22543 14661,'1252'0,"-938"13,-313-13,1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24189 15660,'45'10,"387"-6,-94-6,681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24294 16753,'158'-7,"141"-25,-111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24478 17371,'120'10,"811"-17,-176-49,55-41,-699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24400 17911,'44'5,"1"-2,0-2,0-2,36-6,0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28716 15331,'-31'47,"-2"-2,-2-1,-2-2,-2-2,-2-1,-16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27216 15016,'-29'48,"-3"-1,-1-1,-3-2,-1-1,-2-3,-2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26071 14515,'-296'277,"267"-246,35-33,16-15,0-1,-2-1,0-1,-1-1,-1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30322 15055,'1'0,"-1"0,1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1:51.5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60,'11'22,"46"205,-57-225,1 0,0 0,-1 0,1-1,0 1,0 0,0 0,0-1,0 1,0-1,1 1,-1-1,0 1,1-1,-1 0,1 0,0 0,-1 0,1 0,0 0,0 0,-1 0,1-1,0 1,0-1,0 1,0-1,0 0,0 1,0-1,0 0,0-1,0 1,0 0,0 0,1-1,65-33,227-216,-213 212,-68 23,-14 10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34.9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0,'2'4,"-1"0,0-1,1 1,0-1,0 0,0 1,0-1,0 0,1 0,-1 0,1-1,0 1,0-1,0 1,0-1,0 0,0 0,1 0,0 0,2 2,62 34,2-3,1-4,1-2,2-3,1-4,0-3,2-4,2-2,205 34,2-12,2-12,188-13,-367-10,1-4,-1-5,-1-5,0-4,-2-5,0-5,-2-4,48-25,-142 54,-1-2,0 1,-1-1,1-1,-1 1,0-1,-1-1,1 0,2-3,-10 10,0 0,0-1,0 1,0-1,0 1,0 0,0-1,0 1,0-1,0 1,0-1,0 1,0 0,0-1,0 1,0-1,0 1,0 0,-1-1,1 1,0-1,0 1,0 0,-1-1,1 1,0 0,-1-1,1 1,0 0,-1 0,1-1,0 1,-1 0,1 0,0 0,-1-1,1 1,-1 0,1 0,0 0,-1 0,1 0,-1 0,1 0,0 0,-1 0,1 0,-1 0,-1-1,-17-4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45.9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1 172,'31'4,"7"10,44 18,2-4,35 5,-3-13,1-4,0-6,100-4,-115-10,-1-5,-1-4,0-4,0-4,-2-5,-2-4,79-36,-133 48,0-1,-1-2,-1-1,29-23,-52 27,-16 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48.7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23,'264'140,"-179"-100,2-4,2-4,1-4,0-4,2-4,1-4,9-3,90 3,0-9,186-16,-27-20,242-55,-525 75,-1-3,-1-3,0-3,-2-3,0-2,-1-3,-2-3,18-13,-15-13,-63 54,-1 1,0-1,0 0,0 0,-1 0,1 0,0 0,0 0,0 1,-1-1,1 0,0 0,-1 0,1 1,-1-1,1 0,-1 1,1-1,-1 0,0 1,1-1,-1 0,0 1,1-1,-1 1,0-1,0 1,1 0,-1-1,0 1,0 0,0 0,0-1,1 1,-1 0,0 0,0 0,0 0,0 0,0 0,1 0,-1 0,0 1,0-1,0 0,0 0,0 1,1-1,-1 0,0 1,-7-2,-5-1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2:39.3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423 260,'4'0,"5"2,2 5,4 6,3 8,5 7,3 7,3 7,1 5,-1 1,0 0,-1-2,-3-2,-1-7,-3-4,-4-6,-6-8</inkml:trace>
  <inkml:trace contextRef="#ctx0" brushRef="#br0" timeOffset="253.185">752 325,'-13'14,"-12"12,-5 14,-3 12,-2 7,0 5,2 1,2-6,4-7,5-12,5-13</inkml:trace>
  <inkml:trace contextRef="#ctx0" brushRef="#br0" timeOffset="450.658">317 602,'0'-2,"5"-1,8-3,15-1,16-5,17-2,13-2,8 1,3 2,1 1,-6 3,-16 3</inkml:trace>
  <inkml:trace contextRef="#ctx0" brushRef="#br0" timeOffset="801.72">910 75,'-27'-13,"0"2,-1 0,0 2,-1 0,0 2,0 2,-1 0,0 2,1 2,-1 0,0 2,0 1,1 2,-1 0,-22 8,24-1,0 1,0 1,1 1,1 1,1 2,0 1,1 0,1 2,0 1,-13 17,22-22,0 1,2 0,0 1,1 0,0 1,2 0,0 0,1 1,1 0,1 1,1 0,1-1,0 2,2-1,0 15,3-21,0 0,1-1,1 1,0 0,1-1,1 1,0-1,1-1,0 1,1-1,1 0,0 0,0-1,2 0,-1-1,1 0,1 0,0-1,12 8,12 7,1-1,0-3,2 0,0-3,1-1,20 4,24 7,0-3,84 12,-101-27</inkml:trace>
  <inkml:trace contextRef="#ctx0" brushRef="#br0" timeOffset="1019.148">1069 904,'15'-56,"-2"-2,-2 1,-3-2,-2 1,-4-1,-1 0,-4-8,3 51,-2 1,0 0,0 0,-2 0,0 0,0 0,-1 1,-1 0,-1 0,0 0,0 1,-2 0,1 0,-2 1,0 0,0 1,-1 0,0 0,-1 2,0-1,-1 1,-11-5,11 8,-1 1,-1 0,1 1,0 1,-1 0,0 1,0 0,0 2,0-1,1 2,-1 0,0 1,0 0,0 2,1-1,0 2,0 0,-8 4,0 1,1 1,-1 1,2 1,0 1,0 1,2 0,0 2,0 0,2 1,0 0,1 2,-37 61,13-4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28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0,'2'0,"6"0,1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29.3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251 21,'-11'-4,"0"0,0 1,0 0,0 1,-1 0,1 1,-1 0,1 0,-1 2,1-1,-1 1,1 1,-1 0,1 1,0 0,0 1,-8 3,16-4,0-1,0 1,0 0,0-1,0 1,1 0,0 1,-1-1,1 0,0 1,0-1,1 1,-1 0,1-1,0 1,0 0,0 0,0 0,1 0,0 0,-1 0,1 0,1 0,-1 0,1 0,-1-1,1 1,0 0,2 3,-1 0,1 0,0 0,1-1,-1 1,1-1,1 0,-1 0,1-1,0 1,0-1,1 0,0 0,-1-1,2 0,4 3,3 0,1-1,0-1,0 0,0-1,0 0,1-2,-1 0,1 0,0-1,0-1,-1-1,1-1,0 0,-1 0,1-2,-1 0,0-1,0 0,-1-1,1-1,-1 0,-1-1,1 0,9-9,-15 9,1 0,-2-1,1 0,-1 0,-1 0,0-1,0 0,-1 0,0-1,-1 0,0 1,0-1,-1-1,-1 1,0 0,-1-1,0-1,-1 27,1 1,0 0,0 0,2 0,0-1,0 1,2-1,4 13,-7-23,1 1,-1 0,0-1,1 1,0-1,0 0,0 0,1 0,0-1,-1 1,1-1,0 0,0 0,1 0,-1 0,1-1,-1 0,1 0,0 0,0 0,0-1,0 0,0 0,0 0,0-1,0 1,4-1,-1-1,0-1,1 1,-1-1,0-1,0 1,0-1,-1-1,1 0,-1 0,0 0,0-1,0 0,0 0,-1-1,0 1,0-1,-1-1,1 1,-1-1,-1 0,1 0,-1-1,-1 1,1-1,-1 0,-1 0,1 0,-1 0,-1 0,1 0,-1-1,-1 1,0-5,0 13,1 0,-1-1,0 1,0 0,1-1,-1 1,0 0,0-1,0 1,0 0,0-1,1 1,-1 0,0-1,0 1,0 0,0-1,0 1,0-1,0 1,0 0,0-1,0 1,-1 0,1-1,0 1,0 0,0-1,0 1,0 0,-1-1,1 1,0 0,0-1,-1 1,1 0,0 0,0-1,-1 1,1 0,0 0,-1 0,1-1,0 1,-1 0,1 0,0 0,-1 0,1 0,0 0,-1 0,1 0,-1 0,1 0,0 0,-1 0,1 0,0 0,-1 0,1 0,-1 0,1 0,0 0,-1 1,0 5,-1 0,1 0,0 0,1 0,-1 0,1 0,0 0,1 1,0-1,0 0,0 0,0 0,1 0,0 0,1-1,-1 1,1 0,0-1,0 0,1 0,0 1,6 7,0-1,1-1,0 0,0 0,1-1,1-1,12 8,92 37,-63-38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30.3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288 794,'-10'-7,"1"0,-1 0,0 1,-1 0,1 1,-1 0,0 1,0 0,-1 1,1 0,-1 0,0 1,7 2,-1-1,1 1,-1 0,0 0,1 0,-1 1,1 0,-1 0,1 0,0 1,-1-1,1 1,0 1,0-1,0 1,0 0,1 0,-1 0,1 1,0-1,0 1,0 0,0 0,1 1,0-1,-2 3,3-4,0 1,0 0,0 0,1 0,-1 0,1 0,0 0,0 0,0 0,1 0,-1 0,1 1,0-1,0 0,1 0,-1 0,1 1,0-1,0 0,0 0,1 0,-1 0,1 0,0-1,0 1,0 0,1-1,0 2,4 2,0 1,0-1,0-1,1 1,0-1,0-1,1 0,0 0,0 0,0-1,7 2,9 2,-1-1,2-2,-1 0,1-2,-1 0,1-2,0-1,0-1,-1-1,26-5,-44 6,0-1,-1 1,1-1,-1-1,1 1,-1-1,1 0,-1 0,0-1,-1 1,1-2,-1 1,1 0,-1-1,-1 0,1 0,-1-1,0 1,0-1,0 0,-1 0,0 0,0 0,0-1,-1 1,0-1,0 0,-1 0,0 1,0-4,0 2,-1 1,0 0,-1 0,1 0,-1-1,-1 1,1 0,-1 0,-1 0,1 1,-1-1,-1-1,3 8,1 0,-1-1,0 1,1 0,-1 0,1 0,-1 0,0 0,1 0,-1 0,0 1,1-1,-1 0,1 0,-1 0,0 1,1-1,-1 0,1 0,-1 1,1-1,-1 1,1-1,-1 1,1-1,-1 0,1 1,0-1,-1 1,1 0,0-1,-1 1,1-1,0 1,0-1,-1 1,1 0,0-1,0 1,0 0,0-1,0 1,0 0,0-1,0 1,0-1,0 1,0 0,-1 9,-1 1,1-1,1 1,0-1,0 0,1 1,0-1,1 1,0-1,1 0,0 0,1 0,0 0,0-1,1 0,0 0,1 0,1 2,-4-8,0 0,0 0,0 0,0 0,1 0,-1-1,1 0,-1 0,1 0,0 0,0 0,0-1,0 1,0-1,0 0,0-1,0 1,0-1,0 0,1 1,-1-2,0 1,0-1,0 1,0-1,0 0,0 0,0-1,0 1,1-2,3 0,1-1,-1-1,-1 0,1 0,-1 0,0-1,0 0,0 0,-1-1,0 0,0 0,-1 0,3-6,-2 2,0-1,-1 0,-1-1,0 1,-1-1,0 1,-1-1,0 0,-1 0,-1 0,0-12,-1 26,1-1,0 0,0 0,-1 0,1 1,0-1,-1 0,1 0,0 0,0 0,-1 0,1 0,0 0,-1 0,1 0,0 0,-1 0,1 0,0 0,-1 0,1 0,0 0,-1 0,1 0,0 0,-1 0,1 0,0-1,0 1,-1 0,1 0,0 0,0-1,-1 1,1 0,0 0,0 0,0-1,-1 1,1 0,0-1,0 1,0 0,0 0,-1-1,1 1,0 0,0-1,0 1,0 0,0-1,0 1,0 0,0-1,-13 29,10-20,1 0,0 0,0 0,1 0,0 1,0-1,1 0,0 0,0 1,1-1,0 0,1 0,0 0,0 0,1 0,0 0,0 0,0-1,1 0,0 1,1-1,0-1,0 1,0-1,1 0,0 0,0 0,0-1,1 0,0 0,1-1,84 32,-47-27</inkml:trace>
  <inkml:trace contextRef="#ctx0" brushRef="#br0" timeOffset="1034.285">1393 847,'-8'-8,"1"0,-1 0,-1 1,1 0,-1 0,0 1,-1 0,0 1,1 0,-2 1,1 0,0 0,-5 0,9 3,1 0,-1 0,1 0,-1 1,0-1,1 1,-1 1,0-1,0 1,1 0,-1 0,1 1,-1 0,1 0,0 0,0 0,0 1,0 0,0 0,0 0,1 1,-1-1,1 1,0 0,0 1,-1 1,1-1,1 0,0 0,0 0,0 0,0 0,1 1,0 0,0-1,1 1,-1 0,1 0,0-1,1 1,0 0,0 0,0 0,0 0,1 0,0 0,0 0,1 0,0-1,0 1,0-1,0 1,1-1,0 0,0 0,1 0,-1 0,1 0,0-1,0 0,0 0,1 0,0 0,0-1,1 1,1 0,-1-2,1 1,0-1,0 0,0 0,0-1,0 0,1 0,-1-1,0 1,0-2,1 1,-1-1,0 0,0-1,0 0,0 0,0 0,0-1,-1 0,1 0,-1 0,0-1,0 0,0-1,0 1,-1-1,0 0,0 0,0-1,-1 0,1 0,-1 0,-1 0,1 0,-1-1,0 1,-1-1,2-5,0-11,-5 27,0 0,1 1,0-1,-1 0,1 0,1 0,-1 1,0-1,1 0,0 0,0 0,0 0,1 0,0 0,-1 0,1-1,0 1,1 0,-1-1,1 0,-1 1,1-1,0 0,0 0,1-1,-1 1,0-1,1 1,0-1,-1 0,1-1,0 1,0-1,0 1,0-1,0 0,0-1,0 1,1-1,-1 0,0 0,0 0,1 0,1-2,0 1,-1-2,1 1,0 0,-1-1,1 0,-1 0,0-1,0 0,-1 0,1 0,-1 0,1 0,-1-1,-1 0,1 0,-1 0,0 0,0-1,1-2,4-9,-1 0,-1 0,0-1,-1 0,-2 0,2-6,-1-2,-1-1,-1 0,-2 0,0 0,-3-10,6 43,0-1,0 0,0 0,1 0,0-1,-1 1,2-1,-1 0,0 0,1 0,0-1,0 1,0 0,39 28,-34-26,0-1,-1 2,0 0,0 0,-1 0,0 1,0 0,-1 1,0 0,0 0,-1 0,0 1,-1 0,0 0,3 8,-2 35,-6-49,-1 1,1-1,0 1,0 0,0-1,1 1,-1 0,1-1,0 1,1-1,-1 1,1-1,0 0,0 1,0-1,0 0,1 0,0-1,0 1,0 0,0-1,0 0,1 0,0 0,-1 0,1-1,0 1,0-1,5 2,0-3,1 1,0-2,1 0,-1 0,0-1,0 0,0 0,-1-1,1-1,0 1,-1-2,1 1,-1-1,0-1,0 0,-1 0,1-1,-1 0,-1 0,1-1,-1 1,0-2,0 1,-1-1,0 0,-1-1,1 1,-2-1,1 0,-1 0,2-7,12-37,-1 0,-3-1,-3 0,-2-1,0-19,-4 35,51-368,-52 334,-4 73,0 0,0-1,0 1,0-1,0 1,0 0,0-1,0 1,0-1,0 1,-1 0,1-1,0 1,0-1,0 1,-1 0,1-1,0 1,-1 0,1-1,0 1,-1 0,1 0,0-1,-1 1,1 0,0 0,-1 0,1 0,-1-1,1 1,0 0,-1 0,1 0,-1 0,1 0,-1 0,1 0,0 0,-1 0,1 0,-1 0,1 1,-1-1,1 0,0 0,-1 0,1 0,0 1,-1-1,1 0,-1 0,1 1,0-1,0 0,-1 0,1 1,0-1,-1 1,1-1,0 0,0 1,0-1,0 0,-1 1,1-1,0 1,-11 14,0 1,1 0,1 1,0 0,1 0,1 1,1 0,1 0,-1 5,-7 30,2 0,2 0,3 0,2 1,3 0,2 0,2 6,0-26,2-1,1 1,2-1,1 0,1-1,10 21,-12-35,0-2,1 0,1 0,0 0,1-1,1-1,0 0,1 0,0-2,1 1,1-2,15 10,-27-17,1-1,0-1,0 1,0 0,0-1,1 0,-1 0,1 0,-1-1,1 1,0-1,-1 0,1 0,0-1,0 0,0 0,-1 0,1 0,0 0,0-1,0 0,-1 0,1-1,0 1,-1-1,0 0,1 0,-1 0,1-2,11-16</inkml:trace>
  <inkml:trace contextRef="#ctx0" brushRef="#br0" timeOffset="1283.618">1893 268,'16'-7,"20"-2,23 1,21 1,17 5,10 4,2 6,-6 5,-20 0</inkml:trace>
  <inkml:trace contextRef="#ctx0" brushRef="#br0" timeOffset="1732.417">2117 1058,'0'4,"0"7,-2 9,-2 16,-1 12,0 12,-2 8,-1 7,0-9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27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42 106,'-8'17,"1"0,1 1,1 0,0 0,2 0,0 1,0 0,2-1,1 1,1 18,0-32,0-1,0 0,0 0,1 0,-1 0,1 0,0 0,1-1,-1 1,0-1,1 1,0-1,0 0,0 0,0 0,1 0,-1-1,1 1,-1-1,1 0,0 0,0 0,0-1,0 1,0-1,0 0,0 0,1-1,-1 1,0-1,0 0,1 0,3 0,3-1,0 0,1 0,-1-2,0 1,0-1,-1-1,1 1,-1-2,0 0,0 0,0-1,5-3,-11 6,1 0,-1 0,0-1,1 0,-2 1,1-1,0 0,-1-1,0 1,0-1,0 1,0-1,-1 0,0 0,0 0,0-1,0 1,-1 0,0-1,0 1,-1 0,1-1,-1 1,0-1,-1 1,1-1,-1 1,0 0,-1-1,1 1,-1 0,0 0,0 0,-1 0,1 0,-1 0,0 1,-1-1,1 1,-3-1,-1 0,1 1,-1-1,1 2,-1-1,0 1,0 0,-1 0,1 1,-1 0,1 0,-1 1,0 0,0 0,1 1,-1 0,0 0,0 1,-6 1,9-2,0 1,0 0,0 0,0 1,0-1,1 1,-1 0,0 1,1-1,-1 1,1 0,0 0,0 0,0 1,0-1,1 1,0 0,-1 0,1 0,1 0,-1 1,1-1,-1 1,1 0,0-1,1 1,-1 0,1 0,0 0,0 1,1-1,0-1,0 0,1 0,-1 0,1 0,0 0,0 0,0 0,0 0,1-1,-1 1,1 0,0-1,1 1,-1-1,0 0,2 2,23 23</inkml:trace>
  <inkml:trace contextRef="#ctx0" brushRef="#br0" timeOffset="367.551">647 0,'-14'1,"0"1,0 0,0 1,0 0,0 1,1 1,0 0,0 0,0 2,0-1,1 2,1 0,-1 0,1 1,0 0,1 1,8-8,1-1,-1 1,1 0,0 0,-1 0,1 0,0 0,0 0,0 0,0 0,1 0,-1 0,1 0,-1 1,1-1,0 0,0 0,-1 1,2-1,-1 0,0 0,0 1,1-1,-1 0,1 0,0 0,0 0,0 1,0-1,0-1,0 1,0 0,1 1,9 6,1 0,0-1,0 0,1-1,0 0,0-1,0-1,1 0,0-1,8 2,3 2,148 52,-147-41,-26-18,1-1,-1 1,0 0,0-1,0 1,0 0,1-1,-1 1,0 0,0-1,0 1,0 0,0-1,-1 1,1 0,0-1,0 1,0 0,-1-1,1 1,0-1,-1 1,1 0,0-1,-1 1,1-1,-1 1,1-1,-1 1,1-1,-1 1,1-1,-1 0,1 1,-1-1,0 0,1 1,-1-1,1 0,-1 0,0 0,1 0,-1 1,-22 7,0 0,-1-2,0 0,0-2,0-1,-18 1,25-3,-21 3,7-2</inkml:trace>
  <inkml:trace contextRef="#ctx0" brushRef="#br0" timeOffset="651.859">1266 146,'-6'-6,"0"0,-1 0,1 1,-1 0,0 1,-1-1,1 2,-1-1,1 1,-1 0,0 0,0 1,-1 0,1 0,0 1,-1 0,1 1,0 0,-1 0,1 1,0 0,-1 0,1 1,0 0,0 1,0-1,0 2,0-1,1 1,0 0,-1 1,2-1,-1 1,0 1,1-1,0 1,0 0,1 1,0-1,0 1,0 0,1 1,0-1,0 1,1-1,-1 4,3-6,0 1,0-1,1 0,0 1,0-1,0 0,0 1,1-1,0 1,0-1,0 0,1 0,0 0,0 0,0 0,0 0,1 0,0-1,0 1,0-1,1 0,-1 0,1 0,0 0,0-1,2 2,6 4,0-1,1-1,0 0,0 0,1-2,-1 1,1-2,0 0,6 1,124 12,-77-15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26.37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 1,'-4'12,"2"0,0 1,0-1,1 1,1-1,0 1,1-1,0 1,1-1,0 1,1-1,0 0,1 0,1 0,0-1,0 1,1-1,0 0,1-1,1 0,-1 0,2 0,-1-1,1 0,1-1,5 5,-13-11,1 0,-1 0,1 0,0 0,0 0,0-1,-1 1,1-1,1 0,-1 0,0 0,0 0,0-1,0 1,1-1,-1 0,0 1,1-2,-1 1,0 0,0-1,1 1,-1-1,0 0,0 0,0 0,0-1,0 1,0-1,0 1,-1-1,1 0,0 0,-1 0,0-1,3-1,6-13,0 1,-1-1,-1-1,-1 0,0 0,-1-1,-1 0,-1 0,-1 0,0-1,-2 1,1-20,-6 64,-1 95,5-115,-1 1,1-1,0 1,1-1,0 1,-1-1,2 0,-1 0,0 0,1 0,0 0,0 0,1-1,-1 0,1 1,0-1,0-1,1 1,-1-1,4 3,15 5</inkml:trace>
  <inkml:trace contextRef="#ctx0" brushRef="#br0" timeOffset="412.89">616 14,'0'13,"0"0,1 0,0 0,1 0,0 0,1 0,0 0,2 0,-1-1,1 0,1 0,0 0,1-1,0 0,0 0,2-1,-1 0,1 0,0-1,1 0,0 0,3 0,-10-7,1-1,-1 1,1-1,-1 0,1 0,0 0,0 0,-1-1,1 1,0-1,0 0,0 0,0-1,-1 1,1-1,0 0,0 0,-1 0,1 0,-1 0,1-1,-1 0,0 0,1 0,-1 0,0 0,0-1,0 1,-1-1,1 0,-1 0,1 0,-1 0,0 0,0 0,0-1,-1 1,1-1,-1 0,6-10,-1 0,-1-1,0 1,-1-1,0-1,-2 1,0 0,0-1,10-55,-4 69,-1 21,-6-16,4 14,0-2,1 1,0 0,2-1,-1-1,2 1,0-1,1-1,0 1,1-2,1 1,-1-2,2 0,0 0,0-1,1 0,0-2,1 1,12 4,12-1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09.8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19361 1631,'0'0</inkml:trace>
  <inkml:trace contextRef="#ctx0" brushRef="#br0" timeOffset="-22761.888">7108 248,'12'44,"-3"1,-1 0,-2 0,-2 1,-2 0,-2 0,-5 29,-6-20,3-71,9-168,4 106,-4 48,-6-166,45 321,-34-114,0 0,1-1,0 0,1 0,0 0,0-1,1 0,0-1,1 0,5 4,-10-9,-1 0,1-1,-1 1,1-1,0 0,0-1,0 1,0-1,0 0,1 0,-1 0,0-1,0 0,1 0,-1 0,0 0,0-1,1 0,-1 0,0-1,0 1,0-1,0 0,-1-1,5-1,2-5,-1-1,0 0,0 0,-1-1,-1 0,1-1,-2 1,0-2,0 1,-1-1,-1 0,0 0,-1-1,0 1,2-14,-1 9,-5 18,1 1,0-1,0 1,0-1,0 1,-1-1,1 1,0 0,0-1,-1 1,1 0,-1 0,1-1,-1 1,1 0,-1 0,1 0,-1 0,0 0,1 0,-1-1,0 1,0 0,0 0,1 0,-1 0,0 0,-1 0,1 0,0 0,0 0,0 0,0 0,32 197,0 114,-31-283,8 46,-4-67</inkml:trace>
  <inkml:trace contextRef="#ctx0" brushRef="#br0" timeOffset="-22445.741">8003 262,'0'6,"0"12,0 13,3 11,-1 10,1 4,2 2,-1-3,2-3,0-6,-1-7,-2-7,-1-12,-1-13,-1-15,0-7</inkml:trace>
  <inkml:trace contextRef="#ctx0" brushRef="#br0" timeOffset="-22131.584">7951 143,'-1'-2,"1"0,0-1,0 1,0 0,0-1,0 1,0 0,1 0,-1-1,1 1,0 0,0 0,-1 0,1 0,1 0,-1 0,0 0,0 0,1 0,-1 0,1 0,-1 1,1-1,0 1,0-1,0 1,0 0,0 0,0 0,0 0,0 0,0 0,0 1,1-1,1 0,84-7,-48 11,0 1,0 2,0 1,-1 2,0 2,28 13,12 25,-77-47,0 0,0 0,0 0,0 0,-1 0,1 1,-1-1,1 1,-1-1,0 1,0-1,0 1,0 0,0 0,-1-1,1 1,-1 0,0 0,0 0,0 0,0-1,0 1,-1 0,1 0,-1 0,0-1,0 1,0 0,0-1,0 1,-1 0,-7 9,-2-1,1-1,-1 1,-1-2,0 0,0 0,-1-1,0 0,0-1,-1-1,0 0,0-1,-6 1,-202 62,197-62</inkml:trace>
  <inkml:trace contextRef="#ctx0" brushRef="#br0" timeOffset="-24013.699">6029 182,'-3'16,"1"14,-1 13,3 10,1 6,3 3,3-2,1-4,-2-9,-2-12,-1-8,-1-9</inkml:trace>
  <inkml:trace contextRef="#ctx0" brushRef="#br0" timeOffset="-23744.409">5726 116,'16'0,"18"0,20 0,18-2,12-1,8 0,-1 1,-4 3,-10 3,-13 1,-11 0,-11-1,-13-2</inkml:trace>
  <inkml:trace contextRef="#ctx0" brushRef="#br0" timeOffset="-23495.566">6779 116,'0'18,"0"15,0 11,0 11,0 7,0 5,0 2,0 0,2-4,1-7,0-9,2-11,0-11</inkml:trace>
  <inkml:trace contextRef="#ctx0" brushRef="#br0" timeOffset="-25967.64">3660 235,'0'-2,"0"3,0 9,0 11,0 12,-2 8,-1 9,-2 2,0 2,0-4,2-6,1-6,1-12,0-15,1-9</inkml:trace>
  <inkml:trace contextRef="#ctx0" brushRef="#br0" timeOffset="-25630.024">3568 143,'2'-1,"-1"0,0-1,0 1,1 0,-1 0,1 0,-1 0,1 0,-1 0,1 0,0 1,-1-1,1 1,0-1,0 1,-1-1,1 1,0 0,0 0,-1 0,1 0,0 0,0 0,0 1,-1-1,1 1,0-1,-1 1,1 0,0-1,-1 1,1 0,-1 0,1 0,-1-1,33 14,-1 2,0 0,-1 3,-1 0,-1 2,-1 1,8 10,-20-18,0 1,-2 0,0 1,-1 1,0 1,-1 0,-1 0,4 11,-12-21,0 1,-1-1,0 1,0 0,-1-1,0 1,0 0,-1 1,0-1,-1 0,0 0,-1 0,0 0,0 0,-1 0,0 0,0 0,-1 0,0-1,-1 1,-2 4,-3-2,0 1,0-1,-1-1,0 0,-1 0,0-1,-1 0,0-1,0-1,-1 0,0 0,0-1,0-1,-1 0,0-1,0-1,0 0,0 0,0-2,-1 0,1 0,0-1,-1-1,1-1,-5-1,12 3,0 0,1-1,-1 0,1 0,-1-1,1 0,0 0,0-1,0 1,0-1,0 0,-3-3,-2-5</inkml:trace>
  <inkml:trace contextRef="#ctx0" brushRef="#br0" timeOffset="-25299.909">4133 248,'17'26,"20"144,-20-75,20 27,-34-116,0 0,0 0,0-1,1 0,0 1,0-1,0-1,1 1,0 0,0-1,0 0,0-1,0 1,1-1,0 0,0 0,-1 0,6 0,2 0,0-1,1-1,-1 0,1-1,0 0,-1-1,0-1,1 0,-1 0,0-2,0 0,0 0,0-1,-1-1,0 0,0 0,0-1,-1-1,1-1,16-12</inkml:trace>
  <inkml:trace contextRef="#ctx0" brushRef="#br0" timeOffset="-25050.574">4133 472,'21'2,"17"1,13 0,10-3,4-4,-2-3,-3-2,-9-3,-12-1,-12 1</inkml:trace>
  <inkml:trace contextRef="#ctx0" brushRef="#br0" timeOffset="-24880.025">4133 169,'18'-2,"15"-1,13 0,12 3,10 1,6 1,3 0,-6-1,-15 0</inkml:trace>
  <inkml:trace contextRef="#ctx0" brushRef="#br0" timeOffset="-28916.003">252 143,'0'16,"0"16,0 14,0 10,0 5,0 0,0-2,0-8,0-10,0-9,0-13,0-10</inkml:trace>
  <inkml:trace contextRef="#ctx0" brushRef="#br0" timeOffset="-28428.249">225 275,'-47'-155,"46"154,1-1,-1 1,0 0,0-1,1 1,-1-1,1 1,-1-1,1 0,0 1,0-1,-1 1,1-1,0 1,0-1,1 0,-1 1,0-1,0 1,1-1,-1 1,1-1,-1 1,1-1,0 1,0-1,0 1,0 0,-1-1,2 1,-1 0,0 0,0 0,0 0,0 0,1 0,-1 0,0 0,1 1,0-1,14-2,1 1,-1 1,0 0,1 1,-1 1,1 1,-1 0,0 1,11 4,-21-6,5 0,-1 1,1 0,0 1,-1 0,1 0,-1 1,0 0,0 1,-1 0,1 1,-1 0,0 1,-1-1,6 7,-12-11,-1 1,1-1,-1 1,0-1,0 1,0 0,0 0,0 0,0-1,-1 1,0 0,1 0,-1 0,0 0,0 0,-1 0,1 0,-1 0,1 0,-1-1,0 1,0 0,0 0,0-1,-1 1,1-1,-1 1,1-1,-1 1,0-1,0 0,-1 1,-76 59,-16-14,96-48,-1 0,0-1,0 1,1 0,-1 0,0 0,1 0,-1 0,0 0,1 0,-1 0,0 0,0 0,1 0,-1 0,0 0,1 0,-1 1,0-1,0 0,1 0,-1 0,0 0,1 0,-1 1,0-1,0 0,0 0,1 0,-1 1,0-1,0 0,0 0,1 1,-1-1,0 0,0 1,0-1,0 0,0 0,0 1,0-1,0 0,0 1,0-1,0 0,0 1,0-1,0 0,0 0,0 1,0-1,0 0,0 1,0-1,0 0,76-2,-61-1,1 2,0-1,-1 2,1 0,0 1,-1 1,1 0,-1 1,1 1,-1 0,0 1,-1 1,1 0,10 7,-21-10,-1 0,0 0,1 0,-2 0,1 1,0 0,-1-1,1 1,-1 0,0 0,0 0,-1 0,1 1,-1-1,0 0,0 1,0-1,-1 0,1 1,-1-1,0 1,-1-1,1 1,-1-1,0 1,0-1,0 0,0 0,-1 1,0-1,0 0,0 0,0 0,-1-1,1 1,-1-1,0 1,0-1,0 0,-1 1,-9 7,0 1,-1-1,0-1,-1-1,0 0,-1-1,1 0,-1-1,-1-1,1-1,-1 0,0-1,0-1,-1-1,1 0,-1-1,1-1,-1 0,1-2,0 0,-16-4,-18-13,49 18,1 1,0-1,-1 0,1 1,0-1,0 0,-1 0,1 0,0 0,0 0,0 0,0 0,0 0,1-1,-1 1,0 0,0-1,1 1,-1 0,1-1,-1 1,1-1,0 1,-1 0,1-1,0 1,0-1,0 1,0-1,0 1,1-1,-1 1,0-1,13-17,7 3</inkml:trace>
  <inkml:trace contextRef="#ctx0" brushRef="#br0" timeOffset="-27895.857">936 169,'-38'178,"15"-96,-4-2,-20 41,34-97,13-24,0 0,0 0,0-1,0 1,0 0,0 0,0-1,0 1,0 0,0-1,0 1,0 0,-1 0,1 0,0-1,0 1,0 0,0 0,-1-1,1 1,0 0,0 0,0 0,-1 0,1 0,0-1,0 1,-1 0,1 0,0 0,0 0,-1 0,1 0,0 0,-1 0,1 0,0 0,0 0,-1 0,1 0,0 0,0 0,-1 0,1 0,0 0,0 0,-1 0,1 1,0-1,35-174,-17 98,3 1,29-66,-49 139,29-51,-30 51,1 1,0 0,0 0,0 0,0 0,0 0,0 0,0 0,0 0,0 0,1 1,-1-1,0 0,0 1,1-1,-1 1,0-1,1 1,-1 0,1-1,-1 1,0 0,1 0,-1 0,1 0,-1 0,0 1,1-1,-1 0,1 1,-1-1,0 1,1-1,-1 1,0-1,0 1,0 0,1 0,-1 0,10 10,-1 0,0 1,0 0,-1 0,-1 1,0 0,-1 1,0 0,-2-4,17 34,-1 2,-3 1,-2 0,-1 1,-3 0,-2 1,-2 1,-2 0,-3 0,-1 6,-2-35</inkml:trace>
  <inkml:trace contextRef="#ctx0" brushRef="#br0" timeOffset="-27646.497">831 446,'-9'-3,"1"1,12-1,15 0,19 2,18 0,15-2,9 0,3 0,-14 0</inkml:trace>
  <inkml:trace contextRef="#ctx0" brushRef="#br0" timeOffset="-27234.596">1515 196,'0'0,"-1"-1,0 1,1 0,-1-1,1 1,-1 0,1-1,-1 1,1-1,0 1,-1-1,1 1,-1-1,1 1,0-1,0 1,-1-1,1 0,0 1,0-1,0 1,-1-1,1 0,0 1,0-1,0 0,0 1,0-1,0 1,0-1,1 0,-1 1,0-1,0 0,0 1,1-1,-1 1,0-1,1 1,-1-1,0 1,1-1,-1 1,1-1,-1 1,0-1,1 1,0 0,-1-1,1 1,-1 0,1-1,-1 1,1 0,-1 0,1-1,40-7,-23 5,0 1,0 0,0 1,0 2,1-1,-1 2,0 1,0 0,-1 1,1 1,-1 0,8 4,-21-6,1 0,-1 0,0 0,0 1,0-1,-1 1,1 0,-1 0,0 0,0 1,0-1,-1 1,0-1,1 1,-2 0,1 0,0 0,-1 0,0 0,0 0,-1 1,1-1,-1 0,0 0,-1 0,0 4,-1 5,0 0,-2-1,0 1,0-1,-1 0,-1 0,0-1,0 1,-6 5,-18 23,-2-1,-1-2,-2-2,-5 2,1 1,-7 14,46-52,-1 0,1 0,-1 0,1 0,-1 0,1 0,0 0,-1 0,1 0,0 0,0 0,0 0,-1 0,1 0,0 0,1 0,-1 0,0 0,0 0,0 0,1 0,-1 0,0 0,1 0,-1 0,1 0,-1 0,1 0,-1 0,1-1,0 1,0 0,-1 0,1-1,0 1,0 0,0-1,0 1,-1-1,1 1,0-1,1 1,46 12,9-8,0-3,0-2,1-3,-1-2,-1-3,1-2,18-8,-6 1,-51 9</inkml:trace>
  <inkml:trace contextRef="#ctx0" brushRef="#br0" timeOffset="-26982.272">1488 419,'20'0,"23"0,21 0,19-2,14-4,11-1,6-4,1 2,-4-1,-9 1,-22 3</inkml:trace>
  <inkml:trace contextRef="#ctx0" brushRef="#br0" timeOffset="-26484.93">2555 327,'-4'36,"-1"0,-2 0,-2-1,-1 0,-1 0,-3-1,0-1,-2 0,-2 0,-23 45,33-67,8-17,9-21,115-275,-90 206,2-8,48-97,-68 177,-15 24,-1 0,0 0,1 0,-1-1,1 1,-1 0,0 0,1 0,-1 0,1 0,-1 0,0 0,1 0,-1 0,1 0,-1 0,0 0,1 0,-1 0,1 1,-1-1,0 0,1 0,-1 0,0 0,1 1,-1-1,0 0,1 1,-1-1,0 0,1 0,-1 1,0-1,0 0,0 1,1-1,-1 1,0-1,0 0,0 1,0-1,0 1,1-1,-1 0,0 1,0-1,0 1,0-1,0 0,0 1,-1-1,1 1,0-1,0 0,0 1,0-1,0 1,-1-1,1 0,20 309,-5-201,4-2,28 87,-43-178,-1-9,-1 0,0 0,-1 0,1 0,-1 0,0 0,-1 0,1 0,-1 0,-1 1,1-1,-1 0,0 0,0 0,-1 1,-4 1</inkml:trace>
  <inkml:trace contextRef="#ctx0" brushRef="#br0" timeOffset="-26245.948">2384 590,'11'-4,"15"-5,16-4,15-2,13 1,13 0,8 2,6-1,-14 2</inkml:trace>
  <inkml:trace contextRef="#ctx0" brushRef="#br0" timeOffset="-16678.611">1 2130,'2'0,"6"2,5 1,8 0,9-1,12-3,14-3,9-3,6-3,-1 0,-5 3,-9 1,-12 3,-14 1</inkml:trace>
  <inkml:trace contextRef="#ctx0" brushRef="#br0" timeOffset="-13483.001">3463 1880,'-5'11,"-1"6,3 1,3-4,5-6,1-4</inkml:trace>
  <inkml:trace contextRef="#ctx0" brushRef="#br0" timeOffset="-13235.035">3516 2275,'2'7,"3"2,5-1,4-4,-2-2</inkml:trace>
  <inkml:trace contextRef="#ctx0" brushRef="#br0" timeOffset="-14291.074">1186 2354,'43'-193,"-37"148,-2 0,-2 0,-2 0,-3-12,3 51,0 1,-1-1,0 0,1 1,-2-1,1 1,-1-1,0 1,0-1,0 1,-1 0,0 0,0 0,0 1,0-1,-1 1,-1-1,4 4,0 1,0 0,-1 0,1 0,0-1,-1 1,1 1,0-1,-1 0,1 0,0 0,0 1,-1-1,1 0,0 1,0 0,-1-1,1 1,0-1,0 1,0 0,0 0,0 0,0 0,0 0,0 0,1 0,-1 0,0 0,0 0,1 0,-1 0,1 1,-1-1,1 0,0 0,-1 1,1-1,0 0,0 1,0-1,0 0,0 1,0-1,0 0,0 0,1 1,-1-1,1 1,1 2,0 0,0-1,1 1,-1-1,1 1,0-1,0 0,0 0,1 0,-1-1,1 1,-1-1,1 0,0 0,0 0,0 0,0 0,0-1,0 0,1 0,-1 0,0-1,4 1,80 8,38 11,-122-18,0 0,0 0,0 0,0 0,0 1,0 0,-1-1,1 1,-1 1,0-1,0 0,0 1,0 0,-1-1,1 1,-1 0,0 0,0 1,-1-1,1 0,-1 1,0-1,0 0,0 1,-1 3,-7 119,5-111,-2 13,1-21,1 0,0 1,0-1,1 0,0 1,1 0,0-1,0 1,0-1,2 1,-1-1,1 1,0-1,0 0,1 0,0 0,1 0,4 6,-2-9,1-1,0-1,0 0,1 0,-1 0,0-1,1 0,0 0,0-1,-1 0,1 0,0-1,0 0,0 0,-1-1,1 0,0-1,0 1,-1-1,1-1,-1 0,0 0,0 0,0-1,6-3,-4 2,1-1,-1 0,0 0,0-1,-1 0,0 0,-1-1,1 0,-1 0,-1-1,0 0,5-8,-11 18,0-1,0 0,0 0,0 1,0-1,1 0,-1 1,0-1,0 0,0 0,1 0,-1 1,0-1,0 0,0 0,1 0,-1 1,0-1,1 0,-1 0,0 0,0 0,1 0,-1 0,0 0,1 0,-1 0,0 0,1 0,-1 0,0 0,1 0,-1 0,0 0,0 0,1 0,-1 0,0 0,1 0,-1-1,0 1,0 0,1 0,-1 0,0 0,0-1,1 1,-1 0,0 0,0-1,0 1,3 8,-1-3,0 0,0 1,1-1,0 0,0-1,0 1,1 0,-1-1,1 0,0 0,0 0,1 0,-1-1,1 1,0-1,0 0,0-1,0 1,0-1,1 0,-1 0,1-1,-1 0,1 0,0 0,0 0,-1-1,1 0,0 0,-1-1,1 1,0-1,-1-1,1 1,-1-1,1 0,-1 0,0 0,0-1,0 0,0 0,0 0,0-2,0-2,0-1,-1 0,-1 0,1 0,-1-1,-1 1,1-1,-1 0,-1 1,0-1,0 0,-1 0,0 0,0 0,-1 0,0 0,-1 1,0-1,0 0,-1 1,0 0,-1-1,1 1,-2 0,1 1,-1-1,-4-4,6 7,0 0,0 0,0 1,-1-1,0 1,0 0,0 0,-1 0,1 1,-1-1,0 1,0 0,0 1,0-1,0 1,-1 0,1 0,-1 1,0 0,1-1,-1 2,0-1,1 1,-1 0,0 0,0 1,1-1,-1 1,0 0,1 1,-1 0,1 0,-1 0,1 0,0 1,0 0,0 0,0 1,1-1,1 1,-1 0,1 0,0 0,0 0,1 0,-1 1,1-1,0 1,0 0,0 0,1 0,0 0,0 0,0 0,1 0,-1 0,1 0,0 0,1 0,-1 0,1 0,0 0,0 0,1 0,-1 0,1-1,0 1,1 0,-1-1,1 0,1 3,19 19</inkml:trace>
  <inkml:trace contextRef="#ctx0" brushRef="#br0" timeOffset="-13851.263">2238 2275,'36'-43,"-2"-3,-3 0,-1-2,-3-1,-1-2,-3 0,6-25,-21 52,-2-1,-1 0,0 1,-2-2,-1 1,-1 0,-2-7,1 28,0-1,-1 1,0 0,0 0,0 0,0 0,0 0,-1 0,0 0,0 0,0 0,0 1,-1-1,1 1,-1 0,0-1,0 1,0 1,0-1,0 0,-1 1,1-1,-1 1,0 0,0 1,0-1,0 0,0 1,0 0,0 0,0 0,0 1,-1-1,1 1,0 0,0 0,-1 1,1-1,-7 3,1 0,0 0,0 1,0 0,0 0,0 1,1 1,0 0,0 0,0 1,1 0,0 0,0 1,1 0,0 0,1 1,-1 0,2 0,-1 0,1 1,1 0,0 0,0 0,1 0,0 1,1-1,0 1,0 0,2 0,-1-1,1 1,1 0,0 4,6 11,1 1,1-1,2 0,0-1,2-1,1 0,0 0,2-1,1-1,2 1,13 21,102 160,-132-200,0-1,0 1,0-1,0 1,1-1,0 0,-1 0,1 0,0-1,0 1,1-1,-1 1,1-1,-1 0,1 0,-1-1,1 1,0-1,0 0,0 0,0 0,0 0,0-1,0 1,0-1,0 0,0-1,3 1,33-12,1-4</inkml:trace>
  <inkml:trace contextRef="#ctx0" brushRef="#br0" timeOffset="-8280.241">9174 1485,'-18'-2,"-12"-1,-8 0,-3 5,0 7,5 9,5 5,9 6,10 2,7-4</inkml:trace>
  <inkml:trace contextRef="#ctx0" brushRef="#br0" timeOffset="-4817.532">12675 1340,'-2'5,"1"5,6 6,8 5,11 3,2-2</inkml:trace>
  <inkml:trace contextRef="#ctx0" brushRef="#br0" timeOffset="-4314.884">13017 1236,'-4'9,"0"9,6 7,2-2</inkml:trace>
  <inkml:trace contextRef="#ctx0" brushRef="#br0" timeOffset="-3597.864">13926 1669,'-5'-3,"1"0,-1 0,1 0,-1 1,0-1,0 1,0 0,0 1,0-1,-1 1,1 0,0 1,-1-1,1 1,0 0,-1 0,1 0,0 1,-1 0,1 0,0 0,0 1,0 0,0 0,0 0,0 1,0-1,1 1,-1 0,1 0,0 1,0 0,-2 1,0 1,1-1,0 1,0 1,1-1,0 1,0-1,0 1,1 0,0 1,0-1,1 0,0 1,0-1,1 1,0 0,0 4,1-10,0 0,1 0,-1 0,0 0,1 0,0 0,-1 0,1 0,0 0,0 0,0 0,0 0,1 0,-1-1,0 1,1 0,-1-1,1 0,-1 1,1-1,0 0,0 1,-1-1,1 0,0 0,0-1,0 1,0 0,0-1,0 1,1-1,-1 0,0 1,2-1,72-13,-65 7,0 0,0 0,0-2,-1 1,0-1,-1-1,0 1,0-2,-1 1,0-1,0-1,-1 1,-1-1,0 0,0-1,-1 1,3-10,1-10,0 0,-2 0,-1 0,-2-1,-1 0,-1-17,-1 10,-3 0,0 1,-3-1,-1 1,-2 0,-7-18,2 28,13 27,-1 1,1 0,0-1,-1 1,1 0,-1-1,1 1,-1 0,1 0,0-1,-1 1,1 0,-1 0,1 0,-1 0,1-1,-1 1,1 0,-1 0,1 0,-1 0,1 0,-1 0,1 0,-1 1,1-1,-1 0,1 0,-1 0,1 0,-1 1,1-1,-1 0,1 0,0 1,-1-1,1 0,-1 1,1-1,0 0,-1 1,1-1,0 1,0-1,-1 0,1 1,0-1,0 1,-1-1,1 1,0-1,0 1,0-1,0 1,0 0,-7 15,0 1,2 0,0 0,1 1,1-1,0 4,-1-2,-7 49,3-1,2 1,4 0,4 28,-1-82,0 1,1-1,1 0,0 0,1 0,1 0,0-1,2 3,-5-12,0 1,1 0,0-1,0 0,0 0,1 0,-1 0,1 0,0-1,0 1,0-1,1 0,-1 0,1-1,-1 1,1-1,0 0,0-1,0 1,0-1,0 0,0 0,4 0,6-2,1 0,-1-2,0 1,-1-2,1 0,-1-1,1-1,-1 0,-1 0,1-2,-1 1,-1-2,1 0,-1 0,-1-1,0-1,0 0,-1 0,1-3,-5 7,0 1,-1 0,0-1,0 0,-1 0,0-1,0 1,0-1,-1 0,-1 0,1 0,-1 0,0 0,-1-1,0 1,0 0,-1-1,0 1,-1-1,0 1,0 0,-2-5,2 11,0 0,0 0,-1 0,1 0,-1 1,1-1,-1 0,0 1,0 0,0-1,1 1,-1 0,0 0,-1 0,1 0,0 0,0 1,0-1,0 0,-1 1,1 0,0 0,-1-1,1 1,0 1,0-1,-1 0,1 0,0 1,0 0,-1-1,1 1,0 0,0 0,0 0,0 0,0 0,0 1,1-1,-1 1,0-1,0 1,1-1,-1 1,1 0,0 0,0 0,-1 0,1 0,0 0,1 0,-1 1,-3 3,0 1,1-1,1 1,-1 0,1 0,0 0,0 0,1 0,0 0,0 1,1-1,0 0,0 1,1-1,0 0,0 0,1 1,-1-1,2 0,-1-1,1 1,0 0,0-1,1 1,0-1,0 0,0 0,1-1,0 1,0-1,1 0,-1 0,1-1,0 0,0 0,3 1,48 25,0-8</inkml:trace>
  <inkml:trace contextRef="#ctx0" brushRef="#br0" timeOffset="-2816.634">15202 1407,'4'35,"-2"3,3-2,1 1,2-1,1 0,9 21,13-6,-29-49,-1-1,0 0,0 0,0 0,1 0,-1 0,0 0,1 0,-1 0,1-1,-1 1,1 0,-1-1,1 0,0 1,-1-1,1 0,0 0,-1 1,1-1,0-1,-1 1,1 0,-1 0,1-1,0 1,-1 0,1-1,-1 0,1 1,-1-1,1 0,-1 0,1 0,6-7,-1 0,0-1,0 0,-1 0,0-1,0 0,-1 0,-1 0,0-1,0 1,-1-1,0 0,1-7,13-127,-19 192,0-34,1 1,0 0,1 0,1 0,0-1,0 1,2 0,0-1,0 1,4 5,-6-16,1-1,-1 0,1 1,0-1,0 0,0 0,0-1,0 1,0 0,0-1,1 1,-1-1,1 0,-1 1,1-1,-1 0,1-1,0 1,-1 0,1-1,0 0,-1 1,1-1,0 0,0 0,0-1,-1 1,2-1,73-28,-67 21,0 0,0-1,-1 0,0 0,-1-1,0 0,0 0,-1-1,-1 0,0 0,0-1,-1 0,0 0,-1 0,2-10,-16 116,11-89,-1-1,1 1,-1-1,1 0,0 1,1-1,-1 1,1-1,0 0,0 0,0 0,1 0,-1-1,1 1,0 0,0-1,0 0,1 0,-1 0,1 0,-1 0,1-1,2 1,4 1,1 0,0-1,0-1,0 1,1-2,-1 0,0 0,1-1,-1 0,0-1,1-1,-1 0,6-1,22-6</inkml:trace>
  <inkml:trace contextRef="#ctx0" brushRef="#br0" timeOffset="-2481.018">16057 1564,'0'4,"0"0,-1-1,1 1,-1 0,1-1,0 1,0 0,1-1,-1 1,1-1,0 1,0 0,0-1,0 1,0-1,1 0,0 1,-1-1,1 0,1 0,-1 0,0-1,1 1,-1 0,1-1,0 1,0-1,0 0,1 0,4 0,-1 0,1-1,0-1,0 1,0-1,0-1,0 1,0-1,0-1,0 1,0-1,-1-1,1 0,-1 0,1 0,-1-1,0 0,-1 0,1 0,-1-1,0 0,0-1,0 1,0-1,-1 0,0-1,-1 1,1-1,0-3,-3 5,-1 1,1-1,-1 0,0 0,0 0,-1 0,0 1,1-1,-2 0,1 0,0 0,-1 0,0 0,0 0,-1 1,1-1,-1 0,0 1,0-1,-1 1,1 0,-1 0,0 0,0 0,0 0,-1 1,1-1,-1 1,0 0,0 0,0 0,0 1,-1-1,1 1,-1 0,1 1,-1-1,0 1,0-1,1 2,-1-1,0 0,0 1,0 0,0 0,0 0,0 1,-2 0,-3 1,1-1,0 1,1 1,-1 0,0 0,1 0,-1 1,1 1,0-1,1 1,-1 1,1-1,0 1,0 1,1-1,0 1,0 0,0 1,1-1,0 1,1 0,-1 0,2 0,-1 1,1 0,0-1,1 1,0 0,1 0,0 1,0-1,1 1,0-6,1 1,0-1,0-1,0 1,1 0,-1 0,1 0,0-1,0 1,0-1,1 1,-1-1,1 0,0 0,0 0,0 0,0-1,0 1,1-1,-1 0,1 0,0 0,-1 0,1-1,0 1,0-1,0 0,4 0,25 7</inkml:trace>
  <inkml:trace contextRef="#ctx0" brushRef="#br0" timeOffset="-2232.68">16400 1103,'-16'-6,"-9"-3,-6 0,-3 9,1 11,5 10,6 11,7 8,7 7,4-5</inkml:trace>
  <inkml:trace contextRef="#ctx0" brushRef="#br0" timeOffset="-1981.353">16347 1669,'18'14,"10"4,8-1,3-8,-4-5</inkml:trace>
  <inkml:trace contextRef="#ctx0" brushRef="#br0" timeOffset="-1730.025">16926 1327,'-13'-3,"0"0,0 1,0 0,0 1,0 1,0 0,-1 1,1 0,0 1,0 1,0 0,1 0,-1 1,1 1,0 0,0 1,0 0,1 1,0 0,0 1,1 0,-10 10,18-17,1 1,-1 0,1 0,0 0,-1 0,1 0,0 0,0 0,0 0,0 0,1 1,-1-1,1 0,-1 0,1 1,0-1,0 1,0-1,0 0,0 1,0-1,1 0,-1 1,1-1,-1 0,1 0,0 0,0 1,0-1,0 0,1 0,-1 0,1 0,0 0,9 6,0-1,1 0,-1-1,1 0,1-1,-1-1,1 0,0 0,0-1,0-1,0 0,0-1,7 0,-3 1,193 25,-208-27,-1 0,1 0,-1 0,1 0,0 0,-1 0,1 0,-1 0,1 1,-1-1,1 1,-1-1,1 1,-1 0,1-1,-1 1,1 0,-1 0,0 0,0 0,0 0,1 0,-1 0,0 1,0-1,0 0,-1 1,1-1,0 0,0 1,-1-1,1 1,-1-1,1 1,-1-1,0 1,0 0,1-1,-1 1,0-1,0 1,-1 0,1-1,0 1,0-1,-1 1,1-1,-1 1,0-1,1 1,-8 6,-1-1,0 0,0-1,0 1,-1-2,0 1,0-2,0 1,0-1,-1-1,0 0,-1 0,-2-7,30-13,55-34,-31 22</inkml:trace>
  <inkml:trace contextRef="#ctx0" brushRef="#br0" timeOffset="-650.049">17281 1393,'-6'16,"-2"3,1 0,1 1,0-1,1 1,2 1,0-1,1 0,1 1,1-16,1-1,-1 1,1-1,0 1,0-1,1 0,-1 1,1-1,0 0,0 0,1 0,-1-1,1 1,0 0,0-1,0 0,0 1,1-1,-1-1,1 1,0 0,-1-1,1 0,1 0,-1 0,0 0,0-1,1 0,-1 1,0-2,1 1,-1 0,1-1,-1 0,1 0,0 0,-1-1,1 1,-1-1,0 0,2-1,2-1,-1-1,1 0,-1 0,-1-1,1 0,-1 0,1 0,-2-1,1 0,0 0,-1 0,0-1,-1 0,0 0,0 0,0 0,-1-1,0 1,0-1,-1 0,0 0,0 0,-1 0,0 0,0-1,-1 1,0 0,-1 0,0 0,0-2,-1 100,2-87,0 1,0-1,1 1,-1-1,1 0,0 1,0-1,0 0,1 1,-1-1,1 0,0 0,0 0,0 0,0 0,0-1,0 1,1-1,0 1,-1-1,1 0,0 0,0 0,0 0,0-1,0 1,0-1,1 0,-1 0,1 0,-1 0,0 0,1-1,1 0,4 0,0-1,0-1,0 1,-1-2,1 1,-1-1,1 0,-1-1,0 0,0 0,0-1,-1 0,0 0,0-1,0 0,0 0,-1-1,0 1,-1-1,1-1,-1 1,-1-1,1 0,-1 0,-1 0,0 0,0-1,0 1,-1-1,0 0,0-5,0 0,0 0,0 0,-1 0,-1-1,-1 1,0 0,-2-12,-10 5,74 36,-27-9,-10-4,-1 2,0 0,-1 2,1 0,-1 1,17 9,-36-14,0-1,0 1,0 0,0 1,0-1,0 0,0 1,-1-1,1 1,-1 0,0 0,0 0,0 0,0 0,0 1,-1-1,0 0,1 1,-1-1,0 1,-1 0,1-1,-1 1,0 0,1-1,-1 1,-1 0,1-1,-1 1,1-1,-1 1,-1 3,-36 108,38-114,0 1,0 0,1-1,-1 1,0-1,1 1,-1-1,1 1,-1-1,1 1,0-1,-1 1,1-1,0 0,0 1,0-1,0 0,0 0,1 0,-1 0,0 0,0 0,1 0,-1 0,0 0,1-1,-1 1,1 0,-1-1,1 0,0 1,-1-1,1 0,-1 0,1 1,0-1,0 0,61-4,-46 0,-1 0,0-1,0 0,0-2,-1 0,0 0,0-2,0 1,-1-2,-1 0,0-1,7-8,-8 0,-22 22,8-1,0 0,-1 0,1 0,0 0,0 0,0 1,1-1,-1 1,1-1,-1 1,1 0,0 0,0-1,0 1,0 0,0 0,1 0,0 0,-1 0,1 0,0 0,0 0,1 0,-1 0,0 0,1 0,0 0,0 0,0 0,0-1,0 1,1 0,-1-1,1 1,0-1,-1 1,1-1,0 0,0 0,1 1,-1-2,0 1,2 0,8 3,1-1,-1-1,1 0,0-1,0-1,1 0,-1 0,0-1,0-1,0 0,0-1,9-3,-17 4,1 0,0-1,-1 0,0 0,1 0,-1 0,0-1,0 0,0 0,-1-1,1 1,-1-1,0 0,0 0,0-1,0 1,-1-1,0 1,0-1,0 0,0-1,-1 1,0 0,0-1,0 1,-1-1,0 1,0-1,0 0,-1 0,0 1,0-1,0 0,-1 0,0 1,0-2,1 3,-1 0,1 1,-1-1,0 0,0 0,-1 1,1-1,0 1,-1-1,0 1,0 0,0 0,0 0,-1 0,1 0,-1 0,0 0,0 1,0-1,0 1,0 0,0 0,-1 0,1 1,-1-1,1 1,-1 0,0 0,1 0,-1 0,0 0,0 1,1 0,-1 0,0 0,-1 0,-9 4,1 1,0 0,0 0,0 1,1 1,-1 0,2 1,-1 1,1-1,0 2,1-1,0 2,1-1,0 1,-3 6,-36 75,47-89,0 0,1 0,-1 0,0 0,1 0,0 0,0 0,0 0,0 0,0 0,0 0,1 0,0 0,-1 0,1 0,0 0,0-1,1 1,-1 0,1-1,-1 1,1 0,0-1,0 0,0 1,0-1,0 0,0 0,1-1,-1 1,1 0,0 0,5 1,0 0,0-1,1 0,-1 0,1-1,-1 0,1 0,-1-1,1 0,-1-1,1 0,-1 0,1-1,35-6</inkml:trace>
  <inkml:trace contextRef="#ctx0" brushRef="#br0" timeOffset="-396.094">18716 985,'-20'-7,"-14"-2,-7 1,-4 4,0 4,4 5,8 6,6 5,9 7,9 7,11 6,11 5,13 3,9 2,-2-8</inkml:trace>
  <inkml:trace contextRef="#ctx0" brushRef="#br0" timeOffset="-145.718">18716 1485,'0'16,"0"7,0 4,0 0,0-2,4-6,7-3,9-6,14-3,11-3,-2-3</inkml:trace>
  <inkml:trace contextRef="#ctx0" brushRef="#br0" timeOffset="-6080.676">11175 1591,'20'53,"-3"1,-1 0,-1 15,2 2,-17-71,0 1,-1 0,1 0,0 0,0 0,0 0,0 0,0 0,0 0,0 0,0 0,1-1,-1 1,0 0,1 0,-1 0,0 0,1 0,-1-1,1 1,-1 0,1 0,-1-1,1 1,0 0,-1-1,1 1,0-1,0 1,0-1,-1 1,1-1,0 1,0-1,0 0,0 1,0-1,-1 0,1 0,0 0,0 0,0 0,0 0,0 0,0 0,0 0,0 0,0 0,0-1,-1 1,1 0,0-1,0 1,0 0,0-1,-1 1,1-1,0 0,0 1,-1-1,1 1,-1-1,1 0,0 0,-1 1,1-1,-1 0,0 0,1 0,9-13,-1 0,-1 0,0-1,-1-1,-1 1,0-1,-1 0,-1 0,0-1,-1 1,-1-1,-1 0,0-11,-4 17,-2 25,2-5,1 1,1-1,0 1,0-1,0 1,1 0,1-1,0 1,0-1,1 1,0-1,0 0,1 0,1 0,-1 0,1 0,1-1,0 1,0-1,0-1,1 1,1-1,0 2,-3-7,0-1,0 1,0 0,1-1,-1 0,0 0,1 0,-1-1,0 0,1 1,-1-1,0-1,1 1,-1-1,0 0,1 0,-1 0,0 0,0-1,0 1,0-1,0 0,0-1,0 1,-1-1,1 1,1-3,15-11</inkml:trace>
  <inkml:trace contextRef="#ctx0" brushRef="#br0" timeOffset="-5861.843">11623 1682,'-3'16,"0"9,1 6,2 1,3-2,4-2,5-4,5 0,4-3,1-5,0-3,5-4,1-3,0-5,3-4,-5-3</inkml:trace>
  <inkml:trace contextRef="#ctx0" brushRef="#br0" timeOffset="-5066.871">12017 1656,'4'201,"13"48,3 58,-22-426,0-70,15-123,11 167,-24 143,0-1,1 1,-1 0,1 0,0-1,0 1,0 0,0 0,0 0,0 0,0 0,0 0,1 0,-1 1,1-1,0 0,-1 1,1-1,0 1,0 0,0-1,0 1,0 0,0 0,0 0,0 1,1-1,-1 1,0-1,0 1,1-1,-1 1,0 0,1 0,-1 0,0 1,0-1,1 0,-1 1,0 0,13 6,-1 1,0 0,0 2,-1-1,0 2,-1 0,0 0,5 7,-11-12,2 1,0 1,0 0,-1 0,0 0,0 1,-1 0,0 1,-1-1,0 1,0 0,-1 0,0 1,-1-1,-1 1,1 0,-3-9,0 0,-1 1,1-1,0 0,-1 1,0-1,1 0,-1 0,0 0,0 1,0-1,0 0,-1 0,1 0,0-1,-1 1,0 0,1-1,-1 1,0 0,0-1,0 0,0 1,0-1,0 0,0 0,0 0,0-1,0 1,-1 0,1-1,-2 1,-3 0,0 0,1 0,-1 0,0-1,0 0,0 0,0-1,0 0,0 0,-4-2,10 3,-1 0,0 0,1-1,-1 1,1-1,-1 1,0-1,1 0,-1 1,1-1,0 0,-1 0,1 0,-1 0,1 0,0-1,0 1,0 0,0 0,0-1,0 1,0-1,0 1,1-1,-1 1,0-1,1 1,-1-1,1 0,0 1,-1-1,1 0,0 1,0-1,0 0,0 1,1-1,-1 0,0 1,1-1,-1 1,1-2,5-4,0 2,1-1,-1 1,1 0,0 0,0 0,1 1,-1 1,1-1,0 1,0 0,7-1,-8 1,223-73,-221 73,-7 1,-1 1,1 0,-1 0,1 1,0-1,-1 0,1 0,0 1,0-1,0 1,-1 0,1-1,0 1,0 0,0 0,0 0,0 0,-1 1,1-1,0 0,0 1,0-1,-1 1,1 0,0 0,0-1,-1 1,1 0,-1 0,1 1,-1-1,1 0,0 1,14 91,-14-64,0-8,-2-8,1-1,0 1,1-1,0 0,1 1,0-1,1-1,1 1,0 0,3 5,17-1,-13-18</inkml:trace>
  <inkml:trace contextRef="#ctx0" brushRef="#br0" timeOffset="-4561.223">13004 1696,'-4'14,"-2"8,0 5,1 3,2 0,1-2,3-2,6-5,4-6,3-5,3-8,-2-3</inkml:trace>
  <inkml:trace contextRef="#ctx0" brushRef="#br0" timeOffset="-7131.051">10241 1261,'16'171,"-3"215,-12-372,0-1,1 1,1-1,0 0,0 0,1 0,4 7,-6-16,0 0,0-1,0 1,1-1,0 1,-1-1,1 0,0 0,0 0,1 0,-1 0,1-1,-1 0,1 0,0 0,0 0,0 0,0-1,0 1,0-1,0 0,0-1,0 1,1-1,2 1,12-4,-1 0,1 0,-1-2,0 0,0-2,0 0,-1 0,0-2,-1 0,1-1,-2 0,0-2,0 0,-1 0,0-1,15-13</inkml:trace>
  <inkml:trace contextRef="#ctx0" brushRef="#br0" timeOffset="-6879.503">10754 1735,'-5'11,"-1"11,1 8,0 5,2 2,3-1,4-2,6-5,6-8,4-6,3-7,-2-4</inkml:trace>
  <inkml:trace contextRef="#ctx0" brushRef="#br0" timeOffset="-6698.474">10807 1551,'-7'0,"-2"0</inkml:trace>
  <inkml:trace contextRef="#ctx0" brushRef="#br0" timeOffset="-6530.477">10148 1367,'9'0,"16"0,25 0,25 0,23 0,17-2,7-1,-18 0</inkml:trace>
  <inkml:trace contextRef="#ctx0" brushRef="#br0" timeOffset="-11061.835">4976 1972,'-6'-5,"-1"0,0 1,0 0,0 0,0 0,0 1,-1 0,0 1,1 0,-1 0,0 0,0 1,0 0,0 1,0 0,0 0,0 1,0 0,0 0,0 1,0 0,0 0,1 1,-1 0,1 0,-1 1,1 0,-3 2,3 0,1 1,0-1,0 1,0 1,1-1,0 1,1-1,-1 1,2 1,-1-1,1 1,0-1,1 1,0 0,0 0,1 0,0 0,1 0,0 0,0 0,1 1,0-8,-1 1,1-1,0 1,0-1,0 0,0 0,1 1,-1-1,0 0,1 0,0 0,-1-1,1 1,0 0,0-1,0 1,0-1,0 1,1-1,-1 0,0 0,0 0,1 0,-1 0,1-1,-1 1,1-1,-1 1,1-1,-1 0,1 0,-1 0,2-1,82-21,-79 18,1 0,0-1,-1 0,0-1,0 1,-1-2,1 1,-1 0,-1-1,1 0,-1-1,0 1,-1-1,0 0,0 0,-1 0,1-4,4 100,42 136,-33-164,-2 1,-4 0,4 57,-14-113,0 0,-1 0,0 0,0 0,0 0,0 0,-1 0,0 0,0 0,0 0,-1-1,0 1,0 0,0-1,0 1,-1-1,1 0,-1 1,0-2,-1 1,1 0,-1 0,1-1,-1 0,0 0,0 0,-1 0,1-1,-1 1,1-1,-1 0,0-1,1 1,-2-1,1 0,-1 0,1 0,-1-1,0 0,1 0,-1-1,1 0,-1 1,1-2,0 1,-1-1,1 0,0 0,0 0,0-1,0 1,0-1,1 0,-1-1,1 1,0-1,0 0,0 0,1 0,-1-1,1 1,0-1,-2-5,-1 0,0-2,1 1,1 0,0-1,1 0,0 0,0 0,1 0,1-1,0 1,1 0,1-11,2 8,0-1,1 1,0 0,1 0,1 1,1-1,0 1,0 1,2-1,0 1,0 1,1-1,2 0,26-27,2 1,2 2,3 1,13-9,-30 24,0 0,-2-2,-1-1,-1-1,4-7,-3-23,-25 54,1-1,-1 1,0-1,0 0,0 1,-1-1,1 1,0-1,0 1,-1-1,1 1,-1-1,0 1,1 0,-1-1,0 1,0 0,1-1,-1 1,0 0,-1 0,1 0,0 0,0 0,0 0,-1 0,1 0,0 0,-1 1,1-1,0 0,-1 1,1-1,-1 1,1 0,-2-1,0 1,0-1,-1 0,1 1,-1 0,1 0,-1 0,1 0,-1 0,1 1,-1 0,1 0,0 0,-1 0,1 0,0 0,0 1,0 0,0 0,0-1,0 2,0-1,1 0,-1 1,1-1,-1 1,1-1,0 1,0 0,1 0,-1 0,0 0,0 3,-1 1,0 0,1 0,-1 1,2-1,-1 0,1 1,0-1,1 1,-1-1,1 1,1 0,0-1,0 1,2 6,2-2,1-1,0 0,0-1,1 0,1 0,0 0,0-1,0 0,1 0,1-1,0 0,0-1,0 0,1-1,0 0,0 0,0-2,1 1,0-1,0-1,0 0,0-1,0 0,3 0,25 2</inkml:trace>
  <inkml:trace contextRef="#ctx0" brushRef="#br0" timeOffset="-8532.564">5661 1893,'67'259,"-66"-254,21 52,-21-55,0-1,-1 0,1 1,0-1,0 0,0 0,0 0,0 0,1 0,-1 0,0 0,0 0,1 0,-1-1,0 1,1 0,-1-1,1 1,-1-1,1 1,-1-1,1 0,-1 0,1 0,-1 0,1 0,0 0,-1 0,1 0,-1-1,1 1,-1 0,0-1,1 0,-1 1,1-1,10-7,0-1,-1 1,-1-2,1 0,-1 0,-1-1,0 0,0-1,-1 0,-1 0,0 0,-1-1,0 0,-1-1,0 1,-1-3,17-67,-21 83,0 0,1 0,-1 0,0 0,0 0,0 0,0 1,0-1,1 0,-1 0,0 0,0 0,0 0,0 0,1 0,-1 0,0 0,0 0,0 0,1 0,-1 0,0 0,0 0,0 0,1 0,-1 0,0 0,0 0,0 0,0 0,1 0,-1-1,0 1,0 0,0 0,0 0,1 0,-1 0,0 0,0-1,0 1,6 27,-6-23,1-2,34 130,-32-126,-1 0,1 0,1-1,-1 1,1-1,0 0,0 0,1 0,-1 0,1-1,0 0,0 0,1 0,-1-1,1 0,-1 0,1 0,0-1,0 1,2-1,0-1,1 0,0-1,0 0,0 0,0-1,0 0,0 0,-1-1,1 0,0-1,-1 0,0 0,1-1,-1 0,-1 0,1-1,-1 0,1 0,-2-1,1 0,0 0,-1-1,-1 1,1-1,-1-1,0 1,0-1,-1 0,0 0,-1 0,0 0,0-1,0 1,-1-1,-1 0,1 0,-1 0,-1 0,0 1,-1-7,2 13,-1 0,0 0,0 1,0-1,0 0,-1 0,1 0,0 0,-1 0,0 0,1 0,-1 0,0 0,0 1,0-1,0 0,0 1,0-1,0 1,-1-1,1 1,-1 0,1-1,-1 1,1 0,-1 0,0 0,0 0,1 0,-1 0,0 1,0-1,0 1,0-1,0 1,0 0,0 0,0 0,0 0,0 0,0 0,0 0,0 0,1 1,-1-1,0 1,0 0,0-1,0 1,1 0,-1 0,0 0,1 0,-1 1,0-1,1 0,0 1,-2 1,-1 4,0 0,1 1,0-1,0 1,1 0,0 0,0 0,1 1,0-1,0 0,1 0,0 1,1-1,0 0,0 1,0-1,1 0,1 0,-1 0,1-1,0 1,1-1,0 1,0-1,1 0,0-1,0 1,0-1,1 0,5 5,-6-6,1 0,-1 0,1 0,0-1,0 0,0 0,1 0,-1-1,1 0,0 0,0-1,0 0,0 0,0 0,0-1,0 0,1-1,-1 0,1 0,-1 0,0-1,0 0,1 0,-1-1,0 0,0 0,0-1,-1 0,1 0,0-1,-1 1,0-1,0-1,2-1,0-7,0 0,0-1,-2 0,0 0,0-1,-2 1,1-1,-2 0,0 0,-1-1,0 1,-2 0,1-1,-2 1,0-1,-2-7,-10-62,27 91,106 13,-103-18,-1 0,1 1,0 0,-1 2,0 0,14 5,-24-6,-1 1,0 0,0 0,0 1,0-1,-1 1,0 0,0 0,0 0,0 1,-1-1,0 1,0 0,-1 0,1 0,-1 0,-1 0,1 1,-1-1,0 0,-1 1,1-1,-1 1,0-1,-1 1,0-1,0 0,-1 3,2 8,-1-12,1-1,-1 0,1 1,0-1,1 0,-1 1,1-1,-1 0,1 0,1 1,-1-1,0 0,1 0,0 0,0 0,0-1,1 1,-1-1,1 1,0-1,0 0,0 0,0 0,0 0,1 0,-1-1,5 2,6 0,0-2,0 0,1 0,-1-2,0 1,1-2,-1 0,1-1,-1 0,0-1,0-1,0 0,0-1,-1 0,0-1,0-1,-1 0,1-1,4-4,-7 6,1-1,-2 0,1 0,-1-1,0 0,-1-1,0 0,0 0,-1-1,0 0,0 0,-1-1,-1 1,0-1,0-1,-1 1,-1 0,0-1,0 0,-1 0,-1 0,0 0,-1 0,0-3,0 12,0 1,-1-1,0 1,1 0,-1-1,0 1,0 0,0 0,0-1,0 1,-1 0,1 0,-1 0,1 0,-1 1,0-1,0 0,0 1,0-1,0 1,0 0,0-1,0 1,0 0,-1 0,1 1,0-1,-1 0,1 1,-1-1,1 1,0 0,-1 0,1 0,-1 0,1 0,-1 1,1-1,-1 1,1-1,0 1,-1 0,1 0,0 0,0 0,0 1,-1-1,-6 5,1 1,-1 0,1 0,1 0,-1 1,1 0,1 0,-1 1,2 0,-1 0,1 1,0-1,1 1,0 0,1 0,0 0,1 1,0-1,0 1,1-1,0 2,1-6,1 0,-1 0,1 1,0-1,0 0,1 0,-1 0,1 0,1 0,-1-1,1 1,0-1,0 1,1-1,0 0,-1 0,2-1,-1 1,1-1,-1 0,1 0,0 0,0-1,1 0,-1 0,1 0,0 0,15 5,0 0,0-1,1-1,-1-1,1-1,0 0,1-2,4 1,0-1,1-1,-1-1,0-1,1-2,-1 0,-1-2,1-1,-1-2,0 0,0-2,-1 0,20-12,-41 20,0 0,0-1,0 1,0 0,-1-1,1 0,-1 0,1 0,-1 0,0-1,-1 1,1-1,0 0,-1 0,0 0,0 0,0 0,0 0,-1 0,0-1,0 1,0-1,0 1,-1-1,1 1,-1-1,-1 1,1-1,0 1,-1-1,0 1,0 0,0-1,-1 1,1 0,-1 0,0 0,-1 0,-1-3,-2 0,0 1,-1-1,0 1,-1 1,1-1,-1 1,0 1,0-1,-1 1,1 1,-1 0,0 0,0 0,0 1,0 1,0 0,0 0,-1 0,-2 1,8 1,0 0,0 0,0 1,1-1,-1 1,1 0,-1 0,1 0,0 0,-1 1,1-1,0 1,1 0,-1-1,0 1,1 1,0-1,0 0,0 1,0-1,0 1,1-1,-1 1,1 0,-17 95,19-95,-1 1,0-1,1 1,0-1,0 0,1 1,-1-1,1 0,0 0,0 0,0 0,1 0,-1 0,1-1,0 1,0-1,0 0,0 0,1 0,-1 0,1 0,0-1,0 0,0 0,0 0,0 0,0 0,0-1,1 0,-1 0,1 0,-1 0,1-1,-1 0,1 0,-1 0,3-1,5 1,-1-1,1 0,-1-1,1 0,-1-1,0-1,0 1,0-2,-1 1,1-2,-1 1,0-1,-1-1,1 0,-1 0,-1-1,1 0,-2 0,1-1,-1 0,0 0,-1-1,0 0,0 0,-1-1,0 1,-1-1,2-9,-5 19,-1 1,0 0,1-1,-1 1,0-1,1 1,-1 0,0-1,1 1,-1-1,0 1,1-1,-1 1,0-1,0 1,0-1,0 1,0-1,0 1,1-1,-1 1,0-1,0 1,0-1,-1 1,1-1,0 1,0-1,0 1,0-1,0 1,-1-1,1 1,0-1,0 1,-1-1,1 1,0-1,-1 1,1 0,0-1,-1 1,1 0,-1-1,1 1,-1 0,1-1,-1 1,1 0,-1 0,1 0,-1 0,1-1,-1 1,1 0,-1 0,1 0,-1 0,1 0,-1 0,1 0,-1 0,1 0,-1 1,1-1,-1 0,1 0,-1 0,-5 9,1 1,0-1,1 1,0 0,1 0,0 0,0 1,1-1,0 1,1-1,0 1,1 0,0 6,1-10,0 0,0 0,1 0,0 0,0-1,0 1,1 0,0-1,0 0,1 0,0 0,0 0,0 0,1-1,-1 0,1 0,1 0,-1-1,1 1,-1-1,1 0,0-1,1 0,-1 0,1 0,-1-1,1 0,0 0,0 0,0-1,0 0,0-1,0 1,0-1,6-1,-9 0,0 1,0-1,0 0,0-1,0 1,0-1,0 1,0-1,-1 0,1-1,-1 1,1 0,-1-1,0 0,0 0,0 0,-1 0,1 0,-1-1,1 1,-1-1,0 0,0 1,-1-1,1 0,-1 0,0 0,1-3,11-123,-12 122,4-177,-4 182,0-1,-1 1,1 0,1 0,-1-1,0 1,1 0,0 0,-1 0,1 1,0-1,0 0,1 1,-1-1,1 1,-1 0,1 0,0 0,0 0,-1 0,1 1,1-1,-1 1,0 0,0 0,0 0,1 0,-1 1,0-1,1 1,-1 0,1 0,-1 0,0 0,1 0,-1 1,2 0,6 2,0 1,-1 0,1 0,-1 1,0 0,0 1,-1 0,0 1,0 0,0 0,-1 1,0 0,0 1,-1-1,0 1,-1 1,0-1,0 1,-1 0,-1 1,1-1,-2 1,1 0,-1 0,-1 0,0 0,-1 0,0 6,1 22,-3 0,-1 0,-2 0,-7 30,-7 122,18-184,0 1,0-1,0 0,1 1,0-1,1 0,0 0,0 0,0 0,1 0,0 0,0-1,0 1,1-1,0 0,1 0,-1 0,1-1,0 0,1 1,-1-2,1 1,0-1,0 0,0 0,1 0,1 0,2-1,1 0,0 0,0-1,0 0,0-1,1-1,-1 1,0-2,0 0,5-1,-11 2,1-1,-1 0,0-1,0 1,0-1,0 0,0-1,0 1,0-1,-1 0,1 0,-1 0,0-1,0 1,0-1,0 0,-1 0,0 0,1-1,-2 1,1-1,1-3,0-7,0-1,-1 1,-1-1,-1 0,0 0,-1 0,0 0,-1 0,-1 0,-1 0,0 1,-1-1,-1 1,-1 0,0 0,-1-1,-3-10,-2 0,-1 1,-1 0,-1 1,-1 1,0 0,-2 1,-1 1,-1 1,-1 1,0 0,-1 2,-1 0,-1 2,0 1,-11-5,-30 3,55 22,30 3,13-3,0-1,0-1,0-2,1-2,-1-1,1-1,-1-2,8-2,81-17,-121 24,1-1,-1 1,1-1,0 1,-1-1,0 1,1 0,-1 0,1 0,-1 0,0 0,0 0,0 0,1 0,-1 1,0-1,0 0,-1 1,1-1,0 1,0-1,-1 1,1-1,-1 1,1-1,-1 1,0-1,1 1,-1 0,0-1,0 1,0 0,0-1,-1 1,1-1,0 1,-1 0,1-1,-1 1,1-1,-1 1,0-1,0 1,0-1,-1 13,2-10,-1 0,1 0,0 0,0 0,1 1,-1-1,1 0,0-1,0 1,0 0,1 0,-1 0,1-1,0 1,0 0,0-1,1 0,-1 1,1-1,-1 0,1-1,0 1,0 0,1-1,-1 1,0-1,1 0,0 0,-1-1,1 1,0-1,0 0,0 0,0 0,1 0,1 0,0-1,0 1,0-2,0 1,0 0,0-1,0 0,-1-1,1 1,0-1,-1 0,1 0,-1-1,1 0,-1 0,0 0,0-1,-1 1,1-1,-1 0,0 0,0-1,0 1,0-1,-1 0,0 0,0 0,0-1,-1 1,1-1,-1 1,-1-1,1 0,-1 0,0 1,0-1,-1 0,1 0,-2 0,1 0,0 0,-1 0,0 0,-1 0,1 1,-1-1,0 0,0 1,-2-2,-1 0,0 1,-1 1,0-1,0 1,0 0,-1 0,0 1,1 0,-1 0,-1 1,1-1,-1 2,1-1,-1 1,0 0,0 1,0-1,0 2,0-1,0 1,0 0,0 1,1 0,-1 0,0 1,0 0,0 0,1 1,-1 0,1 0,0 1,0 0,0 0,0 0,1 1,0 0,0 1,0-1,1 1,-1 0,1 1,1-1,-1 1,1 0,1 0,-1 0,1 0,0 1,1-1,-2 6,4-7,-1 0,1 1,0-1,0 0,1 0,0 0,0 0,0 0,1 0,0 0,0 0,0-1,1 1,0-1,0 0,0 1,1-1,0-1,0 1,0 0,0-1,1 0,0 0,-1 0,2-1,-1 0,0 0,1 0,-1 0,1-1,0 0,0 0,-1-1,4 1,32 7,-4-4</inkml:trace>
  <inkml:trace contextRef="#ctx0" brushRef="#br0" timeOffset="-8029.37">9174 2051,'9'14,"8"8,5 3,3 0,6-5,8-6,7-7,6-7,2-8,-8-3</inkml:trace>
  <inkml:trace contextRef="#ctx0" brushRef="#br0" timeOffset="2049.837">41 3762,'2'0,"3"0,8 0,10 0,15 0,14-2,14-5,12-5,5-1,1-3,-6-2,-16 3</inkml:trace>
  <inkml:trace contextRef="#ctx0" brushRef="#br0" timeOffset="3548.154">1423 3446,'2'16,"3"14,3 15,5 16,2 13,3 10,1 5,-1 3,-4-3,-1-4,-3-8,-3-17</inkml:trace>
  <inkml:trace contextRef="#ctx0" brushRef="#br0" timeOffset="3902.241">1436 3801,'-69'-262,"68"259,0 1,0 0,0 0,0 0,0-1,0 1,1 0,-1 0,1-1,-1 1,1-1,0 1,0 0,0-1,0 1,0 0,0-1,1 1,-1 0,1-1,0 1,0 0,-1 0,2-1,-1 1,0 0,0 0,1 0,-1 0,1 1,-1-1,1 0,0 1,0-1,-1 1,1-1,0 1,1 0,-1 0,0 0,0 0,2 0,20-1,1 1,-1 2,1 0,-1 2,0 1,0 0,18 7,-24-8,-1 1,1 1,-1 1,-1 0,1 1,-1 1,0 0,-1 1,0 1,8 6,-21-14,0 0,0 0,-1 0,1 0,0 1,-1-1,0 0,0 1,1-1,-1 1,-1-1,1 1,0-1,-1 1,1 0,-1-1,0 1,0 0,0 0,0-1,0 1,-1 0,1-1,-1 1,1 0,-1-1,0 1,0-1,-1 1,1-1,0 0,-1 0,1 1,-1-1,0 0,0 0,0 0,0-1,0 1,0 0,0-1,-1 1,-15 10,0-1,-1 0,-1-1,1-1,-1-1,-1-1,0-1,0-1,-19 3,6-2</inkml:trace>
  <inkml:trace contextRef="#ctx0" brushRef="#br0" timeOffset="4554.486">1883 3881,'12'-18,"-1"-1,0-1,-2 1,0-1,-1-1,-1 0,-1 0,-1 0,-1-1,-1 1,-1-1,0 0,-2 0,-1 0,0 0,-3-7,3 24,1 0,-1 0,0 0,-1 0,1 0,-1 0,0 0,0 0,-1 1,1-1,-1 1,0 0,0-1,-1 2,1-1,-1 0,0 1,0-1,0 1,0 0,-3-1,6 4,-1 0,1 0,0 0,0 0,0 0,-1 0,1 0,0 0,0 1,0-1,0 0,0 1,-1-1,1 1,0-1,0 1,0 0,0-1,0 1,1 0,-1 0,0 0,0-1,0 1,1 0,-1 0,0 0,1 0,-1 0,1 1,-1-1,1 0,0 0,-1 0,1 0,0 0,0 1,0-1,-1 48,4-44,1 0,0 0,0 0,0 0,1-1,0 1,0-1,0 0,0-1,1 1,-1-1,1 0,0-1,0 1,0-1,0 0,0-1,0 1,1-1,-1-1,0 1,1-1,-1 0,0 0,4-1,27 2,-30-2,0 0,0 0,-1 1,1 0,0 0,0 0,0 1,0 0,-1 1,1-1,0 1,-1 1,1-1,-1 1,0 0,0 1,0-1,-1 1,1 0,-1 1,0-1,0 1,0 0,0 0,-1 1,1 1,-1 6,-1 1,0-1,-1 0,0 1,-1-1,-1 1,0-1,-1 2,0-4,0 1,1 0,1-1,0 1,1-1,0 1,0-1,1 0,1 0,0 0,0 1,-3-11,0 0,-1 1,1-1,0 0,0 0,0 0,0 0,0 0,0 0,0 0,0 0,0 0,1 0,-1 0,0-1,0 1,1 0,-1-1,1 1,-1-1,0 0,1 1,-1-1,1 0,-1 0,1 0,-1 0,1 0,-1 0,1-1,-1 1,0 0,1-1,-1 1,1-1,-1 1,1-1,44-34,-32 18,-1-1,0 0,-2-1,0-1,-1 1,-1-2,0 1,-2-1,-1 0,0-1,1-14,-7 127,0-82,-1-1,1 1,0-1,1 1,0-1,0 0,1 1,0-1,0 0,1 0,0 0,0 0,1-1,0 1,0-1,1 0,2 2,7 1</inkml:trace>
  <inkml:trace contextRef="#ctx0" brushRef="#br0" timeOffset="5049.375">2371 3328,'30'1,"1"1,-1 2,1 1,-1 1,0 2,-1 1,0 1,-1 1,0 2,0 1,-2 1,9 7,-22-9,-1 1,-1 0,0 1,-1 0,-1 1,0 0,-1 0,-1 1,0 0,-2 0,0 0,0 1,-2 0,1 12,-2-23,-2-1,2 1,-1 0,1 0,0 0,0-1,0 1,1-1,0 0,1 0,-1 0,1 0,3 2,-6-7,0 0,0 0,0-1,0 1,0 0,0-1,1 1,-1-1,0 1,0-1,1 0,-1 0,0 1,1-1,-1 0,0 0,1 0,-1 0,0-1,1 1,-1 0,0-1,1 1,-1 0,0-1,0 1,0-1,1 0,-1 1,0-1,0 0,0 0,0 0,0 0,0 0,-1 0,2-1,30-42,-20 16,0 0,-2 0,-1-1,-1 0,-2-1,-1 1,-1-1,-2-2,-2 52,0 0,1 0,1 0,1 0,0-1,2 1,7 18,-12-35,1-1,0 0,1 0,-1 0,0 1,1-1,-1 0,1-1,0 1,-1 0,1 0,0-1,0 1,0-1,0 1,1-1,-1 0,0 0,0 0,1 0,-1 0,1-1,-1 1,0-1,1 0,-1 1,1-1,-1 0,1 0,-1-1,1 1,-1-1,1 1,-1-1,1 0,-1 1,0-1,0 0,1-1,-1 1,0 0,0-1,0 1,0-1,0 0,-1 1,1-1,0 0,-1 0,1-1,37-47,-21 24</inkml:trace>
  <inkml:trace contextRef="#ctx0" brushRef="#br0" timeOffset="5416.44">3292 3486,'2'15,"31"131,-30-139,0 0,0 0,1-1,-1 1,2-1,-1 0,1 0,0 0,0-1,0 0,1 0,0 0,0-1,0 0,0 0,1 0,0-1,6 3,-3-4,0 0,0-1,0 1,1-2,-1 0,0 0,0 0,0-2,0 1,0-1,0-1,0 1,0-2,-1 1,1-1,-1-1,0 0,-1 0,1-1,-1 0,0 0,0-1,-1 0,0 0,0-1,-1 0,0 0,0-1,-1 0,0 1,0-2,-1 1,0 0,-1-1,0 0,-1 0,2-9,-2 9,0 0,0-1,0 1,-2 0,1-1,-1 1,-1 0,0-1,0 1,-1 0,-1-5,2 14,1 0,0 0,0 0,-1 0,1 0,0 1,-1-1,1 0,-1 0,1 1,-1-1,1 0,-1 0,1 1,-1-1,0 1,0-1,1 1,-1-1,0 1,0-1,1 1,-1-1,0 1,0 0,0 0,0-1,0 1,1 0,-1 0,0 0,0 0,0 0,0 0,0 0,0 0,0 1,0-1,1 0,-1 0,0 1,0-1,0 1,1-1,-1 0,0 1,0 0,1-1,-1 1,0-1,1 1,-1 0,1-1,-1 1,0 0,-29 43,27-35,-1 1,1-1,0 0,1 1,0-1,1 1,0 0,1 0,-1-1,2 1,-1 0,2 0,-1-1,1 1,1-1,0 1,0-1,0 0,1 0,1 0,0-1,0 0,0 1,1-2,0 1,1-1,0 0,0 0,0-1,1 0,0 0,0-1,1 0,-1 0,1-1,31 8,-3-5</inkml:trace>
  <inkml:trace contextRef="#ctx0" brushRef="#br0" timeOffset="5800.936">4252 3380,'-11'1,"0"0,0 0,0 1,0 0,1 1,-1 0,1 1,0 0,0 1,0 0,1 0,-1 1,1 0,0 1,1 0,-6 6,12-12,0 2,0-1,0 0,0 0,0 1,1-1,-1 1,1-1,-1 1,1 0,0-1,0 1,0 0,1 0,-1 0,0 0,1 0,0 0,0 0,0 0,0 0,0-1,1 1,-1 0,1 0,0 0,0 0,0 0,0-1,1 1,-1 0,1-1,-1 1,2 1,7 2,0 0,0 0,1-1,0 0,-1-1,2 0,-1-1,0 0,1-1,-1 0,6 0,18 4,-31-5,77 23,-79-23,0 0,0 0,0 0,0 0,-1 0,1 0,0 1,0-1,-1 1,1-1,-1 1,1-1,-1 1,0 0,0 0,1 0,-1 0,-1 0,1 0,0 0,0 0,-1 0,1 0,-1 0,0 0,1 1,-1-1,0 0,0 0,-1 0,1 1,0-1,-1 0,1 0,-1 1,-4 5,0 0,-1 0,0 0,-1-1,1 0,-1 0,-1 0,1-1,-1 0,0-1,0 0,-1 0,0-1,0 0,-7 3,-61 18,45-18</inkml:trace>
  <inkml:trace contextRef="#ctx0" brushRef="#br0" timeOffset="6050.269">4292 3854,'2'16,"1"11,0 9,-6 4,-5 0,-5-2,-4-6,-4-5,-1-8,4-7</inkml:trace>
  <inkml:trace contextRef="#ctx0" brushRef="#br0" timeOffset="6517.538">4450 3091,'-14'-58,"15"49,2 13,5 17,3 46,-3 1,-3-1,-3 56,-1-45,3 1,10 49,-12-118,0-1,0 1,1 0,0 0,1-1,0 0,1 0,0 0,1 1,-4-7,0 0,0 0,1 0,0-1,-1 1,1-1,0 0,0 0,0 0,1 0,-1 0,0 0,1-1,-1 0,1 0,0 0,-1 0,1 0,0-1,-1 0,1 1,0-1,-1-1,1 1,3-1,7-4,0 0,-1 0,0-2,0 0,-1 0,0-1,0 0,0-1,-1-1,-1 0,0 0,0-1,-1 0,0-1,3-6,-1 3,0 0,-1-1,-1-1,0 0,-2 0,0-1,0 1,-2-2,1-5,-5 23,0 0,0-1,-1 1,1-1,-1 1,1 0,-1-1,0 1,0-1,1 1,-1-1,0 1,0-1,0 1,-1-1,1 1,0-1,0 1,-1-1,1 1,-1-1,1 1,-1 0,0-1,0 1,1 0,-1 0,0 0,0-1,0 1,0 0,-1 0,1 0,0 0,0 1,0-1,-1 0,1 0,-1 1,1-1,0 1,-1-1,1 1,-1 0,1-1,-1 1,1 0,-1 0,1 0,-1 0,1 0,-1 1,1-1,-1 0,1 1,-9 4,1 1,0 0,0 1,0 0,1 0,0 1,0 0,1 0,0 1,1 0,0 0,0 1,1 0,0 0,1 0,0 0,-1 5,2-9,0 1,1-1,0 1,0-1,1 1,0-1,0 1,0 0,1 0,0-1,0 1,1 0,0 0,0-1,0 1,1 0,0-1,1 0,-1 1,1-1,0 0,1 0,-1-1,1 1,0-1,1 1,-1-1,1-1,0 1,0-1,1 0,-1 0,1 0,3 1,3 0,0-1,0-1,0 0,0 0,1-1,-1-1,1 0,0 0,-1-1,1-1,-1-1,1 1,-1-2,0 0,0 0,10-5,14-7</inkml:trace>
  <inkml:trace contextRef="#ctx0" brushRef="#br0" timeOffset="6770.859">4239 3196,'9'0,"19"0,22 0,25-2,27-5,23-7,16-6,-15-1</inkml:trace>
  <inkml:trace contextRef="#ctx0" brushRef="#br0" timeOffset="7418.392">5963 3262,'0'29,"-1"13,1 0,3 0,1 0,2 0,5 9,-11-49,0 0,0 0,0 0,1 0,-1 0,1 0,-1 0,1 0,0 0,0-1,0 1,0 0,0-1,0 1,0 0,1-1,-1 1,0-1,1 0,-1 1,1-1,0 0,-1 0,1 0,0 0,0 0,0-1,-1 1,1-1,0 1,0-1,0 1,0-1,0 0,0 0,0 0,0 0,0 0,0-1,0 1,0 0,0-1,0 0,12-8,0 0,0-1,-1-1,-1 0,1-1,-2 0,0 0,0-2,-2 1,1-1,-2-1,3-5,-2 6,-1-1,-1 0,0 0,-1-1,-1 1,0-1,-1 0,-1-1,0 1,-1-1,-1-1,-3 191,2-160,2 0,0 1,1-1,0-1,1 1,0 0,5 9,4 1</inkml:trace>
  <inkml:trace contextRef="#ctx0" brushRef="#br0" timeOffset="7849.768">6489 3235,'0'22,"-1"5,0-1,2 0,1 1,1-1,1 0,2 0,0-1,2 0,3 7,-11-30,1 0,-1 0,1 0,0 0,-1-1,1 1,0 0,0 0,1 0,-1-1,0 1,1-1,-1 1,1-1,-1 1,1-1,-1 0,1 0,0 1,0-1,0-1,0 1,-1 0,1 0,0-1,0 1,1-1,-1 0,0 1,0-1,0 0,0 0,0 0,0-1,0 1,2-1,4-4,-1-1,1 0,-1 0,-1-1,1 0,-1 0,0 0,-1-1,1 0,-1 0,0-2,1 1,5-13,0-1,-1 1,-1-2,-1 1,-2-1,2-12,-1 11,-1 86,-5-39,2 1,1-1,0 0,2 0,0 0,2-1,8 17,-13-31,2 1,-1 0,1-1,0 0,0 0,1-1,0 1,0-1,1 0,0-1,0 0,0 0,0 0,1-1,0 0,0-1,0 1,0-1,0-1,1 0,5 1,42 0,-3-7</inkml:trace>
  <inkml:trace contextRef="#ctx0" brushRef="#br0" timeOffset="8582.333">8122 3459,'5'-52,"2"0,2 1,3 0,7-20,-18 67,0 1,-1-1,1 1,0-1,0 1,1-1,-1 1,1 0,0 0,0 0,0 0,0 0,0 0,1 0,-1 0,1 1,0 0,0-1,0 1,0 0,0 0,0 1,0-1,1 1,-1-1,0 1,1 0,-1 0,1 1,0-1,-1 1,1 0,0 0,-1 0,3 0,7 7,0 0,-1 1,0 0,0 1,-1 0,0 1,-1 0,0 1,0 0,-2 0,1 1,-1 1,0-2,0 0,-2 0,1 1,-1 0,-1 1,0-1,1 9,-5-18,0 1,0-1,0 0,-1 1,0-1,0 0,0 1,0-1,0 0,0 1,-1-1,0 0,0 1,0-1,0 0,0 0,0 0,-1 0,0 0,1 0,-1 0,0-1,0 1,-1-1,1 1,-1-1,1 0,-1 0,1 0,-1 0,0 0,-1 0,-24 9,1-5</inkml:trace>
  <inkml:trace contextRef="#ctx0" brushRef="#br0" timeOffset="8881.538">8464 3275,'24'-2,"-1"-2,1 0,-1-2,0 0,15-7,-32 11,0-1,-1 1,1-1,-1 0,1-1,-1 1,0-1,0 0,-1 0,1-1,-1 0,0 1,0-1,0 0,-1-1,0 1,0-1,0 1,-1-1,0 0,0 0,0 0,0-6,-1 11,-1 0,0 0,0 0,1 0,-1 0,0 0,0 0,0 0,0 0,0-1,-1 1,1 0,0 0,0 0,-1 0,1 0,-1 0,1 0,-1 0,1 0,-1 0,1 0,-1 0,0 1,0-1,1 0,-1 0,0 1,0-1,0 0,0 1,0-1,0 1,0-1,0 1,0-1,0 1,0 0,0 0,0-1,0 1,0 0,-1 0,1 0,-1 0,-47 19,43-14,1 0,-1 0,1 1,0-1,1 1,0 1,-1-1,2 0,-1 1,1 0,0 0,1 0,-1 0,1 1,1-1,-1 0,2 1,-1-1,1 1,0 0,0-1,1 1,0-1,0 1,1-1,0 0,0 0,0 0,1 0,1 0,-1 0,1-1,0 1,0-1,1 0,0 0,0-1,1 1,8 4,0-1,1 0,0-1,0-1,1 0,0-1,0-1,1-1,-1 0,1-1,0-1,13 1,25 1</inkml:trace>
  <inkml:trace contextRef="#ctx0" brushRef="#br0" timeOffset="9572.218">9096 3091,'-2'25,"2"0,1 0,1-1,1 1,1 0,1-1,1 0,2 0,0-1,10 19,-18-39,1-1,0 0,0 1,0-1,0 0,1 0,-1 0,1 0,-1 0,1 0,-1 0,1 0,0-1,0 1,0 0,0-1,0 0,1 0,-1 1,0-1,1 0,-1-1,0 1,1 0,-1-1,1 1,-1-1,1 0,-1 0,1 0,-1 0,1 0,-1-1,1 1,-1-1,1 1,-1-1,0 0,1 0,-1 0,0-1,0 1,0 0,1-1,-2 1,1-1,1-1,7-10,-1-1,0 0,-1-1,-1 0,-1 0,0-1,-1 1,0-1,-1-1,-1 1,-1 0,0-1,-1 1,-1-1,-1-3,3 35,0 0,0 0,2 0,-1 0,2-1,0 1,1-1,0-1,1 1,1-1,0 0,1 0,-6-10,0 0,0 0,1 0,-1 0,1-1,-1 1,1-1,0 0,0 0,0 0,0-1,0 1,0-1,0 0,0 0,1-1,-1 1,0-1,1 0,-1 0,0 0,1-1,-1 1,0-1,0 0,1-1,-1 1,0-1,0 1,0-1,2-2,3-1,0 0,-1-1,1-1,-1 1,0-1,-1-1,0 1,0-1,-1 0,1-1,-2 0,5-7,12-73,-23 102,9 139,-7-144,0 0,1 0,0 0,1 0,0-1,0 1,0-1,1 0,0 0,0 0,1-1,0 1,0-1,1 0,-1-1,1 1,0-1,4 2,42 6,-29-16</inkml:trace>
  <inkml:trace contextRef="#ctx0" brushRef="#br0" timeOffset="10038.679">9886 3131,'3'10,"13"41,2-1,2-1,3-1,9 13,-31-59,-1 1,1-1,0 1,0-1,1 0,-1 1,0-1,1 0,-1 0,1 0,0 0,0 0,0-1,0 1,0 0,0-1,0 0,0 1,1-1,-1 0,0 0,1 0,-1 0,1-1,-1 1,1-1,-1 1,1-1,0 0,-1 0,1 0,-1 0,1-1,-1 1,1-1,1 0,4-7,-1-1,0 0,0 0,0 0,-1-1,-1 0,0-1,0 1,-1-1,0 0,-3 9,52-180,-41 165,1 39,11 63,-20-66,0 1,2-1,0-1,1 1,1-1,8 13,-12-27,0-1,0 1,0-1,1 0,-1 0,1 0,0 0,-1-1,1 0,0 0,0 0,1-1,-1 0,0 0,1 0,-1 0,0-1,1 0,-1 0,0-1,1 1,-1-1,0 0,0-1,1 1,-1-1,0 0,1-1,34-9</inkml:trace>
  <inkml:trace contextRef="#ctx0" brushRef="#br0" timeOffset="10749.775">10754 3222,'18'-5,"-12"4,-1 0,0 0,0-1,0 0,0 0,0 0,0 0,-1-1,1 1,-1-1,0 0,1-1,-1 1,-1-1,1 0,2-3,-6 5,0 1,-1-1,1 0,0 1,-1-1,1 1,-1-1,0 1,0-1,1 1,-1-1,0 1,0 0,0-1,0 1,-1 0,1 0,0 0,0 0,-1 0,1 0,-1 0,1 0,-1 0,1 1,-1-1,1 1,-1-1,0 1,1 0,-1-1,0 1,1 0,-1 0,0 0,-1 1,-6-3,1 1,-1 1,0 0,0 0,0 0,0 1,1 1,-1 0,0 0,1 0,-1 1,1 0,0 1,0 0,0 0,1 1,-1 0,1 0,0 1,1-1,-1 2,1-1,0 1,1 0,-1 0,2 0,-1 1,1 0,0 0,0 0,1 0,0 0,1 1,0 0,0-1,1 1,-1 3,2-7,0-1,1 1,-1-1,1 1,0-1,0 1,0-1,0 1,1-1,0 0,0 0,0 0,0 0,1 0,0-1,-1 1,1-1,1 1,-1-1,0 0,1 0,0 0,-1-1,1 0,0 1,0-1,0 0,1-1,-1 1,0-1,1 0,-1 0,1 0,-1-1,1 0,-1 1,1-1,-1-1,1 1,-1-1,1 0,-1 0,1 0,6-4,0-1,0 0,0 0,-1-1,0 0,0-1,-1 0,0-1,-1 0,1 0,-2 0,1-1,-2-1,1 1,-1-1,-1 0,0-1,0 1,2-12,13 72,-18-44,1 0,-1 0,1 0,1 0,-1-1,1 1,-1-1,1 0,0 0,1-1,-1 1,1-1,0 0,-1 0,1 0,1-1,-1 0,0 0,0 0,1-1,-1 1,1-1,-1-1,1 1,0-1,2 0,6 0,0-1,-1 0,1-1,0-1,-1 0,0-1,1 0,-1-1,-1-1,5-3,-3 1,-1 0,-1-1,0-1,0 0,-1-1,0 0,-1-1,0 0,-1 0,0-1,-1 0,0-1,-1 0,-1 0,0 0,-1-1,-1 0,0 0,-1 0,0-6,1-7,-1 1,-2-1,-1 0,-1 1,-1-1,-1 1,-2-1,-1 1,-1 0,-1 1,-2-1,6 16,0 1,-1 0,-1-1,0 2,0-1,-1 1,0 0,-2-2,7 9,-1 0,1-1,0 1,-1 0,0 0,0 1,1-1,-1 0,0 1,-1 0,1-1,0 1,0 1,0-1,-1 0,1 1,0 0,0-1,-1 1,1 0,0 1,-1-1,1 1,0-1,0 1,-1 0,1 0,0 1,-3 0,-4 7,0-1,0 2,0-1,1 1,0 0,1 1,1 0,-1 1,2-1,-1 1,2 1,0-1,0 1,1 0,1 0,0 0,0 0,2 1,-1 8,-1-4,0 0,1 0,1 1,1-1,1 0,0 1,1-1,1 0,1 0,1 0,0 0,1-1,1 0,0 0,2-1,0 1,1-2,0 0,1 0,1-1,0 0,1-1,0 0,13 8,-7-9,0-1,0-2,1 0,0-1,0 0,1-2,0-1,1 0,-1-2,46 7</inkml:trace>
  <inkml:trace contextRef="#ctx0" brushRef="#br0" timeOffset="11349.501">12280 2960,'29'431,"-17"-96,-21-840,7 463,6-165,18 150,-22 56,1 0,0 0,0 0,0 0,0 0,0 0,0 0,1 0,-1 0,0 1,0-1,1 0,-1 1,0-1,1 1,-1 0,0-1,1 1,-1 0,1 0,-1 0,0 0,1 0,-1 0,1 0,-1 1,1-1,-1 0,0 1,1-1,-1 1,0-1,0 1,1 0,-1-1,0 1,0 0,0 0,0 0,1 1,5 5,0 0,0 1,0 0,-1 1,-1-1,1 1,-1 1,-1-1,0 0,0 1,-1 0,0 0,0 0,-1 0,-1 1,0-1,0 0,-1 10,-1-16,0 1,0-1,0 1,-1-1,1 0,-1 0,0 0,0 0,-1 0,1 0,-1 0,0-1,0 0,0 1,0-1,-1 0,1 0,-1-1,0 1,1-1,-1 0,-1 0,1 0,0 0,0-1,-1 0,1 0,0 0,-1 0,1-1,-1 1,1-1,-1 0,-3-1,-11-1</inkml:trace>
  <inkml:trace contextRef="#ctx0" brushRef="#br0" timeOffset="12136.394">12438 3144,'20'-1,"0"0,0-1,0-1,-1 0,1-2,-1 0,0-2,5-2,-17 6,0 0,0 0,0-1,0 0,-1-1,1 1,-1-1,0 0,-1-1,1 1,-1-1,0 0,-1-1,0 1,1-1,-2 0,1 0,-1 0,0 0,-1 0,0-1,1-2,-9-41,5 50,1 0,0 0,-1 0,1 0,-1 0,1 1,-1-1,0 0,1 0,-1 0,0 1,1-1,-1 0,0 0,0 1,0-1,0 1,0-1,0 1,0-1,0 1,0 0,0-1,0 1,0 0,0 0,0 0,0 0,0 0,0 0,0 0,0 0,0 0,0 0,0 0,0 1,0-1,0 1,0-1,0 0,0 1,0-1,0 1,0 0,1-1,-1 1,-4 4,1-1,0 1,1 0,-1 0,1 0,0 0,0 1,0-1,1 1,0 0,0 0,1 0,-1 0,1 0,0 0,1 0,0 0,0 0,0 3,0 1,1-1,0 0,0 0,1 0,1-1,-1 1,1 0,1-1,0 1,0-1,0 0,1-1,0 1,1-1,0 0,0 0,0-1,1 1,0-1,0-1,1 0,-1 0,1 0,0-1,1 0,-1 0,0-1,1 0,0-1,0 0,0 0,1-1,-1 1,-1 0,1-1,0 0,-1 0,1-1,0 0,0 0,-1-1,1-1,0 1,-1-1,1-1,-1 0,0 0,0 0,0-1,0 0,-1-1,1 0,-1 0,0 0,-1-1,1 0,-1 0,0-1,-1 0,0 0,3-5,-3-1,-1-1,-1 1,0-1,0 0,-2 1,0-1,0 0,-1 0,-1 0,-1 0,0 0,0 0,-1 1,-1 0,-1-1,-3-8,-12-11,19 34,0-1,1 0,-1 1,1-1,-1 1,1-1,0 1,-1-1,1 1,-1 0,1-1,0 1,-1-1,1 1,0 0,0-1,0 1,-1 0,1-1,0 1,0 0,0-1,0 1,0 0,0 0,0-1,1 1,-1 0,0-1,0 1,0 0,1-1,-1 1,0-1,1 1,-1 0,0-1,1 1,-1-1,1 1,0 0,6 7,0-1,1 1,0-1,0-1,1 1,-1-2,2 1,-1-1,0 0,1-1,0 0,0-1,0 0,1 0,-1-1,1 0,-1-1,1-1,6 1,127 14,-141-13,1 0,-1 1,0-1,0 1,0 0,0 0,-1 0,1 0,-1 1,0-1,1 0,-2 1,1 0,0 0,-1-1,0 1,1 0,-2 0,1 0,0 0,-1 0,0 0,0 0,0 0,0 1,-1-1,0 3,5 41,-2-44,-1 0,0-1,1 1,0 0,0-1,0 0,0 1,1-1,-1 0,1 0,0 0,0-1,0 1,0 0,0-1,1 0,-1 0,1 0,-1 0,1-1,0 0,0 1,-1-1,1 0,0-1,0 1,0-1,0 0,5 1,0-1,0 0,-1 0,1-1,0 0,-1-1,1 0,-1 0,0-1,0 0,0 0,6-4,-5 0,1-1,-1-1,0 0,-1 0,0-1,0 0,-1 0,-1-1,0 0,0 0,-1 0,0-1,-1 0,0 1,-1-2,-1 1,0 0,0-1,-1-3,2 12,1 15,2 20,-2-7,-3-7,2 0,0 1,1-1,0-1,2 1,0-1,1 0,0 0,1-1,18 7,-14-20</inkml:trace>
  <inkml:trace contextRef="#ctx0" brushRef="#br0" timeOffset="12383.787">13767 2603,'-11'12,"1"7,6 6,4-2</inkml:trace>
  <inkml:trace contextRef="#ctx0" brushRef="#br0" timeOffset="12671.14">14057 3012,'-2'8,"0"-1,1 1,0-1,0 1,1-1,0 1,0 0,1-1,0 1,0-1,1 1,0-1,0 0,1 1,0-1,0 0,0-1,1 1,0-1,0 1,1-1,0 0,0-1,1 1,-1-1,1 0,0-1,1 1,2-1,0-1,1 0,0-1,-1 0,1-1,0 1,0-2,0 0,-1 0,1 0,0-2,0 1,0-1,-1 0,1-1,1-1,-5 2,-1 1,0-1,0-1,0 1,0-1,0 0,-1 0,1 0,-1-1,0 1,0-1,0 0,-1 0,1-1,-1 1,0-1,0 1,0-1,-1 0,0 0,0-1,0 1,0 0,-1 0,0-1,0 1,-1-1,1 1,-1-4,-1 3,0 0,0-1,-1 1,0 0,0 0,0 0,-1 1,1-1,-1 0,-1 1,1 0,-1 0,0 0,0 0,-1 0,1 1,-1 0,0 0,0 0,0 1,-6-4,1 2,0-1,-1 2,0-1,0 2,0-1,0 1,-1 1,1 0,-1 1,1 0,-8 0,15 1,-1 0,0 0,1 0,-1 0,0 0,1 1,-1 0,1 0,-1 0,1 1,-1 0,1-1,0 1,0 1,0-1,0 1,0-1,1 1,-1 0,1 1,-1-1,1 0,0 1,1 0,-1 0,1 0,-1 0,1 0,0 0,1 1,-1-1,1 0,0 1,0-1,0 1,1 0,-1-1,1 1,0 0,1-1,-1 1,1 0,0-1,0 3,2-2,1 1,-1-1,1 0,0 0,0 0,1-1,-1 0,1 1,0-2,0 1,0 0,5 1,31 17</inkml:trace>
  <inkml:trace contextRef="#ctx0" brushRef="#br0" timeOffset="13351.843">14583 2985,'-2'-3,"0"0,-1-1,1 1,-1 0,0 0,0 0,0 1,0-1,0 1,-1-1,1 1,-1 0,0 0,0 1,1-1,-1 1,0 0,0 0,0 0,0 0,0 1,0 0,-1 0,1 0,0 0,0 1,0-1,0 1,0 0,0 0,0 1,0-1,1 1,-1 0,0 0,1 0,-3 2,0 2,1 0,0 0,0 1,0 0,1 0,0 0,1 0,-1 1,1-1,1 1,-1 0,2 0,-1 0,1 0,0 0,0 0,1 0,0 0,2 7,-2-10,1 0,-1 0,1 0,1 0,-1-1,1 1,-1-1,1 1,1-1,-1 1,1-1,-1 0,1 0,0 0,1-1,-1 1,1-1,-1 0,1 1,0-2,0 1,0 0,1-1,-1 0,1 0,-1 0,1-1,0 1,0-1,-1 0,1 0,0-1,0 0,1 1,1-1,-1-1,0 1,0-1,0 0,0 0,0-1,0 0,0 0,0 0,0-1,-1 0,0 0,1 0,-1-1,0 1,0-1,-1-1,1 1,-1-1,0 1,0-1,0-2,3-3,-1-1,0-1,0 1,-2-1,1 0,-1 0,-1 0,0 0,-1-1,0 1,-1-3,-1-27,-2 1,-2-1,-2 1,-2 0,-12-40,4 15,-44-203,51 239,3 23,3 21,-1 57,4 1,3-1,5 25,-2-33,3 0,2 0,3-1,3-1,3 3,-15-51,0-1,1 0,0 0,1 0,1-1,-1 0,7 6,-11-14,0 0,0 0,0 0,0 0,1-1,0 1,-1-1,1 0,0 0,0 0,0-1,0 1,0-1,0 0,0 0,1-1,-1 1,0-1,0 0,1 0,-1 0,0-1,1 1,-1-1,2-1,11-4,-1 0,-1-1,1-1,-1-1,-1 0,1 0,-2-2,1 0,-1 0,-1-1,0-1,-1 0,-1-1,1 0,-2 0,0-1,-1 0,-1-1,0 0,-1 0,0-3,-4 4,-7 17,-10 21,9-9,0 1,2-1,-1 1,2-1,0 1,0 0,2 0,0 1,0-1,2 0,0 0,1 3,-2-15,0-1,1 0,-1 0,1 0,0 0,0 0,0 0,0 0,0 0,0 0,0 0,1 0,-1-1,1 1,-1 0,1-1,0 1,0-1,-1 0,1 0,0 1,0-1,0-1,0 1,1 0,-1 0,0-1,0 1,0-1,0 0,1 1,-1-1,0 0,0 0,3-1,15-3</inkml:trace>
  <inkml:trace contextRef="#ctx0" brushRef="#br0" timeOffset="13600.179">15136 2670,'-15'-2,"-6"1,1 6,8 3,11 6,6 0</inkml:trace>
  <inkml:trace contextRef="#ctx0" brushRef="#br0" timeOffset="13858.488">15610 2920,'-10'-9,"-1"1,0 0,0 1,-1 0,0 0,0 2,0-1,-1 2,0-1,0 2,0 0,0 0,-1 1,1 1,-10 0,19 2,0 0,0 0,0 0,0 1,0-1,1 1,-1 0,0 0,1 1,0-1,-1 0,1 1,0 0,1 0,-1 0,0 0,1 0,0 1,-1-1,1 1,1 0,-1-1,0 1,1 0,0 0,0 0,0 0,1 0,-1 0,1 0,0 0,0 0,0 0,0 0,1 1,0-1,0 0,0-1,0 1,1 0,-1 0,1 0,0-1,0 1,0-1,3 3,7 7,1-1,1-1,0 0,0-1,1-1,0 0,1-1,-1 0,2-1,-1-1,1-1,0 0,0-1,0-1,1-1,-1 0,1-1,1-1,-8 1,0 0,0-1,0 0,0 0,0-1,-1-1,1 1,0-2,-1 0,1 0,-1-1,0 0,0-1,4-6</inkml:trace>
  <inkml:trace contextRef="#ctx0" brushRef="#br0" timeOffset="15101.501">17400 2827,'-7'-5,"1"0,-1 0,0 1,0 0,0 0,0 0,-1 1,1 0,-1 0,0 1,0 0,0 1,0 0,0 0,0 0,0 1,-1 1,1-1,0 1,0 0,0 1,0 0,0 0,1 1,-1 0,1 1,-1-1,1 1,0 1,1-1,-1 1,1 0,-4 4,4-2,0 1,0 0,0 0,1 1,1-1,0 1,0 0,0 1,-1 7,4-13,0-1,0 1,0-1,1 1,0-1,-1 1,1 0,1-1,-1 1,0-1,1 1,0-1,0 1,0-1,0 1,0-1,1 0,-1 0,1 0,0 0,0 0,0 0,1 0,-1 0,1-1,-1 1,1-1,1 1,0-1,0 0,1 0,-1 0,1-1,-1 1,1-1,0 0,0-1,-1 1,1-1,0 0,0 0,0 0,-1-1,1 1,0-1,-1 0,1-1,0 1,-1-1,4-2,86-56,-75 40,0-1,-1-2,-1 1,-1-2,-1 0,-2-1,0-1,-2 0,0 0,-2-1,-1 0,-1-1,-2 0,0 0,-2 0,-1 0,-2-1,-2-26,-7-19,9 73,-1 1,1-1,0 1,0-1,0 1,0-1,0 1,-1-1,1 1,0-1,0 1,-1-1,1 1,0 0,-1-1,1 1,-1 0,1-1,0 1,-1 0,1-1,-1 1,1 0,-1 0,1 0,-1-1,1 1,-1 0,1 0,-1 0,1 0,-1 0,1 0,-1 0,1 0,-1 0,1 0,-1 0,1 0,-1 1,1-1,-1 0,1 0,-1 0,1 1,0-1,-1 0,1 0,-1 1,1-1,0 0,-1 1,1-1,0 1,-1-1,1 0,0 1,-1-1,1 1,0-1,0 1,0-1,0 1,-1-1,1 1,0-1,0 1,0-1,-9 16,1 0,1 1,0-1,2 1,-1 0,2 1,-1 7,1-6,-7 19,2 0,2 0,1 1,2 0,2 0,1 0,2 0,5 28,-4-61,-1 1,1-1,0 0,0 0,1 0,0-1,0 1,0-1,1 1,0-1,0 0,0 0,0-1,1 1,0-1,0 0,0 0,0-1,1 0,0 0,-1 0,1 0,0-1,0 0,0 0,1-1,-1 1,0-1,1-1,-1 1,0-1,1 0,-1-1,3 0,3 0,-1-1,0 0,1-1,-1 0,0-1,0 0,-1-1,1 0,-1-1,0 0,-1 0,1-1,-1 0,-1-1,1 0,-1 0,-1-1,0 0,0 0,0-1,-1 0,-1 0,0 0,0-1,-1 0,0 0,-1 0,0 0,-1 0,0-1,0-7,-25-43,22 61,0-1,0 1,0 0,0 0,0-1,-1 1,1 0,0 0,-1 0,1 0,0 1,-1-1,1 0,-1 0,1 1,-1-1,1 1,-1 0,0-1,1 1,-1 0,1 0,-1 0,0 0,1 0,-1 0,0 1,1-1,-1 0,1 1,-1-1,1 1,-1 0,1-1,-1 1,1 0,-1 0,0 1,-3 3,1 1,-1-1,1 1,0 0,1 0,-1 1,1-1,1 1,-1 0,1-1,0 1,0 0,1 0,0 0,1 0,-1 1,1-1,1 0,-1 0,1 0,0 0,1 0,0 0,0 0,0 0,1-1,3 6,3 0,0-1,0 0,2-1,-1 0,1 0,1-1,-1-1,2 0,-1-1,1 0,0 0,0-2,1 0,0 0,0-1,0-1,0 0,9 0,56 11</inkml:trace>
  <inkml:trace contextRef="#ctx0" brushRef="#br0" timeOffset="16133.745">18874 2736,'34'-28,"-2"-1,-1-1,-1-2,-1-1,-3-1,0-1,-2-2,-2 0,6-15,-22 40,0-1,-1 0,0 0,-1-1,0 1,-1-1,-1 0,0 0,-1 0,0 0,-1 0,-1 0,0 0,-1 0,-4-13,5 23,-1 1,1-1,-1 0,-1 1,1-1,0 1,-1 0,0 0,1 0,-1 0,0 0,-1 1,1-1,0 1,-1 0,1 0,-1 0,0 0,0 1,0 0,1-1,-1 1,0 1,-1-1,1 0,0 1,0 0,0 0,0 0,0 1,0-1,0 1,0 0,0 0,0 1,0-1,0 1,1 0,-1 0,-10 7,1 1,1 0,0 1,0 0,1 1,1 1,0 0,0 0,2 0,-1 1,2 1,0-1,1 1,0 1,1-1,0 6,-2-3,2 0,0 0,1 1,1 0,1 0,0 0,2 0,0 0,1 0,1 0,0 0,2-1,0 1,1-1,1 0,1 0,0 0,2-1,0 0,0-1,2 0,0-1,1 0,4 5,-2-8,1 0,0-1,1 0,0-2,0 0,1 0,0-2,1 0,0-1,0 0,0-2,0 0,1-1,0-1,18 0,-25-2,0 0,0-1,0 0,0-1,0 0,0-1,0 0,-1-1,0 0,1-1,-1 0,-1-1,1 0,-1-1,0 0,-1-1,0 0,0 0,0-1,-1 0,-1 0,1-1,-2 0,7-10,-9 12,0 0,0 0,-1 0,0 0,0 0,-1-1,0 1,-1-1,0 1,0-1,0-6,-2 13,1 1,0-1,-1 1,1-1,-1 1,0 0,1-1,-1 1,0 0,0-1,0 1,0 0,0 0,0 0,0 0,0 0,0 0,-1 0,1 0,0 0,-1 0,1 1,0-1,-1 1,1-1,-1 1,1-1,-1 1,1 0,-1 0,1 0,-1 0,-1 0,-51 8,42-4,1 0,1 0,-1 1,0 0,1 1,0 0,1 1,-1 0,1 1,1 0,-1 0,1 1,1-1,0 2,0-1,0 1,2 0,-1 1,1-1,-1 4,6-11,-1 0,0 0,1 0,0 0,0 0,-1 0,2 0,-1 0,0 0,1 0,-1-1,1 1,0 0,0 0,0 0,0 0,0-1,1 1,0-1,-1 1,1-1,0 0,0 1,0-1,0 0,0 0,1 0,-1-1,1 1,-1-1,1 1,-1-1,1 0,0 0,0 0,0 0,0 0,-1-1,1 1,2-1,6 2,1 0,-1-1,0-1,0 0,1 0,-1-1,0 0,0-1,1-1,-2 0,1 0,0-1,-1 0,1-1,-1 0,-4 2,0-1,0 1,0-1,-1 0,0-1,0 1,0-1,0 0,-1 0,0-1,0 1,0-1,0 0,-1 0,0 0,-1 0,1-1,-1 1,0-1,-1 1,0-1,0 0,0 0,-1 0,0-2,-18-41,18 49,-1 0,0 0,0 0,0 1,1-1,-1 0,0 0,0 0,0 1,0-1,0 1,0-1,0 1,-1-1,1 1,0-1,0 1,0 0,0 0,-1 0,1 0,0 0,0 0,0 0,-1 0,1 0,0 0,0 1,0-1,0 0,0 1,-1-1,1 1,0-1,0 1,0 0,0-1,0 1,1 0,-1 0,0 0,0 0,-2 2,0 0,0 0,1 0,0 0,0 1,0-1,0 1,0-1,1 1,-1 0,1 0,0 0,0 0,0-1,1 1,0 0,-1 0,1 0,1 0,-1 0,0 0,1 0,0 0,0 0,0 0,1 1,1 3,0-1,0 0,1 0,0 0,0-1,1 1,-1-1,1 0,1 0,-1-1,1 0,0 0,2 1,42 22,2-6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1:52.8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20,'16'52,"1"44,-11-57,2 0,1 0,2-1,2 2,-13-37,1 0,0 0,0 0,0 0,0 0,0-1,1 1,-1 0,1-1,0 1,-1-1,1 0,0 1,1-1,-1 0,0 0,0-1,1 1,-1 0,1-1,0 1,-1-1,1 0,0 0,0 0,0 0,0-1,0 1,0-1,0 0,0 1,4-4,0 0,0-1,0 1,-1-1,0-1,1 1,-2-1,1 0,0 0,-1-1,0 0,1-2,-1 3,61-75,-3-2,21-42,-52 77,-32 46,0 0,0 0,0 0,0 0,1 0,-1 0,1 0,-1 0,0 0,1 0,0 0,-1 1,1-1,-1 0,1 0,0 0,0 1,0-1,-1 0,1 1,0-1,0 1,0-1,0 1,0-1,0 1,0 0,0-1,0 1,0 0,0 0,0 0,0 0,0 0,0 0,0 0,0 0,0 0,0 0,0 1,0-1,0 0,0 1,0-1,0 1,0-1,0 1,0-1,0 1,0 0,2 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3:43.5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3137 4385,'0'2,"-2"1,-1 0</inkml:trace>
  <inkml:trace contextRef="#ctx0" brushRef="#br0" timeOffset="-2372.506">466 3990,'-1'-3,"1"0,0 1,0-1,0 0,0 0,0 1,1-1,-1 0,1 0,-1 1,1-1,0 0,0 1,1-1,-1 1,0 0,1-1,-1 1,1 0,0 0,0 0,0 0,0 0,0 0,1 0,7-3,0 0,1 1,-1 1,1-1,0 2,0-1,0 2,0-1,1 2,-1-1,0 1,0 1,0 0,0 1,0 0,0 1,9 3,-13-4,1 0,-1 1,0 0,0 0,0 0,0 1,-1 0,1 1,-1-1,0 1,-1 1,1-1,-1 1,0 0,0 0,-1 0,0 1,0-1,0 1,-1 0,0 0,0 1,-1-1,0 0,0 1,-1 0,0-1,0 1,-1 0,0-1,0 1,0 0,-1 0,-1-1,1 1,-1-1,-1 1,1-1,-4 5,-6 3,-1-1,-1 0,0-1,-1 0,-1-1,1-1,-2-1,0 0,0-1,-1-1,0 0,-4 0,7-1,-17 7,-97 55,124-66,0 1,0 1,0-1,1 1,-1 0,1 0,0 0,1 0,-1 1,1 0,0-1,1 1,-1 0,1 1,1-1,-1 0,1 0,0 1,0-1,0 6,1-9,1-1,-1 1,0 0,1 0,-1 0,1-1,0 1,0 0,0-1,0 1,0-1,0 1,1-1,-1 0,1 0,0 1,0-1,0 0,0 0,0-1,0 1,0 0,1-1,-1 1,1-1,-1 0,1 0,-1 0,1 0,0 0,-1 0,1-1,0 0,1 1,99-5,180-53,-277 56,1 1,-1-1,1 1,-1 1,1 0,-1 0,1 0,-1 0,0 1,0 0,0 0,0 1,0 0,0 0,-1 0,1 1,5 5</inkml:trace>
  <inkml:trace contextRef="#ctx0" brushRef="#br0" timeOffset="-1599.939">1136 4082,'11'422,"-13"-395,2-27,-1 0,1-1,0 1,0 0,0 0,0 0,0 0,-1 0,1 0,0 0,0 0,0 0,-1 0,1 0,0 0,0 0,0 0,0 0,-1 0,1 0,0 0,0 0,0 0,0 0,-1 0,1 0,-2-24,-10-328,11 219,2 133,-1 0,1 0,0 0,-1 0,1 0,0 0,-1 0,1 0,-1 0,1 1,0-1,-1 0,1 0,-1 1,1-1,-1 0,1 1,-1-1,1 0,-1 1,1-1,-1 1,0-1,1 0,-1 1,1-1,-1 1,0 0,0-1,1 1,-1-1,0 1,0-1,0 1,0 0,1-1,-1 1,0-1,0 1,0 0,0-1,0 1,-1 0,1-1,0 1,0 0,0-1,15 43,-9-23,1-2,0 1,1-1,1 0,1 0,11 13,-21-29,1-1,0 0,0 0,0 0,0 0,1 0,-1 0,0 0,0 0,1-1,-1 1,0 0,1-1,-1 1,0-1,1 1,-1-1,1 0,-1 1,1-1,-1 0,1 0,-1 0,1 0,-1-1,1 1,-1 0,1 0,-1-1,0 1,1-1,-1 0,1 1,-1-1,0 0,0 0,1 0,-1 0,0 0,0 0,0 0,0 0,41-55,-40 52,11-17,-1-1,-1 0,-1-1,-1 0,-1-1,-1 0,2-14,-1 84,45 394,-32-339,-13-87</inkml:trace>
  <inkml:trace contextRef="#ctx0" brushRef="#br0" timeOffset="-1312.24">1677 3937,'2'16,"3"14,1 13,-1 10,-2 8,0 4,-1 3,-2-2,1-5,-2-9,3-10,3-13,3-11,3-11,-2-7</inkml:trace>
  <inkml:trace contextRef="#ctx0" brushRef="#br0" timeOffset="-1069.222">1926 3924,'0'16,"0"14,0 10,0 11,0 7,0 5,0 3,0 1,0-1,0-6,0-6,0-10,0-12</inkml:trace>
  <inkml:trace contextRef="#ctx0" brushRef="#br0" timeOffset="-498.67">1742 4227,'164'-29,"-133"23,18-6,1 2,0 3,0 1,1 3,1 2,-47 1,1 0,-1 0,0 1,0-1,0 1,0 0,0 0,0 1,0-1,0 1,-1 0,1 1,-1-1,1 1,-1 0,0 0,0 0,0 0,0 1,-1 0,1 0,-1 0,0 0,0 0,-1 1,1-1,-1 1,0-1,0 1,0 0,0 3,0 2,0 0,-1-1,0 1,-1 0,0 0,0 0,-1 0,-1 0,1-1,-2 1,1 0,-1-1,-3 6,-49 32,32 50,17-69,-4 9,1 1,2 0,2 0,1 0,2 1,2 4,1-37,0 0,0-1,1 1,-1-1,1 1,0-1,1 0,-1 0,1 0,0 0,0 0,1 0,-1-1,1 0,0 0,0 0,1 0,-1 0,1-1,-1 0,1 0,0 0,1-1,-1 0,0 0,1 0,-1 0,1-1,-1 0,1 0,4 0,11 0,-1 0,1-2,-1 0,1-1,-1-1,0-1,0-1,0 0,-1-2,0 0,0-1,0-1,-1-1,-1-1,2-1,28-35,-42 35</inkml:trace>
  <inkml:trace contextRef="#ctx0" brushRef="#br0" timeOffset="-250.334">2110 4437,'9'3,"10"0,12-1,18-2,15-3,13-4,6-3,1-2,-6 2,-15 1</inkml:trace>
  <inkml:trace contextRef="#ctx0" brushRef="#br0" timeOffset="-6087">610 15,'-9'14,"0"0,0 1,2 0,0 0,0 0,1 1,1 0,1 0,1 0,0 1,1-1,0 1,1-1,1 1,1 0,1 0,0-1,1 1,0-1,2 0,0 0,0 0,2-1,0 0,1 0,0-1,1 0,1 0,0-1,7 8,-11-16,-1 0,1-1,-1 1,1-1,1 0,-1 0,1-1,-1 0,1 0,0-1,0 1,0-1,0-1,1 0,-1 0,0 0,0-1,1 0,-1 0,0-1,1 0,-1 0,0-1,0 0,0 0,0 0,0-1,0 0,-1-1,0 1,1-1,-1-1,3-2,2-6,-2 0,1 0,-2-1,1 0,-2-1,0 0,-1 0,0 0,-2-1,0 1,0-1,-1-1,-1 1,-1 0,0 0,-1-1,-1 1,-1 0,0 0,-1 0,-1-2,2 8,-1 0,0 1,0 0,-1 0,0 0,-1 0,0 0,0 1,-1 0,0 0,0 1,-7-7,9 11,1 0,-1 0,0 0,0 0,0 1,0 0,-1-1,1 1,-1 1,1-1,-1 1,0 0,0 0,1 0,-1 1,0-1,0 1,0 0,0 1,1-1,-1 1,0 0,0 0,1 1,-1-1,-4 3,-1 2,0 1,1 0,0 1,0 0,0 0,1 1,0 0,1 0,0 1,1 0,0 1,0-1,1 1,0 0,1 0,0 0,1 1,0 0,1-1,1 1,-1 0,2 0,0 0,0 0,1 0,2 7,4 23</inkml:trace>
  <inkml:trace contextRef="#ctx0" brushRef="#br0" timeOffset="-5598.307">1269 3,'-11'-2,"0"2,1-1,-1 1,0 1,1 0,-1 1,1 0,-1 0,1 1,0 0,0 1,0 1,1-1,-1 1,1 1,0 0,0 0,1 1,0 0,0 0,0 1,1-1,1 0,-1 1,2-1,-1 1,1 0,0 1,0-1,1 1,1 0,-1 0,1 2,2-7,0 0,0 0,0 0,1 0,0 1,-1-1,1 0,1 0,-1 0,1 0,0 0,0 0,0 0,0 0,1 0,-1 0,1 0,0 0,0-1,1 1,-1-1,1 0,-1 0,1 0,0 0,2 2,9 4,-1-1,1 0,1-1,0-1,-1 0,2-1,0 0,-4-2,-1 0,0 1,-1 0,1 0,-1 1,1 0,-1 1,-1 1,1-1,-1 1,-1 1,1 0,-1 0,2 3,-8-7,1 0,-1 1,-1-1,1 0,-1 1,1-1,-1 1,-1-1,1 1,-1-1,1 1,-1 0,-1-1,1 1,-1-1,1 1,-1-1,0 1,-1-1,1 1,-1-1,0 0,0 0,-1 0,1 0,-1 0,1 0,-1-1,-1 1,1-1,0 0,-1 0,1 0,-1 0,0-1,0 0,0 1,0-1,-1-1,1 1,0-1,-2 1,-8 2,1 0,-2-1,1-1,0 0,0-1,-1-1,1 0,0-1,-1 0,1-1,0-1,0 0,-3-2,5-1,6 1</inkml:trace>
  <inkml:trace contextRef="#ctx0" brushRef="#br0" timeOffset="-5221.317">1768 68,'-16'-6,"-1"0,0 1,0 0,0 2,-1 0,1 1,-1 1,0 0,1 1,-1 1,1 1,-1 1,1 0,0 1,0 1,0 0,0 2,1 0,0 0,1 2,-1 0,2 0,-13 12,21-15,0 0,1 1,0-1,0 1,1 1,-1-1,2 1,-1 0,1-1,0 1,1 1,0-1,0 0,1 1,0-1,0 0,1 1,0-1,1 1,0-1,0 1,1-1,0 0,0 1,1-1,0 0,0-1,1 1,0-1,0 1,5 5,4 6,1-1,1 0,1 0,0-2,1 0,1-1,0 0,1-2,1 0,0-1,0-1,2-1,-1-1,1-1,0-1,1 0,-1-2,1-1,19 1,-23-4,-1-2,0 0,0-1,0-1,0 0,0-2,0 0,9-5,21-10</inkml:trace>
  <inkml:trace contextRef="#ctx0" brushRef="#br0" timeOffset="-9032.983">44 1042,'0'22,"2"19,4 16,2 14,2 12,2 11,1 8,1 6,-3 2,-2-2,-1-5,-2-8,-2-11,-2-10,2-14,-1-12,0-12,-1-13</inkml:trace>
  <inkml:trace contextRef="#ctx0" brushRef="#br0" timeOffset="-8071.554">57 989,'-4'-5,"-3"-4,0-1,1 1,0-1,0 0,1 0,1-1,0 1,0-1,1 0,2 9,1 1,0-1,0 1,0 0,0-1,1 1,-1 0,0-1,0 1,1-1,-1 1,1 0,-1 0,1-1,0 1,-1 0,1 0,0 0,0 0,0 0,0 0,0 0,0 0,0 0,0 0,0 0,1 1,-1-1,0 0,0 1,1-1,-1 1,0 0,1-1,-1 1,1 0,57-5,-51 5,262 26,-168-12,251 21,72-13,-281-18,127 3,141-19,-272 1,-138 10,-1 1,0 0,1 0,-1-1,1 1,-1 0,0 0,1 1,-1-1,1 0,-1 0,0 1,1-1,-1 0,0 1,1-1,-1 1,0 0,0 0,0-1,1 1,-1 0,0 0,0 0,0 0,0 0,-1 0,1 0,0 0,0 1,-1-1,1 0,0 0,-1 1,1-1,-1 0,0 1,1 0,24 197,69 523,-41-355,-22-62,18 114,-10-212,-34-192,-1-9</inkml:trace>
  <inkml:trace contextRef="#ctx0" brushRef="#br0" timeOffset="-6918.531">71 2108,'32'538,"-12"-104,-18-411,1 1,1-1,2 0,0-1,1 1,2-1,4 9,-9-24,-1 0,1-1,0 1,1-1,0 0,0 0,0-1,0 1,1-1,0 0,0-1,1 1,-1-1,1-1,0 1,0-1,0 0,0-1,0 1,1-2,-1 1,1-1,-1 0,5 0,43-2,0-3,1-2,12-5,25-2,100-3,99 8,64-5,-237 5,459-21,-387 30,-168 7,-29-5</inkml:trace>
  <inkml:trace contextRef="#ctx0" brushRef="#br0" timeOffset="2427.408">2387 1924,'2035'0,"-2018"0,43-8,-53 3</inkml:trace>
  <inkml:trace contextRef="#ctx0" brushRef="#br0" timeOffset="2847.285">3796 1568,'366'92,"-364"-92,24 5,-1 1,1 1,-1 1,-1 1,0 2,0 0,-1 1,0 2,18 14,-38-25,1-1,-1 2,0-1,0 0,-1 0,1 1,-1 0,0-1,0 1,0 0,0 0,-1 0,1 0,-1 1,0-1,0 0,-1 1,1-1,-1 0,0 1,0-1,-1 0,1 1,-1-1,0 0,0 0,0 1,-1-1,1 0,-9 12,-1 0,0 0,-1-1,-1 0,0-1,-1-1,-1 0,0 0,0-2,-1 0,-8 3,9-3,-42 26,30-20,0 1,2 1,0 1,0 1,2 2,-2 3,8-1,8-7</inkml:trace>
  <inkml:trace contextRef="#ctx0" brushRef="#br0" timeOffset="3597.279">4322 1898,'90'-10,"1"5,55 5,-69 0,1510-26,-1509 32,-74-3</inkml:trace>
  <inkml:trace contextRef="#ctx0" brushRef="#br0" timeOffset="4235.637">6164 529,'6'109,"4"0,5 0,15 44,3 33,0 53,-11 2,-9 147,-13-327,-1 76,7 0,17 99,-3-103,-26-111,3-26</inkml:trace>
  <inkml:trace contextRef="#ctx0" brushRef="#br0" timeOffset="5616.122">6230 423,'-2'-10,"0"6,0 0,1 0,0 0,0 0,0 0,0 0,1 0,-1 0,1 0,0-1,0 1,1 0,-1 0,1 0,0 0,0 0,0 0,1 0,-1 0,1 0,0 0,0 1,0-1,1 1,-1-1,1 1,0 0,0 0,2-2,10 1,-1 0,1 0,-1 2,1 0,0 0,0 2,0 0,-1 0,1 1,0 1,0 1,-1 0,1 1,-1 0,0 1,-5-2,251 56,-126-50,1-6,-1-6,12-8,90-1,721 14,-74-61,273-4,-814 53,674-9,-29-21,210 14,-194 19,-483-9,-361 10,-144 3</inkml:trace>
  <inkml:trace contextRef="#ctx0" brushRef="#br0" timeOffset="6717.005">6388 2701,'3'264,"16"57,-1-88,-15-212,0-6</inkml:trace>
  <inkml:trace contextRef="#ctx0" brushRef="#br0" timeOffset="7865.445">6519 3464,'184'-13,"134"11,-100 3,669-45,93 1,139 9,-79-4,-703 22,307-7,41 10,1-3,54 5,-486 13,447 6,-79 5,-246-8,-300 5,-72-9,-4 0</inkml:trace>
  <inkml:trace contextRef="#ctx0" brushRef="#br0" timeOffset="9561.346">15600 68,'938'15,"-700"-4,1-11,53-15,-264 12,50 2,-76 2,1 1,-1-1,0 1,0 0,0 0,-1 0,1 0,0 0,-1 0,1 1,-1-1,0 1,0-1,0 1,0-1,0 1,0-1,-1 1,1 0,-1-1,0 1,0 0,0-1,0 1,0 0,-1 0,1-1,-1 1,0 0,1 10,4 917,-2-826,5-1,4-1,5 0,8 16,110 473,-130-569,16 84,-4 1,-6 1,-3 29,-8 127,0-253,-2 1,1-1,-1 0,-1 0,0-1,0 1,-1-1,-1 0,0 0,-6 8,4-4,2-9,1 0,-1-1,0 0,0 0,0 0,0-1,-1 0,0 0,1-1,-1 0,0 0,0 0,0-1,0 0,-1 0,1-1,0 0,0 0,0-1,-6-1,5 2,-156-12,-536-2,551 13</inkml:trace>
  <inkml:trace contextRef="#ctx0" brushRef="#br0" timeOffset="10385.694">8322 647,'0'18,"0"17,0 12,2 8,2 7,-1 1,-1-2,0-7,-1-8,-1-13</inkml:trace>
  <inkml:trace contextRef="#ctx0" brushRef="#br0" timeOffset="10896.365">8138 634,'30'-6,"0"1,0 1,0 1,1 2,-1 1,1 2,-1 1,0 1,0 1,-13-3,0 1,0 1,0 0,-1 1,1 0,-1 2,-1 0,1 0,-1 2,-1 0,10 8,-22-16,0 1,-1-1,1 1,-1 0,1 0,-1 0,0 0,0 0,0 0,0 0,0 0,-1 1,1-1,0 0,-1 0,0 1,1-1,-1 0,0 1,0-1,-1 0,1 1,0-1,-1 0,1 1,-1-1,0 0,0 0,0 0,0 0,0 0,0 0,0 0,-1 0,1 0,-1 0,0-1,1 1,-1-1,0 1,0-1,0 0,0 0,0 1,0-1,0-1,0 1,-19 10,0-1,0-1,0-1,-1-1,-15 2,7-1,29-8,1 0,0 0,-1-1,1 1,0 0,-1 0,1 0,0 0,-1 0,1 0,-1 0,1-1,0 1,-1 0,1 0,-1 1,1-1,0 0,-1 0,1 0,-1 0,1 0,0 0,-1 0,1 1,0-1,-1 0,1 0,0 1,-1-1,1 0,0 0,-1 1,1-1,0 0,0 1,-1-1,1 0,0 1,0-1,0 0,0 1,-1-1,1 1,0-1,0 0,0 1,0-1,0 1,0-1,0 0,0 1,0-1,0 1,0-1,0 0,1 1,-1-1,0 0,0 1,0-1,0 1,1-1,-1 0,0 1,0-1,1 0,-1 0,0 1,1-1,30 12,-29-11,25 7,6 1,-1 1,0 1,-1 2,0 2,-1 0,11 9,5 22,-45-45,0 1,0-1,0 0,-1 1,1-1,0 1,-1-1,1 1,0 0,-1-1,0 1,1-1,-1 1,0 0,0-1,0 1,0 0,0-1,0 1,-1 0,1-1,-1 1,1-1,-1 1,1 0,-1-1,0 0,0 1,1-1,-1 1,0-1,-1 0,1 0,0 1,0-1,-1 1,-8 3,-1 0,1-1,-1 0,0 0,0-2,0 1,0-1,0-1,0 1,-9-2,5 1,-164 6,155-10,16-2,9-1</inkml:trace>
  <inkml:trace contextRef="#ctx0" brushRef="#br0" timeOffset="11368.106">9072 700,'-19'38,"2"0,1 2,-6 25,-3 10,-36 90,56-161,12-26,150-350,-121 294,-26 94,4 83,-8-51,2-2,2 1,7 17,-6-34,1-1,1 0,2-1,0 0,2-1,1-1,15 15,-18-23</inkml:trace>
  <inkml:trace contextRef="#ctx0" brushRef="#br0" timeOffset="11616.978">8901 897,'25'2,"21"3,19 1,16 0,10-2,-11-2</inkml:trace>
  <inkml:trace contextRef="#ctx0" brushRef="#br0" timeOffset="11929.143">9651 660,'13'-3,"0"0,0 1,0 0,1 2,-1-1,0 1,1 1,-1 0,0 1,0 1,0 0,0 1,-1 0,10 4,-14-4,-1 0,1 0,-1 0,0 1,0 0,0 1,-1-1,0 1,0 1,0-1,-1 1,0 0,0 0,-1 0,1 1,-2-1,1 1,-1 0,-1 1,1-1,-1 0,-1 1,1 1,-1 1,-1 1,-1 0,0 0,0 0,-1-1,0 1,-1-1,-1 1,0-1,0 0,-1 0,0-1,-1 1,0-1,-3 2,-120 138,102-123,-28 36,54-62,0 0,1-1,-1 1,0 0,1 0,-1 0,0 0,1 0,-1 0,1 0,-1 0,1 0,0 0,-1 0,1 0,0 0,0 0,0 0,0 0,0 0,0 0,0 0,0 0,0 0,1 1,-1-1,0 0,1 0,-1 0,0 0,1 0,0 0,-1-1,1 1,-1 0,1 0,0 0,0 0,-1-1,1 1,0 0,0-1,0 1,0-1,0 1,0-1,0 1,56 9,21-8,1-4,-1-3,37-9,48-21,-135 24</inkml:trace>
  <inkml:trace contextRef="#ctx0" brushRef="#br0" timeOffset="12183.5">9651 910,'16'0,"18"2,22 1,19 0,14 0,9-2,2-2,-2-4,-17 0</inkml:trace>
  <inkml:trace contextRef="#ctx0" brushRef="#br0" timeOffset="12581.436">10599 818,'-17'29,"1"0,1 1,1 1,2 0,-6 25,2-10,-33 110,68-181,31-76,-4-1,-5-3,25-101,-66 204,0 1,0-1,0 1,0 0,0 0,0 0,0 0,0 0,0 0,0 0,0 0,1 0,-1 0,0 0,1 0,-1 0,1 0,-1 0,1 1,-1-1,1 0,-1 0,1 0,0 1,0-1,-1 0,1 1,0-1,0 0,0 1,0-1,0 1,0-1,0 1,0 0,0 0,0-1,17 108,-9-63,1-1,2 0,2 0,2-1,2-1,1-1,3 0,0-2,20 24,-27-43</inkml:trace>
  <inkml:trace contextRef="#ctx0" brushRef="#br0" timeOffset="12831.767">10507 963,'20'0,"20"0,22 0,17 0,14-3,10 0,-11 1</inkml:trace>
  <inkml:trace contextRef="#ctx0" brushRef="#br0" timeOffset="13001.313">12112 766,'0'17,"0"18,-2 12,-1 6,0 2,1-3,1-7,0-10,0-14,1-12</inkml:trace>
  <inkml:trace contextRef="#ctx0" brushRef="#br0" timeOffset="13298.519">11955 581,'39'15,"-2"1,0 1,-1 2,0 2,-2 1,0 2,-2 1,-1 2,-1 0,-1 3,19 24,-44-49,0-1,1 1,-2 1,1-1,-1 0,1 1,-1 0,-1 0,1 0,-1 0,0 0,-1 0,0 1,1-1,-2 0,1 1,-1-1,0 1,0-1,-1 1,0-1,0 0,-1 1,1-1,-1 0,-1 0,1 0,-1 0,0-1,0 1,-1-1,0 1,-2 2,-9 2,0-1,-1 0,1 0,-2-2,1 0,-1-1,0-1,-1 0,1-1,-1-1,0-1,-13 0,27-1,0 0,-1 0,0-1,0 0,1 1,-1-1,0-1,0 1,1-1,-1 0,0 0,1 0,-1 0,1-1,-1 0,1 0,-4-2,-1-8</inkml:trace>
  <inkml:trace contextRef="#ctx0" brushRef="#br0" timeOffset="13549.846">12600 713,'-9'18,"-5"15,-1 10,3 8,4 3,6 0,10-3,9-3,10-6,11-7,7-10,5-10,3-6,-1-8,-3-8,-7-7,-10-2</inkml:trace>
  <inkml:trace contextRef="#ctx0" brushRef="#br0" timeOffset="13799.952">12560 950,'18'2,"15"1,13-1,7 1,4-4,-7-1</inkml:trace>
  <inkml:trace contextRef="#ctx0" brushRef="#br0" timeOffset="14052.304">12534 660,'16'0,"18"0,19 2,17 1,13 0,-6-1</inkml:trace>
  <inkml:trace contextRef="#ctx0" brushRef="#br0" timeOffset="14295.669">14324 739,'0'15,"2"15,3 13,1 9,-1 3,-1 3,-2-6,0-5,-6-10,-4-9,-5-8,-5-11,1-6</inkml:trace>
  <inkml:trace contextRef="#ctx0" brushRef="#br0" timeOffset="14547.979">13982 634,'24'2,"24"1,22 0,17-1,9 0,2-1,-7 0,-14-1,-21 0</inkml:trace>
  <inkml:trace contextRef="#ctx0" brushRef="#br0" timeOffset="14701.568">14719 673,'0'16,"0"11,0 11,0 8,0 2,0 2,0 2,0-1,0-1,0-4,0-6,0-6,2-8,3-8,3-10,0-5</inkml:trace>
  <inkml:trace contextRef="#ctx0" brushRef="#br0" timeOffset="15283.283">15021 753,'-26'207,"12"-128,4 13,10-91,1-1,-1 1,0-1,1 0,-1 1,0-1,1 1,-1-1,1 0,-1 0,1 1,-1-1,1 0,-1 0,1 1,-1-1,1 0,-1 0,1 0,-1 0,1 0,-1 0,1 0,-1 0,1 0,-1 0,1 0,-1 0,1 0,-1-1,1 1,-1 0,1 0,-1 0,1-1,-1 1,1 0,-1-1,1 1,-1 0,0-1,1 1,-1-1,0 1,1 0,-1-1,0 1,0-1,1 1,-1-1,0 1,0-1,0 1,0-1,0 1,1-1,-1 1,0-1,0 0,0 1,-1-1,1 1,0-1,0 1,0-1,0 0,7-20,-1-1,-1 1,-1-1,-1-1,0 1,-2 0,-1-20,0 23,0-154,4 161,3 27,-3-5,1-2,-1 0,1-1,0 1,1-1,0 0,0 0,1-1,-1 0,1 0,1-1,6 5,-10-8,-1 0,1 0,0 0,0-1,0 0,0 1,0-1,0-1,0 1,0-1,0 1,0-1,0 0,0-1,0 1,0-1,0 0,0 0,0 0,0 0,0-1,0 1,-1-1,1 0,-1 0,1-1,1-1,5-6,0-1,-1 0,-1-1,0 0,0 0,-1-1,-1 0,0 0,-1-1,0 0,-1 0,-1 0,1-2,11-35,-5 81,-1 134,-8-104,3 0,2 0,8 29,-13-83,0 0,1 0,-1 0,1 0,0-1,1 1,-1 0,1-1,0 0,0 0,1 0,0 0,0 0,0-1,1 2,12 4</inkml:trace>
  <inkml:trace contextRef="#ctx0" brushRef="#br0" timeOffset="15531.62">15784 739,'-6'18,"-6"12,-1 11,0 7,3 4,3 2,3-1,4-3,2-5,3-9,1-14,-1-12</inkml:trace>
  <inkml:trace contextRef="#ctx0" brushRef="#br0" timeOffset="15815.891">15653 634,'-1'-3,"0"1,0-1,0 0,1 0,-1 0,1 0,0 0,0 0,0 0,0 0,0 0,1 0,-1 0,1 0,0 1,0-1,0 0,0 0,0 1,1-1,-1 0,1 1,0 0,-1-1,1 1,0 0,1 0,-1 0,0 0,1 0,-1 1,1-1,-1 1,1-1,0 1,-1 0,1 0,2 0,9-1,0 2,0 0,-1 0,1 1,0 1,-1 0,1 1,-1 1,0 0,0 1,0 0,-1 1,0 0,0 1,0 0,7 6,46 40,-63-52,-1 1,1 0,-1-1,1 1,-1 0,1 0,-1 0,0 0,0 0,0 0,0 0,0 0,-1 1,1-1,-1 0,1 0,-1 1,0-1,0 0,0 1,0-1,0 0,-1 0,1 1,-1-1,1 0,-1 0,0 1,0-1,0 0,0 0,0 0,-1 2,-9 5,0 0,-1 0,0-1,0 0,-1-1,0-1,0 0,0-1,-1 0,0-1,-4 1,-6 2,-54 23,74-24,6-3</inkml:trace>
  <inkml:trace contextRef="#ctx0" brushRef="#br0" timeOffset="15979.964">16232 989,'2'3,"3"0,3-3,1-1</inkml:trace>
  <inkml:trace contextRef="#ctx0" brushRef="#br0" timeOffset="17181.267">9178 3385,'75'588,"-55"374,-22-782,-4 54,-7-179,6-48</inkml:trace>
  <inkml:trace contextRef="#ctx0" brushRef="#br0" timeOffset="17451.883">8875 4490,'13'11,"12"13,10 13,8 10,6 5,3 4,0-2,-4-4,-7-7,-7-11,-6-12,-6-8</inkml:trace>
  <inkml:trace contextRef="#ctx0" brushRef="#br0" timeOffset="17701.282">9560 4437,'-9'21,"-12"19,-12 19,-10 15,-12 11,-6 4,1-2,7-9,11-15,14-19</inkml:trace>
  <inkml:trace contextRef="#ctx0" brushRef="#br0" timeOffset="18278.737">12310 3332,'21'126,"5"226,-18 287,-9-467,-25 521,24-666</inkml:trace>
  <inkml:trace contextRef="#ctx0" brushRef="#br0" timeOffset="18563.975">11902 4319,'16'5,"11"7,9 12,4 12,5 9,0 8,-1 5,-3 0,-3-2,-4-7,-3-9,-3-11,-1-13,-5-10</inkml:trace>
  <inkml:trace contextRef="#ctx0" brushRef="#br0" timeOffset="18816.809">12731 4266,'-11'21,"-11"16,-7 15,-7 11,-1 4,-1 2,4-2,3-6,4-10,8-15</inkml:trace>
  <inkml:trace contextRef="#ctx0" brushRef="#br0" timeOffset="19394.755">15087 3253,'4'6,"0"0,0 1,-1-1,0 1,0 0,0 0,-1 1,0-1,0 0,-1 1,0-1,-1 1,1-1,-1 1,-1-1,0 2,-17 283,9-197,7-82,-20 259,11 17,12-201,4 0,3 0,4-1,4 0,12 29,2-18,-18-68</inkml:trace>
  <inkml:trace contextRef="#ctx0" brushRef="#br0" timeOffset="19649.075">14824 4201,'9'18,"7"17,10 11,8 8,6 2,4-3,2-6,2-12,-9-11</inkml:trace>
  <inkml:trace contextRef="#ctx0" brushRef="#br0" timeOffset="19899.406">15508 4214,'-23'11,"-13"10,-10 9,-4 8,0 6,2 5,4 3,8 0,10-3,9-5,7-10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30.5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251 140,'0'14,"0"14,0 16,-3 12,-2 10,-5 6,-4 1,-1-2,2-7,1-12,3-13,0-13,2-10</inkml:trace>
  <inkml:trace contextRef="#ctx0" brushRef="#br0" timeOffset="248.364">0 61,'14'-7,"15"-2,18-1,20 0,16 0,11 2,4 1,-6 8,-14 5,-21 2</inkml:trace>
  <inkml:trace contextRef="#ctx0" brushRef="#br0" timeOffset="931.536">474 706,'-14'33,"2"1,1 0,2 1,2-1,1 2,1-1,2 1,1 24,8-296,-5 192,3 0,1 1,11-38,-11 76,-5 33,0-10,0-12,0-1,0 0,1 0,0 0,0 0,1 0,-1 0,1 0,0 0,1 0,-1-1,1 1,0-1,0 0,0 0,0 0,1 0,-1 0,1-1,0 1,1-1,-1 0,0-1,1 1,-1-1,1 0,0 0,0 0,0 0,0-1,0 0,0 0,0-1,1 1,-1-1,0 0,0 0,0-1,1 0,1 0,4-3,-1-1,-1 0,1-1,-1 0,0 0,0-1,-1 0,1 0,-2-1,1 0,-1-1,0 0,-1 0,0 0,-1-1,0 1,0-2,1-4,-3 9,11-2,-12 33,-4 18,-2 0,-2-1,-2 1,-7 19,-18 118,31-148,1-8</inkml:trace>
  <inkml:trace contextRef="#ctx0" brushRef="#br0" timeOffset="1545.292">1027 732,'0'-1,"18"-31,1 0,2 1,0 2,24-25,-45 53,0 1,0-1,0 1,0-1,0 0,0 1,1-1,-1 1,0-1,0 1,1-1,-1 1,0-1,0 1,1-1,-1 1,0-1,1 1,-1 0,1-1,-1 1,1-1,-1 1,1 0,-1 0,1-1,-1 1,1 0,-1 0,1 0,-1-1,1 1,-1 0,1 0,0 0,-1 0,1 0,-1 0,1 0,-1 0,1 0,0 0,-1 1,1-1,-1 0,1 0,-1 0,1 1,-1-1,1 0,-1 1,1-1,-1 0,1 1,-1-1,0 1,1-1,-1 1,0-1,1 1,-1-1,-36 120,22-59,3 0,3 1,2 12,-8 61,13-131,1 2,0-1,-1 0,1 0,-1 1,0-1,-1 0,1 0,-1 0,0 0,-1 0,1-1,-1 1,0 0,0-1,0 0,0 0,-4 3,6-7,-1 0,1 0,0-1,-1 1,1 0,-1-1,1 1,0-1,-1 1,1-1,0 1,0-1,-1 0,1 0,0 0,0 0,0 0,0 0,0 0,0 0,0 0,1 0,-1 0,0-1,0 1,1 0,-1-1,1 1,-1 0,1-1,0 1,0 0,-1-1,1 1,0-1,0 1,0-1,1 1,-1 0,0-1,0 1,1-1,-1 1,1 0,-1-1,1 1,0 0,-1 0,1-1,0 1,63-3,120 6,-138-5</inkml:trace>
  <inkml:trace contextRef="#ctx0" brushRef="#br0" timeOffset="1785.649">1646 1167,'2'4,"3"4,3 1,0-2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28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304 161,'-5'9,"-3"12,-3 11,-1 14,-2 10,0 7,0 4,0 1,-2-1,-1-6,3-6,4-11,1-12,2-14,3-11</inkml:trace>
  <inkml:trace contextRef="#ctx0" brushRef="#br0" timeOffset="269.447">1 96,'11'-7,"15"-4,19-3,19-1,17 0,13 2,3 3,0 4,-11 3,-14 1,-18 4,-18 2</inkml:trace>
  <inkml:trace contextRef="#ctx0" brushRef="#br0" timeOffset="899.672">514 714,'-76'206,"52"-151,17-73,10-49,3-1,3 1,5-11,-6 31,14-63,-22 110,0 0,0 0,0 0,0 1,0-1,0 0,1 0,-1 0,0 0,0 1,0-1,0 0,0 0,0 0,0 0,0 0,1 1,-1-1,0 0,0 0,0 0,0 0,0 0,1 0,-1 0,0 0,0 0,0 0,0 0,1 0,-1 0,0 1,0-1,0 0,0 0,1-1,-1 1,0 0,0 0,0 0,0 0,1 0,-1 0,2 21,-3 10,1-22,-1 1,1 0,0-1,1 1,0-1,1 1,0-1,0 0,1 0,0 1,0-2,1 1,1 1,-3-9,-1 1,0-1,1 1,-1-1,1 1,0-1,-1 0,1 0,0 0,0 0,0 0,0 0,0-1,0 1,0-1,0 1,0-1,0 0,0 0,0 0,0 0,0 0,0 0,0 0,1-1,-1 1,0-1,0 0,-1 1,1-1,0 0,1-1,59-38,-62 40,111-116,-111 116,0 0,0 1,0-1,1 0,-1 0,0 1,0-1,0 0,1 0,-1 0,0 0,0 1,0-1,1 0,-1 0,0 0,1 0,-1 0,0 0,0 0,1 0,-1 0,0 1,1-1,-1 0,0 0,0-1,1 1,-1 0,0 0,1 0,-1 0,0 0,0 0,1 0,-1 0,0 0,0-1,1 1,-1 0,0 0,0 0,0-1,1 1,-1 0,0 0,0 0,0-1,0 1,1 0,-1 0,0-1,0 1,0 0,0-1,0 1,0 0,0 0,0-1,-4 28,4-23,-16 71,0-3,4 1,-2 41,18-54,2-42</inkml:trace>
  <inkml:trace contextRef="#ctx0" brushRef="#br0" timeOffset="1246.271">975 662,'17'-4,"1"2,-1 0,1 1,0 1,0 1,8 1,-20-1,1 0,-1 0,1 0,-1 1,0 0,0 0,1 1,-2 0,1 0,0 0,-1 1,1 0,-1 0,0 0,0 1,-1-1,1 1,2 4,-5-5,-1-1,1 1,0-1,-1 1,0-1,0 1,0 0,0 0,-1 0,1-1,-1 1,0 0,0 0,-1 0,1 0,-1 0,1-1,-1 1,-1 0,1-1,0 1,-1-1,0 1,0-1,0 2,-66 72,-90 33,158-110,1 0,0 0,0 0,0 0,0 0,-1 0,1 0,0 1,0-1,0 0,-1 1,1-1,0 0,0 1,-1-1,1 1,0-1,-1 1,1 0,-1-1,1 1,0 0,-1-1,1 1,-1 0,0-1,1 1,-1 0,0 0,1 0,-1-1,0 1,0 0,0 0,0 0,0 0,0-1,0 1,0 0,0 0,0 0,0 0,0-1,-1 1,1 0,0 0,-1 0,1-1,0 1,-1 0,1 0,-1-1,1 1,-1-1,0 1,1 0,-1-1,0 1,1-1,-1 1,0-1,1 1,-1-1,0 0,0 1,0-1,1 0,-1 0,0 0,0 0,21 3,1-1,-1-1,1-2,0 0,-1 0,14-5,-11 3,70-9,-4-2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04.5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356 217,'0'0</inkml:trace>
  <inkml:trace contextRef="#ctx0" brushRef="#br0" timeOffset="248.338">356 217,'-2'4,"-3"7,-3 5,-5 9,-2 9,0 8,-1 6,0 3,4 3,1-2,2-3,3-3,3-9</inkml:trace>
  <inkml:trace contextRef="#ctx0" brushRef="#br0" timeOffset="411.897">1 58,'16'0,"18"0,24-2,22-3,19-5,14-1,5-1,-4 2,-21 2</inkml:trace>
  <inkml:trace contextRef="#ctx0" brushRef="#br0" timeOffset="1515.458">487 506,'0'386,"0"-470,-2 7,4 0,7-40,-9 116,0 1,-1-1,1 0,0 0,0 1,-1-1,1 0,0 1,0-1,0 0,0 0,0 1,0-1,0 0,1 1,-1-1,0 0,0 1,0-1,1 0,-1 1,0-1,1 0,-1 1,0-1,1 0,-1 1,1-1,-1 1,1-1,0 1,-1 0,1-1,-1 1,1-1,0 1,-1 0,1-1,0 1,-1 0,1 0,0 0,-1 0,1-1,0 1,0 0,-1 0,1 0,0 0,-1 1,1-1,0 0,0 0,0 0,69 82,-61-75,-1-1,1 0,0-1,0 0,1 0,-1-1,1-1,0 1,0-2,0 1,1-1,-1-1,0 0,5 0,-8-1,-1 0,0-1,0 1,0-1,0-1,0 1,-1-1,1 0,0 0,-1-1,1 0,-1 0,0 0,0 0,0-1,0 0,-1 0,1 0,-1-1,0 1,-1-1,1 0,-1 0,0 0,1-2,12-46,-20 54,-77 116,-23 29,99-128,25-28,45-48,-29 24</inkml:trace>
  <inkml:trace contextRef="#ctx0" brushRef="#br0" timeOffset="22615.273">922 559,'-10'21,"-32"362,28-247,16-137,1-8</inkml:trace>
  <inkml:trace contextRef="#ctx0" brushRef="#br0" timeOffset="23529.827">1277 664,'2'-2,"-1"0,0 0,1 0,0 1,-1-1,1 0,0 1,0-1,0 1,0-1,0 1,0 0,0 0,1 0,-1 0,0 1,0-1,1 0,-1 1,1 0,1-1,-2 1,11-4,0 1,1 1,-1 0,1 0,-1 2,1-1,-1 2,1 0,-1 1,0 0,1 1,-1 0,8 4,-18-6,1 1,-1 0,0 0,0 0,0 0,-1 1,1-1,0 1,-1 0,0-1,1 1,-1 0,0 1,-1-1,1 0,0 0,-1 1,0-1,0 1,0-1,0 1,-1-1,1 1,-1 0,0-1,0 1,0 0,-1 2,0 2,-1 0,0-1,0 1,0-1,-1 0,0 1,-1-1,0-1,0 1,0 0,-1-1,-5 6,-3 0,0-1,-1 0,-1 0,0-2,0 0,-1 0,-15 5,13-6,18-8,0 0,1 0,-1 0,0 1,0-1,0 0,0 0,1 0,-1 0,0 0,0 0,0 0,0 0,1 1,-1-1,0 0,0 0,0 0,0 0,0 0,0 1,0-1,0 0,0 0,1 0,-1 1,0-1,0 0,0 0,0 0,0 0,0 1,0-1,0 0,0 0,0 0,0 1,0-1,-1 0,1 0,0 0,0 0,0 1,0-1,0 0,0 0,0 0,0 0,-1 1,26-1,-23 0,17-1,1 0,0 1,0 1,-1 1,1 0,0 2,-1 0,0 1,0 1,-1 1,1 1,-1 0,-1 1,6 5,-19-11,-1 0,0 0,-1 0,1 1,0-1,-1 1,0 0,0-1,0 1,0 0,-1 0,1 0,-1 0,0 1,0-1,-1 0,1 0,-1 1,0-1,0 0,0 0,-1 1,0-1,1 0,-1 0,-1 0,1 1,-1-1,1-1,-1 1,0 0,-1 0,1-1,-1 1,1-1,-1 0,0 0,0 0,-1 0,1 0,-3 1,-12 9,0-1,-1 0,0-2,-1 0,0-1,-1-1,0-1,0-1,0-1,-1 0,0-2,1-1,-1 0,-1-2,-10-1,-9-7,41 2,8-1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3.5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19,'7'0,"6"-2,8-5,1-2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5.4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288 21,'-8'-4,"0"1,0 0,0 0,0 1,-1 0,1 1,0 0,-1 0,0 0,1 1,-1 1,1-1,-1 1,1 1,0 0,-1 0,1 0,0 1,0 1,0-1,1 1,-6 4,5-2,0 1,0 0,1 0,0 0,1 1,-1 0,2 1,-1-1,1 1,0 0,1 1,0-1,1 1,-1 1,3-6,-1 1,1 0,0 0,0 0,0 0,1 0,0 0,0 0,1 0,0 0,0 0,0 0,1 0,-1-1,2 1,-1 0,0-1,1 0,0 1,0-1,1 0,0-1,-1 1,3 1,7 3,0-1,1 0,0-1,1 0,-1-1,1-1,1 0,-1-1,0-1,1 0,0-1,0-1,-1 0,12-2,18 2,-1-2,0-2,0-2,-1-2,1-2,1-2,11-6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6.7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361 366,'-20'-6,"-1"1,1 1,-1 0,1 2,-1 0,0 2,0 0,0 1,0 1,1 1,-8 3,22-4,-1 1,1 0,0 1,0 0,0-1,0 2,1-1,-1 1,1 0,0 0,1 0,-1 1,1 0,0-1,1 1,-1 1,1-1,0 1,1-1,0 1,0 0,0 0,1-1,0 1,0 0,1 1,0-1,0 0,0 0,1 0,0 0,1 0,-1 0,3 3,-3-6,1 0,0-1,0 0,0 1,0-1,1 0,-1 0,1 0,0 0,0-1,0 1,0-1,0 0,1 1,-1-1,1-1,-1 1,1-1,0 1,-1-1,1 0,0 0,0-1,0 1,0-1,0 0,0 0,2 0,3-1,-1 0,1 0,-1-1,0 0,1-1,-1 1,0-2,0 1,-1-1,1 0,-1-1,6-4,4-8,0-1,-1-1,-1-1,0 0,-2-1,-1-1,0 0,-2 0,0-1,-2 0,0-1,3-21,-2 17,-2-1,0 0,-2 0,-1-1,-2 1,-1-11,-13-8,12 47,-1 0,1 0,-1 0,1 0,-1 0,1 0,-1 0,0 0,1 0,-1 0,0 1,0-1,0 0,1 1,-1-1,0 0,0 1,0-1,0 1,0 0,0-1,0 1,0 0,-1-1,1 1,0 0,0 0,0 0,0 0,0 0,0 0,0 0,0 1,0-1,-1 0,1 1,0-1,0 0,0 1,0-1,0 1,-6 6,1 1,0-1,0 1,0 0,1 0,0 1,1 0,0 0,1 0,-1 0,2 0,-1 1,1-1,1 1,0 0,0 3,-3 7,1 1,1 0,1 0,1 0,1 0,1 0,0 0,2 0,0-1,2 0,0 0,1 0,1 0,1-1,0-1,2 1,0-2,1 1,1-2,0 1,1-2,15 13,-21-22,-1 0,1-1,0-1,0 1,0-1,1-1,0 1,-1-2,1 1,0-1,0 0,1-1,-1 0,0 0,0-1,1-1,-1 1,0-1,0-1,0 0,0 0,0-1,0 0,0 0,-1-1,0 0,0-1,3-2,2-2,-1-2,0 1,0-1,-2-1,1 0,-1 0,-1-1,-1 0,1-1,-2 0,0 0,-1-1,0 0,-1 0,-1 0,0 0,-2-1,1 0,-1-9,-7-13,5 38,0-1,0 0,0 0,0 1,-1-1,1 0,0 0,0 1,-1-1,1 0,-1 1,1-1,-1 1,1-1,-1 0,1 1,-1-1,1 1,-1-1,0 1,1 0,-1-1,0 1,1 0,-1-1,0 1,1 0,-1 0,0-1,0 1,1 0,-1 0,0 0,0 0,1 0,-1 0,0 0,0 1,1-1,-1 0,0 0,0 0,1 1,-1-1,0 1,-3 3,-1 1,1 0,0 0,0 0,0 1,1-1,0 1,0 0,0 0,1 0,0 0,0 1,0-1,1 0,0 1,0-1,1 1,0 0,-1-1,0 0,0 0,1 0,0-1,0 1,0 0,1 0,0 0,0 0,1-1,-1 1,1 0,0-1,1 0,-1 1,1-1,0 0,1 0,-1 0,1-1,0 1,0-1,0 0,0 0,1-1,0 1,0-1,4 2,11 3,0-2,0 0,1-1,0-1,0-1,0-1,1-1,-1-1,19-2,-36 2,88-3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40.1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0,'0'9,"4"7,11 3,12 4,0-3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9.7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45,'90'452,"-78"-380,-3 0,-4 0,-3 70,-15-84,12-58,-1 0,1 1,0-1,0 0,0 0,-1 0,1 0,0 0,0 0,0 0,-1 0,1-1,0 1,0 0,0-1,0 1,0-1,0 1,0-1,-1 0,2 1,-1-1,0 0,0 0,0 0,0 1,0-1,1 0,-1 0,0 0,1 0,-1-1,1 1,-1 0,1 0,-1 0,1 0,0 0,0-1,0 1,-1 0,1 0,0 0,0-1,-8-30,0 0,2-1,2 0,1 0,1 0,3-32,-1 28,-2-153,18-126,-15 306,-2 8,1-1,-1 1,1-1,0 1,0-1,0 1,0-1,0 1,1-1,-1 1,1-1,-1 1,1 0,0-1,0 1,0 0,0 0,1-1,-1 1,0 0,1 0,0 1,-1-1,1 0,0 0,0 1,0-1,0 1,0 0,0-1,1 1,-1 0,1 0,4 3,0 1,-1 0,0 0,1 0,-1 1,0 0,0 0,-1 1,1 0,-1 0,1 1,3 3,16 11,-2 2,-1 1,-1 1,0 1,-2 0,13 24,-30-47,-1 0,1 1,0-1,-1 1,1 0,-1-1,0 1,0 0,0 0,0 0,-1 0,1 0,-1 0,1 0,-1 0,0 0,0 0,-1 0,1 0,0 0,-1 0,0-1,0 1,0 0,0 0,0 0,-1-1,1 1,-1 0,1-1,-1 0,0 1,0-1,0 0,-1 0,1 0,0 0,-1 0,-9 3,-1 0,0 0,0-1,0-1,0 0,0-1,-1-1,1 0,0 0,-1-1,1-1,-1 0,-6-3,-29-16,35 9</inkml:trace>
  <inkml:trace contextRef="#ctx0" brushRef="#br0" timeOffset="253.323">501 83,'9'7,"5"9,1 8,-1 7,-3 5,2 1,1-2,0-2,0-4,-1-5,1-7,-3-6</inkml:trace>
  <inkml:trace contextRef="#ctx0" brushRef="#br0" timeOffset="605.382">895 96,'0'16,"0"9,3 6,0 1,4 0,4-1,1-3,4-5,4-4,2-4,2-6,2-8,3-7,1-9,-5-2</inkml:trace>
  <inkml:trace contextRef="#ctx0" brushRef="#br0" timeOffset="854.715">1199 18,'-3'-3,"1"7,-1 11,0 10,4 10,3 7,6 4,5-2,7-3,7-5,9-6,10-6,9-7,9-6,5-10,-2-7,-11-3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7.1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93 329,'-2'23,"1"18,5 15,7 15,4 8,3 4,1 2,0-1,-3-3,-5-4,-4-7,-3-8,-5-10,-4-11,-4-14,0-13,-1-15,2-8</inkml:trace>
  <inkml:trace contextRef="#ctx0" brushRef="#br0" timeOffset="262.299">1 435,'15'0,"15"4,11 4,7 6,2 1,-2 1,-6 1,-9-2,-11 0,-11 2,-14 2,-16 0,-13 2,-13-1,-7-4,-2-2,4-4,11-3</inkml:trace>
  <inkml:trace contextRef="#ctx0" brushRef="#br0" timeOffset="512.628">501 659,'7'-18,"6"-15,1-9,-1 4</inkml:trace>
  <inkml:trace contextRef="#ctx0" brushRef="#br0" timeOffset="914.554">514 290,'-3'2,"0"1,0 0,0 0,1 0,-1 0,1 0,0 1,0-1,0 1,0-1,1 1,-1 0,1 0,0-1,0 1,0 0,1 0,0 0,-1 0,1 0,1 0,-1 0,0 0,1 0,0 0,0 0,0 0,1 0,-1-1,1 1,0 0,0 1,8 0,-1 1,1-2,0 1,0-1,0 0,0-1,1-1,0 1,-1-2,1 1,0-1,0-1,0 0,10-2,32-1,53 4,-103 1,0 0,-1 0,1 0,-1 1,1-1,-1 1,0-1,0 1,0 0,0 0,0 0,-1 0,1 0,-1 0,0 0,0 1,0-1,0 0,-1 1,0-1,1 1,-1-1,0 1,0-1,-1 0,1 1,-1-1,0 1,0-1,0 0,0 0,0 0,-1 1,0-1,-1 15,1-16,1 1,0 0,0 0,0 0,1 0,-1 1,1-1,0 0,-1 0,1 0,1 0,-1 0,0 1,1-1,0 0,-1 0,1 0,0 0,1 0,-1 0,1-1,-1 1,1 0,0-1,0 1,0-1,0 0,0 1,0-1,1 0,-1 0,1 0,0-1,2 2,6-1,1-1,0-1,-1 0,1 0,0-1,-1 0,1-1,-1-1,1 0,-1 0,0-1,0-1,-1 1,1-2,-1 0,0 0,-1 0,1-1,-1-1,-1 0,1 0,0-2,-2 3,-1-1,1 0,-2 0,1 0,-1-1,0 0,-1 0,0 0,0 0,-1-1,-1 0,-3 23,0 1,1-1,1 1,0-1,0 1,2-1,-1 0,2 0,0 0,0 0,1 0,2 0,30 28,-19-31</inkml:trace>
  <inkml:trace contextRef="#ctx0" brushRef="#br0" timeOffset="1394.273">1106 145,'160'72,"-134"-64,0 2,0 1,-1 1,0 1,-1 1,-1 1,3 4,-17-11,-1 2,0-1,-1 1,0 1,0-1,-1 1,0 0,-1 1,0-1,-1 1,-1 0,1 0,-2 0,0 1,0-1,-1 12,-1-20,-1-1,1 0,0 0,0 1,0-1,1 0,-1 0,1 0,0 0,0 0,0 0,0 0,0 0,1 0,-1 0,1 0,0 0,0-1,0 1,0-1,0 0,0 1,1-1,-1 0,1 0,0-1,-1 1,1 0,0-1,0 0,0 0,0 0,0 0,0 0,0 0,1-1,0 1,5-4,-1 0,0 0,0-1,0 0,0-1,0 1,-1-1,0-1,0 0,0 1,-1-2,0 1,0-1,0 0,-1 0,0-1,-1 0,0 0,0 0,3-8,-3 7,-1 1,0-1,0 0,-1 1,0-1,0 0,-1-1,0 1,-1 0,0 0,0-1,-10 40,8-21,1 0,0 0,1 0,-1 1,2-1,0 0,0 0,0 0,1 0,1 0,-1 0,1 0,1-1,0 1,0-1,0 0,1 0,1-1,-1 1,1-1,0 0,1-1,0 1,0-1,0-1,0 1,6 1,25 8,-2-5</inkml:trace>
  <inkml:trace contextRef="#ctx0" brushRef="#br0" timeOffset="1861.023">2356 290,'-8'-1,"-1"0,0 0,1 2,-1-1,0 1,1 0,-1 1,1-1,-1 2,1-1,0 1,0 1,0 0,0 0,1 0,0 1,-1 0,2 0,-1 1,1 0,-1 0,2 0,-1 1,1 0,0 0,0 0,1 1,0 0,0 0,1 0,0 0,1 0,0 1,-2 6,5-9,-1 0,1-1,-1 1,2 0,-1 0,0-1,1 1,0-1,1 0,-1 1,1-1,0 0,0 0,1-1,-1 1,1-1,0 0,0 0,1 0,-1 0,1-1,0 1,1 0,8 4,1 0,0-1,0-1,0 0,0-1,1 0,13 1,-7-2,0-2,-1-1,1 0,0-2,0 0,-1-1,1-2,-1 0,0-1,0-1,0-1,-1-1,2-2,-10 5,-1-1,0 0,0-1,0 0,-1-1,0 0,0 0,-1-1,0-1,-1 1,0-1,0-1,-1 0,0 0,-1 0,-1-1,0 1,0-1,-1-1,-1 1,0-1,1-8,-3-4,-3 37,5 110,-3-116,1 0,1-1,-1 1,1-1,0 1,0-1,1 0,-1 0,1 0,0 0,0-1,1 1,0-1,0 1,0-1,0-1,0 1,1 0,-1-1,3 1,11 4</inkml:trace>
  <inkml:trace contextRef="#ctx0" brushRef="#br0" timeOffset="2110.355">2791 0,'-2'9,"3"10,9 8,2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2:21.7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80 7,'-2'28,"-2"0,-1 0,-1-1,-1 0,-2 0,-1 0,-10 18,20-46,0 1,0 0,-1-1,1 1,0 0,-1 0,1-1,0 1,-1 0,1 0,0-1,-1 1,1 0,0 0,-1 0,1 0,-1 0,1 0,0 0,-1 0,1 0,-1 0,1 0,-1 0,1 0,0 0,-1 0,1 0,-1 0,1 0,0 0,-1 1,1-1,0 0,-1 0,1 1,0-1,-1 0,1 0,0 1,0-1,-1 0,1 1,0-1,0 0,-1 1,1-1,0 0,0 1,0-1,0 1,0-1,-1 0,1 1,0-1,0 1,0-1,0 0,0 1,0-1,0 1,1-1,0-20,1 1,2-1,0 1,1 0,7-19,-6 16,29-71,-35 93,0 0,1 0,-1 0,1 0,-1-1,1 1,-1 0,1 0,-1 0,0 0,1 0,-1 0,1 0,-1 1,1-1,-1 0,1 0,-1 0,0 0,1 0,-1 1,1-1,-1 0,0 0,1 1,-1-1,0 0,1 1,-1-1,0 0,1 1,-1-1,0 1,0-1,0 0,1 1,-1-1,0 1,0-1,0 0,0 1,0-1,0 1,0-1,0 1,0-1,0 1,0-1,0 1,0-1,0 0,0 1,0-1,0 1,0-1,-1 1,1-1,0 0,0 1,-1-1,1 0,0 1,-1-1,1 0,0 1,-1 25,-1 0,-1 0,-2-1,0 1,-1-1,-2 0,-8 19,7-24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4.7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52,'-10'55,"3"0,3 0,2 1,2-1,5 32,-2-17,3 0,2-1,4 0,3 0,21 57,-6-70,-29-55,-1-1,1 1,-1-1,1 1,-1-1,1 0,-1 1,1-1,0 0,-1 1,1-1,0 0,-1 1,1-1,0 0,-1 0,1 0,0 0,0 0,-1 0,1 0,0 0,-1 0,1 0,0 0,-1 0,1-1,0 1,0 0,-1-1,1 1,-1 0,1-1,0 1,-1 0,1-1,-1 1,1-1,-1 1,1-1,-1 0,1 1,-1-1,0 1,1-1,-1 0,0 1,0-1,1 0,-1 1,0-1,0 0,0 1,0-1,0 0,10-43,-7-12,11-58,-13 110,0 0,1 0,0 0,0 0,0 0,1 0,-1 0,1 1,0-1,0 1,0 0,0 0,1 0,-1 0,1 1,0-1,-1 1,1 0,0 0,0 1,1-1,-1 1,4-1,3 1,-1 0,1 1,0 0,-1 1,1 0,-1 1,1 0,-1 0,0 1,0 1,0 0,0 0,-1 1,1 0,-1 1,0 0,-1 0,0 1,0 0,0 0,-1 1,0 0,0 0,-1 1,0 0,0 1,-4-7,0 1,0-1,-1 1,1 0,-1-1,0 1,0 0,0 0,-1-1,1 1,-1 0,0 0,0 0,0 0,-1 0,1 0,-1-1,0 1,0 0,0 0,-1-1,1 1,-1-1,0 1,0-1,0 0,-1 0,1 0,-1 0,1 0,-1 0,0-1,-3 3,-3 2,0-1,0 0,-1-1,1 0,-1-1,0 0,-1 0,1-1,-1 0,1-1,-1 0,0-1,0 0,0-1,0 0,1-1,-1 0,0 0,0-1,1-1,-1 0,-4-2,13 5,0-1,1 1,-1-1,0 1,0-1,1 0,-1 0,1 0,-1 0,1 0,-1 0,1 0,-1 0,1-1,0 1,0-1,0 1,0-1,0 1,0-1,0 0,0 1,1-1,-1 0,0 1,1-1,0 0,-1 0,1 0,0 0,0 1,0-1,0 0,0 0,1 0,-1 0,0 1,1-1,0 0,-1 0,1 1,0-1,0 0,0 1,0-1,0 1,0-1,11-7,0 1,0 0,1 1,0 1,1 0,-1 1,12-4,8-3,148-72,-169 76,0 0,0-1,0 0,-1-1,-1 0,0-1,0 0,-1 0,0-1,-1 0,0-1,2-7,-1-6,-1 1,-2-1,0 0,-2-1,-1 1,-1-1,-1 1,-2-1,0 0,-2 1,-1 0,-1-1,-1 1,-2 1,-7-20,12 34,-1 1,1 0,-2 0,0 0,0 0,0 1,-1-1,-1 1,1 1,-7-6,12 13,1 0,-1 0,0 0,0 0,0 0,0 0,0 1,0-1,0 0,0 1,0-1,0 1,0-1,0 1,0 0,0-1,-1 1,1 0,0 0,0 0,0 0,-1 0,1 0,0 0,0 0,0 0,-1 0,1 1,0-1,0 1,0-1,0 1,0-1,0 1,0-1,0 1,0 0,0 0,0 0,0-1,0 1,1 0,-1 0,-19 54,16-8,1 1,3 0,1 0,3-1,1 1,3-1,11 34,-12-46,1-1,2 0,2-1,1 0,1-1,2 0,1-2,2 0,1-1,1 0,20 20,-37-44,0-1,0 1,0-1,1 0,-1 0,1-1,0 1,0-1,0 0,1-1,-1 1,1-1,-1 0,1 0,0-1,0 0,0 0,0 0,-1-1,1 0,0 0,0 0,0-1,0 0,0 0,0 0,0-1,-1 0,3-1,10-9</inkml:trace>
  <inkml:trace contextRef="#ctx0" brushRef="#br0" timeOffset="318.15">1077 711,'13'113,"-12"-109,0 0,1 0,-1 0,1 0,0-1,1 1,-1 0,1-1,-1 0,1 1,0-1,0 0,0-1,1 1,-1 0,1-1,-1 0,1 0,0 0,0 0,0-1,0 1,0-1,0 0,1 0,2 0,-1-1,0 1,1-1,-1 0,0-1,1 0,-1 0,0 0,0 0,0-1,0 0,0-1,0 1,0-1,-1 0,1-1,-1 1,0-1,0 0,0 0,-1-1,1 1,-1-1,0 0,0 0,-1-1,0 1,0-1,0 0,0 1,-1-1,0 0,0-1,-1 1,0 0,0 0,0-4,0 4,1 0,-2-1,1 1,-1 0,0-1,0 1,0 0,-1-1,0 1,0 0,-1 0,0 0,0 0,0 0,-1 0,0 1,0-1,0 1,-1-1,1 1,-1 0,-1 1,1-1,-1 1,1 0,-1 0,-1 0,1 1,0-1,-1 2,0-1,1 0,-1 1,0 0,0 0,-1 1,-4-1,5 1,-1 1,0 0,0 0,0 1,1 0,-1 0,0 0,1 1,-1 0,1 1,0-1,0 1,0 0,0 1,0-1,0 1,1 0,0 1,0-1,0 1,1 0,-1 0,1 0,0 1,1 0,-1 0,1 0,0 0,1 0,-1 0,1 1,0-1,1 1,0 0,0-1,0 1,1 0,0 0,0-1,1 1,0 0,0 0,0-1,1 1,1 3,14 22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10:08:32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445 232,'-12'-5,"-1"0,0 0,0 1,0 1,0 0,-1 1,1 0,-1 1,1 1,-1 0,0 1,1 0,-1 1,1 0,0 2,-2 0,-1 2,0 2,1 0,0 1,0 0,1 1,0 1,1 0,0 1,1 0,0 1,1 0,1 1,0 0,-6 13,14-24,0 0,0 0,1 0,-1 0,1 0,0 1,0-1,0 1,0-1,1 1,-1-1,1 1,0-1,0 1,0-1,1 1,-1-1,1 1,0-1,0 1,0-1,0 0,0 0,1 1,0-1,-1 0,1 0,0 0,1-1,-1 1,2 1,9 5,0 0,1-1,0-1,0 0,0-1,1 0,0-1,14 2,28 11,-44-14,0 0,-1 1,1 0,-1 1,-1 1,1 0,-1 0,0 1,0 0,-1 1,-1 0,1 1,-1 0,-1 1,0-1,0 1,-1 1,-1 0,0 0,0 0,-1 1,-1-1,0 1,-1 0,0 2,-3-11,0-1,0 1,-1 0,1 0,-1 0,0-1,0 1,0-1,-1 1,1-1,-1 1,0-1,0 0,0 1,0-1,-1 0,1-1,-1 1,0 0,0-1,0 1,0-1,0 0,0 0,-1 0,1-1,-2 2,-103 25,40-22,0-4,-47-4,105 2,19-1,19 1,7 0</inkml:trace>
  <inkml:trace contextRef="#ctx0" brushRef="#br0" timeOffset="858.698">959 693,'-9'-4,"1"1,-1 0,0 0,0 1,0 0,0 1,-1 0,1 1,0-1,0 2,-1-1,1 1,0 1,0 0,0 0,0 1,0 0,1 0,-1 1,1 0,0 1,0-1,0 2,1-1,0 1,0 0,0 1,1-1,0 1,0 1,0-1,1 1,0 0,1 0,0 0,0 1,1 0,0-1,1 1,-1 0,3-4,-1-1,1 1,0-1,0 1,1-1,-1 0,1 1,0-1,0 1,1-1,-1 0,1 0,0 0,0 0,0 0,0 0,1 0,0-1,0 1,0-1,0 0,0 0,0 0,1 0,0-1,-1 1,1-1,0 0,0 0,0 0,4 0,4 2,0 0,1-1,0 0,-1-1,1-1,0 0,0-1,0 0,0-1,8-2,-10 1,1-1,-1-1,0 0,0 0,0-1,0 0,-1-1,0-1,0 1,-1-2,0 1,0-1,-1 0,0-1,0 0,-1-1,0 1,0-1,-1 0,-1-1,2-5,10-22,-1-2,-3 1,-1-2,-2 0,1-17,-1-4,-2-1,-2 1,-4-1,-2 0,-5-29,5 82,-1 1,0-1,0 1,-1 0,0 0,-1-1,0 1,0 1,-1-1,0 0,-1 1,1 0,-2 0,-1-2,6 9,1 0,-1 0,0 1,0-1,0 0,1 0,-1 1,0-1,0 1,0-1,0 1,0-1,0 1,0 0,0-1,0 1,0 0,0 0,0 0,-1-1,1 1,0 1,0-1,0 0,0 0,0 0,0 0,0 1,0-1,0 0,0 1,0-1,0 1,0 0,0-1,0 1,0-1,1 1,-1 0,0 0,0 0,1-1,-1 1,0 0,-17 47,14 5,1-1,3 1,3-1,1 1,3-1,3 0,1-1,12 31,-14-45,0-2,-4-4,2 0,1-1,2 0,1 0,1-1,1 0,2-1,0-1,8 8,-21-32,0 1,0-1,0 0,0 0,1 0,-1 0,1 0,0-1,0 1,0-1,0 0,0 0,0 0,0 0,1 0,-1-1,1 0,0 1,-1-1,1-1,0 1,-1 0,1-1,0 0,0 0,0 0,-1 0,1-1,0 1,0-1,-1 0,1 0,0 0,-1-1,1 1,-1-1,0 0,1 0,-1 0,9-12,0 0,-1-1,0 0,-1-1,-1 1,-1-2,2-5,28-48,8 12,-45 56,1 0,-1 1,1-1,0 1,0 0,0-1,0 1,0 0,0 0,0 0,1 0,-1 0,0 1,1-1,-1 1,0 0,1-1,-1 1,0 0,1 0,-1 1,0-1,1 0,-1 1,0-1,0 1,1 0,-1 0,1 0,5 5,-1 1,0-1,0 1,-1 0,0 1,0-1,-1 1,0 0,0 1,-1-1,0 1,0 0,-1 0,0 0,-1 0,1 5,19 51,-20-61,0-1,0 1,1-1,-1 0,1 1,0-1,-1-1,1 1,0 0,1-1,-1 1,0-1,1 0,-1 0,1-1,0 1,0-1,-1 1,1-1,0 0,0-1,0 1,0-1,0 1,0-1,3-1,23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6:35.34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894 14991,'-10'37,"4"-18,1-1,1 1,0 0,1 0,1 1,1-1,1 0,1 1,1 8,-1-25,0 0,0 0,0 0,1 0,-1 0,1 0,0 0,-1-1,1 1,1 0,-1-1,0 0,1 1,-1-1,1 0,-1 0,1-1,0 1,0 0,0-1,0 0,0 0,0 0,0 0,0 0,1 0,-1-1,0 0,1 0,-1 0,0 0,0 0,1 0,-1-1,0 0,0 1,0-1,1-1,-1 1,0 0,-1-1,1 1,0-1,0 0,0 0,10-10,-1 0,0 0,0-1,-1-1,-1 0,-1 0,0-1,0 0,-2-1,0 0,0 0,-2-1,4-16,2-67,-11 97,0-1,-1 1,1 0,-1-1,0 1,0 0,0-1,0 1,-1 0,0 0,1 0,-1 0,0 1,0-1,0 0,-1 1,1-1,-1 1,1 0,-1 0,0 0,0 0,0 0,0 1,0-1,0 1,-3-1,2 1,1 0,0 1,-1 0,1 0,-1 0,1 0,-1 0,1 1,0 0,-1-1,1 1,0 0,0 1,-1-1,1 1,0-1,0 1,0 0,1 0,-1 0,0 0,1 1,0-1,-2 2,-43 70,43-60,-1-1,1 0,1 1,1 0,0 0,0 0,2 0,0 9,3 14</inkml:trace>
  <inkml:trace contextRef="#ctx0" brushRef="#br0" timeOffset="253.331">1328 15255,'0'20,"0"13,0 9,0 2,0 4,0 0,-2-1,-1-5,1-6,-1-10</inkml:trace>
  <inkml:trace contextRef="#ctx0" brushRef="#br0" timeOffset="470.74">1538 14847,'18'0,"13"-2,7-4,7-2,2-2,0-2,-4 1,-6 3,-10 2</inkml:trace>
  <inkml:trace contextRef="#ctx0" brushRef="#br0" timeOffset="916.549">1513 14886,'-9'33,"3"0,0 1,3 0,0-1,2 6,1-38,0 1,0-1,0 0,0 0,0 1,0-1,0 0,1 0,-1 1,0-1,1 0,-1 0,1 0,-1 0,1 0,-1 1,1-1,0 0,-1 0,1 0,0-1,0 1,0 0,0 0,0 0,0-1,0 1,0 0,0-1,0 1,1-1,-1 1,0-1,0 0,0 1,1-1,-1 0,0 0,0 0,1 0,-1 0,0 0,0 0,0-1,1 1,-1 0,0-1,1 1,57-27,-58 27,12-7,4-4,0 1,1 0,0 2,1 0,0 1,0 1,15-2,-31 7,-1 1,1 0,0 0,0 0,0 0,0 0,0 1,0-1,0 1,-1 0,1 0,0 0,0 0,-1 0,1 1,-1-1,1 1,-1-1,0 1,1 0,-1 0,0 0,0 0,0 1,-1-1,1 0,0 1,-1-1,0 1,0 0,1-1,-2 1,1 0,1 2,0 5,0 0,-1-1,0 1,0 0,-1 0,0 0,-1 0,0 0,-2 8,-1-7,0 0,0 0,-1 0,0-1,-1 0,0 0,-1 0,0-1,-1 1,1-2,-2 1,1-1,-1-1,0 1,-1-2,0 1,0-1,0-1,-1 0,0 0,0-1,0 0,0-1,-1-1,1 0,-1 0,1-1,-1 0,-10-9,23 1</inkml:trace>
  <inkml:trace contextRef="#ctx0" brushRef="#br0" timeOffset="1800.776">2066 14978,'-10'88,"5"1,4 24,-6 96,-1-119,-4-1,-4 0,-20 59,29-133,3-24,3-29,24-480,-22 482,2-40,3 1,3 0,18-70,-15 115,-12 30,0 0,0-1,1 1,-1-1,0 1,0-1,1 1,-1 0,0-1,1 1,-1 0,0-1,1 1,-1 0,1-1,-1 1,0 0,1 0,-1 0,1-1,-1 1,1 0,-1 0,1 0,-1 0,1 0,-1 0,1 0,-1 0,0 0,1 0,-1 0,1 0,-1 0,1 0,-1 1,1-1,-1 0,1 0,-1 0,0 1,1-1,-1 0,1 0,-1 1,0-1,1 1,-1-1,0 0,1 1,-1-1,0 0,0 1,1-1,-1 1,0-1,0 1,8 14,-1 1,0 0,-1 0,-1 0,0 1,0 5,3 12,33 117,-41-150,0 1,0-1,0 0,0 1,0-1,1 0,-1 0,1 1,-1-1,0 0,1 0,0 1,-1-1,1 0,0 0,0 0,0 0,-1 0,1 0,0 0,0 0,1 0,-1-1,0 1,0 0,0-1,0 1,1-1,-1 1,0-1,0 1,1-1,-1 0,0 0,1 0,-1 0,0 0,1 0,-1 0,0 0,1 0,-1-1,0 1,1 0,-1-1,0 1,0-1,0 1,1-1,-1 0,0 0,9-8,-1-1,0 0,-1 0,0-1,-1 0,0 0,0-1,-1 0,-1 0,3-10,29-90,-42 129,1 1,1-1,1 1,0-1,2 1,0 0,1-1,0 1,1-1,1 1,1-1,4 10,-5-21,1 0,0-1,0 0,1 0,-1 0,1 0,0 0,0-1,1 0,-1 0,1-1,0 0,0 0,0 0,0 0,1-1,-1 0,1-1,-1 1,1-1,0-1,-1 1,1-1,0 0,-1 0,3-1,26-3</inkml:trace>
  <inkml:trace contextRef="#ctx0" brushRef="#br0" timeOffset="2235.613">2816 14847,'-25'12,"2"1,0 1,0 1,1 1,1 1,-11 13,30-29,-1 0,1 1,0-1,0 1,1 0,-1 0,0 0,1-1,-1 2,1-1,-1 0,1 0,0 0,0 1,0-1,0 0,0 1,1-1,-1 1,1-1,0 1,0-1,-1 1,2 0,-1-1,0 1,0-1,1 1,-1-1,1 1,0-1,0 0,0 1,0-1,0 0,1 2,7 2,0 0,0 0,1 0,-1-2,1 1,0-1,1 0,4 0,37 16,-47-18,0 0,0 0,-1 0,1 0,-1 1,1 0,-1 0,0 0,0 1,-1-1,1 1,-1 0,1 0,-1 0,0 0,-1 1,1-1,-1 1,0 0,0-1,0 1,-1 0,0 0,0 0,0 0,0 0,-1 1,0-1,0 0,0 0,-1 0,1 0,-1 0,-1 0,1 0,-1 0,0 0,0 0,0 0,0-1,-1 0,0 1,0-1,0 0,-1 1,-3 0,1 0,-1-1,0 0,0 0,0-1,0 0,-1 0,1 0,-1-1,0 0,0-1,1 0,-1 0,0 0,0-1,0 0,-4-1,0-4,4-1</inkml:trace>
  <inkml:trace contextRef="#ctx0" brushRef="#br0" timeOffset="2485.942">3144 15295,'0'2,"0"1</inkml:trace>
  <inkml:trace contextRef="#ctx0" brushRef="#br0" timeOffset="-9599.677">289 12610,'18'2,"14"1,16-3,15-3,11-5,5-5,1 1,-4 2,-8 3,-12 3,-12 1,-15 5,-11 0</inkml:trace>
  <inkml:trace contextRef="#ctx0" brushRef="#br0" timeOffset="-9264.057">828 11688,'-4'9,"0"12,4 16,3 12,4 12,3 11,2 7,1 3,-2 1,-2-4,-1-8,-2-7,-1-12,-3-12,2-12,0-16,-1-17,-1-7</inkml:trace>
  <inkml:trace contextRef="#ctx0" brushRef="#br0" timeOffset="-7922.376">802 11648,'-20'-58,"21"56,0 1,0-1,0 1,0-1,0 1,0-1,1 1,-1 0,1 0,-1 0,1 0,0 0,-1 0,1 0,0 0,0 0,-1 1,1-1,0 1,0-1,0 1,0 0,0 0,-1 0,1 0,0 0,0 0,0 0,0 1,0-1,0 1,-1-1,1 1,0 0,0 0,-1 0,2 1,9 0,151 11,130-7,-158-5,-116-1,-7-1,1 1,0 0,0 1,0 0,-1 1,1 0,0 1,-1 1,0 0,0 0,10 6,-20-8,0 0,1 0,-1 0,-1 1,1-1,0 0,0 1,-1-1,0 1,1 0,-1-1,0 1,0 0,0 0,-1 0,1 0,-1 0,0-1,1 1,-1 0,0 0,-1 0,1 0,-1 0,1 0,-1 0,0 0,0-1,0 1,0 0,0-1,-1 2,-7 32,5 37,4 0,2-1,10 57,-8-92,41 386,-45-423,5 25,13-30,-9-5,1 1,0 0,1 1,0 0,0 1,1 0,-1 1,1 0,1 1,-1 0,1 1,9-2,28-1,1 1,0 3,0 2,33 4,126 20,-209-22,0-1,0 0,0 0,0 0,0 1,0-1,0 0,0 0,0 0,0-1,0 1,0 0,-1 0,1 0,0-1,0 1,0 0,0-1,0 1,0-1,-1 1,1-1,0 0,0 1,-1-1,1 0,0 1,-1-1,1 0,-1 0,1 0,-1 1,1-1,-1 0,0 0,1 0,-1 0,0 0,0 0,1 0,-1 0,0 0,0 0,0 0,0 1,-1-2,-10-51,6 36,-29-257,-71-384,91 596,7 59,6 18,1-11,1 0,0 0,0 0,0 0,0 0,1-1,-1 1,1 0,0-1,0 1,0-1,1 0,-1 1,1-1,0 0,0-1,0 1,0 0,0-1,0 0,1 0,-1 0,1 0,0 0,0-1,-1 1,1-1,0 0,0 0,0-1,0 1,0-1,0 0,0 0,3-1,187-1,478-53,-442 32,-218 19,-9 0</inkml:trace>
  <inkml:trace contextRef="#ctx0" brushRef="#br0" timeOffset="-5699.173">3302 11425,'20'293,"-13"331,-7-624,-1 1,1 0,0 0,-1 0,1 0,0-1,0 1,0 0,-1 0,1 0,0 0,0 0,0 0,1 0,-1 0,0 0,0-1,0 1,1 0,-1 0,0 0,1 0,-1-1,1 1,-1 0,1 0,-1-1,1 1,-1 0,1-1,0 1,0 0,-1-1,1 1,0-1,0 1,-1-1,1 0,0 1,0-1,0 0,0 0,0 1,0-1,-1 0,1 0,0 0,0 0,0 0,0 0,0 0,0-1,0 1,0 0,0-1,126-59,53 49,567-33,-725 44,48-11,-69 9,1 0,-1 0,0 0,0 0,0 0,0 0,0-1,0 1,-1 0,1-1,-1 1,1 0,-1-1,0 1,0-1,0 1,-1 0,1-1,0 1,-1 0,1-1,-1 1,0 0,0-1,0 1,0 0,0 0,-2-2,0-6,-67-215,-93-267,155 472,3 12,2 0,-1-1,1 1,1-1,-1 0,1 0,1 0,0 0,0 0,1 0,0-1,2 8,0 0,0 0,1 0,-1 0,0 0,1 0,0 0,-1 1,1 0,0-1,0 1,-1 0,1 0,0 1,0-1,0 1,0-1,0 1,1 0,-1 0,0 0,0 1,0-1,0 1,0-1,0 1,2 1,-3-2,79 20,0-14,1-3,0-3,39-8,-73 5,337-14,-377 17,-5 0,0-1,0 1,1 0,-1 0,0 0,0 0,0 1,0-1,0 1,0-1,0 1,0 0,0 1,0-1,0 0,0 1,-1 0,1-1,1 2,-20 36,8-29,5 1,-1-1,1 0,0 1,1-1,0 1,1 0,0-1,1 1,0 0,1 0,0 0,1-1,2 11,2 40,-5 119,-2-89,3 0,6 19,-5-90,0 1,1-1,1 0,1-1,7 16,-12-30,2-1,-1 1,0 0,1-1,0 0,0 1,0-1,1 0,-1-1,1 1,0-1,0 1,0-1,0 0,1-1,-1 1,1-1,0 0,-1 0,1 0,0-1,0 1,0-1,1-1,0 1,10-1,0-2,0 1,0-2,-1 0,1-1,10-4,24-6,-26 7,0 2,1 0,0 1,0 1,0 2,1 0,-1 2,0 1,0 1,0 1,0 1,-1 1,19 7,-16 6,-24-12</inkml:trace>
  <inkml:trace contextRef="#ctx0" brushRef="#br0" timeOffset="-4710.777">815 12781,'0'86,"-16"668,1-554,-1-1,9 118,7-310,1-7</inkml:trace>
  <inkml:trace contextRef="#ctx0" brushRef="#br0" timeOffset="-3720.394">2302 12846,'16'125,"-3"361,-2 365,-9-804,9-45,-6-10</inkml:trace>
  <inkml:trace contextRef="#ctx0" brushRef="#br0" timeOffset="-2678.418">104 13596,'777'-27,"485"-31,-558-2,-239 16,-285 33,-161 11</inkml:trace>
  <inkml:trace contextRef="#ctx0" brushRef="#br0" timeOffset="-1799.766">2645 13228,'-143'93,"112"-74,0 1,2 2,0 1,2 1,-2 4,26-27,1 1,-1 0,1 0,0 1,0-1,0 0,0 1,0-1,0 1,1 0,-1-1,1 1,0 0,0 0,0 0,0 0,0 0,1 0,-1 0,1 0,0 0,0 1,0-1,0 0,1 0,-1 0,1 0,0 0,0 0,0 0,0 0,1 1,6 2,1 1,0-1,0-1,1 1,-1-2,1 1,0-1,0-1,1 0,-1 0,1-1,9 1,-17-3,202 37,-204-37,0 0,0 1,0-1,1 0,-1 0,0 0,0 0,0 0,0 0,0 0,1 0,-1 0,0-1,0 1,0 0,0-1,0 1,0-1,0 1,0-1,0 0,0 1,0-1,0 0,0 1,-1-1,1 0,0 0,0 0,-1 0,1 0,-1 0,1 0,-1 0,1 0,-1 0,1 0,-1 0,0-1,0 1,0 0,4-56,-4 45,0-22,-1 1,-2-1,-1 1,-2 0,-1 1,-6-14,13 45,0 0,0-1,-1 1,1 0,0 0,-1-1,1 1,-1 0,0 0,1 0,-1 0,0 0,1-1,-1 1,0 1,0-1,0 0,0 0,0 0,0 0,0 1,0-1,-1 1,1-1,0 0,0 1,-1 0,1-1,-12 5</inkml:trace>
  <inkml:trace contextRef="#ctx0" brushRef="#br0" timeOffset="-916.061">355 13399,'-1'3,"1"-1,-1 1,1-1,0 1,0-1,1 1,-1-1,0 0,1 1,-1-1,1 1,0-1,0 0,0 0,0 1,0-1,0 0,1 0,-1 0,1 0,0 0,-1-1,1 1,0 0,0-1,1 1,14 8,2-2,0 0,0-1,0-1,1-1,5 1,16 4,-30-7,18 4,0 1,-1 2,0 0,-1 2,0 1,15 10,-39-21,-1-1,1 1,-1 0,1 0,-1 0,0 0,0 1,0-1,0 0,0 1,0 0,-1-1,1 1,-1 0,0 0,0 0,0 0,0 0,-1 0,1 0,-1 0,1 0,-1 0,0 0,0 0,-1 0,1 0,-1 1,1-1,-1 0,0 0,0-1,0 1,-1 0,1 0,-1 0,1-1,-1 1,0-1,-1 2,-16 17,-1-1,0-1,-2-1,0 0,-1-2,-2 0,-11 9,-40 32,61-43</inkml:trace>
  <inkml:trace contextRef="#ctx0" brushRef="#br1" timeOffset="-104082.708">5724 712,'-18'-10,"-1"1,1 1,-1 0,-1 1,1 2,-1 0,0 0,-1 2,1 1,-20 0,35 3,0 0,0 1,0-1,0 1,1 0,-1 1,0-1,1 1,0 0,0 0,0 0,0 1,0-1,0 1,1 0,0 0,0 0,0 1,0-1,1 1,0 0,0-1,0 1,0 0,1 0,0 0,0 0,0 0,0 1,1-1,0 0,0 0,1 0,-1 0,1 1,0-1,0 0,1 0,0-1,-1 1,2 0,-1 0,1-1,1 3,-1-4,-1 1,1-1,0 0,1 0,-1-1,0 1,1-1,0 1,-1-1,1 0,0-1,0 1,0-1,0 1,1-1,-1 0,0-1,0 1,1-1,-1 0,0 0,1 0,-1 0,0-1,4-1,0 0,1 0,-1-1,0 0,0 0,0-1,-1 0,1 0,-1-1,0 0,0 0,0-1,2-3,1-3,0 0,-1 0,-1-1,0 0,-1-1,0 0,-1 0,0-1,-1 1,-1-1,-1 0,0 0,0-7,1-17,-1-1,-3 1,-1-1,-5-25,6 57,-2-14,0 0,-1 0,-1 0,-1 1,-1-1,-1 1,-1 1,-1-1,9 20,0 1,0-1,0 1,0-1,0 1,0-1,-1 1,1 0,0-1,0 1,0-1,-1 1,1 0,0-1,-1 1,1-1,0 1,-1 0,1 0,0-1,-1 1,1 0,-1 0,1-1,-1 1,1 0,-1 0,1 0,0 0,-1 0,1-1,-1 1,1 0,-1 0,1 0,-1 0,1 0,-1 1,1-1,-1 0,1 0,-1 0,1 0,0 0,-1 1,1-1,-1 0,1 0,-1 1,1-1,0 0,-1 1,1-1,0 0,-1 1,1-1,0 1,0-1,-1 0,1 1,0 0,-10 30,4 7,2 1,2-1,1 1,2 0,2-1,2 0,4 17,-5-31,2-1,0 0,1 0,1-1,2 0,0 0,1-1,1 0,1-1,1 0,0-1,3 0,-11-13,1 0,1-1,-1 0,0 0,1 0,0-1,0-1,1 1,-1-1,1-1,-1 1,1-2,0 1,0-1,0 0,0-1,0 0,0-1,0 1,-1-2,1 1,0-1,0-1,-1 1,0-2,1 1,-1-1,0-1,3 0,0-1,-1 0,1-1,-2 0,1 0,-1-1,0-1,-1 1,1-2,-2 1,0-1,0 0,0 0,-2-1,1 0,-1 0,-1 0,0-1,0 1,0-7,-3 14,0 1,0 0,0 0,-1 0,1-1,-1 1,0 0,0-1,0 1,0 0,0 0,-1-1,0 1,0 0,0 0,0 0,0 0,0 0,-1 0,1 0,-1 0,0 0,0 1,0-1,0 1,-1-1,1 1,-1 0,1 0,-1 0,0 0,0 1,0-1,0 1,0-1,0 1,0 0,0 0,0 1,0-1,-1 1,1-1,0 1,-1 0,1 0,0 0,-1 1,1-1,0 1,-2 0,0 2,0 1,0-1,0 0,0 1,1 0,0 0,0 1,0-1,0 1,0 0,1 0,0 0,0 0,0 1,1-1,0 1,0-1,0 1,1 0,0 0,0 0,0 0,1 0,0 0,0 0,1 0,-1 0,1-1,0 1,1 0,0 0,0 0,0-1,0 1,1-1,1 1,6 4,1 0,0-1,0-1,1 0,0-1,1 0,0 0,0-2,0 0,0 0,1-1,0-1,0 0,0-1,0 0,0-1,5-1,62 8</inkml:trace>
  <inkml:trace contextRef="#ctx0" brushRef="#br1" timeOffset="-102730.392">8356 501,'0'0,"34"80,-3 0,2 21,8 44,-41-143,0-1,1 1,-1-1,0 0,1 1,-1-1,1 0,0 1,-1-1,1 0,0 0,0 0,0 0,0 1,0-1,0-1,0 1,0 0,0 0,1 0,-1 0,0-1,0 1,1-1,-1 1,0-1,1 1,-1-1,1 0,-1 0,1 1,-1-1,0 0,1 0,-1-1,1 1,-1 0,1 0,-1-1,0 1,1-1,-1 1,1-1,9-8,-2-1,1 1,-1-1,-1-1,0 0,0 0,-1-1,0 1,-1-2,-1 1,0 0,-1-1,0 0,0 0,0-12,3-52,-8 77,0 1,-1-1,1 0,0 1,0-1,0 1,0-1,0 1,0 0,0-1,0 1,1 0,-1 0,0 0,0-1,0 1,1 0,-1 0,1 0,-1 0,1 0,-1 0,1 1,-1-1,1 0,0 0,0 0,-1 0,1 0,0 1,0-1,-3 9,0-1,1 2,0-1,1 0,0 0,1 0,0 1,1 8,-1-15,1 0,-1-1,1 1,0 0,1-1,-1 1,1-1,-1 1,1-1,0 1,0-1,0 0,1 0,-1 0,1-1,0 1,0 0,0-1,0 0,0 0,0 0,0 0,1 0,-1 0,2-1,2 1,-1 0,1-1,0 0,0 0,0 0,-1-1,1 0,0-1,0 1,0-1,0-1,-1 1,1-1,-1 0,1-1,-1 1,4-3,17-10</inkml:trace>
  <inkml:trace contextRef="#ctx0" brushRef="#br1" timeOffset="-102016.342">8909 685,'-4'56,"3"52,2-104,0 0,0 1,0-1,0 0,1 0,-1 0,1 0,0 0,0-1,1 1,-1 0,1-1,0 0,0 0,0 0,0 0,0 0,1 0,-1-1,1 0,0 1,2-1,-1 1,1-1,0-1,0 1,0-1,0 0,0 0,0-1,0 1,0-2,0 1,0-1,0 1,0-1,-1-1,1 0,0 1,0-2,-1 1,1-1,-1 1,0-1,0-1,0 1,0-1,-1 0,1 0,8-8,-1 0,-1-1,0 0,0 0,-1-1,-1-1,-1 0,5-11,23-68,-32 85,-6 26,0-8,-16 125,6 0,6 0,8 69,2-133,3-1,15 65,-14-102,-8-33,0 1,0 0,1 0,-1-1,0 1,0 0,0 0,1 0,-1-1,0 1,0 0,0 0,1 0,-1-1,0 1,0 0,1 0,-1 0,0 0,1 0,-1 0,0 0,1-1,-1 1,0 0,0 0,1 0,-1 0,0 0,1 0,-1 1,0-1,0 0,1 0,-1 0,0 0,3-226,-4 128,-1-37,6-1,11-54,-14 187,0-14,1 1,1 0,0 0,1 0,1 0,1 0,0 1,1 0,2-2,-8 16,0-1,0 1,0-1,1 1,-1 0,1-1,-1 1,1 0,-1 0,1 0,0 0,-1 1,1-1,0 0,0 1,0-1,-1 1,1 0,0-1,0 1,0 0,0 0,0 0,0 0,-1 1,1-1,0 0,0 1,0-1,0 1,-1 0,1 0,0 0,-1-1,1 2,0-1,58 47,-53-41,14 11,-2 1,-1 1,0 0,-1 2,-1 0,-2 0,5 11,-17-31,-1 1,1-1,-1 1,0-1,0 1,0 0,-1-1,1 1,-1 0,1-1,-1 1,0 0,0 0,0-1,0 1,-1 0,1 0,-1-1,0 1,1 0,-1-1,0 1,-1-1,1 1,0-1,-1 1,1-1,-1 0,0 0,0 0,0 0,0 0,0 0,0-1,0 1,-1-1,1 1,-1-1,1 0,-1 0,1 0,-23 7,-1-1,1-2,-1 0,0-2,0-1,0 0,0-3,-21-2,36 3,18-1,18 0,8 0</inkml:trace>
  <inkml:trace contextRef="#ctx0" brushRef="#br1" timeOffset="-103548.602">7316 1,'24'297,"-18"-242,-2-23,3 43,4-1,2-1,22 64,-31-123,1-1,1 0,0-1,0 1,2-1,-1 0,1-1,3 3,-7-10,0 0,-1-1,1 1,1-1,-1 0,0 0,1-1,-1 1,1-1,0 0,0 0,0 0,0-1,0 0,0 0,0 0,0-1,1 1,-1-1,0 0,0-1,1 1,0-2,9-3,-1 0,0-2,0 1,-1-2,0 0,0-1,-1 0,0 0,-1-2,0 1,-1-1,0-1,0 0,-1 0,-1-1,0 0,-1-1,0 0,-1 0,4-13,-2 8,-6 42,-8 3,-6 85,12-107,0 0,1 0,0-1,-1 1,1 0,0 0,1-1,-1 1,1 0,-1-1,1 0,0 1,1-1,-1 0,0 0,1 0,0 0,0-1,-1 1,2-1,-1 1,0-1,0 0,1 0,-1-1,2 1,19 6</inkml:trace>
  <inkml:trace contextRef="#ctx0" brushRef="#br1" timeOffset="-103299.266">7961 462,'-16'-7,"-9"-2,-5-2,-4 2,-6-1,5 1</inkml:trace>
  <inkml:trace contextRef="#ctx0" brushRef="#br1" timeOffset="-103050.406">7053 225,'22'-2,"26"-1,25-2,21-1,21 0,14-1,6 0,-20 0</inkml:trace>
  <inkml:trace contextRef="#ctx0" brushRef="#br1" timeOffset="-106217.053">2144 488,'-12'108,"-4"0,-19 57,28-141,7-24,0 0,0-1,0 1,0 0,1 0,-1-1,0 1,0 0,0 0,0-1,0 1,0 0,0-1,0 1,0 0,0 0,0-1,0 1,0 0,0-1,0 1,0 0,0-1,0 1,0 0,0 0,0-1,0 1,0 0,-1 0,1-1,0 1,0 0,0 0,-1-1,1 1,0 0,0 0,0 0,-1-1,1 1,0 0,-1 0,1 0,0 0,0 0,-1 0,1 0,0 0,-1-1,1 1,0 0,0 0,-1 0,1 0,0 1,-1-1,1 0,0 0,0 0,-1 0,1 0,-1 0,-7-304,-29 68,36 235,1 0,-1 0,1 0,-1 0,1 0,0 0,-1 0,1 0,0 0,0 0,0 0,0-1,0 1,0 0,0 0,0 0,1 0,-1 0,0 0,0 0,1 0,-1 0,1 0,-1 0,1 0,-1 0,1 0,0 1,0-1,-1 0,1 0,0 0,0 1,0-1,0 1,-1-1,1 0,0 1,0 0,0-1,0 1,0 0,1-1,-1 1,0 0,0 0,0 0,0 0,0 0,0 0,102 40,74 44,-175-83,1 0,-1 0,1 0,-1 0,0 0,1 0,-1 1,0-1,0 1,0 0,0 0,0 0,-1 0,1 0,-1 0,1 0,-1 0,0 0,1 1,-1-1,0 1,-1-1,1 1,0-1,-1 1,1-1,-1 1,0-1,0 1,0 0,0-1,0 1,-1-1,1 1,-1 0,0 1,-6 4,0 0,0-1,0 1,-1-2,0 1,0-1,-1 0,0-1,0 0,0 0,-10 3,-36 22,55-30,-1 0,1 0,0 0,-1 0,1 0,0 0,0 1,-1-1,1 0,0 0,-1 0,1 0,0 0,0 0,-1 1,1-1,0 0,0 0,-1 0,1 1,0-1,0 0,0 0,-1 1,1-1,0 0,0 1,0-1,0 0,0 0,0 1,0-1,0 0,-1 1,1-1,0 0,0 1,0-1,1 0,-1 1,0-1,0 0,0 0,0 1,0-1,0 0,0 1,0-1,1 0,-1 0,0 1,0-1,0 0,0 0,1 1,-1-1,0 0,0 0,1 0,-1 1,0-1,1 0,-1 0,0 0,23 5,-21-5,19 0,-1 2,1 0,-1 1,0 1,1 1,-2 1,1 1,-1 0,0 2,-1 0,0 1,0 1,-1 0,0 1,1 3,-15-11,1 0,-2-1,1 1,0 0,-1 1,0-1,0 0,0 1,0-1,-1 1,1-1,-1 1,-1 0,1 0,-1-1,1 1,-1 0,-1 0,1 0,-1 0,0-1,0 1,0 0,0-1,-1 1,0-1,0 1,0-1,-1 0,1 0,-1 0,0 0,0-1,0 1,-1-1,1 1,-1-1,-2 1,-9 6,-1 0,-1-1,0-1,0 0,0-1,-1-2,0 1,0-2,0 0,-1-1,0-1,1-1,-1-1,-15-1,29 1,0 0,-1 0,1 0,0-1,-1 0,1 0,0 0,0-1,0 1,0-1,0-1,0 1,0-1,1 1,-1-1,1-1,0 1,0 0,-1-2,1-7</inkml:trace>
  <inkml:trace contextRef="#ctx0" brushRef="#br1" timeOffset="-105678.22">2789 738,'-3'-3,"-1"0,1 0,-1 1,0-1,1 1,-1 0,0 0,0 0,-1 0,1 1,0 0,0 0,-1 0,1 0,-1 0,1 1,-1 0,1 0,0 1,-1-1,1 1,-1 0,1 0,0 0,-1 0,1 1,0 0,0 0,0 0,0 0,-2 3,-4 1,1 1,0 0,1 0,-1 1,1 0,1 1,0-1,0 1,0 1,1 0,1-1,-1 3,5-10,-1 1,1 0,-1 0,1-1,0 1,1 0,-1 0,0 0,1 0,-1 0,1 0,0 0,0 0,0 0,1 0,-1 0,1 0,-1 0,1 0,0 0,0 0,1 0,-1-1,0 1,1 0,0-1,-1 1,1-1,0 0,0 0,1 1,-1-1,0-1,1 1,-1 0,1-1,-1 1,1-1,0 1,0-1,0 0,0-1,2 2,9-1,-1 0,1 0,0-1,0-1,-1 0,1-1,-1-1,1 0,-1-1,0 0,0-1,0 0,-1-1,0-1,0 0,8-6,-16 11,0-1,-1 1,1-1,-1 0,0 0,0 0,0 0,0 0,-1-1,1 1,-1-1,0 0,0 0,0 0,0 0,-1 0,1 0,-1 0,0 0,-1-1,1 1,-1 0,0-1,0 1,0 0,0-1,-1 1,0 0,0-1,0-1,0 5,1 1,0 0,0-1,0 1,0 0,0-1,0 1,-1 0,1-1,0 1,0 0,-1-1,1 1,0 0,0 0,-1-1,1 1,0 0,0 0,-1 0,1-1,0 1,-1 0,1 0,-1 0,1 0,0 0,-1 0,1 0,0 0,-1 0,1 0,0 0,-1 0,1 0,-1 0,1 0,0 0,-1 0,1 0,0 0,-1 1,1-1,0 0,-1 0,1 0,0 1,0-1,-1 0,1 0,0 1,0-1,-1 0,1 0,0 1,0-1,0 0,-1 1,1-1,0 0,0 1,0-1,0 0,0 1,0-1,0 1,0-1,0 0,0 1,-7 28,5-23,1 0,0 1,0-1,0 0,0 1,1-1,0 0,1 1,-1-1,1 1,1-1,-1 0,1 0,0 0,0 0,1 0,0 0,0 0,0-1,1 1,-1-1,1 0,1 0,-1-1,1 1,-1-1,1 0,1 0,-1-1,0 1,1-1,0 0,0-1,0 1,3 0,14-2</inkml:trace>
  <inkml:trace contextRef="#ctx0" brushRef="#br1" timeOffset="-104777.073">3118 698,'0'-2,"0"-1,-1 0,1 1,1-1,-1 1,0-1,1 0,-1 1,1-1,-1 1,1-1,0 1,0-1,1 1,-1 0,0 0,1-1,-1 1,1 0,0 0,0 0,0 1,0-1,0 0,0 1,0-1,0 1,1 0,-1 0,1 0,-1 0,0 0,1 0,0 1,-1-1,1 1,-1 0,1 0,0-1,-1 2,3-1,6 3,0 1,0 1,-1-1,0 2,0-1,0 1,-1 1,1 0,-2 0,1 1,-1 0,0 0,-1 1,0 0,0 0,-1 1,0 0,-1 0,0 0,0 1,-1-1,-1 1,2 10,-1 1,-2 0,0 0,-1 0,-2 1,0-1,-1 0,-2 0,0 0,-1-1,-1 1,-3 4,-23 133,31-152,1 0,-1-1,2 1,-1 0,1 0,0 0,0 0,1-1,0 1,0-1,1 1,0-1,0 0,0 0,1 0,0 0,0-1,0 1,1-1,-1 0,1 0,1-1,-1 0,1 0,-1 0,1 0,0-1,1 0,-1 0,0-1,1 0,0 0,-3 1,1-1,-1 0,1 0,-1-1,1 1,0-1,0 0,-1-1,1 1,0-1,0 0,0 0,0 0,0-1,-1 1,1-1,0 0,0-1,-1 1,1-1,-1 0,1 0,-1-1,0 1,0-1,0 0,0 0,0 0,-1 0,1-1,-1 0,0 1,0-1,-1 0,2-2,-2-8,-1 1,0-1,-1 1,0-1,-1 1,-1-1,0 1,0 0,-2 0,0 0,0 0,-1 1,0-1,-1 1,-1 0,0 1,-1 0,-4-5,-4-8,-1 1,-2 0,0 2,-1 0,-1 1,-1 1,-1 2,0 0,-19-10,32 22,-29-27,60 15,19 8,0 3,1 1,0 1,32 3,-41 0,89-1,-52 3,-1-3,1-3,-1-2,60-16,-83 3,-44 20,-1-1,1 1,0-1,-1 1,1-1,0 1,-1-1,1 0,-1 1,1-1,-1 0,1 1,-1-1,0 0,1 0,-1 1,0-1,1 0,-1 0,0 0,0 1,0-1,0 0,0 0,0 0,0 0,0 1,0-1,0 0,-1 0,1 0,0 1,0-1,-1 0,1 0,0 0,-1 1,1-1,-1 0,1 1,-1-1,0 1,1-1,-1 0,1 1,-1-1,0 1,0-1,1 1,-1 0,0-1,0 1,1 0,-1 0,-9-5,0 1,0 0,-1 0,1 1,-1 1,0 0,0 0,1 1,-1 1,0 0,-4 0,3 0,0 1,0 0,1 1,-1 0,1 1,0 0,0 1,0 0,-6 4,12-6,1 0,1 0,-1 0,0 1,0 0,1-1,0 2,-1-1,1 0,0 0,1 1,-1 0,1-1,-1 1,1 0,0 0,1 1,-1-1,1 0,0 1,0-1,0 0,0 1,1-1,0 1,0 1,0-2,1 1,0-1,0 1,0-1,0 1,1-1,0 0,0 0,0 0,0 0,1 0,0 0,0-1,0 1,0-1,0 0,0 0,1 0,0 0,0 0,-1-1,1 0,1 0,0 1,6 1,-1 1,1-2,0 1,0-1,0-1,1 0,-1-1,0 0,5-1,-8 0,1-1,-1 0,1 0,-1-1,0 0,0 0,1-1,-2 0,1-1,0 0,-1 0,1-1,-1 1,-1-1,1-1,-1 0,0 0,0 0,0 0,-1-1,0 0,0 0,-1 0,0-1,0 0,-1 1,0-1,0-1,-1 1,0 0,0-1,-1 1,0 0,-1-2,0 17,0 0,1 0,-1 0,1 0,1 0,-1 0,1 0,1-1,-1 1,1-1,0 1,0-1,1 0,7 5,0 0,1-1,0 0,1-1,-1 0,2-1,-1-1,1 0,1-1,-1 0,1-1,0-1,0 0,0-1,7 0,55 11</inkml:trace>
  <inkml:trace contextRef="#ctx0" brushRef="#br1" timeOffset="-107914.708">433 541,'5'5,"5"7,6 9,5 8,3 7,4 7,2 6,3 2,-1 2,0-1,-4-1,-4-4,-4-6,-6-8,-5-14,-3-9</inkml:trace>
  <inkml:trace contextRef="#ctx0" brushRef="#br1" timeOffset="-107661.757">762 620,'-6'-7,"-8"5,-7 13,-9 19,-9 16,-7 10,-1 8,-1-1,2-7,7-10,9-13</inkml:trace>
  <inkml:trace contextRef="#ctx0" brushRef="#br1" timeOffset="-107516.147">355 751,'-9'0,"-3"2,5 4,10 0,16-1,21-1,21-4,18-6,14-4,6-5,-2-3,-7 1,-18 2</inkml:trace>
  <inkml:trace contextRef="#ctx0" brushRef="#br1" timeOffset="-107050.333">723 409,'-36'-16,"0"1,-1 2,0 2,-1 1,0 2,-37-3,58 9,-1 2,1 0,0 0,-1 2,1 0,0 1,0 1,0 0,1 1,-1 1,1 1,1 0,-1 1,1 1,1 0,-9 8,10-6,1 1,0 1,1 0,0 0,1 1,0 1,2 0,-1 0,2 0,0 1,1 0,1 1,0-1,1 1,1 0,0 0,2 0,0 1,0-1,2 0,0 0,1 0,1 0,1 0,0 0,1 0,3 5,2 3,0-1,2 0,1-1,1 0,1-1,1-1,1 0,1-1,0-1,2 0,0-2,1 0,0-2,2 0,0-1,0-1,1-2,8 3,0-2,0 0,1-3,0 0,1-2,0-2,0-1,0-2,0-1,0-1,0-2,1-2,-2-1,1-1,3-3,-20 5,0-1,0 0,-1-1,0-1,0 0,-1-2,0 1,0-2,-1 0,0-1,-1 0,0-1,0 0,-2-1,0-1,0 0,-1 0,-1-1,0 0,-1-1,-1 0,0 0,-2 0,1-3,-1-14,-3-1,0 1,-2 0,-2 0,-1 0,-1 0,-2 0,-2 0,0 1,-2 1,-2-1,-1 2,-1 0,-1 0,-2 1,-1 1,-18-20,31 38,-1 2,0-1,-1 1,0 0,-1 0,1 1,-1 0,-1 1,1-1,-1 2,0-1,-1 1,1 0,-1 1,0 0,0 1,0 0,-1 1,-6-1,6 3,1 1,-1 1,1-1,-1 2,1-1,0 2,0-1,0 1,1 1,-1 0,1 0,0 1,0 0,1 0,-2 2,-8 8,0 2,0-1,2 2,0 0,-12 21,-20 45,13-6</inkml:trace>
  <inkml:trace contextRef="#ctx0" brushRef="#br1" timeOffset="-88745.869">1999 2804,'4'75,"3"0,12 50,-10-71,89 615,-59-348,110 783,-146-1083,16 47,-14-64</inkml:trace>
  <inkml:trace contextRef="#ctx0" brushRef="#br1" timeOffset="-87748.496">2092 2897,'0'-5,"0"0,1 0,0 0,0 0,1 0,0 1,-1-1,1 0,1 1,-1 0,1-1,0 1,0 0,0 0,0 0,1 1,-1-1,1 1,0 0,0 0,0 0,0 1,1-1,-1 1,1 0,0 0,-1 1,1-1,0 1,0 0,0 1,0-1,5 1,47-6,0 3,1 2,-1 3,50 8,-59-6,856 85,-548-60,339-17,-107 7,63-12,-648-7</inkml:trace>
  <inkml:trace contextRef="#ctx0" brushRef="#br1" timeOffset="-87012.893">3158 3594,'-3'26,"1"0,1-1,1 1,1 0,2 0,0-1,5 14,-6-27,2 0,0 0,0-1,1 1,0-1,1 0,1-1,-1 1,2-1,-1 0,2-1,-1 0,1 0,0-1,1 0,5 3,-10-8,0 0,1 0,-1 0,1-1,-1 0,1 0,0-1,0 0,0 0,0 0,0 0,0-1,0 0,0 0,0-1,0 0,0 0,-1 0,1-1,0 1,0-2,-1 1,0 0,1-1,-1 0,0 0,0-1,0 0,-1 1,1-2,-1 1,0 0,0-1,-1 0,1 0,-1 0,1-2,4-6,-2-1,1-1,-2 1,0-1,-1 0,0 0,-1 0,-1 0,0-1,-1 1,-1-1,0 1,-1-1,-1 1,0 0,-1 0,-1-1,-1 2,0-1,0 1,-7-12,9 21,1 0,-1 0,-1 0,1 1,-1-1,0 1,0 0,0 0,0 0,-1 1,1-1,-1 1,0 0,0 0,0 1,0 0,-1 0,1 0,-1 0,1 1,-1 0,0 0,1 0,-1 1,0 0,0 0,1 1,-1-1,0 1,1 0,-1 1,0-1,1 1,0 0,-1 1,-3 2,0 0,0 1,1-1,0 2,0-1,1 1,0 0,0 1,0 0,1 0,0 0,1 1,0 0,0 0,1 0,0 0,1 1,-1 0,2-1,0 1,0 0,1 1,0-1,0 0,1 0,1 0,0 0,0 0,1 0,0 0,1 0,1 3,20 25</inkml:trace>
  <inkml:trace contextRef="#ctx0" brushRef="#br1" timeOffset="-86598.998">3947 3463,'-16'3,"1"1,0 1,0 0,0 1,1 1,0 0,0 1,0 1,1 0,1 0,-1 1,2 1,-1 0,1 2,7-11,1 1,0-1,1 1,-1-1,0 1,1 0,0 0,-1 0,1 1,0-1,1 0,-1 1,1-1,-1 1,1 0,0-1,0 1,1 0,-1 0,1-1,0 1,0 0,0 0,0 0,1-1,-1 1,1 0,0 0,0-1,1 1,-1-1,1 1,0-1,-1 1,2-1,1 3,9 1,0 0,0-1,0-1,1 0,0-1,0 0,1-2,-1 1,9-1,-5 1,2 0,-7-2,1 1,-1 0,0 0,0 1,-1 1,1 0,-1 1,0 0,0 1,0 0,-1 1,0 1,3 2,-12-8,0 0,0 0,0 1,0-1,-1 1,1 0,-1-1,1 1,-1 0,0 0,0 0,0 0,-1 0,1 0,-1 0,1 0,-1 0,0 0,0 0,0 0,-1 0,1 1,-1-1,0 0,0 0,0-1,0 1,0 0,-1 0,1 0,-1-1,1 1,-2 0,-2 3,0 0,0 0,-1 0,0 0,-1-1,1 0,-1 0,0-1,0 0,0 0,-1 0,0-1,-8 2,0 0,0-1,0-1,-1 0,1-1,-1-1,1-1,-1 0,1-1,-4-1,-23-13,31 6</inkml:trace>
  <inkml:trace contextRef="#ctx0" brushRef="#br1" timeOffset="-86246.933">4631 3449,'-12'-3,"-1"1,1 0,-1 1,0 1,0 0,0 0,1 1,-1 1,0 0,1 1,0 0,-1 1,1 1,1 0,-1 0,1 1,0 0,0 1,-9 8,4-3,0 1,1 1,1 0,0 1,1 0,1 1,1 1,0 0,1 0,0 1,2 0,-2 7,6-17,1-1,1 1,-1 1,1-1,1 0,-1 0,1 1,1-1,0 0,0 1,0-1,1 1,1-1,-1 0,1 0,1 0,-1 0,1 0,1 0,0-1,0 1,0-1,1 0,1 2,8 1,0 0,1-1,0 0,1-1,-1-1,2 0,-1-1,0-1,1-1,0 0,0-1,0-1,1-1,-1 0,0-1,1-1,-1-1,6-1,132-29,-90 10</inkml:trace>
  <inkml:trace contextRef="#ctx0" brushRef="#br1" timeOffset="-85481.682">3197 4594,'42'-6,"0"2,0 2,0 2,13 2,-51-2,1 0,-1 0,0 1,0-1,0 1,0 0,0 0,0 0,0 1,0-1,0 1,0 0,-1 0,1 0,-1 0,1 1,-1 0,0-1,0 1,0 0,0 1,-1-1,1 0,-1 1,0-1,0 1,0 0,-1 0,1 0,0 2,-3 6,-1-1,0 1,-1-1,0 0,0 1,-2-2,1 1,-1 0,-1-1,0 0,0 0,-1-1,0 1,0-1,-6 4,-156 187,167-200,1 1,0 0,-1 0,1 0,0 0,0 0,0 1,-1-1,1 0,1 0,-1 1,0-1,0 1,0-1,1 1,-1-1,1 1,-1-1,1 1,0-1,-1 1,1 0,0-1,0 1,0-1,0 1,1 0,-1-1,0 1,1-1,-1 1,1 0,-1-1,1 1,0-1,-1 0,1 1,0-1,0 0,0 1,0-1,0 0,1 0,-1 0,0 0,1 0,-1 0,0 0,1 0,17 1,1-1,-1 0,0-1,1-1,-1-1,0-1,0-1,0 0,4-3,-16 6,297-91,-247 71</inkml:trace>
  <inkml:trace contextRef="#ctx0" brushRef="#br1" timeOffset="-84680.306">3974 4647,'-2'102,"-4"0,-17 81,14-158,9-272,0 52,16 214,46 79,-59-93,1-1,0 1,0-1,1 0,0 0,-1 0,1-1,0 0,1 0,-1 0,0 0,1-1,0 0,-1 0,1 0,0-1,6 1,-7-2,1-1,-1 0,0 1,1-2,-1 1,0 0,0-1,0 0,0-1,0 1,-1-1,1 1,-1-2,1 1,-1 0,0-1,0 0,-1 0,1 0,-1 0,0 0,0-1,0 1,0-1,-1 0,4-7,-1-1,0 1,0 0,-2-1,1 0,-2 0,0 0,0-1,-1-7,3 180,2-111,1-1,2 1,3-1,2-1,8 17,5-16,-15-36</inkml:trace>
  <inkml:trace contextRef="#ctx0" brushRef="#br1" timeOffset="-84431.886">4526 4450,'0'18,"0"14,2 12,1 9,3 6,-1 3,2-1,-1-3,1-6,-1-4,2-9,-2-8,-1-9</inkml:trace>
  <inkml:trace contextRef="#ctx0" brushRef="#br1" timeOffset="-84163.056">4764 4450,'4'18,"4"14,1 14,0 8,2 5,-2 2,1-2,-2-5,0-5,0-4,0-5,0-8,2-6,-2-8</inkml:trace>
  <inkml:trace contextRef="#ctx0" brushRef="#br1" timeOffset="-83913.723">4487 4778,'20'-4,"20"-7,19-2,15-5,11-1,4 1,-2 3,-15 4</inkml:trace>
  <inkml:trace contextRef="#ctx0" brushRef="#br1" timeOffset="-83530.747">5079 4778,'69'-12,"-57"10,-1-1,1 1,-1 0,1 1,-1 0,1 1,0 1,-1-1,1 2,-1 0,1 0,-1 1,0 0,0 1,0 0,-8-2,0 0,0 1,-1-1,1 1,-1-1,1 1,-1 0,0 0,0 0,0 0,-1 0,1 0,-1 1,0-1,0 0,0 1,0-1,0 1,-1-1,1 1,-1-1,0 1,0 0,-1-1,1 1,-1-1,1 1,-1 0,-38 94,-31 16,-24 47,93-159,-1 0,1 0,0 0,0 0,0 1,0-1,0 0,0 0,1 0,-1 1,1-1,-1 0,1 1,0-1,0 1,0-1,0 0,1 1,-1-1,1 0,-1 1,1-1,0 0,0 0,0 1,0-1,0 0,0 0,0 0,1 0,-1-1,1 1,0 0,-1-1,1 1,0-1,0 1,13 3,1-1,-1-1,1 0,0-1,0-1,0-1,0 0,0 0,-1-2,1 0,7-2,-23 3,21 0,-1-2,1 0,-1-2,0 0,0-1,0-1,-1-1,9-5,-26 12,0 0,0-1,0 1,0 0,-1-1,1 1,0-1,-1 0,1 0,-1 1,0-1,0 0,1 0,-1 0,0 0,-1-1,1 1,0 0,-1 0,1 0,-1-2,-1-16</inkml:trace>
  <inkml:trace contextRef="#ctx0" brushRef="#br1" timeOffset="-83278.422">5092 4897,'13'2,"17"1,15 0,16-3,12-4,6-3,-1-2,-14-1</inkml:trace>
  <inkml:trace contextRef="#ctx0" brushRef="#br1" timeOffset="-82181.49">2315 5266,'0'10,"-2"87,4 1,4-1,5 0,4-1,4 2,-18-95,25 65,-26-67,1 1,0 0,0-1,0 1,1-1,-1 1,0-1,1 0,-1 1,0-1,1 0,-1 0,1 0,0 0,-1 0,1-1,0 1,0 0,0-1,-1 1,1-1,0 0,0 1,0-1,0 0,0 0,0 0,-1-1,1 1,0 0,0-1,0 1,0-1,1 0,128-97,-108 87,1 2,0 1,0 1,0 0,1 2,0 1,0 1,0 1,0 1,1 2,-1 0,0 2,12 2,30 0,136-4,0-8,52-15,-121 10,13-1,587-32,23 37,-35 2,-473-6,-262 9,-3 0</inkml:trace>
  <inkml:trace contextRef="#ctx0" brushRef="#br1" timeOffset="-80899.9">5671 3001,'24'-10,"169"-6,95 3,-284 13,-2-1,0 1,0-1,0 1,1 0,-1 0,0-1,1 2,-1-1,0 0,1 0,-1 1,0-1,0 1,0-1,1 1,-1 0,0 0,0 0,0 0,0 1,0-1,-1 0,1 1,0 0,-1-1,1 1,-1 0,1 0,-1-1,0 1,0 0,1 0,-2 1,1-1,0 0,-26 91,17-65,1 1,1 0,2 0,1 1,2 0,0-1,2 1,1-1,2 1,1-1,1 0,9 28,22 59,-6-18,-4 1,-4 3,-8 15,-5 1,-5 0,-5 6,2 48,7-32,6-1,30 121,34 73,-75-165,-3-166,-1 0,0 0,0 0,0 0,0 0,0 1,0-1,0 0,-1 0,1 0,-1 0,0 0,1 0,-1 0,0-1,0 1,0 0,0 0,-1 0,1-1,0 1,-1-1,1 1,-1-1,1 0,-1 1,0-1,0 0,1 0,-1 0,0 0,0-1,0 1,0 0,0-1,0 1,0-1,0 0,-2 0,-12-3,0 0,0-1,0-1,1-1,0 0,0-1,-12-9,13 7,4 1</inkml:trace>
  <inkml:trace contextRef="#ctx0" brushRef="#br1" timeOffset="-79947.596">6369 4146,'811'-26,"50"14,-78-5,97-29,-254 8,-306 32,-288 6</inkml:trace>
  <inkml:trace contextRef="#ctx0" brushRef="#br1" timeOffset="-78560.004">10553 2699,'55'341,"-24"-112,-9 1,-9 147,-14-233,0 11,5-1,8 0,6 0,-15-139,14 82,-4 1,-4 0,-4 9,-6-49,-1 24,4 0,3-1,7 23,22-19,-31-83,-1 0,0 0,0-1,1 0,-1 1,1-1,-1 0,1 0,0 0,0 0,-1-1,1 1,0-1,0 1,-1-1,1 0,0 0,0-1,0 1,0 0,-1-1,1 0,0 0,-1 0,1 0,0 0,-1 0,11-2,90-14,1 6,1 3,49 6,-6-2,404-30,128-4,305 31,203 2,-1000 15,-178-8,-16-1</inkml:trace>
  <inkml:trace contextRef="#ctx0" brushRef="#br1" timeOffset="-76729.365">10567 2593,'0'-1,"0"0,0 0,-1 0,1-1,0 1,0 0,0 0,0-1,0 1,1 0,-1 0,0-1,1 1,-1 0,0 0,1 0,-1-1,1 1,0 0,-1 0,1 0,0 0,0 0,0 0,0 1,0-1,0 0,0 0,0 1,0-1,0 0,0 1,0-1,0 1,1-1,47-14,-48 15,87-13,0 3,1 5,68 5,-89 0,203 8,72 20,505 21,203-40,-765-10,351-13,-535 13,176 8,-174 14,-102-20,0 1,0-1,0 0,0 1,-1 0,1-1,-1 1,1 0,-1 0,0 0,1 0,-1 0,0 0,0 0,0 1,-1-1,1 0,-1 0,1 1,-1-1,0 0,1 1,-1-1,-1 0,1 1,0-1,0 0,-1 1,1-1,-1 1,0 9,0 58,-1-6,3 1,3 0,10 54,79 312,-37 14,-14 37,-23-351,4 68,-32 76,-7-129,21 2,0-111,-5-32,0-1,-1 1,1 0,-1 0,0 0,0-1,0 1,0-1,-1 1,0-1,0 1,0-1,-1 0,1 0,-1 0,0 0,0-1,-1 1,1-1,-1 1,0-1,-18 1,12-10</inkml:trace>
  <inkml:trace contextRef="#ctx0" brushRef="#br1" timeOffset="-76100.04">12159 3041,'0'16,"0"16,0 16,0 14,0 9,3 4,2-2,5-7,3-9,2-11,-2-13</inkml:trace>
  <inkml:trace contextRef="#ctx0" brushRef="#br1" timeOffset="-75694.346">12133 2897,'6'19,"1"0,0 0,2 0,0-1,1-1,0 1,2-2,0 1,0-2,2 0,0 0,7 4,-16-13,88 85,55 64,-105-78,-42-75,0 1,-1 0,1 0,0 0,-1 0,0 0,0-1,0 1,0 0,0 0,0 0,-1 0,1 0,-1 0,0 0,0-1,0 1,0 0,-1-1,1 1,-1-1,1 1,-1-1,0 0,0 1,0-1,0 0,-1 0,-10 5,0-1,-1 0,0-1,0 0,-1-1,1 0,-1-2,0 1,1-2,-1 0,0-1,0 0,-2-1,3 1,-128-3,131 2</inkml:trace>
  <inkml:trace contextRef="#ctx0" brushRef="#br1" timeOffset="-75394.632">12686 3134,'0'-3,"0"5,3 8,0 9,-1 10,1 11,-2 11,0 5,0 2,-1 0,0-3,0-4,2-6,3-9,1-10</inkml:trace>
  <inkml:trace contextRef="#ctx0" brushRef="#br1" timeOffset="-74960.791">12936 3094,'56'152,"-48"-122,1 1,2-1,1-1,1 0,2-1,1 0,1-2,1 1,1-2,7 7,-23-29,-1 0,1 0,0 0,0-1,0 1,0-1,0 1,0-1,1 0,-1 0,1 0,-1-1,1 1,0-1,0 0,-1 0,1 0,0-1,0 1,0-1,0 0,0 0,0 0,0-1,0 1,0-1,0 0,0 0,-1-1,1 1,0-1,-1 1,1-1,-1 0,0-1,1 1,-1 0,0-2,8-13,0 0,-2-1,0 0,-1 0,-1-1,-1 0,0-1,-2 1,3-17,-6 30,37-257,-29 210,-3 40</inkml:trace>
  <inkml:trace contextRef="#ctx0" brushRef="#br1" timeOffset="-74210.76">12528 4068,'0'25,"0"19,2 13,1 10,2 6,1 1,-2-3,-1-7,-1-8,-1-8,0-13</inkml:trace>
  <inkml:trace contextRef="#ctx0" brushRef="#br1" timeOffset="-73848.221">12989 4121,'-153'143,"-70"45,200-169,23-11,22-12,-15 2,5-2,1 1,-1 0,1 1,0 0,0 1,0 1,0 0,0 0,0 1,-1 1,1 0,0 1,-1 1,1 0,-1 0,0 1,0 1,-1 0,0 0,0 1,0 1,-1 0,8 7,22 38,25 23,-63-74,2 0,-1 0,0 0,0-1,1 0,-1 1,0-1,1 0,-1 0,1-1,0 1,-1-1,1 0,-1 0,1 0,0 0,-1-1,1 1,2-2,20-5</inkml:trace>
  <inkml:trace contextRef="#ctx0" brushRef="#br1" timeOffset="-73331.602">13370 4265,'134'-253,"-122"233,-12 20,0-1,1 1,-1 0,0 0,0-1,0 1,1 0,-1 0,0 0,0-1,1 1,-1 0,0 0,1 0,-1 0,0 0,1 0,-1 0,0 0,0 0,1 0,-1 0,0 0,1 0,-1 0,0 0,1 0,-1 0,0 0,0 0,1 0,-1 0,0 0,1 1,-1-1,0 0,0 0,1 0,-1 1,0-1,0 0,0 0,1 0,-1 1,0-1,0 0,0 1,0-1,1 0,-1 0,0 1,0-1,0 0,0 1,0-1,0 0,0 1,0-1,0 0,0 0,0 1,0-1,0 0,0 1,0-1,0 0,-1 1,1-1,0 0,0 1,1 26,-5 50,0 1,3-1,6 35,11 134,-15-244,0 1,-1 0,1 0,-1 0,0 0,0 0,0 0,-1 0,1 0,-1 0,1 0,-1 0,0 0,0 0,0-1,0 1,-1 0,1-1,-1 1,0-1,0 1,1-1,-1 0,-1 0,1 0,0 0,-1 0,1 0,-1-1,1 1,-1-1,0 0,1 0,-1 0,0 0,-2 0,-10-3</inkml:trace>
  <inkml:trace contextRef="#ctx0" brushRef="#br1" timeOffset="-73109.196">13423 4660,'-3'-2,"3"-1,4 0,10 1,10 0,10 1,11-2,11 0,10 0,2-1,-2 0,-4 0,-9-1,-14 0</inkml:trace>
  <inkml:trace contextRef="#ctx0" brushRef="#br1" timeOffset="-72943.832">14107 4634,'2'0,"4"0,2 0,0 0</inkml:trace>
  <inkml:trace contextRef="#ctx0" brushRef="#br1" timeOffset="-71650.697">15345 3857,'336'-3,"75"0,63 22,-265 3,-74-6,104-3,-122-16,-104 6,-8 1</inkml:trace>
  <inkml:trace contextRef="#ctx0" brushRef="#br1" timeOffset="-70346.905">17134 2581,'4'60,"1"0,4-1,9 34,-5-31,18 108,5 29,30 84,-33-173,2 0,-4 1,-6 1,-4 1,-5 1,-4 29,-23 218,12-335,2 0,1 0,1-1,1 1,8 19,-11-33,16 115,-17-123,1 0,0 0,-1 0,1 0,0-1,1 0,-1 1,0-1,1 0,0-1,0 1,0-1,0 1,0-1,0 0,1-1,-1 1,1-1,-1 0,1 0,-1 0,1-1,0 1,-1-1,1 0,0-1,-1 1,1-1,4-1,2 2,1180-14,61 32,70 18,-1207-31,-126-1,-7-2</inkml:trace>
  <inkml:trace contextRef="#ctx0" brushRef="#br1" timeOffset="-68912.014">17147 2357,'2343'-54,"-1127"14,368 42,-1581-2,-1 0,-1-1,0 1,1 0,-1 0,1 0,-1-1,0 1,1 1,-1-1,1 0,-1 0,1 0,-1 1,0-1,1 1,-1-1,0 1,0 0,1-1,-1 1,0 0,0 0,0 0,0 0,0 0,0 0,0 0,0 0,0 0,0 0,-1 0,1 1,0-1,-1 0,1 1,-1-1,1 1,-10 123,-11 300,19 58,12-278,18 70,9 151,-37 113,-1-533,0-1,-1 1,1-1,-1 1,0-1,0 1,-1-1,0 0,0 0,0 0,0 0,-1 0,0 0,0-1,0 1,-1-1,1 0,-1 0,0 0,0-1,-1 1,1-1,-1 0,1 0,-1 0,0-1,0 0,0 0,-5 2,-177 19,156-21,-374 12,249-12</inkml:trace>
  <inkml:trace contextRef="#ctx0" brushRef="#br1" timeOffset="-68349.793">18990 2791,'0'16,"2"14,1 10,0 8,0 5,-2 0,0-5,0-3,-1-8,0-7,0-10</inkml:trace>
  <inkml:trace contextRef="#ctx0" brushRef="#br1" timeOffset="-67999.19">18977 2607,'26'41,"3"-1,1-2,2-1,1-2,2-1,27 19,103 109,-104-69,-60-90,1 1,-1-1,0 0,0 1,0-1,0 1,-1 0,0-1,1 1,-1-1,-1 1,1 0,0-1,-1 1,0-1,0 1,0-1,0 1,0-1,-1 1,1-1,-1 0,0 0,0 0,0 0,-1 0,1-1,-3 3,-11 5,0-1,-1-1,0 0,-1-1,0-1,0-1,0 0,0-1,-1-1,0-1,1-1,-1 0,-11-2,29 1,-27 2,-2 0,0-1,0-1,0-2,-15-3,29-1,10-1</inkml:trace>
  <inkml:trace contextRef="#ctx0" brushRef="#br1" timeOffset="-67727.91">19661 2726,'0'11,"0"15,-2 16,-1 15,-2 11,0 7,0 2,2-2,1-6,1-8,0-12,1-14</inkml:trace>
  <inkml:trace contextRef="#ctx0" brushRef="#br1" timeOffset="-67317.012">19845 2817,'168'303,"-149"-265,-10-16,2-1,0 0,2-1,0 0,1-1,8 8,-21-26,1 1,0 0,-1-1,1 1,0-1,0 0,0 1,0-1,0 0,0 0,0 0,0-1,0 1,1 0,-1-1,0 1,1-1,-1 0,0 0,0 0,1 0,-1 0,0-1,1 1,-1 0,0-1,0 0,0 0,1 1,-1-1,0 0,0-1,0 1,-1 0,1-1,0 1,0-1,-1 1,13-15,-2 0,0 0,-1-1,-1-1,0 0,-2 0,0 0,0-1,-2-1,2-11,-4 18,14-42,-2-1,-3-1,-3-1,-2 1,-2-1,-3-44,-4 97,1 12,-1 7</inkml:trace>
  <inkml:trace contextRef="#ctx0" brushRef="#br1" timeOffset="-66446.568">16213 3410,'13'17,"2"0,0-1,0 0,1-2,1 0,1-1,0 0,0-2,20 10,-11-5,5 3,-6-5,-1 0,-1 1,-1 1,0 2,-1 0,-1 1,0 1,-2 1,-1 1,1 2,-15-18,-1 1,0-1,0 1,0 0,-1 0,0 0,0 0,-1 0,0 0,0 1,-1-1,0 0,0 1,0-1,-1 0,0 1,-1-1,0 0,0 0,0 0,-1-1,0 1,0 0,-1-1,0 0,0 0,0 0,-3 2,-15 16,-2 0,-1-2,-1-1,-1-1,0-1,-1-2,-9 4,-61 40,64-26,36-24</inkml:trace>
  <inkml:trace contextRef="#ctx0" brushRef="#br1" timeOffset="-65748.411">19253 3989,'0'16,"2"16,1 14,2 10,1 9,-2 7,2 3,-1-1,-1-4,-1-9,-1-13,-1-14</inkml:trace>
  <inkml:trace contextRef="#ctx0" brushRef="#br1" timeOffset="-65410.803">19701 4042,'-46'33,"1"2,1 2,3 2,-3 5,21-22,8-7,-9 8,0 1,2 1,0 1,2 1,0 3,18-28,0 1,0 0,0 0,0 0,1 0,-1 0,1 1,0-1,0 0,0 1,0-1,0 0,1 1,0-1,0 1,0-1,0 1,0-1,1 1,-1-1,1 0,0 1,0-1,0 0,1 1,-1-1,1 0,0 0,0 0,0-1,1 3,11 4,-1-1,1-1,0 0,1-1,-1 0,1-2,0 1,1-2,-1 0,9 0,55 11,2-4,-1-3,16-3,-36-11,-43 1</inkml:trace>
  <inkml:trace contextRef="#ctx0" brushRef="#br1" timeOffset="-65049.234">20016 4186,'10'-6,"-1"1,1-1,0 2,1-1,-1 2,1-1,-1 1,1 1,0 0,0 0,0 1,0 1,1 0,-1 0,0 1,0 1,0 0,0 0,0 1,-1 0,1 1,-1 0,0 1,0 0,3 2,-10-4,0 1,0-1,0 0,-1 1,1-1,-1 1,0 0,0 0,0-1,-1 1,1 1,-1-1,0 0,0 0,0 0,-1 1,0-1,1 0,-1 1,-1-1,1 0,-1 1,0-1,0 0,0 0,0 0,-1 0,1 0,-1 0,-1 0,-5 13,-2-1,0-1,-1 0,0 0,-1-1,-7 6,-194 167,212-187,0 1,0-1,0 0,0 1,0-1,0 1,0-1,0 1,0-1,1 1,-1 0,0-1,0 1,1 0,-1 0,0-1,1 1,-1 0,1 0,-1 0,1 0,-1 0,1 0,0 0,0 0,-1 0,1 0,0 0,0 0,0 0,0 0,0 0,0 0,0 0,1 0,-1 0,0 0,0 0,1 0,-1 0,1 0,-1 0,1 0,-1 0,1-1,-1 1,1 0,0 0,0-1,-1 1,1 0,0-1,0 1,0-1,0 1,0-1,0 1,15 3,0-1,0 0,1-1,0-1,-1 0,1-1,4-2,6 2,256-21,-193 10</inkml:trace>
  <inkml:trace contextRef="#ctx0" brushRef="#br1" timeOffset="-64113.217">22452 3607,'20'0,"22"0,27 0,26 0,23-2,24-3,16-3,8 0,1 1,-6 2,-10 2,-17 1,-21 1,-22 1,-25 0,-23 0</inkml:trace>
  <inkml:trace contextRef="#ctx0" brushRef="#br1" timeOffset="-62813.057">24096 2409,'0'0,"0"0,1-1,-1 1,0 0,1 0,-1-1,0 1,0 0,1-1,-1 1,0 0,1 0,-1 0,0-1,1 1,-1 0,1 0,-1 0,0 0,1 0,-1 0,1 0,-1 0,0 0,1 0,-1 0,1 0,-1 0,0 0,1 0,-1 0,0 0,1 1,-1-1,1 0,-1 0,0 0,1 1,-1-1,0 0,0 0,1 1,-1-1,0 0,0 1,1-1,-1 0,0 1,0-1,0 0,1 1,-1-1,0 0,0 1,0-1,0 1,0-1,0 0,0 1,0-1,0 1,0-1,0 0,0 1,0-1,0 1,0-1,0 0,-1 1,1-1,17 43,-1 0,-3 0,-1 1,-1 9,-2-13,36 163,-9 1,-10 2,-6 27,-11 12,25 318,-9-376,-3-29,-3 65,-19-98,0-124,0 0,0-1,0 1,0 0,0 0,1 0,-1 0,0 0,1 0,-1 0,1 0,-1 0,1-1,-1 1,1 0,-1 0,1-1,0 1,0 0,-1-1,1 1,0 0,0-1,0 1,-1-1,1 0,0 1,0-1,0 0,0 1,0-1,0 0,0 0,0 0,0 0,0 0,0 0,0 0,0 0,0 0,0 0,0-1,46-15,-36 11,63-18,1 4,1 3,0 3,1 4,0 3,1 3,7 4,-31-2,1213-5,-1186 6,712 22,307 67,-663-36,-357-52,-80-1,1 0,-1-1,0 1,0-1,0 1,1-1,-1 1,0-1,0 1,0-1,0 1,0-1,0 1,0-1,0 1,0-1,0 1,0-1,-1 1,1-1,0 1,0 0,0-1,-1 1,1-1,0 1,-1-1,1 1,0 0,0-1,-1 1,1 0,-1-1,1 1,0 0,-1 0,1-1,-1 1,1 0,-1 0,1 0,-1-1,1 1,-1 0,1 0,-1 0,1 0,-1 0,1 0,-1 0,1 0,0 0,-1 0,1 1,-1-1,1 0,-88-21,35 12</inkml:trace>
  <inkml:trace contextRef="#ctx0" brushRef="#br1" timeOffset="-61143.489">24176 2291,'200'-20,"130"6,-306 13,1805 21,-1338-8,1000 61,-1272-51,142-8,-174 12,-185-25,0 0,0 0,0 0,0 1,0-1,0 0,-1 1,1 0,-1-1,1 1,-1 0,0 0,1-1,-1 1,0 0,0 0,0 1,-1-1,1 0,0 0,-1 0,0 0,1 1,-1-1,0 0,0 0,0 1,0-1,-1 0,1 0,0 0,-1 1,0-1,1 0,-1 0,0 0,0 0,-1 0,-1 17,-5 311,8-245,4 75,7 0,24 111,39 351,-46-413,-13-108,-4 1,-3 59,-19-2,9-115,3-36,-1 0,0 0,0 1,0-1,-1 0,-1 0,1 0,-1 1,0-2,-1 1,0 0,0 0,-1-1,0 0,0 0,-1 0,0 0,-3 2,1-6,0 0,0 0,0-1,0 0,-1-1,1 0,0 0,-1-1,1 1,-1-2,1 1,-1-1,1 0,-1 0,1-1,0 0,0-1,-7 0,-281-42,-94 6,177 19,38 3</inkml:trace>
  <inkml:trace contextRef="#ctx0" brushRef="#br1" timeOffset="-60699.163">26255 2528,'-5'16,"-3"16,-1 14,0 10,-2 7,2 4,-1-1,0-4,1-7,3-10,1-12</inkml:trace>
  <inkml:trace contextRef="#ctx0" brushRef="#br1" timeOffset="-60362.525">26123 2515,'71'62,"9"6,-3 3,-4 3,7 14,-71-78,0 0,-1 0,0 1,-1 0,0 0,0 0,-1 1,-1 0,0 1,0-1,-2 1,1 0,-2 0,0 0,1 13,-6-19,0 0,0-1,-1 1,0-1,0 0,-1 0,1 0,-1-1,-1 0,1 0,-1 0,1-1,-1 1,-1-1,1-1,-1 1,1-1,-1 0,0-1,0 0,0 0,0 0,-1-1,1 0,0 0,-1-1,-28 7,1-2,-1-2,1-1,-1-2,0-1,0-2,1-1,-8-4,37 7,2 1,0 0,0-1,0 0,0 0,0 0,1 0,-1 0,0-1,1 1,-1-1,1 0,0 0,-1 0,1-1,0 1,0-1,1 0,-1 0,1 0,-1 0,3-9</inkml:trace>
  <inkml:trace contextRef="#ctx0" brushRef="#br1" timeOffset="-60130.147">26807 2778,'-2'21,"-3"14,-1 14,1 9,1 6,1-1,0-5,-1-8,1-9,-1-13,-1-10</inkml:trace>
  <inkml:trace contextRef="#ctx0" brushRef="#br1" timeOffset="-59628.49">27045 2752,'138'283,"-45"-92,-91-187,-2-3,0 0,0 0,0 0,0 0,1 0,-1 0,0 1,1-1,-1 0,1 0,-1 0,1 0,0 0,-1-1,1 1,0 0,0 0,0 0,0-1,-1 1,1 0,0-1,0 1,0 0,0-1,0 0,1 1,-1-1,0 0,0 1,0-1,0 0,0 0,0 0,1 0,-1 0,0 0,0 0,0 0,0-1,0 1,1 0,-1-1,6-9,0 1,0-2,-1 1,-1-1,0 0,-1 0,0-1,3-9,1-4,106-324,-108 328</inkml:trace>
  <inkml:trace contextRef="#ctx0" brushRef="#br1" timeOffset="-58943.913">26360 3897,'5'15,"1"13,1 12,3 11,-1 5,-2 5,-1 0,-3 0,-2-3,-2-6,-3-5,1-11</inkml:trace>
  <inkml:trace contextRef="#ctx0" brushRef="#br1" timeOffset="-58630.232">26715 3989,'-280'234,"273"-227,-2 0,0 0,1 1,0 0,1 0,-1 1,2 0,-1 0,1 1,-4 9,9-17,1 0,-1 1,1-1,0 0,-1 1,1-1,1 0,-1 1,0-1,0 0,1 1,-1-1,1 0,0 0,0 0,0 1,0-1,0 0,0 0,0 0,1 0,-1-1,1 1,-1 0,1-1,0 1,0-1,-1 1,2-1,63 34,-15-20,1-1,0-3,1-2,0-2,2-3,114-1,-135-8</inkml:trace>
  <inkml:trace contextRef="#ctx0" brushRef="#br1" timeOffset="-58165.478">27018 3897,'40'5,"0"1,0 2,-1 2,0 2,-1 2,0 1,5 4,-40-18,0 0,1 0,-1 1,0-1,0 1,0-1,0 1,0 0,0 0,-1 0,1 0,-1 1,1-1,-1 1,0-1,0 1,0 0,0 0,-1 0,1 0,-1 0,1 0,-1 1,0-1,-1 0,1 1,0-1,-1 1,0-1,0 0,0 1,0 1,-7 2,1 0,-2 0,1-1,-1 1,1-2,-2 1,1-1,0 0,-1-1,0 0,0 0,-1-1,-1 0,2 1,-88 32,96-36,0 0,1 0,-1 0,0 0,1 0,-1 0,0 0,0 0,1 0,-1 1,0-1,1 0,-1 1,1-1,-1 0,0 1,1-1,-1 0,1 1,-1-1,1 1,-1-1,1 1,-1 0,1-1,0 1,-1-1,1 1,0 0,-1-1,1 1,0 0,0-1,0 1,-1 0,1 0,0-1,0 1,0 0,0-1,0 1,1 0,-1-1,0 1,0 0,0 0,1-1,-1 1,0-1,0 1,1 0,-1-1,1 1,-1-1,1 1,-1-1,1 1,-1-1,1 1,-1-1,1 1,-1-1,1 1,115 38,-76-28,-9-4,1 1,-2 2,1 1,-1 2,-1 1,0 1,-1 1,7 7,-33-22,0-1,0 1,0 0,0 0,0 0,0 1,-1-1,1 0,0 1,-1-1,1 1,-1 0,1-1,-1 1,0 0,0 0,0 0,0 0,0 0,0 0,-1 0,1 0,-1 0,1 0,-1 0,0 1,1-1,-1 0,-1 0,1 0,0 0,0 1,-1-1,1 0,-1 0,0 0,1 0,-1 0,0 0,0 0,-1 0,1-1,0 1,-1 0,1-1,-1 1,-1 1,-10 4,0 0,-1-1,0 0,-1-1,1-1,-1 0,0-1,-11 1,17-2,-60 8,0-2,0-3,-32-4,37-3</inkml:trace>
  <inkml:trace contextRef="#ctx0" brushRef="#br1" timeOffset="-57430.116">23188 3357,'84'33,"-58"-25,0 1,-1 0,0 2,-1 1,0 1,-1 1,0 1,-1 1,-1 1,-1 1,16 17,-31-29,-1 0,0 1,0-1,0 1,-1 0,0 0,0 0,0 0,-1 0,-1 1,1-1,-1 1,0-1,-1 1,1-1,-2 1,1 0,-1-1,0 1,-1-1,1 0,-2 1,1-1,-1 0,0 0,0 0,-1-1,0 1,0-1,-2 2,-17 17,-1 0,-1-1,-1-2,-2 0,0-2,-1-1,0-1,-33 13,5-1</inkml:trace>
  <inkml:trace contextRef="#ctx0" brushRef="#br1" timeOffset="-54482.43">15831 3857,'-21'93,"22"-92,-1 0,1 0,0 0,-1 1,1-1,0 0,-1-1,1 1,0 0,0 0,0 0,0 0,0-1,0 1,0 0,0-1,0 1,0-1,1 1,-1-1,0 1,0-1,0 0,1 0,-1 0,0 0,0 0,0 0,1 0,-1 0,0 0,0 0,1-1,-1 1,0 0,0-1,0 1,0-1,0 0,0 1,0-1,0 0,0 1,0-1,0 0,0 0,0 0,0 0,-1 0,1 0,0 0,-1 0,1 0,-1 0,1-1,-1 1,1-1,2-3,1 0,-1-1,0 1,0-1,-1 1,0-1,0 0,0 0,0 0,-1 0,0-1,-1 1,1 0,-1 0,0-1,-1-1,1 5,-1 0,1 0,-1 0,0 1,1-1,-1 0,-1 0,1 0,0 1,-1-1,1 1,-1-1,0 1,0 0,0-1,0 1,0 0,0 0,-1 1,1-1,-1 0,1 1,-1-1,1 1,-1 0,0 0,0 0,0 0,0 1,0-1,0 1,1 0,-1-1,-2 1,0 1,0-1,-1 1,1 0,1 0,-1 1,0-1,0 1,0 0,1 0,-1 1,1 0,0-1,0 1,0 1,0-1,0 1,0-1,1 1,0 0,0 0,0 0,0 1,1-1,0 1,0-1,0 1,0 0,1 0,-1 0,1 0,1 0,-1 0,1 0,0 0,0 0,0 0,1 4,1-5,0 0,0 0,1-1,-1 1,1-1,0 1,-1-1,2 0,-1 0,0 0,1-1,-1 1,1-1,0 1,0-1,-1-1,2 1,-1 0,0-1,0 0,0 0,1 0,-1-1,0 1,1-1,-1 0,0 0,1-1,-1 1,0-1,1 0,-1 0,0-1,0 1,0-1,0 0,0 0,0 0,-1 0,1-1,-1 1,1-1,0-1,0 0,0 0,-1 0,0 0,0 0,0 0,0-1,-1 1,0-1,0 1,0-1,0 0,-1 0,0 0,0 0,0 0,0 0,-1 0,0 0,0-1,-1 1,1 0,-1 0,0 0,0 0,-1 0,0 0,1 1,-2-1,1 0,0 1,-1-1,0 1,0 0,0 0,-1 0,-1-1,4 4,0 1,-1-1,1 1,0-1,0 1,-1-1,1 1,0 0,0 0,-1 0,1 0,0 0,-1 0,1 0,0 0,-1 0,1 1,0-1,-1 0,1 1,0-1,0 1,0 0,-1-1,1 1,0 0,0 0,0-1,0 1,0 0,0 0,1 0,-1 0,0 0,0 1,1-1,-1 0,0 0,-18 50,11 108,8-123,40 722,-38 151,-16-455,3 129,32-300,-19-276,-1 0,-1 1,0-1,0 0,0 0,0 1,-1-1,-1 0,1 0,-1 0,0 0,-1 0,0-1,6-22,1 1</inkml:trace>
  <inkml:trace contextRef="#ctx0" brushRef="#br1" timeOffset="-53597.559">15871 6950,'26'292,"-25"-155,-2-21,6-1,6 3,-1-46,-9-70,0-7</inkml:trace>
  <inkml:trace contextRef="#ctx0" brushRef="#br1" timeOffset="-53214.951">15554 6779,'72'111,"4"-3,5-3,23 17,-96-112,-1-2,-1-1,1 0,1 0,-1 0,1-1,0 0,1 0,-1-1,10 4,-16-9,0 0,0 0,0 0,0 0,1 0,-1-1,0 1,0-1,0 1,0-1,0 0,-1 0,1 0,0 0,0 0,-1 0,1 0,0-1,-1 1,1-1,-1 1,0-1,1 1,-1-1,0 0,0 0,0 0,0 1,0-1,-1 0,1 0,0 0,-1 0,0 0,1-1,-1 1,0 0,0 0,29-189,-21 105,-5 52,2 0,1 0,2 1,1-1,2 2,0 0,3 0,1 1,1 0,1 2,2 0,5-6,24-17</inkml:trace>
  <inkml:trace contextRef="#ctx0" brushRef="#br1" timeOffset="-51932.26">23031 3633,'7'825,"12"502,-45-434,38-318,-19-478,0-91,3-10</inkml:trace>
  <inkml:trace contextRef="#ctx0" brushRef="#br1" timeOffset="-51512.18">22674 6187,'15'43,"-2"3,2-1,2-1,2-1,1 0,3-1,1-2,19 23,-39-56,0-1,1 1,0-1,0 0,0-1,1 1,0-1,0 0,0-1,1 0,-1 0,1 0,0 0,0-1,1 0,-1-1,0 0,1 0,0 0,-1-1,1-1,0 1,0-1,-1 0,1-1,0 1,-1-2,1 1,0-1,-1 0,0-1,1 0,4-3,7-9,-1-2,-1 0,-1-1,0 0,-2-1,0-1,-1-1,-1 0,-1 0,-1-1,0-3,169-380,-102 290,-41 73</inkml:trace>
  <inkml:trace contextRef="#ctx0" brushRef="#br1" timeOffset="-49883.387">29505 3396,'104'-16,"91"6,37 9,-116 2,300 0,-409-1,-6-1,1 1,0-1,-1 1,1 0,0 0,0-1,-1 1,1 0,0 0,-1 1,1-1,0 0,0 1,-1-1,1 1,-1-1,1 1,0 0,-1-1,1 1,-1 0,0 0,1 0,-1 1,0-1,1 0,-1 0,0 1,0-1,0 0,0 1,0-1,-1 1,1-1,0 1,-1 0,1-1,-1 2,-14 169,-3 496,5 193,10-653,-11 36,-6 66,13 2,15 8,-7-142,-21 175,3-60,14 75,3-227,-1-153,0-4</inkml:trace>
  <inkml:trace contextRef="#ctx0" brushRef="#br1" timeOffset="-49276.395">30269 6068,'26'56,"1"-13,1 0,3-2,1-1,1-2,3-1,5 2,19 1,-58-39,0 0,0 0,0 0,0-1,1 1,-1 0,0-1,0 0,0 0,1 0,-1 0,0 0,0 0,1 0,-1-1,0 1,0-1,0 1,1-1,-1 0,0 0,0 0,0 0,0 0,-1-1,1 1,0-1,0 1,0-2,6-8,-1-1,-1 0,0 0,0 0,-1 0,-1-1,0 0,-1 0,1-8,5-15,0 1,0 1,3 0,0 0,3 2,0-1,2 2,2 0,0 1,2 1,23-23,-2 13</inkml:trace>
  <inkml:trace contextRef="#ctx0" brushRef="#br1" timeOffset="-47962.805">22991 7201,'2'1,"0"0,0 0,0 0,1 1,-2-1,1 1,0-1,0 1,0 0,-1 0,1-1,-1 1,1 1,-1-1,0 0,0 0,0 0,0 1,0-1,-1 0,1 1,39 174,-29-114,111 750,-121-810,-2-2,1 0,0 0,-1 1,1-1,0 0,0 0,0 1,0-1,0 0,0 0,1 1,-1-1,0 0,0 0,1 0,-1 1,1-1,-1 0,1 0,0 0,-1 0,1 0,0 0,0 0,0 0,0 0,0-1,0 1,0 0,0 0,0-1,0 1,0-1,0 1,0-1,1 1,-1-1,0 0,0 1,0-1,1 0,-1 0,0 0,0 0,2 0,6-10</inkml:trace>
  <inkml:trace contextRef="#ctx0" brushRef="#br1" timeOffset="-46832.186">15924 7661,'18'883,"23"-551,-38-257,-6-70</inkml:trace>
  <inkml:trace contextRef="#ctx0" brushRef="#br1" timeOffset="-45343.161">30466 7766,'2'0,"1"2,0 3,-1 6,0 4,-3 5,-2 1,-2 2,0 1,1-1,0-3,2-2,1-2,-2-3,0-5</inkml:trace>
  <inkml:trace contextRef="#ctx0" brushRef="#br0" timeOffset="-34672.447">723 7161,'2'3,"0"1,1-1,0 1,-1-1,1 0,1 0,-1-1,0 1,1-1,-1 1,1-1,0 0,-1 0,1-1,0 1,0-1,0 0,1 0,-1 0,0 0,0-1,0 0,1 0,-1 0,0 0,0-1,1 0,-1 1,0-2,0 1,0 0,4-3,27-14,-1-2,0-1,-1-2,-2-1,0-2,-20 18,11-10,-4 6,0-2,-2 0,0-1,0-1,-2 0,0-1,11-17,-23 31,-1 0,1 0,-1 0,1 0,-1 0,0-1,-1 1,1-1,-1 1,1 0,-1-1,0 1,0-1,0 1,-1-1,1 1,-1-1,0 1,0 0,0-1,0 1,-1 0,1 0,-1 0,0 0,0 0,0 0,0 1,-1-1,1 1,-1-1,0 1,-3-4,-1 1,0 0,0 1,-1 0,1 0,-1 0,0 1,0 0,0 1,0 0,0 0,-7 0,10 1,-1 0,1 0,-1 1,1 0,0 0,-1 0,1 1,0-1,-1 1,1 1,0-1,0 1,0 0,0 0,0 0,0 1,1-1,-1 1,1 0,0 1,0-1,0 1,0 0,0 0,1 0,0 0,0 1,-2 3,-3 12,1-1,1 1,0 0,2 1,1-1,0 1,1 0,2 0,1 19,-2-18,7 235,31 197,-36-453,6 63,-3 0,-4 51,-2-98,-1-6</inkml:trace>
  <inkml:trace contextRef="#ctx0" brushRef="#br0" timeOffset="-34431.061">762 7529,'-6'-7,"-3"-4,2 0,8 1,14 0,16-2,21-3,19-7,15-4,9 1,0 2,-17 5</inkml:trace>
  <inkml:trace contextRef="#ctx0" brushRef="#br0" timeOffset="-33599.206">1236 7727,'-15'49,"9"-34,0 0,2 1,0-1,1 1,0 0,1 0,1 0,1 0,1 12,-1-24,1 0,0-1,0 1,0-1,0 1,1-1,-1 0,1 1,0-1,0 0,0 0,0 0,1 0,-1-1,1 1,0-1,-1 1,1-1,0 0,1 0,-1-1,0 1,0 0,1-1,-1 0,1 0,-1 0,1 0,0-1,3 1,0 0,0-1,0 0,-1-1,1 1,0-1,0-1,0 1,-1-1,1 0,-1-1,1 0,-1 0,0 0,0-1,0 1,1-2,0-1,-1-1,0 1,0-1,0 0,0 0,-1-1,-1 1,1-1,-1 0,0 0,-1-1,0 1,1-6,-3 9,0 0,0 0,0 1,-1-1,0 0,0 0,0 0,0 0,-1 0,0 0,0 1,0-1,-1 0,1 0,-1 1,0-1,-1 1,1 0,-1 0,1 0,-1 0,-1 0,1 0,0 1,-2-2,1 2,-1-1,1 1,0-1,-1 1,1 1,-1-1,0 1,0-1,0 1,0 1,-1-1,1 1,0 0,-1 0,1 0,-1 1,1 0,0 0,-1 1,1-1,-1 1,1 0,0 0,-1 1,1 0,0 0,0 0,0 0,1 1,-1 0,0 0,1 0,0 1,0-1,-3 4,-14 56,17-30</inkml:trace>
  <inkml:trace contextRef="#ctx0" brushRef="#br0" timeOffset="-33177.335">1723 7569,'-20'7,"0"1,1 0,-1 2,2 0,-1 2,2 0,-1 0,2 2,0 0,-13 15,27-28,0 1,1-1,-1 0,1 1,0-1,-1 0,1 1,0 0,0-1,0 1,0 0,0-1,0 1,0 0,1 0,-1 0,1 0,-1 0,1 0,0-1,0 1,0 0,0 0,0 0,0 0,0 0,1 0,-1 0,1 0,-1 0,1 0,0 0,0-1,0 1,0 0,0-1,0 1,0-1,0 1,1-1,-1 1,1-1,124 33,-121-33,0-1,0 1,0 0,0 1,0-1,0 1,0 0,-1 1,1-1,-1 1,0-1,1 1,-1 1,-1-1,1 0,0 1,-1 0,0 0,0 0,0 0,0 1,-1-1,1 1,-1-1,0 1,-1 0,1 0,-1 0,0 0,0 0,0 0,-1 0,0 0,0 0,0 3,-3-2,0 1,0 0,0-1,-1 1,0-1,0 0,-1 0,0-1,0 1,0-1,0 0,-1 0,0-1,0 0,0 0,-1 0,1-1,-1 0,0 0,0 0,0-1,0 0,0-1,0 0,-1 0,1 0,0-1,-7 0,-20-11,25 3</inkml:trace>
  <inkml:trace contextRef="#ctx0" brushRef="#br0" timeOffset="-32879.131">2066 7647,'-19'3,"1"1,0 1,0 0,0 1,1 1,0 1,0 0,1 1,-8 6,17-10,0 0,0 1,0 0,1 0,-1 0,2 1,-1 0,1 0,0 1,0 0,1 0,0 0,0 0,1 0,0 1,1-1,0 1,0 0,1 0,0 4,0-7,1 0,1 0,-1 0,1 0,0 0,1 0,-1 0,1-1,0 1,1 0,-1-1,1 1,0-1,1 0,-1 0,1-1,0 1,0 0,1-1,-1 0,1 0,0-1,0 1,0-1,0 0,0 0,1-1,0 0,0 1,11 3,0-1,0-1,1 0,-1-1,1-1,0-1,0-1,-1 0,9-1,18-5</inkml:trace>
  <inkml:trace contextRef="#ctx0" brushRef="#br0" timeOffset="-32594.794">2381 7319,'16'0,"11"2,9 3,4 1,2-1,1-1,0-2,-3 0,-7-1,-5 1,-9 1</inkml:trace>
  <inkml:trace contextRef="#ctx0" brushRef="#br0" timeOffset="-32344.459">2408 7608,'13'3,"12"0,12-1,11-2,9-5,5-6,-7 1</inkml:trace>
  <inkml:trace contextRef="#ctx0" brushRef="#br0" timeOffset="-31881.703">3171 7279,'11'-4,"0"0,1 1,-1 0,1 1,0 0,0 0,0 2,0-1,5 2,-13-1,1 1,-1-1,0 1,1 0,-1 0,0 1,0-1,0 1,0 0,0 0,0 0,0 1,-1-1,1 1,-1 0,0 0,1 0,-1 0,-1 1,1-1,0 1,-1 0,0-1,0 1,0 0,0 2,1 2,-1 1,0-1,-1 1,0-1,0 1,-1-1,0 1,0 0,-1-1,0 1,0-1,-1 1,0-1,-1 0,0 0,0 0,-1 0,-2 3,-11 17,-1 0,-1-2,-1 0,-7 6,-16 20,43-52,-1 0,0 1,0 0,0-1,0 1,0 0,0 0,0 0,1-1,-1 1,0 0,1 0,-1 0,0 0,1 0,-1 1,1-1,-1 0,1 0,0 0,0 0,-1 0,1 1,0-1,0 0,0 0,0 0,0 1,1-1,-1 0,0 0,0 0,1 0,-1 0,1 1,-1-1,1 0,-1 0,1 0,0 0,-1 0,1-1,0 1,0 0,0 0,13 2,-1-1,1 0,0-1,0-1,0 0,-1-1,1 0,0-1,0-1,2-1,-9 3,57-12,0-3,-2-3,7-5,-13 3</inkml:trace>
  <inkml:trace contextRef="#ctx0" brushRef="#br0" timeOffset="-31192.3">3868 7266,'1'91,"1"-27,-3-1,-2 1,-6 16,3-138,-38-305,34 318,9 67,5-6,0 0,1-1,0 1,2-1,0 0,0-1,1 0,1 0,5 6,-13-19,1 1,-1 0,1-1,0 0,-1 1,1-1,0 0,0 0,0 0,0 0,0 0,0 0,0-1,0 1,0-1,0 1,0-1,1 0,-1 0,0 0,0 0,0 0,0 0,1-1,-1 1,0-1,0 1,0-1,0 0,0 0,0 0,0 0,0 0,-1 0,1-1,0 1,0-1,57-65,-57 65,16-24,-2-1,0-1,-2-1,6-17,-11 36,-8 35,-1-18,-2 44,2 0,3 0,1 0,3-1,2 0,3 0,15 44,0-47,-15-34</inkml:trace>
  <inkml:trace contextRef="#ctx0" brushRef="#br0" timeOffset="-30977.968">4395 7082,'-3'14,"0"12,1 14,-1 11,2 8,2 6,1-1,3-1,0-4,2-7,0-9,-2-12</inkml:trace>
  <inkml:trace contextRef="#ctx0" brushRef="#br0" timeOffset="-30710.679">4631 7055,'0'20,"0"18,0 16,0 12,0 9,0 2,0-1,2-3,1-9,3-8,1-11,1-11,-2-9,-2-9</inkml:trace>
  <inkml:trace contextRef="#ctx0" brushRef="#br0" timeOffset="-30515.204">4342 7345,'0'2,"4"1,14 0,13-1,19-5,13-4,10-3,-8 0</inkml:trace>
  <inkml:trace contextRef="#ctx0" brushRef="#br0" timeOffset="-30044.466">4868 7463,'2'-4,"-1"1,1-1,0 0,0 1,0 0,1-1,-1 1,1 0,0 0,0 0,0 1,0-1,0 1,0-1,1 1,-1 0,1 0,0 1,0-1,-1 1,1 0,0 0,0 0,0 0,0 1,0 0,0-1,0 2,1-1,-1 0,0 1,0 0,0 0,-1 0,1 0,0 0,0 1,-1 0,1 0,0 0,0 1,3 3,0 1,0 0,-1 0,-1 0,1 1,-1-1,0 1,-1 1,0-1,0 1,-1-1,0 1,0 0,-1 0,0 0,-1 1,0-1,-1 0,0 1,0-1,0 0,-2 0,1 1,-1-1,0 0,-1 0,0 0,0-1,-4 7,-165 286,170-299,1 1,0-1,-1 0,1 1,0-1,0 1,0-1,1 1,-1-1,1 1,-1-1,1 1,0 0,0-1,0 1,0 0,1-1,-1 1,1-1,-1 1,1 0,0-1,0 0,0 1,0-1,1 0,-1 1,1-1,-1 0,1 0,0 1,9 3,0 0,1-1,-1 0,1-1,0 0,0-1,0 0,0-1,1 0,-1-1,2-1,-6 1,15 2,0-1,0-1,1-1,-1-1,11-2,-29 3,0-1,0 0,-1 0,1 0,0-1,0 1,-1-1,1-1,-1 1,0 0,0-1,0 0,0 0,0 0,0 0,-1-1,1 0,-1 1,0-1,0 0,-1-1,1 1,-1 0,0-1,0 1,0-1,-1 0,1-3,-3-53,-4 33</inkml:trace>
  <inkml:trace contextRef="#ctx0" brushRef="#br0" timeOffset="-29793.134">4868 7661,'9'0,"10"0,8 0,11 0,10-2,10-4,7-4,3-3,-10 0</inkml:trace>
  <inkml:trace contextRef="#ctx0" brushRef="#br0" timeOffset="-29628.575">5632 7608,'2'0,"-1"3,-1 0</inkml:trace>
  <inkml:trace contextRef="#ctx0" brushRef="#br0" timeOffset="-28665.326">841 9122,'0'13,"0"14,0 13,0 11,0 8,0 6,-2 4,-3 0,-1-3,-1-4,0-7,-1-10,-1-11,1-12</inkml:trace>
  <inkml:trace contextRef="#ctx0" brushRef="#br0" timeOffset="-28415.479">526 9109,'15'-3,"19"-2,22-3,17-2,11 0,7 0,0 2,-5 1,-10 3,-18 2</inkml:trace>
  <inkml:trace contextRef="#ctx0" brushRef="#br0" timeOffset="-27943.746">1039 9911,'4'5,"0"-1,1 0,-1 0,1-1,0 1,0-1,0 0,1 0,-1-1,1 0,-1 0,1 0,0-1,0 1,-1-1,1-1,0 1,0-1,0 0,0 0,0-1,0 0,0 0,0 0,0-1,-1 0,1 0,-1 0,1-1,-1 1,0-2,3-2,-1-1,0 0,0 0,-1-1,0 1,0-1,-1-1,0 1,-1-1,0 0,0 0,-1 0,0-1,0 1,-1-1,0 1,-1-1,0 0,-1 0,0 0,0 1,-2-9,1 15,0-1,-1 1,1-1,-1 1,1-1,-1 1,0 0,-1 0,1 0,0 0,-1 0,1 0,-1 1,0-1,0 1,0 0,0 0,-1 0,1 0,0 1,-1-1,1 1,-1 0,0 0,1 0,-1 0,0 1,-3-1,-1 1,0 0,0 1,0-1,0 1,0 1,0 0,0 0,1 0,-1 1,1 1,-1-1,1 1,0 0,0 0,0 0,1 1,-1 0,1 0,0 0,0 0,1 1,0 0,0 0,0 1,1-1,0 1,0 0,1 0,-1 1,2-1,-1 1,1-1,0 1,1 0,-1 0,2 0,-1 4,12 11,4-5</inkml:trace>
  <inkml:trace contextRef="#ctx0" brushRef="#br0" timeOffset="-27530.347">1565 9517,'-15'3,"0"2,0 0,1 1,0 1,0 0,0 1,1 0,0 1,0 0,1 1,1 1,-3 3,12-13,1 0,-1 0,1 1,0-1,0 0,0 1,0-1,0 1,0-1,0 1,0 0,0-1,1 1,-1 0,1 0,-1-1,1 1,0 0,0 0,-1 0,1-1,0 1,1 0,-1 0,0 0,1-1,-1 1,1 0,-1 0,1-1,0 1,0 0,-1-1,1 1,0-1,1 1,-1-1,1 2,8 2,-1-1,1 0,0 0,0-1,1 0,-1 0,1-2,6 2,29 6,-43-9,4 1,-1 0,1 0,-1 1,0 0,1 0,-1 0,0 1,0 0,0 0,-1 0,1 1,-1 0,0 0,0 1,0-1,0 1,-1 0,0 0,0 0,0 2,-4-4,-1 1,1 0,-1 0,0-1,0 1,-1 0,1-1,-1 1,0-1,0 0,0 1,0-1,0 0,-1 0,0 0,1-1,-1 1,0-1,0 1,0-1,-1 0,1 0,0-1,-1 1,0-1,1 1,-1-1,0 0,1 0,-5 0,-74 11,59-11</inkml:trace>
  <inkml:trace contextRef="#ctx0" brushRef="#br0" timeOffset="-27194.722">2013 9529,'-13'0,"0"1,0 0,1 0,-1 1,0 1,1 0,0 1,-1 0,1 1,1 0,-1 1,1 0,0 1,0 0,1 1,0 0,1 0,-1 1,2 1,-1-1,1 1,-6 11,12-18,1 0,-1 0,1 0,0 1,0-1,1 0,-1 0,0 1,1-1,0 0,0 1,0-1,0 0,1 1,-1-1,1 0,0 0,-1 1,2-1,-1 0,0 0,1 0,-1 0,1 0,0 0,0-1,0 1,0-1,1 1,-1-1,1 0,-1 0,1 0,1 1,6 3,1 0,-1 0,1-1,0-1,1 0,-1 0,1-1,0 0,1-1,14 2,0-1,0-1,1-2,-1 0,26-5,-17-1</inkml:trace>
  <inkml:trace contextRef="#ctx0" brushRef="#br0" timeOffset="-26513.014">2526 9411,'20'0,"16"0,10 0,7-2,1-1,-3-2,-4 0,-7 0,-9 2</inkml:trace>
  <inkml:trace contextRef="#ctx0" brushRef="#br0" timeOffset="-26263.681">2605 9661,'16'0,"11"0,11 0,7-2,6-1,2 0,-1 1,-4 0,-9 1,-10 1</inkml:trace>
  <inkml:trace contextRef="#ctx0" brushRef="#br0" timeOffset="-14963.082">3473 9267,'-10'10,"0"0,1 1,0 0,1 0,0 1,1 0,0 1,1-1,0 1,1 1,1-1,0 1,1-1,0 1,1 0,0 0,1 10,2-18,0-1,1 1,-1-1,1 1,0-1,0 0,1 0,-1 0,1 0,0 0,1 0,-1-1,1 1,0-1,0 0,0 0,1-1,-1 1,1-1,0 0,0 0,0-1,0 1,0-1,1 0,-1-1,1 1,-1-1,1 0,0-1,0 1,-1-1,1 0,0 0,-1-1,1 0,0 0,-1 0,4-2,-4 1,0 1,0-2,0 1,0-1,0 1,-1-1,0-1,1 1,-1-1,-1 1,1-1,0 0,-1-1,0 1,0 0,0-1,0 0,-1 0,2-3,25-103,-24 88,-2-1,-1 0,0 0,-2 0,-1-1,-1 1,-1 0,-3-10,5 30,0 1,0-1,-1 0,0 1,1 0,-1-1,0 1,-1 0,1 0,0 0,-1 0,0 0,0 1,0-1,0 1,0 0,0 0,0 0,-1 0,1 0,-1 1,1 0,-1-1,0 1,0 1,1-1,-1 0,0 1,0 0,-3 0,-1 1,0-1,1 2,-1-1,1 1,-1 0,1 0,0 1,0 0,0 1,0-1,1 1,-1 1,1-1,0 1,-1 1,-1 2,1 1,0 0,1 0,-1 1,2-1,-1 1,2 0,-1 1,1-1,1 1,0 0,0 0,1 0,1 0,-1 1,2 7,1 25</inkml:trace>
  <inkml:trace contextRef="#ctx0" brushRef="#br0" timeOffset="-14663.882">3894 9517,'0'17,"0"14,0 7,0 5,0 3,2 1,2-3,1-3,0-5,0-5,-2-8</inkml:trace>
  <inkml:trace contextRef="#ctx0" brushRef="#br0" timeOffset="-14309.285">4065 9082,'3'0,"4"0,9-2,7-4,10-1,10-4,4-1,3 1,-2 3,-5 2,-9 3</inkml:trace>
  <inkml:trace contextRef="#ctx0" brushRef="#br0" timeOffset="-13830.873">4079 9096,'-14'225,"14"-222,-1 0,1-1,-1 1,1-1,0 1,0 0,0 0,0-1,0 1,1 0,0-1,-1 1,1-1,0 1,0-1,0 1,0-1,1 0,-1 1,1-1,-1 0,1 0,0 0,0 0,0 0,0 0,0-1,0 1,0-1,1 0,-1 1,0-1,1 0,-1 0,1 0,-1-1,1 1,0-1,-1 1,1-1,2 0,6-3,1-2,-1 1,0-1,0-1,-1 0,1 0,-1-1,-1 0,2-3,28-17,42-13,-79 39,1 0,0 0,0 0,0 1,-1 0,1-1,0 1,0 0,0 0,0 0,0 1,-1-1,1 1,0-1,0 1,-1 0,1 0,0 1,-1-1,1 0,-1 1,1-1,-1 1,0 0,0 0,0 0,0 0,0 0,1 1,2 8,0 1,-1-1,0 0,0 1,-1 0,-1 0,0 0,-1 0,0 0,-1 1,0-1,-1 0,0 0,-2 9,2-12,0 0,0 0,-1 0,-1 0,1 0,-1-1,-1 1,1-1,-1 0,-1 0,0 0,0 0,0-1,-1 0,0 0,0-1,-1 1,0-1,0-1,0 1,-1-1,0-1,0 1,0-1,-1-1,1 1,-1-1,-1-1,-67 3,62-15,19 3</inkml:trace>
  <inkml:trace contextRef="#ctx0" brushRef="#br0" timeOffset="-12809.689">4711 9214,'0'947,"2"-867,3-71,-2-31,-1-142,-6-1,-18-88,-5-140,29 366,7 41,2 23,10 33,4-1,26 53,-50-119,-1 0,1-1,-1 1,1-1,0 1,0-1,0 1,0-1,1 1,-1-1,1 0,-1 0,1 0,0 0,0 0,0 0,0 0,0-1,0 1,1-1,-1 0,0 1,1-1,-1 0,1 0,-1 0,1-1,-1 1,1-1,0 1,-1-1,1 0,0 0,-1 0,1 0,0-1,-1 1,1-1,0 1,-1-1,1 0,-1 0,1 0,-1-1,10-10,0 0,-1-1,-1-1,0 0,-1 0,-1-1,0 0,-1-1,0 1,0-6,8-15,-2 0,-2-1,-1-1,-2 1,-11 30,-5 23,2 2,1 0,0 1,1-1,1 1,1 0,1 0,1 0,0 0,1 0,2 0,-1 0,6 15,-7-29,1 1,1 0,-1-1,1 0,0 1,0-1,0 0,1 0,-1-1,1 1,0-1,1 0,-1 0,1 0,0 0,0-1,0 0,0 0,1-1,-1 1,1-1,-1 0,1 0,0-1,0 0,0 0,0 0,0-1,17-1</inkml:trace>
  <inkml:trace contextRef="#ctx0" brushRef="#br0" timeOffset="-12345.393">5447 9122,'-15'7,"1"0,0 1,0 1,1 1,0 0,0 0,1 1,1 1,0 0,0 0,-8 14,18-24,0 0,0 0,0 0,0 0,0 1,0-1,0 0,0 0,1 0,-1 1,1-1,0 0,0 1,0-1,0 0,0 1,0-1,1 0,-1 1,1-1,-1 0,1 0,0 1,0-1,0 0,0 0,0 0,1 0,-1 0,1-1,-1 1,1 0,-1-1,1 1,0-1,0 1,0-1,0 0,0 0,0 0,0 0,0 0,1 0,-1-1,0 1,1 0,107 18,-96-19,0 1,-1 0,1 1,-1 1,0 0,0 1,0 1,0 0,-1 0,1 1,5 4,-15-8,0 1,-1-1,1 0,-1 1,1-1,-1 1,0 0,0 0,0 0,0 0,0 0,-1 1,0-1,1 0,-1 1,0-1,-1 1,1-1,-1 1,1-1,-1 1,0-1,0 1,-1 0,1-1,-1 1,0-1,0 1,0-1,0 0,0 1,-1-1,0 0,1 0,-2 0,-2 6,0 0,-1-1,-1 0,1 0,-1-1,-1 0,1 0,-1-1,-1 1,1-2,-1 1,0-1,-1 0,0-1,-1 0,1 0,-1-1,0 0,0-1,-1 0,1-1,0-1,0 1,-1-2,1 1,0-2,0 1,-3-2,4-9,16 6</inkml:trace>
  <inkml:trace contextRef="#ctx0" brushRef="#br0" timeOffset="9204.034">15752 1330,'-55'193,"7"2,8 10,32-160,3-22,1-33,8-33,2 0,2 1,2 0,9-23,-8 28,105-376,-93 359,-23 54,1-1,0 1,-1 0,1 0,-1 0,1 0,0 1,-1-1,1 0,-1 0,1 0,0 0,-1 1,1-1,-1 0,1 0,-1 1,1-1,-1 0,1 1,-1-1,0 1,1-1,-1 1,1-1,-1 1,0-1,1 1,-1-1,0 1,0-1,0 1,1-1,-1 1,0 0,0-1,0 1,0-1,0 1,0-1,0 1,0 0,0-1,0 1,0-1,0 1,0 1,27 188,-22-134,7 82,6-2,7 0,22 67,-40-183</inkml:trace>
  <inkml:trace contextRef="#ctx0" brushRef="#br0" timeOffset="9453.365">15542 1752,'6'-3,"19"0,27 0,31 1,34-2,23-4,14-4,-18 1</inkml:trace>
  <inkml:trace contextRef="#ctx0" brushRef="#br0" timeOffset="10488.6">23017 1448,'26'660,"-32"-607,-3-54,5-6,0-1,0 0,1 0,-1 0,2 0,-1 0,1-1,1 1,-1-1,1 0,-2-9,-8-34,3-2,2 1,2-1,3 0,2 1,2-1,2 0,7-20,-9 60,1-1,1 1,0 0,1 0,1 0,0 1,9-13,-14 22,1 1,0-1,0 1,0-1,1 1,-1 0,1 0,0 0,-1 1,1 0,0-1,1 1,-1 1,0-1,1 0,-1 1,1 0,-1 0,1 1,-1-1,1 1,-1 0,1 0,0 0,-1 1,1-1,3 2,3 2,0 0,0 1,-1 0,1 0,-1 1,0 1,-1-1,0 2,0-1,0 1,-1 0,0 1,-1 0,0 1,0-1,-1 1,0 0,-1 1,0-1,1 6,-5-12,0 1,0 0,0-1,0 1,-1 0,0 0,0-1,0 1,0 0,-1 0,0-1,0 1,0 0,0-1,-1 1,0-1,0 1,0-1,-1 0,1 0,-1 0,0 0,0-1,0 1,-1-1,1 1,-1-1,-2 1,-10 8,0-1,-2 0,1-2,-1 0,-1-1,-2 1,-41 17,62-25,-1-1,1 1,0-1,0 1,-1-1,1 1,0-1,0 1,0-1,0 1,0 0,0-1,0 1,0-1,0 1,0-1,0 1,0-1,0 1,0-1,0 1,1-1,-1 1,0-1,0 1,1-1,-1 1,0-1,1 1,-1-1,0 0,1 1,-1-1,1 1,-1-1,1 0,-1 0,1 1,-1-1,1 0,-1 0,1 0,-1 1,1-1,-1 0,1 0,-1 0,1 0,-1 0,1 0,-1 0,1 0,-1 0,1 0,0 0,-1-1,1 1,-1 0,223 50,-211-47,0 0,-1 1,1 0,-1 1,0 0,0 1,0 0,-1 1,0 0,0 1,-1 0,0 0,0 1,-1 0,0 0,-1 1,1 2,-6-9,-1 0,0 0,0 0,-1 0,1 0,0 1,-1-1,0 0,0 0,0 1,0-1,0 0,-1 0,0 1,1-1,-1 0,0 0,-1 0,1 0,0 0,-1 0,0 0,1-1,-1 1,0-1,-1 1,-1 1,-76 49,37-37,0-1,-1-3,-1-1,0-2,0-3,-33 1,35-4</inkml:trace>
  <inkml:trace contextRef="#ctx0" brushRef="#br0" timeOffset="11470.006">30861 1870,'-26'-17,"-1"1,-1 2,0 1,-1 0,0 3,-1 0,0 2,-5 0,22 5,-1 0,0 1,0 1,0 0,0 1,0 1,0 0,0 0,1 2,-1 0,0 0,1 1,0 1,0 0,0 1,1 0,0 1,0 1,0 0,1 0,0 1,1 0,0 1,-2 3,4-2,-1 1,2 1,0 0,0 0,1 0,1 1,0-1,1 1,0 0,1 1,1-1,0 1,1-1,1 1,0-1,1 1,0 0,2-1,-1 0,2 1,0-1,0-1,2 1,-1 0,2-1,0 0,0-1,4 4,3 1,0 0,2-1,0-1,1 0,0-1,2-1,-1 0,1-2,1 0,0-1,0-1,5 0,11 3,1-1,0-2,0-1,1-2,0-2,28 0,-55-3,1 0,-1-1,1 0,-1-1,1 0,-1-1,1 0,-1-1,0 0,0-1,0 0,0 0,4-4,-4-6,-8 2</inkml:trace>
  <inkml:trace contextRef="#ctx0" brushRef="#br0" timeOffset="16981.621">16766 7372,'0'4,"-2"6,-4 11,-2 10,-2 11,-2 10,-1 5,2 4,2-2,3-4,3-7,1-7,2-13,0-11</inkml:trace>
  <inkml:trace contextRef="#ctx0" brushRef="#br0" timeOffset="17236.939">16555 7239,'-2'-2,"1"-1,4 0,7 1,11 1,16-3,15-1,13-4,11 1,4-1,-1 2,-8 1,-17 2</inkml:trace>
  <inkml:trace contextRef="#ctx0" brushRef="#br0" timeOffset="17933.121">16989 7674,'-25'191,"13"-83,4-136,5-9,2-2,1 1,1 0,3 0,1 1,2-1,1 1,9-22,-5 33,-3 41,-7 38,7 43,-8-94,-1 0,1 0,-1-1,1 1,0 0,0-1,0 1,0-1,0 1,0-1,0 0,1 1,-1-1,0 0,1 0,-1 0,1 0,-1 0,1 0,-1 0,1-1,0 1,-1 0,1-1,0 1,0-1,0 0,-1 0,1 0,0 0,0 0,0 0,-1 0,1 0,0-1,0 1,0-1,62-32,-53 23,0 0,0 0,-1-1,0 0,-1-1,0 0,-1-1,-1 0,0 0,0 0,0-4,-7 17,0 0,0 0,0 0,1 1,-1-1,0 0,0 0,0 0,1 0,-1 1,0-1,0 0,1 0,-1 0,0 0,0 0,1 0,-1 0,0 0,0 0,1 0,-1 0,-12 360,14-284,3-66</inkml:trace>
  <inkml:trace contextRef="#ctx0" brushRef="#br0" timeOffset="18452.343">17464 7582,'34'-5,"0"1,1 2,0 2,-1 1,24 4,-51-4,0 1,0 0,-1 0,1 0,-1 1,1 0,-1 0,0 1,0-1,3 4,-7-6,0 1,-1 0,1-1,0 1,-1 0,0 0,1-1,-1 1,0 0,0 1,0-1,0 0,0 0,-1 0,1 0,-1 1,1-1,-1 0,0 0,0 1,0-1,0 0,0 1,-1-1,1 0,-1 0,1 1,-1-1,0 0,0 0,0 0,0 0,0 1,-5 5,-1-1,1 1,-1-1,-1-1,1 1,-1-1,0 0,0-1,-1 0,0 0,0-1,-6 2,-13 8,29-14,-1 0,0 0,0 0,0 0,0 0,1 0,-1 1,0-1,0 0,0 0,0 0,0 0,1 0,-1 1,0-1,0 0,0 0,0 0,0 0,0 1,0-1,0 0,0 0,0 0,0 1,0-1,0 0,0 0,0 0,0 1,0-1,0 0,0 0,0 0,0 0,0 1,0-1,0 0,0 0,0 0,0 1,0-1,-1 0,1 0,0 0,0 0,0 0,0 1,0-1,-1 0,1 0,0 0,0 0,0 0,0 0,-1 0,1 0,0 0,0 0,23 3,-15-3,4 1,0 1,-1 0,0 0,0 1,0 1,0 0,0 0,0 1,-1 0,0 1,0 1,-1-1,0 1,0 1,0-1,-1 2,0-1,-1 1,0 0,0 1,4 8,-10-15,0-1,-1 1,1-1,-1 1,0 0,0-1,0 1,0 0,0-1,0 1,-1 0,0-1,1 1,-1-1,0 1,0-1,0 1,0-1,-1 0,1 0,-1 1,1-1,-1 0,0 0,0 0,0-1,0 1,0 0,0-1,0 1,-1-1,1 0,-1 0,-85 32,45-23,0-3,-1-1,-35-1,54-5</inkml:trace>
  <inkml:trace contextRef="#ctx0" brushRef="#br0" timeOffset="21318.411">16976 8740,'26'-58,"-2"-1,11-47,-16 45,-26 117,-8 52,5 0,3 81,7-169</inkml:trace>
  <inkml:trace contextRef="#ctx0" brushRef="#br0" timeOffset="21737.291">17266 8608,'-1'108,"2"-103,-1-1,1 1,0 0,1-1,-1 0,1 1,0-1,0 0,0 0,1 0,-1 0,1 0,0 0,0-1,1 1,-1-1,1 0,-1 0,1-1,0 1,3 1,-3-3,0 1,0-1,0 0,0-1,0 1,1-1,-1 0,0 0,0 0,0 0,0-1,0 0,1 0,-1 0,0 0,-1 0,1-1,0 0,0 0,-1 0,1 0,-1 0,1-1,-1 0,0 0,2-2,3-3,-1 1,-1-1,0 0,0 0,0 0,-1-1,-1 0,1 0,-1-1,2-6,-5 11,0 1,1 0,-1-1,-1 1,1-1,-1 1,0-1,0 1,0-1,0 1,-1-1,0 1,0-1,0 1,0 0,-1-1,0 1,0 0,0 0,0 0,-1 0,1 1,-1-1,0 1,0-1,0 1,-1 0,1 0,-1 0,1 1,-1-1,0 1,0 0,0 0,-1 1,1-1,0 1,-1 0,1 0,-1 0,1 0,-1 1,0 0,-1 0,-1 1,1-1,0 1,0 1,0-1,0 1,1 0,-1 0,0 1,1 0,0 0,-1 0,1 0,0 1,1 0,-1 0,1 0,0 1,0 0,0-1,0 1,1 1,0-1,0 0,0 1,1 0,0-1,0 1,0 0,1 0,0 0,0 0,1 0,-1 0,1 5,1-8,0 0,0 1,0-1,0 0,1 0,0 0,-1 0,1 0,0 0,0 0,0-1,1 1,-1 0,1-1,2 2,17 12</inkml:trace>
  <inkml:trace contextRef="#ctx0" brushRef="#br0" timeOffset="22105.833">17635 8635,'-3'10,"0"1,1-1,0 1,0-1,2 1,-1 0,1 0,1 6,0-14,0 1,-1 0,1-1,0 1,1 0,-1-1,1 0,-1 1,1-1,0 0,0 0,0 0,1 0,-1 0,1 0,0-1,0 1,0-1,0 0,0 0,0 0,0 0,1-1,-1 1,4 0,-1 0,-1-1,1 0,-1 0,1-1,0 1,-1-1,1-1,0 1,-1-1,1 0,-1 0,1-1,-1 1,0-1,1 0,-1-1,0 1,0-1,0 0,-1 0,1-1,-1 1,0-1,0 0,0 0,0-1,-1 1,0-1,1 0,0-2,0 0,0 1,0-1,-1 0,0 0,0 0,0-1,-1 1,0-1,-1 1,0-1,0 0,0 1,-1-1,0 0,-1 0,0 1,0-1,-1 0,1 1,-2-1,1 1,-1-1,0 4,0 1,0-1,0 1,0 0,-1 0,1 0,-1 1,0-1,1 1,-1 0,0 0,-1 0,1 0,0 1,0 0,-1 0,1 0,-1 0,1 1,-1-1,1 1,-1 0,1 1,-1-1,1 1,0 0,-1 0,1 0,0 1,0-1,-1 1,1 0,1 0,-1 1,0-1,0 1,1 0,-1 0,1 0,0 0,0 0,0 1,1 0,-1-1,0 3,-2 1,0 1,0 0,1 0,0 0,0 0,1 0,0 1,0 0,1 0,0-1,1 3,-2 19</inkml:trace>
  <inkml:trace contextRef="#ctx0" brushRef="#br0" timeOffset="22854.083">18148 8450,'-47'410,"-53"65,124-546,6-68,-6 0,-1-39,-17 127,33-262,-36 371,-4-32,2 1,1-1,1 1,1-1,2 0,0 0,10 23,-14-45,-1-1,1 1,1 0,-1-1,0 0,1 1,-1-1,1 0,0 0,0-1,0 1,1-1,-1 1,1-1,-1 0,1 0,0-1,0 1,-1-1,1 1,0-1,0-1,0 1,1 0,-1-1,0 0,0 0,0 0,0-1,0 1,0-1,0 0,0 0,0 0,0-1,0 0,-1 1,1-1,0 0,-1-1,0 1,1-1,-1 1,1-2,5-6,-1 1,0-1,-1 0,0-1,-1 1,0-1,0-1,-1 1,-1-1,0 0,-1 0,0 0,0 0,-1-1,-1 1,0-6,-4-16,3 34,0-1,0 1,0-1,0 1,0-1,0 1,0 0,0-1,0 1,0-1,0 1,0-1,0 1,-1-1,1 1,0 0,0-1,0 1,0-1,-1 1,1 0,0-1,-1 1,1 0,0-1,-1 1,1 0,0 0,-1-1,1 1,0 0,-1 0,1-1,-1 1,1 0,0 0,-1 0,1 0,-1 0,1 0,-1 0,1 0,0 0,-1 0,1 0,-1 0,1 0,-1 0,1 0,-1 0,1 0,0 1,-1-1,1 0,-1 0,1 0,0 1,-1-1,1 0,0 1,-1-1,1 0,0 1,0-1,-1 0,1 1,0-1,-4 7,0 1,1-1,0 1,0-1,0 1,1 0,1 0,-1 0,1 0,1 0,-1 0,1 0,1 1,0-1,0 0,0 0,1 1,0-2,1 1,0 0,0-1,0 0,1 0,0 0,1 0,0-1,0 0,0 1,0-2,1 1,0-1,0 0,1 0,-1 0,1-1,0 0,0-1,1 0,1 1,20 6</inkml:trace>
  <inkml:trace contextRef="#ctx0" brushRef="#br0" timeOffset="23290.43">18858 8359,'-16'2,"-1"0,1 2,0 0,0 1,1 0,-1 1,1 1,0 1,1 0,0 1,0 0,1 1,0 1,0 0,-8 11,20-21,-1 0,1 0,-1 1,1-1,0 1,0-1,0 1,0-1,0 1,0 0,0-1,0 1,1 0,-1 0,0 0,1-1,0 1,-1 0,1 0,0 0,0 0,0 0,0 0,1 0,-1-1,0 1,1 0,-1 0,1 0,0-1,0 1,0 0,-1 0,1-1,1 1,-1-1,0 1,0-1,1 0,-1 1,0-1,1 0,0 0,-1 0,15 5,-1 0,1-2,0 0,0-1,0 0,1-1,11-1,-1 1,9 1,-20-3,0 1,1 1,-1 0,0 1,0 1,-1 0,1 1,-1 1,7 4,-19-8,0 0,0 0,-1 1,1-1,-1 1,1 0,-1 0,0 0,0 0,0 0,-1 0,1 1,-1-1,1 0,-1 1,0-1,-1 1,1 0,0-1,-1 1,0-1,0 1,0 0,-1-1,1 1,-1 0,1-1,-1 1,-1-1,1 1,0-1,-1 0,1 1,-1-1,0 0,0 0,-1 0,1-1,0 1,-1 0,0-1,1 0,-3 2,-7 5,-1-1,0 0,0-1,-1 0,1-1,-1 0,-1-2,1 1,-1-2,0 0,0-1,0 0,0-1,-4-1,18 1,0-1,-1 1,1-1,0 0,-1 1,1-1,-1 0,1 0,0 0,-1 0,1 0,0-1,-1 1,1 0,0 0,-1-1,1 1,0-1,-1 1,1-1,0 0,0 0,0 1,0-1,0 0,0 0,0 0,0 0,0 0,0 0,0 0,1 0,-1-1,9-7</inkml:trace>
  <inkml:trace contextRef="#ctx0" brushRef="#br0" timeOffset="23533.779">19332 8779,'4'0,"2"-2,0-1</inkml:trace>
  <inkml:trace contextRef="#ctx0" brushRef="#br0" timeOffset="24346.959">24267 6227,'0'15,"0"15,0 13,0 10,-2 8,-3 2,-5-3,-4-5,-3-7,-1-9,0-12,3-11</inkml:trace>
  <inkml:trace contextRef="#ctx0" brushRef="#br0" timeOffset="24588.303">24070 6121,'-4'-2,"4"-1,15 0,21 1,28 0,28 1,20-1,9-2,-5 1,-22 1</inkml:trace>
  <inkml:trace contextRef="#ctx0" brushRef="#br0" timeOffset="25616.587">24622 6555,'0'35,"2"1,-3 0,-1 0,-1 0,-3 0,-1 3,-1-19,8-20,0 0,0 0,0-1,0 1,0 0,0 0,0-1,0 1,0 0,-1 0,1 0,0 0,0-1,0 1,0 0,0 0,-1 0,1 0,0-1,0 1,0 0,0 0,-1 0,1 0,0 0,0 0,0 0,-1 0,1 0,0 0,0 0,-1 0,1-1,0 1,0 1,0-1,-1 0,1 0,0 0,0 0,-1 0,1 0,0 0,0 0,0 0,-1 0,1 0,0 1,0-1,0 0,0 0,-1 0,1 0,0 0,0 1,0-1,0 0,0 0,0 0,-1 1,1-1,-1-14,0 0,1 0,0 0,1 0,0 1,1-1,1 0,1-3,-2 10,50-191,-51 198,-1 0,0 0,0 1,0-1,1 0,-1 0,0 0,0 0,1 1,-1-1,0 0,1 0,-1 0,0 0,0 0,1 0,-1 0,0 0,1 0,-1 0,0 0,0 0,1 0,-1 0,0 0,1 0,-1 0,0-1,0 1,1 0,-1 0,0 0,0 0,1 0,-1-1,0 1,0 0,0 0,1 0,-1-1,0 1,0 0,0 0,0-1,0 1,0 0,1 0,-1-1,0 1,0-1,2 29,-2-28,0 9,1 1,0 0,0-1,1 1,0 0,1-1,0 0,0 0,3 3,-5-8,1-1,0 0,0-1,0 1,0 0,0-1,1 1,-1-1,1 1,0-1,-1 0,1 0,0-1,0 1,0 0,1-1,-1 0,0 0,1 0,-1 0,0 0,1-1,-1 0,1 1,-1-1,1 0,-1-1,1 1,3-2,0-1,-1 1,1-1,-1-1,1 1,-1-1,0 0,0-1,-1 1,0-1,1 0,-1-1,-1 1,1-1,-1 0,0 0,-1 0,1-1,-1 1,0-1,-1 0,1 1,0-8,7-9,-7 47,-54 287,49-291</inkml:trace>
  <inkml:trace contextRef="#ctx0" brushRef="#br0" timeOffset="26074.038">25070 6529,'39'-1,"-26"0,0 0,0 0,1 1,-1 1,0 0,0 1,0 0,-1 1,1 0,0 1,-1 1,0 0,0 1,10 6,-19-10,-1 0,1 0,-1 1,0-1,0 0,0 1,0 0,0-1,-1 1,1 0,-1 0,0 0,1 0,-1 0,-1 0,1 0,0 0,-1 1,0-1,0 0,0 0,0 1,0-1,0 0,-1 0,0 0,0 0,1 1,-3 2,-1 2,0 1,-1 0,0-1,-1 0,1 0,-2 0,1-1,-1 0,-3 3,-178 125,186-134,1-1,0 0,0 1,0-1,0 1,0-1,0 1,0 0,0-1,0 1,0 0,1 0,-1 0,0 0,0-1,1 1,-1 0,1 0,-1 0,0 0,1 1,0-1,-1 0,1 0,0 0,0 0,-1 0,1 0,0 1,0-1,0 0,0 0,1 0,-1 0,0 0,0 1,1-1,-1 0,0 0,1 0,-1 0,1 0,0 0,-1 0,1 0,0 0,0-1,-1 1,1 0,0 0,1 0,9 3,0-1,0 0,0-1,1 0,-1-1,1 0,-1-1,11 0,3 0,270-1,-238 0</inkml:trace>
  <inkml:trace contextRef="#ctx0" brushRef="#br0" timeOffset="33137.222">19516 8490,'2'0,"4"0,2 0,4 0,8 0,8-2,7-1,6 0,3 1,1 0,-3 1,-7 1,-6-1,-9 4,-7 0</inkml:trace>
  <inkml:trace contextRef="#ctx0" brushRef="#br0" timeOffset="33386.558">19583 8661,'15'0,"13"0,9 0,9 0,4 0,4 2,2 1,2 0,-2-1,-12 0</inkml:trace>
  <inkml:trace contextRef="#ctx0" brushRef="#br0" timeOffset="33769.119">20293 8437,'-5'13,"0"0,1 0,0 0,1 1,1-1,0 1,1 0,0-1,2 13,-1-21,0 0,1 1,0-1,0 0,0 1,1-1,0 0,0 0,0 0,1-1,-1 1,1 0,0-1,0 0,1 0,-1 0,1 0,0 0,0-1,1 1,-1-1,0 0,1-1,0 1,0-1,1 1,-1-1,0-1,0 1,0-1,0 0,0-1,1 1,-1-1,0 0,0 0,0 0,1-1,-1 0,0 0,0 0,0-1,0 0,-1 0,1 0,0 0,-1-1,1 0,-1 0,0 0,0 0,0-1,0 1,-1-1,4-4,0 0,-1-1,0 0,0 0,-1 0,0-1,-1 0,0 0,0 0,-1 0,-1 0,2-8,-3 6,0 1,-1 0,0-1,-1 1,0-1,-1 1,0 0,-1 0,0 0,0 0,-1 0,-2-2,4 8,-1 1,1-1,-1 0,0 1,0-1,0 1,-1 0,1 0,-1 0,0 1,0-1,-1 1,1 0,-1 0,1 1,-1-1,0 1,0 0,0 0,0 1,0-1,-1 1,1 1,0-1,-1 1,-4-1,3 3,0 0,0 0,1 0,-1 1,0 0,1 0,-1 1,1 0,0 0,0 0,1 1,-1 0,1 0,0 0,1 1,-1-1,1 1,0 0,0 1,1-1,0 1,0-1,0 1,1 0,0 0,1 0,-1 0,1 0,1 1,-1-1,1 0,0 0,1 1,3 18</inkml:trace>
  <inkml:trace contextRef="#ctx0" brushRef="#br0" timeOffset="34022.447">20688 8568,'0'18,"0"13,-2 8,-1 5,0 3,1 0,0-3,1-4,1-5,-1-6,1-9</inkml:trace>
  <inkml:trace contextRef="#ctx0" brushRef="#br0" timeOffset="34339.144">20899 8450,'0'-171,"10"641,-9-441</inkml:trace>
  <inkml:trace contextRef="#ctx0" brushRef="#br0" timeOffset="35120.052">21135 8384,'24'217,"-24"-216,0 7,1 0,0 0,0 0,0 0,1 0,0 0,1-1,0 1,0 0,0-1,1 0,0 0,1 0,-1-1,1 1,1-1,-1 0,1 0,0-1,2 1,-6-5,0 0,1-1,-1 0,1 1,-1-1,0 0,1 0,-1 0,1 0,-1-1,1 1,-1-1,0 1,1-1,-1 0,0 0,0 0,1 0,-1-1,0 1,0 0,0-1,-1 1,1-1,0 0,-1 0,1 0,0 0,33-60,-29 38,-1-1,-1 0,-1 1,-1-1,-2 0,0 0,-3-14,9 177,25-65,-30-71,0-1,0 1,1 0,-1-1,0 1,1 0,-1-1,1 1,0-1,-1 0,1 0,0 0,0 0,0 0,-1 0,1 0,0 0,0-1,0 1,1-1,-1 1,0-1,0 0,0 0,0 0,0 0,0 0,0-1,0 1,0-1,0 1,0-1,0 1,0-1,0 0,0 0,6-7,0 1,-1-1,0 0,-1-1,1 0,-2 0,1 0,-1 0,-1-1,0 0,0 0,-1 0,0-1,-1 1,0-1,-1 1,0-1,0 1,-1-1,-1 0,0 0,1-31,-1 42,1 0,-1 0,1 0,-1 0,1 0,-1 0,1 0,-1 0,0 0,1 0,-1 1,1-1,0 0,-1 0,1 1,-1-1,1 0,-1 1,1-1,0 0,-1 1,1-1,0 1,-1-1,1 1,0-1,-1 0,1 1,0-1,0 1,0-1,-1 1,1 0,0-1,0 1,0-1,0 1,0-1,0 1,0-1,0 1,0-1,0 1,1-1,-1 1,0-1,0 1,0 0,-3 8,0 1,0 0,1-1,1 1,-1 0,1 0,1 1,0-1,0 0,1 0,1 0,-1 0,2 0,-1-1,1 1,1 0,0-1,0 0,1 0,0 0,0-1,1 1,0-1,1-1,-1 1,2-1,2 2,0-3,0 0,0-1,1-1,0 1,0-2,0 1,0-2,1 1,-1-2,8 1,20-1</inkml:trace>
  <inkml:trace contextRef="#ctx0" brushRef="#br0" timeOffset="36372.21">24557 7885,'39'-338,"-40"411,-10 215,20-226,-1-41</inkml:trace>
  <inkml:trace contextRef="#ctx0" brushRef="#br0" timeOffset="36784.11">24859 7727,'-1'7,"-1"-1,1 1,1 0,-1 0,1 0,0 0,1 0,0 0,0 0,0 0,1 0,0-1,1 1,-1-1,1 1,0-1,1 0,-1 0,1 0,0-1,1 1,0-1,-1 0,2 0,-1-1,0 0,1 1,0-2,0 1,0-1,0 0,1 0,-1-1,1 0,3 1,-4-1,0-1,0 0,0-1,-1 1,1-1,0 0,0-1,0 1,0-1,0 0,0-1,-1 1,1-1,-1 0,1-1,-1 1,0-1,0 0,0 0,0-1,0 0,-1 1,1-2,-1 1,0 0,-1-1,1 0,-1 0,0 0,0 0,0 0,-1-1,0 1,1-2,-1 0,0 0,-1 1,1-1,-1 0,-1 0,1 0,-1 0,-1 0,1 0,-1 0,0 1,-1-1,1 0,-1 1,-1-1,1 1,-1-1,0 1,-1 0,1 0,-1 1,-1-1,1 1,-1 0,1 0,-2 0,1 0,0 1,-1 0,0 0,0 1,0 0,0 0,0 0,-1 1,0-1,1 2,-1-1,0 1,0 0,1 0,-1 1,-3 0,3 1,-1 1,1-1,0 1,1 1,-1 0,0 0,1 0,-1 0,1 1,0 0,0 1,1-1,-1 1,1 0,0 1,0-1,1 1,0 0,0 0,0 0,1 0,-1 1,1 1,-4 7,2 0,0 0,0 0,1 0,1 1,1-1,0 1,1 0,1 0,0 3,6 28</inkml:trace>
  <inkml:trace contextRef="#ctx0" brushRef="#br0" timeOffset="37584.853">25452 7595,'8'231,"5"-193,-12-37,-1-1,1 1,-1-1,1 1,0-1,0 1,-1-1,1 1,0-1,0 1,0-1,-1 0,1 1,0-1,0 0,0 0,0 0,0 0,-1 0,1 0,0 0,0 0,0 0,0 0,0 0,0-1,-1 1,1 0,0 0,0-1,0 1,0-1,-1 1,1-1,0 1,-1-1,1 1,0-1,-1 0,1 1,-1-1,1 0,13-15,-1 0,-1 0,0-1,-1 0,-1-1,-1-1,-1 0,0 0,-1 0,1-11,7-10,-21 64,1 0,0 0,2 1,1 0,1-1,2 7,-1-28,-1-1,1 0,0 1,0-1,1 1,-1-1,0 0,1 1,-1-1,1 0,0 0,0 0,0 1,0-1,0 0,0 0,1 0,-1 0,1-1,-1 1,1 0,0-1,0 1,-1-1,1 1,0-1,0 0,1 0,-1 0,0 0,0 0,0 0,1-1,-1 1,0-1,1 0,-1 1,0-1,1 0,-1 0,0-1,1 1,-1 0,2-1,3-2,-1 0,0 0,-1 0,1-1,0 0,-1 0,0 0,0-1,0 0,-1 0,0 0,1 0,-2-1,1 0,-1 1,0-1,0 0,0-1,-1 1,4-11,-1 0,0 0,-1 0,-1-1,-1 0,0-10,-3 5,-4 33,2 4,1 0,0 0,1 0,1 0,0 0,1 0,0 0,3 8,-3-16,0-1,1 1,0-1,0 1,1-1,-1 0,1 0,0 0,0 0,1-1,0 1,-1-1,2 0,-1 0,0 0,1 0,-1-1,1 0,0 0,0 0,1-1,0 1,26 6,-3-3</inkml:trace>
  <inkml:trace contextRef="#ctx0" brushRef="#br0" timeOffset="38068.089">26321 7503,'-11'-2,"1"0,-1 0,0 1,1 0,-1 1,0 1,0-1,1 2,-1-1,1 2,-1-1,1 1,0 1,0 0,0 0,1 1,-1 0,1 1,0 0,1 1,0-1,0 2,0-1,1 1,-5 6,10-11,1-1,0 0,0 1,0-1,1 1,-1-1,1 1,-1 0,1-1,0 1,0-1,0 1,0 0,0-1,1 1,-1 0,1-1,0 1,0-1,0 0,0 1,0-1,0 1,1-1,-1 0,1 0,-1 0,1 0,0 0,0 0,0-1,0 1,0 0,0-1,1 0,-1 1,0-1,1 0,-1 0,1-1,-1 1,1 0,-1-1,2 1,279 59,-279-59,0-1,0 1,0 0,-1 0,1 0,0 1,-1-1,1 1,-1 0,1 0,-1 0,0 0,0 1,0-1,0 1,0 0,-1 0,1 0,-1 0,0 0,0 1,0-1,0 0,0 1,-1 0,0-1,1 1,-1 0,-1 0,1 0,-1 0,1 0,-1-1,0 1,0 0,-1 2,-2 0,0 1,0-1,-1 1,0-1,0 0,0-1,-1 1,0-1,0 0,0 0,-1 0,1-1,-1 0,0 0,-1 0,1-1,-1 0,1 0,-7 2,-6 1,0-1,0-1,0 0,-1-1,1-1,-17-1,-13-9,55-3,5 6</inkml:trace>
  <inkml:trace contextRef="#ctx0" brushRef="#br0" timeOffset="38324.403">26860 7924,'0'-2,"-3"-1,-4-2,-1 0</inkml:trace>
  <inkml:trace contextRef="#ctx0" brushRef="#br0" timeOffset="39970.588">31532 6279,'-37'95,"-31"114,21-78,14-1,31-113</inkml:trace>
  <inkml:trace contextRef="#ctx0" brushRef="#br0" timeOffset="40271.778">31163 6240,'5'-3,"10"0,16 1,19-3,13 0,13 1,8-1,4 0,-2 1,-7 2,-14 0,-16 1,-17 1</inkml:trace>
  <inkml:trace contextRef="#ctx0" brushRef="#br0" timeOffset="41704.338">31624 6713,'-1'2,"-15"39,2 2,1 0,2 1,0 18,14-52,6-31,3-24,-2-1,-1 0,-3-1,-1-29,-3 183,-2-105,1 0,-1-1,1 1,-1 0,1-1,0 1,-1 0,1-1,0 1,0-1,0 0,0 1,1-1,-1 0,0 0,0 1,1-1,-1 0,1 0,-1-1,1 1,-1 0,1 0,-1-1,1 1,0-1,0 1,-1-1,1 0,0 0,-1 1,1-1,0-1,0 1,-1 0,1 0,0-1,-1 1,1 0,1-2,61-36,-55 28,0-1,-1 0,0-1,-1 0,0 0,-1 0,0-1,1-6,2 0,-7 45,-19 185,17-196</inkml:trace>
  <inkml:trace contextRef="#ctx0" brushRef="#br0" timeOffset="42050.415">32098 6595,'0'6,"0"10,-2 6,-1 6,0 5,1 4,0 2,1 1,0-2,1-2,0-4,0-2,0-4,0-4,0-4,-2-5,-1-5</inkml:trace>
  <inkml:trace contextRef="#ctx0" brushRef="#br0" timeOffset="42250.912">32137 6582,'-2'9,"-5"9,-6 9,-6 6,-7 5,-1-5</inkml:trace>
  <inkml:trace contextRef="#ctx0" brushRef="#br0" timeOffset="43039.378">31347 7490,'-4'9,"-4"7,-3 6,-1 3,-2 2,0 3,0 1,0 0,0-1,1-1,2-2,0-2,3-3,3-6</inkml:trace>
  <inkml:trace contextRef="#ctx0" brushRef="#br0" timeOffset="43369.496">31361 7423,'0'-2,"-2"-1,-3 0,-6 3,-9 4,-8 5,-6 4,-4 4,2 1,3 0,7 0,5-2,7-3</inkml:trace>
  <inkml:trace contextRef="#ctx0" brushRef="#br0" timeOffset="43683.655">31058 7911,'18'0,"12"0,13-2,8-1,4 0,2 1,-5 0,-8-1,-10-1,-11 1</inkml:trace>
  <inkml:trace contextRef="#ctx0" brushRef="#br0" timeOffset="44284.256">31716 7858,'7'-27,"2"0,0 1,1 0,2 0,1 1,0 1,2 0,1 1,1 0,1 2,12-13,-7 7,13-17,-36 44,0 0,0-1,0 1,0 0,1-1,-1 1,0 0,0 0,0-1,1 1,-1 0,0 0,0-1,0 1,1 0,-1 0,0 0,1 0,-1-1,0 1,0 0,1 0,-1 0,0 0,1 0,-1 0,0 0,1 0,-1 0,0 0,1 0,-1 0,0 0,1 0,-1 0,0 0,0 0,1 0,-1 0,0 0,1 1,-1-1,0 0,0 0,1 0,-1 0,0 1,0-1,1 0,-1 0,0 1,0-1,0 0,1 0,-1 1,0-1,0 0,0 1,0-1,0 0,3 25,-3-15,3 6,1 1,0-1,1 0,1-1,1 1,0-1,0 0,2-1,0 1,0-2,2 0,-1 0,13 11,-21-22,28 38,-30-39,1 0,-1 0,1 0,-1 0,1 0,-1 0,0 0,0 0,1 0,-1 0,0 0,0 0,0 0,0 0,0 0,0 0,-1 0,1 0,0 0,0 0,-1 0,1 0,-1 0,1 0,-1 0,1 0,-1 0,1-1,-1 1,0 0,1 0,-1-1,0 1,0 0,0-1,0 1,1-1,-1 1,0-1,0 1,0-1,0 1,0-1,-1 0,-13 4,0-2,-1 0,0 0,1-1,-1-1,0-1,-9-1,2 0,40 1,3 1</inkml:trace>
  <inkml:trace contextRef="#ctx0" brushRef="#br0" timeOffset="44540.084">32440 7845,'2'2,"3"1,6 0,0-1</inkml:trace>
  <inkml:trace contextRef="#ctx0" brushRef="#br2" timeOffset="57387.426">8935 10227,'-2'2,"-1"8,0 13,1 18,0 16,-1 14,0 10,-3 3,-1-2,-1-5,0-10,1-12,1-12,2-12,2-11</inkml:trace>
  <inkml:trace contextRef="#ctx0" brushRef="#br2" timeOffset="57851.248">9211 10214,'-1'29,"-3"-1,0 0,-2 0,-1 0,-1 0,-1-1,-1-1,-2 1,-1-2,-1 0,-1 0,0-1,-2-1,-1-1,-1-1,-8 7,21-22,1 0,-1 0,1-1,-1 0,0 0,0-1,-1 1,1-1,-1-1,-6 4,13-7,0-1,0 1,0 0,0-1,1 1,-1 0,0-1,0 1,0-1,0 1,0 0,0-1,0 1,0 0,0-1,0 1,0 0,0-1,0 1,0-1,0 1,0 0,0-1,-1 1,1 0,0-1,0 1,0 0,-1-1,1 1,0 0,0 0,-1-1,1 1,0 0,0 0,-1 0,1-1,0 1,-1 0,1 0,0 0,-1 0,1-1,0 1,-1 0,1 0,-1 0,5 0,1 0,-1 0,0 0,0 1,0 0,0-1,0 2,0-1,0 0,0 1,0-1,0 1,0 0,-1 1,1-1,-1 1,0-1,0 1,0 0,0-1,50 39,-38-28,1 0,0 0,1-2,0 0,1-1,0-1,1 0,0-1,0-2,0 0,4 0,-16-4,-1 0,1 0,0-1,0 0,-1-1,1 1,0-1,0-1,0 1,-1-1,1 0,0-1,-1 1,1-2,-1 1,1 0,-1-1,0 0,0-1,0 0,-1 1,2-3,3-7</inkml:trace>
  <inkml:trace contextRef="#ctx0" brushRef="#br2" timeOffset="58052.742">9567 10596,'-3'16,"-2"11,0 11,0 7,1 6,1 4,2 3,2 0,4-1,1-4,1-5,0-10,-1-11</inkml:trace>
  <inkml:trace contextRef="#ctx0" brushRef="#br2" timeOffset="58436.717">9909 10438,'7'0,"6"0,10 0,11 0,7 0,7-2,1-1,0 0,-5 1,-5 0,-9 1</inkml:trace>
  <inkml:trace contextRef="#ctx0" brushRef="#br2" timeOffset="58688.06">9962 10675,'22'6,"19"1,13-4,10-4,1-2,-2-3,-6 0,-10 0,-11 2,-12 2</inkml:trace>
  <inkml:trace contextRef="#ctx0" brushRef="#br2" timeOffset="59471.5">10975 10569,'228'-10,"129"-26,-193 18,202-17,236 13,-507 26,-86-1,-8 1</inkml:trace>
  <inkml:trace contextRef="#ctx0" brushRef="#br2" timeOffset="60851.345">11541 9385,'-2'7,"-1"8,0 14,-2 10,-2 10,-2 8,-2 3,-1 2,-1-2,-2-5,-2-7,1-10,2-11</inkml:trace>
  <inkml:trace contextRef="#ctx0" brushRef="#br2" timeOffset="61124.2">11185 9319,'0'-5,"9"-1,12 1,16-2,17-1,17-2,13-2,7 0,2-1,-6 0,-9-1,-15 3,-19 2</inkml:trace>
  <inkml:trace contextRef="#ctx0" brushRef="#br2" timeOffset="61867.757">11817 9740,'-79'306,"81"-421,20-144,-19 246,0 17,4 21,-6-23,2 14,26 76,-28-90,0 1,1-1,-1 0,1 0,-1 0,1 0,-1 0,1 0,0 0,0 0,0 0,0-1,1 1,-1-1,0 0,1 0,-1 0,0 0,1 0,-1 0,1 0,0-1,-1 1,1-1,0 0,-1 0,1 0,-1 0,1 0,0-1,-1 1,1-1,0 0,8-4,-1-1,-1 0,1-1,-1 0,0 0,-1-1,1 0,-2-1,1 0,-1 0,0 0,-1-1,0 0,-1 0,0-1,-1 0,0 1,0-2,13-24,-17 36,-1 0,1-1,0 1,0 0,0-1,0 1,0-1,0 1,0 0,0-1,0 1,0 0,0-1,0 1,0 0,0-1,0 1,0-1,1 1,-1 0,0-1,0 1,0 0,0-1,1 1,-1 0,0 0,0-1,1 1,-1 0,0 0,1-1,-1 1,0 0,1 0,-1 0,0 0,1-1,-1 1,0 0,1 0,-1 0,0 0,1 0,-1 0,1 0,-1 0,0 0,1 0,-1 0,0 0,1 0,-1 0,0 0,1 1,-1-1,1 0,-1 0,0 0,0 1,1-1,-1 0,0 0,1 1,-1-1,0 0,0 0,4 28,-4 17,-3-1,-2-1,-7 30,-8 85,25-124,0-28</inkml:trace>
  <inkml:trace contextRef="#ctx0" brushRef="#br2" timeOffset="62336.019">12212 9609,'196'5,"-193"-5,0 0,0 0,-1 1,1-1,0 1,0 0,0 0,0 0,-1 0,1 0,0 0,-1 1,1 0,-1-1,1 1,-1 0,0 0,0 0,0 0,0 1,0-1,0 0,-1 1,1-1,-1 1,0 0,0-1,0 1,0 0,0 0,0 0,-1 0,1 0,-1 0,0 0,0 0,0-1,0 1,-1 0,1 0,-1 1,-5 6,0 0,-1 0,0 0,0-1,-1 0,0-1,-1 0,0 0,0 0,-1-1,0-1,0 0,0 0,-1-1,0 0,-8 2,82-3,-51-5,0 1,-1 0,1 0,0 1,0 1,-1 0,1 1,-1 0,0 0,0 1,0 1,0 0,-1 0,1 1,-2 1,7 4,-14-9,-1 0,1 0,0 1,-1-1,0 0,1 1,-1-1,0 1,0 0,0-1,-1 1,1 0,-1-1,1 1,-1 0,0 0,0 0,0-1,0 1,-1 0,1 0,-1-1,1 1,-1 0,0-1,0 1,-1-1,1 1,0-1,-1 1,1-1,-1 0,0 0,0 0,0 1,-6 5,0-1,-1 0,1 0,-1-1,-1 0,1 0,-1-1,-5 2,-6 2,0-1,-1-1,0-1,0-1,0-1,-1-1,0-1,0-1,16-2,13 0</inkml:trace>
  <inkml:trace contextRef="#ctx0" brushRef="#br2" timeOffset="66103.743">11515 10991,'-3'20,"-2"13,-5 11,-3 5,0 5,1 1,0-1,-1-4,3-3,0-8,0-12,1-11</inkml:trace>
  <inkml:trace contextRef="#ctx0" brushRef="#br2" timeOffset="66352.08">11172 10846,'23'-3,"18"1,15-1,15 0,8 2,2-2,-4-1,-8 1,-14 1,-16 0</inkml:trace>
  <inkml:trace contextRef="#ctx0" brushRef="#br2" timeOffset="66771.959">11580 11412,'0'6,"10"100,-9-101,1-1,-1-1,1 1,-1 0,1 0,1 0,-1-1,0 0,1 1,0-1,-1 0,1 0,0 0,1 0,-1-1,1 1,-1-1,1 0,-1 0,1 0,0-1,0 1,0-1,0 0,1 0,0 0,0-1,1 0,-1 0,0 0,0 0,0-1,0 0,0 0,0 0,0-1,0 1,-1-1,1 0,0-1,-1 1,0-1,1 0,-1 0,0 0,-1 0,1-1,0 0,5-6,-1 1,0-1,-1 0,0-1,0 1,-1-1,-1-1,5-11,-7 15,1 0,-2 0,1 0,-1-1,0 1,-1-1,0 1,0-1,-1 1,0-1,0 0,-1 1,-1-1,1 1,-1-1,-1 1,-2-7,4 13,0 0,-1 0,1 0,-1 0,0 0,1 1,-1-1,0 1,0-1,0 1,0 0,-1-1,1 1,0 0,0 0,-1 1,1-1,0 0,-1 1,1 0,-1-1,1 1,-1 0,1 0,-1 0,1 1,0-1,-1 0,1 1,-1 0,1 0,-2 0,-3 2,0 0,0 1,1 0,-1 0,1 0,0 1,0 0,0 0,1 1,0 0,-2 1,1 1,0 0,1 0,0 0,0 1,1 0,0 0,1 0,-1 0,2 1,0-1,0 1,0 0,1-1,1 1,0 0,0 1,4 13</inkml:trace>
  <inkml:trace contextRef="#ctx0" brushRef="#br2" timeOffset="67223.261">12159 11214,'-21'6,"0"2,1 0,0 1,0 1,1 1,1 1,-13 10,-2 9,32-30,0 0,1 0,-1-1,0 1,1 0,-1 0,1 0,-1 0,1-1,-1 1,1 0,0 0,0 0,-1 0,1 0,0 0,0 0,0 0,0 0,0 0,0 0,0 0,0 0,1 0,-1 0,0 0,1 0,-1 0,0 0,1 0,-1-1,1 1,-1 0,1 0,0 0,-1-1,1 1,0 0,0-1,-1 1,1 0,0-1,83 24,-55-18,-16-5,0 2,0 0,-1 0,1 2,-1-1,0 1,0 1,-1 0,1 1,2 3,-12-8,0 0,0 0,-1 0,1 0,-1 1,1-1,-1 1,0-1,0 1,0-1,0 1,-1 0,1 0,-1-1,1 1,-1 0,0 0,0-1,0 1,-1 0,1 0,-1-1,1 1,-1 0,0-1,0 1,0-1,0 1,-1-1,1 1,0-1,-1 0,0 0,0 1,0-1,0 0,0-1,0 1,0 0,0-1,-1 1,1-1,-1 0,1 0,-1 0,0 0,-10 5,0-1,0 0,-1-1,0-1,0 0,0-1,0-1,0 0,0 0,-14-3,-4-6,26 2</inkml:trace>
  <inkml:trace contextRef="#ctx0" brushRef="#br2" timeOffset="67551.893">12620 11228,'-13'0,"0"1,0 1,1 0,-1 0,1 2,0-1,0 2,0-1,0 2,1-1,-1 2,2 0,-1 0,1 0,0 2,0-1,1 1,1 0,-1 1,-4 8,11-15,1 0,0 1,0-1,0 1,0-1,0 1,0-1,1 1,0-1,0 1,0 0,0-1,1 1,-1 0,1-1,0 1,0-1,0 1,0-1,1 0,-1 0,1 1,0-1,0 0,0 0,1-1,-1 1,1 0,2 1,3 3,1 0,0 0,1-2,-1 1,1-1,0 0,0-1,1 0,3 0,6 2,-1 0,1-2,0 0,1-1,-1-2,0 0,1 0,-1-2,1-1,-1-1,0 0,10-4,-9-2</inkml:trace>
  <inkml:trace contextRef="#ctx0" brushRef="#br2" timeOffset="68805.48">8685 13096,'0'16,"0"18,0 17,0 14,0 8,0 4,0-1,0-1,0-5,0-8,0-12,0-14</inkml:trace>
  <inkml:trace contextRef="#ctx0" brushRef="#br2" timeOffset="69171.517">9172 13070,'-91'109,"-5"-4,-29 19,4-15,119-107,2-2,-1 0,0 0,0 0,1 0,-1 1,0-1,0 0,1 1,-1-1,0 1,1-1,-1 0,0 1,1 0,-1-1,1 1,-1-1,1 1,-1 0,1-1,-1 1,1 0,0-1,-1 1,1 0,0 0,0-1,-1 1,1 0,0 0,0 0,0-1,0 1,0 0,0 0,0 0,0-1,1 1,-1 0,0 0,0-1,1 1,-1 0,0 0,1-1,-1 1,1 0,-1-1,1 1,-1-1,1 1,143 24,-37 45,-99-62,1 0,0 0,1-1,-1 0,2-1,-1 0,0 0,1-1,0-1,1 0,-1 0,1-1,-1-1,1 0,0 0,2-1,16-5,-3-1</inkml:trace>
  <inkml:trace contextRef="#ctx0" brushRef="#br2" timeOffset="69418.856">9357 13596,'0'-15,"0"-2,0 10,0 15,0 14,0 16,0 9,0 6,0 1,0 0,2-4,3-9,1-9,1-10,0-9</inkml:trace>
  <inkml:trace contextRef="#ctx0" brushRef="#br2" timeOffset="69652.231">9751 13373,'18'0,"12"0,11 0,7 0,2 0,-4 0,-4 0,-9 0</inkml:trace>
  <inkml:trace contextRef="#ctx0" brushRef="#br2" timeOffset="69888.6">9751 13649,'18'7,"14"2,14-1,8-3,3-5,1-3,-2-3,-4-3,-12 1</inkml:trace>
  <inkml:trace contextRef="#ctx0" brushRef="#br2" timeOffset="70371.311">10633 13571,'190'-17,"295"-25,172 20,-629 22</inkml:trace>
  <inkml:trace contextRef="#ctx0" brushRef="#br2" timeOffset="71768.756">11041 12622,'0'14,"-2"13,-1 10,-2 11,-1 9,2 3,0 0,2-1,1-6,0-5,1-9,0-10</inkml:trace>
  <inkml:trace contextRef="#ctx0" brushRef="#br2" timeOffset="72151.961">11304 12872,'-5'17,"2"0,0 0,0 0,2 1,0-1,2 1,0 7,0-20,-1 0,1-1,0 1,0 0,1-1,0 1,0-1,0 1,0-1,0 0,1 0,0 0,0 0,0 0,0-1,1 1,-1-1,1 0,0 0,0 0,0-1,0 1,1-1,-1 0,1 0,-1-1,1 1,3 0,-3-1,0 0,0-1,0 0,0 0,0 0,0 0,0-1,0 0,0 0,0 0,0 0,0-1,0 0,-1 0,1 0,-1-1,0 0,1 1,-1-1,0-1,-1 1,1-1,-1 1,1-1,-1 0,0 0,1-3,1 0,0-1,-1 0,0 0,0-1,-1 1,0-1,0 0,-1 1,0-1,-1 0,0 0,0-1,-1 1,0 0,-1 0,1 4,-1 0,1 0,-1 1,0-1,0 0,0 1,-1-1,0 1,0-1,0 1,0 0,-1 0,1 0,-1 0,0 0,-1 1,1-1,0 1,-1 0,0 0,0 0,0 1,0-1,0 1,0 0,-1 0,1 0,-1 1,1-1,-1 1,0 0,1 1,-1-1,0 1,0 0,1 0,-1 0,0 1,0 0,1 0,-1 0,0 0,1 1,-1 0,-1 2,1 0,0 1,0 0,0 0,1 0,-1 1,1-1,0 1,1 0,0 1,0-1,0 0,0 1,1-1,0 1,1 0,-1 0,2 0,-1 0,0 0,1 0,1 0,-1 0,1 0,0 1,6 24</inkml:trace>
  <inkml:trace contextRef="#ctx0" brushRef="#br2" timeOffset="72518.037">11673 12925,'0'10,"1"0,0-1,0 1,2 0,-1-1,1 1,0-1,1 0,0 0,0 0,6 8,-8-14,1 1,-1 0,1 0,0-1,1 0,-1 1,0-1,1-1,0 1,-1 0,1-1,0 0,0 0,1 0,-1 0,0-1,1 1,-1-1,1 0,-1-1,1 1,-1-1,1 0,0 0,-1 0,3-1,-1-1,0-1,0 0,0-1,-1 1,1-1,-1 0,0-1,0 1,0-1,-1 0,0 0,0 0,0-1,0 1,-1-1,0 0,0 0,-1 0,0 0,0-1,0 1,-1-1,1 1,-2-1,1 1,-1-1,0 0,-1-5,1 0,0 0,-1 0,0 0,-1 0,-1 0,0 0,0 1,-1 0,-1-1,-1-2,3 9,0-1,0 1,0 0,0 0,-1 0,0 1,0 0,0-1,-1 1,1 0,-1 1,0-1,0 1,0 0,-1 0,1 1,-1 0,1 0,-1 0,0 0,-2 1,4 0,1 1,-1 0,1 0,-1 1,1-1,0 1,-1-1,1 1,0 0,-1 1,1-1,0 0,0 1,0 0,0-1,0 1,1 1,-1-1,0 0,1 1,0-1,-1 1,1-1,0 1,0 0,0 1,-35 85,23-31,4-3</inkml:trace>
  <inkml:trace contextRef="#ctx0" brushRef="#br2" timeOffset="73237.113">12199 12675,'0'22,"-2"22,-1 18,-2 14,0 13,-2 8,-2 6,-1 4,-1-2,-2-4,0-9,2-19</inkml:trace>
  <inkml:trace contextRef="#ctx0" brushRef="#br2" timeOffset="73837.019">12186 12688,'16'25,"5"64,-15-60,1 0,1 0,1 0,2-1,3 4,-13-30,-1 0,1 0,0 0,0 0,0 0,1 0,-1 0,0 0,1 0,-1 0,1 0,0-1,0 1,-1-1,1 1,0-1,0 0,0 0,0 0,1 0,-1 0,0 0,0-1,1 1,-1-1,0 1,1-1,-1 0,0 0,1 0,-1 0,0 0,1-1,-1 1,0-1,0 0,1 1,-1-1,0 0,0 0,0 0,1-1,12-10,0 0,-1 0,0-1,-1-1,-1 0,0-1,-1-1,9-15,-10 16,-1 0,-1-1,0 0,-1 0,-1-1,0 0,-1 0,-1 0,-1-1,0 1,-1-1,-1-14,-8 12,-4 35,6 4,1 0,0 1,2-1,0 1,2-1,0 1,1 0,0-1,2 1,1-1,3 12,5 10,2-1,1 0,2-1,20 32,-24-48</inkml:trace>
  <inkml:trace contextRef="#ctx0" brushRef="#br2" timeOffset="74654.877">11804 13425,'277'1,"480"-7,-157-29,-567 37,-12 0</inkml:trace>
  <inkml:trace contextRef="#ctx0" brushRef="#br2" timeOffset="78501.291">11423 14097,'-6'2,"-1"0,1 1,0 0,0 0,1 1,-1-1,1 1,0 0,0 1,0-1,0 1,1 0,0 0,0 1,0-1,0 1,1 0,0 0,1 0,-1 0,1 1,0-1,1 0,-1 1,1 0,0-1,1 1,-1-1,1 0,-1 0,1 0,0 0,1 0,-1 0,1-1,0 1,1 0,-1 0,1-1,1 1,-1-1,1 1,0-1,0 0,0 0,0 0,1-1,0 1,0-1,1 0,-1 0,1 0,0-1,-1 1,2-1,-1 0,0-1,1 1,-1-1,1 0,0-1,-1 1,1-1,0 0,0-1,1 1,-1-2,0-1,0 1,0-1,0 0,0-1,0 1,-1-1,1 0,-1 0,0-1,0 0,0 0,0 0,-1 0,0-1,1 0,-2 0,1 0,-1 0,1-1,-1 1,0-1,3-7,-1 0,0 0,-1 0,0 0,-1-1,0 1,-1-1,-1 0,0-8,0 15,0-1,-1 1,0 0,0-1,-1 1,0 0,0 0,-1-1,0 1,0 0,-1 0,0 1,0-1,0 0,-1 1,0 0,0 0,-1 0,0 0,0 1,0 0,0 0,-1 0,1 5,1 0,0 0,-1 1,1-1,0 1,-1 0,1 0,0 0,0 1,0 0,0 0,0 0,0 0,0 0,1 1,-1-1,1 1,0 0,0 0,0 1,0-1,0 0,1 1,-1 0,1 0,0 0,0-1,1 2,-1 0,-20 39,4-1</inkml:trace>
  <inkml:trace contextRef="#ctx0" brushRef="#br2" timeOffset="78751.135">11686 14307,'0'20,"0"13,0 11,-3 6,-2 4,-3-1,0 0,-1-3,-1-5,1-8,2-10</inkml:trace>
  <inkml:trace contextRef="#ctx0" brushRef="#br2" timeOffset="79004.458">12002 13964,'13'0,"12"0,10 0,8-2,5-3,2-3,-1-2,-4 0,-11 2</inkml:trace>
  <inkml:trace contextRef="#ctx0" brushRef="#br2" timeOffset="79320.612">11909 14017,'0'18,"0"13,-2 7,-1 5,-2-1,0-4,-2-5,1-6,3-8,7-9,10-9,10-9,9-7,-2-2</inkml:trace>
  <inkml:trace contextRef="#ctx0" brushRef="#br2" timeOffset="79508.114">12278 14241,'2'16,"-4"9,-5 8,-7 2,-5 0,-6-2,-3-4,-2-4,0-8,3-3,4-5,4-3,4-6,5-2</inkml:trace>
  <inkml:trace contextRef="#ctx0" brushRef="#br2" timeOffset="79867.664">12712 14017</inkml:trace>
  <inkml:trace contextRef="#ctx0" brushRef="#br2" timeOffset="80190.843">12712 14017,'-4'-15,"-2"-4,0 7,0 13,-3 21,1 22,0 20,-2 16,-1 12,0 12,-2 5,2 2,1 0,2-3,0-6,1-10,2-11,2-20</inkml:trace>
  <inkml:trace contextRef="#ctx0" brushRef="#br2" timeOffset="80768.689">12660 13991,'8'27,"-2"29,-2-17,2 0,1-1,2 0,4 8,-13-42,1-1,-1 0,1 1,0-1,1 0,-1 1,0-1,1 0,0 0,-1 0,1-1,1 1,-1 0,0-1,0 1,1-1,0 0,-1 0,1 0,0 0,0 0,0 0,0-1,0 0,1 1,-1-1,0-1,1 1,-1 0,0-1,1 1,-1-1,1 0,-1 0,0-1,4 0,6-6,0-1,0 0,-1-1,0 0,-1-1,0 0,-1-1,0 0,0-1,-1 0,-1-1,2-3,4-5,0-1,-2 0,0-1,-2 0,0 0,-2-1,0-1,-1-4,-5 20</inkml:trace>
  <inkml:trace contextRef="#ctx0" brushRef="#br2" timeOffset="81771.541">12225 14215,'-2'0,"-4"0,-1 0,-6 0,-4 0,-4 2,-5 3,2 1</inkml:trace>
  <inkml:trace contextRef="#ctx0" brushRef="#br2" timeOffset="85371.018">8764 15702,'2'21,"1"19,0 19,-5 15,-7 10,-6 5,-5 1,-2-4,2-11,3-12,5-18</inkml:trace>
  <inkml:trace contextRef="#ctx0" brushRef="#br2" timeOffset="85801.415">9133 15807,'-2'17,"0"-1,-2 1,1-1,-2 1,0-1,-1-1,-1 1,-1-1,0 0,0-1,-5 6,2-2,-1 0,-1-1,0 0,-1-1,0-1,-2 0,0-1,0-1,-1 0,-1-1,0-1,-11 5,27-15,0 0,1 1,-1-1,0 0,0 0,0 0,1 0,-1-1,0 1,0 0,0-1,-1 1,1-1,0 0,0 0,0 0,0 0,0 0,0 0,0 0,0-1,0 1,0-1,0 1,0-1,0 0,0 0,0 0,0 0,0 0,1 0,-1-1,0 1,1 0,-1-1,1 1,0-1,-1 0,1 0,0 1,0-1,0 0,0 0,1-2,0-1,0 1,1 0,0 0,-1-1,1 1,1 0,-1 0,1 0,-1 0,1 0,0 1,1-1,-1 0,0 1,1 0,0 0,0-1,0 2,0-1,0 0,1 1,1-2,-2 4,-1 0,0 0,0 0,1 0,-1 1,0-1,0 1,1 0,-1-1,0 1,0 0,0 0,0 0,0 0,0 1,0-1,0 1,-1-1,1 1,-1-1,1 1,-1 0,1 0,-1 0,0 0,0 0,0 0,0 0,0 0,0 0,-1 0,1 1,-1-1,1 0,-1 2,4 5,1 4,0-1,0 0,1 0,1-1,0 0,1 0,0 0,0-1,1-1,1 1,-1-1,2-1,-1 0,1 0,0-1,1 0,-1-1,1-1,9 4,2-5,0 0,0-1,0-1,0-2,0 0,0-1,0-1,-1-2,1 0,0-1,-1-1,0-1,1-2,7-4</inkml:trace>
  <inkml:trace contextRef="#ctx0" brushRef="#br2" timeOffset="86116.576">9632 16189,'-2'13,"-1"14,-2 9,-2 7,-3 7,-1 5,0 1,3 1,3-3,2-11</inkml:trace>
  <inkml:trace contextRef="#ctx0" brushRef="#br2" timeOffset="86669.273">10093 16045,'13'2,"14"1,14-3,10-3,10-5,6-5,1-1,-5 1,-8 3,-14 3</inkml:trace>
  <inkml:trace contextRef="#ctx0" brushRef="#br2" timeOffset="86919.194">10198 16229,'16'2,"14"1,13 0,13-3,7-6,6-2,-2-2,-11 1</inkml:trace>
  <inkml:trace contextRef="#ctx0" brushRef="#br2" timeOffset="88904.845">11172 15807,'1'-2,"0"0,0 0,0 1,1-1,-1 0,0 1,1-1,-1 1,1-1,-1 1,1 0,-1 0,1 0,0 0,0 0,0 0,0 0,0 0,0 1,0-1,0 1,0-1,4-1,16-7,1 1,0 1,1 1,0 1,0 1,0 1,0 1,0 1,0 1,17 3,-38-4,0 1,0 1,0-1,0 0,0 1,0 0,0-1,-1 1,1 0,0 0,0 1,-1-1,1 1,-1-1,1 1,-1 0,0 0,1 0,-1 0,0 0,0 1,-1-1,1 0,0 1,-1 0,1-1,-1 1,0 0,0 0,0-1,0 1,-1 0,1 0,-1 1,-3 6,-1 1,0-1,-1 1,0-1,0-1,-1 1,-1-1,1 0,-1 0,-1-1,0 0,-7 6,4-3,-59 57,49-51,1 1,1 1,1 1,1 1,0 0,2 1,-8 14,21-33,0 0,0-1,0 1,1 0,-1 0,1 0,0 1,-1-1,1 0,1 0,-1 1,0-1,1 0,0 1,0-1,0 1,0-1,0 0,1 1,-1-1,1 0,0 1,0-1,0 0,1 0,-1 0,1 0,-1 0,1 0,0 0,0-1,1 1,-1-1,0 1,1-1,0 0,-1 0,1 0,0 0,0 0,0-1,0 1,1-1,11 0,0-1,0 0,1-1,-1-1,0-1,0 0,-1-1,1 0,-1-1,0-1,0 0,1-2,-2 3,64-29,-47 19,1 1,0 2,1 1,1 1,26-4,-16 14,-33 1</inkml:trace>
  <inkml:trace contextRef="#ctx0" brushRef="#br2" timeOffset="89655.836">11909 16149,'18'26,"-14"-22,0-1,1 0,-1 0,1-1,-1 1,1-1,0 0,0 0,0-1,0 1,1-1,-1 0,0-1,0 1,1-1,-1 0,0 0,1-1,-1 1,0-1,0 0,0-1,0 1,0-1,0 0,0-1,4-2,-3 1,1-1,-1 0,-1 0,1 0,-1-1,0 0,0 0,0 0,-1-1,0 1,-1-1,1 0,-1 0,0-1,-1 1,0-1,0 1,-1-1,0 0,0 1,-1-1,1 0,-2 0,1 1,-1-1,-1 0,1 1,-1-1,0 1,-1-1,0 1,0 0,-1 0,1 0,-2 1,1-1,-1 1,0 0,0 0,0 1,-4-3,7 5,-1 1,0-1,0 1,0 0,0 0,0 0,0 0,0 0,-1 1,1-1,-1 1,1 0,-1 0,1 0,-1 1,0-1,1 1,-1 0,0 0,1 0,-1 0,0 1,1 0,-1 0,0 0,1 0,0 0,-1 0,1 1,0 0,-1 0,1 0,0 0,0 0,1 1,-1-1,0 1,1-1,0 1,-1 0,1 0,0 0,1 1,-1-1,0 0,1 1,-1 1,-2 8,1 0,0 0,1 0,0 1,1-1,1 0,0 1,1-1,0 1,1-1,1 0,0 0,0 0,2 0,0 0,-3-8,1-1,0 0,0 0,1 0,-1 0,1 0,0-1,0 0,0 0,0 0,1 0,-1 0,1-1,0 0,0 0,-1 0,1-1,0 0,1 0,-1 0,0 0,0-1,0 0,0 0,1 0,1-1,136-30,-139 29,14-4,-13 4,0 0,0 0,0 0,0 0,0 1,0 0,0 0,0 0,0 1,1-1,-1 1,0 1,1-1,-1 1,0 0,0 0,0 0,0 1,0-1,4 3,3 3,0-1,1-1,0 0,0 0,0-1,0-1,1-1,-1 1,1-2,0 0,0-1,-1 0,1-1,0-1,0 0,-1 0,0-2,1 0,8-4,-17 6,-1 0,1 0,-1-1,0 0,0 0,0 0,0 0,-1-1,1 1,-1-1,0 0,0 0,0 0,-1 0,0-1,1 1,-1-1,-1 1,1-1,-1 0,1 0,-1 1,-1-1,1 0,-1 0,0 0,0 0,-1-4,1 1,-1 0,0 0,0 1,-1-1,0 1,0-1,-1 1,0 0,0 0,0 0,-1 0,-1 0,1 1,-1 0,0 0,0 0,0 1,-3-2,1 2,0 1,0 0,0 1,-1 0,0 0,1 0,-1 1,0 0,0 1,0 0,0 0,0 1,0 0,0 0,0 1,0 0,0 0,0 1,0 0,-3 1,-5 3,0-1,1 2,0 0,1 1,0 0,0 1,0 1,1 0,-6 7,12-10,0 0,1 0,0 1,0 0,1 0,0 0,0 1,1-1,0 1,1 0,-1 4,-3 16</inkml:trace>
  <inkml:trace contextRef="#ctx0" brushRef="#br2" timeOffset="92152.506">8264 15346,'158'-3,"116"-19,1281-93,-1549 115,925-56,-67-8,-607 50,199-40,-269 25,44 4,-49 2,-180 22,-1 1,0-1,1 1,-1 0,1-1,-1 1,1 0,-1 0,1 0,-1 0,1 0,-1 0,1 1,-1-1,1 0,-1 1,1-1,-1 1,0-1,1 1,-1 0,0 0,1 0,-1-1,0 1,0 0,0 0,0 1,0-1,0 0,0 0,0 0,0 1,-1-1,1 0,0 1,-1-1,1 1,-1-1,0 1,1-1,-1 1,0-1,0 1,0-1,0 1,0-1,-1 2,3 320,20 566,-22-852,-2 0,-1-1,-1 1,-3-1,-6 23,0 51,14-107,-1 0,0-1,0 1,-1 0,1-1,0 1,-1 0,0-1,1 1,-1-1,0 1,0-1,-1 0,1 1,0-1,-1 0,0 0,1 0,-1 0,0 0,0 0,0 0,0-1,0 1,0-1,-1 1,1-1,-1 0,1 0,0 0,-1 0,0-1,1 1,-1-1,-1 1,-174-6,90-1,-181 0,-93 17,-72 34,253-28,-125 32,134-17,0-8,-41-5,-231 30,9-10,-103 30,-20 1,396-54,-78-4,213-10,0 1,1 1,-1 1,1 2,0 0,-8 5,19-11,12-4</inkml:trace>
  <inkml:trace contextRef="#ctx0" brushRef="#br2" timeOffset="93239.116">8501 15466,'-122'-27,"51"20,51 3,0 2,-1 0,1 2,-1 0,1 1,0 1,-20 4,28 0,1 0,0 0,1 2,0-1,0 1,0 0,1 1,0 0,1 1,0 0,0 0,1 0,1 1,0 0,0 1,1-1,0 2,-5 17,1 2,2-1,1 1,2 0,1 0,1 0,2 0,1 1,1-1,2 0,1 0,2 0,1 29,106 768,-106-777,-5-43</inkml:trace>
  <inkml:trace contextRef="#ctx0" brushRef="#br2" timeOffset="95004.086">11660 1120,'2'4,"-1"11,-1 12,-3 12,-3 10,-3 9,0 3,0 3,1-3,2-6,2-4,2-10,0-9,2-10</inkml:trace>
  <inkml:trace contextRef="#ctx0" brushRef="#br2" timeOffset="95407.033">11949 1199,'-89'80,"-154"102,240-180,1-1,0 1,0-1,-1 1,1 0,0 0,1 0,-1 0,0 0,1 1,-1-1,1 0,-1 1,1-1,0 1,0-1,0 1,1 0,-1 0,1-1,-1 1,1 0,0 0,0-1,0 1,0 0,1 0,-1-1,1 1,-1 0,1-1,1 3,7 5,0 0,1 0,0-1,0 0,1-1,0 0,0-1,1-1,12 6,14 9,113 77,-142-95,1 0,-1 0,1-1,0-1,0 0,0 0,0-1,0 0,-1-1,1 0,4-1,18-4</inkml:trace>
  <inkml:trace contextRef="#ctx0" brushRef="#br2" timeOffset="95819.929">12239 1805,'5'-45,"3"0,1 0,3 2,1-1,9-14,-22 58,0 0,0 1,0-1,1 0,-1 0,0 0,0 0,1 0,-1 1,0-1,0 0,1 0,-1 0,0 0,0 0,1 0,-1 0,0 0,1 0,-1 0,0 0,0 0,1 0,-1 0,0 0,0 0,1 0,-1 0,0 0,0-1,1 1,-1 0,0 0,0 0,1 0,-1-1,0 1,0 0,0 0,1 0,-1-1,0 1,0 0,0 0,0-1,0 1,1 35,-1-28,-1 359,5-316,-1-32</inkml:trace>
  <inkml:trace contextRef="#ctx0" brushRef="#br2" timeOffset="96112.148">12620 1357,'15'2,"13"3,8 1,4-1,5-1,1-2,-3 0,-6-1,-10-1</inkml:trace>
  <inkml:trace contextRef="#ctx0" brushRef="#br2" timeOffset="96353.502">12620 1633,'15'0,"15"0,11 0,10-2,5-1,-1 0,-9 0</inkml:trace>
  <inkml:trace contextRef="#ctx0" brushRef="#br2" timeOffset="96817.781">13331 1277,'4'-2,"1"1,-1-1,0 1,1 0,0 0,-1 0,1 1,-1-1,1 1,0 0,-1 1,1-1,-1 1,1 0,-1 0,1 0,-1 1,1-1,-1 1,0 0,0 1,0-1,0 1,0-1,-1 1,1 0,-1 0,0 1,0-1,0 1,0 0,0-1,-1 1,0 0,0 1,0-1,0 0,-1 1,1-1,-1 1,0 1,-1 9,-1 1,0-1,-2 0,1 0,-2-1,0 1,-1-1,0 0,-1 0,-1 0,0-1,0 0,-2 0,0-1,0 0,-1 0,0-1,-1-1,-2 2,-87 83,99-94,0-1,0 0,0 1,1-1,-1 1,0-1,0 1,0 0,1-1,-1 1,0 0,1-1,-1 1,1 0,-1 0,1-1,-1 1,1 0,0 0,-1 0,1 0,0 0,0 0,-1 0,1 0,0 0,0 0,0 0,0 0,0-1,0 1,1 0,-1 0,0 0,0 0,1 0,-1 0,0 0,1 0,-1-1,1 1,-1 0,1 0,0 0,-1-1,1 1,0 0,-1-1,1 1,0-1,0 1,0-1,-1 1,1-1,0 0,0 1,0-1,0 0,19 4,0-1,0-2,0 0,0-1,0 0,0-2,7 1,14-2,-1-1,0-2,39-11,-43 7</inkml:trace>
  <inkml:trace contextRef="#ctx0" brushRef="#br2" timeOffset="97185.959">13752 1699,'3'4,"1"0,0-1,0 0,1 1,-1-1,0-1,1 1,0-1,-1 0,1 0,0 0,0 0,1-1,-1 0,0 0,0-1,0 1,1-1,-1 0,0 0,0-1,1 0,-1 0,0 0,0 0,0-1,0 0,0 0,0 0,-1-1,1 0,-1 1,0-2,1 1,-2 0,1-1,0 0,0 0,-1 0,0 0,0 0,0-1,-1 1,1-1,-1 0,1-3,0-4,-1 1,0 0,-1-1,-1 1,1-1,-2 1,1-1,-2 1,0 0,0-1,-3-6,4 13,0 0,-1 1,0-1,0 1,0-1,0 1,-1 0,1 0,-1 0,0 0,0 0,-1 1,1-1,-1 1,0 0,0 0,0 1,0-1,0 1,-1-1,1 1,-1 1,1-1,-1 1,0 0,1 0,-1 0,-1 0,0 1,-1 1,1 0,-1 0,1 0,0 0,0 1,0 0,0 1,0-1,0 1,0 0,1 1,0-1,-1 1,1 0,1 0,-1 1,1-1,-1 1,1 0,0 0,1 1,0-1,0 1,0 0,0 0,1 0,0 0,0 0,1 0,-1 0,1 1,1-1,-1 1,1-1,0 0,1 1,-1-1,1 1,1-1,-1 0,1 0,0 0,1 0,-1 0,1 0,0 0,0-1,1 1,67 40,-32-31</inkml:trace>
  <inkml:trace contextRef="#ctx0" brushRef="#br2" timeOffset="97550.983">14187 1568,'-3'3,"0"1,1-1,0 1,-1 0,2 0,-1 0,0 0,1 0,-1 0,1 0,1 0,-1 1,0-1,1 0,0 0,0 1,0-1,1 0,-1 1,1-1,0 0,0 0,1 0,-1 1,1-1,0-1,0 1,0 0,0 0,1-1,0 1,-1-1,1 0,1 0,-1 0,0 0,1-1,-1 1,3 0,0-1,-1-1,1 1,-1-1,1-1,-1 1,1-1,0 0,-1 0,1 0,0-1,-1 0,1 0,-1-1,1 1,-1-1,0 0,0-1,0 1,0-1,0 0,0-1,-1 1,1-1,-1 1,0-1,0-1,-1 1,1 0,-1-1,0 0,0 0,0 0,-1 0,1-3,0-3,-1 1,0-1,-1 1,-1-1,1 0,-2 1,0-1,0 0,0 1,-2-1,1 1,-1 0,-1 0,-1-4,2 8,1 0,-1 0,0 1,-1 0,1 0,-1 0,0 0,0 0,-1 1,1-1,-1 1,0 0,0 1,0-1,-1 1,1 0,-1 1,0-1,0 1,0 0,0 0,0 1,0 0,0 0,-1 0,-4 3,1-1,-1 2,1-1,0 1,-1 1,1 0,1 0,-1 1,1 0,0 1,0 0,0 0,1 1,0 0,-7 8,-20 17</inkml:trace>
  <inkml:trace contextRef="#ctx0" brushRef="#br2" timeOffset="98550.338">11304 804,'-18'14,"0"2,1 0,1 1,1 0,1 2,-9 13,17-19,0 1,2 0,-1 0,2 0,0 0,-1 15,1-10,-9 59,4 0,4 1,3 44,2-93,1-1,1 1,1-1,2 0,0 0,3-1,0 0,1-1,2 1,1-2,1 0,1-1,1 0,2-1,0-1,1-1,2 0,0-2,1 0,1-2,16 11,86 33,-117-61</inkml:trace>
  <inkml:trace contextRef="#ctx0" brushRef="#br2" timeOffset="99627.015">14607 751,'26'112,"-5"-23,-5 1,-3 0,-4 1,-5 0,-3 10,-3-67,-1 0,-2-1,-1 0,-2 0,-1 0,-2-1,-1 0,-1-1,-2-1,-1 0,-1-1,-1-1,-2 0,-1-1,-22 21,3-17,28-27</inkml:trace>
  <inkml:trace contextRef="#ctx0" brushRef="#br2" timeOffset="104483.424">15924 10438,'-32'23,"29"-20,-28 40,3 1,2 1,1 1,-12 36,17-38,1 0,2 2,2 0,2 0,3 1,1 1,2 0,3 0,1 22,5-50,1 0,0 0,2 0,0 0,1-1,1 0,1 0,1-1,0 0,1-1,1 0,1 0,1-1,0-1,0 0,13 9,17 13,1-2,1-2,2-2,2-2,22 8,267 132,-331-166,0 1,1 0,-2 0,1 0,0 1,-1 0,0 0,0 1,0 0,-1 0,0 0,0 1,-1-1,0 1,0 0,0 1,-1-1,0 0,0 1,-1 0,0 0,0 0,-1 0,0 3,-5 4,-1-1,-1 0,0 0,-1 0,0-1,-1 0,0-1,-2 0,1 0,-1 0,-1-1,0-1,0 0,-1-1,-6 4,-178 139,135-110,3 3,1 2,2 3,2 2,3 2,-13 21,47-52,1 1,2 0,0 0,2 2,1-1,1 1,1 1,1-1,0 8,4-18,1 0,1 1,0-1,1 1,1 0,1-1,0 1,1-1,1 0,0 0,1 0,1-1,0 1,1-1,9 12,0-4,1-1,1 0,1-2,1 0,0-1,2-1,0-1,16 9,203 104,-133-76,-74-37,0 2,-2 1,0 2,-2 0,24 25,-45-39,-1 0,0 0,-1 1,0 1,-1-1,1 1,-2 0,0 0,0 1,0 0,-2 0,1 0,-1 0,-1 0,0 1,-1-1,0 1,-1-1,0 1,0-1,-2 5,-3 6,0 0,-1-1,-2 0,0 0,-1 0,-1-1,-1-1,0 0,-2 0,-1-1,-24 30,-2-2,-2-2,-5 2,-12 8,24-24,1 3,1 1,1 1,3 1,-19 30,43-59,0 0,1 1,0-1,0 1,0-1,1 1,0 0,1 0,0 1,0-1,1 0,0 1,0-1,1 1,0-1,1 1,-1-1,2 1,-1-1,1 0,1 0,-1 1,1-2,1 1,-1 0,1-1,1 1,2 3,10 4,1 0,0-2,0 0,1-1,1 0,0-2,0-1,13 4,68 36,-87-40,1-1,-2 2,1 0,-1 0,-1 2,0-1,-1 1,0 1,-1 0,0 1,-1 0,0 0,-1 1,-1 0,-1 0,5 15,-5-5,-2-1,0 1,-1 1,-2-1,-1 0,0 0,-2 1,-1-1,-2 5,-62 224,40-161,-12 83,35-114</inkml:trace>
  <inkml:trace contextRef="#ctx0" brushRef="#br2" timeOffset="106335.075">23767 9885,'-8'-1,"0"0,0 1,0 1,0-1,0 1,0 1,0-1,0 1,0 1,1-1,-1 2,1-1,0 1,0 0,0 0,0 0,1 1,-1 0,1 1,1-1,-4 5,-8 10,1 1,1 0,0 1,2 1,1 0,0 3,-1 2,2 0,1 1,2 0,0 1,2 0,2 0,0 0,2 0,2 1,0-1,2 0,1 1,2-1,1 0,1-1,1 1,2-2,1 1,1-1,2-1,0 0,2-1,11 13,23 21,3-1,2-3,3-2,2-3,10 4,71 61,-129-107,-1 0,1 1,-2 0,1 1,-1 0,-1 1,0 0,-1 0,0 1,-1 0,0 0,-1 1,0 0,-1 0,-1 0,0 1,-1 0,-1-1,0 3,-3 0,-1 0,-1 0,0-1,-1 1,0-1,-2 0,0-1,0 1,-2-1,0 0,-3 3,-115 151,114-154,-19 21,-18 23,2 2,-38 63,73-103,1 1,0 0,2 1,1-1,0 2,2-1,0 1,2 0,1 0,0 0,2 12,6 1,1 0,1-1,3 0,0-1,3 0,0-1,3 0,0-1,3-1,0 0,2-2,17 20,16 15,3-1,2-3,3-3,3-2,2-4,2-2,12 3,-54-36,-14-10,1 0,-1 1,0 1,-1 0,0 1,0 0,-1 0,-1 1,0 1,0 0,-1 0,0 1,-2 0,1 1,-1-1,-1 1,0 3,-5-9,-1 0,0 0,0-1,-1 1,0 0,-1-1,1 1,-2-1,1 1,-1-1,0 0,0 0,-1 0,0-1,0 1,0-1,-1 0,-5 5,-7 7,-1 0,-1 0,-1-2,-1-1,-1 1,-94 54,78-49,1 1,1 3,0 1,2 1,27-22,1 1,0-1,0 1,1 0,0 1,0-1,0 1,1 0,0 0,0 0,0 1,1-1,1 1,-1 0,1 0,0 0,1 0,0 0,0 0,1 0,0 1,0-1,1 0,0 0,1 0,0 0,0 0,1 3,10 12,1-1,1-1,1 0,0-1,2-1,0-1,1 0,1-1,17 10,-13-6,135 105,143 85,-268-189,-1-3,0 2,-2 2,0 1,-1 1,-2 1,2 4,-26-25,1 1,0-1,-1 1,0 0,-1 0,1 0,-1 0,0 0,0 1,-1 0,0-1,0 1,-1 0,0 0,0 0,0 0,-1 0,0 0,-1 0,1 0,-1 0,-1 0,1 0,-1-1,0 1,-1 0,0-1,0 1,0-1,-13 14,0-2,-1 0,-1-1,0-1,-1 0,-1-2,0 0,-15 6,-41 31,45-28,1 0,1 2,2 1,0 1,2 1,1 1,1 2,-4 9,23-34,0 0,1 0,0 0,0 0,0 1,1-1,0 1,0-1,1 1,0 0,0 0,1-1,-1 1,1 0,1 0,0 0,0 0,0-1,0 1,1 0,0-1,1 1,1 1,10 15,1-1,1-1,1 0,1-2,1 0,7 5,22 23,-33-34,0 1,-2 1,1 1,-2-1,0 2,-1 0,-1 0,0 1,-1 0,-1 1,-1 0,-1 0,-1 1,0-1,1 13,-7 5,-1-1,-2 0,-1 0,-1 0,-3-1,-5 15,-24 122,41-53,2-91</inkml:trace>
  <inkml:trace contextRef="#ctx0" brushRef="#br2" timeOffset="108432.971">16779 10873,'0'6,"0"12,0 13,0 16,0 10,0 7,0 4,0-1,0-3,0-5,0-7,0-6,0-8,2-10,1-10</inkml:trace>
  <inkml:trace contextRef="#ctx0" brushRef="#br2" timeOffset="108838.397">17147 10885,'-10'27,"-1"-2,-1 1,-1-2,-1 1,-2-2,0 0,-2-1,-17 17,14-14,-2-1,-1-2,0 0,-2-2,0 0,-2-2,0-1,-4 0,22-4,30-4,-12-7,34 17,-1 1,-1 2,0 1,-2 3,-1 1,-1 1,29 31,-28-29,-21-21</inkml:trace>
  <inkml:trace contextRef="#ctx0" brushRef="#br2" timeOffset="109235.336">17318 11412,'10'-5,"1"1,-1 0,1 0,0 1,0 1,0 0,0 0,0 1,0 0,0 1,0 1,1 0,0 0,-8-1,1 1,-1 0,0 0,0 0,0 0,0 0,0 1,0 0,0 0,0 0,0 0,-1 1,1-1,-1 1,0 0,0 0,0 0,0 0,0 1,-1-1,0 1,1-1,-1 1,-1 0,1 0,0 0,-1 0,0 0,0 1,0-1,0 0,-1 0,0 1,0-1,0 0,0 1,-1-1,1 0,-1 0,0 0,-1 1,1-1,-2 3,-10 18,-1-1,-1 0,-2 0,0-2,-1 0,-1-1,-1-1,-19 15,-60 61,98-96,0 1,0-1,1 1,-1-1,0 1,0 0,1-1,-1 1,0 0,1 0,-1-1,1 1,-1 0,1 0,-1 0,1 0,-1 0,1 0,0 0,0 0,-1-1,1 1,0 0,0 0,0 0,0 0,0 0,0 0,0 0,1 0,-1 0,0 0,0 0,1 0,-1 0,1 0,-1 0,1 0,-1-1,1 1,-1 0,1 0,0-1,-1 1,1 0,0-1,0 1,0-1,-1 1,1-1,0 1,0-1,0 1,0-1,0 0,0 0,0 1,0-1,24 3,1 0,-1-2,0-1,0-1,0-1,19-4,-39 6,173-38,-136 23</inkml:trace>
  <inkml:trace contextRef="#ctx0" brushRef="#br2" timeOffset="109685.133">18016 11122,'6'0,"8"0,7 0,10 0,7 0,8 0,4 0,0 0,-1 2,-7 1,-9 2,-9 1</inkml:trace>
  <inkml:trace contextRef="#ctx0" brushRef="#br2" timeOffset="109938.299">18095 11385,'20'9,"16"3,11-1,5-2,4-2,1-5,-5-3,-11-1</inkml:trace>
  <inkml:trace contextRef="#ctx0" brushRef="#br2" timeOffset="110474.428">18871 11306,'448'-30,"-190"19,215 21,-391 1,-61-4</inkml:trace>
  <inkml:trace contextRef="#ctx0" brushRef="#br2" timeOffset="114556.701">19240 10319,'0'9,"-2"8,-3 7,-4 6,1 8,-1 3,-1 6,-1 4,1 1,0-1,2-1,2-5,1-6,0-7,-1-9,-2-11,1-7</inkml:trace>
  <inkml:trace contextRef="#ctx0" brushRef="#br2" timeOffset="114822.531">18977 10214,'-9'-2,"-1"-1,6 0,13 1,15 0,18 1,17-2,14-2,11-3,1 0,-1-1,-12 1,-15 2,-17 2</inkml:trace>
  <inkml:trace contextRef="#ctx0" brushRef="#br2" timeOffset="115555.785">19424 10740,'-8'61,"-3"0,-3-1,-4 4,11-47,3-40,16-105,20-86,-27 201,-3 32,-2-16,0 2,0 9,1 0,0 0,1 0,0 0,1 0,1 0,0 0,1-1,5 10,-8-21,-1 0,0 0,1-1,-1 1,1 0,-1-1,1 0,0 1,-1-1,1 0,0 0,0 0,0 0,0 0,0 0,0 0,0-1,1 1,-1-1,0 0,0 0,0 1,0-1,1-1,-1 1,0 0,0 0,0-1,0 1,1-1,-1 0,0 0,0 0,0 0,-1 0,1 0,2-1,61-57,-57 48,0-1,0 0,-1-1,-1 0,0 0,-1 0,-1-1,0 0,0 0,-2 0,2-11,-12 145,-5 0,-19 70,25-157,2-7</inkml:trace>
  <inkml:trace contextRef="#ctx0" brushRef="#br2" timeOffset="116606.845">19858 10609,'22'-10,"-1"1,2 2,-1 0,1 1,0 1,0 1,1 1,6 1,-28 2,0 0,0 0,-1 0,1 1,0-1,0 0,-1 1,1-1,0 1,-1-1,1 1,0 0,-1 0,1 0,-1 0,0 0,1 0,-1 0,0 0,1 1,-1-1,0 0,0 1,0-1,0 1,-1-1,1 1,0-1,0 1,-1 0,1-1,-1 1,0 0,1 0,-1-1,0 1,0 0,0 0,0-1,-1 1,1 0,0 0,-1-1,1 1,-1 0,1-1,-1 1,0-1,0 1,0-1,0 2,-10 15,0-1,-2 0,1 0,-2-2,0 0,-1 0,-1-1,-10 7,-5 6,-65 71,95-97,0 0,0 0,0 0,1 0,-1-1,0 1,1 0,-1 0,0 1,1-1,-1 0,1 0,0 0,-1 0,1 0,0 0,0 1,0-1,0 0,0 0,0 0,0 1,0-1,0 0,0 0,1 0,-1 0,0 0,1 1,-1-1,1 0,0 0,-1 0,1 0,0 0,-1 0,1-1,0 1,0 0,0 0,0 0,0-1,0 1,0 0,0-1,0 1,0-1,0 0,0 1,0-1,0 0,1 1,-1-1,1 0,14 2,1 0,-1 0,1-2,0 0,-1-1,1-1,12-3,-13 3,224-39,-212 46,-21 1</inkml:trace>
  <inkml:trace contextRef="#ctx0" brushRef="#br2" timeOffset="120106.724">19359 11833,'0'4,"0"9,-3 10,-2 11,-3 11,-5 6,-2 4,0 1,-1-4,3-4,1-9,3-5,0-10,3-8</inkml:trace>
  <inkml:trace contextRef="#ctx0" brushRef="#br2" timeOffset="120369.995">19082 11727,'5'0,"7"0,12-2,14-3,15-3,11 0,9-1,3 1,-6 2,-6 2,-11 2,-14 1</inkml:trace>
  <inkml:trace contextRef="#ctx0" brushRef="#br2" timeOffset="121089.51">19595 12188,'-12'28,"0"1,2 0,1 1,1 0,2 1,1-1,0 24,7-80,1 0,2 1,1-1,7-20,-3 10,-1 3,-3 6,1 0,2 1,1 0,0 1,4-4,-14 29,1 0,-1 0,0 1,0-1,0 0,0 1,1-1,-1 0,0 0,0 0,1 1,-1-1,0 0,0 0,1 0,-1 1,0-1,1 0,-1 0,0 0,0 0,1 0,-1 0,0 0,1 0,-1 0,0 0,1 0,-1 0,0 0,1 0,-1 0,0 0,1 0,-1 0,0 0,0 0,1-1,-1 1,0 0,1 0,-1 0,0 0,0-1,1 1,-1 0,0 0,0-1,0 1,1 0,-1 0,0-1,0 1,-1 31,-6 108,7-137,1 1,-1-1,0 0,1 0,-1 1,1-1,0 0,0 0,0 0,0 0,0 0,0 0,0 0,1 0,-1-1,1 1,-1 0,1-1,-1 1,1-1,0 0,0 1,0-1,0 0,0 0,0 0,0 0,0-1,1 1,-1-1,0 1,0-1,0 0,1 0,-1 0,0 0,1 0,-1 0,0-1,0 1,0-1,1 1,-1-1,0 0,2-1,6-5,-1 0,0-1,0 0,0-1,-1 1,0-2,-1 1,0-1,-1 0,0-1,0 0,-1 1,-1-2,0 1,0 0,-1-1,0 0,0-9,-3 20,5-13,0 16,-3 40,-1 0,-1 1,-6 31,4-60,-6 140,8-136</inkml:trace>
  <inkml:trace contextRef="#ctx0" brushRef="#br2" timeOffset="121639.568">20056 12096,'29'-5,"0"2,0 0,0 2,0 1,0 2,2 1,-29-3,-1 0,1 0,0 0,0 0,-1 1,1-1,0 1,0-1,-1 1,1 0,-1 0,1-1,0 1,-1 0,0 1,1-1,-1 0,0 0,1 0,-1 1,0-1,0 1,0-1,0 1,0-1,0 1,-1 0,1-1,-1 1,1 0,-1-1,1 1,-1 0,0 0,0-1,0 1,0 0,0 0,0 0,-1-1,1 1,0 0,-1 0,1-1,-1 1,0 0,0-1,0 1,1-1,-2 1,1-1,0 1,-9 10,-1-1,0 0,-1 0,0-1,-1-1,0 0,0-1,-1 0,-15 5,15-5,33-4,-3-5,1 2,-1-1,0 2,0 0,0 1,0 1,0 0,-1 1,6 4,-18-8,0 0,0 0,-1 0,1 1,-1 0,1-1,-1 1,0 0,1 0,-1 0,0 1,0-1,0 0,-1 1,1-1,-1 1,1 0,-1-1,0 1,0 0,0 0,0 0,-1 0,1 0,-1 0,0 0,1 0,-2 0,1 0,0 0,0 0,-1 0,0 0,1 0,-1-1,0 1,-1 0,1 0,0-1,-1 1,1-1,-3 3,-8 6,-1-1,-1 0,0-1,0 0,0-1,-1-1,-1-1,1 0,-1 0,0-2,0 0,0-1,-1 0,-8-1,22-1</inkml:trace>
  <inkml:trace contextRef="#ctx0" brushRef="#br2" timeOffset="122349.194">20899 11280,'15'3,"13"0,9-1,11 1,5-2,6 0,1 0,-3-1,-9 0,-12 0</inkml:trace>
  <inkml:trace contextRef="#ctx0" brushRef="#br2" timeOffset="122589.711">20977 11517,'16'2,"14"1,15 0,13-3,9-1,1-1,-4 0,-10 3,-15 1</inkml:trace>
  <inkml:trace contextRef="#ctx0" brushRef="#br2" timeOffset="125423.169">17977 14188,'2'0,"3"0,5-2,10-3,11-3,8-2,9-2,6 1,0 3,-5 2,-10 5,-12 2</inkml:trace>
  <inkml:trace contextRef="#ctx0" brushRef="#br2" timeOffset="125672.015">18003 14412,'9'7,"9"2,9 0,11-3,8-1,7-4,4-2,-8-1</inkml:trace>
  <inkml:trace contextRef="#ctx0" brushRef="#br2" timeOffset="126271.355">18884 14372,'301'-22,"1178"-48,-1416 70,-71 1</inkml:trace>
  <inkml:trace contextRef="#ctx0" brushRef="#br2" timeOffset="126983.995">19674 13478,'-4'18,"-4"15,-3 10,0 10,1 5,1 0,0 1,2-4,2-5,1-5,3-9,2-10,2-10</inkml:trace>
  <inkml:trace contextRef="#ctx0" brushRef="#br2" timeOffset="127377.941">19832 13689,'-2'11,"0"-1,0 1,1 0,0 0,1 0,0 0,1 0,0 0,1 0,0 0,1-1,0 1,0-1,1 1,1-1,0 0,0-1,1 1,0-1,0 0,1-1,1 1,-5-7,0 0,0 0,0-1,0 0,0 1,1-1,-1 0,0 0,1-1,-1 1,1-1,-1 0,1 1,-1-2,0 1,1 0,-1-1,1 1,-1-1,0 0,1 0,-1 0,0-1,0 1,0-1,0 0,0 0,0 0,-1 0,1 0,0-1,0 0,4-4,0 0,0-1,-1 1,0-1,0-1,-1 1,0-1,-1 0,1 0,1-8,-3 8,-1 0,0 0,-1 0,0 0,0-1,-1 1,0 0,0 0,-1-1,-1-1,2 8,-1-1,0 0,0 1,0-1,-1 1,1 0,-1-1,0 1,0 0,0 0,0 0,-1 0,1 0,-1 1,0-1,0 1,0 0,0-1,0 1,0 1,0-1,-1 0,1 1,-1 0,1 0,-3-1,0 2,0-1,0 2,0-1,0 1,0-1,0 2,0-1,0 1,0 0,0 0,1 0,-1 1,1 0,0 0,0 0,0 1,0 0,0 0,1 0,0 0,0 1,0 0,0 0,1 0,0 0,0 0,0 1,1-1,-1 1,-13 30</inkml:trace>
  <inkml:trace contextRef="#ctx0" brushRef="#br2" timeOffset="128117.909">20306 13609,'0'40,"1"0,3 0,1 0,8 29,9-19,-21-49,0 0,0 0,0 0,-1 0,1 0,0-1,0 1,0 0,0 0,1-1,-1 1,0-1,0 1,0-1,0 1,1-1,-1 1,0-1,0 0,1 0,-1 0,0 0,0 0,1 0,-1 0,0 0,0 0,1-1,-1 1,0-1,0 1,0 0,1-1,-1 0,0 1,0-1,0 0,0 0,0 1,1-2,5-7,-1 0,1 0,-1-1,-1 1,0-1,0-1,-1 1,0-1,-1 1,0-1,-1 0,0 0,0-1,-1-3,5-70,-8 106,2 0,0 0,1 0,1-1,1 1,1 0,1 0,-4-19,-1-1,1 1,0 0,-1-1,1 1,0-1,0 0,0 1,0-1,0 1,0-1,0 0,1 0,-1 0,0 0,1 0,-1 0,1 0,-1 0,1-1,-1 1,1 0,0-1,-1 1,1-1,0 0,-1 0,1 1,0-1,-1 0,1 0,0-1,0 1,-1 0,1-1,0 1,-1 0,1-1,-1 0,1 1,-1-1,1 0,-1 0,1 0,-1 0,0 0,1 0,-1-1,0 1,0 0,0-1,0 1,0 0,0-2,8-7,-1-1,-1 0,0-1,0 0,-1 0,-1 0,0 0,0-1,-2 0,1 0,-2 0,0-1,0 1,-1 0,-1-1,0-1,-11 48,10-25,-1 0,1 0,0 0,1 0,0 0,0 0,1 0,0 0,0 0,1 0,0 0,0 0,1-1,0 1,1-1,-1 0,1 1,1-2,-1 1,1 0,0-1,1 0,-1 0,1-1,1 0,-1 0,1 0,0 0,5 0,0 0,0-1,0 0,1-1,0-1,0 0,-1 0,2-2,22 3</inkml:trace>
  <inkml:trace contextRef="#ctx0" brushRef="#br2" timeOffset="129090.845">19569 14834,'-4'15,"2"0,-1 0,2 0,0 0,1 0,1 1,2 13,-2-24,0 0,0 0,0 0,1 0,0 0,0 0,0 0,1-1,0 1,0-1,0 1,0-1,1 0,-1-1,1 1,0 0,0-1,0 0,1 0,-1 0,1-1,0 0,0 1,2-1,-4-1,1 0,-1 0,1 0,-1-1,1 0,0 0,-1 0,1 0,-1 0,1-1,0 1,-1-1,1 0,-1 0,1 0,-1-1,0 1,1-1,-1 0,0 0,0 0,0 0,-1-1,1 1,0-1,-1 1,0-1,1 0,-1 0,0 0,-1 0,2-2,4-7,-1-1,1-1,-2 0,0 1,-1-1,0-1,1-7,-8-70,3 89,-1 1,0-1,0 0,0 0,0 0,0 1,0-1,-1 0,0 1,1-1,-1 1,0 0,0-1,0 1,0 0,-1 0,1 1,-1-1,1 0,-1 1,1-1,-1 1,0 0,0 0,1 0,-1 0,0 1,0-1,-1 1,0 0,-1 0,0 1,1-1,-1 1,1 0,-1 1,1-1,0 1,0-1,-1 2,1-1,0 0,1 1,-1-1,0 1,1 0,-1 0,1 1,0-1,0 1,1 0,-1-1,1 1,-4 5,1 0,0 0,0 0,1 1,0 0,1 0,0 0,1 0,-2 8,4 22,4-5</inkml:trace>
  <inkml:trace contextRef="#ctx0" brushRef="#br2" timeOffset="129301.281">20016 14938,'-2'16,"-1"9,0 8,-1 4,-1 6,-1 1,-2 1,-2-1,-1-6,1-9</inkml:trace>
  <inkml:trace contextRef="#ctx0" brushRef="#br2" timeOffset="129622.931">20227 14729,'5'-14,"3"-8,3-4,-1 6,-1 10,-3 14,-5 15,-4 16,-5 10,0 9,-1 7,1 1,1 0,3-4,1-8,4-8,1-10</inkml:trace>
  <inkml:trace contextRef="#ctx0" brushRef="#br2" timeOffset="130404.901">20543 14729,'22'179,"-9"-106,-13-72,8 31,-8-31,1-1,-1 1,0-1,1 1,-1-1,1 0,-1 1,1-1,-1 0,1 1,-1-1,1 0,-1 0,1 0,-1 1,1-1,-1 0,1 0,-1 0,1 0,-1 0,1 0,-1 0,1 0,0 0,-1 0,1 0,-1 0,1-1,-1 1,1 0,-1 0,1-1,-1 1,1 0,-1 0,1-1,-1 1,0 0,1-1,-1 1,1-1,-1 1,0-1,1 1,-1-1,0 1,0-1,1 1,-1-1,0 1,0-1,0 1,0-1,0 1,0-1,17-26,-1 0,-2-1,-1 0,8-25,25-53,-36 92,-9 22,-6 26,3-28,0 3,-1 0,1 0,0 0,1 0,0 0,0 0,1 1,0-1,1 0,0 0,0 0,1 1,0-2,1 1,0 0,0 0,1-1,0 0,0 1,4 3,-7-10,1-1,-1 0,0 0,1 0,-1 0,0-1,1 1,-1 0,1 0,-1-1,1 1,-1-1,1 0,0 1,-1-1,1 0,0 0,-1 0,1 0,0 0,-1 0,1 0,-1-1,1 1,0-1,-1 1,1-1,-1 1,1-1,-1 0,0 0,1 0,-1 0,0 0,1 0,-1 0,0 0,0-1,1 0,34-57,-29 40,-2-1,0 0,-1 0,0 0,-2 0,-1 0,0-1,-2 1,1 20,0 0,0 0,-1 0,1 0,0 0,0 0,-1 0,1 0,0 0,0-1,-1 1,1 0,0 0,0 0,0 0,-1 0,1 0,0-1,0 1,0 0,-1 0,1 0,0 0,0-1,0 1,0 0,-1 0,1 0,0-1,0 1,0 0,0 0,0-1,0 1,0 0,0 0,0-1,0 1,0 0,0-1,-8 26,4-9,1 0,1 0,0 0,1 0,1 0,1 1,0-1,3 13,-2-23,-1 1,1-1,0 1,0-1,1 1,0-1,0 0,0-1,1 1,0 0,0-1,0 0,1 0,0 0,0 0,0-1,0 0,1 0,0-1,-1 1,1-1,4 1,71 8,-40-14</inkml:trace>
  <inkml:trace contextRef="#ctx0" brushRef="#br2" timeOffset="131034.224">21320 14123,'8'2,"9"3,9 1,10-1,7-1,6-3,0-3,-7 0</inkml:trace>
  <inkml:trace contextRef="#ctx0" brushRef="#br2" timeOffset="131290.057">21359 14399,'20'5,"16"0,13 1,7-1,0-2,-9-1</inkml:trace>
  <inkml:trace contextRef="#ctx0" brushRef="#br2" timeOffset="131753.819">22188 13926,'-4'20,"-2"18,-2 11,0 9,2 3,2-2,1-4,1-7,2-7,2-11,1-11</inkml:trace>
  <inkml:trace contextRef="#ctx0" brushRef="#br2" timeOffset="132160.734">22385 14123,'-17'123,"17"-118,0-1,1 0,-1 0,1 0,0 1,0-1,0 0,1 0,-1 0,1 0,0-1,0 1,0 0,1-1,-1 0,1 1,0-1,0 0,0 0,0-1,0 1,1 0,0-1,-1 0,1 0,0 0,3 1,-1-1,1 0,0-1,0 1,0-1,0 0,1-1,-1 0,0 0,0-1,0 1,0-2,0 1,0-1,0 0,-1 0,1-1,0 0,-1 0,0 0,0-1,0 0,0 0,-1-1,1 1,-1-1,0 0,0-1,-1 1,0-1,0 0,0 0,-1 0,0-1,0 1,0-1,-1 0,0 0,0 0,-1 0,0-3,0 0,-1 0,0 0,-1-1,0 1,0 0,-1 0,-1 0,1 1,-2-1,-2-5,4 10,0 0,0 0,-1 1,0-1,0 1,0 0,0 0,-1 0,1 0,-1 0,0 1,0 0,-1 0,1 0,-1 0,1 1,-1-1,0 1,0 0,0 1,0-1,0 1,-1 0,1 1,1 0,-1 0,0 1,0-1,1 1,-1 0,0 0,1 1,-1-1,1 1,-1 0,1 0,0 1,0-1,0 1,0 0,1 0,-1 0,1 0,0 1,-1 0,2-1,-1 1,0 0,0 3,-5 5,2 0,0 1,0 0,2 0,-1 1,2-1,-1 1,2 2,0-10,1 1,0 0,1 0,0-1,0 1,0 0,1 0,0-1,1 1,-1 0,1-1,0 1,1-1,0 0,0 0,0 0,3 4,17 17</inkml:trace>
  <inkml:trace contextRef="#ctx0" brushRef="#br2" timeOffset="132519.482">22912 14097,'-5'11,"1"0,0 1,0-1,1 1,1 0,0 0,0 0,1 5,1-13,0 0,1 0,-1 0,1 0,-1-1,1 1,0 0,1 0,-1-1,1 1,-1-1,1 1,0-1,1 1,-1-1,0 0,1 0,0-1,-1 1,1 0,0-1,1 1,-1-1,0 0,1 0,-1-1,3 2,2 0,0 0,1-1,-1 0,1-1,0 1,-1-1,1-1,0 0,-1 0,1-1,0 0,0 0,-1-1,1 0,-1-1,0 0,0 0,0-1,2-1,-5 2,0 0,1 0,-2 0,1-1,0 0,-1 0,0 0,0-1,0 1,0-1,-1 0,0 0,0 0,0-1,-1 1,1-1,-1 1,-1-1,1 0,-1 0,0 0,0 0,-1 0,0 0,0 0,0 0,0 0,-2-2,0-2,-1 1,0 0,0 0,-1 0,0 0,-1 1,0-1,0 1,-1 1,0-1,0 1,0 0,-1 0,-1 0,1 1,-1 0,-1 0,5 3,-1 0,0 0,0 0,0 1,0-1,-1 1,1 1,-1-1,1 1,-1-1,1 2,-1-1,0 1,0 0,1 0,-1 0,0 1,1 0,-1 0,1 0,-1 1,1-1,-1 2,1-1,0 0,0 1,0 0,0 0,0 1,-4 5,0 1,1 0,1 0,-1 0,2 1,-1 0,2 0,-1 0,1 1,1 0,0 0,1 0,0 1,1-1,1 1,-1 10,0 29</inkml:trace>
  <inkml:trace contextRef="#ctx0" brushRef="#br2" timeOffset="134169.112">18951 909,'0'16,"0"16,0 14,0 10,0 7,0 4,0-3,0-3,0-8,0-10,0-13</inkml:trace>
  <inkml:trace contextRef="#ctx0" brushRef="#br2" timeOffset="134552.635">19253 1015,'4'-4,"-11"19,-31 40,-3-3,-1-1,-22 17,-1 3,65-71,-1 0,0 1,0-1,0 0,1 1,-1-1,0 1,0-1,1 1,-1-1,0 1,1-1,-1 1,0 0,1-1,-1 1,1 0,-1 0,1-1,-1 1,1 0,0 0,-1 0,1 0,0-1,0 1,0 0,0 0,0 0,0 0,0 0,0 0,0 0,0 0,0-1,0 1,0 0,1 0,-1 0,0 0,1-1,-1 1,1 0,-1 0,1-1,-1 1,1 0,-1-1,1 1,0 0,-1-1,1 1,0-1,0 1,130 5,167 36,-277-40</inkml:trace>
  <inkml:trace contextRef="#ctx0" brushRef="#br2" timeOffset="134919.34">19503 1251,'33'-7,"0"1,1 1,-1 2,1 1,0 2,1 1,34 19,-67-19,0 0,0 1,-1-1,1 1,0-1,-1 1,1-1,-1 1,0 0,0 0,0 0,0 0,0 0,0 0,0 0,0 0,-1 0,1 1,-1-1,0 0,0 0,0 0,0 1,0-1,0 0,0 0,-1 0,1 1,-1-1,0 2,-5 11,-1 0,-1-1,0 1,-1-1,0-1,-1 0,-1 0,-2 0,-6 10,-1 1,10-14,1 1,-1 0,2 0,-1 1,2 1,-1-1,2 1,0 0,0 0,1 1,-2 14,6-27,1 1,1-1,-1 1,0-1,0 1,1 0,-1-1,0 1,1-1,0 0,-1 1,1-1,0 1,0-1,-1 0,1 0,0 1,1-1,-1 0,0 0,0 0,0 0,1 0,-1 0,0-1,1 1,-1 0,1-1,-1 1,0-1,1 1,0-1,-1 0,1 1,-1-1,1 0,60 0,-34-5,-1-1,1-1,-2-2,26-11,1-4</inkml:trace>
  <inkml:trace contextRef="#ctx0" brushRef="#br2" timeOffset="135169.696">20135 1106,'13'3,"14"0,13 0,12-1,5 0,-7-1</inkml:trace>
  <inkml:trace contextRef="#ctx0" brushRef="#br2" timeOffset="135356.198">20200 1344,'18'2,"15"1,13-2,10-4,4-4,1-2,-10-1</inkml:trace>
  <inkml:trace contextRef="#ctx0" brushRef="#br2" timeOffset="135617.498">20806 936,'2'13,"1"14,0 11,-1 8,0 7,-1 4,-1 1,1-3,1-3,3-7,1-7,-1-9</inkml:trace>
  <inkml:trace contextRef="#ctx0" brushRef="#br2" timeOffset="135986.512">21043 1226,'-5'91,"5"-87,1-1,0 0,0 0,0 0,0 0,0 0,1 0,0 0,-1 0,1-1,0 1,0 0,0-1,1 0,-1 1,0-1,1 0,0 0,-1-1,1 1,0 0,0-1,0 0,0 1,0-1,3 0,0 0,0 0,0 0,1 0,-1-1,0 0,1-1,-1 1,0-1,1 0,-1-1,0 1,0-1,0-1,0 1,0-1,-1 0,1 0,-1-1,0 1,0-1,0 0,0-1,-1 1,0-1,0 0,0 0,0 0,-1-1,0 1,0-1,0 0,-1 1,0-1,0-1,0 1,-1 0,0 0,0-1,-1 1,0 0,0-1,0 1,-1 0,0-1,0 0,0 3,0-1,0 0,0 1,-1-1,1 1,-1 0,0 0,-1-1,1 1,-1 0,0 1,0-1,0 1,0-1,-1 1,1 0,-1 0,0 0,0 1,0-1,0 1,0 0,0 0,-1 0,1 1,-1-1,1 1,-1 0,0 1,1-1,-1 1,0 0,0 0,1 0,-1 1,0 0,1 0,-1 0,1 0,-1 1,1-1,0 1,-3 2,2 1,0 0,0 0,1 1,0 0,0 0,0 0,1 1,0-1,0 1,1-1,-1 1,1 0,1 0,-1 0,1 0,1 0,-1 1,1-1,1 0,-1 0,1 0,0 0,1 0,0 0,1 3,10 21</inkml:trace>
  <inkml:trace contextRef="#ctx0" brushRef="#br2" timeOffset="136336.625">21491 1226,'-6'9,"0"0,1 0,0 1,1 0,0 0,1 0,0 0,1 1,0-1,-1 10,3-18,1 0,-1 0,0 0,1 0,-1 0,1 0,0 0,0-1,0 1,0 0,0 0,0-1,0 1,0-1,1 1,-1-1,0 1,1-1,-1 0,1 0,0 0,-1 0,1 0,0 0,0 0,0 0,0-1,0 1,-1-1,1 1,0-1,0 0,0 0,0 0,0 0,0 0,1 0,73-19,-71 17,0-1,0 0,0-1,0 1,0-1,-1 0,0 0,0 0,0 0,0-1,-1 1,0-1,0 0,0 0,0-1,-1 1,0-1,0 1,0-1,-1 1,0-1,0 0,0 0,-1 1,0-1,0 0,0 0,-1 0,0 0,0 1,0-1,-1 0,0 1,0-1,-1 1,1 0,-1 0,0 0,0 0,-1 0,1 1,-1-1,-2 0,4 3,-1 0,0 0,0 1,0-1,0 1,0 0,0 0,0 0,0 0,0 0,0 1,-1-1,1 1,0 0,-1 0,1 0,0 1,0-1,-1 1,1-1,0 1,0 0,0 0,0 1,0-1,0 1,0-1,1 1,-1 0,-3 3,0-1,0 1,1 1,0-1,0 1,0 0,0 0,1 0,0 1,1-1,-1 1,1 1,-6 18</inkml:trace>
  <inkml:trace contextRef="#ctx0" brushRef="#br2" timeOffset="136651.791">21820 567,'0'16,"2"16,8 16,8 13,8 11,7 7,4 7,-2 4,-7 3,-8 2,-17 5,-22 2,-25 1,-6-15</inkml:trace>
  <inkml:trace contextRef="#ctx0" brushRef="#br2" timeOffset="137417.261">18503 594,'-16'22,"-9"21,-5 23,-2 23,2 24,6 16,8 13,8 6,15-3,19-8,24-16,2-29</inkml:trace>
  <inkml:trace contextRef="#ctx0" brushRef="#br2" timeOffset="139569.658">21977 1594,'2'0,"-3"4,-6 6,-7 9,-8 5,-4 2,-2 2,-1-1,2-4,8-5,12-9,12-7,4-4</inkml:trace>
  <inkml:trace contextRef="#ctx0" brushRef="#br2" timeOffset="144694.147">25228 10359,'0'7,"0"8,2 14,1 12,0 13,-3 11,-3 8,-4 2,-6 0,1-4,-1-7,2-10,4-15</inkml:trace>
  <inkml:trace contextRef="#ctx0" brushRef="#br2" timeOffset="144935.039">25544 10451,'-34'53,"-2"-1,-2-2,-3-2,-12 10,-131 111,181-167,1-1,0 1,-1-1,1 1,0 0,0 0,0 0,0 0,0 0,1 0,-1 0,1 1,-1-1,1 0,0 1,0 0,0-1,0 1,0-1,1 1,-1 0,1 0,0-1,-1 1,1 0,1 0,-1-1,0 1,1 0,-1 0,5 3,1 0,-1-1,1 1,0-1,1 0,-1-1,1 0,0 0,0 0,0-1,0 0,1 0,-1-1,5 1,-8-1,49 14,1-2,0-2,1-3,0-2,1-2,36-3,-39-5,-10-2</inkml:trace>
  <inkml:trace contextRef="#ctx0" brushRef="#br2" timeOffset="144936.039">25833 10833,'29'4,"0"2,-1 1,0 1,0 1,15 8,-40-16,0 0,-1 0,1 0,0 1,0-1,-1 1,1 0,-1 0,1 0,-1 0,0 0,1 1,-1-1,-1 0,1 1,0 0,-1-1,1 1,-1 0,0 0,0 0,0 0,0 0,0 0,-1 0,1 0,-1 0,0 0,0 0,0 1,0-1,-1 0,1 0,-1 0,0 0,0 0,0 0,0 0,0 0,-2 2,-7 7,-2 1,1-1,-1-1,-1 0,0 0,0-2,-1 0,-12 6,0 2,8-4,17-13,1 1,0-1,0 0,0 1,-1-1,1 0,0 1,0-1,0 1,0-1,0 0,0 1,0-1,0 1,0-1,0 0,0 1,0-1,0 1,0-1,0 0,0 1,0-1,1 0,-1 1,0-1,0 0,0 1,1-1,-1 0,0 1,0-1,1 0,-1 0,0 1,1-1,-1 0,0 0,1 1,-1-1,0 0,1 0,-1 0,0 0,1 0,-1 0,1 1,-1-1,0 0,1 0,-1 0,0 0,1 0,-1-1,1 1,-1 0,0 0,1 0,-1 0,0 0,1 0,-1-1,1 1,-1 0,0 0,0 0,1-1,-1 1,0 0,123-5,-95 2,-1 1,1 2,-1 0,1 2,-1 1,0 1,0 1,12 5,-37-10,1 0,-1 1,0-1,1 1,-1 0,0 0,0 0,0 0,1 0,-1 0,0 0,-1 1,1-1,0 1,0 0,-1-1,1 1,0 0,-1 0,0 0,0 0,1 0,-1 0,0 0,-1 1,1-1,0 0,-1 0,1 1,-1-1,0 0,1 1,-1-1,0 1,-1-1,1 2,-6 5,0 0,-1 0,1-1,-2 0,1 0,-1-1,-1 0,1 0,-1-1,0 0,-1-1,1 1,-1-2,-9 4,9-3,-121 46,104-46</inkml:trace>
  <inkml:trace contextRef="#ctx0" brushRef="#br2" timeOffset="144937.039">26570 10635,'16'0,"16"0,16-2,12-1,6-2,-2-1,-6 2,-12 1,-13 1</inkml:trace>
  <inkml:trace contextRef="#ctx0" brushRef="#br2" timeOffset="144938.039">26663 10898,'13'5,"16"1,14-1,13-2,9-5,1-2,-3-2,-12-1</inkml:trace>
  <inkml:trace contextRef="#ctx0" brushRef="#br2" timeOffset="144939.039">27768 10793,'129'5,"0"-5,82-12,-124 6,1052-73,-1078 77,-84 8,7-2</inkml:trace>
  <inkml:trace contextRef="#ctx0" brushRef="#br2" timeOffset="145188.875">28347 9819,'0'-2,"0"1,0 6,-2 10,-3 15,-3 10,-5 11,-4 6,-2 4,1 0,2-4,5-7,4-10,3-12</inkml:trace>
  <inkml:trace contextRef="#ctx0" brushRef="#br2" timeOffset="145352.63">28110 9688,'7'-3,"15"1,20-4,19 1,16-2,11 1,2-1,-6 0,-16 2</inkml:trace>
  <inkml:trace contextRef="#ctx0" brushRef="#br2" timeOffset="145922.757">28611 10108,'-58'306,"54"-288,1-43,41-349,-38 377,-1 7,0 1,1-1,0 1,1-1,0 0,0 1,1-1,1 0,-1 0,2 0,-1 0,1-1,4 5,-6-11,1-1,0 1,-1-1,1 0,0-1,1 1,-1 0,0-1,0 1,1-1,-1 0,1 0,-1-1,1 1,-1-1,1 0,-1 0,1 0,0 0,-1 0,1-1,-1 1,1-1,0-1,79-33,-74 29,0 0,-1-1,0 0,0 0,0-1,-1 0,0 0,-1 0,0-1,0 0,-1-1,0 1,0-4,-3 56,17 139,0-46,-19-115</inkml:trace>
  <inkml:trace contextRef="#ctx0" brushRef="#br2" timeOffset="146206.542">29177 10030,'0'9,"-3"12,-2 9,-1 8,1 9,1 6,1 2,4-1,3-3,2-11</inkml:trace>
  <inkml:trace contextRef="#ctx0" brushRef="#br2" timeOffset="147219.803">28611 11201,'-3'18,"0"15,1 10,-1 6,2 2,0 2,0-1,1-3,-2-3,-4-7,-2-8,-2-10,1-7</inkml:trace>
  <inkml:trace contextRef="#ctx0" brushRef="#br2" timeOffset="147469.968">28452 11122,'-2'0,"1"0,6-2,11-1,15-2,17 0,13-2,12 0,5 2,0 2,-6 1,-16 1</inkml:trace>
  <inkml:trace contextRef="#ctx0" brushRef="#br2" timeOffset="148743.643">28940 11530,'-49'314,"47"-304,1-17,2-17,9-47,3 1,4 1,3-2,-14 127,2 20,-8-74,1 0,-1 0,1 0,0 0,0 0,0 0,0-1,0 1,0 0,1-1,-1 1,0-1,1 1,-1-1,1 0,0 0,-1 0,1 0,0 0,0 0,-1 0,1 0,0-1,0 1,0-1,0 1,0-1,0 0,0 0,0 0,0 0,0 0,0 0,0 0,0-1,2 0,10-5,-1 0,1-1,-1-1,-1 0,1-1,-1 0,-1-1,0 0,0-1,-1 0,-1-1,0 0,0 0,-1-1,-1 0,6-13,0 5,-5 19,-9 19,-2 2,-15 87,5 1,5 8,7-95</inkml:trace>
  <inkml:trace contextRef="#ctx0" brushRef="#br2" timeOffset="149005.948">29413 11530,'10'0,"3"-1,1 0,0 0,0 2,0-1,0 2,0 0,-1 1,1 0,-1 1,0 0,0 1,0 1,0 0,-1 1,11 7,-21-11,0-1,1 1,-1-1,-1 1,1 0,0 0,-1 0,1 0,-1 0,0 0,0 0,0 1,0-1,-1 0,0 1,1-1,-1 0,0 1,0-1,-1 0,1 1,-1-1,0 0,1 0,-2 0,1 1,0-1,0 0,-1 0,0 0,0-1,-1 3,-76 79,-21-5,100-78,-1 0,1-1,0 1,-1-1,1 1,-1 0,1-1,0 1,-1 0,1 0,0-1,0 1,0 0,0-1,-1 1,1 0,0 0,0 0,0-1,1 1,-1 0,0 0,0-1,0 1,1 0,-1-1,0 1,0 0,1-1,-1 1,1 0,-1-1,1 1,-1 0,1-1,-1 1,1-1,-1 1,1-1,0 0,-1 1,1-1,0 1,-1-1,1 0,0 0,-1 1,1-1,0 0,42 10,-41-10,56 6,1-3,-1-2,1-3,12-3,-17-1</inkml:trace>
  <inkml:trace contextRef="#ctx0" brushRef="#br2" timeOffset="150369.313">29940 10490,'4'0,"9"0,12 0,15 0,10 0,6-2,3-1,-7 1,-12-1</inkml:trace>
  <inkml:trace contextRef="#ctx0" brushRef="#br2" timeOffset="150574.28">29900 10780,'16'2,"16"1,14-2,10-4,7-1,2-3,-4-1,-12-1</inkml:trace>
  <inkml:trace contextRef="#ctx0" brushRef="#br2" timeOffset="150969.741">30782 10649,'11'0,"15"0,19-3,22-2,21-3,19-3,16-1,8-1,4 0,-7 1,-11 4,-17 2,-23 3,-27 2,-23 0,-22 2,-14-1,-5 1</inkml:trace>
  <inkml:trace contextRef="#ctx0" brushRef="#br2" timeOffset="151863.357">31137 9911,'71'-202,"-63"189,-6 37,9 373,-18-339,1-37</inkml:trace>
  <inkml:trace contextRef="#ctx0" brushRef="#br2" timeOffset="152102.764">31150 10201,'18'-2,"13"-1,9-2,6-1,1 2,-1 0,-5 2,-11 1</inkml:trace>
  <inkml:trace contextRef="#ctx0" brushRef="#br2" timeOffset="152987.911">31848 10083,'16'-35,"69"-186,-85 220,0 0,0 0,0 0,0 0,0 0,0 0,1 0,-1 0,0 0,0 0,1 0,-1 0,1 0,-1 0,1 0,-1 0,1 1,-1-1,1 0,0 0,-1 1,1-1,0 1,0-1,0 0,-1 1,1-1,0 1,0 0,0-1,0 1,0 0,0-1,0 1,0 0,0 0,0 0,0 0,0 0,0 0,0 0,0 0,0 0,0 1,0-1,0 0,0 1,-1-1,1 1,1-1,10 10,0-1,-1 2,0-1,-1 1,0 1,-1 0,0 1,-1-1,0 2,5 12,-9-18,76 159,-80-166,1 0,-1 0,0 0,1 0,-1 0,0 0,0 0,0 0,0 0,0 0,0 0,0 0,0 0,0 0,-1 0,1 0,0 0,-1 0,1 0,-1 0,1 0,-1-1,1 1,-1 0,1 0,-1 0,0-1,0 1,1 0,-1-1,0 1,0 0,0-1,0 1,0-1,0 1,0-1,0 0,0 1,0-1,0 0,0 0,0 0,0 0,0 0,0 0,-54-1,50 0,-99-11,98 12,8 2</inkml:trace>
  <inkml:trace contextRef="#ctx0" brushRef="#br2" timeOffset="153887.008">31019 11162,'0'9,"-1"2,1-1,0 1,0 0,1-1,1 1,-1-1,2 0,0 1,0-1,0 0,2-1,1 5,-5-12,1 0,-1 0,1 0,-1-1,1 1,-1 0,1-1,0 0,0 1,0-1,0 0,0 0,0 0,0 0,0 0,0 0,1-1,-1 1,0-1,0 0,1 1,-1-1,0 0,0 0,1-1,-1 1,0 0,0-1,1 1,-1-1,0 0,0 0,0 0,0 0,0 0,0 0,0 0,0-1,0 1,-1-1,1 1,-1-1,1 0,-1 0,1 0,-1 1,0-1,0-1,5-5,-1-1,0 0,-1 0,0 0,0 0,-1-1,0 0,-1 1,0-1,-1 0,0 0,0-1,-1 1,0 0,-1 0,0 0,-1 0,0 0,0 0,-1 1,-3-9,4 15,0 0,-1 0,1 1,0-1,-1 0,1 1,-1 0,0-1,0 1,0 1,0-1,0 0,0 1,-1-1,1 1,-1 0,1 0,0 0,-1 1,0-1,1 1,-1 0,1 0,-1 0,1 0,-1 1,1-1,-1 1,1 0,-1 0,1 0,0 1,-1-1,1 1,0 0,0 0,0 0,0 0,1 0,-1 1,0-1,1 1,0-1,0 1,-1 0,2 0,-3 3,-10 18,5-1</inkml:trace>
  <inkml:trace contextRef="#ctx0" brushRef="#br2" timeOffset="154067.523">31414 11319,'-9'16,"-3"12,-2 5,0 4,1 3,4-2,1 0,-1-4,2-8</inkml:trace>
  <inkml:trace contextRef="#ctx0" brushRef="#br2" timeOffset="154473.438">31611 11082,'-8'13,"1"1,0 0,1 0,1 0,0 0,1 1,0 0,1 0,1 0,0 0,2 0,-1 0,2 1,1 12,-1-25,0-1,0 1,0 0,0-1,0 1,1 0,-1-1,1 0,0 1,0-1,0 0,0 0,0 0,0 0,1 0,-1 0,0-1,1 1,-1-1,1 0,0 0,0 0,-1 0,1 0,0 0,0-1,0 1,0-1,0 0,0 0,-1 0,1 0,0-1,0 1,0-1,0 0,0 0,-1 0,1 0,0 0,-1 0,1-1,-1 1,1-1,0-1,4-1,0-2,-1 1,1-1,-1 0,0 0,-1-1,0 0,0 0,0 0,-1 0,0-1,0 0,-1 0,0 0,-1 0,1 0,-2-1,1-3,0 6,-1 0,0-1,-1 1,1-1,-1 1,-1-1,1 0,-1 1,0 0,-1-1,1 1,-1 0,-1-1,1 1,-1 1,0-1,0 0,-1 1,0-1,0 1,0 0,0 0,-1 1,-1-2,3 4,1 0,-1 0,1 1,-1-1,0 1,1 0,-1 0,0 0,0 0,0 0,0 1,0-1,0 1,0 0,0 0,0 0,0 0,0 0,0 1,0 0,0-1,0 1,0 0,1 0,-1 0,0 1,1-1,-1 1,0 0,1-1,-1 2,-3 3,0-1,0 1,1 0,0 1,0-1,1 1,-1 0,2 0,-1 0,1 1,-1 1,-7 27</inkml:trace>
  <inkml:trace contextRef="#ctx0" brushRef="#br2" timeOffset="154834.791">31953 11135,'19'-42,"2"0,2 1,17-23,-19 30,-9 17,-20 51,-2-5,1 0,1 0,2 1,1 0,1 0,1 0,2 1,1-1,2 0,0 0,5 13,1 2,-5-30</inkml:trace>
  <inkml:trace contextRef="#ctx0" brushRef="#br2" timeOffset="155088.604">31940 11385,'16'0,"11"0,11 0,5 0,2 0,-2-2,-8-1</inkml:trace>
  <inkml:trace contextRef="#ctx0" brushRef="#br2" timeOffset="155657.634">32414 11241,'31'-43,"-1"0,-3-2,-1-2,-2 0,-3-1,-1-1,-1-8,-20 63,-1 0,1 0,0 1,0-1,1 0,0 1,0-1,1 0,0 1,0-1,0 0,1 0,-1 1,2-1,-1-1,1 1,-1 0,2-1,2 5,87 89,-22-28,-69-70,-1 1,1-1,-1 1,1-1,-1 1,0-1,0 1,1 0,-1-1,0 1,-1 0,1 0,0 0,0 0,-1 0,1 0,-1 0,0 0,0 0,0 0,0 0,0 0,0 0,0 0,0 0,-1 0,1 0,-1 0,0 0,0 0,1 0,-1 0,0 0,0-1,-1 1,1 0,0-1,-1 2,-11 4,0 0,0-1,0 0,-1-1,0-1,0 0,0-1,0 0,0-1,-1-1,0 0,-16 2</inkml:trace>
  <inkml:trace contextRef="#ctx0" brushRef="#br2" timeOffset="156220.129">24965 7832,'-21'5,"-5"1</inkml:trace>
  <inkml:trace contextRef="#ctx0" brushRef="#br2" timeOffset="157652.719">25742 13043,'-7'20,"-4"21,-1 16,2 12,3 5,3 4,1-2,2-6,3-10,1-15</inkml:trace>
  <inkml:trace contextRef="#ctx0" brushRef="#br2" timeOffset="157990.817">26123 13162,'-68'78,"-3"-3,-49 37,24-21,52-38,44-52,0 1,0 0,0 0,0 0,0-1,1 1,-1 0,1 0,-1-1,1 1,0 0,-1-1,1 1,0-1,0 1,0-1,0 1,0-1,1 0,-1 1,0-1,1 0,-1 0,1 0,-1 0,1 0,-1 0,1 0,0-1,-1 1,1-1,0 1,-1-1,1 0,0 1,0-1,1 1,309 94,-298-91,14 5,1-2,-1 0,1-2,0-1,1-2,26-1,-23-5</inkml:trace>
  <inkml:trace contextRef="#ctx0" brushRef="#br2" timeOffset="158403.865">26465 13491,'272'79,"-268"-78,-1-1,1 1,0 0,-1 0,1 0,-1 1,1-1,-1 1,0 0,0 0,1 0,-1 0,-1 1,1-1,0 1,-1 0,1-1,-1 1,0 0,0 1,0-1,0 0,0 1,-1-1,0 0,1 1,-1 0,-1-1,1 1,0 0,-1-1,0 1,0 2,-6 4,0-1,-1 0,-1 0,1 0,-1-1,-1-1,1 1,-1-1,-1-1,1 0,-1 0,0-1,-6 3,12-6,-97 47,101-48,0-1,1 0,-1 0,0 1,1-1,-1 0,0 0,0 1,0-1,1 0,-1 1,0-1,0 0,0 1,1-1,-1 0,0 1,0-1,0 1,0-1,0 0,0 1,0-1,0 0,0 1,0-1,0 1,0-1,0 0,0 1,-1-1,1 0,0 1,0-1,0 0,0 1,-1-1,1 0,0 1,0-1,-1 0,1 1,0-1,-1 0,1 0,0 0,0 1,-1-1,1 0,-1 0,1 0,0 0,-1 1,1-1,0 0,-1 0,1 0,-1 0,1 0,0 0,-1 0,36 2,-30-2,51 0,-30-1,-1 0,1 2,-1 1,0 1,0 1,0 1,0 1,9 4,-32-9,1-1,-1 1,0 0,1 0,-1 0,0 0,0 1,1-1,-1 1,0-1,-1 1,1 0,0-1,0 1,-1 0,1 0,-1 0,1 0,-1 1,0-1,0 0,0 1,0-1,0 0,-1 1,1-1,-1 1,0-1,1 1,-1-1,0 1,-1-1,1 1,0-1,-1 1,1-1,-1 1,0-1,0 0,0 1,0-1,0 0,0 0,-1 2,-12 12,0-1,0-1,-2 0,0 0,0-2,-1 0,-1-1,0-1,-3 1,-105 45,102-51</inkml:trace>
  <inkml:trace contextRef="#ctx0" brushRef="#br2" timeOffset="158654.352">27149 13465,'14'0,"15"-2,14-1,13-3,9 1,4 0,-6 2,-10 3,-15 2</inkml:trace>
  <inkml:trace contextRef="#ctx0" brushRef="#br2" timeOffset="158818.034">27255 13728,'20'2,"18"1,16-5,14-6,9-6,-8-1</inkml:trace>
  <inkml:trace contextRef="#ctx0" brushRef="#br2" timeOffset="159002.302">27992 13294,'2'0,"1"4,0 11,-1 14,0 13,-1 10,-1 9,0 4,0 0,2-4,4-8,4-11,1-12</inkml:trace>
  <inkml:trace contextRef="#ctx0" brushRef="#br2" timeOffset="159386.881">28334 13478,'-8'13,"1"1,1 0,0 1,1-1,0 1,1 0,1 0,0 2,3-14,0-1,0 1,0-1,0 1,0 0,0-1,1 0,-1 1,1-1,0 1,-1-1,1 1,0-1,1 0,-1 0,0 0,1 0,-1 0,1 0,-1 0,1 0,0 0,0-1,0 1,0-1,0 1,0-1,1 0,-1 0,0 0,0 0,1 0,-1 0,1-1,-1 1,1-1,-1 0,1 0,-1 0,1 0,-1 0,1 0,-1-1,1 1,-1-1,1 0,5 0,-1 0,1-1,-1 0,1 0,-1-1,0 0,0 0,0 0,-1-1,1 0,-1-1,0 1,0-1,0-1,-1 1,0-1,0 0,0 0,-1 0,1 0,-2-1,1 0,-1 0,0 0,0 0,-1 0,0-1,0 1,-1-1,0 1,0-1,-1 0,0 1,0-1,-1-1,0 4,-1 1,0 0,0-1,0 1,0 0,0 0,-1 1,0-1,0 0,0 1,0 0,0-1,-1 1,1 1,-1-1,0 0,0 1,0 0,0 0,-1 0,1 0,0 1,-1 0,1 0,-1 0,1 0,-1 1,1-1,-1 1,-2 1,1-1,-1 0,1 0,-1 1,1 0,0 1,-1-1,1 1,0 1,0-1,0 1,1 0,-1 0,1 0,-1 1,1 0,0 0,1 0,-1 1,1 0,-1 0,-2 4,6-7,0 0,0 0,0 1,0-1,1 0,-1 0,0 0,1 1,0-1,-1 0,1 1,0-1,0 0,0 1,1-1,-1 0,0 1,1-1,0 0,-1 0,1 0,0 1,0-1,0 0,1 0,-1 0,0 0,1-1,-1 1,1 0,0-1,-1 1,1-1,0 1,0-1,0 0,0 0,0 0,0 0,1 0,-1 0,0 0,0-1,1 1,0-1,39 12,2-4</inkml:trace>
  <inkml:trace contextRef="#ctx0" brushRef="#br2" timeOffset="159670.126">28782 13557,'1'5,"0"0,0 1,0-1,1 1,-1-1,1 1,0-1,1 0,-1 0,1 0,0 0,0-1,1 1,0-1,-1 0,1 0,0 0,1 0,-1-1,1 1,0-1,0 0,0-1,0 1,0-1,5 1,-3-1,0-2,1 1,-1-1,0 0,0 0,0-1,0 0,1 0,-1-1,-1 0,1 0,0-1,0 0,-1 0,0 0,1-1,-1 0,0 0,-1-1,1 1,-1-1,0 0,0-1,-1 1,1-1,-1 0,-1 0,1 0,-1-1,0 1,0-1,-1 0,0 0,0 0,-1 0,1 0,-2 0,1 0,-1 0,0-6,-1 3,0 0,0 0,-1 0,-1 0,0 0,0 0,-1 1,0 0,0-1,-1 1,0 1,-2-3,4 8,1 0,0-1,-1 1,0 0,0 0,0 1,0-1,0 1,0-1,-1 1,1 0,-1 0,1 1,-1-1,0 1,0 0,0 0,0 0,1 0,-1 0,-1 1,1 0,0 0,0 0,0 1,0-1,0 1,0 0,1 0,-1 0,-3 2,-9 7,0 0,1 2,1 0,-1 0,2 1,0 1,1 1,0-1,1 2,1 0,0 0,1 0,1 1,-6 18,-7 17</inkml:trace>
  <inkml:trace contextRef="#ctx0" brushRef="#br2" timeOffset="161469.19">25729 659,'-14'9,"-8"8,-6 7,-4 8,-1 9,0 10,3 10,6 10,5 8,10 8,9 1,13 0,12-5,14-4,11-10,8-9,3-10,-8-15</inkml:trace>
  <inkml:trace contextRef="#ctx0" brushRef="#br2" timeOffset="161807.286">26189 896,'0'18,"0"15,0 13,0 10,0 6,2 2,4-1,1-2,1-6,-1-6,-2-10,-2-12</inkml:trace>
  <inkml:trace contextRef="#ctx0" brushRef="#br2" timeOffset="162154.357">26517 936,'-4'10,"-1"-1,-1 0,0 0,0 0,-1-1,0 0,0 0,-1 0,-5 3,-5 6,-156 145,171-160,1-1,0 1,0 0,-1 0,1 0,1 0,-1 0,0 0,0 1,1-1,-1 1,1-1,0 1,0-1,0 1,0 0,0 0,1-1,-1 1,1 0,0 0,0 0,0 0,0 0,0-1,0 1,1 0,0 0,-1 0,1-1,0 1,8 4,0 0,0-1,0 0,1-1,0 0,0-1,0 0,1 0,-1-1,1 0,0-1,5 0,-12-1,59 10,1-2,0-4,17-2,-20-1</inkml:trace>
  <inkml:trace contextRef="#ctx0" brushRef="#br2" timeOffset="162603.156">26860 1226,'18'-4,"1"2,0 0,0 1,0 1,0 1,0 1,0 0,0 1,0 1,-1 1,0 1,0 0,8 5,-23-9,-1-1,1 1,-1-1,1 1,-1 0,0 0,0 0,0 0,0 0,0 0,0 1,0-1,-1 1,1-1,-1 1,0 0,0-1,0 1,0 0,0 0,-1 0,1-1,-1 1,1 0,-1 0,0 0,-1 0,1 0,0 0,-1 0,0 0,1 0,-1-1,0 1,0 0,-1 0,1-1,-2 2,-5 8,-1-1,0-1,-1 0,0 0,-1-1,0 0,0-1,-1 0,-1 0,-55 43,67-51,1 0,-1 0,1 0,-1 0,1 1,-1-1,1 0,-1 0,1 1,-1-1,1 0,-1 1,1-1,-1 1,1-1,-1 0,1 1,0-1,-1 1,1-1,0 1,0-1,-1 1,1 0,0-1,0 1,0-1,0 1,-1-1,1 1,0 0,0-1,0 1,0-1,0 1,1 0,-1-1,0 1,0-1,0 1,0-1,1 1,-1-1,0 1,1-1,-1 1,0-1,1 1,-1-1,0 1,1-1,-1 1,1-1,-1 0,1 1,-1-1,1 0,-1 0,1 1,-1-1,1 0,42 4,-30-3,97 22,-105-21,0 0,-1 0,1 1,-1-1,1 1,-1 0,0 0,0 0,0 1,0-1,-1 1,1 0,-1 0,0 0,0 1,-1-1,1 1,-1-1,0 1,1 3,-3-5,1 0,-1 0,0 0,0 0,0 1,-1-1,1 0,-1 0,0 0,0 0,0 0,0 0,0-1,0 1,-1 0,1-1,-1 1,0 0,0-1,0 0,0 1,0-1,-1 0,-1 1,-64 39,-50-10,88-28</inkml:trace>
  <inkml:trace contextRef="#ctx0" brushRef="#br2" timeOffset="162873.433">27453 1093,'15'0,"15"2,13 1,8 0,2-1,-3 2,-8 3,-11-1</inkml:trace>
  <inkml:trace contextRef="#ctx0" brushRef="#br2" timeOffset="163118.779">27478 1304,'18'5,"17"0,14 1,10-2,5 0,-7-2</inkml:trace>
  <inkml:trace contextRef="#ctx0" brushRef="#br2" timeOffset="163385.072">28176 975,'-7'16,"-6"13,-4 12,2 10,3 5,3 1,4 2,4-5,5-5,5-8,1-8,1-9</inkml:trace>
  <inkml:trace contextRef="#ctx0" brushRef="#br2" timeOffset="163736.132">28334 1251,'-3'10,"1"0,0 0,1 0,0 0,1 0,-1 0,2 0,0-1,0 1,1 0,0 0,0 0,1-1,0 1,1-1,2 3,-5-10,1 0,-1 0,1 0,0-1,0 1,0 0,0-1,0 0,0 1,0-1,0 0,0 0,0 0,1-1,-1 1,0 0,1-1,-1 1,0-1,1 0,-1 0,1 0,-1 0,1 0,-1-1,0 1,1-1,-1 1,0-1,1 0,-1 0,0 0,0 0,0-1,4-1,0 0,-1-1,1 0,-1 0,-1-1,1 1,0-1,-1 0,0 0,0 0,0-1,0-1,-1 1,0 0,0 0,0 0,-1 0,0-1,0 1,-1-1,1 1,-2-1,1 1,-1-1,1 0,-2 1,1-1,-1 0,0 1,-1-1,1 1,-1-1,-1 1,1 0,-1 0,-3-5,4 9,1 1,-1-1,0 1,0-1,0 1,-1 0,1 0,0 0,0 1,0-1,-1 0,1 1,0-1,-1 1,1 0,-1 0,1 0,0 0,-1 0,1 0,0 1,-1-1,1 1,0 0,-1 0,1 0,0 0,0 0,0 0,0 0,0 1,-1 0,-54 56,44-31,4-3</inkml:trace>
  <inkml:trace contextRef="#ctx0" brushRef="#br2" timeOffset="164087.751">28636 1291,'-1'8,"0"-1,0 1,1 0,0-1,0 1,1 0,0-1,0 1,1-1,0 1,0-1,1 0,0 0,0 0,1 0,-1 0,1-1,1 0,-1 0,1 0,1 0,-1-1,1 1,-1-2,2 1,-1 0,0-1,1-1,0 1,0-1,0 0,7 2,-9-4,-1-1,1 1,0-1,-1 0,1 0,0-1,-1 1,1-1,-1 0,1 0,-1-1,1 1,-1-1,0 0,0 0,0-1,0 1,0-1,0 0,-1 0,1 0,-1 0,0-1,0 1,0-1,0 0,-1 0,1 0,-1 0,0 0,0-1,-1 1,0-1,1 1,-1-1,-1 1,1-1,-1 0,1 1,-1-1,-1 0,1 1,-1-1,0 0,0 1,-1-4,0 0,-1 0,0 0,0 0,0 1,-1-1,-1 1,1 0,-1 0,0 0,-1 1,0 0,0 0,0 0,-2-1,5 5,0-1,-1 1,1 0,-1 0,0 0,0 1,1-1,-1 1,0 0,0 0,0 0,-1 0,1 1,0-1,0 1,0 0,0 1,0-1,-1 1,1 0,0 0,0 0,0 0,1 1,-1-1,0 1,0 0,1 0,-2 2,-1 1,0 0,1 0,-1 1,1-1,0 1,1 0,0 1,0-1,0 1,1 0,0 0,0 0,-1 4,-5 23</inkml:trace>
  <inkml:trace contextRef="#ctx0" brushRef="#br2" timeOffset="164387.476">29111 738,'4'7,"4"15,6 18,-1 20,0 17,-2 16,-5 12,-8 9,-8 2,-10 0,-9-6,-14-11,0-23</inkml:trace>
  <inkml:trace contextRef="#ctx0" brushRef="#br2" timeOffset="187538.805">8238 3871,'1'-1,"0"1,0-1,0 1,0-1,0 1,0-1,1 1,-1 0,0 0,0-1,0 1,1 0,-1 0,0 0,0 0,1 1,-1-1,0 0,0 1,0-1,0 0,1 1,-1-1,0 1,0 0,0-1,0 1,0 0,0 0,1 0,246 101,-199-85,0-1,-1 3,-1 1,10 8,-18 3,-38-30,-1 0,1 0,-1 1,1-1,-1 0,0 0,1 0,-1 0,0 1,0-1,0 0,0 0,0 1,0-1,0 0,0 0,0 0,-1 1,1-1,0 0,-1 0,1 0,-1 0,1 0,-1 0,0 0,0 0,1 0,-1 0,0 0,0 0,0 0,0 0,0-1,0 1,0 0,0-1,0 1,-198 107,161-87,0 2,1 2,2 2,-18 17,20 0,30-30</inkml:trace>
  <inkml:trace contextRef="#ctx0" brushRef="#br1" timeOffset="110113.726">17450 6766,'0'-2,"0"5,-3 12,-4 15,-6 15,-3 15,-6 12,-3 4,3-10</inkml:trace>
  <inkml:trace contextRef="#ctx0" brushRef="#br1" timeOffset="111426.587">25070 5699,'0'-2,"0"1,-2 6,-6 9,-5 10,-5 13,-2 11,2 9,3 3,3 1,4-11</inkml:trace>
  <inkml:trace contextRef="#ctx0" brushRef="#br1" timeOffset="112648.965">32321 5792,'0'-5,"-2"0,-3 6,-8 12,-5 13,-7 13,-3 11,0 11,1 6,2 1,7-12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07:02.1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07:49.9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0 186,'14'25,"-2"1,-1 0,-1 0,-1 1,-2 0,0 1,-2 0,-1 0,-1 0,-2 4,18 103,-18-131,-1 1,0 0,1-1,0 1,0 0,0-1,0 1,1-1,0 0,0 1,0-1,0 0,1 0,-1 0,1-1,0 1,0-1,1 1,-1-1,1 0,0 0,-1-3,0 0,-1-1,1 1,0-1,0 0,-1 0,1 0,-1 0,1 0,-1-1,1 1,-1-1,0 0,1 1,-1-1,0 0,0 0,-1-1,1 1,0 0,-1-1,1 1,0-3,0 3,36-57,-3-1,-2-2,-3-1,4-19,-23 58,123-273,-126 282,-5 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331 534,'-18'-10,"-1"1,1 1,-1 0,-1 1,1 2,-1 0,0 0,-1 2,1 1,-20 0,35 3,0 0,0 1,0-1,0 1,1 0,-1 1,0-1,1 1,0 0,0 0,0 0,0 1,0-1,0 1,1 0,0 0,0 0,0 1,0-1,1 1,0 0,0-1,0 1,0 0,1 0,0 0,0 0,0 0,0 1,1-1,0 0,0 0,1 0,-1 0,1 1,0-1,0 0,1 0,0-1,-1 1,2 0,-1 0,1-1,1 3,-1-4,-1 1,1-1,0 0,1 0,-1-1,0 1,1-1,0 1,-1-1,1 0,0-1,0 1,0-1,0 1,1-1,-1 0,0-1,0 1,1-1,-1 0,0 0,1 0,-1 0,0-1,4-1,0 0,1 0,-1-1,0 0,0 0,0-1,-1 0,1 0,-1-1,0 0,0 0,0-1,2-3,1-3,0 0,-1 0,-1-1,0 0,-1-1,0 0,-1 0,0-1,-1 1,-1-1,-1 0,0 0,0-7,1-17,-1-1,-3 1,-1-1,-5-25,6 57,-2-14,0 0,-1 0,-1 0,-1 1,-1-1,-1 1,-1 1,-1-1,9 20,0 1,0-1,0 1,0-1,0 1,0-1,-1 1,1 0,0-1,0 1,0-1,-1 1,1 0,0-1,-1 1,1-1,0 1,-1 0,1 0,0-1,-1 1,1 0,-1 0,1-1,-1 1,1 0,-1 0,1 0,0 0,-1 0,1-1,-1 1,1 0,-1 0,1 0,-1 0,1 0,-1 1,1-1,-1 0,1 0,-1 0,1 0,0 0,-1 1,1-1,-1 0,1 0,-1 1,1-1,0 0,-1 1,1-1,0 0,-1 1,1-1,0 1,0-1,-1 0,1 1,0 0,-10 30,4 7,2 1,2-1,1 1,2 0,2-1,2 0,4 17,-5-31,2-1,0 0,1 0,1-1,2 0,0 0,1-1,1 0,1-1,1 0,0-1,3 0,-11-13,1 0,1-1,-1 0,0 0,1 0,0-1,0-1,1 1,-1-1,1-1,-1 1,1-2,0 1,0-1,0 0,0-1,0 0,0-1,0 1,-1-2,1 1,0-1,0-1,-1 1,0-2,1 1,-1-1,0-1,3 0,0-1,-1 0,1-1,-2 0,1 0,-1-1,0-1,-1 1,1-2,-2 1,0-1,0 0,0 0,-2-1,1 0,-1 0,-1 0,0-1,0 1,0-7,-3 14,0 1,0 0,0 0,-1 0,1-1,-1 1,0 0,0-1,0 1,0 0,0 0,-1-1,0 1,0 0,0 0,0 0,0 0,0 0,-1 0,1 0,-1 0,0 0,0 1,0-1,0 1,-1-1,1 1,-1 0,1 0,-1 0,0 0,0 1,0-1,0 1,0-1,0 1,0 0,0 0,0 1,0-1,-1 1,1-1,0 1,-1 0,1 0,0 0,-1 1,1-1,0 1,-2 0,0 2,0 1,0-1,0 0,0 1,1 0,0 0,0 1,0-1,0 1,0 0,1 0,0 0,0 0,0 1,1-1,0 1,0-1,0 1,1 0,0 0,0 0,0 0,1 0,0 0,0 0,1 0,-1 0,1-1,0 1,1 0,0 0,0 0,0-1,0 1,1-1,1 1,6 4,1 0,0-1,0-1,1 0,0-1,1 0,0 0,0-2,0 0,0 0,1-1,0-1,0 0,0-1,0 0,0-1,5-1,62 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2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0,'0'0,"34"80,-3 0,2 21,8 44,-41-143,0-1,1 1,-1-1,0 0,1 1,-1-1,1 0,0 1,-1-1,1 0,0 0,0 0,0 0,0 1,0-1,0-1,0 1,0 0,0 0,1 0,-1 0,0-1,0 1,1-1,-1 1,0-1,1 1,-1-1,1 0,-1 0,1 1,-1-1,0 0,1 0,-1-1,1 1,-1 0,1 0,-1-1,0 1,1-1,-1 1,1-1,9-8,-2-1,1 1,-1-1,-1-1,0 0,0 0,-1-1,0 1,-1-2,-1 1,0 0,-1-1,0 0,0 0,0-12,3-52,-8 77,0 1,-1-1,1 0,0 1,0-1,0 1,0-1,0 1,0 0,0-1,0 1,1 0,-1 0,0 0,0-1,0 1,1 0,-1 0,1 0,-1 0,1 0,-1 0,1 1,-1-1,1 0,0 0,0 0,-1 0,1 0,0 1,0-1,-3 9,0-1,1 2,0-1,1 0,0 0,1 0,0 1,1 8,-1-15,1 0,-1-1,1 1,0 0,1-1,-1 1,1-1,-1 1,1-1,0 1,0-1,0 0,1 0,-1 0,1-1,0 1,0 0,0-1,0 0,0 0,0 0,0 0,1 0,-1 0,2-1,2 1,-1 0,1-1,0 0,0 0,0 0,-1-1,1 0,0-1,0 1,0-1,0-1,-1 1,1-1,-1 0,1-1,-1 1,4-3,17-10</inkml:trace>
  <inkml:trace contextRef="#ctx0" brushRef="#br0" timeOffset="714.05">554 184,'-4'56,"3"52,2-104,0 0,0 1,0-1,0 0,1 0,-1 0,1 0,0 0,0-1,1 1,-1 0,1-1,0 0,0 0,0 0,0 0,0 0,1 0,-1-1,1 0,0 1,2-1,-1 1,1-1,0-1,0 1,0-1,0 0,0 0,0-1,0 1,0-2,0 1,0-1,0 1,0-1,-1-1,1 0,0 1,0-2,-1 1,1-1,-1 1,0-1,0-1,0 1,0-1,-1 0,1 0,8-8,-1 0,-1-1,0 0,0 0,-1-1,-1-1,-1 0,5-11,23-68,-32 85,-6 26,0-8,-16 125,6 0,6 0,8 69,2-133,3-1,15 65,-14-102,-8-33,0 1,0 0,1 0,-1-1,0 1,0 0,0 0,1 0,-1-1,0 1,0 0,0 0,1 0,-1-1,0 1,0 0,1 0,-1 0,0 0,1 0,-1 0,0 0,1-1,-1 1,0 0,0 0,1 0,-1 0,0 0,1 0,-1 1,0-1,0 0,1 0,-1 0,0 0,3-226,-4 128,-1-37,6-1,11-54,-14 187,0-14,1 1,1 0,0 0,1 0,1 0,1 0,0 1,1 0,2-2,-8 16,0-1,0 1,0-1,1 1,-1 0,1-1,-1 1,1 0,-1 0,1 0,0 0,-1 1,1-1,0 0,0 1,0-1,-1 1,1 0,0-1,0 1,0 0,0 0,0 0,0 0,-1 1,1-1,0 0,0 1,0-1,0 1,-1 0,1 0,0 0,-1-1,1 2,0-1,58 47,-53-41,14 11,-2 1,-1 1,0 0,-1 2,-1 0,-2 0,5 11,-17-31,-1 1,1-1,-1 1,0-1,0 1,0 0,-1-1,1 1,-1 0,1-1,-1 1,0 0,0 0,0-1,0 1,-1 0,1 0,-1-1,0 1,1 0,-1-1,0 1,-1-1,1 1,0-1,-1 1,1-1,-1 0,0 0,0 0,0 0,0 0,0 0,0-1,0 1,-1-1,1 1,-1-1,1 0,-1 0,1 0,-23 7,-1-1,1-2,-1 0,0-2,0-1,0 0,0-3,-21-2,36 3,18-1,18 0,8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7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264 1,'24'297,"-18"-242,-2-23,3 43,4-1,2-1,22 64,-31-123,1-1,1 0,0-1,0 1,2-1,-1 0,1-1,3 3,-7-10,0 0,-1-1,1 1,1-1,-1 0,0 0,1-1,-1 1,1-1,0 0,0 0,0 0,0-1,0 0,0 0,0 0,0-1,1 1,-1-1,0 0,0-1,1 1,0-2,9-3,-1 0,0-2,0 1,-1-2,0 0,0-1,-1 0,0 0,-1-2,0 1,-1-1,0-1,0 0,-1 0,-1-1,0 0,-1-1,0 0,-1 0,4-13,-2 8,-6 42,-8 3,-6 85,12-107,0 0,1 0,0-1,-1 1,1 0,0 0,1-1,-1 1,1 0,-1-1,1 0,0 1,1-1,-1 0,0 0,1 0,0 0,0-1,-1 1,2-1,-1 1,0-1,0 0,1 0,-1-1,2 1,19 6</inkml:trace>
  <inkml:trace contextRef="#ctx0" brushRef="#br0" timeOffset="249.334">909 462,'-16'-7,"-9"-2,-5-2,-4 2,-6-1,5 1</inkml:trace>
  <inkml:trace contextRef="#ctx0" brushRef="#br0" timeOffset="498.194">1 225,'22'-2,"26"-1,25-2,21-1,21 0,14-1,6 0,-20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9.1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129 185,'-12'108,"-4"0,-19 57,28-141,7-24,0 0,0-1,0 1,0 0,1 0,-1-1,0 1,0 0,0 0,0-1,0 1,0 0,0-1,0 1,0 0,0 0,0-1,0 1,0 0,0-1,0 1,0 0,0-1,0 1,0 0,0 0,0-1,0 1,0 0,-1 0,1-1,0 1,0 0,0 0,-1-1,1 1,0 0,0 0,0 0,-1-1,1 1,0 0,-1 0,1 0,0 0,0 0,-1 0,1 0,0 0,-1-1,1 1,0 0,0 0,-1 0,1 0,0 1,-1-1,1 0,0 0,0 0,-1 0,1 0,-1 0,-7-304,-29 68,36 235,1 0,-1 0,1 0,-1 0,1 0,0 0,-1 0,1 0,0 0,0 0,0 0,0-1,0 1,0 0,0 0,0 0,1 0,-1 0,0 0,0 0,1 0,-1 0,1 0,-1 0,1 0,-1 0,1 0,0 1,0-1,-1 0,1 0,0 0,0 1,0-1,0 1,-1-1,1 0,0 1,0 0,0-1,0 1,0 0,1-1,-1 1,0 0,0 0,0 0,0 0,0 0,0 0,102 40,74 44,-175-83,1 0,-1 0,1 0,-1 0,0 0,1 0,-1 1,0-1,0 1,0 0,0 0,0 0,-1 0,1 0,-1 0,1 0,-1 0,0 0,1 1,-1-1,0 1,-1-1,1 1,0-1,-1 1,1-1,-1 1,0-1,0 1,0 0,0-1,0 1,-1-1,1 1,-1 0,0 1,-6 4,0 0,0-1,0 1,-1-2,0 1,0-1,-1 0,0-1,0 0,0 0,-10 3,-36 22,55-30,-1 0,1 0,0 0,-1 0,1 0,0 0,0 1,-1-1,1 0,0 0,-1 0,1 0,0 0,0 0,-1 1,1-1,0 0,0 0,-1 0,1 1,0-1,0 0,0 0,-1 1,1-1,0 0,0 1,0-1,0 0,0 0,0 1,0-1,0 0,-1 1,1-1,0 0,0 1,0-1,1 0,-1 1,0-1,0 0,0 0,0 1,0-1,0 0,0 1,0-1,1 0,-1 0,0 1,0-1,0 0,0 0,1 1,-1-1,0 0,0 0,1 0,-1 1,0-1,1 0,-1 0,0 0,23 5,-21-5,19 0,-1 2,1 0,-1 1,0 1,1 1,-2 1,1 1,-1 0,0 2,-1 0,0 1,0 1,-1 0,0 1,1 3,-15-11,1 0,-2-1,1 1,0 0,-1 1,0-1,0 0,0 1,0-1,-1 1,1-1,-1 1,-1 0,1 0,-1-1,1 1,-1 0,-1 0,1 0,-1 0,0-1,0 1,0 0,0-1,-1 1,0-1,0 1,0-1,-1 0,1 0,-1 0,0 0,0-1,0 1,-1-1,1 1,-1-1,-2 1,-9 6,-1 0,-1-1,0-1,0 0,0-1,-1-2,0 1,0-2,0 0,-1-1,0-1,1-1,-1-1,-15-1,29 1,0 0,-1 0,1 0,0-1,-1 0,1 0,0 0,0-1,0 1,0-1,0-1,0 1,0-1,1 1,-1-1,1-1,0 1,0 0,-1-2,1-7</inkml:trace>
  <inkml:trace contextRef="#ctx0" brushRef="#br0" timeOffset="538.829">774 435,'-3'-3,"-1"0,1 0,-1 1,0-1,1 1,-1 0,0 0,0 0,-1 0,1 1,0 0,0 0,-1 0,1 0,-1 0,1 1,-1 0,1 0,0 1,-1-1,1 1,-1 0,1 0,0 0,-1 0,1 1,0 0,0 0,0 0,0 0,-2 3,-4 1,1 1,0 0,1 0,-1 1,1 0,1 1,0-1,0 1,0 1,1 0,1-1,-1 3,5-10,-1 1,1 0,-1 0,1-1,0 1,1 0,-1 0,0 0,1 0,-1 0,1 0,0 0,0 0,0 0,1 0,-1 0,1 0,-1 0,1 0,0 0,0 0,1 0,-1-1,0 1,1 0,0-1,-1 1,1-1,0 0,0 0,1 1,-1-1,0-1,1 1,-1 0,1-1,-1 1,1-1,0 1,0-1,0 0,0-1,2 2,9-1,-1 0,1 0,0-1,0-1,-1 0,1-1,-1-1,1 0,-1-1,0 0,0-1,0 0,-1-1,0-1,0 0,8-6,-16 11,0-1,-1 1,1-1,-1 0,0 0,0 0,0 0,0 0,-1-1,1 1,-1-1,0 0,0 0,0 0,0 0,-1 0,1 0,-1 0,0 0,-1-1,1 1,-1 0,0-1,0 1,0 0,0-1,-1 1,0 0,0-1,0-1,0 5,1 1,0 0,0-1,0 1,0 0,0-1,0 1,-1 0,1-1,0 1,0 0,-1-1,1 1,0 0,0 0,-1-1,1 1,0 0,0 0,-1 0,1-1,0 1,-1 0,1 0,-1 0,1 0,0 0,-1 0,1 0,0 0,-1 0,1 0,0 0,-1 0,1 0,-1 0,1 0,0 0,-1 0,1 0,0 0,-1 1,1-1,0 0,-1 0,1 0,0 1,0-1,-1 0,1 0,0 1,0-1,-1 0,1 0,0 1,0-1,0 0,-1 1,1-1,0 0,0 1,0-1,0 0,0 1,0-1,0 1,0-1,0 0,0 1,-7 28,5-23,1 0,0 1,0-1,0 0,0 1,1-1,0 0,1 1,-1-1,1 1,1-1,-1 0,1 0,0 0,0 0,1 0,0 0,0 0,0-1,1 1,-1-1,1 0,1 0,-1-1,1 1,-1-1,1 0,1 0,-1-1,0 1,1-1,0 0,0-1,0 1,3 0,14-2</inkml:trace>
  <inkml:trace contextRef="#ctx0" brushRef="#br0" timeOffset="1439.979">1103 395,'0'-2,"0"-1,-1 0,1 1,1-1,-1 1,0-1,1 0,-1 1,1-1,-1 1,1-1,0 1,0-1,1 1,-1 0,0 0,1-1,-1 1,1 0,0 0,0 0,0 1,0-1,0 0,0 1,0-1,0 1,1 0,-1 0,1 0,-1 0,0 0,1 0,0 1,-1-1,1 1,-1 0,1 0,0-1,-1 2,3-1,6 3,0 1,0 1,-1-1,0 2,0-1,0 1,-1 1,1 0,-2 0,1 1,-1 0,0 0,-1 1,0 0,0 0,-1 1,0 0,-1 0,0 0,0 1,-1-1,-1 1,2 10,-1 1,-2 0,0 0,-1 0,-2 1,0-1,-1 0,-2 0,0 0,-1-1,-1 1,-3 4,-23 133,31-152,1 0,-1-1,2 1,-1 0,1 0,0 0,0 0,1-1,0 1,0-1,1 1,0-1,0 0,0 0,1 0,0 0,0-1,0 1,1-1,-1 0,1 0,1-1,-1 0,1 0,-1 0,1 0,0-1,1 0,-1 0,0-1,1 0,0 0,-3 1,1-1,-1 0,1 0,-1-1,1 1,0-1,0 0,-1-1,1 1,0-1,0 0,0 0,0 0,0-1,-1 1,1-1,0 0,0-1,-1 1,1-1,-1 0,1 0,-1-1,0 1,0-1,0 0,0 0,0 0,-1 0,1-1,-1 0,0 1,0-1,-1 0,2-2,-2-8,-1 1,0-1,-1 1,0-1,-1 1,-1-1,0 1,0 0,-2 0,0 0,0 0,-1 1,0-1,-1 1,-1 0,0 1,-1 0,-4-5,-4-8,-1 1,-2 0,0 2,-1 0,-1 1,-1 1,-1 2,0 0,-19-10,32 22,-29-27,60 15,19 8,0 3,1 1,0 1,32 3,-41 0,89-1,-52 3,-1-3,1-3,-1-2,60-16,-83 3,-44 20,-1-1,1 1,0-1,-1 1,1-1,0 1,-1-1,1 0,-1 1,1-1,-1 0,1 1,-1-1,0 0,1 0,-1 1,0-1,1 0,-1 0,0 0,0 1,0-1,0 0,0 0,0 0,0 0,0 1,0-1,0 0,-1 0,1 0,0 1,0-1,-1 0,1 0,0 0,-1 1,1-1,-1 0,1 1,-1-1,0 1,1-1,-1 0,1 1,-1-1,0 1,0-1,1 1,-1 0,0-1,0 1,1 0,-1 0,-9-5,0 1,0 0,-1 0,1 1,-1 1,0 0,0 0,1 1,-1 1,0 0,-4 0,3 0,0 1,0 0,1 1,-1 0,1 1,0 0,0 1,0 0,-6 4,12-6,1 0,1 0,-1 0,0 1,0 0,1-1,0 2,-1-1,1 0,0 0,1 1,-1 0,1-1,-1 1,1 0,0 0,1 1,-1-1,1 0,0 1,0-1,0 0,0 1,1-1,0 1,0 1,0-2,1 1,0-1,0 1,0-1,0 1,1-1,0 0,0 0,0 0,0 0,1 0,0 0,0-1,0 1,0-1,0 0,0 0,1 0,0 0,0 0,-1-1,1 0,1 0,0 1,6 1,-1 1,1-2,0 1,0-1,0-1,1 0,-1-1,0 0,5-1,-8 0,1-1,-1 0,1 0,-1-1,0 0,0 0,1-1,-2 0,1-1,0 0,-1 0,1-1,-1 1,-1-1,1-1,-1 0,0 0,0 0,0 0,-1-1,0 0,0 0,-1 0,0-1,0 0,-1 1,0-1,0-1,-1 1,0 0,0-1,-1 1,0 0,-1-2,0 17,0 0,1 0,-1 0,1 0,1 0,-1 0,1 0,1-1,-1 1,1-1,0 1,0-1,1 0,7 5,0 0,1-1,0 0,1-1,-1 0,2-1,-1-1,1 0,1-1,-1 0,1-1,0-1,0 0,0-1,7 0,55 11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7.4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433 290,'5'5,"5"7,6 9,5 8,3 7,4 7,2 6,3 2,-1 2,0-1,-4-1,-4-4,-4-6,-6-8,-5-14,-3-9</inkml:trace>
  <inkml:trace contextRef="#ctx0" brushRef="#br0" timeOffset="252.951">762 369,'-6'-7,"-8"5,-7 13,-9 19,-9 16,-7 10,-1 8,-1-1,2-7,7-10,9-13</inkml:trace>
  <inkml:trace contextRef="#ctx0" brushRef="#br0" timeOffset="398.561">355 500,'-9'0,"-3"2,5 4,10 0,16-1,21-1,21-4,18-6,14-4,6-5,-2-3,-7 1,-18 2</inkml:trace>
  <inkml:trace contextRef="#ctx0" brushRef="#br0" timeOffset="864.375">723 158,'-36'-16,"0"1,-1 2,0 2,-1 1,0 2,-37-3,58 9,-1 2,1 0,0 0,-1 2,1 0,0 1,0 1,0 0,1 1,-1 1,1 1,1 0,-1 1,1 1,1 0,-9 8,10-6,1 1,0 1,1 0,0 0,1 1,0 1,2 0,-1 0,2 0,0 1,1 0,1 1,0-1,1 1,1 0,0 0,2 0,0 1,0-1,2 0,0 0,1 0,1 0,1 0,0 0,1 0,3 5,2 3,0-1,2 0,1-1,1 0,1-1,1-1,1 0,1-1,0-1,2 0,0-2,1 0,0-2,2 0,0-1,0-1,1-2,8 3,0-2,0 0,1-3,0 0,1-2,0-2,0-1,0-2,0-1,0-1,0-2,1-2,-2-1,1-1,3-3,-20 5,0-1,0 0,-1-1,0-1,0 0,-1-2,0 1,0-2,-1 0,0-1,-1 0,0-1,0 0,-2-1,0-1,0 0,-1 0,-1-1,0 0,-1-1,-1 0,0 0,-2 0,1-3,-1-14,-3-1,0 1,-2 0,-2 0,-1 0,-1 0,-2 0,-2 0,0 1,-2 1,-2-1,-1 2,-1 0,-1 0,-2 1,-1 1,-18-20,31 38,-1 2,0-1,-1 1,0 0,-1 0,1 1,-1 0,-1 1,1-1,-1 2,0-1,-1 1,1 0,-1 1,0 0,0 1,0 0,-1 1,-6-1,6 3,1 1,-1 1,1-1,-1 2,1-1,0 2,0-1,0 1,1 1,-1 0,1 0,0 1,0 0,1 0,-2 2,-8 8,0 2,0-1,2 2,0 0,-12 21,-20 45,13-6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2:24.8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103 0,'-58'134,"58"-134,-1-1,1 1,0 0,0 0,0 0,-1 0,1 0,0 0,0-1,-1 1,1 0,0 0,0 0,-1 0,1 0,0 0,0 0,-1 0,1 0,0 0,0 0,-1 0,1 0,0 0,0 1,-1-1,1 0,0 0,0 0,-1 0,1 0,0 0,0 1,0-1,-1 0,1 0,0 0,0 1,0-1,0 0,0 0,-1 1,1-28,11-45,-10 100,-32 114,15-88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1:28.28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1701 169,'-1'-2,"0"0,-1 0,1 0,-1 0,0 0,0 0,0 0,0 1,0-1,0 1,0-1,0 1,0 0,-1 0,1 0,-1 0,1 1,0-1,-1 0,0 1,1 0,-1 0,1-1,-1 1,1 1,-1-1,1 0,-1 1,1-1,-1 1,-4-1,-282 4,222 4,1 4,0 2,-10 7,20-6,-2 4,1 2,1 3,1 3,1 2,1 2,2 3,2 1,1 3,1 2,-4 8,9-3,1 2,3 1,2 2,2 1,-14 31,20-33,3 2,2 0,2 1,3 1,2 1,2 0,3 1,1 4,-1 23,4 1,3-1,4 1,4 0,3-1,7 22,-3-47,3-1,2 0,3-1,2-1,2-1,3-2,2 0,2-1,2-2,3-1,1-2,2-2,3-1,-13-16,2-2,1-1,0-1,2-2,0-1,1-2,1-1,0-2,2-1,-1-2,1-2,18 2,72 8,-1-6,2-5,9-6,-63-1,138 7,-20 0,1-9,15-8,-13-14,-2-9,53-21,-171 35,-1-3,-2-3,0-3,-2-3,-1-4,-1-2,-2-4,2-5,-25 14,-2-2,-1-1,-2-2,-1-2,-2-2,-2-1,-2-1,-1-2,-2-1,-3-1,-1-1,11-35,-12 3,-4 0,-3-1,-4-1,-3 0,-4 0,-3-1,-4 1,-5-21,4 52,-1-1,-3 0,-2 1,-2 0,-3 1,-1 1,-3 0,-2 1,-1 1,-3 1,-2 1,-1 1,-5-2,-6-1,-3 0,-2 3,-2 1,-1 3,-2 1,-2 3,-1 2,-1 2,-2 3,-1 1,-1 4,-1 1,-1 4,-35-7,-89-9,-2 7,-32 6,140 14,-1 4,0 3,1 3,-1 4,1 3,0 3,1 4,1 2,1 4,1 3,-22 14,13 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1:29.9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2680 189,'-17'-18,"-2"1,0 1,0 0,-2 2,1 0,-2 1,0 2,0 0,-1 1,-1 1,1 2,-1 0,-13-1,-37-1,-1 3,0 3,0 4,0 3,1 3,0 4,-17 6,-33 7,2 6,1 5,2 4,1 7,-71 40,128-52,1 4,3 2,1 3,2 2,2 2,3 2,1 3,-31 45,19-14,3 2,4 3,5 2,3 2,-23 70,41-79,3 1,4 2,4 0,3 0,5 1,3 1,4-1,4 1,3-1,5 0,4 3,-4-25,3-1,2 0,4-1,2 0,3-2,2-1,3-1,3-2,2-1,2-2,3-1,45 45,-33-49,1-3,3-1,2-4,1-2,2-2,1-3,2-3,44 14,-9-10,2-5,1-3,1-6,1-4,55 1,91-3,0-12,79-14,-143-4,-1-8,136-36,-261 46,0-3,-2-2,0-3,-1-3,-1-2,-1-2,-2-3,-1-2,-1-2,41-39,-21 2,-3-4,-3-2,-4-3,-4-3,-3-2,27-63,-60 109,-1-1,-2 0,-2-2,-2 1,-2-2,-1 0,1-26,-3-46,-4-1,-6-1,-16-115,11 152,-5 1,-2 0,-5 0,-2 2,-4 0,-4 1,-2 2,-4 1,-3 2,-25-33,17 42,-2 1,-3 2,-3 3,-2 2,-3 3,-2 2,-2 3,-2 2,-1 4,-3 2,-1 3,-2 4,-27-8,-9 5,-1 5,-1 4,-2 5,0 4,-1 6,0 5,-37 5,-145 25,185-5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1:31.8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4339 551,'-10'-14,"-11"-19,-1 0,-2 2,-1 1,-1 1,-2 1,0 1,-2 2,-1 1,-23-13,-6 10,-1 2,-2 3,0 2,-1 4,-43-6,71 15,-229-36,0 12,-2 12,-162 12,299 7,0 5,1 6,0 6,1 5,-2 6,63-10,1 2,1 4,1 2,1 3,2 3,1 2,1 3,2 2,2 3,-12 15,-11 25,3 3,5 3,3 3,-54 98,26-43,78-119,-74 110,-43 95,109-184,3 2,2 1,2 1,2 0,3 1,-7 50,8 48,7-1,8 66,-2-203,2 96,4-1,6 1,17 63,-19-122,3 0,2-1,2-1,3-1,1 0,2-2,2 0,23 28,15 1,3-2,3-3,3-4,3-2,3-4,76 43,-72-51,2-3,2-4,2-3,1-5,2-4,2-3,15-2,143 19,1-11,2-11,228-10,-364-12,-1-6,1-4,-2-6,0-5,0-5,-2-5,33-16,-42 2,-2-5,-2-3,-2-6,-3-3,-3-5,-3-4,38-39,-50 28,-3-3,-4-3,-4-3,-3-3,-5-3,-4-2,6-25,-5 7,-5-3,-5-2,-6-2,-5-2,-5-1,-6-2,-4-13,-13 67,-4-1,-3 0,-4 0,-2 1,-4-1,-3 1,-3 1,-4 0,-2 2,-18-37,20 57,-3 1,-1 1,-3 1,-1 1,-3 2,-2 0,-1 2,-2 2,-2 1,-17-12,-24-6,-3 3,-2 3,-2 4,-2 4,-2 3,-1 5,-91-23,16 10,-2 7,-2 7,-154-10,174 32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2:07.24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165 606,'-125'395,"86"-282,88-263,-32 77,-4 0,-2 0,-4-1,-2 0,-5-41,-8 210,25-10,-16-83,1 0,-1 0,0 1,1-1,-1 0,1-1,0 1,0 0,-1 0,1-1,0 1,1-1,-1 0,0 1,0-1,0 0,1 0,-1-1,1 1,-1 0,0-1,1 1,-1-1,1 0,-1 0,1 0,-1 0,1 0,-1-1,1 1,-1-1,1 1,0-1,12-6,-1 0,1 0,-1-1,-1-1,1 0,-1-1,-1-1,0 0,-1 0,0-2,0 1,-1-1,4-9,51-82,-65 104,0 0,0 1,1-1,-1 0,0 0,0 1,0-1,0 0,1 0,-1 0,0 1,0-1,0 0,1 0,-1 0,0 0,0 1,1-1,-1 0,0 0,0 0,1 0,-1 0,0 0,0 0,1 0,-1 0,0 0,0 0,1 0,-1 0,0 0,1 0,-1 0,-44 397,42-365,0-4,0 0,2 0,1 0,1 0,2 0,2 7,3-8</inkml:trace>
  <inkml:trace contextRef="#ctx0" brushRef="#br0" timeOffset="488.205">877 645,'-187'378,"161"-318,31-56,35-54,-2-16,-3-3,-3-1,-3-1,-4-2,11-50,-10 37,-17 63,-4 18,-4 17,-12 253,11-230,1 0,2 0,1-1,1 1,2-1,2 0,1 0,1-1,6 7,-1-14,-3-10</inkml:trace>
  <inkml:trace contextRef="#ctx0" brushRef="#br0" timeOffset="737.54">692 843,'18'-3,"23"1,26-4,23-3,19-4,9-4,2 0,-19 1</inkml:trace>
  <inkml:trace contextRef="#ctx0" brushRef="#br0" timeOffset="936.009">1771 553,'-17'-4,"1"1,-1 0,0 1,0 1,0 1,-1 0,1 2,0 0,0 0,1 2,-1 0,1 1,-1 0,2 1,4-2,0 1,1 0,0 1,0-1,0 2,1 0,0 0,0 0,1 1,0 0,0 1,1 0,0 0,0 1,1 0,1 0,-1 0,2 0,-1 1,-2 11,6-15,0 0,0-1,0 1,1 0,0 0,0 0,1 0,0 0,0 0,0 0,1 0,0-1,0 1,1-1,0 1,0-1,1 0,-1 0,1 0,1-1,-1 1,1-1,0 0,0-1,0 1,1-1,5 4,6 2,-1 0,2-1,-1-1,1-1,0-1,1 0,-1-1,1-1,14 1,-2-2,1-2,-1 0,1-3,-1 0,0-2,0-1,0-2,-1-1,0-1,0-2,4-3,41-21</inkml:trace>
  <inkml:trace contextRef="#ctx0" brushRef="#br0" timeOffset="1821.276">2324 474,'-22'36,"1"1,2 1,1 1,2 0,2 1,2 1,1 0,3 1,-2 23,-1 82,20-280,-4 53,3-1,4 1,4 1,3 0,3 1,5-2,-26 76,22-40,-23 43,1 0,0 0,-1 0,1 0,0 0,0 0,0 0,-1 0,1 1,0-1,0 0,0 0,0 1,0-1,1 1,-1-1,0 1,0-1,0 1,0 0,0 0,1 0,-1-1,0 1,0 0,0 0,1 0,-1 1,0-1,0 0,0 0,1 1,-1-1,0 1,1 0,9 7,-1 2,0-1,0 2,-1-1,0 1,-1 0,0 1,-1 0,3 7,40 96,-48-110,-1 1,0-1,0 1,0-1,-1 1,0-1,0 1,0-1,-1 1,0-1,0 1,0-1,-1 1,0-1,0 0,0 0,0 0,-1 0,0 0,0-1,-1 2,-5 2,0 0,-1-1,0 0,0 0,-1-1,0 0,0-1,0-1,-1 1,1-2,-1 0,0 0,0-1,-7 0,17-1,0-1,1 1,-1-1,0 1,1-1,-1 0,0 0,1 0,-1 0,0 0,0-1,1 1,-1 0,0-1,1 1,-1-1,1 0,-1 0,1 1,-1-1,1 0,-1 0,1 0,-1-1,3 1,-1 0,1 0,0 0,0 1,0-1,0 0,0 1,0-1,0 1,1-1,-1 1,0 0,0-1,0 1,0 0,0 0,1 0,-1 0,0 0,0 0,0 0,1 0,-1 0,0 1,0-1,0 0,0 1,0-1,1 1,12 5,1 1,-1 0,-1 1,0 1,0 0,0 0,-2 2,5 3,19 16,-18-16,0-1,0-1,2 0,-1-2,1 0,1-1,0 0,0-2,0-1,1 0,20 2,161-8,-150 23,-18-4,-27-17,0 0,1 0,0-1,-1 0,1-1,0 0,-1 0,1 0,0-1,-1 0,1-1,-1 0,1 0,-1 0,0-1,0 0,0 0,0-1,-1 0,1 0,-1-1,3-2,2-2,0-1,-1-1,0 0,0 0,-1-1,0 0,-1 0,-1-1,0 0,-1-1,2-4,-2 2,0 0,-1-1,0 0,-1 0,-2-1,1 1,-2-1,0 1,-1-1,-1 1,-1-1,0 1,-1-1,-1 1,-1 0,-6-15,8 26,0 1,-1 0,0 0,0 0,0 0,0 1,-1-1,1 1,-1 0,0 1,-1-1,1 1,0 0,-1 0,0 1,0 0,0 0,0 0,0 0,0 1,0 0,0 1,0-1,-1 1,1 0,0 1,-2 0,-7 1,1 0,0 2,0 0,0 0,1 1,0 1,0 0,0 1,0 0,1 1,-5 4,5-1,-1 0,2 0,-1 1,2 1,-1 0,2 0,0 1,0 0,2 1,-3 5,6-12,1 0,0 0,0 1,1-1,0 1,1 0,0 0,0-1,1 1,0 0,0 0,1 0,0 0,0-1,1 1,1 0,-1-1,1 0,4 6,15 22</inkml:trace>
  <inkml:trace contextRef="#ctx0" brushRef="#br0" timeOffset="2353.905">3719 27,'-4'15,"-2"11,-2 6,-2 5,-4 1,-1-2,-1-2,3-7</inkml:trace>
  <inkml:trace contextRef="#ctx0" brushRef="#br0" timeOffset="2602.241">3930 0,'-7'16,"-4"18,-5 19,-2 19,0 11,3 1,1-3,4-17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2:06.29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124 0,'0'3,"-2"6,-6 12,-5 13,-3 10,-3 6,-1 3,1 1,3-6,6-11</inkml:trace>
  <inkml:trace contextRef="#ctx0" brushRef="#br0" timeOffset="250.33">348 40,'-9'16,"-8"14,-7 13,-2 10,-1 8,2 2,3 1,5-9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0:39.49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8159 4636,'0'-4,"0"2,0 7,0 13,2 15,1 13,0 10,0 9,-2 4,3 0,-1-5,0-10,-1-11,0-13</inkml:trace>
  <inkml:trace contextRef="#ctx0" brushRef="#br0" timeOffset="398.448">8146 4544,'0'0,"0"0,0 0,1 0,-1 0,0 0,0 1,1-1,-1 0,0 0,0 0,1 0,-1 0,0 0,0 0,1 0,-1-1,0 1,1 0,-1 0,0 0,0 0,1 0,-1 0,0 0,0-1,0 1,1 0,-1 0,0 0,0 0,0-1,1 1,-1 0,0 0,0-1,0 1,0 0,0 0,0 0,0-1,1 1,-1 0,0-1,0 1,0 0,0 0,0-1,0 1,0 0,0 0,0-1,0 1,-1 0,1 0,0-1,0 1,0 0,0 0,0-1,0 1,0 0,-1 0,1 0,0-1,0 1,20 16,-17-13,17 15,43 39,-2 3,-3 2,40 56,-87-103,-1 1,-1 0,0 0,-2 1,0 0,1 4,-6-16,0 1,-1-1,0 0,0 1,0-1,0 1,-1-1,0 1,0-1,-1 1,0 0,1-1,-2 0,1 1,-1-1,0 0,0 0,0 0,-1 0,1 0,-1 0,-2 2,-8 3,1 0,-1 0,-1-1,0-1,0 0,-1-1,0-1,0 0,-1-1,1 0,-1-2,0 0,-5 0,-145 15,152-13,23-4</inkml:trace>
  <inkml:trace contextRef="#ctx0" brushRef="#br0" timeOffset="651.77">8777 4649,'0'20,"-2"18,-1 14,0 9,1 7,1 4,0-1,0-5,1-8,0-8,0-7,2-12,1-11</inkml:trace>
  <inkml:trace contextRef="#ctx0" brushRef="#br0" timeOffset="1081.178">9001 4781,'88'249,"-82"-228,2 0,0 0,2-1,0 0,1-1,1 0,1-1,0 0,1-1,14 13,-27-29,0 0,0 0,0 0,0 0,0 0,0 0,0-1,1 1,-1 0,0-1,0 1,1 0,-1-1,0 1,1-1,-1 0,0 0,1 1,-1-1,1 0,-1 0,0 0,1 0,-1-1,1 1,-1 0,0 0,1-1,-1 1,0-1,1 1,-1-1,0 0,0 1,0-1,0 0,1 0,-1 0,0 0,-1 0,1 0,0 0,0 0,0 0,0-1,-1 1,1-1,8-21,-2-1,0 0,-1 0,-2 0,0-1,-2 1,-1-1,-1-21,0 28,1-273,6 239,0 46,1 9</inkml:trace>
  <inkml:trace contextRef="#ctx0" brushRef="#br1" timeOffset="-33530.557">13 1806,'0'0,"0"0,-1 1,1-1,0 0,0 0,-1 0,1 0,0 0,0 0,-1 0,1 0,0 0,0 1,-1-1,1 0,0 0,0 0,-1 0,1-1,0 1,0 0,-1 0,1 0,0 0,0 0,-1 0,1 0,0 0,0 0,-1-1,1 1,0 0,0 0,0 0,-1-1,1 1,0 0,0 0,0 0,0-1,0 1,-1 0,1 0,0-1,0 1,0 0,-3 29,3-27,2 166,7 0,7-1,10 10,-10-56,-1 51,-6 0,-10 51,26-104,3 39,-28-157,-1 1,1-1,0 1,0-1,0 1,0-1,1 1,-1-1,0 1,1-1,-1 1,1-1,-1 1,1-1,0 0,0 1,-1-1,1 0,0 0,0 1,0-1,0 0,1 0,-1 0,0 0,0-1,1 1,-1 0,0 0,1-1,-1 1,1-1,-1 1,1-1,-1 0,1 1,-1-1,1 0,-1 0,1 0,-1 0,2-1,190-22,630-83,-421 81,184 19,-576 4,-22-3,10 5,-17-6</inkml:trace>
  <inkml:trace contextRef="#ctx0" brushRef="#br1" timeOffset="-31983.172">157 1859,'-18'-103,"5"0,4-3,-2-14,-4-157,14 275,1 0,-1 1,1-1,-1 0,1 0,0 1,0-1,0 0,0 0,0 0,0 1,1-1,-1 0,0 0,1 1,-1-1,1 0,0 1,0-1,0 0,0 1,0-1,0 1,0-1,0 1,0 0,1 0,-1-1,0 1,1 0,-1 0,1 0,-1 1,1-1,0 0,-1 0,1 1,0-1,0 1,-1 0,1-1,0 1,0 0,1 0,97 45,-41-32,1-3,1-2,0-3,0-2,0-3,-1-3,37-7,-68 8,1366-65,-505 67,-642-18,-222 18,-25 0,-1 1,0-1,1 0,-1 0,0 1,1-1,-1 0,0 1,0-1,1 0,-1 1,0-1,0 0,0 1,1-1,-1 1,0-1,0 0,0 1,0-1,0 1,0-1,0 0,0 1,0-1,0 1,0-1,0 0,0 1,0-1,0 1,0-1,0 0,-1 1,1-1,0 1,0-1,-1 0,1 1,0-1,0 0,-1 1,1-1,0 0,-1 0,1 1,0-1,-1 0,1 0,0 0,-1 1,-7 12,1 1,0 0,1 1,1 0,0-1,1 2,0-1,1 0,1 1,1-1,0 1,1 0,0 0,2-1,1 11,64 544,-41 75,8-141,-13-269,-3-148,-18-86,0 0,0 0,0 1,0-1,0 0,0 0,-1 0,1 0,0 0,-1 0,1 0,-1 0,1 0,-1-1,1 1,-1 0,1 0,-1 0,0 0,0-1,1 1,-1 0,0-1,0 1,0 0,0-1,0 1,0-1,1 0,-1 1,0-1,-1 0,1 1,0-1,0 0,0 0,0 0,0 0,-49 1,37-2,-643 6,519 1</inkml:trace>
  <inkml:trace contextRef="#ctx0" brushRef="#br1" timeOffset="-31195.24">907 1767,'-3'23,"0"0,2 0,0 0,2 0,0 0,2 0,2 7,-4-23,1 0,0 0,0 0,1 0,0-1,0 1,0-1,1 0,0 0,1 0,-1 0,1-1,0 1,0-1,1 0,-1-1,1 0,0 0,1 0,-1 0,0-1,1 0,0-1,5 2,-2-2,0 0,0-1,0 0,0 0,0-1,0-1,0 0,0 0,0-1,-1 0,1-1,0 0,-1 0,0-1,0 0,0-1,0 0,0 0,-1-1,0 0,-1-1,1 0,-1 0,0 0,-1-1,0 0,0 0,-1-1,0 1,0-1,-1 0,0-1,-1 1,0-1,0 1,-1-1,0 0,-1 0,0 0,0-4,-2 5,0 1,0-1,-1 1,0-1,0 1,-1 0,0 0,-1 0,1 0,-1 1,-1 0,0-1,0 2,0-1,-1 0,0 1,0 0,0 1,-1-1,0 1,0 0,0 1,-1 0,0 0,1 0,-1 1,0 1,-1-1,1 1,0 0,-1 1,1 0,-1 1,0-1,1 2,-1-1,1 1,-1 0,0 1,2 0,-1 0,1 1,0-1,-1 2,1-1,0 1,1 0,-1 0,1 1,0 0,0 0,0 1,1-1,-1 1,1 0,1 1,-1-1,1 1,1 0,-1 0,1 0,0 0,1 1,-1-1,2 1,-1 0,1 0,0-1,0 1,1 0,0 0,1 0,0 0,0-1,1 2,20 32,5-8</inkml:trace>
  <inkml:trace contextRef="#ctx0" brushRef="#br1" timeOffset="-30745.657">1697 1543,'-13'0,"-1"-1,0 2,1 0,-1 0,1 2,-1-1,1 2,0 0,0 0,0 1,1 1,0 0,0 1,0 0,1 0,0 2,1-1,-1 1,2 1,-1 0,1 0,1 1,0 0,0 0,-3 9,9-17,0 0,1 0,-1 0,1 0,0 0,0 1,0-1,0 0,0 1,1-1,-1 0,1 1,0-1,0 0,1 1,-1-1,0 1,1-1,0 0,0 0,0 1,0-1,1 0,-1 0,1 0,0 0,0 0,0-1,0 1,0-1,1 1,-1-1,1 0,-1 1,1-1,2 0,93 47,-85-45,0 0,-1 2,1-1,-1 1,-1 1,1 0,-1 1,-1 0,1 1,-1 0,-1 0,0 1,0 0,1 4,-8-12,-1 1,1-1,-1 1,0-1,0 1,0-1,0 1,-1 0,1 0,-1-1,1 1,-1 0,0 0,0-1,0 1,-1 0,1 0,0 0,-1-1,0 1,0 0,0-1,0 1,0-1,-1 1,1-1,0 1,-1-1,0 0,0 0,0 0,0 0,0 0,0 0,0 0,-1-1,1 1,-2 0,-13 6,1-1,-1 0,0-2,-1 0,1 0,-1-2,0 0,0-1,0-1,-1-1,-4 0,-7 0</inkml:trace>
  <inkml:trace contextRef="#ctx0" brushRef="#br1" timeOffset="-30384.624">2198 1583,'-12'-4,"1"0,0 1,-1 1,0-1,1 2,-1 0,0 0,0 1,0 1,0-1,0 2,1 0,-1 0,0 1,1 1,0 0,0 0,-5 4,0 0,1 0,0 1,0 1,1 1,0 0,0 1,1 0,1 1,0 0,1 1,1 1,0 0,5-8,0 0,1 1,0-1,1 1,0-1,0 1,0 0,1 0,0 0,1 1,0-1,0 0,1 1,0-1,0 0,1 1,0-1,0 0,1 1,0-1,1 0,0-1,0 1,1 0,-1-1,2 0,-1 0,4 4,5 2,2-1,-1 0,2-1,-1-1,1-1,1 0,0-1,0 0,0-2,1 0,0-1,0 0,1-2,-1 0,1-1,0-1,-1-1,1-1,8-1,104-23,-79 8</inkml:trace>
  <inkml:trace contextRef="#ctx0" brushRef="#br1" timeOffset="-29614.059">829 2662,'16'-9,"0"0,1 2,0 0,0 1,1 0,0 2,0 0,0 1,0 1,2 0,-18 2,1-1,-1 1,0 0,0 0,1 0,-1 0,0 1,1-1,-1 1,0-1,0 1,1 0,-1 0,0 0,0 0,0 0,0 0,0 1,-1-1,1 1,0-1,0 1,-1 0,1 0,-1-1,0 1,0 0,1 0,-1 0,0 1,-1-1,1 0,0 0,-1 0,1 1,-1-1,1 0,-1 1,0-1,0 0,0 1,-1-1,1 0,-1 2,-6 17,0-1,-2-1,0 0,-2 0,0-1,-1 0,0 0,-2-2,0 0,-8 7,9-8,-93 113,106-128,-1 1,1-1,-1 1,1-1,-1 1,1 0,0-1,-1 1,1-1,0 1,-1 0,1-1,0 1,0 0,0 0,0-1,0 1,-1 0,1-1,0 1,1 0,-1-1,0 1,0 0,0 0,0-1,0 1,1 0,-1-1,0 1,1-1,-1 1,0 0,1-1,-1 1,1-1,-1 1,1-1,-1 1,1-1,-1 1,1-1,0 0,-1 1,1-1,0 0,35 4,-1-9,-1-2,1-1,-2-1,1-2,-1-2,-1 0,17-11,4 0,46-20,-63 27</inkml:trace>
  <inkml:trace contextRef="#ctx0" brushRef="#br1" timeOffset="-28931.859">1526 2741,'0'-1,"0"0,0 0,0 0,0 0,-1 0,1-1,0 1,-1 0,1 0,-1 0,1 0,-1 0,1 0,-1 0,1 0,-1 1,0-1,0 0,0 0,1 0,-1 1,0-1,0 0,0 1,0-1,0 1,0-1,0 1,0 0,0-1,-1 1,1 0,0 0,0 0,0 0,0 0,0 0,0 0,-1 0,1 0,0 0,0 1,0-1,0 0,0 1,0-1,0 1,0-1,0 1,-1 0,-2 8,0 0,1 0,0 1,0 0,1-1,0 1,1 0,0 0,1 0,0 8,-1-5,0 14,4 102,-3-130,0 1,0 0,0-1,0 1,0 0,0-1,0 1,0 0,1 0,-1-1,0 1,0 0,0-1,1 1,-1 0,0 0,0-1,1 1,-1 0,0 0,0 0,1 0,-1-1,0 1,1 0,-1 0,0 0,1 0,-1 0,0 0,1 0,-1 0,0 0,1 0,-1 0,0 0,1 0,-1 0,0 0,1 0,-1 0,0 0,0 0,1 0,-1 1,0-1,1 0,-1 0,0 0,0 1,1-1,-1 0,0 0,0 1,5-24,-1-1,-2 1,0-1,-2 1,-1-9,1-2,-3-151,-2 175,3 33,31 61,-27-81,-1 0,1 0,0-1,0 1,0-1,0 1,0-1,1 0,-1 1,1-1,-1 0,1-1,0 1,0 0,0-1,0 0,0 0,0 0,0 0,0 0,0 0,0-1,1 1,-1-1,0 0,2 0,1-3,0 1,-1-1,1 0,-1-1,1 1,-1-1,0 0,0 0,-1-1,1 1,-1-1,0 0,0 0,-1-1,1 1,0-3,-3 7,71-143,-71 144,0 1,0-1,0 1,-1-1,1 1,0-1,-1 1,1-1,0 1,-1-1,1 1,-1 0,1-1,-1 1,1 0,-1 0,0-1,1 1,-1 0,0 0,1 0,-1-1,0 1,0 0,0 0,0 0,0 0,0 0,0-1,0 1,0 0,0 0,-1 0,1 0,0 0,0-1,29 419,-29-418,0 3,0 0,1 0,-1 0,1 0,0-1,0 1,0 0,0 0,1-1,-1 1,1-1,0 1,0-1,1 2,5 1</inkml:trace>
  <inkml:trace contextRef="#ctx0" brushRef="#br1" timeOffset="-28636.648">1974 2491,'4'13,"2"14,0 9,-2 7,-1 5,1 4,0 1,2 1,-1-4,2-4,1-5,0-8,0-9,0-8</inkml:trace>
  <inkml:trace contextRef="#ctx0" brushRef="#br1" timeOffset="-28397.769">2223 2465,'0'20,"0"16,0 12,3 8,2 5,1 1,-1 2,-1-4,-1-6,-2-6,0-8,-1-11</inkml:trace>
  <inkml:trace contextRef="#ctx0" brushRef="#br1" timeOffset="-27868.153">2065 2701,'82'-20,"-22"6,1 2,0 2,34 1,-14 28,-22-1,-40-16,88 23,-103-23,1-1,-1 2,0-1,0 0,0 1,0 0,0 0,0 0,-1 0,0 0,0 1,0-1,0 1,0 0,-1 0,1 0,-1 1,0-1,0 0,-1 1,2 3,-2 8,-1 1,0 0,-1-1,-1 1,0-1,-1 1,-1-1,0 0,-2-1,0 1,0-1,-1 0,-1 0,-14 36,21-47,-28 101,29-102,0 0,-1 0,1 1,1-1,-1 0,0 1,1-1,0 0,0 0,0 0,0 1,0-1,0 0,1 0,0-1,-1 1,1 0,0-1,0 1,1-1,-1 1,0-1,1 0,0 0,-1 0,1 0,0-1,0 1,0-1,2 1,5 2,1-1,-1 0,1-1,0 0,-1-1,1 0,0-1,0 0,0-1,0 0,0 0,-1-1,1-1,-1 0,1 0,-1-1,0 0,3-3,-9 5,0-1,0 0,-1 0,1 0,-1 0,0-1,0 0,0 1,-1-1,1 0,-1 0,0 0,0-1,0 1,0-1,0-1,3-17</inkml:trace>
  <inkml:trace contextRef="#ctx0" brushRef="#br1" timeOffset="-27612.275">2487 2898,'4'-2,"9"-1,13-2,13-4,16-4,14-1,13-3,11-1,-11 3</inkml:trace>
  <inkml:trace contextRef="#ctx0" brushRef="#br1" timeOffset="-26517.203">3368 2175,'82'12,"-60"-12,463-18,326 8,-704 5,0-5,33-11,-126 18,-7-1</inkml:trace>
  <inkml:trace contextRef="#ctx0" brushRef="#br1" timeOffset="-26179.799">4763 1859,'80'45,"-25"-19,12 5,0 3,-3 3,54 41,-111-75,-1 1,0 0,0 0,-1 1,1 0,-1 0,0 0,0 0,0 1,-1-1,0 1,0 1,-1-1,1 0,-1 1,-1 0,1 0,-1-1,-1 1,1 1,-1-1,0 0,-1 0,1 0,-2 7,-6-2,0-1,-1 1,-1-2,0 1,0-1,-1 0,0-1,-1 0,0-1,0 0,-1-1,0 0,0-1,-1 0,-12 4,18-7,-151 70,128-58</inkml:trace>
  <inkml:trace contextRef="#ctx0" brushRef="#br1" timeOffset="-25133.559">5238 2135,'207'-4,"-67"0,1 6,42 10,286 46,-343-59,-115 2</inkml:trace>
  <inkml:trace contextRef="#ctx0" brushRef="#br1" timeOffset="-23629.662">6540 1043,'-7'17,"0"0,1 1,1 0,1 0,1 0,0 0,1 0,1 1,1-1,1 2,-2 2,4 137,6 1,8-1,9 10,13 129,-8 24,-12 153,-18-404,2 0,4-1,6 19,16-11,-28-76,0 0,0 0,1 0,-1-1,0 1,0 0,1-1,-1 1,1-1,-1 1,1-1,0 0,0 0,-1 0,1 0,0 0,0 0,0 0,0-1,0 1,0-1,0 1,0-1,1 0,-1 0,0 0,0 0,0 0,0 0,1-1,66-21,-57 18,50-16,0 3,1 3,1 2,0 3,54 1,36-7,426-66,-359 50,256-26,-410 54,-67 4</inkml:trace>
  <inkml:trace contextRef="#ctx0" brushRef="#br1" timeOffset="-22233.77">6540 938,'611'-13,"-175"13,502-11,-763 1,-173 11,0 0,1 0,-1 1,0-1,0 1,0-1,-1 1,1 0,0 0,-1 0,1 0,-1 0,1 0,-1 0,0 0,0 0,0 1,0-1,-1 0,1 1,0-1,-1 1,0-1,0 1,1-1,-1 1,-1-1,1 1,0-1,-1 1,1-1,1 13,60 687,-53-489,-16 184,6-242,11 72,2-3,-6-96,-5-127,0 0,0 0,0-1,0 1,-1 0,1 0,0 0,0-1,-1 1,1 0,0 0,-1-1,1 1,-1 0,1-1,-1 1,1 0,-1-1,1 1,-1-1,0 1,1-1,-1 1,0-1,1 1,-1-1,0 0,0 0,1 1,-1-1,0 0,0 0,0 0,1 0,-1 1,0-1,0-1,0 1,0 0,0 0,-13-2</inkml:trace>
  <inkml:trace contextRef="#ctx0" brushRef="#br1" timeOffset="-21660.789">7119 1991,'5'0,"7"2,12 1,10 0,10-1,7 0,4-1,1-3,-4-1,-4-2,-8-2,-7-3,-8-2,-9 2</inkml:trace>
  <inkml:trace contextRef="#ctx0" brushRef="#br1" timeOffset="-21435.715">7370 1740,'-5'0,"-1"3,0 2,2 5,2 6,3 2,1-2</inkml:trace>
  <inkml:trace contextRef="#ctx0" brushRef="#br1" timeOffset="-21178.889">7461 2306,'0'12,"0"2</inkml:trace>
  <inkml:trace contextRef="#ctx0" brushRef="#br1" timeOffset="-20650.789">7830 1767,'2'-2,"-1"-1,0 0,1 1,0-1,0 1,-1-1,1 1,1 0,-1 0,0 0,0 0,1 0,-1 1,1-1,0 1,0-1,-1 1,1 0,0 0,0 0,0 1,0-1,0 1,1-1,10-2,0 0,1 0,-1 2,1 0,-1 0,1 1,0 1,10 2,-20-2,0 0,0 0,0 0,0 1,-1 0,1 0,-1 0,1 0,-1 1,0-1,0 1,0 0,0 0,0 1,-1-1,0 1,1 0,-1 0,-1 0,1 0,0 1,-1-1,0 0,0 1,-1 0,1 0,-1 0,0 3,0-1,0 1,-1 0,0 0,-1 0,1-1,-2 1,1 0,-1-1,0 1,-1-1,1 0,-2 0,1 0,-1 0,-3 5,-81 98,79-100,-17 18,-85 109,110-136,-1 1,1-1,0 0,0 0,0 1,0-1,0 1,0-1,0 1,1 0,-1-1,0 1,1 0,-1-1,1 1,0 0,0 0,-1-1,1 1,0 0,1 0,-1-1,0 1,0 0,1 0,-1-1,1 1,-1 0,1-1,0 1,0 0,0-1,0 1,0-1,0 0,0 1,0-1,0 0,1 0,-1 0,1 1,103 7,-94-10,259-27,-250 27</inkml:trace>
  <inkml:trace contextRef="#ctx0" brushRef="#br1" timeOffset="-19802.776">8909 1938,'11'0,"11"0,10 0,13 0,15 0,15 0,13-2,8-1,10 0,1 0,-2 2,-7 0,-13 0,-20 1,-22 0,-22 0,-15 0,-10 0</inkml:trace>
  <inkml:trace contextRef="#ctx0" brushRef="#br1" timeOffset="-18684.857">9935 859,'19'121,"1"-31,17 90,4 77,-25 0,-14 206,-4-209,1-199,0-13,1-1,2 1,2-1,1 0,7 22,12 39,-21-100,-1 0,0 0,0 0,1 0,-1-1,1 1,-1-1,1 0,0 1,0-1,-1-1,1 1,0 0,0-1,0 1,0-1,0 0,0 0,0 0,0 0,0-1,0 1,-1-1,1 0,0 0,0 0,0 0,-1 0,1 0,-1-1,1 1,-1-1,1 0,15-4,1 1,0 2,0 1,0 0,1 1,-1 1,6 2,11-2,837-26,-812 21,736-41,561 38,-1078 2,-287 4,-8-1</inkml:trace>
  <inkml:trace contextRef="#ctx0" brushRef="#br1" timeOffset="-17434.037">9817 806,'54'-10,"311"2,894-8,-177 19,-180 2,-888-5,-1 0,1 0,0 1,0 1,0 0,-1 1,1 1,-1 0,0 1,0 0,3 3,-10-3,-1 1,0 0,0 0,-1 0,0 0,0 1,0 0,-1 0,0 0,0 0,-1 0,0 1,0-1,0 1,-1-1,-1 1,1 0,-1 0,4 18,60 376,-1 8,-48-289,-5 0,-6 1,-6 25,3 38,-2-176,0 0,1 0,0 0,1-1,0 1,1 0,-1 0,2 0,-1-1,1 1,1-1,-1 1,1-1,1-1,0 1,0-1,0 1,2 0,4-2,-2-4</inkml:trace>
  <inkml:trace contextRef="#ctx0" brushRef="#br1" timeOffset="-16781.256">11133 1886,'14'2,"13"1,13 0,11-1,10-3,7-3,1-1,-3-2,-6 0,-11-1,-15-1,-12 0</inkml:trace>
  <inkml:trace contextRef="#ctx0" brushRef="#br1" timeOffset="-16531.657">11331 1530,'0'12,"0"7,2 5,3 4,3-2,0-4</inkml:trace>
  <inkml:trace contextRef="#ctx0" brushRef="#br1" timeOffset="-16362.562">11528 2188,'0'9,"0"5,0 0</inkml:trace>
  <inkml:trace contextRef="#ctx0" brushRef="#br1" timeOffset="-15933.709">12054 1543,'-2'16,"-1"11,0 13,1 9,1 6,0 6,0 3,1 1,0-3,0-5,0-8,0-7,0-9,0-10</inkml:trace>
  <inkml:trace contextRef="#ctx0" brushRef="#br1" timeOffset="-15535.245">12291 1780,'-6'14,"1"0,0 1,1-1,1 1,0 0,1 0,1 0,0 0,1 0,1 1,0-1,1 0,2 8,-1-17,0-1,1 1,-1-1,1 1,0-1,0 0,1-1,0 1,0-1,0 0,0 0,0 0,1-1,0 0,-1 0,1 0,0-1,1 0,-1 0,0-1,1 1,-1-1,0-1,1 1,-1-1,1 0,-1-1,1 1,-1-1,1-1,-1 1,0-1,1 0,-1-1,0 1,-1-1,1 0,0-1,-1 1,0-1,0 0,0 0,0-1,0 0,1-2,-1 0,0-1,0 0,0 0,-1 0,0 0,-1-1,0 0,0 1,0-1,-2 0,1-1,-1 1,0 0,-1 0,0 0,-1-8,1 12,-1 0,1 0,-1 0,-1 0,1 0,-1 0,1 0,-1 0,-1 1,1-1,-1 1,0-1,0 1,0 0,0 0,-1 0,1 1,-1-1,0 1,0 0,0 0,-1 1,1-1,-1 1,0 0,1 0,-1 0,0 0,0 1,0 0,0 0,-1 1,-2 0,0 0,1 0,-1 1,0 1,1-1,-1 1,1 0,-1 1,1 0,0 0,0 0,0 1,1 0,-1 1,1-1,0 1,0 1,1-1,-1 1,1 0,1 0,-1 0,1 0,0 1,0 0,1 0,0 0,0 0,1 1,-1-1,2 1,-1-1,1 1,0 0,1 0,0-1,0 1,1 0,0 1,13 24</inkml:trace>
  <inkml:trace contextRef="#ctx0" brushRef="#br1" timeOffset="-15146.233">12818 1846,'-7'14,"1"1,0 0,0 0,2 1,0-1,1 1,0 0,1 7,1-18,1 0,0 0,0 0,0 0,1 0,0 0,0-1,0 1,1 0,-1 0,1-1,0 1,0-1,1 0,-1 1,1-1,0 0,0-1,1 1,-1 0,1-1,0 0,0 0,0 0,0 0,0-1,0 1,5 1,-1-1,0-1,-1 0,1 0,1 0,-1-1,0 0,0 0,0-1,1 0,-1-1,0 0,0 0,0-1,0 0,0 0,0-1,0 0,-1 0,1-1,-1 0,0 0,0-1,-1 0,1 0,-1 0,0-1,0 0,-1 0,0 0,0-1,0 0,-1 0,0 0,-1-1,1 0,0-3,0 0,-1 0,0 0,-1 0,0 0,-1 0,0-1,-1 1,0-1,-1 1,0 0,-1-1,0 1,-1 0,0 0,-4-9,5 14,-1 0,0 1,0-1,0 1,0-1,-1 1,0 0,0 1,0-1,0 1,-1-1,0 1,0 1,0-1,0 1,-1 0,1 0,-1 0,0 1,0 0,0 0,0 0,0 1,0 0,0 0,0 1,-1-1,1 1,0 1,0-1,-1 1,-10 3,0 1,0 1,1 0,0 1,0 1,1 0,0 2,1-1,-1 2,2 0,0 0,0 1,1 1,0 0,1 1,1 0,0 0,1 1,0 2,-8 17</inkml:trace>
  <inkml:trace contextRef="#ctx0" brushRef="#br1" timeOffset="-13833.638">13844 1767,'100'13,"0"-5,81-4,-135-3,1127-14,-872 13,-257 7,-38-1</inkml:trace>
  <inkml:trace contextRef="#ctx0" brushRef="#br0" timeOffset="-5715.272">5513 280,'0'29,"-12"489,3-418,5-1,4 1,4 0,7 13,-2-54,11 69,1 101,-21 530,-8-301,6-390,3 0,2 0,4 0,4 11,49 355,-8-122,-17-160,-34-149,0 0,1 0,-1 0,1 0,-1-1,1 1,0-1,0 1,0-1,1 0,-1 0,0 0,1 0,0 0,-1 0,1-1,0 1,0-1,0 0,0 0,0 0,0 0,0 0,2 0,82 1,-58-4,84 0,285-14,351-86,1017-82,-566 104,87-2,-407 71,202-29,-975 39,476 9,-480 0,0 5,-1 5,30 11,-119-26,2 0,-23-2,-7-1</inkml:trace>
  <inkml:trace contextRef="#ctx0" brushRef="#br0" timeOffset="-2482.247">5540 306,'-6'-12,"0"0,1 0,0 0,0 0,2-1,-1 0,2 0,0 0,0 0,1 0,1 0,0 0,1-1,1-2,-1 12,0 0,1 0,0 0,0-1,0 2,0-1,1 0,0 0,-1 1,1-1,0 1,1 0,-1 0,1 0,-1 1,1-1,0 1,0 0,0 0,0 0,0 0,1 1,-1-1,4 1,111-10,211 46,196-25,-45-3,476 24,622-59,-816 15,530-14,214 1,-862 13,-569 12,-31-1,-1 2,1 2,-1 2,0 2,22 6,-46-5,-1 1,1 1,-1 1,-1 0,15 12,27 14,36 11,62 38,-148-77,-1 0,-1 1,1 0,-2 1,1-1,-1 1,-1 1,0 0,0-1,-1 2,-1-1,1 1,-2-1,1 6,0-5,4 11,23 61,-3 2,-5 1,-3 1,6 76,-18 55,-10-1,-11 16,-2 154,13-214,9 0,27 162,-16-78,-5-30,22 82,-36-284,-1 0,-1 0,-1-1,-1 1,-2-1,-1 3,3-12,1-3,-1-1,-1-1,0 1,-1-1,0-1,-1 1,0-1,-1 0,0-1,0 0,-1 0,0-1,-4 2,10-8,0 0,0 0,0 0,0-1,0 0,0 1,-1-1,1-1,0 1,-1-1,1 0,-1 0,1 0,0 0,-1-1,1 0,0 0,-1 0,1 0,0-1,0 1,0-1,-3-2,-11-3,-199-41,123 33</inkml:trace>
  <inkml:trace contextRef="#ctx0" brushRef="#br1" timeOffset="12168.595">15713 1767,'0'-2,"5"-1,5 0,9 0,9 2,11 0,11 0,5 1,2 2,-1 1,-6 3,-10-1,-8 0,-11 0,-9 1</inkml:trace>
  <inkml:trace contextRef="#ctx0" brushRef="#br1" timeOffset="13135.564">16424 582,'-4'6,"0"0,1 0,0 0,1 0,-1 1,1-1,1 1,-1-1,1 1,0-1,0 1,1 0,0 0,0-1,1 4,-1 5,4 308,15-1,35 161,-35-288,-9 0,-10 34,0-212,0 1,1-1,1 0,0 0,2 0,-1 0,5 7,1 6,19 44,-26-71,-1-1,1 0,0 0,-1 0,1 0,0 0,0-1,0 1,0 0,1-1,-1 0,0 1,1-1,-1 0,1 0,-1 0,1-1,-1 1,1-1,0 1,-1-1,1 0,0 0,-1 0,1 0,0 0,1-1,154-46,-69 33,-1 3,89 2,-32 2,765-57,226 44,-1036 16,-122-3,2 4,0 0</inkml:trace>
  <inkml:trace contextRef="#ctx0" brushRef="#br1" timeOffset="14515.478">16634 582,'-60'-20,"71"15,872-30,1005 59,-1393 12,-477-35,-16-1,-1-1,1 1,0 0,0 0,0 0,0 0,0 0,0 0,0 1,0-1,-1 1,1-1,0 1,0-1,0 1,-1 0,1 0,0 0,-1 0,1 0,-1 1,1-1,-1 0,0 1,1-1,-1 1,0-1,0 1,0 0,0-1,0 2,0 75,-4-51,-1 113,7-1,6 0,6-1,17 57,-29-172,113 573,-98-441,-17-146,-2 0,0 0,0 0,0 0,-1-1,0 1,-1 0,0-1,0 0,-1 0,0 0,0 0,-1 0,0-1,0 0,-3 2,0-3,-1 0,1-1,-1 0,0 0,-1-1,1 0,-1-1,1 0,-1-1,0 0,0 0,0-1,-9 0,-4 3,-360 42,306-41</inkml:trace>
  <inkml:trace contextRef="#ctx0" brushRef="#br1" timeOffset="15085.463">17569 1622,'9'0,"11"0,15-2,11-1,10-2,7-2,3-3,-2 1,-6-1,-13 2</inkml:trace>
  <inkml:trace contextRef="#ctx0" brushRef="#br1" timeOffset="15333.382">17767 1280,'-7'0,"-2"4,2 11,6 10,6 8,7 9,2-3</inkml:trace>
  <inkml:trace contextRef="#ctx0" brushRef="#br1" timeOffset="15583.712">17832 1899,'-2'13,"4"5,3-1,1-4</inkml:trace>
  <inkml:trace contextRef="#ctx0" brushRef="#br1" timeOffset="15753.259">18411 1333,'0'6,"-2"14,-3 17,-1 16,1 11,1 7,1 2,1-2,4-6,3-11,1-13</inkml:trace>
  <inkml:trace contextRef="#ctx0" brushRef="#br1" timeOffset="16084.891">18688 1622,'-7'11,"0"1,1-1,0 1,1 0,0 1,1 0,0-1,1 1,1 0,0 7,1-15,1-1,0 1,0-1,0 1,1 0,-1-1,1 1,0-1,1 0,-1 1,1-1,0 0,0 0,0 0,0 0,1 0,-1 0,1-1,0 1,0-1,1 0,-1 0,1 0,0 0,-1-1,1 1,0-1,0 0,1 0,-1 0,2 0,2 0,-1 0,1 0,-1-1,1 0,0 0,-1-1,1 0,0 0,0-1,-1 0,1 0,-1-1,1 0,-1 0,1 0,-1-1,0-1,0 1,-1-1,1 0,-1 0,0-1,0 0,0 0,-1-1,1 1,-1-1,-1 0,1-1,-1 1,0-1,0 0,-1 0,0 0,0 0,-1 0,0-1,0 1,-1-1,0 0,0 1,-1-1,0 0,0 0,-1 1,0-2,-1 1,0-1,-1 1,0 0,0 0,-1 0,0 1,0-1,-1 1,0 0,0 1,-1-1,0 1,0 0,0 0,-7-4,9 7,0 0,-1 0,1 1,-1-1,1 1,-1 0,0 1,0-1,0 1,0 0,0 0,0 0,-1 1,1 0,0 0,0 0,0 0,0 1,0 0,0 0,0 1,0-1,0 1,0 0,0 0,-2 2,2 0,0-1,0 1,0 0,0 1,1-1,-1 1,1 0,0 0,1 0,-1 1,1-1,0 1,1 0,-1 0,1 0,0 0,1 0,-1 0,1 5,-2 29</inkml:trace>
  <inkml:trace contextRef="#ctx0" brushRef="#br1" timeOffset="16430.967">19135 1675,'-2'8,"0"0,0 0,1 0,0 1,0-1,1 1,0-1,0 0,1 1,0-1,1 0,0 1,0-1,1 0,-1 0,2-1,-1 1,1-1,1 1,-1-1,1 0,0-1,3 3,-5-6,-1-1,1 0,0-1,-1 1,1 0,0-1,0 0,0 1,0-1,1-1,-1 1,0 0,0-1,1 1,-1-1,0 0,0 0,1 0,-1-1,0 1,0-1,1 0,-1 0,0 0,0 0,0 0,0-1,0 1,0-1,-1 0,1 0,0 0,4-4,0 0,0 0,-1-1,0 0,0-1,0 1,-1-1,0 0,-1 0,3-8,-2 3,0 0,-1 0,0-1,-2 0,1 1,-2-1,0 0,0 0,-1 0,-1-2,0 9,0 0,0 0,0 0,-1 1,0-1,0 1,0-1,-1 1,0 0,0-1,-1 2,0-1,0 0,0 1,-1 0,0 0,0 0,0 0,0 1,-1 0,-2-1,3 2,0 1,0 0,0 0,0 0,-1 1,1 0,-1 0,1 0,-1 1,1-1,-1 1,0 1,1-1,-1 1,1 0,-1 0,1 1,0-1,-1 1,1 0,0 1,0-1,1 1,-3 1,-3 3,1 0,0 0,0 1,0 0,1 0,0 1,0 0,1 1,1 0,-6 10,-5 17</inkml:trace>
  <inkml:trace contextRef="#ctx0" brushRef="#br1" timeOffset="17149.556">20030 1517,'1785'-1,"-1495"-3,146-26,-371 26,-55 8,-8 2</inkml:trace>
  <inkml:trace contextRef="#ctx0" brushRef="#br1" timeOffset="17983.351">22596 766,'32'517,"-24"-232,-4-84,8-1,28 129,12 5,-52-332,1-1,0 1,0-1,0 1,0-1,1 1,-1-1,0 0,0 0,1 1,-1-1,1 0,-1 0,1 0,-1-1,1 1,0 0,-1-1,1 1,0-1,0 1,0-1,-1 0,1 0,0 0,0 0,0 0,-1 0,1 0,0 0,0-1,-1 1,1-1,0 1,0-1,9 0,262 20,495 34,324-61,-356-4,78 36,-258 29,-538-52,-19-3</inkml:trace>
  <inkml:trace contextRef="#ctx0" brushRef="#br1" timeOffset="19438.021">22544 806,'0'-658,"-1"647,1 9,-1-1,1 1,-1-1,1 1,0-1,0 1,0 0,0-1,1 1,-1-1,0 1,1-1,0 1,0 0,-1-1,1 1,1 0,-1 0,0 0,0 0,1 0,0 0,-1 0,1 0,0 0,1 0,84 4,927 123,259-34,-240-13,-367-29,-624-48,117 15,-150-12,1 0,-1 0,0 1,0 1,0-1,-1 1,0 1,0-1,0 2,20 15,-18-17,0 1,-1 0,0 0,0 1,-1 0,1 0,-2 1,1 0,-2 1,1-1,-1 1,0 1,-1-1,-1 1,1 0,-2 0,1 0,-1 6,4 196,-8-147,14 333,18-2,53 222,-71-521,-10-68</inkml:trace>
  <inkml:trace contextRef="#ctx0" brushRef="#br1" timeOffset="20068.67">24031 1530,'18'0,"15"0,15 0,10 0,10 0,1-2,-4-3,-6-3,-13 0</inkml:trace>
  <inkml:trace contextRef="#ctx0" brushRef="#br1" timeOffset="20317.538">24202 1161,'5'5,"5"8,6 8,5 5,-2-1</inkml:trace>
  <inkml:trace contextRef="#ctx0" brushRef="#br1" timeOffset="20567.869">24399 1793,'0'16,"0"7,0 0</inkml:trace>
  <inkml:trace contextRef="#ctx0" brushRef="#br1" timeOffset="20737.415">24965 1241,'2'7,"1"10,0 17,-1 16,0 12,-1 7,-1 1,3-3,2-3,3-9,5-8,-1-13</inkml:trace>
  <inkml:trace contextRef="#ctx0" brushRef="#br1" timeOffset="21052.573">25347 1504,'-11'9,"1"1,0 0,1 1,0 0,0 1,1 0,-1 3,6-10,1-1,-1 1,1 0,1-1,-1 1,1 0,-1 0,1 0,1 0,-1 1,1-1,0 0,0 0,0 0,1 0,0 0,0 0,0 0,1 0,-1 0,2 2,1-2,0-1,0 1,1-1,-1-1,1 1,0 0,0-1,0 0,1 0,-1-1,1 0,0 0,-1 0,1 0,0-1,0 0,0 0,0-1,0 1,0-1,0-1,0 1,0-1,0 0,0 0,0-1,-1 0,1 0,0 0,-1-1,1 1,-1-2,4-2,-3 2,1-2,-1 1,0-1,0 0,-1 0,0 0,0-1,0 0,-1 0,0 0,-1-1,1 1,-1-1,-1 0,1 1,-1-1,-1-1,0 1,0 0,0 0,-1 0,0-1,-1 1,0 0,0 0,-1 0,1 0,-2 0,1 0,-1 0,-1 1,1 0,-4-4,5 7,-1 1,1-1,-1 1,0 0,0 0,-1 1,1-1,0 1,-1-1,0 1,1 0,-1 0,0 1,0-1,0 1,0 0,0 0,-1 0,1 1,0-1,0 1,-1 0,1 0,0 1,0-1,0 1,-1 0,1 0,0 0,0 1,0-1,1 1,-1 0,-2 2,1-2,0 1,0 0,0 0,1 0,0 1,-1-1,1 1,1 0,-1 1,0-1,1 1,0-1,0 1,0 0,1 0,0 0,0 0,0 1,1-1,-1 0,1 1,0-1,1 1,-1 0,1-1,1 2,11 30,6-6</inkml:trace>
  <inkml:trace contextRef="#ctx0" brushRef="#br1" timeOffset="21349.29">25768 1688,'3'8,"0"0,1-1,0 1,0-1,1 1,0-1,0-1,0 1,1-1,0 0,0 0,1-1,0 1,0-1,0-1,0 0,1 0,0 0,-1-1,2 0,-1 0,0-1,0 0,1-1,-1 0,1 0,-1 0,1-1,-1-1,3 0,-4 1,-1-1,1 0,0-1,-1 1,0-1,1 0,-1-1,0 0,0 0,0 0,-1-1,1 1,-1-1,1-1,-1 1,-1-1,1 0,-1 0,0 0,0 0,0-1,-1 0,0 0,0 0,0 0,-1 0,0 0,0-1,0 1,-1-1,0 0,0 1,-1-1,0-4,0-2,-1 1,0-1,-1 1,0 0,-1-1,-1 1,1 0,-2 1,-4-9,7 15,-1-1,0 1,0 0,0 0,-1 0,1 0,-1 1,-1-1,1 1,-1 0,1 1,-1-1,0 1,0 0,-1 0,1 0,-1 1,1-1,-1 1,0 1,0-1,0 2,0 0,-1 0,1 0,0 1,0 0,0 0,0 1,0 0,0 0,0 0,0 1,1 0,0 0,-1 0,1 0,-5 5,-73 71,76-71,-44 47</inkml:trace>
  <inkml:trace contextRef="#ctx0" brushRef="#br2" timeOffset="69822.531">16780 5596,'13'0,"16"3,16 0,16 0,16-3,17-4,13-3,8 0,0 0,-5 0,-16 1,-16 1,-20 2,-21 1,-25 1,-13 1</inkml:trace>
  <inkml:trace contextRef="#ctx0" brushRef="#br2" timeOffset="70069.868">17385 5110,'-14'-2,"-8"1,-3 3,2 6,6 4,6 4,4 6,8 6,6 8,6 6,2-4</inkml:trace>
  <inkml:trace contextRef="#ctx0" brushRef="#br2" timeOffset="70323.19">17463 5807,'-2'16,"-1"7,0 2,3-3,6-6,6-9,2-6</inkml:trace>
  <inkml:trace contextRef="#ctx0" brushRef="#br2" timeOffset="72402.144">20359 5412,'16'0,"20"0,25 0,24 0,22 0,16-2,4-1,-3 0,-17 1,-21 1,-24 0,-26 0,-24 1,-21 0,-18 0,-10 0,-7 0,5 0</inkml:trace>
  <inkml:trace contextRef="#ctx0" brushRef="#br2" timeOffset="72702.341">21122 4992,'0'0,"-1"1,0-1,1 1,-1 0,1-1,-1 1,1 0,0-1,-1 1,1 0,0 0,-1-1,1 1,0 0,0 0,0-1,0 1,0 0,0 0,0 0,0 0,0-1,0 1,0 0,0 0,1-1,-1 1,0 0,0 0,1-1,-1 1,1 0,-1 0,1-1,-1 1,1-1,-1 1,1 0,-1-1,1 1,0-1,-1 1,1-1,0 0,0 1,0-1,18 17,0-2,1 0,1-1,0-1,1-1,8 3,18 10,-28-13,-3-5,-1 2,0 0,0 0,-1 2,0-1,-1 2,-1 0,0 1,0 0,-1 1,-1 1,4 5,-13-15,0 0,0 0,-1 0,0 0,1 0,-2 1,1-1,-1 0,1 0,-1 0,-1 1,1-1,-1 0,0 0,0 0,-1 1,1-1,-1-1,0 1,0 0,-3 3,-4 6,1-1,-2 0,0-1,-1 0,0-1,-9 7,-99 75,82-66,2 1,0 1,2 2,-6 8,17-10</inkml:trace>
  <inkml:trace contextRef="#ctx0" brushRef="#br2" timeOffset="71365.915">18411 5558,'5'-115,"5"0,5-1,-12 90,3-27,-15 84,-6 52,4 0,3 2,3 58,5-129,0-1,1 0,0 1,1-1,1 0,0 0,1 0,0-1,1 1,0-1,1 0,1 0,-1-1,2 0,2 4,17 9</inkml:trace>
  <inkml:trace contextRef="#ctx0" brushRef="#br2" timeOffset="71751.884">18819 5439,'-9'10,"1"1,0-1,1 1,0 1,1-1,0 1,1 1,0-1,1 1,0-1,1 1,1 0,0 0,0 1,1-1,1 0,1 0,1 11,0-18,0 0,1-1,-1 1,1-1,1 1,-1-1,1 0,0 0,0-1,0 1,1-1,0 0,-1 0,1-1,1 1,-1-1,0 0,1 0,0-1,0 0,-1 0,1 0,1-1,-1 0,0 0,0 0,0-1,0 0,1 0,-1 0,0-1,0 0,0 0,0-1,0 0,0 0,0 0,-1 0,1-1,-1 0,1-1,-1 1,2-3,0 2,0-1,0 0,0 0,-1-1,0 0,0 0,-1 0,0-1,0 0,0 0,-1 0,0 0,0-1,-1 1,0-1,0 0,-1 0,0-1,0 1,-1 0,0 0,-1-1,0 1,0-1,-1 1,0 0,0-1,-1 1,0 0,0 0,-1 0,0 0,-2-2,0 0,-1 1,0-1,0 2,-1-1,-1 1,1 0,-1 0,0 1,-1 0,0 0,0 1,0 0,-7-2,11 5,-1 1,1 0,-1 0,1 0,-1 1,1-1,-1 1,0 1,0-1,0 1,0 0,1 1,-1-1,0 1,0 0,1 0,-1 1,1 0,-1 0,1 0,-1 1,1 0,0 0,0 0,1 0,-1 1,1 0,-1 0,0 0,0 1,0 0,0 0,0 0,1 1,0-1,1 1,-1 0,1 0,0 0,0 0,1 1,0-1,0 1,0 0,1 0,0-1,0 1,1 0,0 0,0 0,1 0,0-1,0 1,0 0,1 0,0-1,0 1,1-1,0 0,0 0,0 0,1 1,3-1,0-1,0 0,0 0,1-1,-1 0,1 0,0 0,1-1,-1-1,0 1,3-1,44 10</inkml:trace>
  <inkml:trace contextRef="#ctx0" brushRef="#br2" timeOffset="72051.084">19307 5596,'-28'81,"28"-79,0 1,-1-1,1 1,0-1,0 1,0-1,1 0,-1 1,1-1,-1 1,1-1,0 1,0-1,0 0,0 0,0 1,0-1,1 0,-1 0,1 0,-1-1,1 1,0 0,0 0,0-1,0 1,0-1,0 0,0 0,1 0,1 1,4 0,0-1,1 0,-1 0,1-1,-1 0,1-1,-1 0,1 0,-1-1,0 0,0 0,0-1,0 0,0 0,0-1,-1 0,0 0,0-1,0 0,0 0,-1-1,0 0,1 0,0-4,1 0,-1 0,-1-1,0 1,-1-1,0-1,0 1,-1-1,-1 0,0 0,0 0,-1 0,-1 0,0 0,-1-1,0 1,-1 0,0-1,-1 1,-1 0,1 0,-2 0,0 1,0-1,-1 1,-1 0,0 0,0 1,-1-1,0 1,-3-3,5 8,0 1,1-1,-2 1,1-1,0 1,-1 1,0-1,1 1,-1 0,-1 1,1-1,0 1,-1 0,1 1,-1-1,0 1,1 1,-1-1,0 1,1 0,-1 1,0 0,1 0,-1 0,1 1,-1 0,1 0,0 0,-1 1,1 0,1 0,-1 1,0 0,1 0,-5 4,4-3,0 1,1 0,0 0,0 0,0 0,1 1,0 0,0 0,1 0,0 0,0 1,1-1,-1 1,2-1,-1 1,1 0,0 0,1 0,0 0,0 0,1-1,0 1,0 0,3 7,12 28</inkml:trace>
  <inkml:trace contextRef="#ctx0" brushRef="#br2" timeOffset="75081.665">22557 5452,'2'-31,"3"-1,0 1,2 0,1 0,2 1,1 0,1 1,1 0,2 1,1 1,1-1,-13 22,28-38,-31 44,0-1,1 0,-1 0,0 0,0 1,0-1,0 0,0 1,1-1,-1 1,0 0,1-1,-1 1,0 0,1 0,-1 0,0 0,1 0,-1 0,0 0,1 0,-1 1,0-1,0 0,1 1,-1-1,0 1,0-1,0 1,1 0,-1-1,0 1,0 0,0 0,0 0,0 0,0 0,87 120,-54-74,-15-23,-1 2,-1 0,-2 1,6 12,-21-38,1 0,0 0,-1 1,1-1,-1 0,1 1,-1-1,0 0,1 0,-1 1,0-1,0 1,0-1,0 0,0 1,0-1,-1 0,1 1,0-1,-1 0,1 0,-1 1,1-1,-1 0,1 0,-1 1,0-1,0 0,0 0,0 0,1 0,-1 0,0 0,-1-1,1 1,0 0,0 0,0-1,0 1,-1-1,1 1,0-1,-1 1,1-1,0 0,-1 0,1 0,-7 3,1-2,-1 1,0-1,1 0,-1 0,0-1,0 0,1-1,-1 0,0 0,0 0,1-1,-1 0,1-1,0 0,-1 0,1 0,-4-4,10 7,0-1,1 1,-1-1,0 1,1-1,-1 0,1 1,-1-1,1 1,-1-1,1 0,-1 0,1 1,0-1,-1 0,1 0,0 0,-1 1,1-1,0 0,0 0,0 0,0 0,0 1,0-1,0 0,0 0,0 0,1 0,-1 1,0-1,0 0,1 0,-1 1,0-1,1 0,-1 0,1 1,-1-1,1 0,-1 1,1-1,0 1,-1-1,1 1,0-1,-1 1,1-1,0 1,0-1,0 1,0 0,48-20,-44 18,72-21,-41 14,0-2,0-1,-1-1,-1-3,0 0,-1-3,23-16,-51 32,0-1,-1 0,1 1,-1-2,1 1,-1 0,0-1,-1 0,1 0,-1 0,0 0,0 0,-1-1,0 0,0 1,0-1,1-5,-3 9,-1 1,1-1,0 1,-1 0,1-1,-1 1,1 0,-1-1,0 1,1 0,-1 0,0-1,0 1,0 0,0 0,0 0,0 0,0 0,0 1,0-1,-1 0,1 0,0 1,0-1,-1 1,1-1,-1 1,1-1,0 1,-1 0,1 0,-1 0,1 0,-1 0,0 0,-53 5,49-4,0 0,0 1,0 0,0 0,0 0,0 0,0 1,1 0,-1 0,1 1,0 0,0 0,0 0,0 0,1 1,0-1,0 1,0 0,0 1,1-1,0 1,0-1,0 1,1 0,0 0,0 0,1 0,-1 0,1 1,1-1,-1 0,1 1,0-1,0 0,1 1,0-1,0 0,2 5,5 3,1-2,0 1,1-1,0-1,0 0,2 0,-1-1,1 0,1-1,0-1,0 0,0 0,1-2,0 1,1-2,-1 0,1-1,0 0,9 0,52 11,-7-6</inkml:trace>
  <inkml:trace contextRef="#ctx0" brushRef="#br2" timeOffset="76355.311">24531 5097,'-6'-3,"-1"0,0 0,-1 1,1 0,0 0,-1 0,1 1,-1 1,1-1,-1 1,0 0,1 1,-1 0,1 0,0 1,-1-1,1 2,0-1,0 1,0 0,0 0,0 1,1 0,0 0,0 1,0 0,0 0,1 0,-1 1,1-1,1 1,0 0,0-1,1 1,-1 1,1-1,0 0,1 1,0-1,0 1,0 0,1 0,0 0,0 0,0 0,1 0,0 0,1 0,0 0,0 0,0 0,1-1,0 1,0 0,1-1,0 1,0-1,0 0,1 0,0 0,0-1,0 1,1-1,9 3,0-1,0-1,0 0,1-1,0-1,0 0,0-1,0 0,1-2,-1 0,1 0,-1-2,1 0,13-2,-4 1,-1-1,0-1,0-1,0-1,-1-1,0-1,0-1,0-1,-2-1,1-1,-1-1,16-14,3-25,-40 51,1-1,0 1,-1 0,1-1,-1 1,1 0,-1-1,0 1,1-1,-1 1,0-1,0 1,0-1,0 1,0-1,-1 1,1-1,0 1,-1 0,1-1,-1 1,1-1,-1 1,0 0,1 0,-1-1,0 1,0 0,0 0,0 0,0 0,0 0,0 0,-1 0,1 0,0 0,0 1,-1-1,1 0,-1 1,-1-1,1 0,-1 0,1 1,-1-1,1 1,-1-1,0 1,1 0,-1 0,0 0,1 1,-1-1,1 1,-1-1,0 1,1 0,-1 0,1 0,0 0,-1 0,1 1,0-1,0 1,0 0,0-1,0 1,0 0,0 0,1 0,-1 0,1 0,-1 1,1-1,0 0,0 1,0-1,0 1,0-1,1 1,-1 0,1-1,-1 1,1-1,0 1,0 0,0-1,1 1,-1 0,1-1,-1 1,1-1,0 1,0-1,0 1,1 0,3 4,1 0,0 0,0 0,1-1,0 0,0-1,0 1,1-1,0-1,0 1,0-1,0-1,1 0,0 0,-1 0,1-1,0-1,0 1,0-1,0-1,0 0,8-1,-13 2,-1-1,1 1,0-1,-1 0,1-1,0 1,-1-1,1 1,-1-1,1 0,-1 0,0-1,1 1,-1-1,0 1,0-1,0 0,0 0,0-1,0 1,-1-1,1 1,-1-1,1 0,-1 0,0 0,0 0,-1 0,1 0,0 0,-1-1,0 1,0-1,0 1,0-1,-1 1,1-1,-1 0,0 1,0-1,0 1,-1-1,1 0,-1 1,0-1,-5-7,0 1,-1 0,0 0,-1 0,0 1,0 0,-1 1,0 0,-1 0,0 1,0 0,0 1,-1 0,-6-2,-65-26,78 30,21 6,-9 0,386 13,-389-14,0-2,-1 1,0 0,1 0,-1 0,0 0,0 1,1 0,-1 0,0 0,0 0,0 1,0-1,0 1,0 0,0 0,-1 1,1-1,-1 1,0 0,0 0,0 0,0 0,0 0,0 1,0 0,-1 6,0 0,-1 0,0 1,-1-1,0 0,0 0,-1 0,-1 5,-1 20,3-36,0 1,1 0,-1-1,1 1,-1 0,1 0,-1-1,1 1,-1 0,1 0,-1 0,1-1,-1 1,1 0,0 0,-1 0,1 0,-1 0,1 0,-1 0,1 0,-1 0,1 1,-1-1,1 0,-1 0,1 0,-1 1,1-1,-1 0,1 1,-1-1,1 0,-1 1,1-1,-1 0,0 1,1-1,-1 1,0-1,1 1,-1-1,0 1,0-1,0 1,1-1,-1 1,0-1,0 1,0-1,0 1,0-1,0 1,0 0,0-1,0 1,0-1,0 1,0-1,0 1,-1-1,1 1,0-1,0 1,-1-1,1 1,0-1,-1 1,68-101,-55 78,68-119,-80 140,0 1,0-1,0 0,0 1,-1-1,2 1,-1-1,0 1,0-1,0 0,0 1,0-1,0 1,0-1,1 1,-1-1,0 1,1-1,-1 1,0-1,1 1,-1 0,0-1,1 1,-1-1,1 1,-1 0,1-1,-1 1,1 0,-1-1,1 1,-1 0,1 0,-1 0,1 0,-1-1,1 1,-1 0,1 0,0 0,-1 0,1 0,-1 0,1 0,-1 1,1-1,-1 0,1 0,0 0,-1 0,1 1,-1-1,1 0,-1 1,0-1,1 0,-1 1,1-1,-1 0,1 1,-1-1,0 1,1-1,-1 1,0-1,0 1,1-1,-1 1,0 0,-16 171,16-165,1 0,0 0,1-1,0 1,0 0,0-1,0 1,1-1,0 0,1 0,-1 0,1-1,0 1,1-1,-1 0,1 0,0 0,1 0,-1-1,1 0,-1 0,1-1,0 0,1 0,-1 0,0-1,1 1,1-1,30 7</inkml:trace>
  <inkml:trace contextRef="#ctx0" brushRef="#br2" timeOffset="77036.285">26123 4899,'-17'0,"-1"0,1 1,0 1,0 0,0 2,0 0,0 0,1 2,0 0,0 1,0 1,1 0,0 1,1 0,-6 6,-37 39,55-52,1 0,0-1,-1 1,1 0,0 0,0 0,0 0,1 0,-1 0,0 0,1 0,-1 0,1 0,0 0,0 1,0-1,0 0,0 0,0 0,0 0,1 0,-1 1,1-1,0 0,-1 0,1 0,0 0,0 0,0-1,1 1,-1 0,0 0,1-1,0 2,10 5,0 0,1 0,-1-1,1-1,1 0,-1-1,1 0,0-1,0-1,11 1,-2 2,173 39,-194-45,-1 0,1 0,-1 0,1 1,-1-1,1 0,-1 1,0-1,1 1,-1 0,0-1,1 1,-1 0,0 0,0 0,0 0,1 0,-1 0,0 0,-1 0,1 0,0 1,0-1,0 0,-1 1,1-1,-1 0,1 1,-1-1,1 1,-1-1,0 1,0-1,1 1,-1-1,0 1,-1-1,1 1,0-1,0 1,-1-1,1 0,-1 1,1-1,-1 1,1-1,-1 0,0 1,0-1,0 0,0 0,0 0,0 0,0 0,-1 1,-8 7,-1-1,-1 0,0-1,0 0,0-1,-1 0,1-1,-1 0,-1-1,1-1,-12 2,26-6,-1 1,1-1,-1 0,0 1,1-1,-1 0,1 1,-1-1,0 0,0 0,1 1,-1-1,0 0,0 0,0 1,0-1,0 0,0 0,0 0,0 1,0-1,0 0,0 0,0 1,-1-1,1 0,0 0,-1 1,1-1,0 0,-1 1,1-1,-1 1,1-1,-1 0,1 1,-1-1,0 1,1-1,-1 1,0 0,1-1,-1 1,0-1,1 1,-1 0,0 0,0 0,1-1,-1 1,0 0,0 0,1 0,-1 0,0 0,0 0,0 0,1 0,-1 1,0-1,0 0,1 0,-1 1,0-1,1 0,-1 1,0-1,1 1,-1-1,0 1,106-134,-55 75,-8 8,-2-2,-2-2,-3-1,-3-1,-2-2,-2-1,-3-2,-3 0,-2-1,-4-1,-1-1,-4 0,3-65,-17 61,2 67,1 1,-1-1,1 0,-1 1,1-1,-1 1,1-1,-1 0,0 1,1-1,-1 1,0 0,0-1,1 1,-1 0,0-1,0 1,1 0,-1 0,0-1,0 1,0 0,1 0,-1 0,0 0,0 0,0 0,0 0,1 1,-1-1,0 0,0 0,1 1,-1-1,0 0,0 1,1-1,-1 1,0-1,1 1,-1-1,0 1,1-1,-1 1,1 0,-1-1,1 1,0 0,-1-1,1 1,-1 0,1 0,0 0,0-1,0 1,-1 0,1 0,0 0,0-1,0 1,0 0,0 0,0 0,-10 21,1 1,1 0,1 0,1 1,1 0,1 0,1 1,0 21,2 21,3 0,3 0,3-1,3 0,2 0,4-1,2-1,3-1,3-1,6 7,-9-31,-14-30</inkml:trace>
  <inkml:trace contextRef="#ctx0" brushRef="#br2" timeOffset="77285.135">26150 4518,'-18'-9,"-10"-3,-1-2,9 2,20 0,27 1,32 1,30 3,27 3,18 1,-13 2</inkml:trace>
  <inkml:trace contextRef="#ctx0" brushRef="#br2" timeOffset="78282.439">26821 5215,'28'-163,"8"-71,-36 231,1-1,-1 1,1-1,-1 1,0-1,0 1,-1-1,1 1,-1-1,1 1,-1 0,0-1,0 1,-1 0,1 0,-1-1,1 1,-2-1,3 4,-1 0,1 0,-1-1,1 1,-1 0,0 0,1 0,-1 0,1 0,-1-1,0 1,1 0,-1 0,1 1,-1-1,0 0,1 0,-1 0,1 0,-1 0,0 1,1-1,-1 0,1 0,-1 1,1-1,-1 1,1-1,-1 0,1 1,0-1,-1 1,1-1,0 1,-1-1,1 1,0-1,-1 1,1-1,0 1,0-1,0 1,-1 0,1-1,0 1,0-1,0 1,0 0,0-1,0 1,0-1,0 1,1 0,-1-1,0 1,0-1,0 1,1-1,-1 1,0 0,1-1,-1 1,2 1,1 1,-1-1,1 0,0 0,0 0,0 0,0 0,0 0,0-1,1 1,-1-1,0 0,1 0,-1 0,1-1,-1 1,1-1,-1 0,2 0,0 1,76 6,60 12,-138-18,0 0,0 0,0 1,-1-1,1 1,0 0,-1 0,1 0,-1 0,1 0,-1 0,0 1,0-1,0 1,0 0,-1 0,1-1,-1 1,1 0,-1 0,0 0,0 0,-1 1,1-1,-1 0,1 0,-1 0,0 1,0-1,0 0,-1 0,1 0,-1 1,0-1,0 0,0 0,0 1,-8 30,6-26,0 0,1 0,0 1,0-1,1 1,0-1,1 1,-1-1,2 1,0 5,1-10,0-1,1 0,-1 0,1-1,0 1,-1 0,1-1,0 0,1 0,-1 0,0 0,0 0,1 0,-1-1,1 0,0 0,-1 0,1 0,0 0,0-1,-1 0,1 1,0-1,0-1,0 1,-1-1,2 1,7 0,0-1,0 0,-1-1,1 0,0-1,-1 0,1-1,-1 0,0 0,0-2,0 1,-1-1,0-1,0 0,-1 0,0-1,0 0,0-1,-1 0,-1 0,0 0,0-1,0-1,-1 1,-1-1,0 0,-1 0,0 0,0 0,-1-1,0 0,-1 0,0-7,-11 48,7-22,0 3,-1-1,1 1,0 0,1 0,1 0,-1 0,1 0,1 0,0 0,1 0,-1 0,2 0,-1 0,2-1,-1 1,4 4,-4-11,0 0,0 1,1-2,0 1,-1 0,1-1,0 1,0-1,1 0,-1-1,0 1,1-1,-1 0,0 0,1 0,0 0,-1-1,1 0,-1 0,1 0,-1-1,1 1,0-1,1-1,3 0,0 0,0-1,0 0,-1-1,1 1,-1-2,0 1,0-1,0-1,-1 1,5-5,-2-3,1 0,-2 0,0-1,-1 0,0 0,-1-1,-1 0,0-1,-1 1,0-1,-11 37,0 0,2 0,1 1,0-1,2 1,1 4,0-20,0 0,0-1,1 1,0 0,0-1,0 1,1-1,0 1,0-1,0 0,1 0,-1 0,1 0,0 0,1-1,-1 1,1-1,0 0,0 0,1 0,-1 0,1-1,-1 0,1 0,0 0,2 0,-3-1,1-1,0 0,0 0,-1 0,1 0,0-1,0 0,0 0,0 0,0 0,0-1,-1 0,1 0,0 0,0-1,-1 1,1-1,-1 0,0-1,1 1,-1-1,0 0,0 0,-1 0,3-2,11-11</inkml:trace>
  <inkml:trace contextRef="#ctx0" brushRef="#br2" timeOffset="78557.719">28176 4742,'-4'18,"-4"14,-3 9,1 7,1 1,3-3,5-4,4-11,6-9,5-9,-1-7</inkml:trace>
  <inkml:trace contextRef="#ctx0" brushRef="#br2" timeOffset="78799.431">28242 4386,'-2'2,"6"8,9 11,2 1</inkml:trace>
  <inkml:trace contextRef="#ctx0" brushRef="#br2" timeOffset="79032.324">28453 4952,'17'0,"0"-1,0 0,-1-1,1 0,-1-2,1 0,-1-1,0 0,-1-2,1 0,-1 0,0-1,-1-1,0-1,-1 0,2-2,-12 10,-1 1,0-1,0 0,0 0,0 0,0 0,0 0,0 0,0 0,-1-1,0 1,1-1,-1 1,0-1,0 1,0-1,0 0,-1 1,1-1,-1 0,0 0,1 1,-1-1,-1 0,1 0,0 0,-1 1,1-1,-1 0,0 0,0 1,0-1,0 1,0-1,-1 1,1-1,-1 1,1 0,-1 0,0-1,-6 0,0 0,0 1,-1 0,1 0,0 1,0 0,-1 1,1 0,-1 0,1 0,0 1,-1 1,1-1,0 1,0 1,0-1,0 2,1-1,-1 1,1 0,-1 0,2 1,-1 0,0 0,1 1,0-1,-3 5,5-6,0 0,0 1,0-1,1 1,-1 0,1 0,0 0,0 1,1-1,0 1,0 0,0-1,1 1,-1 0,2 0,-1 0,0 0,1 0,0 0,1 0,-1 0,1 0,0 0,1 0,-1-1,1 1,0 0,1-1,0 1,-1-1,4 5,3-3,0 0,0 0,0-1,1 0,0 0,0-1,1 0,-1-1,1 0,0-1,0 0,0-1,2 0,45 9</inkml:trace>
  <inkml:trace contextRef="#ctx0" brushRef="#br2" timeOffset="79550.453">29309 4675,'-31'-4,"1"0,0 3,-1 0,1 2,-1 1,1 1,0 2,0 1,1 1,-1 2,-24 11,49-19,1 1,0 0,0 0,0 0,0 0,0 0,1 1,-1 0,0 0,1 0,0 0,0 0,0 1,0-1,1 1,-1 0,1 0,0 0,0 0,0 0,1 0,-1 0,1 1,0-1,1 0,-1 1,1-1,-1 1,1-1,1 1,-1-1,1 1,-1-1,1 1,0-1,1 0,0 2,5 4,1-1,1 0,0-1,0 1,0-2,1 1,0-1,1-1,0 0,0 0,0-1,0-1,1 0,0 0,-1-1,7 0,29 13,-47-16,-1 0,1 0,0 0,0 1,0-1,-1 0,1 0,0 1,0-1,0 0,0 1,-1-1,1 0,0 1,0-1,0 0,0 1,0-1,0 0,0 1,0-1,0 0,0 1,0-1,0 0,0 1,1-1,-1 0,0 0,0 1,0-1,0 0,0 1,1-1,-1 0,0 0,0 1,0-1,1 0,-1 0,0 0,0 1,1-1,-1 0,0 0,1 0,-1 0,0 1,1-1,-1 0,0 0,1 0,-1 0,0 0,1 0,-1 0,0 0,0 0,1 0,-1 0,0 0,1 0,-1 0,0-1,1 1,-1 0,-29 7,20-5,-36 6,30-6,-1 1,1 0,-1 1,1 1,0 0,1 1,-6 3,20-9,-1 1,0-1,1 0,-1 0,0 1,1-1,-1 1,0-1,1 0,-1 1,1-1,-1 1,1-1,-1 1,1 0,0-1,-1 1,1-1,-1 1,1 0,0-1,0 1,-1 0,1-1,0 1,0 0,0 0,0-1,0 1,0 0,0-1,0 1,0 0,0 0,0-1,1 1,-1 0,0-1,0 1,1 0,-1-1,0 1,1 0,-1-1,1 1,-1-1,1 1,-1-1,1 1,-1-1,1 1,-1-1,1 0,0 1,0-1,40 21,-39-20,79 28,-59-24,-1 1,0 1,-1 1,0 1,0 1,-1 0,0 2,0 0,-2 1,1 1,-2 0,6 8,-20-20,1 1,-1 0,1 1,-1-1,0 0,0 1,-1-1,1 1,-1-1,0 1,0 0,0-1,0 1,-1 0,1 0,-1 0,0 0,0-1,0 1,-1 0,1 0,-1 0,0-1,0 1,-1 0,1-1,-1 1,1-1,-1 1,0-1,-1 0,1 0,0 0,-2 1,-10 7,0-2,-1 1,0-2,-1 0,0-1,0 0,0-1,-1-1,0-1,0 0,0-2,0 1,-17-2,-10 3</inkml:trace>
  <inkml:trace contextRef="#ctx0" brushRef="#br2" timeOffset="80082.602">29664 4386,'0'-127,"-6"0,-9-27,10 126,4 28,1-1,0 1,-1-1,1 1,0 0,-1-1,1 1,0 0,-1 0,1-1,-1 1,1 0,0 0,-1-1,1 1,-1 0,1 0,-1 0,1 0,-1 0,1 0,-1 0,1 0,0 0,-1 0,1 0,-1 0,1 0,-1 0,1 0,-1 0,1 1,-1-1,1 0,0 0,-1 1,1-1,-1 0,1 0,0 1,-1-1,1 0,0 1,0-1,-1 1,1-1,0 0,0 1,-1-1,1 1,0-1,0 1,0-1,0 1,0-1,-1 0,1 1,0-1,0 1,0-1,0 1,1-1,-1 1,0-1,0 1,0-1,0 1,-14 37,0 1,3 0,1 1,2 0,0 17,6-41,-13 76,5 1,3 0,5 0,4 0,4 0,14 68,-19-151,1 2,-1 0,2 1,0-1,0-1,1 1,0 0,1-1,1 0,-1 0,2 0,7 9,-11-18,-1 0,1 0,0 0,1 0,-1 0,0-1,0 1,1-1,-1 0,1 0,-1 0,1-1,-1 1,1-1,-1 0,1 0,0 0,-1 0,1-1,-1 1,1-1,-1 0,1 0,-1 0,0-1,1 1,-1-1,0 0,1 0,85-64,-70 49,-1-2,0 0,-2-1,-1 0,0-1,-1-1,-2-1,0 0,-1 0,-2-1,2-5,-11 28,1 0,0 0,-1 0,1 0,-1 0,1 0,-1 0,1 0,-1 0,0 0,0 0,1 0,-1 0,0 0,0 0,0 0,0 0,0 0,0 0,0 0,-1-1,1 1,0 0,-1 0,1 0,0 0,-1 0,1 0,-1 0,0 1,1-1,-1 0,0 0,1 0,-1 0,0 1,0-1,0 0,0 1,0-1,0 1,0-1,0 1,0-1,0 1,0 0,0 0,0-1,0 1,0 0,-9 4,1-1,-1 2,1-1,1 1,-1 1,1 0,-1 0,2 0,-1 1,1 0,0 1,0 0,1 0,-3 4,5-6,-1-1,1 1,0 0,0 0,0 0,1 0,0 0,0 1,1 0,0 0,0-1,0 1,1 0,0 0,1 1,-1-1,1 0,1 0,-1 0,1 0,1 0,-1 0,1 0,0 0,1-1,-1 1,1-1,1 1,3 4,3-1,0-1,1 0,1-1,0 0,0 0,0-1,1-1,0 0,0-1,1-1,-1 0,1 0,0-1,0-1,0-1,0 0,0 0,0-1,1-1,12-3,10-4</inkml:trace>
  <inkml:trace contextRef="#ctx0" brushRef="#br2" timeOffset="80336.923">29374 4360,'-7'-16,"-2"-9,1-3,8 3,11 6,16 7,18 5,19 5,17 9,14 4,11 3,6 1,-3 1,-9-3,-21-3</inkml:trace>
  <inkml:trace contextRef="#ctx0" brushRef="#br2" timeOffset="81319.844">22859 6413,'-4'-4,"0"0,0 0,0 0,-1 0,1 1,-1-1,0 1,0 0,0 1,0-1,-1 1,1 0,-1 1,1-1,-1 1,0 0,1 0,-1 1,0 0,0 0,1 0,-1 1,0 0,0 0,1 0,-1 1,1-1,-1 1,1 1,0-1,0 1,0 0,-4 3,1-1,0 2,0-1,0 1,1 0,0 0,1 1,-1 0,2 1,-1-1,1 1,0 0,1 0,0 0,0 1,1 0,0-1,1 1,0 0,0 5,3-10,-1-1,0 1,1-1,0 1,0-1,0 1,1-1,-1 0,1 1,0-1,0 0,1 0,-1-1,1 1,0 0,0-1,0 1,0-1,1 0,-1 0,1-1,0 1,0-1,0 1,0-1,2 0,10 5,1 0,0-2,0 0,0-1,0 0,5-1,18 1,0-1,-1-3,1-1,0-1,-1-3,1-1,25-8,11-6</inkml:trace>
  <inkml:trace contextRef="#ctx0" brushRef="#br2" timeOffset="81755.192">23438 6439,'-4'-4,"0"1,-1-1,1 1,-1 0,1 0,-1 1,0-1,0 1,-1 0,1 0,0 1,-1 0,1 0,-1 0,1 0,-1 1,1 0,-4 1,-8-2,1 0,-1 2,1 0,-1 1,1 0,0 2,0 0,0 0,-8 5,17-6,1 0,-1 0,0 1,1-1,0 2,0-1,0 1,0 0,1 0,0 0,0 1,0 0,1 0,0 0,0 0,1 1,-1 0,1-1,1 1,-1 0,1 1,0 0,2-1,-1-1,1 1,1 0,-1-1,1 1,0 0,1-1,-1 1,1-1,1 0,-1 1,1-1,0 0,0-1,1 1,0 0,0-1,0 0,1 0,-1 0,1-1,0 1,1-1,-1 0,1-1,-1 1,1-1,0 0,1-1,-1 1,0-1,1-1,-1 1,1-1,0 0,-1 0,1-1,0 0,-1 0,1-1,0 0,-1 0,1 0,-1-1,1 0,-1 0,3-2,3-5,-1-1,0 0,-1 0,0-1,-1 0,0-1,-1 0,0 0,0-1,-2 0,0-1,0 1,-1-1,-1 0,0 0,-1-1,0 1,-2-1,1-8,-1 11,0 2,-1 16,0 2,0-1,0 1,0-1,1 0,0 1,0-1,1 0,0 1,0-1,0 0,1 0,0-1,1 1,0-1,0 1,0-1,1 0,-1-1,1 1,1-1,-1 0,1 0,0-1,0 0,0 0,1 0,3 1,17 5,0-2,1-1,-1-1,1-2,1 0,-1-2,0-1,1-1,16-4,34 0</inkml:trace>
  <inkml:trace contextRef="#ctx0" brushRef="#br2" timeOffset="82866.249">25044 6703,'3'-67,"4"0,2 1,3 0,-9 49,2-14,-4 17,1-1,1 2,0-1,1 0,0 1,1-1,1 1,1-1,-6 12,0 0,1 0,-1 1,1-1,-1 1,1-1,-1 1,1-1,0 1,0 0,0 0,0 0,0 0,0 0,0 0,0 1,0-1,0 1,0-1,0 1,1 0,-1 0,0 0,0 0,0 0,0 1,1-1,-1 1,0-1,2 1,59 32,-60-31,23 14,0 1,-1 2,-2 0,1 2,-2 0,18 24,-37-43,-1 1,1-1,0 1,-1 0,0 0,1 0,-1 1,0-1,-1 0,1 1,-1-1,1 1,-1-1,0 1,0 0,-1-1,1 1,-1 0,0 0,0 0,0-1,0 1,-1 0,1 0,-1-1,0 1,0 0,-1-1,1 1,-1-1,0 0,1 1,-1-1,-1 0,1 0,0 0,-2 1,-1-1,-1-1,0 1,0-1,0 0,0 0,-1-1,1 0,0 0,-1 0,1-1,0 0,-1 0,1-1,0 0,-1 0,1 0,0-1,0 0,0 0,0 0,2 1,1-1,-1 1,1-1,-1 0,1 0,0 0,0 0,0-1,0 1,1-1,-1 0,1 1,-1-1,1-1,0 1,0 0,0 0,1-1,-1 1,1-1,0 1,0-1,0 0,0 1,0-1,1 0,0 0,0 1,0-1,0 0,1 0,-1 1,1-1,0 0,1-2,1-1,-1 1,1 0,0 0,1 0,0 0,0 1,0 0,0-1,1 2,0-1,0 0,0 1,1 0,-1 0,1 1,0-1,6-1,4-2,0 0,1 1,0 1,0 1,1 0,12 0,76 3,-102 2,0-1,0 1,0 0,0 1,0-1,0 1,-1 0,1 0,-1 0,1 0,-1 0,0 1,0 0,0 0,0 0,0 0,-1 0,1 0,-1 0,0 1,0 0,0-1,0 1,0 2,13 143,-14-147,-1-1,0 0,0 1,1-1,-1 0,1 1,-1-1,1 0,0 0,0 1,-1-1,1 0,0 0,0 0,0 0,0 0,0 0,0 0,0 0,1-1,-1 1,0 0,0-1,1 1,-1-1,0 1,1-1,-1 0,0 1,1-1,-1 0,1 0,-1 0,0 0,1 0,-1 0,1 0,-1-1,0 1,1-1,-1 1,0-1,1 1,-1-1,0 0,56-34,-38 17,-1-2,-1 1,-1-2,0 0,-2-1,-1-1,0 0,-2 0,-1-1,0-1,-2 0,3-16,-11 41,0 1,0-1,0 0,1 0,-1 0,0 0,0 0,0 0,0 0,0 0,1 0,-1 0,0 0,0 0,0 0,0 0,0 0,1 0,-1 0,0 0,0 0,0 0,0 0,-1 21,-2-2,0 1,2 0,0 0,1-1,1 1,1 0,1 0,0-1,2 1,0-1,1 0,1-1,1 0,4 8,36 16,-23-34</inkml:trace>
  <inkml:trace contextRef="#ctx0" brushRef="#br2" timeOffset="83369.42">26307 5847,'-1'0,"1"-1,-1 1,0 0,0-1,1 1,-1 0,0 0,0 0,0-1,0 1,1 0,-1 0,0 0,0 0,0 1,0-1,1 0,-1 0,0 0,0 1,0-1,1 0,-1 1,0-1,0 1,1-1,-1 1,0-1,1 1,-1-1,1 1,-1 0,1-1,-1 1,1 0,-1-1,1 1,0 0,-1 0,1 0,0-1,-1 1,1 0,-8 39,9 0,1-1,2 0,2 0,1 0,10 26,-9-31,33 128,-41-161,0 0,0 0,0 0,1-1,-1 1,1 0,-1 0,0 0,1-1,-1 1,1 0,0-1,-1 1,1-1,-1 1,1 0,0-1,0 1,-1-1,1 0,0 1,0-1,-1 0,1 1,0-1,0 0,0 0,0 0,-1 1,1-1,0 0,0 0,0-1,0 1,0 0,-1 0,1 0,0 0,0-1,0 1,0 0,-1-1,1 1,0-1,0 1,-1-1,1 1,0-1,-1 1,1-1,-1 0,1 1,-1-1,1 0,-1 1,1-1,-1 0,0 0,1 0,-1 1,0-1,0 0,1 0,-1 0,0 0,4-4,10-11,0 2,1-1,1 2,0 0,0 1,2 1,-1 0,1 1,1 1,0 1,0 1,-17 6,1-1,0 2,0-1,0 0,-1 1,1-1,0 1,0 0,0 0,0 0,0 0,0 0,-1 1,1-1,0 1,0 0,0 0,-1 0,1 0,0 0,-1 1,1-1,-1 1,0-1,1 1,-1 0,0 0,0 0,0 0,0 1,-1-1,1 0,-1 1,2 1,0 4,0 0,-1 0,0 1,0-1,0 1,-1 0,-1-1,1 1,-1 0,-1-1,0 1,0 0,0-1,-1 1,-1-1,1 0,-1 0,-1 0,1 0,-1 0,-1-1,0 1,0-1,0 0,-1-1,0 0,0 1,0-2,-1 1,0-1,-6 4,4-3,-1-1,0 0,0-1,0 0,-1 0,1-1,-1-1,0 1,0-2,0 0,0 0,0-1,0 0,0-1,0 0,0-1,0 0,1 0,-1-2,1 1,-1-1,1-1,0 1,1-2,-1 0,-6-5,14 10,0-1,1 0,-1 1,0-1,1 0,-1 0,1 0,0 0,0 0,0 0,0-1,0 1,0 0,0 0,1-1,-1 1,1-1,0 1,0-1,3-14</inkml:trace>
  <inkml:trace contextRef="#ctx0" brushRef="#br2" timeOffset="83832.589">27150 6202,'-14'-5,"0"1,0 0,-1 1,1 0,-1 1,0 1,0 0,1 1,-1 1,-3 0,12 0,0 0,1 0,-1 1,0-1,1 1,-1 0,1 1,-1-1,1 1,0 0,0 0,0 1,1-1,-1 1,1 0,0 1,0-1,0 1,1-1,0 1,-1 0,2 0,-1 1,1-1,-1 1,1 2,0-3,1-1,0 1,1-1,-1 1,1-1,0 1,0-1,0 1,0-1,1 1,0-1,0 1,0-1,1 0,-1 0,1 1,0-1,0 0,1 0,-1-1,1 1,0 0,0-1,0 0,0 0,0 0,4 2,2 2,1 0,0-1,0-1,0 0,1 0,0-1,0-1,0 1,0-2,6 1,5 0,1-1,-1-2,0 0,1-1,-1-2,0 0,0-1,0-1,-1-1,0-1,0-1,0-1,-1-1,0 0,-1-2,0 0,-1-1,-1-1,0-1,-1 0,0-1,-1-1,-1 0,-1-1,1-3,2-10,-7 15,-13 40,-1-7,1 1,1-1,0 1,2 0,0 0,1 0,0 0,2 0,0 0,4 15,-5-29,1-1,-1 1,1 0,0-1,0 1,0-1,1 1,-1-1,1 0,0 0,0 0,0 0,0-1,0 1,1-1,-1 0,1 0,-1 0,2 0,18 6</inkml:trace>
  <inkml:trace contextRef="#ctx0" brushRef="#br2" timeOffset="84083.989">27716 5847,'-16'-4,"-7"2,-2 9,3 10,10 12,14 12,13 7,4-5</inkml:trace>
  <inkml:trace contextRef="#ctx0" brushRef="#br2" timeOffset="84433.055">27900 6452,'48'-291,"-49"132,1 158,0 1,0 0,0 0,0-1,0 1,0 0,0-1,0 1,0 0,0 0,0-1,0 1,0 0,0-1,0 1,0 0,0 0,0-1,1 1,-1 0,0-1,0 1,0 0,0 0,1 0,-1-1,0 1,0 0,1 0,-1 0,0-1,0 1,1 0,-1 0,0 0,0 0,1 0,-1 0,0 0,1 0,-1 0,0 0,0 0,1 0,-1 0,0 0,1 0,-1 0,0 0,0 0,1 0,-1 0,0 0,1 0,-1 0,0 1,0-1,1 0,-1 0,0 0,0 1,1-1,24 16,-10-6,126 42,-138-51,-1 1,1-1,-1 1,1-1,-1 1,0 0,1 0,-1 0,0 0,0 0,-1 0,1 1,0-1,-1 1,1-1,-1 1,0 0,0-1,0 1,0 0,0 0,-1 0,1 0,-1 0,0 0,0 1,-12 82,4-53,7-28,-1 0,1 0,0 1,0-1,0 0,1 1,0-1,0 0,0 1,1-1,0 1,0-1,0 0,1 0,0 0,0 0,0 0,0 0,1 0,0 0,0-1,0 0,0 1,1-1,0 0,-1-1,3 2,72 22,-34-20</inkml:trace>
  <inkml:trace contextRef="#ctx0" brushRef="#br2" timeOffset="85250.385">28808 6097,'-18'-2,"0"0,0 2,0 0,0 1,0 1,0 1,-12 3,22-4,1 1,-1-1,1 2,0-1,0 1,0 0,0 0,1 0,0 1,0 0,0 1,0-1,1 1,0 0,0 0,1 1,-1 0,-1 4,4-6,-1-1,2 0,-1 0,0 1,1-1,0 1,0 0,0-1,1 1,-1 0,1-1,0 1,0 0,1-1,0 1,0 0,0-1,0 1,0-1,1 1,0-1,0 0,0 0,1 0,-1 0,1 0,0 0,0-1,0 1,1-1,-1 0,1 0,0 0,-1-1,1 1,1-1,-1 0,0 0,2 1,14 3,-1 0,1-2,1 0,-1-1,0-1,1 0,-1-2,1-1,-1 0,1-1,-1-2,0 0,0-1,8-3,-15 4,-1-1,1 0,-1 0,0-1,0-1,-1 0,1-1,-2 0,1 0,-1-1,-1-1,1 0,-2 0,1 0,-1-1,-1-1,0 1,-1-1,0 0,-1-1,0 1,-1-1,0 0,-1 0,1-13,-9-21,4 47,0 0,1 0,-1 0,0 0,0 0,0 0,0 0,0 0,0 0,1 0,-1 0,0 0,0 1,0-1,0 0,1 1,-1-1,0 0,0 1,0-1,1 1,-1 0,0-1,1 1,-1-1,1 1,-1 0,1-1,-1 1,1 0,-1 0,1 0,0-1,-1 1,1 0,-4 7,-1-1,2 1,-1 0,1 0,0 1,1-1,0 0,1 1,-1 0,1-1,1 1,0 0,0-1,1 1,0 0,0-1,1 1,0-1,1 2,-1-4,0-1,0 1,0-1,1 0,0 0,0 0,0 0,0 0,1-1,0 1,0-1,0 0,0 0,1 0,0-1,-1 0,1 0,1 0,-1 0,0-1,1 0,-1 0,1 0,-1-1,1 0,0 0,0 0,-1-1,1 0,4 0,-1-1,0-1,0 1,0-2,0 1,0-1,-1 0,1-1,-1 0,0-1,0 1,0-1,-1-1,0 0,0 0,0 0,10-11,-1 0,-1-1,0 0,-2-2,9-14,21-58,-43 92,0 0,-1 0,1 0,0 0,-1 0,1 0,0 0,-1 0,1 0,0 0,-1 0,1 0,0 0,-1 0,1 0,0 0,0-1,-1 1,1 0,0 0,-1 0,1 0,0-1,0 1,-1 0,1 0,0 0,0-1,0 1,-1 0,1 0,0-1,0 1,0 0,0-1,0 1,-1 0,1-1,0 1,0 0,0 0,0-1,0 1,0 0,0-1,0 1,0 0,0-1,0 1,0 0,1-1,-1 1,0 0,0 0,0-1,0 1,0 0,1-1,-20 23,13-7,0 0,0 1,2 0,0-1,1 1,0 0,2 1,0-1,0 0,2 0,0 1,1 2,-2-15,0 0,0 0,1 0,-1 0,1 0,0 0,1 0,-1 0,1 0,-1-1,1 1,0-1,0 1,1-1,-1 1,1-1,0 0,0 0,0-1,0 1,0 0,0-1,1 0,-1 0,1 0,0 0,-1-1,1 1,0-1,0 0,0 0,0 0,0-1,0 1,0-1,0 0,1 0,-1-1,0 1,0-1,3-1,1-1,-1-1,1 0,-1 0,0 0,0-1,0-1,0 1,-1-1,0 0,0 0,-1-1,0 0,0 0,0 0,-1 0,2-7,4-5,-2-2,-1 1,0-1,-1 0,2-21,-3-33,-5 75,0 0,-1 1,1-1,-1 0,1 0,0 1,-1-1,1 0,-1 0,1 0,-1 1,1-1,-1 0,1 0,-1 0,1 0,-1 0,1 0,0 0,-1 0,1 0,-1 0,1 0,-1 0,1-1,-1 1,1 0,-1 0,1 0,-1-1,1 1,0 0,-1 0,1-1,-1 1,1 0,0-1,-1 1,1-1,0 1,0 0,-1-1,1 1,0-1,0 1,0-1,-1 1,1-1,0 1,0-1,0 1,0-1,0 1,0-1,0 1,0-1,0 1,0 0,0-1,1 1,-1-1,0 1,0-1,0 1,0-1,1 1,-1-1,-19 36,13-20,1 1,0 0,1 0,1 0,1 0,0 1,1-1,1 0,0 1,1-1,1 1,1-1,0 0,4 11,-6-24,1 1,-1 0,1-1,0 1,0-1,0 0,0 1,1-1,-1 0,1 0,0-1,0 1,0-1,0 1,0-1,0 0,1 0,-1 0,1 0,-1-1,1 0,0 0,0 0,0 0,-1 0,1-1,0 1,0-1,0 0,0 0,24-6</inkml:trace>
  <inkml:trace contextRef="#ctx0" brushRef="#br2" timeOffset="85500.715">29835 5742,'-16'-3,"-7"1,0 1,4 4,8 3,12 1,6-1</inkml:trace>
  <inkml:trace contextRef="#ctx0" brushRef="#br2" timeOffset="85754.077">30243 5412,'-86'482,"72"-402,4 1,1 59,8-133,0-1,1 1,-1 0,2 0,-1 0,1-1,0 1,0 0,1 0,0-1,0 1,0-1,1 0,0 0,0 0,1 0,0 0,0-1,0 1,1-1,-1 0,1-1,1 1,-1-1,0 0,1 0,0 0,0-1,2 1,3-1,0-1,-1 0,1-1,0 0,0 0,0-1,0-1,0 0,-1-1,1 1,0-2,-1 0,1 0,-1-1,0 0,3-3,25-13</inkml:trace>
  <inkml:trace contextRef="#ctx0" brushRef="#br2" timeOffset="85919.155">29993 5873,'25'-2,"21"-1,21 0,16 1,11 0,4 1,-5 3,-12 1,-19-1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1.0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975 238,'-150'8,"130"-5,0 0,1 2,-1 1,1 0,1 1,-4 2,-165 102,161-96,1 1,1 2,1 0,0 2,1 0,1 1,2 2,0 0,-3 6,1 4,2 2,2 0,1 1,1 0,2 2,2-1,-5 30,-73 494,60-342,10 2,8 181,12-365,-2 57,5-1,11 62,70 323,-71-427,2-1,3 0,1-1,28 45,-7-11,-21-40,3-1,1 0,1-2,3-1,1-2,2 0,1-2,2-2,2 0,23 14,272 174,-271-190,2-3,1-3,0-2,48 8,-9 0,199 51,114-11,-273-37,83 11,152-5,-189-22,130-6,-258-11,545 25,-160-16,124 6,-146-3,105-16,-420-7,0-5,-1-5,-1-4,87-33,-142 38,0-1,-1-2,-2-3,-1-2,0-2,-2-1,9-12,33-24,-4-3,-3-4,2-8,-50 46,-2-1,-1-1,-2-1,-1-2,-2-1,15-36,27-69,-36 87,-3 0,-3-1,-2-2,-3 0,10-62,-16-123,-9-143,-44 32,24 253,-5 0,-22-61,15 53,19 71,-1 1,-2 1,-2 0,-2 0,-9-14,-165-263,153 262,-2 2,-3 2,-1 2,-3 1,-50-38,-45-28,-86-48,120 93,-3 4,-2 5,-3 5,-2 5,-3 6,-1 4,-2 6,-95-13,-121 6,-3 14,-322 18,9-4,-822 13,985 28,338-15,82-6,0 3,0 3,2 2,-35 15,-62 29,-52 30,188-75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2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94 150,'-50'291,"10"-102,37-236,6-55,4 0,5 0,22-85,-28 167,-6 20,0-1,1 1,-1 0,0 0,0 0,1-1,-1 1,0 0,1 0,-1 0,0 0,1 0,-1 0,0 0,0 0,1 0,-1 0,0 0,1 0,-1 0,0 0,1 0,-1 0,0 0,1 0,-1 0,0 0,0 1,1-1,-1 0,0 0,0 0,1 0,-1 1,0-1,0 0,1 0,-1 1,0-1,0 0,0 0,0 1,1-1,-1 0,0 1,0-1,0 0,0 0,0 1,0-1,0 0,0 1,0-1,0 0,0 1,0-1,0 0,0 1,0-1,0 0,0 0,0 1,-1-1,1 0,0 1,0-1,0 0,0 1,7 24,0 0,2 0,1-1,11 20,-17-38,0 1,0-1,0 0,1-1,0 1,0-1,0 0,1 0,0-1,0 0,0 0,0 0,1 0,-1-1,1 0,0-1,0 1,0-1,6 0,-4-1,0 0,0-1,-1 0,1-1,0 1,-1-2,1 1,-1-1,1-1,-1 0,0 0,0 0,0-1,0 0,-1-1,0 0,0 0,0 0,0-1,-1 0,0 0,0-1,-1 1,2-3,4-7,0-1,0 0,-1 0,-2-1,0 0,0-1,-2 0,0 0,-2 0,1-3,-4 13,1-6,-1 22,-3 89,-4-1,-5 0,-4 4,-47 217,60-293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3.0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99,'-13'81,"-4"0,-3-1,-6 5,26-85,-45 129,68-171,27-71,-6-2,-3-10,9-21,-50 146,0-1,0 1,0 0,-1-1,1 1,0 0,0-1,0 1,0-1,0 1,0 0,0-1,0 1,0-1,0 1,0 0,1-1,-1 1,0-1,0 1,0 0,0-1,1 1,-1 0,0-1,0 1,0 0,1-1,-1 1,0 0,1 0,-1-1,0 1,1 0,-1 0,0 0,1-1,-1 1,0 0,1 0,-1 0,1 0,-1 0,0 0,1 0,-1 0,1 0,-1 0,0 0,1 0,-1 0,1 0,-1 0,0 0,1 0,-1 1,0-1,1 0,-1 0,0 0,1 1,-1-1,0 0,1 0,-1 1,0-1,11 30,-8-22,22 74,21 63,30 60,5-29,-73-158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3.2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58,'16'0,"18"0,21-2,20-4,17-2,11-2,3-2,-5 1,-19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2:25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 76,'9'-5,"-9"21,-44 98,71-153,-14 14,-1-1,-1 0,-1-1,-1 0,-1-4,-37 126,16-54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4.0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28,'-14'-2,"-1"0,0 0,0 2,1 0,-1 0,0 1,0 1,1 1,-1 0,1 1,0 0,0 1,0 1,0 0,1 0,0 2,1 0,0 0,0 1,0 1,1-1,-4 8,5-5,0 2,1-1,1 1,0 1,1-1,1 1,0 0,1 1,0 0,2-1,-1 1,2 1,1-1,0 0,0 0,2 1,0-1,1 0,1 0,0 0,5 14,-3-20,0-1,1 1,1-1,-1 0,1 0,1-1,-1 0,1 0,1-1,0 0,0 0,0-1,1-1,-1 1,1-1,1-1,5 2,11 3,0-1,0-2,1-1,0-1,0-1,13-1,-10-1,0-2,0-1,-1-2,1 0,0-2,-1-2,-1 0,27-13,-41 15,0-1,-1 0,0-1,0-1,-1 0,0-1,0 0,-1-1,-1-1,0 0,-1 0,0-1,0 0,-2-1,0 0,0 0,4-13,-8 16,0 0,0-1,-1 1,0-1,-1 0,-1 0,0 0,0 0,-1 0,-1-5,0 17,1 0,0 1,0-1,0 0,0 0,0 0,0 1,-1-1,1 0,0 0,0 0,0 0,-1 1,1-1,0 0,0 0,-1 0,1 0,0 0,0 0,-1 0,1 0,0 1,0-1,-1 0,1 0,0 0,0 0,-1 0,1 0,0-1,0 1,-1 0,1 0,0 0,0 0,0 0,-1 0,1 0,0 0,0-1,-1 1,1 0,0 0,0 0,0 0,0-1,-1 1,1 0,0 0,0-1,0 1,0 0,0 0,0 0,0-1,-1 1,1 0,0 0,0-1,0 1,0 0,0 0,0-1,0 1,-10 20,-3 19,2 1,2 0,2 0,1 1,3 0,1 0,2 32,0-65,0 8,0-1,0 1,2-1,0 1,1-1,0 0,1 1,1-1,-5-15,0-1,0 1,1 0,-1-1,0 1,0 0,0-1,1 1,-1 0,0 0,0-1,1 1,-1 0,0 0,0-1,1 1,-1 0,0 0,1 0,-1 0,0-1,1 1,-1 0,1 0,-1 0,0 0,1 0,-1 0,0 0,1 0,-1 0,0 0,1 0,-1 0,1 0,-1 0,0 1,1-1,-1 0,0 0,1 0,-1 0,0 1,0-1,1 0,-1 0,0 1,1-1,-1 0,0 0,0 1,0-1,1 0,-1 1,0-1,0 0,0 1,0-1,0 0,0 1,0-1,1 1,6-36,-7 32,40-388,-38 378,1-13,0 1,2-1,0 1,2 0,1 1,1 0,1 0,1 1,0 0,2 1,3-3,-13 21,0 1,0-1,1 1,-1 0,1 0,0 0,0 0,0 1,0-1,0 1,0 0,1 0,-1 1,1-1,-1 1,1 0,0 0,-1 1,1-1,0 1,0 0,-1 1,1-1,0 1,-1 0,1 0,0 0,-1 0,1 1,-1 0,0 0,0 0,1 1,-1-1,-1 1,1 0,0 0,-1 0,1 0,-1 1,0 0,0 0,3 6,0-1,0 2,-1-1,0 1,-1-1,0 1,-1 0,0 1,-1-1,0 0,-1 1,0-1,-1 1,0 0,-1-1,0 1,-1-1,0 0,-1 1,0-1,-1 0,0 0,-1-1,0 1,-1-1,0 0,0-1,-1 1,0-1,-1-1,0 1,-3 1,2-2,-1-1,-1 0,1 0,-1-1,0 0,-1-1,1-1,-1 1,0-2,0 0,0 0,0-1,-8 0,-15-1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4.2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1,'11'18,"8"12,6 11,5 4,2 2,2-1,4-3,5-7,4-8,3-8,2-7,1-9,0-9,-1-9,-6-5,-11-1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44.5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70 406,'-1'6,"1"1,-1-1,1 1,1 0,-1-1,1 1,0-1,1 1,-1-1,1 0,0 1,1-1,0 0,0 0,0-1,1 1,-1-1,1 1,1-1,-1 0,1-1,0 1,0-1,0 0,0 0,1 0,1 0,11 3,-1-2,1 1,0-2,0-1,0 0,0-1,1-1,-1 0,1-2,-1 0,0-1,0-1,6-2,-16 4,1-1,-1 0,0 0,0-1,-1 0,1-1,0 1,-1-1,0-1,0 0,0 1,-1-2,0 1,0-1,0 0,0-1,-1 1,0-1,-1 0,1 0,-2 0,1-1,-1 0,0 1,0-1,-1 0,2-9,-3-3,-2 0,0-1,0 1,-2 0,-1 0,0 0,-2 1,0-1,-1 1,-1 0,-1 1,0 0,-2 0,0 1,0 1,-2 0,-6-6,14 15,0 1,0-1,-1 1,0 1,0-1,-1 1,1 0,-1 1,0-1,0 1,-1 1,1-1,-1 1,0 1,0-1,0 1,0 1,0 0,0 0,0 0,-1 1,1 0,0 1,0 0,-1 0,1 0,0 1,0 1,1-1,-1 1,0 1,-9 9,0 0,1 1,1 1,0 0,1 1,1 1,1 0,0 0,1 1,1 1,0 0,2 1,0-1,0 6,3-12,0 0,1 0,1 1,0-1,1 1,0 0,1-1,1 1,0 0,0 0,2 0,0-1,0 1,1-1,5 13,11 11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51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1,'13'321,"40"575,-9-534,-27-105,-11-106,-7-146,2 0,-1 0,0 0,1 0,0 0,0 0,0 0,1 0,-1-1,1 1,0-1,1 1,-1-1,1 0,0 0,0 0,0 0,1 0,-1-1,1 1,0-1,0 0,0 0,0-1,0 1,1-1,-1 0,1 0,-1 0,1-1,3 1,84 6,0-5,70-6,241-50,-35 3,304 20,-314-8,-97 9,35 9,-188 18,194-6,144-29,-228 18,-210 19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53.6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0 174,'1'-5,"1"1,-1 0,1 1,-1-1,1 0,0 0,1 1,-1-1,0 1,1 0,0-1,0 1,0 1,0-1,0 0,1 1,-1 0,1-1,0 1,-1 1,1-1,0 0,0 1,4-1,104-7,-91 10,637-15,459 4,-265-18,-158 3,-506 15,29 6,-210 4,-5 0,0-1,0 1,0-1,0 1,1 0,-1 0,0 0,0 0,0 0,0 1,0-1,1 1,-1-1,0 1,0 0,0 0,0-1,-1 1,1 1,0-1,0 0,-1 0,1 1,0-1,-1 1,1-1,-1 1,0 0,0 0,1-1,-1 1,0 0,-1 0,2 1,5 60,-2 1,-3 0,-2 7,1 72,15 125,6 216,-15-225,12 52,-7-74,16-59,-29-130,1-42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3:59.5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6,'-1'-1,"1"1,0 0,0-1,0 1,-1 0,1-1,0 1,0 0,-1 0,1-1,0 1,-1 0,1 0,0 0,-1-1,1 1,0 0,-1 0,1 0,0 0,-1 0,1 0,0 0,-1 0,1 0,-1 0,1 0,0 0,-1 0,1 0,0 0,-1 0,1 0,0 0,-1 1,1-1,0 0,-1 0,1 0,0 0,-1 1,1-1,0 0,-1 0,1 1,0-1,0 0,0 1,-1-1,1 0,0 1,0-1,0 0,0 1,0-1,-1 0,1 1,0-1,0 1,0-1,0 0,-11 25,6 1,1-1,0 1,3 0,0 0,2 22,0-25,14 273,18 40,-10-159,12 166,-35 306,-12-449,24-101,-12-96,0-1,0 0,0 0,0 1,1-1,-1 0,1 0,-1 0,1 0,0 1,0-1,0 0,0 0,0-1,0 1,1 0,-1 0,1 0,-1-1,1 1,0-1,-1 1,1-1,0 0,0 0,0 0,0 0,0 0,0 0,0 0,0-1,1 1,-1-1,0 1,0-1,0 0,1 0,0 0,238-24,234-16,489 2,-545 27,-116-1,407-4,-203 60,-420-40,-98-6,-8-2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4:01.4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0,'299'11,"407"21,968-9,-1017-36,-180 26,-475-13,-1 0,1-1,0 1,-1 0,1 0,-1 0,1 0,-1 0,1 1,0-1,-1 0,1 1,-1-1,1 1,-1 0,1-1,-1 1,0 0,1 0,-1 0,0 0,0 0,1 0,-1 0,0 0,0 1,0-1,0 0,-1 1,1-1,0 1,-1-1,1 1,-1-1,1 1,-1-1,1 1,-1-1,0 1,0 0,0-1,0 1,0 1,-1 246,12 504,10-392,-9-216,-3 91,-10 1,0-54,14-62,-7-92,-1 36,-7-63,0 0,0-1,0 1,0-1,0 1,0-1,-1 0,1 0,0 0,-1 0,1 0,-1 0,1-1,-1 1,1-1,-1 0,1 1,-1-1,0-1,1 1,-1 0,1-1,-2 1,-3-1,-307-15,200 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7:20.564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28 166,'6'56,"-1"0,-3 1,-3-1,-2 0,-2 1,-11 41,10-73,6-25,0 0,0-1,-1 1,1 0,0 0,0 0,0 0,-1 0,1 0,0 0,0 0,0 0,0 0,-1 0,1 0,0 0,0 0,0 0,-1 0,1 0,0 0,0 0,0 0,-1 0,1 0,0 0,0 0,0 0,-1 0,1 0,0 1,0-1,0 0,0 0,0 0,-1 0,1 0,0 1,0-1,0 0,0 0,-3-176,4 91,4 1,3 0,5-6,-13 86,0-1,0 0,1 1,-1-1,1 1,0-1,1 1,-1-1,1 1,0 0,0 0,0-1,1 2,-1-1,1 0,0 0,0 1,0 0,1-1,-1 1,1 0,0 1,-1-1,1 1,0 0,1 0,-1 0,0 0,1 1,-1-1,11 1,0 0,1 1,-1 1,0 0,0 1,0 1,0 0,0 1,-1 0,1 2,-1-1,-1 2,1 0,-1 0,3 3,-13-7,1-1,0 1,-1-1,0 1,1 0,-1 0,0 1,-1-1,1 1,-1-1,1 1,-1 0,0 0,0 0,-1 0,1 0,-1 0,0 0,0 1,0-1,-1 0,1 1,-1-1,0 1,-1-1,1 0,-1 1,0-1,0 0,0 1,0-1,-1 0,1 0,-1 0,0 0,-1 0,-1 2,-6 4,0 0,-1-1,0 0,-1-1,0 0,0-1,0 0,-1-1,0-1,0 0,-1 0,1-1,-12 1,2-2,20-6,16-1,15-1,2 1,-1 1,0 1,1 2,-1 1,0 1,1 2,0 1,-19-4,0 1,0 0,-1 1,1 0,-1 0,0 1,0 1,0-1,0 2,-1-1,0 1,0 1,-1 0,0 0,0 1,0-1,-1 2,0-1,-1 1,0 0,5 9,-10-14,0 0,0 0,-1 1,1-1,-1 0,0 0,0 1,0-1,-1 0,1 1,-1-1,0 0,0 0,-1 0,1 0,-1 0,0 0,0 0,0 0,-1-1,1 1,-1-1,0 0,0 0,0 0,0 0,-1 0,1-1,-3 2,-8 6,-1-1,0-1,-1 0,0-1,0-1,-14 4,-29 4,0-2,-1-3,-42 0,66-6,3 1,20 0,19 1,11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7:23.716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538 103,'2'-1,"-1"0,0 0,0 0,0 0,-1-1,1 1,0 0,0-1,-1 1,1 0,0-1,-1 1,0-1,1 1,-1-1,0 1,0-1,0 1,0-1,0 1,0-1,0 1,0 0,0-1,-1 1,0-2,0 0,0-1,0 1,-1 0,0 0,1-1,-1 1,0 1,-1-1,1 0,0 0,-1 1,1-1,-1 1,0 0,0 0,0 0,0 0,0 1,0-1,-1 1,1 0,-1 0,1 0,-1 0,1 0,-93-6,77 10,0 0,0 1,0 1,1 1,-1 1,1 0,1 1,0 1,0 1,0 1,1 0,1 1,0 0,1 1,0 1,1 0,1 1,0 0,1 1,0 1,2 0,0 0,0 0,-2 12,8-22,0-1,1 1,0 0,1 0,-1 0,1 0,0 0,1 1,0-1,0 0,0 0,1 0,0 0,1 0,-1 0,1 0,1 0,-1 0,1-1,0 1,1-1,0 0,0 0,0 0,0 0,2 0,16 10,0-1,1-1,1 0,0-2,1-1,0-1,0-2,1 0,0-1,1-2,10 1,32 9,0-3,1-3,0-3,46-3,-80-9,-34 1,-4 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8:55.8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1 790,'11'7,"11"4,8 1,7 0,10-2,7-1,9-1,3 0,3 1,-1-1,-4 0,-8 1,-9-1,-11-2,-11-4,-9-4,-9-3</inkml:trace>
  <inkml:trace contextRef="#ctx0" brushRef="#br0" timeOffset="2850.795">738 277,'-10'17,"0"26,3 0,2 1,1 0,2 0,3 1,1-1,8 42,27 138,-40-214,-2-33,3-22,3 0,1 0,4-20,2-25,-5-47,-6 0,-9-36,4 12,43 192,-15-22,-1-2,1 1,1-2,-1-1,1 0,0-2,0 0,0-2,0 0,7-1,-18 0,147 0,94-13,-53 1,-185 11,0 1,0 1,0 0,0 1,0 0,-1 1,1 0,-1 1,0 1,6 2,18 3,-34-10,0 0,1 0,-1 0,0 0,0 1,0-1,1 1,-1-1,0 1,0 0,0 0,0 0,0 0,0 0,0 0,0 0,0 1,-1-1,1 1,0-1,-1 1,0 0,1-1,-1 1,0 0,0 0,0 0,0 0,0 0,0 0,0 0,-1 1,1-1,-1 0,0 0,1 0,-1 3,-23 103,17-41,3 1,4 53,1-27,-2 150,0-242,0 1,1-1,-1 0,0 1,1-1,0 0,-1 0,1 0,0 0,0 1,0-1,1 0,-1-1,0 1,1 0,-1 0,1 0,-1-1,1 1,0-1,0 0,0 1,0-1,0 0,0 0,0 0,0 0,0 0,1-1,-1 1,0-1,0 1,1-1,-1 0,0 0,1 0,-1 0,0-1,0 1,1 0,277-15,183 0,-258 24,91-3,-295-6,1 0,-1 0,0 0,1 0,-1 0,0 0,1 0,-1 0,0-1,1 1,-1-1,0 1,0-1,1 1,-1-1,0 0,0 1,0-1,0 0,0 0,0 0,0 0,0 0,0 0,0 0,0 0,-1 0,1 0,0-1,-1 1,1 0,-1-1,0 1,1 0,-1 0,0-1,0 1,0-1,0 1,0 0,0-1,0 1,0 0,0-1,-1 1,1 0,0-1,-1 1,0 0,-78-199,28 88,4 9,4-1,-9-48,47 138,1-1,0 1,1-1,1 0,0 0,2 0,-1 0,2-3,0 17,0-1,1 0,-1 0,1 0,-1 1,1-1,0 1,0-1,-1 1,1 0,0 0,0 0,0 0,1 0,-1 0,0 0,0 1,0-1,1 1,-1 0,0-1,0 1,1 0,-1 0,0 1,1-1,-1 0,0 1,0-1,0 1,1 0,-1 0,0 0,0 0,2 1,13 1,107 9,0-5,0-6,59-9,308-10,-488 17,0 1,0-1,-1 1,1 0,0 0,0 0,0 1,-1-1,1 0,0 1,0 0,-1 0,1 0,-1 0,1 0,-1 0,1 1,-1-1,0 1,1 0,-1 0,0 0,0 0,0 0,-1 0,1 0,0 0,-1 1,0-1,1 1,-1-1,0 1,0 0,-1-1,1 1,0 0,-1 2,-6 226,-1-97,5 185,2-318,0 1,-1-1,1 0,0 1,0-1,0 0,0 1,0-1,0 1,0-1,1 0,-1 1,0-1,1 0,-1 1,1-1,-1 0,1 0,0 1,-1-1,1 0,0 0,0 0,0 0,0 0,0 0,0 0,0-1,0 1,1 0,-1 0,0-1,0 1,1-1,-1 1,0-1,1 0,-1 1,0-1,1 0,-1 0,0 0,1 0,-1 0,1 0,164-27,147 22,-204 6,215 2,-298 0,-19 0,-10-1</inkml:trace>
  <inkml:trace contextRef="#ctx0" brushRef="#br0" timeOffset="3771.403">765 1185,'0'534,"11"-380,-10-140</inkml:trace>
  <inkml:trace contextRef="#ctx0" brushRef="#br0" timeOffset="4747.826">856 1619,'27'-12,"185"-12,842-18,-307 65,-403-21,-356-2</inkml:trace>
  <inkml:trace contextRef="#ctx0" brushRef="#br0" timeOffset="5101.887">2897 1238,'0'6,"0"0,1 0,0 0,1-1,-1 1,1 0,0-1,0 1,1-1,0 0,0 0,0 0,0 0,1 0,0-1,0 1,0-1,1 0,2 2,100 59,-93-58,6 2,48 31,-66-38,0 0,0 0,0 0,0 0,-1 0,1 0,-1 0,1 0,-1 1,0-1,0 1,0-1,0 1,0-1,0 1,-1 0,0-1,1 1,-1 0,0-1,0 1,0 0,-1-1,1 1,-1 0,0 2,-5 7,0 1,-1-1,-1 0,0-1,0 0,-1 0,0-1,-1 0,0 0,-1-1,0 0,-2 0,-15 14,-17 15,29-25</inkml:trace>
  <inkml:trace contextRef="#ctx0" brushRef="#br0" timeOffset="5498.82">3278 1106,'-11'14,"3"14,1 0,2 1,0 0,2 0,1 0,2 0,2 14,-2-19,1 36,4 1,2 0,2-1,3 0,3-1,2-1,17 35,3-1,-24-62</inkml:trace>
  <inkml:trace contextRef="#ctx0" brushRef="#br0" timeOffset="6681.371">1264 1304,'-63'26,"1"2,2 4,1 2,1 2,2 4,-17 16,33-18,40-37,0 0,0 0,0 0,0 0,0 1,0-1,1 0,-1 0,0 0,1 0,-1 0,1 0,-1 0,1 0,-1 0,1 0,0-1,0 1,-1 0,1 0,0 0,0-1,0 1,0 0,0-1,0 1,0-1,0 1,0-1,0 0,0 1,0-1,0 0,0 0,0 0,0 0,0 0,1 0,-1 0,0 0,0 0,0 0,0-1,0 1,2 0,48 8,11 1,-1 2,49 16,-75-14,60 12,-91-25,-1-1,1 1,-1-1,1 0,-1 0,1 0,-1 0,0 0,1-1,-1 0,0 0,0 0,0 0,-1 0,1 0,0-1,-1 1,1-1,-1 0,0 0,0 0,0 0,0 0,-1 0,1 0,-1 0,0-1,0 1,1-4,10-104,-12 91,0 1,-2 0,0 0,-1 0,-1 0,-1 0,0 1,-2 0,-4-11,11 30,0 0,0 0,-1 0,1 0,0-1,0 1,0 0,0 0,-1 0,1 0,0-1,-1 1,1 0,-1 0,1-1,-1 1,1 0,-1-1,1 1,-1 0,0-1,1 1,-1-1,0 1,0-1,1 0,-1 1,0-1,0 1,0-1,1 0,-1 0,0 0,0 0,0 1,0-1,0 0,1 0,-1 0,0-1,0 1,0 0,0 0,1 0,-1-1,0 1,0 0,0-1,1 1,-1-1,0 1,0-1,1 1,-1-1,1 1,-1-1,0 0,1 1,-1-1,1 0,-1 0,1 1,0-1,-1 0,1 0,0 1,0-1,-1 0,1-1,-7 23</inkml:trace>
  <inkml:trace contextRef="#ctx0" brushRef="#br0" timeOffset="7702.135">1606 1922,'0'3,"0"4,-2 8,-3 9,-3 6,-2 5,0 4,2 1,3 1,1-2,5-3,3-6,4-8,1-7</inkml:trace>
  <inkml:trace contextRef="#ctx0" brushRef="#br0" timeOffset="8084.115">1777 2067,'0'20,"-1"-10,1-1,-1 0,2 0,-1 1,1-1,1 0,0 0,0 0,1 0,0-1,0 1,1 0,0-6,0 0,0-1,0 1,0-1,0 0,1 0,-1-1,0 1,1-1,-1 0,1-1,0 1,-1-1,1 1,-1-1,1-1,0 1,-1-1,1 0,-1 0,1 0,-1 0,1-1,-1 0,0 0,0 0,0 0,0-1,0 1,2-3,-3 3,1 1,-1-1,1-1,-1 1,0 0,0-1,0 1,0-1,0 0,-1 0,1 0,-1-1,0 1,0 0,0-1,0 1,-1-1,1 0,-1 0,0 1,0-1,0 0,-1 0,1 0,-1 0,0 0,0 0,-1 0,1 0,-1 0,0 0,0 0,0 1,0-1,-1 0,1 1,-1-1,0 1,0-1,-1 1,1 0,-1 0,1 0,-1 0,0 0,0 1,0-1,-1 0,0 1,0-1,0 1,0 0,0 0,0 0,0 1,-1 0,1-1,-1 1,1 1,-1-1,1 1,-1 0,1 0,-1 0,1 0,-1 1,1 0,-1 0,1 0,-1 0,1 1,0 0,0 0,0 0,0 0,0 1,0-1,1 1,-1 0,1 0,0 1,0-1,0 1,0-1,0 1,1 0,-2 3,-3 20,4-2</inkml:trace>
  <inkml:trace contextRef="#ctx0" brushRef="#br0" timeOffset="8782.324">2212 2014,'-1'41,"0"-23,0 0,1-1,1 1,1 0,1-1,0 1,1-1,5 13,-9-28,1 0,0 1,0-1,0 0,0 0,1 0,-1 0,1 0,-1-1,1 1,-1 0,1-1,0 1,0-1,0 1,0-1,0 0,0 0,0 0,1 0,-1 0,0-1,0 1,1-1,-1 1,0-1,1 0,-1 0,0 0,1 0,-1 0,0 0,1-1,-1 1,0-1,1 0,-1 0,0 0,0 0,0 0,0 0,0 0,0-1,0 1,0-1,0 0,4-5,0 0,-1-1,0 1,0-1,-1-1,0 1,0 0,-1-1,0 0,0 0,-1 0,0 0,-1 0,0 0,-1 0,0 0,0-1,-1 1,-1-5,6 87,19-3,-22-68,0 0,0 0,1 0,-1-1,1 1,0 0,0-1,-1 1,1-1,0 0,0 0,0 0,0 1,0-2,1 1,-1 0,0 0,0-1,1 1,-1-1,0 0,1 0,-1 0,0 0,1 0,-1 0,0 0,0-1,1 1,-1-1,5-2,-1-1,0 1,0-1,0 0,0-1,-1 1,0-1,0 0,0-1,-1 1,1-1,-1 0,0 0,-1 0,0 0,0-1,0 1,-1-1,0 0,0 0,0 0,-1 0,0 0,-1 0,0 0,0-7,-9 32,8-13,-4 13,1 1,1-1,1 1,1-1,0 1,1 0,1-1,3 14,-3-28,0-1,0 1,0-1,0 0,1 1,0-1,0 0,0 0,0 0,0 0,0-1,1 1,-1-1,1 1,0-1,0 0,0 0,0 0,2 1,14 5</inkml:trace>
  <inkml:trace contextRef="#ctx0" brushRef="#br0" timeOffset="9180.787">2910 2054,'-14'0,"1"0,0 1,1 1,-1 0,0 1,0 0,1 1,0 1,0 0,0 0,0 1,1 0,0 1,-9 8,18-14,1-1,0 1,0 0,0 0,0 0,0 0,0 0,0 0,0 0,0 0,0 0,1 1,-1-1,0 0,1 0,-1 1,1-1,0 0,-1 1,1-1,0 0,0 1,0-1,0 1,0-1,0 0,0 1,0-1,0 0,1 1,-1-1,1 0,-1 1,1-1,-1 0,1 1,0-1,0 0,-1 0,1 0,0 0,0 0,0 0,0 0,1 0,10 5,0 0,0-2,1 1,-1-1,1-1,0 0,0-1,6 0,1 1,11 1,78 23,-108-26,0-1,0 0,0 1,1-1,-1 0,0 1,0 0,0-1,0 1,0-1,0 1,0 0,0 0,0 0,-1 0,1-1,0 1,0 0,-1 0,1 1,0-1,-1 0,1 0,-1 0,0 0,1 0,-1 1,0-1,0 0,0 0,1 0,-1 1,-1-1,1 0,0 0,0 0,0 1,-1-1,1 0,0 0,-1 0,1 0,-1 0,1 1,-1-1,0 0,0 0,1 0,-1-1,-1 2,-11 7,-1 0,0-1,-1 0,0-1,0-1,-1 0,1-1,-12 1,-31 7,37-10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7.3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652 0,'-39'28,"1"2,2 1,1 1,1 2,2 2,2 1,1 1,2 2,-18 34,-2-4,-195 295,227-344,12-32,8-8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06.79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0 877,'23'3,"22"2,20 0,16 0,15-1,13-1,7-2,-2 3,-6-1,-15 2,-16 0,-20-1,-21-1,-19-1,-15-3,-10-3,-3-2</inkml:trace>
  <inkml:trace contextRef="#ctx0" brushRef="#br0" timeOffset="1666.129">895 272,'-11'-25,"11"25,0 0,-1 0,1 0,-1 0,1 0,-1 0,1 0,0 0,-1 0,1 0,-1 0,1 0,0 1,-1-1,1 0,0 0,-1 0,1 1,0-1,-1 0,1 0,0 1,-1-1,1 0,0 1,0-1,-1 0,1 1,0-1,0 1,0-1,0 0,-1 1,1-1,0 1,0-1,0 0,0 1,0-1,0 1,0-1,0 0,0 1,0-1,0 1,1-1,-1 1,0-1,0 0,0 1,1-1,-6 51,3 0,2 0,3 0,2 0,5 19,-3-11,3 1,3-2,2 0,2-1,15 29,-24-80,-6-21,-16-251,2 94,8-262,4 432,-1 0,1 0,0 0,0 0,0-1,0 1,1 0,-1 0,0 0,1 0,0 0,-1 0,1 0,0 0,0 0,0 0,0 0,0 1,1-1,-1 0,0 1,1-1,-1 1,1-1,0 1,-1 0,1 0,0-1,0 1,0 1,0-1,0 0,0 0,0 1,0-1,0 1,0 0,0-1,1 1,-1 0,0 0,0 0,1 1,188 20,-115-10,147 21,365 42,-437-67,-149-7,-1 0,0-1,1 1,-1 0,0 0,1-1,-1 1,0 0,1 0,-1 0,0 1,1-1,-1 0,0 0,1 1,-1-1,0 1,1-1,-1 1,0 0,0-1,0 1,0 0,0 0,0 0,0 0,0 0,0 0,0 0,0 0,0 0,-1 0,1 0,-1 0,1 1,-1-1,1 0,-1 1,1-1,-1 0,0 2,-11 203,9-137,0 2,2-1,4 1,11 66,-13-125,0 1,1-1,0 0,1 0,0 0,1 0,0-1,1 0,0 0,1 0,1 0,-3-8,0 0,0-1,0 0,1 0,-1-1,0 0,1 0,0 0,-1 0,1-1,-1 0,1 0,0 0,-1-1,1 0,-1 0,1 0,2-2,15 0,437-22,-175 11,-281 14,-3 1,0-1,0 1,1-1,-1 0,0 1,0-1,1 0,-1 0,0 0,0 0,1 0,-1 0,0-1,0 1,1 0,-1-1,0 1,0 0,0-1,0 1,1-1,-1 0,0 1,0-1,0 0,0 0,-1 0,1 0,0 0,0 0,0 0,-1 0,1 0,0 0,-1 0,1 0,-1 0,1-1,-1 1,0 0,0 0,1-1,-1 1,0-1,-29-94,22 52,2 0,2-1,3-39,-1-5,0 33,-2 0,-2 0,-3 0,-2 1,-2 0,-3 1,-10-20,24 71,0 2,0 1,0-1,1 1,-1-1,1 0,-1 1,1-1,-1 0,1 1,-1-1,1 0,-1 1,1-1,0 0,-1 0,1 0,0 1,0-1,0 0,0 0,0 0,-1 0,1 1,1-1,-1 0,0 0,0 0,0 1,0-1,1 0,-1 0,0 0,1 1,-1-1,0 0,1 0,-1 1,1-1,-1 0,1 1,0-1,-1 1,1-1,-1 1,1-1,0 1,0-1,-1 1,1 0,0-1,0 1,-1 0,1 0,0-1,0 1,0 0,0 0,-1 0,2 0,291 17,-212-13,20 0,0 5,25 9,-98-12,-11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10.15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1,'0'4,"-3"7,0 7,0 10,1 12,0 9,3 11,6 10,4 7,3 4,0-3,1-4,-3-7,-3-9,-3-12,-2-13</inkml:trace>
  <inkml:trace contextRef="#ctx0" brushRef="#br0" timeOffset="861.696">157 409,'287'12,"146"29,177 10,-521-49,71 2,0 6,70 18,-172-15,-40-8</inkml:trace>
  <inkml:trace contextRef="#ctx0" brushRef="#br0" timeOffset="1214.752">2263 80,'-2'2,"-1"3,-2 10,-3 11,1 12,-2 14,2 13,1 11,5 9,4 3,6-3,4-3,4-8,2-9,1-10,0-11,-3-9,-5-10</inkml:trace>
  <inkml:trace contextRef="#ctx0" brushRef="#br0" timeOffset="1664.589">1987 317,'-1'0,"0"0,1 0,-1 0,1 0,-1 0,0 0,1 0,-1 0,1 0,-1 1,1-1,-1 0,1 0,-1 1,1-1,-1 0,1 1,-1-1,1 0,-1 1,1-1,-1 1,1-1,0 1,-1-1,1 1,0-1,0 1,-1-1,1 1,0-1,0 1,0-1,-1 1,1 0,0-1,0 1,0-1,0 1,0 0,0-1,0 1,1-1,-1 1,0-1,0 1,0 0,0-1,1 1,-1-1,0 1,1-1,-1 1,0-1,1 1,-1-1,1 0,-1 1,0-1,1 0,-1 1,1-1,-1 0,1 1,0-1,119 57,-107-51,0 1,0 0,-1 0,0 2,0-1,-1 1,5 5,-14-11,1-1,-1 0,0 1,0 0,0-1,0 1,0 0,-1 0,1 0,-1 0,0 0,0 0,0 1,0-1,0 0,-1 0,0 1,1-1,-1 0,-1 1,1-1,0 0,-1 1,1-1,-1 0,0 0,0 1,-1-1,1 0,-1 0,1 0,-1-1,0 1,-2 2,-7 7,-1-1,0-1,-1 0,0 0,-1-1,0-1,0 0,-1-1,0-1,0 0,-1-1,0 0,0-2,-11 2,-22 4</inkml:trace>
  <inkml:trace contextRef="#ctx0" brushRef="#br0" timeOffset="2577.792">618 224,'-6'1,"-53"7,0 2,1 3,1 3,-39 15,88-27,0 0,0 0,0 1,1 0,-1 0,1 1,0 0,1 0,-3 3,8-8,-1 1,1 0,-1 0,1 0,0 0,0 0,-1 0,2 0,-1 0,0 1,0-1,1 0,-1 1,1-1,0 0,0 1,-1-1,2 0,-1 1,0-1,0 0,1 1,-1-1,1 0,0 1,0-1,0 0,0 0,0 0,0 0,0 0,1 0,-1 0,1 0,0-1,-1 1,2 0,15 13,1 0,1-2,0 0,1-1,0-1,12 4,-6-3,119 49,-145-61,1 1,-1-1,0 0,0 1,1-1,-1 0,0 0,0 1,1-1,-1 0,0 0,1-1,-1 1,0 0,0 0,1-1,-1 1,0 0,0-1,1 0,-1 1,0-1,0 1,0-1,0 0,0 0,0 0,0 0,0 0,0 0,0 0,-1 0,1 0,0 0,-1 0,1 0,-1-1,1 1,-1 0,0 0,1-1,-1 1,0 0,0 0,0-1,0 1,0-1,0-213,-1 91,1 111</inkml:trace>
  <inkml:trace contextRef="#ctx0" brushRef="#br0" timeOffset="3298.723">1013 1041,'18'-54,"66"-122,-84 175,0 0,0 1,-1 0,1-1,0 1,0-1,0 1,0-1,0 1,0-1,0 1,0-1,0 1,0-1,0 1,0-1,0 1,0-1,0 1,0 0,0-1,1 1,-1-1,0 1,0-1,1 1,-1 0,0-1,0 1,1 0,-1-1,0 1,1 0,-1-1,1 1,-1 0,0 0,1-1,-1 1,1 0,-1 0,1 0,-1 0,1 0,-1-1,1 1,-1 0,1 0,-1 0,1 0,-1 0,0 1,1-1,-1 0,1 0,-1 0,1 0,-1 0,1 1,-1-1,0 0,1 0,-1 1,1-1,-1 0,0 1,0 157,-4 58,-21-150,12-52</inkml:trace>
  <inkml:trace contextRef="#ctx0" brushRef="#br0" timeOffset="3546.063">1000 1238,'18'0,"12"0,8 0,7 2,4 1,1 0,1 2,-4-1,-6 0,-9-1</inkml:trace>
  <inkml:trace contextRef="#ctx0" brushRef="#br0" timeOffset="4063.679">1803 949,'-213'-13,"212"13,-53 6,53-6,0 1,0-1,0 0,-1 0,1 1,0-1,0 0,0 1,0-1,0 1,0 0,0-1,1 1,-1 0,0-1,0 1,0 0,1 0,-1 0,0 0,1 0,-1 0,1 0,-1 0,1 0,-1 0,1 0,0 0,-1 0,1 0,0 0,0 0,0 0,0 1,0-1,0 0,0 0,0 0,1 0,-1 0,0 0,1 0,-1 0,0 0,4 5,1-1,-1 0,1-1,0 1,0-1,0 0,0 0,1-1,-1 0,1 0,0 0,0 0,0-1,6 2,3 1,17 8,-17-8,0 1,-1 0,1 1,-1 0,-1 1,1 0,-1 2,-1-1,0 2,9 8,-19-17,-1 0,1 0,-1 0,0 1,0-1,0 0,0 1,0-1,0 1,0-1,-1 0,1 1,-1 0,0-1,0 1,0-1,0 1,0-1,-1 1,1-1,-1 1,1-1,-1 1,0-1,0 0,0 1,0-1,-1 0,1 0,-1 0,1 0,-1 0,0 0,1 0,-1 0,0-1,0 1,0-1,-1 1,1-1,0 0,0 0,-1 0,1 0,-1 0,1-1,-1 1,1-1,-1 1,-5 0,1 0,-1-1,1 1,-1-1,0-1,1 1,-1-1,1-1,0 1,-1-1,1-1,0 1,-1-2,-49-12,47 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2:57.5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105 940,'-5'-28,"5"28,0 1,0-1,-1 0,1 0,0 0,0 0,0 0,0 1,0-1,0 0,0 0,0 0,-1 0,1 0,0 0,0 0,0 0,0 1,0-1,-1 0,1 0,0 0,0 0,0 0,0 0,-1 0,1 0,0 0,0 0,0 0,0 0,-1 0,1 0,0 0,0 0,-2 23,1 522,8-354,13 37,-2-36,-9 33,-10-74,1-137</inkml:trace>
  <inkml:trace contextRef="#ctx0" brushRef="#br0" timeOffset="645.273">197 1005,'1'-1,"0"0,0-1,-1 1,1 0,0 0,0 0,0 0,0 0,1 0,-1 0,0 0,0 0,1 0,-1 0,0 1,1-1,-1 1,1-1,-1 1,0-1,1 1,-1 0,1 0,-1 0,1 0,0 0,0 0,2-1,240-6,-112 8,761 15,-770-9,0-4,0-7,69-11,-59-2,-116 28,-15-3</inkml:trace>
  <inkml:trace contextRef="#ctx0" brushRef="#br0" timeOffset="1701.924">1000 1559,'-9'9,"0"0,0 1,1 0,1 1,-1-1,2 1,0 1,0 0,1-1,0 2,1-1,0 0,1 1,1 0,0 0,1 0,0 0,1 0,0 0,1-1,0 1,1 0,1 0,0 0,1-6,0 0,0-1,0 1,1-1,0 0,0 0,0 0,1-1,0 0,0 0,0 0,1-1,0 0,-1 0,1-1,1 1,-1-2,0 1,1-1,1 0,-4 0,1-1,-1 0,0 0,1-1,-1 1,1-1,-1-1,1 1,-1-1,0 0,1 0,-1 0,0-1,1 1,-1-2,0 1,-1 0,1-1,0 0,-1 0,1 0,-1-1,0 1,0-1,0 0,-1 0,1-1,-1 1,0-1,1-4,0 0,0 0,0 0,-2 0,1-1,-1 0,0 1,-1-1,0 0,-1 0,0 0,0 0,-1 1,-1-1,0 0,0 0,0 1,-1 0,-1-1,0 1,0 0,0 1,-1-1,-1 1,1 0,-2 0,1 0,-1 1,0 0,0 1,-5-4,8 8,0 0,0 1,0-1,0 1,0 0,0 0,-1 0,1 1,0-1,0 1,-1 0,1 0,0 1,-1-1,1 1,0 0,0 0,0 1,0-1,0 1,0 0,0 0,0 0,1 0,-1 1,1-1,0 1,-1 0,-1 3,-3 2,0 1,1 0,0 0,1 0,0 1,1 0,0 0,0 0,1 1,-3 10,-1 21,6-6</inkml:trace>
  <inkml:trace contextRef="#ctx0" brushRef="#br0" timeOffset="2140.745">1645 1493,'-22'-2,"0"2,0 0,1 1,-1 2,0 0,1 1,0 1,0 1,0 1,0 1,1 0,1 2,0 0,0 1,-13 11,-27 37,57-57,1 0,-1 0,1 0,0 0,0 0,0 0,0 0,0 0,0 0,0 0,1 1,-1-1,1 0,0 1,0-1,0 0,0 1,0-1,0 0,1 1,-1-1,1 0,-1 0,1 1,0-1,0 0,0 0,0 0,0 0,0 0,1 0,-1 0,1-1,0 1,4 3,1-1,1 0,-1 0,1-1,-1 0,1-1,0 1,0-1,0-1,0 0,0 0,0 0,6-1,-7 0,241 5,-246-6,0 1,1 0,-1 0,1 0,-1 0,0 0,1 0,-1 1,0-1,1 1,-1-1,0 1,0 0,1 0,-1 0,0 0,0 1,0-1,0 0,0 1,-1-1,1 1,0 0,-1 0,1 0,-1 0,1 0,-1 0,0 0,0 0,0 0,0 0,-1 1,1-1,0 0,-1 1,0-1,1 0,-1 1,0-1,0 1,-1-1,1 1,-2 4,0 0,-1 0,0 0,0 0,0 0,-1-1,0 1,-1-1,1 0,-1 0,0-1,-1 1,1-1,-1 0,0-1,-1 1,1-1,-1-1,-1 1,-10 6,0-2,-1 0,0-1,-1-1,0-1,-12 2,25-6,-1 1,0 0,-1-1,1 0,0 0,-1-1,1 0,0 0,-1-1,1 0,0-1,-7-1,5-4</inkml:trace>
  <inkml:trace contextRef="#ctx0" brushRef="#br0" timeOffset="2466.874">2224 1519,'-17'-2,"-1"1,1 0,0 1,-1 1,1 1,0 1,0 0,0 1,0 1,1 0,0 2,0 0,0 0,1 1,0 1,1 1,0 0,0 1,1 0,1 1,0 1,0-1,1 2,1 0,0 0,-3 8,10-17,0 0,1 0,-1 0,1 0,0 1,0-1,1 1,-1-1,1 1,1 0,-1-1,1 1,0 0,0 0,1-1,-1 1,1 0,1-1,-1 1,1-1,0 1,0-1,0 0,1 0,0 0,0 0,0 0,1-1,-1 1,1-1,0 0,2 2,11 4,1-1,0-1,1 0,0-1,0-1,0-1,1 0,-1-2,1 0,0-1,0-1,0-1,0-1,128-7,-90-2</inkml:trace>
  <inkml:trace contextRef="#ctx0" brushRef="#br0" timeOffset="3283.615">987 2717,'107'-12,"-87"8,-1 1,1 1,0 1,-1 1,1 0,9 2,-26-2,0 1,0-1,0 1,0-1,0 1,0 0,0 0,0 0,-1 1,1-1,0 1,-1-1,1 1,-1 0,0 0,0 0,0 0,0 1,0-1,0 0,0 1,-1-1,1 1,-1 0,1 0,-1-1,0 1,0 0,-1 0,1 0,-1 0,1 2,-3 8,0-1,-1 0,0 0,0 0,-2 0,1-1,-2 1,1-1,-2 0,1-1,-2 0,-1 3,7-10,-183 250,183-249,1-3,-1 0,1 0,0 0,0 1,0-1,0 0,0 1,0-1,1 0,-1 1,0-1,1 1,-1 0,1-1,-1 1,1-1,0 1,0 0,0-1,-1 1,2-1,-1 1,0 0,0-1,0 1,1-1,-1 1,1 0,-1-1,1 1,0-1,0 1,-1-1,1 0,0 1,0-1,1 0,-1 1,6-1,1 1,0-1,-1 0,1-1,0 1,-1-2,1 1,0-1,-1 0,1-1,-1 1,0-2,4 0,-3 0,114-36,-64 18</inkml:trace>
  <inkml:trace contextRef="#ctx0" brushRef="#br0" timeOffset="3915.924">1658 2795,'-25'294,"25"-226,8-82,0-25,-3 0,-1 0,-2-1,-2 1,-1-2,1-6,-1-26,0 99,0-17,0-1,0 1,1 0,0 0,1 0,0 0,1 0,-1 0,2 0,-1-1,1 1,0-1,1 0,0 0,2 3,-5-10,1 0,-1 0,0 0,1 0,-1 0,1 0,-1 0,1 0,0-1,-1 1,1-1,0 1,-1-1,1 0,0 0,0 0,-1 0,1 0,0 0,-1 0,1 0,0-1,0 1,-1-1,1 1,-1-1,1 1,0-1,-1 0,1 0,-1 0,0 0,1 0,-1 0,1-1,46-46,-48 47,17-21,-2-2,-1 1,-1-2,0 0,7-26,-17 45,-3 6,1 0,-1 0,0 0,0 1,1-1,-1 0,0 0,0 0,1 0,-1 0,0 0,0 0,1 0,-1 0,0 0,1 0,-1 0,0 0,0 0,1 0,-1 0,0 0,1 0,-1 0,0 0,0 0,1 0,-1 0,0-1,0 1,1 0,-1 0,0 0,0-1,0 1,1 0,-1 0,0 0,0-1,0 1,0 0,0 0,1-1,-1 1,0 0,0-1,0 1,0 0,0 0,0-1,0 1,0 0,0-1,0 1,0 0,0 0,2 27,-1 60,3 0,5 0,14 61,-18-128</inkml:trace>
  <inkml:trace contextRef="#ctx0" brushRef="#br0" timeOffset="4165">2185 2651,'0'15,"0"17,0 12,0 9,0 8,0 3,2 1,1-2,0-5,1-8,1-10,1-12,0-11</inkml:trace>
  <inkml:trace contextRef="#ctx0" brushRef="#br0" timeOffset="4417.327">2382 2651,'0'13,"-2"14,-1 11,0 10,1 8,0 4,3 2,2 1,2-5,2-8,0-7,-1-6,-1-11</inkml:trace>
  <inkml:trace contextRef="#ctx0" brushRef="#br0" timeOffset="4597.844">2198 2953,'11'5,"15"1,16-1,15-5,9-5,4-3,-10-1</inkml:trace>
  <inkml:trace contextRef="#ctx0" brushRef="#br0" timeOffset="4978.824">2606 3085,'11'-8,"1"1,0 1,0 0,1 1,0 0,-1 1,2 1,-1 0,0 0,1 1,-1 1,6 0,-15 2,-1-1,0 1,1 0,-1 0,0 0,1 0,-1 0,0 1,0 0,0-1,0 1,-1 0,1 1,0-1,-1 0,1 1,-1-1,0 1,0 0,0 0,0 0,-1 0,1 0,-1 0,0 0,1 0,-2 1,1-1,0 0,0 4,0 3,0 1,0 0,-1 0,0 0,-1 0,-1 0,1 0,-2 0,0 2,-15 39,-3 0,-1-2,-6 5,-40 94,66-146,0 0,0 0,1 0,-1 1,1-1,-1 0,1 1,0-1,1 1,-1-1,0 1,1-1,0 1,0-1,0 1,0 0,1-1,-1 1,1-1,0 1,0-1,0 0,1 1,-1-1,1 0,0 0,0 0,0 0,0 0,0 0,0 0,1-1,1 1,7 1,1-1,0-1,0 0,0 0,0-1,1-1,-1 0,0-1,0 0,0-1,0 0,0-1,0 0,5-3,-4 2,-1 0,0-1,0 0,0-1,-1 0,0-1,0 0,-1-1,1 0,5-8,1-3</inkml:trace>
  <inkml:trace contextRef="#ctx0" brushRef="#br0" timeOffset="5181.282">2684 3217,'16'2,"14"1,15 0,14-1,10 0,6-3,5-4,-3-3,-10-3,-16 2</inkml:trace>
  <inkml:trace contextRef="#ctx0" brushRef="#br0" timeOffset="6314.694">0 2453,'14'79,"43"425,-20 30,-13 196,-24-727,0-1,-1 0,1 0,-1 0,1 0,0 0,0 0,0 1,0-1,0 0,0 0,1 0,-1 0,1 0,-1 0,1 0,0 0,0 0,0-1,0 1,0 0,0 0,0-1,0 1,1-1,-1 1,1-1,-1 1,1-1,0 0,0 0,-1 0,1 0,0 0,0 0,0 0,2 0,14 0,1-1,0 0,-1-1,1-1,-1-1,6-1,31-5,95-2,132 8,-174 4,176 2,354-8,-436-8,337-11,-497 24,0 1,0 2,-1 3,0 1,25 8,-43-15,-24-7</inkml:trace>
  <inkml:trace contextRef="#ctx0" brushRef="#br0" timeOffset="8061.653">1961 1018,'52'-13,"0"2,1 3,0 2,1 2,-1 2,12 3,52-3,698-44,-679 48,-131 0,1 1,-1 0,0 0,0 1,0-1,-1 1,1 0,-1 1,0-1,0 1,0 0,-1 0,0 0,0 0,0 0,0 2,-3-6,5 10,-1 0,0 1,-1-1,-1 1,0 0,0 0,-1 0,0 0,-1 0,-1 0,-1 5,2 13,0 99,16 123,0-47,-11 202,-5-117,28-28,-5-83,-10 46,-11 26,24 175,-53-11,28-409,0-1,-1 0,1 0,-1 1,0-1,0 0,-1 0,0 1,0-1,0 0,0 0,-1 0,0 0,0 0,0 0,-1-1,0 1,0-1,0 1,0-1,0 0,-1-1,0 1,0 0,0-1,0 0,0 0,-1 0,0-1,1 1,-1-1,-4 1,-152-1,-143-1,215 2</inkml:trace>
  <inkml:trace contextRef="#ctx0" brushRef="#br0" timeOffset="9231.551">3593 2480,'56'10,"44"-9,1-5,11-5,-9 1,728-24,-609 26,-199 4</inkml:trace>
  <inkml:trace contextRef="#ctx0" brushRef="#br0" timeOffset="10379.515">5238 1111,'4'4,"5"2,1 0,1 1,-3-1</inkml:trace>
  <inkml:trace contextRef="#ctx0" brushRef="#br0" timeOffset="10978.912">4474 2098,'0'6,"1"1,0-1,0 1,1-1,0 0,0 1,0-1,1 0,-1 0,2-1,-1 1,0 0,1-1,0 0,1 0,-1 0,1-1,0 1,4 2,113 66,-94-59,-18-9,15 6,-1 2,0 0,-1 2,0 0,-2 2,0 0,16 18,-34-32,0 1,0-1,0 1,0 0,-1 0,1 1,-1-1,0 0,0 1,-1-1,0 1,1 0,-1-1,-1 1,1 0,-1 0,0-1,0 1,0 0,-1 0,1 0,-1-1,0 1,-1 0,1-1,-2 4,-8 9,-1-1,0 0,-1-1,0 0,-1-1,-1 0,0-1,-1-1,-1-1,0 0,0-1,2 0,-85 54,65-43</inkml:trace>
  <inkml:trace contextRef="#ctx0" brushRef="#br0" timeOffset="12435.559">5356 1203,'14'284,"60"395,-66-596,28 431,-36 185,13-403,-13-45,-1-249,1 1,-1 0,1-1,0 1,0 0,1 0,-1-1,0 1,1 0,-1-1,1 1,0 0,0-1,0 1,0-1,1 0,-1 1,1-1,-1 0,1 0,0 0,0 0,0 0,0 0,0 0,0-1,0 1,1-1,-1 1,1-1,-1 0,1 0,-1 0,1-1,0 1,-1 0,2-1,109-22,36 4,-1 7,2 7,7 6,-53-2,731 12,-670-9,-161-5,-19-4,7 4,-15-7</inkml:trace>
  <inkml:trace contextRef="#ctx0" brushRef="#br0" timeOffset="13845.617">5382 1098,'0'-2,"0"1,0-1,0 1,0-1,1 1,-1-1,0 1,1-1,-1 1,1 0,-1-1,1 1,0-1,-1 1,1 0,0 0,0-1,0 1,0 0,0 0,0 0,0 0,1 0,-1 0,0 1,0-1,1 0,-1 0,1 1,-1-1,0 1,1 0,-1-1,1 1,-1 0,1 0,-1 0,1 0,-1 0,2 0,152-11,102 7,-160 4,894-10,-967 9,-6-1,0 1,1 1,-1 1,0 0,0 2,0 0,0 1,8 3,-11-2,-10-4,1 0,-1 0,1 0,-1 1,0 0,1 0,-1 1,0-1,-1 1,1 0,0 0,-1 1,0-1,1 1,-1 0,-1 0,1 1,-1-1,1 1,-1-1,-1 1,1 0,-1 0,0 0,0 1,0-1,0 1,-3 163,29 378,28 354,-53-711,-12 70,-23 137,24-285,5 107,3-161,0-72</inkml:trace>
  <inkml:trace contextRef="#ctx0" brushRef="#br0" timeOffset="14331.55">5870 2440,'9'0,"9"0,11 0,10 0,9 0,7-2,4-1,-2 0,-4-1,-8-1,-12-1,-12 0</inkml:trace>
  <inkml:trace contextRef="#ctx0" brushRef="#br0" timeOffset="14548.97">6054 2125,'0'9,"0"9,2 9,1 6,2 3,2 1,1-6</inkml:trace>
  <inkml:trace contextRef="#ctx0" brushRef="#br0" timeOffset="14715.525">6172 2756,'0'16,"0"7,0 2,0-1,0-5</inkml:trace>
  <inkml:trace contextRef="#ctx0" brushRef="#br0" timeOffset="15217.181">6396 2203,'6'-6,"1"0,0 1,0-1,0 1,0 1,1-1,0 1,0 1,0-1,0 1,0 1,1-1,-1 2,1-1,0 1,-1 0,1 1,0 0,0 0,0 1,-1 0,6 2,-8-2,-1 1,0-1,0 1,0 0,0 1,-1-1,1 1,0 0,-1 0,0 0,0 0,0 1,0 0,0 0,-1 0,1 0,-1 1,-1-1,1 1,0 0,-1-1,0 1,0 0,-1 1,1-1,-1 0,0 0,0 1,-1-1,0 0,0 1,0-1,-1 2,-4 13,0 0,-2 0,-1 0,0-1,-1 0,-1-1,-1 0,-1 0,0-1,-1-1,-1 0,0-1,-8 6,9-7,-14 15,15-17,0 1,0 0,2 1,0 0,0 0,-2 7,11-20,0 1,1-1,-1 1,0-1,1 1,-1-1,1 1,-1 0,1-1,0 1,0 0,0-1,0 1,0 0,0-1,0 1,0 0,1-1,-1 1,1 0,-1-1,1 1,0-1,0 1,-1-1,1 1,0-1,0 0,0 1,1-1,-1 0,0 0,0 0,1 0,-1 0,0 0,1 0,-1 0,1-1,0 1,0 0,72 13,-28-11,1-3,0-2,21-5,4-2</inkml:trace>
  <inkml:trace contextRef="#ctx0" brushRef="#br0" timeOffset="16633.185">7383 2309,'128'10,"121"-7,-160-3,898 0,-970 0</inkml:trace>
  <inkml:trace contextRef="#ctx0" brushRef="#br0" timeOffset="19011.569">8857 1111,'39'146,"-8"2,-5 1,-7 1,-7 4,-3 29,26 324,-30-470,13 108,0 132,-18-250,-1 59,5 0,9 54,-7-103,7 41,-4 1,-1 33,-9-109,1 0,0-1,0 1,0 0,0 0,0 0,1-1,-1 1,1 0,0 0,0-1,0 1,0 0,0-1,1 1,-1-1,1 0,-1 1,1-1,0 0,0 0,0 0,0 0,0-1,1 1,-1 0,1-1,-1 0,1 1,-1-1,1 0,-1 0,1-1,0 1,0-1,-1 1,2-1,210 4,565-36,-546 11,359-20,-9 42,-563-2,-14 0,-9-2</inkml:trace>
  <inkml:trace contextRef="#ctx0" brushRef="#br0" timeOffset="20164.3">9002 980,'-1'-1,"1"1,0-1,1 1,-1-1,0 1,0-1,0 1,0 0,0-1,0 1,0-1,1 1,-1 0,0-1,0 1,1-1,-1 1,0 0,0-1,1 1,-1 0,0 0,1-1,-1 1,1 0,-1 0,0-1,1 1,-1 0,1 0,-1 0,0 0,1 0,-1 0,1-1,-1 1,1 0,-1 0,1 0,-1 0,0 1,1-1,-1 0,1 0,-1 0,1 0,-1 0,0 1,1-1,-1 0,0 0,1 0,-1 1,1-1,536 18,494-28,-869 3,-1-6,26-11,-175 22,41 3,-51 1,-1 0,0 0,0 0,0 1,0-1,0 0,-1 1,1-1,-1 1,1-1,-1 1,0-1,0 1,0-1,0 1,-1-1,1 1,-1 1,0 10,39 504,-19-324,-2 15,-3-6,10-1,29 104,-10-141,-24-106,-3 2,-2 0,-4 1,-1 0,-4 0,-2 21,-2-66,1-20</inkml:trace>
  <inkml:trace contextRef="#ctx0" brushRef="#br0" timeOffset="20601.017">9607 2335,'18'4,"15"2,11 0,9-1,4-2,2-1,-1-1,-3 0,-7-4,-6 0,-11 0</inkml:trace>
  <inkml:trace contextRef="#ctx0" brushRef="#br0" timeOffset="20852.344">9831 2058,'-2'7,"-1"8,2 12,4 7,1-2</inkml:trace>
  <inkml:trace contextRef="#ctx0" brushRef="#br0" timeOffset="21013.962">9950 2611,'0'18,"0"8,0 4,0 0,0-4,2-4,3-7,1-7</inkml:trace>
  <inkml:trace contextRef="#ctx0" brushRef="#br0" timeOffset="21282.783">10370 2216,'0'-24,"-1"-1,-1 1,-1 0,-1-1,-5-14,2 74,5 56,4 0,3 0,5-1,3 0,7 11,-11-67</inkml:trace>
  <inkml:trace contextRef="#ctx0" brushRef="#br0" timeOffset="21629.856">10581 2400,'-4'18,"0"-1,0 1,2 0,0 0,1 1,2 7,-1-21,0 0,1 0,0 0,0 0,0 0,1 0,-1-1,1 1,0 0,1-1,-1 1,1-1,0 0,0 0,0 0,1 0,-1 0,1-1,0 0,0 0,0 0,0 0,1 0,4 1,-2-2,1 0,0 0,-1-1,1 0,0 0,0-1,0 0,0 0,0-1,0 0,-1 0,1-1,0 0,-1-1,1 0,-1 0,0 0,0-1,0 0,0 0,-1-1,0 1,0-2,0 1,0-1,-1 0,0 0,0 0,-1 0,1-1,-1 0,-1 0,0 0,0-1,0 1,-1-1,0 1,0-1,-1 0,0 0,0 0,-1 0,0-5,-1 1,0-1,-1 1,-1 0,1 0,-2 1,0-1,0 1,-1-1,-1 1,0 1,-6-10,8 14,0 1,0 0,0 0,0 0,-1 0,0 1,0-1,0 1,-1 0,1 1,-1 0,0-1,0 2,0-1,0 1,-1 0,1 0,0 1,-1-1,0 2,1-1,-5 1,6 0,0 1,-1 1,1-1,0 1,0-1,0 2,0-1,0 0,0 1,1 0,-1 0,1 0,0 1,0 0,0-1,0 1,1 1,-1-1,1 0,0 1,0 1,-16 29</inkml:trace>
  <inkml:trace contextRef="#ctx0" brushRef="#br0" timeOffset="22198.121">11305 2190,'20'2,"20"4,19-1,17 0,14-1,12-1,6-2,3 0,-4-1,-10-2,-11-1,-14 0,-15-2,-15 0,-14 2</inkml:trace>
  <inkml:trace contextRef="#ctx0" brushRef="#br0" timeOffset="23134.641">12371 1177,'-16'-32,"7"67,28 184,53 272,-26-203,-9 31,-28-141,-7-94,3-1,4 1,4-1,22 77,-29-142,2 7,0 1,-1-1,-2 2,-1-1,-1 0,0 10,-3-32,0-1,0 1,1 0,-1-1,1 1,0-1,0 1,1-1,-1 1,1-1,-1 0,1 1,0-1,0 0,0 0,1 0,-1-1,1 1,0-1,0 1,-1-1,2 0,-1 0,0 0,0 0,0-1,1 1,-1-1,1 0,0 0,33 10,1-1,1-1,-1-3,1-1,0-2,1-1,12-3,1314-14,-1165 15,-194 0,-20-1,1 0,-13-2</inkml:trace>
  <inkml:trace contextRef="#ctx0" brushRef="#br0" timeOffset="24215.698">12147 756,'3'-7,"0"-1,1 2,0-1,0 0,0 1,1 0,0 0,0 0,1 1,0-1,0 1,0 1,0-1,1 1,-1 0,1 0,0 1,0 0,1 0,-1 1,2 0,204 18,339-16,725 14,-1199-11,-76-2,0 0,1 0,-1 0,0 1,0-1,0 0,0 1,0 0,-1 0,1-1,0 1,-1 0,0 0,1 0,-1 1,0-1,0 0,0 0,0 1,0-1,-1 0,1 1,-1-1,0 1,1-1,-1 1,0-1,0 1,-1-1,1 1,0-1,-2 3,3 11,10 99,5 0,13 37,13 81,0 105,41 242,87 178,-137-636,-29-118,-2-7</inkml:trace>
  <inkml:trace contextRef="#ctx0" brushRef="#br0" timeOffset="24635.577">13068 2229,'16'0,"12"0,9 0,9 0,6 0,5 0,0 0,0-2,-2-3,-10-3,-9-2,-11 0</inkml:trace>
  <inkml:trace contextRef="#ctx0" brushRef="#br0" timeOffset="24884.91">13214 1887,'0'4,"0"7,2 5,3 7,1 0</inkml:trace>
  <inkml:trace contextRef="#ctx0" brushRef="#br0" timeOffset="25050.468">13358 2545,'0'16,"0"9,0 3,0-1,0-3,2-5,1-7</inkml:trace>
  <inkml:trace contextRef="#ctx0" brushRef="#br0" timeOffset="25332.715">13727 2098,'0'-16,"0"-11,-2-4,-2 1,1 8,-1 13,-1 13,1 19,1 15,2 16,0 9,0 7,3 4,4-1,2-2,3-8,1-10,-1-13</inkml:trace>
  <inkml:trace contextRef="#ctx0" brushRef="#br0" timeOffset="25716.201">14029 2269,'-4'129,"4"-124,1 0,-1 1,1-1,1 0,-1 0,1 1,0-1,0 0,1-1,-1 1,1 0,0-1,0 1,1-1,-1 0,1 0,0 0,0-1,1 1,-1-1,0 0,3 0,-5-1,1-1,0 0,0 0,0 0,1-1,-1 1,0-1,0 1,0-1,0 0,0 0,1-1,-1 1,0-1,0 1,0-1,0 0,0 0,0 0,0-1,-1 1,1-1,0 1,-1-1,1 0,-1 0,1 0,1-3,49-75,-47 67,0-1,-1 1,-1-1,-1 0,0 0,0-1,-1 1,-1-1,-1 1,0-1,-1 1,0 0,-1-1,-1 1,0 0,-1 0,0 0,-1 1,-1-1,0 1,-7-9,11 18,-1 0,0 1,0 0,0 0,0 0,-1 0,1 0,-1 1,0-1,1 1,-1 0,0 0,0 0,-1 1,1-1,0 1,0 0,-1 1,1-1,0 1,-1-1,1 1,-1 1,1-1,-1 1,1-1,0 1,0 0,-1 1,1-1,0 1,0 0,0 0,-3 2,-8 6,1 0,0 0,1 2,1-1,-1 2,2 0,0 0,0 1,-2 5,-18 29</inkml:trace>
  <inkml:trace contextRef="#ctx0" brushRef="#br0" timeOffset="26600.354">12318 663,'-2'5,"-1"10,0 16,1 16,1 18,2 18,1 16,1-11</inkml:trace>
  <inkml:trace contextRef="#ctx0" brushRef="#br0" timeOffset="29001.889">14701 2006,'99'0,"1277"30,-1205-17,304 12,-453-26</inkml:trace>
  <inkml:trace contextRef="#ctx0" brushRef="#br0" timeOffset="98135.984">16280 2085,'-1'11,"6"52,-5-61,0-1,1 1,-1 0,1-1,0 1,-1-1,1 0,0 1,0-1,0 1,0-1,0 0,0 0,0 0,0 0,0 1,1-1,-1-1,0 1,1 0,-1 0,1 0,-1-1,1 1,-1-1,1 1,-1-1,1 0,0 0,-1 1,1-1,-1 0,1 0,0-1,-1 1,1 0,0-1,4-1,-1-1,0 0,-1 0,1-1,-1 1,1-1,-1 0,0 0,0-1,-1 1,1-1,-1 0,0 0,-1 0,1 0,-1 0,0-1,0 1,0-1,0-3,8-55,-10 62,0 0,1 0,-1 0,-1 0,1 0,0 0,0 0,-1 0,1 0,-1 0,0 0,1 0,-1 1,0-1,0 0,0 0,0 1,-1-1,1 0,0 1,-1 0,1-1,-1 1,1 0,-1-1,0 1,1 0,-1 0,-1 0,0 1,0 1,-1-1,1 1,0 0,0 0,-1 0,1 0,0 0,0 1,0-1,0 1,1 0,-1 0,0 0,1 0,-1 1,1-1,0 0,0 1,0 0,0 0,0 0,-6 6,0 1,1 0,0 0,1 0,0 1,1 0,0 0,0 1,1 0,1-1,0 1,-1 12,4-22,0 0,-1 0,1 0,0 0,0 0,1 0,-1 0,0 0,1 0,-1 0,1 0,-1 0,1 0,0 0,0 0,0 0,0 0,0-1,1 1,-1 0,0-1,1 1,0-1,-1 0,1 1,-1-1,1 0,0 0,0 0,0 0,0 0,0-1,0 1,0 0,0-1,0 0,0 1,0-1,0 0,4 0,1 0,-1 0,0-1,0 0,0 0,0 0,0-1,-1 0,1 0,0 0,-1-1,1 0,-1 0,0 0,-1 1,1-1,-1 0,0-1,0 1,0-1,0 1,-1-1,1 0,-1 0,0-1,-1 1,1-1,-1 1,1-1,-2 0,1 0,0 0,-1 0,0 0,0 0,0-1,-1 1,0 0,0 0,0-1,-1 1,1 0,-1 0,-1 0,1 0,-1 0,1 0,-1 0,-1 0,1 1,-1-1,0 1,0-1,0 1,0 0,-1 1,0-1,-3-2,6 4,-1 1,0-1,0 1,-1-1,1 1,0 0,0 0,-1 0,1 0,0 0,-1 0,1 1,-1-1,1 1,-1 0,0-1,1 1,-1 0,1 1,-1-1,1 0,-1 1,1 0,-1-1,1 1,0 0,-1 0,1 0,0 1,0-1,0 0,0 1,0 0,0-1,0 1,0 0,0 0,1 0,-1 0,0 2,0 6,0-1,1 1,1-1,-1 1,2 0,-1 0,1-1,1 1,1 5,3 33,14 253,16 25,-1-126,-26-162,2 24,-4 2,-2-1,-3 1,-5 43,2-1,0-48,0-10,2 1,2 0,7 35,-1-21,-4 0,-2 1,-5 56,1-20,9 122,32 23,-22-102,22 68,-41 118,2-326,-1 0,0-1,0 1,0-1,0 1,-1 0,1-1,-1 1,1-1,-1 1,0-1,0 1,0-1,0 0,0 1,-1-1,1 0,-1 0,0 0,1 0,-1 0,0 0,-5-4</inkml:trace>
  <inkml:trace contextRef="#ctx0" brushRef="#br0" timeOffset="104412.83">16161 4362,'19'24,"3"19,3-1,2-1,1-2,2 0,1-2,3-2,0-1,2-1,37 24,-69-53,-1-1,1 0,0 0,1 0,-1-1,0 1,1-1,-1 0,1 0,0-1,0 1,-1-1,1 0,0-1,0 1,0-1,0 0,0 0,0 0,0-1,0 0,0 0,0 0,0 0,-1-1,4-1,2-8,-1-1,0 1,-1-2,0 1,-1-1,-1 0,0-1,0 1,-1-1,-1 0,1-9,3-2,18-64,-15 47,1 1,2 0,2 1,1 0,2 2,2 0,3-1,6 4,-3 11</inkml:trace>
  <inkml:trace contextRef="#ctx0" brushRef="#br0" timeOffset="108134.505">16529 5375,'-9'35,"17"245,-34 7,-1-31,30-217,0-28</inkml:trace>
  <inkml:trace contextRef="#ctx0" brushRef="#br0" timeOffset="108861.709">17517 5440,'-2'12,"-3"9,-4 9,1 6,-1 5,-1 3,1 3,0 0,-1-2,1-3,3-5,2-3,1-7,2-9,1-12,0-8</inkml:trace>
  <inkml:trace contextRef="#ctx0" brushRef="#br0" timeOffset="109104.061">17306 5322,'0'-2,"5"-1,5 0,11 1,10-2,11-2,10-3,7-1,0 0,-3 2,-6 3,-11 4,-10 2</inkml:trace>
  <inkml:trace contextRef="#ctx0" brushRef="#br0" timeOffset="109814.675">17754 5888,'-52'263,"53"-263,-1 0,0 0,0 1,1-1,-1 0,0 1,0-1,0 0,0 1,0-1,1 0,-1 1,0-1,0 1,0-1,0 0,0 1,0-1,0 0,0 1,0-1,0 0,0 1,-1-1,1 1,0-1,0 0,0 1,0-1,0 0,-1 0,1 1,0-1,0 0,-1 1,1-1,0 0,0 0,-1 1,1-1,0 0,-1 0,1 0,0 0,-1 1,1-1,0 0,-1 0,1 0,0 0,-1 0,1 0,-1 0,1 0,0 0,-1 0,1 0,0 0,-1 0,1 0,0 0,-1-1,1 1,-1 0,-3-119,3 91,1 0,1-1,2 1,1 0,1 0,8-26,-13 53,0 0,0 1,0-1,0 1,0-1,0 0,0 1,0-1,0 1,0-1,0 0,0 1,0-1,0 0,0 1,1-1,-1 1,0-1,0 1,1-1,-1 0,0 1,1-1,-1 1,1 0,-1-1,1 1,-1-1,1 1,-1 0,1-1,-1 1,1 0,-1-1,1 1,0 0,-1 0,1 0,-1 0,1-1,0 1,-1 0,1 0,0 0,-1 0,1 0,-1 0,1 1,0-1,-1 0,1 0,-1 0,1 1,0-1,-1 0,1 0,-1 1,1-1,-1 1,1-1,-1 0,1 1,-1-1,0 1,16 48,13 27,-28-75,1 1,-1 0,1 0,-1 0,1-1,0 1,0-1,0 1,0-1,0 0,0 0,0 0,0 0,0 0,0 0,1 0,-1-1,0 1,1-1,-1 0,0 0,1 0,-1 0,0 0,1 0,-1 0,0-1,1 1,-1-1,0 0,1 0,11-6,-1 0,0-1,-1 0,0-1,0 0,-1-1,0 0,0-1,-1 0,-1-1,0 0,0-1,31-48,-41 61,1 0,0 0,0 1,-1-1,1 0,0 1,-1-1,1 0,0 1,0-1,0 0,0 1,-1-1,1 1,0-1,0 0,0 1,0-1,0 1,0-1,0 0,0 1,0-1,0 1,0-1,0 0,0 1,1-1,-1 1,0-1,0 0,0 1,0-1,1 0,-1 1,0-1,0 0,1 1,-1-1,0 0,1 0,-1 1,0-1,1 0,-1 0,0 1,1-1,-1 0,0 0,1 0,-1 0,1 0,-1 0,0 0,1 0,-1 0,1 0,-1 0,0 0,1 0,-1 0,1 0,-1 0,0 0,1 0,-1 0,1-1,-1 1,1 0,-1 2,-3 387,18-316,-7-61</inkml:trace>
  <inkml:trace contextRef="#ctx0" brushRef="#br0" timeOffset="111433.322">18267 5875,'145'-35,"-143"35,0-1,0 1,0 0,0 0,0 0,0 0,0 0,0 0,0 1,-1-1,1 1,0-1,0 1,0 0,-1-1,1 1,0 0,0 0,-1 0,1 1,-1-1,1 0,-1 0,0 1,0-1,1 1,-1-1,0 1,0 0,0-1,0 1,-1 0,1 0,0 0,-1 0,0-1,1 1,-1 0,0 0,0 0,0 0,0 0,0 0,0 0,0 0,-1 1,-2 11,0-1,-1 0,-1 0,0-1,0 1,-1-1,-1 0,0-1,-1 0,0 0,0 0,-1-1,-4 3,12-13,0 0,1 0,-1 1,0-1,0 0,1 1,-1-1,0 1,1-1,-1 0,0 1,1 0,-1-1,1 1,-1-1,1 1,-1 0,1-1,-1 1,1 0,0-1,-1 1,1 0,0 0,0-1,-1 1,1 0,0 0,0 0,0-1,0 1,0 0,0 0,0 0,0-1,1 1,-1 0,0 0,0-1,1 1,-1 0,0 0,1-1,-1 1,1 0,-1-1,1 1,-1 0,1-1,-1 1,1-1,0 1,-1-1,1 1,0-1,-1 0,1 1,0-1,0 0,-1 1,1-1,0 0,0 0,111 9,-97-7,-1 0,0 1,0 1,0 0,0 1,0 1,5 3,-16-7,0-1,0 1,0 0,0 1,0-1,0 0,0 1,-1 0,1-1,-1 1,0 0,0 0,0 1,0-1,0 0,-1 1,0-1,1 1,-1-1,-1 1,1-1,0 1,-1 0,0-1,0 1,0 0,0-1,0 1,-1 0,0-1,0 1,0 0,-4 5,0 0,-1 0,0 0,0-1,-1 0,0 0,-1 0,1-1,-2 0,1-1,-1 0,0 0,0-1,0 0,-1-1,1 0,-1 0,-1-1,-7 2,3 1,-1-1,-1-1,1 0,-1-1,1-1,-1 0,-11-1,26-9,9 2</inkml:trace>
  <inkml:trace contextRef="#ctx0" brushRef="#br1" timeOffset="-168266.479">15990 177,'7'-5,"-4"19,-5 31,-1 0,-2 0,-3 0,-6 20,7-30,-73 316,80-351,-7 23,7-23,0 0,0 0,0 0,0-1,0 1,0 0,0 0,-1 0,1 0,0-1,0 1,0 0,0 0,-1 0,1 0,0 0,0 0,0 0,-1-1,1 1,0 0,0 0,0 0,-1 0,1 0,0 0,0 0,-1 0,1 0,0 0,0 0,0 0,-1 0,1 0,0 1,0-1,0 0,-1 0,1 0,0 0,0 0,0 0,-1 0,1 1,0-1,0 0,0 0,0 0,0 0,-1 1,1-1,0 0,0 0,0 0,0 1,0-1,-3-19,0-1,2 1,0-1,1 1,1-1,1-1,9-60,4 2,3 0,3 1,14-29,-10 29,34-98,-59 175,0 0,0 0,0 0,0 0,1 0,-1 0,0 0,0 1,1-1,-1 0,0 0,1 0,-1 0,1 0,-1 0,1 0,-1 1,1-1,0 0,0 0,-1 1,1-1,0 0,0 1,0-1,-1 1,1-1,0 1,0 0,0-1,0 1,0 0,0 0,0-1,0 1,0 0,0 0,0 0,0 0,0 0,0 1,0-1,0 0,0 0,0 1,0-1,0 0,0 1,0-1,0 1,-1-1,1 1,0-1,0 1,0 0,6 12,-1 0,0 1,-1-1,0 1,-1 0,-1 0,0 1,0 13,2-1,87 693,-80-625,-9-76</inkml:trace>
  <inkml:trace contextRef="#ctx0" brushRef="#br1" timeOffset="-167992.211">15898 545,'-5'0,"4"0,8 0,12-2,16-1,16-2,12-3,7 1,1 0,-4 3,-8 3,-11 5,-15 1</inkml:trace>
  <inkml:trace contextRef="#ctx0" brushRef="#br0" timeOffset="-89064.827">10594 7375,'2'0,"6"0,10 0,11 0,11 0,11-2,12-3,9-1,5-1,1 0,-4 1,-7 2,-12 2,-12 1,-11 0,-11 1</inkml:trace>
  <inkml:trace contextRef="#ctx0" brushRef="#br0" timeOffset="-86199.801">11266 6665,'-1'1,"0"0,0 0,0 0,0 0,1 0,-1 0,0 0,1 0,-1 1,1-1,-1 0,1 0,0 0,-1 1,1-1,0 0,0 1,0-1,0 0,0 0,0 1,0-1,0 0,1 1,-1-1,1 0,-1 1,56 322,-43-241,-3 0,-3 0,-5 46,-24-345,-47-224,49 362,20 78,0-1,0 1,0 0,-1-1,1 1,0-1,0 1,0 0,0-1,0 1,-1-1,1 1,0 0,0-1,0 1,0-1,0 1,1-1,-1 1,0-1,0 1,0 0,0-1,0 1,1-1,-1 1,0 0,0-1,0 1,1 0,-1-1,0 1,1 0,-1-1,0 1,1 0,-1 0,0-1,1 1,-1 0,1 0,-1 0,0 0,1-1,-1 1,1 0,-1 0,1 0,-1 0,0 0,1 0,-1 0,1 0,-1 0,1 0,29 9,-17-5,65 12,1-4,1-3,-1-4,21-3,-4 1,288 4,-297-19,-85 13,1 0,-1 1,1-1,-1 1,0-1,0 1,1 0,-1 0,-1 0,1 0,0 1,0-1,-1 0,1 1,-1-1,0 1,0 0,0-1,0 1,0 0,-1-1,1 1,-1 0,0 0,0 0,0 0,0 1,1 1,38 390,2-278,-38-115,-1 0,0 0,0 0,0 0,1-1,-1 1,1-1,0 0,-1 0,1 1,0-2,0 1,-1 0,1 0,0-1,0 0,0 0,0 0,0 0,0 0,0 0,0-1,-1 1,1-1,0 0,0 0,-1 0,1 0,0 0,-1-1,1 1,1-2,11-2,63-16,0 4,39-3,53-10,-93 13,-20 3,0 2,1 2,0 3,59 1,-116 7,0-1,0 0,1 0,-1 0,0 0,0 0,1 0,-1 0,0 0,0 0,1-1,-1 1,0 0,0-1,0 1,0-1,0 0,1 1,-1-1,0 0,0 1,-1-1,1 0,0 0,0 0,0 0,0 0,-1 0,1 0,-1 0,1 0,0 0,-1-1,0 1,1 0,-1 0,0 0,0-1,1 1,-1 0,0 0,0-1,0 1,-1 0,1 0,0-1,0 1,-1 0,1 0,-1 0,1 0,-1-1,1 1,-57-120,14 40,19 39,1-1,3-1,1-1,2-1,-8-40,24 85,1 0,-1 0,1 1,0-1,0 0,0 0,-1 0,1 0,0 1,0-1,0 0,0 0,0 0,0 0,1 0,-1 1,0-1,0 0,0 0,1 0,-1 1,1-1,-1 0,0 0,1 1,-1-1,1 0,0 1,-1-1,1 1,-1-1,1 0,0 1,0 0,-1-1,1 1,0-1,0 1,-1 0,1-1,0 1,0 0,0 0,0 0,-1 0,1 0,0 0,0 0,0 0,0 0,49 13,-34-7,31 4,1-3,0-1,0-3,0-2,37-3,-14 0,490-12,-47-13,-506 27,-5-1,-1 1,0-1,1 1,-1 0,1 0,-1 0,0 0,1 0,-1 0,1 1,-1-1,0 1,1 0,-1-1,0 1,0 0,0 0,0 1,0-1,0 0,0 1,0-1,0 1,0-1,-1 1,1 0,0 1,10 98,-11-66,1 34,4 0,2-1,4 0,16 54,-28-119,0-1,1 1,-1 0,1-1,0 1,0-1,0 0,0 1,0-1,1 0,-1 1,1-1,-1 0,1 0,0 0,0 0,0-1,0 1,0 0,0-1,0 0,0 1,1-1,-1 0,1 0,-1 0,1 0,-1-1,1 1,-1-1,1 1,0-1,-1 0,1 0,-1 0,1-1,1 1,195-44,-83 27,0 5,1 5,17 6,-133 1,0 0,-1 1,1-1,0 0,0 0,0 0,0 1,-1-1,1 0,0 0,0 0,0 0,0 0,-1 0,1-1,0 1,0 0,0 0,0-1,-1 1,1 0,0-1,0 1,-1-1,1 1,0-1,-1 1,1-1,-1 1,1-1,0 0,-1 1,0-1,1 0,-1 0,1 1,-1-1,0 0,1 0,-1 1,0-1,0 0,0 0,1 0,-1 0,0 1,0-1,0 0,-1 0,1 0,0 0,0 1,0-1,-1 0,1 0,0 0,-1 1,1-1,-5-5</inkml:trace>
  <inkml:trace contextRef="#ctx0" brushRef="#br0" timeOffset="-85065.81">11318 7652,'2'1,"0"0,0 0,0 1,0-1,-1 1,1-1,-1 1,1-1,-1 1,1 0,-1 0,0 0,0 0,0 0,0 0,0 0,-1 0,1 0,-1 0,1 2,0-3,9 42,-1-1,-2 1,-1 0,-3 1,-2 25,-1-64,6 222,19 326,-14-395,-9-157,1-8</inkml:trace>
  <inkml:trace contextRef="#ctx0" brushRef="#br0" timeOffset="-84212.876">13437 7572,'16'125,"34"766,-36-694,-14-201</inkml:trace>
  <inkml:trace contextRef="#ctx0" brushRef="#br0" timeOffset="-83163.166">10463 8310,'815'-34,"252"11,203 0,-1059 23,872-28,-840 16,-250 10,-6 0</inkml:trace>
  <inkml:trace contextRef="#ctx0" brushRef="#br0" timeOffset="-82247.103">13831 8047,'-66'26,"-5"0,50-20,0 1,1 1,0 1,0 0,1 2,0 0,1 1,0 1,1 1,-1 1,15-13,1 1,-1-1,1 0,-1 1,1-1,0 1,0-1,0 1,0 0,0 0,1 0,-1 0,1 0,0 1,0-1,0 0,0 1,1-1,-1 0,1 1,0-1,0 1,0-1,0 0,1 1,-1-1,1 0,0 1,0-1,0 0,1 0,-1 0,1 0,-1 0,1 0,0 0,0 0,1 0,7 1,0 0,1 0,-1-1,1 0,0-1,-1-1,1 1,0-2,4 1,34 3,-17 2,0 1,0 1,-1 2,29 13,-54-21,-5 0,0-1,0 0,0 0,0-1,0 1,0 0,1 0,-1 0,0-1,0 1,1-1,-1 1,0-1,1 1,-1-1,1 0,-1 0,0 0,1 0,-1 0,1 0,-1 0,0 0,1 0,-1-1,1 1,-1 0,0-1,1 1,-1-1,0 0,0 1,0-1,1 0,-1 0,0 0,0 0,0 0,0 0,0 0,0 0,0-1,-7-78,-26-214,32 292,0 1,0-1,0 1,0-1,0 1,0-1,0 0,0 1,-1-1,1 1,-1-1,1 1,-1-1,1 1,-1 0,0-1,0 1,0 0,0-1,0 1,0 0,0 0,0 0,0 0,0 0,-1 0,1 0,0 0,-1 0,1 1,-1-1,1 1,-1-1,1 1,-1-1,-18 7,-1 5</inkml:trace>
  <inkml:trace contextRef="#ctx0" brushRef="#br0" timeOffset="-81213.767">10844 8113,'1'-1,"0"0,0 1,0-1,0 1,0-1,0 1,0 0,1 0,-1-1,0 1,0 0,0 0,0 0,1 0,-1 0,0 0,0 1,0-1,0 0,0 0,0 1,1-1,-1 1,0-1,0 1,0-1,0 1,0 0,4 1,64 19,-20-8,-2 1,0 4,0 1,-2 2,0 2,13 27,-56-48,-1 0,0 0,0 0,0 0,0 1,0-1,0 0,0 1,-1-1,1 0,-1 1,0-1,0 1,0-1,0 1,0-1,0 0,-1 1,1-1,-1 1,1-1,-1 0,0 0,0 1,0-1,0 0,-1 0,1 0,-2 1,-8 10,-1-2,-1 0,0 0,-1-1,0-1,-1 0,1-1,-2 0,1-1,-15 4,11-3,-135 52,151-59,0 0,0 1,1-1,-1 1,0 0,1-1,-1 1,1 0,0 1,0-1,-1 0,1 0,1 1,-1 0,0-1,0 2,-1 6</inkml:trace>
  <inkml:trace contextRef="#ctx0" brushRef="#br0" timeOffset="-80679.196">12069 8679,'-5'2,"-3"5,-1 6,-1 8,2 9,1 6,3 5,2 4,0 0,4-3,3-7,1-8</inkml:trace>
  <inkml:trace contextRef="#ctx0" brushRef="#br0" timeOffset="-80281.241">12253 8850,'13'123,"-12"-119,0-1,0 0,0 0,0 1,1-1,-1 0,1 0,0-1,0 1,0 0,0 0,0-1,1 1,-1-1,1 0,0 0,0 0,-1 0,1 0,0-1,0 1,1-1,-1 0,0 0,0 0,1 0,-1-1,1 1,-1-1,0 0,1 0,-1 0,1 0,1-1,2-1,0 0,0-1,1 0,-2 0,1-1,0 0,-1 0,0 0,1-1,-2 0,1 0,-1 0,1-1,-2 0,1 0,-1 0,0 0,0-1,0 0,-1 0,0 0,0 0,-1 0,0-1,-1 1,1-1,-1 1,0-8,-2 12,1 0,0 0,-1 0,1 0,-1 0,0 0,0 0,-1 1,1-1,0 0,-1 1,0-1,1 0,-1 1,0 0,0-1,-1 1,1 0,0 0,-1 0,1 1,-1-1,1 1,-1-1,0 1,0 0,0 0,0 0,0 0,0 0,0 1,0 0,0-1,0 1,0 0,0 0,0 1,0-1,0 1,0-1,0 1,0 0,0 0,0 0,1 1,-1-1,0 1,1-1,-1 1,1 0,-1 0,0 1,-3 3,0 1,0-1,1 1,0 1,0-1,1 0,0 1,0 0,1 0,0 1,-7 17</inkml:trace>
  <inkml:trace contextRef="#ctx0" brushRef="#br0" timeOffset="-79929.182">12621 8889,'-2'4,"0"1,1 0,0-1,0 1,1 0,-1 0,1 0,0 0,0 0,0 0,1-1,0 1,0 0,0 0,0 0,1-1,0 1,0-1,0 1,1-1,-1 0,1 0,0 0,0 0,1-1,-1 1,1-1,-1 0,1 0,0 0,0 0,1-1,0 1,1-2,-1 1,1-2,0 1,1-1,-1 0,0 0,0 0,0-1,0 0,-1 0,1-1,0 0,0 0,-1 0,1 0,-1-1,1 0,-1 0,0-1,-1 1,1-1,0 0,-1 0,0-1,0 1,0-1,-1 0,0 0,1 0,-2-1,1 1,-1-1,0 1,0-1,0 0,-1 0,0 0,0 0,0 0,-1 0,0 0,0 0,-1 0,1 0,-1 0,-1-1,1 3,0 0,0 0,0 1,-1-1,0 0,0 1,0-1,0 1,0-1,-1 1,1 0,-1 0,0 0,0 1,0-1,0 1,-1-1,1 1,0 0,-1 0,0 1,1-1,-1 1,0 0,0 0,0 0,0 0,0 1,0-1,0 1,0 0,0 0,0 1,0-1,0 1,0 0,0 0,0 0,1 1,-1-1,0 1,1 0,-1 0,-2 2,-8 16,4 1</inkml:trace>
  <inkml:trace contextRef="#ctx0" brushRef="#br0" timeOffset="-79659.911">13016 8836,'-3'18,"1"15,-3 8,-1 9,2 4,-1 5,-1 3,0 0,0-1,-1-3,1-6,1-12</inkml:trace>
  <inkml:trace contextRef="#ctx0" brushRef="#br0" timeOffset="-79408.583">12924 9507,'0'0</inkml:trace>
  <inkml:trace contextRef="#ctx0" brushRef="#br0" timeOffset="-78977.343">13055 8836,'-1'1,"0"1,0-1,0 1,0 0,0-1,0 1,0 0,1 0,-1-1,1 1,-1 0,1 0,0 0,-1 0,1 0,0 0,0 0,1 0,-1 0,0-1,0 1,1 0,-1-1,1 20,1 0,1 0,1 0,1-1,5 15,-10-34,0 1,0-1,1 0,-1 0,0 1,1-1,-1 0,1 0,-1 0,1 0,-1 0,1 1,0-1,0 0,-1-1,1 1,0 0,0 0,0 0,0 0,0-1,0 1,0 0,0-1,1 1,-1-1,0 1,0-1,0 0,1 0,-1 1,0-1,0 0,1 0,-1 0,0 0,0 0,1 0,-1-1,0 1,0 0,0-1,1 1,-1-1,0 1,0-1,0 0,8-11,-2-1,1 1,-2-2,0 1,0-1,-2 0,1 0,-2 0,0-1,-1 1,0-1,-1 0,0 1,-2-1,0-4,0-7,1 17,0 14,-1 21,1 1,2-1,1 1,1-1,1 1,-3-18,0 0,1 0,0 0,1 0,0-1,0 1,0-1,1 0,1 0,0-1,0 0,0 0,0 0,1-1,1 0,0 1,-4-5,1 1,0-1,0 0,1 0,-1-1,0 1,1-1,-1 0,1-1,-1 1,1-1,-1 0,1 0,-1-1,3 0,4 0</inkml:trace>
  <inkml:trace contextRef="#ctx0" brushRef="#br0" timeOffset="-77842.247">12055 8586,'2'0,"-1"2,-6 6,-6 5,-5 6,-8 3,-3 3,-2-1,1 0,4-1,10-5,10-6,8-5,3-3</inkml:trace>
  <inkml:trace contextRef="#ctx0" brushRef="#br0" timeOffset="143876.513">18162 4823,'0'2,"0"7,0 12,-2 15,-6 15,-3 12,-2 10,-1 2,1-11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4:08.7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0 238,'559'7,"398"4,27-2,-641-10,-90 6,-237-3,-6 1</inkml:trace>
  <inkml:trace contextRef="#ctx0" brushRef="#br0" timeOffset="480.715">1395 1,'19'8,"43"25,1-3,2-3,60 16,-47-16,-1 3,34 20,-107-49,0 0,-1 0,1 0,0 1,0 0,-1 0,1 0,-1 0,0 0,0 1,0-1,0 1,0 0,0 0,-1 0,1 0,-1 1,0-1,0 1,0-1,0 1,-1 0,1-1,-1 1,0 0,0 0,-1 0,1 0,-1 0,0 4,-4 0,0-1,-1 0,0 0,0 0,0-1,-1 1,0-1,0 0,-1-1,0 0,0 0,-1 1,7-6,-167 105,127-84,2 3,0 1,2 1,1 2,-25 26,31-20</inkml:trace>
  <inkml:trace contextRef="#ctx0" brushRef="#br0" timeOffset="29467.887">685 224,'-7'3,"0"1,0-1,1 1,0 1,0-1,0 1,0 1,1-1,0 1,0-1,0 1,1 1,0-1,0 1,0 0,1 0,0 0,0 0,1 0,0 0,0 1,1 3,1-9,-1 0,2 0,-1 1,0-1,0 0,1 0,-1 1,1-1,0 0,-1 0,1 0,0 0,1 0,-1 0,0 0,0 0,1 0,-1-1,1 1,-1 0,1-1,0 1,0-1,0 0,0 0,0 1,0-1,0-1,0 1,0 0,0 0,1-1,-1 1,0-1,4 1,0 0,0-1,-1 0,1 0,0 0,0-1,0 0,0 0,-1 0,1-1,-1 0,6-2,-3 0,-1 0,0-1,0 0,-1 0,0 0,1-1,-2 0,1 0,-1-1,0 0,0 0,-1 0,1 0,1-6,-4 9,0 0,-1-1,1 1,-1 0,0 0,0-1,-1 1,1 0,-1-1,0 1,0-1,0 1,-1-1,1 1,-1 0,0-1,-1 1,1 0,-1 0,0 0,0 0,0 0,0 0,-1 1,1-1,-1 1,0-1,-2-1,0 2,0-1,0 1,0 1,0-1,0 1,-1-1,1 1,-1 1,1-1,-1 1,0 0,1 1,-1-1,0 1,0 0,0 0,1 1,-1 0,0 0,0 0,1 1,-1 0,1 0,-1 0,1 1,0-1,0 1,0 1,1-1,-1 1,1-1,-1 1,1 1,0-1,1 0,-1 1,1 0,0 0,0 0,0 0,1 1,0-1,0 0,0 1,1 0,0-1,0 1,0 0,1 0,0-1,0 1,0 0,1 0,-1 0,2-1,-1 1,3 2,0-1,0 0,1 0,0 0,0 0,1-1,-1 0,1 0,1 0,-1-1,1 0,0 0,0-1,1 0,-1 0,1-1,0 0,0 0,0 0,0-1,1-1,-1 0,0 0,1 0,-1-1,1 0,-1-1,0 1,1-2,5-1,-9 1,0-1,0 0,-1 0,1 0,-1 0,0-1,0 0,0 0,0 0,-1 0,1 0,-1-1,0 0,-1 1,1-1,-1 0,0 0,0-1,-1 1,1 0,-1-1,0 1,0-1,-1 1,0-1,0 1,0-1,-1 1,0-1,0 1,0 0,0-1,-1 1,0 0,0 0,-1 0,1 0,-1 0,0 1,0-1,-1 1,1 0,-1 0,0 0,0 0,0 1,-1-1,1 1,-3-1,4 3,1 1,-1-1,0 1,0-1,0 1,0 0,1 0,-1 0,0 0,0 1,0-1,0 1,1 0,-1 0,0 0,1 0,-1 0,1 0,-1 1,1-1,-1 1,1 0,0 0,0 0,0 0,0 0,0 0,1 0,-1 1,0 1,-38 79,35-52,0-1,2 0,2 1,0 0,4 23,-1 8,-9 388,-1-98,-16-79,25 48,4-272,1 0,3 0,9 29,12 64,-9 121,21 6,-15 28,-1-81,-12-23,12 74,2-60,-25-183,-1-5,0-1,1 1,1-1,1 0,1 0,0-1,5 9,-5-24,-4-10</inkml:trace>
  <inkml:trace contextRef="#ctx0" brushRef="#br0" timeOffset="34201.589">303 2830,'262'364,"-251"-351,1 0,0 0,1-1,0-1,0 0,2-1,7 4,-16-11,-1 0,1 0,0-1,0 0,0 0,0 0,0-1,1 0,-1 0,0 0,1-1,-1 0,0 0,1-1,-1 0,0 0,0 0,1-1,-1 0,0 0,-1-1,1 1,20-16,-1 0,-2-2,0 0,-1-1,0-2,-2 0,-1-1,-1-1,8-15,-24 36,169-262,-140 210</inkml:trace>
  <inkml:trace contextRef="#ctx0" brushRef="#br0" timeOffset="41085.622">1948 4014,'0'9,"0"10,-2 8,-1 9,-3 4,1 3,-2 0,-1 0,-2-3,0-4,1-3,1-6,0-8,1-14,2-6</inkml:trace>
  <inkml:trace contextRef="#ctx0" brushRef="#br0" timeOffset="41333.96">1777 3857,'4'0,"9"-2,11-1,12 0,11-2,9-2,7-2,0 1,0 1,-5 2,-12 2</inkml:trace>
  <inkml:trace contextRef="#ctx0" brushRef="#br0" timeOffset="42165.736">2251 4265,'-59'364,"54"-351,5-35,35-224,-11 117,-18 180,2 17,-8-66,1-1,-1 1,1 0,0 0,0-1,0 1,0 0,0-1,0 1,1-1,-1 1,0-1,1 0,-1 1,1-1,-1 0,1 0,0 0,-1 0,1 0,0-1,0 1,0 0,0-1,0 0,-1 1,1-1,0 0,0 0,0 0,0 0,0 0,0 0,0-1,9-2,-1-1,0-1,-1 1,1-2,-1 1,0-1,0-1,-1 0,1 0,-2-1,1 1,-1-2,0 1,-1-1,2-2,31-72,-63 165,16-40,3 2,1-1,2 1,3-1,1 1,2 0,9 17,-5-38</inkml:trace>
  <inkml:trace contextRef="#ctx0" brushRef="#br0" timeOffset="42615.96">2751 4212,'24'0,"4"-1,0 1,1 2,-1 1,0 1,12 4,-38-7,1-1,-1 1,0 0,1 0,-1 0,0 0,0 0,1 1,-1-1,0 1,0-1,-1 1,1 0,0 0,0 0,-1 0,1 0,-1 0,0 0,0 0,0 1,0-1,0 0,0 1,0-1,-1 1,1-1,-1 1,0-1,0 1,0-1,0 1,0-1,0 1,-1-1,0 1,1-1,-1 1,0-1,0 0,0 1,0-1,-1 1,-14 25,-1-1,-1-1,-2 0,0-2,-2 0,-1-1,-6 4,4-3,6-6,12-13,0 1,1 0,0 1,0-1,0 1,1 0,0 1,1-1,-4 8,8-13,0-1,0 0,1 0,-1 0,0 0,1 1,-1-1,1 0,-1 0,1 0,0 0,0 0,-1 0,1 0,0-1,0 1,0 0,0 0,0 0,0-1,0 1,0-1,0 1,0-1,0 1,0-1,0 1,1-1,-1 0,0 0,0 0,0 0,1 0,-1 0,0 0,0 0,0 0,1 0,-1-1,0 1,187-20,104-2,-253 21</inkml:trace>
  <inkml:trace contextRef="#ctx0" brushRef="#br0" timeOffset="73958.589">2751 3278,'-14'18,"-8"14,-6 14,-1 12,0 7,2 2,1-4,5-12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4:10.6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0 105,'417'-23,"-214"7,746-42,-598 51,26 16,-223-5,-154-4,0-1,1 1,-1 0,0 0,1-1,-1 1,1 0,-1 0,0 0,1 0,-1-1,1 1,-1 0,0 0,1 0,-1 0,1 0,-1 0,1 0,-1 0,0 0,1 0,-1 0,1 1,-1-1,0 0,1 0,-1 0,1 0,-1 1,0-1,1 0,-1 0,0 1,1-1,-1 0,0 1,1-1,-1 0,0 1,0-1,0 0,1 1,-1-1,0 1,0-1,0 0,0 1,0-1,0 1,1-1,-1 0,0 1,0-1,-1 1,1-1,0 1,0-1,0 0,0 1,0-1,0 1,0-1,-1 0,1 1,0-1,0 1,-11 4</inkml:trace>
  <inkml:trace contextRef="#ctx0" brushRef="#br0" timeOffset="30159.493">1013 66,'-3'-2,"0"0,0 0,-1 0,1 1,0-1,-1 1,1 0,-1 0,0 1,1-1,-1 1,1-1,-1 1,0 0,1 0,-1 1,0-1,1 1,-1 0,1 0,-1 0,1 0,-1 1,1-1,0 1,0 0,-1 0,2 0,-1 1,0-1,0 0,1 1,-1 0,1 0,0 0,0 0,0 0,0 0,0 0,1 1,-1-1,1 1,0 0,1 1,-1 1,2-1,-1 1,1-1,0 1,0-1,0 0,1 1,-1-1,1 0,1 0,-1 0,1 0,0-1,0 1,0-1,0 0,1 1,0-2,0 1,0 0,0-1,1 0,-1 0,1 0,0 0,0-1,0 0,0 0,0 0,0 0,1-1,-1 0,0 0,1-1,-1 0,1 1,-1-2,3 1,-4-1,-1 0,1 0,0 0,0-1,-1 0,1 1,-1-1,1 0,-1-1,0 1,0 0,0-1,0 0,0 0,0 0,-1 0,0 0,1-1,-1 1,0 0,-1-1,1 0,-1 1,1-1,-1 0,0 0,-1 0,1 0,-1 0,1 0,-1 0,-1-1,2 0,-1 0,1-1,-1 1,-1 0,1 0,-1 0,0-1,0 1,-1 0,1 0,-1 0,0 0,0 1,-1-1,0 1,1-1,-1 1,-1 0,1 0,-1 0,0 0,1 1,-2-1,-1-1,2 4,1 0,0 0,-1 0,1 0,-1 0,0 1,1-1,-1 1,1 0,-1 0,0 1,1-1,-1 1,1 0,-1-1,1 1,-1 1,1-1,0 1,0-1,0 1,-1 0,2 0,-1 0,0 0,0 1,1-1,-1 1,1 0,0 0,0 0,0 0,0 0,0 0,0 2,-1-1,1 0,0 0,0 0,0 0,1 0,0 1,-1-1,1 0,1 1,-1-1,1 1,0-1,0 1,0-1,0 1,1-1,0 1,0-1,0 1,0-1,1 0,-1 0,1 0,0 0,1 0,-1 0,1 0,1 1,1-1,0 0,0 0,0-1,1 1,0-1,-1-1,1 1,0-1,0 0,0 0,1-1,-1 1,0-1,1-1,-1 0,1 1,-1-2,0 1,1-1,-1 0,0 0,0-1,1 0,-1 0,0 0,-1-1,1 0,0 0,-1 0,0-1,1 0,-1 0,-1 0,1-1,-1 1,0-1,0 0,0 0,1-3,-3 4,0 0,0-1,0 1,-1 0,0-1,0 1,0-1,0 1,-1-1,1 0,-1 1,-1-1,1 1,0-1,-1 0,0 1,0 0,-1-1,1 1,-1-1,0 1,0 0,0 0,-1 0,1 0,-1 1,0-1,0 1,0-1,0 1,-1 0,0 0,1 1,-1-1,0 1,0 0,0 0,-1 0,1 0,0 1,-1-1,1 1,-1 1,1-1,-1 0,0 1,-4 0,5 1,0 1,0-1,-1 1,1 0,0 0,1 0,-1 0,0 1,0-1,1 1,0 0,0 0,-1 0,2 1,-1-1,0 1,1 0,-1 0,1-1,0 2,1-1,-1 0,1 0,-1 0,1 1,-16 112,14-9,-10 96,-18-60,16-79,2 1,3 0,2 15,9 519,-1 210,27-435,-27-120,13-111,-11-105,3-1,1 1,2-1,1 0,3 3,9 103,-19 74,-2-212</inkml:trace>
  <inkml:trace contextRef="#ctx0" brushRef="#br0" timeOffset="33540.932">592 2593,'18'29,"-13"-19,11 33,2 0,2-1,2-1,2-1,2-1,1-1,1-1,3-2,1-1,12 9,-39-38,0 0,1-1,-1 1,1-1,0 0,0-1,0 0,1 0,-1 0,1 0,0-1,-1 0,1-1,0 0,0 0,0 0,0-1,0 0,0 0,0-1,0 1,0-2,0 1,0-1,-1 0,1 0,0-1,1-1,6-9,-1 0,-1-1,-1 0,0-1,-1 0,0-1,-1 0,-1-1,0-1,0 2,16-32,-12 20,1-1,1 2,1 0,1 1,2 0,0 2,2 0,0 1,2 1,1 1,0 0,14-6,1 7</inkml:trace>
  <inkml:trace contextRef="#ctx0" brushRef="#br0" timeOffset="41503.866">1711 3646,'-9'18,"-7"14,-4 12,2 6,2 5,4-2,3-2,4-3,2-5,2-9,2-6,-1-7,1-9,0-6</inkml:trace>
  <inkml:trace contextRef="#ctx0" brushRef="#br0" timeOffset="41738.551">1526 3593,'-2'-4,"6"-2,13 0,16 1,17 2,14 1,11 1,5 0,-1 1,-6 1,-17-1</inkml:trace>
  <inkml:trace contextRef="#ctx0" brushRef="#br0" timeOffset="42526.982">1908 4120,'-72'268,"60"-221,12-77,19-201,-8 144,-11 87,0 0,0 1,0-1,0 0,1 0,-1 1,0-1,0 0,1 0,-1 1,0-1,0 0,1 0,-1 0,0 1,0-1,1 0,-1 0,0 0,1 0,-1 0,0 0,1 0,-1 0,0 0,1 0,-1 0,0 0,1 0,-1 0,0 0,1 0,-1 0,0 0,1 0,-1 0,0 0,0-1,1 1,-1 0,0 0,1 0,-1 0,0-1,0 1,0 0,1 0,-1-1,0 1,0 0,0-1,1 1,-1 0,0 0,0-1,0 1,0 0,0-1,0 1,0 0,0-1,0 1,0 0,0-1,0 1,0 0,0-1,0 1,0 0,0-1,11 25,-11-23,11 38,-10-31,1 0,-1 0,2 0,-1 0,1-1,0 1,1-1,0 0,0 0,1 0,-1 0,2-1,-1 1,6 4,-9-10,0 0,0-1,0 1,0 0,0-1,0 1,0-1,1 1,-1-1,0 0,0 0,0 0,1-1,-1 1,0 0,0-1,0 1,0-1,0 0,0 0,0 0,0 0,0 0,0 0,0 0,0-1,1 0,43-45,45-82,-91 129,0-1,0 1,0 0,1 0,-1-1,0 1,0 0,0-1,0 1,1 0,-1 0,0-1,0 1,1 0,-1 0,0 0,0-1,1 1,-1 0,0 0,1 0,-1 0,0 0,1 0,-1-1,0 1,0 0,1 0,-1 0,0 0,1 0,-1 0,0 0,1 0,-1 1,0-1,1 0,-1 0,0 0,1 0,-1 0,0 0,0 1,1-1,-1 0,0 0,0 0,1 1,-1-1,0 0,0 0,1 1,-1-1,0 0,0 1,0-1,0 0,0 0,0 1,1-1,-1 0,0 1,0-1,0 0,0 1,0-1,0 0,0 1,2 28,-2-25,-28 300,28-301,0 1,0-1,0 1,0-1,0 0,1 1,-1-1,1 1,0-1,0 0,0 0,0 1,1-1,0 0,-1 0,2 0,5 4</inkml:trace>
  <inkml:trace contextRef="#ctx0" brushRef="#br0" timeOffset="42811.219">2527 4027,'-2'16,"-3"12,-3 7,-3 8,1 2,3 3,1 0,1-4,0-2,2-5,-2-5,1-7,0-7</inkml:trace>
  <inkml:trace contextRef="#ctx0" brushRef="#br0" timeOffset="43073.52">2474 4001,'-4'9,"-7"8,-2 7,-5 6,-3 5,-1 1,0 1,3-5</inkml:trace>
  <inkml:trace contextRef="#ctx0" brushRef="#br0" timeOffset="43291.469">2316 4567,'16'0,"12"0,12-2,6-1,4 0,-2 0,-6 2,-9 0,-10 0</inkml:trace>
  <inkml:trace contextRef="#ctx0" brushRef="#br0" timeOffset="43903.832">2566 4040,'0'-2,"-2"1,-3 4,-3 3,-2 5,0 0</inkml:trace>
  <inkml:trace contextRef="#ctx0" brushRef="#br0" timeOffset="73198.674">2382 3146,'-2'-2,"-3"1,-3 8,-3 11,-3 17,-2 15,2 15,1 10,-2 3,2-12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0:47.10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121 1512,'0'20,"0"127,16 115,84 500,-52-360,78 286,-73-446,15 189,-15 72,-42-395,-5 0,-5 0,-10 71,3-71,-15 128,-59 138,4-33,44-199,32-141,-1-1,1 1,-1 0,1-1,0 1,-1-1,1 1,-1 0,1-1,0 1,0 0,-1-1,1 1,0 0,0-1,0 1,0 0,0-1,-1 1,2 0,-1 0,0-1,0 1,0 0,0 0,0-1,0 1,1 0,-1-1,0 1,1 0,-1-1,0 1,1-1,-1 1,1-1,-1 1,1-1,-1 1,1-1,0 1,-1-1,1 1,-1-1,1 0,0 1,-1-1,1 0,0 0,-1 0,1 1,0-1,0 0,-1 0,1 0,0 0,0 0,-1 0,1 0,0 0,-1-1,1 1,0 0,-1 0,1-1,0 1,37-12,0 3,1 0,0 3,0 1,0 2,1 2,29 3,8-2,291-20,-136 6,62 10,802 8,-77 1,-1015-5,333 4,288 11,179 39,-20-42,-517-14,613 3,-136 37,-164-22,887-17,-1055-14,-111 6,20 6,-316 3,-1-1,0 1,0-1,0 1,0-1,0-1,0 1,0 0,-1-1,1 0,0 0,-1 0,1 0,-1-1,0 1,0-1,0 0,0 0,0 0,0 0,-1 0,0-1,1 1,-1-1,-1 0,1 1,0-1,-1 0,0 0,1-4,12-128,-14 132,-4-657,-45-266,47-321,2 1210,1-58,-4-1,-4 1,-10-39,-13-1,12 61,4 0,-3-47,1-279,-49-122,26-61,37 133,4 414,2 1,1-1,2 1,7-20,2-13,-10-29,-7 84,1-1,1 1,0 0,0 0,2 0,0 0,0 0,1 0,14-26,16-65,-21-14,-9 97,-2 20,-1 0,0 0,0 1,-1-1,1 0,0 0,0 0,-1 0,0 0,1 0,-1 0,0 0,0-1,0 1,0 0,0 0,0 0,-1 0,1 0,-1 0,1 0,-1 0,0 0,0 0,0 1,0-1,0 0,0 0,-1 1,1-1,0 1,-1-1,0 1,1-1,-1 1,0 0,1 0,-1 0,-1-1,-10 1,0 0,-1 1,1 1,0 0,0 0,0 1,0 1,0 0,-1 2,-24 3,-67 14,-1-6,0-4,-9-4,-967 0,-357 103,1080-70,-35-15,-775 44,137-21,271-17,-117-8,-1195-25,1473-26,548 28,-152-9,-6 1,131 9,-58-2,48 32,37-9,41-20,8-2,-1-1,0 1,1 0,-1 0,1 0,-1 1,1-1,0 1,0 0,-1 0,1 0,0 0,1 0,-1 1,0-1,1 1,-1 0,1 0,0 0,0 0,0 0,0 0,1 0,-1 1,1-1,0 2,0 132,18 851,-13-815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0:48.35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0,'3'23,"2"18,4 15,-1 10,-1 10,-2 9,-4 3,-5 0,-3-1,-4-6,1-11,2-14,4-17,8-17,3-13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0:48.7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0,'-24'34,"-1"4,-1 0,-3-3,0 0,-3-2,0-1,-21 14,35-33,0 0,-1-1,0-1,-1-1,0-1,-1 0,0-2,0 0,-2-1,-9-3,103 67,-56-51,3 3,2-1,0 0,1-2,1 0,1-1,0-2,2 0,0-2,0 0,11 3,165 43,-181-54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0:49.5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1 392,'229'-334,"-196"278,-33 56,0 0,0 0,0 1,0-1,0 0,0 0,1 0,-1 0,0 1,0-1,0 0,0 0,1 0,-1 0,0 0,0 0,1 1,-1-1,0 0,0 0,0 0,1 0,-1 0,0 0,0 0,1 0,-1 0,0 0,0 0,0 0,1 0,-1 0,0 0,0-1,1 1,-1 0,0 0,0 0,0 0,1 0,-1 0,0-1,0 1,0 0,0 0,1 0,-1 0,0-1,0 1,0 0,0 0,0 0,0-1,0 1,0 0,-1 22,-12 66,4-36,3 0,1 1,3 0,3 17,20 93,-11-104,-2 0,-1 54,-7-111,0-1,1 0,-1 0,0 1,0-1,0 0,0 1,0-1,0 0,0 0,-1 1,1-1,0 0,-1 0,1 1,-1-1,1 0,-1 0,0 0,1 0,-1 0,0 0,0 0,0 0,1 0,-1 0,0 0,-1 0,1-1,0 1,0 0,0-1,0 1,0-1,-1 1,1-1,0 0,0 1,-1-1,1 0,0 0,-1 0,1 0,0 0,-1 0,-80-33,82 33,0-1,0 1,0-1,0 1,0-1,0 1,0-1,0 1,1-1,-1 1,0-1,0 1,0-1,1 1,-1-1,0 1,0 0,1-1,-1 1,0-1,1 1,-1 0,1-1,-1 1,0 0,1-1,-1 1,1 0,-1 0,1-1,-1 1,1 0,-1 0,1 0,-1 0,1 0,-1 0,1 0,-1 0,1 0,-1 0,1 0,-1 0,1 0,-1 0,1 0,-1 0,1 1,-1-1,1 0,-1 0,1 1,-1-1,1 0,0 0,480-40,-477 39,-8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1.19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 3,'0'-3,"0"5,0 6,0 10,0 12,0 10,0 12,0 7,-3 9,-4 3,-5 2,1-1,0-4,1-8,3-10,3-14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7.5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1,'4'22,"11"20,12 16,15 11,14 9,9 3,2 0,0-2,-6-6,-6-6,-8-8,-7-6,-8-7,-10-10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1.61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1,'-122'84,"-3"-6,-22 5,143-81,-2 2,1-3,1 1,-1-1,1 1,-1 0,1 1,0-1,0 1,0 0,0 0,1 0,-1 0,1 1,0-1,0 1,0 0,0 0,1 0,-1 0,1 1,0-1,1 1,-1-1,1 1,0 0,0-1,0 1,0 0,1 3,2-1,0 0,0 0,1 0,0 0,1 0,-1-1,1 1,0-1,1 0,0-1,-1 1,2-1,-1 1,1-2,0 1,0-1,3 3,7 2,0 0,0-1,1 0,-1-1,2-1,11 2,15 0,-1-2,2-2,-1-2,0-2,18-3,-25 2,-15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1.8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17,'-6'-9,"-3"1,0 12,2 16,2 21,2 19,2 15,2 11,2 5,0-14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2.6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 0,'-4'18,"-2"18,-2 13,0 11,-1 5,2 4,1 2,2-1,2-3,1-5,1-8,0-9,0-13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3.0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1,'-33'11,"2"2,0 2,1 0,0 2,1 1,1 2,-17 16,25-22,-108 91,126-104,0 1,0 0,0 0,0 0,0 0,1 0,-1 0,1 0,-1 0,1 1,0-1,0 1,0-1,0 1,0-1,1 1,-1-1,1 1,0 0,-1-1,1 1,1-1,-1 1,0 0,0-1,1 1,0 0,-1-1,1 1,0-1,0 0,1 1,-1-1,0 0,2 2,10 10,1-1,1-1,0 0,0-1,1 0,1-2,0 0,10 4,8 3,0-2,0-2,1-1,1-2,0-1,35 2,-37-7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3.3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20,'36'-7,"0"1,1 2,0 2,0 1,0 2,0 2,34 6,12 26,-80-34,-1 1,0 0,0 0,1 0,-1 0,-1 0,1 0,0 1,-1-1,1 0,-1 1,1 0,-1-1,0 1,0 0,-1-1,1 1,0 0,-1 0,0 0,1-1,-1 1,0 0,-1 0,1 0,0 0,-1-1,0 1,0 3,-6 7,-1 0,0 0,0-1,-1 0,-1-1,0 0,0 0,-1-1,0 0,-1-1,0 0,-2-1,-239 166,251-172,-4 1,1 1,0 0,0 0,0 0,0 1,1 0,0 0,0 0,0 0,0 1,1 0,3-5,-1 0,1 1,0-1,0 0,-1 1,1-1,0 0,0 0,1 1,-1-1,0 0,0 1,0-1,1 0,-1 0,1 0,-1 1,1-1,0 0,-1 0,1 0,0 0,0 0,-1 0,1 0,0 0,0 0,0-1,0 1,0 0,1 0,-1-1,0 1,0-1,0 1,0-1,1 1,-1-1,0 0,1 0,121 23,-2-18,1-4,15-8,7-1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4.17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1,'-2'4,"-6"9,-3 14,-2 15,-2 14,3 14,2 9,4 4,2-1,3-4,0-10,2-11,-1-11,1-11,-1-12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4.5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444 1,'-25'6,"0"1,0 1,0 2,1 0,1 2,0 0,1 2,0 0,1 1,0 2,-2 3,4-4,0 0,1 2,1 0,1 1,1 1,-13 20,23-33,1 1,0 0,1-1,0 1,0 0,0 1,1-1,0 0,1 1,0-1,0 1,1-1,0 1,0-1,1 1,0-1,1 1,0-1,0 0,1 1,3 6,1-2,0-1,1-1,0 0,1 0,0 0,1-1,0 0,0-1,1-1,0 1,1-2,0 1,0-2,0 1,6 0,10 4,0-1,1-1,1-1,-1-2,1-1,17 0,-8-3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14.97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2,'22'-1,"-1"0,0 1,1 2,-1 0,0 1,0 1,0 1,0 1,-4-3,-1 1,1 0,-1 1,0 0,-1 2,0 0,0 1,0 0,-1 1,0 1,-1 0,0 0,10 11,-22-19,1 0,-1 0,0 0,0 0,1 0,-1 0,0 0,-1 0,1 0,0 1,-1-1,1 0,-1 1,0-1,1 0,-1 1,0-1,-1 0,1 1,0-1,-1 0,1 0,-1 1,0-1,1 0,-1 0,0 0,-1 0,1 0,0 0,0 0,-1 0,1 0,-1-1,0 1,0 0,0-1,-78 45,-35 0,114-46,0 0,0 1,0-1,0 1,0 0,1-1,-1 1,0 0,0-1,1 1,-1 0,0 0,1 0,-1 0,0-1,1 1,-1 0,1 0,0 0,-1 0,1 0,0 0,0 0,-1 1,1-1,0 0,0 0,0 0,0 0,1 0,-1 0,0 0,0 0,1 0,-1 0,0 0,1 0,-1 0,1 0,-1 0,1 0,0 0,-1-1,1 1,0 0,-1 0,2 0,42 32,2-7,-26-17,-2 0,1 1,-2 1,1 1,-1 1,-1 0,-1 1,1 1,-2 0,0 1,-1 0,9 16,-21-30,0 0,1 1,-1-1,0 1,0-1,0 1,-1-1,1 1,0-1,-1 1,0 0,0-1,1 1,-2 0,1-1,0 1,0 0,-1-1,0 1,1-1,-1 1,0-1,0 1,0-1,-1 0,1 1,-1-1,1 0,-1 0,0 0,1 0,-1 0,0 0,0-1,-1 1,1-1,-1 1,-10 4,0-1,-1 0,0-2,0 1,0-2,0 0,0 0,0-1,-1-1,5 1,-49 1,0-3,0-2,-52-10,2-5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21.61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1 311,'20'-81,"-11"55,1 0,1 1,2 1,0 0,2 0,0 1,19-20,-34 42,0 0,0 1,1-1,-1 0,0 0,1 1,-1-1,1 0,-1 1,0-1,1 0,0 1,-1-1,1 1,-1-1,1 1,0-1,-1 1,1 0,0-1,-1 1,1 0,0-1,0 1,-1 0,1 0,0 0,0-1,0 1,-1 0,1 0,0 0,0 0,-1 1,1-1,0 0,0 0,0 0,-1 1,1-1,0 0,-1 1,1-1,0 0,-1 1,1-1,0 1,-1-1,1 1,-1 0,1-1,-1 1,1-1,-1 1,1 0,-1-1,0 1,1 0,-1 0,0-1,0 1,1 0,-1 0,0 0,0-1,0 1,0 0,0 0,0 0,0 0,0 262,3-228,-1-26,0 0,0 0,-1 0,0 0,-1 0,0 0,0 0,-1 0,0 0,-1 0,0 0,0 0,-1 0,0 0,-1-1,0 0,0 0,0 0,-1 0,-1 0,1-1,-3 2,8-10,1 1,-1 0,0 0,0 0,1 0,-1 0,0 0,0 0,1 0,-1 0,0 0,0 0,1 0,-1 0,0 0,0 0,0 0,1 0,-1 0,0 1,0-1,1 0,-1 0,0 0,0 0,0 0,1 1,-1-1,0 0,0 0,0 0,0 0,0 1,1-1,-1 0,0 0,0 1,0-1,0 0,0 0,0 0,0 1,0-1,0 0,0 0,0 1,0-1,0 0,0 0,0 1,0-1,0 0,0 0,0 1,0-1,0 0,0 0,-1 0,1 1,0-1,0 0,25-1,268-40,-280 41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22.3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24,'52'-9,"92"-4,-142 12,0 1,0 0,1 0,-1 0,0 0,0 0,0 0,0 0,0 1,0-1,0 1,0-1,0 1,0 0,-1 0,1 0,0 0,0 0,-1 0,1 0,0 1,-1-1,0 1,1-1,-1 1,0-1,1 1,-1 0,0 0,0 0,-1-1,1 1,0 0,-1 0,1 0,-1 0,1 0,-1 0,0 0,0 0,0 2,-4 6,0-2,0 1,-1 0,-1-1,1 0,-1 0,-1 0,1-1,-1 0,0 0,-6 3,-4 6,-3 2,12-11,1-1,0 1,0 0,0 1,1 0,0 0,1 0,-1 0,0 4,6-10,0-1,0 0,0 1,1-1,-1 0,0 1,1-1,-1 0,1 0,-1 1,1-1,0 0,-1 0,1 0,0 0,0 0,0 0,0 0,0 0,0 0,0 0,0-1,0 1,0 0,1-1,-1 1,0-1,0 1,1-1,-1 0,0 1,1-1,-1 0,0 0,1 0,-1 0,0 0,1 0,-1 0,0 0,0-1,1 1,37 1,0-2,-1-1,1-2,29-7,-28 5,133-19,-98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8.59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758 0,'-18'21,"-13"17,-10 17,-10 14,-5 12,-4 10,-4 8,-2 3,-1-2,1-5,6-7,6-9,10-14,7-13,11-20,9-15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43.9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1 977,'25'240,"-11"1,-12 58,-2-270,-1-13,0 0,0 0,2 0,0 0,1 0,0 0,1 0,1 0,1-1,0 0,1 0,0 0,4 3,-5-13,1-1,0-1,0 1,0-1,0 0,0 0,1-1,0 1,-1-2,1 1,0-1,0 0,0 0,-1-1,1 0,0 0,0 0,0-1,0 0,0-1,-1 1,1-1,0-1,5-2,12 0,64-9,1 4,1 4,15 4,-88 2,94-12,-94-4,-14 8</inkml:trace>
  <inkml:trace contextRef="#ctx0" brushRef="#br0" timeOffset="662.958">28 831,'271'-19,"28"0,349-12,-629 30,-14 1,1-1,-1 1,0 0,1 0,-1 1,0-1,0 1,1 0,-1 1,0-1,0 1,1 1,19 49,-11-27,42 96,-45-66,-2 1,-2 1,-3-1,-2 1,-4 26,1-25,-1-1,-4 0,-2 0,-2-1,-3 0,-14 38,23-81,0 0,-1-1,-1 1,0-1,0 0,-2 0,1-1,-1 0,-1 0,0-1,0 0,-1 0,0-1,-1-1,0 0,0 0,-1-1,0 0,0-1,-1-1,0 0,0 0,-4 0,-16-2,0-1,0-1,0-2,0-1,-14-4,-2-1</inkml:trace>
  <inkml:trace contextRef="#ctx0" brushRef="#br0" timeOffset="1018.89">295 1458,'9'3,"12"0,10 0,8-1,4-2,3-2,-4-1,-7-1,-11-1</inkml:trace>
  <inkml:trace contextRef="#ctx0" brushRef="#br0" timeOffset="1297.159">415 1218,'-9'4,"-1"5,4 4,8 3,2-2</inkml:trace>
  <inkml:trace contextRef="#ctx0" brushRef="#br0" timeOffset="1564.431">429 1632,'-2'14,"-1"4</inkml:trace>
  <inkml:trace contextRef="#ctx0" brushRef="#br0" timeOffset="1843.738">750 1526,'-3'-227,"0"213,-2 17,-1 24,1 2,2 1,0 1,3-1,0 0,2 0,5 26,16 4,-10-40</inkml:trace>
  <inkml:trace contextRef="#ctx0" brushRef="#br0" timeOffset="2110.026">910 1526,'1'2,"-1"1,0-1,0 1,1-1,0 1,-1-1,1 1,0-1,0 0,0 1,1-1,-1 0,0 0,1 0,0 0,-1 0,1 0,0 0,0-1,0 1,0-1,0 1,0-1,1 0,-1 0,0 0,1 0,-1 0,1 0,-1-1,1 1,-1-1,1 0,-1 0,1 0,-1 0,1 0,-1 0,1-1,-1 1,1-1,-1 0,1 1,-1-1,0 0,1-1,-1 1,0 0,0-1,0 1,0-1,0 0,0 0,3-2,0-1,0 0,-1 0,1 0,-1 0,0-1,-1 0,1 0,-1 0,-1 0,1 0,-1-1,0 1,0-1,-1 1,0-1,0 0,0-6,-1 8,1 1,-1 0,0 0,-1 0,1 0,-1 0,0-1,0 1,0 0,0 1,-1-1,0 0,0 0,0 1,0-1,0 1,-1-1,1 1,-1 0,0 0,0 0,0 0,-1 1,1-1,0 1,-1 0,0 0,1 0,-1 1,0-1,-1 1,3 0,0 0,0 1,0 0,0-1,-1 1,1 0,0 0,0 0,0 0,0 1,0-1,-1 0,1 1,0 0,0-1,0 1,0 0,0 0,1 0,-1 0,0 0,0 1,1-1,-1 1,1-1,-1 1,1-1,-1 1,1 0,0 0,0-1,0 1,0 0,0 0,0 0,1 0,-1 0,1 0,-1 1,1-1,0 0,0 0,0 0,0 0,0 1,5 15</inkml:trace>
  <inkml:trace contextRef="#ctx0" brushRef="#br0" timeOffset="2355.438">1485 1391,'21'0,"15"0,11 0,7-2,0-1,-8 0</inkml:trace>
  <inkml:trace contextRef="#ctx0" brushRef="#br0" timeOffset="2801.324">1887 870,'-5'7,"0"0,1 1,0 0,1-1,0 1,0 0,1 1,0-1,0 0,1 1,0-1,0 1,1-1,0 2,-1 3,0 61,2 0,4 0,14 67,6 92,-23 22,-2-253,0 1,0-1,0 0,0 1,1-1,-1 0,1 0,0 1,-1-1,1 0,0 0,0 0,0 0,1 0,-1 0,0 0,1 0,-1-1,1 1,0 0,0-1,-1 1,1-1,0 0,0 0,0 0,0 0,1 0,-1 0,0 0,0-1,1 1,-1-1,0 1,0-1,1 0,1 0,230 2,-170-3,9 2,0-3,-1-3,0-4,18-6,-52-1,-30 8</inkml:trace>
  <inkml:trace contextRef="#ctx0" brushRef="#br0" timeOffset="3607.87">1766 764,'14'-13,"0"1,1 1,0 1,1 0,0 0,1 2,-1 0,2 1,-1 1,1 0,0 1,0 1,0 1,13 0,34-2,1 4,-1 3,33 5,-81-6,677 31,-588-33,-102 3,-1 0,0 0,0 0,0 0,0 0,0 1,0-1,-1 1,1 0,-1 0,0 0,0 0,0 0,0 0,0 1,-1-1,0 1,1-1,-1 1,0-1,-1 1,1 0,-1-1,1 1,-1 0,0-1,-1 1,1 2,2 13,14 197,16 563,-35-634,2-142,1 0,-1 0,0 0,0 0,0 0,0 0,-1 0,1-1,-1 1,0-1,1 1,-1-1,0 0,-1 1,1-1,0 0,-1-1,1 1,-1 0,1-1,-1 1,0-1,0 0,1 0,-1 0,0 0,-1 0,-85 5,87-7,-141-17,94 9</inkml:trace>
  <inkml:trace contextRef="#ctx0" brushRef="#br0" timeOffset="4152.815">2113 1338,'11'0,"11"0,9 0,5 0,2-2,-2-1,-4-2,-8-1</inkml:trace>
  <inkml:trace contextRef="#ctx0" brushRef="#br0" timeOffset="4400.753">2234 1138,'-4'0,"0"4,1 5,3 2,2-1</inkml:trace>
  <inkml:trace contextRef="#ctx0" brushRef="#br0" timeOffset="4558.389">2247 1499,'0'4,"0"5,0-1</inkml:trace>
  <inkml:trace contextRef="#ctx0" brushRef="#br0" timeOffset="4850.621">2501 1378,'0'-249,"0"264,-1 79,5 0,11 64,-11-137</inkml:trace>
  <inkml:trace contextRef="#ctx0" brushRef="#br0" timeOffset="5188.751">2702 1419,'6'8,"0"-1,1 0,0 0,0 0,1-1,0 0,0 0,0-1,1 0,-1 0,1-1,0 0,1-1,-1 0,1 0,-1-1,1 0,0-1,0 0,1-1,-8 0,-1 0,1 0,0-1,0 1,0-1,-1 0,1 0,0 0,-1 0,1 0,-1-1,1 1,-1-1,1 0,-1 1,0-1,0 0,0 0,0 0,0-1,-1 1,1 0,-1-1,1 1,-1-1,0 1,0-1,0 0,0 0,-1 1,1-1,-1 0,1 0,-1 0,0 1,0-4,0 0,0 0,-1 0,0 0,0 0,0 0,-1 0,1 0,-1 0,-1 0,1 0,-1 1,0 0,0-1,-1 1,0 0,-3-4,3 7,0-1,0 1,0 0,-1-1,1 2,-1-1,1 1,-1-1,1 1,-1 0,0 1,1-1,-1 1,0 0,1 0,-1 1,0-1,1 1,-1 0,0 0,1 1,-1-1,1 1,0 0,-1 0,1 1,0-1,1 1,-1 0,0 0,1 0,-1 0,1 1,0-1,-2 4,-22 17</inkml:trace>
  <inkml:trace contextRef="#ctx0" brushRef="#br1" timeOffset="41032.707">215 363,'2'16,"6"9,8 6,5 2,3-1,-2 0,-2-2,-4-4,-5-3,-9-4,-9-3,-13-1,-11-4,-8-4,-4-5,0-7,9-4</inkml:trace>
  <inkml:trace contextRef="#ctx0" brushRef="#br1" timeOffset="41282.891">309 322,'16'-4,"16"-3,17 2,16 0,15-1,-7 1</inkml:trace>
  <inkml:trace contextRef="#ctx0" brushRef="#br1" timeOffset="42093.787">2662 1,'-17'1,"1"1,0 1,-1 0,1 1,1 1,-1 1,1 0,0 0,0 2,1 0,0 1,0 0,0 1,8-5,0 0,0 0,0 1,0-1,1 1,0 1,0-1,1 1,-1 0,1 0,1 0,0 0,0 1,0-1,1 1,0 0,0 0,1-1,0 1,1 0,-1 0,1 0,1 0,0 0,0 0,0 0,1 0,1 0,-1-1,1 1,0-1,1 0,-1 0,2 0,-1 0,1 0,2 1,2 1,0 0,1-1,1 0,0 0,0-2,0 1,0-1,1-1,0 0,1 0,-1-1,1-1,-1 0,1-1,0-1,0 1,7-2,-18 1,0-1,1 0,-1 1,0-1,0 0,1 0,-1-1,0 1,0 0,1-1,-1 1,0-1,0 0,0 1,0-1,0 0,0 0,0-1,0 1,0 0,0-1,-1 1,1-1,0 1,-1-1,0 0,1 0,-1 0,0 0,0 0,0 0,0 0,0 0,0 0,-1 0,1 0,-1-1,1 1,-1 0,0 0,0-1,0 1,0-1,-5-3,0 1,1 0,-2 0,1 0,-1 1,1-1,-1 2,0-1,-1 0,1 1,0 0,-1 1,0-1,0 1,0 1,0-1,0 1,0 0,0 1,0 0,0 0,0 0,0 1,0 0,0 0,0 1,-2 1,-88 32,50-13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1:34.4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41 685,'14'69,"-4"1,-2 0,-3 1,-4-1,-2 1,-8 38,-7 254,16-356,0 0,0-1,0 1,1 0,0 0,1-1,-1 1,1-1,0 1,1-1,0 0,0 0,0 0,4 5,-3-9,0 0,0-1,0 1,1-1,-1 0,1 0,-1 0,1-1,-1 1,1-1,-1 0,1 0,0-1,-1 0,2 0,5 0,249-16,205-32,-449 47</inkml:trace>
  <inkml:trace contextRef="#ctx0" brushRef="#br0" timeOffset="920.284">0 644,'19'-6,"-1"0,1 1,0 1,1 1,-1 1,0 0,1 1,-1 2,5 0,10-1,1037 1,-1059-2,-11 0,0 1,-1 0,1 0,0-1,-1 1,1 0,0 0,0 0,-1 0,1 0,0 0,0 0,0 0,-1 0,1 0,0 0,0 0,-1 1,1-1,0 0,-1 0,1 1,0-1,-1 1,1-1,0 1,-1-1,1 1,-1-1,1 1,-1-1,1 1,-1-1,1 1,-1 0,0-1,1 1,-1 0,0 0,1-1,-1 1,0 0,0 0,0-1,0 2,-1 216,6 25,24 126,-23-270,-8-96,0 1,0-1,0 0,-1 0,1 0,-1 0,0 0,0-1,0 1,0-1,0 0,0 0,-1 0,1 0,-1-1,1 0,-1 1,0-1,0 0,1-1,-1 1,0-1,0 1,0-1,0 0,0-1,0 1,0-1,-384 1,340 0,8 0</inkml:trace>
  <inkml:trace contextRef="#ctx0" brushRef="#br0" timeOffset="1377.148">228 1273,'18'0,"11"0,7 0,2 0,1 0,-3 0,-4 0,-7-3,-8 0</inkml:trace>
  <inkml:trace contextRef="#ctx0" brushRef="#br0" timeOffset="1564.257">335 1073,'-5'0,"0"2,1 5,5 4,4 3,1-2</inkml:trace>
  <inkml:trace contextRef="#ctx0" brushRef="#br0" timeOffset="1736.791">362 1326,'0'14,"0"6,2 1,1-2,2-4,1-4</inkml:trace>
  <inkml:trace contextRef="#ctx0" brushRef="#br0" timeOffset="2148.43">777 1232,'0'0,"-1"-42,2 1,1 0,3-1,7-30,-7 63,-6 21,-10 58,4 2,2-1,4 49,8-79,-1-31</inkml:trace>
  <inkml:trace contextRef="#ctx0" brushRef="#br0" timeOffset="2503.972">963 1232,'-2'72,"2"-69,1-1,-1 0,1 0,-1 1,1-1,0 0,0 0,0 0,0 0,0 0,0 0,1 0,-1-1,0 1,1 0,0-1,-1 1,1-1,0 0,0 1,0-1,0 0,0 0,0 0,0 0,0-1,0 1,1 0,-1-1,1 0,3 0,1-1,-1 0,1 0,-1-1,0 0,0 0,0 0,0-1,0 0,0 0,-1 0,1-1,-1 0,0 0,0 0,-1-1,1 0,-1 0,0 0,0 0,-1 0,1-1,-1 0,0 1,-1-1,0-1,0 1,0 0,0 0,-1-1,0 1,-1-1,1 1,-1-2,0 3,-1-1,0 0,0 1,0-1,0 1,-1-1,0 1,0 0,-1 0,1 0,-1 0,0 0,0 0,-1 1,0-1,1 1,-5-3,6 4,-1 1,1 0,-1 0,1 1,-1-1,0 0,0 1,1 0,-1-1,0 1,0 1,0-1,-1 0,1 1,0-1,0 1,0 0,0 0,0 0,-1 0,1 1,0-1,0 1,0 0,0 0,0 0,0 0,0 1,0-1,1 1,-1-1,0 2,-31 40,25-19</inkml:trace>
  <inkml:trace contextRef="#ctx0" brushRef="#br0" timeOffset="3250.341">1418 1166,'18'0,"13"0,8 0,7 0,1 0,1 0,-2 0,-4 0,-4 0,-7 0,-8 0</inkml:trace>
  <inkml:trace contextRef="#ctx0" brushRef="#br0" timeOffset="4025.363">1899 712,'-5'81,"3"1,4-1,3 1,4-1,5 10,18 192,-32-279,12 66,-11-69,-1 1,1 0,0-1,0 1,0 0,0-1,0 1,0-1,0 1,0-1,1 0,-1 1,0-1,1 0,-1 0,1 0,0 0,-1 0,1 0,0-1,-1 1,1 0,0-1,0 1,0-1,-1 0,1 0,0 0,0 0,0 0,0 0,-1 0,1 0,1-1,96-26,380-54,-162 19,-181 55,-132 8</inkml:trace>
  <inkml:trace contextRef="#ctx0" brushRef="#br0" timeOffset="4984.128">1859 618,'324'-25,"604"-18,-758 44,-169-1,1 0,-1-1,1 1,-1 0,1 0,-1 0,1 0,-1 1,1-1,-1 0,1 0,-1 1,0-1,1 1,-1 0,1-1,-1 1,0 0,0 0,1 0,-1-1,0 1,0 1,0-1,0 0,0 0,0 0,0 0,-1 1,1-1,0 0,-1 1,1-1,-1 1,1-1,-1 1,0-1,1 1,4 159,57 183,-54-296,-2-1,-1 1,-3 0,-3 30,1-74,0 0,0 1,0-1,-1 0,1 0,-1 1,0-1,-1 0,1 0,-1 0,0 0,0 0,0-1,0 1,-1 0,1-1,-1 0,0 0,0 0,0 0,0 0,-1 0,1-1,-1 1,0-1,0 0,1 0,-1-1,0 1,-1-1,-1 1,-130 2,86-5,-219-16,220 13</inkml:trace>
  <inkml:trace contextRef="#ctx0" brushRef="#br0" timeOffset="5360.326">2180 1152,'5'0,"3"0,5 0,8-2,6-1,3-2,4 0,1-2,-2 1,-4 0,-6 3</inkml:trace>
  <inkml:trace contextRef="#ctx0" brushRef="#br0" timeOffset="5623.726">2260 912,'0'2,"0"6,0 3,0 5,2 3,1 0</inkml:trace>
  <inkml:trace contextRef="#ctx0" brushRef="#br0" timeOffset="5865.595">2314 1286,'0'9,"2"3,1 0</inkml:trace>
  <inkml:trace contextRef="#ctx0" brushRef="#br0" timeOffset="6172.9">2621 1112,'37'-222,"-54"356,14-111,1 0,1 0,1 0,1 0,1 0,0-1,2 1,4 10,-1-14</inkml:trace>
  <inkml:trace contextRef="#ctx0" brushRef="#br0" timeOffset="6537.006">2835 1086,'0'5,"1"0,0 0,0 0,1 0,-1 0,1 0,0 0,0-1,1 1,-1-1,1 1,0-1,0 0,1 0,-1 0,1-1,0 1,0-1,0 0,0 0,1 0,-1-1,1 1,-1-1,1 0,0 0,0-1,0 0,0 1,0-2,0 1,0-1,1 1,4-2,-2 1,-1-1,1-1,-1 1,1-1,-1-1,0 1,0-1,0-1,0 1,-1-1,1 0,-1-1,0 1,0-1,0 0,-1-1,2-1,-5 4,0 1,1-1,-1 0,0 0,0 0,-1 0,1 0,-1 0,1-1,-1 1,0 0,0-1,-1 1,1-1,-1 1,0-1,1 1,-1-1,-1 1,1-1,-1 1,1-1,-1 1,0 0,0-1,0 1,-1 0,1 0,-1-1,0 1,0 1,0-1,0 0,0 0,-1 1,1-1,-3-1,1 0,-1 0,0 1,0-1,0 1,0 0,-1 0,1 1,-1-1,1 1,-1 0,0 1,0-1,0 1,0 1,0-1,0 1,0 0,0 0,0 1,0-1,0 2,0-1,0 0,0 1,0 0,1 1,-1-1,1 1,-1 0,1 0,0 1,-1 1,-23 22,4 0</inkml:trace>
  <inkml:trace contextRef="#ctx0" brushRef="#br1" timeOffset="48929.547">375 163,'249'0,"-249"0,1 0,0-1,-1 1,1 0,0-1,-1 1,1 0,0 0,0 0,-1-1,1 1,0 0,0 0,-1 0,1 0,0 0,0 1,-1-1,1 0,0 0,-1 0,1 1,0-1,0 0,-1 1,1-1,-1 0,1 1,0-1,-1 1,1-1,-1 1,1-1,-1 1,1 0,-1-1,0 1,1 0,-1-1,0 1,1 0,-1-1,0 1,0 0,1-1,-1 1,0 0,0 0,0-1,0 1,0 0,0 0,0-1,-1 1,1 0,0 0,0-1,-1 1,1 0,0-1,-1 1,1 0,0-1,-1 1,1-1,-1 1,1 0,-108 60,107-61,1 0,0 0,-1 0,1 0,-1 0,1 0,-1 0,1 0,0 0,-1 0,1 0,-1 1,1-1,0 0,-1 0,1 0,0 1,-1-1,1 0,0 0,-1 1,1-1,0 0,0 1,-1-1,1 0,0 1,0-1,0 0,-1 1,1-1,0 1,0-1,0 0,0 1,0-1,0 1,0-1,0 0,0 1,0-1,0 1,0-1,0 0,0 1,0-1,0 1,0-1,1 0,-1 1,0-1,0 0,0 1,1-1,-1 0,0 1,1-1,-1 0,0 1,0-1,1 0,-1 0,0 1,1-1,30 8,-31-8,225 45,-224-46,0 1,0 0,0 0,0 0,1 0,-1 0,0 0,0 0,0 1,0-1,0 0,0 1,0-1,0 0,0 1,0-1,0 1,0 0,0-1,0 1,0 0,-1-1,1 1,0 0,0 0,-1 0,1 0,0 0,-1 0,1 0,-1 0,0 0,1 0,-1 0,0 0,1 0,-1 0,0 0,0 0,0 0,0 0,0 1,0-1,0 0,0 0,-1 0,1 0,0 0,-1 0,1 0,-1 0,1 0,-1 0,1 0,-1 0,0 0,1 0,-2 0,-10 6,-1 0,0-1,0 0,0-1,-1-1,-14 4,-5 1,-41 16,47-17</inkml:trace>
  <inkml:trace contextRef="#ctx0" brushRef="#br1" timeOffset="49653.599">2835 2,'-1'0,"1"0,-1 0,1-1,-1 1,0 0,1 0,-1 0,1-1,-1 1,0 0,1 0,-1 0,0 0,1 0,-1 0,0 1,1-1,-1 0,0 0,1 0,-1 1,1-1,-1 0,1 1,-1-1,0 0,1 1,-1-1,1 0,0 1,-1-1,1 1,-1-1,1 1,0 0,-1-1,1 1,0-1,-1 1,1-1,0 1,0 0,0-1,0 1,0 0,0-1,0 1,0 0,0-1,0 1,0 0,0-1,0 1,0-1,0 1,1 0,-1-1,0 1,0-1,1 1,-1 0,-33 197,32-196,1 0,0-1,-1 1,1 0,0-1,0 1,0 0,0-1,0 1,1 0,-1-1,0 1,1-1,-1 1,1 0,0-1,0 1,-1-1,1 1,0-1,0 0,0 1,0-1,1 0,-1 0,0 0,0 0,1 0,-1 0,1 0,-1 0,0-1,1 1,0 0,-1-1,1 1,-1-1,1 0,1 1,5 0,1 0,-1-1,0 0,0 0,0-1,0 0,1-1,-1 0,-1 0,1 0,0-1,0 0,-1-1,0 1,0-1,0-1,0 0,0 0,-1 0,0 0,0-1,-1 0,0-1,0 1,4-7,-8 11,0 1,0 0,0-1,-1 1,1-1,0 1,-1-1,1 1,-1-1,0 1,1-1,-1 0,0 1,0-1,0 1,0-1,0 0,-1 1,1-1,0 1,-1-1,1 1,-1-1,1 1,-1-1,0 1,0-1,0 1,0 0,0-1,0 1,0 0,0 0,0 0,0 0,-1 0,1 0,0 0,-1 0,1 1,-1-1,1 0,-1 1,1-1,-1 1,1 0,-1-1,0 1,1 0,-1 0,0 0,-2 3,0 0,1 0,-1 1,1-1,0 1,0 0,1-1,-1 1,1 1,0-1,0 0,0 1,0-1,1 1,0-1,0 1,0-1,0 1,1 0,0 0,0-1,0 1,0 0,1-1,1 4,1 13,1 1,1-1,1 0,1 0,1 0,1-1,0 0,-3-9,12 31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31.9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1 252,'12'3,"1"-1,0 0,0-2,0 1,0-1,-1-1,1 0,0-1,0-1,-1 0,1 0,5-4,-9 4,-9 2,2 0,-1 0,0 0,0 0,0 0,0 1,0-1,1 0,-1 1,0-1,1 1,-1-1,0 1,1 0,-1 0,0-1,1 1,-1 0,1 0,-1 1,0-1,1 0,-1 0,0 1,1-1,-1 0,0 1,1-1,-1 1,0 0,0-1,1 1,-1 0,0 0,0 0,0 0,0 0,0 0,2 105,-5-18,-11 152,11-228</inkml:trace>
  <inkml:trace contextRef="#ctx0" brushRef="#br0" timeOffset="657.59">40 561,'0'-1,"-1"1,1 0,-1 0,1 0,-1-1,1 1,0 0,-1-1,1 1,0 0,-1-1,1 1,0-1,-1 1,1 0,0-1,0 1,-1-1,1 1,0-1,0 1,0-1,0 1,0-1,0 1,0-1,0 1,0-1,0 1,0-1,0 1,0-1,0 1,0-1,0 1,1-1,-1 1,0-1,0 1,0 0,1-1,-1 1,0-1,1 1,-1 0,0-1,1 1,-1 0,1-1,-1 1,0 0,1 0,-1-1,1 1,26-17,90-31,-79 34,-1-2,0-1,26-17,-57 30,1-1,-1 1,0-1,0-1,0 1,-1-1,0 0,0 0,0-1,-1 1,0-1,-1 0,1 0,-1 0,0-1,-1 1,0-1,0 1,-1-1,0 0,0 0,0 0,-1 0,-1 0,-9-52,9 60,0 0,1 0,-1 0,0 1,0-1,0 0,0 0,0 1,1-1,-1 1,0-1,0 1,1-1,-1 1,0-1,1 1,-1-1,0 1,1 0,-1-1,1 1,-1 0,1 0,-1-1,1 1,0 0,-1 0,1 0,0 0,0-1,0 1,0 0,-1 0,1 0,0 0,0 0,1 0,-1 0,0-1,0 1,0 0,-8 41,3 0,1 1,2-1,3 39,0-44,-1-34,-1-1,0 0,0 1,1-1,-1 1,1-1,0 1,-1-1,1 1,0-1,1 1,-1-1,0 1,1-1,-1 1,1-1,0 0,0 1,0-1,0 0,0 0,0 1,1-1,-1 0,1 0,0 0,-1-1,1 1,0 0,0-1,0 1,0-1,0 1,0-1,1 0,-1 0,0 0,1 0,-1-1,1 1,-1-1,1 1,-1-1,1 0,11-4,1 0,-1-1,0-1,0 0,0-1,-1-1,0 0,0 0,-1-2,-1 1,11-12,-18 18,1-1,-1 0,0 0,0-1,-1 1,0-1,1 0,-2 0,1 0,0 0,-1 0,0-1,0 1,0-5,-2 9,-1 0,1 0,-1 0,1 0,-1 0,1 0,-1 0,0 1,0-1,1 0,-1 0,0 1,0-1,0 0,0 1,0-1,0 1,0-1,0 1,0 0,0-1,0 1,0 0,0 0,-1 0,1 0,0 0,0 0,0 0,0 0,0 0,0 0,0 1,0-1,0 0,0 1,0-1,0 1,0-1,0 1,0-1,0 1,0 0,0-1,0 1,1 0,-1 0,0 0,1 0,-1 0,0 0,1 0,-1 0,1 0,0 0,-5 7,0 0,1 1,0 0,1 0,0 0,0 0,1 1,0-1,0 0,1 1,1 0,0-1,0 1,1 5,1 7,1 0,0-1,2 1,0-1,2 0,5 12,0-2</inkml:trace>
  <inkml:trace contextRef="#ctx0" brushRef="#br0" timeOffset="1027.641">735 146,'7'-10,"0"0,1 0,0 0,1 1,0 1,0-1,1 1,0 1,0 0,1 0,0 1,0 1,0-1,1 2,5-2,-14 5,-1 0,1 0,-1 0,1 0,0 0,-1 1,1-1,0 1,-1 0,1-1,0 1,0 1,-1-1,1 0,0 1,-1-1,1 1,0 0,-1 0,1 0,-1 0,1 0,-1 1,0-1,1 1,-1-1,0 1,0 0,0 0,0 0,-1 0,1 0,0 1,-1-1,0 0,1 1,-1-1,0 3,4 15,-1 2,-2-1,0 0,-1 1,-1-1,-1 1,-1-1,-2 5,1 5,0 11,-2-10,3 1,0-1,2 0,2 1,1-1,2 5,-3-29</inkml:trace>
  <inkml:trace contextRef="#ctx0" brushRef="#br0" timeOffset="1312.472">776 360,'18'-10,"15"-4,12-5,6-4,2-2,-2-2,-4 0,-6-1,-6 0,-8 5</inkml:trace>
  <inkml:trace contextRef="#ctx0" brushRef="#br0" timeOffset="1608.208">1244 12,'-14'-11,"5"31,2 171,9-127,-3-45,0-16,0 0,0 1,1-1,-1 1,1 0,-1-1,1 1,0 0,0-1,1 1,-1-1,1 1,0-1,0 1,0-1,0 1,1-1,-1 0,1 0,0 1,0-1,0 0,0-1,1 1,-1 0,1-1,0 1,-1-1,1 0,0 0,0 0,1 0,-1-1,0 1,3 0,5-3,0 0,0-1,0 0,-1-1,1 0,-1 0,0-2,0 1,0-1,0 0,-1-1,0 0,0-1,0 0,-1 0,0-1,-1 0,5-7,-5 7,0-1,0 0,-1 0,-1-1,1 0,-2 0,1 0,-1-1,-1 0,0 1,-1-2,-2 12,0 1,-1 0,0-1,1 1,-1-1,1 1,-1 0,0-1,1 1,-1-1,0 0,0 1,1-1,-1 0,0 1,0-1,1 0,-1 0,0 1,0-1,0 0,0 0,1 0,-1 0,0 0,0-1,0 1,0 0,1 0,-1 0,0-1,0 1,0 0,1-1,-1 1,0-1,1 1,-1-1,0 1,1-1,-1 1,1-1,-1 0,0 1,1-1,0 0,-1 0,1 1,-1-1,1 0,0 0,0 1,-1-1,1 0,0 0,0 0,0 0,0 1,0-1,0 0,0 0,0 0,0 0,0 1,1-1,-10 14,1 1,1 0,0 1,1 0,1 0,0 0,1 0,1 1,0 0,1 0,0 0,2 0,1 15,0 115,2-75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30.77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148 266,'28'-266,"-39"608,9-305,1-7</inkml:trace>
  <inkml:trace contextRef="#ctx0" brushRef="#br0" timeOffset="245.43">1 546,'16'-5,"14"-5,9-5,3 0,-2 1,-5 4,-9 2</inkml:trace>
  <inkml:trace contextRef="#ctx0" brushRef="#br0" timeOffset="601.626">81 653,'4'-6,"-1"1,2 0,-1 1,1-1,-1 1,1-1,1 2,-1-1,0 0,1 1,0 0,0 0,0 1,0 0,0 0,0 0,1 1,-1 0,1 0,-1 0,6 1,-10 0,0-1,0 1,1 0,-1 0,0 0,0 0,0 0,0 0,0 0,0 1,0-1,0 1,0 0,-1-1,1 1,0 0,0 0,0 0,-1 0,1 1,0-1,-1 0,0 1,1-1,-1 1,0-1,1 1,-1 0,0 0,0-1,0 1,-1 0,1 0,0 0,-1 0,1 0,-1 0,0 0,1 0,-1 0,0 0,0 0,-1 0,1 0,0 0,-1 0,1 0,-1 0,1 0,-2 1,-7 20,-1-1,-2 0,0 0,-1-2,-1 1,-1-2,-16 17,3-2,-33 43,61-77,-1 1,0-1,1 1,-1-1,1 1,-1 0,1-1,-1 1,1 0,-1 0,1-1,-1 1,1 0,0 0,0 0,-1 0,1-1,0 1,0 0,0 0,0 0,0 0,0 0,0-1,0 1,0 0,1 0,-1 0,0 0,0 0,1-1,-1 1,1 0,-1 0,0-1,1 1,0 0,-1-1,1 1,-1 0,1-1,0 1,-1-1,1 1,0-1,0 1,-1-1,1 0,0 1,0-1,0 0,-1 0,1 0,0 1,0-1,51-4,206-81,-225 76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28.62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264 66,'-6'16,"0"1,1 0,1-1,0 1,2 1,-1 8,0-2,-68 751,56-516,17 208,21-212,-22-254,-1-8</inkml:trace>
  <inkml:trace contextRef="#ctx0" brushRef="#br0" timeOffset="968.116">144 107,'-11'21,"0"-1,-1 0,-1 0,-1-1,-1-1,0 0,-6 3,-6 9,23-18,28-27,-19 11,7-4,-9 5,0 0,0 0,1 1,-1-1,1 1,0 0,0 0,0 0,0 0,0 1,0 0,0-1,1 2,-1-1,0 0,0 1,1 0,-1 0,1 0,-1 0,0 1,4 1,2 2,1 1,-1-1,0-1,1 0,0 0,0-1,-1-1,1 1,1-2,-1 0,2 0,92-10,-104 10,0 0,1 1,-1-1,0 0,0 0,0 0,0 0,0-1,0 1,0 0,0 0,0-1,0 1,0 0,0-1,0 1,0-1,0 0,0 1,0-1,0 0,-1 1,1-1,0 0,-1 0,1 0,0 0,-1 1,1-1,-1 0,1 0,-1 0,1 0,-1 0,0 0,0 0,1-1,-1 1,0 0,0 0,0 0,0 0,0 0,-1 0,1 0,0 0,0 0,-1 0,1 0,-1-1,-6-10,-1-1,-1 1,0 0,0 1,-1 0,-1 0,0 1,-2 0,-4-6,1 1,0-1,0 1,-1 1,-1 0,0 1,-19-10,37 23,0-1,-1 1,1 0,-1-1,1 1,0 0,-1-1,1 1,-1 0,1-1,-1 1,1 0,-1 0,1 0,-1-1,1 1,-1 0,1 0,-1 0,0 0,1 0,-1 0,1 0,-1 0,1 0,-1 0,1 0,-1 0,1 1,-1-1,1 0,-1 0,1 1,-1-1,1 0,-1 0,1 1,-1-1,1 1,0-1,-1 0,1 1,0-1,-1 1,1-1,0 1,-1-1,1 1,0-1,0 1,0-1,0 1,-1-1,1 1,0-1,0 1,0-1,0 1,0-1,0 1,3 11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45.2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0 146,'23'-21,"1"2,0 1,2 1,0 1,0 1,1 2,7-2,-31 13,-1 1,0 0,0-1,0 1,1 0,-1 1,1-1,-1 0,1 1,-1-1,1 1,-1 0,1-1,-1 1,1 0,-1 1,1-1,-1 0,1 1,-1 0,1-1,-1 1,0 0,1 0,-1 0,0 1,0-1,0 1,1-1,-2 1,1-1,0 1,0 0,0 0,-1 0,1 0,-1 1,19 97,-15-57,0-10,2-1,1-1,1 1,2-1,1-1,2 0,12 21,-11-26,-12-20</inkml:trace>
  <inkml:trace contextRef="#ctx0" brushRef="#br0" timeOffset="251.238">161 386,'9'-13,"12"-10,17-5,12-4,12-2,4 0,-2 5,-9 6,-15 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2:43.14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14 295,'-13'-262,"13"279,0 31,2 1,2-1,8 37,9 38,-20-99</inkml:trace>
  <inkml:trace contextRef="#ctx0" brushRef="#br0" timeOffset="517.945">281 1,'-9'11,"-5"13,-1 12,1 10,2 10,3 8,2 9,-4 9,-2 4,-2 0,0-2,3-7,4-12,3-17</inkml:trace>
  <inkml:trace contextRef="#ctx0" brushRef="#br0" timeOffset="845.47">295 361,'7'-10,"1"0,0 0,0 1,1 0,0 0,0 1,1 0,0 1,1 0,-1 1,1 0,1 0,-1 1,1 1,0 0,0 1,0 0,0 0,1 2,-1-1,1 2,-1-1,5 2,-13-1,0 1,-1 0,1 0,0 0,-1 0,1 1,-1-1,1 1,-1 0,0 0,0 0,0 0,0 1,0-1,0 1,0 0,-1 0,0 0,1 0,-1 0,0 0,-1 0,1 1,0-1,-1 1,0 0,0-1,0 1,0 0,-1 0,1-1,-1 1,0 2,0 14,0 0,-1-1,-2 1,0 0,-4 16,-6 14,8-35,0 0,2 0,0 0,0 0,2 1,0-1,0 0,2 1,0 7,0-18,0-1,1 0,-1 0,1 1,0-1,0 0,0 0,0-1,1 1,0 0,-1-1,1 0,1 1,1 0,8 6</inkml:trace>
  <inkml:trace contextRef="#ctx0" brushRef="#br0" timeOffset="1104.433">402 576,'9'-14,"15"-9,14-5,12-2,7-1,2 2,-8 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331 534,'-18'-10,"-1"1,1 1,-1 0,-1 1,1 2,-1 0,0 0,-1 2,1 1,-20 0,35 3,0 0,0 1,0-1,0 1,1 0,-1 1,0-1,1 1,0 0,0 0,0 0,0 1,0-1,0 1,1 0,0 0,0 0,0 1,0-1,1 1,0 0,0-1,0 1,0 0,1 0,0 0,0 0,0 0,0 1,1-1,0 0,0 0,1 0,-1 0,1 1,0-1,0 0,1 0,0-1,-1 1,2 0,-1 0,1-1,1 3,-1-4,-1 1,1-1,0 0,1 0,-1-1,0 1,1-1,0 1,-1-1,1 0,0-1,0 1,0-1,0 1,1-1,-1 0,0-1,0 1,1-1,-1 0,0 0,1 0,-1 0,0-1,4-1,0 0,1 0,-1-1,0 0,0 0,0-1,-1 0,1 0,-1-1,0 0,0 0,0-1,2-3,1-3,0 0,-1 0,-1-1,0 0,-1-1,0 0,-1 0,0-1,-1 1,-1-1,-1 0,0 0,0-7,1-17,-1-1,-3 1,-1-1,-5-25,6 57,-2-14,0 0,-1 0,-1 0,-1 1,-1-1,-1 1,-1 1,-1-1,9 20,0 1,0-1,0 1,0-1,0 1,0-1,-1 1,1 0,0-1,0 1,0-1,-1 1,1 0,0-1,-1 1,1-1,0 1,-1 0,1 0,0-1,-1 1,1 0,-1 0,1-1,-1 1,1 0,-1 0,1 0,0 0,-1 0,1-1,-1 1,1 0,-1 0,1 0,-1 0,1 0,-1 1,1-1,-1 0,1 0,-1 0,1 0,0 0,-1 1,1-1,-1 0,1 0,-1 1,1-1,0 0,-1 1,1-1,0 0,-1 1,1-1,0 1,0-1,-1 0,1 1,0 0,-10 30,4 7,2 1,2-1,1 1,2 0,2-1,2 0,4 17,-5-31,2-1,0 0,1 0,1-1,2 0,0 0,1-1,1 0,1-1,1 0,0-1,3 0,-11-13,1 0,1-1,-1 0,0 0,1 0,0-1,0-1,1 1,-1-1,1-1,-1 1,1-2,0 1,0-1,0 0,0-1,0 0,0-1,0 1,-1-2,1 1,0-1,0-1,-1 1,0-2,1 1,-1-1,0-1,3 0,0-1,-1 0,1-1,-2 0,1 0,-1-1,0-1,-1 1,1-2,-2 1,0-1,0 0,0 0,-2-1,1 0,-1 0,-1 0,0-1,0 1,0-7,-3 14,0 1,0 0,0 0,-1 0,1-1,-1 1,0 0,0-1,0 1,0 0,0 0,-1-1,0 1,0 0,0 0,0 0,0 0,0 0,-1 0,1 0,-1 0,0 0,0 1,0-1,0 1,-1-1,1 1,-1 0,1 0,-1 0,0 0,0 1,0-1,0 1,0-1,0 1,0 0,0 0,0 1,0-1,-1 1,1-1,0 1,-1 0,1 0,0 0,-1 1,1-1,0 1,-2 0,0 2,0 1,0-1,0 0,0 1,1 0,0 0,0 1,0-1,0 1,0 0,1 0,0 0,0 0,0 1,1-1,0 1,0-1,0 1,1 0,0 0,0 0,0 0,1 0,0 0,0 0,1 0,-1 0,1-1,0 1,1 0,0 0,0 0,0-1,0 1,1-1,1 1,6 4,1 0,0-1,0-1,1 0,0-1,1 0,0 0,0-2,0 0,0 0,1-1,0-1,0 0,0-1,0 0,0-1,5-1,62 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2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0,'0'0,"34"80,-3 0,2 21,8 44,-41-143,0-1,1 1,-1-1,0 0,1 1,-1-1,1 0,0 1,-1-1,1 0,0 0,0 0,0 0,0 1,0-1,0-1,0 1,0 0,0 0,1 0,-1 0,0-1,0 1,1-1,-1 1,0-1,1 1,-1-1,1 0,-1 0,1 1,-1-1,0 0,1 0,-1-1,1 1,-1 0,1 0,-1-1,0 1,1-1,-1 1,1-1,9-8,-2-1,1 1,-1-1,-1-1,0 0,0 0,-1-1,0 1,-1-2,-1 1,0 0,-1-1,0 0,0 0,0-12,3-52,-8 77,0 1,-1-1,1 0,0 1,0-1,0 1,0-1,0 1,0 0,0-1,0 1,1 0,-1 0,0 0,0-1,0 1,1 0,-1 0,1 0,-1 0,1 0,-1 0,1 1,-1-1,1 0,0 0,0 0,-1 0,1 0,0 1,0-1,-3 9,0-1,1 2,0-1,1 0,0 0,1 0,0 1,1 8,-1-15,1 0,-1-1,1 1,0 0,1-1,-1 1,1-1,-1 1,1-1,0 1,0-1,0 0,1 0,-1 0,1-1,0 1,0 0,0-1,0 0,0 0,0 0,0 0,1 0,-1 0,2-1,2 1,-1 0,1-1,0 0,0 0,0 0,-1-1,1 0,0-1,0 1,0-1,0-1,-1 1,1-1,-1 0,1-1,-1 1,4-3,17-10</inkml:trace>
  <inkml:trace contextRef="#ctx0" brushRef="#br0" timeOffset="714.05">554 184,'-4'56,"3"52,2-104,0 0,0 1,0-1,0 0,1 0,-1 0,1 0,0 0,0-1,1 1,-1 0,1-1,0 0,0 0,0 0,0 0,0 0,1 0,-1-1,1 0,0 1,2-1,-1 1,1-1,0-1,0 1,0-1,0 0,0 0,0-1,0 1,0-2,0 1,0-1,0 1,0-1,-1-1,1 0,0 1,0-2,-1 1,1-1,-1 1,0-1,0-1,0 1,0-1,-1 0,1 0,8-8,-1 0,-1-1,0 0,0 0,-1-1,-1-1,-1 0,5-11,23-68,-32 85,-6 26,0-8,-16 125,6 0,6 0,8 69,2-133,3-1,15 65,-14-102,-8-33,0 1,0 0,1 0,-1-1,0 1,0 0,0 0,1 0,-1-1,0 1,0 0,0 0,1 0,-1-1,0 1,0 0,1 0,-1 0,0 0,1 0,-1 0,0 0,1-1,-1 1,0 0,0 0,1 0,-1 0,0 0,1 0,-1 1,0-1,0 0,1 0,-1 0,0 0,3-226,-4 128,-1-37,6-1,11-54,-14 187,0-14,1 1,1 0,0 0,1 0,1 0,1 0,0 1,1 0,2-2,-8 16,0-1,0 1,0-1,1 1,-1 0,1-1,-1 1,1 0,-1 0,1 0,0 0,-1 1,1-1,0 0,0 1,0-1,-1 1,1 0,0-1,0 1,0 0,0 0,0 0,0 0,-1 1,1-1,0 0,0 1,0-1,0 1,-1 0,1 0,0 0,-1-1,1 2,0-1,58 47,-53-41,14 11,-2 1,-1 1,0 0,-1 2,-1 0,-2 0,5 11,-17-31,-1 1,1-1,-1 1,0-1,0 1,0 0,-1-1,1 1,-1 0,1-1,-1 1,0 0,0 0,0-1,0 1,-1 0,1 0,-1-1,0 1,1 0,-1-1,0 1,-1-1,1 1,0-1,-1 1,1-1,-1 0,0 0,0 0,0 0,0 0,0 0,0-1,0 1,-1-1,1 1,-1-1,1 0,-1 0,1 0,-23 7,-1-1,1-2,-1 0,0-2,0-1,0 0,0-3,-21-2,36 3,18-1,18 0,8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7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264 1,'24'297,"-18"-242,-2-23,3 43,4-1,2-1,22 64,-31-123,1-1,1 0,0-1,0 1,2-1,-1 0,1-1,3 3,-7-10,0 0,-1-1,1 1,1-1,-1 0,0 0,1-1,-1 1,1-1,0 0,0 0,0 0,0-1,0 0,0 0,0 0,0-1,1 1,-1-1,0 0,0-1,1 1,0-2,9-3,-1 0,0-2,0 1,-1-2,0 0,0-1,-1 0,0 0,-1-2,0 1,-1-1,0-1,0 0,-1 0,-1-1,0 0,-1-1,0 0,-1 0,4-13,-2 8,-6 42,-8 3,-6 85,12-107,0 0,1 0,0-1,-1 1,1 0,0 0,1-1,-1 1,1 0,-1-1,1 0,0 1,1-1,-1 0,0 0,1 0,0 0,0-1,-1 1,2-1,-1 1,0-1,0 0,1 0,-1-1,2 1,19 6</inkml:trace>
  <inkml:trace contextRef="#ctx0" brushRef="#br0" timeOffset="249.334">909 462,'-16'-7,"-9"-2,-5-2,-4 2,-6-1,5 1</inkml:trace>
  <inkml:trace contextRef="#ctx0" brushRef="#br0" timeOffset="498.194">1 225,'22'-2,"26"-1,25-2,21-1,21 0,14-1,6 0,-20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8.8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1,'15'2,"20"4,22 4,19 6,17 7,11 6,4 7,-3 5,-6 4,-10 1,-14-2,-15-5,-17-8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9.1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129 185,'-12'108,"-4"0,-19 57,28-141,7-24,0 0,0-1,0 1,0 0,1 0,-1-1,0 1,0 0,0 0,0-1,0 1,0 0,0-1,0 1,0 0,0 0,0-1,0 1,0 0,0-1,0 1,0 0,0-1,0 1,0 0,0 0,0-1,0 1,0 0,-1 0,1-1,0 1,0 0,0 0,-1-1,1 1,0 0,0 0,0 0,-1-1,1 1,0 0,-1 0,1 0,0 0,0 0,-1 0,1 0,0 0,-1-1,1 1,0 0,0 0,-1 0,1 0,0 1,-1-1,1 0,0 0,0 0,-1 0,1 0,-1 0,-7-304,-29 68,36 235,1 0,-1 0,1 0,-1 0,1 0,0 0,-1 0,1 0,0 0,0 0,0 0,0-1,0 1,0 0,0 0,0 0,1 0,-1 0,0 0,0 0,1 0,-1 0,1 0,-1 0,1 0,-1 0,1 0,0 1,0-1,-1 0,1 0,0 0,0 1,0-1,0 1,-1-1,1 0,0 1,0 0,0-1,0 1,0 0,1-1,-1 1,0 0,0 0,0 0,0 0,0 0,0 0,102 40,74 44,-175-83,1 0,-1 0,1 0,-1 0,0 0,1 0,-1 1,0-1,0 1,0 0,0 0,0 0,-1 0,1 0,-1 0,1 0,-1 0,0 0,1 1,-1-1,0 1,-1-1,1 1,0-1,-1 1,1-1,-1 1,0-1,0 1,0 0,0-1,0 1,-1-1,1 1,-1 0,0 1,-6 4,0 0,0-1,0 1,-1-2,0 1,0-1,-1 0,0-1,0 0,0 0,-10 3,-36 22,55-30,-1 0,1 0,0 0,-1 0,1 0,0 0,0 1,-1-1,1 0,0 0,-1 0,1 0,0 0,0 0,-1 1,1-1,0 0,0 0,-1 0,1 1,0-1,0 0,0 0,-1 1,1-1,0 0,0 1,0-1,0 0,0 0,0 1,0-1,0 0,-1 1,1-1,0 0,0 1,0-1,1 0,-1 1,0-1,0 0,0 0,0 1,0-1,0 0,0 1,0-1,1 0,-1 0,0 1,0-1,0 0,0 0,1 1,-1-1,0 0,0 0,1 0,-1 1,0-1,1 0,-1 0,0 0,23 5,-21-5,19 0,-1 2,1 0,-1 1,0 1,1 1,-2 1,1 1,-1 0,0 2,-1 0,0 1,0 1,-1 0,0 1,1 3,-15-11,1 0,-2-1,1 1,0 0,-1 1,0-1,0 0,0 1,0-1,-1 1,1-1,-1 1,-1 0,1 0,-1-1,1 1,-1 0,-1 0,1 0,-1 0,0-1,0 1,0 0,0-1,-1 1,0-1,0 1,0-1,-1 0,1 0,-1 0,0 0,0-1,0 1,-1-1,1 1,-1-1,-2 1,-9 6,-1 0,-1-1,0-1,0 0,0-1,-1-2,0 1,0-2,0 0,-1-1,0-1,1-1,-1-1,-15-1,29 1,0 0,-1 0,1 0,0-1,-1 0,1 0,0 0,0-1,0 1,0-1,0-1,0 1,0-1,1 1,-1-1,1-1,0 1,0 0,-1-2,1-7</inkml:trace>
  <inkml:trace contextRef="#ctx0" brushRef="#br0" timeOffset="538.829">774 435,'-3'-3,"-1"0,1 0,-1 1,0-1,1 1,-1 0,0 0,0 0,-1 0,1 1,0 0,0 0,-1 0,1 0,-1 0,1 1,-1 0,1 0,0 1,-1-1,1 1,-1 0,1 0,0 0,-1 0,1 1,0 0,0 0,0 0,0 0,-2 3,-4 1,1 1,0 0,1 0,-1 1,1 0,1 1,0-1,0 1,0 1,1 0,1-1,-1 3,5-10,-1 1,1 0,-1 0,1-1,0 1,1 0,-1 0,0 0,1 0,-1 0,1 0,0 0,0 0,0 0,1 0,-1 0,1 0,-1 0,1 0,0 0,0 0,1 0,-1-1,0 1,1 0,0-1,-1 1,1-1,0 0,0 0,1 1,-1-1,0-1,1 1,-1 0,1-1,-1 1,1-1,0 1,0-1,0 0,0-1,2 2,9-1,-1 0,1 0,0-1,0-1,-1 0,1-1,-1-1,1 0,-1-1,0 0,0-1,0 0,-1-1,0-1,0 0,8-6,-16 11,0-1,-1 1,1-1,-1 0,0 0,0 0,0 0,0 0,-1-1,1 1,-1-1,0 0,0 0,0 0,0 0,-1 0,1 0,-1 0,0 0,-1-1,1 1,-1 0,0-1,0 1,0 0,0-1,-1 1,0 0,0-1,0-1,0 5,1 1,0 0,0-1,0 1,0 0,0-1,0 1,-1 0,1-1,0 1,0 0,-1-1,1 1,0 0,0 0,-1-1,1 1,0 0,0 0,-1 0,1-1,0 1,-1 0,1 0,-1 0,1 0,0 0,-1 0,1 0,0 0,-1 0,1 0,0 0,-1 0,1 0,-1 0,1 0,0 0,-1 0,1 0,0 0,-1 1,1-1,0 0,-1 0,1 0,0 1,0-1,-1 0,1 0,0 1,0-1,-1 0,1 0,0 1,0-1,0 0,-1 1,1-1,0 0,0 1,0-1,0 0,0 1,0-1,0 1,0-1,0 0,0 1,-7 28,5-23,1 0,0 1,0-1,0 0,0 1,1-1,0 0,1 1,-1-1,1 1,1-1,-1 0,1 0,0 0,0 0,1 0,0 0,0 0,0-1,1 1,-1-1,1 0,1 0,-1-1,1 1,-1-1,1 0,1 0,-1-1,0 1,1-1,0 0,0-1,0 1,3 0,14-2</inkml:trace>
  <inkml:trace contextRef="#ctx0" brushRef="#br0" timeOffset="1439.979">1103 395,'0'-2,"0"-1,-1 0,1 1,1-1,-1 1,0-1,1 0,-1 1,1-1,-1 1,1-1,0 1,0-1,1 1,-1 0,0 0,1-1,-1 1,1 0,0 0,0 0,0 1,0-1,0 0,0 1,0-1,0 1,1 0,-1 0,1 0,-1 0,0 0,1 0,0 1,-1-1,1 1,-1 0,1 0,0-1,-1 2,3-1,6 3,0 1,0 1,-1-1,0 2,0-1,0 1,-1 1,1 0,-2 0,1 1,-1 0,0 0,-1 1,0 0,0 0,-1 1,0 0,-1 0,0 0,0 1,-1-1,-1 1,2 10,-1 1,-2 0,0 0,-1 0,-2 1,0-1,-1 0,-2 0,0 0,-1-1,-1 1,-3 4,-23 133,31-152,1 0,-1-1,2 1,-1 0,1 0,0 0,0 0,1-1,0 1,0-1,1 1,0-1,0 0,0 0,1 0,0 0,0-1,0 1,1-1,-1 0,1 0,1-1,-1 0,1 0,-1 0,1 0,0-1,1 0,-1 0,0-1,1 0,0 0,-3 1,1-1,-1 0,1 0,-1-1,1 1,0-1,0 0,-1-1,1 1,0-1,0 0,0 0,0 0,0-1,-1 1,1-1,0 0,0-1,-1 1,1-1,-1 0,1 0,-1-1,0 1,0-1,0 0,0 0,0 0,-1 0,1-1,-1 0,0 1,0-1,-1 0,2-2,-2-8,-1 1,0-1,-1 1,0-1,-1 1,-1-1,0 1,0 0,-2 0,0 0,0 0,-1 1,0-1,-1 1,-1 0,0 1,-1 0,-4-5,-4-8,-1 1,-2 0,0 2,-1 0,-1 1,-1 1,-1 2,0 0,-19-10,32 22,-29-27,60 15,19 8,0 3,1 1,0 1,32 3,-41 0,89-1,-52 3,-1-3,1-3,-1-2,60-16,-83 3,-44 20,-1-1,1 1,0-1,-1 1,1-1,0 1,-1-1,1 0,-1 1,1-1,-1 0,1 1,-1-1,0 0,1 0,-1 1,0-1,1 0,-1 0,0 0,0 1,0-1,0 0,0 0,0 0,0 0,0 1,0-1,0 0,-1 0,1 0,0 1,0-1,-1 0,1 0,0 0,-1 1,1-1,-1 0,1 1,-1-1,0 1,1-1,-1 0,1 1,-1-1,0 1,0-1,1 1,-1 0,0-1,0 1,1 0,-1 0,-9-5,0 1,0 0,-1 0,1 1,-1 1,0 0,0 0,1 1,-1 1,0 0,-4 0,3 0,0 1,0 0,1 1,-1 0,1 1,0 0,0 1,0 0,-6 4,12-6,1 0,1 0,-1 0,0 1,0 0,1-1,0 2,-1-1,1 0,0 0,1 1,-1 0,1-1,-1 1,1 0,0 0,1 1,-1-1,1 0,0 1,0-1,0 0,0 1,1-1,0 1,0 1,0-2,1 1,0-1,0 1,0-1,0 1,1-1,0 0,0 0,0 0,0 0,1 0,0 0,0-1,0 1,0-1,0 0,0 0,1 0,0 0,0 0,-1-1,1 0,1 0,0 1,6 1,-1 1,1-2,0 1,0-1,0-1,1 0,-1-1,0 0,5-1,-8 0,1-1,-1 0,1 0,-1-1,0 0,0 0,1-1,-2 0,1-1,0 0,-1 0,1-1,-1 1,-1-1,1-1,-1 0,0 0,0 0,0 0,-1-1,0 0,0 0,-1 0,0-1,0 0,-1 1,0-1,0-1,-1 1,0 0,0-1,-1 1,0 0,-1-2,0 17,0 0,1 0,-1 0,1 0,1 0,-1 0,1 0,1-1,-1 1,1-1,0 1,0-1,1 0,7 5,0 0,1-1,0 0,1-1,-1 0,2-1,-1-1,1 0,1-1,-1 0,1-1,0-1,0 0,0-1,7 0,55 11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7.4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433 290,'5'5,"5"7,6 9,5 8,3 7,4 7,2 6,3 2,-1 2,0-1,-4-1,-4-4,-4-6,-6-8,-5-14,-3-9</inkml:trace>
  <inkml:trace contextRef="#ctx0" brushRef="#br0" timeOffset="252.951">762 369,'-6'-7,"-8"5,-7 13,-9 19,-9 16,-7 10,-1 8,-1-1,2-7,7-10,9-13</inkml:trace>
  <inkml:trace contextRef="#ctx0" brushRef="#br0" timeOffset="398.561">355 500,'-9'0,"-3"2,5 4,10 0,16-1,21-1,21-4,18-6,14-4,6-5,-2-3,-7 1,-18 2</inkml:trace>
  <inkml:trace contextRef="#ctx0" brushRef="#br0" timeOffset="864.375">723 158,'-36'-16,"0"1,-1 2,0 2,-1 1,0 2,-37-3,58 9,-1 2,1 0,0 0,-1 2,1 0,0 1,0 1,0 0,1 1,-1 1,1 1,1 0,-1 1,1 1,1 0,-9 8,10-6,1 1,0 1,1 0,0 0,1 1,0 1,2 0,-1 0,2 0,0 1,1 0,1 1,0-1,1 1,1 0,0 0,2 0,0 1,0-1,2 0,0 0,1 0,1 0,1 0,0 0,1 0,3 5,2 3,0-1,2 0,1-1,1 0,1-1,1-1,1 0,1-1,0-1,2 0,0-2,1 0,0-2,2 0,0-1,0-1,1-2,8 3,0-2,0 0,1-3,0 0,1-2,0-2,0-1,0-2,0-1,0-1,0-2,1-2,-2-1,1-1,3-3,-20 5,0-1,0 0,-1-1,0-1,0 0,-1-2,0 1,0-2,-1 0,0-1,-1 0,0-1,0 0,-2-1,0-1,0 0,-1 0,-1-1,0 0,-1-1,-1 0,0 0,-2 0,1-3,-1-14,-3-1,0 1,-2 0,-2 0,-1 0,-1 0,-2 0,-2 0,0 1,-2 1,-2-1,-1 2,-1 0,-1 0,-2 1,-1 1,-18-20,31 38,-1 2,0-1,-1 1,0 0,-1 0,1 1,-1 0,-1 1,1-1,-1 2,0-1,-1 1,1 0,-1 1,0 0,0 1,0 0,-1 1,-6-1,6 3,1 1,-1 1,1-1,-1 2,1-1,0 2,0-1,0 1,1 1,-1 0,1 0,0 1,0 0,1 0,-2 2,-8 8,0 2,0-1,2 2,0 0,-12 21,-20 45,13-6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5:37.66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1 161,'43'-14,"0"1,1 2,0 3,1 1,-1 2,11 2,-29 0,829-37,-78 5,-726 30,-64-2,-2 2,0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5:38.067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63 0,'-9'34,"1"-3,0-1,2 1,2 1,-1 15,5-46,0 0,-1 0,1 0,0 0,0 0,0-1,0 1,0 0,0 0,0 0,0 0,0 0,0 0,0 0,1-1,-1 1,0 0,1 0,-1 0,0 0,1-1,-1 1,1 0,0 0,-1-1,1 1,-1-1,1 1,0 0,-1-1,1 1,0-1,0 1,0-1,-1 0,1 1,0-1,0 0,0 0,0 1,0-1,0 0,-1 0,1 0,0 0,0 0,0 0,0 0,0-1,0 1,0 0,-1 0,1-1,0 1,0 0,0-1,-1 1,1-1,0 1,0-1,-1 1,1-1,0 0,0 0,4-5,1 0,-1 0,0-1,0 1,-1-1,0 0,0-1,-1 1,0-1,0 1,0-1,-1 0,0 0,-1 0,0 0,0 0,-1-1,0 1,-1-6,1 12,0 0,-1 0,1 0,0 0,-1 0,0 0,1 0,-1 0,0 0,0 1,0-1,0 0,0 1,-1-1,1 0,0 1,-1 0,1-1,-1 1,0 0,1 0,-1-1,0 1,0 1,1-1,-1 0,0 0,0 1,0-1,0 1,0-1,0 1,0 0,0 0,0 0,0 0,0 0,-1 1,1-1,1 1,-1-1,0 1,0 0,0-1,0 1,0 0,0 0,1 0,-1 1,0-1,1 0,-1 1,1-1,0 1,-1 0,-15 18,3 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5:38.366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36 157,'3'1,"-1"0,0 0,1 0,-1 0,1 0,-1 0,1-1,-1 1,1-1,-1 0,1 0,0 0,-1 0,1 0,-1 0,1-1,-1 1,1-1,-1 0,1 0,-1 0,1 0,-1 0,0 0,0-1,1 1,-1-1,0 0,-1 1,1-1,0 0,0 0,-1 0,1 0,-1-1,0 1,1 0,-1-1,0 1,0 0,-1-1,1 1,0-2,-1 0,1 0,0-1,-1 1,0-1,0 1,-1 0,1-1,-1 1,0-1,0 1,0 0,0 0,-1 0,0 0,0 0,0 0,0 0,-1 1,1-1,-1 1,0-1,0 1,0 0,-1 0,1 0,-1 1,1-1,-1 1,0 0,0 0,-2-1,2 4,1 0,0 0,0 0,0 0,0 0,0 1,0 0,0-1,0 1,1 0,-1 0,1 0,-1 1,1-1,0 1,0-1,0 1,0 0,1-1,-1 1,1 0,-1 0,1 0,0 1,0-1,0 0,1 0,-1 0,1 1,0-1,0 0,0 1,0-1,0 0,1 2,0-2,-1 1,1-1,0 0,0 1,1-1,-1 0,1 0,-1 0,1 0,0 0,0 0,0 0,0-1,1 1,-1-1,1 0,0 1,-1-1,1-1,0 1,0 0,0-1,1 1,-1-1,0 0,4 1,28 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5:36.33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234 172,'-1'-4,"1"0,-1 1,0-1,0 0,-1 1,1-1,-1 1,0 0,0-1,0 1,0 0,0 0,-1 0,1 0,-1 1,0-1,0 1,0-1,0 1,0 0,0 0,-1 0,1 1,-1-1,1 1,-1 0,0 0,1 0,-1 1,0-1,0 1,0 0,1 0,-1 0,0 0,0 1,0-1,1 1,-4 1,-2 6,0 0,0 0,1 1,-1 0,2 0,0 1,0 0,0 0,1 1,1 0,0 0,1 0,0 1,0-1,1 1,1 0,0 0,0 0,2 0,-5 14,3 1,0-1,1 0,2 0,0 1,2-1,1 0,2 4,-4-20,1 0,-1-1,2 1,-1-1,1 0,1 0,0 0,0 0,0-1,1 0,1 0,-1-1,1 0,0 0,1 0,0-1,0 0,0 0,1-1,0-1,0 1,8 2,-10-5,-1 0,1-1,0 0,0 0,-1 0,1-1,0 0,0 0,0-1,0 0,-1 0,1-1,0 1,-1-2,1 1,-1-1,0 0,0 0,0 0,0-1,0 0,-1 0,0-1,0 1,0-1,0 0,-1 0,0-1,0 0,7-14,0-1,-2-1,-1 0,0 0,-2-1,-1 1,0-1,-2-1,0 1,-2 0,-1-1,0 1,-2 0,-1-4,1 6,0 0,-2 1,0 0,-1 0,-1 0,-1 0,-1 1,-1 0,0 1,-1-1,-7-6,15 22,1 0,-1 0,0 0,-1 0,1 1,0-1,-1 1,1-1,-1 1,0 0,0 0,0 0,0 1,0-1,0 1,0-1,-1 1,1 0,0 0,-1 1,1-1,-1 1,1-1,0 1,-1 0,1 1,-1-1,1 0,-1 1,1 0,0 0,-1 0,1 0,0 1,-6 5,0 0,0 0,1 1,0 0,1 1,0 0,0 0,1 1,0-1,1 1,0 1,1-1,-1 3,-4 6,1 1,0 0,2 1,0 0,1 0,1 0,1 1,1-1,1 1,1-1,1 1,1-1,1 1,0-1,2 0,0 0,2 0,20 33</inkml:trace>
  <inkml:trace contextRef="#ctx0" brushRef="#br0" timeOffset="515.621">642 1,'-19'74,"6"49,5 0,7 78,11-53,-4-129,-6-19,0 0,1 0,-1 0,0 1,1-1,-1 0,1 0,-1 0,0 0,1 0,-1 0,0 0,1 0,-1-1,0 1,1 0,-1 0,0 0,1 0,-1 0,0 0,1-1,-1 1,0 0,1 0,-1-1,0 1,0 0,1 0,-1-1,0 1,0 0,0-1,1 1,-1 0,0-1,0 1,0 0,0-1,0 1,0 0,0-1,0 1,0 0,0-1,0 1,0 0,0-1,0 1,0-1,0 1,0 0,0-1,0 1,-1 0,39-172,-33 158,0 0,1 1,0-1,1 1,1 1,0 0,4-5,-10 15,0-1,0 1,0-1,0 1,1 0,-1-1,1 1,-1 1,1-1,0 0,0 1,0-1,0 1,0 0,0 0,0 0,0 0,1 0,-1 1,0 0,0 0,1-1,-1 2,0-1,0 0,1 1,-1-1,0 1,0 0,0 0,0 1,0-1,0 0,0 1,1 1,7 6,-1 1,-1 0,1 0,-2 1,1 0,-2 1,0 0,0 0,-1 1,0-1,-1 1,-1 1,0-1,0 1,-2-1,1 5,-1-11,0 0,0 0,0-1,-1 2,0-1,-1 0,1 0,-2 0,1 0,-1 0,0 0,0 0,0 0,-1 0,-1 0,1-1,-1 1,0-1,0 1,-1-1,0 0,0 0,0-1,-1 1,0-1,0 0,0 0,-1-1,1 0,-3 1,-7 1,-1 0,0-1,0-1,0-1,-1 0,1-1,-1-1,1-1,-1 0,0-1,1-1,-10-2,8 0,19 4,-1 0,0 0,0 0,0 0,1 0,-1 0,0 0,0 0,0 0,0 0,1 0,-1 0,0 0,0-1,0 1,0 0,1 0,-1 0,0 0,0 0,0-1,0 1,0 0,0 0,0 0,1 0,-1-1,0 1,0 0,0 0,0 0,0 0,0-1,0 1,0 0,0 0,0 0,0-1,0 1,0 0,0 0,0 0,0-1,16-1</inkml:trace>
  <inkml:trace contextRef="#ctx0" brushRef="#br0" timeOffset="918.045">1603 158,'-24'-1,"1"1,0 1,-1 1,1 1,0 2,0 0,1 1,0 1,0 1,0 1,1 1,0 1,1 0,-7 7,18-11,0 0,0 0,1 1,0 0,1 0,-1 1,2 0,-1 0,1 0,1 1,-3 6,6-11,0-1,0 1,1-1,0 1,0-1,0 1,0 0,1 0,0 0,0-1,0 1,1 0,-1 0,1 0,0-1,1 1,-1-1,1 1,0-1,0 1,0-1,0 0,1 0,0 0,0 0,0-1,4 4,10 7,2-1,0-1,0-1,1-1,0-1,1 0,0-2,0 0,1-2,5 1,-17-3,33 8,-26-8,1 1,-1 1,0 0,0 2,-1 0,0 0,0 2,0 0,-1 1,-13-9,0 1,0-1,-1 1,1 0,0 0,-1 0,1 0,-1 0,1 0,-1 1,0-1,0 0,0 0,0 1,-1-1,1 1,-1-1,1 1,-1-1,0 1,0-1,0 1,0-1,-1 1,1-1,0 1,-1-1,0 1,0-1,0 0,0 1,0-1,0 0,0 0,-1 0,1 0,-1 0,-1 2,-11 10,-2 0,1 0,-2-2,0 0,0 0,-1-2,0 0,-1-1,-13 4,-5 2,0-2,-1-2,-1-1,-15 1,-5-1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6:00.629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25514 423,'-5'-5,"-1"1,1 0,-1-1,0 2,0-1,0 1,0 0,-1 0,1 0,-1 1,0 0,1 1,-1-1,0 1,0 0,0 1,0 0,0 0,0 1,0-1,0 2,0-1,0 1,0 0,1 0,-1 1,1 0,-1 0,1 0,0 1,-2 2,0-1,1 0,0 1,0 0,1 0,0 1,0 0,0 0,1 0,0 0,1 1,0 0,0 0,0 1,1-1,0 0,1 1,0 0,-1 4,3-10,0-1,0 1,0-1,0 1,1-1,-1 1,1-1,-1 1,1-1,0 1,0-1,0 0,0 0,1 1,-1-1,1 0,-1 0,1 0,-1 0,1-1,0 1,0 0,0-1,0 1,0-1,1 0,-1 0,0 1,1-2,-1 1,0 0,1 0,0-1,85 2,-75-5,0 0,0-1,0-1,0 0,-1 0,0-2,0 1,-1-1,0-1,0 0,0-1,8-9,-13 12,0 0,-1-1,0 0,0 0,0 0,-1 0,0-1,-1 1,0-1,0 0,0 0,-1 0,-1-1,1 1,-1-1,0 1,-1 0,0-1,-1 1,1-1,-2 0,3 8,-1 0,0 0,0 0,1 0,-1 0,0 0,0 0,0 0,0 0,0 0,-1-1,1 1,0 0,0 0,-1 0,1 1,0-1,-1 0,1 0,-1 0,1 0,-1 0,0 0,1 1,-1-1,0 0,0 0,1 1,-1-1,0 0,0 1,0-1,0 1,0 0,0-1,0 1,0-1,0 1,0 0,0 0,0 0,0 0,0 0,0 0,0 0,0 0,0 0,0 0,0 0,0 1,0-1,0 0,0 1,0-1,0 1,0-1,1 1,-1-1,0 1,0 0,0-1,1 1,-4 5,0 1,0-1,1 1,0 0,1 0,0 0,0 0,0 0,1 1,0-1,0 0,1 1,0-1,0 1,1-1,0 0,0 1,0-1,1 0,1 0,-1 0,1 0,0 0,0-1,1 1,0-1,0 0,1 0,0 0,0-1,0 1,0-1,1-1,0 1,0-1,0 0,3 1,0 1,1 0,-1-1,1 0,1-1,-1 0,1 0,-1-1,1-1,0 0,0 0,0-1,0 0,0-1,0 0,0-1,0-1,0 1,0-2,0 1,0-2,-1 1,1-1,6-4,-11 1,-1 0,1 0,-1-1,-1 1,1-1,-1 0,-1 0,1-1,-1 1,-1-1,1 1,-2-1,1 0,-1 0,-1 0,1 0,-1 0,-1 0,0 0,0 0,-1 0,0-1,-7-1,3 34,5-11,0 0,1 0,0 0,0-1,2 1,-1 0,2 0,-1-1,2 4,-2-12,-1 1,1-1,-1 1,1-1,0 1,0-1,0 0,1 0,-1 0,1 0,0-1,0 1,-1-1,2 1,-1-1,0 0,0 0,1-1,-1 1,1-1,0 1,-1-1,1 0,0 0,-1-1,1 1,0-1,0 0,0 0,1 0,4-2,1 1,-1-2,1 1,-1-1,0-1,0 1,-1-2,1 1,-1-1,0 0,0-1,0 0,-1 0,0-1,0 0,-1 0,1 0,-2-1,1 0,-1 0,0-1,-1 1,0-1,0 0,-1 0,0 0,-1-1,2-7,-1 2,-2 19,-4 9,0-1,1 1,0 0,0 0,1 0,1 0,0 0,1 0,1 0,0 1,-1-11,1 0,-1 0,1 0,0 0,-1 0,2 0,-1-1,0 1,0-1,1 0,-1 1,1-1,0 0,0 0,-1-1,1 1,0-1,1 1,-1-1,0 0,0 0,1 0,-1-1,2 1,82-2,30-41,-116 41,1 1,-1-1,0 0,0 1,1-1,-1 1,1-1,-1 1,0 0,1-1,-1 1,1 0,-1 0,0 0,1 0,-1 0,1 1,-1-1,0 0,1 1,-1-1,1 1,-1-1,0 1,0 0,1-1,-1 1,0 0,0 0,0 0,0 0,0 0,0 0,0 0,0 0,0 0,-1 1,1-1,0 0,-1 0,1 1,18 17,-9-12</inkml:trace>
  <inkml:trace contextRef="#ctx0" brushRef="#br0" timeOffset="569.478">26488 607,'37'-168,"-34"207,-4-31,0-1,0 1,1-1,0 1,1-1,-1 1,2-1,-1 0,1 1,0-1,0 0,1 0,0 0,0 0,1-1,0 1,0-1,0 0,1 0,0 0,0-1,1 0,-1 0,5 3,7 0,1-1,-1-1,1 0,1-1,-1-1,1-1,0 0,0-2,-1 0,1-1,0-1,8-1,22-4,-8 0</inkml:trace>
  <inkml:trace contextRef="#ctx0" brushRef="#br0" timeOffset="-3796.454">20091 594,'-11'0,"0"-1,0 1,0 1,0 0,0 1,0 0,1 0,-1 1,1 1,-1-1,1 2,0 0,0 0,1 0,0 1,0 1,0 0,1 0,0 0,0 1,1 0,-1 1,6-7,0 0,1 0,-1 0,0 0,1 1,-1-1,1 0,0 1,-1-1,1 1,1-1,-1 1,0 0,0-1,1 1,0 0,-1-1,1 1,0 0,0-1,1 1,-1 0,1-1,-1 1,1 0,0-1,0 1,0-1,0 1,0-1,0 1,1-1,-1 0,1 0,0 0,0 0,0 0,0 0,0 0,0-1,0 1,0-1,1 1,-1-1,1 0,-1 0,1 0,0 0,8 0,0-1,0-1,-1 0,1 0,0-1,0 0,-1-1,1 0,-1-1,0 0,0-1,-1 0,1 0,-1-1,0 0,0-1,-1 0,0 0,7-8,-3 2,-1-1,0 1,-1-2,0 0,-1 0,-1 0,0-1,-1-1,-1 1,-1-1,0 0,-1 0,1-10,1-19,-3 1,-1-1,-2 0,-5-29,5 59,-1-1,-1 0,-1 1,-1 0,0 0,-1 0,0 0,-4-5,9 20,-1-1,1 1,-1-1,1 1,-1 0,0-1,0 1,1 0,-1 0,0 0,0-1,0 1,0 0,-1 0,1 1,0-1,0 0,0 0,-1 0,1 1,-1-1,1 1,0-1,-1 1,1 0,-1-1,1 1,-1 0,1 0,-1 0,1 0,-1 0,1 0,0 1,-1-1,1 0,-1 1,1-1,-1 1,1-1,0 1,-1 0,1 0,0-1,0 1,0 0,0 0,0 0,0 0,0 1,0-1,-1 1,-7 13,0-1,1 2,1-1,0 1,1 0,0 0,2 1,0 0,1 0,1 0,0 0,1 16,0-9,1 0,1 1,2-1,0 0,2 0,0 0,2-1,0 0,2 0,0-1,2 0,0 0,1-1,2-1,0 0,1-1,1 0,0-1,1-1,2-1,-1 0,10 4,-24-16,0-1,0 1,0-1,1 0,0 0,0-1,0 1,0-1,0 0,0 0,0-1,1 0,-1 1,0-2,1 1,-1-1,1 0,-1 0,1 0,-1-1,1 0,-1 0,0 0,1-1,-1 1,0-1,0-1,0 1,0-1,0 0,-1 0,1 0,-1 0,2-3,6-11,-2-1,0 0,0-1,-2 0,0 0,-2 0,0-1,2-14,-2 13,-2 2,-5 22,-3 15,0 0,2 0,0 0,2 1,-1-1,2 0,1 0,0 0,3 10,-4-24,1 1,0-1,0 1,0-1,0 0,1 0,-1 0,1 0,0-1,0 1,1-1,-1 1,1-1,0 0,-1-1,1 1,0 0,1-1,-1 0,0 0,1-1,4 2,13 2</inkml:trace>
  <inkml:trace contextRef="#ctx0" brushRef="#br0" timeOffset="-3546.608">20579 278,'13'11,"11"6,2 1</inkml:trace>
  <inkml:trace contextRef="#ctx0" brushRef="#br0" timeOffset="-3315.596">20828 555,'9'18,"1"0,0 0,2-1,0 0,0-1,2 0,0-1,1-1,0 0,1-1,0-1,1 0,13 6,-28-17,-1 1,1-1,-1 0,1 0,-1 0,1 0,-1-1,1 1,0 0,-1-1,1 1,0-1,0 1,0-1,-1 0,1 0,0 0,0 0,0 0,0 0,-1 0,1-1,0 1,0-1,-1 1,1-1,0 0,-1 1,1-1,0 0,-1 0,1 0,-1 0,0-1,1 1,-1 0,0-1,0 1,0-1,0 1,0-1,0 1,0-1,0-1,51-223,-51 222,0 0,0 1,1-1,0 0,0 0,0 1,0-1,0 1,1-1,-1 1,1 0,0 0,0 0,0 0,0 1,1-1,-1 1,1 0,-1 0,1 0,0 1,0-1,0 1,0 0,0 0,0 0,3 0,14-1</inkml:trace>
  <inkml:trace contextRef="#ctx0" brushRef="#br0" timeOffset="-3111.14">21473 542,'2'18,"1"12,0 6,0 4,-1-2,-1-1,-1-4,0-4,3-8,2-7,0-6</inkml:trace>
  <inkml:trace contextRef="#ctx0" brushRef="#br0" timeOffset="-2949.574">21460 212,'0'0</inkml:trace>
  <inkml:trace contextRef="#ctx0" brushRef="#br0" timeOffset="-2400.044">21749 371,'28'-1,"-7"0,0 1,1 0,-1 2,0 0,0 1,0 2,0 0,-1 1,2 1,-17-3,1-1,-1 1,0 0,0 0,0 0,0 1,-1 0,0 0,0 0,0 0,0 0,-1 1,0 0,0 0,-1 0,1 0,-1 0,-1 0,1 1,-1-1,0 1,0-1,-1 1,0-1,0 1,-1-1,0 1,0-1,0 0,-1 1,0-1,-1 2,-50 129,42-117,1 1,1 0,1 1,1 0,0 0,2 1,1 0,1 0,1 0,1 0,1-14,2-1,-1 1,2 0,-1-1,1 0,0 1,0-1,1 0,1 0,-1-1,1 0,0 1,1-1,-1-1,2 1,-1-1,1 0,-1-1,9 5,-3-1,1-2,0 0,0 0,1-1,0 0,0-2,0 0,0 0,1-1,0-1,8 1,-18-3,1 1,-1 0,1-1,-1 0,1-1,-1 1,1-1,-1 0,1 0,-1-1,0 1,1-1,-1-1,0 1,-1-1,1 1,0-1,-1-1,1 1,-1-1,0 1,0-1,-1 0,1-1,-1 1,0-1,0 1,0-1,0 0,-1 0,0 0,0-1,-1 1,1 0,-1-3,-1-2,0 0,-1 0,0 1,0-1,-1 0,-1 1,0 0,0-1,0 1,-1 0,-1 0,0 1,0 0,0-1,-2 1,-100-110,48 69,-2 2,-42-23,87 60,-17-14,34 24,-1 0,1 0,-1 0,1 0,-1 0,1 0,-1 0,0-1,1 1,-1 0,1 0,-1-1,1 1,-1 0,0 0,1-1,-1 1,0 0,1-1,-1 1,0-1,1 1,-1 0,0-1,0 1,0-1,1 1,-1-1,0 1,0-1,0 1,0-1,0 1,0-1,0 1,0-1,0 1,0-1,0 1,0-1,0 1,-1-1,1 1,0 0,0-1,0 1,-1-1,1 1,0-1,-1 1,1 0,0-1,-1 1,1 0,0-1,-1 1,1 0,0 0,-1-1,1 1,-1 0,1 0,-1 0,1-1,-1 1,1 0,-1 0,92 4,-83-4,75 10,1-4,-1-3,1-5,82-11,-100 0</inkml:trace>
  <inkml:trace contextRef="#ctx0" brushRef="#br0" timeOffset="-2214.54">22645 476,'-150'13,"143"-11,0 0,0 0,-1 0,1 1,1 0,-1 1,0 0,1 0,0 0,0 1,0-1,0 1,1 1,0-1,0 1,0 0,1 0,-2 5,4-8,0 0,1 1,-1-1,1 1,0 0,1-1,-1 1,0 0,1-1,0 1,0 0,0 0,0-1,1 1,0 0,-1-1,1 1,0 0,1-1,-1 1,1-1,-1 0,1 1,0-1,0 0,1 0,-1 0,1 0,-1-1,1 1,0-1,0 0,0 1,0-1,0-1,1 1,-1 0,3 0,2 2,1-1,-1-1,0 1,1-1,0-1,-1 0,1 0,0 0,0-1,-1-1,1 1,0-1,0-1,-1 0,1 0,-1 0,0-1,1-1,-1 1,-1-1,1-1,-1 1,3-3,13-12</inkml:trace>
  <inkml:trace contextRef="#ctx0" brushRef="#br0" timeOffset="-1568.213">22685 582,'44'94,"-42"-91,0 0,-1-1,1 1,0-1,1 0,-1 0,0 0,1 0,-1 0,1 0,-1 0,1-1,0 1,0-1,0 0,0 0,0 0,0 0,0-1,0 1,0-1,0 0,0 0,0 0,0 0,0 0,0-1,1 1,-1-1,0 0,2-1,2-3,0 0,-1-1,0 0,0 0,0-1,-1 0,0 0,0 0,0 0,-1-1,0 1,-1-1,0 0,0 0,-1-1,0 1,0 0,-1-1,1-6,6-150,-8 164,-1 0,1 0,0 0,0 0,-1 0,1 0,0 1,0-1,0 0,0 0,0 0,0 0,0 0,1 0,-1 0,0 0,1 0,-1 0,0 0,1 0,-1 0,1 1,-1-1,1 0,-1 0,1 1,0-1,-1 0,1 1,0-1,0 0,0 1,-1-1,1 1,0-1,0 1,0 0,0-1,0 1,0 0,0 0,0 0,0-1,0 1,-1 0,1 0,0 0,0 1,0-1,0 0,0 0,0 0,20 10,-2 0,1 1,-1 1,-1 0,0 2,4 5,-16-15,-1 1,0 0,-1 0,1 0,-1 1,0 0,0-1,-1 2,0-1,0 0,0 0,-1 1,0-1,0 1,0 0,-1 0,0 0,-1 0,1-1,-2 1,1 0,0 0,-1 0,-1 0,1 0,-1-1,0 1,-2 3,-1 2,3-9,0-1,1 1,-1-1,1 1,0 0,0-1,0 1,0 0,0 0,1 0,-1 0,1 0,0 0,-1 0,1 0,1-1,-1 1,0 0,1 0,0 0,-1 0,1 0,0 0,0-1,1 1,-1 0,2 2,6-1,0 0,0 0,0-1,0 0,1-1,-1 0,1 0,-1-1,1 0,0 0,0-2,1 1,0 1,0 0,0-1,0 0,1-1,-1 0,0 0,0-1,0-1,0 0,-1-1,1 0,-1 0,0-1,0 0,0-1,-1 0,0-1,0 0,0 0,-1-1,0 0,-1 0,0-1,0 0,-1 0,0-1,-1 0,1 0,-1-2,-3 4,-1 0,1 0,-1 0,-1 0,1 0,-1 0,-1 0,0-1,0 1,0 0,0 5,1 1,-1-1,0 0,0 1,0-1,0 0,-1 1,1-1,-1 1,1 0,-1 0,0-1,0 1,0 0,0 0,0 1,0-1,0 0,-1 1,1-1,-1 1,1 0,-1 0,0 0,1 0,-1 0,0 1,0-1,1 1,-2 0,0 0,0 0,0 0,0 1,0 0,0 0,0 0,0 1,1-1,-1 1,0 0,1 0,-1 0,1 0,0 1,0-1,0 1,0 0,0 0,0 0,1 0,0 0,-1 1,1-1,-1 3,-2 3,1 0,0 0,0 0,1 0,0 1,0 0,1 0,1-1,-1 8,2-10,0 0,1 0,0 0,0 0,0 0,1 0,0 0,1 0,-1 0,1-1,1 1,-1-1,1 0,0 0,0 0,1-1,0 0,0 1,0-2,0 1,1 0,0-1,0 0,11 6,0 0,0-2,1 0,0 0,0-2,1 0,0-2,1 0,141 11,-89-18</inkml:trace>
  <inkml:trace contextRef="#ctx0" brushRef="#br0" timeOffset="13198.15">20118 1911,'-12'-4,"0"2,0 0,0 0,-1 1,1 0,-1 1,1 1,0 0,0 0,-1 2,1-1,0 1,1 1,-1 0,1 1,-1 0,1 1,1 0,-1 1,1 0,0 0,1 1,0 1,0-1,1 2,0-1,0 1,-2 4,9-12,-1-1,1 1,0-1,0 1,0 0,0-1,0 1,0 0,0 0,1 0,-1-1,0 1,1 0,0 0,-1 0,1 0,0 0,0 0,0 0,0 0,1 0,-1 0,0 0,1 0,0 0,-1 0,1 0,0-1,0 1,0 0,0-1,0 1,0 0,1-1,-1 1,0-1,1 0,-1 1,1-1,-1 0,1 0,0 0,0 0,-1 0,1 0,0-1,1 1,8 0,1-1,-1-1,0 1,0-2,1 0,-1 0,-1-1,1 0,0-1,-1 0,0-1,0 0,0-1,0 0,-1 0,0-1,0 0,2-3,0-2,0 0,-1 0,-1-1,0-1,0 1,-2-2,0 1,0-1,-1 0,-1 0,0 0,-2-1,1 0,-2 0,0 0,-1 0,-1 0,0 0,-1 0,-1 0,0 0,-5-13,4 3,-2 1,-1 0,-1 0,-1 1,-1 0,-1 1,-6-8,16 30,0 0,0-1,0 1,0 0,-1 0,1 0,-1 0,1 0,0 0,-1 0,0 0,1 0,-1 0,0 0,1 0,-1 0,0 0,0 1,0-1,0 0,0 1,0-1,0 0,0 1,0-1,0 1,0 0,0-1,0 1,0 0,0 0,-1 0,1-1,0 1,0 0,0 0,0 1,0-1,-1 0,1 0,0 1,0-1,0 0,0 1,0-1,0 1,0-1,0 1,0 0,0 0,0-1,0 1,1 0,-1 0,0 0,0 0,-3 11,0-1,1 2,1-1,-1 0,2 0,0 1,0-1,1 1,1 0,-1 6,-1 21,2 0,1 0,2 0,2 0,2-1,1 0,2 0,2-1,9 19,-18-49,0 1,1 0,0-1,1 0,0 0,0-1,0 0,1 0,0 0,1-1,-1 0,1 0,0-1,1 0,-1-1,1 1,0-2,0 1,0-1,1-1,-1 0,1 0,-1 0,1-2,3 1,1-2,0-1,0 0,0-1,0-1,0 0,0 0,-1-2,0 0,0 0,-1-1,1-1,-1 0,-1 0,0-2,0 1,-1-1,0-1,-1 1,0-2,0 1,-2-1,1-1,-1 1,-1-1,-1-1,1 1,-2-1,0 1,-1-1,1-8,-7 35,1-1,0 0,1 1,1-1,0 1,0-1,2 1,-1-1,1 1,1-1,0 0,1 0,0 0,1-1,1 1,0 0,10 3</inkml:trace>
  <inkml:trace contextRef="#ctx0" brushRef="#br0" timeOffset="13455.462">20566 1516,'-7'15,"2"15,3 2</inkml:trace>
  <inkml:trace contextRef="#ctx0" brushRef="#br0" timeOffset="14053.375">21105 1924,'-6'-6,"-1"1,0 0,0 0,0 0,0 1,-1 0,1 1,-1 0,0 0,0 1,0-1,-1 2,1-1,0 1,-1 1,1-1,-1 1,1 1,0 0,-1 0,1 1,0-1,0 2,0-1,0 1,0 1,0-1,1 1,0 1,0-1,0 1,0 0,1 1,0 0,-4 3,8-7,0 1,0-1,0 1,0 0,0-1,1 1,-1 0,1 0,0 0,0 0,0 0,0 1,0-1,1 0,-1 0,1 0,0 1,0-1,0 0,0 1,1-1,-1 0,1 0,0 0,0 0,0 1,0-1,1 0,-1-1,1 1,0 0,0 0,0-1,0 1,0 0,7 1,0 0,0 0,0-1,0 0,0 0,1-1,-1-1,1 1,0-2,-1 1,1-1,0-1,-1 1,1-2,0 1,-1-1,0-1,1 0,-1 0,3-2,-4 2,-1 0,0 0,0 0,0-1,0 0,0-1,-1 1,0-1,0-1,0 1,-1-1,1 0,-2 0,1 0,0-1,-1 0,-1 1,1-2,-1 1,0 0,0-1,-1 1,0-1,-1-1,2-1,-2 22,-1-5,25 186,-12-102,-3 0,-4 22,-5-102,-1 0,0 1,-1-1,0 1,0-1,-2 0,1 0,-1 0,-1 0,0 0,0-1,-1 1,-1-1,-5 8,9-16,0 0,1 0,-1-1,0 1,0-1,0 1,0-1,0 0,-1 1,1-1,0 0,-1-1,1 1,0 0,-1-1,1 1,-1-1,1 0,-1 0,1 0,-1 0,1 0,-1 0,1-1,-1 1,1-1,-1 0,1 0,0 0,0 0,-1 0,1 0,0-1,0 1,0-1,0 1,0-1,1 0,-1 0,0 0,1 0,-1 0,1 0,0 0,0 0,0 0,0-1,0 1,0 0,1-1,-1 0,-2-9,0 0,2 1,-1-1,1 0,1 0,0 0,1 0,0 0,1 0,0 1,0-1,2 0,-1 1,5-9,82-149,174-213,-245 358,-19 24,0 1,0-1,0 0,1 0,-1 1,0-1,0 0,0 1,0-1,0 0,0 0,1 1,-1-1,0 0,0 0,0 0,1 1,-1-1,0 0,0 0,1 0,-1 0,0 0,0 1,1-1,-1 0,0 0,0 0,1 0,-1 0,0 0,1 0,-1 0,0 0,0 0,1 0,-1 0,0 0,1 0,-1 0,0 0,0-1,1 1,-14 69,7-46,1 2,1-1,1 0,1 1,1-1,1 1,1 0,2-1,1 3,-3-22,0 0,0-1,1 0,-1 1,1-1,0 0,1 0,-1 0,1 0,0-1,0 1,0-1,0 1,0-1,1 0,0 0,0-1,1 2,16 5</inkml:trace>
  <inkml:trace contextRef="#ctx0" brushRef="#br0" timeOffset="14221.928">21526 1542,'2'-5,"6"-1,0 1</inkml:trace>
  <inkml:trace contextRef="#ctx0" brushRef="#br0" timeOffset="14482.777">21908 1252,'-3'25,"1"21,-1 19,1 16,0 10,3 5,4 0,2-4,1-7,-1-11,-2-10,-2-11,-1-14,-1-10,-3-10,-3-11,-1-6</inkml:trace>
  <inkml:trace contextRef="#ctx0" brushRef="#br0" timeOffset="15666.599">21776 1845,'57'-15,"1"3,-1 3,2 1,-1 4,32 2,-76 1,373-2,-371 3,-26 1,-10 0,-5 0,1 1,0 1,0 1,0 1,1 1,0 1,0 1,0 1,1 1,1 1,-13 9,31-18,0-1,0 1,0 0,0 0,0 1,0-1,1 1,-1-1,1 1,-1 0,1 0,0 0,0 0,1 0,-1 0,0 0,1 1,0-1,0 1,0-1,0 1,1-1,-1 1,1-1,0 1,0 0,0-1,1 1,-1-1,1 1,0 0,0-1,0 0,0 1,1-1,-1 0,1 1,0-1,0 0,0 0,0 0,7 2,0 1,-1-2,2 1,-1-1,0-1,1 1,0-2,0 1,-1-1,1-1,1 0,-1 0,0-1,0-1,0 1,0-1,0-1,0 0,0-1,-1 0,1 0,-1-1,1 0,-1 0,-1-1,1-1,-1 1,1-1,-2-1,4-3,-6 6,-1 0,0-1,0 0,-1 0,1 0,-1 0,0 0,-1-1,1 1,-1-1,0 0,-1 0,2-5,-4 17,0 0,0 0,1 1,0-1,0 0,1 0,0 0,0 0,0 0,1 0,-1 0,1-1,1 1,-1 0,1-1,0 0,0 0,1 0,0 0,0 0,0 0,0-1,4 3,-2-3,-1-1,1 0,-1 0,1-1,0 0,0 0,0 0,0-1,1 0,-1 0,0 0,0-1,1 0,-1 0,0-1,0 0,1 0,-1 0,0-1,0 0,0 0,0 0,-1-1,4-2,3-1,0-1,-1-1,0 0,0-1,-1 0,0-1,-1 0,0 0,-1-1,8-11,13-32,-3-1,-2 0,-3-2,13-54,-18 61,-10 30,13-35,-2-1,-3-1,-3 0,-2 0,0-24,-8 76,0 1,0-1,-1 0,1 0,-1 1,0-1,-1 0,1 0,-1 0,0 1,0-1,-1 1,1-1,-1 1,0-1,0 1,0 0,-1 0,1 0,-1 0,0 0,0 0,-1 1,1 0,-1-1,0 2,1-1,-1 0,-1 1,1-1,0 1,-2 0,-3 3,1 0,-1 1,1 0,-1 1,1 0,0 0,0 0,0 1,0 1,1-1,0 1,0 1,0-1,1 1,-1 0,1 0,1 1,-1 0,1 0,1 0,-5 9,-7 10,1 0,1 1,2 1,1 1,1-1,1 2,1-1,2 1,1 0,2 1,0-1,2 1,2-1,1 1,1-1,1 0,2 0,1 0,1-1,2 0,0 0,2-1,2-1,0 0,2-1,1 0,19 22,-25-36,0 0,1-1,1 0,0-1,0 0,1-1,0-1,1 0,0-1,1 0,-9-5,0 1,-1-1,1 0,0 0,0-1,1 0,-1-1,0 1,0-1,0 0,0-1,1 0,-1 0,0-1,0 0,0 0,-1 0,1-1,0 0,-1 0,0-1,0 0,6-4,96-77,51 14,-150 66,-1 0,0-1,-1-1,1 1,-1-1,-1 0,1-1,-1 0,-1 0,1 0,-1-1,-1 1,1-1,-2 0,1-1,-1 1,-1 0,1-1,-1-2,-2 9,0 1,0-1,0 1,0 0,0-1,-1 1,1-1,-1 1,1 0,-1-1,0 1,0 0,0 0,0 0,0 0,-1 0,1 0,-1 0,1 0,-1 0,0 0,1 1,-1-1,0 1,0-1,0 1,0 0,-1 0,1 0,0 0,0 0,-1 1,0-1,-4-1,0 1,0 0,0 1,0-1,0 1,0 1,0 0,0 0,0 0,0 0,0 1,-3 1,0 0,0 1,0-1,0 2,1 0,0 0,0 0,0 1,1 0,0 1,0 0,0 0,1 1,0 0,1 0,0 1,0 0,1 0,0 0,0 0,1 1,1 0,-1 0,1 0,1 0,0 1,1-1,0 0,0 1,1 9,2-15,-1 1,1-1,0 0,0 0,1 0,-1 0,1 0,0-1,1 1,-1-1,1 0,0 0,0 0,0 0,0-1,1 1,-1-1,1 0,0-1,0 1,0-1,0 0,0 0,6 1,12 2,0 0,1-1,0-1,0-2,4 0,149-3,-128-2</inkml:trace>
  <inkml:trace contextRef="#ctx0" brushRef="#br0" timeOffset="15921.916">24132 2068</inkml:trace>
  <inkml:trace contextRef="#ctx0" brushRef="#br0" timeOffset="19698.861">74 4556,'5'2,"9"3,15 3,18 0,18-1,19-5,10-4,3-2,-15 0</inkml:trace>
  <inkml:trace contextRef="#ctx0" brushRef="#br0" timeOffset="-4582.739">18157 673,'-12'-9,"0"0,-1 1,0 0,-1 1,0 0,0 1,0 1,-1 1,1 0,-1 0,0 1,0 1,-1 1,1 0,0 1,0 1,-1 0,1 1,0 1,0 0,1 1,-1 0,1 1,-7 4,17-7,0-1,1 1,-1 0,1 0,-1 0,1 1,0-1,0 1,0 0,0 0,1 0,-1 0,1 0,-1 0,1 1,0-1,1 1,-1-1,1 1,-1 0,1 0,0 0,0 0,1 0,-1 0,1 0,0 0,0 0,0 0,1 0,-1 0,1 0,0 0,1 2,4-1,1 1,0-1,0 0,0 0,0-1,1 0,0 0,0-1,0 0,0 0,0-1,1 0,-1-1,1 0,-1 0,1-1,0 0,-1 0,1-1,-1 0,1 0,-1-1,0 0,1-1,5-2,-2 1,-1 0,0-1,0 0,-1-1,1 0,-1 0,0-1,-1-1,1 0,-2 0,1 0,-1-1,0-1,-1 1,0-1,-1 0,0-1,0 0,-1 1,-1-2,4-9,-1-21,-1-1,-3 1,-1-1,-2 0,-2 0,-1 1,-9-33,-3 2,15 72,0 1,0 0,0-1,-1 1,1-1,0 1,0 0,-1-1,1 1,0 0,0-1,-1 1,1 0,-1-1,1 1,0 0,-1 0,1-1,0 1,-1 0,1 0,-1 0,1 0,-1 0,1 0,0-1,-1 1,1 0,-1 0,1 0,-1 0,1 1,-1-1,1 0,-1 0,1 0,0 0,-1 0,1 0,-1 1,1-1,0 0,-1 0,1 1,0-1,-1 0,1 1,0-1,-1 0,1 1,0-1,0 0,-1 1,1-1,0 1,0-1,0 0,-1 1,1-1,0 1,0-1,0 1,0-1,0 1,0-1,0 0,0 1,0-1,0 1,0 0,-33 127,30-106,-4 14,2 0,2 1,1-1,2 1,1-1,3 4,-3-28,1-1,0 1,1-1,0 1,1-1,0 0,1 0,0-1,0 0,1 1,1-2,0 1,0-1,1 0,0-1,0 1,1-2,0 1,1-1,8 5,-6-6,1-1,0 0,0-1,0 0,0-1,1 0,-1-2,1 1,-1-1,1-1,0-1,-1 0,1 0,0-1,-1-1,0-1,0 0,0 0,0-1,0-1,-1 0,0-1,-1 0,1-1,5-5,-12 8,0 0,0 0,0-1,0 0,-1 0,0 0,-1-1,1 1,-1-1,-1 0,1 0,-1 0,-1 4,0 0,0 0,-1 0,1 0,-1 0,0 0,0-1,0 1,0 0,-1 0,1 0,-1 0,0 0,1 0,-1 0,-1 0,1 0,0 1,-1-1,0 0,1 1,-1-1,0 1,0-1,0 1,-1 0,1 0,-1 0,1 0,-2 0,0 1,0-1,0 1,0 0,0 0,0 0,0 0,-1 1,1 0,0 0,0 0,0 0,-1 1,1-1,0 1,0 0,0 0,0 1,0-1,0 1,0 0,1 0,-1 0,1 1,-1-1,1 1,0 0,0-1,0 2,0-1,1 0,-1 0,1 1,0 0,0-1,0 1,0 0,1 0,0 0,-1 0,1 0,1 0,-1 0,1 0,-1 1,1-1,0 0,1 0,-1 0,2 4,3 1,1-1,0 0,0 0,1 0,0 0,1-1,0-1,0 1,0-1,1 0,0-1,0 0,0-1,1 0,-1 0,1-1,0 0,0 0,0-1,8 0,61 13,-4-6</inkml:trace>
  <inkml:trace contextRef="#ctx0" brushRef="#br0" timeOffset="-19083.14">930 752,'0'20,"0"16,0 10,0 9,2 7,1 3,2 2,0-1,2-4,-1-7,1-8,2-9,-1-10</inkml:trace>
  <inkml:trace contextRef="#ctx0" brushRef="#br0" timeOffset="-18730.087">706 700,'19'-9,"1"1,0 1,1 0,0 2,0 1,0 0,0 1,0 2,1 0,-1 1,3 1,-1-1,0 1,0 1,-1 0,1 2,-1 1,0 1,0 0,0 2,-1 0,0 2,-1 0,1 2,-18-11,-1 1,0-1,1 1,-1 0,0-1,0 1,0 0,0 0,0 0,-1 1,1-1,-1 0,1 1,-1-1,0 1,0-1,0 1,0 0,0-1,-1 1,1 0,-1-1,0 1,0 0,0 0,0 0,0-1,-1 1,1 0,-1-1,1 1,-2 2,-6 6,0-1,-1 1,0-1,-1-1,0 0,-1 0,0-1,0 0,0-1,-1 0,0-1,-11 3,20-7,-91 40,57-27</inkml:trace>
  <inkml:trace contextRef="#ctx0" brushRef="#br0" timeOffset="-18414.929">1443 660,'4'13,"5"14,-1 13,2 14,-2 10,-1 11,-3 5,-1 3,-2-4,0-6,-1-11,-1-12,3-10,3-11,2-11,1-9</inkml:trace>
  <inkml:trace contextRef="#ctx0" brushRef="#br0" timeOffset="-18165.889">1272 1042,'18'-2,"19"-4,19-2,14-2,8-2,1 1,0 3,-8 2,-15 2</inkml:trace>
  <inkml:trace contextRef="#ctx0" brushRef="#br0" timeOffset="-17749.04">1995 1121,'19'13,"-1"1,0 1,-1 1,-1 0,-1 1,0 1,-1 0,-1 1,-1 0,-1 1,0 1,-1 0,-2 0,0 1,-1 0,1 10,0 16,-24-70,6-5,2 0,2-1,0 0,2 0,1-1,1 0,1 1,2-1,1-5,22-65,-23 96,0 0,0 0,0 1,1-1,-1 1,1-1,0 1,-1-1,1 1,0 0,0 0,1 0,-1 0,0 0,1 0,-1 1,1-1,-1 1,1 0,0 0,-1 0,1 0,0 0,0 0,0 1,0-1,0 1,0 0,0 0,0 0,0 0,1 1,128 47,-94-41,-1-1,1-2,0-2,1-1,24-2</inkml:trace>
  <inkml:trace contextRef="#ctx0" brushRef="#br0" timeOffset="-16382.592">4180 1108,'0'-3,"-1"0,1 0,-1 0,0 0,0 0,0 0,0 0,0 1,-1-1,1 0,-1 1,0-1,0 1,1 0,-2-1,1 1,0 0,0 0,-1 0,1 1,-1-1,1 1,-1-1,0 1,0 0,0 0,1 0,-1 0,0 0,0 1,0 0,0-1,0 1,0 0,0 0,0 1,0-1,0 1,0-1,0 1,0 0,0 0,0 0,0 1,1-1,-1 1,1-1,-1 1,1 0,-1 0,1 0,-1 1,-5 7,0 0,0 0,1 1,1 0,0 0,0 1,1 0,1 0,0 0,0 0,1 1,1-1,0 1,1 0,0 3,0-11,1 0,0 1,0-1,0 0,0 0,1 0,0 0,0 0,0 0,1 0,-1 0,1-1,0 1,1 0,-1-1,1 0,0 1,0-1,0 0,1 0,-1-1,1 1,0-1,0 0,0 0,0 0,1 0,-1-1,5 2,10 1,-1-2,1 0,0 0,0-2,1-1,-1 0,0-1,0-1,0-1,-1-1,14-3,32-9</inkml:trace>
  <inkml:trace contextRef="#ctx0" brushRef="#br0" timeOffset="-15948.57">4812 1094,'-17'-3,"0"0,1 1,-1 1,0 1,0 0,1 2,-1-1,0 2,1 0,0 1,0 1,0 1,0 0,1 0,0 2,0 0,1 1,0 0,0 1,1 1,-9 9,19-17,-1 0,1 1,0-1,0 1,1 0,-1 0,1 0,-1 0,1 0,1 0,-1 1,1-1,-1 1,1-1,1 1,-1-1,0 1,1 0,0-1,0 1,1 0,-1-1,1 1,0-1,0 1,1-1,-1 1,1-1,0 0,0 0,0 0,1 0,0 0,-1 0,4 2,3 0,0-1,0 0,1-1,0 0,0-1,0 0,0 0,0-1,0-1,1 0,-1 0,1-1,-1 0,0 0,1-1,-1-1,0 0,1 0,-1-1,0-1,-1 1,2-2,0-1,-1-1,0 0,0 0,-1-1,0-1,0 1,-1-1,0-1,0 1,-1-1,-1-1,0 1,0-1,-1 0,0-1,-1 1,0-1,-1 0,0 0,-1 0,-1 0,0 0,0-11,-5-12,-3 47,5 2,1 0,1 0,0 0,0 0,2 0,0 0,0-1,1 1,1 0,0-1,1 0,1 0,0-1,0 1,2 0,-5-9,0 0,0 0,0-1,1 1,0-1,-1 0,1 0,0-1,0 1,1-1,-1 1,0-2,1 1,-1 0,1-1,0 0,-1 0,1 0,0 0,0-1,0 0,-1 0,1 0,0-1,0 1,0-1,0 0,27-9</inkml:trace>
  <inkml:trace contextRef="#ctx0" brushRef="#br0" timeOffset="-15580.554">5168 989,'12'-7,"-1"-2,1 0,-2 0,1-1,-1 0,-1-1,0 0,0 0,-1-1,0 0,-1-1,-1 1,0-1,-1-1,0 1,-1-1,0 0,-1 0,-1 0,0 0,-1 0,-1-1,0 1,-1-6,0 14,0 1,0-1,0 1,-1-1,1 1,-1 0,-1-1,1 1,-1 0,0 1,0-1,0 0,-1 1,0 0,1-1,-2 1,1 1,0-1,-1 1,1 0,-1 0,0 0,0 0,0 1,-1 0,1 0,-1 1,1-1,-1 1,1 0,-1 1,1-1,-1 1,0 0,1 0,-1 1,0 0,-5 1,4 1,0 0,-1 1,1-1,1 1,-1 1,0-1,1 1,0 0,0 1,1-1,-1 1,1 0,0 1,1-1,0 1,0 0,0 0,1 0,0 1,0-1,-1 8,-1 3,1 0,0 1,2 0,0-1,1 1,1 0,1 0,2 15,1-14,0 0,1 0,1-1,1 1,0-1,2-1,0 0,1 0,0-1,2 0,0-1,1 0,1-1,0 0,1-1,0-1,1 0,1-1,0-1,0-1,1 0,1-2,0 0,0 0,16 2,8-2</inkml:trace>
  <inkml:trace contextRef="#ctx0" brushRef="#br0" timeOffset="-14911.771">5786 937,'-8'-3,"1"1,0 0,0 1,0 0,-1 0,1 1,-1-1,1 2,-1-1,1 1,0 0,0 0,-1 1,1 0,0 1,0-1,0 1,1 1,-1-1,1 1,0 0,0 0,0 1,0 0,1 0,-1 2,2-2,1 1,0 0,0 0,1 0,-1 0,2 0,-1 1,0-1,1 0,1 1,-1-1,1 1,0 0,0-1,1 1,0-1,0 1,0-1,1 0,0 0,0 1,1-1,-1 0,1-1,1 1,-1 0,1-1,0 0,0 0,1 0,-1-1,1 1,0-1,0 0,5 2,5 1,-1-2,1 0,0-1,0 0,1-2,-1 1,0-2,1 0,0-1,-1-1,1 0,-1-1,1 0,-1-1,0-1,0-1,0 0,-1-1,0 0,0-1,0-1,-1 0,0-1,-1-1,0 1,0-2,-1 0,4-5,-6 5,0-1,-1 0,0 0,-1-1,0 0,-1 0,-1 0,0-1,-1 0,0 0,-1 0,0-1,-2 1,1-4,-9-21,-8 57,10-7,2 1,-1 0,1 1,1-1,0 0,1 1,1-1,0 0,0 1,1-1,0 1,2-1,-1 0,1 0,2 3,-3-11,0 0,1 0,0 0,0 0,0 0,0-1,1 1,-1-1,1 0,0 0,0 0,0 0,0-1,0 0,1 0,-1 0,1 0,-1-1,1 1,0-1,0 0,-1-1,1 1,0-1,0 0,0 0,0-1,4 0,2 0,0-1,0-1,-1 0,1 0,0-1,-1 0,0-1,0 0,0-1,-1 0,1 0,-1-2,-1 1,-1-1,0-1,0 1,-1-1,0 0,-1 0,0-1,0 1,-1-1,-1 0,1-1,-2 1,1 0,-1-1,-1 0,0 1,-1-1,0 0,0-4,-3 2,-1 17,-6 23,6-10,1 1,1-1,0 1,1-1,1 1,1 0,2 15,-2-26,0-1,1 1,0 0,0-1,0 1,1-1,0 0,1 0,-1 0,1 0,0 0,0-1,1 0,-1 0,1 0,1 0,-1-1,1 0,-1 0,1 0,4 1,77 16,-44-20</inkml:trace>
  <inkml:trace contextRef="#ctx0" brushRef="#br0" timeOffset="-13847.644">6786 910,'31'-4,"-1"0,0-3,0 0,-1-2,0-1,-1-1,0-1,0-2,-1-1,0-2,-11 7,-1-1,0-1,-1 0,0-1,-1-1,0 0,-1-1,-1 0,0-1,-2 0,1 0,-2-1,0 0,-1-1,-1 0,3-13,-7 22,1 1,-1-1,-1 0,0 1,0-1,0 0,-1 0,-1 0,0 0,0 1,0-1,-1 0,-1 1,1-1,-1 1,-1 0,1-1,-1 2,-1-1,0 0,0 1,0 0,-1 0,0 1,0 0,-1 0,0 0,0 0,0 1,0 1,-1-1,0 1,0 0,0 1,-6-2,6 4,1 0,-1 0,1 0,-1 1,0 1,1-1,-1 1,1 1,-1-1,1 1,0 0,-1 1,1 0,0 0,1 0,-1 1,1 0,-1 1,1-1,0 1,1 0,-4 4,-1 2,0 1,0 1,1 0,1 0,0 0,1 1,0 0,2 1,-1-1,-1 12,1-1,2 1,1-1,0 1,2-1,2 1,0 0,1-1,2 1,0-1,2 0,1 0,6 15,0-6,1 0,2-1,1-1,2 0,1-2,2 0,0-1,18 15,40 23,-76-64,0-1,0 1,0-1,0 0,1-1,-1 1,1-1,-1 0,1 0,0 0,-1-1,1 1,0-1,0 0,-1-1,1 1,0-1,-1 0,1 0,3-1,4-7,1 0,-2 0,1-1,-1-1,-1 0,0 0,0-1,-2-1,1 1,-1-1,-1-1,0 1,-1-1,4-14,33-92,-58 169,12-36,1 0,0 0,0 1,1-1,1 0,1 0,0 1,1 4,-2-14,1 0,0 1,0-1,1 0,-1 0,1 0,0-1,0 1,0 0,1-1,-1 1,1-1,0 0,0 1,0-2,0 1,0 0,1-1,-1 1,1-1,0 0,-1 0,1 0,0-1,0 1,0-1,5 1,1-2,0 0,0-1,0 0,0 0,0-1,0 0,0-1,0 0,-1-1,1 0,-1 0,0-1,0 0,-1-1,1 0,-1 0,-1-1,1 0,-1 0,0-1,-1 0,0 0,0 0,0-1,-1-1,-1 2,-1 1,1-1,-2 0,1 0,-1 0,-1 0,1 0,-1 0,-1 0,1-1,-1 1,-1 0,0-2,1 10,-1-1,1 1,0 0,-1 0,1 0,0 0,-1 0,1-1,-1 1,1 0,0 0,-1 0,1 0,-1 0,1 0,0 0,-1 0,1 0,0 1,-1-1,1 0,-1 0,1 0,0 0,-1 1,1-1,0 0,-1 0,1 0,0 1,0-1,-1 0,1 1,0-1,0 0,-1 1,1-1,0 0,0 1,0-1,0 0,-1 1,1-1,0 0,0 1,0-1,0 1,0-1,0 0,0 1,0-1,0 1,0-1,0 0,0 1,1-1,-1 0,0 1,0-1,0 0,0 1,1-1,-1 0,0 1,0-1,1 0,-1 1,-3 8,1 0,0 0,1 0,0 1,1-1,-1 1,2-1,-1 0,2 1,-1-1,1 0,0 0,1 0,0 0,1 0,-1 0,2-1,-1 0,1 0,1 0,-1 0,1-1,0 0,5 4,0-5,0 1,0-2,1 0,-1 0,1-1,0 0,0-1,1 0,-1-1,0-1,1 0,0-1,-1 0,1-1,-1 0,1-1,-1 0,0-1,0 0,0-1,0-1,0 0,-1 0,0-1,0 0,-1-1,1-1,5-3,-1-1,0-1,-1 0,0-1,-1-1,0 0,-1-1,-1 0,-1-1,0 0,-1 0,-1-1,-1 0,-1-1,0 0,-1 0,-1 0,-1 0,0-2,0-8,0-1,-2 1,-1-1,-2 0,-1 1,-1-1,-1 1,-2 0,-1 0,-1 1,-2 0,-8-15,-23-15,40 57,1 0,-1-1,0 1,1 0,-1 0,0 0,0 0,0 0,1 1,-1-1,0 0,0 1,0 0,0-1,0 1,0 0,0 0,0 0,0 0,0 0,0 1,0-1,0 0,0 1,0 0,0-1,0 1,0 0,1 0,-1 0,0 0,0 1,1-1,-9 9,1 0,0 0,1 0,0 1,1 1,0-1,1 1,0 1,1-1,1 1,0-1,-1 6,-5 15,1 0,2 0,1 1,2 0,1-1,1 2,3-1,2 19,-1-34,1 1,0-1,2 0,0 0,1 0,1 0,1-1,1 0,0-1,1 0,1 0,1-1,0-1,1 0,7 6,1-4,0-2,1-1,0 0,1-2,0 0,1-2,1 0,-1-2,2-1,-1-1,0-1,26 2,76 6</inkml:trace>
  <inkml:trace contextRef="#ctx0" brushRef="#br0" timeOffset="-8879.002">9826 844,'-1'-4,"0"1,-1-1,1 0,-1 1,0-1,0 1,0 0,-1-1,1 1,-1 0,0 1,0-1,0 0,-3-1,2 1,0 0,0 0,0 1,-1 0,1 0,-1 0,0 0,1 1,-1-1,0 1,0 1,0-1,0 1,1 0,-1 0,0 0,0 0,0 1,0 0,0 0,0 0,1 1,-1 0,1 0,-1 0,1 0,0 0,-1 1,1 0,1 0,-1 0,0 1,1-1,-1 1,1 0,0 0,1 0,-1 0,0 0,1 1,0-1,0 1,1-1,-1 1,1 1,-1 0,1 1,0-1,0 0,0 1,1-1,0 0,1 1,-1-1,1 0,0 1,1-1,-1 0,1 0,1 0,-1 0,1 0,0-1,0 1,0-1,1 0,0 1,0-2,1 1,-1 0,1-1,0 0,0 0,0-1,1 1,-1-1,1 0,1 0,8 4,0-1,0-1,1 0,0-1,0-1,0 0,0-1,0-1,0 0,0-1,1-1,-1-1,0 0,0-1,0-1,-1 0,1-1,-1-1,0 0,0-1,-1-1,12-8,-21 12,-1 0,1 0,-1-1,0 0,0 0,-1 0,0 0,0 0,0-1,0 0,0-1,4 41,-7-27,2 1,-1 0,1 0,0 0,1-1,0 1,0-1,1 0,-1 0,2 0,-1 0,1-1,0 0,0 0,1 0,-1 0,1-1,1 0,-1 0,1-1,0 0,0 0,7 3,-11-7,0 0,1 0,-1 0,0 0,1 0,-1 0,1-1,-1 0,0 0,0 0,0 0,1 0,-1 0,0-1,-1 0,1 0,0 1,0-1,-1-1,1 1,-1 0,0-1,1 1,-1-1,0 0,-1 0,1 0,1-2,2-4,-1 0,0-1,0 1,-1-1,0 0,0 0,-1-1,0-7,-1 9,-1 0,-1 0,0 0,0 0,-1 0,0 0,0 0,-1 1,0-1,0 1,-1 0,0 0,-1 0,0 1,0-1,-1 1,3 3,0 1,0-1,0 1,-1-1,1 1,-1 0,0 1,0-1,0 0,0 1,-1 0,1 0,-1 1,1-1,-1 1,0 0,1 0,-1 0,0 1,0 0,1-1,-1 2,0-1,0 1,1-1,-1 1,0 1,1-1,-1 1,-1 0,-23 18,28-19,1-1,-1 1,1-1,-1 0,1 1,-1-1,1 1,-1-1,1 1,0-1,-1 1,1-1,0 1,-1 0,1-1,0 1,0-1,0 1,0 0,-1-1,1 1,0 0,0-1,0 1,0 0,0-1,0 1,1 0,-1-1,0 1,0-1,0 1,1 0,-1-1,0 1,1-1,-1 1,0-1,1 1,-1-1,1 1,-1-1,1 1,-1-1,1 0,-1 1,1-1,-1 1,1-1,0 0,6 3,1-1,-1 0,1-1,-1 0,1 0,0-1,-1 0,1 0,0-1,-1 0,1 0,1-1,5 1,284-37,-295 37,1 1,0-1,0 1,0 0,0 0,0 0,-1 1,1-1,0 1,0 0,0 0,-1 0,1 1,-1-1,1 1,-1 0,1 0,-1 0,0 0,0 1,0-1,0 1,-1 0,1 0,-1 0,1 0,-1 0,0 1,0-1,0 1,3 86,-6-81,0-1,1 1,0 0,0 0,1-1,0 1,1 0,-1-1,2 1,1 5,-3-12,0 0,1-1,-1 1,0 0,0 0,1-1,-1 1,1-1,-1 1,1-1,0 0,0 0,0 0,-1 0,1 0,0 0,0 0,0 0,0-1,1 1,-1-1,0 0,0 1,0-1,0 0,0 0,0 0,1-1,-1 1,0 0,0-1,0 0,0 1,0-1,67-33,-53 21,-2-1,0 0,0 0,-1-2,-1 0,-1 0,0-1,-1 0,-1-1,0 0,-2-1,0 0,-1 0,-1 0,-1-1,1-5,-11 48,1 0,1 0,1 0,1 1,1-1,2 1,0 0,1-1,1 0,2 3,-3-20,0 0,1-1,0 1,0-1,0 1,1-1,-1 0,1 0,0 0,1-1,-1 0,1 1,0-2,0 1,0 0,1-1,-1 0,1-1,0 1,-1-1,1 0,0 0,0-1,1 1,-1-2,0 1,0 0,1-1,-1-1,0 1,32-3</inkml:trace>
  <inkml:trace contextRef="#ctx0" brushRef="#br0" timeOffset="-8214.65">11511 726,'-36'-1,"15"0,1 1,-1 1,0 0,1 2,-1 0,1 1,-1 2,19-6,0 0,0 0,1 1,-1-1,0 0,0 1,1 0,-1-1,0 1,1 0,-1 0,1 0,-1 0,1 0,-1 0,1 0,-1 0,1 1,0-1,0 0,0 1,0-1,0 1,0 0,0-1,1 1,-1 0,0-1,1 1,-1 0,1 0,0-1,0 1,-1 0,1 0,1 0,-1 0,0-1,0 1,1 0,-1 0,0-1,1 1,0 0,0 1,9 6,0 0,1-1,0 0,1 0,-1-1,2-1,-1 0,0 0,5 0,1 1,31 14,-28-14,0 2,-1 0,0 1,-1 1,16 12,-34-22,1 0,-1 0,1 0,-1 0,1 0,-1 1,0-1,0 0,0 1,1-1,-1 1,0-1,-1 1,1 0,0-1,0 1,-1 0,1-1,-1 1,0 0,1 0,-1 0,0-1,0 1,0 0,0 0,0 0,-1 0,1-1,0 1,-1 0,0 0,1-1,-1 1,0 0,0-1,0 1,0-1,0 1,0-1,0 1,0-1,-1 0,1 0,0 0,-1 1,1-1,-1-1,0 1,1 0,-1 0,-4 3,0-1,0 1,-1-1,1 0,-1-1,0 1,0-2,1 1,-1-1,-1 0,1 0,0 0,0-1,6 0,0 0,0 0,0 0,0 0,0 0,0 0,0-1,0 1,0 0,0 0,0-1,1 1,-1-1,0 1,0-1,0 1,1-1,-1 1,0-1,0 0,1 1,-1-1,1 0,-1 1,1-1,-1 0,1 0,-1 0,1 0,0 0,-1 1,1-1,0 0,0 0,-1 0,1 0,0 0,0 0,0 0,0 0,0 0,1 0,18-40,146-154,-143 163,-1 0,-1-1,-2-2,-2 1,-1-2,-1 0,-3-1,0 0,-3-1,-1 0,-2 0,0-11,-2 9,-1 1,-2-1,-2 0,-1 1,-2-1,-2 1,-4-10,3 35,3 18,0 26,3 101,7-1,4 1,7-1,18 65,-27-155,-3-10,0 0,2 0,2-1,0 0,2 0,1-1,2 0,3 4,-13-26,1-1,0 1,0-1,0 0,0 0,1-1,0 1,0-1,0 0,0-1,1 1,-1-1,1 0,0 0,0-1,0 1,0-1,1-1,-1 1,0-1,1 0,-1-1,1 0,-1 0,1 0,-1-1,1 1,-1-2,1 1,-1-1,0 0,0 0,0 0,3-3,15-13</inkml:trace>
  <inkml:trace contextRef="#ctx0" brushRef="#br0" timeOffset="-7966.284">11537 462,'15'-4,"24"-4,27-1,30 0,24-2,22 1,16 3,-20 2</inkml:trace>
  <inkml:trace contextRef="#ctx0" brushRef="#br0" timeOffset="-7379.853">12919 950,'-3'-10,"-2"0,0 0,0 1,0 0,-1 0,-1 1,1-1,-1 1,-1 1,-2-3,6 7,1 0,-1 0,1 1,-1-1,0 1,0 0,-1 0,1 0,0 1,0-1,-1 1,1 0,-1 1,1-1,-1 1,1 0,-1 0,0 0,1 0,-1 1,1 0,-1 0,1 0,0 0,-1 1,-2 2,0 0,0 0,0 1,0-1,1 2,0-1,0 1,0 0,1 0,0 0,0 1,1 0,-1 0,1 0,1 0,0 1,0-1,0 1,1 0,-1 2,3-7,-1-1,1 1,0-1,0 1,0-1,0 1,0 0,1-1,-1 1,1-1,-1 1,1-1,0 1,0-1,0 0,0 1,1-1,-1 0,1 0,-1 0,1 0,0 0,0 0,0 0,0-1,0 1,0-1,0 1,0-1,0 0,2 1,2 0,0 0,0 0,0 0,1-1,-1 0,1 0,-1 0,1-1,-1 0,1 0,-1-1,2 0,4-2,0 0,-1 0,1-1,-1-1,0 0,0-1,0 0,-1 0,0-1,0 0,-1-1,0 0,0-1,-1 0,7-8,-10 10,0 0,0 0,0 0,-1-1,0 1,-1-1,0 0,0 0,0 0,-1-1,-1 1,1-1,-1 1,-1-1,1 1,-2-1,1 0,-1 1,0-1,-1 1,0 0,-2-7,4 14,0 0,0 0,0 0,0 0,0 1,-1-1,1 0,0 0,0 0,-1 1,1-1,0 0,-1 0,1 0,0 1,-1-1,1 0,-1 1,0-1,1 0,-1 1,1-1,-1 1,0-1,1 1,-1-1,0 1,0 0,1-1,-1 1,0 0,0-1,0 1,0 0,1 0,-1 0,0 0,0 0,0 0,0 0,1 0,-1 0,0 0,0 1,0-1,0 0,1 0,-1 1,0-1,0 1,1-1,-1 0,0 1,1 0,-1-1,0 1,1-1,-1 1,1 0,-1-1,1 1,-1 0,1 0,-1-1,1 1,0 0,-3 7,0 0,0 0,1 0,0 0,1 1,0-1,0 1,1-1,0 1,1-1,-1 0,2 1,-1-1,1 0,0 1,1-1,0 0,0-1,1 1,0 0,0-1,1 0,0 0,0 0,0-1,1 0,0 0,1 0,-1-1,1 0,0 0,0 0,0-1,1 0,0-1,1 1,1 0,0-1,0 0,0 0,0-1,0-1,0 0,1 0,-1-1,0 0,9-2,17-4</inkml:trace>
  <inkml:trace contextRef="#ctx0" brushRef="#br0" timeOffset="-6585.267">13313 726,'-3'20,"1"1,1-1,0 1,2 0,2 19,-2-34,0-1,0 1,1 0,0-1,0 1,0 0,0-1,1 0,0 0,0 0,0 0,1 0,0-1,0 1,0-1,0 0,1 0,-1-1,1 1,0-1,0 0,5 2,-5-3,0-1,0 1,0-1,1 0,-1 0,0-1,1 0,-1 0,0 0,1 0,-1-1,0 0,1 0,-1-1,0 1,0-1,0 0,0 0,0-1,-1 1,1-1,-1 0,0-1,1 1,-1-1,0 0,4-4,0-1,0 1,-1-1,0-1,-1 1,0-1,0 0,-1-1,0 1,-1-1,2-8,2-44,-9 71,0 1,1 0,-1-1,2 1,0-1,0 1,0-1,1 1,0-1,1 0,0 1,0-2,1 1,0 0,0-1,0 1,1-1,1 0,-1-1,1 1,0-1,0 0,1-1,0 0,0 0,0 0,0-1,1 0,0 0,0-1,0 0,0 0,0-1,1 0,-1 0,1-1,0 0,-1-1,1 0,6-1,-8 0,0-1,0 1,0-2,0 1,0-1,0 0,-1 0,1-1,-1 0,0 0,0 0,-1-1,1 0,-1 0,0 0,0-1,-1 0,1 0,-1 0,-1 0,1-1,-1 1,2-6,4-12,-2 0,0 0,-1-1,-2 1,0-1,-1-10,4-132,-10-109,3 257,0 11,0-1,0 0,-1 0,0 1,0-1,-1 0,0 1,-1-1,0 1,-1-2,4 9,0 1,-1-1,1 1,0 0,-1-1,1 1,0-1,-1 1,1-1,-1 1,1 0,-1-1,1 1,-1 0,1 0,-1-1,1 1,-1 0,1 0,-1 0,1 0,-1 0,0 0,1 0,-1 0,1 0,-1 0,1 0,-1 0,0 0,1 0,-1 0,1 0,-1 1,1-1,-1 0,1 0,-1 1,1-1,-1 0,1 1,-1-1,1 0,0 1,-1-1,1 1,0-1,-1 1,1-1,0 1,0-1,-1 1,1-1,0 1,0 0,-7 11,0 1,2-1,-1 1,2 1,0-1,0 1,1-1,1 1,0 5,0-8,-3 23,1 0,2 0,1 1,2-1,1 1,2-1,1 0,2 0,3 5,-4-17,1-1,2-1,0 1,0-2,2 1,1-1,0-1,1 0,1-1,1 0,0-1,1-1,1 0,15 9,-22-17,0 0,1-1,0-1,0 1,0-2,1 0,-1 0,6 0,-13-3,1 0,-1-1,1 1,-1-1,1 0,-1 0,1-1,-1 1,1-1,-1 0,1 0,-1 0,0-1,1 0,-1 0,0 0,0 0,0 0,-1-1,1 0,0 0,-1 0,2-2,3-6,-1 0,0-1,0 0,-1 0,-1-1,0 1,0-1,-2-1,1 1,-2 0,0-1,0 1,-1-1,-1-6,0 19,1 0,-1 1,1-1,-1 0,0 0,1 0,-1 1,0-1,0 0,0 0,1 0,-1 0,0 0,0 0,0 1,0-1,-1 0,1 0,0 0,0 0,0 0,-1 1,1-1,0 0,-1 0,1 0,-1 1,1-1,-1 0,1 1,-1-1,1 0,-1 1,0-1,1 1,-1-1,0 1,0-1,1 1,-1-1,0 1,0 0,0 0,1-1,-1 1,0 0,0 0,0 0,0 0,0 0,0 0,1 0,-1 0,0 0,0 0,0 0,0 1,0-1,1 0,-1 1,0-1,0 1,1-1,-7 9,2 0,-1 0,1 0,1 1,-1-1,2 1,-1 0,2 0,-1 1,1-1,1 1,0-1,0 1,1 5,0-10,0 0,0 1,1-1,0 0,0 0,1 0,-1 0,1 0,0 0,1 0,0-1,0 1,0-1,0 0,1 0,0 0,0 0,0-1,1 1,-1-1,1 0,0-1,0 1,0-1,1 0,-1 0,1 0,0-1,0 0,0 0,0-1,0 0,0 0,0 0,5 0,26-4,-3-4</inkml:trace>
  <inkml:trace contextRef="#ctx0" brushRef="#br0" timeOffset="-6112.531">13761 423,'661'-73,"-579"63,0-3,-1-4,0-3,-2-4,0-3,15-11,-83 33,0 0,-1 0,0-1,0 0,0-1,-1 0,0 0,-1-1,1-1,-1 1,-1-1,0 0,0-1,0 0,-7 7,1 0,-1 0,0 0,0 0,0 0,0 0,0 0,-1 0,1 0,-1 1,0-1,0 0,0 0,0 1,0-1,-1 0,1 1,-1-1,1 1,-1 0,0-1,0 1,0 0,-1 0,1 0,0 1,-1-1,1 0,-1 1,1 0,-1-1,0 1,0 0,1 1,-1-1,0 0,0 1,0-1,0 1,0 0,0 0,0 0,0 1,0-1,0 1,-7-2,-1 1,0 0,1 1,-1 0,1 1,-1 0,1 1,0 0,-1 0,2 1,-1 0,0 1,1 0,0 1,0 0,0 0,1 1,0 0,1 0,-1 1,1 0,1 0,-1 1,1 0,1 0,0 0,0 1,1 0,0 0,-2 8,-1 14,2-1,0 1,2 1,2-1,1 0,1 0,2 1,1-1,2-1,1 1,1-1,1 0,2-1,2 0,0 0,2-2,1 0,14 18,-20-31,1-1,0 0,1-1,0 0,1-1,1 0,11 8,-20-17,0 1,0-1,0-1,1 1,-1-1,1 0,-1 0,1 0,0-1,-1 0,1 0,0 0,0-1,0 0,0 0,0 0,0-1,-1 0,1 0,0-1,0 1,-1-1,1-1,-1 1,0-1,66-52,-41 25</inkml:trace>
  <inkml:trace contextRef="#ctx0" brushRef="#br0" timeOffset="-5851.23">15327 686,'-7'7,"1"0,0 0,0 1,1-1,0 1,0 1,1-1,0 1,1-1,0 1,0 0,1 0,0 1,0-1,1 0,0 1,1-1,0 4,3-8,0-1,1 1,-1-1,1 1,0-1,0 0,1-1,-1 1,1-1,0 0,-1 0,1 0,1-1,-1 1,0-1,1-1,-1 1,1-1,-1 0,1 0,-1 0,1-1,0 0,0 0,-1 0,1-1,0 0,-1 0,2-1,0 1,0 0,-1-1,1 0,0 0,-1 0,1-1,-1 0,0-1,0 1,0-1,0 0,-1 0,0-1,0 0,0 0,0 0,-1-1,1 1,-2-1,1 0,-1 0,1 0,-2-1,1 1,-1-1,0 0,0 1,-1-1,1 0,-2 0,1 0,-1 0,0 0,-1 0,1 0,-1 0,-1 0,0-4,-1 6,1 0,-1 0,0 1,0-1,0 0,-1 1,0 0,0 0,0 0,0 0,0 1,-1-1,0 1,1 0,-1 1,0-1,0 1,-1 0,1 0,0 1,-1-1,1 1,-1 1,0-1,1 1,-1 0,1 0,-1 0,0 1,1 0,-1 0,1 0,-1 1,1 0,0 0,0 0,0 0,0 1,0 0,0 0,1 1,0-1,-1 1,1 0,0 0,1 0,-1 1,1-1,0 1,0 0,0 0,1 0,0 0,0 0,0 0,0 1,1-1,0 1,0 0,2 26</inkml:trace>
  <inkml:trace contextRef="#ctx0" brushRef="#br0" timeOffset="-5446.313">15669 620,'-35'-79,"35"79,1 1,-1-1,1 0,-1 0,1 1,-1-1,1 0,-1 0,1 0,-1 0,1 0,-1 1,1-1,-1 0,1 0,-1 0,1 0,-1-1,1 1,-1 0,1 0,-1 0,1 0,-1 0,1-1,-1 1,1 0,-1-1,1 1,-1 0,1-1,-1 1,0 0,1-1,-1 1,0-1,1 1,-1 0,0-1,0 1,1-1,-1 1,0-1,0 1,0-1,0 1,0-1,1 1,-1-1,0 1,0-1,0 0,-1 1,1-1,0 1,0-1,0 1,0-1,0 1,-1-1,1 1,0-1,0 1,226 66,-125-25,-98-39,0 0,-1 0,1 0,0 0,-1 0,0 0,0 1,0-1,0 1,0 0,0-1,0 1,-1 0,1 0,-1 0,0 0,0 0,0 0,-1 0,1 1,-1-1,1 0,-1 0,0 1,0-1,-1 0,1 0,-1 1,1-1,-1 0,-1 2,-13 32,12-31,-1 1,1 0,0 0,1 1,0-1,0 0,1 1,0-1,0 1,0 0,1-1,1 6,1-10,0 1,1 0,0-1,0 0,0 0,0 0,0 0,1 0,-1 0,1-1,-1 0,1 0,0 0,0 0,0 0,0-1,1 0,-1 0,0 0,1 0,-1-1,0 1,1-1,-1 0,0-1,4 0,20 1,0-1,0-1,-1-1,1-2,24-8,14-4</inkml:trace>
  <inkml:trace contextRef="#ctx0" brushRef="#br0" timeOffset="2069.869">746 2371,'20'-5,"1"-2,-1 0,-1-1,0-1,0-1,0-1,-1 0,-1-2,6-5,-5 5,25-16,-2-2,0-2,-3-1,0-2,-3-2,24-33,-16-10,-42 78,0 1,0-1,0 0,0 1,-1-1,1 0,-1 1,0-1,0 0,0 0,0 1,0-1,0 0,-1 1,0-1,1 0,-1 1,0-1,0 1,0-1,-1 1,1-1,-1 1,1 0,-1 0,0 0,1 0,-1 0,0 0,-1 0,0 0,-2 0,0 1,0 0,0 0,0 0,0 0,-1 1,1 0,0 0,-1 0,1 1,0 0,0 0,0 0,0 1,0 0,0 0,0 0,0 0,1 1,-1-1,1 1,0 1,-1-1,2 0,-1 1,0 0,1 0,-1 0,1 0,0 1,1-1,-1 1,1 0,-1 1,-8 22,0 1,2-1,2 2,0-1,2 1,1 0,2 0,0 0,2 0,2 0,0 0,2 0,3 6,22 143,20 47,-15-74,-6 1,-5 18,-20-148,-2 0,0 1,-2-1,0 0,-2 0,0 0,-2 0,-7 16</inkml:trace>
  <inkml:trace contextRef="#ctx0" brushRef="#br0" timeOffset="3204.785">877 2752,'52'-34,"2"1,1 3,1 2,1 3,2 3,0 2,14-1,-60 18,-7 1,1 0,-1 0,1 1,-1-1,1 2,0-1,0 1,0 0,-1 0,1 1,0 0,0 0,-1 1,2 0,-5 0,-1 1,1 0,-1 0,0 0,0 0,0 1,0-1,0 1,-1-1,0 1,1-1,-1 1,-1 0,1-1,0 1,-1 0,0 0,0-1,0 1,0 0,-1 0,1 0,-2 3,1 1,-1 20,2 60,1-86,-1 1,1-1,0 1,0-1,0 1,0-1,0 0,1 0,-1 0,0 1,1-1,0 0,0-1,-1 1,1 0,0 0,0-1,1 1,-1-1,0 0,0 0,1 0,-1 0,1 0,-1 0,0 0,1-1,0 1,-1-1,1 0,0 0,1 0,-1 0,1 0,0-1,-1 0,1 1,-1-1,1 0,-1-1,1 1,-1-1,0 1,0-1,0 0,0 0,0 0,0-1,0 1,-1-1,1 1,-1-1,0 0,0 0,0 0,0 0,0 0,0-1,1-4,1 0,-1 0,0 0,0 0,-1-1,-1 1,1-1,-1 1,-1-1,1-5,-2 6,1 0,-1 1,0-1,-1 0,0 1,0 0,0-1,-1 1,0 0,-1 0,0 0,0 1,0-1,0 1,-1 0,0 0,-1 1,1-1,-1 1,0 1,-1-1,1 1,-1 0,0 0,1 1,-2 0,1 0,0 0,-2 1,6 2,1-1,-1 1,1 0,-1 0,1 0,-1 0,0 1,1-1,-1 1,1-1,-1 1,1 0,0 0,-1 0,1 0,0 1,-1-1,1 1,0-1,0 1,0 0,1-1,-1 1,0 0,1 0,-1 0,1 1,0-1,-1 0,1 1,0-1,0 0,1 1,-1 1,2-3,1 0,0 1,0-1,0 0,0 0,0 0,0 0,0 0,1-1,-1 1,0-1,0 1,0-1,1 0,-1 0,0 0,1 0,-1 0,0-1,0 1,0 0,1-1,-1 0,0 0,0 1,0-1,0 0,0-1,39-14,0-2,-2-2,0-1,-2-2,7-7,-33 23,26-15,-1-1,0-2,-2-2,-1 0,-1-3,-2 0,-1-2,-1-1,-2-2,20-33,-41 57,-1 1,1-1,-2 0,0 0,0-1,-1 1,0-1,0-6,-2 13,0 1,0-1,0 1,-1-1,0 1,0-1,0 1,0 0,0-1,-1 1,0 0,0 0,0 0,-1 0,1 0,-1 1,0-1,0 1,0 0,0 0,-1 0,1 0,-2-1,-3 1,1-1,-1 1,0 1,0 0,0 0,0 0,0 1,-1 0,1 1,0 0,0 0,-1 1,1 0,0 0,0 1,0 0,0 0,0 1,0 0,1 0,-1 1,1 0,0 0,0 1,1 0,-1 0,1 1,0 0,1 0,-1 0,1 0,0 1,1 0,-1 0,2 1,-1-1,1 1,-1 1,-5 22,2 0,0 1,2 0,2 0,1 0,1 1,2-1,1 0,1 1,2-1,2-1,0 1,2-1,3 3,7 27,2 0,3-2,3 0,4 1,-30-56,0 0,1 0,0 0,0-1,0 1,0-1,0 1,1-1,-1 0,1 0,0 0,0 0,0 0,1-1,-1 1,1-1,-1 0,1 0,0-1,-1 1,1-1,0 1,0-1,0 0,0-1,0 1,1-1,0 1,9-7,0-1,-1 0,0 0,0-1,-1-1,0 0,0-1,-1 0,0-1,-1 0,2-3,13-13,15-8,-39 35,0 0,0 0,0 0,0 0,0 1,0-1,0 0,0 0,0 1,0-1,0 0,0 1,0-1,0 1,-1-1,1 1,0-1,0 1,0 0,-1-1,1 1,0 0,-1 0,1 0,-1-1,1 1,-1 0,1 0,-1 0,0 0,1 0,-1 0,0 0,0 0,0 0,1 0,-1 0,0 0,0 0,-1 0,1 0,0 0,0 0,0 0,-1 0,1 0,0 0,1 8,-1-5,1 0,0 0,0 0,0 0,1 0,-1 0,1 0,0 0,0-1,0 1,1-1,-1 1,1-1,0 0,0 0,0 0,0 0,0-1,1 1,0-1,-1 0,1 0,0 0,0 0,0-1,0 0,0 0,0 0,0 0,0 0,0-1,1 0,-1 0,1 0,-1-1,1 0,-1 0,1 0,-1-1,1 0,-1 1,0-2,0 1,0 0,0-1,-1 0,1 0,-1 0,1 0,-1 0,0-1,0 0,0 1,-1-1,0 0,1 0,-1-1,-1 1,1 0,-1-1,1 1,-1-2,2-5,-1 0,1-1,-2 1,0 0,0-1,-1 0,-1 1,0-1,0 1,-3-8,3 14,0 0,0-1,0 1,-1 0,0 0,0 0,0 0,-1 0,1 1,-1-1,0 1,-1-1,1 1,-1 0,0 0,0 1,0-1,0 1,-1 0,1 0,-1 1,0-1,0 1,0 0,0 0,0 0,0 1,-1 0,1 0,0 0,-1 1,1 0,-1 0,1 0,0 0,-1 1,1 0,0 0,-1 1,-3 1,3 0,0 1,-1-1,2 1,-1 1,0-1,1 1,0 0,0 0,0 0,1 1,0 0,0-1,0 2,1-1,0 0,0 1,0-1,1 1,0 0,0 0,1 0,0 0,0 0,1 0,0 0,0 0,0 0,1 3,2-6,-1 0,0 1,1-1,0 0,0-1,0 1,1 0,-1-1,1 0,-1 0,1 0,0 0,1 0,-1-1,0 0,1 0,-1 0,1-1,-1 1,1-1,0 0,0 0,0-1,-1 1,1-1,44 5</inkml:trace>
  <inkml:trace contextRef="#ctx0" brushRef="#br0" timeOffset="3735.366">2903 2239,'-14'4,"0"1,0 1,1 0,-1 0,1 2,0 0,1 0,0 1,0 0,1 1,0 1,1 0,0 0,1 1,0 0,1 0,1 1,-1 0,2 1,-3 8,8-17,0 1,0-1,1 0,0 1,0-1,0 0,1 1,0-1,0 0,0 0,1 0,0 0,0 0,0 0,0 0,1 0,0-1,0 1,0-1,0 0,1 0,-1 0,1-1,0 1,1-1,-1 0,3 2,14 8,1 0,0-1,1-2,0 0,4 0,2 0,-19-7,-1 0,1 0,-1 1,0 0,0 1,-1 0,1 0,-1 1,1 1,-8-6,0-1,-1 1,1 0,-1-1,1 1,-1 0,1-1,-1 1,1 0,-1 0,0-1,1 1,-1 0,0 0,0 0,1-1,-1 1,0 0,0 0,0 0,0 0,0 0,0-1,0 1,-1 0,1 0,0 0,0-1,-1 1,1 0,0 0,-1-1,1 1,-1 0,1 0,-1-1,1 1,-1-1,0 1,1 0,-1-1,0 1,1-1,-1 1,0-1,0 0,1 1,-1-1,0 0,0 0,0 1,1-1,-1 0,-46 12,40-11,2 1,-1-1,0 0,0 0,1-1,-1 0,0 0,0 0,0-1,1 0,-1 0,0 0,1-1,-1 1,1-2,-2 0,6 1,0 0,0 0,0 0,1 0,-1-1,1 1,-1 0,1-1,0 1,0 0,0-1,0 1,0 0,0-1,1 1,-1 0,1-1,0 1,0 0,0 0,0 0,0 0,0 0,0 0,1 0,-1 0,1 0,-1 0,1 1,0-1,0 1,23-27,2 1,1 1,2 1,0 2,24-13,6-7,28-22,-87 64,-1 1,1 0,0-1,-1 1,1 0,-1 0,1-1,-1 1,1 0,0 0,-1 0,1 0,-1 0,1 0,0 0,-1 0,1 0,-1 0,1 0,0 0,-1 1,1-1,-1 0,1 0,-1 1,1-1,-1 0,1 1,-1-1,1 0,-1 1,1-1,-1 1,1-1,-1 1,0-1,1 1,-1-1,0 1,0-1,1 1,-1-1,0 1,0 0,0-1,0 1,1-1,-1 1,0 0,0-1,0 1,0 0,1 40,-2-34,1 1,7 121,-6-123,0-1,0 1,1 0,0-1,0 1,0-1,1 1,-1-1,1 0,1 0,-1 0,1-1,-1 1,1-1,1 0,-1 0,1 0,-1-1,1 1,2 0,44 2,-29-12</inkml:trace>
  <inkml:trace contextRef="#ctx0" brushRef="#br0" timeOffset="3983.711">3259 2121,'4'11,"7"12,3 15,-1 0</inkml:trace>
  <inkml:trace contextRef="#ctx0" brushRef="#br0" timeOffset="4319.465">3575 2647,'15'-38,"-2"-1,-2 0,-1 0,-3-1,0 0,-3 0,-2-1,-1 0,-2 1,-3-13,0-26,-4 1,-14-55,18 126,3 22,10 235,-8-217,0 21,2 0,2 0,2 0,3-1,16 52,-22-93,1-1,0 1,0-1,1 0,1-1,0 0,0 1,1-2,0 1,1-1,-1-1,2 0,-1 0,1-1,1 0,-1 0,1-1,0-1,1 0,-1 0,1-1,0-1,0 0,9 1,-11-2,0 0,0-1,0 0,0-1,0 0,0 0,0-1,0-1,0 0,0 0,0-1,-1 0,1 0,-1-1,0-1,0 1,0-1,-1-1,1 0,-1 0,-1-1,1 1,1-4,13-29,-7 0</inkml:trace>
  <inkml:trace contextRef="#ctx0" brushRef="#br0" timeOffset="4568.311">3535 2160,'16'0,"16"0,18 0,19-2,16-3,10-3,6-5,-15 1</inkml:trace>
  <inkml:trace contextRef="#ctx0" brushRef="#br0" timeOffset="5197.63">5641 2147,'2'16,"4"20,1 25,4 24,1 18,3 11,2 7,-3 3,-1-4,-3-9,-3-24</inkml:trace>
  <inkml:trace contextRef="#ctx0" brushRef="#br0" timeOffset="6314.604">5536 2253,'9'-12,"0"1,1 1,0 0,1 0,0 1,0 0,1 1,0 0,1 1,0 0,0 1,0 0,1 2,-1-1,1 2,0-1,1 2,-1 0,4 1,-11-1,0 2,0-1,1 1,-1 0,0 0,1 1,-1 0,0 0,0 1,0 0,0 0,0 1,0 0,-1 0,1 0,-1 1,0 0,0 0,0 1,0-1,-1 1,0 1,0-1,0 1,-1 0,0 0,0 0,0 0,-1 1,0-1,0 1,-1 0,0 0,0 0,0 0,-1 0,0 2,-2-2,0-1,0 1,-1-1,0 1,0-1,-1 0,1 0,-1 0,-1 0,1-1,-1 1,0-1,0 0,-1 0,1 0,-1 0,0-1,0 0,-1 0,1-1,-1 1,0-1,-2 1,-10 4,0 0,0-1,-1-1,0-1,-1 0,1-2,-5 1,-38 0,197-10,-94 5,1-2,-1-1,0-3,0-1,-1-2,0-2,0-2,-2-1,26-15,-56 27,0-1,-1 0,0-1,1 0,-2 0,1 0,-1-1,0 0,0 0,0-1,-1 1,0-1,0-1,-1 1,0 0,1-3,-5 7,1 1,-1-1,0 1,0-1,0 0,0 1,0-1,-1 1,1-1,-1 1,0-1,0 1,0 0,0-1,0 1,0 0,0 0,-1 0,1-1,-1 2,0-1,0 0,1 0,-1 0,0 1,0-1,-1 1,1 0,0-1,0 1,-1 0,1 0,-2 0,-1-1,-1 0,0 0,0 0,0 1,0 0,0 0,0 1,0-1,0 1,0 1,0-1,0 1,-5 1,6 0,-1 0,1 1,0 0,0 0,0 0,1 0,-1 1,1 0,-1 0,1 0,0 0,1 1,-1-1,1 1,0 0,0 0,0 0,1 0,0 1,0-1,0 1,1 0,-1-1,2 1,-1 0,0 0,1-1,0 1,1 0,-1 0,1 0,0-1,0 1,1 0,0-1,0 1,0-1,1 0,-1 0,1 0,1 0,0 1,6 5,1-1,0 0,1 0,0-1,1-1,-1 0,2-1,-1 0,1-1,0 0,0-1,1-1,0 0,-1-1,1-1,0 0,0-1,0-1,12-1,-18 1,1-1,-1 0,1-1,-1 0,0 0,0-1,0 0,0-1,0 0,-1 0,1-1,-1 0,0-1,-1 1,1-2,-1 1,0-1,-1 0,0 0,0-1,0 1,-1-1,0-1,-1 1,0-1,0 0,-1 0,0 0,0 0,-1 0,-1-1,1-2,-1 2,0-1,-1 1,0-1,-1 0,0 1,0-1,-1 1,-1 0,1-1,-2 1,1 0,-2 1,0-1,4 4,15 19,209 88,-217-97,0 0,0 0,-1 1,1 0,-1 0,0 1,-1-1,1 1,-1 0,0 0,0 1,-1-1,0 1,0 0,-1-1,0 1,0 0,0 1,-1-1,0 0,0 0,-1 1,0-1,-1 4,2 10,-3-17,1 0,1 0,-1 1,1-1,-1 0,1 1,1-1,-1 0,0 1,1-1,0 0,0 0,0 1,1-1,-1 0,1 0,0-1,0 1,1 0,-1 0,1-1,0 0,-1 1,2-1,-1 0,0-1,0 1,1 0,0-1,-1 0,1 0,3 1,5-3,-1-1,0-1,1 0,-1-1,0 0,0-1,0 0,-1 0,1-1,-1-1,0 0,-1 0,0-1,1 0,-2 0,1-1,-1 0,1-3,3 0,-1-1,0 0,-1-1,0 0,-1 0,-1-1,0 0,-1-1,0 0,-2 0,1 0,-2-1,0 0,-1 0,0 0,-1 0,-1-3,-7 100,5-71,1 0,0 0,1 0,0 0,0 0,1 0,0-1,1 1,0-1,1 1,0-1,0 0,1 0,0-1,0 1,1-1,0-1,1 1,0-1,0 0,0 0,6 3,-10-8,0-1,1 1,-1-1,0 0,1 0,-1 0,1 0,-1-1,1 0,-1 1,1-1,-1 0,1-1,-1 1,4-1,18-7</inkml:trace>
  <inkml:trace contextRef="#ctx0" brushRef="#br0" timeOffset="6570.436">7326 1818,'4'13,"9"12,10 5,11 3,0-5</inkml:trace>
  <inkml:trace contextRef="#ctx0" brushRef="#br0" timeOffset="6832.735">7720 2266,'2'11,"0"0,1-1,0 1,1-1,0 1,1-1,0 0,0-1,1 1,0-1,1 0,0 0,0-1,1 0,0-1,-3-2,-1-1,1-1,0 1,0-1,0 1,1-2,-1 1,1 0,0-1,-1 0,1-1,0 1,0-1,0 0,0-1,1 1,-1-1,0 0,0-1,0 1,0-1,0-1,0 1,0-1,0 0,-1 0,3-2,-2 1,0-1,0 0,-1 0,0 0,1-1,-2 1,1-1,-1-1,1 1,-1 0,-1-1,1 0,-1 0,0 0,0 0,-1-1,0 1,0-1,-1 1,1-1,-1 0,-1 0,1 1,-1-1,-1 0,1 0,-1 1,0-1,0 0,-1 1,0-1,0 1,-1-1,0 1,0 0,0 0,-1 0,0 1,0-1,0 1,0 0,-6-4,7 5,-1 0,1 0,-1 1,0-1,0 1,-1 0,1 0,-1 0,0 1,1-1,-1 1,0 0,0 1,0-1,-1 1,1 0,0 0,0 1,-1 0,1-1,0 2,-1-1,1 1,0 0,0 0,0 0,-1 1,1-1,0 1,1 1,-1-1,0 1,1-1,-1 1,1 1,0-1,0 0,0 1,1 0,-4 4,4-3,0 0,0 1,0-1,1 1,0 0,0 0,0-1,1 1,0 0,0 1,1-1,-1 0,1 0,1 0,-1 0,1 0,0 0,0 0,1 0,0 0,0 0,0-1,1 1,-1-1,1 1,4 3,28 25,3-8</inkml:trace>
  <inkml:trace contextRef="#ctx0" brushRef="#br0" timeOffset="7237.1">8365 2134,'-9'-1,"0"0,0 0,0 1,0 0,0 0,0 1,0 0,0 1,0 0,0 1,0-1,1 1,-1 1,1 0,0 0,0 1,1 0,-1 0,1 1,0 0,0 0,-4 6,4-4,0 1,1 1,0-1,0 1,1 0,1 0,-1 1,2-1,-1 1,2 0,-2 9,3-16,0 0,1 0,0 0,-1 0,1 0,1 0,-1 0,1 0,-1 0,1 0,1 0,-1 0,0 0,1 0,0 0,0-1,0 1,0-1,0 0,1 1,0-1,-1 0,1 0,0-1,1 1,-1-1,0 1,1-1,-1 0,1 0,0-1,-1 1,3 0,4-1,0 0,0 0,1-1,-1 0,0-1,0 0,0 0,0-1,0-1,0 1,0-2,-1 1,0-1,1-1,-2 0,1 0,0-1,-1 0,0 0,0-1,-1 0,0 0,0-1,-1 0,0 0,0-1,-1 1,0-1,2-6,-5 11,1-1,-1 0,0 0,0-1,-1 1,1 0,-1-1,0 1,-1 0,1-1,-1 1,0-1,-1 1,1-1,-1 1,0 0,-1-1,1 1,-1 0,-1-2,3 6,-1 0,0 1,0-1,0 0,0 0,1 1,-1-1,0 1,0-1,-1 1,1-1,0 1,0 0,0-1,0 1,0 0,0 0,0 0,0 0,-1 0,1 0,0 0,0 0,0 0,0 0,0 1,0-1,-1 1,1-1,0 0,0 1,0 0,0-1,1 1,-1 0,0-1,0 1,0 0,0 0,1 0,-1 0,0 0,1 0,-1 0,1 0,-1 0,1 0,-1 0,1 0,0 0,0 0,-1 0,1 0,0 0,0 1,0 0,-1 4,0 0,0 0,0 1,1-1,0 0,0 1,1-1,0 0,0 0,0 1,1-1,-1 0,2 0,-1 0,1-1,0 1,0-1,0 1,1-1,0 0,0 0,0 0,0-1,1 0,0 0,0 0,0 0,0-1,1 1,-1-1,1-1,0 1,0-1,6 1,115 28,-63-23</inkml:trace>
  <inkml:trace contextRef="#ctx0" brushRef="#br0" timeOffset="8332.753">9089 2068,'-9'1,"0"1,0 0,-1 0,1 1,1 0,-1 0,0 1,1 1,0-1,0 1,0 1,0-1,1 1,0 1,1-1,-1 1,1 0,0 1,1 0,0-1,0 2,1-1,0 0,0 1,1 0,0 0,0 0,1 0,1 0,-1 1,1-1,1 1,0-1,0 0,1 1,0 1,0-7,0 0,0-1,0 1,1 0,-1 0,1-1,0 1,0-1,0 1,0-1,1 0,-1 0,1 0,0 0,0-1,0 1,0-1,0 1,0-1,1 0,-1-1,1 1,0 0,-1-1,1 0,0 0,0 0,0 0,0-1,1 1,5-1,0 0,0 0,-1-1,1-1,0 1,-1-1,1-1,-1 0,0 0,0-1,0 0,0-1,6-4,0-2,-1 0,0 0,-1-1,-1-1,1 0,-2-1,0-1,-1 1,0-1,-1-1,-1 0,0 0,-2-1,1 0,-2 0,-1 0,0-1,-1 1,0-1,-2 0,0-10,1-1,-1 1,-1 0,-2-1,-1 1,-1 0,-1 0,-2 0,-1 0,-6-14,14 40,-1 0,1 0,-1 0,1 0,-1 0,0 0,1 0,-1 0,0 1,0-1,0 0,-1 0,1 1,0-1,-1 1,1-1,-1 1,1 0,-1-1,0 1,0 0,1 0,-1 0,0 0,0 1,0-1,0 0,0 1,0 0,0-1,0 1,0 0,0 0,0 0,-1 0,-1 4,0 0,0 1,1-1,0 1,0-1,0 1,0 0,1 0,0 0,0 1,0-1,1 1,-9 23,2 1,0 1,3-1,0 1,2 0,1 0,2 0,1 0,1 0,1 0,2 0,9 29,-11-48,1 0,0 1,0-2,1 1,1 0,0-1,1 0,0-1,0 1,1-1,1-1,0 1,0-1,1-1,0 0,0 0,0-1,1-1,1 1,-1-2,1 0,0 0,0-1,0 0,10 1,-8-4,1 0,0-1,-1-1,1 0,-1-1,0-1,1 0,-1-1,0 0,-1-1,1-1,-1 0,12-8,-17 9,0 1,-1-2,0 1,0-1,0 0,-1 0,1-1,-2 0,1 0,-1 0,0-1,0 0,-1 0,0 0,-1 0,0-1,0 1,0-1,-1 0,-1 0,0 0,1-8,-3 12,1-1,-1 1,0-1,0 1,-1-1,0 1,0 0,0 0,-1 0,1 0,-1 0,0 0,-1 0,3 3,-1 0,1 0,0 1,-1-1,0 0,1 1,-1-1,0 1,0 0,0-1,0 1,0 0,0 0,0 0,0 1,0-1,-1 0,1 1,0-1,0 1,-1 0,1 0,0 0,0 0,-1 0,1 0,0 1,0-1,-1 1,1 0,0-1,-2 2,0 2,0-1,0 1,0 0,1 0,-1 1,1-1,0 1,1-1,-1 1,1 0,0 0,0 0,0 0,1 1,-1-1,1 0,1 1,-1-1,1 1,0-1,0 1,0-1,1 0,0 1,0-1,1 0,-1 1,1 0,1 1,-1-1,1 1,0 0,1-1,0 0,0 0,0 0,1 0,-1-1,1 0,0 0,1 0,0 0,-1-1,1 0,1 0,-1-1,0 0,1 0,0 0,0-1,0 0,0 0,0-1,3 1,6 0,0 0,1-2,-1 0,1 0,-1-1,0-2,1 1,-1-2,0 0,12-5,-9 0,0 0,-1 0,0-2,-1 0,0-1,-1-1,0-1,-1 0,0-1,-1 0,-1-1,-1-1,0 0,-1-1,-1 0,6-16,1-4,-3-1,-1 0,-1-1,-3 0,-1-1,-2 0,0-40,-6 76,2-9,-1 1,-1-1,0 0,-1 0,-1 0,0 1,0-1,-2 1,-4-13,8 25,-1-1,1 1,-1 0,1-1,-1 1,0 0,1 0,-1 0,0-1,0 1,0 0,0 0,0 0,0 0,0 1,0-1,0 0,0 0,-1 1,1-1,0 1,-1-1,1 1,0-1,-1 1,1 0,0-1,-1 1,1 0,-1 0,1 0,0 0,-1 1,1-1,-1 0,1 1,0-1,-1 0,1 1,0 0,0-1,-2 2,-44 43,30-21,2 0,0 1,2 1,0 0,2 1,1 0,1 0,2 1,0 1,2-1,1 1,2 0,0 27,3-44,0 0,0 0,1 0,1-1,0 1,0 0,1-1,1 0,0 0,1 0,0-1,0 0,1 0,0 0,1-1,0 0,0 0,1-1,0 0,1-1,0 0,0 0,0-1,1-1,0 0,0 0,7 2,-3-2,-1-1,0 0,1-1,0-1,0 0,0-1,0 0,0-1,0-1,0-1,0 0,0-1,-1 0,1-1,-1-1,0 0,0-1,0-1,-1 0,0 0,11-10,-19 13,-1 1,0-1,0-1,0 1,-1 0,0-1,1 0,-2 0,1 0,0 0,-1 0,0 0,0-1,-1 1,1-1,-1 1,-1-1,1 0,-1 1,0-1,0 0,0 1,-1-1,0 0,0 1,0-1,-1 1,0 0,0-1,0 1,-1 0,0 0,0 0,0 1,0-1,-1 1,0-1,0 1,0 0,0 1,-1-1,1 1,-1 0,0 0,-4-2,6 4,1 0,-1 0,0 1,0-1,0 1,1-1,-1 1,0 0,0 0,0 0,0 1,1-1,-1 1,0-1,0 1,1 0,-1 0,0 0,1 1,-1-1,1 1,-1-1,1 1,0 0,0 0,0 0,0 0,0 0,0 0,0 0,0 2,-1 1,0 1,0-1,1 0,0 1,0 0,0-1,1 1,0 0,0 0,0 0,1-1,0 1,0 0,1 0,-1 1,2 1,0 0,0 0,1 0,0 0,0 0,1 0,0-1,1 0,-1 0,1 0,0 0,1-1,0 0,0 0,0 0,1-1,0 0,0 0,0-1,6 3,8 3,0-1,0-1,1-1,0 0,1-2,-1-1,3 0,169 3,-103-14</inkml:trace>
  <inkml:trace contextRef="#ctx0" brushRef="#br0" timeOffset="9118.166">12550 2384,'7'-18,"4"-12,5-11,2-7,-2 5</inkml:trace>
  <inkml:trace contextRef="#ctx0" brushRef="#br0" timeOffset="9622.285">12696 1911,'17'12,"1"1,-2 0,1 2,-2 0,0 0,-1 2,-1 0,0 0,-1 1,-1 1,-1 0,0 0,-2 1,0 0,0 6,-6-23,-1 0,0 0,0-1,0 1,-1 0,1 1,-1-1,1 0,-1 0,0 0,0 0,0 0,-1 0,1 0,-1 0,0 0,0 0,0 0,0 0,0 0,-1 0,1-1,-1 1,1 0,-1-1,0 0,0 1,-1-1,1 0,0 0,-1 0,1 0,-1 0,1-1,-1 1,0-1,0 0,0 0,0 0,0 0,0 0,0-1,-1 1,2-1,-1 0,1 0,-1 0,1 0,-1 0,1-1,-1 1,1-1,-1 1,1-1,-1 0,1 0,0 0,0 0,-1-1,1 1,0-1,0 1,0-1,1 0,-1 1,0-1,1 0,-1 0,1-1,-1 1,1 0,0 0,0 0,0-1,0 1,1-1,-1 1,1-1,-1 1,1-1,0 0,-1-1,1-1,1 1,-1 0,0-1,1 1,0-1,0 1,0 0,1-1,0 1,-1 0,1 0,1 0,-1 1,0-1,1 0,0 1,0-1,0 1,0 0,1 0,9-5,0 1,0 1,0 0,1 1,0 0,0 1,0 1,5-1,19-5,91-37,-123 43,0 0,0-1,0 1,0-1,-1-1,1 1,-1-1,0 0,-1 0,1 0,-1-1,0 1,-1-1,1 0,-1 0,0-1,-1 1,2-5,-3 10,0-1,-1 0,1 1,-1-1,0 0,1 0,-1 0,0 1,0-1,0 0,0 0,0 0,0 1,-1-1,1 0,-1 0,1 1,-1-1,0 0,1 1,-1-1,0 0,0 1,0-1,0 1,-1 0,1-1,0 1,-1 0,1 0,0 0,-1 0,1 0,-1 0,0 0,1 0,-1 1,0-1,1 1,-1-1,0 1,0-1,0 1,1 0,-1 0,0 0,0 0,0 0,1 1,-1-1,-2 1,-1 2,0 1,0 0,0 0,0 1,1-1,-1 1,1 0,0 0,1 1,-1-1,1 1,0 0,0 0,1 0,0 0,0 0,0 0,1 1,0-1,0 0,1 1,0-1,0 2,-2-2,1 1,1 0,-1 0,1 0,0-1,1 1,0 0,0 0,0 0,1-1,0 1,0-1,0 1,1-1,0 0,1 0,-1 0,1 0,0-1,0 0,1 0,0 0,0 0,0 0,0-1,1 0,0 0,-1-1,4 2,5 1,0-1,0-1,1 0,-1 0,1-2,-1 0,1-1,0 0,14-1,22-3</inkml:trace>
  <inkml:trace contextRef="#ctx0" brushRef="#br0" timeOffset="10214.7">13537 1897,'0'38,"2"0,1 1,2-1,2 0,10 33,-17-68,1 0,-1 0,1 0,0 0,0 0,0 0,1 0,-1 0,1 0,-1 0,1-1,0 1,0-1,0 1,0-1,1 0,-1 0,1 0,-1 0,1 0,0 0,0-1,-1 1,1-1,0 0,0 0,1 0,-1 0,0-1,2 1,5-5,0 0,0 0,0-1,0 0,-1-1,0 0,0 0,0-1,-1 0,0-1,-1 1,1-2,-2 1,1-1,2-4,-2 2,0-1,0 0,-1 0,-1 0,0-1,0 0,-1 0,-1 0,0 0,-1 0,-1-1,0 1,-1-1,0-7,-9-3,-4 38,11-2,0-1,1 1,0 0,0 0,2 0,-1-1,1 1,1 0,0-1,1 1,0-1,1 0,0 0,2 2,-3-7,0 1,0 0,0-1,1 0,0 0,1 0,-1-1,1 1,0-1,1 0,-1 0,1-1,0 0,0 0,0 0,1-1,-1 1,1-2,0 1,0-1,0 0,0 0,4 0,-6-2,0 0,-1 0,1 0,0-1,0 0,0 1,-1-2,1 1,0 0,-1-1,1 0,-1 0,0-1,1 1,-1-1,0 0,-1 0,1 0,0 0,-1-1,0 1,0-1,0 0,0 0,-1 0,1-1,-1 1,1-4,3-6,0-1,-2 0,1 0,-2 0,0-1,-1 1,-1-1,0-5,-2-26,-5 56,3 7,1 0,1 0,0 0,1 1,1-1,0 0,2 0,0 3,-1-11,-1-1,2 0,-1 0,1 0,0 0,0 0,1-1,-1 1,2-1,-1 0,1 0,0 0,0-1,0 0,1 0,0 0,0-1,5 4,15 3</inkml:trace>
  <inkml:trace contextRef="#ctx0" brushRef="#br0" timeOffset="10619.05">14406 1858,'2'29,"1"1,1-1,2 0,1 0,1-1,2 0,1 0,1-1,4 6,31 31,-46-62,1-1,0 0,-1 1,1-1,0 0,0 0,0 0,0-1,0 1,0 0,0-1,0 1,0-1,0 0,0 1,0-1,1 0,-1 0,0-1,0 1,0 0,0-1,0 1,0-1,0 0,0 0,0 1,0-1,0-1,0 1,-1 0,1 0,0-1,-1 1,1-1,12-14,-1-1,-1 0,0-1,-1 0,-1 0,-1-2,-1 1,0-1,-2 0,0 0,2-19,6-22,-16 68,1 1,0-1,0 1,0-1,1 1,0-1,1 1,0-1,0 0,0 1,1-1,0 0,1 0,0 0,0 0,0 0,1-1,-1 1,2-1,-1 0,1 0,0-1,0 1,0-1,1 0,0 0,0-1,2 1,39 16,1-7</inkml:trace>
  <inkml:trace contextRef="#ctx0" brushRef="#br0" timeOffset="11970.944">15275 1911,'-9'-6,"-1"2,0-1,0 2,-1-1,1 1,-1 1,1 0,-1 0,0 1,0 0,0 1,0 0,1 1,-1 0,0 1,0 0,1 1,-1 0,1 1,0 0,0 0,0 1,1 0,0 1,0 0,0 0,1 1,-1 1,2-1,-1 1,1 0,-3 5,8-10,1 0,0 1,-1-1,1 0,0 0,1 1,-1-1,1 1,-1-1,1 0,0 1,0-1,1 1,-1-1,1 1,-1-1,1 0,0 0,0 1,1-1,-1 0,1 0,0 0,-1 0,1 0,0 0,1-1,-1 1,0-1,1 0,0 1,-1-1,1 0,0 0,0-1,0 1,0-1,0 1,0-1,1 0,-1 0,0 0,1-1,-1 1,1-1,12 2,-1 0,1-1,-1-1,1-1,-1 0,1-1,-1 0,1-2,-1 1,-1-2,1 0,0-1,-1 0,0-1,-1-1,0 0,0-1,0 0,-1-1,-1-1,10-9,-23 25,0 0,1 0,0 0,0 1,0-1,1 0,0 1,0-1,0 1,0-1,1 0,0 1,0-1,1 2,0-4,-1-1,0 1,1-1,0 0,0 1,-1-1,1 0,0 0,1 0,-1-1,0 1,1 0,-1-1,1 1,-1-1,1 0,-1 0,1 0,0 0,0-1,-1 1,1-1,0 1,0-1,0 0,0 0,-1-1,1 1,0 0,1-1,82-30,-69 20,-1-1,0 0,-1-1,0-1,-1-1,-1 0,0 0,-1-1,-1-1,0 0,-1-1,-1 0,4-13,4-14,-2 0,-3-1,-1-1,-2 0,-2-11,-3 39,-2-1,0 1,-1-1,-1 0,-1 0,-1 1,-1-1,-2-6,5 24,0 0,0 0,0 0,-1 0,1 0,-1 0,1 0,-1 0,0 0,0 0,0 0,0 0,0 0,0 1,0-1,-1 1,1-1,-1 1,1-1,-1 1,1 0,-1-1,0 1,0 0,1 0,-1 0,0 1,0-1,0 0,0 1,0-1,0 1,0 0,0 0,-1 0,1 0,0 0,0 0,0 0,0 1,0-1,0 1,0-1,-7 7,0-1,1 1,1 0,-1 1,1 0,0 0,1 1,0 0,0 0,1 0,0 1,1-1,0 1,-1 3,-6 14,2 0,0 1,2 0,0 0,2 1,2 0,0 0,2 0,2 18,0-31,0 0,1-1,1 1,1 0,0-1,1 0,1 0,0 0,1-1,1 0,0 0,0 0,2-1,0-1,0 0,1 0,0-1,3 2,-1-4,0 0,1 0,0-2,1 0,-1 0,1-1,0-1,1-1,-1 0,1-1,0 0,0-1,0-1,0-1,0 0,0-1,-1-1,1 0,0-1,0-1,-1-1,0 0,0-1,0 0,-1-1,0-1,5-4,-12 7,-1-1,0 0,0 0,-1 0,0-1,0 0,-1 0,0-1,0 1,0-1,-1 0,0 0,-1 0,0 0,0 0,0 0,-1-1,-1 1,1-1,-1 1,-1 0,0-1,0 1,0 0,-1-1,-1 1,1 0,-1 0,0 1,-4-7,7 13,0 0,-1-1,1 1,-1-1,0 1,1 0,-1-1,0 1,0 0,1 0,-1-1,0 1,0 0,0 0,-1 0,1 0,0 0,0 1,-1-1,1 0,0 0,-1 1,1-1,0 1,-1-1,1 1,-1 0,1 0,-1-1,1 1,-1 0,1 0,-1 0,1 1,-1-1,1 0,-1 0,1 1,0-1,-1 1,1 0,0-1,-1 1,1 0,0 0,0-1,-1 1,1 0,0 0,0 1,-4 7,1 0,1 0,-1 0,2 1,-1-1,1 1,1 0,0-1,0 1,1 0,0 0,1 0,0-1,0 1,1 0,0-1,1 1,3 7,-3-9,1 0,0-1,0 1,1 0,0-1,0 0,1 0,0-1,0 0,1 0,-1 0,1-1,0 0,1 0,-1 0,1-1,0-1,0 1,1-1,-1-1,0 1,1-1,0-1,-1 0,1 0,0 0,0-1,0-1,-1 1,1-2,0 1,-1-1,1 0,-1-1,1 0,16-9,0-1,-1-1,0-1,-1-1,-1-1,-1-1,0-1,-2-1,0-1,-1 0,-1-2,-1 0,-1 0,-1-2,-1 1,-1-3,11-17,-2-1,-1 0,-3-2,-2 0,-2 0,-2-2,2-32,-12 72,0 1,-1-1,-1 0,1 1,-1-1,0 1,-1-1,0 1,-3-7,4 13,0-1,0 1,-1 0,1 0,0 0,-1 0,0 0,1 0,-1 0,0 0,0 0,0 1,0-1,0 1,0 0,-1-1,1 1,0 0,-1 0,1 0,-1 1,1-1,-1 1,1-1,-1 1,1 0,-1 0,0 0,1 0,-1 1,1-1,-1 0,-1 2,-9 2,0 2,0-1,1 2,-1-1,2 2,-1 0,1 0,0 1,1 0,0 1,0 0,1 1,1 0,-1 1,-6 7,1 2,1 0,0 0,2 1,0 1,2 0,1 0,0 1,2 0,1 0,0 2,3-11,0 1,1 0,1-1,1 1,0 0,1-1,0 1,1-1,1 0,1 0,0 0,1 0,0-1,1 0,1-1,0 1,1-1,1 0,6 4,2-1,0 0,1-2,1 0,0 0,1-2,0-1,0-1,2 0,-1-2,1-1,0 0,0-2,1 0,0-2,0-1,0 0,0-2,0-1,0-1,4-2,-19 4,0 0,1-1,-1 0,0-1,0 0,0 0,0-1,-1 0,1 0,-1-1,0-1,0 1,0-1,0 0,-1-1,0 0,0 0,0-1,-1 0,0 0,4-7,-10 14,0 0,-1 0,1 1,-1-1,1 0,-1 0,1 0,0 0,-1 0,1 0,-1 0,1 0,-1 0,1 0,-1 0,1-1,0 1,-1 0,1 0,-1 0,1 0,0-1,-1 1,1 0,0 0,-1-1,1 1,0 0,-1-1,1 1,0 0,-1-1,1 1,0-1,0 1,0 0,-1-1,1 1,0-1,0 1,0 0,0-1,0 1,0-1,0 1,0-1,0 1,0-1,0 1,0 0,0-1,0 1,0-1,1 1,-1-1,0 1,0 0,0-1,1 1,-1 0,0-1,0 1,1-1,-5 5,0 0,1 0,0 0,-1 1,1-1,1 1,-1 0,1 0,0 0,0 0,0 0,1 0,-1 1,1-1,0 4,1-7,0 1,-1-1,1 1,0-1,0 1,1 0,-1-1,0 1,1-1,0 1,-1-1,1 0,0 1,0-1,1 0,-1 1,0-1,1 0,-1 0,1 0,0 0,0-1,-1 1,1 0,0-1,1 1,-1-1,0 0,0 1,1-1,-1 0,0-1,2 2,3-1,1 0,-1 0,0-1,0 0,0 0,0-1,0 0,0 0,0 0,0-1,0 0,0-1,-1 1,1-1,-1-1,0 1,0-1,0 0,0 0,-1-1,1 0,2-3,-4 4,-1 1,1-1,0-1,-1 1,0 0,0-1,-1 0,1 1,-1-1,0 0,0-1,-1 1,1 0,-1 0,0-1,-1 1,1 0,-1-1,0 1,0-1,-1 1,0 0,0-1,0 1,0 0,-1 0,0 0,0 0,-2-4,1 5,0 1,0-1,0 1,0 0,0-1,-1 2,0-1,1 0,-1 1,0-1,0 1,0 0,-1 1,1-1,0 1,-1-1,1 1,-1 1,1-1,-1 1,1-1,-1 1,1 1,-1-1,0 1,1-1,-1 1,1 0,0 1,-1-1,1 1,0 0,0 0,0 0,0 1,0 0,1-1,-1 1,1 0,0 1,-1-1,1 0,1 1,-1 0,1 0,-1 0,1 0,0 0,0 0,1 0,0 1,-1-1,1 1,1 0,1 0,0 0,-1 0,1 0,1 0,-1-1,1 1,0 0,0-1,0 0,1 1,-1-1,1 0,0 0,0 0,1-1,-1 1,1-1,0 0,3 3,24 17</inkml:trace>
  <inkml:trace contextRef="#ctx0" brushRef="#br0" timeOffset="12335.4">17512 2068,'6'-23,"-1"0,-1 0,-1 0,-1 0,-1-1,-2 1,0-1,-1 1,-1 0,-1 0,-2-6,2 19,3 9,0 0,0 0,1 1,-1-1,0 0,1 0,-1 0,1 0,-1 0,1 0,-1 0,1 0,-1-1,1 1,0 0,0 0,0 0,0 0,0 0,0 0,0-1,0 1,0 0,0 0,0 0,1 0,-1 0,1 0,-1 0,0 0,1 0,0 0,-1 0,1 0,0 0,-1 0,1 0,0 0,0 1,0-1,0 0,0 1,0-1,0 0,0 1,0-1,0 1,0 0,1-1,23 3,-1 1,0 1,0 2,0 0,23 10,-43-16,0 1,0 0,0 0,-1 0,1 0,0 1,-1-1,1 1,-1 0,1 0,-1 0,0 1,0-1,0 1,0 0,0 0,-1 0,1 0,-1 0,0 0,0 1,0-1,0 1,-1 0,1-1,-1 1,0 0,0 0,0 0,-1 0,1 0,-1 0,0 3,-29 67,24-67,1 0,1 0,-1 0,1 0,1 1,-1-1,1 1,0 0,1 0,0 0,0-1,1 1,0 0,1 7,2-10,0-1,0 1,1-1,-1 0,1 0,0 0,0 0,1-1,-1 0,1 0,-1 0,1 0,0-1,0 1,1-1,-1-1,0 1,0-1,1 0,-1 0,1-1,-1 1,1-1,-1 0,3-1,45 5,1-2,-1-3,31-5,-1-3</inkml:trace>
  <inkml:trace contextRef="#ctx0" brushRef="#br0" timeOffset="18681.648">9 1147,'-5'0,"1"0,6-3,9 0,16-4,19-5,18-6,13-1,7-1,-6 4,-17 5</inkml:trace>
  <inkml:trace contextRef="#ctx0" brushRef="#br0" timeOffset="21753.377">1614 4068,'0'-9,"0"4,0 12,0 15,0 16,0 15,0 11,0 7,2-1,4-2,-1-7,2-9,3-9,-2-9,1-11,-1-9</inkml:trace>
  <inkml:trace contextRef="#ctx0" brushRef="#br0" timeOffset="22299.756">1877 4411,'10'2,"1"1,-1 0,0 1,0 0,0 0,0 1,-1 0,0 1,0 0,0 1,-1 0,0 0,0 1,-1 0,0 0,0 0,-1 1,0 0,-1 1,0-1,0 1,-1 0,0 0,-1 1,19 42,-21-53,1 0,-1 1,1-1,-1 0,1 0,-1 0,1 0,-1 0,1 0,-1-1,1 1,-1 0,1-1,-1 1,0-1,1 1,-1-1,0 0,1 0,-1 0,0 1,0-1,0 0,0 0,0-1,0 1,0 0,0 0,0 0,0-1,-1 1,1 0,-1-1,1 1,0-2,2-1,165-230,-168 233,1 0,-1 0,0 0,0 1,1-1,-1 0,0 0,1 0,-1 1,1-1,-1 0,1 0,0 1,-1-1,1 0,0 1,-1-1,1 1,0-1,0 1,-1-1,1 1,0 0,0-1,0 1,0 0,0-1,0 1,-1 0,1 0,0 0,0 0,0 0,0 0,0 0,0 0,0 1,0-1,-1 0,1 0,0 1,0-1,0 0,0 1,-1-1,1 1,0-1,0 1,-1 0,1-1,0 2,28 110,-27-104,1 0,-1 1,1-1,1 0,-1-1,1 1,1-1,0 1,0-1,0-1,1 1,-1-1,2 0,-1 0,1 0,0-1,0 0,0-1,1 0,7 4,-4-6,1 1,0-1,0-1,0 0,0-1,0-1,0 1,0-2,0 0,0 0,-1-1,1 0,-1-1,0 0,0-1,8-5,-4 0,-4 0</inkml:trace>
  <inkml:trace contextRef="#ctx0" brushRef="#br0" timeOffset="24154.058">3943 4398,'-4'-5,"0"1,0 1,-1-1,1 0,-1 1,0 0,0 0,0 0,0 1,-1 0,1 0,-1 0,1 1,-1-1,0 1,1 1,-1-1,0 1,0 0,1 0,-1 1,0 0,0 0,1 0,-1 0,1 1,-1 0,1 0,0 1,0 0,0 0,0 0,0 0,-3 3,2 0,0 0,0 1,1 0,0-1,0 2,1-1,-1 0,2 1,-1 0,1 0,0 0,1 0,0 1,1-6,0 1,0-1,1 1,-1-1,1 0,0 1,0-1,0 1,0-1,1 0,-1 1,1-1,0 1,0-1,1 0,-1 0,0 0,1 0,0 0,0 0,0 0,0 0,0-1,0 1,1-1,-1 0,1 0,0 1,0-2,0 1,0 0,0-1,1 1,4 1,0 0,0-1,0 0,0-1,0 0,1 0,-1-1,0 0,1 0,-1-1,0 0,0-1,1 1,-1-2,0 1,-1-1,1 0,0-1,-1 1,0-2,0 1,0-1,0 0,2-3,0 0,0 0,-1 0,0-1,-1 0,1-1,-2 0,0 0,0 0,0-1,-1 1,-1-1,0 0,-1-1,0 1,0-1,-1 1,-1-2,-4-13,-4 42,5-6,2 0,-1 0,2 0,-1 0,1 0,1 0,0 0,0 0,1 0,0-1,1 1,0-1,4 8,-5-12,0 0,0-1,1 1,-1 0,1-1,0 0,1 0,-1 0,1 0,-1-1,1 0,0 0,1 0,-1 0,0-1,1 0,-1 0,1-1,0 1,-1-1,1 0,0-1,0 1,4-1,-4-1,1 0,0 0,-1-1,1 1,-1-2,1 1,-1-1,0 1,0-2,0 1,0-1,-1 0,1 0,-1 0,0-1,-1 0,1 0,-1 0,0 0,0-1,0 0,-1 1,2-6,3-5,-1 0,0-1,-2 0,0 0,-1 0,0-1,-2 1,1-11,-3-21,-1 235,15-13,18 61,12 152,-44-321,0-66,0 1,-1 0,1 0,0-1,0 1,0 0,0-1,0 1,-1 0,1 0,0-1,0 1,-1 0,1 0,0 0,0-1,-1 1,1 0,0 0,0 0,-1 0,1 0,0-1,-1 1,1 0,0 0,-1 0,1 0,0 0,-1 0,1 0,0 0,0 0,-1 0,1 0,0 0,-1 1,1-1,0 0,-1 0,1 0,0 0,0 0,-1 1,1-1,0 0,0 0,-1 0,1 1,0-1,0 0,0 0,-1 1,1-1,0 0,0 0,0 1,0-1,0 0,0 1,-6-13,1-1,1 0,0 0,1 0,0 0,1 0,0-8,-1 3,-17-178,8-28,6 104,-3-167,8 284,1 1,0-1,-1 1,1-1,0 1,0-1,0 1,1-1,-1 1,1-1,-1 1,1-1,0 1,0 0,0-1,0 1,0 0,0 0,1 0,-1 0,1 0,0 0,-1 0,1 0,0 1,0-1,0 1,0-1,0 1,1 0,1-1,2 3,-1 0,1 1,0 0,-1 0,1 0,-1 0,0 1,0 0,0 0,0 1,0-1,-1 1,1 0,-1 0,0 0,0 2,5 2,13 13,-1 1,0 1,-2 1,-1 1,-1 0,-1 1,0 2,-15-27,0 1,0-1,1 1,-1-1,0 1,0 0,0 0,0-1,-1 1,1 0,-1 0,1 0,-1 0,1 0,-1 0,0 0,0 0,0 0,0 0,0 0,0 0,-1 0,1 0,-1 0,1-1,-1 1,0 0,0 0,0 0,0-1,0 1,0 0,0-1,-1 1,1-1,0 1,-1-1,-1 1,-6 0,0 0,-1-1,1 0,0-1,-1 0,1 0,-1-1,1 0,-1 0,1-1,0-1,0 0,0 0,-7-4,16 7,-1 0,1 0,-1 0,0 0,1 0,-1-1,1 1,-1 0,1 0,-1-1,1 1,-1 0,1-1,-1 1,1-1,-1 1,1 0,0-1,-1 1,1-1,0 1,-1-1,1 0,0 1,0-1,-1 1,1-1,0 1,0-1,0 0,0 1,0-1,0 1,0-1,0 1,0-1,0 0,0 1,0-1,1 1,-1-1,0 0,0 1,0-1,1 1,-1-1,0 1,1-1,-1 1,1-1,-1 1,0 0,1-1,0 1,32-22,-27 19,17-9,0-1,0 0,-1-2,0 0,-2-2,0 0,-1-1,0-1,-2-1,0-1,-2 0,0-1,-1 0,-1-2,-2 1,4-10,-7-1,-1 0,-1-1,-2 0,-2 0,-1 0,-2 0,-1 0,-2 0,-1 0,-2 1,-1 0,-6-14,-8 0,21 48,1 0,-1-1,1 1,-1 0,1 0,-1-1,1 1,-1 0,1 0,-1 0,1 0,-1 0,1 0,-1 0,1 0,-1 0,1 0,-1 0,1 0,-1 0,1 0,-1 0,1 1,-1-1,1 0,-1 0,1 0,0 1,-1-1,1 0,-1 1,1-1,0 0,-1 1,1-1,0 1,-1-1,1 0,0 1,0-1,-1 1,1-1,0 1,0-1,0 1,0-1,-1 1,1-1,0 1,0-1,0 1,0-1,0 1,0 0,-7 25,1 1,2 0,0 0,2 0,0 21,1-20,-1 10,-2-6,1 1,2 0,1 0,1 0,2 0,1 0,2-1,1 1,2-1,1-1,13 30,-16-52,0 1,0-1,1 0,0 0,1-1,-1 0,2 0,-1-1,1-1,0 1,1-2,-1 1,1-1,0-1,0 0,1-1,-1 0,1 0,0-2,-1 1,1-1,0-1,0 0,0-1,0 0,-1-1,1 0,0-1,-1 0,0-1,0 0,0-1,10-5,-13 3,-1-1,0 1,0-1,-1 0,0-1,-1 1,0-1,0 0,-1 0,0-1,0 0,-1 1,0-1,-1 0,0 0,-1-1,0-3,-2 33,1 0,1 0,1 0,1 0,0 0,1 0,6 15,-9-29,0-1,1 1,0 0,-1-1,2 1,-1-1,0 1,1-1,0 0,0 0,0 0,0-1,1 1,0-1,-1 0,1 0,0 0,1 0,-1-1,0 1,1-1,-1-1,1 1,0 0,0-1,-1 0,1 0,0 0,1-1,17-3</inkml:trace>
  <inkml:trace contextRef="#ctx0" brushRef="#br0" timeOffset="24405.386">5286 3977,'-7'13,"7"9,13 6,12-1,3-4</inkml:trace>
  <inkml:trace contextRef="#ctx0" brushRef="#br0" timeOffset="24851.275">5865 4266,'-13'0,"-1"-1,1 2,0-1,-1 2,1 0,0 1,0 0,0 1,1 0,-1 1,1 0,0 1,0 1,1-1,0 2,0 0,-9 9,18-15,0 1,1-1,-1 1,1 0,-1 0,1-1,0 1,0 0,1 0,-1 0,0 0,1 0,0 1,0-1,0 0,0 0,0 0,0 0,1 0,0 0,0 0,-1 0,2 0,-1 0,0 0,1-1,-1 1,1 0,0-1,0 1,0-1,0 0,0 1,0-1,1 0,-1 0,1-1,-1 1,1 0,0-1,-1 0,1 0,0 0,0 0,19 8,0-1,1-1,0-1,0-1,0-2,1 0,-1-1,1-1,-1-2,1 0,11-3,3 0,1-1,0-3,-1-1,-1-2,1-1,-2-2,0-1,16-11,-45 23,-1 0,1-1,0 0,-1-1,0 1,0-1,0 0,-1 0,0-1,0 0,0 0,-1 0,2-2,-5 6,-1 0,1 0,-1 1,0-1,0 0,1 0,-1 1,0-1,0 0,0 0,-1 0,1 0,0 1,-1-1,1 0,-1 1,0-1,1 0,-1 1,0-1,0 1,0-1,0 1,-1-1,1 1,0 0,0-1,-1 1,1 0,-1 0,1 0,-1 0,1 0,-1 1,0-1,-62-22,54 21,0 0,0 1,0 0,0 0,0 1,0 0,0 1,0 1,0-1,0 1,1 1,-1 0,0 0,1 1,0 0,0 1,0 0,1 0,-1 1,1 0,1 0,-1 2,6-6,-1 1,2 0,-1-1,0 1,0 0,1 0,0 0,0 1,-1-1,2 0,-1 0,0 0,1 1,-1-1,1 0,0 1,0-1,1 0,-1 1,1-1,-1 0,1 1,0-1,0 0,0 0,1 0,-1 0,1 0,0 0,0 0,0-1,0 1,0-1,0 1,1-1,-1 0,1 0,0 0,0 0,-1 0,1-1,0 1,0-1,1 0,0 0,8 5,1-2,0 0,0 0,0-1,0-1,1 0,-1-1,1 0,-1-1,1-1,-1 0,0 0,1-2,-1 0,0 0,0-1,-1-1,1 0,-1 0,0-2,0 1,-1-2,0 1,0-1,-1-1,2-1,4-11</inkml:trace>
  <inkml:trace contextRef="#ctx0" brushRef="#br0" timeOffset="25419.322">6483 4266,'-1'7,"0"0,0 0,1 0,0 0,1 0,-1 0,1 0,1 0,-1 0,1 0,0-1,1 1,0-1,0 1,0-1,1 0,0 0,0 0,0-1,1 0,-1 1,1-2,1 1,-1 0,1-1,0 0,0-1,0 1,0-1,0 0,1-1,4 2,-3-3,-1-1,0 1,1-2,-1 1,1-1,-1 0,1 0,-1-1,0 0,0-1,0 1,0-1,0-1,-1 1,0-1,1 0,-1-1,0 1,-1-1,1 0,-1-1,6-5,-1-1,0 0,-1-1,-1 0,0 0,0-1,-1 0,-1 0,3-11,4-29,-3 0,-2 0,-3 0,-2-1,-3 0,-1 0,-5-9,5 16,-3 1,-2-1,-1 1,-11-31,2 45,15 32,1 1,-1 0,1-1,-1 1,1 0,-1-1,1 1,-1 0,1-1,-1 1,1 0,-1 0,0 0,1 0,-1 0,1 0,-1 0,0 0,1 0,-1 0,1 0,-1 0,0 0,1 0,-1 0,1 0,-1 1,0-1,1 0,-1 1,1-1,-1 0,1 1,-1-1,1 0,0 1,-1-1,1 1,-1-1,1 1,0-1,-1 1,1-1,0 1,0-1,-1 1,1-1,0 1,0 0,0-1,0 1,0-1,0 1,0 0,0-1,-8 21,1 0,1 1,1-1,1 1,1 0,0 15,1-16,-8 78,4 1,8 83,-1-160,1 1,1-1,2 0,0 0,1 0,2 0,4 8,-8-21,1-1,0 0,0 0,1-1,1 0,-1 1,1-2,0 1,1-1,0-1,0 1,0-1,1 0,0-1,0 0,0-1,10 4,-7-4,0 0,1-1,0 0,0-1,-1-1,1 0,0 0,0-1,0-1,0 0,0-1,0 0,0-1,-1-1,0 0,1 0,-1-1,-1-1,1 0,-1-1,0 0,-1 0,1-1,-1-1,-1 0,0 0,0-1,-1 0,0 0,-1-1,5-8,9-46,-20 137,-1-68,1 1,-1-1,1 0,0 1,1-1,-1 0,1 1,0-1,0 0,0 0,0-1,1 1,0 0,0-1,0 1,0-1,0 0,0 0,1 0,0-1,-1 1,1-1,0 0,0 0,1 0,-1 0,0-1,3 1,25 4,-1-2</inkml:trace>
  <inkml:trace contextRef="#ctx0" brushRef="#br0" timeOffset="25667.658">7484 4030,'0'0</inkml:trace>
  <inkml:trace contextRef="#ctx0" brushRef="#br0" timeOffset="25835.212">6628 3832,'18'0,"19"-3,24 1,21-3,20-3,12 0,7 0,-18 1</inkml:trace>
  <inkml:trace contextRef="#ctx0" brushRef="#br0" timeOffset="26335.388">8168 4108,'-12'-3,"-1"0,0 1,0 0,0 1,0 1,0 0,0 0,0 2,0-1,0 2,0 0,1 0,-1 1,1 1,0 0,0 0,1 1,0 1,0 0,0 0,1 1,0 1,0 0,1 0,0 1,1 0,0 0,1 1,0 0,-4 8,9-15,1 0,-1 0,1 0,0 0,0 0,0 1,0-1,1 0,0 1,0-1,0 0,0 1,1-1,0 0,0 0,0 1,0-1,1 0,-1 0,1 0,0-1,0 1,1 0,-1-1,1 1,-1-1,1 0,0 0,1 0,-1 0,0 0,1-1,0 1,-1-1,1 0,0 0,0-1,0 1,0-1,0 0,5 1,3 0,0 0,0-1,0 0,0-1,0 0,0-1,0 0,1-1,-2 0,1-1,0-1,0 1,-1-2,0 0,0 0,0-1,4-4,-8 6,0-1,-1 1,0-2,0 1,0-1,0 1,-1-2,0 1,0 0,-1-1,0 0,0 0,0-1,-1 1,0-1,-1 1,0-1,0 0,0 0,-1 0,-1 0,1 0,-1 0,0 0,-1 0,-1-6,-9-16,11 29,0 1,0-1,0 1,0-1,-1 1,1-1,0 1,0-1,-1 1,1-1,0 1,-1-1,1 1,0 0,-1-1,1 1,-1 0,1-1,-1 1,1 0,0-1,-1 1,0 0,1 0,-1 0,1 0,-1-1,1 1,-1 0,1 0,-1 0,1 0,-1 0,1 0,-1 0,0 0,1 1,-1-1,1 0,-1 0,1 0,-1 1,1-1,-1 0,1 0,0 1,-1-1,1 0,-1 1,1-1,0 1,-1-1,-1 4,0 0,1 0,-1 0,1 0,0 0,0 0,1 0,-1 0,1 1,0-1,0 0,0 0,1 0,-1 0,1 1,0-1,0 0,1 0,-1 0,1-1,0 1,0 0,0-1,0 1,1-1,1 2,7 7,0-2,0 1,1-2,0 1,1-2,0 0,0 0,1-1,0-1,0 0,1-1,0 0,0-2,0 0,13 2,45 7</inkml:trace>
  <inkml:trace contextRef="#ctx0" brushRef="#br0" timeOffset="28803.594">9708 3977,'131'289,"-131"-289,-1 1,1-1,0 1,0-1,0 1,0-1,0 1,0-1,0 1,0-1,0 1,0-1,0 1,0-1,0 1,1-1,-1 1,0-1,0 1,1-1,-1 0,0 1,0-1,1 1,-1-1,0 0,1 1,-1-1,1 0,-1 1,0-1,1 0,-1 0,1 1,-1-1,1 0,-1 0,1 0,-1 0,1 0,-1 1,1-1,-1 0,1 0,-1 0,1 0,-1 0,1-1,-1 1,1 0,-1 0,0 0,1 0,-1-1,15-27,11-45,26-56,-51 126,0 1,0-1,0 0,0 1,1 0,-1-1,1 1,-1 0,1-1,0 1,0 0,0 1,0-1,1 0,-1 0,0 1,1-1,-1 1,1 0,-1 0,1 0,0 0,0 0,-1 1,1-1,0 1,0 0,0 0,-1 0,1 0,0 0,0 0,0 1,-1-1,3 2,2 5,0 0,-1 0,0 1,-1 0,1 0,-2 1,1-1,-1 1,0 0,-1 0,0 0,-1 1,0-1,0 1,-1 0,7 36,21 64,-26-107,1 0,-1 0,0 0,1-1,0 1,0-1,0 0,0 0,0 0,0-1,0 1,1-1,-1 0,1-1,-1 1,0 0,1-1,-1 0,1 0,-1-1,1 1,-1-1,1 0,-1 0,0-1,1 1,-1-1,0 0,0 0,0 0,0-1,34-11</inkml:trace>
  <inkml:trace contextRef="#ctx0" brushRef="#br0" timeOffset="29148.671">10471 4161,'-1'4,"0"0,1 0,-1 0,1 0,0 0,0 0,0 0,1 0,-1 0,1 0,0 0,0-1,1 1,-1 0,1 0,0-1,-1 1,2-1,-1 0,0 1,1-1,-1 0,1 0,0-1,0 1,0 0,0-1,1 0,-1 0,1 0,-1 0,1 0,0-1,0 0,-1 0,1 0,0 0,0 0,0-1,0 0,0 0,0 0,0 0,0 0,0-1,0 0,4-1,-3 0,0-1,0 0,0 0,0-1,0 1,-1-1,0 0,0 0,0-1,0 1,0-1,-1 0,0 0,0 0,-1 0,1 0,-1-1,0 1,0-1,-1 0,0 1,0-1,0 0,-1 0,1 0,-2 1,1-1,0 0,-1 0,0 0,-1 1,1-1,-1 0,0 1,0 0,-1-1,0 1,0 0,0 0,0 1,-1-1,0 0,0 1,0 0,0 0,-1 0,0 1,1 0,-3-1,0 1,-1 0,0 1,1 0,-1 0,0 1,0 0,0 0,0 1,0 0,0 0,1 1,-1 0,0 0,0 1,0 0,1 1,-1-1,1 2,0-1,0 1,0 0,0 0,1 1,0 0,-1 0,2 0,-1 1,1 0,0 0,0 0,0 1,1-1,0 1,-2 7,4-10,2 1,-1-1,0 1,1-1,0 1,0-1,0 1,1-1,-1 1,1-1,0 1,1-1,-1 0,1 1,-1-1,1 0,1 0,-1 0,0 0,1-1,0 1,0-1,0 1,0-1,1 0,-1 0,1-1,0 1,-1-1,1 0,0 0,1 0,-1 0,0-1,0 1,1-1,45 19</inkml:trace>
  <inkml:trace contextRef="#ctx0" brushRef="#br0" timeOffset="29568.066">11116 4016,'-7'-5,"-1"2,1-1,-1 1,0 0,0 0,0 1,0 0,-1 1,1-1,0 2,-1-1,1 1,-1 1,1-1,0 1,-1 1,1-1,0 2,0-1,0 1,0 0,1 1,-1-1,1 2,0-1,0 1,0 0,1 0,0 1,0 0,0 0,0 0,1 1,-3 6,4-9,1 1,0 0,1-1,-1 1,1 0,0 0,0 1,0-1,1 0,0 1,0-1,0 1,1-1,0 1,0-1,0 1,1-1,0 1,0-1,0 0,0 1,1-1,0 0,0 0,1 0,-1 0,1 0,0-1,0 1,1-1,-1 0,1 0,0 0,0 0,0-1,1 0,2 2,2-2,0 0,1-1,-1 0,1-1,0 0,0 0,-1-1,1-1,0 1,-1-2,1 1,0-1,-1-1,0 1,1-2,-1 1,0-1,-1-1,1 0,-1 0,0 0,0-1,0 0,-1-1,0 0,-1 0,1 0,-1-1,0 0,-1 0,0 0,-1-1,1 0,-2 0,1 0,-1 0,0-1,-1 1,0-1,0-7,-10-21,7 38,0 0,1 0,-1 0,0 1,1-1,-1 0,1 0,-1 0,0 1,1-1,-1 0,1 0,-1 1,0-1,1 1,-1-1,1 0,-1 1,1-1,0 1,-1-1,1 1,-1 0,1-1,0 1,0-1,-1 1,1 0,0-1,0 1,0-1,-1 1,1 0,0-1,0 1,0 0,0-1,0 1,0 0,1-1,-1 1,0 0,0-1,0 1,1-1,-1 1,1 7,0 0,0-1,1 1,0-1,0 0,1 1,0-1,0 0,1 0,0-1,0 1,1-1,-1 0,1 0,1 0,-1-1,1 0,0 0,0 0,0-1,1 0,0 0,0-1,0 1,0-1,0-1,0 0,4 1,30 8</inkml:trace>
  <inkml:trace contextRef="#ctx0" brushRef="#br0" timeOffset="30220.397">11813 3871,'-20'-1,"0"0,-1 1,1 2,0 0,0 0,0 2,0 1,0 0,1 2,0 0,0 1,1 1,-5 3,21-11,0 0,0 0,1 0,-1 0,0 0,1 0,-1 1,1-1,0 1,-1-1,1 1,0-1,0 1,0-1,0 1,0 0,0 0,0 0,1 0,-1-1,1 1,-1 0,1 0,0 0,0 0,0 0,0 0,0 0,0 0,0 0,1 0,-1 0,1 0,-1 0,1 0,0-1,0 1,0 0,0 0,0-1,0 1,0-1,0 1,1-1,-1 1,2 0,11 7,0-1,1 0,0-1,0-1,0-1,1 0,0 0,1-2,17 7,-1-1,104 41,-136-50,1 0,-1 1,0-1,1 0,-1 1,0-1,1 1,-1-1,0 1,0 0,0 0,0-1,1 1,-1 0,0 0,0 0,-1 0,1 0,0 0,0 0,0 1,-1-1,1 0,-1 0,1 1,-1-1,1 0,-1 0,0 1,1-1,-1 1,0-1,0 0,0 1,0-1,0 0,-1 1,1-1,0 1,0-1,-1 0,1 0,-1 1,0-1,1 0,-1 0,0 0,0 1,-1 0,-1 0,0-1,0 1,0 0,-1-1,1 0,0 0,-1 0,1 0,0 0,-1-1,1 0,-1 1,1-1,-1 0,1-1,0 1,-1-1,1 1,-1-1,1 0,0 0,0-1,-4-1,7 1,-1-1,0 0,1 0,0 0,-1 0,1 0,0 0,1 0,-1 0,0 0,1 0,-1 1,1-1,0 0,0 0,0 1,1-1,-1 0,1 1,-1-1,1 1,0-1,2-4,151-284,-131 232,-2 0,-3-2,-3 0,-2-1,-4 0,-1-1,-4 0,-2-45,-12 57,-1 58,-27 110,32-97,-8 43,3 0,3 1,2 0,3 0,5 39,-2-86,0 0,1 0,1 0,0 0,1-1,1 1,1-1,0 0,1-1,0 1,2-1,0-1,0 0,1 0,1 0,1-2,-1 1,2-2,0 1,0-2,1 0,0 0,1-1,0-1,0-1,15 6,-24-11,1 0,0 0,-1-1,1 0,0 0,0 0,-1-1,1 0,0 0,0-1,0 0,-1 0,1 0,3-2,14-9</inkml:trace>
  <inkml:trace contextRef="#ctx0" brushRef="#br0" timeOffset="30414.578">11774 3450,'23'0,"24"-3,26 1,19-1,15 0,5 2,-17 0</inkml:trace>
  <inkml:trace contextRef="#ctx0" brushRef="#br0" timeOffset="31256.838">12432 4148,'9'-16,"-1"0,0 0,-1-1,-1 0,-1 0,0-1,-2 0,1 1,-2-1,-1-3,7-137,-7 156,-1 0,1 0,0 0,0 0,1 0,-1 0,0 0,1 1,-1-1,1 0,-1 1,1-1,0 1,0 0,-1-1,1 1,0 0,0 0,0 0,0 0,1 1,-1-1,0 0,0 1,0 0,1-1,-1 1,0 0,0 0,1 0,-1 1,0-1,0 0,1 1,-1 0,0-1,0 1,9 0,10-2,0 2,-1 0,1 2,-1 0,1 1,-1 1,0 1,-1 0,15 8,-29-10,-1 0,1 0,-1 1,0-1,0 1,0 0,-1 0,0 0,0 0,0 1,0 0,-1-1,0 1,0 0,-1 0,0 0,0 0,0 0,-1 0,1 0,-1 1,-1-1,1 0,-1 0,0 0,-1 2,0 38,2-43,1-1,-1 0,0 0,1 1,0-1,0 0,-1 0,1 0,0 0,1 0,-1 0,0 0,1 0,-1 0,1 0,-1-1,1 1,0-1,0 1,-1-1,1 0,0 0,0 1,0-2,1 1,-1 0,0 0,0 0,1-1,-1 0,0 1,2-1,78 1,-82-1,18-2,-1-1,0-1,0 0,0-1,-1-1,1-1,-2 0,1-1,9-7,-25 15,1-1,-1 0,1 0,-1 1,1-1,-1 1,1-1,-1 0,1 1,0-1,-1 1,1-1,0 1,0 0,-1-1,1 1,0 0,0-1,-1 1,1 0,0 0,0 0,0 0,-1 0,1 0,0 0,0 0,0 0,0 0,-1 0,1 0,0 0,0 1,0-1,-1 0,1 1,0-1,-1 1,1-1,0 1,-1-1,1 1,0-1,-1 1,1-1,-1 1,1 0,-1-1,1 1,-1 0,0 0,1-1,-1 1,0 0,0 0,1-1,-1 1,0 0,0 0,0 0,0 0,0-1,0 2,0 1,-1 1,1 0,0 0,1-1,-1 1,0 0,1-1,0 1,0 0,0-1,1 1,-1-1,1 1,0-1,0 0,0 0,0 0,0 0,1 0,-1 0,1-1,0 1,0-1,0 0,0 0,0 0,0 0,1 0,-1-1,1 1,-1-1,1 0,-1 0,2 0,3-1,0 0,0 0,0 0,0-1,0 0,0-1,0 0,-1 0,1-1,-1 0,1 0,-1 0,0-1,0 0,0-1,-1 0,0 0,0 0,0 0,4-7,-6 8,0 0,0-1,0 1,-1-1,0 0,0 0,0 0,-1-1,0 1,0-1,0 1,-1-1,1 0,-1 1,-1-1,1 0,-1 0,0 0,0 0,-1 1,0-1,0 0,0 0,0 1,-1-1,0 1,0-1,-3-3,0 3,0 0,0 1,-1-1,1 1,-1 0,0 1,-1-1,1 1,-1 1,0-1,0 1,0 0,0 0,-1 1,1 0,-1 1,1 0,-1 0,0 0,1 1,-1 0,0 0,1 1,-1 0,0 1,1-1,0 2,-1-1,1 1,0 0,0 0,0 1,1 0,-1 0,1 0,-2 3,1-1,1 0,0 1,0 0,1 1,-1-1,2 1,-1 0,1 0,0 0,1 1,0 0,0-1,1 1,0 0,0 0,1 6,0-9,1 0,0 0,0 0,0 0,1-1,0 1,0 0,1 0,-1-1,1 1,0-1,1 1,0-1,-1 0,1 0,1 0,-1 0,1-1,0 1,0-1,0 0,1 0,-1-1,1 1,0-1,1 1,74 17,-40-19</inkml:trace>
  <inkml:trace contextRef="#ctx0" brushRef="#br0" timeOffset="31465.785">13459 3516,'-16'-4,"-12"-2,-5 2,-2 9,1 10,6 10,7 8,8 11,11 7,5-6</inkml:trace>
  <inkml:trace contextRef="#ctx0" brushRef="#br0" timeOffset="31621.051">13564 4068,'22'7,"17"2,12 0,12-2,8-5,5-6,4-5,-13-2</inkml:trace>
  <inkml:trace contextRef="#ctx0" brushRef="#br0" timeOffset="33604.622">15973 3753,'-3'20,"-2"11,-1 7,1 2,-1-2,0-5,2-6,-2-5,2-6</inkml:trace>
  <inkml:trace contextRef="#ctx0" brushRef="#br0" timeOffset="33969.648">15814 3516,'12'-12,"-1"0,-1-1,0 0,-1 0,0-1,-1-1,-1 1,0-1,2-10,4-41,-26 87,12-12,0 0,0 0,0 0,1 0,1 0,-1 0,2 0,-1 0,1 0,0 0,1 0,0-1,1 0,-1 1,2-1,-1 0,1-1,1 1,6 9,1-1,0-1,2-1,0 0,0 0,1-1,9 4,24 15</inkml:trace>
  <inkml:trace contextRef="#ctx0" brushRef="#br0" timeOffset="34398.155">16315 3871,'16'36,"-1"-1,-2 2,-1 0,-2 0,2 23,-12-60,0 1,0-1,0 1,-1-1,1 1,0-1,0 1,0-1,0 1,0 0,0-1,0 1,0-1,0 1,1-1,-1 1,0-1,0 1,0-1,1 1,-1-1,0 1,1-1,-1 1,0-1,1 0,-1 1,0-1,1 1,-1-1,1 0,-1 1,1-1,-1 0,1 0,-1 1,1-1,-1 0,1 0,-1 0,1 0,-1 0,1 0,-1 0,1 0,-1 0,1 0,0 0,-1 0,1 0,-1 0,1 0,-1 0,1-1,-1 1,1 0,-1 0,1-1,-1 1,1 0,-1-1,1 1,24-33,-21 25,141-228,-145 237,0 0,0 0,0-1,0 1,1 0,-1 0,0-1,0 1,1 0,-1-1,0 1,1 0,-1-1,1 1,-1 0,1-1,-1 1,1-1,-1 1,1-1,-1 1,1-1,0 1,-1-1,1 0,0 1,-1-1,1 0,0 0,0 1,-1-1,1 0,0 0,0 0,-1 0,1 0,0 0,0 0,-1 0,1 0,0-1,0 1,-1 0,1 0,0-1,0 1,-1 0,1-1,-1 1,1-1,0 1,-1-1,1 1,-1-1,1 1,-1-1,1 1,-1-1,1 0,-1 1,0-1,1 0,-1 1,0-1,1-1,0 7,55 157,-52-153,1 1,1-1,0-1,0 1,1-1,0 0,0 0,0-1,1 0,1 0,-1-1,1 0,0-1,0 0,3 1,31 9,-2-6</inkml:trace>
  <inkml:trace contextRef="#ctx0" brushRef="#br0" timeOffset="35089.307">18052 3897,'49'-84,"-13"30,-2-2,-3-1,-3-1,-2-2,-3 0,-2-2,-3 0,9-65,-25 118,0-1,-1 0,-1 0,0 0,0 0,-1 0,0 1,-1-1,0 0,0 0,-1 1,0 0,-1-1,0 1,-3-4,5 11,1 0,-1 0,0 0,1 0,-1 1,0-1,0 1,0-1,0 1,-1 0,1 0,0 0,0 0,-1 0,1 0,-1 1,1-1,0 1,-1 0,1-1,-1 1,1 0,-1 1,1-1,-1 0,1 1,-1-1,1 1,0 0,-1 0,1 0,-1 0,-63 53,53-35,0 2,2 0,0 0,2 1,0 0,1 0,2 1,0 0,1 0,2 1,0 0,2-1,0 1,1 0,2 0,1-1,0 1,2-1,5 17,-4-22,0 0,1 0,1-1,1 0,0 0,1-1,1 0,0-1,1 0,1-1,0-1,1 0,0 0,1-1,1-1,0-1,0 0,1-1,0-1,1 0,-1-2,1 0,1-1,-1 0,8-1,-19-3,1 0,-1-1,0 0,0 0,1-1,-1 1,0-2,0 1,0-1,0 0,0-1,0 1,0-2,-1 1,1 0,-1-1,0-1,0 1,-1-1,1 0,-1 0,0 0,-1-1,1 1,3-7,8-16</inkml:trace>
  <inkml:trace contextRef="#ctx0" brushRef="#br0" timeOffset="35335.648">18683 3648,'0'15,"1"0,0 1,0-1,2 0,0 0,1 0,1 4,-3-14,0 0,1 0,-1 0,1-1,0 1,0-1,0 1,1-1,-1 0,1 0,0-1,0 1,1-1,-1 0,1 0,-1 0,1-1,0 0,0 0,0 0,0 0,2-1,-3 1,0-1,0-1,0 1,1-1,-1 1,0-1,0-1,1 1,-1 0,0-1,0 0,0 0,0 0,0-1,0 1,0-1,0 0,0 0,-1 0,1-1,-1 1,0-1,1 0,-1 0,-1 0,1 0,0 0,-1-1,1 1,-1-1,1-3,1-1,0-1,-1 0,0 0,0 0,-1-1,0 1,-1-1,0 1,-1-1,0 1,0-1,-1 1,-1-9,1 13,0-1,0 0,-1 0,0 1,0-1,0 1,-1-1,0 1,0 0,0 0,0 0,-1 0,0 1,0-1,0 1,0 0,-1 1,0-1,0 1,0 0,0 0,0 0,-1 0,1 1,-1 0,1 1,-1-1,0 1,0 0,0 0,0 1,1-1,-3 2,2-1,1 1,-1 0,1 1,0-1,-1 1,1 0,0 0,0 1,0 0,0 0,1 0,-1 0,1 1,0-1,0 1,0 0,0 1,1-1,0 1,-1-1,2 1,-1 0,1 0,-1 0,1 0,1 1,-1-1,1 1,0-1,0 1,0-1,1 1,0-1,0 1,1 0,-1-1,1 1,0-1,1 1,-1-1,1 0,0 0,1 0,0 3,29 29,6-6</inkml:trace>
  <inkml:trace contextRef="#ctx0" brushRef="#br0" timeOffset="35583.984">19394 3555,'-18'-9,"-15"-3,-10 1,-5 6,-4 12,1 10,7 12,8 7,11 7,14 3,19 0,21-4,18-5,17-11,13-8,9-8,6-8,-13-4</inkml:trace>
  <inkml:trace contextRef="#ctx0" brushRef="#br0" timeOffset="36369.96">21394 3635,'-11'-2,"-1"1,0 0,0 1,0 0,0 1,1 1,-1-1,0 2,1 0,-1 0,1 1,0 1,0-1,1 2,-1 0,1 0,0 1,1 0,0 0,0 1,0 0,1 1,0 0,1 0,0 1,-5 9,10-17,0 1,1-1,-1 1,1 0,0-1,-1 1,1 0,0 0,1 0,-1 0,0 0,1-1,0 1,-1 0,1 0,1 0,-1 0,0 0,1 0,-1 0,1 0,0 0,0 0,0 0,0-1,1 1,-1 0,1-1,-1 1,1-1,0 0,0 1,0-1,0 0,1 0,-1 0,0-1,1 1,-1 0,3 0,8 0,0 0,-1-1,1-1,0 0,0 0,0-2,0 1,0-2,-1 1,1-2,-1 0,0 0,0-1,0-1,-1 0,0 0,0-1,0-1,4-3,4-6,-1-1,-1 0,0-1,-2-1,0 0,-1-1,-1-1,-1 0,-1-1,-1 0,-1 0,-1-1,-1 0,-2-1,0 1,-1-1,-2 0,0-1,-2 1,0 0,-2 0,-3-16,4 33,1 1,-1-1,0 1,-1-1,0 1,0-1,0 1,-1 0,0 0,-1 0,1 1,-1-1,-1 1,1 0,-3-2,6 7,-1 0,1 0,-1 0,0 0,0 0,1 0,-1 1,0-1,0 0,0 1,0 0,0 0,1-1,-1 1,0 0,0 0,0 1,0-1,0 0,0 1,0-1,0 1,1-1,-1 1,0 0,0 0,1 0,-1 0,1 0,-1 0,1 0,-1 1,1-1,-1 0,1 2,-43 57,34-39,1 0,1 0,1 1,1 0,1 0,1 0,0 1,2-1,1 1,1 0,0-1,2 1,1 0,1-1,0 0,2 0,1 0,3 7,-3-15,0-1,0 1,2-2,-1 1,2-1,0-1,0 1,1-2,0 1,1-2,0 0,1 0,0-1,8 4,-14-8,0-1,1 0,-1 0,1 0,0-1,0 0,0-1,0 0,0 0,0-1,0 0,0 0,0 0,0-1,0-1,0 1,0-2,-1 1,1-1,-1 0,1 0,-1-1,0 0,0 0,-1-1,1 1,-1-2,0 1,2-4,0 1,0-1,-1 0,-1-1,1 0,-2 0,1 0,-1-1,-1 0,0 0,-1 0,0 0,0-1,-1 1,-1-1,0 1,0-1,-2-7,2 18,-1 0,0 1,0-1,1 0,-1 1,0-1,0 0,0 1,0-1,0 0,0 0,0 1,0-1,0 0,0 0,0 1,-1-1,1 0,0 1,0-1,-1 0,1 1,0-1,-1 1,1-1,-1 0,1 1,-1-1,1 1,-1-1,1 1,-1-1,0 1,1 0,-1-1,1 1,-1 0,0-1,1 1,-1 0,0 0,0 0,1 0,-1 0,0 0,1-1,-1 2,0-1,0 0,1 0,-1 0,0 0,1 0,-1 1,0-1,1 0,-1 0,0 1,1-1,-2 1,-2 6,0 0,0 0,0 0,1 1,0-1,0 1,1 0,0 0,1 0,0 0,0 0,0 0,1 0,0 0,1 1,0 3,1-3,1 0,0 0,0 0,1-1,0 1,0-1,1 0,0 0,1-1,0 1,0-1,0-1,1 1,0-1,0 0,0 0,1-1,0 0,0-1,0 1,1-2,2 2,45 17</inkml:trace>
  <inkml:trace contextRef="#ctx0" brushRef="#br0" timeOffset="36736.98">23171 3240,'0'15,"2"17,3 16,3 14,3 11,1 7,-1 4,-3 0,-2-2,-3-7,-1-7,-2-8,-2-10,-2-11,-1-12,-3-14,0-15,1-7</inkml:trace>
  <inkml:trace contextRef="#ctx0" brushRef="#br0" timeOffset="36987.31">23184 3516,'-1'-31,"0"19,1 1,0 0,0 0,1 0,0-1,1 1,1 0,2-8,-4 17,0 0,0 0,0 0,0 0,1 1,-1-1,0 0,1 1,-1-1,1 1,0 0,-1-1,1 1,0 0,0 0,0 0,0 0,0 0,0 1,0-1,0 1,0-1,0 1,0 0,0-1,1 1,-1 0,0 1,0-1,0 0,2 1,63 23,-54-19,0 1,-1 0,1 1,-1 1,-1 0,1 0,-1 1,-1 0,0 1,0 1,-1-1,0 2,3 5,-12-14,1 0,-1 0,0 0,-1-1,1 1,-1 0,1 0,-1 0,0-1,0 1,0-1,0 1,0-1,-1 1,1-1,-1 1,1-1,-1 0,0 0,0 0,0 0,0 0,-1 0,1-1,0 1,-1-1,1 0,-1 1,1-1,-1 0,0 0,1-1,-1 1,0-1,0 1,1-1,-1 0,0 0,0 0,-15 4,0-1,0 0,0-2,0 0,-1-1,1-1,0-1,-5-1,-6-2</inkml:trace>
  <inkml:trace contextRef="#ctx0" brushRef="#br0" timeOffset="37720.256">23382 3582,'22'3,"0"-1,0-1,0-1,0-1,0-1,0-1,7-2,-22 3,0 0,0 0,0 0,0-1,-1 0,1 0,-1-1,0 0,0 0,0-1,-1 1,1-1,-1 0,0-1,-1 1,1-1,-1 0,0 0,0 0,-1-1,0 1,0-1,-1 0,1 0,-1 0,0 0,0 0,-1 0,1 0,-2 0,1 0,-1 0,0-1,0 1,-1 0,0 0,0 0,-1 0,0 0,0 0,0 0,-1 1,0-1,-1 1,0-2,3 7,0 0,1 0,-1-1,0 1,0 0,0 1,0-1,0 0,0 0,0 0,0 1,-1-1,1 0,0 1,0-1,-1 1,1-1,0 1,-1 0,1 0,0-1,-1 1,1 0,0 0,-1 0,1 0,0 1,-1-1,1 0,0 1,0-1,-1 1,1-1,0 1,0-1,-1 1,1 0,0-1,0 1,0 1,-27 47,27-37,0 0,1 0,0 0,1 0,0 0,1-1,0 1,1 0,0-1,1 0,1 0,-1 0,2 0,-1-1,1 1,1-2,0 1,1-1,-1 0,2 0,-1-1,1 0,1-1,-1 0,1 0,0-1,1 0,-1-1,1 0,0-1,1 0,-1-1,1 0,5 0,-10-3,0 0,0-1,0 0,1-1,-1 0,-1 0,1 0,0-1,0 0,-1 0,0-1,1 0,-1 0,-1 0,1-1,-1 0,1 0,-2 0,1-1,0 1,-1-1,0 0,0 0,-1-1,0 1,0-1,-1 0,1 0,-1 0,-1 0,1 0,-1 0,-1 0,1-6,2-10,-1-1,-1 1,-1 0,0-1,-2 1,-4-16,6 39,-1-1,1 1,0-1,-1 1,1-1,0 1,-1-1,1 0,0 1,0-1,0 1,-1-1,1 0,0 1,0-1,0 1,0-1,0 0,0 1,0-1,1 0,-1 1,0-1,0 1,0-1,0 0,1 1,-1-1,0 1,1-1,-1 1,0-1,1 1,-1-1,1 1,-1 0,1-1,-1 1,1-1,-1 1,1 0,-1 0,1-1,-1 1,1 0,0 0,-1-1,1 1,-1 0,1 0,0 0,-1 0,1 0,-1 0,1 0,0 0,-1 0,1 1,0-1,-1 0,1 0,-1 0,1 1,-1-1,1 0,-1 1,1-1,141 52,-123-46,-12-5,1 0,-1 0,1 1,-1 0,0 0,0 1,0 0,0 0,-1 1,1-1,-1 2,0-1,0 1,0 0,-1 0,1 0,-1 1,-1 0,1 0,-1 0,0 0,0 1,-1-1,0 1,0 1,-9 78,4-76,0 0,0 0,1 1,1-1,0 0,0 1,1-1,1 5,-1-12,0 1,0-1,1 0,0 1,-1-1,1 0,0 0,0 0,0 0,1-1,-1 1,1 0,0-1,-1 0,1 0,0 0,0 0,1 0,-1 0,0-1,0 0,1 1,-1-1,1 0,-1-1,1 1,0-1,-1 0,4 1,1-1,1 0,-1-1,0 0,0 0,1-1,-1 1,0-2,-1 1,1-1,0-1,-1 1,5-4,2-5,-1 0,0-1,-1-1,-1 0,0-1,-1 0,0 0,-2-1,1 0,-2-1,0 0,-1 0,-1 0,-1-1,0 0,-1-4,-2 20,7-8,-6 38,-3 34,0-38,0 0,2 0,0 0,2 0,0 0,2 0,1-1,2 5,2-7</inkml:trace>
  <inkml:trace contextRef="#ctx0" brushRef="#br0" timeOffset="37968.626">24711 3069,'4'13,"9"11,2 2</inkml:trace>
  <inkml:trace contextRef="#ctx0" brushRef="#br0" timeOffset="38216.478">24988 3516,'-2'8,"1"-1,-1 1,2-1,-1 1,1-1,0 1,1 0,0-1,0 1,1-1,0 0,0 1,0-1,1 0,0 0,1 0,0-1,0 1,0-1,0 0,1 0,0 0,3 2,-4-4,1 0,-1-1,1 1,-1-1,1 0,0 0,0 0,1 0,-1-1,0 0,1 0,-1-1,1 0,0 0,-1 0,1 0,0-1,0 0,0 0,-1-1,1 1,0-1,-1-1,1 1,0-1,-1 0,0 0,1 0,-1-1,0 0,0 0,-1 0,1-1,0 1,-1-1,0 0,0-1,0 1,-1 0,0-1,3-5,-2 0,-1 1,0-1,-1-1,0 1,0 0,-1 0,-1-1,1 1,-2-1,0 1,0 0,0-1,-2 1,1 0,-1 0,-1 0,1 1,-2-1,1 1,-2 0,1 0,-1 0,0 1,-1 0,0 0,0 1,-7-6,10 11,1 0,-1 0,0 1,0-1,1 1,-1 0,0 0,0 0,-1 1,1-1,0 1,0 0,0 0,0 0,0 1,0-1,0 1,0 0,0 1,0-1,0 0,0 1,1 0,-1 0,1 0,-1 0,1 1,0 0,0-1,0 1,0 0,0 0,1 1,-1-1,1 0,0 1,0-1,0 1,0 0,1 0,0 0,0 0,0 0,0 0,0 0,1 0,0 3,1 31,6-2</inkml:trace>
  <inkml:trace contextRef="#ctx0" brushRef="#br0" timeOffset="38598.455">25632 3437,'-18'-6,"0"1,-1 0,0 2,0 0,0 1,-15 1,28 0,1 1,-1 1,0-1,1 1,-1 0,1 1,0-1,-1 1,1 0,0 0,0 1,0-1,0 1,0 0,1 0,-1 1,1 0,0-1,0 1,0 1,1-1,-1 1,1-1,-2 5,3-4,0-1,0 0,1 0,0 1,0-1,0 1,0-1,1 1,-1-1,1 1,0-1,1 1,-1-1,1 1,0-1,0 1,0-1,1 0,0 1,0-1,0 0,0 0,0 0,1 0,0-1,-1 1,1-1,1 0,-1 1,0-1,1-1,0 1,0 0,-1-1,1 0,1 0,-1 0,0-1,0 1,1-1,-1 0,2 0,3 0,0 0,0-1,0 0,0 0,0-1,-1 0,1-1,0 0,-1 0,1-1,-1 0,0 0,0-1,0 0,0-1,-1 1,1-2,-1 1,-1-1,1 0,-1 0,0-1,0 1,-1-2,0 1,0 0,-1-1,1 0,-2 0,1 0,-1-1,-1 1,0-1,0 1,0-2,-2 10,-1 0,1 0,-1 0,1 0,-1-1,1 1,0 0,-1 0,1 0,-1 0,1 0,-1 0,1 0,0 0,-1 1,1-1,-1 0,1 0,-1 0,1 0,0 1,-1-1,1 0,0 0,-1 1,1-1,0 0,-1 0,1 1,0-1,-1 0,1 1,0-1,0 1,-1-1,1 0,0 1,0-1,0 1,0-1,0 0,0 1,0-1,-1 1,1-1,0 1,0-1,1 0,-1 1,0-1,0 1,0-1,0 1,0-1,0 0,1 1,-1-1,0 1,-2 5,0 0,0 0,0 1,1-1,0 1,0-1,1 1,0-1,0 1,1-1,-1 1,1-1,1 1,-1-1,1 0,0 0,1 1,-1-1,1-1,1 1,-1 0,1-1,2 3,25 18,2-6</inkml:trace>
  <inkml:trace contextRef="#ctx0" brushRef="#br0" timeOffset="39085.179">26198 3424,'-9'-4,"-1"1,1 0,-1 0,0 1,0 0,0 1,0 0,0 1,0 0,-1 1,1 0,0 0,0 1,0 0,1 1,-1 0,1 1,-1 0,1 0,0 1,0 0,1 0,0 1,0 0,0 1,1 0,0 0,0 1,0 0,1 0,0 0,-1 4,6-9,0 1,0-1,0 1,0 0,1-1,-1 1,1 0,0 0,0-1,0 1,0 0,1 0,0-1,0 1,0 0,0-1,0 1,1-1,-1 1,1-1,0 0,0 0,1 0,-1 0,0 0,1 0,0 0,0-1,-1 0,2 1,-1-1,0 0,0 0,1-1,-1 1,1-1,-1 0,1 0,-1 0,1 0,0 0,1-1,3 2,-1-2,0 1,1-1,-1 0,1 0,-1-1,0 0,1 0,-1-1,0 0,0 0,0 0,0-1,0 0,-1-1,1 0,-1 0,0 0,0-1,-1 1,1-1,-1-1,4-3,2-5,-1 0,0 0,-1-1,0-1,-1 1,-1-1,0-1,-1 1,1-11,8-47,-4-1,-3 0,-3 0,-6-74,1 140,-3-58,3 67,-1 0,1-1,0 1,-1 0,1 0,0-1,-1 1,1 0,0 0,-1 0,1-1,-1 1,1 0,0 0,-1 0,1 0,-1 0,1 0,-1 0,1 0,0 0,-1 0,1 0,-1 0,1 0,0 0,-1 0,1 1,-1-1,1 0,0 0,-1 0,1 1,0-1,-1 0,1 0,0 1,-1-1,1 0,0 1,0-1,-1 0,1 1,0-1,0 1,0-1,0 0,-1 1,1-1,0 1,0-1,0 0,0 1,0-1,0 1,0-1,0 0,0 1,0-1,0 1,0-1,0 2,-18 33,2 1,2 1,1 1,2 0,2 0,-4 32,8-47,1 1,1-1,1 1,2 0,0 0,1-1,1 1,2 0,0-1,1 0,2 0,0 0,2-1,0 0,1 0,2 0,-7-15,0 0,0-1,1 1,0-1,1 0,-1-1,1 0,0 0,0 0,1-1,0 0,-1 0,1-1,1 0,-1 0,0-1,1 0,-1 0,1-1,2 0,29 0</inkml:trace>
  <inkml:trace contextRef="#ctx0" brushRef="#br0" timeOffset="39453.686">26579 3529,'-2'3,"-1"-1,0 1,1-1,0 1,-1 0,1 0,1 0,-1 1,0-1,1 0,-1 1,1-1,0 1,0-1,0 1,1-1,-1 1,1 0,0-1,0 1,0 0,1-1,-1 1,1-1,0 1,0-1,0 1,0-1,1 1,-1-1,1 0,0 0,0 0,0 0,0 0,1 0,-1 0,1-1,2 3,2-1,0-1,0 0,0 0,1 0,-1-1,1 1,0-2,0 1,-1-1,1-1,0 1,0-2,0 1,0-1,0 0,-1 0,7-2,-9 1,0 1,0-1,0 1,-1-1,1-1,-1 1,0-1,1 1,-1-1,0-1,-1 1,1 0,0-1,-1 0,0 0,0 0,0 0,0 0,-1-1,0 1,0-1,0 1,0-1,-1 0,0 0,0 0,0 0,0 0,-1-1,1 1,-1 0,-1-1,1 1,-1 0,0-1,0 1,0 0,-1 0,1 0,-1 0,-1 0,1 0,-1 1,0-1,0 1,0-1,0 1,-1 0,0 1,0-1,0 0,0 1,0 0,-1 0,1 0,-1 1,0 0,0 0,0 0,0 0,0 1,0-1,-1 2,1-1,0 0,-1 1,1 0,0 0,-1 1,-1 0,0 0,-1 1,1 0,-1 0,1 1,0 0,0 1,0-1,1 1,-1 1,1-1,0 1,0 0,0 0,1 1,0 0,0 0,0 0,1 0,0 1,0 0,1 0,0 0,0 0,0 0,1 1,0-1,1 1,-1-1,2 1,-1 0,1-1,0 1,0 0,1 0,0-1,1 1,0-1,0 1,1 0,1-1,0-1,1 1,0-1,1 0,0-1,-1 1,2-1,-1 0,0 0,1-1,0 0,0 0,1-1,-1 0,1 0,-1-1,1 0,0 0,0 0,0-1,0-1,0 1,0-1,0-1,0 1,0-1,0-1,-1 1,1-1,3-2,32-6</inkml:trace>
  <inkml:trace contextRef="#ctx0" brushRef="#br0" timeOffset="39702.532">27001 3213,'-13'-16,"-12"-4,-5 0,-5 4,-1 7,2 7,3 8,8 6,8 8,5-1</inkml:trace>
  <inkml:trace contextRef="#ctx0" brushRef="#br0" timeOffset="39952.377">26856 3621,'7'15,"6"9,8 3,10 0,10-2,9-6,11-6,5-5,0-4,-4-5,-8-4,-11-7,-13 0</inkml:trace>
  <inkml:trace contextRef="#ctx0" brushRef="#br0" timeOffset="41231.562">1811 5767,'-4'-4,"0"0,0 1,0-1,-1 1,1 0,-1 1,0-1,0 1,0 0,0 0,0 1,-1-1,1 1,0 0,-1 0,1 1,-1 0,1 0,0 0,-1 1,1-1,-1 1,1 1,0-1,0 1,-4 1,1 1,-1 0,1 0,0 1,0 0,1 0,-1 1,1 0,0 0,1 1,0 0,0 0,0 1,1-1,0 1,-1 2,3-5,-1 1,1-1,0 0,1 1,-1 0,1 0,0-1,1 1,-1 0,1 1,0-1,1 0,-1 0,1 0,1 0,-1 1,1-1,0 0,0 0,1 0,0 0,0 0,0-1,1 1,-1-1,2 1,-1-1,0 0,1 0,0 0,0-1,1 1,-1-1,1 0,0 0,0 0,1-2,-1 1,0-1,1 0,0 0,-1-1,1 0,0 0,0 0,-1 0,1-1,0 0,0-1,0 1,0-1,-1 0,1 0,0-1,-1 0,1 0,-1 0,1-1,-1 1,0-1,0-1,4-3,0 0,-1-1,1 0,-1 0,-1-1,0 0,0 0,-1-1,0 0,-1 0,0 0,0-1,2-10,11-119,-17 111,12 63,-11-28,1 9,1 0,0-1,1 1,1-1,0 0,1 0,0 0,1-1,1 0,0-1,1 0,0 0,3 1,-10-11,0 0,0 0,0 0,1-1,-1 1,0-1,1 0,-1 0,1 0,-1-1,1 1,0-1,-1 0,1 0,-1 0,1 0,0-1,-1 1,1-1,-1 0,1 0,-1 0,23-10</inkml:trace>
  <inkml:trace contextRef="#ctx0" brushRef="#br0" timeOffset="41837.965">2219 5687,'-5'24,"7"-9,1 1,1-1,1 0,0 0,1-1,0 0,1 0,0 0,2-1,-1 0,2 0,-1-1,4 2,-11-10,1-1,-1 1,1 0,0-1,0 0,0 0,1 0,-1 0,1 0,0-1,-1 1,1-1,0 0,1 0,-1-1,0 1,0-1,1 0,-1 0,1 0,-1-1,1 0,-1 1,1-2,-1 1,1 0,-1-1,0 0,1 0,-1 0,0-1,1 1,-1-1,0 0,0 0,0 0,-1-1,1 0,7-9,-2-1,0 0,0 0,-1-1,0 0,-2 0,0-1,0 0,-1 0,-1 0,0-1,-2 0,1 1,-2-1,0 0,-2-14,1 61,7 92,-6-119,0 0,0 0,1 0,-1-1,1 1,0 0,0 0,0-1,0 0,1 1,-1-1,1 0,0 0,0 0,0-1,1 1,-1-1,0 1,1-1,0 0,-1-1,1 1,0 0,0-1,0 0,0 0,0 0,2-1,1 1,-1-1,0 0,0-1,1 0,-1 0,0 0,0-1,0 0,0 0,0 0,0-1,-1 1,1-2,-1 1,0 0,0-1,0 0,0-1,-1 1,1-1,-1 1,-1-1,1 0,2-5,1-1,0 0,-1-1,-1 0,0 0,0 0,-2 0,1-1,-1 1,-1-1,0 0,-1-8,0 18,-1 0,0 0,0 0,0 0,-1 1,1-1,-1 0,1 0,-1 1,0-1,0 0,0 1,0-1,-1 1,1-1,-1 1,1 0,-3-2,3 4,0 0,0 0,0 0,0 0,-1 0,1 1,0-1,0 0,0 1,0-1,0 1,0-1,0 1,0-1,0 1,0 0,0 0,1-1,-1 1,0 0,0 0,1 0,-1 0,0 0,1 0,-1 0,1 0,0 0,-1 0,1 0,0 1,-1-1,1 0,0 0,0 0,0 0,0 1,-3 6,1 0,0 0,0 0,1 1,0-1,0 1,1-1,0 1,1-1,-1 0,2 1,-1-1,1 0,1 1,-1-1,1 0,1-1,-1 1,1-1,1 1,-1-1,1 0,1-1,-1 1,6 3,2 0,1-2,1 0,-1 0,1-1,1-1,-1-1,1 0,0-1,0-1,0 0,1-1,-1-1,1 0,6-2,46 0</inkml:trace>
  <inkml:trace contextRef="#ctx0" brushRef="#br0" timeOffset="42603.918">4259 5661,'20'11,"0"1,-1 1,-1 1,0 0,-1 1,0 1,-1 1,-1 0,-1 1,-1 0,0 1,-1 1,-1 0,-1 1,-1 0,5 16,4-71,-5 3,2 0,1 1,1 1,2 0,1 2,1 0,13-12,0 16,-33 23,-1 0,1-1,0 1,0 0,0 1,0-1,0 0,0 0,0 0,0 0,0 1,0-1,0 0,-1 1,1-1,0 1,0-1,0 1,-1-1,1 1,0 0,-1-1,1 1,0 0,-1-1,1 1,-1 0,1 0,-1 0,0 0,1-1,-1 1,0 0,1 0,-1 0,0 0,0 0,0 0,0 0,0 0,12 58,-8-36,0-1,2 1,1-1,0 0,4 5,-9-22,1 0,0 1,0-1,0 0,1-1,0 1,0-1,0 0,0 0,1 0,0 0,-1-1,1 1,1-1,-1-1,0 1,1-1,-1 0,1 0,0 0,-1-1,5 0,0-1,1 0,0-1,0 0,-1-1,1 0,-1-1,1 0,-1 0,0-1,0-1,-1 0,1 0,-1-1,0 0,-1 0,1-1,-1 0,-1-1,1 0,-1 0,-1-1,1 1,-2-1,1-1,3-7,-7 12,0 1,0-1,0 1,-1-1,0 1,0-1,0 0,0 0,-1 0,0 1,0-1,0 0,0 0,-1 0,0 1,0-1,0 0,-1 1,0-1,1 1,-1-1,-1 1,1 0,-1 0,0 0,0 0,0 0,0 1,0-1,-1 1,0 0,0 0,0 0,0 1,0-1,0 1,-1 0,1 0,-1 1,1-1,-1 1,2 1,0 0,1 0,-1 0,0 0,1 1,-1-1,0 1,1 0,-1 0,1 0,-1 0,1 0,-1 0,1 1,0-1,-1 1,1-1,0 1,0 0,0 0,1 0,-1 0,0 1,1-1,-1 0,1 1,0-1,0 1,0-1,0 1,0-1,-2 6,1 0,0 0,0 0,1 1,0-1,0 0,1 0,0 1,1 6,1-7,0 1,1-1,0 0,0 0,1 0,0-1,1 1,-1-1,1 0,1 0,-1-1,1 1,0-1,1-1,-1 1,1-1,0 0,1 0,-1-1,1 0,0-1,0 0,0 0,0 0,0-1,1 0,-1-1,1 0,5 0,30 4</inkml:trace>
  <inkml:trace contextRef="#ctx0" brushRef="#br0" timeOffset="42904.114">5312 5674,'2'15,"1"0,1 0,0-1,1 1,1-1,0 0,1-1,0 1,1-1,0-1,1 1,1-1,0-1,0 0,1-1,1 0,0 0,0-1,1-1,0 0,0-1,7 3,-17-9,-1 0,1 0,0 0,0 0,0-1,0 1,-1-1,1 0,0 1,0-1,0-1,0 1,0 0,0-1,0 1,-1-1,1 0,0 0,-1 0,1-1,0 1,-1 0,1-1,-1 0,0 0,0 1,1-1,-1-1,0 1,-1 0,1 0,0-1,0-1,4-10,0-1,-2 0,1-1,-2 1,0-1,-1 0,-1 1,0-1,-1 0,-1 0,-1-4,2-3,-1 0,0 17,0 0,1 0,-1 0,2 0,-1 0,1 0,0 0,0 1,0-1,1 0,2-5,4 1</inkml:trace>
  <inkml:trace contextRef="#ctx0" brushRef="#br0" timeOffset="43264.186">5931 5754,'-3'8,"2"0,-1 0,1 0,0 0,0 0,1 0,1 1,-1-1,1 0,0 0,1 0,0 0,0 0,1 0,0 0,0-1,1 0,0 1,0-1,1-1,0 1,0-1,0 1,1-1,5 4,-5-7,1 0,-1 0,0-1,1 0,0 0,-1 0,1-1,0 0,0 0,0-1,0 0,0 0,0-1,0 1,0-2,0 1,-1-1,1 0,0 0,-1-1,0 0,1 0,-1 0,0-1,-1 0,1 0,-1 0,0-1,0 0,0 0,0 0,-1-1,2-2,-1 2,0 0,-1 0,1 0,-1-1,-1 0,1 0,-1 0,0 0,-1 0,0-1,0 1,0-1,-1 1,0-1,-1 0,0 0,0 1,0-1,-1 0,0 1,-1-1,0 1,0-1,0 1,-1 0,0 0,-1 0,1 0,-1 0,-1 0,1 3,0 0,-1 1,1-1,-1 1,0 0,0 0,0 1,0-1,-1 1,1 1,-1-1,1 1,-1-1,1 1,-1 1,0-1,1 1,-1 0,0 1,1-1,-1 1,0 0,1 1,-1-1,1 1,0 0,-1 0,1 1,0 0,0-1,1 2,-1-1,1 0,-1 1,1 0,0 0,0 1,1-1,-1 1,1-1,0 1,0 0,1 0,0 0,0 1,0-1,0 1,1-1,0 1,0-1,0 1,1 0,-1-1,2 1,-1 0,0-1,1 1,0 0,1 0,10 19</inkml:trace>
  <inkml:trace contextRef="#ctx0" brushRef="#br0" timeOffset="43520.501">6457 5661,'0'14,"0"10,0 11,0 6,2 2,3 0,3-7,3-7,3-8,2-7,-2-7</inkml:trace>
  <inkml:trace contextRef="#ctx0" brushRef="#br0" timeOffset="43771.829">6457 5332,'-4'-2,"0"3,4 7,1 1</inkml:trace>
  <inkml:trace contextRef="#ctx0" brushRef="#br0" timeOffset="44014.181">6799 5714,'15'0,"-1"-1,1 0,-1-1,1 0,-1-2,0 1,0-2,0 0,-1 0,0-2,0 1,0-2,-1 1,0-2,0 0,7-7,-17 13,1 1,0-1,-1 0,0 0,0 0,0 0,0 0,0-1,-1 1,1 0,-1-1,0 0,0 1,0-1,-1 1,1-1,-1 0,0 1,0-1,0 0,0 0,-1 1,0-1,0 1,1-1,-2 0,1 1,0 0,-1-1,0 1,0 0,0 0,0 0,0 0,0 0,-1 0,0 1,1-1,-1 1,0 0,0-1,0 1,-1 1,1-1,-2 0,1 0,-1 0,0 1,0-1,0 1,0 1,0-1,0 1,0-1,0 1,0 1,0-1,0 1,0 0,0 0,0 0,1 1,-1-1,0 1,1 1,-1-1,1 1,0-1,0 1,0 0,0 1,0-1,0 1,1-1,0 1,-1 1,-4 5,0 1,1-1,0 1,1 1,0-1,1 1,0 0,1 0,1 1,-1-1,1 7,2-13,0 1,0 0,0 0,1 0,0-1,1 1,0 0,0 0,0-1,1 1,0-1,0 1,0-1,1 0,0 0,0 0,1 0,0 0,0-1,0 0,1 0,-1 0,1 0,0 0,1-1,-1 0,1-1,1 2,10 1,1-1,0-1,0-1,1 0,-1-1,0-1,1-1,-1 0,1-2,-1 0,0-1,0 0,0-2,0 0,-1-1,1-1,1-2,30-12</inkml:trace>
  <inkml:trace contextRef="#ctx0" brushRef="#br0" timeOffset="44965.986">8958 5687,'-1'-5,"0"1,0-1,0 0,-1 1,0 0,0-1,0 1,0 0,-1 0,0 0,1 0,-1 0,-1 1,1-1,-1 1,1 0,-1 0,0 0,0 1,0-1,0 1,0 0,-1 0,1 0,-1 1,1 0,-1 0,0 0,0 0,1 1,-1-1,0 1,0 1,1-1,-5 1,2 2,-1 1,1 0,0 1,0-1,0 1,0 1,1-1,0 1,0 0,1 1,-1-1,1 1,1 0,-1 0,1 1,1-1,-1 1,1 0,0 0,0 6,2-12,0 1,1-1,0 0,-1 1,1-1,0 1,0-1,1 1,-1-1,0 0,1 1,-1-1,1 0,0 1,0-1,0 0,0 0,0 1,0-1,1 0,-1 0,1-1,-1 1,1 0,0 0,0-1,0 1,0-1,0 0,0 1,0-1,0 0,0 0,1 0,-1-1,0 1,1 0,-1-1,0 0,1 1,-1-1,1 0,0 0,11-3,0 1,0-2,-1 0,0 0,0-2,0 1,0-2,-1 1,0-2,0 0,-1 0,0-1,-1 0,0-1,0 0,-1-1,2-3,3-3,-1-1,0-1,-1 0,-2 0,0-1,0-1,-2 0,-1 0,-1 0,0-1,-2 0,0 0,-2 0,0-1,-2 1,0 0,-2-1,0 1,-3-10,-16-29,20 61,-1-1,1 1,0-1,0 1,0-1,0 1,0 0,0 0,-1-1,1 1,0 0,0 0,0 0,0 0,-1 0,1 1,0-1,0 0,0 1,0-1,0 0,0 1,-1-1,1 1,0 0,0-1,1 1,-1 0,0 0,0-1,0 1,0 0,1 0,-1 0,0 0,1 0,-1 0,1 0,-1 0,1 0,-1 0,1 1,0-1,0 0,-1 0,1 0,0 0,0 1,0-1,0 0,1 1,-9 26,1 0,2 1,1 0,1 0,2 0,0 0,3 4,-2-11,2 1,0-1,2 0,0 0,2-1,0 1,1-1,8 13,-12-26,0-1,1 0,0 0,1-1,-1 1,1-1,1 0,-1 0,1-1,0 1,0-1,1 0,-1-1,1 0,0 0,0 0,1-1,-1 0,1-1,-1 1,1-2,0 1,0-1,0 0,4 0,-1-2,0-1,0 1,-1-2,1 0,0 0,-1-1,0 0,0 0,0-2,0 1,-1-1,0 0,0-1,-1 0,0 0,0-1,0 0,-1-1,0 0,-1 0,0 0,-1 0,1-1,-2 0,0 0,0-1,0 1,-1-1,1-10,-3 18,-1 0,1 0,0 0,-1 0,0-1,0 1,0 0,0 0,-1 0,1 0,-1 0,1 0,-1 0,0 0,0 1,-1-1,1 0,0 0,-1 1,0-1,0 1,1-1,-2 1,1 0,0 0,0 0,-1 0,1 0,-1 0,1 1,-1-1,0 1,1 0,-1 0,0 0,0 0,0 0,0 1,0-1,0 1,-1 2,0 1,0 0,0 0,1 0,0 1,-1-1,1 1,0-1,1 1,-1 0,1 0,-1 1,1-1,1 0,-1 1,0-1,1 1,0-1,0 1,1 0,-1-1,1 1,0 0,0 0,1-1,-1 1,1 0,0-1,0 1,1 0,0 2,2 0,-1 1,1-1,0 0,1 0,-1-1,1 1,1-1,-1 0,1 0,0-1,1 0,-1 0,1 0,0-1,0 0,0 0,1-1,-1 0,2 0,16 6,0-2,0 0,1-2,0-1,5 0,51 2</inkml:trace>
  <inkml:trace contextRef="#ctx0" brushRef="#br0" timeOffset="46615.132">11063 5029,'-2'5,"-1"7,0 12,1 8,3 5,3 1,3-2,3-6,0-9</inkml:trace>
  <inkml:trace contextRef="#ctx0" brushRef="#br0" timeOffset="46833.548">11287 4898,'-2'13,"-1"14,0 11,3 8,6 5,8 1,7-2,4-3,-2-9</inkml:trace>
  <inkml:trace contextRef="#ctx0" brushRef="#br0" timeOffset="48918.789">12050 5595,'-19'-7,"1"1,-1 0,-1 2,1 0,-1 1,1 1,-1 1,0 0,-8 2,24 0,0 0,-1 0,1 0,0 1,-1 0,1 0,0 0,0 0,1 0,-1 1,0 0,1 0,0 0,-1 0,1 0,0 1,1-1,-1 1,1 0,-1 0,1 0,0 0,1 0,-1 0,1 0,0 1,0-1,0 1,0-1,1 1,0-1,0 1,0-1,0 1,1-1,0 1,0-1,0 0,0 1,1-1,-1 0,1 0,1 1,-1-2,1 1,0-1,0 0,0 0,0-1,0 1,0-1,1 1,-1-1,1 0,0 0,0-1,-1 1,1-1,0 0,0 0,1 0,-1 0,0-1,0 0,0 0,0 0,0 0,1 0,-1-1,3-1,1 0,0 0,0 0,0-1,0 0,-1-1,1 1,-1-2,0 1,0-1,-1 0,1 0,-1-1,0 0,3-4,-1-1,-1 0,0-1,0 0,-1 0,-1 0,0-1,-1 0,0 0,-1 0,0 0,0-8,1-164,-6 145,-2 1,-2-1,-2 1,-11-34,-5 27,23 47,0-1,0 1,0-1,0 1,0-1,0 1,1 0,-1-1,0 1,0 0,1 0,-1 0,1 0,-1-1,1 1,-1 0,1 0,-1 0,1 0,0 0,-1 0,1 0,0 1,0-1,0 0,0 0,0 0,0 0,0 0,0 1,0-1,-4 54,3 0,2 0,3 0,7 40,-10-93,0 24,2-1,1 0,1 0,1 0,1-1,2 0,0 0,1-1,1 0,6 7,-13-25,1 0,0 0,0-1,0 0,1 0,-1 0,1 0,0-1,0 0,0 0,0 0,1-1,-1 0,1 0,0-1,-1 0,1 0,0-1,0 1,-1-1,1-1,0 1,0-1,-1-1,1 1,0-1,-1 0,2-1,4-1,-1-1,1 0,-1 0,-1-1,1-1,-1 0,0 0,0-1,-1 0,0 0,-1-1,0-1,0 1,-1-1,2-4,-6 9,0 1,-1-1,0 0,0 0,0 0,0 0,-1-1,0 1,0 0,0 0,-1-1,0 1,0-1,-1-3,1 9,0 1,0-1,0 0,0 0,0 0,0 1,0-1,0 0,-1 0,1 0,0 0,0 1,0-1,0 0,-1 0,1 0,0 0,0 0,0 0,-1 0,1 1,0-1,0 0,-1 0,1 0,0 0,0 0,0 0,-1 0,1 0,0 0,0 0,0 0,-1 0,1-1,0 1,0 0,-1 0,1 0,0 0,0 0,0 0,0 0,-1 0,1-1,0 1,0 0,0 0,-5 23,3-18,1 0,0 0,0-1,0 1,0 0,1 0,0 0,0 0,0 0,1 0,-1-1,1 1,1 0,-1 0,0-1,1 1,0 0,0-1,1 0,-1 0,1 1,0-1,0-1,0 1,0 0,1-1,0 0,-1 0,1 0,0 0,1 0,-1-1,0 0,3 1,4-3,-1-1,0 0,1-1,-1 0,0-1,0 0,-1 0,1-1,-1-1,1 1,-1-1,-1-1,1 0,-1 0,0-1,0 0,-1 0,6-7,61-83,-74 97,0 0,0 0,0 1,0-1,0 0,0 0,0 0,1 1,-1-1,0 0,0 0,0 0,1 1,-1-1,0 0,0 0,0 0,1 0,-1 0,0 1,0-1,0 0,1 0,-1 0,0 0,0 0,1 0,-1 0,0 0,0 0,1 0,-1 0,0 0,0 0,1 0,-1 0,0 0,0-1,1 1,-1 0,0 0,0 0,1 0,-1 0,0 0,0-1,0 1,0 0,1 0,-1 0,0-1,0 1,0 0,0 0,0 0,1-1,-1 1,0 0,0 0,0-1,0 1,0 0,0 0,1 26,-1-19,-1-1,1 1,1-1,-1 0,1 1,0-1,0 0,1 0,0 0,0 0,0 0,1 0,0-1,0 1,0-1,1 0,0 1,0-2,0 1,0 0,1-1,0 0,0 0,0 0,0-1,1 0,-1 0,1 0,0-1,0 1,0-1,0-1,0 1,0-1,1 0,0-1,-3 0,0 0,0-1,0 1,0-1,-1 0,1 0,0-1,-1 1,1-1,-1 1,1-1,-1 0,0-1,0 1,0 0,0-1,0 0,-1 0,1 0,-1 0,0 0,0 0,0 0,0-1,0 1,-1-1,1 0,-1 1,0-1,0-1,13-119,-15 97,-1-1,-1 1,-1 0,-1 0,-9-24,6 34,13 27,5-1,0 0,1-1,0-1,1 1,-1-2,1 0,1 0,-1-1,1-1,0 0,0-1,0 0,0-1,1 0,-1-1,0-1,3 0,-13 1,13 0,83 18,-96-18,0 1,0-1,0 0,0 1,-1 0,1 0,-1 0,1 0,-1 0,0 0,0 0,0 1,0-1,0 1,-1-1,1 1,-1 0,1 0,-1 0,0 0,0 0,0 0,-1 0,1 0,-1 0,0 0,1 0,-2 0,1 3,-11 48,1 26,12-77,0 1,0-1,1 0,-1 0,1 0,0 0,0 0,0 0,0-1,1 0,-1 1,1-1,-1 0,1-1,0 1,0-1,0 0,0 1,0-2,0 1,0 0,0-1,0 0,0 0,0 0,0 0,1-1,25 0,0 0,-1-2,1-2,-1 0,0-2,-1-1,1-1,-2-2,1-1,-2-1,1-1,-2-1,4-4,-20 14,-1 0,0 0,0-1,0 1,-1-2,0 1,0-1,-1 0,0-1,0 0,0 1,-1-2,0 1,-1-1,0 1,1-6,-5 12,0 1,0-1,0 1,0 0,0-1,0 1,-1-1,1 1,0 0,-1-1,1 1,-1 0,0-1,1 1,-1 0,0 0,0-1,0 1,0 0,0 0,0 0,0 0,0 1,0-1,-1 0,1 0,0 1,-1-1,1 0,0 1,-1 0,1-1,-1 1,-51-9,53 9,-8-1,1 0,0 1,-1-1,1 1,-1 1,1 0,0 0,-1 0,1 1,0 0,0 0,0 1,0 0,1 0,-1 0,1 1,0 0,-1 0,2 1,-1 0,1 0,-1 0,2 1,-1-1,0 1,1 0,0 1,-1 3,4-7,0 0,1 0,-1 0,1 0,0 0,0 0,0 0,0-1,0 1,1 0,0 0,-1 0,1 0,0-1,0 1,0 0,1-1,-1 1,1 0,-1-1,1 0,0 1,0-1,0 0,0 0,0 0,1-1,-1 1,1 0,-1-1,2 1,4 3,1-1,1 0,-1-1,0 0,1 0,0-1,-1 0,9 0,-9-1,-1 0,1-1,-1 0,1 0,-1-1,1 0,-1-1,1 0,-1 0,0-1,0 0,0 0,0-1,0 0,-1 0,0 0,0-1,0-1,0 1,-1-1,0 0,0-1,-1 1,1-1,-2 0,1 0,-1-1,2-4,-4 4,-6 19,2-7,1 0,-1 0,1 1,0-1,0 0,1 0,-1 1,1-1,0 0,0 0,1 1,-1-1,1 0,0 0,0 1,0-1,1 0,-1 0,1 0,0-1,0 1,1 0,-1-1,1 1,-1-1,1 0,0 0,0 0,1 0,-1 0,1-1,-1 0,1 1,0-1,3 1,-1-2,1 1,-1-2,1 1,-1-1,0 0,1 0,-1 0,1-1,-1 0,0 0,0-1,0 0,0 0,0 0,0-1,0 0,0 0,-1-1,0 1,3-3,3-2,-2-1,1 0,-1 0,0-1,-1 0,0 0,-1-1,0 0,5-10,2-18,-2-1,-1 0,-2-1,-2 0,-2 0,-1-1,-2 0,-4-31,2 54,3-28,-3-1,-2 0,-2 0,-2 1,-2-1,-3 0,11 47,0-1,0 1,0-1,0 1,0-1,0 1,0 0,-1-1,1 1,-1 0,1-1,-1 1,1 0,-1-1,0 1,1 0,-1 0,0 0,0-1,0 1,0 0,0 0,0 1,-1-1,1 0,0 0,0 0,0 1,-1-1,1 1,0-1,-1 1,1-1,-1 1,1 0,0 0,-1 0,1 0,-1 0,1 0,-1 0,1 0,0 0,-1 1,1-1,-2 1,-2 5,0 1,1 0,0 0,0 1,0-1,1 1,0 0,0 0,1 0,0 0,0 0,1 0,0 6,0-8,-8 49,4 0,1 1,3-1,3 1,2-1,2 0,3 0,2-1,2 0,10 21,-15-53,1 1,1-1,1 0,0-1,2 0,0-1,4 2,-12-15,1-1,0 1,0-1,1 0,-1-1,1 0,0 0,1 0,-1-1,1 0,0 0,0-1,0 0,0-1,1 1,-1-2,1 1,-1-1,1 0,-1-1,3 0,20-4</inkml:trace>
  <inkml:trace contextRef="#ctx0" brushRef="#br0" timeOffset="49169.12">13985 5148,'13'2,"19"3,18 1,22-1,16-1,9-4,1-1,-16-1</inkml:trace>
  <inkml:trace contextRef="#ctx0" brushRef="#br0" timeOffset="49483.309">14682 5569,'1'4,"-1"0,1 1,-1-1,1 1,1-1,-1 0,1 0,-1 0,1 0,0 0,1 0,-1 0,1-1,0 1,-1-1,2 0,-1 1,0-2,0 1,1 0,0-1,0 1,-1-1,1 0,0 0,1-1,-1 1,0-1,0 0,1 0,-1 0,0-1,1 1,-1-1,1 0,2-1,0 0,-1 0,1 0,-1-1,1 0,-1 0,0 0,0-1,0 0,0 0,0-1,-1 0,1 0,-1 0,0 0,0-1,-1 0,1 0,-1 0,0-1,0 1,-1-1,0 0,0 0,0 0,-1 0,0-1,0 1,0-1,-1 1,0-1,-1 1,1-1,-1 0,0 1,-1-1,0 0,0 1,0-1,-1 1,0-1,0 1,0 0,-1 0,0 0,0 0,-3-4,1 5,1 0,-1 1,0 0,1 0,-2 0,1 0,0 1,-1 0,0 0,0 0,0 1,0 0,0 0,0 0,-1 1,1 0,0 0,-1 1,1-1,-1 1,1 1,0-1,-1 1,1 1,0-1,-1 1,1 0,-3 2,1-1,0 0,0 1,0 0,1 1,0 0,0 0,0 1,0-1,1 1,0 1,0-1,1 1,0 0,0 0,0 1,1 0,0-1,1 1,0 1,-2 7,4-12,0 0,0 0,1-1,0 1,0 0,0 0,0 0,0 0,1 0,0-1,0 1,0 0,0-1,0 1,1 0,0-1,0 0,0 1,0-1,0 0,0 0,1 0,0 0,-1-1,1 1,0-1,0 1,1-1,5 4,0-1,0-1,1 0,-1 0,1-1,0 0,0 0,0-1,0-1,1 1,32 1</inkml:trace>
  <inkml:trace contextRef="#ctx0" brushRef="#br0" timeOffset="49737.628">14999 5042,'-14'-4,"-8"-2,-8 5,-3 7,2 9,4 9,6 7,8-2</inkml:trace>
  <inkml:trace contextRef="#ctx0" brushRef="#br0" timeOffset="49901.189">15024 5490,'16'9,"12"3,5-1,4-2,3-2,1-3,0-4,-7-2</inkml:trace>
  <inkml:trace contextRef="#ctx0" brushRef="#br0" timeOffset="50619.27">16985 5332,'-8'-7,"-1"1,0-1,-1 2,0 0,1 0,-2 0,1 1,0 1,-1 0,0 0,1 1,-1 0,0 1,0 1,0-1,0 2,0 0,0 0,0 0,0 2,0-1,1 1,-1 1,1 0,0 1,0-1,1 2,-1 0,1 0,0 0,1 1,-1 1,1-1,-4 7,6-8,1 1,0-1,0 1,1 0,0 0,0 1,0-1,1 1,-2 7,5-13,-1 0,0 1,1-1,0 1,-1-1,1 1,0-1,0 1,1-1,-1 1,1-1,-1 1,1-1,0 1,-1-1,1 0,0 1,1-1,-1 0,0 0,1 0,-1 0,1 0,0 0,-1 0,1-1,0 1,0 0,0-1,0 0,1 1,-1-1,0 0,1 0,8 2,0-1,1 0,-1 0,1-1,0-1,-1 0,1 0,-1-1,1-1,-1 0,1 0,-1-1,0-1,0 0,0 0,7-5,-7 4,-1-1,1 0,-1 0,0-1,-1 0,1-1,-2 0,1 0,-1-1,0-1,-1 1,0-1,0 0,-1 0,-1-1,0 0,0 0,-1 0,0-1,-1 1,-1-1,1-6,2-32,-2 0,-2 0,-3 0,-2 0,-2 0,-2 1,-4-5,-9-27,21 82,0-1,-1 1,1-1,0 1,-1-1,1 0,0 1,-1-1,1 0,-1 1,1-1,0 0,-1 1,1-1,-1 0,1 0,-1 0,1 1,-1-1,1 0,-1 0,1 0,-1 0,0 0,1 0,-1 0,1 0,-1 0,1 0,-1 0,1-1,-1 1,1 0,-1 0,1 0,-1-1,1 1,-1 0,1 0,-1-1,1 1,0 0,-1-1,1 1,0-1,-1 1,1-1,0 1,-1 0,1-1,0 1,0-1,0 1,-1-1,1 1,0-1,0 0,0 1,0-1,0 1,0-1,0 1,0-1,0 1,0-1,0 1,1-1,-1 1,0-1,-14 44,13-39,-9 39,2 1,2 1,1-1,3 1,2-1,1 1,3-1,3 15,-5-45,1 1,0 0,1-1,0 1,1-1,1 0,0-1,1 1,0-1,1-1,1 1,0-1,0-1,1 0,1 0,0-1,0 0,1-1,0 0,1-1,0 0,0-1,1-1,-1 0,2-1,-1 0,0-1,1-1,0 0,-1-1,15 0,-19-2,0-1,0 0,0-1,0 0,0 0,-1-1,1 0,-1-1,1 0,-1 0,-1-1,1-1,-1 1,1-1,-2-1,1 1,-1-1,0-1,0 1,-1-1,0 0,0-1,-1 1,0-1,-1 0,0-1,3-8,-4 11,0-1,0 0,-1 0,0 0,-1-1,0 1,0 0,-1 0,1-1,-2 1,0 0,0-1,0 1,-1 0,0 0,0 0,-1 0,0 0,-1 1,0-1,0 1,-2-3,4 9,1-1,-1 1,0-1,0 1,0 0,0-1,0 1,0 0,0 1,0-1,-1 0,1 0,0 1,-1 0,1-1,0 1,0 0,-1 0,1 0,0 0,-1 1,1-1,0 0,-1 1,1 0,0 0,0-1,0 1,0 0,0 1,0-1,0 0,0 1,0-1,0 1,1-1,-1 1,1 0,-1 0,-3 3,1 1,0 0,0 0,0 1,1-1,-1 1,2-1,-1 1,1 0,0 0,0 1,1 0,0-1,0 0,1 1,0-1,1 0,0 1,0-1,0 0,1 1,0-1,0 0,1 0,0-1,0 1,1 0,0-1,0 0,0 0,1 0,0-1,0 1,0-1,1 0,0 0,8 6,1-1,0-1,1 0,0-1,0-1,1 0,0-1,0-1,0-1,51 11</inkml:trace>
  <inkml:trace contextRef="#ctx0" brushRef="#br0" timeOffset="51198.228">18736 5122,'-1'56,"-1"-36,1 0,0 1,2-1,0 1,2-1,0 1,1-1,1 0,1-1,0 1,2-1,2 4,-4-17,-1 1,1-1,0-1,0 1,1-1,0 0,0-1,0 0,0 0,1 0,-1-1,1 0,0 0,0-1,0 0,1-1,-1 1,0-2,0 1,1-1,-1 0,0-1,1 0,-1 0,0-1,0 0,0-1,0 1,0-2,-1 1,1-1,-1 0,0 0,0-1,0 0,-1 0,0-1,0 0,0 0,-1 0,0-1,0 0,0 0,-1 0,1-2,0-7,0-1,-1 0,-1 0,0 0,-2 0,0-1,-1 1,0 0,-1-1,-2 1,1 0,-3-6,-7-9,11 31,1 1,0 0,-1-1,1 1,0 0,-1-1,1 1,0 0,-1 0,1-1,-1 1,1 0,0 0,-1 0,1-1,-1 1,1 0,-1 0,1 0,-1 0,1 0,-1 0,1 0,-1 0,1 0,0 0,-1 0,1 0,-1 0,1 1,-1-1,1 0,-1 0,1 0,0 1,-1-1,1 0,0 1,-1-1,1 0,-1 1,1-1,0 0,0 1,-1-1,1 0,0 1,0-1,0 1,-1-1,1 1,0-1,0 1,0-1,0 1,0-1,0 0,0 1,0-1,0 1,0-1,0 1,0-1,0 1,0-1,1 1,-6 17,1 1,1-1,1 1,0-1,2 1,1 17,-1-27,-1 0,2 0,-1 0,1 0,1 0,0 0,0 0,1 0,0-1,0 0,1 1,0-1,0 0,1-1,0 1,0-1,1 0,0 0,0-1,1 1,0-1,0-1,0 1,1-1,0-1,4 3,25 2,-4-4</inkml:trace>
  <inkml:trace contextRef="#ctx0" brushRef="#br0" timeOffset="52114.295">19421 5161,'8'31,"3"-1,0 0,2-1,1 0,1 0,2-2,0 0,20 21,-33-41,1 0,0 0,1-1,0 0,0 0,0 0,0 0,1-1,0-1,0 1,1-1,-1 0,6 2,-10-7,1 0,-1 1,1-1,-1 0,0-1,1 1,-1 0,0-1,0 0,0 0,0 0,-1 0,1 0,0 0,-1-1,0 0,1 1,-1-1,0 0,0 0,-1 0,2-3,0 3,76-154,-52 93,-26 62,-1 2,-1-1,1 1,0-1,0 0,0 1,0-1,0 0,0 1,1-1,-1 0,0 1,0-1,0 1,1-1,-1 0,0 1,0-1,1 1,-1-1,1 1,-1-1,0 1,1-1,-1 1,1-1,-1 1,1 0,-1-1,1 1,0 0,-1-1,1 1,-1 0,1 0,0-1,-1 1,1 0,0 0,-1 0,1 0,0 0,-1 0,1 0,-1 0,1 0,0 1,-1-1,1 0,0 0,0 1,44 147,-43-141,1 0,-1-1,2 0,-1 1,0-1,1 0,0-1,1 1,-1-1,1 1,0-1,1-1,-1 1,1-1,0 0,0 0,0-1,0 0,1 0,-1 0,1-1,0 0,-1 0,1 0,0-1,0 0,0-1,1 0,-1 0,0 0,6-2,-4-1,1-1,0-1,-1 0,0 0,0-1,0 0,-1 0,1-1,-2 0,1-1,-1 1,0-2,-1 1,0-1,0 0,-1 0,0 0,0-1,-1 1,-1-1,1 0,-2-1,1 1,-1 0,-1-1,0 0,-1 1,0-1,0 1,-2-5,3 14,-1 1,0-1,1 1,-1 0,0-1,0 1,1-1,-1 1,0-1,0 1,0-1,0 1,0-1,1 1,-1-1,0 0,0 1,-1-1,1 1,0-1,0 1,0-1,0 1,0-1,0 1,-1-1,1 1,0-1,0 1,-1 0,1-1,0 1,-1-1,1 1,0 0,-1-1,1 1,-1 0,1-1,-1 1,1 0,0 0,-1-1,1 1,-1 0,1 0,-1 0,1 0,-1 0,0 0,1 0,-1 0,1 0,-1 0,1 0,-1 0,1 0,-1 0,-3 11,1-1,0 1,1 0,0 0,0 1,1-1,1 0,0 10,0-17,-1 3,1 0,0 0,0 0,0 0,1 0,0 0,0 0,1 0,0 0,0-1,1 1,0 0,0-1,0 0,1 0,0 0,0 0,0-1,1 1,0-1,0 0,0-1,1 1,-1-1,1 0,0-1,0 1,1-1,-1 0,1-1,-1 1,1-1,0-1,1 1,-3-2,0 0,0-1,-1 1,1-1,-1 0,1-1,0 1,-1-1,0 0,1 0,-1 0,0 0,0-1,0 0,-1 0,1 0,-1 0,1 0,-1-1,0 1,0-1,-1 0,1 0,1-4,42-108,-10-33,-49 182,10-23,1 0,-1 1,2 0,-1-1,2 1,-1 0,1-1,1 1,0 0,1-1,0 1,0-1,1 1,0-1,1 0,0 0,1-1,0 1,1-1,0 0,0 0,1-1,0 0,0 0,1 0,0-1,0-1,0 1,6 2,4-2,1 0,-1-1,1-1,1-1,-1-1,1 0,-1-2,1 0,0-1,2-1,32-1</inkml:trace>
  <inkml:trace contextRef="#ctx0" brushRef="#br0" timeOffset="52437.947">20934 4385,'-5'20,"-1"13,1 8,5 4,5-2,8-5,7-7,-1-10</inkml:trace>
  <inkml:trace contextRef="#ctx0" brushRef="#br0" timeOffset="52687.367">21145 4411,'0'20,"0"18,2 16,5 12,9 6,5 2,6-5,-1-14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7:35.729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826 524,'-58'167,"49"-134,-23 85,5 2,-8 98,34-206,1-22,10-128,6 1,30-116,-41 228,2 0,0 1,2 0,1 0,0 0,2 2,1-1,0 1,8-7,-21 28,0 0,1 0,-1 0,1 0,-1 0,1 0,-1 1,1-1,-1 0,1 0,0 0,-1 0,1 1,0-1,0 0,-1 1,1-1,0 1,0-1,0 1,0-1,0 1,0-1,0 1,0 0,0 0,0 0,0-1,0 1,0 0,0 0,0 0,0 1,0-1,0 0,0 0,0 0,0 1,0-1,0 0,0 1,0-1,0 1,0 0,0-1,0 1,-1-1,1 1,0 0,0 0,-1 0,1 0,5 19,0 0,-1 1,-2 0,0 0,-1 0,-1 3,3 24,72 546,-74-584,-2-7,1 0,0 0,-1 0,1 1,-1-1,0 0,0 0,-1 0,1 0,0 0,-1 0,0 0,0 1,0-2,0 1,-1 3,-7 1</inkml:trace>
  <inkml:trace contextRef="#ctx0" brushRef="#br0" timeOffset="203.448">549 971,'25'-3,"21"0,19-2,14-4,9-4,3-3,-1-2,-15 3</inkml:trace>
  <inkml:trace contextRef="#ctx0" brushRef="#br0" timeOffset="817.318">1194 102,'-58'-21,"0"2,-1 3,-1 2,-1 3,1 3,-30 1,62 4,0 1,-1 2,1 1,-1 1,1 1,0 1,0 2,1 1,-1 1,1 1,1 2,0 0,1 2,0 1,0 1,2 1,0 1,1 1,-13 14,10 0,1 1,2 1,2 1,0 1,3 1,1 0,2 1,1 1,2 0,2 1,2 0,1 0,2 1,2-1,2 1,3 17,-1-10,3-1,1 0,3-1,2 0,1 0,3-1,2-1,1 0,24 38,-24-50,2-1,1-1,1-1,2 0,1-2,1-1,1-1,1-1,1-2,2 0,0-3,1 0,1-2,4 0,0-2,2-2,-1-2,2-1,-1-2,1-1,1-3,-1-1,1-2,-1-1,1-3,-1-1,0-2,0-1,-1-3,0-1,2-3,-12 2,0-2,-1-1,-1-2,-1 0,0-2,-2-1,0 0,-1-2,-1-1,-1-1,-1 0,-1-2,-2 0,6-12,0-4,-2-1,-2-1,-1-1,-3-1,-2 0,-2-1,-2 0,-1 0,-3-8,-2 26,-1 1,-2 0,0-1,-2 1,-1 0,-2 0,0 0,-2 1,-1-1,-2 2,0-1,-1 1,-2 1,-1 0,-1 1,0 0,-14-14,-1 10,-1 2,0 0,-2 2,-1 2,-1 1,-1 1,0 2,-2 2,0 1,0 2,-1 2,-1 2,0 1,-12 0,8 2,0 2,0 2,-1 2,1 1,0 3,0 1,0 3,-24 7,39-7,0 2,0 1,1 1,1 1,0 1,0 2,2 0,0 2,1 1,1 1,0 1,-15 20,18-16,1 2,1 0,2 1,1 1,1 1,1 0,-3 15,-18 74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8:05.527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369 14,'2'-13,"2"36,-2-6,21 167,-4 130,-2-18,-15-273,-2-11,0 0,0 0,1 0,1 0,0 0,0-1,1 1,1 0,0-1,1 0,0 0,0 0,1-1,1 0,0 0,0 0,1 0,-3-7,0 0,0-1,0 1,0-1,0 0,0 0,1 0,-1-1,1 0,0 0,-1 0,1-1,-1 0,1 0,0 0,-1-1,1 0,0 0,-1 0,0-1,1 0,0 0,12-5,-1-1,0 0,0-2,-1 0,15-11,48-48,-46 35</inkml:trace>
  <inkml:trace contextRef="#ctx0" brushRef="#br0" timeOffset="323.648">0 475,'9'2,"14"1,15-1,16 1,15-6,13-7,11-5,7-4,1 1,-7 0,-18 3</inkml:trace>
  <inkml:trace contextRef="#ctx0" brushRef="#br0" timeOffset="1537.472">1014 764,'10'132,"-6"130,-5-187,-6-42,-26-167,23 79,2-1,2 0,3 0,3-16,5 26,9 55,-3 8,-7-8,0 0,0-1,1 0,1 0,-1 0,1-1,1 1,-1-1,1-1,0 0,1 0,-1 0,1-1,0 0,1 0,-1-1,1 0,0-1,0 1,0-2,1 1,-3-3,0 0,1 0,-1-1,0 0,0 0,0 0,0-1,0 0,0 0,0-1,-1 0,1 0,-1-1,0 0,0 0,0 0,-1-1,1 0,-1 0,0 0,-1 0,4-5,0-1,0 0,-1 0,-1-1,1 0,-2-1,0 1,0-1,-1 0,-1 0,0 0,0-10,1-9,5 48,41 480,-50-494,0 3,1 0,-1 0,1 0,0-1,0 1,1 0,-1 0,1-1,0 1,0-1,1 0,-1 0,1 1,0-2,0 1,1 0,-1-1,1 1,0-1,6 2</inkml:trace>
  <inkml:trace contextRef="#ctx0" brushRef="#br0" timeOffset="3922.467">1804 816,'60'-27,"27"-9,-81 37,-1 0,0 1,1 0,-1 0,0 0,0 0,0 1,-1 0,1 0,-1 1,1-1,-1 1,0 0,0 0,-1 0,1 0,-1 1,0-1,0 1,-1 0,1 0,-1 1,1-3,-1 1,0 1,0-1,0 0,-1 0,1 1,-1-1,0 1,-1-1,1 1,-1-1,1 1,-1 0,-1-1,1 1,-1-1,0 1,0-1,0 1,0-1,-1 0,0 1,1-1,-2 0,1 0,0 0,-1 0,0-1,-2 3,-3 3,-1 0,0 0,0-1,-1-1,0 1,0-2,0 1,-1-2,0 1,-1-1,1-1,-8 2,19-6,1-1,-1 1,0 0,0-1,0 1,1-1,-1 1,0 0,0-1,0 1,0-1,0 1,0 0,0-1,0 1,0-1,0 1,0 0,0-1,0 1,0-1,0 1,0-1,-1 1,1 0,0-1,0 1,0 0,-1-1,1 1,0 0,0-1,-1 1,1 0,0 0,-1-1,1 1,0 0,-1 0,1-1,0 1,-1 0,1 0,-1 0,1 0,0 0,-1 0,1-1,-1 1,17-8,0 1,1 0,0 1,0 1,1 1,-1 0,1 1,0 1,0 1,7 1,-21-1,1 0,-1 1,1 0,-1 0,1 0,-1 1,0 0,1-1,-1 2,1-1,-1 0,0 1,0 0,0 0,0 0,0 0,0 1,-1-1,1 1,-1 0,0 0,1 1,-1-1,-1 0,1 1,0 0,-1 0,0 0,0 0,0 0,-1 0,5 17,-2 1,-1-1,0 1,-2 0,0-1,-2 1,0 0,-2 2,3-22,-1 5,0 0,0 1,0-1,-1 0,0-1,-1 1,0 0,0-1,0 1,-1-1,0 0,0 0,0 0,-1-1,0 0,0 0,0 0,-1 0,1-1,-1 0,0 0,-1 0,1-1,-1 0,-2 1,-8 2,1 0,-1-2,-1 0,1 0,-1-2,1 0,-1-1,1-1,-16-2,12-3,19 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7:44.248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11476 645,'7'0,"2"-2,-3-1,-4 0,-5 1,-2 0</inkml:trace>
  <inkml:trace contextRef="#ctx0" brushRef="#br0" timeOffset="667.751">11502 0,'11'81,"117"640,-64-231,-59-452</inkml:trace>
  <inkml:trace contextRef="#ctx0" brushRef="#br0" timeOffset="-1199.057">1658 250,'24'809,"-16"-615,21 442,-28-580,-2-14</inkml:trace>
  <inkml:trace contextRef="#ctx0" brushRef="#br0" timeOffset="-568.743">1685 1237,'660'-31,"780"-71,-341-3,-295 33,333-5,-997 68</inkml:trace>
  <inkml:trace contextRef="#ctx0" brushRef="#br0" timeOffset="2078.685">6870 803,'57'12,"166"-10,93-16,-93 3,402-28,254-5,-238 30,-320-6,360-11,-313 32,-294 9,-72-8</inkml:trace>
  <inkml:trace contextRef="#ctx0" brushRef="#br0" timeOffset="2473.653">10832 290,'8'11,"1"1,0-1,1-1,0 0,1 0,0-1,0 0,1-1,0-1,0 0,1 0,0-1,13 4,78 32,-74-32,0 1,-1 2,0 1,-1 1,-1 2,16 12,-39-26,-1-1,1 1,-1 0,1 0,-1 1,0-1,0 1,0 0,-1-1,1 1,-1 0,0 0,0 1,0-1,-1 0,0 1,0-1,0 1,0-1,0 1,-1 0,0-1,0 1,0-1,-1 1,0 0,1-1,-2 1,1-1,0 0,-1 1,0-1,-2 3,-8 10,-2-1,-1 0,0-1,0 0,-1-2,-1 0,-1-1,0 0,0-2,-1 0,0-1,-11 3,-34 18,-1-4,-43 11,66-26</inkml:trace>
  <inkml:trace contextRef="#ctx0" brushRef="#br0" timeOffset="3600.086">2645 974,'-154'64,"-255"118,366-164,54-14,21-4,0 2,0 1,-1 1,17 6,131 47,-136-40,0-2,1-2,1-2,0-2,0-2,12-1,-55-5,1-1,0 1,0-1,0 0,0 0,0 0,0 0,0-1,-1 1,1-1,0 0,0 0,-1 0,1 0,0 0,-1 0,1-1,-1 0,1 1,-1-1,0 0,0 0,0 0,0 0,0 0,0-1,-1 1,1-1,-1 1,1-1,-1 1,0-1,0 0,0 1,-1-1,1 0,-1 0,1-1,-2-28,-1 1,-2-1,-1 1,-1 0,-2 0,-1 1,-2 0,0 1,-2 0,-1 1,-14-19,-5-4,22 41</inkml:trace>
  <inkml:trace contextRef="#ctx0" brushRef="#br0" timeOffset="9084.338">5831 1803,'0'-91,"4"0,4 1,10-37,-14 113,-1 20,-1 26,-2 519,7-501,-1-37</inkml:trace>
  <inkml:trace contextRef="#ctx0" brushRef="#br0" timeOffset="9333.669">6159 1632,'-3'23,"0"0,2 0,1 0,1 0,2 15,-2-33,0 1,0-1,0 0,0 0,1 0,0 0,0 0,1-1,-1 1,1 0,0-1,0 0,0 0,1 0,-1 0,1 0,0-1,0 1,1-1,-1 0,1-1,-1 1,1-1,0 0,0 0,0 0,2 0,-1-1,-1 0,1-1,-1 1,1-1,0-1,-1 1,1-1,-1 0,1 0,-1 0,1-1,-1 0,0 0,0 0,0-1,0 0,0 0,-1 0,1 0,-1-1,0 1,0-1,0 0,0-1,2-3,-1 2,0-1,-1 0,0-1,0 1,0-1,-1 1,0-1,0 0,-1 0,0 0,-1-1,0 1,0 0,0-1,-1 1,-1 0,1-1,-2 0,-1-1,0 1,0 0,0 1,-1-1,-1 1,1-1,-1 1,-1 1,1-1,-1 1,-1 0,-3-3,7 6,-1 1,0-1,1 1,-1 0,-1 1,1-1,0 1,0-1,-1 2,0-1,1 0,-1 1,0 0,0 0,1 0,-1 0,0 1,0 0,0 0,0 0,0 1,0 0,0 0,1 0,-1 0,-2 2,0 2,0 0,1 0,-1 1,1 0,1 1,-1-1,1 1,0 0,1 0,-1 1,2-1,-1 1,1 0,0 0,0 0,1 0,1 0,-1 1,1-1,0 1,1-1,0 1,1-1,-1 1,2-1,-1 1,2 2,-2-6,1 1,0 0,0-1,1 0,-1 0,1 1,1-1,-1-1,0 1,1-1,0 1,0-1,1 0,-1 0,1-1,0 1,0-1,5 2,23 10</inkml:trace>
  <inkml:trace contextRef="#ctx0" brushRef="#br0" timeOffset="9334.669">6634 1672,'-4'6,"1"0,0 0,1 1,-1 0,1-1,1 1,-1 0,1 0,0 0,1 0,0 0,0 0,0 0,1 0,0 0,0 0,1 0,0 0,0-1,1 1,-1-1,2 0,-1 1,1-1,-1 0,2-1,-1 1,1-1,-1 0,3 1,1 0,0 0,0-1,0 0,1-1,0 0,0 0,0-1,0 0,1-1,-1 0,1 0,0-1,4 0,-9-1,0 0,0 0,0 0,0-1,0 0,0 0,0 0,0-1,0 1,-1-1,1-1,-1 1,1 0,-1-1,0 0,0 0,0 0,0-1,0 1,-1-1,0 0,1 0,-1 0,-1 0,1-1,0 0,0-3,0 0,0-1,-1 1,0-1,0 1,-1-1,0 0,0 1,-1-1,-1 0,1 0,-1 0,-1 1,0-1,0 1,0-1,-1 1,0 0,-1 0,0 0,0 0,-1 1,0 0,0 0,-1 0,0 0,0 1,0 0,-1 0,0 1,0 0,0 0,-1 0,1 1,-1 1,0-1,-1 1,1 0,0 1,-1 0,-4 0,7 2,0 0,-1 0,1 1,0 0,0 0,0 1,0 0,0 0,0 0,1 1,-1 0,1 0,-1 0,1 0,0 1,0 0,1 0,-1 1,1-1,0 1,0 0,-3 5,1-1,1 0,0 1,0 0,0 0,2 1,-1-1,1 1,1 0,0-1,0 1,1 0,0 6,3 21</inkml:trace>
  <inkml:trace contextRef="#ctx0" brushRef="#br0" timeOffset="9335.669">7213 1592,'-9'210,"-21"110,25-275,-47 407,43-388,8-65,1 1,0 0,0 0,0 0,0-1,-1 1,1 0,0 0,0 0,-1 0,1 0,0-1,0 1,0 0,-1 0,1 0,0 0,0 0,-1 0,1 0,0 0,-1 0,1 0,0 0,0 0,-1 0,1 0,0 0,0 0,-1 0,1 1,0-1,0 0,0 0,-1 0,1 0,0 0,0 1,0-1,-1 0,1 0,0 0,0 1,0-1,0 0,-1 0,1 0,0 1,0-1,0 0,0 0,0 1,0-1,0 0,0 0,0 1,0-1,0 0,0 1,0-1,0 0,0 0,0 1,0-1,0 0,0 0,0 1,-6-21,0-30,3-1,2 1,2-1,3 1,1 0,3 0,6-17,-13 63,62-293,14-88,-78 489,0-82,1 0,1 0,1-1,1 1,0-1,2 1,1-1,1 0,0-1,2 0,8 16,-14-31,-1-1,1 1,0-1,1 0,-1 0,0 0,1-1,0 1,0-1,0 0,1 0,-1 0,1-1,-1 1,1-1,0 0,0-1,0 1,0-1,0 0,0 0,0 0,0-1,1 0,-1 0,0 0,0-1,0 1,0-1,1-1,-1 1,-1-1,1 0,0 0,0 0,-1 0,1-1,-1 0,8-10,-1-1,-1-1,0 1,-1-1,-1-1,0 0,-1 0,-1 0,0-1,-1 0,-1 0,-1-1,0 1,-1-1,-1 1,-1-2,5-124,-6 137,-1 13,-2 16,-4 208,7-225,0 0,1 0,-1 0,2 0,-1 0,1 0,-1 0,2 0,-1-1,1 1,0 0,0 0,0-1,1 0,0 1,0-1,0 0,1 0,-1-1,1 1,0-1,1 0,-1 0,1 0,0 0,0-1,0 0,0 0,1 0,-1-1,4 2,14-1,-1-1,1-1,0-1,0 0,-1-2,1-1,4-2,52-4,-65 9</inkml:trace>
  <inkml:trace contextRef="#ctx0" brushRef="#br0" timeOffset="9584.001">8344 1513,'-20'-3,"-1"1,1 0,0 1,-1 2,1 0,0 1,0 0,0 2,0 1,0 0,1 2,0 0,0 1,1 0,0 2,-13 9,29-18,1-1,-1 1,1-1,-1 1,1 0,-1 0,1 0,0 0,-1 0,1 0,0 0,0 0,0 1,0-1,0 0,0 1,0-1,0 1,1-1,-1 1,0-1,1 1,0-1,-1 1,1 0,0-1,-1 1,1 0,0-1,0 1,1-1,-1 1,0 0,0-1,1 1,-1 0,1-1,0 1,-1-1,1 1,0-1,0 0,0 1,0-1,0 1,8 3,1 0,-1 0,1-1,-1 0,1-1,1 0,-1 0,0-1,4 0,21 5,-3 1,-1 1,1 1,-2 2,20 11,-42-20,-1 1,0 0,0 1,0 0,-1 0,0 0,0 1,0-1,-1 1,1 1,-1-1,-1 1,0 0,1 0,-2 0,1 1,-1-1,-1 1,1 0,-1 0,0 4,-1-9,-1 0,0 0,0 0,0 0,0 0,-1 0,1 0,-1 0,0 0,0 0,0 0,0-1,0 1,0 0,-1-1,0 1,1-1,-1 1,0-1,0 0,0 0,-1 0,1 0,0 0,-1 0,1-1,-1 1,1-1,-1 1,0-1,0 0,0 0,0-1,0 1,-1 0,-9 1,-1 1,0-2,0 0,0 0,0-1,0-1,-1-1,-107-20,168 29,-16-2</inkml:trace>
  <inkml:trace contextRef="#ctx0" brushRef="#br1" timeOffset="36735.469">0 4936,'1'2,"0"-1,0 1,0 0,0 0,0-1,1 1,-1-1,0 1,1-1,-1 0,1 1,0-1,-1 0,1 0,0 0,0 0,0 0,0-1,-1 1,1 0,0-1,1 1,40 7,0-1,1-2,-1-2,1-2,0-2,-1-2,1-1,21-7,88-5,-106 12,1 3,-1 1,1 3,-1 2,4 2,38 6,0-4,0-4,68-6,-90 0,116-36,-181 37,-1 0,1 0,0 0,-1 0,1 0,0-1,-1 1,1 0,0-1,-1 1,1-1,-1 0,1 1,-1-1,1 0,-1 0,1 0,-1 0,0 0,0-1,1 1,-1 0,0 0,0-1,0 1,0-1,-1 1,1-1,0 1,-1-1,1 1,-1-1,1 0,-1 1,0-1,1 0,-1 0,0 0,0-54,-2 0,-3 0,-2 1,-3 0,-1 0,-16-40,4 7,-116-557,76 406,45 164,19 73,-1 1,1 0,-1 0,1 0,-1-1,1 1,0 0,0 0,-1 0,1 0,0 0,0 0,0 0,0 1,0-1,0 0,0 1,1-1,-1 0,0 1,0-1,0 1,1 0,-1-1,0 1,0 0,1 0,-1 0,0 0,1 0,-1 0,0 0,1 0,-1 0,0 1,0-1,1 0,-1 1,0-1,0 1,0 0,1 0,5 0,306 14,-144-16,91-14,92-21,254-15,-69-12,-5-7,182-16,156-11,-184 25,357-5,-1008 73,684-63,57 12,-174 3,81 34,-177 19,-160 12,-6-5,117-3,-456-5,1 0,0 0,0 0,0 1,0-1,0 0,0 1,-1-1,1 1,0 0,0-1,-1 1,1 0,0 0,-1 0,1 1,-1-1,1 0,-1 0,0 1,1-1,-1 1,0-1,0 1,0-1,0 1,0 0,-1 0,1-1,0 1,0 2,3 63,-5-48,4 69,3-1,4 1,13 45,-10-41,-5 0,-4 1,-6 55,2-73,2-44,1 0,1 0,2 0,2 0,2 5,19 90,-12-23,10 112,-28-76,2-138,-1 1,0-1,0 0,1 1,-1-1,1 0,-1 0,1 1,0-1,-1 0,1 0,0 0,0 0,0 0,0 0,0 0,0 0,0-1,0 1,0 0,0 0,0-1,0 1,1-1,-1 1,0-1,1 1,-1-1,0 0,0 0,1 0,-1 0,0 0,2 0,50-6,-46 5,109-23,2 6,55 1,596 15,-750 2,985-23,-8-5,-771 26,475-11,1236 14,-1484 12,101-14,-104-12,146 0,-158 0,14 27,-344-14,0 4,8 6,105 3,-44-1,2-2,-175-10,0 0,0 0,0 0,0 0,0-1,0 1,-1-1,1 0,0 0,0 0,-1 0,1-1,0 1,-1-1,1 1,-1-1,0 0,1 0,-1 0,0 0,0-1,-1 1,1 0,0-1,-1 1,1-1,-1 0,0 0,0 1,0-1,0 0,0 0,-1 0,1-2,5-22,0 0,-2 0,-1 0,-1-1,-1 0,-2 1,-1-1,-1 1,-4-19,3 17,-12-68,5-1,4-1,4 1,5-1,8-50,9 28,2-6,-6-2,-5-8,-5-95,-2 217,1 1,0 0,1 0,0 0,1 1,1 0,0 0,1 1,0 0,4-4,-4 9,0 0,0 0,1 1,-1 0,2 0,-1 1,0 0,1 1,0 0,0 1,0 0,1 0,-1 1,0 0,1 1,0 0,-1 1,1 0,0 1,-1 0,7 2,14-3,619 38,-318-12,754 15,-42-3,-713-15,-313-20,-10-1</inkml:trace>
  <inkml:trace contextRef="#ctx0" brushRef="#br1" timeOffset="38899.443">2132 4264,'-10'0,"16"0,11 0,267-23,-103 3,130 8,-130 8,76-16,-65-7,229-22,-165 41,-76 4,95-17,-53-10,361-36,232-13,-473 40,-29 9,351-45,534-61,-1161 133,797-57,-354 30,-236 5,117 7,51 7,-344 11,1-4,56-10,19-2,-144 17,0 0,0 0,0 0,-1-1,1 1,0 0,0 0,0 0,-1 0,1 0,0 0,0 0,0 0,-1 0,1 0,0-1,0 1,0 0,0 0,-1 0,1 0,0-1,0 1,0 0,0 0,0 0,0-1,0 1,0 0,-1 0,1 0,0-1,0 1,0 0,0 0,0 0,0-1,0 1,0 0,0 0,0-1,1 1,-1 0,0 0,0 0,0-1,0 1,0 0,0 0,0 0,0-1,-2 1,-11-6</inkml:trace>
  <inkml:trace contextRef="#ctx0" brushRef="#br1" timeOffset="39484.642">11029 3106,'30'18,"1"-2,1-1,0-1,1-2,0-1,24 3,-20-3,-11-4,9 2,1 2,-1 1,-1 2,0 1,6 6,-36-19,0 0,0 0,0 0,0 0,0 1,0 0,-1 0,1 0,-1 0,0 1,0-1,0 1,0 0,-1 0,1 0,-1 0,0 0,0 0,-1 1,1-1,-1 1,0-1,0 1,-1-1,1 1,-1 0,0-1,0 1,0 0,-1-1,0 1,0-1,0 1,0-1,-2 5,-7 2,-1-1,0 0,0 0,-1-1,0 0,0-1,-1-1,0 0,0-1,-1 0,0-1,-6 2,-58 18,0-4,-2-3,-38 2,93-17,25-3,-1-1,1 1,-1 0,1-1,0 1,-1-1,1 1,0-1,0 1,-1-1,1 1,0-1,0 1,0-1,0 0,-1 1,1-1,0 1,0-1,0 1,0-1,0 0,1 1,-1-1,0 1,0-1,0 1,0-1,1 1,-1-1,0 0,0 1,1-1,-1 1,0 0,1-1,-1 1,1-1,-1 1,1 0,-1-1,0 1,1 0,-1-1,1 1,-1 0,1 0,0-1,-1 1,1 0,-1 0,1 0,-1 0,1 0,0 0,-1 0,1 0,-1 0,4-4,6-5,-1 0,-1-1,0 0,0 0,-1-1,0 0,-1 0,-1-1,1 0,-2 0,0 0,0 0,-1-1,-1 1,0-1,0 0,-1 0,-1 0,0 0,-1 1,-1-1,0 0,0 0,-1 1,-4-9,1 4,-1 1,-1 1,0-1,-2 1,1 1,-2-1,0 2,-12-13,23 26,0-1,-1 0,1 0,-1 0,1 1,0-1,-1 0,1 1,-1-1,0 0,1 1,-1-1,0 0,1 1,-1-1,0 1,0 0,1-1,-1 1,0-1,0 1,0 0,1 0,-1 0,0-1,0 1,0 0,0 0,0 0,0 0,1 0,-1 0,0 1,0-1,0 0,0 0,1 1,-1-1,0 0,0 1,0-1,1 1,-1-1,0 1,1-1,-1 1,0 0,1-1,-1 1,1 0,-1-1,1 1,-1 0,1 0,-1-1,1 1,0 0,0 0,-1 0,1 0,0-1,0 1,0 0,0 1,0 17,0 1,1 0,2-1,0 0,1 1,1-1,0 0,2-1,0 0,1 0,1 0,0-1,11 15,13 25</inkml:trace>
  <inkml:trace contextRef="#ctx0" brushRef="#br1" timeOffset="40633.118">2751 3922,'-175'85,"-60"16,1-12,195-61,39-27,1 1,0-1,0 0,0 0,0 0,0 0,0 0,0 0,0 0,0 0,0 0,1 0,-1-1,0 1,1 0,-1-1,0 1,1-1,-1 0,1 1,-1-1,0 0,1 0,-1 0,2 0,-2 0,225 18,-156-9,0 2,-1 4,0 3,-1 2,-2 4,4 4,-69-27,0 0,0 0,1-1,-1 1,0 0,1-1,-1 1,1-1,-1 1,0-1,1 0,-1 1,1-1,-1 0,1 0,-1 0,1 0,-1-1,1 1,-1 0,1-1,-1 1,1-1,-1 1,0-1,1 1,-1-1,0 0,0 0,1 0,-1 0,0 0,0 0,0 0,0 0,0 0,0 0,-1-1,1 1,0 0,-1 0,1-1,0 1,-1-1,0 1,1-1,-1 1,0-1,6-24,-1 0,-1 0,-1 0,-1-1,-2 1,-1-1,-1-6,0 6,0 1,-2 0,-1 1,-1-1,-1 1,-2 0,0 1,-1 0,-2 0,-12-19,4 18,17 27</inkml:trace>
  <inkml:trace contextRef="#ctx0" brushRef="#br1" timeOffset="41562.836">5278 4843,'7'-70,"-2"0,-3-1,-3 0,0 59,1-33,-3 1,-1-1,-8-29,5 53,2 21,-2 65,7 328,0-383,-1 2,1 0,0 0,1 0,0-1,1 1,0 0,1-1,1 1,-1-1,2 0,-1 0,5 5,6 2</inkml:trace>
  <inkml:trace contextRef="#ctx0" brushRef="#br1" timeOffset="41969.742">5607 4659,'-16'102,"16"-98,1 0,-1 0,1 1,-1-1,1 0,1 0,-1-1,0 1,1 0,0 0,0-1,0 1,0-1,0 1,1-1,0 0,0 0,0 0,0 0,0-1,0 1,1-1,1 2,5 0,1 0,-1 0,1-1,0 0,0-1,0 0,0 0,0-1,0-1,0 0,0-1,1 0,-1 0,0-1,0-1,-1 0,1 0,-1-1,1-1,-1 0,0 0,-1 0,1-2,-1 1,-1-1,1 0,-1-1,0 0,4-6,-9 8,0 0,0-1,-1 1,0-1,-1 1,0-1,1 0,-2 1,1-1,-1 0,0 0,-1 1,0-1,0 0,0 1,-1-1,1 1,-2-1,1 1,-1 0,0 0,0 0,-1 0,1 0,-1 1,-1-1,1 1,-1 0,0 1,0-1,0 1,-1 0,1 0,-1 1,0 0,0 0,0 0,-1 0,1 1,0 0,-1 1,0-1,1 1,-1 1,0-1,0 1,1 0,-1 1,0 0,0 0,1 0,-1 1,1-1,-1 2,0 0,-1 1,1 1,0 1,0 0,0 0,0 0,1 1,0 0,1 0,0 0,0 1,0 0,1 0,0 0,0 0,1 1,1-1,-1 1,0 4,2-8,0 0,0 0,0 1,1-1,0 1,0-1,0 0,1 1,-1-1,1 1,0-1,1 0,0 0,-1 0,2 0,-1 0,0 0,1 0,0-1,0 1,1-1,-1 0,1 0,0 0,0-1,0 1,0-1,1 0,-1 0,5 2,38 11,0-5</inkml:trace>
  <inkml:trace contextRef="#ctx0" brushRef="#br1" timeOffset="42252.706">6186 4803,'2'5,"0"0,0 0,1 0,-1-1,1 1,1-1,-1 0,0 1,1-2,0 1,0 0,0-1,0 0,1 0,-1 0,1 0,0-1,-1 0,1 0,0 0,1 0,-1-1,0 0,0 0,1 0,-1-1,0 0,1 0,-1 0,0-1,1 1,-1-1,0-1,0 1,0-1,0 0,2 0,2-2,0 1,1-2,-2 1,1-1,0 0,-1-1,0 0,0 0,-1-1,1 0,-2 0,1-1,0-1,-4 5,0-1,0 1,0 0,-1-1,0 0,0 1,0-1,0 0,-1 0,0 0,0 0,0 0,-1-1,0 1,0 0,0 0,0 0,-1 0,0 0,0 0,0 0,-1 0,0 0,0 0,0 0,-1-1,-1 0,0 0,-1 0,1 0,-1 1,0-1,-1 1,0 0,1 1,-1-1,-1 1,1 1,-1-1,1 1,-1 0,0 0,0 1,0 0,0 0,-1 1,1 0,-1 0,1 1,0-1,-1 2,1-1,-1 1,1 0,0 1,0 0,-1 0,1 0,0 1,1 0,-1 0,1 1,-1 0,-4 4,6-3,0 0,0 0,0 0,1 1,0-1,0 1,0 0,1 0,0 1,0-1,1 1,0-1,0 1,0 0,1 0,0 0,0 0,1 0,0 0,0 0,1 0,-1 0,2 2,9 26</inkml:trace>
  <inkml:trace contextRef="#ctx0" brushRef="#br1" timeOffset="42950.916">6818 4541,'-16'39,"3"1,1 1,2 0,2 1,1-1,3 1,0 39,1 64,7-1,5 0,14 52,-14-116,-20-127,-2-73,4 0,6 0,6-22,1 45,3-1,4 1,24-91,-26 159,-9 29,0 0,0 0,1 1,-1-1,0 0,0 0,0 0,1 0,-1 0,0 0,0 0,1 0,-1 1,0-1,0 0,1 0,-1 0,0 0,0 0,1 0,-1 0,0 0,0-1,0 1,1 0,-1 0,0 0,0 0,1 0,-1 0,0 0,0 0,0-1,1 1,-1 0,0 0,0 0,0 0,0-1,1 1,-1 0,0 0,0 0,0-1,0 1,0 0,0 0,0-1,0 1,0 0,0 0,1-1,2 27,-3-23,5 55,2-1,3 0,6 15,-15-66,0 1,1-1,0 0,0 0,0 0,1 0,0 0,0-1,1 1,-1-1,1 0,0 0,1 0,-1-1,1 1,0-1,0 0,0-1,1 1,-1-1,1 0,0 0,0-1,0 1,0-1,0-1,0 1,0-1,2 0,3-2,0-1,0 0,0-1,0 0,-1 0,1-1,-1-1,0 1,0-2,-1 1,1-2,-1 1,0-1,-1 0,0-1,0 0,-1 0,0-1,0 0,-1 0,0-1,0 0,-1 0,-1 0,0 0,0-1,-1 1,1-5,-2 5,0 0,0 0,-1 0,0 0,-1 0,0 0,-1 0,0 0,-1 0,1 0,-2 0,0 0,0 0,-1 1,0 0,0-1,-1 1,0 1,-1-1,5 8,1 0,-1 0,1 0,-1 0,0 0,1 0,-1 0,0 0,0 0,0 1,1-1,-1 0,0 0,0 1,0-1,0 1,0-1,0 1,0 0,-1-1,1 1,0 0,0 0,0-1,0 1,0 0,0 0,-1 0,1 1,0-1,0 0,0 0,0 0,0 1,0-1,0 1,0-1,0 1,0-1,0 1,0 0,0-1,0 1,0 0,0 0,1-1,-1 1,0 0,1 0,-1 0,1 0,-1 0,0 1,-18 61,17-49,0 0,1 0,1 0,0 0,1 0,0 0,1 0,1 0,1 0,-1 0,2-1,0 0,1 0,0 0,1-1,0 0,1 0,0 0,1-1,0-1,1 1,0-2,1 1,0-1,0-1,1 0,4 1,93 28,-59-31</inkml:trace>
  <inkml:trace contextRef="#ctx0" brushRef="#br1" timeOffset="43347.369">7779 4422,'-119'52,"114"-49,0 1,0-1,0 1,0 0,1 0,-1 1,1-1,0 1,1 0,-1 0,1 1,0-1,0 1,0-1,1 1,0 0,0 0,1 0,-1 3,2-6,0 0,0 1,0-1,1 0,-1 1,1-1,0 0,0 0,0 1,0-1,1 0,-1 0,1 0,0-1,-1 1,1 0,1 0,-1-1,0 0,1 1,-1-1,1 0,0 0,0 0,1 0,80 34,-78-34,90 24,66 27,-160-52,-1-1,1 1,0-1,0 1,-1-1,1 1,-1 0,1 0,0 0,-1 0,0 0,1 0,-1 0,1 0,-1 1,0-1,0 0,0 1,0-1,0 1,0-1,0 1,-1 0,1-1,0 1,-1 0,1 0,-1-1,0 1,0 0,0 0,0-1,0 1,0 0,0 0,0 0,-1-1,1 1,-1 0,1 0,-1-1,1 1,-1-1,0 1,0 0,0-1,0 0,0 1,-1-1,1 1,0-1,-1 1,-13 8,0 0,-1-1,0-1,-1 0,1-1,-1-1,-8 2,-10 4,18-6,6-3</inkml:trace>
  <inkml:trace contextRef="#ctx0" brushRef="#br1" timeOffset="43598.696">8449 4751,'-2'0,"-5"-3,-2 1</inkml:trace>
  <inkml:trace contextRef="#ctx0" brushRef="#br1" timeOffset="44216.287">5265 4290,'0'2,"-3"4,-4 6,-6 9,-6 7,-3 6,-3 6,1 2,-1 4,3 3,0-1,4-8</inkml:trace>
  <inkml:trace contextRef="#ctx0" brushRef="#br1" timeOffset="44465.93">5028 4974,'18'0,"17"-2,16-3,10-3,7 0,-1 2,-3 1,-12 2,-14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9.71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515 0,'-16'16,"-14"19,-12 17,-7 15,-7 16,-3 8,0 5,3 3,6-3,9-8,13-12,10-17,8-19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7:37.33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1277 2170,'15'0,"20"0,18 0,19 0,17 0,13 0,8 0,0-2,-4-1,-13 0,-16 1,-20-2,-16 0,-17 0</inkml:trace>
  <inkml:trace contextRef="#ctx0" brushRef="#br0" timeOffset="313.16">2119 985,'-5'-4,"-1"5,1 13,2 21,5 21,4 22,2 20,0 16,2 8,2 0,2-6,2-11,0-15,0-16,-1-15,0-17,-2-14,-1-13</inkml:trace>
  <inkml:trace contextRef="#ctx0" brushRef="#br0" timeOffset="2416.519">2145 1118,'-66'-278,"66"277,0 0,0 1,0-1,0 0,0 0,1 0,-1 0,0 0,0 1,0-1,1 0,-1 0,1 0,-1 1,0-1,1 0,-1 1,1-1,0 0,-1 1,1-1,-1 1,1-1,0 0,-1 1,1 0,0-1,0 1,0-1,-1 1,1 0,0 0,0-1,0 1,0 0,-1 0,1 0,0 0,0 0,0 0,0 0,0 0,-1 1,1-1,0 0,0 0,0 1,-1-1,1 0,0 1,0-1,0 1,7-1,725 6,-374-22,14-25,-156 14,83 5,-254 21,210-6,129-24,-164 2,128 4,-179 20,107-20,-72 4,0 9,51 10,250-11,52 13,-256-14,-299 15,-1-1,0 0,0 1,0 0,0-1,0 1,1 0,-1 0,-1 0,1 0,0 1,0-1,0 0,-1 1,1 0,0-1,-1 1,0 0,1-1,-1 1,0 0,0 0,0 0,0 0,0 0,-1 0,1 2,11 66,-10-50,76 543,-54-348,-5 134,5-104,-21-168,-1-76,-1-1,0 1,1-1,-1 1,1-1,-1 0,0 0,1 1,-1-1,1 0,-1 0,0-1,1 1,-1 0,1 0,-1-1,0 1,1-1,-1 1,0-1,1 1,-1-1,0 0,0 0,0 0,0 0,0 1,0-1,0-1,0 1,0 0,0 0,0 0,5-4,3 1,1 0,-1 0,1 1,0 0,1 0,-1 1,0 1,1 0,-1 0,1 1,-1 0,5 1,31-1,311-22,568-39,-129 32,-120 13,-626 14,-36-1</inkml:trace>
  <inkml:trace contextRef="#ctx0" brushRef="#br0" timeOffset="3452.77">10963 1868,'226'-14,"468"14,-502 11,-169-10</inkml:trace>
  <inkml:trace contextRef="#ctx0" brushRef="#br0" timeOffset="3898.495">11911 406,'8'210,"19"94,-19-237,72 575,-70-445,-11-210,1-7</inkml:trace>
  <inkml:trace contextRef="#ctx0" brushRef="#br0" timeOffset="4582.189">12069 486,'-6'-95,"7"93,-1 0,1 0,0 0,0 1,0-1,0 0,0 0,0 1,1-1,-1 1,1-1,-1 1,1-1,-1 1,1 0,0 0,-1 0,1 0,0 0,0 0,0 1,0-1,0 0,0 1,0 0,0-1,0 1,0 0,0 0,0 0,0 0,0 0,0 1,0-1,0 1,0-1,0 1,6-1,503 8,-278-4,527-1,286-42,558 6,-1599 33,225-4,-1 11,111 21,-283-16,-58-11,1-1,0 0,0 0,-1 0,1 0,0 0,-1 0,1 0,0 0,0 0,0 1,-1-1,1 0,0 0,0 0,-1 0,1 1,0-1,0 0,0 0,0 0,0 1,-1-1,1 0,0 0,0 1,0-1,0 0,0 1,0-1,0 0,0 0,0 1,0-1,0 0,0 0,0 1,0-1,0 0,0 0,0 1,0-1,0 0,0 0,1 1,-1-1,0 0,0 0,0 1,0-1,1 0,-1 0,0 0,0 1,0-1,1 0,-1 0,0 0,0 0,1 0,-1 1,0-1,0 0,1 0,-11 4</inkml:trace>
  <inkml:trace contextRef="#ctx0" brushRef="#br0" timeOffset="24081.984">17004 367,'6'-4,"1"1,-1-1,1 1,0 0,-1 0,1 1,1 0,-1 0,0 0,0 1,1 0,-1 1,1 0,-1 0,0 0,7 2,5-2,449 2,-196 25,-271-27,1 0,0-1,0 1,0 0,0 0,0 0,0 0,0 0,0 0,0 0,-1 1,1-1,0 1,0-1,0 1,-1 0,1 0,0 0,-1 0,1 0,0 0,-1 0,1 0,-1 1,0-1,0 1,1-1,-1 1,0-1,0 1,0 0,0-1,-1 1,1 1,19 166,56 390,-70-187,-7-225,1-68,0-78,0 0,0 0,1 0,-1-1,0 1,0 0,1 0,-1 0,0-1,1 1,-1 0,1 0,-1-1,1 1,-1 0,1-1,-1 1,1-1,0 1,-1-1,1 1,0-1,0 1,-1-1,1 0,0 1,0-1,0 0,-1 0,1 1,0-1,0 0,0 0,0 0,-1 0,1 0,0 0,0 0,0-1,0 1,-1 0,1 0,42-14,-32 9,40-10,1 3,0 2,1 2,35-1,-67 7,323-18,155 16,-306 6,1006-3,-847-11,-13-15,-52 41,340-15,-313 27,-127-14,-179-11,-7 0</inkml:trace>
  <inkml:trace contextRef="#ctx0" brushRef="#br0" timeOffset="25575.988">22742 11,'27'352,"-9"-183,46 644,-53-645,-12-223,1 36</inkml:trace>
  <inkml:trace contextRef="#ctx0" brushRef="#br0" timeOffset="26331.603">22926 11,'74'-10,"163"9,226 30,-225-11,349 8,167-29,-587-3,-1 7,146 20,-106 10,-171-28,-28 0</inkml:trace>
  <inkml:trace contextRef="#ctx0" brushRef="#br1" timeOffset="-146503.178">198 907,'-16'72,"-9"60,6 0,6 2,5 48,7-154,0-18,0 0,1-1,0 1,1 0,0-1,0 1,1-1,0 1,1-1,0 0,1 3,1-9,-1 1,1-1,0 1,0-1,0 0,0-1,0 1,0-1,1 0,-1-1,1 1,0-1,-1 0,1 0,0-1,0 0,-1 0,1 0,0-1,0 0,-1 0,1 0,-1-1,1 1,2-3,20-2,0-3,-1 0,-1-1,1-2,-2-1,1 0,22-18,-28 15</inkml:trace>
  <inkml:trace contextRef="#ctx0" brushRef="#br1" timeOffset="-146216.933">1 1302,'0'-3,"2"0,5 1,8-1,11 2,14-3,12-4,10-3,8-4,1 0,-12 2</inkml:trace>
  <inkml:trace contextRef="#ctx0" brushRef="#br1" timeOffset="-145530.354">592 1604,'1'81,"2"-30,-4 0,-1 0,-2-1,-3 1,-3 4,2-38,3-23,-1-30,6-329,8 246,-8 120,0-1,1 0,-1 0,0 0,0 0,1 0,-1 1,0-1,1 0,-1 0,0 0,1 0,-1 0,0 0,1 0,-1 0,0 0,0 0,1 0,-1 0,0 0,1 0,-1 0,0 0,1 0,-1-1,0 1,0 0,1 0,-1 0,0 0,0-1,1 1,-1 0,0 0,0-1,1 1,-1 0,0 0,0-1,0 1,0 0,0 0,1-1,-1 1,0 0,0-1,0 1,0 0,0-1,0 1,0 0,0-1,0 1,0 0,0 0,0-1,0 1,0 0,-1-1,11 27,-5-9,-3-6,1 1,1-1,-1 1,2-1,0-1,0 1,1-1,0 0,7 9,-11-18,-1 1,1 0,0-1,0 1,0-1,0 0,0 0,0 1,1-1,-1-1,0 1,0 0,1-1,-1 1,1-1,-1 1,0-1,1 0,-1 0,1 0,-1-1,1 1,-1 0,0-1,1 0,-1 1,0-1,0 0,1 0,-1 0,0-1,1 0,59-55,31-87,-84 131,-1 26,-18 154,3-106,-6 186,25-196,-3-36</inkml:trace>
  <inkml:trace contextRef="#ctx0" brushRef="#br1" timeOffset="-144434.54">1026 1604,'63'-21,"-50"16,0 0,0 1,0 0,1 1,-1 1,1 0,8 0,-20 2,-1 0,0 0,1 1,-1-1,1 0,-1 0,1 1,-1-1,0 1,1-1,-1 1,0 0,1-1,-1 1,0 0,0 0,0 0,0 0,1 0,-1 0,-1 0,1 0,0 0,0 1,0-1,-1 0,1 1,0-1,-1 0,0 1,1-1,-1 1,0-1,1 0,-1 1,0-1,0 1,0-1,0 1,-1-1,1 1,0 0,-21 60,12-48,-1-1,0 0,0-1,-1 0,-1 0,0-1,0-1,-1 0,-6 3,117-53,-95 39,1 0,0 0,0 0,0 1,-1-1,1 1,0 0,0 0,0 0,0 1,0 0,-1-1,1 1,0 0,0 1,-1-1,1 1,-1-1,1 1,-1 0,0 1,0-1,0 0,0 1,0 0,0-1,-1 1,1 0,-1 1,0-1,1 3,-1-1,0 1,0 0,-1 0,0 0,0 0,0 0,0 0,-1 0,0 0,-1 0,1 0,-1 0,0 0,0 0,-1 0,0-1,0 1,0 0,-1-1,0 0,0 1,0-1,-1 0,0 0,-7 9,-1 0,0-1,-1 0,0-1,-1-1,0 0,-16 9,20-13,-1-1,0 0,0-1,0 0,0-1,-1 0,-9 2,-3-10,18-2</inkml:trace>
  <inkml:trace contextRef="#ctx0" brushRef="#br1" timeOffset="-143781.733">711 643,'0'5,"0"7,-2 12,-4 12,0 9,1 9,-1 3,0 2,2-4,1-5,1-10,1-11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4:09.4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39 963,'0'16,"0"10,-2 7,-1 5,0 5,1 4,-2 6,0 7,1 5,0 3,-1 1,0-5,1-3,1-8,0-9,4-9,0-8,1-9</inkml:trace>
  <inkml:trace contextRef="#ctx0" brushRef="#br0" timeOffset="1827.197">213 1391,'234'-14,"-55"-2,-1-8,-1-8,98-14,21 3,678-87,-214 47,-585 67,103 5,238-16,-26 1,-59 10,-40 3,103-8,45-11,474 34,-343 11,-235 1,-223-14,-101 38,-84-26,82 22,-103-34</inkml:trace>
  <inkml:trace contextRef="#ctx0" brushRef="#br0" timeOffset="2474.268">8956 615,'-10'-12,"28"25,-10-7,81 56,-60-44,-2 1,0 1,-1 1,-1 1,14 18,-35-36,0-1,-1 1,1 0,-1 0,0 1,-1-1,1 1,-1-1,0 1,0 0,0 0,-1 0,1 0,-1 0,0 0,-1 0,1 0,-1 0,0 0,-1 1,1-1,-1 0,0 0,0 0,0 0,-1 0,0 0,0-1,0 1,-2 2,-7 4,-1-1,0 0,0-1,-1-1,0 0,0 0,-1-2,0 0,0 0,0-1,-1-1,-9 2,14-3,-192 47,202-51,-1 1,1-1,0 0,-1 0,1 0,0 1,-1-1,1 0,0 0,0 0,0 0,0 1,0-1,0 0,0 0,0 0,0 0,0 0,0 1,1-1,-1 0,0 0,0 0,1 1,-1-1,1 0,-1 0,1 1,-1-1,1 0,-1 1,1-1,0 1,0-1,1-4,6-20,-1 0,-1 0,-1-1,-1 1,-1-1,-2 0,0 0,-2 0,-1 0,-1 0,-1 1,-1-1,-3-3,-1 6,0 37,11 176,1-132</inkml:trace>
  <inkml:trace contextRef="#ctx0" brushRef="#br0" timeOffset="4686.742">734 1257,'-2'-2,"-1"1,0 0,0 0,0 0,0 0,-1 0,1 1,0 0,0-1,0 1,0 0,-1 0,1 1,0-1,0 1,0-1,0 1,0 0,-1 1,-24 8,1 1,1 2,0 1,0 0,2 2,0 1,-16 15,35-28,-74 64,78-68,1 0,-1 0,1 0,-1 1,1-1,-1 0,1 1,0-1,-1 0,1 1,-1-1,1 0,0 1,-1-1,1 1,0-1,0 1,-1-1,1 0,0 1,0-1,0 1,0-1,-1 1,1-1,0 1,0-1,0 1,0 0,0-1,0 1,0-1,1 1,-1-1,0 1,0-1,0 1,0-1,1 0,-1 1,0-1,0 1,1-1,-1 1,0-1,1 0,-1 1,0-1,1 0,-1 1,1-1,-1 0,1 1,-1-1,1 0,-1 0,1 0,-1 1,1-1,-1 0,1 0,-1 0,1 0,-1 0,1 0,0 0,35-3,-25 0,0 0,1 1,-1 0,1 1,-1 1,1 0,0 0,-1 1,8 2,26 5,1-2,0-2,0-2,43-3,-86 0,-1 1,0 0,1 0,-1-1,0 0,0 1,0-1,1 0,-1 0,0 0,0 0,0 0,-1-1,1 1,0 0,0-1,-1 0,1 1,-1-1,1 0,-1 0,0 0,1 0,-1 0,0 0,-1 0,1 0,0 0,0-1,-1 1,3-75,-4 54,1-15,1 15,-2-1,0 0,-2 0,0 1,-6-18,8 38,0 1,0 0,0 0,0 0,0 0,0 0,0 0,-1 0,1 0,-1 1,1-1,-1 0,0 1,0 0,0-1,0 1,0 0,0 0,0 0,0 0,0 0,0 0,0 1,-1-1,1 1,0 0,-1-1,1 1,0 0,0 0,-1 1,1-1,0 0,-1 1,1-1,0 1,0 0,0 0,0 0,0 0,0 0,0 0,-1 1,-38 18,0 3,2 1,1 2,1 1,-22 22,37-31,-121 102,129-111,35-33,158-81,60-9,-217 101,-19 7,-15 9,-83 33,2 4,1 4,0 6,79-43,-40 27,53-33,0 0,0 0,0 0,0 0,1 0,-1 0,0 0,1 0,-1 0,1 0,-1 0,1 0,-1 0,1 0,0-1,-1 1,1 0,0-1,-1 1,1 0,0-1,0 1,0-1,0 1,0-1,0 1,0-1,0 0,0 1,0-1,0 0,0 0,0 0,0 0,0 0,0 0,0 0,0 0,0 0,0-1,0 1,0 0,0 0,0-1,0 1,0 0,165-13,-71 1,20 10,-76 44,-26-36,2-3</inkml:trace>
  <inkml:trace contextRef="#ctx0" brushRef="#br0" timeOffset="8120.266">4357 482,'2'-24,"1"0,1 0,1 0,2 1,0 0,8-17,4-16,-14 44,-2 18,-3 25,-1-24,-15 230,14-148,-37-56,61-36,142-27,-149 27,-5 0</inkml:trace>
  <inkml:trace contextRef="#ctx0" brushRef="#br0" timeOffset="8852.969">4865 549,'17'-35,"95"-147,-67 89,-36 83,-1 27,-4-8,12 19,1-1,1 0,1-2,2 0,5 4,-3-2,-21-26,1 1,-1 0,0 0,0 0,0 0,-1 0,1 1,0-1,-1 0,1 1,-1-1,0 1,0 0,0-1,0 1,-1 0,1 0,-1-1,1 1,-1 0,0 0,0 0,0 0,0-1,-1 1,1 0,-1 0,0-1,0 1,0 0,0-1,0 1,-1-1,1 1,-1-1,1 0,-1 1,0-1,0 0,0 0,0 0,0 0,-2 0,0 0,-1 0,1 0,-1-1,0 1,0-1,1 0,-1-1,0 1,0-1,0 0,1 0,-1-1,-2 0,9-7,4 3</inkml:trace>
  <inkml:trace contextRef="#ctx0" brushRef="#br0" timeOffset="9130.309">5641 441,'-3'3,"-2"0,-3 0,0 0</inkml:trace>
  <inkml:trace contextRef="#ctx0" brushRef="#br0" timeOffset="10916.444">4117 282,'24'-14,"2"-3,0-2,-2 0,0-1,-1-2,-2 0,0-2,-1 0,6-12,-11 19,-7 33,-12 244,-10 25,14-283,1 1,-1-1,0 1,0 0,0-1,0 1,0-1,0 1,-1 0,1-1,-1 1,1-1,-1 1,0-1,0 1,-1-1,1 0,0 0,-1 1,1-1,-1 0,0 0,0 0,1-1,-1 1,0 0,-1-1,1 1,0-1,0 0,-1 0,1 0,-1 0,1 0,-1 0,1-1,-1 1,0-1,-16-2,230-41,-355 73,177-28,96-13,-192 17,-61 11,232-19,97-9,-181 6,-39-1,-26 5,-1 2,1 2,-29 5,-8 1,33-2,45-7,0 0,0 0,1 0,-1 0,0 0,0 1,0-1,0 0,0 0,0 0,0 0,0 0,0 1,0-1,0 0,0 0,0 0,0 0,0 1,0-1,0 0,0 0,0 0,0 0,0 1,0-1,0 0,0 0,0 0,0 0,0 0,0 1,0-1,0 0,0 0,-1 0,1 0,0 0,0 0,0 1,0-1,0 0,0 0,-1 0,20 2,9-2,1-2</inkml:trace>
  <inkml:trace contextRef="#ctx0" brushRef="#br0" timeOffset="13172.668">561 3062,'176'-3,"0"-8,54-15,444-55,-449 48,98 3,70-7,63-4,-128 21,-65-1,-116 6,273-1,-7 5,-177-6,123 18,-421-17,42 8</inkml:trace>
  <inkml:trace contextRef="#ctx0" brushRef="#br0" timeOffset="13465.911">5026 2460,'31'18,"96"6,-99-21,-1 2,-1 0,1 1,-1 2,12 5,-36-12,0-1,0 1,1 0,-1 0,0 0,0 0,0 1,0-1,0 0,0 1,0 0,-1-1,1 1,0 0,-1 0,0 0,1 0,-1 0,0 0,0 0,0 0,0 1,0-1,-1 0,1 1,-1-1,1 0,-1 1,0-1,0 1,0-1,0 0,-1 1,1-1,-1 0,1 1,-1-1,0 0,0 1,0-1,0 0,0 0,0 0,-8 9,0 0,-1-1,0 0,-1-1,1 0,-2-1,1 0,-1-1,-1 0,-12 5,24-12,-175 76,81-44</inkml:trace>
  <inkml:trace contextRef="#ctx0" brushRef="#br0" timeOffset="14476.357">975 2969,'-296'104,"223"-87,180 10,-37 0,-38-14,1 0,0-3,1 0,0-3,15 2,-46-9,0 1,0-1,0 0,1 0,-1 0,0-1,0 1,0-1,0 1,0-1,0 0,0 0,0-1,0 1,0-1,-1 1,1-1,-1 0,1 0,-1 0,1 0,-1 0,0-1,0 1,0-1,-1 1,1-1,0 0,-1 0,0 0,0 0,0 0,0 0,0 0,0 0,-1 0,0 0,1-3,-2-7,1 0,-2 1,0-1,0 1,-1 0,-1-1,0 1,0 1,-2-1,1 1,-1 0,-1 0,0 0,0 1,-1 0,-1 0,0 1,0 1,0-1,-8-4,2 3,15 10,0 0,0 0,0 0,0 0,1 0,-1 0,0 1,0-1,0 0,0 0,0 0,0 0,0 0,1 1,-1-1,0 0,0 0,0 0,0 0,0 1,0-1,0 0,0 0,0 0,0 1,0-1,0 0,0 0,0 0,0 0,0 1,0-1,0 0,0 0,0 0,0 0,0 1,-1-1,1 0,0 0,0 0,0 0,0 1,0-1,0 0,-1 0,1 0,0 0,0 0,0 0,0 0,0 0,-1 1,1-1,10 11</inkml:trace>
  <inkml:trace contextRef="#ctx0" brushRef="#br1" timeOffset="87705.518">10106 2407,'1138'0,"-786"-27,-83 13,76 14,156-40,-84 41,-56-27,-225 24,147-10,67-12,156 16,104-30,172 1,-329 29,212 1,-408 8,1954-1,-2060 13,38 1,-84 0,16 10,-100-26,-16-3</inkml:trace>
  <inkml:trace contextRef="#ctx0" brushRef="#br1" timeOffset="88468.171">19918 1952,'-24'-15,"45"20,84 33,121 53,-147-39,-77-50,1 1,-1-1,0 0,0 1,0-1,0 1,-1 0,1 0,-1-1,1 1,-1 0,0 0,0 0,0 1,-1-1,1 0,-1 0,0 0,0 0,0 1,0-1,0 0,-1 0,1 0,-1 0,0 1,-1 1,-2-1,1 1,-2-1,1 0,0-1,-1 1,1-1,-1 0,0 0,0 0,-1-1,1 0,0 0,-1 0,1 0,-1-1,0 0,0 0,1-1,-3 0,-2 2,-336 56,337-56,8 0,0-2,-1 1,1 0,0 0,-1 0,1-1,-1 1,1-1,-1 1,1-1,-1 1,0-1,1 0,-1 0,1 0,-1 0,1 0,-1 0,0 0,1-1,-1 1,1 0,-1-1,1 1,-1-1,1 0,-1 0,1 1,0-1,-1 0,1 0,0 0,0 0,0 0,0-1,0 1,0 0,0 0,0-1,20-86,-9 43,-1-1,-3 0,-1 0,-3 0,-1-1,-1 45,0-1,1 1,-1 0,0 0,0-1,0 1,0 0,-1 0,1 0,-1-1,1 1,-1 0,0 0,0 0,0 0,0 0,0 0,0 0,0 1,-1-1,1 0,-1 1,1-1,-1 1,0-1,1 1,-1 0,0-1,0 1,0 0,0 0,0 1,-1-1,1 3,-1 0,1 1,0-1,0 1,0 0,0 0,0-1,0 1,1 1,-1-1,1 0,0 0,0 0,0 1,1-1,-1 0,1 1,0-1,-1 1,2-1,-1 0,0 1,1 2,1 3,0 0,1 0,-1 0,2-1,-1 1,1-1,1 0,-1 0,1-1,5 7,11 12</inkml:trace>
  <inkml:trace contextRef="#ctx0" brushRef="#br1" timeOffset="89693.489">10467 2220,'-19'2,"1"1,0 0,0 2,0 0,0 1,1 0,0 2,-2 1,4-2,-17 7,-21 8,2 3,0 1,-3 6,36-14,32-7,55-18,-63 6,0-1,0 1,0 0,0 0,0 0,0 1,0 0,0 0,0 1,0-1,0 1,0 1,0-1,0 1,0 0,-1 0,3 2,56 43,51 26,-36-49,-77-25,0 0,0 0,0 0,0 0,0 0,0 0,0-1,-1 1,1-1,-1 1,1-1,-1 0,1 0,-1 0,0 1,0-1,0 0,0 0,0-1,-1 1,1 0,-1 0,1 0,-1 0,0-1,1 1,-1 0,-1 0,1-1,0 1,0 0,-1 0,1 0,-1 0,0-2,0-3,-3-39,-2 0,-2 0,-2 0,-4-8,-10-40,23 84,2 6</inkml:trace>
  <inkml:trace contextRef="#ctx0" brushRef="#br1" timeOffset="99954.633">12379 2942,'0'-3,"0"3,0 4,0 10,-2 10,-4 9,-2 8,-3 3,-1 1,-1 0,-1-3,3-4,2-7,3-6,1-9,0-10,2-6</inkml:trace>
  <inkml:trace contextRef="#ctx0" brushRef="#br1" timeOffset="100370.178">12004 2995,'-1'-1,"0"0,0 0,0 0,0 0,0 0,0 0,1 0,-1 0,0 0,1-1,-1 1,1 0,-1 0,1-1,0 1,-1 0,1-1,0 1,0 0,0-1,0 1,0-1,0 1,1 0,-1-1,0 1,1 0,-1-1,1 1,-1 0,1 0,-1 0,1-1,0 1,0 0,0 0,-1 0,1 0,0 0,0 0,1 1,-1-1,0 0,1 0,13-7,0 1,1 1,0 0,0 2,0-1,16-1,-5 0,649-121,-668 126,21 7,-14-1,-4-3</inkml:trace>
  <inkml:trace contextRef="#ctx0" brushRef="#br1" timeOffset="102078.999">13061 3062,'13'-2,"10"-1,7-3,3 1,1-1,-1-1,-2 2,-1 2,-2 1,-5 0</inkml:trace>
  <inkml:trace contextRef="#ctx0" brushRef="#br1" timeOffset="102325.285">13074 3236,'20'0,"17"0,8 0,5 0,2-3,0 0,-8 1</inkml:trace>
  <inkml:trace contextRef="#ctx0" brushRef="#br1" timeOffset="104022.6">13982 2675,'-18'168,"-6"93,20-234,1-10,1-1,0 1,1 0,1-1,1 1,1 6,-1-21,-1 0,1 0,0 0,0 1,1-1,-1 0,0 0,1-1,-1 1,1 0,-1 0,1-1,0 1,0-1,0 1,0-1,0 0,0 0,0 0,0 0,0 0,1 0,-1-1,0 1,0-1,1 0,-1 1,0-1,2 0,71-5,4-18,-44 9</inkml:trace>
  <inkml:trace contextRef="#ctx0" brushRef="#br1" timeOffset="104275.567">13716 3008,'22'-4,"22"-4,17-3,11-2,8-1,1 0,-7 0,-15 2</inkml:trace>
  <inkml:trace contextRef="#ctx0" brushRef="#br1" timeOffset="104554.86">14344 3115,'2'16,"1"12,0 6,0 4,-2 0,0 0,0-1,-3-6,-1-2,2-5,4-6,3-8,1-6</inkml:trace>
  <inkml:trace contextRef="#ctx0" brushRef="#br1" timeOffset="104833.367">14544 3115,'0'-2,"0"1,0 6,0 6,0 9,0 7,3 3,0 4,-1 3,3 0,2-2,0-5,1-5,2-7,-2-6</inkml:trace>
  <inkml:trace contextRef="#ctx0" brushRef="#br1" timeOffset="105078.709">14330 3263,'9'-3,"17"-2,17-3,18-3,12-1,-7 1</inkml:trace>
  <inkml:trace contextRef="#ctx0" brushRef="#br1" timeOffset="105419.759">14959 3102,'18'0,"17"-2,15-3,7-3,4-3,-1-1,-4 1,-9 0,-9 3,-11 1</inkml:trace>
  <inkml:trace contextRef="#ctx0" brushRef="#br1" timeOffset="105680.164">15199 2821,'-2'23,"-1"16,0 11,1 6,0 3,1 0,1-3,-1-5,1-7,1-13</inkml:trace>
  <inkml:trace contextRef="#ctx0" brushRef="#br1" timeOffset="106097.041">15922 2755,'5'14,"0"1,-1 0,-1 0,0 1,-1-1,0 1,-2-1,0 1,0 0,0 1,-2 30,-2 0,-2-1,-2 0,-6 16,-12 73,26-134,-1 1,0 1,0 0,0 0,0-1,1 1,-1 0,1 0,0 0,0 0,0 0,0 0,0 0,1 0,-1 0,1 0,0-1,0 1,0 0,0 0,0-1,1 1,-1-1,1 1,0-1,0 1,0-1,0 0,0 0,0 0,0 0,1 0,-1-1,1 1,13 1,0-1,0 0,1-1,-1-1,0-1,0 0,0-1,0-1,1 0,6-1,0 0,-1-2,1 0,-1-1,-1-2,1 0,-1-1,11-8,-13 4</inkml:trace>
  <inkml:trace contextRef="#ctx0" brushRef="#br1" timeOffset="106363.419">15667 3089,'5'-5,"12"-3,16-3,14 0,17 1,12-2,7 0,4 2,-5 2,-16 3</inkml:trace>
  <inkml:trace contextRef="#ctx0" brushRef="#br1" timeOffset="107159.91">16403 3128,'-25'220,"25"-218,-1-1,1 1,-1-1,1 1,0-1,-1 0,1 1,0-1,0 1,0-1,0 1,0-1,1 1,-1-1,0 1,1-1,-1 1,1-1,-1 0,1 1,0-1,0 0,-1 1,1-1,0 0,0 0,0 0,0 0,1 0,-1 0,0 0,0 0,0 0,1-1,-1 1,0 0,1-1,-1 1,1-1,-1 0,1 1,-1-1,1 0,22 2,1-2,-1 0,0-2,0 0,0-2,18-5,-2 1,131-27,-151 28,-8 1</inkml:trace>
  <inkml:trace contextRef="#ctx0" brushRef="#br1" timeOffset="107556.985">16429 3062,'0'-2,"0"1,0 8,0 9,0 10,0 10,0 9,0 6,-2 3,-3 2,-1-9</inkml:trace>
  <inkml:trace contextRef="#ctx0" brushRef="#br1" timeOffset="109491.194">10454 1097,'44'13,"1"-2,1-3,-1-1,1-2,23-2,112-2,0-8,-1-8,151-34,-115 18,1392-136,-1479 157,1092-55,-1124 66,235-11,-278 6,-75-6,7 5</inkml:trace>
  <inkml:trace contextRef="#ctx0" brushRef="#br1" timeOffset="109744.2">15066 615,'9'0,"10"3,8 2,7 6,4 4,1 6,-3 5,-7 3,-8 3,-10 5,-17 4,-20 1,-19 1,-23-3,-20-6,5-9</inkml:trace>
  <inkml:trace contextRef="#ctx0" brushRef="#br1" timeOffset="110676.335">10868 856,'-60'47,"-2"-2,-2-2,-2-4,-20 7,55-29,59-2,282 120,-194-100,-115-35,1 1,-1-1,1 0,-1 1,1-1,-1 0,1 0,-1 0,1 0,-1 0,1 0,-1 0,1-1,-1 1,1-1,-1 1,0-1,1 1,-1-1,0 0,1 1,-1-1,0 0,0 0,1 0,-1 0,0 0,0-1,0 1,0 0,-1 0,1-1,0 1,-1 0,1-1,0 1,-1-1,1 1,-1-1,0 1,0-1,1 0,-2-9,0 1,0 0,-1-1,0 1,-1 0,0 0,0 1,-1-1,-2-2,-3-10,-79-190,77 155,18 43</inkml:trace>
  <inkml:trace contextRef="#ctx0" brushRef="#br1" timeOffset="111094.972">11590 1,'14'46,"-1"2,-3-1,-1 1,-3 1,-2-1,-1 1,-3 0,-3 0,-6 39,6-39,2-45,0 0,0 0,1 0,-1 1,1-1,0 0,0 1,1-1,-1 0,1 0,0 1,0-1,0 0,1 0,-1 0,1 0,0 0,0-1,0 1,1 0,0-1,-1 0,1 1,0-1,0-1,1 1,-1 0,1-1,-1 1,1-1,0 0,9 1,-1 0,1 0,0-2,0 0,0 0,0-1,0-1,0 0,0 0,0-2,0 1,-1-2,1 0,-1 0,0-1,0-1,-1 0,8-5,2-3</inkml:trace>
  <inkml:trace contextRef="#ctx0" brushRef="#br1" timeOffset="111342.391">11483 428,'18'-7,"18"-4,16-3,12-1,8-3,-9 2</inkml:trace>
  <inkml:trace contextRef="#ctx0" brushRef="#br1" timeOffset="111515.239">12111 308,'-2'16,"-1"10,0 7,3 5,4 0,3 1,3-1,2-6,1-6,-2-4,0-7,-2-5</inkml:trace>
  <inkml:trace contextRef="#ctx0" brushRef="#br1" timeOffset="111775.014">12312 335,'-2'-2,"-1"3,0 9,3 7,6 8,6 8,6 3,5 3,0 1,-2-2,-3-4,-6-7,-5-7</inkml:trace>
  <inkml:trace contextRef="#ctx0" brushRef="#br1" timeOffset="112047.286">12085 495,'16'-11,"23"-7,28 1,27 0,28 1,-7 4</inkml:trace>
  <inkml:trace contextRef="#ctx0" brushRef="#br1" timeOffset="113487.242">16229 1619,'75'4,"-1"-2,1-4,0-3,57-13,16 1,953-95,-992 99,1321-130,-855 125,-631 13,33 2</inkml:trace>
  <inkml:trace contextRef="#ctx0" brushRef="#br1" timeOffset="113764.396">19691 1137,'-2'-7,"3"-2,9 3,12 4,13 8,10 6,9 7,4 4,-1 5,-8 3,-10 2,-14 3,-20 1,-27 3,-30 0,-29-2,-28-3,5-7</inkml:trace>
  <inkml:trace contextRef="#ctx0" brushRef="#br1" timeOffset="114529.353">16577 1351,'-344'189,"290"-151,54-38,-1 0,1 1,-1-1,1 0,-1 1,1-1,-1 0,1 1,-1-1,1 1,0-1,-1 1,1-1,0 1,-1-1,1 1,0-1,-1 1,1-1,0 1,0-1,0 1,0 0,0-1,0 1,-1-1,1 1,0-1,1 1,-1 0,0-1,0 1,0-1,0 1,0 0,1-1,-1 1,0-1,0 1,1-1,-1 1,0-1,1 1,-1-1,1 0,-1 1,0-1,1 1,-1-1,1 0,-1 1,1-1,0 0,-1 0,1 1,-1-1,1 0,-1 0,1 0,0 0,-1 0,46 6,-37-5,23 5,0 1,-1 1,0 2,-1 1,0 1,-1 2,0 1,6 6,65 22,-99-42,0-1,0 0,1 1,-1-1,0 0,0 0,0 0,1 0,-1 0,0 0,0 0,0 0,1 0,-1-1,0 1,0 0,0-1,0 1,0-1,1 0,-1 1,0-1,0 0,-1 1,1-1,0 0,0 0,0 0,0 0,-1 0,1 0,0 0,-1 0,1 0,-1 0,1 0,-1-1,0 1,1 0,-1 0,0 0,0-1,1-54,-4 35,0 0,-2 0,0 0,-2 1,0 0,-1 0,-1 1,-1 0,-1 1,-7-10,4 6,3 5</inkml:trace>
  <inkml:trace contextRef="#ctx0" brushRef="#br1" timeOffset="115244.923">16937 321,'-1'16,"-1"-1,-1 1,0-1,-2 0,1 0,-6 9,-3 17,1-8,2 1,1 0,2 1,2 0,1 0,2 1,1 18,2-44,0 0,1 0,0 0,1 0,0 0,0 0,1-1,0 0,1 0,0 0,1 0,-1-1,2 0,-1 0,1 0,0-1,1 0,0-1,0 1,0-1,1-1,-1 0,2 0,-1-1,0 0,1 0,0-1,-1 0,1-1,10 1,-13-2,1 0,-1 0,1-1,-1 1,1-2,0 1,-1-1,1 0,-1-1,1 0,-1 0,0-1,0 1,0-1,0-1,0 0,-1 0,0 0,0-1,0 1,0-1,-1-1,1 1,2-6,5-11</inkml:trace>
  <inkml:trace contextRef="#ctx0" brushRef="#br1" timeOffset="115498.286">16697 696,'4'-9,"11"-3,12-2,15 2,14 0,11 2,6 3,-1 3,-6 2,-14 1</inkml:trace>
  <inkml:trace contextRef="#ctx0" brushRef="#br1" timeOffset="115770.566">17298 643,'0'26,"-1"0,-1 0,-2 0,0 0,-6 15,-8 14,11-34,0-1,1 2,1-1,1 1,1-1,1 6,2-24,0 1,0 0,1-1,-1 1,1-1,0 1,0-1,1 1,-1-1,1 0,-1 1,1-1,0 0,0 0,1 0,-1 0,0-1,1 1,0-1,0 1,0-1,0 0,0 0,0 0,0-1,0 1,1-1,-1 0,1 0,-1 0,1 0,-1 0,3-1,28 4,0-2,0-2,1-1,-1-1,0-2,-1-2,25-6,53-16,-72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15.0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299 3112,'828'-29,"-694"19,-134 10,-1 1,1-1,0 1,-1-1,1 1,0-1,0 1,-1-1,1 1,0-1,0 1,0-1,0 1,0-1,0 1,0 0,0-1,0 1,0-1,0 1,0-1,0 1,0-1,0 1,1 0,-1-1,0 1,0-1,1 1,-1-1,0 0,1 1,-1-1,0 1,1-1,-1 1,1-1,-1 0,1 1,-1-1,1 0,-1 0,1 1,-1-1,1 0,-1 0,1 0,-1 0,1 0,-1 1,1-1,-1 0,1 0,0 0,-1-1,1 1,-13 8</inkml:trace>
  <inkml:trace contextRef="#ctx0" brushRef="#br0" timeOffset="761.485">1301 2510,'1'0,"-1"0,0 1,0-1,0 0,1 0,-1 0,0 0,0 0,0 0,1 0,-1 0,0 0,0 0,0 0,1 0,-1 0,0 0,0 0,0 0,0 0,1-1,-1 1,0 0,0 0,0 0,1 0,-1 0,0 0,0 0,0-1,0 1,0 0,0 0,1 0,-1 0,0-1,0 1,0 0,0 0,0 0,0-1,0 1,0 0,0 0,0 0,10 21,9 51,-3 0,-3 2,-3 0,-4 0,-3 1,-4 40,1-86,0 207,-16 63,16-299,0 1,1-1,-1 1,0-1,1 1,-1-1,0 1,0-1,1 1,-1-1,0 1,0-1,0 1,0-1,0 1,0-1,0 1,0 0,0-1,0 1,0-1,0 1,0-1,0 1,0-1,-1 1,1-1,0 1,0-1,-1 1,1-1,0 1,-1-1,1 1,0-1,-1 0,1 1,-1-1,1 0,-1 1,1-1,-1 0,1 1,-1-1,1 0,-1 0,1 0,-1 0,1 1,-1-1,1 0,-1 0,1 0,-1 0,1 0,-1 0,0 0,0-1,2 0,-1-1,1 0,0 0,0 1,-1-1,1 1,0-1,0 1,1-1,-1 1,0-1,0 1,1 0,-1 0,1 0,-1 0,1 0,-1 0,1 0,0 0,-1 1,1-1,0 0,-1 1,1 0,0-1,0 1,0 0,0 0,-1 0,1 0,0 0,0 0,0 1,133-14,1 7,26 5,-77 1,1341-46,-1104 25,-422 22,74-1</inkml:trace>
  <inkml:trace contextRef="#ctx0" brushRef="#br0" timeOffset="2178.779">1395 2724,'-16'-78,"3"-1,4-1,3 0,4 0,3 0,9-52,-2-56,-7 90,-1 97,1-1,-1 1,1 0,-1-1,1 1,-1 0,1 0,0-1,0 1,0 0,-1 0,1 0,0 0,0 0,0 0,1 1,-1-1,0 0,0 0,0 1,1-1,-1 1,0-1,1 1,-1-1,0 1,1 0,-1 0,0 0,1-1,-1 1,0 1,1-1,-1 0,1 0,-1 0,0 1,1-1,-1 1,0-1,0 1,1-1,-1 1,0 0,0 0,0 0,0-1,0 1,0 0,1 1,12 3,50 8,-1-2,2-3,-1-3,1-3,33-4,-1 2,388 13,398-6,-367-43,-512 36,-3-1,0 1,0-1,0 1,0-1,0 1,0 0,0-1,0 1,0 0,1 0,-1 0,0 0,0 0,0 0,0 0,0 0,0 0,1 1,-1-1,0 0,0 1,0-1,0 1,0-1,0 1,0-1,0 1,0 0,-1 0,1-1,0 1,0 0,-1 0,1 0,0 0,-1 0,1 0,-1 0,1 0,-1 0,1 0,-1 0,0 0,0 0,1 0,-1 0,0 1,0-1,-33 101,26-18,4 0,3-1,5 14,-1-2,3 106,5 542,-26-521,4-175,-6-67,-19-25,12 20</inkml:trace>
  <inkml:trace contextRef="#ctx0" brushRef="#br0" timeOffset="2597.683">2237 2871,'3'0,"6"0,10-2,11-1,8-2,10-1,6 0,2-3,-1 1,-3-1,-8 2,-12 1</inkml:trace>
  <inkml:trace contextRef="#ctx0" brushRef="#br0" timeOffset="2858.175">2465 2510,'-12'0,"-3"2,1 4,2 4,6 6,6 5,6 2,1-2</inkml:trace>
  <inkml:trace contextRef="#ctx0" brushRef="#br0" timeOffset="3045.674">2492 2978,'0'11,"0"2,0-4,0-5,2-8,1-9,0-5,-1-1</inkml:trace>
  <inkml:trace contextRef="#ctx0" brushRef="#br0" timeOffset="4181.091">2866 2577,'16'-12,"0"0,1 1,0 1,1 1,0 1,0 0,1 1,0 1,1 1,-1 0,1 2,2 0,-19 2,1 1,0 0,-1 0,1 0,0 0,-1 0,1 1,0-1,-1 1,1 0,-1 0,1 0,-1 1,1-1,-1 1,0 0,0 0,0 0,0 0,0 1,0-1,-1 1,1-1,-1 1,0 0,0 0,0 0,0 1,0-1,-1 0,1 1,-1-1,1 13,-2-1,0 0,0 0,-1 1,-1-1,-1 0,0 0,-1 0,-1-1,0 1,-1-1,0 0,-1-1,0 0,-2 0,1 0,-7 6,-110 140,123-158,0 0,1 0,-1 0,1 1,-1-1,1 1,0-1,0 1,-1-1,1 1,0 0,0-1,1 1,-1 0,0 0,0 0,1 0,-1 0,1 0,0-1,0 1,0 0,-1 0,2 0,-1 0,0 0,0 0,1 0,-1 0,1 0,-1 0,1 0,0 0,0-1,0 1,0 0,0-1,0 1,0 0,1-1,-1 0,1 1,0 0,11 2,-1-1,1-1,0 0,-1-1,1 0,0-1,0 0,0-1,-1 0,1-1,0-1,3-1,3 1,159-34,-128 25</inkml:trace>
  <inkml:trace contextRef="#ctx0" brushRef="#br0" timeOffset="4607.951">3735 2885,'86'16,"1"-4,0-4,0-4,23-4,-26 1,885 22,-904-18,-91 4,-2-8,0 0</inkml:trace>
  <inkml:trace contextRef="#ctx0" brushRef="#br0" timeOffset="7839.314">2598 24,'-229'-22,"181"21,-1 2,1 3,0 1,0 3,1 1,-41 15,-45 13,1 7,-111 53,127-40,-88 60,143-74,1 3,2 2,2 3,-48 57,65-63,1 2,3 1,2 2,2 1,2 2,-2 10,-84 136,31 14,60-151,3 1,-9 52,26-100,-39 194,30-177,1 1,2 0,1 1,2-1,1 2,1-1,2 14,4 186,-19-346,-52-166,66 264,11 35,178 297,-154-242,-31-75,0-1,-1 1,1-1,-1 0,1 1,-1-1,1 1,-1-1,1 0,-1 0,1 1,-1-1,1 0,-1 0,0 0,1 1,-1-1,1 0,-1 0,0 0,1 0,-1 0,1 0,-1 0,0-1,1 1,-1 0,1 0,-1 0,0-1,1 1,-1 0,1 0,-1-1,1 1,-1 0,1-1,-1 1,1-1,0 1,-1-1,1 1,0-1,-1 1,1-1,0 1,-1-1,1 1,0-1,0 1,0-1,0 0,-1 1,1-1,0 1,0-1,-63-79,45 55,-2 0,0 1,-1 1,-2 1,0 1,-1 1,-15-9,-20 1,76 19,229-29,-74 17,-170 20,0 1,1-1,-1 1,0-1,0 1,1 0,-1 0,0 0,1 0,-1 0,0 1,1-1,-1 1,0 0,0-1,0 1,0 0,1 0,-1 0,0 1,-1-1,1 0,0 1,0-1,-1 1,1 0,0-1,-1 1,0 0,1 0,-1 0,0 0,0 1,-2 3,0 0,-1 0,1 0,-1 0,-1 0,1 0,-1 0,0-1,0 0,0 1,-1-1,0 0,0 0,-1-1,1 0,-3 3,6-6,-152 135,152-136,-1 1,1-1,0 1,0 0,0-1,-1 1,1 0,0 0,0 0,0 0,0 0,0 0,0 0,1 1,-1-1,0 0,1 0,-1 1,0-1,1 0,0 1,-1-1,1 0,0 1,0-1,-1 1,1-1,0 0,0 1,1-1,-1 1,0-1,0 0,1 1,-1-1,1 0,-1 1,1-1,0 0,-1 0,1 1,0-1,0 0,0 0,16 6</inkml:trace>
  <inkml:trace contextRef="#ctx0" brushRef="#br0" timeOffset="10445.395">4470 3259,'19'27,"65"129,8-4,56 66,-94-145,4-2,2-3,3-3,3-2,3-3,54 35,275 163,68 4,-435-240,86 44,-27-25,-81-40,-22-14,8 8,-6-6</inkml:trace>
  <inkml:trace contextRef="#ctx0" brushRef="#br0" timeOffset="12301.612">6168 4463,'-2'0,"1"0,-1 0,0 0,1 1,-1-1,0 1,1-1,-1 1,1 0,-1-1,1 1,-1 0,1 0,0 0,-1 0,1 0,0 1,0-1,0 0,0 1,0-1,0 0,0 1,0-1,0 1,1 0,-1-1,1 1,-1-1,1 1,-1 0,1-1,0 2,4 57,3-46,0-1,1 1,1-2,0 1,0-1,1 0,1-1,5 4,11 14,4 5,-5-7,-2 1,0 2,-2 0,9 19,-28-46,0 1,-1 0,0-1,0 1,0 0,-1 0,1 0,-1 1,0-1,0 0,0 0,-1 1,1-1,-1 0,0 1,0-1,-1 0,1 1,-1-1,0 0,0 1,-1-1,1 0,-1 0,0 0,0 0,0-1,0 1,-1 0,1-1,-1 0,0 1,0-1,-1 0,-2 1,-10 3,-1-1,-1 0,1-2,-1 0,1-1,-1-1,0 0,0-1,0-1,0-1,0-1,0 0,0-2,0 0,-5-2,-17-1,14 4,22 3,-1 0,1 0,0 0,-1 0,1-1,-1 0,1 0,0 0,0-1,-1 1,1-1,0 0,1 0,-1-1,0 1,0-1,3 0,1 1,-1-1,1 1,0-1,0 1,0-1,0 1,0-1,0 0,1 1,-1-1,1 1,0-1,-1 1,1 0,0-1,1 1,-1 0,0 0,1 0,-1-1,1 1,0 1,-1-1,4-6,1-2,19-31,-1 0,-3-2,5-16,32-189,-59 282,-12 27,-2 0,-3-1,-3-1,-7 13,1-3,20-52,9-39,73-196,-56 180,-16 40,-45 116,-10-15,46-97,8-11,9-11,-8 14,0 0,0 1,0 0,0 0,0 0,0 0,0 0,0 1,0 0,1-1,-1 1,0 0,0 0,1 1,-1-1,0 1,0 0,0-1,0 1,0 0,0 1,0-1,0 1,0-1,-1 1,1 0,-1 0,1 0,-1 0,1 0,-1 1,0-1,1 2,11 7,132 93,-123-79,-56-34,-8-7,1 2,-2 2,0 1,-31-2,223 5,20-17,-160 21,-17 2,-24 0,24 2,6 0,0 0,0 1,-1-1,1 0,0 0,0 0,-1 0,1 0,0-1,0 1,0 0,-1 0,1-1,0 1,0-1,0 1,0-1,0 1,0-1,0 0,0 0,0 1,0-1,0 0,0 0,0 0,0 0,1 0,-1 0,0 0,1 0,-1-1,1 1,0 0,-1 0,1 0,0 0,-1-1,1 1,0 0,0 0,0-1,32-104,-32 106,4-12,-1 0,-1 0,0 0,-1 0,0 0,-1-1,0 1,-1 0,0 0,-3-10,4 23,0 0,0 0,-1 0,1 0,0 0,0-1,-1 1,1 0,0 0,-1 0,1 0,-1-1,1 1,-1 0,1-1,-1 1,1 0,-1-1,0 1,0 0,1-1,-1 1,0-1,0 1,1-1,-1 0,0 1,0-1,0 0,0 0,0 0,0 1,0-1,1 0,-1 0,0 0,0 0,0 0,0-1,0 1,0 0,0 0,1-1,-1 1,0 0,0-1,0 1,0-1,1 1,-1-1,0 1,1-1,-1 0,0 1,1-1,-1 0,1 1,-1-1,1 0,-1 0,1 0,0 1,-1-1,1 0,0 0,-1 0,1 0,0 0,0 0,0 11,1 1,0-1,1 0,0 0,0-1,1 1,0 0,1-1,0 1,0-1,1 0,0-1,1 1,2 1,61 101,-61-92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44.5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 52,'-2'2,"1"0,-1-1,0 1,1 0,0 0,-1 0,1 0,0 0,0 1,0-1,0 0,1 0,-1 1,0-1,1 0,0 1,0-1,-1 1,1-1,1 0,-1 1,0-1,1 0,-1 1,1-1,-1 0,1 1,0-1,0 0,0 0,1 0,-1 0,0 0,1 0,-1 0,1 0,0-1,-1 1,1 0,0-1,0 0,0 1,0-1,0 0,2 1,-2-2,0 0,0 0,0 0,-1 0,1 0,0 0,0 0,-1-1,1 1,0 0,0-1,-1 0,1 1,0-1,-1 0,1 0,-1 0,1 0,-1 0,0 0,1-1,-1 1,0 0,0-1,0 1,0-1,0 1,0-1,0 1,0-1,-1 0,1 1,0-1,-1 0,0 0,1 1,-1-1,0-1,1-2,0 0,-1 0,0 0,0 0,0 0,0 0,-1 0,0 0,0 0,0 0,-1 1,1-1,-3-3,3 6,0 0,0 0,-1 0,1 0,-1 0,0 0,0 0,1 0,-1 1,0-1,-1 1,1-1,0 1,0 0,-1 0,1 0,0 0,-1 0,1 0,-1 1,1-1,-1 1,1 0,-1 0,1 0,-1 0,0 0,1 0,-1 1,1-1,-1 1,1 0,-2 0,-7 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44.8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7 201,'6'0,"0"-2,0 1,0-1,0 1,-1-1,1-1,-1 1,1-1,-1 0,0-1,0 1,-1-1,1 0,-1 0,1 0,-1 0,-1-1,1 0,-1 0,1 0,-1 0,-1 0,1-1,-1 1,0-1,0 0,-1 0,1 0,-1 1,-1-1,1 0,-1 0,0 0,0 0,-1-3,1 7,-1 0,1 0,-1 0,1 0,-1-1,0 1,0 0,0 0,0 1,0-1,0 0,-1 0,1 0,-1 1,1-1,-1 1,1-1,-1 1,0 0,0-1,0 1,0 0,0 0,0 1,0-1,0 0,0 0,0 1,0 0,0-1,0 1,-1 0,1 0,0 0,0 0,0 0,-1 1,1-1,0 1,0-1,0 1,0 0,0 0,0 0,0 0,0 0,0 0,1 1,-1-1,0 1,1-1,-1 1,0 0,-1 0,1 0,-1-1,1 1,-1 0,1 0,0 0,-1 1,1-1,1 1,-1-1,0 1,0-1,1 1,0 0,-1 0,1 0,0 0,0 0,1 0,-1 0,1 0,-1 0,1 0,0 0,0 0,1 0,-1 1,0-1,1 0,0 0,0 0,0 0,0-1,0 1,1 0,-1 0,1-1,0 1,0 0,-1-1,3 2,13 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41.9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316 635,'-21'-8,"0"1,0 1,-1 2,1 0,-1 1,-3 0,18 3,-1-1,1 1,-1 1,1-1,-1 1,1 1,-1-1,1 1,0 0,0 1,0 0,0 0,0 1,1-1,-1 1,1 1,0-1,0 1,-1 2,4-4,1-1,0 0,0 1,1-1,-1 1,0 0,1-1,0 1,-1 0,1 0,0 0,1 0,-1 0,0 0,1 0,0 0,-1 1,1-1,1 0,-1 0,0 0,1 0,0 0,-1 0,1 0,0 0,1 0,-1 0,0 0,1-1,0 1,-1 0,1-1,0 0,0 1,1-1,-1 0,0 0,1 0,-1 0,1-1,0 1,-1-1,1 1,0-1,0 0,0 0,0 0,0-1,0 1,1 0,9-1,0 0,0-1,0 0,0-1,0 0,0-1,-1-1,1 0,-1-1,0 0,0 0,-1-2,0 1,0-1,0-1,-1 0,0-1,0 1,-1-2,0 0,-1 0,1-2,2-3,-2 0,0-1,0 0,-2 0,0 0,-1-1,0 0,-1-1,-1 1,-1-1,-1 1,0-1,-1 0,-1-6,-2-8,0 1,-2-1,-1 1,-2-1,-1 2,-1-1,-9-17,17 45,-2-6,0 0,0 1,-1 0,0-1,0 1,-1 1,0-1,-1 1,1 0,-1 0,-1 0,1 1,-1 0,-1 0,7 5,-1 0,1 1,-1-1,0 1,1-1,-1 1,1-1,-1 1,0 0,0 0,1 0,-1 0,0 0,1 0,-1 1,0-1,1 0,-1 1,1 0,-1-1,0 1,1 0,-1-1,1 1,0 0,-1 0,1 0,0 1,-1-1,1 0,0 0,0 1,0-1,0 0,0 1,1-1,-1 1,0 0,-23 64,17-30,2 1,1 0,2 0,1 0,2 0,2 0,1 0,2 0,1-1,3 5,-7-29,0-1,0 1,1-1,1 0,-1 0,2 0,0-1,0 0,1 0,0 0,0-1,1 0,1 0,-1-1,1 0,1-1,-1 0,1 0,1-1,-1-1,4 2,-9-6,1-1,-1 1,0-1,0 0,1 0,-1-1,0 0,0 0,1 0,-1 0,0-1,0 0,-1 0,1 0,0-1,-1 1,1-1,-1 0,0-1,0 1,0-1,0 1,-1-1,1 0,-1-2,7-6,-1 0,-1-1,0 0,-1 0,-1-1,0 0,-1 0,1-3,1 7,-7 35,-1-17,1 12,0 0,1 0,1 0,1 0,3 13,-5-29,0 0,0 0,0 0,1 0,-1-1,1 1,0 0,0-1,0 1,1-1,-1 0,1 1,0-1,0 0,0-1,0 1,0-1,0 1,1-1,-1 0,1 0,0 0,0-1,0 1,0-1,0 0,0 0,0 0,0-1,3 1,16-3</inkml:trace>
  <inkml:trace contextRef="#ctx0" brushRef="#br0" timeOffset="268.387">569 126,'2'12,"8"5,9 5,1-2</inkml:trace>
  <inkml:trace contextRef="#ctx0" brushRef="#br0" timeOffset="466.922">890 514,'2'16,"0"-1,2 0,0 0,0 0,2 0,0-1,0 1,1-2,1 1,1-1,0 0,0-1,1 0,1 0,3 2,-13-13,0 0,0 0,0 0,1 0,-1 0,0 0,1 0,-1 0,0 0,1-1,-1 1,1 0,-1-1,1 0,0 1,-1-1,1 0,-1 0,1 0,0 0,-1 0,1 0,-1 0,1 0,0-1,-1 1,1-1,-1 1,1-1,-1 0,1 1,-1-1,0 0,1 0,-1 0,0 0,0 0,0 0,0-1,0 1,0 0,0 0,0-1,0 1,0-1,-1 1,7-15,0 0,-2-1,0 0,-1 1,-1-2,0 1,-2 0,1-5,4-33,-6 49,0 0,0 0,1 0,0 1,0-1,1 0,-1 0,1 0,0 1,1-1,0 1,-1 0,2 0,-1 0,0 0,1 0,0 0,0 1,1 0,-1 0,1 0,0 1,2-2,12-1</inkml:trace>
  <inkml:trace contextRef="#ctx0" brushRef="#br0" timeOffset="696.836">1357 527,'0'16,"0"12,0 6,0 1,0 0,3-1,2-5,1-8</inkml:trace>
  <inkml:trace contextRef="#ctx0" brushRef="#br0" timeOffset="943.74">1344 153,'0'-7,"0"-2</inkml:trace>
  <inkml:trace contextRef="#ctx0" brushRef="#br0" timeOffset="2228.529">1732 394,'0'-2,"0"0,0-1,1 1,-1 0,0 0,1 0,-1 0,1 0,0-1,-1 1,1 0,0 0,1 1,-1-1,0 0,0 0,1 0,-1 1,1-1,-1 1,1-1,0 1,0 0,0 0,-1 0,1-1,0 2,0-1,0 0,1 0,-1 1,0-1,0 1,0 0,0-1,1 1,-1 0,0 0,0 1,0-1,1 0,-1 1,0-1,0 1,1 0,9 7,0-1,-1 2,0 0,-1 0,0 1,0 0,-1 0,-1 1,0 1,0-1,-1 1,0 1,-1-1,-1 1,0 0,1 6,4 20,-1 1,-3 0,-1 1,-2 0,-1 0,-3-1,-1 1,-2 0,-2-1,-1 0,-9 24,10-34,2-20,1 1,1-1,0 1,0 0,1 0,1 0,0 0,0 0,1 0,0 0,1 0,2 8,-2-16,-1-1,0 1,1-1,-1 0,1 1,0-1,0 0,0 0,0 0,0 0,1-1,-1 1,0-1,1 1,-1-1,1 0,-1 0,1 0,0 0,0 0,-1-1,1 1,0-1,0 0,0 1,-1-1,1-1,0 1,0 0,0-1,0 0,2 0,1 0,-1-1,0 1,0-2,0 1,0 0,0-1,-1 0,1 0,-1 0,0-1,1 1,-2-1,1 0,3-4,-2-3,0 0,-1 0,0-1,0 0,-1 0,-1 0,0 0,-1 0,0 0,-1 0,0-1,-1 1,0 0,-1 0,0 0,-1 0,0 0,-1 0,-1 1,0 0,0 0,-1 0,0 1,-1-1,0 2,-1-1,0 1,-1 0,-2-2,-13-11,-2 0,0 2,-2 1,0 1,-1 1,-1 2,-14-5,13 5,12 1,19 14,0 0,-1-1,1 1,0-1,0 1,0 0,0-1,0 1,0-1,0 1,0 0,0-1,0 1,0-1,0 1,0-1,0 1,1 0,-1-1,0 1,0-1,0 1,1 0,-1-1,0 1,0 0,1-1,-1 1,0 0,1 0,-1-1,0 1,1 0,-1 0,0-1,1 1,-1 0,1 0,-1 0,0 0,1 0,-1 0,1-1,-1 1,1 0,-1 0,0 0,1 0,-1 1,1-1,-1 0,1 0,158-18,-11 8,352-37,-419 26,-80 21,-1 0,1 0,-1-1,1 1,-1 0,1 0,-1-1,0 1,1 0,-1-1,1 1,-1-1,0 1,1 0,-1-1,0 1,0-1,1 1,-1-1,0 1,0-1,0 1,0-1,1 1,-1-1,0 1,0-1,0 1,0-1,0 1,0-1,-1 1,1-1,0 1,0-1,0 1,0-1,0 1,-1-1,1 1,0-1,-1 1,1 0,0-1,0 1,-1-1,1 1,-1 0,1-1,0 1,-1 0,1 0,-1-1,1 1,-1 0,1 0,-29-15,12 9,0 1,-1 1,1 0,-1 1,0 1,0 1,0 0,0 2,0 0,0 1,-8 2,21-3,-1 1,1 0,0 0,0 0,0 0,0 1,1 0,-1 0,1 0,0 1,0 0,0-1,0 1,1 0,-1 1,1-1,0 1,0 0,1-1,-1 1,1 0,0 0,1 1,-1-1,1 0,0 1,0-1,1 0,-1 1,1-1,0 1,1-1,0 1,-1-1,2 0,-1 1,1-1,-1 0,1 0,1 0,-1 0,1 0,0-1,1 2,-1-1,1 0,1 0,-1-1,1 0,-1 1,1-1,0-1,1 1,-1-1,0 0,1 0,0-1,0 0,0 0,0 0,0 0,0-1,0 0,1-1,-1 1,0-1,1 0,-1-1,0 1,0-1,0-1,1 1,-1-1,0 0,-1 0,1-1,0 0,-1 0,1 0,4-4,6-7,0-1,-1 0,0-1,-1 0,-1-1,-1-1,0 0,5-12,-6 21,-15 35,3-25,-9 118,10-114,0-1,1 0,0 0,0 0,0 1,0-1,1 0,0 0,0-1,0 1,0 0,0-1,1 1,-1-1,1 0,0 1,0-1,1-1,-1 1,0 0,1-1,0 0,-1 0,1 0,0 0,3 1,-3-2,1 0,-1 0,0 0,1 0,-1 0,0-1,1 0,-1 0,1 0,-1-1,0 1,1-1,-1 0,0 0,0-1,1 1,-1-1,0 0,0 0,-1 0,1-1,0 1,-1-1,0 0,1 0,-1 0,0 0,-1-1,1 1,0-1,-1 0,0 1,0-1,0 0,0 0,-1-1,0 1,0 0,0 0,0-1,0-2,-1-9,-1 1,-1-1,0 1,-1 0,0-1,-1 1,-1 1,-1-1,0 1,-1 0,0 0,-1 1,-1-2,-4-9,12 23,1 0,-1 1,1-1,-1 0,1 0,0 0,-1 0,1 1,0-1,0 0,-1 0,1 0,0 0,0 0,0 0,0 0,0 0,1 0,-1 0,0 1,0-1,0 0,1 0,-1 0,1 0,-1 0,1 1,-1-1,1 0,-1 0,1 1,-1-1,1 0,0 1,-1-1,1 1,0-1,0 1,0-1,-1 1,1 0,0-1,0 1,0 0,0-1,0 1,0 0,-1 0,1 0,0 0,0 0,0 0,0 0,0 0,0 0,0 1,0-1,0 0,-1 1,1-1,0 0,0 1,0-1,29-1,0 2,0 0,0 2,0 1,-1 2,0 1,0 1,24 10,-47-16,0 1,-1-1,1 1,-1 0,0 1,0-1,0 1,0 0,-1 0,1 0,-1 1,0 0,-1 0,1 0,-1 0,0 0,0 1,-1-1,1 1,-1 0,-1 0,1 0,-1 0,0 0,0 0,0 0,-1 0,0 0,-1 0,1 1,-38 140,37-145,1 0,0 1,0-1,0 0,0 0,0 0,1 0,-1 1,1-1,-1 0,1 0,0 0,-1 0,1 0,0 0,0 0,1-1,-1 1,0 0,1 0,-1-1,1 1,-1-1,1 0,0 1,0-1,-1 0,1 0,0 0,0 0,0 0,0 0,0-1,2 1,77 4,-58-7,0-1,0-2,0 0,-1-2,1 0,-2-1,1-1,-1-2,-1 0,1-1,-2 0,0-2,-1-1,0 0,9-11,-20 17,0 1,-1-1,0 0,0-1,-1 1,0-1,-1 0,0-1,-1 1,2-9,-4 15,0 0,-1 0,1 0,-1 0,0 0,0 0,-1 0,1 0,-1 0,0 0,0 0,0 0,0 0,-1 1,0-1,1 0,-1 1,-1-1,1 1,0 0,-1 0,0 0,0 0,0 0,0 1,0-1,0 1,-1 0,1 0,-1 0,-4-2,0 1,0 0,0 1,0-1,0 2,0-1,-1 1,1 1,-1-1,1 1,0 1,-1 0,1 0,0 0,-9 4,13-4,-1 0,0 1,0-1,1 1,-1 0,1 1,0-1,0 1,0 0,0 0,0 0,0 1,1-1,0 1,-1 0,2 0,-1 0,0 0,1 0,-1 1,1-1,1 1,-1 0,1-1,-1 1,1 0,0 3,1-2,0-1,0 0,1 1,0-1,0 0,0 0,1 0,-1 0,1 0,0 0,1 0,-1-1,1 1,0-1,0 1,0-1,1 0,0 0,-1-1,4 3,96 55,-37-39,0-4,2-2,0-4,0-2,1-4,22-1,42 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39.1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147 76,'-2'16,"-1"16,2 15,2 10,2 9,2 5,-1-1,2-2,-1-10,-1-11,-1-14</inkml:trace>
  <inkml:trace contextRef="#ctx0" brushRef="#br0" timeOffset="1714.227">0 9,'335'293,"-321"-281,28 24,-2 2,-1 1,-2 2,-1 2,17 30,-50-70,0 0,0 0,-1 0,0 0,1 1,-1-1,-1 1,1-1,0 1,-1-1,0 1,0 0,0 0,0 0,0 0,-1 0,0 0,0 0,0 0,0 0,-1 0,1 0,-1-1,0 1,0 0,-1 0,1 0,-1-1,1 1,-1-1,-1 1,1-1,0 0,-8 2,-1-1,1 0,-1 0,0-1,0-1,0 0,0 0,0-1,0-1,0 0,0 0,-1-1,1-1,-8-1,-6 0,0-2,1 0,0-1,0-2,0 0,1-2,1 0,-1-2,-3-3,25 15,-1-1,1 1,-1-1,0 1,1-1,-1 0,1 0,0 0,-1 0,1 0,0 0,0 0,-1 0,1-1,0 1,0 0,0-1,0 1,1-1,-1 1,0-1,1 1,-1-1,1 1,-1-1,1 0,0 1,0-1,-1 0,1 1,0-1,1 0,-1 1,0-1,0 0,1 1,-1-1,1 0,-1 1,1-1,0 1,0-1,0 1,-1 0,1-1,1 1,-1 0,0-1,0 1,0 0,1 0,-1 0,19-10,1 1,0 1,0 1,1 1,0 1,0 1,11-1,1-2,-20 5,49-13,0 4,1 2,0 2,41 2,-99 6,-1-1,0 1,0 0,0 1,0-1,1 1,-1 0,0 0,0 0,0 1,-1 0,1 0,0 0,0 0,-1 1,0 0,1 0,-1 0,0 1,-1-1,1 1,-1 0,1 0,-1 0,0 0,0 0,-1 1,0 0,1-1,-2 1,1 0,0 0,0 99,-1-102,-1 0,1 0,-1 0,1 0,0 0,0-1,0 1,0 0,0 0,0-1,1 1,-1 0,0-1,1 0,0 1,-1-1,1 0,0 0,-1 0,1 0,0 0,0 0,0 0,0 0,0-1,0 1,0-1,0 0,0 1,0-1,0 0,0 0,1-1,69-11,-61 8,-2 1,1-2,0 1,-1-2,0 1,0-1,-1 0,1-1,-1 0,-1 0,1-1,-1 0,-1 0,1-1,-1 0,-1 0,0 0,0 0,-1-1,0 0,-1 0,0 0,2-9,-10 0,0 29,7 3,1 0,0 0,0 0,2-1,-1 1,2-1,0 0,0 0,1-1,0 0,8 10,-10-15,0-1,1 1,-1-1,1 0,0 0,0 0,1-1,-1 0,1 0,0-1,0 0,0 0,1-1,-1 1,1-2,-1 1,1-1,0 0,-1-1,1 1,0-2,-1 1,1-1,0 0,5-2,0 0,0-1,0-1,0 0,-1 0,1-1,-1-1,-1 0,1 0,-1-2,-1 1,1-1,-2-1,1 0,1-3,6-11,-1-1,-1-1,-2 0,0-1,-2 0,-1-1,-1-1,3-19,-19 101,3 1,3 0,1 0,3 0,3 0,5 23,17 81,-11-71,-4 0,1 89,-16-144,2-32,0 1,0 0,0-1,0 1,0-1,0 1,0-1,0 1,0-1,-1 1,1-1,0 1,0-1,0 1,-1-1,1 1,0-1,-1 1,1-1,0 0,-1 1,1-1,-1 1,1-1,0 0,-1 1,1-1,-1 0,1 0,-1 1,1-1,-1 0,1 0,-1 0,1 0,-1 0,0 0,1 0,-1 0,1 0,-1 0,1 0,-1 0,1 0,-1 0,1 0,-1 0,1-1,-1 1,1 0,-1 0,-4-5,0 0,0 0,0-1,1 1,0-1,0 0,1 0,0 0,0 0,0-1,1 0,-2-3,2 3,-15-50,2-1,3 0,2-1,3 0,3-1,2 1,4-32,-4 69,2 1,0-1,1 1,1-1,1 1,1 0,1 0,1 0,1 1,1 0,0 0,1 0,7-8,-14 25,0 1,1-1,-1 1,1-1,-1 1,1 0,0 0,0 0,0 0,0 1,0-1,1 1,-1 0,0 0,1 0,-1 0,0 0,1 1,-1 0,1-1,-1 1,1 1,-1-1,1 0,-1 1,1 0,-1 0,0 0,1 0,-1 0,0 1,0-1,0 1,0 0,2 1,15 13,0 0,-1 1,-1 1,0 0,-1 2,-2 0,0 0,-1 2,8 15,-21-36,1 1,-1 0,1-1,-1 1,0 0,0 0,0 0,0-1,0 1,0 0,-1 0,1 1,0-1,-1 0,0 0,1 0,-1 0,0 0,0 0,0 1,-1-1,1 0,0 0,-1 0,1 0,-1 0,0 0,0 0,0 0,0 0,0 0,0 0,0-1,-1 1,1 0,0-1,-1 1,-10 1,1 0,-1-2,1 1,-1-1,0-1,1 0,-1-1,0 0,1 0,-4-2,-40-14,56 16,-1 0,1 0,0 0,-1-1,1 1,0 0,0 0,0 0,0 0,0 1,0-1,0 0,0 0,0 0,0 1,0-1,0 1,0-1,1 1,-1-1,0 1,1 0,-1-1,0 1,0 0,1 0,-1 0,2 0,-2 0,319-74,-319 73,1 0,1 0,-1 0,1 0,-1 1,1-1,0 1,-1-1,1 1,0 0,-1 0,1 0,0 0,-1 0,1 1,0-1,-1 1,1 0,-1 0,1 0,-1 0,1 0,-1 0,0 1,1-1,-1 1,0-1,0 1,0 0,0 0,15 34,-16-32,0 0,1 0,-1 0,1-1,0 1,0 0,0-1,1 1,-1-1,1 0,-1 1,1-1,0 0,1-1,-1 1,0-1,1 1,-1-1,1 0,0 0,0-1,0 1,0-1,0 0,3 1,-2-2,0 1,0-1,0 0,0-1,0 1,0-1,0 0,0 0,0-1,0 1,0-1,0 0,-1-1,1 1,-1-1,0 0,1 0,-1 0,-1 0,1-1,0 0,-1 1,0-1,0-1,0 1,0 0,-1-1,0 1,1-1,-2 0,1 0,-1 0,1 0,-1 0,-1 0,1 0,-1 0,0 0,0 0,0 0,-1-1,1 1,-1 0,-1 0,1 0,-1 1,0-1,0 0,0 0,-2-1,0 0,0 0,-1 1,0 0,0 0,0 0,-1 1,1-1,-1 1,0 1,0-1,0 1,-1 0,1 0,-1 1,0 0,0 0,1 1,-1 0,0 0,0 0,0 1,-1 0,1 0,0 1,0 0,0 0,1 1,-1 0,0 0,1 1,-1-1,1 1,-1 1,1-1,0 1,1 0,-1 0,1 1,0 0,0 0,0 0,-2 3,4-3,0-1,1 0,-1 1,1 0,0 0,0-1,0 1,1 0,0 1,0-1,0 0,1 0,-1 0,1 1,0-1,1 0,-1 0,1 0,0 0,0 1,1-1,0-1,0 1,0 0,0 0,1-1,-1 1,1-1,0 0,1 0,-1 0,1 0,0 0,0-1,0 0,0 0,0 0,1 0,0 0,32 10,-1-5</inkml:trace>
  <inkml:trace contextRef="#ctx0" brushRef="#br0" timeOffset="1993.745">2447 9,'-18'-5,"-11"2,-2 4,1 8,6 9,9 8,13 6,10 3,4-5</inkml:trace>
  <inkml:trace contextRef="#ctx0" brushRef="#br0" timeOffset="2151.408">2473 570,'16'14,"12"6,11 3,7-3,7-5,-4-5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6:34.8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374 68,'-1'-3,"-7"-11,2 22,4 202,-21 174,23-379,-1 0,1 1,0-1,0 0,1 0,-1 1,1-1,0 0,1 0,-1 0,1 0,0 0,0 0,1-1,-1 1,1-1,0 0,1 1,-1-1,1 0,-1-1,1 1,0-1,0 0,1 0,-1 0,1 0,-1-1,1 0,0 0,3 1,14 1,1-2,0 0,-1-2,1 0,7-2,-11 1,8 0,1-1,-1-2,1-1,-1-1,22-7,-28 4</inkml:trace>
  <inkml:trace contextRef="#ctx0" brushRef="#br0" timeOffset="264.445">0 415,'0'-9,"7"-3,13 0,16 3,11 3,13 1,9 3,7 4,1 1,-2 0,-8 2,-16 0</inkml:trace>
  <inkml:trace contextRef="#ctx0" brushRef="#br0" timeOffset="510.662">1003 482,'0'14,"0"11,0 10,0 7,0 2,2 1,3-1,3 0,1-2,-2-2,-2-5,0-5,0-8</inkml:trace>
  <inkml:trace contextRef="#ctx0" brushRef="#br0" timeOffset="761.958">1217 576,'-2'-5,"-1"2,0 4,0 8,4 9,3 7,4 8,0 4,1 3,1 1,2-1,0-2,-1-1,-1-6,-2-8</inkml:trace>
  <inkml:trace contextRef="#ctx0" brushRef="#br0" timeOffset="982.209">1016 763,'0'-2,"9"-1,14-2,18-1,12-1,9 1,5-1,1 0,-12 2</inkml:trace>
  <inkml:trace contextRef="#ctx0" brushRef="#br0" timeOffset="1262.722">1725 389,'5'0,"5"0,11 0,10-2,14-2,11-1,7 0,2-2,-3 0,-8 2,-11 2,-12 3,-12 2</inkml:trace>
  <inkml:trace contextRef="#ctx0" brushRef="#br0" timeOffset="1525.361">1899 602,'20'2,"16"1,9 0,6 0,3-2,1-2,-1-2,-10 1</inkml:trace>
  <inkml:trace contextRef="#ctx0" brushRef="#br0" timeOffset="1984.96">2687 68,'-7'198,"1"-115,5-1,2 1,9 45,-9-115,1 0,1 1,0-1,0-1,1 1,1 0,0-1,1 0,0 0,1-1,0 0,1 0,7 8,-8-15,1 0,-1 0,1-1,0 0,0-1,0 0,1 0,-1 0,1-1,-1-1,0 1,1-1,-1-1,1 0,3 0,-2 0,6 1,3 0,0-1,0 0,0-2,0 0,-1-1,1 0,-1-2,6-3,-9 0</inkml:trace>
  <inkml:trace contextRef="#ctx0" brushRef="#br0" timeOffset="2280.787">2513 415,'0'-4,"3"-2,6 0,12-1,12 1,10 1,13 1,7 2,7 1,4 0,-3 2,-6-1,-8 0,-10 0,-14 1</inkml:trace>
  <inkml:trace contextRef="#ctx0" brushRef="#br0" timeOffset="13333.782">3316 696,'2'124,"6"-1,6 4,-14-125,0 0,0-1,0 1,0 0,0 0,0 0,1 0,-1-1,1 1,-1 0,1 0,0-1,0 1,0-1,0 1,0 0,0-1,0 0,0 1,1-1,-1 0,1 0,-1 1,1-1,-1 0,1 0,-1-1,1 1,0 0,0-1,-1 1,1-1,0 1,0-1,0 0,173-4,27 2,-193 2</inkml:trace>
  <inkml:trace contextRef="#ctx0" brushRef="#br0" timeOffset="13914.975">3944 442,'16'-3,"12"-2,12-1,10-1,4 0,2 2,-1 1,-6 1,-8 2,-12 3,-11 5,-8 2</inkml:trace>
  <inkml:trace contextRef="#ctx0" brushRef="#br0" timeOffset="14181.348">4024 629,'16'0,"10"0,9 0,8 0,4 0,2 0,3 0,-1 0,-3 0,-2 0,-9 0</inkml:trace>
  <inkml:trace contextRef="#ctx0" brushRef="#br0" timeOffset="14758.848">5013 1,'8'6,"-2"144,-6 353,-1-499,0 0,1 0,-1 0,1 0,0 0,0 0,1 0,-1 1,1-1,0 0,0 0,1 0,-1-1,1 1,-1 0,1 0,1-1,-1 1,0-1,1 0,-1 0,1 0,0 0,0 0,1 0,-1-1,0 0,1 1,-1-1,4 1,13 1,-1 0,1-2,0 0,-1-1,1-1,0-1,0-1,17-3,-34 4,26-2,2 0,1-1,0-1,-1-2,17-7,-12-15,-32 20</inkml:trace>
  <inkml:trace contextRef="#ctx0" brushRef="#br0" timeOffset="15120.828">4853 362,'20'-5,"16"-1,16 1,13-2,8 0,6 2,-2 2,-4 0,-11 2,-13 1,-13 0,-15 0,-15 0,-9 1</inkml:trace>
  <inkml:trace contextRef="#ctx0" brushRef="#br0" timeOffset="20078.081">5802 709,'-23'128,"10"-76,-19 136,27-165,5-23,0 0,0-1,0 1,0 0,0 0,0-1,0 1,0 0,0 0,0-1,0 1,0 0,-1 0,1 0,0-1,0 1,0 0,0 0,-1 0,1-1,0 1,0 0,0 0,-1 0,1 0,0 0,0-1,-1 1,1 0,0 0,0 0,-1 0,1 0,0 0,0 0,-1 0,1 0,0 0,0 0,-1 0,1 0,0 0,0 0,-1 0,1 0,0 1,0-1,-1 0,1 0,0 0,0 0,0 0,-1 1,1-1,0 0,0 0,0 0,-1 1,1-1,0 0,0 0,0 0,0 1,-6-20,1 0,1 0,0-1,2 1,0-1,1 1,1-1,1 0,1 1,1-7,0 0,1 0,1 1,1 0,1 0,1 0,1 1,1 0,2 1,0 0,1 1,14-17,-27 37,1 1,0-1,0 0,0 1,-1-1,2 1,-1-1,0 1,0-1,0 1,1 0,-1 0,0 0,1 0,-1 0,1 0,0 0,-1 0,1 0,0 1,-1-1,1 1,0-1,0 1,0 0,-1 0,1 0,0 0,0 0,0 0,-1 0,1 0,0 1,0-1,0 1,-1-1,1 1,0 0,34 89,-30-70,6 20,-1 1,-3-1,-1 1,1 31,-7-49,0 0,2-1,1 1,0-1,2 0,0 0,8 15,-8-24</inkml:trace>
  <inkml:trace contextRef="#ctx0" brushRef="#br0" timeOffset="20448.343">5788 883,'16'0,"15"0,10 0,11 0,4 0,3 0,-2 0,-5 0,-8 0,-9 0,-14 0,-11 0,-11 0,-9 0,-6-2,-2-3,3-1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00.8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0,'7'2,"9"2,11-1,10-1,7 0,4-1,2 2,-2 0,-3 2,-7 0,-7 2,-10 1,-7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01.1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1,'18'2,"15"1,14 0,9-1,10 0,7-1,2-3,-11-1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09.97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0,'-7'14,"-2"13,10 13,16 12,20 9,23 2,21 0,18-2,10-4,2-3,-4-6,-9-5,-14-7,-21-9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01.6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0 354,'7'-65,"-3"0,-3 0,-3 0,-6-28,8 174,13 258,-4-288,0-37</inkml:trace>
  <inkml:trace contextRef="#ctx0" brushRef="#br0" timeOffset="381.381">335 180,'-5'6,"-1"1,2-1,-1 1,1 0,0 0,0 0,1 0,0 1,1-1,-1 2,2-6,1 0,-1 0,1 0,0-1,0 1,0 0,1 0,-1 0,1 0,-1 0,1 0,0 0,0-1,0 1,0 0,1-1,-1 1,1-1,-1 1,1-1,0 0,0 0,0 0,0 0,1 0,-1 0,1 0,1 1,10 3,0 0,1 0,0-1,0-1,0 0,0-1,0-1,1-1,-1 0,1-1,-1 0,1-1,-1-1,8-2,-18 4,0 0,0-1,0 0,0 0,0 0,-1 0,1-1,0 0,-1 0,1 0,-1-1,1 1,-1-1,0 0,0 0,-1-1,1 1,0-1,-1 0,0 1,0-2,0 1,-1 0,1-1,-1 1,0-1,0 1,-1-1,1 0,-1 0,0 0,0-4,-3 1,0-1,0 1,-1 1,0-1,0 0,-1 1,0 0,0-1,-1 2,0-1,0 0,0 1,-1 0,0 0,0 1,-1 0,0 0,0 0,0 1,0 0,0 0,-1 1,0 0,0 0,0 1,0 0,0 0,0 1,0 0,-1 1,1 0,0 0,-1 0,1 1,0 0,0 1,0 0,0 0,0 1,0 0,0 1,1-1,0 1,0 1,0-1,0 1,1 0,-1 1,-2 3,7-6,0 0,0 0,0 0,0 0,1 0,-1 1,1-1,0 0,0 1,0-1,0 1,1-1,-1 1,1 0,0-1,0 1,1-1,-1 1,1 0,-1-1,1 0,0 1,0-1,1 1,-1-1,1 0,0 0,0 0,0 0,0 0,0 0,0 0,1-1,-1 1,1-1,3 2,34 20,3-5</inkml:trace>
  <inkml:trace contextRef="#ctx0" brushRef="#br0" timeOffset="729.407">897 247,'-2'3,"1"0,0 0,0 0,0 0,0 0,0 0,1 1,-1-1,1 0,0 0,0 1,0-1,0 0,1 0,-1 0,1 1,0-1,0 0,0 0,0 0,1 0,-1 0,1-1,0 1,-1 0,1-1,1 1,-1-1,0 0,0 1,1-1,0 0,-1 0,1-1,0 1,0-1,0 1,0-1,0 0,0 0,0 0,0-1,2 1,6 2,0 0,1-1,-1-1,1 0,0 0,-1-1,1-1,0 0,-1 0,1-1,5-3,-12 4,0 0,0-1,0 0,0 0,0 0,0 0,-1-1,0 0,1 0,-1 0,0 0,0-1,-1 0,1 0,-1 0,0 0,0 0,0-1,0 1,-1-1,0 0,0 1,0-1,0 0,-1 0,1-4,-2 4,0-1,0 1,0 0,0-1,-1 1,0 0,0 0,0 0,-1 0,1 0,-1 0,-1 0,1 0,-1 0,0 1,0 0,0-1,0 1,-1 0,1 0,-1 1,0-1,-1 1,1 0,-4-2,-3-2,-1 0,0 1,-1 1,1 0,-1 0,0 1,0 1,-1 0,-7 0,13 2,-1 1,1 0,-1 0,1 1,-1 0,1 0,-1 1,1 0,-5 2,10-3,1 0,-1 0,0 0,1 0,-1 1,1-1,0 1,-1 0,1-1,0 1,0 0,0 0,0 1,0-1,1 0,-1 1,1-1,-1 1,1-1,0 1,0-1,0 1,0 0,1 0,-1 0,1-1,0 1,-1 0,1 0,0 0,1 2,0 0,1 0,-1 0,1-1,0 1,0-1,0 1,1-1,-1 0,1 1,0-1,0-1,4 5,22 21</inkml:trace>
  <inkml:trace contextRef="#ctx0" brushRef="#br0" timeOffset="1540.266">1631 127,'-47'327,"23"-189,-6-2,-5-1,-36 82,59-190,12-28,0 1,0 0,0 0,-1 0,1-1,0 1,0 0,0 0,0 0,0 0,-1 0,1-1,0 1,0 0,0 0,0 0,-1 0,1 0,0 0,0 0,0 0,-1 0,1 0,0 0,0 0,-1 0,1 0,0 0,0 0,0 0,-1 0,1 0,0 0,0 0,0 0,-1 0,1 0,0 0,0 0,0 0,3-26,62-387,-52 265,28-212,-37 340,-4 12,1 1,1-1,-1 1,1 0,0-1,1 1,0 0,0 0,0 1,2-3,-4 9,1 0,-1 0,0 1,0-1,0 0,1 1,-1-1,0 0,0 1,0-1,0 1,0 0,0-1,0 1,0 0,0 0,0-1,0 1,-1 0,1 0,0 0,0 0,-1 0,1 0,-1 0,1 0,-1 1,1-1,-1 0,0 0,0 0,1 0,-1 1,0-1,0 0,0 0,0 1,0-1,-1 0,29 161,-24-122,2 0,2 0,10 30,-18-67,1 1,0 0,0-1,0 1,0 0,0-1,1 1,0-1,0 0,0 0,0 0,0 0,1 0,-1 0,1 0,0-1,0 1,0-1,0 0,0 0,0 0,1 0,-1 0,1-1,-1 0,1 1,-1-1,1-1,0 1,0-1,-1 1,1-1,0 0,1 0,3-5,0 0,0-1,0 0,-1 0,0 0,0-1,0 0,-1 0,0-1,-1 0,1 0,-2 0,1-1,-1 0,0 1,-1-1,0-1,0 1,-1 0,-1-1,1-8,4-7,-1 1,-2 0,0-1,-2 0,0 0,-2-1,-9 8,-4 39,9-6,0 1,1 0,1 0,0 0,1 0,1 1,1-1,0 0,1 1,1-1,0 0,2 2,-2-7,1 0,0 0,0 0,1-1,1 0,0 0,0 0,1 0,0-1,1 0,0 0,0-1,1 0,0 0,0-1,1 0,0 0,1 0,19 8</inkml:trace>
  <inkml:trace contextRef="#ctx0" brushRef="#br0" timeOffset="1982.079">2514 86,'-20'-7,"0"0,0 1,0 1,-1 1,1 1,-1 0,0 2,0 0,0 2,0 0,-6 2,23-2,0-1,0 1,-1-1,1 1,0 1,0-1,0 0,0 1,0 0,1 0,-1 0,1 0,-1 1,1 0,0-1,0 1,0 0,0 0,0 1,1-1,-1 1,1-1,0 1,0 0,0 0,1 0,-1 0,1 0,0 0,0 0,1 0,-1 0,1 1,0-1,0 0,0 0,0 0,1 1,0-1,0 1,6 6,0-1,0 0,1 0,1 0,-1-1,2 0,-1-1,1 0,0-1,1 0,0 0,0-1,0-1,1 1,10 2,188 80,-208-88,-1 1,1-1,0 1,0-1,-1 1,1-1,0 1,-1 0,1 0,-1 0,1 0,-1 0,1 0,-1 1,0-1,0 0,1 1,-1-1,0 1,0-1,-1 1,1-1,0 1,0 0,-1-1,1 1,-1 0,1 0,-1-1,0 1,0 0,0 0,0 0,0-1,0 1,0 0,0 0,-1-1,1 1,-1 0,0 0,1-1,-1 1,0 0,0-1,0 1,0-1,-9 6,0-1,0-1,0 1,-1-2,0 1,0-2,0 1,-1-2,1 1,-8-1,3 2,-111 12,123-15</inkml:trace>
  <inkml:trace contextRef="#ctx0" brushRef="#br0" timeOffset="2258.603">2848 635,'0'0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25.6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1338 1413,'111'10,"1"-5,11-6,-46 1,826 2,-860-1,-22-1,0 0,1 1,-1 2,0 0,11 4,-22-3</inkml:trace>
  <inkml:trace contextRef="#ctx0" brushRef="#br0" timeOffset="451.495">2902 571,'-14'48,"14"-45,16 182,-8-122,17 189,-11 0,-19 236,-13-29,23-410,-15-122,3 35</inkml:trace>
  <inkml:trace contextRef="#ctx0" brushRef="#br0" timeOffset="1570.214">2861 718,'-14'-265,"-25"49,39 215,-1 0,1 0,0-1,0 1,-1 0,1-1,0 1,0 0,0-1,0 1,1 0,-1-1,0 1,1 0,-1 0,0-1,1 1,0 0,-1 0,1 0,0-1,-1 1,1 0,0 0,0 0,0 0,0 0,0 1,0-1,0 0,0 0,0 1,0-1,1 1,-1-1,0 1,0-1,1 1,-1 0,0-1,1 1,-1 0,0 0,1 0,-1 0,0 0,1 0,-1 1,1-1,173 36,57-2,2-10,0-10,159-13,-307-2,731-1,-584-12,-165-6,56 8,1 4,75 8,-184 0,-14 0,0-1,-1 1,1 0,0 0,0-1,0 1,-1 0,1 1,0-1,0 0,0 1,-1-1,1 1,0-1,-1 1,1 0,0-1,-1 1,1 0,-1 0,1 0,-1 1,0-1,1 0,-1 0,0 1,0-1,0 1,0-1,0 1,0-1,0 1,-1 0,1-1,0 1,-8 99,2-66,-8 91,6-1,6 1,5 0,5-1,19 85,-23-180,23 129,-8 2,-5 39,-1 132,-14-332,10 46,-10-45,0 0,0 0,0 0,1 0,-1 0,0 0,1-1,-1 1,0 0,1 0,-1 0,1-1,-1 1,1 0,0 0,-1-1,1 1,0-1,-1 1,1 0,0-1,0 1,-1-1,1 0,0 1,0-1,0 0,0 1,0-1,0 0,-1 0,1 0,0 0,0 0,0 0,0 0,0 0,0 0,0 0,0-1,0 1,-1 0,1-1,0 1,0 0,9-8</inkml:trace>
  <inkml:trace contextRef="#ctx0" brushRef="#br0" timeOffset="2912.359">2969 2309,'-2'25,"1"0,1 0,1 0,2 0,0 0,2-1,1 1,0-1,2 0,1-1,1 0,1 0,6 8,-13-26,1 0,0 0,1 0,-1 0,1-1,0 0,0 0,0-1,0 1,1-1,0-1,-1 1,1-1,0-1,0 1,0-1,0 0,0 0,7-1,140-19,-117 12,163-29,3 9,116 4,1170 8,-1369 43,-43-28,-64 0</inkml:trace>
  <inkml:trace contextRef="#ctx0" brushRef="#br0" timeOffset="3307.355">5896 2095,'0'0,"0"1,1-1,-1 1,0-1,1 0,-1 1,0-1,1 0,-1 1,0-1,1 0,-1 0,0 1,1-1,-1 0,1 0,-1 1,1-1,-1 0,0 0,1 0,-1 0,1 0,-1 0,1 0,-1 0,1 0,-1 0,1 0,-1 0,1 0,-1 0,1 0,-1-1,0 1,1 0,-1 0,1-1,-1 1,0 0,1 0,-1-1,0 1,1 0,-1-1,0 1,1 0,-1-1,0 1,0-1,1 1,-1 0,0-1,0 1,0-1,0 1,0-1,1 0,4 45,-5-44,2 64,-2-30,2 0,1 0,2 0,1 0,5 12,-7-32,-2-10,0 0,0 0,0 0,0 0,-1 1,1-1,-1 0,-1 1,1-1,0 1,-1-1,0 1,0-1,-1 1,1-1,-1 1,0-1,0 1,0-1,-1 0,1 0,-1 0,0 0,0 0,-1 0,1 0,-1 0,0-1,0 1,-1-1,-10 6,-1-1,0-1,-1-1,0 0,0-1,0-1,-1 0,1-1,-1-1,0 0,-5-2,-37 5</inkml:trace>
  <inkml:trace contextRef="#ctx0" brushRef="#br0" timeOffset="3900.872">3463 1681,'-5'-5,"4"1,8 4,10 1,11 3,12 1,9-1,5 0,2-4,0-4,-3-3,-10-1,-10 1,-9-1,-13-1,-11-1,-7 1</inkml:trace>
  <inkml:trace contextRef="#ctx0" brushRef="#br0" timeOffset="4299.559">3637 1413,'0'0,"1"0,0 1,0-1,0 1,0-1,-1 1,1-1,0 1,-1-1,1 1,0 0,-1-1,1 1,0 0,-1-1,1 1,-1 0,0 0,1 0,-1-1,0 1,1 0,-1 0,0 0,0 0,0 0,1 0,-1 0,0 0,0-1,-1 1,1 0,0 0,0 0,0 0,-1 0,1 0,0 0,-1-1,1 1,-1 0,1 0,-1 0,1-1,-1 1,1 0,-1-1,0 1,1 0,-1-1,0 1,0-1,1 1,-1-1,0 0,0 1,0-1,0 0,0 0,0 1,1-1,-1 0,0 0,0 0,0 0,0 0,0 0,4 1,0 1,0-1,0 0,0 0,0 0,1 0,-1-1,0 1,1-1,-1 0,0 0,1 0,-1 0,0-1,1 1,-1-1,0 0,0 0,0 0,1 0,-1-1,0 1,-1-1,1 0,0 0,0 0,-1 0,1 0,-1 0,0-1,0 1,1-1,-2 0,1 0,0 0,-1 0,1 0,-1 0,0 0,0 0,0 0,0-1,-1 1,1 0,-1-1,0-1,-1 0,0 1,0-1,-1 0,1 0,-1 1,0-1,-1 1,1 0,-1 0,0 0,0 0,0 0,0 0,-1 1,0-1,0 1,0 0,0 0,0 1,0-1,-1 1,1 0,-1 0,1 0,-1 1,0 0,0 0,0 0,-1 0,3 2,1 0,-1 0,1 0,0 1,-1-1,1 1,0-1,0 1,0 0,0-1,0 1,0 0,1 1,-1-1,1 0,-1 0,1 1,0-1,0 0,0 1,0-1,0 1,1 0,-1-1,1 1,0 0,-1-1,1 1,0 0,1-1,-1 1,0 0,1-1,0 1,0 24</inkml:trace>
  <inkml:trace contextRef="#ctx0" brushRef="#br0" timeOffset="4611.884">3664 1962,'1'4,"0"0,0 0,0 0,0 0,1-1,0 1,0 0,0-1,0 1,1-1,-1 1,1-1,0 0,0 0,0 0,0-1,1 1,-1-1,1 0,-1 0,1 0,0 0,3 1,-5-4,0-1,0 1,0 0,0-1,0 1,0-1,-1 0,1 0,0 1,-1-1,0 0,1 0,-1 0,0-1,0 1,0 0,0 0,-1-1,1 1,0 0,-1-1,0 1,1 0,-1-1,0 1,0-1,-1 1,1 0,0-1,-1 1,0 0,1-1,-1 1,0 0,0 0,0-1,0 1,-1 0,0-2,-1 1,0-1,0 1,0 0,0-1,-1 1,1 1,-1-1,0 0,0 1,0 0,0 0,0 0,0 0,0 1,-1 0,1 0,0 0,-1 0,1 1,-1-1,2 1,0 0,0-1,0 1,0 0,0 1,0-1,0 0,0 1,0 0,0 0,0 0,0 0,0 0,1 0,-1 1,0-1,1 1,-1 0,1 0,0 0,-1 0,1 0,0 0,0 1,1-1,-1 1,0-1,1 1,0 0,-1-1,1 2,1-2,-1-1,1 0,0 1,0-1,0 1,0-1,0 0,0 1,0-1,1 0,-1 1,1-1,-1 0,1 1,-1-1,1 0,-1 0,1 1,0-1,0 0,0 0,0 0,0 0,0 0,0 0,0 0,0-1,0 1,0 0,0 0,1-1,-1 1,0-1,1 1,-1-1,0 0,2 1,19 5</inkml:trace>
  <inkml:trace contextRef="#ctx0" brushRef="#br0" timeOffset="5092.157">4198 1400,'-5'-7,"-22"-40,26 46,1 0,-1 0,1-1,0 1,-1 0,1-1,0 1,0 0,0-1,0 1,0 0,0-1,0 1,0 0,1 0,-1-1,0 1,1 0,-1 0,1-1,0 1,-1 0,1 0,0 0,-1 0,1 0,0 0,0 0,0 0,0 0,0 0,0 0,0 1,1-1,-1 0,0 1,10-4,1 1,-1 0,0 1,1 0,0 1,-1 0,1 1,0 0,-1 1,1 1,0 0,10 2,-6 0,1 0,-1 1,1 1,-1 0,-1 1,0 1,0 0,1 2,-11-7,-1 0,1 0,-1 1,0 0,1 0,-2 0,1 0,-1 0,1 1,-1 0,0 0,-1-1,1 2,-1-1,0 0,0 0,-1 1,1-1,-1 1,-1-1,1 1,-1-1,0 1,0 0,0-1,-1 2,-4 9,-1 0,-1-1,0 1,-1-1,-1-1,0 0,-1 0,0 0,-1-2,-1 1,-6 4,9-8,-40 43,24-28,1 2,2 0,0 2,-5 11,26-38,-1 0,1 1,0-1,0 1,0-1,-1 1,2 0,-1-1,0 1,0 0,0 0,1-1,-1 1,1 0,0 0,-1 0,1 0,0 0,0 0,0-1,0 1,1 0,-1 0,0 0,1 0,0 0,-1 0,1-1,0 1,0 0,0-1,0 1,0 0,0-1,0 1,0-1,1 0,-1 1,1-1,0 1,11 2,1-1,-1 0,1 0,0-2,0 1,0-2,0 0,-1-1,1 0,2-1,7 0,265-33,-222 24</inkml:trace>
  <inkml:trace contextRef="#ctx0" brushRef="#br0" timeOffset="6131.785">5896 1413,'144'0,"1425"-24,-925 7,-602 15,-35 0</inkml:trace>
  <inkml:trace contextRef="#ctx0" brushRef="#br0" timeOffset="7496.229">1 1520,'222'-27,"359"22,257-4,-767 20,-66-9,-6-1</inkml:trace>
  <inkml:trace contextRef="#ctx0" brushRef="#br0" timeOffset="11522.38">8409 718,'-2'-3,"-6"0,-1 0</inkml:trace>
  <inkml:trace contextRef="#ctx0" brushRef="#br0" timeOffset="10645.569">7259 223,'0'19,"0"12,0 10,0 7,0 5,-2 2,-3 1,-1-2,-1-6,-3-6,2-9,1-7,2-10,2-8</inkml:trace>
  <inkml:trace contextRef="#ctx0" brushRef="#br0" timeOffset="11253.096">7166 183,'23'-10,"0"0,0 2,1 1,0 1,1 0,-1 2,1 1,6 1,-29 2,27-4,1 1,-1 1,1 2,0 0,-1 3,1 0,17 6,-43-9,-1 1,0-1,0 1,0 0,0 0,0 0,0 0,0 1,0-1,0 1,-1 0,1 0,-1 0,1 0,-1 0,0 0,0 1,0-1,0 1,0-1,0 1,-1 0,1 0,-1 0,0 0,0 0,0 0,0 0,0 0,-1 3,-2 1,0 0,0-1,-1 1,0 0,-1-1,1 0,-1 0,0 0,-1 0,1-1,-1 1,0-1,-1 0,1-1,-1 1,-5 2,-22 17,-2-1,0-2,-1-2,-1-1,-1-2,-31 9,54-17,42-10,-17 0,14-2,1 0,-1 1,1 1,-1 2,1 0,-1 2,1 0,-1 2,0 1,0 1,0 0,-1 2,0 1,0 1,3 3,-22-10,1 0,-1 0,0 0,0 1,-1 0,1 0,-1 0,0 0,0 0,0 0,-1 1,1 0,-1-1,0 1,0 0,-1 0,0 0,0 0,0 0,0 0,-1 0,0 1,0-1,0 0,0 0,-1 0,0 0,0 1,-1-1,1-1,-1 1,0 0,0 0,-1-1,1 1,-1-1,0 0,0 1,-1-1,1-1,-2 2,-16 11,1-1,-2-1,0-1,0 0,-1-2,-1-1,0-1,0-1,-1-1,0-1,0-1,-1-2,1 0,-1-1,-1-2,-38 0,113-8,-15 2</inkml:trace>
  <inkml:trace contextRef="#ctx0" brushRef="#br0" timeOffset="8832.535">642 129,'-59'248,"27"-137,-9 25,38-175,11-17,2 0,2 1,3 0,2 0,2 2,3 0,-13 28,1 1,1 0,1 0,1 1,1 1,14-18,-27 39,0-1,0 1,-1 0,1 0,0 0,0 0,0-1,0 1,0 1,0-1,1 0,-1 0,0 0,0 0,1 1,-1-1,0 1,1-1,-1 1,1-1,-1 1,0 0,1 0,-1 0,1 0,-1 0,1 0,-1 0,1 0,-1 1,0-1,1 0,-1 1,1-1,-1 1,0-1,0 1,1 0,-1 0,0 0,0 0,0-1,0 1,0 1,0-1,1 0,11 19,-1 0,-1 0,0 1,-2 0,0 1,-2 0,0 0,2 19,9 43,-4 1,-2 27,10 62,-14-139,-9-34,-3-8</inkml:trace>
  <inkml:trace contextRef="#ctx0" brushRef="#br0" timeOffset="9250.159">509 384,'47'-11,"-35"11,532-3,-403 3,-140-1,0 2,-1-1,1 1,0-1,0 0,0 0,0 0,0 0,0 1,-1-1,1 0,0 0,0-1,0 1,0 0,0 0,0 0,0-1,-1 1,1 0,0-1,0 1,0 0,0-1,-1 0,1 1,0-1,-1 1,1-1,0 0,-1 1,1-1,-1 0,1 0,-1 1,1-1,-1 0,0 0,1 0,-1 0,0 1,0-2,-7-6</inkml:trace>
  <inkml:trace contextRef="#ctx0" brushRef="#br0" timeOffset="9664.337">615 397,'-2'18,"-3"13,-1 6,-2 1,2-2,-2-2,1-4,1-6,3-6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46.4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228 257,'-147'328,"121"-257,24-67,7-17,1-3,30-104,-5-2,-1-31,4-52,-24 175,-10 30,1 0,-1 0,1-1,0 1,-1 0,1 0,-1 0,1 0,0 0,-1 0,1 0,-1 0,1 0,0 1,-1-1,1 0,-1 0,1 0,-1 1,1-1,-1 0,1 1,-1-1,1 0,-1 1,1-1,-1 1,0-1,1 1,-1-1,0 1,1-1,-1 1,0-1,1 1,-1-1,0 1,0-1,0 1,0 0,0-1,0 1,0-1,1 1,-2 0,23 47,-3 0,-2 2,-2 0,4 29,-15-63,91 360,-82-309,-14-62</inkml:trace>
  <inkml:trace contextRef="#ctx0" brushRef="#br0" timeOffset="308.515">1 458,'11'0,"16"0,18 0,21-5,16-3,11-5,3-1,-4 0,-12 3,-18 3,-20 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59.9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143 305,'0'38,"-1"-1,-1 1,-3-1,0 0,-3 0,-1-1,-2 1,-1-2,-2 0,-1-1,-12 18,25-49,-25 24,23-63,13-10,2 1,2 1,2 0,2 1,3-12,11-34,95-237,-91 269,-34 56,0 1,0 0,-1 0,1-1,0 1,0 0,0 0,0 0,0 0,0 0,-1 0,1 0,0 0,0 0,0 1,0-1,0 0,-1 0,1 1,0-1,0 1,0-1,-1 1,1-1,0 1,-1-1,1 1,0-1,-1 1,1 0,-1-1,1 1,-1 0,1 0,-1 0,0-1,1 1,-1 0,0 0,1 0,-1 0,0 0,16 35,-1 0,-2 1,-2 1,2 12,-6-24,14 61,-3 1,-4 1,-4-1,-4 2,-4 49,-3-111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0.1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35,'25'-3,"25"-2,21-1,17 1,12-1,4 0,-15 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0.4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13,'23'-2,"16"-1,14 0,4 0,-8 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0.6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1,'20'7,"21"2,19-1,15-1,11-4,-9-3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5.8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134 334,'0'21,"0"13,0 10,0 2,0 0,0-3,0-9</inkml:trace>
  <inkml:trace contextRef="#ctx0" brushRef="#br0" timeOffset="493.848">0 1,'16'0,"-1"0,0 2,0 0,0 0,-1 1,1 1,0 1,-1 0,0 1,0 0,-1 1,0 1,0 0,9 8,-4-2,-1 0,0 1,-1 1,-1 0,0 1,-2 1,0 0,0 1,-2 1,-1 0,0 0,-1 0,-2 2,0-1,-1 1,-1-1,-1 1,-1 1,-1-1,-1 0,-1 2,0-5,7 41,-5-59,0 0,0 0,0 0,0 0,0-1,1 1,-1-1,0 0,0 1,0-1,1 0,-1 0,0 0,0-1,1 1,-1 0,0-1,0 0,0 1,0-1,0 0,0 0,0 0,0 0,0-1,0 1,0 0,-1-1,1 1,0-1,-1 0,19-14,-1-2,0 0,-2-1,0-1,-1 0,-1-1,-1-1,4-9,-17 28,12-15,-13 17,0 1,0 0,0 0,1-1,-1 1,0 0,0 0,0 0,1 0,-1-1,0 1,0 0,0 0,1 0,-1 0,0 0,0 0,1 0,-1 0,0 0,0 0,1 0,-1 0,0 0,0 0,1 0,-1 0,0 0,0 0,1 0,-1 0,0 0,0 0,1 0,-1 0,0 0,0 1,0-1,1 0,-1 0,0 0,0 0,0 1,1-1,-1 0,0 0,0 0,0 1,0-1,0 0,0 0,1 1,-1-1,0 0,0 0,0 1,0-1,0 0,0 0,0 1,0-1,0 0,0 0,0 1,0-1,0 0,0 0,-1 1,1-1,0 0,4 32,-3-22,0 0,0-1,0 1,2 0,-1-1,1 1,0-1,1 0,0 0,1 0,0-1,0 1,2 1,0-3,0 0,1-1,-1 0,1 0,0-1,1 0,-1 0,1-1,0 0,0-1,0 0,8 2,23 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4.0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20 433,'-4'-15,"0"0,0 0,1 0,1 0,1-1,0 1,1 0,0-1,1 1,1-1,1 1,3-11,63-174,-68 197,9-18,-10 22,0-1,0 0,0 0,0 0,0 1,0-1,0 0,0 0,0 0,0 1,0-1,0 0,1 0,-1 0,0 0,0 1,0-1,0 0,0 0,1 0,-1 0,0 0,0 0,0 1,1-1,-1 0,0 0,0 0,0 0,1 0,-1 0,0 0,0 0,0 0,1 0,-1 0,0 0,0 0,0 0,1 0,-1 0,-3 27,-11 52,3-26,2 1,3 0,2 0,3 28,17-11,-5-49</inkml:trace>
  <inkml:trace contextRef="#ctx0" brushRef="#br0" timeOffset="328.178">329 326,'-35'62,"34"-60,0 0,1 0,0 0,-1 0,1 0,0 0,0 0,0 0,0 0,0 0,1 0,-1 0,1 0,-1 0,1 0,0 0,0 0,0 0,0 0,0-1,0 1,0 0,0-1,1 1,-1-1,1 1,-1-1,1 1,0-1,-1 0,1 0,2 1,1 0,1 0,0 1,1-2,-1 1,0-1,0 0,1 0,-1-1,1 0,-1 0,0-1,1 1,-1-1,0-1,1 1,-1-1,0 0,0-1,0 1,-1-1,1 0,4-4,-6 5,0-1,0 0,0 0,-1 0,1 0,-1 0,0-1,0 0,0 1,-1-1,1 0,-1 0,0-1,0 1,0 0,-1-1,1 1,-1-1,0 1,-1-1,1 0,-1 1,0-1,0 0,0 1,-1-1,1 0,-1 1,0-1,-1 1,0-3,1 4,0-1,0 1,-1-1,0 1,1 0,-1-1,0 1,0 0,-1 0,1 1,-1-1,1 0,-1 1,0 0,0-1,0 1,0 0,0 1,-1-1,1 0,0 1,-1 0,1 0,-1 0,0 0,1 0,-1 1,0 0,1 0,-1 0,0 0,0 0,1 1,-1 0,1-1,-1 1,1 1,-1-1,1 0,-1 1,1 0,0 0,0 0,0 0,0 0,0 1,0-1,1 1,-1-1,1 1,0 0,0 0,0 1,0-1,0 0,0 2,2-2,-1 0,1 0,-1 0,1 0,0 0,0 0,1 1,-1-1,1 0,-1 0,1 0,0 0,0 0,0 0,1 0,-1-1,1 1,-1 0,1-1,0 1,0-1,0 1,0-1,1 0,-1 0,1 0,23 18</inkml:trace>
  <inkml:trace contextRef="#ctx0" brushRef="#br0" timeOffset="1014.09">930 232,'-93'435,"-31"-15,123-412,7-20,-6 11,33-91,-3-1,-5-1,-4-1,-4-1,-4-1,-5 0,-4-1,-7-82,2 153,11 71,1-1,2 0,2-1,2-1,9 15,-21-44,-3-5,1-1,-1 0,1 1,1-1,-1 0,1-1,0 1,0-1,1 0,0 0,-1 0,4 1,-6-5,1-1,-1 0,1 1,0-1,0 0,-1-1,1 1,-1 0,1-1,0 0,-1 1,1-1,-1 0,1 0,-1 0,0-1,1 1,-1-1,0 1,0-1,0 0,0 0,0 0,0 0,-1 0,1 0,-1 0,1 0,0 0,13-16,-1 0,-1-1,0-1,-1 0,-1 0,-1-1,-1-1,-1 0,-1 0,0 0,-2-1,-4 1,-14 25,5 10,2 1,0-1,0 1,1 0,1 0,0 1,1-1,1 1,0 0,1-1,1 14,-1-22,1 1,0-1,0 1,1-1,0 0,0 1,0-1,1 0,0 0,0 0,0 0,1 0,0 0,0-1,1 1,0-1,-1 0,2 0,-1 0,0-1,1 1,0-1,0 0,0-1,1 1,-1-1,1 0,0 0,0-1,3 1,38 9,-3-5</inkml:trace>
  <inkml:trace contextRef="#ctx0" brushRef="#br0" timeOffset="1361.85">1732 139,'-12'-6,"0"1,0 1,-1 0,1 1,-1 0,0 1,0 1,0 0,0 0,0 1,0 1,0 0,0 1,0 0,0 1,0 1,0 0,11-3,0 0,0 0,0 0,0 0,0 0,1 1,-1-1,0 0,1 1,-1-1,1 1,-1 0,1 0,0 0,-1-1,1 1,0 0,0 0,0 0,1 1,-1-1,1 0,-1 0,1 0,-1 0,1 1,0-1,0 0,0 0,1 1,-1-1,0 0,1 0,-1 0,1 0,0 1,0-1,0 0,0 0,0 0,1 0,7 8,1-1,0 0,1-1,-1 0,2-1,-1 0,1-1,0 0,0-1,13 4,6 4,-13-5,1 0,1 0,-2 0,1 2,-1 0,-1 2,0 0,0 0,-1 2,-1 0,11 13,-24-25,0 1,0 0,0 0,0 0,-1 0,1 0,-1 0,0 0,0 0,0 1,0-1,-1 0,1 1,-1-1,0 1,0-1,0 0,0 1,-1-1,0 0,1 1,-1-1,0 0,0 0,-1 0,1 1,-1-2,0 1,1 0,-1 0,0 0,-1-1,1 1,0-1,-1 0,0 1,1-1,-1-1,0 1,0 0,-2 0,-9 6,-1-2,1 0,-1 0,0-2,-1 0,1 0,-1-1,0-1,0-1,1-1,-1 0,0 0,0-2,-18-12,27 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11.8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360 16,'-7'-3,"1"1,-1-1,1 1,-1 1,0-1,0 1,1 0,-1 1,0 0,0 0,0 0,0 1,0 0,1 0,-1 1,0 0,1 0,-1 0,1 1,0 0,0 0,0 1,0-1,0 2,1-1,-2 2,-4 5,1 1,1 0,0 1,0 0,1 0,1 1,0 0,1 0,0 1,1-1,-2 15,-2 12,2 1,2 0,0 34,5-25,2 0,2 0,3 0,1-1,3 0,2-1,11 25,-9-29,-2-16,-3 2,0 0,-2 0,-1 0,-2 1,-1 0,0 32,-5-55,-1 1,1 0,-2-1,1 0,-1 1,0-1,-1 0,0-1,-1 1,0-1,0 0,0 0,-1 0,-1-1,-2 3,-115 86,123-95,-18 13,19-14,1 0,-1 0,0 0,0-1,1 1,-1 0,0 0,0 0,1 0,-1 0,0 0,0 0,1 0,-1 0,0 0,1 0,-1 0,0 0,0 0,1 0,-1 0,0 0,1 0,-1 0,0 0,0 1,0-1,1 0,-1 0,0 0,0 0,1 1,-1-1,0 0,0 0,0 0,0 1,1-1,-1 0,0 0,0 1,0-1,0 0,0 0,0 1,0-1,0 0,0 1,0-1,1 0,-1 0,-1 1,1-1,0 0,0 1,0-1,0 0,0 0,0 1,0-1,0 0,0 0,0 1,-1-1,1 0,0 0,0 0,-1 1,74-5,41 3,-110 2,1 0,-1 1,1 0,-1 0,0 0,0 0,0 1,0 0,0 0,-1 0,1 0,-1 0,0 1,1-1,-2 1,1 0,0 0,-1 0,0 0,0 0,0 1,0-1,-1 1,0-1,0 1,1 4,4 126,-25 90,9-141,3 0,4 0,4 1,3 0,6 19,5-20,4-1,4-1,19 44,-43-125,1 1,0-1,0 1,0-1,1 1,-1-1,0 0,0 1,1-1,-1 0,1 1,-1-1,1 0,0 1,-1-1,1 0,0 0,0 0,0 0,0 0,0 0,0 0,0 0,0 0,0 0,1-1,-1 1,0 0,1-1,-1 1,0-1,1 1,-1-1,0 0,1 1,-1-1,1 0,-1 0,0 0,1 0,-1 0,1-1,-1 1,0 0,1-1,-1 1,0-1,1 1,-1-1,0 0,0 1,1-1,-1 0,19-23,-1-6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10.9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688 0,'-22'21,"-18"15,-10 9,-8 6,-6 3,-3 1,-2 1,2 0,3-3,6-3,11-9,10-8,10-8,9-8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15.8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187 361,'3'16,"0"12,-3 8,-3 5,-3 2,-3-2,-1-3,0-6,2-5,1-9</inkml:trace>
  <inkml:trace contextRef="#ctx0" brushRef="#br0" timeOffset="518.165">0 0,'103'58,"-64"-39,-1 2,-1 2,-1 1,-1 2,-1 1,-1 2,3 6,-27-21,0 0,0 0,-2 1,1 0,-2 0,0 0,-1 1,-1 0,0 1,-1-1,-1 0,0 1,-1-1,-1 1,-1 0,0-1,-1 1,-1-1,-4 14,-1 50,10-79,-1 0,0 0,1 0,-1 0,1-1,-1 1,1 0,-1-1,1 1,-1-1,1 1,0-1,-1 0,1 0,0 0,-1 0,1 0,0 0,-1 0,1-1,0 1,-1 0,1-1,-1 0,1 1,-1-1,1 0,-1 0,1 1,-1-1,0 0,0-1,1 1,-1-1,0 2,12-8,0-1,0-1,-1 0,0-1,-1 0,0-1,-1 0,-1 0,0-1,0-1,-1 1,-1-1,0-1,-1 1,-1-1,0 0,-1-1,0 1,-1-3,-3-5,0 23,0 1,0-1,0 0,0 0,-1 0,1 1,0-1,0 0,0 0,0 1,0-1,-1 0,1 0,0 0,0 0,0 1,-1-1,1 0,0 0,0 0,0 0,-1 0,1 0,0 1,0-1,-1 0,1 0,0 0,0 0,-1 0,1 0,0 0,0 0,-1 0,1 0,0 0,-1-1,1 1,0 0,0 0,0 0,-1 0,1 0,0 0,0 0,-1-1,1 1,0 0,0 0,0 0,0-1,-1 1,1 0,0 0,0 0,0-1,0 1,0 0,0 0,-1-1,1 1,0 0,0 0,0-1,0 1,-5 9,0 1,1 0,0 0,1 0,-1 0,2 0,0 1,0 0,1-1,0 1,1 0,0-1,0-2,0 0,1 0,0 0,0-1,1 1,0 0,0-1,1 1,0-1,0 0,1 0,0 0,0-1,0 1,1-1,0 0,0 0,1 0,0-1,0 0,0 0,0-1,1 1,0-1,0-1,0 1,7 1,28 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13.9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1 377,'86'-357,"-81"337,-3 53,-77 353,70-302,10-56</inkml:trace>
  <inkml:trace contextRef="#ctx0" brushRef="#br0" timeOffset="358.877">349 270,'-3'3,"1"0,0 0,1 1,-1-1,1 1,-1-1,1 1,0-1,0 1,1 0,-1 0,1-1,0 1,0 0,0 0,0 0,1-1,-1 1,1 0,0-1,0 1,1 0,-1-1,1 1,0-1,0 0,0 0,0 1,0-1,1 0,-1-1,1 1,0 0,0-1,0 0,0 0,1 1,2-1,0 0,0-1,0 1,0-1,0-1,1 1,-1-1,0-1,0 1,0-1,0 0,0 0,0 0,0-1,0 0,0 0,0-1,-1 0,0 0,1 0,-1 0,0-1,0 0,-1 0,1 0,-1-1,0 0,0 1,-1-1,1-1,-1 1,0 0,0-1,-1 1,0-1,0 0,0 0,-1 0,1 0,-1 0,-1 0,1-1,-1 1,-1 0,1 0,-1 0,0 0,0 0,0 0,-1-1,0 3,0 0,0 0,-1 0,1 0,-1 0,0 1,0-1,0 1,-1 0,1 0,-1 0,1 0,-1 1,0-1,0 1,0 0,0 0,-1 1,1-1,-1 1,1 0,0 0,-1 0,0 1,1-1,-1 1,1 0,-1 1,0-1,1 1,-1 0,1 0,-1 0,1 1,0-1,0 1,0 0,-1 1,2-1,-1 1,0-1,0 1,1 0,0 0,0 1,-1-1,0 3,1-2,0 0,-1 1,2-1,-1 1,0 0,1 0,0 0,0 0,1 0,-1 1,1-1,0 0,1 1,-1-1,1 1,0-1,0 1,1-1,0 1,0-1,0 0,0 1,1-1,0 0,0 0,1 1,16 24</inkml:trace>
  <inkml:trace contextRef="#ctx0" brushRef="#br0" timeOffset="1207.063">1031 69,'-8'53,"-21"150,-21 51,-26 43,-36 63,109-349,7-19,66-241,-60 204,156-785,-163 826,-2 12,-1 16,0 18,-2-9,2-1,1 1,2-1,1 0,1 0,2 1,-6-31,-1 1,1-1,0 1,0-1,0 0,0 1,0-1,0 0,1 0,-1 1,1-1,0 0,-1-1,1 1,0 0,0 0,0-1,0 1,1-1,-1 0,0 0,1 1,-1-2,0 1,1 0,-1 0,1-1,0 1,-1-1,1 0,-1 0,1 0,-1 0,1 0,0-1,-1 1,1-1,-1 1,1-1,-1 0,1 0,-1 0,0 0,0-1,1 1,-1-1,0 0,7-7,0-1,-1 0,0 0,-1-1,-1 0,1 0,-2 0,0-1,0 0,-1 0,0 0,-1-1,0 1,-1-1,-1 0,0 1,-1-1,0 0,-1-4,0-4,1 22,0-1,0 0,-1 0,1 0,0 0,0 1,0-1,0 0,0 0,-1 0,1 0,0 0,0 0,0 0,0 1,-1-1,1 0,0 0,0 0,0 0,0 0,-1 0,1 0,0 0,0 0,0 0,-1 0,1 0,0 0,0 0,0 0,-1 0,1 0,0 0,0-1,0 1,0 0,-1 0,1 0,0 0,0 0,0 0,0 0,0-1,-1 1,1 0,0 0,0 0,0 0,0-1,-4 14,0 0,1 0,0 0,1 1,1-1,0 1,1-1,0 1,1-1,0 1,2 3,-2-10,0-1,1 1,0 0,0-1,0 0,1 1,-1-1,2 0,-1 0,1 0,-1-1,2 1,-1-1,1 0,-1 0,1-1,1 1,-1-1,0 0,3 0,20 9</inkml:trace>
  <inkml:trace contextRef="#ctx0" brushRef="#br0" timeOffset="1575.481">1779 83,'-10'-3,"0"1,0 0,0 1,0 0,-1 1,1 0,0 0,-1 1,1 0,0 1,0 1,0-1,0 1,0 1,1 0,0 0,-1 1,-3 3,5-2,1 1,0-1,1 1,-1 0,2 1,-1 0,1 0,0 0,-1 1,5-6,0-1,0 1,0-1,0 1,0-1,1 1,-1-1,1 1,-1 0,1-1,0 1,0 0,0-1,1 1,-1 0,1-1,-1 1,1 0,0-1,0 1,0-1,0 0,1 1,-1-1,0 0,1 0,0 0,-1 0,1 0,0 0,0 0,0 0,0-1,1 1,15 9,1-1,-1-1,2-1,-1 0,1-2,10 2,102 45,-130-53,0 1,-1-1,1 1,0 0,-1 0,1 0,-1 0,1 0,-1 0,0 0,1 0,-1 0,0 0,0 1,0-1,0 1,0-1,0 1,0-1,0 1,-1-1,1 1,-1 0,1-1,-1 1,1 0,-1-1,0 1,0 0,0 0,0-1,0 1,0 0,-1 0,1-1,-1 1,1 0,-1-1,1 1,-1 0,0-1,0 1,0-1,0 1,0-1,0 0,0 1,-1-1,-14 10,0 0,-1-1,-1-1,0-1,0-1,-1 0,1-1,-1-1,-1-1,-3 0,21-3,-9 1,-112 14,109-18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06.6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85 454,'-2'0,"1"7,4 11,0 16,1 17,-1 14,-3 11,-4 8,-4 1,-2-5,-2-7,1-11,2-16</inkml:trace>
  <inkml:trace contextRef="#ctx0" brushRef="#br0" timeOffset="261.226">366 427,'-2'-16,"-1"-2,0 7,0 16,1 20,1 20,1 18,0 14,0 7,0 6,0-1,0-4,0-8,0-11,0-15</inkml:trace>
  <inkml:trace contextRef="#ctx0" brushRef="#br0" timeOffset="570.73">98 962,'532'-87,"-522"85,-9 2,1-1,-1 0,1 0,-1 1,1-1,-1 0,1 1,0 0,-1-1,1 1,0 0,0 0,-1 0,1 0,0 0,-1 1,1-1,0 0,-1 1,1-1,-1 1,1 0,0-1,-1 1,1 0,-1 0,0 0,1 0,-1 0,0 0,0 0,1 1,-1-1,0 0,0 1,0-1,0 1,-28 150,22-77,5-73,0 1,0-1,0 1,1-1,-1 1,0-1,1 0,0 1,0-1,0 0,0 1,0-1,0 0,0 0,1 0,-1 0,1 0,-1 0,1 0,0 0,0-1,0 1,0-1,0 1,0-1,0 0,2 1,11 0</inkml:trace>
  <inkml:trace contextRef="#ctx0" brushRef="#br0" timeOffset="833.409">847 588,'-13'-2,"-10"-1,-3 0,4 5,4 9,13 12,14 9,5-2</inkml:trace>
  <inkml:trace contextRef="#ctx0" brushRef="#br0" timeOffset="1799.957">1262 1043,'-4'-14,"0"1,0 0,-2 0,1 1,-1 0,-1 0,0 0,-1 1,0 0,-1 0,0 1,-1 0,0 0,0 1,-1 1,-8-5,14 11,0 1,0-1,0 1,0 0,0 0,-1 1,1 0,0 0,-1 0,1 0,0 1,0 0,-1 0,1 0,0 1,0 0,0 0,1 0,-1 0,0 1,1 0,-1 0,1 0,0 0,0 1,0 0,1-1,-1 2,1-1,0 0,0 0,1 1,-1 0,1 0,0-1,0 1,0 0,1 0,0 1,0-1,0 0,1 0,-1 1,1-1,1 0,-1 1,1 2,0-4,0 0,1-1,-1 1,1 0,0-1,0 1,0-1,0 1,0-1,1 0,0 0,-1 0,1 0,0-1,1 1,-1-1,0 0,1 0,-1 0,1 0,-1-1,1 1,0-1,0 0,0 0,0 0,0-1,1 1,5 0,0 0,0 0,0-1,0 0,0-1,0 0,-1-1,1 0,0 0,-1-1,2-1,91-68,-102 71,1 1,-1-1,1 1,-1-1,0 0,1 1,0-1,-1 1,1-1,-1 1,1 0,-1-1,1 1,0-1,-1 1,1 0,0 0,-1-1,1 1,0 0,0 0,-1 0,1 0,0 0,-1 0,1 0,0 0,0 0,-1 0,1 0,0 0,-1 1,1-1,0 0,0 1,-1-1,1 0,-1 1,1-1,0 1,-1-1,1 1,-1-1,1 1,-1-1,1 1,-1-1,0 1,1 0,-1-1,0 1,8 42,2 303,-6-284,0-25,-2-1,-2 1,-1 0,-6 34,6-65,0 0,0 0,-1 0,1 0,-1-1,-1 1,1 0,-1-1,0 0,0 0,-1 0,1 0,-1 0,0-1,-1 1,1-1,-1 0,1 0,-1-1,0 1,-1-1,1-1,-1 1,1-1,-1 1,0-2,0 1,0-1,0 1,0-2,0 1,0-1,0 0,0 0,0 0,0-1,0 0,0 0,0-1,-3-1,4 1,0-1,0 0,0 0,1 0,-1-1,1 1,0-1,0 0,0-1,0 1,1-1,-1 1,1-1,0 0,1 0,-1-1,1 1,0 0,1-1,-1 1,1-1,0 0,0 1,1-1,0-5,0-5,0-1,2 0,0 1,0-1,2 1,0-1,1 1,4-6,20-39,2 1,3 2,3 1,2 2,10-8,7-12,-30 39,50-64,-5-3,-5-4,41-89,-95 171,-1-1,-1 0,-2 0,0-1,-2 0,-1-1,-1 1,-1-1,-1 0,-2 0,-1 1,-1-1,-3-12,3 31,-1 0,0 1,0 0,-1 0,0 0,-1 0,0 0,0 1,0 0,-5-5,7 10,1 0,0-1,0 1,-1 0,1 1,-1-1,0 0,1 1,-1-1,0 1,0 0,0 0,0 0,0 1,0-1,0 1,0-1,0 1,0 0,0 0,-1 0,1 1,0-1,0 1,0-1,0 1,0 0,0 1,1-1,-1 0,-2 2,-2 4,0-1,0 1,1 1,0-1,1 1,-1 0,2 0,-1 1,1 0,0-1,1 1,0 1,1-1,-1 0,2 1,-1-1,2 1,-1-1,1 1,1 5,1 55,4 0,2-1,3 0,5 3,5 43,4 32,-7 1,-6 20,-14-113,-1-52,5-21,7-13,2 2,2-1,0 2,2 0,1 0,4-3,-11 16,67-103,-60 100,-16 19,0-1,0 0,0 0,0 1,0-1,0 0,0 0,0 1,0-1,0 0,0 0,0 0,0 1,0-1,0 0,0 0,0 1,0-1,1 0,-1 0,0 0,0 0,0 1,0-1,0 0,1 0,-1 0,0 0,0 1,0-1,1 0,-1 0,0 0,0 0,0 0,1 0,-1 0,0 0,0 0,1 0,-1 0,0 0,0 0,0 0,1 0,-1 0,0 0,0 0,1 0,-1 0,0 0,0 0,1 0,-1 0,0 0,0 0,0-1,0 1,1 0,-1 0,0 0,0 0,0-1,-4 23,3-22,-7 27,1-7,1 1,1-1,1 1,0 0,1 16,3-33,0 1,1-1,0 1,0-1,0 0,0 1,0-1,1 0,0 0,0 0,0 0,1-1,-1 1,1 0,0-1,0 0,0 0,0 1,0-2,1 1,0 0,-1-1,1 0,0 0,0 0,0 0,0 0,1-1,-1 0,130 22,-72-18,0-4,0-2,4-3,-15-12,-48 7</inkml:trace>
  <inkml:trace contextRef="#ctx0" brushRef="#br0" timeOffset="10726.704">85 1897,'6'55,"2"-2,-1-1,-4 2,-1-1,-3 0,-2 1,-2-1,-3-1,-2 1,-14 41,-30 26,54-119,-1 0,1 0,-1 0,1-1,-1 1,1 0,-1 0,1 0,0 0,-1 0,1 0,0 0,0 0,0 0,0 0,0 0,0 0,0 0,0 0,0 0,0-1,1 1,-1 0,0 0,1 0,-1 0,0 0,1 0,-1 0,1-1,0 1,-1 0,1 0,0-1,-1 1,1 0,0-1,0 1,-1-1,1 1,0-1,0 1,0-1,0 0,0 1,0-1,0 0,0 0,0 0,0 0,0 1,0-1,0 0,0-1,21 1,0-2,0 0,-1-2,1 0,-1-1,0-2,9-3,7-2,129-40,-164 52,0 0,0 0,1 1,-1-1,0 1,0-1,0 1,0 0,0 0,-1 0,1 0,0 0,0 1,-1-1,1 0,0 1,-1-1,0 1,1 0,-1-1,0 1,0 0,0 0,0 0,0 0,0 0,0 0,-1 0,1 0,-1 0,0 0,1 1,8 20,-6-19,0-1,-1 1,1 0,1-1,-1 1,0-1,1 0,0 0,-1 0,1-1,0 1,1-1,-1 0,0 0,1-1,-1 1,1-1,-1 0,1 0,-1 0,1-1,0 0,-1 0,1 0,0 0,0-1,-1 1,1-1,-1 0,1-1,-1 1,1-1,-1 0,0 0,0-1,0 1,0-1,0 0,-1 0,1 0,-1 0,1 0,-1-1,0 0,1-3,0 0,0-1,-1 1,0 0,0-1,-1 0,0 0,0 0,-1 0,0 0,0 0,-1 0,0 0,-1 0,0 0,0 0,0 0,-1 0,-2-4,3 6,-1 1,-1-1,1 1,-1-1,1 1,-2 0,1 0,0 1,-1-1,0 0,0 1,-1 0,1 0,-1 1,1-1,-1 1,0 0,-1 0,1 0,0 1,-1 0,0 0,1 0,-1 1,0 0,-3 0,2 0,0 0,0 1,0 0,0 1,0-1,0 1,1 1,-1-1,0 1,1 0,-1 1,1 0,0 0,-1 0,1 1,1-1,-1 1,1 1,-1-1,1 1,1 0,-1 0,1 1,0-1,-4 6,7-8,0-1,1 0,-1 0,0 1,1-1,0 0,-1 1,1-1,0 1,0-1,0 0,1 1,-1-1,0 0,1 1,0-1,0 0,-1 1,1-1,0 0,1 2,14 18</inkml:trace>
  <inkml:trace contextRef="#ctx0" brushRef="#br0" timeOffset="11339.869">888 2365,'35'242,"-34"-235,0 1,0 0,1 1,-1-1,2 0,-1 0,1 0,0 0,1-1,-1 1,2-1,-1 0,1 0,0 0,0 0,4 2,-7-8,-1 0,0-1,0 1,1 0,-1-1,0 0,1 1,-1-1,0 0,1 1,-1-1,0 0,1 0,-1 0,1 0,-1-1,0 1,1 0,-1 0,1-1,-1 1,0-1,0 1,1-1,-1 0,0 1,0-1,0 0,0 0,0 0,0 0,0 0,0 0,0 0,0 0,0 0,-1-1,1 1,23-52,4-56,-28 110,1-1,-1 0,0 1,0-1,1 0,-1 1,0-1,1 0,-1 0,0 1,1-1,-1 0,0 0,1 0,-1 0,0 0,1 1,-1-1,1 0,-1 0,0 0,1 0,-1 0,1 0,-1 0,0 0,1 0,-1 0,1-1,-1 1,0 0,1 0,-1 0,0 0,1-1,-1 1,1 0,-1 0,0 0,0-1,1 1,-1 0,0-1,0 1,1 0,-1-1,0 1,0 0,0-1,1 1,-1 0,0-1,0 1,0-1,0 1,0 0,0-1,0 1,0-1,0 1,0 0,0-1,0 1,0-1,0 1,0 0,0-1,-1 1,1-1,0 1,11 33,-8-23,-1-3,0 0,1 0,-1 0,2-1,-1 1,1-1,0 0,0 1,0-2,1 1,0 0,0-1,1 0,-1 0,1-1,0 0,0 0,1 0,-1 0,1-1,0 0,0-1,0 0,0 0,0 0,1-1,-1 0,0 0,1-1,-1 0,0 0,1-1,0 0,1-1,-1 0,0-1,0 1,0-2,0 1,0-1,-1-1,0 1,1-1,-2-1,1 1,-1-1,0 0,0 0,0-1,-1 0,0 0,1-3,8-15,-1 0,-1-1,-1 0,7-27,6-36,-20 66,2-1,1 2,0-1,2 1,1 0,10-18,-5 19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8:33.3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64,'3'14,"0"15,-1 17,1 14,-4 11,-3 6,-4 4,-4 0,-3-7,1-12,3-16</inkml:trace>
  <inkml:trace contextRef="#ctx0" brushRef="#br0" timeOffset="448.482">1 144,'0'-4,"0"-1,-1 1,2 0,-1-1,1 1,-1 0,1-1,0 1,1 0,-1 0,1 0,-1 0,1 0,0 1,1-1,-1 0,1 1,0 0,-1-1,2 1,-1 0,0 0,0 1,1-1,0 1,1-1,9-4,0 0,1 1,-1 1,2 0,-1 1,0 0,1 2,0 0,-1 0,1 1,0 1,0 1,-1 1,5 0,-16-1,0-1,-1 1,1 0,0 0,0 0,-1 0,1 1,-1-1,1 1,-1 0,0 0,0 0,0 1,0-1,0 1,0 0,0-1,-1 1,0 1,1-1,-1 0,0 0,-1 1,1-1,-1 1,1-1,-1 1,0 0,0 0,-1-1,1 1,-1 0,0 0,0 0,0 2,-4 7,-1 1,-1-1,0 0,0-1,-1 1,-1-1,0-1,-1 1,0-1,0-1,-1 0,-1 0,0-1,0 0,0-1,-4 1,-41 26,82-45,1 0,0 2,1 1,-1 1,1 1,14 1,-36 3,1 1,-1 0,0 0,1 0,-1 1,1 0,-1 0,0 1,0-1,0 2,0-1,0 0,0 1,-1 0,1 1,-1-1,0 1,0 0,0 0,0 1,-1-1,0 1,0 0,0 0,0 1,-1-1,0 1,0 0,-1-1,1 1,-1 0,-1 1,1-1,-1 0,0 0,0 5,-3 3,-1-1,0 0,-1 0,-1 0,0 0,-1 0,0-1,0 0,-2 0,1-1,-2 0,1 0,-1-1,-1 0,0-1,0 0,-1 0,0-1,-1-1,0 0,-5 2,5-1,-1 0,0-2,0 0,0 0,-1-1,0 0,1-2,-6 1,-8-1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0:31.8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29 360,'10'-50,"-2"-1,-2 1,-3-1,-1 0,-4-14,2 37,-3 15,-3 30,-7 37,1 0,3 1,3 1,2-1,2 17,1-68,1 1,0-1,0 1,1-1,-1 1,1-1,0 0,0 1,0-1,1 0,-1 0,1 0,0 0,1 0,-1 0,0 0,1-1,0 1,0-1,0 0,0 0,1 0,-1 0,1 0,3 1,14 3</inkml:trace>
  <inkml:trace contextRef="#ctx0" brushRef="#br0" timeOffset="357.083">349 239,'-1'6,"1"0,0 0,0 0,0 0,1 0,-1 0,2 0,-1 0,1 0,0 0,0 0,0-1,1 1,0-1,0 0,0 0,1 0,-1 0,1-1,0 1,1-1,-1 0,1 0,0 0,0-1,0 0,0 0,1 0,5 1,6 4,0-2,1 0,0-1,0-1,0-1,0 0,1-1,-1-1,6-1,-13 0,0-1,0 0,-1-1,1 0,-1 0,1-1,-1-1,0 0,7-3,-13 5,-1 0,1-1,-1 1,1-1,-1 1,0-1,0 0,0 0,-1 0,1-1,-1 1,1-1,-1 1,0-1,-1 0,1 0,-1 0,1 0,-1 0,0 0,-1 0,1 0,-1 0,1 0,-1-1,-1 1,0-5,-1 0,0 0,-1 1,0-1,0 1,-1-1,0 1,-1 0,1 1,-2-1,1 1,-1 0,0 0,0 1,-1-1,0 1,0 1,0 0,-1 0,0 0,0 1,0 0,0 0,-1 1,1 0,-1 1,0 0,0 0,0 1,0 0,0 0,-3 1,-7 1,-1 0,0 1,0 1,1 1,-1 0,1 2,0 0,1 1,-1 1,2 1,-1 0,1 2,0 0,1 0,1 2,-6 5,-8 16,12-5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0:31.2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3 187,'-1'2,"1"1,-1-1,1 0,0 0,0 0,0 1,0-1,0 0,0 0,1 1,-1-1,1 0,-1 0,1 0,0 0,0 0,0 0,0 0,0 0,1 0,-1 0,0-1,1 1,-1 0,1-1,0 1,0-1,-1 0,1 0,0 0,0 1,0-2,0 1,0 0,0 0,1 0,151 4,-103-6,239 12,-173 2,-95-12</inkml:trace>
  <inkml:trace contextRef="#ctx0" brushRef="#br0" timeOffset="262.362">351 0,'-5'23,"-1"16,1 13,2 7,5 3,4-1,4-1,-1-4,1-5,1-7,1-7,1-12,-3-9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0:30.2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29 355,'0'-338,"-2"321,-11 43,6 27,3 0,1 0,6 52,-3-99,-1 1,2-1,-1 1,1-1,0 0,0 1,1-1,0 0,0 0,0 0,1 0,0 0,0-1,1 1,-1-1,1 0,0 0,0 0,1-1,0 1,16 7</inkml:trace>
  <inkml:trace contextRef="#ctx0" brushRef="#br0" timeOffset="466.976">338 222,'-2'3,"0"0,0 1,1-1,-1 1,1 0,0-1,0 1,1 0,-1 0,1 0,-1 0,1-1,1 1,-1 0,0 0,1 0,0 0,0-1,0 1,0 0,1-1,-1 1,1-1,0 1,0-1,0 0,1 0,-1 0,1 0,-1 0,1-1,0 1,0-1,0 1,1-1,5 3,-1 0,1 0,0-1,0 0,1-1,-1 0,1 0,0-1,0 0,-1-1,1 0,0-1,0 0,0 0,0-1,0 0,0-1,0 0,-1-1,1 0,-1 0,0-1,0 0,0-1,0 0,-1 0,0-1,0 0,0 0,3-5,-9 8,0-1,0 1,0-1,-1 0,1 0,-1 0,0 0,0 0,0 0,0 0,-1 0,0 0,0 0,0 0,0-1,-1 1,1 0,-1 0,0 0,0 0,-1 0,1 0,-1 1,0-1,0 0,0 1,-1-1,1 1,-1 0,1 0,-1 0,0 0,0 0,-1 1,1-1,-1 1,1 0,-1 0,0 0,1 1,-1-1,-2 0,-2-1,-1 0,1 0,-1 1,0 0,0 1,0 0,0 0,0 0,0 2,0-1,1 1,-1 0,0 1,0 0,0 0,1 1,-1 0,1 1,0-1,0 2,0-1,1 1,-1 0,1 1,0 0,-3 3,9-7,-1-1,1 1,-1-1,1 1,0 0,-1 0,1-1,0 1,0 0,0 0,1 0,-1 0,0 0,1 0,-1 0,1 1,0-1,0 0,-1 0,2 0,-1 0,0 0,0 1,1-1,-1 0,1 0,-1 0,1 0,0 0,1 2,11 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0:22.56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2139 909,'12'0,"8"0,7 0,6 0,2 0,2 0,2 0,-2 0,-2 0,-3 0,-4 0,-5 2,-7 3,-5 2</inkml:trace>
  <inkml:trace contextRef="#ctx0" brushRef="#br0" timeOffset="253.316">2220 1136,'9'5,"10"1,8 0,7-1,7-4,2-2,-1-1,-2 0,-5 0,-5 1,-6-3,-7 1</inkml:trace>
  <inkml:trace contextRef="#ctx0" brushRef="#br0" timeOffset="-5595.654">334 0,'-23'235,"10"158,7-347,2-25,1-1,1 0,1 1,1-1,0 1,2-1,0 1,2-1,3 12,-5-27,0-1,0 1,0 0,1-1,0 0,0 1,0-1,1 0,-1-1,1 1,0-1,0 1,0-1,0 0,1-1,-1 1,1-1,0 0,0 0,0 0,0 0,0-1,0 0,0 0,0-1,0 1,0-1,1 0,-1-1,0 1,0-1,0 0,19-3,0 0,-1-2,0-1,0-1,11-6,30-10,17-3,-67 19</inkml:trace>
  <inkml:trace contextRef="#ctx0" brushRef="#br0" timeOffset="-5290.266">1 508,'2'0,"6"0,7 0,11 0,13-3,10 0,11-2,9-2,6-1,2 0,-3 0,-5 2,-10 0,-15 1</inkml:trace>
  <inkml:trace contextRef="#ctx0" brushRef="#br0" timeOffset="-3627.938">924 816,'0'382,"2"-351,1-25</inkml:trace>
  <inkml:trace contextRef="#ctx0" brushRef="#br0" timeOffset="-2761.72">896 842,'14'-7,"1"1,0 0,0 0,0 2,0 0,1 1,-1 0,1 1,0 1,0 1,-1 0,2 1,-13-2,0 1,0 0,0 0,0 1,-1-1,1 1,0 0,0 0,-1 0,1 0,0 1,-1 0,0-1,1 1,-1 0,0 1,0-1,0 0,0 1,0 0,-1 0,1 0,-1 0,0 0,0 0,0 0,0 1,0-1,-1 1,0 0,0-1,0 1,0 0,0 0,-1-1,1 1,-1 0,0 0,0 0,-1 0,1-1,-2 4,0-1,-1-1,0 0,-1 1,1-1,-1 0,0-1,-1 1,1-1,-1 0,0 0,0 0,0-1,0 1,-1-1,1 0,-1-1,0 0,1 0,-1 0,0 0,-1-1,1 0,0 0,0-1,0 0,-1 0,-1 0,59 0,68 8,-113-7,-1 0,1 1,-1 0,0 1,1-1,-1 1,0 0,-1 0,1 0,0 1,-1 0,0 0,0 0,0 0,0 1,-1-1,0 1,0 0,2 4,-3-6,1 1,-1 0,0 0,0 0,-1 0,1 0,-1 0,0 0,0 1,-1-1,1 0,-1 1,0-1,0 0,0 1,-1-1,1 0,-1 1,0-1,0 0,-1 0,1 0,-1 0,0 0,0 0,0 0,-1 0,1-1,-1 1,0-1,0 0,0 0,0 0,-1 0,1-1,-1 1,-10 2,0-1,0 0,0-1,-1 0,1-1,-1-1,1 0,-1-1,1-1,-12-1,-16 0,-116 1,152 1</inkml:trace>
  <inkml:trace contextRef="#ctx0" brushRef="#br0" timeOffset="-1046.625">1512 829,'8'-46,"-4"60,-16 173,12 145,0-312</inkml:trace>
  <inkml:trace contextRef="#ctx0" brushRef="#br0" timeOffset="-642.545">1739 775,'13'263,"-13"-4,0-242</inkml:trace>
  <inkml:trace contextRef="#ctx0" brushRef="#br0" timeOffset="-315.193">1471 1083,'3'0,"2"-3,5 0,6 1,4-1,6 2,5 0,2 0,3 1,1 0,1 0,2 0,-2 0,-5 0,-6 0,-8 1</inkml:trace>
  <inkml:trace contextRef="#ctx0" brushRef="#br0" timeOffset="2319.395">3129 508,'-1'0,"1"0,-1 0,1 0,-1 0,1 0,-1 0,1 0,-1 0,1 1,-1-1,1 0,-1 0,1 0,0 1,-1-1,1 0,0 1,-1-1,1 0,0 1,-1-1,1 1,0-1,-1 0,1 1,0-1,0 1,0-1,-1 1,1-1,0 1,0-1,0 1,0-1,0 1,0-1,0 1,0-1,0 0,0 1,0-1,0 1,1-1,-1 1,0-1,0 1,0-1,1 1,7 193,-4 141,-3-318,0 0,2 0,0 0,0-1,1 1,2-1,-1 0,2 0,0-1,1 0,0 0,9 11,-11-23,0 1,0 0,0-1,1 0,-1-1,1 0,0 0,0 0,0 0,0-1,0-1,0 1,0-1,0 0,0-1,0 1,0-1,0-1,0 1,0-1,-1-1,2 0,51-16,-34 9</inkml:trace>
  <inkml:trace contextRef="#ctx0" brushRef="#br0" timeOffset="2596.37">2928 922,'-9'-2,"2"-1,8 0,11 1,16-2,13 0,11-2,9-1,5-1,0 2,-1 2,-6 1,-8 4,-12 1</inkml:trace>
  <inkml:trace contextRef="#ctx0" brushRef="#br0" timeOffset="3246.35">3717 1083,'-78'291,"56"-228,14-83,9-42,3 0,2 0,3 1,3 0,3 0,2 1,2 1,-19 58,0 0,0 1,0-1,0 0,0 1,0-1,0 0,0 1,0-1,0 0,0 0,0 1,0-1,1 0,-1 1,0-1,0 1,1-1,-1 0,0 1,1-1,-1 1,1-1,-1 1,1-1,-1 1,1-1,-1 1,1-1,-1 1,1 0,0-1,-1 1,1 0,0 0,-1-1,1 1,0 0,-1 0,1 0,0 0,-1 0,1 0,0 0,0 0,-1 0,1 0,0 0,-1 0,1 1,0-1,-1 0,1 0,0 1,-1-1,1 0,-1 1,1-1,-1 1,1-1,-1 1,1-1,-1 1,1-1,-1 1,1 0,69 83,-62-77,-1 0,1 1,-1 1,0-1,-1 1,0 0,-1 1,1 0,-2-1,1 1,-2 1,1 0,16 114,-18-100,0 0,2 0,1-1,2 1,0-1,1 0,7 13,4-15,-11-21</inkml:trace>
  <inkml:trace contextRef="#ctx0" brushRef="#br0" timeOffset="3503.68">3517 1270,'13'-3,"14"0,12 1,10-1,6 2,2-3,2 1,-1 0,-4 1,-3 0,-12 1</inkml:trace>
  <inkml:trace contextRef="#ctx0" brushRef="#br0" timeOffset="3696.157">4265 1043,'-11'2,"-4"6,1 5,2 8,4 5,3 7,4 2,5 4,2 3,2-1,2-2,-1-2,-1-3,-1-5,-1-7</inkml:trace>
  <inkml:trace contextRef="#ctx0" brushRef="#br0" timeOffset="3975.513">4412 1043,'5'7,"1"7,0 5,-2 6,0 6,-2 5,-1 5,-1 2,0 1,2 0,3-1,6-4,2-3,2-5,0-9,0-8,-2-6</inkml:trace>
  <inkml:trace contextRef="#ctx0" brushRef="#br0" timeOffset="4190.022">4145 1297,'16'0,"14"0,14 0,10-2,8-4,4-2,3-3,-11 2</inkml:trace>
  <inkml:trace contextRef="#ctx0" brushRef="#br0" timeOffset="4522.133">4894 1096,'14'2,"13"1,13 0,12 0,8-1,5-1,1-1,-2-2,-7-1,-11-2,-13-1</inkml:trace>
  <inkml:trace contextRef="#ctx0" brushRef="#br0" timeOffset="4805.374">5214 869,'-11'18,"-4"13,1 10,4 8,7 2,8 1,8-1,5-3,2-4,-1-11</inkml:trace>
  <inkml:trace contextRef="#ctx0" brushRef="#br0" timeOffset="5167.953">5723 668,'2'-1,"0"1,0-1,1 0,-1 1,0 0,1-1,-1 1,0 0,1 0,-1 0,0 1,1-1,-1 0,0 1,1 0,-1-1,0 1,0 0,1 0,-1 0,0 0,0 1,0-1,-1 1,1-1,0 1,0 0,-1-1,1 1,-1 0,0 0,1 0,-1 0,0 0,0 0,0 1,-1-1,1 0,0 0,-1 2,18 99,-18-52,-3 1,-2-1,-2 1,-8 23,-1 13,13-73,1-1,1 1,0-1,1 1,1 0,0-1,2 10,-2-19,1 1,-1-1,1 0,0 0,1 0,-1 0,1 0,0 0,0 0,1-1,-1 0,1 1,0-1,0-1,0 1,1-1,-1 1,1-1,0 0,0-1,0 1,7 1,0 1,0-2,1 1,-1-2,1 0,-1 0,1-1,0-1,-1 0,1-1,0 0,-1-1,1 0,-1-1,0 0,0-1,9-4,-17 6,0 0,0-1,0 1,0-1,0 1,0-1,-1-1,1 1,-1 0,0-1,0 1,-1-1,1 0,-1 0,1 0,-1 0,0-1,-1 1,1 0,-1-1,0 1,0-1,0-1,-1-17</inkml:trace>
  <inkml:trace contextRef="#ctx0" brushRef="#br0" timeOffset="5371.48">5615 1003,'10'-5,"11"-1,16 0,16 1,14 2,10 1,9 1,7 0,-13 1</inkml:trace>
  <inkml:trace contextRef="#ctx0" brushRef="#br0" timeOffset="5923.254">6351 1110,'-131'335,"109"-300,18-39,34-74,108-238,-109 262,-29 53,0 1,0-1,1 1,-1-1,0 1,1 0,-1-1,0 1,1 0,-1-1,1 1,-1 0,0-1,1 1,-1 0,1 0,-1-1,1 1,-1 0,1 0,-1 0,1 0,-1 0,1 0,-1 0,1 0,-1 0,1 0,-1 0,1 0,-1 0,1 0,-1 0,1 1,-1-1,1 0,-1 0,1 1,-1-1,0 0,1 1,-1-1,1 0,-1 1,0-1,1 0,-1 1,0-1,1 1,-1-1,0 1,0-1,0 1,1-1,-1 1,0-1,0 1,0-1,0 1,0-1,0 1,0-1,10 40,-9-36,6 31,1 1,3-1,0 0,2-1,2-1,1 0,2-1,1 0,1-2,2 0,42 49,-56-69</inkml:trace>
  <inkml:trace contextRef="#ctx0" brushRef="#br0" timeOffset="6202.845">6190 1297,'19'0,"14"0,11 0,8 0,5 0,3-2,2-4,0 0,-11 1</inkml:trace>
  <inkml:trace contextRef="#ctx0" brushRef="#br0" timeOffset="6447.191">6886 1110,'-2'1,"0"-1,1 1,-1 0,1 0,-1 0,1 0,0 0,-1 0,1 0,0 1,0-1,-1 0,1 1,0-1,0 1,1-1,-1 1,0-1,0 1,1 0,-1-1,1 1,0 0,-1 0,1-1,0 1,0 0,0 0,0-1,0 1,0 0,1 0,-1-1,1 1,-1 0,1-1,0 1,-1 0,1-1,0 1,0-1,1 1,0 10,33 248,-34-255,-1 0,1 1,-1-1,2 1,-1-1,0 0,1 0,0 0,0 0,1 0,0 0,-1-1,1 1,1-1,-1 0,1 0,-1 0,1 0,1 0,-1-1,0 0,1 0,0 0,12 1,1 0,-1-2,1 0,0-1,0-1,0 0,-1-1,1-2,0 1,-1-2,0 0,3-2,-11 4,95-28,-64 14</inkml:trace>
  <inkml:trace contextRef="#ctx0" brushRef="#br0" timeOffset="6893.081">7433 1016,'14'2,"13"1,14 0,9 2,7 0,6-1,0-1,-3-1,-9-1,-14-1</inkml:trace>
  <inkml:trace contextRef="#ctx0" brushRef="#br0" timeOffset="7062.668">7688 1177,'23'7,"18"2,14-1,12-1,7-4,1-3,-13-1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35.47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1,'18'0,"18"0,13 0,11 0,3 0,-3 2,-11 3,-15 4,-14-1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35.62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6,'16'0,"17"0,15 0,17 0,13 0,6 0,1-2,-14-1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11.1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1,'9'22,"17"18,19 12,23 7,23 2,18 3,14-1,2-2,-12-3,-25-10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33.45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571 43,'-2'16,"-3"17,-3 16,-1 11,2 10,0 5,-1 5,-2 2,-4-5,-3-5,-2-8,-2-11,0-10,2-12,4-11</inkml:trace>
  <inkml:trace contextRef="#ctx0" brushRef="#br0" timeOffset="281.698">76 84,'-66'-48,"65"48,1-1,-1 1,1 0,-1 0,1 0,0 0,-1-1,1 1,-1 0,1-1,-1 1,1 0,0-1,-1 1,1 0,0-1,-1 1,1 0,0-1,0 1,-1-1,1 1,0-1,0 1,0-1,0 1,0-1,-1 1,1-1,0 1,0-1,0 1,0-1,0 1,1-1,-1 1,0-1,0 1,0-1,0 1,0 0,1-1,-1 1,0-1,0 1,1-1,-1 1,0 0,1-1,-1 1,0 0,1-1,-1 1,1 0,-1-1,0 1,1 0,-1 0,1 0,-1-1,1 1,37-5,434 10,220-16,-635 9,-37 4,-29 8,-15 3</inkml:trace>
  <inkml:trace contextRef="#ctx0" brushRef="#br0" timeOffset="961.963">1052 753,'0'16,"0"14,-2 11,-3 8,-3 5,-3 1,-3-3,-2-6,-1-9,1-10,2-10</inkml:trace>
  <inkml:trace contextRef="#ctx0" brushRef="#br0" timeOffset="1433.249">973 712,'10'-5,"1"1,0-1,1 2,-1 0,1 0,-1 1,1 0,0 1,0 0,0 1,0 0,-1 1,1 1,0 0,0 0,-1 1,0 0,1 1,-1 1,2 1,46 33,-58-38,1 1,-1-1,1 1,-1 0,0 0,0-1,0 1,0 0,0 0,0 0,0 0,-1 1,1-1,-1 0,1 0,-1 0,0 0,0 1,0-1,0 0,0 0,-1 0,1 0,-1 1,1-1,-1 0,0 0,0 0,0 0,-1 1,-6 7,-1-1,0 0,0-1,-1 0,0-1,-1 0,1 0,-1-1,-1-1,1 1,-1-2,-3 1,-6 4,-30 15,46-12,25-7,-12-4,24 2,0 1,0 2,0 1,-1 1,-1 2,29 13,-56-22,1 0,-1 1,0-1,1 1,-1 0,0 0,0 0,0 0,0 0,0 1,-1-1,1 1,-1 0,1 0,-1 0,0 0,0 0,-1 0,1 1,-1-1,1 0,-1 1,0 0,0-1,-1 1,1-1,-1 1,0 0,1-1,-2 1,1 0,-1 2,-4 1,0-1,0 1,-1-1,0 0,0-1,-1 0,0 0,0 0,0-1,0 0,-1 0,1-1,-1 0,0 0,-2 0,-38 14,-2-2,0-3,0-1,-43 2,88-12,3-1,0 1,0 0,0-1,-1 1,1-1,0 0,0 0,-1 0,1 0,0 0,0 0,0 0,-1-1,1 1,0-1,0 0,0 0,0 0,0 0,0 0,0 0,0 0,0 0,0-1,-1-1,4-8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1.25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0 347,'21'-3,"20"0,19-2,17 0,12 1,2 0,-3 2,-10 1,-13 0,-16 1,-16 0</inkml:trace>
  <inkml:trace contextRef="#ctx0" brushRef="#br0" timeOffset="213.939">361 0,'-13'18,"-8"17,-1 17,2 13,2 11,5 4,2 2,1-1,1-6,4-8,1-16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39.88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468 175,'2'18,"3"15,1 14,-1 7,-1 7,-6 3,-4 3,-7-1,-5-5,-4-6,-3-5,1-10,2-8,2-8,5-11,5-7</inkml:trace>
  <inkml:trace contextRef="#ctx0" brushRef="#br0" timeOffset="277.583">0 149,'21'-10,"22"-4,24-3,20-3,15 0,8 1,-1 1,-9 4,-16 5,-19 3,-21 5,-18 10,-13 7,-10 2</inkml:trace>
  <inkml:trace contextRef="#ctx0" brushRef="#br0" timeOffset="755.651">882 563,'-147'298,"78"-164,66-130,11-21,157-259,-84 109,-71 164,-9 22,-1-18,-1 44,3 0,1-1,2 1,10 34,7 3,3-2,22 43,-41-110,-2-6</inkml:trace>
  <inkml:trace contextRef="#ctx0" brushRef="#br0" timeOffset="1017.905">736 831,'0'-3,"9"0,14 0,17 1,16 0,11 1,6 0,0-1,-13-1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4.44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1,'23'0,"18"0,17 0,9 0,3 0,-7 2,-13 3,-16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4.7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0,'22'5,"20"3,20 1,18 1,13-2,10-1,0-3,-16-1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6.77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 5,'-2'-2,"-1"-1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5.07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45 254,'10'-16,"0"1,1 1,1 0,0 0,1 1,0 1,1 0,1 1,0 0,6-3,-12 10,0-1,-1 1,1 1,1-1,-1 1,0 1,1 0,0 0,-1 1,1 0,0 1,-1 0,1 1,0 0,0 0,-1 1,1 0,-1 1,0 0,2 1,-5-2,0 0,0 1,0 0,-1 0,0 1,1-1,-1 1,-1 1,1-1,0 0,-1 1,0 0,0 0,-1 0,1 1,-1-1,0 1,-1 0,1 0,-1 0,0 0,-1 0,1 0,-1 0,0 1,-1-1,0 0,0 1,0-1,-1 4,-5 4,0 1,-1-1,-1 0,0-1,-1 0,0 0,-1-1,0 0,-1 0,-1-1,0-1,0 0,-1-1,0 0,-3 0,-108 69,-45 34,167-112,1 1,-1 0,0 0,0 0,0 1,0-1,1 0,-1 0,1 1,-1-1,1 1,-1 0,1-1,0 1,0 0,0 0,0 0,0 0,0 0,1 0,-1 0,0 0,1 0,0 0,-1 0,1 0,0 0,0 0,0 1,1-1,-1 0,0 0,1 0,-1 0,1 0,0 0,0 0,0 0,0 0,5 2,-1 0,2 0,-1-1,0 0,1 0,-1-1,1 1,0-1,-1-1,1 0,4 1,68 8,1-3,0-4,0-3,9-4,97-7,-161 6,-11 1</inkml:trace>
  <inkml:trace contextRef="#ctx0" brushRef="#br0" timeOffset="497.357">1301 53,'-2'18,"-1"18,-2 18,-3 14,-1 9,-3 4,-1-1,-2-6,-2-7,0-9,1-13,1-11,0-13,3-8</inkml:trace>
  <inkml:trace contextRef="#ctx0" brushRef="#br0" timeOffset="749.757">940 67,'0'-12,"9"-3,17 1,18 2,19 4,17 3,11 4,3 3,-2 1,-10 2,-17 2,-20 3,-17 4,-14 0</inkml:trace>
  <inkml:trace contextRef="#ctx0" brushRef="#br0" timeOffset="1509.498">1556 575,'-15'46,"-2"-1,-2 0,-2-2,-2 0,-2-1,-20 24,4-12,39-70,71-136,108-191,-175 340,-2 2,-1 0,1 0,0 0,0 0,0 0,1 0,-1 1,0-1,0 0,0 0,1 0,-1 0,0 1,1-1,-1 0,1 0,-1 1,1-1,-1 0,1 1,-1-1,1 0,0 1,-1-1,1 1,0-1,-1 1,1-1,0 1,0 0,0-1,-1 1,1 0,0-1,0 1,0 0,0 0,0 0,-1 0,1 0,0 0,0 0,0 0,0 0,0 1,-1-1,1 0,0 0,0 1,0-1,-1 1,1-1,0 1,0-1,-1 1,1-1,0 1,-1-1,1 1,-1 0,1-1,0 2,81 202,-57-140,-3 2,-2 1,-3 1,-4 0,-1 6,-12-68,1-4,-1 1,1-1,-1 0,0 1,0-1,0 1,0-1,0 1,0-1,-1 1,1-1,-1 0,0 1,0-1,0 0,0 1,0-1,-1 1,1-3,-1 0,1-1,-1 1,1 0,-1-1,1 1,-1-1,1 1,0-1,-1 0,1 1,0-1,0 0,-1 0,1 0,0 0,0 0,0 0,0 0,0 0,0-1,1 1,-1 0,0-1,0 1,1 0,-1-1,1 1,-104-156,71 123,-1 1,-1 2,-2 1,-21-12,55 41,3 1,-1 0,1 0,-1 0,1 0,-1 0,1 0,-1 0,1 0,-1 0,1 0,-1 0,1 0,-1-1,1 1,-1 0,1 0,-1 0,1-1,0 1,-1 0,1-1,-1 1,1 0,0-1,-1 1,1-1,0 1,-1 0,1-1,0 1,0-1,-1 1,1-1,0 1,0-1,0 1,0-1,0 1,0-1,0 1,0-1,0 1,0-1,0 1,0-1,0 1,0-1,0 1,0-1,0 1,1-1,-1 1,0-1,0 1,1-1,-1 1,0 0,1-1,-1 1,0 0,1-1,-1 1,1 0,-1-1,1 1,-1 0,132 4,-105 0,101 8,-69-7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1:42.57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354 150,'0'14,"0"13,0 11,-2 11,-5 8,-5 4,-1 3,-4-3,-1-5,-2-5,1-7,0-8,4-11</inkml:trace>
  <inkml:trace contextRef="#ctx0" brushRef="#br0" timeOffset="303.18">7 84,'-5'-10,"4"-4,10 0,16 1,18 2,22 2,19 3,14 2,6 2,1 1,-8 4,-13 5,-20 4,-20 4,-17 0</inkml:trace>
  <inkml:trace contextRef="#ctx0" brushRef="#br0" timeOffset="559.494">729 738,'-2'16,"-4"12,0 8,-3 5,-4 2,-3-1,-3-2,-4-5,0-6,2-5,2-8,5-8,4-11,4-3</inkml:trace>
  <inkml:trace contextRef="#ctx0" brushRef="#br0" timeOffset="1304.052">676 659,'17'-14,"1"1,1 1,0 1,1 1,0 1,1 0,-1 2,2 0,-1 1,1 1,14-1,-34 6,1-1,-1 1,0-1,1 1,-1 0,0 0,1 0,-1 0,1 1,-1-1,0 1,1-1,-1 1,0 0,0 0,0 0,0 0,1 0,-1 0,0 1,-1-1,1 0,0 1,0 0,-1 0,1-1,-1 1,1 0,-1 0,0 0,0 0,0 0,1 2,0 12,0 1,-2-1,1 1,-2-1,0 1,-1-1,-1 1,-3 9,-2 21,-3 193,9-108,-5-104,1-21</inkml:trace>
  <inkml:trace contextRef="#ctx0" brushRef="#br0" timeOffset="1550.34">689 872,'18'-5,"17"-1,15 1,9 0,9 2,5-1,-3 0,-11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17:48.0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1389 602,'14'32,"-1"1,-2 0,0 1,-3 0,-1 0,-1 1,0 25,-5 245,-1-302,-10 339,10-341,-1 6,1 0,0 0,0 0,0 0,1 0,0-1,1 1,-1 0,1-1,1 1,-1-1,1 1,0-1,1 0,0 1,6 2</inkml:trace>
  <inkml:trace contextRef="#ctx0" brushRef="#br0" timeOffset="1458.048">4329 562,'-1'-5,"-6"-15,-2 26,5 16,2-1,0 1,1 0,1 0,1 0,1 4,10 65,3 0,5-2,4 0,5 4,30 119,-46-163,-3 1,-2-1,-2 2,-1 31,-12-41,34-64,-10-1,-1-2</inkml:trace>
  <inkml:trace contextRef="#ctx0" brushRef="#br0" timeOffset="2881.09">1642 1257,'624'13,"-93"3,31 19,-417-23,242-7,-253 8,-4-13,-141-2,-1-1</inkml:trace>
  <inkml:trace contextRef="#ctx0" brushRef="#br0" timeOffset="3211.616">3795 1150,'5'-1,"0"0,0 0,0 1,1 0,-1 0,0 0,0 1,0-1,0 1,0 0,0 1,0-1,0 1,4 2,16 5,1 1,-2 1,1 1,-2 1,1 1,-2 1,0 1,-1 1,6 7,-25-23,0 1,0-1,0 1,-1-1,1 1,0-1,-1 1,1 0,-1 0,0 0,0 0,1 0,-1 0,0 0,-1 0,1 0,0 0,-1 1,1-1,-1 0,0 0,1 1,-1-1,0 0,-1 1,1-1,0 0,-1 1,1-1,-1 0,1 0,-1 0,0 1,0-1,0 0,-1 0,1 0,0-1,-1 1,0 1,-17 10,-1-1,-1-1,1 0,-2-2,1 0,-2-2,1 0,-12 1,31-7,-52 13,4-1</inkml:trace>
  <inkml:trace contextRef="#ctx0" brushRef="#br0" timeOffset="6900.003">2084 990,'-229'115,"-76"0,292-104,37-4,-22-7,271 66,-219-52,-18-5,1 0,-1-3,1-1,33 1,-69-6,0 0,0 0,0 0,0 0,0 0,0 0,0 0,0 0,0 0,0 0,0-1,-1 1,1 0,0-1,0 1,0-1,0 1,0-1,0 1,-1-1,1 1,0-1,-1 0,1 1,0-1,-1 0,1 0,-1 0,1 1,-1-1,1 0,-1 0,0 0,1 0,-1 0,0 0,0 0,0 0,1 0,-1 0,0 0,0 0,-1 0,1 0,0 0,0 0,0 1,-1-1,1 0,0 0,-1 0,1 0,-1 0,1 0,-1 1,1-1,-1 0,0 0,1 1,-33-59,20 39,2 0,1 0,0-2,2 1,-2-8,6 16,1-1,0 1,1-1,1 1,0-1,0 0,2 1,0-1,0 1,2-7,6-9</inkml:trace>
  <inkml:trace contextRef="#ctx0" brushRef="#br0" timeOffset="7288.997">2472 268,'0'16,"0"12,2 6,1 4,0 2,-1 3,0 2,-1 2,-1 0,-2-2,-1-3,1-7,-1-7,1-6,1-7</inkml:trace>
  <inkml:trace contextRef="#ctx0" brushRef="#br0" timeOffset="7630.568">2191 282,'2'-3,"0"0,0 1,0-1,0 1,0-1,1 1,-1 0,1 0,-1 0,1 0,0 0,0 1,0-1,0 1,0 0,0 0,0 0,0 0,1 1,-1-1,0 1,0 0,1 0,-1 0,0 0,1 0,0 1,4-2,397-14,-213-5,-191 20,-1 0,0 0,1 0,-1 0,1 0,-1 0,0 0,1 0,-1 0,0 0,1 0,-1 0,0 0,1 0,-1 0,0 0,1 1,-1-1,0 0,1 0,-1 0,0 1,1-1,-1 0,0 0,0 1,1-1,-1 0,0 1,0-1,0 0,0 1,1-1,-1 0,0 1,0-1,0 0,0 1,0-1,0 0,0 1,0-1,0 0,0 1,0-1,0 1,0-1,0 0,0 1,0-1,0 0,-1 1,1-1,0 0,0 1,0-1,0 0,-1 0,1 1,0-1,-1 0,-17 25,14-20,-11 14</inkml:trace>
  <inkml:trace contextRef="#ctx0" brushRef="#br0" timeOffset="8736.265">2859 615,'-8'44,"-3"0,-1-1,-2 0,-19 39,16-39,8-29,14-43,-4 24,9-42,3 0,1 1,2 0,2 1,2 1,9-12,-28 53,1 0,-1-1,1 1,0 0,0 0,0 0,0 0,0 0,1 0,-1 1,1-1,0 1,0 0,0 0,0 0,0 0,0 0,1 1,-1-1,1 1,-1 0,1 0,-1 0,1 1,-1-1,1 1,0 0,-1 0,1 0,0 1,-1-1,1 1,-1-1,1 1,-1 1,1-1,-1 0,1 1,-1 0,0-1,0 2,7 9,0 0,-1 1,0 0,-1 1,-1 0,0 0,-1 1,0 0,-2 0,1 0,-2 1,0-1,-1 1,0-8,6 29,-5-16,1 0,1 0,2-1,-1 1,2-2,1 1,1-1,1 2,1-7,-2-4</inkml:trace>
  <inkml:trace contextRef="#ctx0" brushRef="#br0" timeOffset="9109.929">2820 763,'-3'0,"5"0,7 0,13 0,11-2,13-4,11-2,4 0,-1-1,-6 1,-10 2,-15 1,-15 5,-7 0,-4-1</inkml:trace>
  <inkml:trace contextRef="#ctx0" brushRef="#br0" timeOffset="-2872.973">693 3383,'312'12,"143"-10,-350 3,-103-6,-1-1,1 1,0 0,0 0,-1-1,1 1,-1-1,1 0,-1 1,0-1,0 0,0 0,0 0,0 0,0 0,0 0,-1 0,1 0,-1 0,1 0,-1 0,0 0,0-1,0 1,0 0,0 0,0 0,-1 0,1 0,-1 0,1-1,-1 1,0 0,0 1,0-1,0 0,-1-15,-12-174,-60-563,44 598,28 149,12 26,1-10,0-1,1 0,0-1,0 0,1-1,0-1,0 0,0 0,1-1,-1-1,1 0,0-1,0-1,0 0,0-1,0 0,10-2,-14 2,134-3,-1-6,24-10,127-9,-273 26,0 1,0 1,0 0,-1 2,1 0,0 2,0 0,-1 2,0 0,0 1,12 6,-27-10,-1-2,0 0,0 1,0 0,-1 0,1 0,0 0,-1 0,1 0,-1 1,0 0,0 0,0 0,0 0,-1 0,1 1,-1-1,0 1,0-1,0 1,0 0,-1 0,1 0,-1 0,0 0,0 0,0 3,1 118,20 166,-14-133,18 88,-20-48,-6-197,1 0,-1 1,1-1,0 0,-1 0,1 0,0 1,0-1,0 0,0 0,0 0,0 0,0 0,1-1,-1 1,0 0,0 0,1-1,-1 1,0-1,1 1,-1-1,0 0,1 0,-1 1,1-1,-1 0,1 0,-1 0,1 0,-1-1,0 1,1 0,-1-1,1 1,-1 0,0-1,1 0,-1 1,0-1,0 0,0 0,1 0,-1 1,0-1,0 0,0-1,0 1,23-8,81-2,-1 4,106 8,-95 0,1043-1,-1148 0,-9 1,1-1,0 1,-1-1,1 1,0-1,0 0,0 0,-1 0,1 0,0 0,0 0,0 0,-1-1,1 1,0-1,0 1,-1-1,1 0,0 1,-1-1,1 0,-1 0,1 0,-1 0,0-1,1 1,-1 0,0-1,0 1,0 0,0-1,0 0,0 1,0-1,0 1,-1-1,1 0,-1 0,1 1,-1-2,-25-145,-18-151,29 172,-6 1,-27-86,-15 65,62 147,0-1,0 1,0-1,0 1,0-1,0 1,0-1,0 1,0-1,0 1,0-1,1 1,-1-1,0 1,0-1,1 1,-1-1,0 1,1 0,-1-1,0 1,1-1,-1 1,0 0,1 0,-1-1,1 1,-1 0,1 0,-1-1,1 1,-1 0,1 0,-1 0,1 0,-1 0,1 0,-1 0,1 0,-1 0,1 0,-1 0,1 0,-1 0,1 0,-1 0,1 0,-1 1,1-1,-1 0,1 0,-1 1,0-1,1 0,-1 1,1-1,-1 0,2 1,404 58,-174-47,208-18,-132-1,115 8,-420-1,0-1,-1 1,1-1,-1 1,0 0,1 0,-1 0,0 1,1-1,-1 0,1 1,-1 0,0-1,0 1,1 0,-1 0,0 0,0 0,0 1,0-1,0 1,0-1,-1 1,1 0,0-1,-1 1,1 0,-1 0,0 0,1 1,10 132,35 371,-34-196,-11-236,1-72,0 1,-1-1,1 0,0-1,0 1,0 0,0-1,1 0,-1 1,0-1,1-1,-1 1,0 0,1-1,-1 0,1 0,-1 0,1 0,-1 0,1-1,-1 1,3-2,7 2,606-3,63-38,-246 42,-286-15,-48 12,-100 0,1 0,-1-1,0 1,-1-1,1 0,0 1,-1-1,1 0,-1 0,0 0,0 0,0 0,0 0,-1 0,1 0,-1 0,0-1,1 1,-2 0,1 0,0 0,-1 0,1-1,-1 1,0 0,0-1,0 0,-45-259,25 66,6-105,2 131,13 170,1 0,-1-1,0 1,1 0,-1 0,1 0,-1 0,1 1,0-1,-1 0,1 0,0 0,0 0,0 1,0-1,-1 0,1 1,0-1,0 1,0-1,0 1,0-1,0 1,1 0,-1-1,0 1,0 0,0 0,0 0,0 0,0 0,1 0,-1 0,0 0,0 0,0 1,0-1,0 0,0 1,0-1,0 1,7-1,386-6,473-2,-791 6,103-4,102 14,-270-8,-9 0,1-1,-1 1,1 0,-1 0,1 0,-1 0,0 0,1 0,-1 1,1-1,-1 1,1-1,-1 1,0 0,1 0,-1 0,0 0,0 1,0-1,0 1,0-1,0 1,0 0,-1-1,1 1,-1 0,1 0,-1 0,1 0,-1 1,0-1,0 0,0 2,-8 130,3 117,12 22,28 72,-36-344,0 1,-1-1,1 1,0-1,0 0,0 1,0-1,1 1,-1-1,0 0,0 1,1-1,-1 0,1 1,-1-1,1 0,0 0,0 0,-1 1,1-1,0 0,0 0,0 0,0 0,0 0,0 0,0-1,1 1,-1 0,0-1,0 1,1 0,-1-1,0 0,1 1,-1-1,0 0,1 1,-1-1,0 0,1 0,-1 0,1 0,-1-1,1 1,30-1,0-2,-1-2,1 0,17-7,75-11,123 6,96 12,-13 1,217-4,-534 8,-11 1,1 0,-1 0,1-1,0 1,-1-1,1 0,0 0,0 0,-1 0,1 0,0-1,-1 1,1-1,0 0,-1 0,1 0,-1 0,1 0,-1 0,0-1,1 1,-1-1,0 1,0-1,0 0,0 0,0 0,-1 0,1 0,1-3,-3-12,-1 0,-1 0,0-1,-2 1,0 0,0 1,-2-2,-6-26,-114-638,109 570,-3-93,20 204,1 0,-1 0,1 0,0 0,-1 0,1 0,0 0,0 0,0 0,-1 0,1 1,0-1,0 0,0 1,0-1,0 0,1 1,-1-1,0 1,0 0,0-1,0 1,1 0,-1 0,0 0,0 0,0 0,1 0,-1 0,0 0,0 0,0 0,1 1,-1-1,0 0,0 1,0-1,0 1,0 0,0-1,0 1,0 0,0 0,0-1,0 1,0 1,15 3,70 11,0-4,55-1,-84-7,1052 27,-1101-31,184 0,190 25,-370-24,-9-1,0-1,0 1,0 0,0 0,0 0,0 1,0-1,0 1,0 0,0-1,0 1,0 0,0 1,-1-1,1 0,0 1,-1 0,1-1,-1 1,0 0,0 0,0 1,1-1,-2 0,1 1,0-1,-1 1,1-1,-1 1,1 0,-1 0,0-1,0 3,-7 203,4 573,-8-682,10-99,1 1,0 0,-1 0,1 0,0-1,-1 1,1 0,0-1,0 1,0-1,0 1,-1-1,1 1,0-1,0 1,0-1,0 0,0 0,0 1,0-1,0 0,0 0,0 0,0 0,0 0,0 0,0-1,0 1,0 0,0 0,0-1,0 1,0-1,0 1,0-1,0 1,0-1,-1 1,1-1,0 0,0 1,-1-1,1 0,0 0,-1 0,11-4,30-4,1 1,-1 3,1 1,21 1,-24 1,571-7,-496 10,60 7,-169-4,-17-3,-2 0</inkml:trace>
  <inkml:trace contextRef="#ctx0" brushRef="#br0" timeOffset="31229.088">12431 2781,'132'17,"134"0,489-2,-484-10,-241 3,-36-5</inkml:trace>
  <inkml:trace contextRef="#ctx0" brushRef="#br0" timeOffset="31524.297">13675 2621,'4'9,"9"8,9 5,7 4,5 1,3-1,-4 0,-7-3,-8-1,-10-1,-15 0,-15-1,-20-2,-19 0,-15-2,6-5</inkml:trace>
  <inkml:trace contextRef="#ctx0" brushRef="#br0" timeOffset="32148.252">12752 2594,'-307'133,"270"-110,37-22,-1-1,1 1,-1 0,1 0,0-1,-1 1,1 0,0 0,-1 0,1 0,0 0,0-1,0 1,0 0,0 0,0 0,0 0,0 0,0 0,0 0,0-1,0 1,1 0,-1 0,0 0,1 0,-1-1,1 1,-1 0,1 0,-1-1,1 1,0 0,-1-1,1 1,0 0,-1-1,1 1,0-1,0 0,-1 1,1-1,0 1,1-1,133 55,72 18,-206-73,1 0,-1 1,0-1,1 0,-1 0,1 0,-1 0,0 0,1 0,-1-1,0 1,1 0,-1-1,0 1,0-1,1 1,-1-1,0 0,0 1,0-1,0 0,0 0,0 0,0 0,0 0,0 0,0 0,0 0,-1 0,1 0,0-1,-1 1,1 0,-1 0,1-1,-1 1,0 0,1-1,-1 1,0 0,0-1,0 1,0 0,0-1,0 1,-1-1,1 1,0 0,-1 0,1-1,-1 1,1-33,0 0,-1 0,-1 0,-2 0,-5-21,-1 32,6 21</inkml:trace>
  <inkml:trace contextRef="#ctx0" brushRef="#br0" timeOffset="37649.386">12886 1030,'-7'20,"-2"19,0 11,4 9,8 3,5 1,4-5,0-6,-3-8,-2-12</inkml:trace>
  <inkml:trace contextRef="#ctx0" brushRef="#br0" timeOffset="38008.174">13193 1244,'-7'7,"0"0,0 0,1 1,0 0,0 0,1 0,0 1,1 0,0 0,0 0,1 1,-2 8,5-15,-1-1,1 1,1-1,-1 1,0-1,0 1,1-1,0 1,-1-1,1 0,0 1,0-1,0 0,0 0,1 1,-1-1,1 0,-1 0,1-1,0 1,-1 0,1 0,0-1,0 1,0-1,1 0,-1 0,0 1,0-1,1-1,-1 1,0 0,1-1,-1 1,1-1,-1 1,1-1,5 1,-1 0,1-1,0 1,-1-1,1-1,0 0,-1 0,1 0,-1-1,0 0,7-3,-9 3,-1-1,1 0,-1 0,0-1,0 1,0-1,0 0,0 0,-1 0,0-1,0 1,0-1,-1 1,1-1,-1 0,0 0,0 0,-1-1,0 1,1 0,-2-1,1 1,-1 0,0-1,0 1,0-1,-1 1,0 0,0-1,0 1,0 0,-1 0,0 0,0 0,-1 0,1 0,-1 1,0-1,0 1,-4-4,4 6,1 0,0 1,-1 0,0-1,1 1,-1 0,0 1,1-1,-1 0,0 1,0-1,0 1,1 0,-1 0,0 0,0 0,0 1,0-1,1 1,-1-1,0 1,0 0,1 0,-1 0,1 1,-1-1,1 1,-1-1,1 1,-2 2,-1 0,0 1,1-1,-1 1,1 0,0 1,1-1,-1 1,1-1,0 1,0 0,1 0,0 0,0 1,-3 29,6-3</inkml:trace>
  <inkml:trace contextRef="#ctx0" brushRef="#br0" timeOffset="38284.388">13634 1231,'-9'20,"-5"19,-3 18,-3 13,0 11,1 5,1 1,4 0,2-6,3-10,3-17</inkml:trace>
  <inkml:trace contextRef="#ctx0" brushRef="#br0" timeOffset="38738.317">13487 1993,'35'-145,"-6"-2,-4-24,-7 48,26-157,-36 252,-8 29,0-1,0 0,0 1,0-1,0 0,0 1,0-1,0 0,0 1,0-1,0 0,0 1,0-1,0 0,1 1,-1-1,0 0,0 0,0 1,0-1,1 0,-1 0,0 1,0-1,1 0,-1 0,0 0,1 1,-1-1,0 0,0 0,1 0,-1 0,0 0,1 0,-1 1,0-1,1 0,-1 0,0 0,1 0,-1 0,0 0,1-1,-1 1,0 0,1 0,-1 0,0 0,1 0,-1 0,0 0,1-1,-1 1,0 0,0 0,1 0,-1-1,0 1,0 0,1-1,49 247,-22-171,-27-72,1-1,-1 1,1-1,-1 0,1 0,0 0,0 0,0 0,0-1,0 1,0 0,0-1,1 1,-1-1,0 0,1 0,-1 0,1 0,0-1,-1 1,1-1,0 1,-1-1,1 0,0 0,-1 0,4 0,3-2,0-1,-1 1,1-2,0 1,-1-1,0 0,0-1,0 0,0 0,-1 0,0-1,0 0,-1-1,1 0,-1 0,-1 0,1 0,-1-1,1-4,2-1,-1-1,-1 0,0 0,-1-1,-1 0,0 0,-1 0,-1-1,0 1,-1 0,0-4,-2 20,1-1,-1 1,1-1,-1 1,1-1,-1 0,1 1,-1-1,1 0,-1 1,0-1,1 0,-1 0,0 1,1-1,-1 0,0 0,1 0,-1 0,0 0,1 0,-1 0,0 0,1 0,-1 0,0-1,1 1,-1 0,0 0,1-1,-1 1,0 0,1-1,-1 1,1 0,-1-1,1 1,-1-1,1 1,-1-1,1 1,-1-1,1 1,0-1,-1 0,1 1,0-1,0 0,-1 1,1-1,0 0,0 1,0-1,0 0,0 1,0-1,0 0,0 1,0-1,0 0,-8 17,1 1,0-1,1 1,1 1,0-1,1 1,2 0,-1-1,2 1,0 0,2 3,-1-10,0-1,1 1,1-1,0 1,0-1,1 0,1 0,-1 0,2 0,-1 0,1-1,1 0,-1 0,2 0,-1-1,1 0,0 0,1-1,0 0,0 0,1-1,-1 0,1 0,1-1,3 2,41 11,-3-7</inkml:trace>
  <inkml:trace contextRef="#ctx0" brushRef="#br0" timeOffset="39654.116">10774 2862,'22'2,"22"1,24 0,20-1,18 0,14-1,7-1,0 1,-6-1,-9-1,-16 4,-16-1,-18 3,-21 1,-18-2</inkml:trace>
  <inkml:trace contextRef="#ctx0" brushRef="#br0" timeOffset="39939.394">11750 2688,'4'7,"9"4,8 3,9 1,4 0,3 1,-4 1,-7 0,-8 2,-14 3,-17 1,-19 2,-24 3,-17 0,4-6</inkml:trace>
  <inkml:trace contextRef="#ctx0" brushRef="#br0" timeOffset="40583.093">11081 2727,'-38'9,"0"2,1 1,0 2,1 1,1 2,0 2,-19 14,26-9,28-24,-1 0,1 1,-1-1,1 1,0 0,-1-1,1 1,0-1,-1 1,1-1,0 1,0 0,-1-1,1 1,0 0,0-1,0 1,0-1,0 1,0 0,0-1,0 1,0 0,0-1,0 1,1 0,-1-1,0 1,0-1,1 1,-1 0,0-1,1 1,-1-1,1 1,-1-1,0 1,1-1,-1 1,1-1,-1 0,1 1,0-1,-1 0,1 1,-1-1,1 0,0 0,-1 0,1 1,128 21,-102-18,0 3,-1 0,0 1,-1 2,0 0,8 6,-32-15,-1-1,1 1,0-1,0 1,-1-1,1 0,0 1,0-1,0 0,-1 0,1 1,0-1,0 0,0 0,0 0,0 0,-1 0,1 0,0 0,0-1,0 1,0 0,-1 0,1-1,0 1,0 0,-1-1,1 1,0-1,0 1,-1-1,1 1,0-1,-1 0,1 1,-1-1,1 0,-1 1,1-1,-1 0,0 0,1 1,-1-1,0 0,1 0,-1 0,0 1,0-1,0 0,0 0,0 0,0 0,0 0,0 1,0-1,0 0,0 0,-1 0,1 0,-1 0,-15-171,2 75,13 84</inkml:trace>
  <inkml:trace contextRef="#ctx0" brushRef="#br0" timeOffset="40927.283">10974 1965,'-3'19,"-2"12,-1 8,1 4,1 4,2 1,0-1,1-7,1-9</inkml:trace>
  <inkml:trace contextRef="#ctx0" brushRef="#br0" timeOffset="41296.441">11175 2113,'-1'3,"-3"7,1 1,0-1,1 1,0 0,0 0,1 0,1 0,0 0,1 0,0 2,-1-11,1 0,0 0,0 1,-1-1,1 0,1 0,-1 0,0 0,0-1,1 1,-1 0,1-1,-1 1,1 0,0-1,0 0,0 1,0-1,0 0,0 0,0 0,0 0,0-1,0 1,0 0,1-1,-1 0,0 1,0-1,1 0,-1 0,2-1,1 1,0 0,0-1,0 0,0 0,0-1,0 1,0-1,0 0,0 0,-1-1,1 1,-1-1,4-3,-3 2,-1 0,0-1,0 1,-1-1,1 1,-1-1,0 0,0 0,0-1,-1 1,0 0,0-1,0 0,-1 1,0-1,0 0,0 0,-1 0,0 1,0-1,-1 0,1 0,-1 0,0 1,-1-1,1 0,-1 1,0-1,-1 1,1 0,-1 0,-3-4,5 8,0 0,-1 0,1 0,-1 0,0 0,1 0,-1 0,0 1,1-1,-1 1,0-1,0 1,0 0,0-1,1 1,-1 0,0 0,0 0,0 1,1-1,-1 0,0 1,0-1,0 1,1 0,-1 0,0-1,1 1,-1 0,1 0,-1 0,1 1,0-1,-1 0,1 0,0 1,0-1,-1 1,-13 16</inkml:trace>
  <inkml:trace contextRef="#ctx0" brushRef="#br0" timeOffset="41589.767">11549 2019,'-5'18,"-5"20,-5 17,0 15,-4 12,0 7,-1 5,0 0,1-5,2-5,1-12,4-12,4-17</inkml:trace>
  <inkml:trace contextRef="#ctx0" brushRef="#br0" timeOffset="42103.523">11388 2849,'130'-635,"-128"624,46-166,-41 177,-6 17,-1-16,-10 227,22-183,-12-44,1 0,-1 0,0-1,1 1,-1 0,1 0,-1 0,1-1,-1 1,1 0,0 0,-1-1,1 1,0-1,-1 1,1 0,0-1,0 0,0 1,-1-1,1 1,0-1,0 0,0 0,0 1,0-1,0 0,0 0,0 0,-1 0,1 0,0 0,0 0,0 0,0-1,0 1,0 0,0-1,0 1,-1 0,1-1,0 1,0-1,0 1,-1-1,1 0,5-6,0-1,-1 0,0-1,0 1,-1-1,0 0,-1 0,0 0,0 0,-1-1,0 1,-1-1,0 0,0-6,-1 14,2-11,1-1,-2 0,1 0,-2 0,0 0,0 0,-2-1,0-1,2 17,0-1,0 0,1 0,-1 1,0-1,0 0,0 1,0-1,0 0,0 0,-1 1,1-1,0 0,0 1,0-1,0 0,0 0,0 1,0-1,-1 0,1 0,0 1,0-1,0 0,0 0,-1 0,1 1,0-1,0 0,-1 0,1 0,0 0,0 0,-1 0,1 1,0-1,-1 0,1 0,0 0,0 0,-1 0,1 0,0 0,-1 0,1 0,0 0,0 0,-1 0,1 0,0 0,0-1,-1 1,1 0,0 0,-1 0,1 0,0 0,0-1,0 1,-1 0,1 0,-5 21,2 1,0-1,1 1,1 0,1 0,1 0,1-1,2 4,-3-16,0 0,1 0,0-1,0 1,1 0,1-1,-1 0,1 0,1 0,3 5,6 4</inkml:trace>
  <inkml:trace contextRef="#ctx0" brushRef="#br0" timeOffset="42971.001">11883 2006,'-1'-1,"1"1,-1 0,0-1,1 1,-1-1,0 1,1 0,-1 0,0-1,0 1,1 0,-1 0,0 0,0 0,0 0,1 0,-1 0,0 0,0 0,1 0,-1 0,0 1,0-1,1 0,-1 0,0 1,0-1,1 1,-1-1,0 1,1-1,-1 1,1-1,-1 1,1-1,-1 1,1 0,-1-1,-6 6,0 0,1 0,-1 1,2-1,-1 1,1 1,-1-1,2 1,-2 3,4-9,1 1,0-1,0 0,0 1,0-1,0 1,0-1,1 1,-1 0,1-1,0 1,0 0,0-1,0 1,0-1,1 1,-1 0,1-1,-1 1,1-1,0 1,0-1,0 1,1-1,-1 0,0 1,1-1,0 0,-1 0,1 0,0 0,0-1,1 2,112 60,-73-23,-41-39,0 0,-1 0,1 1,0-1,0 0,-1 1,1-1,-1 1,1-1,-1 1,0-1,1 1,-1-1,0 1,0-1,0 1,0-1,-1 1,1-1,0 1,-1-1,1 1,0-1,-1 1,0-1,1 0,-1 1,0-1,0 0,0 1,0-1,0 0,0 0,0 0,-1 1,-7 4,0 0,0-1,-1 0,1-1,-1 0,0 0,0-1,0-1,-1 1,-6-1,12-1,-51 10</inkml:trace>
  <inkml:trace contextRef="#ctx0" brushRef="#br0" timeOffset="51515.619">1629 4332,'0'16,"0"12,0 8,0 5,0 4,2 7,4 2,0 5,1 2,0-8</inkml:trace>
  <inkml:trace contextRef="#ctx0" brushRef="#br0" timeOffset="51786.981">1736 5549,'0'16,"0"12,3 8,-1 4,1 3,0 3,-2 1,0-2,0-1,-3-1,-1-8</inkml:trace>
  <inkml:trace contextRef="#ctx0" brushRef="#br0" timeOffset="52046.411">1749 6364,'3'14,"0"11,-1 10,1 9,-2 6,0 3,0 2,-1 0,0 1,0-1,2-2,1-4,0-4,0-4,1-5,0-8</inkml:trace>
  <inkml:trace contextRef="#ctx0" brushRef="#br0" timeOffset="52293.749">1830 7635,'-2'15,"-1"13,0 6,0 1,4 0,1-6</inkml:trace>
  <inkml:trace contextRef="#ctx0" brushRef="#br0" timeOffset="52294.749">1830 8262,'-4'16,"-3"17,-1 13,1 12,0 3,8 2,2-10</inkml:trace>
  <inkml:trace contextRef="#ctx0" brushRef="#br0" timeOffset="101088.385">4651 3851,'2'-4,"1"0,0 5,-1 8,0 11,-1 9,1 8,2 8,1 5,2 3,1 1,-2-7</inkml:trace>
  <inkml:trace contextRef="#ctx0" brushRef="#br0" timeOffset="101394.648">4704 4720,'0'16,"-2"12,-1 8,-2 7,-1 5,2 4,0 4,2 4,1 4,2 1,5 2,2 0,5-1,0-13</inkml:trace>
  <inkml:trace contextRef="#ctx0" brushRef="#br0" timeOffset="101800.598">4745 6257,'2'16,"1"12,0 10,-1 6,0 5,-1 2,-1 2,3-1,0 0,-1-10</inkml:trace>
  <inkml:trace contextRef="#ctx0" brushRef="#br0" timeOffset="102046.045">4758 7167,'-2'20,"-1"14,0 10,0 7,2 3,0 2,0 1,1-3,0-4,0-10</inkml:trace>
  <inkml:trace contextRef="#ctx0" brushRef="#br0" timeOffset="102267.553">4745 8075,'-5'14,"-1"11,0 8,1 8,2 8,1 5,1 4,2 2,5 0,2-2,3-3,-1-12</inkml:trace>
  <inkml:trace contextRef="#ctx0" brushRef="#br0" timeOffset="103486.206">8634 3717,'2'14,"1"13,0 12,0 10,1 8,0 8,2 7,-1 2,0 0,-2-12</inkml:trace>
  <inkml:trace contextRef="#ctx0" brushRef="#br0" timeOffset="103755.877">8661 4920,'-2'16,"-1"12,-2 6,-1 4,2 4,0 2,2 3,-1 3,-1-1,1-2,1-9</inkml:trace>
  <inkml:trace contextRef="#ctx0" brushRef="#br0" timeOffset="104016.178">8647 5883,'-2'14,"-1"11,0 6,1 4,0 1,1 2,3-3,1 1,2 1,1-6</inkml:trace>
  <inkml:trace contextRef="#ctx0" brushRef="#br0" timeOffset="104198.681">8688 6832,'0'21,"0"13,0 8,2 5,3 3,4-2,1-3,2-3,2-7,-3-9</inkml:trace>
  <inkml:trace contextRef="#ctx0" brushRef="#br0" timeOffset="104199.681">8808 7607,'0'16,"0"12,0 6,0 4,2 0,4-4,0-4,-1-6</inkml:trace>
  <inkml:trace contextRef="#ctx0" brushRef="#br0" timeOffset="104385.215">8875 8249,'-3'14,"1"11,-1 8,0 5,4 2,6-5,6-6,0-8</inkml:trace>
  <inkml:trace contextRef="#ctx0" brushRef="#br0" timeOffset="105286.091">12458 3931,'2'20,"4"19,2 11,2 9,2 5,1 6,-1 3,-4 1,-4 3,-4-12</inkml:trace>
  <inkml:trace contextRef="#ctx0" brushRef="#br0" timeOffset="105546.419">12525 5375,'0'18,"0"13,-2 10,-1 5,0 4,0 0,2 1,0 1,0 0,-1 1,-2-9</inkml:trace>
  <inkml:trace contextRef="#ctx0" brushRef="#br0" timeOffset="105718.988">12418 6404,'0'18,"0"15,0 9,0 7,2 3,3 3,4-2,1-5,0-11</inkml:trace>
  <inkml:trace contextRef="#ctx0" brushRef="#br0" timeOffset="105931.416">12525 7260,'-2'18,"-1"13,2 8,6 4,7 2,1-7</inkml:trace>
  <inkml:trace contextRef="#ctx0" brushRef="#br0" timeOffset="105932.416">12645 8103,'4'20,"5"16,4 11,1-2</inkml:trace>
  <inkml:trace contextRef="#ctx0" brushRef="#br0" timeOffset="113511.725">92 6564,'-14'0,"9"-1,0 1,0 0,0 0,0 0,0 0,0 1,0-1,0 1,0 1,1-1,-1 1,0-1,1 1,-1 1,0-1,5-1,0 1,1-1,-1 0,0 0,0 0,0 0,1 0,-1 0,1 0,-1 0,1 0,-1 0,1 0,-1-1,1 1,0 0,-1 0,1 0,0-1,0 1,0 0,0-1,0 1,0-1,-1 1,1-1,0 1,0-1,0 0,1 1,-1-1,0 0,0 0,0 0,120 20,-98-19,399 8,-292-11,509-25,-515 42,130-16,-176 11,-77-11,1-1,-1 1,1-1,-1 0,0 1,1-1,-1 0,0 0,0 0,-1 0,1 0,0 0,-1 0,1 0,-1 0,1 0,-1 0,0-1,0 1,0 0,0 0,0 0,-1 0,1 0,-1 0,0-2,-40-153,18 84,-3-27,6-1,3-1,5-1,3-43,-16-177,33 201,-6 100,10-28,28 45,-33 6,344 27,310-18,-482-11,399 1,-425-13,171 12,-218 16,67-16,-50-24,-54 17,1 2,-1 4,18 3,-23-1,-63 0,1-1,-1 1,1 0,-1 0,1 0,-1 1,1-1,-1 0,1 0,-1 1,1-1,-1 1,1-1,-1 1,0 0,1-1,-1 1,0 0,0 0,1 0,-1 0,0 0,0 0,0 1,0-1,0 0,-1 0,1 1,0-1,0 0,-1 1,1-1,-1 1,1-1,-1 1,0-1,0 1,0-1,0 1,0-1,0 1,0-1,-2 215,-12 155,28-105,-6-86,-2 21,-7-124,-9 85,7-42,3-119,0 0,0 0,0 0,0 0,0-1,0 1,1 0,-1 0,0 0,0-1,1 1,-1 0,1 0,-1-1,0 1,1 0,-1-1,1 1,0 0,-1-1,1 1,-1-1,1 1,0-1,-1 1,1-1,0 0,0 1,-1-1,1 0,0 1,0-1,0 0,0 0,-1 0,1 0,0 0,0 0,0 0,0 0,-1 0,1 0,0 0,0 0,0-1,41-18,-26 11,12-3,0 2,0 1,1 1,0 2,1 1,-1 1,1 1,22 2,728-5,-277-9,-215 0,157-17,17 2,-134 17,-201 7,-103 1,0 0,1 2,-1 1,1 1,16 2,14-1,110-9,83 3,-248 5,1 0,0 0,0 0,0 0,0 0,-1-1,1 1,0 0,0 0,-1 0,1-1,0 1,0 0,-1-1,1 1,0-1,-1 1,1-1,0 1,-1-1,1 1,-1-1,1 0,-1 1,1-1,-1 0,1 1,-1-1,0 0,1 0,-1 0,0 1,0-1,0 0,0 0,1 0,-1 1,0-1,0 0,0 0,-1 0,1 1,0-1,0 0,0 0,-1 0,-19-42,11 27,-9-31,3-1,2 0,1-1,3-1,3 0,-1-38,-4-16,-34-241,41 282,0-5,-3 0,-11-41,18 108,-2-2,0 0,1 0,0 0,0 0,0-1,0 1,0-1,0 1,1 0,0-1,0 1,0-1,0 1,0-1,1 1,-1-1,1 1,0-1,0 1,0 0,1 0,-1 0,1-1,0 1,-1 1,1-1,1 0,-1 0,0 1,1-1,-1 1,1 0,0 0,0 0,1-1,98-3,-64 8,564 24,200-26,65-26,-615 19,-70 1,87 11,157 3,-313-8,-20-13,69-2,-161 15,1-1,0 1,0-1,-1 1,1 0,0 0,0 0,0 0,-1 0,1 0,0 1,0-1,-1 1,1-1,0 1,-1-1,1 1,0 0,-1 0,1 0,-1 0,0 0,1 0,-1 0,0 1,1-1,-1 0,0 1,0-1,0 1,0-1,0 1,-1-1,1 1,0 0,-1-1,1 1,-1 0,0 0,1-1,-1 1,0 0,0 0,1 18,-2 0,0 0,0 0,-2 0,-1 0,0 0,-2-1,-4 12,-14 31,4-13,2 1,2 1,2 0,2 1,3 0,0 20,7 28,3-59,-2 0,-2 0,-1-1,-3 0,-2 6,-21 200,27-235,0 0,1 0,0 1,1-1,0 0,1 1,0-1,1 1,0-1,1 0,0 0,1 0,0 0,0 0,1 0,1-1,0 2,4 0,1 0,-1-1,2 0,-1 0,2-1,-1-1,1 0,1 0,0-1,0-1,0 0,1-1,0 0,0-1,0-1,1 0,0-1,0 0,7-1,148 12,161-9,-244-5,1175-41,-1185 40,138-1,158 21,-255 0,-119-20</inkml:trace>
  <inkml:trace contextRef="#ctx0" brushRef="#br1" timeOffset="119834.81">1442 2742,'7'-17,"-5"22,-60 116,-36 62,121-215,19-38,-22 35,0-1,-3-1,-1 0,10-31,-29 66,0 0,-1 0,1 1,0-1,0 0,0 0,0 1,1-1,-1 0,0 1,1 0,-1-1,1 1,-1 0,1-1,0 1,-1 0,1 0,0 1,0-1,0 0,0 0,0 1,0-1,0 1,0 0,0 0,0 0,0 0,0 0,0 0,0 0,0 0,0 1,0-1,0 1,0 0,0-1,-1 1,1 0,0 0,0 0,-1 1,1-1,-1 0,1 0,-1 1,1-1,0 2,182 135,-173-130,-3-2,0-1,-1 1,0 1,0-1,0 1,0 1,-1-1,4 8,-10-14,0 1,0 0,0 0,0 0,-1-1,1 1,0 0,-1 0,0-1,1 1,-1 0,0-1,0 1,0-1,0 1,0-1,0 1,0-1,-1 0,1 1,0-1,-1 0,1 0,-1 0,1 0,-1 0,0-1,1 1,-1 0,0-1,1 1,-1-1,0 0,0 1,1-1,-1 0,0 0,0 0,0 0,1-1,-2 1,-49 9,-1-2,0-3,1-1,-53-6,-26-17,127 15,20 6,-12 0,0 0,1 0,-1 0,1-1,0 1,-1-1,1-1,-1 1,1-1,-1 1,1-1,-1 0,0-1,1 1,-1-1,0 0,0 0,0 0,0-1,0 1,1-2,78-63,-83 67,0 1,0-1,0 0,0 1,0-1,0 0,0 1,0-1,0 0,1 1,-1-1,0 0,0 0,0 1,0-1,1 0,-1 0,0 1,0-1,1 0,-1 0,0 0,1 1,-1-1,0 0,0 0,1 0,-1 0,0 0,1 0,-1 1,0-1,1 0,-1 0,0 0,1 0,-1 0,0 0,1-1,-1 1,0 0,1 0,-1 0,0 0,1 0,-1 0,0 0,1-1,-1 1,0 0,0 0,1 0,-1-1,0 1,0 0,1-1,-1 1,0 0,0 0,0-1,0 1,1 0,-1-1,0 1,-11 26,-39 73,50-100,1 1,0-1,-1 0,1 1,0 0,0-1,-1 1,1-1,0 1,0 0,0-1,0 1,-1 0,1 0,0 0,0 0,0 0,0 0,0 0,0 0,0 0,-1 0,1 0,0 1,0-1,0 0,0 0,-1 1,1-1,0 1,0-1,-1 1,1-1,0 1,-1-1,1 1,0 0,-1-1,1 1,-1 0,1 0,-1-1,1 1,-1 0,0 0,1 0,-1 0,0-1,0 1,0 0,1 0,-1 0,0 0,0 0,0 0,-1-1,1 1,0 0,0 0,0 0,-1 0,1 0,0-1,-1 1,1 0,0 0,-1 0,14-8,0 0,0 0,-1-1,0-1,0 0,-1-1,0 0,-1 0,8-11,-18 21,1 0,-1 0,1 0,-1-1,1 1,-1 0,1 0,-1-1,1 1,-1 0,1-1,-1 1,0 0,1-1,-1 1,1-1,-1 1,0 0,0-1,1 1,-1-1,0 1,0-1,1 1,-1-1,0 0,0 1,0-1,0 1,0-1,0 1,0-1,0 1,0-1,0 1,0-1,0 1,0-1,-1 1,1-1,0 1,0-1,-1 1,1-1,0 1,-1-1,1 1,0-1,-1 1,1 0,0-1,-1 1,1 0,-1-1,1 1,-1 0,1-1,-1 1,1 0,-1 0,1 0,-1 0,1-1,-1 1,1 0,-1 0,1 0,-1 0,-58 48,41-26</inkml:trace>
  <inkml:trace contextRef="#ctx0" brushRef="#br1" timeOffset="121749.178">1522 2648,'76'34,"-62"-30,51 15,-5-2,-1 3,0 2,25 15,-67-28,0 0,0 2,-1 0,0 1,-1 0,0 2,-1-1,-1 2,0 0,-1 0,-1 1,0 1,1 3,-3 0,0 1,-1 1,-1 0,-1 0,-1 0,-1 0,-1 1,-1 0,-1-1,-1 1,-1 0,0 0,-2-1,-1 1,-4 10,-5 17,-3-1,-2 0,-2-2,-2 0,-2-1,-12 14,-31 38,-4-3,-5-3,-3-4,-4-3,-76 59,47-51,-3-4,-5-6,-3-5,-34 11,55-34,-1-2,2 4,3 4,3 4,-44 42,139-106,-76 79,73-77,0 1,0 0,1 0,0 0,0 0,0 1,0-1,0 0,1 1,0-1,0 1,0-1,1 1,0 0,-1-1,2 1,-1 0,0-1,1 1,0 0,1 4,6 4,0-1,1 1,1-2,0 1,0-1,1 0,0-1,1-1,0 0,1 0,-1-1,4 1,-12-7,384 237,-357-221,1-2,1-1,1-1,-1-2,2-2,0-1,0-1,11-1,88 34,-97-28,13 6,1-3,0-3,20 3,54 13,-125-29,0 0,0 0,0-1,0 1,0 0,0 0,0 0,0-1,0 1,0 0,0 0,0 0,0-1,0 1,0 0,1 0,-1 0,0-1,0 1,0 0,0 0,0 0,1 0,-1-1,0 1,0 0,0 0,0 0,1 0,-1 0,0 0,0 0,1 0,-1 0,0-1,0 1,0 0,1 0,-1 0,0 0,0 0,0 0,1 0,-1 1,-8-8</inkml:trace>
  <inkml:trace contextRef="#ctx0" brushRef="#br1" timeOffset="123211.579">1268 5602,'1'1,"-1"-1,0 0,0 1,0-1,0 1,0-1,0 0,0 1,0-1,0 0,0 1,0-1,0 0,0 1,0-1,0 0,0 1,0-1,0 1,-1-1,1 0,0 0,0 1,0-1,-1 0,1 1,0-1,0 0,-1 0,1 1,0-1,0 0,-1 0,1 0,0 1,-1-1,1 0,0 0,-1 0,1 0,0 0,-1 0,1 0,-1 0,1 0,0 0,-1 0,1 0,0 0,-1 0,1 0,0 0,-1 0,1 0,0 0,-1 0,1-1,0 1,-1 0,1 0,0 0,20 25,98 59,-103-76,1 0,-1 1,-1 1,0 0,0 1,-1 1,0 0,-1 1,-1 0,0 1,0 0,-2 1,0 0,2 4,-10-17,0-1,-1 1,1 0,0-1,-1 1,0-1,1 1,-1 0,0-1,0 1,0 0,0 0,0-1,0 1,0 0,-1-1,1 1,0-1,-1 1,0 0,1-1,-1 1,0-1,0 1,0-1,0 0,0 1,0-1,0 0,0 0,-1 0,1 0,0 0,-1 0,1 0,-1 0,1 0,-1 0,1-1,-1 1,1-1,-1 1,-1-1,-187 45,125-33,43-9,-55 21,86-25,10-11,-1-1,0 0,-1-2,-1 0,0 0,-1-2,-1 0,0-1,-1 0,-2 3,-4 7,0-1,0 0,-1 0,0-1,-1 0,0 0,0 0,2-10,-7 20,-1-1,1 0,0 1,0-1,-1 0,1 1,0-1,-1 1,1-1,-1 1,1-1,-1 1,1-1,-1 1,1-1,-1 1,0-1,1 1,-1 0,1-1,-1 1,0 0,1 0,-1 0,0-1,1 1,-1 0,0 0,0 0,1 0,-1 0,0 0,1 0,-1 1,0-1,1 0,-1 0,0 0,1 1,-1-1,0 0,1 1,-1-1,1 0,-1 1,1-1,-1 1,1-1,-1 1,1-1,-1 1,1-1,0 1,-1 0,1-1,0 1,-1 0,-24 19,1 0,2 2,0 1,1 0,-7 12,16-20,-85 118,97-133,0 0,0 0,0 0,1 0,-1 0,0 0,0 0,1 1,-1-1,0 0,0 0,0 0,0 0,1 0,-1 1,0-1,0 0,0 0,0 0,0 1,1-1,-1 0,0 0,0 0,0 1,0-1,0 0,0 0,0 0,0 1,0-1,0 0,0 0,0 1,0-1,0 0,0 0,0 1,0-1,0 0,0 0,-1 0,1 1,0-1,0 0,0 0,0 0,0 1,0-1,-1 0,18-14,-5 1,0 0,-2 0,1-1,-2-1,0 0,-1 0,0 0,-1-1,-1-1,-1 1,0-1,-1 1,-1-1,0-1,-1-1,-4 4,-4 18,-7 23,-14 52,51-99,-13 0,0-1,-1 0,-1-1,-1 0,-1 0,-1-1,0-5,-4 10,-3 19,0 0,0 0,0 0,0 0,1 0,-1 0,0 1,0-1,0 0,0 1,1-1,-1 1,0-1,0 0,1 1,-1 0,0-1,1 1,-1-1,1 1,-1 0,1-1,-1 1,1 0,-1 0,1-1,-1 1,1 0,0 0,0 0,-1 0,1-1,0 1,0 0,0 0,0 0,-10 20,1 0,0 1,2 0,1 0,0 1,2-1,-1 8,6-31,-1 1,1-1,-1 1,1-1,-1 1,1-1,0 1,-1-1,1 1,0 0,-1-1,1 1,0 0,-1-1,1 1,0 0,0 0,-1 0,1 0,0 0,0 0,-1 0,1 0,0 0,0 0,-1 0,1 0,0 0,-1 1,1-1,0 0,0 1,-1-1,1 0,-1 1,1-1,0 1,-1-1,1 1,-1-1,1 1,-1-1,1 1,-1 0,1-1,-1 1,0 0,1-1,-1 1,0 0,0 0,0-1,1 1,-1 0,0 0,0-1,0 1,0 0,0 0,0-1,0 1,-1 0,1 0,0-1,0 1,-1 0,10-11,-1 1,0-1,-1-1,0 0,-1 0,0 0,0 0,-1-1,-1 0,0 0,-1-1,0 1,-1-1,0 1,-1-1,0 0,-1 1,-1-6,1 17,0 0,1 0,-1 0,0 0,0 0,0 1,0-1,1 0,-1 0,-1 0,1 0,0 0,0 0,0 0,0 0,-1 0,1 0,0 0,-1 1,1-1,0 0,-1 0,1 0,-1 1,0-1,1 0,-1 1,0-1,1 0,-1 1,0-1,0 1,1-1,-1 1,0-1,0 1,0 0,0-1,0 1,0 0,1 0,-1 0,0 0,0-1,0 1,0 0,0 1,0-1,0 0,0 0,0 0,0 1,0-1,1 0,-1 1,0-1,0 0,0 1,1-1,-1 1,0 0,0-1,-3 3,0 1,1-1,-1 1,0 0,1 0,0 0,0 0,0 1,1-1,-1 1,1 0,0 0,1-1,-1 1,1 0,0 0,0 1,0-1,1 0,0 0,0 0,0 0,1 1,-1-1,1 0,1 0,-1 0,1 0,-1 0,1-1,1 1,-1 0,1-1,0 0,0 1,1 0,164 72,-168-77,1 0,-1 0,1 0,-1 0,0 1,1-1,-1 0,0 0,1 0,-1 0,1 0,-1 1,0-1,1 0,-1 0,0 0,0 1,1-1,-1 0,0 1,0-1,1 0,-1 1,0-1,0 0,0 1,1-1,-1 0,0 1,0-1,0 0,0 1,0-1,0 1,0-1,0 0,0 1,0-1,0 1,0-1,0 0,0 1,0-1,0 0,0 1,-1-1,1 1,0-1,0 0,0 1,-1-1,1 0,0 0,0 1,-1-1,1 0,0 0,-1 1,1-1,0 0,-1 0,1 0,0 1,-1-1,1 0,-1 0,1 0,0 0,-29 2,-201-28,318 26,-61 0</inkml:trace>
  <inkml:trace contextRef="#ctx0" brushRef="#br1" timeOffset="124677.481">4571 2701,'2'-15,"-8"20,-10 26,-100 224,107-236,27-41,40-82,35-90,-73 158,-4 67,-3-2,2 0,0-2,2 1,1-2,1 0,1-2,1 0,1-1,25 19,-38-33,30 42,-40-50,0 0,0 1,0-1,0 0,-1 1,1-1,0 0,0 0,-1 0,1 0,-1 0,1 0,-1-1,1 1,-1 0,1-1,-1 1,0-1,1 0,-1 1,0-1,1 0,-1 0,0 0,1 0,-1 0,0-1,1 1,-1-1,-2 2,-295 7,273 3,38-9</inkml:trace>
  <inkml:trace contextRef="#ctx0" brushRef="#br1" timeOffset="125910.101">4704 2849,'2'5,"-1"0,1 0,0 1,1-1,-1-1,1 1,0 0,0-1,0 1,1-1,0 0,0 0,0 0,0-1,0 0,1 1,3 1,170 99,-111-68,6 5,-1 3,-3 3,-2 3,24 26,-56-43,0 1,-2 2,-2 2,-1 0,-3 2,0 1,-3 2,4 13,7 32,-4 1,-4 2,0 21,-2-15,118 427,-126-457,-3 0,-2 1,0 52,-11-93,-1 0,-1 1,-1-1,-2 0,-1 0,0 0,-2-1,-2 1,0-2,-11 22,3-19,0-1,-2-1,-1 0,-1-1,-1-2,-1 0,0-1,-2-2,-1 0,-1-2,0-1,-1-1,-1-1,0-1,-2-2,-82 35,32-16,3 3,0 3,3 4,1 3,-50 40,47-47,60-42,11-3</inkml:trace>
  <inkml:trace contextRef="#ctx0" brushRef="#br1" timeOffset="126512.934">4971 5710,'8'-9,"-11"18,-10 20,-107 158,42-74,81-110,12-13,-13 8,40-30,-28 20,1 0,0 1,0 1,1 0,0 1,1 1,12-4,-26 12,0-1,1 1,-1 0,0 0,1 1,-1-1,0 1,1-1,-1 1,0 0,0 0,0 1,0-1,0 1,0-1,0 1,0 0,-1 0,1 0,-1 0,1 1,1 1,36 22,-31-23,0-1,0-1,1 0,-1 0,1-1,-1 0,1-1,-1 0,0 0,1-1,-1 0,0-1,0 0,0 0,-1-1,1 0,-1 0,0-1,1-1,-9 6,0 0,1 0,-1 0,0 0,0 0,1 0,-1-1,0 1,0 0,1 0,-1 0,0 0,0-1,1 1,-1 0,0 0,0-1,0 1,1 0,-1 0,0-1,0 1,0 0,0 0,0-1,0 1,0 0,1-1,-1 1,0 0,0-1,0 1,0 0,0 0,0-1,-1 1,1 0,0-1,0 1,0 0,0-1,0 1,0 0,0 0,-1-1,1 1,0 0,0 0,0-1,-1 1,1 0,0 0,0 0,-1-1,1 1,0 0,0 0,-1 0,1 0,0 0,-1 0,-23-8,16 6,-12-7,0 0,1-2,0 0,1-1,1-1,-1 0,2-1,0-1,1-1,-30-25,40 37,4 2,-1 0,0 0,1 0,-1 1,0-1,0 1,0-1,-1 1,1 0,0 0,0 0,-1 0,1 0,0 0,-1 1,1-1,-1 1,1-1,-1 1,0 0,-4 5</inkml:trace>
  <inkml:trace contextRef="#ctx0" brushRef="#br1" timeOffset="128258.271">8447 2661,'1'-1,"-1"1,0 0,1 0,-1 0,0-1,1 1,-1 0,1 0,-1 0,1 0,-1 0,0-1,1 1,-1 0,1 0,-1 0,1 0,-1 0,0 1,1-1,-1 0,1 0,-1 0,1 0,-1 0,0 1,1-1,-1 0,0 0,1 0,-1 1,0-1,1 0,-1 1,0-1,1 0,-1 1,0-1,0 0,1 1,-1-1,0 1,0-1,0 0,0 1,0-1,1 1,-1-1,0 1,0-1,0 0,0 1,0-1,0 1,0-1,-1 1,1-1,0 0,0 1,0-1,0 1,-1-1,-6 32,-10 0,-2 0,0-1,-3-1,0-1,-23 23,13-16,87-90,-33 28,-2-1,0-1,-1 0,-2-2,9-21,-24 47,-3 3,1 0,0 0,1 0,-1 0,0 0,0 0,0 1,0-1,1 0,-1 0,1 0,-1 0,0 0,1 0,-1 1,1-1,0 0,-1 0,1 1,0-1,-1 0,1 1,0-1,0 0,0 1,-1 0,1-1,0 1,0-1,0 1,0 0,0 0,0-1,0 1,0 0,0 0,0 0,0 0,0 0,0 0,-1 0,1 0,0 1,0-1,0 0,0 1,0-1,0 0,0 1,0-1,0 1,99 126,28-13,-66-65,-62-49,-1 0,1 0,0 0,-1 0,1 0,0 0,-1 0,1 0,0 0,-1 0,1 0,0 0,-1 0,1 0,0 0,-1 1,1-1,0 0,-1 0,1 0,0 0,0 1,-1-1,1 0,0 0,0 1,-1-1,1 0,0 1,0-1,0 0,-1 1,1-1,0 0,0 1,0-1,0 0,0 1,0-1,0 0,0 1,0-1,0 0,0 1,0-1,0 0,0 1,0-1,0 0,0 1,0-1,1 0,-1 1,0-1,0 0,0 1,1-1,-1 0,0 0,0 1,0-1,1 0,-1 0,0 1,1-1,-1 0,0 0,1 0,-1 0,-34 2,29-2,-56 2,1 3,0 3,-34 9,55-9</inkml:trace>
  <inkml:trace contextRef="#ctx0" brushRef="#br1" timeOffset="129739.939">8421 2742,'-7'27,"-2"-1,-1 1,-1-1,-1-1,-1 0,-1-1,-1 0,-10 10,12-15,25-21,7-10,-9 5,1 0,0 0,0 1,1 0,-1 1,1 1,1-1,-1 2,0 0,1 0,10 0,103 8,-127-5,1 0,0 0,0 0,0 1,0-1,-1 0,1 0,0 0,0 1,0-1,0 0,0 0,0 1,0-1,0 0,0 0,-1 1,1-1,0 0,0 0,1 1,-1-1,0 0,0 0,0 1,0-1,0 0,0 0,0 1,0-1,0 0,0 0,1 1,-1-1,0 0,0 0,0 0,0 0,1 1,-1-1,0 0,0 0,0 0,1 0,-1 0,0 1,0-1,1 0,-1 0,0 0,0 0,1 0,-1 0,0 0,0 0,1 0,-1 0,0 0,1 0,-24 7,-172 15,278-42,37-20,-149 39,-4 5,23-3</inkml:trace>
  <inkml:trace contextRef="#ctx0" brushRef="#br1" timeOffset="130856.899">8634 2607,'-1'0,"1"0,-1 0,0 1,0-1,1 0,-1 0,0 0,0 1,1-1,-1 0,0 1,1-1,-1 1,0-1,1 1,-1-1,1 1,-1-1,1 1,-1 0,1-1,-1 1,1 0,0-1,-1 1,1 0,0-1,-1 1,1 0,0 0,0-1,0 1,0 0,0 0,0 0,0-1,0 1,0 0,0 0,0-1,0 1,1 0,-1 0,0-1,1 1,-1 0,0-1,1 1,-1 0,1-1,-1 1,1-1,-1 1,1 0,-1-1,1 1,10 8,-1-1,1 0,0-1,1 0,0 0,0-1,0-1,1 0,-1-1,1 0,4 0,8 4,58 18,18 5,-1 4,-2 5,89 49,-173-82,-1 0,1 1,-1 0,-1 1,0 1,0 0,0 0,-2 1,1 0,-1 1,-1 0,0 1,-1 0,0 1,-1-1,-1 1,0 1,-1-1,3 12,-8-5,-1 0,-1 0,-1 0,-1 0,-1-1,-1 0,0 0,-2 0,0-1,-1 0,-1 0,-1-1,0 0,-2-1,0-1,-4 4,-71 88,-5-5,-4-4,-4-4,-16 5,-99 69,-8-9,-7-11,-139 63,307-178,1 2,2 2,2 4,-47 42,95-74,0 0,1 0,0 1,1 0,0 0,1 1,-4 7,9-15,1 0,-1 0,0 1,1-1,0 0,0 1,1-1,-1 1,1-1,0 1,0-1,0 1,1-1,-1 0,1 1,0-1,0 0,1 1,0-1,-1 0,1 0,0 0,1 0,2 3,10 9,0 0,1-1,1-1,1-1,0 0,0-2,9 5,43 28,-37-18,0 2,-2 1,-1 1,-1 1,-2 2,-1 0,6 15,-11-14,1-1,2-1,1-1,1-1,2-1,1-2,1 0,2-2,61 33,-92-58,-1 1,1-1,0 1,0-1,-1 1,1-1,0 1,0 0,-1 0,1-1,-1 1,1 0,-1 0,1 0,-1-1,1 1,-1 0,0 0,0 0,1 0,-1 0,0 0,0 0,0 0,0 0,0 0,0 0,0 0,0 0,0 0,-1 0,1-1,0 1,-1 0,1 0,-1 0,1 0,-1 0,1-1,-1 1,1 0,-1 0,0-1,1 1,-1 0,0-1,0 1,1-1,-1 1,0-1,0 1,0-1,0 0,0 1,0-1,0 0,1 0,-2 0,-6-3,2-3</inkml:trace>
  <inkml:trace contextRef="#ctx0" brushRef="#br1" timeOffset="131339.698">8260 5695,'0'-14,"0"14,0 0,0 0,1 0,-1 0,0 0,0 0,1 0,-1 0,0 0,0 0,0 0,1 0,-1 0,0 0,0-1,9 20,0-2,1 1,1-1,0-1,1 0,1-1,0 0,1-1,1 0,9 6,-23-19,31 27,-16-15,1 2,-2 0,0 1,-1 0,0 1,4 9,-17-26,0 1,0 1,0-1,0 0,-1 0,1 0,0 0,-1 1,1-1,0 0,-1 1,0-1,1 0,-1 1,0-1,1 1,-1-1,0 0,0 1,0-1,-1 1,1-1,0 1,0-1,-1 0,1 1,-1-1,1 0,-1 1,1-1,-1 0,0 0,0 0,0 1,0-1,0 0,0 0,0 0,0 0,0-1,0 1,0 0,-1 0,1-1,0 1,0-1,-2 1,-15 3,0-1,-1 0,1-2,0 0,-1-1,-2-1,-10 0,-317-2,318 1,30 2,0 0,0-1,1 1,-1 0,0 0,0 0,0-1,0 1,0 0,1 0,-1-1,0 1,0 0,0 0,0-1,0 1,0 0,0 0,0-1,0 1,0 0,0-1,0 1,0 0,0 0,0-1,0 1,0 0,0 0,0-1,-1 1,1 0,0 0,0-1,0 1,0 0,75-26,-34 13,0-1,-2-2,0-2,0-2,10-9,-38 23,0-1,-1-1,0 0,0 0,-1-1,0 0,0 0,-1-1,0 0,0-3,-3-7,-10 6</inkml:trace>
  <inkml:trace contextRef="#ctx0" brushRef="#br1" timeOffset="133082.332">12190 2501,'-32'37,"-164"277,174-268,22-46,0 1,1-1,-1 0,0 0,0 1,0-1,1 0,-1 0,0 1,0-1,1 0,-1 0,0 0,1 1,-1-1,0 0,0 0,1 0,-1 0,0 0,1 0,-1 0,0 0,1 0,-1 0,0 0,1 0,-1 0,0 0,1 0,-1 0,0 0,1 0,-1 0,0-1,1 1,-1 0,0 0,0 0,1 0,-1-1,0 1,0 0,1 0,-1-1,0 1,0 0,0 0,1-1,-1 1,0 0,0-1,0 1,0 0,0-1,0 1,0 0,11-13,0-1,-1 1,-1-2,0 1,-1-1,-1-1,0 1,-1-1,1-6,55-175,-61 195,0-1,0 0,1 0,-1 1,1-1,0 1,0-1,-1 1,2 0,-1 0,0 0,0 0,1 0,-1 0,1 1,-1-1,1 1,0-1,-1 1,1 0,0 0,0 1,0-1,0 0,0 1,0 0,0 0,0 0,0 0,0 0,0 0,0 1,0 0,0-1,0 1,-1 0,1 0,0 1,0-1,-1 1,1-1,-1 1,2 1,5 7,-1 1,0 0,-1 0,0 1,-1 0,-1 0,1 1,-2-1,0 1,0 0,-1 5,-1-14,4 16,0 1,-1 0,-1 0,-1 1,0-1,-2 1,-1-1,-1 1,0 0,0-19,0 0,0 0,0 0,0-1,0 1,-1 0,1-1,-1 1,0-1,1 0,-1 1,0-1,-1 0,1 0,0 0,-1-1,1 1,-1 0,1-1,-1 0,0 1,1-1,-1 0,0-1,0 1,0 0,0-1,0 0,0 1,0-1,0 0,0 0,1-1,-1 1,-2-1,-196 0,168 13,26-4</inkml:trace>
  <inkml:trace contextRef="#ctx0" brushRef="#br1" timeOffset="134568.928">12164 2554,'18'23,"-10"1,-1-1,-1 1,-1 0,-1 1,-1 2,-3-25,0 0,0 1,0-1,0 0,-1 0,1 0,-1 0,1 0,-1 0,0 0,0 0,0-1,0 1,0 0,0 0,-1-1,1 1,0-1,-1 1,1-1,-1 0,0 1,1-1,-1 0,0 0,0 0,0 0,0 0,0-1,0 1,0-1,0 1,0-1,0 0,0 1,0-1,0 0,0-1,0 1,0 0,0 0,-1-1,1 0,0 1,1-1,-1 0,-1 0,1 1,1-1,0 1,0 0,0 0,-1-1,1 1,0 0,0-1,0 1,0-1,0 0,0 1,0-1,0 0,0 0,0 0,0 1,0-1,1 0,-1 0,0 0,1 0,-1 0,1 0,-1-1,1 1,-1 0,1 0,0 0,-1 0,1-1,0 1,0 0,0 0,0 0,0-1,0 1,1 0,-1 0,0 0,0-1,1 1,-1 0,1 0,-1 0,1 0,0 0,-1 0,1 0,0 0,-1 0,1 0,0 0,0 0,0 1,0-1,1 0,75-36,-77 37,0 1,0-1,-1 0,1 1,0-1,0 0,0 0,0 1,0-1,0 0,0 1,0-1,0 0,0 1,0-1,1 0,-1 1,0-1,0 0,0 1,0-1,0 0,1 0,-1 1,0-1,0 0,0 0,1 1,-1-1,0 0,0 0,1 0,-1 1,0-1,1 0,-1 0,0 0,1 0,-1 0,0 0,0 1,1-1,-1 0,0 0,1 0,-1 0,0 0,1 0,-1 0,0-1,1 1,-1 0,0 0,1 0,-1 0,0 0,1 0,-1-1,0 1,0 0,1 0,-1-1,-20 23,-133 98,141-102,37-13,256-22,-267 17,41-10,-54 7,0 0,-1 0,1 1,-1-1,1 0,-1 0,0 1,0-1,0 0,0 0,-1 1,1-1,-1 0,1 0,-1 1,0-1,0 0,0 1,-1-1,1 1,-2-2,-1-7,-90-268,94 279,0 0,0 1,-1-1,1 0,0 0,0 0,0 0,-1 0,1 1,0-1,0 0,-1 0,1 0,0 0,0 0,-1 0,1 0,0 0,0 0,-1 0,1 0,0 0,0 0,-1 0,1 0,0 0,0 0,-1-1,1 1,0 0,0 0,0 0,-1 0,1 0,0-1,0 1,0 0,-1 0,1 0,0 0,0-1,0 1,0 27,60 259,-50-228,-17-106,-1 0,-3 1,-2 1,-2-1,-12-24,2 29,25 42,-1 0,1 0,-1 0,1 0,0 0,-1 0,1 0,-1 0,1 0,-1 0,1 0,0 0,-1 0,1 0,-1 0,1 1,0-1,-1 0,1 0,0 0,-1 1,1-1,0 0,-1 0,1 1,0-1,-1 0,1 1,0-1,0 0,0 1,-1-1,1 1,0-1,0 0,0 1,0-1,0 1,0-1,0 0,-1 1,1-1,0 1,0-1,1 0,-1 1,0-1,0 1,0-1,0 1,0-1,0 0,0 1,1-1,-1 0,0 1,1-1,2 15,2 0,0 0,1-1,1 0,0 0,0-1,2 1,-1-2,2 1,5 5,-10-11,30 37</inkml:trace>
  <inkml:trace contextRef="#ctx0" brushRef="#br1" timeOffset="135625.786">12271 2367,'-16'4,"-10"12,-4 11,-3 12,3 12,1 6,4 2,6 0,6-10</inkml:trace>
  <inkml:trace contextRef="#ctx0" brushRef="#br1" timeOffset="135919.077">12244 2420,'2'-4,"1"5,0 9,-1 12,4 11,6 12,7 7,8 4,3 1,-3-8</inkml:trace>
  <inkml:trace contextRef="#ctx0" brushRef="#br1" timeOffset="136915.725">12418 3023,'3'16,"1"0,1 1,0-1,1-1,1 1,0-1,1 0,1-1,0 0,1 0,1-1,0 0,0-1,1 0,1-1,12 9,-7-4,278 256,-117-113,-7 7,-7 8,22 44,-145-161,-2 1,-3 2,-2 2,-4 1,9 26,-24-47,-2 0,-2 0,-2 1,-1 1,-3 0,-1 0,-3 0,-1 0,-2 6,-2-19,-2-1,-1 1,-1-1,-1 0,-2-1,0 0,-3-1,0 0,-2-1,0 0,-2-1,-1-1,-1-1,-2 0,0-2,-1 0,-1-2,-1 0,-1-2,0 0,-58 28,-1-4,-2-3,-1-4,-2-4,-2-4,0-4,-38 3,107-21,-270 55,267-43,24-10</inkml:trace>
  <inkml:trace contextRef="#ctx0" brushRef="#br1" timeOffset="137432.065">12699 5723,'-255'221,"208"-183,39-31,5-5,0 0,-1 0,1 1,0-1,1 1,-1 0,0 0,1 0,0 0,0 0,0 0,0 1,0-1,0 2,3-4,0 0,0 0,0 0,0 0,0 0,0 0,0 0,0 0,0 0,0 0,1-1,-1 1,0 0,1-1,-1 1,0-1,1 0,-1 1,0-1,1 0,-1 0,1 0,-1 0,1 0,-1 0,1 0,-1-1,1 1,2 0,210 0,-209 1,1 1,-1 0,-1 0,1 0,0 1,0-1,-1 1,0 1,1-1,-1 0,0 1,-1 0,1 0,-1 0,1 0,-1 1,-1-1,1 1,0 0,0 4,0-4,-1 0,1 1,0-1,1 0,-1-1,1 1,0-1,0 1,0-1,0 0,1-1,0 1,0-1,0 0,0 0,0 0,3 0,-4-2,-1 0,1-1,0 1,-1-1,1 0,0 0,-1-1,1 1,-1-1,1 0,-1 1,1-2,-1 1,1 0,-1-1,0 1,0-1,0 0,0 0,0 0,0-1,0 1,-1-1,1 1,-1-1,0 0,0 0,1-1,3-4,-1-1,-1 1,1-1,-1 0,-1 0,0 0,0-1,-1 1,0-1,0-1,-2-12,0 0,-1 1,-2-1,0 1,-2-1,0 1,-1 0,-1 1,-2 0,0 0,-1 0,0 1,-7-7,2 4</inkml:trace>
  <inkml:trace contextRef="#ctx0" brushRef="#br1" timeOffset="145826.121">2110 8356,'10'0,"89"0,1 4,48 10,-92-8,0-3,0-2,0-3,91 3,27 25,317-25,25-1,-391 13,22-5,-46 3,-95-8,-3-1</inkml:trace>
  <inkml:trace contextRef="#ctx0" brushRef="#br1" timeOffset="146166.837">4063 8223,'172'116,"-150"-100,-11-9,0 0,0 1,-1 0,0 1,-1 1,0-1,5 8,-13-15,1 1,-1-1,-1 0,1 0,0 0,0 1,-1-1,1 0,-1 1,0-1,0 0,0 1,0-1,0 0,0 1,-1-1,1 0,-1 1,0-1,1 0,-1 0,0 1,0-1,-1 0,1 0,0 0,-1-1,1 1,-1 0,-1 1,-60 48,61-49,-34 20,-2-2,0-1,-1-1,-22 5,-22 5</inkml:trace>
  <inkml:trace contextRef="#ctx0" brushRef="#br1" timeOffset="147424.891">2445 8169,'-2'4,"0"0,1-1,-1 1,-1 0,1-1,0 0,-1 0,0 0,0 0,0 0,0 0,0-1,0 1,-1-1,1 0,-1 0,0 0,0-1,1 1,-1-1,0 0,0 0,-4 0,4 1,-283 91,251-67,35-26,1 1,-1-1,1 1,-1 0,1-1,-1 1,1-1,-1 1,1 0,0-1,-1 1,1 0,0-1,0 1,0 0,-1-1,1 1,0 0,0 0,0-1,0 1,0 0,0 0,0-1,1 1,-1 0,0-1,0 1,1 0,-1-1,0 1,0 0,1-1,-1 1,1 0,-1-1,1 1,-1-1,1 1,-1-1,1 1,-1-1,1 0,0 1,-1-1,1 1,0-1,-1 0,1 0,0 1,-1-1,1 0,0 0,0 0,-1 0,2 0,77 12,55 58,-114-57,1-1,1 0,0-1,0-2,1 0,21 5,-43-13,1-1,0 1,0-1,-1 1,1-1,0 1,0-1,0 0,-1 0,1 0,0 0,0 0,0 0,-1-1,1 1,0-1,0 1,-1-1,1 1,0-1,-1 0,1 0,-1 0,1 0,-1 0,1 0,-1-1,0 1,1 0,-1-1,0 1,0-1,0 1,0-1,0 1,-1-1,1 0,0 1,-1-1,1 0,-1 0,0 1,1-2,0-28,0 1,-2 0,-2-1,0 1,-2 0,-2 0,-3-11,4 17,-11-39,9 44</inkml:trace>
  <inkml:trace contextRef="#ctx0" brushRef="#br1" timeOffset="165524.791">2993 3664,'-2'18,"-1"13,-2 8,-1 2,2 0,0 1,4-2,2-9</inkml:trace>
  <inkml:trace contextRef="#ctx0" brushRef="#br1" timeOffset="165787.327">3020 4506,'4'18,"2"11,0 5,1 1,-1-4,-1-6</inkml:trace>
  <inkml:trace contextRef="#ctx0" brushRef="#br1" timeOffset="166002.757">3247 5308,'0'14,"2"9,1 2,0-2</inkml:trace>
  <inkml:trace contextRef="#ctx0" brushRef="#br1" timeOffset="166182.267">3193 5843</inkml:trace>
  <inkml:trace contextRef="#ctx0" brushRef="#br1" timeOffset="166385.724">3220 6311,'0'0</inkml:trace>
  <inkml:trace contextRef="#ctx0" brushRef="#br1" timeOffset="166386.724">3260 6645,'0'0</inkml:trace>
  <inkml:trace contextRef="#ctx0" brushRef="#br1" timeOffset="166566.241">3273 6805,'0'0</inkml:trace>
  <inkml:trace contextRef="#ctx0" brushRef="#br1" timeOffset="166749.377">3421 7113,'0'0</inkml:trace>
  <inkml:trace contextRef="#ctx0" brushRef="#br1" timeOffset="168088.819">1923 1952,'10'-62,"-3"23,-2 0,-1 0,-2 0,-2-6,-11 65,1 29,2 1,3 0,0 15,6-34,0-5</inkml:trace>
  <inkml:trace contextRef="#ctx0" brushRef="#br1" timeOffset="168462.739">2071 1886,'9'11,"1"1,0-1,1-1,0 0,1 0,0-1,0-1,1 0,0-1,0 0,13 4,-22-10,-1-1,1 1,-1-1,1 0,-1 0,1 0,0 0,-1-1,1 0,-1 1,0-1,1 0,-1-1,0 1,1-1,-1 1,0-1,0 0,0 0,-1 0,1-1,0 1,-1-1,1 1,-1-1,0 0,0 0,0 0,0 0,-1 0,1-2,2-3,0-1,-1 1,0 0,-1-1,0 1,0-1,-1 0,0 0,0 0,-1 0,0 1,-1-3,0 7,1 1,-1 0,1 0,-1 0,0 0,0 0,0 0,-1 1,1-1,-1 0,0 0,1 1,-1-1,0 1,0 0,-1 0,1-1,0 1,-1 1,1-1,-1 0,0 1,0-1,1 1,-1 0,0 0,0 0,0 0,0 0,0 1,-1-1,1 1,0 0,0 0,0 0,0 0,0 1,0-1,0 1,0 0,0 0,0 0,0 0,0 1,-2 1,0-1,0 2,0-1,1 0,-1 1,1 0,0 0,1 1,-1-1,1 1,-1-1,1 1,1 0,-1 0,1 0,0 1,0-1,0 1,0 2,-3 19</inkml:trace>
  <inkml:trace contextRef="#ctx0" brushRef="#br1" timeOffset="169685.965">2526 1806,'-41'236,"-70"369,105-583,3-53,23-161,9 0,27-85,3 79,-59 198,0 0,0 1,1-1,-1 0,0 0,0 0,1 1,-1-1,0 0,1 0,-1 0,0 0,0 0,1 0,-1 0,0 0,1 0,-1 0,0 0,1 0,-1 0,0 0,1 0,-1 0,0 0,0 0,1 0,-1 0,0 0,1-1,-1 1,0 0,0 0,1 0,-1 0,0-1,0 1,0 0,1 0,-1-1,0 1,0 0,0 0,0-1,1 1,-1 0,0-1,0 1,0 0,0 0,0-1,0 1,0 0,0-1,0 1,0 0,0-1,0 1,0 0,0-1,0 1,0 0,5 27,-2 43,8 45,-10-114,-1 1,0-1,1 1,-1-1,1 1,-1-1,1 1,0-1,-1 0,1 1,0-1,0 0,0 0,0 0,0 0,0 0,1 0,-1 0,0 0,0 0,1 0,-1-1,0 1,1 0,-1-1,1 1,-1-1,1 0,-1 1,1-1,-1 0,1 0,-1 0,1 0,-1 0,1-1,-1 1,1 0,-1-1,1 1,-1-1,1 1,-1-1,0 0,1 1,-1-1,0 0,1 0,-1 0,0 0,0 0,0 0,0 0,0-1,0 0,8-9,0 0,-2 0,1-1,-1 0,-1 0,0-1,-1 0,0 0,-1 0,-1-1,1-5,9 98,-8-71,0 1,0-1,1-1,0 1,0-1,1 0,0 0,0-1,0 0,1 0,0-1,0 0,0 0,1-1,0 0,0 0,0-1,2 0,40 13</inkml:trace>
  <inkml:trace contextRef="#ctx0" brushRef="#br1" timeOffset="170397.008">3234 2915,'40'-220,"-45"262,1-15,1 1,1-1,1 0,2 1,0-1,6 24,11-15,-8-27</inkml:trace>
  <inkml:trace contextRef="#ctx0" brushRef="#br1" timeOffset="170723.604">3408 2888,'1'5,"0"0,0 1,1-1,-1 0,1-1,1 1,-1 0,1-1,-1 1,1-1,1 0,-1 1,0-2,1 1,0 0,0-1,0 0,0 0,1 0,-1 0,1-1,0 1,0-1,0 0,0-1,0 1,0-1,0 0,0-1,1 1,-1-1,0 0,0 0,1 0,-1-1,0-1,-1 1,1-1,0 0,0 0,-1 0,1-1,-1 1,0-1,0 0,0-1,0 1,0 0,-1-1,0 0,0 0,0 0,0 0,0-1,-1 1,0-1,0 0,0 1,0-1,-1 0,0 0,0 0,0 0,-1 0,1 0,-1 0,0 0,-1-1,1 1,-1 0,0 0,0 0,-1 3,0-1,0 1,0-1,0 1,-1 0,1 0,-1 0,1 0,-1 0,1 0,-1 1,0-1,0 1,0 0,0 0,0 0,0 0,0 0,0 1,0 0,-1-1,1 1,0 0,0 1,0-1,-1 0,1 1,0 0,0 0,0 0,0 0,0 0,0 0,1 1,-1 0,0-1,1 1,-1 0,1 0,-1 0,1 1,0-1,0 1,0-1,0 1,1-1,-1 1,1 0,-1 2,-6 18,5-3</inkml:trace>
  <inkml:trace contextRef="#ctx0" brushRef="#br1" timeOffset="171436.795">3861 2821,'-13'24,"1"1,2-1,0 2,1-1,1 1,2 1,1-1,1 1,1 0,1 0,1 0,3 15,-1 253,7-248,-2-48,20-82,-11-18,-4-1,-3-84,-5 91,3-23,-2 106,-1 18,1 21,-4-27,0 12,1 0,0 0,0 0,1 0,1-1,0 1,1-1,0 0,1 0,0 0,0 0,1-1,1 0,0 0,3 2,-8-10,0 1,0-1,1-1,-1 1,1 0,-1-1,1 1,0-1,0 0,0 1,-1-1,1-1,0 1,0 0,0-1,1 0,-1 1,0-1,0 0,0-1,0 1,0-1,0 1,0-1,0 0,0 0,0 0,-1 0,1-1,0 1,-1-1,1 1,-1-1,1 0,-1 0,0 0,0-1,0 1,0 0,0-1,0 0,-1 1,1-1,-1 0,1-1,2-11,-1 0,-1-1,-1 1,0-1,-1 1,0-1,-1 1,-1-3,9 94,1-47,2 0,0-1,2-1,2 1,0-2,1 0,4 1,-3-2</inkml:trace>
  <inkml:trace contextRef="#ctx0" brushRef="#br1" timeOffset="189727.419">3086 7528,'2'2,"0"1,-1 0,0 0,0 0,0 0,0 0,0 0,-1 0,1 1,-1-1,0 0,0 0,0 0,0 0,0 1,-1 0,1 0,-32 227,13-97,19-132,-1 1,0-1,1 1,-1-1,0 1,0-1,0 0,0 0,-1 1,1-1,0 0,-1 0,0 0,1 0,-1-1,0 1,0 0,0-1,0 0,0 1,-1-1,1 0,0 0,-1 0,1 0,0 0,-1-1,1 1,-1-1,1 0,-1 1,1-1,-1 0,-1-1,-8 1</inkml:trace>
  <inkml:trace contextRef="#ctx0" brushRef="#br1" timeOffset="190049.631">2712 7474,'1'0,"-1"0,1 0,-1 0,1 0,-1 0,1 0,-1 0,1 0,-1 0,0 0,1 0,-1 0,1 0,-1 1,1-1,-1 0,0 0,1 0,-1 1,0-1,1 0,-1 1,0-1,1 0,-1 1,0-1,1 0,-1 1,0-1,0 1,0-1,1 0,-1 1,0-1,0 1,0-1,0 1,0-1,0 0,0 1,0-1,0 1,0-1,0 1,0-1,0 1,0-1,0 1,0-1,-1 0,1 1,0-1,0 1,0-1,-1 0,1 1,0-1,-1 0,1 1,0-1,176 9,281-9,-414 7,-32-1</inkml:trace>
  <inkml:trace contextRef="#ctx0" brushRef="#br1" timeOffset="190607.925">3367 7808,'-171'307,"159"-293,11-21,13-25,132-262,-144 293,1-1,-1 1,1 0,-1-1,1 1,0-1,-1 1,1 0,0 0,0-1,0 1,0 0,0 0,0 0,0 0,0 0,0 0,1 1,-1-1,0 0,1 0,-1 1,0-1,1 1,-1-1,1 1,-1 0,1 0,-1 0,1-1,-1 1,1 0,-1 1,1-1,-1 0,1 0,-1 1,0-1,1 1,-1-1,1 1,0 0,8 12,0 1,-1 0,0 0,-1 1,-1 0,3 10,-2-9,90 245,-91-243,-1-2</inkml:trace>
  <inkml:trace contextRef="#ctx0" brushRef="#br1" timeOffset="190997.818">3193 8022,'-2'0,"4"0,10 0,13 0,13 0,11 0,7 0,1 0,-3 0,-8 0,-10 0,-9 0,-10 0,-10-3,-4-2,-4-1</inkml:trace>
  <inkml:trace contextRef="#ctx0" brushRef="#br1" timeOffset="193354.188">4985 7955,'484'0,"-50"27,109-41,189 14,-231-14,111 15,-489-14,-26 13,-104-3,-2 1</inkml:trace>
  <inkml:trace contextRef="#ctx0" brushRef="#br1" timeOffset="194348.345">8273 7781,'2'3,"-1"0,0 0,1 0,0 0,-1-1,1 1,0-1,0 1,1-1,-1 0,0 0,1 0,0 0,-1 0,1 0,0-1,0 1,0-1,3 3,68 39,61 44,-133-86,0 0,0 0,0 0,0 0,0 1,0-1,-1 0,1 1,0-1,-1 1,0 0,1-1,-1 1,0 0,0 0,1 0,-2 0,1 0,0 0,0 0,-1 0,1 0,-1 1,1-1,-1 0,0 0,0 0,0 1,0-1,-1 0,1 0,0 0,-1 1,0-1,1 0,-1 0,0 0,0 0,0 0,0 0,-1-1,1 1,-12 6,-1 0,0-1,0-1,-1 0,0-1,0-1,0 0,-13 1,5 0,-153 30,175-35,0 1,-1-1,1 0,0 0,0 0,0 0,-1 0,1 0,0 0,0-1,0 1,0 0,0-1,-1 1,1 0,0-1,0 0,0 1,0-1,0 1,0-1,0 0,1 0,-1 0,0 0,0 1,0-1,1 0,-1 0,1 0,-1 0,1-1,-1 1,1 0,-1 0,1 0,0 0,0 0,0-1,-1 1,1 0,0 0,1 0,-1-1,0 1,0 0,0 0,1 0,-1 0,0 0,1 0,-1-1,1 1,0 0,-1 0,1 0,0 0,4-19,0 8,-2 0,0 0,0-1,-1 1,-1-1,0 0,0 1,-1-1,-1 0,-1-6,2 19,0 0,-1 0,1 1,0-1,0 0,0 0,0 0,-1 0,1 1,0-1,0 0,0 0,-1 0,1 0,0 0,0 0,-1 0,1 0,0 0,0 0,-1 1,1-1,0 0,0 0,0 0,-1-1,1 1,0 0,0 0,-1 0,1 0,0 0,0 0,0 0,-1 0,1 0,0 0,0-1,0 1,-1 0,1 0,0 0,0 0,0-1,0 1,-1 0,1 0,0 0,0-1,0 1,0 0,0 0,0-1,0 1,0 0,0 0,0-1,-7 23,0 146,7-402,0 234,0 0,0 1,-1-1,1 0,0 0,0 0,-1 0,1 0,0 0,0 0,0 0,-1 0,1 0,0 0,0 0,-1 0,1 0,0 0,0 0,0 0,-1 0,1 0,0 0,0 0,0-1,-1 1,1 0,0 0,0 0,0 0,-1 0,1-1,0 1,0 0,0 0,0 0,0 0,0-1,-1 1,1 0,-7 23,-1 56,8-78,0-1,0 1,1-1,-1 1,0-1,1 1,-1-1,1 1,-1-1,1 1,-1-1,1 0,-1 1,1-1,-1 0,1 1,-1-1,1 0,-1 0,1 1,0-1,-1 0,1 0,0 0,-1 0,1 0,-1 0,1 0,0 0,-1 0,1 0,0 0,-1-1,1 1,-1 0,1 0,-1 0,1-1,0 1,-1 0,1-1,-1 1,1-1,-1 1,0 0,1-1,-1 1,1-1,-1 1,0-1,1 1,-1-1,0 0,0 1,1-1,-1 1,0-1,0 0,0 1,0-1,0 1,0-1,0 0,0 1,0-1,0 0,3-5,-1 0,0-1,-1 1,1-1,-1 1,0-1,-1 0,1 1,-2-1,1 0,-1 0,0 1,0-4,0 9,0 0,0 0,0 0,0 0,0 0,0 0,0 0,0 0,-1 0,1 1,0-1,0 1,-1-1,1 1,0-1,-1 1,1-1,0 1,-1 0,1 0,-1 0,1 0,0 0,-1 0,0 0,2 0,-26 1</inkml:trace>
  <inkml:trace contextRef="#ctx0" brushRef="#br1" timeOffset="195310.581">5372 7794,'-116'65,"-2"-5,-68 22,157-66,41-10,50 3,-41-7,0 1,0 0,0 2,0 0,-1 2,0 0,0 1,5 4,31 26,-45-29,1 0,0-1,1-1,-1 0,1 0,1-1,2 0,-15-5,1-1,-1 1,1-1,-1 0,1 1,-1-1,1 0,-1 0,1 0,-1 0,1 0,-1-1,1 1,-1 0,1-1,-1 1,1-1,-1 1,0-1,1 1,-1-1,0 0,1 0,-1 0,0 0,0 0,0 0,0 0,0 0,0 0,0-1,0 1,0 0,-1-1,1 1,-1 0,1-1,-1 1,1-1,-1 0,0-64,-65-159,65 224,-1 0,1 1,0-1,-1 0,1 1,-1-1,1 0,0 1,0-1,-1 0,1 0,0 1,0-1,0 0,0 0,0 1,0-1,0 0,0 0,0 0,0 1,0-1,0 0,1 0,-1 1,0-1,1 0,-1 1,0-1,1 0,-1 1,1-1,-1 0,1 1,-1-1,1 1,0-1,-1 1,1-1,0 1,-1 0,1-1,0 1,-1 0,1-1,0 1,0 0,-1 0,1 0,0 0,0 0,12 4</inkml:trace>
  <inkml:trace contextRef="#ctx0" brushRef="#br1" timeOffset="195978.573">6269 8382,'2'1,"0"0,0 0,0 0,0 1,0-1,0 0,0 1,-1-1,1 1,0 0,-1-1,1 1,-1 0,0 0,0 0,1 0,-1 0,0 0,-1 1,1-1,0 0,-1 0,1 1,-1-1,0 0,0 2,5 39,-3 0,-2 0,-1 0,-3 0,-1-1,-5 15,-11 61,20-114,0-5</inkml:trace>
  <inkml:trace contextRef="#ctx0" brushRef="#br1" timeOffset="196373.46">5988 8369,'-10'5,"25"1,335-1,-283-1,-1 2,0 3,38 12,-100-20</inkml:trace>
  <inkml:trace contextRef="#ctx0" brushRef="#br1" timeOffset="196921.547">6602 8757,'-10'30,"-2"-2,-1 1,-1-2,-1 0,-8 9,-13 26,27-42,9-21,1 1,-1 0,0 0,0 0,0 0,1 0,-1 0,0 0,0 0,1 0,-1 0,0 0,0 0,1 0,-1 0,0 0,0 0,0 1,1-1,-1 0,0 0,0 0,0 0,1 0,-1 0,0 1,0-1,0 0,0 0,1 0,-1 0,0 1,0-1,0 0,0 0,0 1,0-1,0 0,0 0,0 0,0 1,0-1,1 0,-1 0,0 1,0-1,-1 0,1 0,0 0,0 1,0-1,0 0,0 0,0 1,0-1,0 0,0 0,0 0,-1 1,1-1,0 0,0 0,0 0,0 1,7-8,0 1,-1-1,0 0,0-1,0 0,-1 0,0 0,0 0,-1-1,-1 1,3-6,7-24,-1 0,-2-1,-1 0,-3-1,2-27,-5 43,-3 24,1 1,-1-1,1 1,-1-1,1 1,-1-1,1 0,-1 1,1-1,-1 1,1-1,0 0,-1 0,1 1,0-1,-1 0,1 0,0 0,-1 0,1 0,0 0,-1 0,1 0,0 0,-1 0,1 0,0 0,-1-1,1 1,0 0,-1 0,1-1,-1 1,1 0,0-1,-1 1,1-1,-1 1,1-1,-1 1,1-1,-1 1,0-1,1 1,-1-1,0 0,1 1,-1-1,0 1,0-1,1 0,-1 1,0-1,0 0,0 1,0-1,0 0,0 1,0-1,0 0,0 1,0-1,-1 0,9 16,0 1,-1 0,-1 0,-1 1,0-1,1 12,4 12,2 3,9 34,4-1,22 47,-10-64,-30-54,-5-5</inkml:trace>
  <inkml:trace contextRef="#ctx0" brushRef="#br1" timeOffset="197182.462">6522 8931,'16'0,"12"0,10 0,11 0,5 0,3 0,1 0,-5 0,-9 0,-10 2,-11 1</inkml:trace>
  <inkml:trace contextRef="#ctx0" brushRef="#br2" timeOffset="217285.91">1897 6231,'25'11,"155"9,-61-12,288 19,-227-15,86-10,-182-2,154 13,745-13,-819-13,226-28,403 41,-557-12,67-2,334 14,-360 14,-24-14,-185 13,138 0,-49 1,129-1,-180-5,-7 5,33-8,-132-5,0-1,0 1,0 0,0 0,0-1,-1 1,1 0,0 0,0-1,0 1,0 0,0 0,0-1,0 1,1 0,-1-1,0 1,0 0,0 0,0-1,0 1,0 0,0 0,0-1,1 1,-1 0,0 0,0 0,0-1,1 1,-1 0,0 0,0 0,1 0,-1-1,0 1,0 0,1 0,-1 0,0 0,-28-8,-300-59,309 63,0 0,1-2,-1 0,2-2,-1 0,1 0,0-2,-2-1,3 0,0 2,-1 0,0 1,-1 1,0 0,0 1,-16-2,30 7,-14-2,24 11,144 44,182 62,-149-39,-184-75,1 0,0 0,0 0,0 0,-1 1,1-1,0 0,0 0,0 0,-1 1,1-1,0 0,0 0,0 0,0 1,0-1,-1 0,1 0,0 1,0-1,0 0,0 0,0 1,0-1,0 0,0 0,0 1,0-1,0 0,0 1,0-1,0 0,0 0,0 1,0-1,0 0,1 0,-1 1,0-1,0 0,0 0,0 0,1 1,-1-1,0 0,0 0,0 0,1 1,-1-1,0 0,0 0,0 0,1 0,-33 0,26 0,-294 22,19-4,273-17,7-1,1 1,-1-1,1 0,-1 0,1 1,-1-1,1 0,-1 0,1 0,-1 0,0 0,1 1,-1-1,1 0,-1 0,0-1,1 1,-1 0,1 0,-1 0,1 0,-1 0,0-1,1 1,-1 0,1 0,-1-1,1 1,-1-1,1 1,0 0,-1-1,1 1,-1-1,1 1,0-1,-1 1,1-1,0 1,0-1,-1 1,1-1,0 1,0-1,0 1,0-1,0 0,-1 1,1-1,0 1,1-1,-1 0,0 1,0-1,0 1,0-1,0 0,27-162,-26 148,0 10,0-1,0 1,-1-1,0 1,1-1,-2 1,1-1,-1 1,0-1,0 1,0 0,-1 0,0-1,0 1,0 0,-1 0,0-1,2 6,1 0,-1-1,1 1,0 0,-1-1,1 1,-1 0,1 0,-1 0,1-1,-1 1,1 0,-1 0,1 0,-1 0,0 0,1 0,-1 0,1 0,-1 0,1 0,-1 1,1-1,-1 0,1 0,-1 0,1 1,-1-1,1 0,0 0,-1 1,1-1,-1 0,1 1,0-1,-1 1,1-1,0 0,-1 1,1-1,0 1,0-1,-1 1,1-1,0 1,0-1,0 1,0-1,0 1,-1-1,1 1,-8 30,8-31,-3 34,1-1,2 0,1 0,2 0,1 0,2 0,1-1,1 0,5 8,-9-24,0-38,-38-147,30 154,1 1,-1 1,0-1,0 1,-1 0,-1 1,0-1,-8-10,27 31,0 0,1-1,-1-1,1 0,0-1,1 0,-1-1,5 0,429 85,-421-82,-28-7,1 0,0 0,-1 0,1 0,0 0,-1 0,1 0,0 0,-1 0,1 0,0 0,-1 0,1 0,0 0,-1 1,1-1,0 0,0 0,-1 0,1 0,0 1,0-1,-1 0,1 0,0 0,0 1,-1-1,1 0,0 0,0 1,0-1,0 0,-1 1,1-1,0 0,0 1,0-1,0 0,0 0,0 1,0-1,0 0,0 1,0-1,0 0,0 1,0-1,0 0,0 1,0-1,0 0,1 1,-1-1,0 0,0 0,0 1,-54 7,0-3,0-2,-15-3,29 1,-209 4,231-2,51 1,383-6,-360-3,-60 2,-188 10,-46 10,628-55,-335 22,-61 10,-119-4,-219-9,327 15,47 2,-18 1,252-10,-263 11,0 1,-1-1,1 0,0 0,0 1,0-1,0 0,0 0,0 0,0 0,0 0,0 0,0-1,0 1,0 0,0 0,0-1,0 1,0 0,0-1,-1 1,1-1,0 1,0-1,0 0,-1 1,1-1,0 0,-1 1,1-1,-1 0,1 0,-1 0,1 0,-129-30,113 28,-27-7,0-2,1-1,-26-13,31 1,35 25,1-1,-1 1,0-1,1 0,-1 1,1-1,0 0,-1 0,1 1,-1-1,1 0,0 0,0 0,-1 1,1-1,0 0,0 0,0 0,0 0,0 0,0 1,0-1,0 0,1 0,-1 0,0 0,0 1,1-1,-1 0,0 0,1 1,-1-1,1 0,-1 1,1-1,-1 0,1 1,0-1,-1 1,1-1,0 1,-1-1,1 1,0-1,0 1,0-1,47-28,-61 64,4-10,0 0,2 0,1 0,1 1,1 0,1 0,2 0,0 1,5-1,3-38,-7-18,-1 1,-1-1,-1 1,-2-1,-1 1,-1 1,-6-16,3 9,-27-86,31 132,5 19,2-1,2 0,0 0,2 0,2 0,0-1,2 0,0-1,6 9,-7-23,-5-23,-5-23,0 14,-1 1,-1-1,0 1,-1 1,-1-1,-4-5,0 9,17 24,23 13,1-2,1-1,1-1,1-2,0-1,20 5,-54-21,65 25,0-2,2-3,0-3,2-2,-191-28,79 8,-64-8,0-4,-52-17,232 44,384 57,-443-64,-42-3,22 0,-271-2,261 4,33 1,196 6,-169-2,-50-1,-112 21,73-20,-123 25,155-26,20-1,25-3,-10-2,-1-2,1 0,0-2,-1 0,0-1,0-2,0 0,8-5,-29 12,0 0,0 0,-1 0,1 0,0 0,0 0,0 0,-1 0,1-1,0 1,0 0,0 0,0 0,0 0,-1 0,1-1,0 1,0 0,0 0,0 0,0-1,0 1,0 0,0 0,0 0,0-1,-1 1,1 0,0 0,0 0,0-1,0 1,0 0,1 0,-1 0,0-1,0 1,0 0,0 0,0 0,0-1,0 1,0 0,0 0,0 0,1 0,-1-1,0 1,0 0,0 0,-22-1,-134 23,134-19</inkml:trace>
  <inkml:trace contextRef="#ctx0" brushRef="#br2" timeOffset="220787.37">2043 6191,'130'-6,"-1"-6,43-12,112-12,-190 30,-297 39,119-16,-130 16,-16-9,208-23,11-1,1 1,-1 0,1 0,0 1,-1 0,1 1,0 0,0 1,1 0,-1 0,-1 2,10-4,1-1,-1 0,1 1,-1 0,1-1,0 1,0-1,-1 1,1-1,0 1,0 0,1-1,-1 1,0-1,0 1,1-1,-1 1,1-1,0 1,-1-1,1 1,0-1,0 0,-1 1,1-1,0 0,1 0,-1 0,0 0,0 0,0 0,1 0,-1 0,0 0,1 0,-1-1,1 1,-1-1,1 1,-1-1,1 1,-1-1,2 0,148 61,-83-37,-44-15,75 27,-1 4,-2 4,72 47,-70-11,-97-115,-72-390,60 384,11 41,-1 0,1 0,-1-1,1 1,-1 0,0 0,1 0,-1 0,1 0,-1 0,0 0,1 0,-1 0,1 0,-1 0,0 0,1 0,-1 0,1 1,-1-1,1 0,-1 0,1 1,-1-1,0 0,1 1,0-1,-1 0,1 1,-1-1,1 1,-1-1,1 1,0-1,-1 1,1-1,0 1,0-1,-1 1,1 0,0-1,0 1,0-1,0 1,0-1,0 1,0 0,0-1,-8 16,2-2,0-1,-1 0,0 0,-1 0,-1-1,0 0,-1-1,0 1,0-2,-1 0,-5 3,1-4,1 0,-2-1,1-1,-1-1,0 0,0-1,-1-1,0 0,0-1,0-1,0-1,0 0,0-1,-2-1,19 0,0 1,1 0,-1-1,0 1,0 0,0-1,1 1,-1-1,0 1,0 0,0-1,0 1,0-1,0 1,0-1,0 1,0 0,0-1,0 1,0-1,0 1,0-1,0 1,-1 0,1-1,0 1,0-1,0 1,-1 0,1-1,0 1,0 0,-1-1,1 1,0 0,-1 0,1-1,0 1,-1 0,1 0,-1-1,1 1,0 0,-1 0,1 0,-1 0,1 0,0 0,-1 0,1-1,-1 1,1 0,-1 1,1-1,-1 0,1 0,0 0,-1 0,1 0,-1 0,1 0,0 1,-1-1,1 0,-1 0,1 1,0-1,-1 0,1 0,0 1,125-36,-87 27,258-54,-265 53,-32 9,1 0,0 0,0-1,0 1,0 0,-1 0,1-1,0 1,0 0,0 0,0-1,0 1,0 0,0 0,0-1,0 1,-1 0,1 0,0-1,0 1,1 0,-1-1,0 1,0 0,0 0,0-1,0 1,0 0,0 0,0-1,0 1,1 0,-1 0,0-1,0 1,0 0,0 0,1 0,-1-1,-184-1,85 2,1 5,-1 4,-31 10,113-15,57 2,86-5,39 0,0 7,16 9,-123-8,-85-5,-53-10,2-4,-65-17,27 4,42 11,-2 2,1 4,-1 4,47 3,20 3,22 1,28 2,0-2,0-1,42-3,-38-1,569 20,-578-17,-24 0,-18-2,-21 0,-107-4,-125-21,114 8,-75 5,159 20,61-8,-1-1,1 1,0-1,-1 1,1 0,0-1,0 1,-1 0,1-1,0 1,0 0,0-1,0 1,0 0,0-1,0 1,0 0,0-1,0 1,1 0,-1-1,0 1,0 0,1-1,-1 1,0-1,1 1,-1 0,0-1,1 1,-1-1,1 1,-1-1,1 1,-1-1,1 0,0 1,-1-1,1 0,-1 1,1-1,0 0,-1 0,1 1,0-1,-1 0,1 0,0 0,-1 0,1 0,29 12,0-2,1-1,0-2,0 0,0-2,15-1,-23-1,533 49,-540-47,-42-4,-568-2,570 3,57 6,-3-8,-1-1,0-1,0-1,0-2,0-1,0-1,-1-2,-1-1,1 0,17-12,-40 20,1-1,-1 1,0-2,0 1,0 0,0-1,0 0,-1 0,0-1,0 1,0-1,0 0,-1 0,0 0,0 0,0 0,-1-1,1 0,-1 1,-1-1,1 0,-1 0,0 0,0 0,-1 0,0 0,0 0,0 0,-1 0,0 0,0 0,0 0,-2-4,1 5,-1 0,1 0,-1 0,0 0,0 1,0 0,-1-1,1 1,-1 1,0-1,0 0,-2 0,5 3,-1 0,0 0,1 0,-1 0,0 0,0 0,0 1,1-1,-1 1,0-1,0 1,0 0,0 0,0 0,0 0,0 0,0 0,0 0,0 1,0-1,1 1,-1-1,0 1,0 0,0 0,1 0,-1 0,0 0,1 0,-1 0,1 0,-1 1,1-1,0 1,-1 0,-5 9,0 1,1 0,0 0,1 1,1-1,0 1,0 1,1-1,1 0,0 1,1-1,1 1,0 2,-2-5,1 1,0 0,1-1,0 1,1 0,1-1,-1 1,2 0,0-1,0 0,1 0,0 0,5 8,-9-18,0 0,1 0,-1 0,1 0,-1 0,1 0,0-1,-1 1,1 0,0 0,0 0,0-1,-1 1,1 0,0-1,0 1,0-1,0 1,0-1,0 0,0 1,0-1,0 0,0 1,0-1,0 0,0 0,1 0,-1 0,0 0,0 0,0-1,0 1,0 0,0 0,0-1,0 1,0-1,0 1,0-1,0 1,0-1,0 0,-1 1,1-1,0 0,0 0,23-47,-19 27,-1 0,-2 0,1 0,-2 0,-1-1,-1 1,-1 0,0 0,-2 0,0 0,-2-1,-10-16,16 37,0 1,-1-1,1 0,0 1,-1-1,1 0,-1 1,1-1,-1 1,1-1,-1 1,0-1,1 1,-1 0,1-1,-1 1,0 0,1-1,-1 1,0 0,0 0,1-1,-1 1,0 0,1 0,-1 0,0 0,0 0,1 0,-1 0,0 0,0 1,1-1,-1 0,0 0,1 1,-1-1,0 0,1 1,-1-1,0 0,1 1,-1-1,1 1,-1-1,1 1,-1-1,1 1,-1 0,1 0,-6 8,1 0,0 1,1-1,0 1,1 0,0 1,0-1,1 0,0 1,1 0,1-1,-1 2,0-5,0-1,0 1,1 0,-1-1,1 1,1 0,-1-1,1 1,0 0,1-1,0 1,0-1,0 0,1 0,0 1,0-2,0 1,1 0,0-1,0 1,0-1,1 0,3 2,-7-6,0-1,0 0,0 1,0-1,0 0,0 0,0 0,0 1,0-1,0 0,0 0,0-1,0 1,0 0,0 0,0 0,0-1,0 1,0 0,0-1,0 1,-1-1,1 1,0-1,0 0,0 1,-1-1,1 0,0 1,0-1,-1 0,1 0,-1 0,1 0,-1 0,1 1,-1-1,0 0,1 0,-1 0,0-1,9-43,-5 6,-3-1,-1 1,-2-1,-2 1,-1-1,-8-25,13 64,-11-29,11 30,0-1,0 0,0 1,-1-1,1 1,0-1,0 1,-1-1,1 1,0-1,-1 1,1 0,0-1,-1 1,1-1,0 1,-1 0,1-1,-1 1,1 0,-1-1,1 1,-1 0,1 0,-1 0,1-1,-1 1,1 0,-1 0,0 0,1 0,-1 0,1 0,-1 0,1 0,-1 0,1 0,-1 0,0 1,1-1,-1 0,1 0,-1 0,1 1,-1-1,1 0,0 1,-1-1,1 0,-1 1,-3 5,0 0,0 1,1-1,0 1,0 0,1 0,-1 0,2 0,-1 1,1-1,-1 7,0 2,-24 152,18-121</inkml:trace>
  <inkml:trace contextRef="#ctx0" brushRef="#br2" timeOffset="221600.504">2632 6324,'-21'-4,"-17"-2,-17 0,-14 1,4 2</inkml:trace>
  <inkml:trace contextRef="#ctx0" brushRef="#br2" timeOffset="244734.199">2030 4826,'1228'14,"-1119"-11,788 42,-825-38,-69-7</inkml:trace>
  <inkml:trace contextRef="#ctx0" brushRef="#br2" timeOffset="245038.625">4049 4653,'64'43,"-18"-14,0 3,-2 2,-2 2,-1 1,0 5,-6 10,-34-51,-1 1,1 0,-1-1,1 1,-1 0,0 0,0-1,1 1,-1 0,0 0,-1-1,1 1,0 0,0-1,-1 1,1 0,-1-1,0 1,1 0,-1-1,0 1,0-1,0 1,0-1,0 1,0-1,0 0,-1 0,1 0,0 1,-1-1,1 0,-2 0,-15 8,-1-1,1-1,-2-1,1 0,-1-1,1-2,-1 0,-11 0,1 1,-43 6,6-1</inkml:trace>
  <inkml:trace contextRef="#ctx0" brushRef="#br2" timeOffset="245414.669">4009 4720,'-9'-9,"-3"1,-2 10,2 10,0 15,3 15,2 10,3 7,4 1,2-2,1-6,0-13</inkml:trace>
  <inkml:trace contextRef="#ctx0" brushRef="#br2" timeOffset="246473.834">2365 4720,'-1'-1,"0"0,0 1,0-1,0 0,-1 0,1 1,0-1,0 1,0-1,-1 1,1-1,0 1,-1 0,1 0,0 0,-1 0,1 0,0 0,-1 0,1 0,0 0,-1 0,1 1,0-1,-1 1,0-1,2 1,-178 64,1 11,157-67,50-3,-5-7,0 1,0 0,0 2,-1 1,1 1,0 2,-1 0,0 1,-1 1,0 2,0 0,-1 1,0 2,-1 0,8 7,-23-15,-6-4,1 0,-1 0,0 0,1 0,-1 0,1 0,-1-1,1 1,0 0,-1 0,1 0,0-1,0 1,-1 0,1-1,0 1,0-1,0 1,0-1,0 1,0-1,0 0,0 1,0-1,0 0,0 0,0 0,0 0,0 0,0 0,0 0,0 0,0 0,0 0,0-1,0 1,0 0,0-1,0 1,-1 0,1-1,0 0,0 1,0-1,0 1,-1-1,1 0,0 0,5-106,-7 89,0-5,-1 0,-1 0,-2 0,0 0,-1 1,-1 0,-1 0,0 1,-12-18,-2 13,15 26</inkml:trace>
  <inkml:trace contextRef="#ctx0" brushRef="#br2" timeOffset="247281.702">2646 4252,'19'-5,"0"0,0 0,0 2,1 1,0 0,-1 1,1 2,0 0,-1 0,1 2,-1 1,12 3,-28-6,0 0,0-1,0 1,0 0,0 1,0-1,0 1,-1-1,1 1,-1 0,1 0,-1 0,0 0,0 0,1 0,-2 1,1-1,0 1,0-1,-1 1,1 0,-1 0,0-1,0 1,0 0,0 0,-1 0,1 0,-1 0,0 1,0-1,0 0,0 0,0 0,-1 0,1 1,-4 5,-1 1,0-1,0 0,-1-1,0 1,-1-1,1 0,-2-1,1 1,-1-1,0-1,-1 1,-45 45,54-51,-1-1,0 1,0-1,1 1,-1 0,0-1,1 1,-1 0,1-1,-1 1,1 0,-1 0,1 0,0 0,-1-1,1 1,0 0,0 0,-1 0,1 0,0 0,0 0,0 0,0 0,0 0,0-1,1 1,-1 0,0 0,0 0,1 0,-1 0,0 0,1-1,-1 1,1 0,-1 0,1-1,0 1,-1 0,1 0,0-1,-1 1,1-1,0 1,-1-1,1 1,0-1,0 1,0-1,0 0,0 1,-1-1,1 0,0 0,1 0,55 5,-7-10,0-2,-1-2,0-2,0-3,13-6,-60 19,-1 1,0-1,0 1,0 0,1 0,-1 0,0 0,1 0,-1 0,0 0,0 0,1 0,-1 1,0-1,0 0,0 1,1-1,-1 1,0-1,0 1,0 0,0-1,0 1,0 0,0 0,0 0,0 0,-1 0,1 0,0 0,0 0,-1 0,1 0,14 15,-8-12,1-1,-1 0,1 0,0-1,-1 0,1 0,0-1,0 0,0-1,0 1,0-1,0-1,0 0,0 0,0 0,0-1,0 0,-1-1,1 0,-1 0,1 0,-1-1,0 0,1-2,-3 2,0-1,-1 1,1-1,-1 0,0-1,-1 1,1 0,-1-1,0 0,-1 0,1 0,-1 0,-1 0,1 0,-1-1,0 1,0 0,-1-1,1 1,-2-1,1 1,-1-1,0-2,0 5,1 0,-1 0,0 0,-1 0,1 0,-1 0,0 0,0 0,0 0,0 1,0-1,-1 1,0 0,0-1,0 1,0 1,0-1,-1 0,1 1,-1 0,1-1,-1 1,0 1,0-1,0 1,0-1,0 1,0 0,-1 1,1-1,0 1,0-1,-1 1,1 1,-1-1,-3 1,-1 1,1 0,0 0,0 1,0 0,0 1,0-1,1 1,-1 1,1-1,0 1,1 1,-1-1,-1 3,5-5,0 0,0 0,0 0,0 0,1 1,0-1,-1 1,1 0,0-1,1 1,-1 0,1 0,-1 0,1 1,0-1,1 0,-1 0,1 0,0 1,0-1,0 0,0 0,1 1,0-1,0 0,0 0,0 0,3 4,11 16</inkml:trace>
  <inkml:trace contextRef="#ctx0" brushRef="#br2" timeOffset="248008.781">3675 4212,'-33'322,"11"-208,-5-1,-5-1,-5-2,-19 34,43-115,6-19,6-16,6-18,77-328,-55 218,5 1,31-75,-19 115,-44 93,0 0,0 1,0-1,1 0,-1 0,0 0,0 1,0-1,0 0,0 0,0 0,0 1,1-1,-1 0,0 0,0 0,0 0,1 0,-1 1,0-1,0 0,0 0,1 0,-1 0,0 0,0 0,0 0,1 0,-1 0,0 0,0 0,1 0,-1 0,0 0,0 0,0 0,1 0,-1 0,0 0,0 0,1 0,-1 0,0 0,0-1,0 1,1 0,-1 0,0 0,0 0,0 0,0-1,1 1,-1 0,0 0,0 0,0-1,0 1,0 0,0 0,0 0,0-1,0 1,1 0,-3 19,-1 1,-3 12,1 0,2-1,1 2,1-1,3 8,-2-37,0 1,0-1,1 1,-1-1,1 0,0 1,0-1,0 0,1 0,-1 1,1-1,0 0,0-1,0 1,0 0,0 0,0-1,1 0,-1 1,1-1,0 0,0 0,0 0,0-1,0 1,0-1,0 1,0-1,1 0,-1 0,0-1,1 1,-1-1,0 1,1-1,-1 0,1-1,-1 1,1 0,-1-1,0 0,1 0,-1 0,1 0,5-5,0-1,-1 1,1-1,-1-1,0 0,-1 0,0 0,0-1,-1 0,0 0,-1-1,0 0,0 0,-1 0,0 0,-1-1,0 1,-1-1,0 0,0 0,-2 0,1 0,-1 0,-1-9,-9 0,10 26,-1 0,1-1,0 1,1 0,0 0,0 0,0-1,0 1,1 0,0-1,0 0,1 1,-1-1,1 0,0 0,1 0,-1-1,1 1,0-1,0 0,1 1,10 9,1-1,1 0,0-1,0-1,16 8,34 16</inkml:trace>
  <inkml:trace contextRef="#ctx0" brushRef="#br2" timeOffset="249298.408">5319 5897,'170'10,"0"-7,94-13,-197 7,1451-87,-1460 85,229-9,-299 15,1-1</inkml:trace>
  <inkml:trace contextRef="#ctx0" brushRef="#br2" timeOffset="249546.849">7565 5629,'16'7,"14"4,14 5,10 5,3 0,-1 2,-8 1,-13 1,-11 1,-17 1,-22 0,-23 0,-26 0,-25 0,3-5</inkml:trace>
  <inkml:trace contextRef="#ctx0" brushRef="#br2" timeOffset="250283.645">5880 5723,'-105'29,"2"4,-46 24,78-22,71-35,0 1,1-1,-1 1,0-1,0 1,0-1,1 1,-1 0,0-1,1 1,-1-1,0 0,1 1,-1-1,1 1,-1-1,1 0,-1 1,0-1,1 0,0 1,-1-1,1 0,-1 0,1 1,-1-1,1 0,-1 0,1 0,0 0,-1 0,1 0,-1 0,1 0,0 0,-1 0,1 0,-1 0,1-1,-1 1,1 0,-1 0,1-1,0 1,-1 0,45 5,-1 2,1 1,-2 3,1 1,-1 2,22 12,-44-17,0-1,0 0,1-1,-1-1,1-1,19 1,-40-6,0 0,1 1,-1-1,0 0,0 0,0 0,1-1,-1 1,0 0,0 0,0-1,1 1,-1 0,0-1,0 1,0-1,0 0,0 1,0-1,0 0,0 0,0 1,0-1,0 0,-1 0,1 0,0 0,-1 0,1 0,-1-1,1 1,-1 0,1 0,-1 0,0 0,1-1,-1 1,0 0,0 0,0 0,0-1,0 1,0 0,0 0,-1 0,1-1,0 1,-1 0,-21-58,6 32,-2 1,0 2,-2 0,-1 0,-1 2,-7-5,9 6,21 19</inkml:trace>
  <inkml:trace contextRef="#ctx0" brushRef="#br2" timeOffset="250949.448">6254 5242,'13'-5,"0"2,1 0,-1 0,0 1,1 1,-1 0,1 1,0 0,-1 1,1 1,-1 0,0 1,1 0,-1 1,-1 0,1 1,-1 1,0 0,0 1,0 0,-1 1,2 1,-11-6,1 0,0 0,-1 0,1 0,-1 1,0-1,0 1,0 0,-1 0,1-1,-1 1,0 0,0 0,0 0,-1 1,1-1,-1 0,0 0,0 0,-1 0,1 0,-1 0,0 0,0 0,0 0,0 0,-1 0,0 0,1-1,-1 1,-1-1,1 1,0-1,-2 1,-9 13,-1-1,-1 0,-1 0,0-2,-1 0,-3 1,-61 57,80-72,0 1,1-1,-1 0,0 1,1-1,-1 1,0-1,1 1,-1-1,1 1,-1 0,1-1,-1 1,1-1,0 1,-1 0,1-1,0 1,-1 0,1 0,0-1,0 1,0 0,0 0,-1-1,1 1,0 0,0 0,1 0,-1-1,0 1,0 0,0 0,0-1,1 1,-1 0,0-1,1 1,-1 0,0-1,1 1,-1 0,1-1,-1 1,1-1,-1 1,1-1,0 1,-1-1,1 1,0-1,-1 1,1-1,0 0,-1 0,1 1,0-1,0 0,16 3,0 0,-1-1,1-1,0-1,0 0,0-1,9-3,-13 3,183-29,-111 30,16-3,-97 2,-1 0,1 0,-1-1,1 1,-1-1,0 0,1 0,-1 0,0-1,0 1,-1-1,1 1,0-1,-1 0,0 0,0 0,1 0,-2-1,1 1,0 0,-1-1,0 0,1 1,-2-1,1 0,1-1,-1 0,-1 0,1-1,-1 1,0 0,0 0,-1 0,1 0,-1-1,0 1,0 0,-1 0,0 0,0 1,0-1,0 0,-1 1,1-1,-1 1,0 0,-1 0,1 0,-1 0,0 1,0-1,0 1,0 0,0 0,-1 1,0-1,-1-1,0 1,-1 0,1 0,-1 1,0 0,0 0,0 0,0 1,0 0,0 0,0 1,-1 0,1 0,0 1,0 0,0 0,0 1,0 0,0 0,1 0,-5 3,6-3,1 1,-1-1,1 1,0 0,0 0,1 0,-1 1,1-1,-1 1,1 0,0 0,1 0,-1 1,1-1,0 0,0 1,0 0,0-1,1 1,0 0,0 0,0 0,0 0,1 0,0 0,0 0,1 0,-1 0,2 3,8 12</inkml:trace>
  <inkml:trace contextRef="#ctx0" brushRef="#br2" timeOffset="251669.913">7123 5375,'-29'-45,"28"45,0 0,1 0,-1 0,0 0,0 1,1-1,-1 0,0 1,0-1,1 0,-1 1,0-1,1 1,-1-1,0 1,1-1,-1 1,1 0,-1-1,1 1,-1 0,1-1,-1 1,1 0,0-1,0 1,-1 0,1 0,0-1,0 1,0 0,0 0,-1 0,1-1,1 1,-1 0,0 0,0 0,-5 40,1-1,2 1,3 30,0-18,-1 69,-4-2,-6 1,-22 99,31-220,1-1,0 1,0 0,0 0,-1 0,1 0,0 0,0-1,0 1,-1 0,1 0,0 0,0 0,-1 0,1 0,0 0,0 0,-1 0,1 0,0 0,0 0,-1 0,9-265,-3 185,0 7,7-121,17-66,-25 238,10 61,-11-24,1 0,1 0,0 0,1-1,0 0,1 0,1 0,0-1,1 0,1-1,3 4,-12-14,1 0,0-1,0 1,0-1,0 1,0-1,0 0,0 0,1 0,-1 0,0 0,1-1,-1 1,0 0,1-1,-1 0,1 0,-1 0,1 0,-1 0,1 0,-1 0,0-1,1 1,-1-1,1 0,-1 0,0 0,0 0,0 0,1 0,-1-1,0 1,-1-1,1 1,0-1,0 0,0 0,3-4,0 0,0 0,-1-1,0 0,0 0,0 0,-1 0,0 0,-1-1,0 1,1-4,3-98,-6 109,-1 0,1 1,0-1,0 0,0 0,-1 1,1-1,0 0,0 0,-1 0,1 1,0-1,0 0,-1 0,1 0,0 0,-1 0,1 0,0 1,0-1,-1 0,1 0,0 0,-1 0,1 0,0 0,-1 0,1 0,0 0,-1-1,1 1,0 0,0 0,-1 0,1 0,0 11,1 0,0-1,1 1,0 0,0-1,2 1,-1-1,1 0,0 0,1 0,0-1,1 0,0 0,1 0,-1 0,2-1,-1 0,1-1,0 0,1 0,-1-1,1 0,1 0,-1-1,11 4,6 4</inkml:trace>
  <inkml:trace contextRef="#ctx0" brushRef="#br0" timeOffset="269618.515">3595 549,'15'-7,"16"-5,12-4,12-4,4-4,0 1,-6 4,-10 2,-16 8,-14 4</inkml:trace>
  <inkml:trace contextRef="#ctx0" brushRef="#br0" timeOffset="269906.758">3688 615,'22'0,"16"-4,11-4,7-3,1-2,-1-1,-2 0,-11 2</inkml:trace>
  <inkml:trace contextRef="#ctx0" brushRef="#br0" timeOffset="270424.867">4263 188,'8'-6,"0"1,0 0,1 0,0 1,0 0,0 1,1 0,-1 1,1-1,0 2,-1-1,1 1,0 1,0 0,0 0,-1 1,1 0,0 1,-1 0,1 1,4 1,-11-2,0 0,0 0,0 0,0 1,-1-1,1 1,-1-1,0 1,1 0,-1 0,-1 0,1 0,0 0,-1 0,1 1,-1-1,0 0,0 1,0-1,-1 1,1-1,-1 1,0 0,0-1,0 1,-1-1,1 1,-1-1,1 1,-2 2,-44 99,-38 37,83-141,1-1,-1 1,1 0,-1-1,1 1,-1 0,1 0,-1-1,1 1,-1 0,1 0,0 0,0 0,-1 0,1-1,0 1,0 0,0 0,0 0,0 0,0 0,0 0,0 0,0-1,1 1,-1 0,0 0,1 0,-1 0,0 0,1-1,-1 1,1 0,-1 0,1-1,-1 1,1 0,0-1,-1 1,1-1,0 1,0-1,-1 1,1-1,0 1,0-1,0 0,0 1,-1-1,1 0,0 0,0 0,0 0,0 0,0 0,10 0,0-1,0 0,0-1,0 0,0-1,0 0,-1-1,11-4,-8 3,185-90,-191 92,-1-1,1 1,-1 0,1 1,0 0,0 0,0 0,0 1,1 0,-1 0,0 1,0 0,1 0,2 0,0 0,0-1,0 0,0-1,0 0,0 0,0-1,-1-1,0 1,1-2,-1 1,6-5,-10 6,0 0,-1 0,1-1,-1 0,0 0,0 0,0 0,-1-1,1 1,-1-1,0 0,-1 0,1 0,-1 0,0 0,0-1,0 1,-1-1,0 1,0-1,0 0,-1 1,0-2,0 3,0 1,-1 0,1-1,-1 1,0 0,0-1,-1 1,1 0,0 0,-1 0,0 0,0 0,0 0,0 0,0 1,0-1,-1 1,1 0,-1-1,0 1,0 0,0 1,0-1,0 0,0 1,0 0,0 0,-1 0,1 0,0 0,-1 1,1-1,-2 1,0-1,0 1,-1-1,1 1,0 1,-1-1,1 1,0 0,-1 0,1 0,0 1,0 0,0 0,0 0,0 0,1 1,-1 0,1 0,0 0,-1 1,2-1,-3 3,4-3,-1 0,1 0,0 0,0 1,0-1,1 1,-1 0,1-1,0 1,0 0,0 0,1 0,-1 0,1 0,0 0,0-1,0 1,0 0,1 0,0 0,0 0,0 0,0 0,0-1,1 1,0-1,0 1,0-1,0 1,2 1,15 17</inkml:trace>
  <inkml:trace contextRef="#ctx0" brushRef="#br0" timeOffset="271102.551">5306 81,'-6'-43,"1"60,2 101,5-1,7 21,0 13,-1 180,-6-307,-2-25,0 1,0 0,0 0,0-1,0 1,0 0,0 0,0-1,0 1,0 0,0 0,0-1,0 1,1 0,-1 0,0-1,0 1,0 0,0 0,0 0,1-1,-1 1,0 0,0 0,0 0,1 0,-1-1,0 1,0 0,0 0,1 0,-1 0,0 0,0 0,1 0,-1 0,0 0,0 0,1 0,-1 0,0 0,0 0,1 0,-1 0,0 0,0 0,1 0,-1 0,10-57,-2 0,-3-1,-2-50,-6-1,-4 0,-5 0,-5 2,-13-40,14 82,58 138,94 134,-135-205,0-1,0 0,0 0,0 0,-1 0,1 0,1 0,-1 0,0-1,0 1,0 0,0 0,1-1,-1 1,0-1,0 1,1-1,-1 0,1 1,-1-1,0 0,1 0,-1 0,0 0,1 0,-1 0,1 0,-1-1,0 1,1 0,-1-1,0 1,1-1,-1 0,0 1,0-1,0 0,0 0,1 1,-1-1,0 0,0 0,-1 0,1 0,0-1,0 1,0-1,12-12,0 0,-1-1,-1 0,-1-1,0 0,-1 0,0-1,-2 0,0-1,-1 0,-1 0,0 0,-1-1,0-7,-3 10,-11 44,10-18,1 0,0-1,1 1,0 0,0-1,1 0,0 1,1-1,0 0,0-1,1 1,0-1,1 0,0 0,0 0,0-1,1 0,0 0,1-1,-1 0,1 0,1-1,-1 0,1 0,-1-1,1 0,0-1,3 1,78 26,0-8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2:41.3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1979 4335,'-5'11,"0"0,0 0,1 1,0-1,1 1,1 0,0 0,1 1,-1 7,2-16,0 0,1 0,-1 0,1 1,-1-1,1 0,0 0,1-1,-1 1,1 0,0 0,0-1,0 1,0-1,0 1,1-1,0 0,-1 0,1 0,0 0,1-1,-1 1,0-1,1 0,-1 0,1 0,0 0,0-1,-1 0,2 1,2 0,1-1,0 0,0 0,-1 0,1-1,0 0,0-1,0 0,0 0,-1-1,1 0,-1 0,1 0,-1-1,0 0,0-1,0 0,0 0,3-3,-5 4,-1 0,1-1,-1 1,0-1,0 0,0-1,-1 1,1-1,-1 1,0-1,-1 0,1 0,-1 0,0-1,0 1,0 0,-1-1,0 1,0-1,0 0,-1 1,0-1,0 0,0 1,-1-1,0 0,0 0,-1 0,0 1,0 0,-1 0,0 0,0 0,0 1,0-1,-1 1,0 0,0 0,0 0,0 0,0 1,-1-1,0 1,0 0,0 1,0-1,0 1,0 0,-1 0,1 1,-1-1,1 1,-1 1,1-1,-1 1,0 0,1 0,-1 0,0 1,1 0,-1 0,1 0,-1 1,1 0,0 0,0 0,0 1,0 0,0 0,0 0,-2 3,-42 55,34-30</inkml:trace>
  <inkml:trace contextRef="#ctx0" brushRef="#br0" timeOffset="399.61">1190 4241,'16'-5,"16"-3,15-1,8 1,6 3,0 1,-4 2,-10 3,-12 4,-12 6,-11 1</inkml:trace>
  <inkml:trace contextRef="#ctx0" brushRef="#br0" timeOffset="664.935">1217 4428,'23'7,"23"2,22 2,20-1,15 0,9-2,-15-2</inkml:trace>
  <inkml:trace contextRef="#ctx0" brushRef="#br0" timeOffset="1917.104">2621 4267,'-12'42,"1"0,3 0,2 1,1 0,2 1,2-1,2 0,5 25,-4 1,-8 190,4-234,-2-1,-1 0,-1 0,-1 0,-1-1,-1 0,-1 0,-1-1,-6 9,-3-6,20-24,-1-1,1 1,0-1,-1 1,1-1,-1 1,1-1,-1 1,1-1,0 0,-1 1,1-1,-1 0,0 1,1-1,-1 0,1 0,-1 0,1 1,-1-1,0 0,1 0,-1 0,1 0,-1 0,0 0,1 0,-1 0,1 0,-1 0,0-1,1 1,-1 0,1 0,-1 0,1-1,-1 1,1 0,-1-1,1 1,-1-1,1 1,-1 0,1-1,-1 1,1-1,-1 0,-1-6,-1 0,1-1,0 0,1 1,0-1,0 0,1 0,0 1,0-1,1-3,-1-13,4-516,-3 514,-3 12,2 1,0-1,1 1,0-1,1 1,0-1,1 1,1 0,0 0,0 0,2 0,5-10,-7 19,0 0,0 0,0 0,0 1,1 0,-1 0,1 0,0 0,0 1,0 0,0 0,0 0,1 1,-1-1,0 1,1 1,-1-1,1 1,-1 0,1 0,-1 0,5 2,7 0,0 1,-1 1,0 1,0 0,0 1,13 7,-21-10,0 0,-1 1,1 0,0 1,-1-1,0 1,0 1,-1-1,1 1,-1 1,0-1,-1 1,0 0,0 0,0 0,-1 1,0-1,2 8,-6-13,1 1,-1 0,0 0,0-1,-1 1,1 0,-1-1,1 1,-1 0,0-1,0 1,0-1,0 1,0-1,-1 1,1-1,-1 0,0 0,1 0,-1 0,0 0,0 0,0 0,-1-1,1 1,0-1,-1 1,1-1,0 0,-2 0,-81 22,75-21,0-1,0 0,0-1,0 0,0 0,0-1,0 0,0-1,0 0,1-1,-1 0,-4-2,13 4,0 0,0 1,0-1,0 0,1 0,-1 1,0-1,1 0,-1 0,0 0,1 0,-1 0,1 0,0 0,-1 0,1 0,0 0,0 0,-1 0,1 0,0 0,0 0,0 0,0 0,0 0,1 0,-1-1,0 1,0 0,1 0,-1 0,0 0,1 0,-1 0,1 1,0-1,-1 0,1 0,0 0,-1 0,1 1,0-1,0 0,0 1,0-1,0 0,-1 1,1-1,0 1,0 0,0-1,0 1,0 0,1-1,-1 1,0 0,0 0,0 0,0 0,0 0,0 0,0 0,1 1,27-7,1 2,1 1,-1 1,0 1,20 3,23 0,41-19,-111 16,0 0,0 0,0 0,1-1,-1 1,-1-1,1 0,0 0,0 0,-1 0,1 0,-1-1,1 1,-1-1,0 1,0-1,-1 0,1 0,0 0,-1 0,0 0,1 0,-1-1,-1 1,1 0,0 0,-1-1,0 1,1-1,-1 1,-1-3,1 2,-1 1,0-1,0 1,0-1,0 1,-1 0,1-1,-1 1,0 0,0 0,0 0,0 0,-1 0,1 1,-1-1,1 1,-1 0,-1-2,2 4,1-1,-1 0,1 0,-1 0,1 1,-1-1,1 1,-1-1,1 1,-1-1,0 1,1 0,-1 0,0 0,1 0,-1 0,0 0,1 1,-1-1,0 1,1-1,-1 1,1-1,-1 1,1 0,-1 0,1-1,-1 1,1 0,0 0,0 1,-1-1,1 0,0 0,0 1,0-1,0 0,1 1,-1-1,0 1,-2 6,1 0,0 1,1-1,0 0,0 1,0-1,1 1,1-1,-1 1,2-1,-1 1,1-1,0 0,0 0,1 0,1 0,-1 0,1-1,0 1,1-1,0 0,0 0,0-1,1 1,3 1,-1 2,1 0,1-1,0 0,0 0,1-1,0 0,0-1,1-1,0 0,0 0,6 1,-15-6,-1 0,0-1,1 1,-1 0,1-1,-1 0,1 0,-1 0,1 0,-1 0,1 0,0 0,-1-1,0 1,1-1,-1 0,1 0,-1 0,0 0,1 0,-1 0,0-1,0 1,0-1,0 1,0-1,-1 0,1 0,0 0,-1 0,1 0,-1 0,0 0,0-1,0 1,1-2,4-17,-2-1,0 1,-2 0,0-1,-1 1,-2-1,-2-20,2 6,0 25,1 10,-1 0,1-1,-1 1,1-1,-1 1,1-1,0 1,-1-1,1 1,0-1,0 1,0-1,0 1,1-1,-1 1,0-1,1 1,-1-1,1 1,-1-1,1 1,0 0,0-1,-1 1,1 0,0 0,0-1,0 1,0 0,0 0,1 0,-1 0,0 0,0 1,1-1,-1 0,1 0,-1 1,0-1,1 1,-1 0,1-1,19 5,0 2,0 0,-1 1,0 0,0 2,1 2,-4-3,-12-7,0 1,-1-1,1 1,-1 0,1 1,-1-1,0 1,0 0,0 0,-1 0,1 0,-1 1,1 0,-1-1,0 1,-1 0,1 1,-1-1,1 0,-1 1,-1-1,1 1,-1 0,1-1,-1 1,-1 0,1 0,-1 0,0 0,0 1,-9 45,6-47,1 0,0 1,1-1,-1 1,1-1,0 1,0-1,0 1,1 0,0 0,0-1,0 1,0 0,1-1,-1 1,1 0,1-1,-1 1,1-1,-1 1,1-1,0 0,1 0,-1 0,1 0,0 0,0 0,0-1,0 1,1-1,-1 0,5 3,0-3,1 0,0 0,0 0,0-1,0-1,0 1,0-1,1-1,-1 0,0 0,1-1,-1 0,0-1,0 0,0 0,0-1,0 0,-1 0,1-1,-1 0,0-1,0 0,0 0,-1-1,0 0,0 0,0 0,-1-1,0 0,0-1,-1 1,0-1,0 0,-1 0,0-1,0 1,-1-1,0 0,-1 0,0 0,1-3,-3 11,0 0,1 0,-1 0,0 0,1 0,-1 0,0-1,0 1,0 0,0 0,0 0,0 0,0 0,0 0,-1 0,1 0,0 0,-1 0,1 0,-1 0,1 0,-1 0,1 0,-1 0,1 0,-1 1,0-1,0 0,1 0,-1 1,0-1,0 0,0 1,0-1,0 1,0-1,0 1,0 0,0-1,0 1,0 0,0 0,0 0,0-1,0 1,0 0,0 0,0 1,0-1,0 0,0 0,-1 0,1 1,0-1,0 1,1-1,-1 0,-1 2,-1 1,0 0,0 0,0 1,1 0,0-1,-1 1,1 0,1 0,-1 0,0 1,1-1,0 0,0 0,0 1,1-1,0 1,-1-1,2 0,-1 1,0-1,1 1,0-1,0 0,0 1,0-1,1 0,0 0,0 0,0 0,0 0,0-1,1 1,0-1,0 1,0-1,0 0,0 0,0 0,1-1,0 1,0 0,56 20,-31-17</inkml:trace>
  <inkml:trace contextRef="#ctx0" brushRef="#br0" timeOffset="2175.966">3838 4161,'2'11,"10"11,3 1</inkml:trace>
  <inkml:trace contextRef="#ctx0" brushRef="#br0" timeOffset="2378.961">4104 4575,'-2'6,"-1"0,1 0,0-1,0 2,1-1,0 0,0 0,1 0,-1 1,1-1,0 0,1 0,0 1,0-1,0 0,1 0,0 0,0 0,0 0,1-1,0 1,0-1,0 1,1-1,-1 0,2 0,-1-1,0 1,1-1,0 0,0 0,0-1,0 1,0-1,2 0,2 0,0 0,1-1,-1-1,1 0,-1 0,1 0,0-2,-1 1,1-1,-1 0,6-2,-12 2,1 1,-1-1,0 0,1-1,-1 1,0 0,0-1,0 0,0 1,0-1,0-1,-1 1,1 0,-1-1,1 1,-1-1,0 0,0 1,0-1,0 0,0 0,-1-1,0 1,1 0,-1 0,0-1,-1 1,1-1,-1 1,1 0,-1-1,0-3,-1 2,0 0,-1 0,1 0,-1 0,0 0,0 0,-1 0,0 1,1-1,-2 1,1 0,0 0,-1 0,0 0,1 1,-2-1,1 1,0 0,-1 0,1 1,-1-1,0 1,0 0,0 0,0 1,0-1,0 1,0 0,0 1,-1-1,1 1,-3 0,6 0,0 0,0 0,1 1,-1-1,0 0,1 1,-1-1,0 1,1 0,-1-1,1 1,-1 0,1 0,0 0,-1 0,1 0,0 0,-1 1,1-1,0 0,0 1,0-1,0 1,1-1,-1 1,0-1,0 1,1-1,-1 1,1 0,0-1,-1 1,1 0,0 0,0 17</inkml:trace>
  <inkml:trace contextRef="#ctx0" brushRef="#br0" timeOffset="3369.308">4720 4762,'-18'-17,"7"3,-2 0,1 1,-2 1,0 0,0 1,-1 1,0 0,-1 0,0 2,-1 0,0 1,0 1,-12-3,27 9,0-1,0 1,0 0,0 0,0 0,0 1,0-1,0 0,0 1,0-1,0 1,0 0,0 0,0-1,0 1,0 0,1 1,-1-1,0 0,1 0,-1 1,1-1,0 1,-1-1,1 1,0 0,0 0,0-1,0 1,0 0,0 0,1 0,-1 0,0 0,0 4,0-1,0 0,1 0,-1 1,1-1,0 0,1 1,-1-1,1 0,0 0,1 0,-1 1,1-1,1 3,1-1,0 1,0-1,1-1,0 1,0 0,0-1,1 0,0-1,0 1,1-1,-1 0,1-1,0 1,0-1,1-1,-1 1,1-1,0-1,0 0,0 0,0 0,7 0,-11-2,-1-1,0 1,1-1,-1 0,0 0,1 0,-1 0,0-1,0 1,0-1,0 0,0 0,-1 0,1 0,0-1,-1 1,0-1,1 1,-1-1,0 0,0 0,-1 0,1 0,-1 0,1 0,-1 0,0-1,0 1,0 0,-1-1,1 1,-1 0,0-1,0 1,0-1,0 1,-1-1,1 1,-1 0,-1-4,6 24,-2-13,0 0,0 0,1 0,-1 0,1-1,0 1,0-1,0 0,1 0,-1 0,1 0,0-1,0 1,0-1,0 0,0 0,0-1,0 1,1-1,-1 0,0 0,1 0,-1-1,1 1,-1-1,1 0,-1 0,1-1,-1 1,1-1,-1 0,1-1,-1 1,0-1,0 1,0-1,0-1,0 1,0 0,0-1,-1 0,1 0,0-1,8-13,-1-1,-1 0,0 0,-2-1,0 0,-1 0,-1-1,-1 0,-1 0,0 0,-2-1,1-7,-3 26,15-119,-5 0,-6-96,-12 161,-1 57,-14 61,12-8,2 1,3 0,3 0,1 0,5 27,-3-61,1 0,2 1,0-1,1 0,1 0,1-1,0 0,2 0,0 0,2-1,0 0,1-1,3 4,-9-17,0 1,1-1,0-1,0 1,0-1,0 0,1 0,-1-1,1 1,0-2,0 1,0-1,1 0,-1 0,0-1,1 0,-1-1,1 1,-1-1,1-1,-1 1,1-1,-1-1,0 1,1-1,-1-1,3-1,-10 4,1-1,-1 1,1 0,-1-1,1 1,-1-1,0 1,1 0,-1-1,1 1,0 0,-1 0,1-1,-1 1,1 0,-1 0,1 0,0 0,-1 0,1 0,-1 0,1 0,-1 0,1 0,0 0,-1 0,1 0,-1 0,1 1,0-1,-1 0,1 0,-1 1,1-1,-1 0,1 1,-1-1,0 0,1 1,-1-1,1 1,-1-1,0 1,1-1,-1 1,0-1,1 1,-1-1,0 1,0-1,0 1,1-1,-1 1,0 0,0-1,0 1,0-1,0 1,0 0,0-1,0 1,-1-1,1 1,0 0,0-1,0 1,0-1,-1 1,1-1,-1 1,0 1,1 1,-1-1,0 1,1-1,-1 1,1-1,0 1,-1-1,1 1,0-1,1 1,-1-1,0 1,1-1,0 1,-1-1,1 1,0-1,0 0,0 1,1-1,-1 0,1 0,-1 0,1 0,-1 0,1 0,0-1,0 1,0 0,1 0,3 0,-1 0,1 0,-1 0,1-1,0 0,0 0,-1 0,1-1,0 0,0 0,0-1,0 1,-1-1,1 0,0-1,-1 1,1-1,-1-1,1 1,-1-1,0 1,0-1,0-1,-1 1,1-1,-1 0,0 0,0 0,0-1,0 1,-1-1,0 0,0 0,0 0,0 0,0-3,-1 4,0 0,0 0,-1-1,1 1,-1-1,0 1,-1-1,1 0,-1 1,0-1,0 1,0-1,0 0,-1 1,0-1,0 1,0-1,-1 1,1-1,-1 1,0 0,0 0,-1 0,1 0,-1 0,0 1,0-1,0 1,0 0,-1-1,1 2,-1-1,0 0,0 1,0-1,0 1,0 0,-1 1,1-1,0 1,-1 0,0 0,-2 0,0 1,0 1,0 0,0 1,0 0,1 0,-1 0,1 1,-1 0,1 0,0 1,0 0,1 0,-1 0,1 0,0 1,-5 5,7-7,0 0,0 0,0 1,1-1,-1 1,1-1,0 1,0 0,0 0,0 0,1 0,0 0,0 0,0 0,0 1,0-1,1 0,0 1,0-1,0 0,0 1,1-1,0 0,0 0,0 1,0-1,2 2,-1-2,2 0,-1 0,0 0,1 0,-1-1,1 1,0-1,0 0,1-1,-1 1,1-1,-1 1,1-1,0-1,-1 1,1-1,0 1,0-2,30 8</inkml:trace>
  <inkml:trace contextRef="#ctx0" brushRef="#br0" timeOffset="3696.451">5521 4254,'-7'-2,"0"0,0 0,-1 0,1 1,0 1,-1-1,1 1,-1 0,1 1,0 0,-1 0,1 1,0 0,0 0,0 0,0 1,0 0,0 0,1 1,0 0,0 0,0 1,0-1,0 1,1 0,0 1,0 0,1-1,-3 5,4 2,1-1,1 1,0 0,0 0,2 0,-1 0,1 0,1 0,0-1,1 1,0 0,0-1,2 0,-1 0,1 0,7 10,-3 0,111 291,-116-305,-1 0,1 0,0-1,0 1,1-1,0 0,0-1,1 1,-1-1,1 0,0 0,0-1,1 0,-1 0,1 0,0-1,0 0,1 0,-1-1,0 0,5 0,5 2,1 0,0-2,0 0,0-2,0 1,0-2,-1-1,1 0,1-1,16-6</inkml:trace>
  <inkml:trace contextRef="#ctx0" brushRef="#br0" timeOffset="5883.817">2046 5484,'0'-4,"0"0,-1 0,1 1,-1-1,0 0,0 1,0-1,-1 1,1-1,-1 1,0-1,0 1,0 0,0 0,0 0,-1 0,1 0,-1 1,0-1,0 1,0 0,0 0,0 0,0 0,-1 0,1 1,-1-1,1 1,-1 0,0 0,1 0,-1 1,0-1,0 1,1 0,-1 0,0 0,0 1,-7 4,0 0,0 2,1-1,0 1,0 0,1 1,0 1,0-1,1 1,0 1,1-1,0 1,0 0,1 1,0 2,0-5,1 1,0-1,0 1,1 1,1-1,-1 1,1-1,1 1,0 0,0 0,1 0,1 0,-1 1,2-9,-1-1,0 1,1 0,-1-1,1 1,0-1,-1 1,1-1,0 1,0-1,0 0,0 1,0-1,0 0,0 0,1 0,-1 0,0 0,1 0,-1 0,0 0,1 0,-1-1,1 1,-1 0,1-1,0 0,-1 1,1-1,0 0,-1 0,1 0,0 0,-1 0,1 0,0 0,57-19,-45 10,-1 0,0-1,0-1,-1-1,-1 1,0-2,0 0,-1 0,-1-1,0 0,-1 0,-1-1,0 0,1-5,-10 27,1 0,0 0,0 0,0 0,1 1,0-1,1 0,-1 0,1 0,1 0,0 0,-1 0,2 0,-1-1,1 1,0-1,1 0,0 2,3 0,0-1,0 0,0-1,1 1,0-1,0-1,1 1,0-2,7 4,37 15</inkml:trace>
  <inkml:trace contextRef="#ctx0" brushRef="#br0" timeOffset="6643.899">2728 5765,'131'-261,"-81"198,-48 61,-1 1,1-1,0 1,0 0,-1 0,1 0,0 0,0 0,0 0,0 0,0 1,0-1,0 1,1-1,-1 1,0 0,0 0,0 0,0 0,0 0,1 0,-1 1,0-1,0 1,0 0,0-1,0 1,0 0,0 0,0 0,-1 0,1 1,0-1,0 0,0 2,7 7,-1 0,0 1,-1 0,0 0,-1 1,0 0,-1 0,0 0,-1 1,0-1,-1 1,0 3,-2-12,0 0,0 1,-1-1,1 1,-1-1,0 0,0 1,-1-1,1 1,-1-1,0 0,0 1,0-1,-1 0,1 0,-1 0,0 0,0 0,-1-1,1 1,-1 0,0-1,0 0,0 0,0 0,0 0,-1 0,0 0,1-1,-1 0,0 0,0 0,0 0,0-1,0 1,-1-1,1 0,0 0,-5 0,-32-13,41 12,-1-1,1 1,-1-1,1 0,-1 1,1-1,-1 0,1 1,0-1,0 0,-1 0,1 0,0 1,0-1,0 0,0 0,0 0,0 1,0-1,0 0,0 0,0 0,0 1,0-1,1 0,-1 0,0 1,1-1,-1 0,0 0,1 1,-1-1,1 0,-1 1,1-1,-1 1,1-1,0 1,-1-1,1 1,0-1,-1 1,1-1,0 1,0 0,-1 0,1-1,0 1,0 0,0 0,16-9,0 2,1 0,0 1,0 0,17-1,10-4,76-34,-116 42,1 0,-1 0,1 0,-1-1,0 0,0 0,-1 0,1-1,-1 0,0 1,0-1,-1-1,1 1,-1-1,0 1,-1-1,1 0,-1 0,0-2,-1 5,-1 0,1-1,-1 1,0-1,0 1,0-1,-1 1,1-1,-1 1,0-1,0 1,0 0,0-1,-1 1,1 0,-1 0,0 0,0 0,0 0,0 0,0 1,-1-1,1 1,-1 0,0-1,0 1,1 0,-1 1,-1-1,1 0,0 1,0 0,0 0,-1 0,1 0,-1 0,1 1,-1-1,1 1,-1 0,1 0,-1 0,1 1,-1-1,1 1,0 0,-1 0,-1 1,-1 3,1 1,0-1,1 1,-1 1,1-1,0 1,1 0,-1 0,1 0,1 0,0 0,0 1,0-1,1 1,0-1,0 1,0-1,1 1,1 0,-1-1,1 1,1-1,0 5,1 0,0-1,0 0,0 0,2 0,-1-1,1 1,1-1,0 0,1 0,-1-1,2 0,-1 0,1-1,1 0,-1 0,1-1,1 0,-1-1,1 0,1 0,-1-1,1 0,-1-1,1 0,1-1,-1 0,0-1,1 0,22 1</inkml:trace>
  <inkml:trace contextRef="#ctx0" brushRef="#br0" timeOffset="7375.269">3490 5457,'-4'13,"1"0,1 0,0 0,1 1,0-1,1 0,0 0,1 1,1-1,0 0,1 0,0 0,1 0,1-1,0 1,1 0,-4-10,0 1,0-1,0 0,0 0,1-1,-1 1,1 0,0-1,0 0,0 1,0-1,0 0,0-1,1 1,-1 0,1-1,-1 0,1 0,-1 0,1 0,0-1,-1 1,1-1,0 0,0 0,-1 0,1-1,0 1,0-1,-1 0,1 0,-1 0,1-1,-1 1,1-1,-1 0,0 0,0 0,0 0,0 0,0-1,-1 1,1-1,0 0,-1 0,1-2,4-7,-2 1,1-2,-2 1,0 0,0-1,-1 0,-1 0,0 0,0 0,-2 0,1-1,-2 1,0-1,1 14,1-1,-1 0,0 1,1-1,-1 0,0 0,0 0,0 1,1-1,-1 0,0 0,0 1,0-1,-1 0,1 0,0 0,0 1,0-1,0 0,-1 0,1 1,0-1,-1 0,1 1,-1-1,1 0,0 1,-1-1,0 0,1 1,-1-1,1 1,-1-1,0 1,1-1,-1 1,0 0,1-1,-1 1,0 0,0 0,1-1,-1 1,0 0,0 0,0 0,1 0,-1 0,0 0,0 0,1 0,-1 0,0 0,0 1,0-1,1 0,-1 0,0 1,1-1,-1 1,0-1,1 1,-1-1,0 1,-3 5,1 0,0 0,0 0,0 0,1 1,0-1,0 1,1-1,-1 1,2 0,-1-1,1 1,0 0,0 0,1 0,-1-1,2 1,-1 0,1-1,0 1,0-1,3 4,0-4,0-1,0 1,1-2,-1 1,1 0,1-1,-1-1,0 1,1-1,0 0,0 0,0-1,0 1,0-2,0 1,1-1,-1 0,0-1,1 0,-1 0,1 0,-1-1,0 0,1-1,-1 1,0-1,0-1,0 1,0-1,-1-1,4-1,-5 0,0 1,-1-1,1 0,-1 0,-1 0,1 0,-1-1,0 1,0-1,0 0,-1 0,0 0,0 0,0 0,-1-1,0 1,0 0,-1-1,0 1,0-1,0 1,-1 0,0-1,0 1,-2-4,3 11,0-1,0 0,0 0,0 0,-1 1,1-1,0 0,0 0,0 0,0 1,-1-1,1 0,0 0,0 0,0 0,-1 1,1-1,0 0,0 0,0 0,-1 0,1 0,0 0,0 0,-1 0,1 0,0 0,0 0,-1 0,1 0,0 0,0 0,-1 0,1 0,0 0,0 0,-1 0,1 0,0 0,0-1,-1 1,-3 30,4-25,-1 1,1 0,0-1,1 1,-1 0,1-1,0 1,1-1,-1 1,1-1,0 0,0 0,1 1,-1-2,1 1,0 0,1 0,-1-1,1 0,0 0,0 0,0 0,1 0,-1-1,1 0,0 0,0 0,0-1,0 1,0-1,0-1,1 1,-1-1,2 1,-1-2,1 0,-1 0,1 0,-1 0,1-1,-1-1,0 1,0-1,1 0,-1 0,0 0,0-1,-1 0,1-1,-1 1,1-1,-1 0,0 0,-1 0,1-1,-1 0,0 0,0 0,0 0,-1-1,1 1,-2-1,1 0,0 0,-1 0,1-4,2-2,-1-1,0 0,0 0,-1 0,-1 0,0 0,-1-3,-13 36,10-15,1 1,-1-1,1 1,0 0,1 0,0-1,0 1,0 0,0 0,1-1,0 1,0 0,1-1,0 1,-1-1,2 0,-1 1,1-1,0 0,0 0,0-1,0 1,1-1,0 1,0-1,1 0,21 14</inkml:trace>
  <inkml:trace contextRef="#ctx0" brushRef="#br0" timeOffset="7655.351">4599 5724,'7'0,"2"0</inkml:trace>
  <inkml:trace contextRef="#ctx0" brushRef="#br0" timeOffset="8169.828">5227 5685,'0'-6,"0"1,-1-1,1 1,-1-1,-1 1,1 0,-1-1,1 1,-2 0,1 0,0 0,-1 0,0 1,0-1,-1 1,1 0,-1 0,0 0,0 0,0 0,0 1,-1 0,1 0,-1 0,0 1,0-1,0 1,0 0,-1 0,1 1,0 0,-1 0,-2 1,0 1,1 0,0 0,-1 1,1 0,0 0,0 0,0 1,0 1,0-1,1 1,-1 0,1 0,0 1,0 0,1 0,-1 0,1 1,0-1,1 1,0 0,-1 1,2-1,-1 1,1 0,0 0,1 0,-3 7,5-12,-1 1,1 0,-1-1,1 1,0 0,0 0,0-1,0 1,0 0,1-1,-1 1,1 0,0-1,0 1,0-1,0 1,0-1,1 1,-1-1,0 0,1 0,0 0,0 0,0 0,0 0,0 0,0 0,0-1,0 1,1-1,-1 0,0 1,1-1,-1 0,2 0,4 1,1 0,-1 0,0 0,1-1,-1-1,1 1,-1-2,0 1,1-1,-1 0,1-1,3-1,0 0,-1-1,0 0,0-1,0-1,0 0,-1 0,0-1,0 0,-1 0,0-1,0-1,-1 0,0 0,0 0,-1-1,-1 0,1 0,-2-1,1 0,2-8,3-11,-1-2,-1 1,-2-1,-1 0,-1 0,-2-1,-1-15,-2 48,1-9,0 0,-1 0,0 0,0 1,-1-1,0 0,-1 0,0 1,0-1,-1 1,0-1,0 1,-1 0,0 0,3 7,0 0,0-1,0 1,0 0,-1 0,1 0,0 0,0 0,-1 0,1 0,-1 1,1-1,-1 0,1 1,-1-1,1 1,-1 0,0-1,1 1,-1 0,0 0,1 0,-1 0,1 0,-1 0,0 1,1-1,-1 1,1-1,-1 1,1-1,-1 1,1 0,-2 0,-42 39,35-25,1 0,0 0,1 0,0 1,1 1,1-1,1 1,0 0,1 0,1 0,1 1,0-1,1 1,1 0,1-1,0 1,2-1,0 1,0-1,2 0,0 0,1-1,1 1,3 4,-7-15,0 0,1 0,-1 0,1-1,0 0,1 0,-1 0,1 0,0-1,1 0,-1 0,1 0,-1 0,1-1,0 0,0-1,1 1,-1-1,0 0,1-1,-1 1,1-1,0 0,-1-1,1 0,0 0,-1 0,1-1,0 0,-1-1,1 1,-1-1,1 0,-1-1,0 1,0-1,0 0,-1-1,1 0,-1 0,1 0,1-2,-1-2,1-1,-1 0,-1 0,0 0,0-1,-1 1,0-1,0 0,-1 0,-1-1,0 1,1-9,-5 13,-3 22,4-8,0 0,0 0,1 0,0 0,0 0,1 0,0 0,1 0,-1 0,2 0,-1-1,1 1,0-1,1 2,13 18</inkml:trace>
  <inkml:trace contextRef="#ctx0" brushRef="#br0" timeOffset="8448.698">6150 5498,'-12'16,"-1"14,4 11,8 6,9 1,5-3,0-6,-1-11</inkml:trace>
  <inkml:trace contextRef="#ctx0" brushRef="#br0" timeOffset="9156.235">6096 5284,'0'-2,"1"0,-1 0,0 1,1-1,-1 0,1 1,0-1,-1 1,1-1,0 1,0-1,0 1,0-1,0 1,1 0,-1 0,0-1,0 1,1 0,-1 0,1 0,-1 1,1-1,-1 0,1 1,0-1,-1 0,1 1,0 0,0-1,-1 1,3 0,57 0,-53 2,0 0,-1 0,1 1,-1 0,0 0,0 0,0 1,0 0,0 1,-1-1,0 1,0 1,0-1,0 1,-1 0,0 0,-1 1,1-1,-1 1,0 0,-1 0,0 0,0 1,0-1,0 4,4 19,0 0,-2 1,-1 0,-2-1,-1 29,-3 81,1-138,1-1,0 1,0 0,-1-1,1 1,0-1,1 1,-1 0,0-1,0 1,1-1,-1 1,1-1,-1 1,1-1,0 1,-1-1,1 1,0-1,0 0,0 1,0-1,0 0,0 0,1 0,-1 0,0 0,0 0,1 0,-1 0,1-1,-1 1,1 0,-1-1,1 1,-1-1,1 0,-1 0,1 1,0-1,-1 0,1 0,0 0,-1-1,1 1,1 0,5-3,1-1,0 0,-1 0,0-1,1 0,-2 0,1 0,-1-1,0-1,0 1,0-1,-1 0,0-1,-1 1,0-1,0 0,0-1,32-40,-37 48,0 1,0-1,1 1,-1 0,0-1,0 1,0 0,1-1,-1 1,0 0,0-1,1 1,-1 0,0-1,0 1,1 0,-1 0,0-1,1 1,-1 0,0 0,1 0,-1 0,1-1,-1 1,0 0,1 0,-1 0,1 0,-1 0,0 0,1 0,-1 0,1 0,-1 0,0 0,1 0,-1 1,1-1,-1 0,0 0,1 0,-1 0,0 1,1-1,-1 0,0 0,1 1,-1-1,0 0,0 1,1-1,-1 0,0 0,0 1,1-1,-1 1,0-1,0 0,0 1,0-1,0 0,0 1,0 0,4 30,-4-26,0-1,-1 1,1 0,0-1,1 1,-1 0,1-1,0 1,0 0,0-1,1 1,-1-1,1 0,0 1,1-1,-1 0,1 0,-1 0,1-1,1 1,-1-1,0 0,1 1,-1-2,1 1,0 0,3 1,-2-2,1 0,-1 0,1-1,-1 0,1 0,-1 0,1-1,0 0,-1 0,1 0,0-1,-1 0,1 0,-1 0,1-1,-1 0,0 0,1 0,-1 0,0-1,0 0,-1 0,4-3,2-2,-1 0,0-1,-1 0,0 0,-1-1,0 0,0-1,-1 1,0-1,2-8,11-36,-4-2,-1 1,-3-2,-3 1,-2-1,-2-17,-2 49,0-158,-2 183,1-1,-1 1,0-1,1 0,-1 1,0-1,0 0,0 1,0-1,0 0,-1 1,1-1,0 1,-1-1,1 0,-1 1,0-1,1 1,-1-1,0 1,0 0,0-1,0 1,0 0,0-1,0 1,0 0,-1 0,1 0,0 0,-1 0,1 1,-1-1,1 0,-1 1,1-1,-1 0,0 1,1 0,-1-1,0 1,1 0,-1 0,1 0,-1 0,0 0,-1 1,-5 6,0 0,1 1,0 0,0 1,0-1,1 1,0 1,1-1,0 1,1 0,0 0,-1 4,3-9,-12 28,2 0,1 0,2 1,2 0,0 1,3-1,1 1,1 0,2 0,1 0,2 0,2 0,1 0,1-1,12 32,-15-54,0 1,2-1,-1 1,1-2,1 1,0-1,1 0,0 0,0-1,1 0,1 0,0-1,0 0,0-1,1 0,1-1,-1 0,1-1,2 1,12-3</inkml:trace>
  <inkml:trace contextRef="#ctx0" brushRef="#br0" timeOffset="9436.374">6725 5217,'22'4,"24"7,20 5,13 7,3 5,-11-4</inkml:trace>
  <inkml:trace contextRef="#ctx0" brushRef="#br0" timeOffset="9745.432">7192 5872,'30'-83,"-13"29,-2-2,-3 1,-2-1,0-25,-9 75,-2 4,1 0,-1 1,1-1,0 0,0 1,0-1,0 0,0 1,0-1,0 0,1 0,-1 1,1-1,-1 1,1-1,-1 0,1 1,0-1,0 1,0 0,0-1,0 1,0 0,0-1,0 1,0 0,1 0,-1 0,0 0,1 0,-1 0,1 0,-1 1,1-1,0 1,-1-1,1 1,0-1,-1 1,1 0,0 0,-1 0,1 0,8 3,0 2,0-1,-1 1,0 1,0-1,-1 1,1 1,-1 0,-1 0,1 1,-1 0,0 0,-1 0,0 1,-1 0,1 0,-2 1,1-1,-1 1,-1 0,0 0,0 0,-1 1,0-1,-1 1,0-1,-1 1,0-1,-1 1,0-1,0 1,-1-1,-2 5,-41 130,45-141,0 0,0-1,1 1,0 0,-1-1,1 1,1-1,-1 1,0-1,1 1,0-1,0 0,0 0,0 0,0 0,1 0,-1 0,1-1,0 1,-1-1,1 0,1 0,-1 0,0 0,0 0,1-1,-1 0,1 1,-1-1,1 0,-1-1,1 1,0-1,-1 1,1-1,0 0,2-1,27 5,0-1,1-2,-1-1,0-2,1-1,25-6,30-8</inkml:trace>
  <inkml:trace contextRef="#ctx0" brushRef="#br0" timeOffset="-7938.703">1 2877,'48'9,"1"-2,0-2,1-3,11-2,-6 1,621-12,-257-1,-224 10,-194 3,1-1,-1 0,0 1,1-1,-1 0,1 1,-1-1,0 0,1 0,-1 0,1 0,-1-1,0 1,1 0,-1-1,0 1,1 0,-1-1,0 0,1 1,-1-1,0 0,0 1,0-1,0 0,0 0,0 0,0 0,0 0,0 0,0-1,0 1,-1 0,1 0,0 0,-1-1,1 1,-1 0,0-1,1 1,-1-1,0 1,0 0,0-1,0 1,0-1,0 0,-76-659,13 313,16 101,-8-179,51 282,5 142,0 0,-1 1,1-1,0 0,0 1,0-1,0 1,0-1,0 1,1-1,-1 1,0 0,1 0,-1 0,1 0,-1 0,1 0,0 0,-1 0,1 0,0 1,-1-1,1 1,0-1,0 1,0 0,0 0,-1 0,1 0,0 0,0 0,0 0,0 1,-1-1,1 0,0 1,0 0,-1-1,1 1,0 0,1 1,10 0,360 39,242-9,826-13,-1106-6,230 43,-450-42,-113-12,0 0,0 0,-1 1,1-1,-1 0,1 1,-1-1,0 1,0 0,0-1,-1 1,1 0,-1 0,1-1,-1 1,0 0,0 0,0 0,0-1,-1 1,1 0,-1 0,1-1,-1 1,-1 2,0 8,-70 594,59-465,7 0,5 1,7-1,8 24,17 104,-20-123,-11-145,0 0,1 0,-1 0,0-1,1 1,-1 0,1 0,0-1,-1 1,1 0,0-1,0 1,0-1,0 1,0-1,1 1,-1-1,0 0,1 0,-1 1,1-1,-1 0,1-1,-1 1,1 0,0 0,-1-1,1 1,0 0,0-1,0 0,-1 1,1-1,0 0,0 0,0 0,0 0,0-1,123 1,1-6,13-7,-44 3,1 3,0 5,0 4,23 6,7 13,-120-19,-18-3,-11-4</inkml:trace>
  <inkml:trace contextRef="#ctx0" brushRef="#br0" timeOffset="-7044.285">1979 2142,'14'5,"0"-1,0 0,0-1,1 0,-1-1,1-1,-1 0,8-1,-1 0,1856 59,-1825-58,304 23,-314-16,-54-4,-30-12,18-1</inkml:trace>
  <inkml:trace contextRef="#ctx0" brushRef="#br0" timeOffset="-6783.978">4171 2075,'69'24,"-20"-5,-27-12,0 1,0 1,-1 1,0 1,0 1,-2 1,1 0,-2 1,3 4,-19-17,-1 1,1-1,-1 1,1-1,-1 1,0 0,0-1,0 1,0 0,0 0,0 0,0 0,0 0,-1 0,1 0,-1 0,0 0,1 0,-1 0,0 0,0 1,-1-1,1 0,0 0,-1 0,1 0,-1 0,1 0,-1 0,0 0,0 0,0 0,0-1,0 1,-1 0,1 0,0-1,-1 1,-12 9,-1-1,-1 0,0-1,0-1,0 0,-1-2,0 1,-1-2,1 0,-1-2,0 0,-1 0,-63 11,3-4</inkml:trace>
  <inkml:trace contextRef="#ctx0" brushRef="#br0" timeOffset="-5966.144">2233 1981,'-27'2,"0"2,0 0,0 2,1 1,-26 10,39-12,-22 5,1 2,0 1,1 2,1 1,-20 14,51-30,0 0,-1 1,1-1,0 0,0 1,-1-1,1 1,0-1,0 1,0 0,0-1,-1 1,1 0,0 0,0 0,1 0,-1 0,0 0,0 0,0 0,1 0,-1 0,0 0,1 0,-1 1,1-1,-1 0,1 0,0 1,0-1,0 0,-1 1,1-1,0 0,0 0,1 1,-1-1,0 0,0 1,1-1,-1 0,1 0,-1 1,1-1,-1 0,1 0,0 0,-1 0,1 0,0 0,0 0,0 0,1 1,15 6,0-1,1-1,-1-1,1 0,1-1,7 0,14 4,-23-5,0 1,-1 1,1 0,-1 1,-1 1,1 1,-1 0,0 1,-1 0,10 9,-23-16,0-1,0 1,1-1,-1 0,0 1,0-1,1 0,-1 0,0 0,1 0,0 0,-1 0,1 0,-1 0,1-1,0 1,-1 0,1-1,0 0,0 1,0-1,-1 0,1 0,0 0,0 0,0 0,-1-1,1 1,0 0,0-1,-1 0,1 1,0-1,-1 0,1 0,-1 0,1 0,-1 0,1 0,-1 0,0 0,1 0,-1-1,0 1,0-1,3-10,-1-1,0-1,-1 1,-1 0,0 0,-1-1,0 1,-1-1,-2-11,1-1,-2-1,0 1,-2 1,-1-1,-1 1,-1 0,-4-6,13 31,0 0,1 0,-1 0,0 0,0 0,0 0,0 1,0-1,1 0,-1 0,0 0,0 0,0 0,0 0,0 0,1 0,-1-1,0 1,0 0,0 0,0 0,0 0,1 0,-1 0,0 0,0 0,0 0,0 0,0 0,0 0,0-1,1 1,-1 0,0 0,0 0,0 0,0 0,0 0,1 1,11 8</inkml:trace>
  <inkml:trace contextRef="#ctx0" brushRef="#br0" timeOffset="-2984.174">2861 2770,'-10'40,"-13"137,-6-49,21-104,1 0,1 1,1 0,2 0,0 0,2 0,1 1,0-1,3 5,-2-23,1 1,-1-1,2 1,-1-1,1 0,0 0,1 0,0-1,0 1,0-1,1 0,-1 0,2 0,-1-1,1 1,-1-1,1-1,1 1,-1-1,1 0,-1-1,1 1,0-1,1-1,-1 1,0-1,1 0,-1-1,1 0,6 0,-3 1,1-1,-1-1,0 0,1 0,-1-1,0-1,1 1,-1-2,0 0,0 0,-1-1,1 0,-1-1,1 0,6-6,-15 9,1 0,-2 1,1-2,0 1,0 0,-1 0,1 0,-1-1,1 1,-1-1,0 1,0-1,0 0,-1 1,1-1,0 0,-1 0,0 1,0-1,-1-12</inkml:trace>
  <inkml:trace contextRef="#ctx0" brushRef="#br0" timeOffset="-2720.878">2527 3105,'11'-3,"13"0,17 0,14 1,11 0,9 1,3 0,-1 1,-5 0,-13 0</inkml:trace>
  <inkml:trace contextRef="#ctx0" brushRef="#br0" timeOffset="-2447.094">3422 3278,'-9'18,"-3"13,-1 8,0 4,4 4,2 1,3-1,2-4,2-5,0-4,0-6,1-7</inkml:trace>
  <inkml:trace contextRef="#ctx0" brushRef="#br0" timeOffset="-2156.873">3583 3292,'0'2,"0"8,0 9,0 7,0 10,0 6,0 7,0 0,0 0,0-2,0-5,0-4,2-7,1-6,0-10,-1-8</inkml:trace>
  <inkml:trace contextRef="#ctx0" brushRef="#br0" timeOffset="-1940.45">3276 3492,'20'-2,"23"-1,20 0,15 1,6 0,-2 1,-11 0,-15 1,-17 0</inkml:trace>
  <inkml:trace contextRef="#ctx0" brushRef="#br0" timeOffset="-1092.106">4051 3278,'2'2,"3"1,6 3,7 1,8 1,8-2,7 1,7-2,1 2,-3 2,-7 1,-10 1,-10-1</inkml:trace>
  <inkml:trace contextRef="#ctx0" brushRef="#br0" timeOffset="-840.264">4078 3532,'14'5,"13"1,13 2,10 0,7 0,1 2,-5 1,-9 0,-12 0</inkml:trace>
  <inkml:trace contextRef="#ctx0" brushRef="#br0" timeOffset="10693.387">5883 2984,'537'44,"345"-21,279-51,-1151 28,-16 0</inkml:trace>
  <inkml:trace contextRef="#ctx0" brushRef="#br0" timeOffset="11578.604">5334 2236,'291'16,"1257"23,-1254-39,0 12,126 29,-346-29,-102-13,9-2</inkml:trace>
  <inkml:trace contextRef="#ctx0" brushRef="#br0" timeOffset="11855.694">7968 2142,'13'8,"41"30,-35-26,0 1,-1 0,-1 2,0 0,-1 1,0 0,9 16,-23-30,0 0,0 0,-1 0,1 1,-1-1,1 1,-1-1,0 1,0-1,0 1,-1 0,1-1,-1 1,1 0,-1 0,0 0,0-1,0 1,0 0,-1 0,1-1,-1 1,0 0,1-1,-1 1,0 0,-1-1,1 1,0-1,-1 0,1 1,-1-1,0 0,-1 1,-11 7,0 0,-1-1,1-1,-2-1,1 0,-1-1,0 0,-1-2,1 0,-1 0,-3-1,9-1,-237 40,123-25</inkml:trace>
  <inkml:trace contextRef="#ctx0" brushRef="#br0" timeOffset="12714.518">5682 2048,'-326'119,"196"-65,129-54,0 0,0 1,0-1,0 0,0 1,0-1,0 1,1-1,-1 1,0 0,0-1,0 1,1 0,-1-1,0 1,0 0,1 0,-1 0,1 0,-1-1,1 1,-1 0,1 0,0 0,-1 0,1 0,0 0,0 0,0 0,0 0,0 1,0-1,0 0,0 0,0 0,0 0,0 0,1 0,-1 0,0 0,1 0,-1 0,1-1,-1 1,1 0,0 0,-1 0,1 0,0-1,-1 1,1 0,0-1,0 1,0 0,0-1,-1 1,1-1,0 1,19 10,0 0,0-1,1-1,0-1,10 2,6 3,1 2,202 61,-158-72,-79-4,0-1,-1 0,1 0,-1 1,1-2,-1 1,1 0,-1 0,0-1,0 1,1-1,-1 0,0 0,-1 0,1 0,0 0,0 0,-1 0,1 0,-1-1,0 1,0-1,0 1,0-1,0 1,0-1,-1 0,1-2,-1-2,0 1,-1-1,1 0,-2 1,1-1,0 0,-1 1,-1 0,1-1,-1 1,0 0,0 0,-1 0,1 1,-1-1,-2 0,-9-15</inkml:trace>
  <inkml:trace contextRef="#ctx0" brushRef="#br0" timeOffset="13189.035">6016 1086,'43'-141,"-30"115,-11 42,-63 266,38-137,7 0,4 71,12-212,-1-1,1 0,-1 0,1 0,-1 0,1 0,0 0,0-1,1 1,-1 0,0 0,1 0,0 0,-1 0,1-1,0 1,1 0,-1-1,0 1,1 0,0-1,-1 0,1 1,0-1,0 0,0 0,0 0,1 0,-1-1,1 1,-1-1,3 2,9-2,1 0,0-1,0-1,-1 0,1-1,0 0,-1-1,0-1,0 0,0-1,0-1,-1 0,0-1,11-7,63-51,-56 33</inkml:trace>
  <inkml:trace contextRef="#ctx0" brushRef="#br0" timeOffset="24512.317">8476 3037,'104'-616,"-79"304,-15-1,-14-16,2 39,2 269,1 10,0 1,-1 0,0-1,-1 1,0 0,-1-1,0 1,0 0,-1 0,-1 0,1 1,-5-8,8 17,-1-1,1 1,0 0,0 0,-1-1,1 1,0 0,-1 0,1-1,0 1,-1 0,1 0,-1 0,1 0,0 0,-1 0,1-1,0 1,-1 0,1 0,-1 0,1 0,0 0,-1 0,1 1,-1-1,1 0,0 0,-1 0,1 0,0 0,-1 0,1 1,0-1,-1 0,1 0,0 1,-1-1,1 0,0 0,0 1,-1-1,1 0,0 1,0-1,-1 0,1 1,0-1,0 0,0 1,0-1,0 1,0-1,0 0,0 1,0-1,0 1,0-1,0 0,0 1,0-1,-6 28,8-23,0-1,1 0,0 0,-1 0,1 0,1-1,-1 1,0-1,1 0,0 0,-1 0,1 0,1-1,-1 1,0-1,0 0,1 0,-1-1,1 1,0-1,-1 0,5 0,-1 2,98 24,1-4,1-6,71 3,-128-15,1250 91,-1174-87,-127-9,-1 0,0 1,1-1,-1 1,0-1,1 0,-1 1,1-1,-1 1,1 0,-1-1,1 1,-1-1,1 1,-1 0,1-1,0 1,-1 0,1-1,0 1,0 0,0 0,-1-1,1 1,0 0,0 0,0-1,0 1,0 0,0 0,1-1,-1 1,0 0,0 0,0-1,1 1,-1 0,0-1,1 1,-1 0,1-1,-1 1,1 0,-1-1,1 1,-1-1,1 1,-1-1,1 1,0-1,-1 0,1 1,0-1,-1 0,1 1,0-1,0 0,-1 0,1 0,0 0,0 1,-1-1,1 0,0 0,0-1,-1 1,1 0,0 0,-21 19,-3 0</inkml:trace>
  <inkml:trace contextRef="#ctx0" brushRef="#br0" timeOffset="25493.033">5722 1166,'16'0,"14"0,16 0,14 0,12 0,10 0,7 0,0 0,-7 0,-16 0</inkml:trace>
  <inkml:trace contextRef="#ctx0" brushRef="#br0" timeOffset="26054.508">6497 1540,'0'-11,"0"28,0 1,-19 229,19-244,0 1,0-1,0 0,0 1,0-1,1 1,-1-1,1 0,0 0,0 1,0-1,1 0,-1 0,1 0,0 0,0 0,0-1,0 1,0-1,0 1,1-1,-1 0,1 1,0-1,-1-1,1 1,0 0,0-1,0 1,1-1,-1 0,0 0,0 0,1-1,-1 1,0-1,2 1,44 4,0-1,0-3,0-1,24-5,71-13,-90 5</inkml:trace>
  <inkml:trace contextRef="#ctx0" brushRef="#br0" timeOffset="35586.446">5575 3451,'1'1,"0"0,0 1,0-1,0 0,0 0,0 0,0 1,0-1,-1 0,1 1,-1-1,1 1,-1-1,1 1,-1-1,0 1,1-1,-1 1,0-1,0 1,0 0,0-1,-1 1,1 0,-3 41,-1 0,-3 0,-1 0,-2-1,-3 2,-1 8,-21 100,35-151</inkml:trace>
  <inkml:trace contextRef="#ctx0" brushRef="#br0" timeOffset="35906.594">5281 3399,'-45'-16,"47"13,121 4,412 3,-467 4,-68-8,1 0,0 1,0-1,-1 0,1 0,0 1,0-1,-1 0,1 1,0-1,-1 1,1-1,-1 1,1-1,-1 1,1 0,0-1,-1 1,0-1,1 1,-1 0,1 0,-1-1,0 1,0 0,1-1,-1 1,0 0,0 0,0 0,0-1,0 1,0 0,0 0,0 0,-3 11</inkml:trace>
  <inkml:trace contextRef="#ctx0" brushRef="#br0" timeOffset="36346.506">5883 3813,'-17'20,"2"0,0 1,2 1,0 0,1 1,2 0,0 1,1 0,2 1,-5 25,12-51,1 1,-1 0,0 0,0 0,1 1,-1-1,0 0,1 0,-1 0,0 0,0 0,1 0,-1 0,0 0,1 1,31-75,-2 2,4 2,28-44,-28 72,-33 43,0-1,1 1,-1-1,0 0,0 1,0 0,0-1,0 1,0 0,0-1,0 1,-1 0,1 0,0 0,0 0,-1 0,1 0,0 0,-1 0,1 0,-1 0,1 0,-1 0,0 1,0-1,1 0,-1 0,0 0,0 0,0 1,0-1,0 0,0 0,-1 0,1 0,0 1,-1-1,1 0,0 2,7 49,1 0,3-1,2 0,13 29,38 125,-61-184</inkml:trace>
  <inkml:trace contextRef="#ctx0" brushRef="#br0" timeOffset="36615.848">5763 3933,'27'-6,"27"-4,23 0,16-3,9-2,0-4,-17 2</inkml:trace>
  <inkml:trace contextRef="#ctx0" brushRef="#br0" timeOffset="38046.861">6952 1460,'7'-7,"6"-7,9-5,4-2,8-2,6-1,6-2,4-3,1 2,-5 0,-4 3,-15 5,-12 6</inkml:trace>
  <inkml:trace contextRef="#ctx0" brushRef="#br0" timeOffset="38312.424">7059 1500,'14'-2,"13"-6,11-3,11-5,6-3,3-7,0-4,-5-5,-6-3,-8 0,-10 8</inkml:trace>
  <inkml:trace contextRef="#ctx0" brushRef="#br0" timeOffset="38683.738">7875 444,'2'-7,"1"3,0 8,-1 13,0 14,-1 15,-1 12,0 9,0 6,0 2,0-6,2-8,3-9,1-9,-1-19,-1-13</inkml:trace>
  <inkml:trace contextRef="#ctx0" brushRef="#br0" timeOffset="38966.487">7540 470,'-7'-15,"5"-11,9-5,18-6,19-4,20-4,15-3,12-3,5 3,-1 5,-9 7,-14 11,-17 8,-17 11,-17 9,-10 6</inkml:trace>
  <inkml:trace contextRef="#ctx0" brushRef="#br0" timeOffset="39522.636">8048 805,'8'19,"-8"-1,-1 1,-1-1,-1 0,0 1,-1-1,-3 3,0 8,-14 67,22-133,67-414,-45 368,-23 82,0 0,1 1,-1-1,1 0,-1 0,1 0,0 1,-1-1,1 0,0 1,-1-1,1 1,0-1,0 0,0 1,0 0,-1-1,1 1,0 0,0-1,0 1,0 0,0 0,0 0,0-1,0 1,0 0,0 1,0-1,0 0,0 0,-1 0,1 0,0 1,0-1,0 0,0 1,0-1,0 1,-1-1,1 1,0-1,0 1,0 0,32 33,-32-33,21 31,-2 0,-2 1,-1 1,-1 1,-2 0,-2 1,-1 0,4 30,-1 26,-16-75</inkml:trace>
  <inkml:trace contextRef="#ctx0" brushRef="#br0" timeOffset="39761.537">8062 792,'9'-9,"16"-4,21 0,22-2,21 0,10-2,-11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18.47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1,'-11'11,"-11"11,-6 11,-7 11,-5 9,-5 7,-3 5,-3 3,2-4,8-8,9-9,9-12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4:42.8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25:26.0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3814 4397,'-78'0,"322"-2,29-14,-211 10,625-38,-507 44,80-1,52-15,-201 5,4-2,0 5,1 5,33 7,206 13,-310-15,-13-1,0 1,0 2,0 1,14 4,-24-4,0-2,1 0,-1-2,0 0,20-3,-1 1,179 11,-89-8,-111-19,-14 3</inkml:trace>
  <inkml:trace contextRef="#ctx0" brushRef="#br0" timeOffset="416.403">7664 3221,'-12'52,"2"0,3 1,2 0,2 0,3 1,2-1,8 47,-8-74,23 419,-4-56,29 98,88 388,-126-804,-8-58</inkml:trace>
  <inkml:trace contextRef="#ctx0" brushRef="#br0" timeOffset="2312.914">7691 3208,'12'-8,"1"0,0 1,0 1,1 0,-1 1,1 1,0 0,1 1,-1 0,1 1,-1 0,1 2,-1 0,1 0,0 1,-1 1,5 1,6-1,1095 69,34-36,-734-28,-19-1,86 25,-450-27,-17-3,0 1,1 1,-1 0,0 2,-1 1,2 0,-19-4,0 0,0 0,0 0,0 0,0 0,-1 0,1 1,-1-1,1 0,-1 1,0-1,0 1,0-1,-1 1,1 0,0-1,-1 1,0 0,0-1,1 1,-2 0,1 0,0-1,0 1,-1 0,0-1,0 3,0 15,4 504,8-340,9-1,36 153,-37-233,16 124,2 176,-27 161,-11-446,2-117,-1 0,0 0,1 0,-1 0,0 0,0 0,0 0,0 1,0-1,0 0,0 0,0 0,0 0,-1 0,1 0,0 0,-1 0,1 0,-1 0,1 0,-1 0,0 0,1 0,-1 0,0 0,1 0,-1 0,0-1,0 1,0 0,0-1,0 1,0-1,0 1,0-1,0 1,0-1,0 0,0 1,0-1,0 0,0 0,-1 0,1 0,0 0,0 0,0 0,-1 0,-240-23,-152 29,-277 43,406-25,-85 9,-78 6,-97-16,154-25,122-25,107-9,-71-35,204 68,1 1,-1 0,0 1,0 0,0 1,0-1,0 2,0-1,0 1,0 1,0 0,0 0,-3 2,-8 1</inkml:trace>
  <inkml:trace contextRef="#ctx0" brushRef="#br0" timeOffset="2747.213">8680 5092,'3'-2,"6"-1,13 0,10 1,11 0,11-1,4-3,2 0,-1-2,-3 1,-4 2,-7-1,-11 1</inkml:trace>
  <inkml:trace contextRef="#ctx0" brushRef="#br0" timeOffset="3007.578">8854 4638,'-11'-3,"-2"3,4 4,8 8,10 5,10 4,4 4,0-3</inkml:trace>
  <inkml:trace contextRef="#ctx0" brushRef="#br0" timeOffset="3267.142">9028 5333,'0'13,"0"8,0-5,0-6</inkml:trace>
  <inkml:trace contextRef="#ctx0" brushRef="#br0" timeOffset="3635.27">9509 4811,'-6'-14,"0"-1,1 1,1-1,0-1,2 1,-1 0,2-1,0 0,1 1,0-1,1 1,2-7,-1 16,0 1,0-1,1 1,0-1,0 1,1 0,-1 0,1 1,0-1,0 1,1 0,-1 0,1 0,0 0,0 1,0 0,0 0,1 0,-1 1,1 0,0 0,0 0,-1 1,4-1,8-1,-1 0,2 1,-1 1,0 1,0 0,0 2,0-1,3 3,-3-1,0 1,0 1,0 0,0 2,-1 0,0 0,0 2,13 9,-23-15,-1 2,1-1,-1 0,0 1,0 0,-1 0,1 1,-1-1,0 1,-1 0,0 0,1 0,-2 0,1 1,-1-1,0 1,0-1,-1 1,0 0,0 0,0 0,-1 0,0 0,-1 0,-4 11,0-1,-2 1,0-2,-1 1,-1-1,0 0,-1-1,-1 0,-1-1,0 0,0 0,-1-2,-1 0,-6 5,6-4,-130 131,144-144,-2 1,1-1,0 1,0 0,0 0,0 0,0 0,0 1,0-1,0 0,0 0,1 1,-1-1,0 0,1 1,-1-1,1 0,-1 1,1-1,0 1,0-1,0 1,0-1,0 1,0-1,0 1,0-1,0 1,1-1,-1 0,0 1,1-1,0 1,-1-1,1 0,0 1,-1-1,1 0,0 0,1 1,70 10,44-12,0-6,-1-5,0-4,6-8,-9 3</inkml:trace>
  <inkml:trace contextRef="#ctx0" brushRef="#br0" timeOffset="4915.868">11942 4785,'47'3,"-1"-2,0-2,0-3,22-4,46-3,978-33,-46-40,-536 37,942-35,-124 11,-36 2,313 71,-1584-2</inkml:trace>
  <inkml:trace contextRef="#ctx0" brushRef="#br0" timeOffset="7307.838">13453 3395,'824'-16,"-544"4,-274 11,-4 2,0-1,0 1,0-1,0 0,0 0,0 0,1 0,-1-1,0 1,0 0,0-1,0 0,0 1,-1-1,1 0,0 0,0 0,0 0,-1 0,1 0,0-1,-1 1,1 0,-1-1,0 0,1 1,-1-1,0 0,0 1,0-1,0 0,0 0,-2-135,-13-13,-26-112,16 112,-67-535,88 661,0-17,-2 1,-2 0,-2 0,-1 0,-2 1,-1 1,-3 0,-2-1,-44-40,63 78,-1 0,0 0,0 0,1 0,-1 0,0 0,1 0,-1 0,1 0,-1 1,1-1,0 0,-1 0,1 1,0-1,-1 0,1 1,0-1,0 0,0 1,-1 0,1-1,0 1,0-1,0 1,0 0,0 0,0-1,0 1,0 0,0 0,0 0,0 0,0 0,0 0,0 0,0 1,0-1,0 0,0 0,-1 1,1-1,0 1,0-1,0 1,1 0,1-1,200 31,8-15,-1-8,1-10,118-19,-230 15,946-66,-55 21,-720 31,-245 10,-27 7</inkml:trace>
  <inkml:trace contextRef="#ctx0" brushRef="#br0" timeOffset="9282.759">15538 2258,'2'0,"1"4,1 9,-2 11,0 13,-1 11,-1 10,1 5,-1 4,0-1,-1 1,1-5,0-7,0-7,0-10,-2-9,-4-9,0-9</inkml:trace>
  <inkml:trace contextRef="#ctx0" brushRef="#br0" timeOffset="9693.305">15218 2272,'4'-2,"9"-4,13 0,16 1,17-1,14-2,10 0,3 0,-4 1,-9 1,-16 2,-14 2,-14-1,-13 2,-9 3,-5 2</inkml:trace>
  <inkml:trace contextRef="#ctx0" brushRef="#br0" timeOffset="10138.492">16087 2672,'0'3,"-3"4,-2 9,-1 6,-2 6,1 5,2 3,1 4,1 0,2-1,1-3,0-5,2-4,2-6</inkml:trace>
  <inkml:trace contextRef="#ctx0" brushRef="#br0" timeOffset="10416.812">16340 2633,'-2'16,"-3"14,-1 9,-2 9,-1 6,-2 0,-1-2,2-4,-1-4,3-6,1-7,3-9</inkml:trace>
  <inkml:trace contextRef="#ctx0" brushRef="#br0" timeOffset="10803.363">16300 2753,'40'66,"-22"-34,1-1,2 0,1-1,1-2,18 17,-39-43,0 1,0-1,0 1,0-1,0 0,1 0,-1 0,0 0,1-1,0 1,-1-1,1 1,0-1,0 0,0 0,0 0,0-1,0 1,0-1,0 1,0-1,0 0,0 0,1 0,-1-1,0 1,0-1,0 0,0 0,0 0,-1 0,1 0,0-1,1 0,1-6,0-1,0 1,-1-1,-1 0,1 0,-1-1,-1 1,0-1,0 1,-1-1,0 0,-1-6,0 16,-3-237,6 189,1 36</inkml:trace>
  <inkml:trace contextRef="#ctx0" brushRef="#br0" timeOffset="12701.746">17864 1416,'19'113,"-13"-87,24 108,8 107,-22 9,-15 160,-3-217,2 109,13-176,-12-124,1-1,0 1,-1-1,1 0,0 1,-1-1,1 0,0 0,0 0,0 0,0 0,0-1,0 1,0 0,0-1,1 0,-1 1,0-1,0 0,0 0,0 0,1-1,-1 1,0 0,0-1,0 1,0-1,0 0,0 0,0 0,0 0,0 0,0 0,-1 0,1-1,12-2,35-5,0 3,0 1,0 3,32 3,38-2,588-23,5 16,131-11,-162 19,-682 0,1 0,0-1,0 1,0 0,0 0,0-1,0 1,0 0,0-1,0 1,0 0,0 0,0-1,0 1,0 0,0 0,0-1,0 1,1 0,-1 0,0 0,0-1,0 1,0 0,0 0,1-1,-1 1,0 0,0 0,0 0,1-1,-16-4</inkml:trace>
  <inkml:trace contextRef="#ctx0" brushRef="#br0" timeOffset="13540.539">19255 1977,'2'9,"1"10,2 11,0 9,2 10,-1 7,0 6,-3 1,0 2,-5-4,0-5,-1-8,0-7,1-11</inkml:trace>
  <inkml:trace contextRef="#ctx0" brushRef="#br0" timeOffset="13827.772">19040 1964,'-13'-7,"-3"-2,9-2,14 1,17 0,17-1,16 0,15-1,11-3,5 1,2 3,-7 3,-11 4,-19 6,-19 3</inkml:trace>
  <inkml:trace contextRef="#ctx0" brushRef="#br0" timeOffset="14192.791">19802 2378,'-2'11,"-1"11,0 9,1 7,-2 5,0 2,1-3,0-1,2-6,0-5,0-7,1-7</inkml:trace>
  <inkml:trace contextRef="#ctx0" brushRef="#br0" timeOffset="14462.649">20070 2365,'0'20,"0"14,0 11,0 5,0 3,-2-2,-1-5,0-8,1-8,2-9,5-8,0-7</inkml:trace>
  <inkml:trace contextRef="#ctx0" brushRef="#br0" timeOffset="14817.157">20070 2418,'29'41,"1"-2,2-2,2-1,1-1,25 18,-58-52,48 33,-49-33,1 0,0 0,-1-1,1 1,0 0,-1-1,1 0,0 1,0-1,0 0,-1 0,1 0,0 0,0 0,0 0,-1 0,1-1,0 1,0-1,-1 1,1-1,0 0,-1 1,1-1,-1 0,1 0,-1 0,1 0,-1-1,0 1,1 0,4-10,-1-1,0 1,0-1,-1 0,0 0,-1 0,-1-1,0 1,-1-1,0 1,0-1,-2 1,0-2,2-1,-20-230,19 197,4 34</inkml:trace>
  <inkml:trace contextRef="#ctx0" brushRef="#br0" timeOffset="15751.742">21287 1283,'-4'27,"1"0,1 1,1-1,2 0,1 1,1-1,3 9,2 34,7 214,-14 53,0-40,40 108,-52-362,6-45,4-5</inkml:trace>
  <inkml:trace contextRef="#ctx0" brushRef="#br0" timeOffset="16482.369">21380 1255,'261'11,"603"-26,108-46,-621 36,40 5,-454 23,47-3</inkml:trace>
  <inkml:trace contextRef="#ctx0" brushRef="#br0" timeOffset="18295.954">1942 4517,'46'-10,"344"1,90-27,50-19,-344 32,168 7,-19 4,50-1,-166 1,-130 5,0 3,33 6,131 8,42-12,41-26,-328 28,-12 1</inkml:trace>
  <inkml:trace contextRef="#ctx0" brushRef="#br0" timeOffset="26615.254">2023 3314,'58'4,"-1"-2,1-3,0-2,-1-3,0-2,51-15,77-9,-182 31,-1 2,0-1,-1 0,1 1,0-1,-1 0,1 0,-1-1,1 1,0 0,-1 0,1-1,-1 1,1-1,0 1,-1-1,0 0,1 0,-1 1,1-1,-1 0,0 0,0-1,1 1,-1 0,0 0,0 0,0-1,0 1,0 0,-1-1,1 1,0-1,-1 1,1-1,-1 0,1 1,-1-1,0 1,0-1,0-1,-46-178,-65-444,105 587,-2 0,-1 1,-1 0,-3 0,0 1,-16-26,28 62,1-1,-1 1,1 0,-1-1,0 1,1 0,-1-1,1 1,-1-1,1 1,-1-1,1 1,-1-1,1 1,0-1,-1 0,1 1,0-1,-1 0,1 1,0-1,0 1,0-1,-1 0,1 0,0 1,0-1,0 0,0 1,0-1,0 0,1 1,-1-1,0 0,0 1,0-1,1 0,-1 1,0-1,1 0,-1 1,0-1,1 1,-1-1,1 1,-1-1,1 1,-1-1,1 1,-1-1,1 1,0 0,-1-1,1 1,-1 0,1 0,0-1,-1 1,1 0,0 0,0 0,-1 0,1 0,0 0,-1 0,155 29,-15-20,107-8,-134-3,411 14,-137-25,-364 13,-19-1,0 0,0 0,0 0,0 1,0 0,0 0,0 0,0 0,-1 1,1 0,0-1,0 1,0 1,-1-1,1 0,0 1,-1 0,1 0,-1 0,0 0,0 1,0-1,0 1,0-1,0 1,-1 0,1 0,-1 1,0-1,2 11,0-1,-2 0,0 1,0 0,-1-1,-1 1,0 0,-1 1,2 49,17 66,6 0,34 105,-20-86,-30-106,-2 0,-2 0,-2 1,-2 0,-1 2,1-46,-1 1,1 1,-1-1,1 1,0-1,0 0,0 1,0 0,0-1,0 1,0-1,0 0,1 1,-1-1,1 1,-1-1,1 1,-1-1,1 0,0 1,0-1,-1 0,1 0,0 0,0 1,0-1,1 0,-1 0,0 0,0-1,0 1,1 0,-1 0,0-1,1 1,-1-1,1 1,-1-1,1 1,-1-1,1 0,-1 0,1 0,-1 0,1 0,-1 0,1 0,-1-1,1 1,0-1,120-36,219 10,-126 12,152 13,-198 3,-167-1,-1 0,1 0,-1 1,1-1,-1-1,1 1,-1 0,1 0,-1 0,1-1,-1 1,1-1,-1 1,1-1,-1 0,0 0,1 1,-1-1,0 0,0 0,0 0,0 0,1 0,-1-1,-1 1,1 0,0 0,0-1,0 1,-1-1,1 1,-1 0,1-1,-1 1,1-1,-1 1,0-1,0 1,0-1,0 1,0-1,0 0,-18-115,8 71,-9-57,7 31,-3 0,-4 1,-3-2,-85-148,75 162,28 53,0 0,1 0,-1 0,1-1,0 1,1-1,0 0,0 0,0 0,1 0,0 0,0 0,1 0,0 0,0-1,1 1,0 0,0 0,2-5,0 10,-1-1,1 1,0 0,0 0,0 1,0-1,1 1,-1-1,0 1,1 0,-1 0,0 1,1-1,-1 1,1-1,-1 1,1 0,-1 1,4-1,17-1,242-9,366-9,-287 3,-334 13,-20 3</inkml:trace>
  <inkml:trace contextRef="#ctx0" brushRef="#br0" timeOffset="27354.603">2464 974,'0'5,"0"6,2 5,1 7,2 11,0 9,2 9,2 8,1 6,2 6,1 1,2-2,2-5,2-6,0-9,-3-13</inkml:trace>
  <inkml:trace contextRef="#ctx0" brushRef="#br0" timeOffset="28204.586">2665 1403,'1046'-38,"-640"17,490-1,-837 19,-58 2,0-1,0 1,0-1,0 1,-1-1,1 1,-1-1,1 0,-1 1,0-1,1 1,-1-1,0 0,0 1,0-1,-1 0,1 1,0-1,0 0,-1 1,1-1,-1-1,0 0,-4-18</inkml:trace>
  <inkml:trace contextRef="#ctx0" brushRef="#br0" timeOffset="28496.8">4910 761,'56'119,"-41"-94,16 28,1-1,-2 2,-3 1,-2 0,9 37,30 256,-30-264,-23-71</inkml:trace>
  <inkml:trace contextRef="#ctx0" brushRef="#br0" timeOffset="28911.691">4656 1082,'-11'-2,"24"9,146 43,-116-39,0 1,-1 3,30 15,-68-29,0 0,-1 0,1 0,0 1,-1 0,1 0,-1 0,0 0,0 0,0 0,0 1,0 0,0 0,-1-1,1 2,-1-1,0 0,0 0,0 1,0-1,0 1,-1-1,0 1,0 0,0 0,0-1,0 1,-1 0,0 0,1 0,-2 1,-3 1,-1 1,-1-1,1 0,-1-1,0 1,0-1,-1 0,0 0,1-1,-2 0,1 0,0-1,-1 0,1 0,-7 1,5-1,-155 51,77-31</inkml:trace>
  <inkml:trace contextRef="#ctx0" brushRef="#br0" timeOffset="29910.931">2985 1322,'-313'125,"283"-106,30-19,-1 1,1-1,0 1,0-1,0 1,-1-1,1 1,0-1,0 1,0-1,0 1,0 0,0-1,0 1,0-1,0 1,0-1,0 1,1-1,-1 1,0-1,0 1,0-1,1 1,-1-1,0 1,0-1,1 0,-1 1,0-1,1 1,-1-1,1 0,-1 1,1-1,-1 0,0 1,1-1,-1 0,1 0,-1 0,1 1,-1-1,1 0,-1 0,1 0,0 0,-1 0,1 0,-1 0,1 0,-1 0,1 0,-1 0,1 0,-1-1,1 1,-1 0,1 0,-1-1,1 1,131 3,220 20,-351-22,0-1,0 0,0 1,0-1,0 0,0 1,0-1,0 0,1 0,-1 0,0 0,0 0,0 0,0-1,0 1,0 0,0 0,1-1,-1 1,0-1,0 1,0-1,0 1,0-1,-1 0,1 0,0 1,0-1,0 0,-1 0,1 0,0 0,-1 0,1 0,0 0,-1 0,0 0,1 0,-1 0,0 0,1 0,-1 0,0 0,0 0,0-1,0 1,0 0,0 0,-5-14,-1 0,0 1,-1 0,-1 0,0 0,-9-10,3 2,-68-91,74 98</inkml:trace>
  <inkml:trace contextRef="#ctx0" brushRef="#br0" timeOffset="32546.238">3586 133,'-2'11,"1"11,4 11,5 8,4 9,0 3,-3 1,-2-1,-2-4,-5-4,-4-9,-4-8,-3-6,-2-7,2-6</inkml:trace>
  <inkml:trace contextRef="#ctx0" brushRef="#br0" timeOffset="32792.589">3199 79,'5'-2,"12"-1,17-2,19-3,17-2,9-1,5 0,0 1,-5 1,-10 3,-16 2</inkml:trace>
  <inkml:trace contextRef="#ctx0" brushRef="#br0" timeOffset="33094.836">3880 573,'0'18,"0"11,-2 7,-1 5,0-1,1 0,0-2,1-6,1-5,0-8</inkml:trace>
  <inkml:trace contextRef="#ctx0" brushRef="#br0" timeOffset="33365.107">4068 560,'0'18,"0"13,0 11,0 4,0 1,0 1,0-5,-2-7,-1-9</inkml:trace>
  <inkml:trace contextRef="#ctx0" brushRef="#br0" timeOffset="33732.762">4041 587,'116'87,"-72"-55,-14-9,1-1,1-1,1-2,14 5,-46-23,1 0,-1 0,0-1,1 1,-1-1,1 1,-1-1,1 1,-1-1,1 0,-1 0,1 0,0 0,-1 0,1 0,-1 0,1-1,-1 1,1 0,-1-1,1 1,-1-1,1 0,-1 1,0-1,1 0,-1 0,0 0,0 0,0 0,1 0,-1 0,0 0,0-1,-1 1,1 0,0 0,0-1,-1 1,1-1,0 1,-1-1,0 1,1-1,-1 1,0-1,0 1,0-1,0 1,0-2,2-23,-1 0,-1 0,-1 0,-2 1,0-1,-3-6,0-2,-17-221,21 201</inkml:trace>
  <inkml:trace contextRef="#ctx0" brushRef="#br0" timeOffset="34903.39">4603 4157,'82'24,"127"83,-195-100,0-1,0 1,-1 0,0 0,-1 2,1-1,-2 2,1-1,-1 2,-1-1,0 2,5 5,-14-12,0 1,0-1,-1 0,1 0,-1 0,0 1,-1-1,1 0,-1 0,0 0,0 0,-1 0,1 0,-1 0,0 0,-1 0,1-1,-1 1,0-1,0 0,0 1,-1-2,1 1,-1 0,0-1,0 1,0-1,-1 0,-2 1,-181 128,80-68</inkml:trace>
  <inkml:trace contextRef="#ctx0" brushRef="#br0" timeOffset="36747.197">16488 4423,'-18'-34,"-7"-8,25 41,0 1,0-1,0 1,0-1,0 1,0-1,1 1,-1-1,0 1,0-1,0 1,1 0,-1-1,0 1,1-1,-1 1,0 0,1-1,-1 1,1 0,-1 0,0-1,1 1,-1 0,1 0,-1 0,1-1,-1 1,1 0,-1 0,1 0,-1 0,1 0,-1 0,1 0,-1 0,1 0,-1 0,0 0,1 0,-1 0,1 1,-1-1,1 0,-1 0,1 0,-1 1,0-1,1 0,-1 1,1-1,-1 0,0 1,1-1,-1 0,0 1,0-1,1 1,-1-1,0 1,0-1,1 0,-1 1,4 1,78 26,-10-4,-2 3,0 2,-2 4,16 13,-80-44,-2-1,1 0,-1 0,0 0,0 0,0 0,0 0,0 1,0-1,0 1,0-1,0 1,-1 0,1-1,-1 1,1 0,-1 0,0 0,0 1,0-1,0 0,0 0,0 1,0-1,-1 0,1 1,-1-1,0 0,0 1,0-1,0 1,0 0,-4 2,0 1,-1 0,1-1,-1 0,0 0,-1 0,1-1,-1 0,0 0,0 0,0-1,-3 1,7-3,-186 86,76-44</inkml:trace>
  <inkml:trace contextRef="#ctx0" brushRef="#br0" timeOffset="51504.123">7784 9089,'-6'-15,"8"44,17 110,-6 1,-6 0,-9 85,-39 483,35 106,7-616,-4-97,3-100,0 0,0 0,1 0,-1-1,0 1,0 0,0 0,0 0,0 0,0-1,0 1,0 0,-1 0,1-1,0 1,0 0,-1 0,1-1,0 1,-1 0,1 0,-1-1,1 1,-1-1,1 1,-1 0,1-1,-1 1,0-1,1 1,-1-1,0 0,0 1,1-1,-1 0,0 1,0-1,-7-8</inkml:trace>
  <inkml:trace contextRef="#ctx0" brushRef="#br0" timeOffset="52926.869">7784 9076,'-6'-7,"1"0,-1 0,1 0,1-1,0 0,0 0,0 0,1 0,0-1,1 1,-1-1,2 1,-1-1,1 0,1 0,0-8,2 14,1-1,-1 1,1 0,0 0,0 0,0 0,1 0,-1 1,1-1,-1 1,1 0,0 0,0 0,0 1,0-1,0 1,0 0,0 0,0 0,0 1,1 0,-1 0,0 0,0 0,1 0,-1 1,0 0,2 0,8-1,678-28,427-35,-363 33,306-11,-442 30,-605 10,-14 0,0 1,0-1,0 1,0 0,0-1,1 1,-1 0,0 0,0 0,0 0,0 0,0 0,0 0,1 0,-1 0,0 0,0 1,0-1,0 0,0 1,0-1,0 1,0-1,0 1,0 0,0-1,0 1,0 0,0 0,-1-1,1 1,0 0,-1 0,1 0,0 0,-1 0,1 0,-1 0,0 0,1 0,-1 0,0 1,-16 137,-9-13,5 2,7-1,4 2,7 0,7 50,42 167,17 10,-14-82,34 269,-44-208,-40-328,1 0,1-1,-1 1,1 0,0 0,1-1,0 1,0-1,0 0,1 0,0 0,0 0,0-1,1 1,2 2,12-6,-13-9</inkml:trace>
  <inkml:trace contextRef="#ctx0" brushRef="#br0" timeOffset="54129.5">7824 11349,'-4'30,"1"0,1 0,2 1,1-1,1 1,1-1,2 0,1 0,2-1,1 1,0-2,3 1,9 16,-16-35,1-1,0 0,0-1,1 1,0-1,0 0,1-1,0 0,1 0,-1-1,1 0,0-1,1 1,-1-2,1 1,0-2,0 1,1-1,-1-1,1 0,-1 0,1-1,5 0,43 0,1-3,-1-2,0-3,18-6,-28 5,241-33,48 10,842-12,299 34,-1078 15,-399-6,-1 1,0-1,1 0,-1 0,0 0,1 0,-1-1,0 1,1 0,-1-1,0 1,1 0,-1-1,0 1,0-1,0 0,1 1,-1-1,0 0,0 0,0 0,0 0,0 0,0 0,-1 0,1 0,0 0,0 0,-1-1,1 1,0-10</inkml:trace>
  <inkml:trace contextRef="#ctx0" brushRef="#br0" timeOffset="61042.142">2250 10840,'92'-8,"-1"3,29 5,-50 0,1068-36,-39-16,280 19,-420 21,-755 4,-182 1,-21 3</inkml:trace>
  <inkml:trace contextRef="#ctx0" brushRef="#br0" timeOffset="63446.968">2571 10186,'524'0,"-513"0,-9 1,0-1,-1 1,1-1,0 1,0-1,0 0,0 0,0 0,0 0,0 0,0 0,0 0,0 0,0-1,-1 1,1-1,0 0,0 1,0-1,-1 0,1 0,0 0,-1 0,1 0,-1-1,1 1,-1 0,1-1,-1 1,0-1,0 0,0 1,0-1,0 0,0 1,0-1,-1 0,1-1,-33-123,10 16,5-2,5 0,5-24,3 85,-13-244,16 288,1 5,-1 1,1-1,-1 0,1 1,-1-1,1 0,0 1,0-1,-1 0,1 0,1 1,-1-1,0 0,0 1,1-1,-1 0,1 1,-1-1,1 0,0 1,-1-1,1 1,0-1,0 1,0 0,0-1,0 1,1 0,-1 0,0 0,1 0,-1 0,1-1,84 9,385 2,-470-9,1-1,0 1,0-1,0 1,0-1,0 1,0 0,0 0,0 0,0 0,0 0,0 0,0 1,0-1,0 1,0-1,-1 1,1 0,0 0,0 0,0 0,-1 0,1 0,-1 0,1 0,-1 1,1-1,-1 1,0-1,1 1,-1-1,0 1,0 0,0-1,0 1,-1 0,1 0,0 0,-1 0,1 0,-1 1,0 11,1 0,0 0,0-1,2 1,0 0,0-1,1 0,2 2,10 44,-2 19,-4 0,-1 63,3 32,-8-131,-4-26,2 0,-1 0,2-1,0 1,1-1,0 0,5 9,-6-21,0 1,0-2,0 1,0 0,1 0,-1-1,1 0,-1 0,1 0,0 0,0 0,0-1,0 0,0 0,0 0,1 0,-1-1,0 1,0-1,1 0,-1 0,0-1,0 1,0-1,1 0,0-1,18 1,212-13,269 1,-123-2,-381 16,1-1,0 0,0 0,0 0,-1 0,1 0,0 0,0 0,0 0,0 0,-1 0,1 0,0-1,0 1,-1 0,1 0,0-1,0 1,-1-1,1 1,0-1,-1 1,1-1,0 1,-1-1,1 1,-1-1,1 0,-1 1,1-1,-1 0,0 0,1 1,-1-1,0 0,0 0,1 1,-1-1,0 0,0 0,0 0,0 1,0-1,0 0,0 0,0 0,0 0,-1 1,1-1,0 0,-20-41,19 40,-115-199,100 147,2-1,2 0,3 0,3-1,1 0,4 0,1 0,5-21,-4 32,-1 28,0 12,-1 1,1-1,0 0,0 0,1 0,0 1,-1-1,2 0,-1 0,0 1,1-1,1-2,-1 6,-1 1,1 0,-1 0,0-1,1 1,-1 0,1 0,-1 1,1-1,-1 0,0 0,1 1,-1-1,1 0,-1 1,0 0,1-1,-1 1,0 0,0 0,0-1,0 1,0 0,1 0,-1 0,-1 0,2 1,3 2,24 12,0-2,0-2,1 0,1-2,0-1,1-2,-1-1,1-1,0-2,1-1,18-2,238 8,169-21,-398 7,-78 5,-6 1</inkml:trace>
  <inkml:trace contextRef="#ctx0" brushRef="#br0" timeOffset="55389.25">272 7512,'8'-9,"-8"6,0-1,1 0,-1 0,-1 1,1-1,-1 0,1 0,-1 1,0-1,0 1,-1-1,1 1,-1-1,1 1,-1 0,0-1,-1 1,1 0,0 0,-1 1,0-1,1 1,-1-1,0 1,-4-2,2 0,-1 0,1 1,-1-1,0 1,0 1,-1-1,1 1,0 0,-1 1,1-1,-1 1,0 1,1-1,-4 1,2 2,1-1,0 2,0-1,0 1,0 0,0 0,1 1,0 0,-1 0,1 0,1 1,-1 0,1 0,-1 1,2-1,-1 1,1 0,-1 1,2-1,-1 1,1-1,0 1,0 0,1 0,0 1,0-1,1 0,-1 1,1 3,1-8,0 0,0 1,0-1,0 0,1 0,-1 1,1-1,0 0,0 0,0 1,0-1,0 0,1 0,-1 0,1-1,0 1,0 0,0-1,0 1,1-1,-1 1,1-1,-1 0,1 0,0 0,0-1,-1 1,1-1,0 1,1-1,-1 0,0 0,0-1,1 1,1 0,0 0,1 0,-1 0,0-1,1 0,-1 0,1 0,-1-1,0 0,1 0,-1 0,0-1,0 0,0 0,0 0,0 0,0-1,-1 0,1 0,3-3,-3 0,0 0,-1 0,1 0,-1-1,-1 1,1-1,-1 0,-1 0,1 0,-1-1,0 1,-1-1,1 1,-2-1,1 1,-1-1,0 1,-1-1,1 1,-2-5,2 13,0-1,0 0,-1 0,1 1,0-1,0 0,0 0,0 0,-1 1,1-1,0 0,0 0,0 0,-1 0,1 1,0-1,0 0,-1 0,1 0,0 0,0 0,-1 0,1 0,0 0,-1 1,1-1,0 0,0 0,-1 0,1 0,0-1,0 1,-1 0,4 15,1-1,0 0,1 0,0-1,1 1,1-1,0 0,1-1,0 0,1 0,0-1,1 0,0 0,1-1,0-1,1 1,0-2,12 7,-19-11,0 0,0 0,1-1,-1 0,1 0,0 0,-1-1,1 0,0 0,1 0,-1-1,0 0,0 0,1-1,-1 1,0-1,0-1,1 1,-1-1,0 0,0-1,0 1,1-1,-2-1,1 1,0-1,0 0,3-3,14-22,-5-2</inkml:trace>
  <inkml:trace contextRef="#ctx0" brushRef="#br0" timeOffset="55642.693">605 7164,'-9'-136,"8"135,1-1,0 0,-1 1,1-1,0 1,0-1,0 0,0 1,1-1,-1 0,0 1,1-1,-1 0,1 1,-1-1,1 1,0-1,0 1,-1-1,1 1,0 0,0-1,1 1,-1 0,0 0,0 0,0 0,1 0,-1 0,1 0,-1 0,1 1,-1-1,1 0,-1 1,1-1,0 1,-1 0,1 0,-1-1,1 1,0 0,-1 0,1 0,0 1,0-1,7 3,-1 0,0 1,0 0,0 0,-1 0,0 1,0 1,0-1,0 1,-1 0,1 1,14 18,0 0,-2 2,-1 0,-2 0,0 2,-2 0,-1 1,-1 0,-2 1,-1 0,-2 0,0 1,-3 0,0 1,-2-1,-2 0,0 1,-3-1,-4 24,-2-4,-2-1,-3 0,-2 0,-2-1,-9 15,-6 3</inkml:trace>
  <inkml:trace contextRef="#ctx0" brushRef="#br0" timeOffset="57407.463">1581 7058,'11'-48,"-11"41,1 0,-1 0,0 0,-1 0,0-1,0 1,0 0,-1 0,0 0,-1 1,1-1,-1 0,0 1,-1 0,0 0,0 0,0 0,-1 0,1 1,-1 0,-1 0,1 0,-1 1,0 0,0 0,0 0,0 1,-1-1,1 2,-1-1,0 1,0 0,1 1,-1-1,0 1,0 1,0 0,0 0,0 0,0 1,0 0,0 0,0 0,0 1,1 0,-1 1,1-1,-1 1,1 1,0-1,0 1,0 0,1 0,-4 4,-3 3,1 0,0 1,1 0,0 1,1 0,1 1,0 0,1 0,-3 7,2-1,1 0,0 0,2 0,0 1,1 0,2 0,0 0,1 11,0-23,2 0,0 0,0 0,0-1,1 1,0 0,1-1,0 0,0 1,1-1,0 0,0-1,1 1,0-1,0 0,1 0,0 0,0-1,1 0,0 0,3 2,8 1,0-1,1-1,-1 0,2-2,-1 0,1-1,-1-1,1 0,0-2,0 0,0-2,0 0,0-1,0-1,0-1,-1 0,1-2,8-1,-1-1,0-1,0-2,-1 0,0-2,-1-1,-1-1,11-9,-16 1,-19 22,0 1,0-1,0 1,0-1,0 0,0 1,0-1,0 1,-1-1,1 1,0-1,0 1,-1-1,1 1,0-1,-1 1,1-1,0 1,-1-1,1 1,-1 0,1-1,-1 1,1 0,-1-1,1 1,-1 0,1 0,-1-1,1 1,-1 0,0 0,1 0,-1 0,1 0,-1 0,1 0,-1 0,0 0,1 0,-1 0,1 0,-1 0,1 0,-1 1,0-1,-9 1,0 1,0 0,0 1,0 0,0 0,1 1,-1 0,1 1,0 0,1 0,-1 1,1 0,0 1,-3 3,4-4,1 1,0 0,0 0,0 0,1 1,0-1,0 1,1 1,-1 2,4-9,0-1,1 1,-1 0,1 0,-1 0,1 0,-1 0,1 0,0 0,0 0,0 0,0 0,0 0,1 0,-1 0,1 0,-1 0,1-1,-1 1,1 0,0 0,0 0,0-1,0 1,0 0,1-1,-1 1,0-1,1 0,-1 1,1-1,-1 0,1 0,0 0,-1 0,1 0,0 0,0 0,0-1,0 1,0-1,0 1,0-1,1 0,6 2,0-1,0-1,0 1,0-1,0-1,-1 0,1 0,0 0,0-1,-1-1,1 0,-1 0,0 0,0-1,0 0,0-1,-1 0,1 0,-1 0,0-1,-1 0,0-1,0 1,0-1,-1 0,0-1,0 1,-1-1,1 0,-2 0,1 0,-1-1,-1 1,1-2,0-31,-11 57,5-10,1-1,1 1,-1 0,1 0,0 0,0 0,1 0,0 0,0 0,0 0,1 0,-1 0,2 0,-1 0,1 0,0 0,0 0,0-1,1 1,0-1,0 0,0 1,1-2,-1 1,1 0,1-1,-1 1,0-1,1-1,0 1,0 0,0-1,2 1,1-3,0 1,0-1,0 0,0-1,0 0,0 0,0 0,0-1,-1-1,1 1,0-1,0 0,-1-1,1 0,-1 0,0-1,0 0,0 0,-1-1,1 1,-1-1,0-1,0 1,-1-1,0 0,0 0,0-1,-1 0,1 1,-2-1,1-1,2-6,52-139,-57 151,-1 0,0 0,1 0,0 0,-1 0,1 1,0-1,0 0,0 1,0-1,0 0,0 1,0 0,1-1,-1 1,0 0,1-1,-1 1,1 0,0 0,-1 0,1 0,0 1,0-1,-1 0,1 1,0-1,0 1,0-1,0 1,0 0,0 0,0 0,-1 0,1 0,0 1,0-1,0 0,0 1,0 0,-1-1,1 1,0 0,0 0,7 9,-1 0,0 0,-1 0,0 1,0 0,-2 1,1-1,-1 1,-1 0,0 1,-1-1,1 8,9 50,-4 1,-2 0,-4 0,-4 39,3 31,-2-100,1 0,3-1,1 1,2-1,2 0,14 37,26-2,-47-73,-1 0,1 0,0-1,0 1,0-1,0 1,0-1,0 0,0 0,1 0,-1 0,0 0,1 0,-1-1,0 1,1-1,-1 1,1-1,-1 0,1 0,-1 0,1-1,-1 1,0 0,1-1,-1 0,1 1,-1-1,0 0,0 0,1 0,-1-1,0 1,1-1,4-7,0 0,-1 0,1 0,-2-1,0 1,0-1,0-1,-1 1,-1-1,0 1,0-1,-1 0,-1 0,0 0,0-1,-1-2,2-18,-2 1,-1 0,-1-1,-2 1,-1 0,-1 1,-2-1,-1 1,-1 1,-2-1,-1 2,-1 0,-1 1,-1 0,-2 1,-1 1,-1 0,0 2,-2 1,-16-13,26 26,-1-1,0 1,-1 1,0 0,0 1,0 1,-8-2,13 5,15 4,18 5,39 3,-1-3,1-3,0-2,0-4,58-9,-95 8,-19 2,0 0,1 1,-1 0,0 0,1 1,-1 0,1 0,-1 1,1 0,6 2,-12-2,-1 0,0 1,0-1,0 0,1 1,-2 0,1-1,0 1,0 0,0-1,-1 1,1 0,-1 0,0-1,1 1,-1 0,0 0,0 0,0 0,0-1,0 1,-1 0,1 0,0 0,-1-1,0 1,1 0,-1 0,0-1,-1 13,1-12,1 1,0-1,0 0,0 0,0 0,0 0,0 0,1 1,-1-1,1 0,0 0,-1 0,1 0,0 0,0 0,0-1,0 1,1 0,-1 0,0-1,1 1,-1-1,1 1,0-1,-1 0,1 1,0-1,0 0,0 0,0 0,0-1,0 1,0 0,0-1,0 1,0-1,2 1,4-1,-1 0,1 0,-1 0,1-1,-1 0,1 0,-1-1,0 0,0 0,4-2,2-2,0-1,-1 0,0-1,0 0,0-1,-1 0,-1-1,0 0,0-1,-1 0,0 0,1-4,5 3,-10 36,-5-16,-1 0,2 0,-1 1,1-1,0 0,1 0,0 0,0 0,1 0,0 0,1-1,-1 1,1-1,1 0,-1 0,1 0,0-1,1 0,0 0,0 0,0-1,0 0,1 0,0 0,0-1,0 0,1 0,-1-1,1 0,0 0,4 0,-1-3,0 0,-1 0,1-1,-1-1,1 1,-1-2,0 0,0 0,0-1,0 0,-1 0,1-1,-1 0,0-1,0 0,-1-1,3-3,4-3,0-1,-2-1,0 0,0-1,-2-1,0 0,0 0,5-15,-3-2,-1-1,-1-1,-2 0,-2 0,-2-1,0 0,-3 0,-1 0,-2 0,-1 0,-2 0,2 18,0 1,0 0,-2 0,0 1,-1-1,-1 1,-1 0,0 0,-1 0,-1 1,-8-11,15 24,0 1,-1-1,1 0,-1 1,1-1,-1 1,0 0,1 0,-1 0,0 0,0 0,-1 1,1 0,0-1,-1 1,1 0,0 1,-1-1,1 0,-1 1,1 0,-1 0,1 0,-1 0,1 1,-1-1,1 1,-1 0,1 0,0 0,-1 0,1 1,0-1,0 1,0 0,0 0,0 0,1 0,-2 2,-7 9,1 0,0 1,1 0,0 1,1 0,1 1,1-1,0 1,1 1,0-1,2 1,0-1,0 1,2 0,0 0,1 0,2 10,-1-5,2-1,0 1,1-1,2 1,0-2,1 1,1-1,1 0,1 0,0-1,2 0,0-1,1-1,1 0,9 10,1-2,2 0,0-2,2-1,1-1,0-2,1 0,8 1,55 25</inkml:trace>
  <inkml:trace contextRef="#ctx0" brushRef="#br0" timeOffset="57780.503">4884 6937,'0'20,"0"17,0 14,0 11,0 4,0 0,0-5,0-6,0-10,0-10,0-14,0-10</inkml:trace>
  <inkml:trace contextRef="#ctx0" brushRef="#br0" timeOffset="58043.119">4562 6803,'16'-6,"19"-6,17-2,16-3,10-2,2 1,-2 3,-10 5,-15 3,-16 3</inkml:trace>
  <inkml:trace contextRef="#ctx0" brushRef="#br0" timeOffset="58754.915">5191 7284,'-28'373,"45"-459,-10 20,-3 0,-3-53,-6 92,-1 39,5-7,0-1,1 0,-1 0,1 0,0 1,0-1,1 0,-1 0,1 1,0-1,0 0,0 0,1 0,-1 0,1 0,0 0,0-1,0 1,1-1,-1 1,1-1,0 0,0 0,0 0,0 0,1-1,-1 1,1-1,-1 0,1 0,0 0,0 0,0-1,2 1,6-1,-1-1,1 0,-1 0,1-2,-1 1,1-2,-1 1,0-1,0-1,0 0,-1-1,1 0,-1 0,0-1,-1-1,1 1,-1-2,-1 1,6-6,-8 8,-1 0,1 0,-1-1,0 0,-1 0,1 0,-1 0,0-1,-1 0,1 0,-1 0,-1 0,1-2,-13 13,2 11,0 1,1-1,1 1,1 0,0 1,1-1,1 1,0 0,1 0,1 0,1 0,0 0,1 0,1 0,3 10,-3-15,1-1,0 1,1-1,0 1,1-1,1 0,-1-1,2 1,-1-1,2-1,2 4,8 3</inkml:trace>
  <inkml:trace contextRef="#ctx0" brushRef="#br0" timeOffset="59514.516">5766 7325,'45'-12,"0"2,0 3,1 1,22 1,-67 5,1-1,-1 1,1-1,-1 1,1-1,0 1,-1 0,1 0,0-1,0 1,-1 1,1-1,0 0,-1 0,1 1,0-1,-1 1,1-1,-1 1,1-1,-1 1,1 0,-1 0,1 0,-1 0,0 0,0 0,1 0,-1 1,0-1,0 0,0 1,0-1,0 1,-1-1,1 1,0-1,-1 1,1-1,-1 1,1 0,-1-1,0 3,-4 3,0 0,0-1,-1 1,0-1,-1 0,1 0,-1 0,0-1,-1 0,1 0,-1-1,0 1,1-1,-49 37,55-39,0-1,1 1,-1-1,0 1,1 0,-1-1,1 1,-1-1,1 1,0-1,-1 0,1 1,0-1,0 0,0 1,0-1,0 0,0 0,1 0,-1 0,0 0,1 0,-1 0,0 0,1-1,-1 1,1 0,-1-1,1 1,0-1,-1 0,1 0,-1 1,1-1,0 0,1 0,2 1,35 12,-28-10,0 0,0 1,-1 0,1 0,-1 2,0-1,0 2,-1-1,0 1,0 1,0 0,0 1,-8-7,-1 0,1 1,-1-1,1 0,-1 1,0-1,0 1,0-1,0 1,0 0,-1-1,1 1,-1 0,0-1,0 1,0 0,0 0,0-1,0 1,-1 0,0 0,1-1,-1 1,0-1,0 1,0 0,-1-1,1 0,0 1,-1-1,0 0,0 0,1 0,-1 0,0 0,-2 1,-4 4,-1 0,-1 0,1 0,-1-1,-1 0,1-1,-1-1,-1 1,-118 26,129-31,0 0,0 1,0-1,0 0,0 0,0 0,0 0,-1 0,1 0,0 0,0 0,0 0,0-1,0 1,0 0,0-1,0 1,0-1,0 1,0-1,0 1,0-1,0 0,0 0,0 1,1-1,-1 0,0 0,1 0,-1 0,0 0,1 0,-1 0,1 0,-1 0,1-11</inkml:trace>
  <inkml:trace contextRef="#ctx0" brushRef="#br0" timeOffset="64153.718">2972 8301,'-2'11,"-1"13,0 14,1 12,0 8,1 6,3 2,3-2,3-5,0-13</inkml:trace>
  <inkml:trace contextRef="#ctx0" brushRef="#br0" timeOffset="64914.577">3105 8568,'805'0,"-271"14,-294-1,-233-13</inkml:trace>
  <inkml:trace contextRef="#ctx0" brushRef="#br0" timeOffset="65190.109">4442 8421,'40'23,"37"4,-55-21,-1 2,1 0,-2 1,1 1,-1 1,17 12,-34-22,-1 0,0 1,0-1,0 0,-1 1,1-1,0 1,0 0,-1-1,1 1,-1 0,0 0,1 0,-1 0,0 0,0 0,0 1,-1-1,1 0,0 0,-1 1,0-1,1 0,-1 1,0-1,0 0,0 1,0-1,-1 0,1 1,-1-1,0 2,-4 3,-1-1,0 0,0 0,0-1,-1 1,1-1,-1-1,0 1,-1-1,1-1,-1 1,0-1,0-1,0 1,3-1,-124 38,64-25</inkml:trace>
  <inkml:trace contextRef="#ctx0" brushRef="#br0" timeOffset="65932.847">3292 8408,'-34'6,"1"1,0 2,0 1,1 1,0 2,1 2,-8 5,0 7,39-26,0-1,0 1,0 0,0 0,0 0,0 0,0-1,0 1,0 0,0 0,1 0,-1-1,0 1,1 0,-1 0,1 0,-1-1,1 1,-1 0,1-1,-1 1,1-1,-1 1,1 0,0-1,-1 1,1-1,0 0,0 1,-1-1,1 0,0 1,0-1,0 0,-1 0,1 1,0-1,0 0,0 0,0 0,-1 0,1 0,0-1,0 1,0 0,-1 0,60 12,-31-7,0 1,0 1,-1 1,0 2,6 4,121 76,-154-89,1 1,-1-1,1 0,-1 0,1 0,-1 0,1 0,-1 0,1 0,0-1,0 1,-1-1,1 1,0-1,0 1,0-1,0 0,-1 0,1 0,0 0,0 0,0-1,0 1,-1-1,1 1,0-1,0 1,-1-1,1 0,0 0,-1 0,1 0,-1 0,1 0,-1 0,0 0,2-2,-2-9,0 0,-1 0,0 0,-1 0,0-1,-1 1,0 0,-1 1,-1-1,1 0,-2 1,0 0,-1-2,-1-5,-28-74,46 76,2 13</inkml:trace>
  <inkml:trace contextRef="#ctx0" brushRef="#br0" timeOffset="68293.731">3693 7859,'-2'-4,"-1"0,0 8,1 10,0 10,1 9,1 7,0 2,0 2,2 0,3-4,4-5,-1-9</inkml:trace>
  <inkml:trace contextRef="#ctx0" brushRef="#br0" timeOffset="68845.735">3867 7980,'-2'4,"0"0,1 0,-1 1,1-1,0 1,0-1,0 1,1 0,0-1,0 1,0 0,0-1,1 1,-1-1,1 1,1-1,-1 1,0-1,1 1,0-1,0 0,0 0,1 0,0 0,-1 0,1-1,0 1,1-1,-1 0,1 0,-1 0,1 0,0-1,0 1,0-1,0 0,1 0,-1-1,1 0,0 0,-1 0,1 0,0-1,0 0,0 0,-1 0,1 0,0-1,0 0,-1 0,1 0,-1 0,1-1,-1 0,1 0,-1 0,0 0,0-1,0 0,0 0,0 0,-1 0,1 0,-1-1,0 1,0-1,0 0,-1 0,1 0,-1-1,0 1,0 0,-1-1,1 1,-1-1,0 0,0 1,0-1,-1 0,0 0,0-2,-1 2,0 0,0 1,-1-1,1 1,-1-1,0 1,-1 0,1 0,-1 0,1 0,-1 0,0 1,-1-1,1 1,-1 0,1 0,-1 0,0 1,0-1,0 1,-1 0,1 0,0 0,-1 0,1 1,-1 0,0 0,1 0,-1 1,0-1,1 1,-1 0,0 1,0-1,1 1,-1 0,0 0,1 0,-1 1,1-1,0 1,-3 1,5-2,1 0,-1 1,1-1,0 0,-1 0,1 1,0-1,0 0,0 1,0-1,0 1,0 0,0-1,0 1,1 0,-1-1,0 1,1 0,0 0,-1-1,1 1,0 0,0 0,0 0,0 0,0-1,1 1,-1 0,0 0,1 0,0-1,-1 1,1 0,0-1,0 1,0 0,0-1,0 1,0-1,0 0,0 1,1-1,0 1,18 11</inkml:trace>
  <inkml:trace contextRef="#ctx0" brushRef="#br0" timeOffset="69218.959">4228 7980,'-1'3,"-1"1,1-1,0 1,0 0,1 0,-1 0,1-1,0 1,0 0,0 0,0 0,1 0,0-1,0 1,0 0,0 0,0-1,1 1,-1-1,1 1,0-1,0 0,1 0,-1 0,0 0,1 0,0 0,0-1,0 1,0-1,0 0,0 0,1 0,-1 0,1 0,-1-1,1 0,0 0,-1 0,4 1,-3-2,-1 1,0-1,0 0,0 0,1 0,-1 0,0-1,0 1,1-1,-1 0,0 0,0 0,0 0,0 0,0-1,-1 1,1-1,0 0,-1 0,1 0,-1 0,1 0,-1-1,0 1,0-1,0 1,0-1,-1 0,1 0,-1 0,0 0,0 0,0 0,0 0,0 0,0 0,-1-1,0 1,0-1,5-104,-5 103,-1 1,0-1,0 0,0 1,0-1,-1 1,0-1,0 1,0-1,0 1,-1 0,0 0,0 1,0-1,0 0,0 1,-1 0,1 0,-1 0,0 0,-2-1,2 3,0 0,0 0,0 0,0 1,0-1,0 1,0 0,-1 0,1 0,0 1,0 0,0-1,0 1,0 1,0-1,0 1,0-1,1 1,-1 0,0 1,1-1,0 0,-1 1,1 0,0 0,0 0,1 0,-1 0,1 1,-1-1,1 1,0 0,1-1,-1 1,0 0,1 0,0 0,0 0,0 0,1 0,-1 2,-3 23</inkml:trace>
  <inkml:trace contextRef="#ctx0" brushRef="#br0" timeOffset="69582.504">4723 7820,'-2'0,"-1"2,-2 6,-3 7,-2 9,1 12,-1 10,2 9,0 12,-2 7,0 5,-2 3,0-2,1-6,3-11,3-12,2-16</inkml:trace>
  <inkml:trace contextRef="#ctx0" brushRef="#br0" timeOffset="70080.668">4683 8033,'24'-45,"-23"45,0 0,0 1,1-1,-1 1,0 0,0-1,0 1,0 0,-1 0,1-1,0 1,0 0,0 0,-1 0,1 0,0 0,-1 0,1 0,-1 0,1 0,-1 1,0-1,1 0,-1 0,0 0,0 1,0-1,0 0,0 0,0 0,0 1,0-1,0 0,-1 0,1 0,-1 1,1 1,0 2,0 0,0-1,0 1,1-1,0 1,-1-1,1 1,1-1,-1 0,1 1,0-1,0 0,0 0,0 0,1-1,-1 1,1 0,0-1,0 0,1 1,-1-1,1-1,-1 1,1 0,0-1,0 0,0 0,0 0,0 0,1-1,-1 1,0-1,1 0,0-1,-1 0,1 0,-1 0,0 0,1-1,-1 0,0 0,1 0,-1-1,0 1,0-1,0 0,0 0,0 0,-1-1,1 1,-1-1,1 0,-1 0,0 0,0-1,0 1,-1-1,1 1,-1-1,0 0,0 0,0 0,0 0,3-8,-1-1,0 1,0-1,-2 0,1 0,-2 0,0 0,0-11,-4 4,3 20,0 0,0 0,0 0,0 1,0-1,-1 0,1 0,0 0,0 0,0 0,0 0,0 0,-1 0,1 0,0 0,0 0,0 0,0 0,-1 0,1 0,0 0,0 0,0 0,0 0,-1 0,1 0,0 0,0 0,0 0,0 0,0 0,-1 0,1 0,0-1,0 1,0 0,0 0,0 0,0 0,-1 0,1 0,0-1,0 1,0 0,-2 12,1 1,0-1,1 0,0 1,1-1,0 0,1 0,0 1,1-1,0-1,1 1,1 0,0-1,0 0,1 0,1 0,-1-1,2 0,-1 0,1-1,5 4,19 19</inkml:trace>
  <inkml:trace contextRef="#ctx0" brushRef="#br0" timeOffset="70718.897">4749 8462,'0'-14,"0"-7,3-1,0 8,2 17,1 19,1 22,1 23,0 19,1 13,-1-10</inkml:trace>
  <inkml:trace contextRef="#ctx0" brushRef="#br0" timeOffset="73750.996">4923 10520,'1'-1,"-1"-1,1 1,0 0,0 0,0-1,0 1,0 0,0 0,0 0,0 0,0 0,0 0,0 0,1 1,-1-1,0 0,1 1,-1-1,1 1,-1-1,0 1,1 0,-1-1,1 1,-1 0,1 0,-1 0,1 0,-1 0,1 1,-1-1,1 0,-1 1,0-1,1 1,-1-1,2 2,-2-2,77 15,-1 3,-1 4,8 6,-18-7,-40-13,-7-3,1 1,-1 1,0 1,-1 0,1 2,-2 0,4 3,-19-12,-1 0,1 0,-1 1,1-1,-1 0,0 1,0-1,1 0,-1 1,0-1,-1 1,1 0,0-1,0 1,-1 0,1 0,-1-1,1 1,-1 0,0 0,1 0,-1-1,0 1,-1 0,1 0,0 0,0 0,-1-1,1 1,-1 0,1 0,-1 0,-42 47,-2-18,-1-2,-1-1,-1-3,-23 7,57-26,-104 47,8-7</inkml:trace>
  <inkml:trace contextRef="#ctx0" brushRef="#br0" timeOffset="75200.813">3399 11589,'-9'18,"-3"20,1 17,1 20,4 15,1 15,1 10,-2 4,-2-1,-2-4,-4-10,-2-11,0-15,-2-14,2-17</inkml:trace>
  <inkml:trace contextRef="#ctx0" brushRef="#br0" timeOffset="76089.025">3279 11709,'-13'31,"0"-1,-3 0,0-1,-2-1,-1-1,-1-1,-1 0,-1-2,-26 22,30-31,18-15,0 0,0-1,0 1,0 0,0 0,0 0,-1 0,1 0,0-1,0 1,0 0,0 0,0 0,0 0,0 0,0 0,-1 0,1 0,0-1,0 1,0 0,0 0,0 0,-1 0,1 0,0 0,0 0,0 0,0 0,0 0,-1 0,1 0,0 0,0 0,0 0,0 0,0 0,-1 0,1 0,0 0,10-13,-1 3,0 0,0 1,1 0,1 1,0 0,0 1,0 0,1 1,0 0,0 1,12-4,-21 9,0-1,1 1,-1 0,1 1,-1-1,0 1,1-1,-1 1,0 0,0 0,0 0,1 1,-1-1,0 1,-1-1,1 1,0 0,0 0,-1 1,1-1,0 1,28 19,-28-21,0 0,0-1,1 1,-1-1,0 0,0 0,1 0,-1 0,0-1,0 1,0-1,1 0,-1 0,0 0,0 0,0 0,0-1,0 1,26-9,225-3,-227 2,-40-7,10 16,-1 1,1-1,-1 1,1-1,0 0,0 0,-1-1,1 1,1 0,-1-1,0 0,1 0,-1 1,1-2,0 1,0 0,0 0,0-1,1 1,-1-1,-24-100,22 82,0 1,-1 0,-2 0,0 1,-1 0,-1 0,0 1,-6-7,15 25,0 0,0 0,-1 0,1 0,0 1,0-1,-1 0,1 0,-1 0,1 0,0 1,-1-1,0 0,1 0,-1 1,1-1,-1 0,0 1,0-1,1 1,-1-1,0 1,0-1,1 1,-1-1,0 1,0 0,0 0,0-1,0 1,0 0,0 0,0 0,1 0,-1 0,0 0,0 0,0 0,0 0,0 1,0-1,0 0,0 1,1-1,-1 0,0 1,0-1,0 1,1-1,-1 1,0 0,1-1,-1 1,0 0,11 32,1-16</inkml:trace>
  <inkml:trace contextRef="#ctx0" brushRef="#br0" timeOffset="76911.36">1903 13327,'4'-2,"9"-1,11 0,13-1,9-1,8-1,2 0,-2 1,-6 2,-8 0,-12 2</inkml:trace>
  <inkml:trace contextRef="#ctx0" brushRef="#br0" timeOffset="77393.07">1889 13233,'0'218,"0"-217,0 0,0 0,0 1,0-1,0 0,0 0,1 0,-1 1,0-1,1 0,-1 0,1 0,-1 0,1 0,0 0,-1 0,1 0,0 0,0 0,0 0,-1 0,1 0,0-1,0 1,0 0,0-1,1 1,-1-1,0 1,0-1,0 1,0-1,1 0,-1 0,0 1,0-1,0 0,1 0,-1 0,0 0,0-1,0 1,1 0,-1 0,0-1,0 1,0-1,0 1,0-1,1 1,-1-1,0 0,46-15,-40 12,1 0,-1 0,1 1,0 0,0 0,1 1,-1 0,1 0,-1 1,1 0,-1 0,1 1,-1 1,1-1,-1 1,1 1,-1-1,1 2,-1-1,0 1,0 0,0 1,-1 0,1 0,2 2,-4 1,0 0,-1 0,0 0,0 0,-1 1,1 0,-2 0,1 0,-1 1,-1-1,1 1,-1 0,-1-1,0 1,0 0,-1 0,0 0,0 0,-1 1,1-4,-1 0,0 0,0-1,0 1,-1 0,0-1,0 1,0-1,-1 0,1 0,-1 0,0 0,-1 0,1-1,-1 1,0-1,0 0,-1 0,1 0,-1-1,0 0,0 0,0 0,0 0,0-1,-1 0,1 0,-1 0,-3 0,0-1,0 0,0-1,-1 0,1 0,0-1,-1 0,1-1,0 0,0 0,0-1,0 0,1-1,-1 0,-6-4,14 7,0 1,1 0,-1-1,0 1,1-1,-1 1,0 0,1-1,-1 1,1-1,-1 0,1 1,-1-1,1 1,0-1,-1 0,1 1,0-1,-1 0,1 0,0 1,0-1,0 0,0 0,-1 1,1-1,0 0,0 0,0 1,1-1,-1 0,0 0,0 1,0-1,0 0,1 1,-1-1,0 0,1 1,-1-1,1 0,-1 1,1-1,-1 1,1-1,-1 1,1-1,-1 1,1-1,-1 1,1-1,0 1,-1 0,1-1,0 1,0 0,-1 0,1-1,0 1,0 0,-1 0,1 0,0 0,0 0,-1 0,1 0,0 0,0 0,-1 1,2-1,21-7</inkml:trace>
  <inkml:trace contextRef="#ctx0" brushRef="#br0" timeOffset="77721.272">2571 13527,'-3'5,"1"-1,0 0,0 1,0-1,0 1,1-1,0 1,0 0,0-1,1 1,-1 0,1 0,0 0,1-1,-1 1,1 0,0 0,0-1,0 1,1 0,-1-1,1 1,1-1,-1 0,0 0,1 0,0 0,0 0,0 0,0-1,1 1,-1-1,4 2,4-1,1-1,-1 0,0 0,1-2,0 1,-1-1,1-1,0 0,0-1,-1 0,1-1,-1 0,1 0,0-2,-6 2,-1 0,1 0,-1-1,0 0,0 0,0 0,0 0,-1-1,0 0,1 0,-1 0,0-1,-1 1,1-1,-1 0,0 0,0 0,-1 0,1 0,-1-1,0 1,-1-1,1 0,-1 1,0-1,0 0,-1 0,0 0,0 0,0 1,-1-1,0 0,0 0,-1 0,0-1,0 0,-1 0,0 0,0 1,0 0,-1-1,0 1,0 1,-1-1,1 0,-1 1,-1 0,1 0,-1 1,1 0,-1 0,-1 0,1 0,0 1,-1 0,0 0,1 1,-1 0,0 0,-1 1,1 0,0 0,0 0,0 1,-1 0,1 1,0 0,0 0,0 0,0 1,0 0,0 0,0 1,1-1,-1 2,1-1,0 1,-1 0,4-1,1-1,-1 1,1 0,0 0,0 0,0 0,0 0,1 1,-1-1,1 0,0 1,0-1,0 1,0-1,1 1,-1 2,2 23</inkml:trace>
  <inkml:trace contextRef="#ctx0" brushRef="#br0" timeOffset="78416.837">3199 13340,'-8'35,"2"1,1-1,2 1,1 18,-1 3,-46 601,47-630,24-392,-22 349,26-471,-24 479,-1 13,1 26,0-9,0-5,0 0,2-1,0 1,1-1,1 0,0 0,8 12,-12-24,1 1,0-1,0 0,1 0,0 0,0 0,0-1,0 0,1 1,-1-2,1 1,0 0,0-1,1 0,-1 0,1-1,-1 1,1-1,0-1,0 1,0-1,0 0,0 0,3 0,-2-1,0-1,0 0,0 0,-1-1,1 1,0-1,-1-1,1 1,-1-1,0 0,0-1,0 1,0-1,-1-1,0 1,1-1,-2 0,1 0,0 0,-1 0,0-1,0 0,0-2,3-4,-1-1,0 0,0 0,-2 0,1-1,-2 0,0 0,-1 0,0 0,0-12,-10-17,8 43,-1 0,1-1,0 1,-1 0,1 0,-1 0,1 0,-1 0,1 0,-1 0,1-1,-1 1,1 1,-1-1,1 0,-1 0,1 0,-1 0,1 0,-1 0,1 0,-1 1,1-1,-1 0,1 0,-1 1,1-1,0 0,-1 1,1-1,0 0,-1 1,1-1,0 1,-1-1,1 1,0-1,0 0,-1 1,1-1,0 1,0-1,0 1,0-1,0 1,0-1,0 1,0-1,-3 9,0 0,1 0,1 0,-1 0,1 0,1 0,0 0,0 0,1 0,0 0,0 0,1 0,0 0,1 0,0-1,0 1,1-1,0 0,0 0,1 0,0-1,1 1,0-1,0-1,0 1,1-1,-1 0,2 0,-1-1,1 0,-1 0,2-1,97 36,-57-30</inkml:trace>
  <inkml:trace contextRef="#ctx0" brushRef="#br0" timeOffset="78611.428">4002 13354,'22'4,"20"2,11 3,3-2,0 2,-11-2</inkml:trace>
  <inkml:trace contextRef="#ctx0" brushRef="#br0" timeOffset="78773.001">4095 13595,'18'14,"15"4,14 1,7-2,4-4,1-5,-9-3</inkml:trace>
  <inkml:trace contextRef="#ctx0" brushRef="#br0" timeOffset="79212.86">5231 12953,'-2'21,"-3"20,-1 14,0 14,2 9,-1 5,1 2,0-5,2-6,0-12,1-14,1-15</inkml:trace>
  <inkml:trace contextRef="#ctx0" brushRef="#br0" timeOffset="79485.711">5485 13033,'-4'-13,"-2"1,0 13,1 15,2 18,6 16,6 11,5 8,3 3,3 1,-1-1,-4-5,-1-8,-4-9,-3-9,-3-9,-2-9</inkml:trace>
  <inkml:trace contextRef="#ctx0" brushRef="#br0" timeOffset="79764.26">5124 13407,'23'-7,"23"-4,20-3,17-1,7 2,1 3,-9 3,-13 4,-20 3,-16 5,-16 3,-14 1,-10 1,-4-1</inkml:trace>
  <inkml:trace contextRef="#ctx0" brushRef="#br0" timeOffset="80351.974">5859 13340,'2'19,"2"14,-1 9,-1 4,0-1,-1-2,-1-3,3-6,0-7,2-8,0-8</inkml:trace>
  <inkml:trace contextRef="#ctx0" brushRef="#br0" timeOffset="80606.471">5859 12993,'9'20,"12"14,14 6,1-4</inkml:trace>
  <inkml:trace contextRef="#ctx0" brushRef="#br0" timeOffset="81503.131">6434 13501,'-9'-5,"0"-1,0 2,-1-1,0 1,1 1,-1 0,-1 0,1 1,0 0,0 1,-1 0,1 1,-1 0,1 1,-1 0,0 0,4 0,0 1,0 0,1-1,-1 2,1-1,0 1,-1 0,1 1,0-1,1 1,-1 0,1 1,0-1,0 1,0 0,0 0,1 1,0-1,0 1,1 0,-1 0,1 0,1 1,-2 2,3-6,0 1,-1-1,2 0,-1 1,0-1,1 1,-1-1,1 1,0 0,0-1,1 1,-1-1,1 1,0-1,-1 1,2-1,-1 0,0 1,1-1,-1 0,1 0,0 0,0 0,0 0,0 0,1-1,-1 1,1-1,0 0,0 0,-1 1,1-2,1 1,-1 0,0-1,0 1,1-1,-1 0,0 0,3 0,5 0,-1-1,1-1,-1 0,1 0,-1-1,1 0,-1-1,0 0,0-1,0 0,0 0,-1-1,0 0,0-1,0 0,-1 0,0-1,0 0,0-1,-1 0,0 0,-1 0,0-1,0 0,-1 0,0 0,0-1,-1 0,3-9,-1 8,-5 27,15 233,-7-170,-4 0,-3 49,-2-119,0 0,0 0,-1 1,0-1,0 0,-1 0,-1 0,1 0,-2 0,1-1,-1 1,0-1,-1 0,0 0,0 0,-1-1,1 0,-2 0,1 0,-1-1,-2 2,7-7,1-1,-1 1,1 0,-1-1,1 1,-1-1,0 1,1-1,-1 0,0 1,1-1,-1 0,0 0,1-1,-1 1,0 0,0 0,1-1,-1 1,1-1,-1 0,1 1,-1-1,1 0,-1 0,1 0,-1 0,1 0,0 0,0 0,-1 0,1-1,0 1,0 0,0-1,0 1,1-1,-1 1,0-1,0-1,-11-70,18 42,1-1,1 1,2 1,1 0,2 0,0 1,16-23,-16 27,87-164,-52 109,-4-2,-3-1,-4-3,-4-1,-4-1,-3-2,0-22,-23 99,-1 0,0-1,-1 1,0-1,-1 1,0-1,-1 0,-1 1,0 0,-1-1,-1 1,0 0,0 1,-1-1,-2-1,5 11,0 0,0 0,0 0,-1 1,1-1,-1 0,0 1,0 0,0 0,0 0,0 0,0 0,-1 0,1 1,0 0,-1 0,1 0,-1 0,0 0,1 1,-1-1,0 1,1 0,-1 0,0 0,1 1,-1-1,0 1,1 0,-1 0,1 0,-1 1,1-1,-3 3,-5 4,0 1,0 0,1 1,0 1,1-1,0 1,1 1,0 0,1 0,0 0,1 1,1 0,0 0,0 0,1 1,1 0,0 0,0 12,0 0,1-1,0 1,2-1,2 1,0 0,1-1,2 0,0 0,2 0,1 0,1-1,16 37,3-1,2-2,28 37,-44-73,0 1,-1 0,-1 1,-1 0,-1 0,-2 1,0 1,0 7,-7-29,-1-4,0 0,0 0,1-1,-1 1,0 0,1 0,-1 0,0 0,0 0,1 0,-1 0,0 0,1 0,-1 0,0 0,0 0,1 0,-1 0,0 0,1 0,-1 0,0 0,0 0,1 0,-1 0,0 0,0 1,1-1,-1 0,0 0,0 0,1 0,-1 1,0-1,0 0,96-208,-96 208,0 0,0-1,0 1,0-1,0 1,0-1,0 1,0-1,0 1,0-1,0 1,0-1,0 1,1 0,-1-1,0 1,0-1,0 1,1 0,-1-1,0 1,0-1,1 1,-1 0,0-1,1 1,-1 0,1 0,-1-1,0 1,1 0,-1 0,1 0,-1-1,0 1,1 0,-1 0,1 0,-1 0,1 0,-1 0,1 0,-1 0,1 0,-1 0,1 0,-1 0,0 0,1 0,-1 1,1-1,-1 0,1 0,-1 0,0 1,1-1,-1 0,0 1,1-1,-1 0,0 1,1-1,-1 0,0 1,1-1,-1 0,0 1,5 33,-5-31,0 5,0 0,1 0,-1 0,2 0,-1 0,1-1,0 1,1 0,0-1,0 0,0 0,1 0,0 0,0 0,1-1,0 1,0-1,1-1,-1 1,1-1,0 0,1 0,5 3,3-2,0 0,1 0,-1-2,1 0,0-1,0-1,0 0,0-1,0 0,14-3,2-1</inkml:trace>
  <inkml:trace contextRef="#ctx0" brushRef="#br0" timeOffset="83002.978">1983 14584,'-3'-4,"3"-2,7 0,9 1,11 2,13-2,6 1,2-1,-3-1,-6 2,-10-1,-11 0</inkml:trace>
  <inkml:trace contextRef="#ctx0" brushRef="#br0" timeOffset="83457.851">1875 14598,'0'0,"-5"9,1 1,-1 0,2 0,-1 1,2-1,-1 1,1-1,1 1,0 0,0 0,1-1,1 1,-1 0,2 0,0-1,0 1,3 7,-4-16,0 0,1 0,-1 0,1 0,0 0,-1 0,1 0,0 0,0-1,0 1,0-1,0 0,1 1,-1-1,0 0,1 0,-1 0,1-1,-1 1,1 0,-1-1,1 0,-1 0,1 1,-1-2,1 1,0 0,69-22,-50 13,-16 7,85-22,-88 24,0 0,0 0,0 0,0 0,0 1,0-1,0 1,0 0,0 0,0 0,0 0,0 0,0 1,-1 0,1-1,0 1,-1 0,0 0,1 0,-1 0,0 1,0-1,0 1,-1-1,1 1,0 0,-1-1,1 3,0 2,1 1,-2 0,1-1,-1 1,0 0,-1 0,0 0,0 0,-1 0,0 0,0 0,-1-1,0 1,0 0,-1-1,0 0,0 1,0-1,-1 0,-1-1,1 1,-1-1,0 0,0 0,-1 0,1-1,-2 1,1-1,0-1,-1 0,0 1,0-2,0 1,0-1,-1 0,1-1,-1 0,0 0,1-1,-3 1,2-1,-1 1,0-1,0 0,1-1,-1 0,0-1,0 0,0 0,-5-2,14 3,0 0,-1 0,1 0,-1 0,1 0,0 0,-1 0,1 0,-1 0,1 0,0-1,-1 1,1 0,0 0,-1 0,1-1,0 1,-1 0,1 0,0-1,0 1,-1 0,1-1,0 1,0 0,-1-1,1 1,0 0,0-1,0 1,0 0,0-1,0 1,-1-1,1 1,0 0,0-1,0 1,0-1,0 1,1 0,-1-1,0 1,0-1,0 1,0 0,0-1,0 1,1 0,-1-1,0 1,0 0,0-1,1 1,-1 0,0-1,1 1,-1 0,0 0,1-1,-1 1,0 0,1 0,-1 0,0 0,1-1,-1 1,0 0,1 0,28-13,-28 13,26-9</inkml:trace>
  <inkml:trace contextRef="#ctx0" brushRef="#br0" timeOffset="83765.916">2477 14864,'-3'2,"1"0,0 0,0 0,0 1,0-1,0 0,0 1,1-1,-1 1,1-1,0 1,0 0,0 0,0 0,0-1,1 1,-1 0,1 0,-1 0,1 0,0 0,1 0,-1 0,0 0,1 0,0 0,-1 0,1 0,0-1,0 1,1 0,-1-1,1 1,-1 0,1-1,0 0,1 2,5 0,1 0,-1 0,1 0,0-1,0-1,0 0,0 0,0 0,1-1,-1-1,0 0,1 0,-1-1,0 0,0 0,1-1,-1 0,0-1,0 0,-1 0,8-4,-11 5,0 0,0 0,0 0,0 0,0-1,-1 1,1-1,-1 0,0-1,0 1,0-1,0 0,-1 0,1 0,-1 0,0-1,0 1,-1-1,1 0,-1 1,0-1,-1 0,1-1,-1 1,0 0,0 0,0-1,-1 1,0 0,0-1,0 1,-1 0,0-4,-3 2,0 0,-1 1,0-1,0 1,-1 0,0 0,0 1,0 0,0 0,-1 0,0 1,0 0,0 0,0 0,-1 1,0 1,1-1,-1 1,0 0,0 1,0 0,0 0,0 1,-1 0,1 0,0 1,0 0,0 0,0 1,0 0,1 1,-1 0,-4 2,10-4,-1 0,1 0,-1 1,1-1,0 1,0-1,0 1,0 0,0 0,0 0,0 0,1 0,-1 0,1 1,-1-1,1 0,0 1,0-1,0 1,0 0,1-1,-1 1,1 0,-1-1,1 1,0 0,0-1,0 1,0 0,1-1,-1 1,1 0,0 0,10 23</inkml:trace>
  <inkml:trace contextRef="#ctx0" brushRef="#br0" timeOffset="84416.317">3105 14731,'-14'35,"1"0,2 1,2 1,1-1,1 1,0 27,6-54,-16 129,6 1,6 48,5-182,-1 14,2 0,0 0,1 0,1 0,1 0,1-1,1 2,-6-20,0 0,0 0,0 0,0-1,0 1,0 0,0 0,1 0,-1 0,0 0,1-1,-1 1,0 0,1 0,-1-1,1 1,-1 0,1 0,-1-1,1 1,0-1,-1 1,1 0,0-1,-1 1,1-1,0 0,0 1,0-1,-1 0,1 1,0-1,0 0,0 0,0 0,0 0,-1 1,1-1,0 0,0-1,0 1,0 0,0 0,0 0,-1 0,1-1,0 1,0 0,0-1,-1 1,1-1,0 1,0-1,-1 1,1-1,-1 0,1 1,0-1,-1 0,1 1,-1-1,1 0,-1 1,0-1,1 0,-1 0,0 0,1 0,-1 0,8-20,-1 0,-1 0,-1-1,-1 1,-1-1,-1 0,0-18,-1 29,10-483,-6 319,-2 159,1 19,5 28,-7-23,6 21,-4-10,0 0,1 0,1-1,1 0,0-1,1 1,1-1,1-1,1 0,0 0,0-1,5 3,-14-16,0 0,0 0,1-1,-1 1,1-1,-1 1,1-1,0 0,-1 0,1 0,0 0,0 0,0-1,0 1,0-1,0 0,0 0,0 0,0 0,-1 0,1-1,0 0,0 1,0-1,0 0,0 0,-1 0,1-1,-1 1,1-1,-1 1,1-1,-1 0,1-1,5-4,-1 0,0-1,0 0,-1 0,0-1,-1 0,1 0,-2 0,2-4,1-5,0 0,-2 0,0-1,-1 0,-1 0,-1 0,0 0,-2-1,0-7,0 27,1-1,-1 1,0-1,0 0,1 1,-1-1,0 0,0 1,0-1,0 0,0 0,0 1,0-1,0 0,0 1,0-1,0 0,0 1,-1-1,1 0,0 1,0-1,-1 0,1 1,0-1,-1 1,1-1,-1 0,1 1,-1-1,1 1,-1-1,1 1,-1 0,1-1,-1 1,0 0,1-1,-1 1,0 0,1 0,-1-1,0 1,1 0,-1 0,0 0,1 0,-1 0,0 0,0 0,1 0,-1 0,0 0,1 1,-1-1,0 0,1 0,-1 1,0-1,1 0,-1 1,1-1,-1 0,1 1,-1-1,-3 7,0 0,1 1,0-1,0 1,0-1,1 1,0 0,1 0,0 0,0 0,1 0,0 0,0 0,1 0,0 3,1-4,1 1,-1-1,2 1,-1-1,1 0,0-1,0 1,1 0,0-1,0 0,0 0,1-1,0 0,0 0,0 0,1 0,0-1,0 0,0-1,0 1,0-2,1 1,-1-1,1 0,0 0,0-1,0 0,-1 0,4-1,43 6</inkml:trace>
  <inkml:trace contextRef="#ctx0" brushRef="#br0" timeOffset="85864.345">4189 14811,'6'-2,"12"1,12 3,12 2,15 2,11 0,8-1,2-1,-5-2,-15 0</inkml:trace>
  <inkml:trace contextRef="#ctx0" brushRef="#br0" timeOffset="86127.636">4335 14999,'21'13,"19"5,23-3,17-6,12-10,-10-4</inkml:trace>
  <inkml:trace contextRef="#ctx0" brushRef="#br0" timeOffset="86374.661">5245 14544,'-14'36,"-43"225,50-235,-1 1,1 0,1 0,2 1,1 0,0 18,3-44,0 0,1 0,-1 0,1 1,-1-1,1 0,0 0,0 0,0 0,0-1,0 1,0 0,1 0,-1-1,1 1,-1-1,1 1,0-1,-1 1,1-1,0 0,0 0,0 0,0 0,0 0,0 0,0-1,0 1,0-1,0 1,0-1,1 0,-1 0,80-1,-74 0,307-50,-221 29,-76 17</inkml:trace>
  <inkml:trace contextRef="#ctx0" brushRef="#br0" timeOffset="86713.723">5753 14999,'2'5,"1"0,0-1,0 1,0-1,0 1,1-1,0 0,0 0,0-1,0 1,1-1,-1 0,1 0,0 0,0-1,0 1,0-1,0 0,0-1,1 0,-1 1,1-2,-1 1,1-1,-1 1,1-1,-1-1,1 1,-1-1,1 0,-1 0,0-1,2 0,0-1,1-1,-1 0,0 0,0-1,-1 1,1-1,-1-1,0 1,0-1,-1 0,0-1,0 1,0-1,-1 0,0 0,0 0,-1-1,0 1,0-1,-1 0,0 0,0 0,-1 0,0 0,0 0,-1 0,0-1,-1 1,0 0,0 0,0 0,-1 0,0 0,-1 1,0-1,-2-3,1 3,0 1,-1-1,0 1,0 0,0 1,-1-1,0 1,-1 0,1 0,-1 1,0 0,-1 0,1 1,-1 0,0 0,0 1,0 0,0 0,0 1,-1 0,0 0,1 1,-1 0,1 1,-1 0,0 0,1 1,-1 0,0 1,1-1,-1 2,1-1,0 1,0 0,0 1,0 0,1 0,-1 1,1 0,0 0,1 1,-1-1,1 2,0-1,-1 3,4-6,1 1,0-1,0 1,0 0,0 0,0 0,1 0,0 0,0 0,0 0,0 1,1-1,-1 0,1 1,0-1,0 0,1 1,0-1,-1 0,1 0,1 0,-1 0,0 0,1 0,0 0,0 0,0 0,1-1,-1 1,1-1,0 0,0 1,0-1,1 0,26 22</inkml:trace>
  <inkml:trace contextRef="#ctx0" brushRef="#br0" timeOffset="87240.173">6140 14718,'50'125,"-39"-93,1 0,2 0,1-2,6 8,-20-35,0-1,0 1,0-1,0 1,1-1,-1 0,1 1,0-1,0 0,0 0,0 0,0 0,0-1,0 1,0-1,1 1,-1-1,1 0,-1 0,1 0,0 0,-1 0,1 0,0-1,-1 1,1-1,0 0,0 0,-1 0,1 0,0-1,0 1,-1-1,1 1,0-1,-1 0,3-1,5-9,0 0,-1 0,0-1,-1 0,0 0,-1-1,-1 0,0-1,0 1,-2-1,1 0,-2 0,0-1,0-7,-1 14,11-64,-8 196,-5-120,1 1,0-1,0 1,0-1,0 1,1-1,-1 0,1 1,0-1,1 0,-1 0,1-1,-1 1,1 0,0-1,1 0,-1 0,1 0,-1 0,1 0,0-1,0 1,0-1,0 0,0 0,1-1,-1 1,0-1,1 0,-1 0,1-1,0 1,-1-1,1 0,2 0,2-2,1 0,-1 0,0-1,0 0,-1 0,1-1,-1-1,0 1,0-1,0 0,0-1,-1 0,0 0,0-1,-1 0,3-3,4-6,-1 0,-1-1,0-1,-1 1,-1-2,-1 1,0-3,2-12,-1 0,-2 0,-2-1,-1 0,-1 0,-2 0,-1-2,-1-1</inkml:trace>
  <inkml:trace contextRef="#ctx0" brushRef="#br0" timeOffset="92974.4">11113 15800,'22'9,"61"-7,1-3,-1-3,-1-4,22-8,-34 7,301-37,-299 43,-63 5,-15-1,-14 0,18-2,-1-1,1 0,0 0,0 0,-1 0,1-1,0 1,1-1,-1 1,0-1,1 1,0-1,-1 0,1 0,0 0,0 0,1 0,-1 0,1 0,-1 0,1 0,0 0,0 0,0 0,1-1,-1 3,-13-282,-7 183,-5 1,-18-44,-11-39,-57-258,83 371,55 79,215 62,-176-54,1-3,1-2,38 0,155-6,-1-11,0-12,15-13,-10 4,1519-113,-1705 133,207-14,160 15,-329 14,-117-11,0 1,1 0,-1 0,1-1,-1 1,0 0,1 0,-1 0,1 0,-1-1,0 1,1 0,-1 0,1 0,-1 0,0 0,1 0,-1 0,1 0,-1 0,1 0,-1 0,0 1,1-1,-1 0,1 0,-1 0,0 0,1 1,-1-1,1 0,-1 0,0 1,1-1,-1 0,0 1,0-1,1 0,-1 1,0-1,0 1,0-1,1 0,-1 1,0-1,0 1,0-1,0 0,0 1,0-1,0 1,0-1,0 1,0-1,0 0,0 1,0-1,0 1,0-1,0 0,0 1,-1-1,1 1,0-1,0 0,0 1,-1-1,1 0,0 1,-12 5</inkml:trace>
  <inkml:trace contextRef="#ctx0" brushRef="#br0" timeOffset="93586.153">13078 15052,'0'0</inkml:trace>
  <inkml:trace contextRef="#ctx0" brushRef="#br0" timeOffset="94326.657">13078 15052,'0'-2,"-2"-1,-1 2,0 9,1 6,0 12,1 6,-2 8,0 4,0 1,1-2,1-5,2-3,6-8,2-9</inkml:trace>
  <inkml:trace contextRef="#ctx0" brushRef="#br0" timeOffset="94700.913">13400 15173,'-1'6,"2"0,-1 0,1 0,0 0,0 1,1-1,0-1,0 1,0 0,1 0,-1-1,1 1,1-1,-1 0,1 0,0 0,0-1,0 1,1-1,0 0,-1 0,1 0,1-1,-1 0,0 0,1 0,0-1,0 0,-1 0,1 0,0-1,1 0,-1 0,2 0,-3-2,0 0,0 0,0 0,0-1,-1 1,1-1,0 0,-1-1,1 1,-1-1,0 0,0 0,0 0,0-1,-1 1,1-1,-1 0,0 0,0 0,-1-1,1 1,-1 0,0-1,0 0,0 0,0 1,-1-1,0 0,0 0,-1 0,1 0,-1 0,0 0,0-1,-1 1,1 0,-1 0,0 0,-1 1,1-1,-1 0,0 0,0 1,-1-1,1 1,-1 0,0-1,-3-2,2 3,0 0,-1 0,1 1,-1-1,0 1,0 0,0 1,-1-1,1 1,0 0,-1 0,0 1,1-1,-1 1,0 1,0-1,0 1,1 0,-1 0,0 1,0-1,0 1,1 1,-1-1,0 1,1 0,-1 0,1 1,0-1,-2 3,5-4,1 0,0 0,-1 0,1 1,0-1,0 0,0 1,0-1,0 1,0 0,0-1,1 1,-1-1,1 1,-1 0,1 0,-1-1,1 1,0 0,0 0,0 0,0-1,0 1,0 0,1 0,-1 0,1-1,-1 1,1 0,-1-1,1 1,0 0,0-1,0 1,0-1,0 0,0 1,0-1,1 0,-1 1,0-1,1 0,-1 0,1 0,-1 0,1 0,-1-1,1 1,0 0,0-1,-1 1,27 14</inkml:trace>
  <inkml:trace contextRef="#ctx0" brushRef="#br0" timeOffset="94998.376">13894 15226,'1'3,"0"1,0-1,0 0,0 0,1 0,0 0,-1 0,1 0,0 0,1-1,-1 1,0-1,1 1,-1-1,1 0,0 0,0 0,-1-1,2 1,-1-1,0 1,0-1,0 0,0 0,1 0,-1-1,0 1,2-1,5 1,1 0,-1 0,0-2,0 1,1-1,-1-1,0 1,9-4,-14 3,1 0,-1-1,1 1,-1-1,0 0,0-1,0 1,-1-1,1 0,-1 0,0 0,3-5,-5 7,-1 1,1-1,-1 0,0 0,0 0,0 0,0 0,-1 0,1-1,0 1,-1 0,0 0,1-1,-1 1,0 0,0 0,0-1,-1 1,1 0,0 0,-1 0,1-1,-1 1,0 0,0 0,0 0,0 0,0 0,0 0,-1 0,1 1,-1-1,1 0,-2-1,-5-2,0 0,-1 0,0 0,1 1,-1 1,0 0,-1 0,1 0,-1 1,1 1,-1-1,1 2,-1-1,0 1,0 1,1 0,-1 0,-5 2,-35 18,49-20,0 0,0-1,0 1,0 0,0 0,0 0,0 0,0 0,0 0,0 0,1 0,-1 0,0 0,1 0,-1 0,1 1,-1-1,1 0,0 0,0 1,-1-1,1 0,0 0,0 1,0-1,0 0,0 1,1-1,-1 0,0 0,0 1,1-1,-1 0,1 0,-1 0,1 1,0-1,-1 0,1 0,21 18,4-3</inkml:trace>
  <inkml:trace contextRef="#ctx0" brushRef="#br0" timeOffset="95759.595">14522 14999,'-12'20,"1"1,1 0,1 0,1 1,0 0,2 1,1 0,0 0,2 0,0 16,-31 460,32-435,-1 94,8-146,-2-35,2-491,-6 170,3 328,4 30,-5-12,4 16,1 0,0-1,2 0,0 0,1-1,0 0,2-1,0 0,0 0,1-1,1-1,1 0,0-1,0 0,1-1,0-1,1 0,2 0,-14-9,-1 0,1 1,0-1,0-1,0 1,0-1,0 1,0-1,0 0,0 0,0-1,-1 1,1-1,0 0,0 0,0 0,0-1,-1 1,1-1,-1 0,1 0,-1 0,0-1,0 1,0-1,0 1,0-1,0 0,1-3,2-2,0-1,0 0,0-1,-2 1,1-1,-1 0,0-1,-1 1,0-1,0-4,0 1,0 0,-1-1,-1 1,0 0,-1-1,0 1,-1-1,-1 1,0 0,-3-8,5 22,0 0,0-1,1 1,-1 0,0-1,0 1,0 0,0-1,0 1,0 0,0-1,0 1,0 0,-1-1,1 1,0 0,0-1,0 1,0 0,0 0,0-1,-1 1,1 0,0-1,0 1,-1 0,1 0,0 0,0-1,-1 1,1 0,0 0,0 0,-1-1,1 1,0 0,-1 0,1 0,0 0,-1 0,1 0,0 0,-1 0,1 0,0 0,-1 0,1 0,0 0,-1 0,1 0,0 0,-1 0,1 0,0 0,0 1,-1-1,1 0,0 0,-1 0,1 1,0-1,0 0,-1 0,1 0,0 1,0-1,0 0,-1 1,-5 23,3-7,2 0,0 1,1-1,0 0,2 1,1 4,-2-17,0-1,0 1,0-1,1 0,-1 1,1-1,0 0,1 0,-1 0,1 0,0 0,-1-1,2 1,-1-1,0 0,1 0,-1 0,1 0,0-1,0 1,0-1,0 0,1 0,-1-1,4 2,0-1,0 0,0-1,-1 1,1-2,0 1,1-1,-1 0,0-1,0 1,0-2,-1 1,1-1,2-1,3-4</inkml:trace>
  <inkml:trace contextRef="#ctx0" brushRef="#br0" timeOffset="96740.069">15338 14958,'-6'0,"-9"-1,1 0,-1 1,0 1,1 0,-1 1,1 0,0 1,0 1,0 0,0 1,0 1,1 0,-10 6,21-10,0-1,0 0,1 1,-1-1,0 1,1-1,-1 1,1 0,0-1,-1 1,1 0,0 0,0 0,0 0,1 0,-1 0,0 0,1 1,0-1,-1 0,1 0,0 0,0 1,0-1,0 0,0 0,1 0,-1 0,1 1,-1-1,1 0,0 0,0 0,0 0,0 0,0 0,0-1,1 1,-1 0,0 0,2 0,9 8,1 0,1-1,0 0,0-1,1 0,0-1,0-1,0-1,2 0,8 5,165 68,-145-41,-44-36,-1 0,1 1,0-1,-1 0,1 0,-1 0,1 0,-1 1,0-1,0 0,1 1,-1-1,0 0,0 0,0 1,0-1,0 0,-1 1,1-1,0 0,-1 0,1 0,0 1,-1-1,0 0,1 0,-1 0,0 0,1 0,-1 0,0 0,0 0,0 0,0 0,0 0,0-1,0 1,0 0,0-1,0 1,-1 0,0-1,-18 8,0 0,0-2,0 0,-1-2,0 0,0-1,0-1,-20-1,39-1,-10 1,5-1,0 1,0-1,0 1,1-2,-1 1,0-1,0 0,0-1,1 1,-1-1,0-1,-7-6</inkml:trace>
  <inkml:trace contextRef="#ctx0" brushRef="#br0" timeOffset="97443.333">16474 14130,'28'488,"-16"-407,3 1,4-2,4-1,3 0,7 6,-21-55,33 107,-44-135,-1 0,1 1,-1-1,0 0,0 0,0 1,0-1,0 0,-1 1,1-1,-1 0,1 0,-1 1,0-1,0 0,0 0,0 0,0 0,-1 0,1 0,-1 0,1-1,-1 1,0 0,-10 6</inkml:trace>
  <inkml:trace contextRef="#ctx0" brushRef="#br0" timeOffset="98037.885">16594 15065,'0'21,"2"13,4 6,2 2,5 1,2-2,1-3,0-2,-3-4,-3-4,-4-1,-2-4,-3-3,1-2,3-5,3-7,0-4</inkml:trace>
  <inkml:trace contextRef="#ctx0" brushRef="#br0" timeOffset="98569.183">16795 15467,'10'3,"1"0,-1 0,1-1,0 0,0-1,0 0,0-1,0 0,5-1,9 0,298-20,-150 5,1173-41,-901 44,203-1,-575 16,-64 3,-28-1,-5-3</inkml:trace>
  <inkml:trace contextRef="#ctx0" brushRef="#br0" timeOffset="104999.096">17222 14999,'62'7,"1"-3,-1-3,30-4,-21 1,338-7,457-4,-859 13,-15 1</inkml:trace>
  <inkml:trace contextRef="#ctx0" brushRef="#br0" timeOffset="105265.689">18600 14825,'9'2,"12"6,12 3,11 4,8 3,3 2,0 0,-7 1,-10 2,-11 1,-18 2,-18 2,-24 2,-25 0,-23-1,-18 0,8-6</inkml:trace>
  <inkml:trace contextRef="#ctx0" brushRef="#br0" timeOffset="105813.55">17396 14892,'-22'-3,"0"2,-1 0,1 2,0 0,0 1,-1 2,2 0,-1 1,0 1,1 2,-14 6,15-7,0 0,1 2,0 0,1 2,-10 6,27-17,1 0,-1 0,0 1,1-1,-1 0,0 1,1-1,-1 0,0 1,1-1,-1 1,1-1,-1 1,1-1,-1 1,1-1,-1 1,1-1,-1 1,1 0,0-1,-1 1,1 0,0-1,0 1,0 0,-1 0,1-1,0 1,0 0,0-1,0 1,0 0,0 0,0-1,0 1,1 0,-1 0,0-1,0 1,1 0,-1-1,0 1,1 0,-1-1,1 1,-1-1,0 1,1-1,-1 1,1-1,0 1,-1-1,1 1,-1-1,1 0,0 1,-1-1,1 0,0 1,-1-1,1 0,0 0,0 0,-1 0,1 0,54 10,83-2,-95-8,-1 2,0 2,0 1,0 3,-1 1,0 2,19 8,89 48,-131-62</inkml:trace>
  <inkml:trace contextRef="#ctx0" brushRef="#br0" timeOffset="106323.527">17677 14102,'11'44,"3"-2,1 0,1 0,3-2,1 0,2-1,2-2,7 8,-24-35,9 14,0-1,2-1,0 0,20 16,-37-37,-1 0,0-1,1 1,-1 0,1-1,0 1,-1-1,1 1,-1-1,1 1,0-1,-1 0,1 1,0-1,0 0,-1 1,1-1,0 0,0 0,-1 0,1 0,0 1,0-1,0 0,-1-1,1 1,0 0,0 0,0 0,-1 0,1-1,0 1,-1 0,1 0,0-1,0 1,-1-1,1 1,0-1,-1 1,1-1,-1 1,1-1,-1 1,1-1,-1 0,1 1,-1-1,0 0,1 0,-1 1,0-1,0 0,1 0,-1 0,7-52,-6 41,8-421,-10 324,-5-3,0 136,32 128,-7-64,-10-27,-2-6</inkml:trace>
  <inkml:trace contextRef="#ctx0" brushRef="#br0" timeOffset="106572.811">17797 14424,'-18'-14,"-13"-6,-5-5,0 2,5 5,9 5,19 6,22 3,24 3,24 1,17 1,14 0,5 0,2-3,-6 0,-20-1</inkml:trace>
  <inkml:trace contextRef="#ctx0" brushRef="#br0" timeOffset="107406.124">18746 14290,'3'-13,"2"19,6 24,-5-5,1-1,2 0,0 0,1-1,2 0,0-1,1 0,1-1,6 5,-20-25,1 0,-1 0,1 1,0-1,-1-1,1 1,0 0,-1 0,1 0,0 0,0 0,0-1,0 1,-1 0,1-1,0 1,0 0,1-1,-1 0,0 1,0-1,0 1,0-1,0 0,0 0,0 0,1 0,-1 0,0 0,0 0,0 0,0 0,1 0,-1-1,0 1,0 0,0-1,0 1,0-1,0 0,0 1,0-1,0 0,0 1,0-1,-1 0,1 0,0 0,0 0,-1 1,1-2,5-13,-1-1,-1 1,0-1,-1 0,-1 0,-1 0,0-1,-1 1,-2-14,2-18,10-47,-10 94,1 0,-1 0,1 0,-1 0,1 1,-1-1,1 0,-1 0,1 0,0 0,-1 1,1-1,0 0,0 1,0-1,0 1,-1-1,1 1,0-1,0 1,0-1,0 1,0 0,0 0,0-1,0 1,0 0,0 0,0 0,0 0,0 0,0 0,0 1,0-1,0 0,0 0,0 1,0-1,0 1,0-1,0 1,0-1,0 1,0-1,-1 1,1 0,0 0,18 11</inkml:trace>
  <inkml:trace contextRef="#ctx0" brushRef="#br0" timeOffset="108531.801">19375 14383,'-9'-8,"-1"0,1 1,-1 0,-1 1,1-1,-1 2,0 0,0 0,-1 1,1 0,-1 1,0 1,-12-2,21 4,1 0,-1 1,0-1,1 1,-1-1,1 1,-1 0,1 0,-1 0,1 0,-1 0,1 1,0-1,0 1,0-1,0 1,0 0,0 0,0 0,0 0,1 0,-1 0,1 1,-1-1,1 0,0 1,0-1,0 1,1-1,-1 1,0-1,1 1,-1 2,0 2,1 1,-1-1,1 1,1-1,-1 1,1-1,1 0,-1 0,1 1,0-1,3 4,-3-5,2-1,-1 1,1-1,-1-1,1 1,1 0,-1-1,1 0,-1 0,1 0,0 0,1-1,-1 0,1 0,4 1,-8-2,1-1,0-1,-1 1,1 0,0 0,0-1,-1 0,1 1,0-1,0 0,0 0,-1-1,1 1,0-1,0 1,-1-1,1 0,0 0,-1 0,1 0,-1 0,1-1,-1 1,0-1,0 0,1 0,-1 0,0 0,-1 0,1 0,0 0,0 0,-1-1,0 1,1-1,0-2,0 1,0 0,0-1,-1 0,1 1,-1-1,0 0,-1 0,1 0,-1 1,0-1,0 0,-1 0,1 0,-1 0,0 1,0-1,-2-4,3 10,0-1,0 0,0 1,0-1,0 0,0 1,0-1,0 0,0 0,0 1,0-1,0 0,-1 1,1-1,0 0,0 0,0 1,0-1,-1 0,1 0,0 1,0-1,0 0,-1 0,1 1,0-1,0 0,-1 0,1 0,0 0,-1 0,1 1,0-1,-1 0,1 0,0 0,0 0,-1 0,1 0,0 0,-1 0,1 0,0 0,-1 0,1 0,0 0,-1-1,1 1,0 0,0 0,-1 0,1 0,0 0,0-1,-1 1,1 0,0 0,0 0,-1-1,1 1,0 0,0 0,0-1,-1 1,1 0,0-1,0 1,0 0,-5 26,6-21,0 1,0-1,1 1,0-1,0 0,0 0,0 0,1 0,0 0,0 0,0-1,1 1,0-1,0 0,0 0,0 0,0-1,1 0,-1 1,1-2,0 1,0 0,0-1,1 0,-1 0,0-1,1 1,-1-1,1 0,-1-1,1 1,0-1,-1-1,1 1,-1 0,1-1,-1 0,1-1,-1 1,0-1,1 0,0-1,4-1,-1-1,0 0,-1 0,1-1,-1 0,0-1,0 0,-1 0,0 0,0-1,-1 0,0-1,0 1,-1-1,0 0,0 0,2-8,4-13,-1 0,-2-1,-1 0,-1-1,-1-4,1 3,-3 1,0-1,-2 0,-2 0,-1 0,-1 0,-2 1,-1 0,-2 0,-3-5,10 32,0 0,0 0,-1 0,0 0,0 1,0-1,0 0,-1 1,0 0,0-1,0 1,0 1,-1-1,1 0,-1 1,0 0,0 0,-1 0,1 0,-1 0,1 1,-1 0,0 0,1 0,-1 1,0 0,0 0,0 0,-1 0,1 1,0 0,0 0,0 0,-4 1,0 5,0 0,1 0,0 0,1 1,-1 1,1-1,0 1,1 0,0 1,0 0,1 0,0 0,1 0,0 1,0-1,1 1,0 0,1 0,0 1,1-1,0 3,-2 12,0 0,2 0,2-1,0 1,1 0,1-1,2 1,0-1,2 0,0 0,2-1,1 0,2 2,11 20,2-2,1 0,3-2,1-1,2-2,4 1,-33-35,0 0,0-1,0 1,0-1,1 0,-1 0,1 0,0 0,0-1,0 0,0 0,0 0,1 0,-1 0,1-1,-1 0,1 0,-1 0,1-1,0 1,-1-1,1 0,0 0,-1-1,1 1,-1-1,1 0,-1-1,1 1,-1-1,1 0,-1 0,23 10,-13 1,-11-8,0 0,0 0,0 0,0-1,0 1,0-1,1 0,-1 0,0 0,0-1,0 1,0-1,0 1,0-1,0 0,0 0,0-1,0 1,0-1,0 1,-1-1,1 0,-1 0,1 0,-1 0,0 0,0-1,0 1,0-1,0 1,0-1,-1 0,1-1,2-3,-1 0,1 0,-1 0,-1-1,0 0,0 1,0-1,-1 0,0 0,0 0,-1 0,0 0,-1 0,0 2,-1-1,0 0,0 1,-1-1,1 1,-1 0,-1 0,1 0,-1 0,0 0,-1 1,1 0,-3-2,5 5,0-1,0 1,-1 0,1 0,0 0,-1 0,0 1,0-1,1 1,-1 0,0-1,0 1,0 0,0 1,0-1,0 1,0-1,-1 1,1 0,0 0,0 0,0 0,0 1,0-1,0 1,0 0,0 0,0 0,0 0,0 1,0 0,0 0,0 1,1-1,-1 1,1 0,0 0,-1 0,1 0,1 0,-1 0,0 0,1 1,0-1,0 1,0-1,0 1,0-1,1 1,-1-1,1 1,0 0,0-1,1 1,-1 0,1-1,-1 1,1-1,0 1,1-1,-1 1,0-1,1 0,0 0,0 0,0 0,0 0,0 0,1 0,-1-1,1 1,0-1,0 0,0 0,2 2,23 15</inkml:trace>
  <inkml:trace contextRef="#ctx0" brushRef="#br0" timeOffset="109371.45">20297 14450,'-5'-4,"0"0,0 0,-1 0,0 1,0 0,0 0,0 1,0 0,-1 0,1 0,-1 1,1 0,-1 0,0 0,1 1,-1 0,1 0,-1 1,0 0,1 0,-1 1,1-1,-1 1,1 1,0-1,0 1,0 0,0 1,1-1,-1 1,1 0,0 1,3-3,-1 0,1 1,0-1,0 1,0-1,0 1,1 0,-1 0,1 0,0 0,-1 0,1 0,1 0,-1 0,0 0,1 1,0-1,-1 0,1 0,1 1,-1-1,0 0,1 0,-1 1,1-1,0 0,0 0,1 0,-1 0,0 0,1 0,0-1,0 1,0 0,0-1,0 1,0-1,1 0,-1 0,1 0,-1 0,1 0,2 1,4 0,0-1,0 1,0-1,0-1,0 1,0-2,1 1,-1-1,0-1,0 0,9-1,-14 1,0 1,0-1,0 0,0 0,0-1,0 1,0-1,-1 0,1 0,-1 0,1 0,-1-1,0 0,0 1,0-1,0 0,0 0,-1-1,1 1,-1 0,0-1,0 0,0 1,0-1,-1 0,0 0,1-2,-2 4,1 0,-1 1,0-1,0 1,0-1,0 0,0 1,0-1,0 0,0 1,-1-1,1 1,-1-1,1 0,-1 1,0-1,0 1,1 0,-1-1,0 1,0 0,0-1,-1 1,1 1,1 0,-1 0,0 0,0 0,1 1,-1-1,0 0,1 1,-1-1,1 0,-1 1,0-1,1 1,-1-1,1 1,-1-1,1 1,-1-1,1 1,-1-1,1 1,0 0,-1-1,1 1,0 0,0-1,-1 1,1 0,0-1,0 1,0 0,0 0,0-1,0 1,0 0,0-1,0 1,0 0,0-1,0 6,0-1,0 1,0 0,0-1,1 1,0-1,0 1,1-1,-1 0,1 1,1-1,-1 0,0 0,1 0,0 0,1-1,-1 1,1-1,-1 0,1 0,0 0,1-1,-1 1,1-1,0 0,-1 0,1-1,0 1,1-1,-1 0,0-1,1 1,-1-1,1 0,-1 0,2-1,-4-2,0 1,0-1,0 0,-1-1,1 1,0 0,-1-1,0 0,1 1,-1-1,0 0,-1 0,1 0,0-1,-1 1,0 0,1-1,-1 1,-1 0,1-1,0 1,-1-1,0 1,0-1,0 1,0-1,-1 0,1 1,-1 0,-1-4,2-2,0-141,1 149,-1-1,0 1,0 0,1 0,-1 0,0 0,1 0,-1 0,1 0,0 0,-1 0,1 0,0 0,-1 0,1 1,0-1,0 0,0 0,0 1,0-1,0 0,0 1,0-1,0 1,0 0,0-1,0 1,0 0,0-1,0 1,1 0,-1 0,0 0,0 0,0 0,0 0,0 1,1-1,-1 0,0 0,0 1,0-1,0 1,0-1,1 1,47 28,-41-23,0 0,-1 1,0-1,0 2,0-1,-1 1,-1 0,1 0,-1 0,0 1,-1 0,0 0,-1 0,1 0,-2 1,1-1,-2 1,1 0,-1 1,-1-7,-1 0,1 0,0 0,0 0,0 0,1 0,0-1,0 1,0 0,0 0,0-1,1 1,-1 0,1-1,0 1,0-1,0 0,1 0,-1 0,1 0,0 0,0 0,0-1,0 1,0-1,0 0,1 0,-1 0,3 0,6 1,0-2,1 1,-1-2,0 0,1 0,-1-1,0 0,0-1,0-1,0 0,0-1,-1 0,1 0,-1-1,0-1,0 0,-1 0,0-1,0-1,1-1,-2 1,-1 0,1-1,-1 1,-1-2,0 1,0-1,-1 0,3-7,-6 12,-1 1,0-1,0 1,-1-1,0 0,1 0,-1 0,-1 0,1 0,-1 0,0 0,0 0,0 1,-1-1,1 0,-1 0,-1 0,1 0,-1 0,0 1,-1-3,2 4,-1 0,0 1,0-1,0 0,-1 1,1 0,-1-1,1 1,-1 0,0 0,0 1,0-1,0 0,0 1,0 0,0 0,0 0,-1 0,1 0,0 1,-1-1,1 1,0 0,-1 0,1 0,0 1,-1-1,1 1,-2 0,-1 1,-1-1,1 2,-1-1,1 1,0 0,0 0,0 1,1-1,-1 1,1 1,0-1,0 1,0 0,-1 1,-1 5,1 0,0 0,0 1,1-1,1 1,0 0,0 1,2-1,-1 0,1 8,-4 26</inkml:trace>
  <inkml:trace contextRef="#ctx0" brushRef="#br0" timeOffset="110916.369">19963 15346,'95'9,"0"-4,30-5,-47 0,1064-27,-279-46,-575 63,-287 10,0 0,0 1,1-1,-1 0,0 0,0 0,0 0,1 0,-1 0,0 0,0 0,1 0,-1-1,0 1,0 0,0-1,0 1,0-1,0 1,1-1,-1 0,0 1,-1-1,1 0,0 0,0 0,0 1,0-1,-1 0,1 0,0 0,-1 0,1-1,-1 1,1 0,-1 0,1 0,-1 0,0 0,0-1,0 1,0 0,1-2,-35-130,-86-366,113 464,-19-91,-6 2,-43-109,29 144,46 89,0 0,-1 1,1-1,0 0,0 0,0 1,0-1,0 0,-1 0,1 1,0-1,0 0,0 0,-1 0,1 1,0-1,0 0,0 0,-1 0,1 0,0 1,-1-1,1 0,0 0,0 0,-1 0,1 0,0 0,-1 0,1 0,0 0,0 0,-1 0,1 0,0 0,-1 0,1 0,0 0,-1 0,1 0,0-1,0 1,-1 0,1 0,0 0,0 0,-1-1,1 1,9 30,-9-28,4 9,-4-8,0 0,1 0,0-1,-1 1,1 0,0 0,1 0,-1 0,0-1,1 1,0-1,-1 1,1-1,0 1,0-1,0 0,1 0,-1 0,1 0,-1-1,1 1,-1 0,1-1,0 0,0 0,-1 0,3 1,145-2,943-18,380-27,-1427 44,229-12,4-12,-214 14,-80 11,-9 1</inkml:trace>
  <inkml:trace contextRef="#ctx0" brushRef="#br0" timeOffset="115533.929">8814 10346,'18'0,"18"0,15 0,19 0,14 0,12 0,7 0,1 0,-7 0,-11-2,-15-1,-15 0,-17-2,-18-2,-14 0,-11-1,-7-1,-2 0</inkml:trace>
  <inkml:trace contextRef="#ctx0" brushRef="#br0" timeOffset="115893.137">9268 9945,'-45'31,"44"-30,0-1,0 1,0 0,0 0,0 0,1 0,-1 0,0 0,1 0,-1 1,1-1,-1 0,1 0,0 0,-1 1,1-1,0 0,0 0,0 1,0-1,0 0,0 0,0 1,0-1,1 0,-1 0,0 1,1-1,-1 0,1 0,0 0,-1 0,1 0,0 0,-1 0,1 0,0 0,0 0,0 0,0 0,1 0,1 1,0 1,1-1,-1-1,1 1,0-1,0 1,-1-1,1 0,0 0,0-1,0 1,0-1,0 0,0 0,0 0,0 0,0-1,0 0,0 1,0-1,0-1,-1 1,1-1,0 1,-1-1,1 0,-1-1,0 1,0 0,0-1,0 0,0 0,0 0,-1 0,1 0,-1 0,0-1,0 1,0-1,0 1,-1-1,0 0,1 0,-1 1,-1-1,1 0,0 0,-1 0,0 0,0 0,0 0,-1 0,1 0,-1-1,-1 2,1-1,-1 1,0-1,0 1,-1 0,1 0,-1 0,1 0,-1 0,0 1,0-1,0 1,-1 0,1 0,0 0,-1 0,1 1,-1-1,0 1,1 0,-1 0,0 0,0 1,0-1,0 1,0 0,1 0,-1 0,0 1,0-1,0 1,0 0,1 0,-1 0,0 1,1-1,-1 1,1 0,0 0,-1 0,1 0,0 1,0-1,0 1,1 0,-1 0,1 0,-1 0,1 0,0 1,0 0,-11 30,5 0</inkml:trace>
  <inkml:trace contextRef="#ctx0" brushRef="#br0" timeOffset="116185.885">9415 10667,'0'2,"0"0,1 0,-1 1,1-1,-1 0,1 0,0 0,0 0,0 0,0 0,0 0,0 0,0 0,1 0,-1 0,1-1,-1 1,1 0,0-1,0 0,0 1,-1-1,1 0,0 0,1 0,-1 0,0 0,0-1,0 1,0-1,1 1,-1-1,0 0,0 0,1 0,-1 0,0 0,1 0,-1-1,0 1,0-1,0 0,1 1,-1-1,1-1,-1-1,1 0,-1 1,0-1,0-1,0 1,0 0,0 0,-1-1,1 1,-1-1,0 1,0-1,-1 0,1 1,-1-1,0 0,1 0,-2 1,1-1,0 0,-1 1,0-1,0 0,0 1,0-1,0 1,-1-1,1 1,-1 0,0 0,0 0,0 0,-1 0,1 0,-1 0,0 1,1-1,-1 1,0 0,0 0,-1 0,1 0,0 0,-1 1,1 0,-2-1,1 0,0 1,0-1,0 1,0 0,0 0,-1 0,1 1,0 0,0-1,-1 2,1-1,0 0,0 1,0 0,0 0,0 0,0 0,0 1,0-1,0 1,0 0,1 0,-2 1,4-2,0 1,1-1,-1 0,1 0,-1 0,1 0,-1 0,1 1,0-1,0 0,0 0,-1 0,1 1,0-1,1 0,-1 0,0 1,0-1,0 0,1 0,-1 0,1 1,-1-1,1 0,-1 0,1 0,-1 0,1 0,0 0,0 0,0 0,0 0,-1-1,1 1,0 0,0 0,0-1,1 1,-1-1,0 1,0-1,0 1,0-1,1 1,-1-1,0 0,1 0,24 10</inkml:trace>
  <inkml:trace contextRef="#ctx0" brushRef="#br0" timeOffset="116782.358">10017 9985,'8'-8,"1"0,0 1,0-1,0 2,1-1,0 1,0 1,0 0,1 0,0 1,0 1,0-1,0 2,0 0,1 0,-1 1,1 0,-1 1,1 0,0 1,-1 1,0-1,1 2,10 3,-17-5,0 1,0 0,0 1,0-1,0 1,0 0,-1 0,0 0,1 1,-1-1,0 1,-1 0,1 0,-1 1,0-1,0 1,0 0,0-1,-1 1,0 0,0 0,0 1,-1-1,0 0,0 1,0-1,-1 1,1-1,-1 0,0 1,-1-1,0 1,0-1,0 0,0 1,-1-1,0 0,0 0,-1 3,-10 16,-1 0,-1 0,-1-1,-1-1,-1-1,-1 0,-14 10,9-6,0 0,2 1,1 1,-14 23,33-47,0 0,0 0,0 0,0 0,0 1,1-1,0 0,0 1,0-1,0 1,0-1,1 1,-1 0,1-1,0 1,0-1,0 1,1 0,-1-1,1 1,0-1,0 1,0-1,0 0,1 1,-1-1,1 0,0 1,5 1,0-1,0 1,0-1,1 0,-1-1,1 1,0-1,0-1,0 0,1 0,-1-1,0 0,1 0,-1-1,4 0,-8 1,56 1,0-2,0-3,-1-3,0-2,27-8,-50 6,-48 9,-8 12,13-5</inkml:trace>
  <inkml:trace contextRef="#ctx0" brushRef="#br0" timeOffset="118528.07">12142 10266,'46'11,"78"-8,0-5,98-14,-2-1,1340-23,-945 30,431-14,1338-16,-1332 15,-868 11,-59 15,-106-1</inkml:trace>
  <inkml:trace contextRef="#ctx0" brushRef="#br0" timeOffset="120434.377">13573 9036,'236'11,"449"-22,-595 8,-89 3,0 0,-1 0,1 0,-1 1,1-1,-1 0,1 0,-1 1,1-1,-1 0,1 0,-1 0,1 0,-1 0,1 0,-1 0,1 0,-1 0,1 0,-1 0,1 0,-1 0,1-1,-1 1,1 0,-1 0,1 0,-1-1,1 1,-1 0,0-1,1 1,-1 0,1-1,-1 1,0 0,1-1,-1 1,0-1,0 1,1-1,-1 1,0-1,0 1,0-1,1 1,-1-1,0 1,0-1,0 1,0-1,0 1,0-1,0 1,0-1,0 1,-1-1,1 1,0-1,0 1,0-1,0 1,-1-1,1 1,-7-10,0 0,1-1,1 1,-1-1,2 0,-1-1,2 1,0-1,0 1,1-1,0 0,1 0,0 0,1-6,-2-324,5 213,-4 0,-7 0,-5 0,-17-63,-29-3,43 137,17 57,1 0,0-1,0 1,0 0,0 0,0 0,0 1,0-1,0 0,0 1,0 0,0-1,0 1,0 0,0 0,0 0,1 0,-1 0,0 1,0-1,0 0,0 1,2 0,1 0,78 9,0-4,30-4,675-26,-19 15,502-27,-664 16,-462 16,-154 5</inkml:trace>
  <inkml:trace contextRef="#ctx0" brushRef="#br0" timeOffset="121227.67">15806 8702,'24'-215,"-5"87,1-87,-18 242,-12 119,10 128,24-127,-14-116</inkml:trace>
  <inkml:trace contextRef="#ctx0" brushRef="#br0" timeOffset="121632.821">16153 8462,'0'23,"8"93,-7-112,0 0,0 0,0 0,1-1,-1 1,1 0,0-1,0 1,0-1,0 0,1 0,-1 0,1 0,0 0,0 0,0-1,0 0,0 1,1-1,-1 0,1 0,-1-1,1 1,0-1,-1 0,4 1,-2-1,0-1,0 0,0 0,0 0,0 0,-1-1,1 1,0-1,0-1,0 1,-1-1,1 1,-1-2,1 1,-1 0,0-1,0 1,0-1,0-1,0 1,0 0,-1-1,0 0,0 1,0-1,0-1,-1 1,1 0,1-5,-1 2,1-1,-1 0,0 0,-1 0,0 0,0 0,-1-1,0 1,-1 0,1-1,-2 1,1-1,-1 1,0 0,-1 0,0-1,-1-2,0 5,1 1,0 0,-1 0,0-1,-1 2,1-1,-1 0,1 1,-2 0,1-1,0 2,-1-1,1 0,-1 1,0 0,0 0,-1 1,1-1,-1 1,1 0,-1 1,1-1,-1 1,0 0,0 0,0 1,0 0,1 0,-1 0,0 1,0 0,0 0,1 0,-1 1,0 0,1 0,0 0,-1 1,1 0,2-2,1 1,-1 0,1 0,-1 0,1 0,0 0,0 0,0 1,0-1,1 1,-1-1,0 1,1 0,0-1,0 1,0 0,0 0,0 0,1 0,-1 0,1 0,-1 0,1 0,0 0,1 0,-1 0,0 0,1 0,0 0,0 0,-1 0,2 0,-1 0,0 0,1-1,-1 1,1 0,0-1,1 2,28 23,4-4</inkml:trace>
  <inkml:trace contextRef="#ctx0" brushRef="#br0" timeOffset="121992.504">16608 8528,'-1'2,"0"1,0-1,1 0,-1 0,0 1,1-1,0 0,-1 1,1-1,0 1,0-1,1 0,-1 1,0-1,1 0,-1 1,1-1,0 0,0 0,0 0,0 1,0-1,0 0,1 0,-1-1,1 1,-1 0,1 0,0-1,0 1,-1-1,1 1,0-1,0 0,1 0,-1 0,0 0,0 0,1 0,93 18,-92-19,1 1,0 0,-1-1,1 0,0 0,-1 0,1-1,0 0,-1 0,1 0,-1 0,0-1,1 1,-1-1,0 0,0-1,0 1,0-1,0 1,-1-1,1 0,-1-1,0 1,1-1,-2 1,1-1,0 0,-1 0,0 0,0 0,0 0,1-4,-3 1,1 1,-1-1,-1 1,1-1,-1 0,0 1,-1-1,0 1,0-1,0 1,-1 0,1 0,-2 0,1 0,-1 1,1-1,-1 1,-1 0,1 0,-1 1,0-1,0 1,0 0,-1 0,1 1,-1-1,0 1,0 0,0 1,-1 0,1 0,0 0,-1 1,0 0,1 0,-1 0,1 1,-1 0,0 0,1 1,-1 0,1 0,-1 0,1 1,-1 0,1 1,-6 2,8-4,1 1,-1-1,0 1,1 0,-1 0,1 1,-1-1,1 1,0-1,0 1,0 0,1 0,-1 1,1-1,-1 0,1 1,0-1,1 1,-1 0,1 0,-1 0,1 0,0 0,0 0,1 0,-1 0,1 0,0 0,0 0,0 0,1 0,0 0,-1 0,1 0,1 0,0 2,20 20,3-4</inkml:trace>
  <inkml:trace contextRef="#ctx0" brushRef="#br0" timeOffset="124027.627">17250 8381,'-10'-12,"5"42,5-27,-11 140,8 93,1-33,-7 42,3-200,-2-57,-12-183,18 163,6-538,1 419,-3 185,2 0,1-1,2 1,1-1,1 0,2-1,5 9,-13-33,-1-1,1 0,1 0,-1 0,1 0,0-1,1 1,0-1,0 0,0 0,1-1,0 0,0 0,0 0,0 0,1-1,0 0,0-1,0 0,5 2,-8-5,-1 0,1 0,-1 0,1-1,-1 1,1-1,-1 0,0 0,1-1,-1 1,0 0,0-1,0 0,0 0,0 0,0 0,0 0,-1-1,1 1,-1-1,0 0,0 0,0 0,0 0,1-1,32-85,-31 69,0 0,-2 0,0 0,-1-1,-1 1,-1-1,-4-18,6 38,-1 1,0-1,0 0,0 1,0-1,1 0,-1 1,0-1,0 0,0 1,0-1,-1 0,1 1,0-1,0 1,0-1,0 0,-1 1,1-1,0 0,-1 1,1-1,0 1,-1-1,1 1,-1-1,1 1,-1-1,1 1,-1 0,1-1,-1 1,1-1,-1 1,0 0,1 0,-1-1,1 1,-1 0,0 0,1 0,-1 0,0 0,1 0,-1 0,0 0,1 0,-1 0,0 0,1 0,-1 0,0 0,1 1,-1-1,1 0,-1 1,0-1,1 0,-1 1,1-1,-1 0,1 1,-1-1,1 1,-1-1,1 1,0 0,-23 41,21-35,0 0,0 0,1 1,0-1,1 0,-1 1,2-1,-1 1,1-1,0 0,0 1,1-1,0 0,0 0,1 0,0 0,0 0,1-1,-1 1,2-1,-1 0,1 0,-1-1,2 1,-1-1,0 0,1 0,0-1,0 0,1 0,1 1,28 12</inkml:trace>
  <inkml:trace contextRef="#ctx0" brushRef="#br0" timeOffset="124353.762">17931 8354,'-12'-4,"-1"0,1 1,-1 1,0 0,1 0,-1 1,0 1,0 0,0 1,0 0,0 1,1 0,-6 3,17-5,-1 0,1 1,-1 0,1-1,0 1,-1 0,1 0,0-1,0 1,-1 0,1 0,0 1,0-1,0 0,0 0,0 0,1 1,-1-1,0 0,1 1,-1-1,0 1,1-1,0 1,-1-1,1 1,0-1,0 1,0-1,0 1,0-1,0 1,0-1,0 1,1-1,-1 1,1-1,-1 1,1-1,0 1,-1-1,1 0,0 0,0 1,50 50,66 15,-90-54,0 2,-2 0,1 2,-2 1,0 1,-22-19,-1 1,1 0,-1-1,1 1,-1 0,0 0,1 0,-1 0,0 0,0 0,0 0,0 0,0 1,0-1,0 0,0 1,0-1,-1 1,1-1,0 1,-1-1,1 1,-1-1,0 1,1-1,-1 1,0 0,0-1,0 1,0-1,-1 1,1 0,0-1,0 1,-1-1,1 1,-1-1,0 1,1-1,-1 1,0-1,0 0,0 1,0-1,0 0,0 0,0 0,-1 0,1 1,-12 4,0-1,-1 0,1-1,-1 0,0-1,0-1,0 0,0-1,0 0,-8-1,-19-14,30 2</inkml:trace>
  <inkml:trace contextRef="#ctx0" brushRef="#br0" timeOffset="124905.359">18212 7659,'112'3,"-109"-1,1 0,-1 0,0 0,1 1,-1-1,0 1,-1 0,1 0,0 0,-1 0,0 0,1 0,-1 1,-1-1,1 1,0 0,-1-1,0 1,0 0,0 0,0 0,-1 0,1 0,-1 0,0 0,0 0,-1 3,2 4,12 319,-7-82,61 287,-62-440,-1-86,0-11</inkml:trace>
  <inkml:trace contextRef="#ctx0" brushRef="#br0" timeOffset="125522.94">18426 8969,'495'-13,"-372"12,537-15,-166-17,590-24,-148 51,-837-1,-98 7,-1 0,1 0,0 0,-1 0,1 0,-1 0,1 0,0 0,-1 0,1 0,-1 0,1 0,0 0,-1 0,1 0,-1-1,1 1,-1 0,1 0,0-1,-1 1,1 0,-1-1,0 1,1-1,-1 1,1-1,-1 1,1-1,-1 1,0-1,0 1,1-1,-1 1,0-1,0 1,1-1,-1 0,0 1,0-1,0 1,0-1,0 0,0 1,0-1,0 0,-10-8</inkml:trace>
  <inkml:trace contextRef="#ctx0" brushRef="#br0" timeOffset="126562.652">19576 8247,'13'-326,"-13"316,1 20,-2 84,-1-23,3 0,4 0,10 52,20-19,-16-71</inkml:trace>
  <inkml:trace contextRef="#ctx0" brushRef="#br0" timeOffset="126920.844">19883 8140,'-3'4,"1"0,-1 0,1 0,0 0,0 0,0 0,1 1,-1-1,1 1,0-1,0 1,1-1,-1 1,1-1,0 1,1 0,-1-1,1 1,-1 0,2-1,-1 0,0 1,1-1,0 0,0 1,0-1,0 0,1 0,-1-1,1 1,0 0,2 0,5 5,0-2,1 1,0-1,0-1,1 0,0 0,0-1,0-1,1 0,-1-1,1 0,0-1,0 0,0-1,0-1,0 0,0-1,10-1,-18 2,0-1,-1 1,1-1,0 0,0-1,-1 1,1-1,0 0,-1 0,0 0,1 0,-1-1,0 0,0 0,-1 0,1 0,-1 0,1-1,-1 0,0 0,0 0,-1 0,1 0,-1 0,0-1,0 1,0-1,-1 0,0 1,1-1,-2 0,1 0,0 0,-1 1,0-1,0 0,-1 0,0-3,-2-2,-1 0,0 0,-1 0,0 1,-1 0,0 0,0 0,0 1,-2 0,1 0,-1 0,0 1,0 0,-1 1,1 0,-2 0,1 1,-1 0,1 1,-1 0,0 0,-1 1,1 1,-1-1,1 2,-1 0,0 0,1 0,-3 2,-43 14,55-14,0-1,0 1,0 0,0-1,0 1,0 0,0 0,0 0,0 0,1 0,-1 0,0 0,0 0,1 0,-1 0,1 0,-1 1,1-1,0 0,-1 0,1 1,0-1,0 0,0 0,0 1,0-1,0 0,0 0,0 1,1-1,-1 0,0 0,1 1,-1-1,1 0,-1 0,1 0,0 0,-1 0,1 0,0 0,1 1,70 52,-23-30</inkml:trace>
  <inkml:trace contextRef="#ctx0" brushRef="#br0" timeOffset="127227.142">20431 8220,'-2'3,"0"1,1-1,0 1,0-1,0 1,0 0,0-1,0 1,1 0,0 0,0-1,0 1,0 0,1 0,-1-1,1 1,0 0,0-1,0 1,1-1,-1 1,1-1,0 0,0 0,0 1,0-1,1-1,-1 1,1 0,0-1,0 1,-1-1,3 2,3 1,0 0,0 0,0 0,1-1,0 0,0-1,0 0,0 0,0-1,0 0,1-1,-1 0,1 0,-1-1,1 0,-1-1,1 0,-1 0,0-1,0 0,1-1,-1 0,-1-1,1 0,1 0,-7 2,-1 0,1 0,-1 0,1 0,-1-1,1 1,-1-1,0 1,0-1,-1 0,1 0,0 1,-1-1,0 0,1-1,-1 1,-1 0,1 0,0 0,-1-1,1 1,-1 0,0-1,0 1,-1 0,1-1,-1 1,1 0,-1 0,-1-2,0-3,-2 1,1 0,-1 0,0 0,0 1,-1-1,1 1,-1 0,-1 1,1-1,-1 1,-4-3,0 1,0 0,-1 1,0 1,0 0,0 0,0 1,0 1,-1 0,-11-2,18 4,-1 0,0 0,1 1,-1 0,0 0,0 0,1 1,-1 0,0 0,1 0,-1 1,1 0,0 0,-1 0,1 0,0 1,0 0,1 0,-1 1,0-1,-1 3,3-2,1 0,1 0,-1 0,0 0,1 0,0 0,0 0,0 0,0 1,1-1,-1 0,1 1,0-1,1 0,-1 1,1-1,0 0,0 0,0 1,1-1,-1 0,1 0,0 0,0-1,0 1,1 0,-1-1,1 1,0-1,0 0,0 0,0 0,1 0,-1-1,2 1,30 28</inkml:trace>
  <inkml:trace contextRef="#ctx0" brushRef="#br0" timeOffset="127917.703">21019 8060,'-19'71,"4"1,3 1,3-1,3 2,3 29,-2 19,5-1,11 69,2-124,-13-66,0-1,0 1,0 0,-1-1,1 1,0 0,0-1,0 1,0 0,0-1,0 1,0 0,0-1,0 1,0 0,0-1,0 1,0 0,0-1,0 1,0 0,0-1,1 1,-1 0,0-1,0 1,0 0,1-1,-1 1,0 0,0 0,0-1,1 1,-1 0,0 0,1-1,-1 1,0 0,1 0,-1 0,0 0,0 0,1 0,-1-1,1 1,-1 0,0 0,1 0,-1 0,0 0,1 0,-1 0,0 0,1 0,-1 1,0-1,1 0,-1 0,0 0,1 0,-1 0,0 1,1-1,-1 0,0 0,0 0,1 1,19-215,-8-529,-11 760,0-1,1 0,0 0,2 0,-1 0,2-1,0 1,1-1,1 0,0-1,1 1,1-2,0 1,0-1,2 0,-1-1,2 0,6 4,-14-13,-1-1,1 1,0-1,0 0,0-1,0 1,0-1,1 0,-1 0,0 0,1 0,-1-1,1 0,-1 0,0 0,1 0,-1-1,1 1,-1-1,0-1,0 1,1 0,-1-1,0 0,0 0,-1 0,1 0,0-1,-1 0,1 1,-1-1,0-1,0 1,0 0,0-1,-1 1,1-1,-1 0,1-1,4-8,-1-1,0 0,-1 1,0-2,-1 1,-1 0,0-1,-1 0,-1 1,0-1,-1-7,0 21,1 0,-1 0,0 0,1 0,-1 0,0 1,0-1,0 0,0 0,0 0,0 0,0 0,0 0,0 0,-1 0,1 1,0-1,-1 0,1 0,0 0,-1 0,1 1,-1-1,1 0,-1 0,1 1,-1-1,0 1,1-1,-1 0,0 1,0-1,1 1,-1-1,0 1,0 0,0-1,1 1,-1 0,0 0,0-1,0 1,0 0,0 0,0 0,0 0,1 0,-1 0,0 0,0 1,0-1,0 0,0 0,0 1,1-1,-1 0,0 1,0-1,0 1,1-1,-1 1,0-1,1 1,-5 5,0 0,0-1,1 2,0-1,0 0,1 1,0 0,0 0,1 0,-1 0,1 0,1 0,0 1,0-1,0 1,1-1,0 0,0 1,1-1,0 1,0-1,1 0,0 1,1 2,0-2,1-1,-1 0,1-1,1 1,-1 0,1-1,0 0,0 0,1-1,0 1,0-1,0-1,0 1,1-1,0 0,0 0,0-1,1 0,24 9</inkml:trace>
  <inkml:trace contextRef="#ctx0" brushRef="#br0" timeOffset="128241.458">21875 8007,'-19'-9,"-1"0,1 2,-1 0,-1 2,1 0,-1 1,0 1,-9 0,29 3,-1-1,1 1,0-1,-1 1,1 0,-1 0,1 0,-1 0,1 0,-1 0,1 0,0 0,-1 0,1 1,-1-1,1 1,0-1,-1 1,1-1,0 1,0 0,-1 0,1 0,0 0,0 0,0 0,0 0,0 0,0 0,0 0,0 0,1 0,-1 1,0-1,1 0,-1 1,1-1,-1 0,1 1,0-1,0 1,-1-1,1 1,0-1,0 1,1-1,-1 0,0 1,0-1,1 1,-1 0,8 10,0 0,1 0,0-1,1 0,0-1,1 0,0 0,0-1,1 0,1-1,8 4,1 3,1 0,-6-5,0 2,-1 0,0 0,-1 2,0-1,-1 2,11 15,-23-28,0 1,-1 0,1-1,-1 1,1 0,-1 0,0 0,0 0,-1 0,1 0,0 0,-1 0,0 1,0-1,0 0,0 0,0 0,-1 0,1 0,-1 0,0 0,0 0,0 0,-1 0,1 0,0 0,-1 0,0-1,0 1,0-1,0 0,0 1,0-1,0 0,-1 0,0 0,-11 7,0-1,-1-1,0-1,0 0,0-1,-1 0,1-2,-1 0,0 0,-10-1,-10 2</inkml:trace>
  <inkml:trace contextRef="#ctx0" brushRef="#br0" timeOffset="129829.656">22263 8795,'54'11,"-42"-10,56 1,-66-2,0 0,0-1,0 1,0-1,0 1,-1-1,1 0,0 1,0-1,-1 0,1 0,0-1,-1 1,1 0,-1 0,1-1,-1 1,0-1,0 1,1-1,-1 0,0 0,0 1,-1-1,1 0,0 0,-1 0,1 0,-1 0,1 0,-1 0,-17-151,6 13,6-93,-3-50,-2 176,-5 0,-4 1,-12-23,22-41,9 170,0-1,1 0,-1 0,0 1,0-1,0 0,0 0,1 1,-1-1,0 0,1 1,-1-1,0 0,1 1,-1-1,1 1,-1-1,1 0,-1 1,1-1,-1 1,1 0,0-1,-1 1,1-1,0 1,-1 0,1-1,0 1,0 0,-1 0,1 0,0 0,0 0,-1 0,1 0,0 0,0 0,-1 0,1 0,0 0,0 0,-1 0,1 1,0-1,102-2,1231 41,-629-12,985 5,-1551-34,-121 0,-24 3,-24 2,9 1</inkml:trace>
  <inkml:trace contextRef="#ctx0" brushRef="#br0" timeOffset="131493.618">19241 10065,'726'8,"337"-10,-495-3,-507 5,3447 39,-2026 64,-1340-85,-156-26,-9-1</inkml:trace>
  <inkml:trace contextRef="#ctx0" brushRef="#br0" timeOffset="132854.161">18720 9784,'-1'0,"1"0,-1 0,1 0,-1-1,1 1,-1 0,1 0,0-1,-1 1,1 0,-1-1,1 1,-1 0,1-1,0 1,-1-1,1 1,0-1,0 1,-1-1,1 1,0-1,0 1,0-1,-1 1,1-1,0 1,0-1,0 1,0-1,0 1,0-1,0 1,0-1,0 0,1 1,-1-1,0 1,0-1,0 1,1-1,-1 1,0-1,0 1,1 0,-1-1,0 1,1-1,-1 1,1 0,-1-1,0 1,1 0,-1-1,1 1,-1 0,1 0,-1-1,1 1,0 0,37 0,-15 6,-1 2,-1 0,1 1,-2 1,1 2,1 1,-1-1,69 39,-3 3,-1 4,-4 4,0 5,-16 10,-64-74,-1 1,1-1,0 1,-1 0,0-1,0 1,0 0,0 0,-1 0,1 0,-1 0,0 0,0 0,-1 0,1 0,-1-1,0 1,0 0,0 0,0 0,-1-1,0 1,1-1,-2 1,-7 9,-1 0,0-1,-1 0,-1-1,0-1,0 0,-1-1,0 0,-1-1,-12 5,-125 59,-4-6,-52 10,100-37,-39 14,26-9</inkml:trace>
  <inkml:trace contextRef="#ctx0" brushRef="#br1" timeOffset="143386.759">14321 6282,'-2'-12,"-3"0,-1 7,1 17,-1 22,0 23,2 23,1 18,3 15,4 8,2 3,-1-20</inkml:trace>
  <inkml:trace contextRef="#ctx0" brushRef="#br1" timeOffset="144661.701">14535 6683,'518'21,"-273"-8,1312 36,-85 14,-1403-61,-69-2,1-1,-1 1,0-1,1 0,-1 1,0-1,0 1,1-1,-1 0,0 1,0-1,0 0,0 1,0-1,0 0,0 1,0-1,0 0,0 1,0-1,-1 0,1 1,0-1,0 1,-1-1,1 0,0 1,-1-1,1 1,-1-1,1 1,0-1,-1 1,1-1,-1 1,1 0,-1-1,0 1,1 0,-1-1,1 1,-1 0,0 0,1-1,-1 1,0 0,1 0,-1 0,0 0,1 0,-1 0,-8-8,-3-11,1 0,1-1,1 0,1 0,0-1,2 0,0 0,1 0,2-1,0 0,1 0,1-3,-2-6,-25-225,17 207,11 49,-1-1,1 1,-1 0,1 0,-1 0,1 0,-1 0,1 0,-1 0,1 0,0 0,-1 0,1 0,-1 0,1 0,-1 0,1 1,-1-1,1 0,-1 0,1 0,0 1,-1-1,1 0,0 1,-1-1,1 0,0 1,-1-1,1 0,0 1,-1-1,1 1,0-1,0 0,0 1,-1-1,1 1,0-1,0 1,0-1,0 1,0-1,0 1,0-1,0 1,0-1,0 1,0-1,0 0,0 1,-17 130,16-106,1 90,6-1,4 1,5-1,6-1,11 28,-13-58,-4-17</inkml:trace>
  <inkml:trace contextRef="#ctx0" brushRef="#br1" timeOffset="145049.935">17971 6509,'-13'-7,"-5"3,3 6,11 9,12 11,15 7,12 9,10 4,5 2,0-2,-10-4,-15-3,-24-4,-34 1,-42-2,-44 2,-1-6</inkml:trace>
  <inkml:trace contextRef="#ctx0" brushRef="#br1" timeOffset="146056.227">15084 6469,'-56'2,"1"3,-1 3,1 1,1 4,0 1,-14 8,52-18,1 1,0 0,1 1,-1 1,1 0,1 1,-1 0,1 1,1 1,0 0,-3 3,14-12,1-1,-1 1,1 0,-1 0,1-1,-1 1,1 0,0 0,-1 0,1 0,0-1,0 1,0 0,-1 0,1 0,0 0,0 0,0 0,0 0,1 0,-1-1,0 1,0 0,0 0,1 0,-1 0,0 0,1-1,-1 1,1 0,-1 0,1-1,-1 1,1 0,0-1,-1 1,1 0,0-1,-1 1,1-1,0 1,0-1,0 0,-1 1,1-1,0 0,0 1,0-1,0 0,48 12,-47-12,81 10,-64-11,1 2,-1 1,0 0,0 1,-1 1,1 1,-1 0,0 2,0 0,-1 1,0 0,0 2,-1 0,0 1,6 6,-19-13,0 0,0 0,0-1,1 1,-1-1,1 0,-1 0,1 0,0 0,1-1,-1 1,0-1,1 0,-1 0,1-1,-1 0,1 1,0-1,-1-1,1 1,0-1,0 0,0 0,0 0,-1-1,1 1,0-1,0 0,-1-1,1 1,-1-1,2-1,0-4,-1 0,0-1,-1 1,0-1,0 0,-1 0,0-1,0 1,-1-1,0 1,-1-1,0 0,0 0,-1 0,0 1,0-1,-1 0,0 0,-2-3,-1-22,-3 1,-1-1,-1 1,-2 1,-5-11,-6-18,15 36,4 6</inkml:trace>
  <inkml:trace contextRef="#ctx0" brushRef="#br1" timeOffset="146895.322">15565 5494,'0'17,"-1"48,3 0,2 0,4 0,3 3,-10-62,-1-2,1-1,-1 1,1 0,0-1,0 1,0-1,0 1,1-1,-1 0,1 0,0 1,0-1,0 0,0-1,1 1,-1 0,3 2,-4-6,0 1,0 0,0 0,0 0,-1-1,1 1,0 0,0-1,-1 1,1-1,0 1,0-1,-1 1,1-1,-1 1,1-1,0 0,-1 1,1-1,-1 0,0 0,1 1,-1-1,1 0,-1 0,0 1,0-1,0 0,1 0,-1 0,0 0,0 0,0 0,4-26,-1 0,-2 0,0 0,-2 0,-1 0,-1 0,-1 0,-4-8,6 18,-31-151,23 146,7 35,5-6,0 0,1 0,0 0,0 0,0-1,1 1,-1-1,2 0,-1 0,1 0,0 0,0-1,0 0,1 0,-1-1,1 1,1-1,-1 0,1-1,-1 0,1 0,0 0,0-1,0 0,0 0,1-1,-1 1,0-2,1 1,-1-1,0 0,1-1,-1 0,1 0,-1 0,0-1,0 0,0-1,0 1,0-1,-1-1,1 1,-1-1,0 0,0-1,0 0,0 1,-1-2,0 1,1-2,1-3,-1 0,-1 0,0 0,0 0,-1-1,0 1,-1-1,-1 0,1 0,-2-1,1 1,-1 0,-1-1,0 1,-1 0,0-1,-1-1,2 12,0 0,0 0,0 0,-1 0,1 0,0 0,0 0,0 0,-1 0,1 0,0 0,-1 1,1-1,-1 0,0 0,1 0,-1 0,1 1,-1-1,0 0,0 1,1-1,-1 0,0 1,0-1,0 1,0-1,0 1,0 0,1-1,-1 1,0 0,0 0,0-1,0 1,0 0,0 0,0 0,0 0,0 0,0 1,0-1,0 0,0 0,0 1,0-1,0 0,0 1,0-1,0 1,0-1,1 1,-1 0,0-1,0 1,1 0,-1-1,0 1,1 0,-1 0,1 0,-1 0,1 0,-1-1,1 1,0 0,-1 0,1 0,0 0,0 1,-9 20,1 0,1 1,1 0,1 0,2 0,0 0,1 1,1 0,1-1,2 10,0-10,0 0,1 0,1-1,1 1,2-1,0 0,1 0,1-1,2 2,-6-13,1 0,0 0,0 0,1-1,1 0,0 0,0-1,0 0,1 0,0-1,1 0,0 0,0-1,0-1,1 0,-1 0,1-1,8 2,14 0</inkml:trace>
  <inkml:trace contextRef="#ctx0" brushRef="#br1" timeOffset="147222.614">16166 5827,'-1'2,"-1"1,0-1,1 0,-1 1,1-1,0 1,0 0,0-1,0 1,0 0,1 0,-1-1,1 1,0 0,0 0,0 0,0 0,0-1,0 1,1 0,0 0,-1 0,1-1,0 1,0 0,1-1,-1 1,0-1,1 1,0-1,-1 0,1 0,0 0,0 0,0 0,1 0,-1 0,0-1,1 1,-1-1,1 1,-1-1,1 0,0 0,0 0,6 2,1 0,-1-1,0 0,1 0,-1-1,1 0,-1-1,1 0,0 0,1-2,-7 2,0 0,0-1,0 0,0 0,0 0,0 0,0-1,-1 1,1-1,-1 0,1 0,-1 0,0-1,1 1,-1-1,0 1,-1-1,1 0,-1-1,1 1,-1 0,0-1,0 1,0-1,1-2,-3 3,1-1,0 1,-1 0,0-1,0 1,0-1,0 1,0 0,-1-1,1 1,-1 0,0-1,0 1,0 0,-1 0,1 0,-1 0,0 0,1 0,-1 0,-1 1,1-1,0 1,-1-1,1 1,-1 0,1 0,-2-1,-5-3,-1 0,1 0,-1 1,0 1,0-1,0 2,0-1,-5 0,6 2,1 0,-1 0,0 0,0 1,0 1,-1-1,1 1,0 1,0 0,0 0,0 1,0 0,1 1,-1-1,1 2,-1-1,1 1,0 1,0-1,1 1,-1 1,1-1,0 1,1 0,-1 1,1 0,1 0,-2 1,6-6,0 1,0-1,-1 0,1 1,1-1,-1 1,0-1,1 1,-1-1,1 1,0-1,0 1,0 0,0-1,0 1,0-1,1 1,-1 0,1-1,0 1,0-1,0 0,0 1,0-1,0 0,1 1,-1-1,1 0,0 0,-1 0,1-1,0 1,0 0,0-1,0 1,1-1,87 35,-41-28</inkml:trace>
  <inkml:trace contextRef="#ctx0" brushRef="#br1" timeOffset="147501.221">16394 5373,'-16'-7,"-10"-2,0 5,4 8,8 7,9 7,9 7,5-1</inkml:trace>
  <inkml:trace contextRef="#ctx0" brushRef="#br1" timeOffset="147700.691">16353 5788,'0'15,"0"9,3 4,4-1,7-2,7-3,9-4,7-4,8-4,5-5,2-5,-9-2</inkml:trace>
  <inkml:trace contextRef="#ctx0" brushRef="#br1" timeOffset="149663.044">17009 5667,'-12'-11,"-1"0,0 0,0 1,-1 1,-1 0,1 1,-1 0,-1 1,-4-1,18 7,0 0,0 0,0 0,0 1,-1-1,1 0,0 1,0-1,0 1,-1 0,1 0,0 0,0 0,-1 0,1 0,0 1,0-1,0 1,-1-1,1 1,0 0,0 0,0 0,0 0,0 0,0 0,1 1,-1-1,0 1,1-1,-1 1,1 0,-1-1,1 1,0 0,0 0,0 0,0 0,0 0,0 0,0 0,1 0,-1 1,1-1,-1 0,1 0,0 1,3 6,1 0,0 0,0 0,1 0,0-1,0 0,1 0,0-1,1 1,0-1,0-1,3 3,1 2,33 32,59 69,-101-111,-1 1,1-1,-1 1,1-1,-1 1,0 0,0-1,0 1,0 0,0 0,-1 0,1 0,0 0,-1 0,1 0,-1 0,0 0,0 0,0 0,0 0,0 0,0 0,0 0,-1 0,1 0,-1 0,0 0,1 0,-1 0,0 0,0 0,0 0,0-1,-1 1,1 0,0-1,-1 1,0 0,-4 1,1-1,-1 1,0-1,-1-1,1 1,0-1,0 0,-1 0,1-1,0 0,-1 0,1 0,0-1,-1 0,1 0,0 0,0-1,0 0,-1-1,6 2,-1 0,0 0,1 0,-1 0,1-1,-1 1,1-1,0 1,-1-1,1 1,0-1,0 0,0 1,0-1,0 0,1 0,-1 0,1 0,-1 0,1 0,-1 0,1 0,0 0,0 0,0 0,0 0,1 0,-1 0,0 1,1-1,-1 0,1 0,0 0,0 0,0-1,42-59,-20 39,1 1,1 1,1 1,0 2,2 0,0 2,1 1,5-1,-32 15,-1 0,0 0,0 0,1 1,-1-1,0 0,0 0,1 1,-1-1,1 1,-1-1,0 1,1 0,-1-1,1 1,-1 0,1 0,-1 0,1 0,-1 0,1 0,-1 1,0-1,1 1,-1-1,1 0,-1 1,0 0,1-1,-1 1,0 0,0 0,1 0,-1 0,0 0,0 0,0 0,4 105,-5-102,0 0,0 0,0 0,0 0,0 0,1 0,0 0,0-1,0 1,0 0,1 0,-1-1,1 1,0-1,0 0,0 1,1-1,-1 0,1 0,-1 0,1-1,0 1,0-1,0 1,1-1,-1 0,0 0,1-1,0 1,-1-1,1 1,0-1,0 0,-1-1,1 1,0-1,0 1,0-1,0 0,0-1,0 1,2-1,3-5,0 1,0-1,-1-1,0 1,-1-1,1-1,-1 0,-1 0,1 0,-1 0,-1-1,0 0,0-1,-1 1,0-1,0 1,-1-1,0 0,-1-1,0 1,-1-5,1 4,-7 32,4-16,-1 0,1 0,0 1,0-1,1 0,-1 0,1 1,0-1,1 0,0 0,-1 0,1 1,1-1,-1 0,1 0,0 0,0-1,0 1,1 0,0-1,0 0,0 1,0-1,1 0,-1-1,3 2,1-1,0-1,0 1,0-1,1-1,0 0,-1 0,1 0,0-1,0 0,0-1,0 0,0 0,0 0,0-1,-1-1,1 1,0-1,0 0,-1-1,1 0,-1 0,0-1,0 1,0-2,-1 1,1-1,-1 0,0 0,0 0,-1-1,0 0,0 0,0-1,-1 1,3-7,-4 6,0 0,0 0,-1 0,0 0,-1-1,1 1,-1-1,-1 1,0-1,0 1,0-1,-1 1,0-1,0 1,-1-1,0 1,0 0,-1 0,-1-2,-16-35,36 45,29 13,1-2,1-2,20 0,-53-8,-10-2,0 0,0 0,0 1,0-1,0 1,-1 0,1 0,0 1,-1-1,1 1,-1-1,1 1,-1 0,1 1,-3-1,-1 0,1 0,-1-1,1 1,-1 0,0 0,0 0,0 0,0 0,0 0,0-1,-1 1,1 0,-1 0,1 0,-1-1,1 1,-1 0,0 0,0-1,0 1,0-1,-1 2,-1 2,0 2,-30 74,32-78,1 0,-1 0,1 0,0 0,0 0,0 1,0-1,0 0,1 0,0 0,-1 0,1 0,0-1,0 1,1 0,-1 0,1-1,-1 1,1 0,0-1,0 0,0 1,0-1,0 0,1 0,-1 0,1 0,8 3,-1-1,1 0,-1-1,1 0,0-1,0 0,0-1,1 0,-1-1,0 0,0 0,1-1,-1-1,0 0,2-1,4 0,-1-1,1 0,-1-2,1 0,-2 0,1-1,-1-1,0-1,0 0,-1-1,-1-1,1 0,-2-1,0 0,0-1,-1 0,4-7,-13 19,-1 0,0 0,0 0,0 0,0-1,0 1,-1 0,1 0,0 0,-1-1,1 1,0 0,-1-1,1 1,-1-1,0 1,0 0,1-1,-1 1,0-1,0 1,0-1,0 1,-1-1,1 1,0 0,-1-1,1 1,-1-1,1 1,-1 0,1-1,-1 1,0 0,0 0,0 0,0-1,0 1,0 0,0 0,-1 0,-8-2,1 1,-1 1,0-1,0 2,0-1,0 2,0-1,0 1,0 1,0-1,1 2,-1-1,-9 5,16-7,0 1,1-1,-1 1,0 0,0 0,0 0,1 0,-1 1,1-1,-1 0,1 1,-1 0,1 0,0 0,0 0,0 0,0 0,0 0,0 1,0-1,1 1,0-1,-1 1,1 0,0-1,0 1,0 0,1 0,-1 0,1-1,-1 1,1 0,0 0,0 0,0 0,1 0,-1 0,1 0,-1 0,1 0,0-1,0 1,0 0,1-1,-1 1,1-1,-1 1,1-1,0 1,0-1,6 4,0 0,1-1,0 0,0-1,0 0,0 0,1-1,-1 0,1-1,0 0,0 0,0-1,0-1,0 1,0-2,0 1,0-1,8-2,-15 2,1 0,-1 1,0-1,0 0,0-1,0 1,0 0,0-1,-1 0,1 0,0 0,-1 0,1 0,-1 0,0-1,0 1,0-1,0 1,0-1,0 0,-1 0,1 0,-1 0,0 0,1-2,-3 8,1 0,1 0,-1 0,0 0,1 0,-1-1,1 1,0 0,0 0,0-1,0 1,1 0,-1-1,1 1,-1-1,1 0,0 1,0-1,0 0,0 0,0 0,1 0,-1-1,1 1,-1-1,1 1,79 30,-77-31,-1-1,1 1,0-1,-1 0,1 0,-1-1,1 1,-1-1,1 0,-1 0,1 0,-1-1,0 0,0 0,0 0,0 0,0 0,0-1,0 0,-1 0,0 0,1 0,-1 0,0-1,0 1,-1-1,1 0,-1 0,0 0,0 0,0 0,-1-1,1 1,-1 0,1-5,1-16,0-1,-2 0,-1-1,-1 1,-1 0,-1 0,-6-25,6 35,2 15,1-1,-1 1,1 0,0 0,0-1,-1 1,1 0,0-1,0 1,0 0,0-1,1 1,-1 0,0-1,0 1,1 0,-1-1,1 1,-1 0,1 0,0 0,-1 0,1-1,0 1,0 0,0 0,0 0,0 1,0-1,0 0,0 0,0 0,0 1,0-1,1 1,-1-1,0 1,0-1,1 1,-1 0,0-1,1 1,-1 0,0 0,1 0,-1 0,0 0,1 0,7-1,0 1,0 0,0 0,-1 1,1 0,0 0,0 1,-1 0,1 0,-1 1,1 1,-1-1,0 1,-1 0,1 1,-1 0,0 0,0 1,0 0,3 4,-8-5,0 0,0 0,-1 0,1 0,-1 1,-1-1,1 0,-1 1,0-1,0 0,0 1,-1-1,0 0,0 1,0-1,-1 0,0 0,-1 2,2-4,-1 1,0 0,1 0,-1 0,1 0,1 1,-1-1,0 0,1 0,0 1,0-1,0 0,1 0,-1 1,1-1,0 0,0 0,0 0,1 0,-1 0,1 0,0 0,0-1,1 1,-1-1,1 1,2 1,4 0,0 0,1 0,0-1,0-1,0 0,1 0,-1-1,1 0,-1-1,1 0,-1-1,1 0,0 0,-1-1,1-1,-1 0,1 0,-1-1,0 0,0-1,0 0,-1-1,1 0,8-6,-12 8,0-1,1 0,-1 0,-1-1,1 1,-1-1,0 0,0-1,0 1,0-1,-1 0,0 0,-1-1,1 1,-1-1,-1 0,1 1,-1-1,0 0,0-1,-1 1,0 0,-1 0,1-1,-1 1,-1 0,1 0,-1-1,0 1,-2-2,3 7,-1-1,0 1,0 0,0 0,0 0,0 0,0 0,0 0,-1 0,1 0,-1 0,0 0,1 1,-1-1,0 1,0-1,0 1,0 0,0 0,0 0,0 0,-1 0,1 0,0 1,-1-1,1 1,0-1,-1 1,1 0,0 0,-1 0,1 0,0 1,-1-1,1 0,0 1,-1 0,1 0,0-1,0 1,0 1,0-1,0 0,0 0,0 1,0-1,0 1,0-1,1 1,-1 0,1 0,-1 0,0 1,-2 6,0-1,0 1,1 0,0 0,0 1,1-1,0 0,1 1,0-1,1 1,-1 0,2-1,0 1,0-1,0 1,1-1,1 0,0 0,0 0,0 0,1 0,1 0,-1-1,2 0,-1 0,1 0,0-1,0 0,1 0,0-1,0 1,5 2,75 34,-46-31</inkml:trace>
  <inkml:trace contextRef="#ctx0" brushRef="#br1" timeOffset="152178.874">19161 7685,'2112'1,"-1251"13,-884-14,2 0</inkml:trace>
  <inkml:trace contextRef="#ctx0" brushRef="#br1" timeOffset="152455.114">21688 7472,'20'7,"17"6,10 7,7 3,0 5,-1 2,-9 4,-10 1,-17 3,-19 1,-24 4,-23 0,-21 3,-20-2,-19-2,9-8</inkml:trace>
  <inkml:trace contextRef="#ctx0" brushRef="#br1" timeOffset="153326.799">19816 7565,'-28'0,"-25"-2,1 2,-1 2,1 3,0 2,0 2,1 3,-19 7,66-18,-1 0,1 0,0 1,1-1,-1 1,0 0,0 0,1 0,-1 0,1 1,0 0,-1 0,1-1,0 2,1-1,-1 0,1 0,-1 1,1 0,0-1,0 1,1 0,-1 0,1 0,0 0,0 0,0 0,0 1,1-1,-1-2,1 0,-1 0,1 0,0 0,0 0,0 0,0 0,0 0,0 0,0 0,1 0,-1 0,0-1,1 1,0 0,-1 0,1 0,0 0,0-1,0 1,0 0,1-1,-1 1,0-1,1 1,-1-1,1 0,-1 0,1 0,0 1,-1-1,1-1,0 1,0 0,-1 0,1-1,0 1,0-1,0 1,0-1,0 0,0 0,0 0,2 0,218-20,-179 22,0 1,0 3,-1 1,0 3,0 1,-1 2,16 8,-57-20,1-1,-1 0,0 1,1-1,-1 0,0 1,1-1,-1 0,1 0,-1 1,0-1,1 0,-1 0,1 0,-1 0,1 0,-1 1,1-1,-1 0,1 0,-1 0,0 0,1 0,-1 0,1-1,-1 1,1 0,-1 0,1 0,-1 0,1 0,-1-1,0 1,1 0,-1 0,1-1,-1 1,0 0,1-1,-1 1,0 0,1-1,-1 1,0-1,0 1,0 0,1-1,-1 1,0-1,0 1,0-1,0 1,0-1,1 1,-1-1,-8-27,6 23,-10-23,-1 1,-2 0,0 1,-2 0,-5-4,0-2,11 14,4 4</inkml:trace>
  <inkml:trace contextRef="#ctx0" brushRef="#br1" timeOffset="153855.465">21461 6376,'-38'15,"1"2,1 2,0 1,2 2,0 1,2 2,1 1,1 1,1 2,1 1,2 1,1 1,1 2,2 0,2 1,1 1,2 1,1 1,2 0,1 1,3 0,1 1,1 0,3 0,0 34,9 39,-5-102</inkml:trace>
  <inkml:trace contextRef="#ctx0" brushRef="#br1" timeOffset="154428.525">20725 7138,'-2'16,"1"1,0 0,1 0,1 0,1 0,0 0,1-1,1 1,1-1,0 0,1 0,3 5,20 72,-28-80,-7-33,-6-35,5 16,-1-1,-3 1,-1 1,-2 0,-5-8,18 43,0-1,-1 1,1 0,-1 0,0 0,0 0,0 0,0 0,-1 0,1 1,-1-1,0 1,1 0,-1 0,0 0,0 0,0 0,-1 0,1 1,-2-1,5 3,-1-1,1 0,0 1,-1-1,1 1,0-1,-1 1,1-1,0 1,0-1,-1 1,1-1,0 1,0-1,0 1,0-1,0 1,-1-1,1 1,0 0,0-1,1 1,-1-1,0 1,0-1,0 1,0-1,0 1,1 0,-1-1,0 1,0-1,1 1,-1-1,0 0,1 1,-1-1,0 1,1-1,-1 0,1 1,-1-1,1 0,-1 1,1-1,-1 0,1 0,-1 1,1-1,-1 0,1 0,-1 0,1 0,0 0,-1 0,1 0,-1 0,1 0,0 0,17 8,1-1,0-1,0-1,1 0,0-1,0-2,0 0,9-1,-24 0,203 6,-205-7,-2-1,-1 1,1 0,0-1,0 1,0 0,0-1,0 1,-1 0,1 0,0 0,0 0,0 0,0 0,0 0,0 0,0 0,0 0,0 0,0 1,-1-1,1 0,0 1,0-1,0 0,-1 1,1-1,0 1,0 0,-1-1,1 1,0-1,-1 1,1 0,-1 0,1-1,-1 1,1 0,-1 0,1 0,-1-1,0 1,1 0,-1 0,0 0,0 0,0 1,-81 51,65-44,0 0,1 1,1 0,-1 1,2 1,0 0,0 1,1 0,0 1,1 1,1 0,-3 6,11-17,1-1,0 1,0 0,0-1,0 1,1 0,-1-1,1 1,0 0,0 0,0-1,1 1,-1 0,1-1,0 1,0 0,0-1,0 1,1-1,-1 1,1-1,0 0,0 0,1 0,-1 0,0 0,20 19</inkml:trace>
  <inkml:trace contextRef="#ctx0" brushRef="#br1" timeOffset="156001.68">22570 6135,'-8'-3,"0"1,0-1,0 1,0 1,0 0,-1 0,1 0,0 1,-1 0,1 1,0 0,-1 0,1 1,0 0,0 0,0 1,0 0,1 0,-1 1,1 0,0 0,0 1,0 0,1 0,-1 1,1 0,-1 2,2-1,0 1,0 0,1 0,0 1,1-1,0 1,0 0,1 0,0 0,0 0,0 8,2-14,0 0,0 1,0-1,0 1,0-1,0 0,1 1,0-1,0 0,0 0,0 1,0-1,1 0,-1 0,1 0,0 0,0-1,0 1,0 0,0-1,1 1,-1-1,1 0,-1 0,1 0,0 0,0-1,0 1,0-1,0 1,1-1,2 1,4-2,-1 0,1 0,0-1,0 0,-1-1,1 0,-1-1,0 0,0 0,0-1,0 0,0 0,-1-1,1-1,-1 1,-1-1,1 0,-1-1,0 0,-1 0,1-1,-1 1,-1-1,5-9,-5 10,0 0,0-1,-1 0,0 0,-1 0,0 0,0 0,-1-1,0 0,0 1,-1-1,0 0,0 0,-1 1,0-1,-1 0,-1-4,2 12,0 1,-1-1,1 0,-1 0,1 1,-1-1,1 0,-1 1,1-1,-1 1,1-1,-1 0,0 1,1 0,-1-1,0 1,0-1,1 1,-1 0,0-1,0 1,0 0,1 0,-1 0,0 0,0-1,0 1,0 0,1 1,-1-1,0 0,0 0,0 0,1 0,-1 1,0-1,0 0,0 1,1-1,-1 0,0 1,1-1,-1 1,0-1,1 1,-1 0,1-1,-1 1,1 0,-1-1,1 1,-1 0,1-1,0 1,-1 0,1 0,0 0,0-1,-1 1,1 0,0 0,0 0,0 0,0-1,0 1,0 0,0 0,1 0,-3 6,0 1,1-1,0 1,1-1,0 1,0-1,0 1,1-1,0 1,1-1,0 1,0-1,0 0,1 0,0 0,0 0,1 0,0-1,0 1,1-1,-1 0,1-1,1 1,-1-1,1 0,0 0,0-1,0 1,1-2,-1 1,1-1,0 1,3-1,3 1,1-1,-1 0,1-1,-1-1,1 0,-1-1,1 0,0-2,-1 1,1-1,-1-1,0-1,0 1,0-2,0 0,-1-1,1 0,-1-1,-1 0,0 0,0-2,0 1,-1-1,0-1,-1 0,0 0,0-1,-1 0,-1 0,4-9,16-34,-2-1,-3-1,-3-1,-2-1,-2-1,6-57,-14 82,2-10,-1 0,-2 0,-2-1,-2 0,-2-11,1 53,-1 0,0 0,0 0,0 0,0 0,0 0,0 0,-1 0,0 0,1 0,-1 1,0-1,0 0,-1 0,1 1,0-1,-1 1,0-1,1 1,-1 0,0-1,0 1,-1 0,1 0,0 1,-1-1,1 0,-1 1,1 0,-1-1,0 1,1 0,-1 0,0 0,0 1,0-1,-1 1,-4 3,1 1,0 0,0 1,0 0,1 0,-1 0,1 1,1 0,-1 0,1 0,0 1,0-1,1 1,0 1,0-1,0 0,1 1,-2 6,-7 16,1 0,1 0,2 1,0 0,3 0,0 1,2 0,2 9,0-20,2 0,0 0,2-1,0 1,1 0,1-1,1 0,1 0,1-1,0 1,1-2,2 1,1 1,-3-7,1 0,1-1,0-1,0 0,1 0,0-1,1-1,0 0,1 0,-1-2,2 1,-1-2,1 0,0-1,0 0,0-1,1-1,6 0,-15-3,1 0,-1 0,0-1,0 0,0-1,0 0,0 0,-1 0,1-1,0 0,-1 0,0-1,0 1,0-1,0-1,0 1,-1-1,0 0,0 0,0-1,-1 1,0-1,0 0,0 0,-1-1,0 1,0-1,-1 1,2-7,90-288,-75 238,43-148,9-86,-59 202,-12 95,0-1,0 0,0 1,1-1,-1 1,0-1,0 0,0 1,0-1,0 0,0 1,0-1,-1 1,1-1,0 0,0 1,0-1,0 1,-1-1,1 0,0 1,-1-1,1 1,-1-1,1 1,0-1,-1 1,1-1,-1 1,1 0,-1-1,1 1,-1 0,0-1,1 1,-1 0,1 0,-1-1,0 1,1 0,-1 0,1 0,-1 0,0 0,0 0,-22 22,12 2,1 1,1 0,1 1,1 0,1 0,2 0,0 1,2 0,1 20,0 10,2-1,3 1,2-1,3 0,2 0,2-1,3-1,22 50,-33-90,0 0,1 0,0-1,1 0,0 0,1 0,1-1,0 0,0-1,1 0,1-1,8 7,-16-15,0-1,0 1,0-1,0 0,0 0,0 0,0-1,1 1,-1-1,0 0,0 0,1 0,-1 0,0 0,1-1,-1 1,0-1,0 0,0 0,0 0,0-1,0 1,0-1,0 1,0-1,-1 0,1 0,-1 0,1-1,-1 1,1-1,5-6,1-1,-1 0,-1 0,0-1,-1 0,0 0,3-7,-3 2,0 0,-1 0,0 0,-2-1,0 1,0-1,-2 0,0 1,-1-12,0 27,0-1,1 1,-1 0,0-1,1 1,-1 0,0-1,0 1,0-1,0 1,0 0,0-1,-1 1,1 0,0-1,-1 1,1 0,-1 0,1-1,-1 1,0 0,1 0,-1 0,0 0,0 0,0 0,0 0,0 0,0 0,0 0,0 0,0 1,-1-1,1 0,0 1,0-1,-1 1,1-1,0 1,-1 0,1 0,0-1,-1 1,1 0,0 0,-1 0,1 0,0 1,-1-1,1 0,0 1,-1-1,1 0,0 1,0 0,-1-1,0 1,-1 3,0-1,1 0,-1 1,1 0,0-1,0 1,0 0,0 0,0 0,1 0,0 0,0 1,0-1,0 0,1 1,0-1,0 0,0 1,0-1,1 0,-1 1,1-1,0 0,1 1,0 4,1 0,1-1,-1 0,1 0,1 0,-1 0,1-1,1 1,-1-1,1-1,3 3,1 0,1 0,0-2,1 1,-1-1,1-1,1 0,-1-1,1 0,0-1,0 0,0-1,11 1,9-1</inkml:trace>
  <inkml:trace contextRef="#ctx0" brushRef="#br1" timeOffset="156279.97">23639 5547,'21'-9,"29"-3,36-2,35 2,31 0,26 0,17-2,4-4,-31 2</inkml:trace>
  <inkml:trace contextRef="#ctx0" brushRef="#br1" timeOffset="156745.242">25525 5627,'-4'15,"0"1,2 0,-1 0,2 0,0 0,1 0,2 14,-1-24,0 0,0-1,1 1,-1 0,1-1,1 1,-1-1,1 1,0-1,0 0,1 0,-1-1,1 1,0-1,0 1,1-1,-1 0,1-1,0 1,0-1,0 0,3 1,-3-2,0 1,0-1,0-1,0 1,1-1,-1 0,0 0,1 0,-1-1,1 0,-1 0,1 0,-1-1,0 1,1-1,-1-1,0 1,1-1,-1 0,0 0,0 0,-1-1,1 0,0 0,-1 0,0 0,1-1,-2 0,1 0,0 0,-1 0,1 0,-1-1,0 0,-1 1,1-1,-1 0,0 0,0 0,-1-1,1 1,-1 0,0-1,-1 1,1-5,-2 5,0-1,0 0,0 1,0-1,-1 1,0-1,0 1,-1 0,1 0,-1 0,0 0,-1 0,1 1,-1-1,0 1,0 0,0 0,-1 0,1 1,-1 0,0 0,0 0,-5-2,6 3,0 0,0 0,0 1,0 0,-1-1,1 2,0-1,-1 0,1 1,0 0,-1 0,1 0,0 0,-1 1,1 0,0 0,-1 0,1 0,0 1,0 0,0-1,0 2,0-1,1 0,-1 1,1-1,-1 1,1 0,0 0,0 1,-1 0,1 1,0 0,0 0,1 0,0 0,0 1,0-1,0 0,1 1,0-1,0 1,0 0,1-1,0 1,0 0,0-1,1 1,0 0,0-1,0 1,1-1,-1 0,1 1,1-1,-1 0,1 0,0 0,0 0,0-1,1 1,0-1,0 0,0 0,0 0,3 1,26 20</inkml:trace>
  <inkml:trace contextRef="#ctx0" brushRef="#br1" timeOffset="158552.18">25979 5520,'-2'56,"4"1,1-1,3 0,10 39,-5-31,-2-7,2 6,-3 1,-2 0,-3 1,-3 15,-1-76,1 4,0 1,0-1,-2 1,1-1,-1 0,0 0,0 1,-1-1,0-1,-1 1,0 0,-1 1,4-9,1 1,-1-1,0 1,0-1,0 1,1-1,-1 0,0 0,0 1,0-1,0 0,0 0,0 0,0 0,0 0,0 0,0 0,0 0,0 0,1 0,-1 0,0-1,0 1,0 0,0-1,0 1,0-1,1 1,-1-1,0 1,0-1,1 0,-1 1,0-1,1 0,-1 1,1-1,-1 0,1 0,-1 0,1 1,-1-1,1 0,0 0,0 0,-1 0,1 0,0 0,0 0,0 0,0 0,0 0,0 1,0-1,0 0,0 0,1 0,-7-30,2 1,1-1,2 1,2-27,-1 16,11-452,-9 471,-3 11,2 0,0 0,0 0,1 0,0 0,1 0,0 1,5-10,-6 18,0 0,0 1,0 0,0-1,0 1,1 0,-1 0,0 0,1 0,-1 1,1-1,-1 1,1-1,-1 1,1 0,-1 0,1 0,-1 0,1 0,-1 1,1-1,-1 1,1 0,-1 0,0 0,1 0,-1 0,0 0,0 0,0 1,0-1,0 1,0 0,0-1,0 1,-1 0,1 0,0 1,25 16,0 2,-1 1,-1 1,-2 1,11 14,-32-37,-1 0,0 0,1 0,-1 1,0-1,0 1,0-1,0 1,0-1,0 1,-1-1,1 1,0 0,-1-1,1 1,-1 0,0 0,1-1,-1 1,0 0,0 0,0 0,0-1,-1 1,1 0,0 0,-1-1,1 1,-1 0,0-1,0 1,1 0,-1-1,0 1,0-1,-1 2,-7 1,0 0,1 0,-1-1,-1 0,1 0,0-1,-1 0,1-1,-1 0,0 0,1-1,-1-1,1 1,-1-1,0-1,-1-1,8 3,0 0,0-1,0 1,0-1,0 0,0 0,0 0,0 0,1 0,-1-1,0 1,1-1,-1 0,1 0,0 0,0 0,-1 0,1 0,-1-3,3 4,0 0,1 0,-1 0,0 0,1 0,-1 0,1 0,-1 0,1 1,0-1,-1 0,1 0,0 0,-1 1,1-1,0 0,0 1,0-1,-1 1,1-1,0 1,0-1,0 1,0-1,0 1,0 0,0 0,0-1,0 1,147-33,-64 18,-68 13,0 0,0-2,-1 0,0-1,0-1,0 0,0-1,-1 0,0-1,-1-1,0 0,0-1,5-6,-16 15,-1 0,0 0,0-1,0 1,0 0,0-1,0 1,0-1,0 1,0-1,-1 0,1 1,-1-1,1 0,-1 1,0-1,0 0,1 1,-1-1,0 0,-1 0,1 1,0-1,0 0,-1 1,1-1,-1 0,1 1,-1-1,0 1,0-1,0 1,0-1,0 1,0-1,0 1,0 0,0 0,-1-1,1 1,0 0,-1 0,0 0,-2-1,0 0,0 0,-1 0,1 1,0-1,-1 1,1 0,-1 0,1 1,-1-1,1 1,-1 0,0 0,1 1,-1-1,0 1,2 0,0 0,0 1,0-1,1 0,-1 1,0-1,1 1,-1 0,1 0,0 0,-1 0,1 1,0-1,0 0,1 1,-1 0,0-1,1 1,0 0,-1 0,1 0,0-1,1 1,-1 1,0-1,1 0,0 0,-1 0,1 0,1 0,-1 0,0 0,1 0,-1 0,1 0,0 0,0 0,0 0,1 0,-1 0,1-1,-1 1,1-1,0 1,9 10,0 0,1-1,0 0,1-1,0-1,1 0,0-1,0 0,1-1,0-1,1 0,0-1,0-1,0 0,14 1,-27-4,0-1,0 0,1-1,-1 1,0 0,0-1,0 0,1 0,-1 0,0 0,0 0,0-1,1 1,-1-1,0 0,0 0,0 0,0 0,0-1,0 1,-1-1,1 0,0 0,-1 0,1 0,-1 0,0 0,1-1,-1 1,0-1,-1 1,2-3,-1-7,0 1,0-1,-2 1,1-1,-2 0,1 1,-2-1,1 1,-2-1,1 1,-2 0,1 0,-2-1,0-7,-21-86,25 103,1 1,0-1,0 1,0-1,0 0,1 1,-1-1,0 1,1-1,-1 1,1-1,-1 1,1-1,0 1,-1-1,1 1,0 0,0-1,0 1,0 0,0 0,0 0,1 0,-1 0,0 0,1 0,-1 0,0 0,1 1,-1-1,1 1,-1-1,1 1,-1-1,1 1,0 0,65-4,-52 5,33-1,0 3,-1 2,1 2,37 11,-81-18,0 0,-1 1,1-1,0 1,-1 0,1 0,-1 0,1 1,-1-1,1 1,-1 0,0 0,0 0,0 0,0 1,0-1,-1 1,1-1,-1 1,1 0,-1 0,0 0,0 1,0-1,-1 0,1 1,-1-1,0 1,0-1,0 3,-26 58,22-61,0 0,1 0,0 0,0 0,0 0,0 1,0-1,0 1,1-1,0 1,0 0,0 0,0-1,0 1,1 0,0 0,0 0,0 0,0 0,0-1,1 1,0 0,0 0,0 0,0-1,1 1,-1-1,1 1,0-1,0 1,0-1,0 0,1 0,8 4,1-1,0 0,0-1,0-1,1 0,0 0,-1-2,1 1,0-2,1 1,-1-2,0 0,0 0,6-2,11 1,0 0,0-2,0-2,-1 0,0-2,0-1,0-2,-1 0,-1-2,0-1,0-2,6-4,-25 12,0 0,0 0,0 0,-1-1,0 0,0-1,-1 1,2-6,-6 13,-1-1,0 0,0 0,1 0,-2-1,1 1,0 0,0 0,-1 0,1-1,-1 1,0 0,1-1,-1 1,0 0,-1 0,1-1,0 1,-1 0,1-1,-1 1,0 0,1 0,-1 0,0 0,0 0,-1 0,1 0,0 0,-1 0,1 0,-1 0,1 1,-1-1,0 1,0-1,0 1,0 0,0 0,-1-1,-10-2,1 0,-1 0,1 1,-1 1,0 0,0 1,0 1,0 0,0 0,0 1,0 1,0 0,0 1,0 1,-5 2,11-5,1 1,-1 0,0 0,1 1,0 0,-1 0,1 1,0 0,1 0,-1 0,1 1,0-1,0 1,0 0,1 1,-1-1,1 1,1 0,-1 0,0 2,4-6,-1 1,1 0,0-1,0 1,0-1,1 1,-1-1,1 1,-1 0,1-1,0 0,0 1,0-1,0 1,0-1,0 0,1 0,-1 0,1 0,0 0,0 0,-1 0,1 0,0-1,0 1,1-1,-1 0,0 1,0-1,1 0,1 0,77 25,-71-24,0 0,0 0,0-1,1 0,-1-1,0 0,0-1,0 0,1 0,-1-1,0-1,-1 1,1-2,0 1,-1-1,0-1,6-3,-13 6,1 0,-1-1,0 1,0 0,0-1,0 1,-1-1,1 0,-1 1,1-1,-1 0,0 0,0 0,-1 0,1 0,0 0,-1 0,0 0,0 0,0 0,0 0,0-1,-1 0,1 4,0 0,0 1,1-1,-1 1,0-1,0 0,0 1,0-1,0 0,-1 1,1-1,0 0,0 1,0-1,0 0,0 1,0-1,-1 0,1 1,0-1,0 0,0 1,-1-1,1 0,0 0,0 1,-1-1,1 0,0 0,-1 1,1-1,0 0,-1 0,1 0,0 0,-1 0,1 0,0 1,-1-1,1 0,0 0,-1 0,1 0,-1 0,1 0,0 0,-1-1,1 1,4 5,0-1,0 0,0 0,0-1,1 1,0-1,0 0,0 0,0-1,0 1,0-1,1-1,-1 1,1 0,-1-1,1 0,0-1,-1 1,1-1,2 0,-1 1,0 0,1 0,-1 0,1-1,-1 0,1 0,-1-1,0 0,1 0,-1-1,0 0,0-1,0 1,0-1,0 0,0-1,-1 0,0 0,0 0,0-1,0 0,-1 0,1 0,-1-1,-1 1,5-7,0-9,0 0,-2-1,0 1,-1-1,-2 0,0-1,-1 1,-2-1,0-4,0 12,9-134,-7 0,-7-20,4 147,-1-1,-2 1,0 1,-1-1,-1 0,-1 1,-1 0,-5-8,12 26,-1 1,0 0,0-1,0 1,0 0,0 0,0 0,-1 0,1 0,-1 0,1 0,-1 0,0 1,0-1,0 1,0-1,0 1,0-1,0 1,0 0,0 0,-1 0,1 1,0-1,-1 0,1 1,-1 0,1-1,0 1,-1 0,1 0,-1 0,1 1,-1-1,1 1,0-1,-1 1,1 0,0 0,-2 0,-3 6,0 0,1 0,0 1,0 0,1 0,0 1,0-1,1 1,0 0,0 0,1 0,1 1,-1-1,2 1,-1 0,1 0,-4 29,2 0,1 1,2-1,2 1,2-1,1 1,2-2,2 1,1-1,2 0,2-1,1 0,2-2,1 0,15 20,-23-36,1-1,2 0,0 0,0-1,2-1,0-1,1 0,0 0,11 5,-24-18,-1-1,1 0,0 1,0-1,1 0,-1-1,0 1,0 0,0-1,0 0,1 0,-1 0,0 0,0 0,1-1,-1 1,0-1,0 0,0 0,0 0,0-1,0 1,0-1,0 1,-1-1,1 0,-1 0,1 0,-1 0,0-1,1 1,-1-1,0 0,57-95,-28 13,-34 96,0-5,1 1,-1-1,1 1,1-1,-1 1,1 0,0 0,1-1,0 1,0 0,0 0,1 0,0-1,0 1,1 0,0-1,0 1,0-1,1 1,0-1,0 0,1 0,0-1,0 1,0-1,3 3,62 18,-33-20</inkml:trace>
  <inkml:trace contextRef="#ctx0" brushRef="#br1" timeOffset="158828.017">28466 5185,'-19'-2,"-7"-1,-5 0,1 1,6 0</inkml:trace>
  <inkml:trace contextRef="#ctx0" brushRef="#br1" timeOffset="159079.385">27998 5039,'16'-2,"19"-1,16 0,17 0,12 2,6 2,2 6,-5 4,-16 0</inkml:trace>
  <inkml:trace contextRef="#ctx0" brushRef="#br1" timeOffset="159080.385">28773 5239,'0'20,"0"14,0 6,0 0,0-1,2-4,1-5,2-5,3-8,2-6,1-5,0-3</inkml:trace>
  <inkml:trace contextRef="#ctx0" brushRef="#br1" timeOffset="159339.284">28786 4717,'-18'-4,"-22"-2,-4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331 534,'-18'-10,"-1"1,1 1,-1 0,-1 1,1 2,-1 0,0 0,-1 2,1 1,-20 0,35 3,0 0,0 1,0-1,0 1,1 0,-1 1,0-1,1 1,0 0,0 0,0 0,0 1,0-1,0 1,1 0,0 0,0 0,0 1,0-1,1 1,0 0,0-1,0 1,0 0,1 0,0 0,0 0,0 0,0 1,1-1,0 0,0 0,1 0,-1 0,1 1,0-1,0 0,1 0,0-1,-1 1,2 0,-1 0,1-1,1 3,-1-4,-1 1,1-1,0 0,1 0,-1-1,0 1,1-1,0 1,-1-1,1 0,0-1,0 1,0-1,0 1,1-1,-1 0,0-1,0 1,1-1,-1 0,0 0,1 0,-1 0,0-1,4-1,0 0,1 0,-1-1,0 0,0 0,0-1,-1 0,1 0,-1-1,0 0,0 0,0-1,2-3,1-3,0 0,-1 0,-1-1,0 0,-1-1,0 0,-1 0,0-1,-1 1,-1-1,-1 0,0 0,0-7,1-17,-1-1,-3 1,-1-1,-5-25,6 57,-2-14,0 0,-1 0,-1 0,-1 1,-1-1,-1 1,-1 1,-1-1,9 20,0 1,0-1,0 1,0-1,0 1,0-1,-1 1,1 0,0-1,0 1,0-1,-1 1,1 0,0-1,-1 1,1-1,0 1,-1 0,1 0,0-1,-1 1,1 0,-1 0,1-1,-1 1,1 0,-1 0,1 0,0 0,-1 0,1-1,-1 1,1 0,-1 0,1 0,-1 0,1 0,-1 1,1-1,-1 0,1 0,-1 0,1 0,0 0,-1 1,1-1,-1 0,1 0,-1 1,1-1,0 0,-1 1,1-1,0 0,-1 1,1-1,0 1,0-1,-1 0,1 1,0 0,-10 30,4 7,2 1,2-1,1 1,2 0,2-1,2 0,4 17,-5-31,2-1,0 0,1 0,1-1,2 0,0 0,1-1,1 0,1-1,1 0,0-1,3 0,-11-13,1 0,1-1,-1 0,0 0,1 0,0-1,0-1,1 1,-1-1,1-1,-1 1,1-2,0 1,0-1,0 0,0-1,0 0,0-1,0 1,-1-2,1 1,0-1,0-1,-1 1,0-2,1 1,-1-1,0-1,3 0,0-1,-1 0,1-1,-2 0,1 0,-1-1,0-1,-1 1,1-2,-2 1,0-1,0 0,0 0,-2-1,1 0,-1 0,-1 0,0-1,0 1,0-7,-3 14,0 1,0 0,0 0,-1 0,1-1,-1 1,0 0,0-1,0 1,0 0,0 0,-1-1,0 1,0 0,0 0,0 0,0 0,0 0,-1 0,1 0,-1 0,0 0,0 1,0-1,0 1,-1-1,1 1,-1 0,1 0,-1 0,0 0,0 1,0-1,0 1,0-1,0 1,0 0,0 0,0 1,0-1,-1 1,1-1,0 1,-1 0,1 0,0 0,-1 1,1-1,0 1,-2 0,0 2,0 1,0-1,0 0,0 1,1 0,0 0,0 1,0-1,0 1,0 0,1 0,0 0,0 0,0 1,1-1,0 1,0-1,0 1,1 0,0 0,0 0,0 0,1 0,0 0,0 0,1 0,-1 0,1-1,0 1,1 0,0 0,0 0,0-1,0 1,1-1,1 1,6 4,1 0,0-1,0-1,1 0,0-1,1 0,0 0,0-2,0 0,0 0,1-1,0-1,0 0,0-1,0 0,0-1,5-1,62 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2.6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0,'0'0,"34"80,-3 0,2 21,8 44,-41-143,0-1,1 1,-1-1,0 0,1 1,-1-1,1 0,0 1,-1-1,1 0,0 0,0 0,0 0,0 1,0-1,0-1,0 1,0 0,0 0,1 0,-1 0,0-1,0 1,1-1,-1 1,0-1,1 1,-1-1,1 0,-1 0,1 1,-1-1,0 0,1 0,-1-1,1 1,-1 0,1 0,-1-1,0 1,1-1,-1 1,1-1,9-8,-2-1,1 1,-1-1,-1-1,0 0,0 0,-1-1,0 1,-1-2,-1 1,0 0,-1-1,0 0,0 0,0-12,3-52,-8 77,0 1,-1-1,1 0,0 1,0-1,0 1,0-1,0 1,0 0,0-1,0 1,1 0,-1 0,0 0,0-1,0 1,1 0,-1 0,1 0,-1 0,1 0,-1 0,1 1,-1-1,1 0,0 0,0 0,-1 0,1 0,0 1,0-1,-3 9,0-1,1 2,0-1,1 0,0 0,1 0,0 1,1 8,-1-15,1 0,-1-1,1 1,0 0,1-1,-1 1,1-1,-1 1,1-1,0 1,0-1,0 0,1 0,-1 0,1-1,0 1,0 0,0-1,0 0,0 0,0 0,0 0,1 0,-1 0,2-1,2 1,-1 0,1-1,0 0,0 0,0 0,-1-1,1 0,0-1,0 1,0-1,0-1,-1 1,1-1,-1 0,1-1,-1 1,4-3,17-10</inkml:trace>
  <inkml:trace contextRef="#ctx0" brushRef="#br0" timeOffset="714.05">554 184,'-4'56,"3"52,2-104,0 0,0 1,0-1,0 0,1 0,-1 0,1 0,0 0,0-1,1 1,-1 0,1-1,0 0,0 0,0 0,0 0,0 0,1 0,-1-1,1 0,0 1,2-1,-1 1,1-1,0-1,0 1,0-1,0 0,0 0,0-1,0 1,0-2,0 1,0-1,0 1,0-1,-1-1,1 0,0 1,0-2,-1 1,1-1,-1 1,0-1,0-1,0 1,0-1,-1 0,1 0,8-8,-1 0,-1-1,0 0,0 0,-1-1,-1-1,-1 0,5-11,23-68,-32 85,-6 26,0-8,-16 125,6 0,6 0,8 69,2-133,3-1,15 65,-14-102,-8-33,0 1,0 0,1 0,-1-1,0 1,0 0,0 0,1 0,-1-1,0 1,0 0,0 0,1 0,-1-1,0 1,0 0,1 0,-1 0,0 0,1 0,-1 0,0 0,1-1,-1 1,0 0,0 0,1 0,-1 0,0 0,1 0,-1 1,0-1,0 0,1 0,-1 0,0 0,3-226,-4 128,-1-37,6-1,11-54,-14 187,0-14,1 1,1 0,0 0,1 0,1 0,1 0,0 1,1 0,2-2,-8 16,0-1,0 1,0-1,1 1,-1 0,1-1,-1 1,1 0,-1 0,1 0,0 0,-1 1,1-1,0 0,0 1,0-1,-1 1,1 0,0-1,0 1,0 0,0 0,0 0,0 0,-1 1,1-1,0 0,0 1,0-1,0 1,-1 0,1 0,0 0,-1-1,1 2,0-1,58 47,-53-41,14 11,-2 1,-1 1,0 0,-1 2,-1 0,-2 0,5 11,-17-31,-1 1,1-1,-1 1,0-1,0 1,0 0,-1-1,1 1,-1 0,1-1,-1 1,0 0,0 0,0-1,0 1,-1 0,1 0,-1-1,0 1,1 0,-1-1,0 1,-1-1,1 1,0-1,-1 1,1-1,-1 0,0 0,0 0,0 0,0 0,0 0,0-1,0 1,-1-1,1 1,-1-1,1 0,-1 0,1 0,-23 7,-1-1,1-2,-1 0,0-2,0-1,0 0,0-3,-21-2,36 3,18-1,18 0,8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51.7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264 1,'24'297,"-18"-242,-2-23,3 43,4-1,2-1,22 64,-31-123,1-1,1 0,0-1,0 1,2-1,-1 0,1-1,3 3,-7-10,0 0,-1-1,1 1,1-1,-1 0,0 0,1-1,-1 1,1-1,0 0,0 0,0 0,0-1,0 0,0 0,0 0,0-1,1 1,-1-1,0 0,0-1,1 1,0-2,9-3,-1 0,0-2,0 1,-1-2,0 0,0-1,-1 0,0 0,-1-2,0 1,-1-1,0-1,0 0,-1 0,-1-1,0 0,-1-1,0 0,-1 0,4-13,-2 8,-6 42,-8 3,-6 85,12-107,0 0,1 0,0-1,-1 1,1 0,0 0,1-1,-1 1,1 0,-1-1,1 0,0 1,1-1,-1 0,0 0,1 0,0 0,0-1,-1 1,2-1,-1 1,0-1,0 0,1 0,-1-1,2 1,19 6</inkml:trace>
  <inkml:trace contextRef="#ctx0" brushRef="#br0" timeOffset="249.334">909 462,'-16'-7,"-9"-2,-5-2,-4 2,-6-1,5 1</inkml:trace>
  <inkml:trace contextRef="#ctx0" brushRef="#br0" timeOffset="498.194">1 225,'22'-2,"26"-1,25-2,21-1,21 0,14-1,6 0,-20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9.1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129 185,'-12'108,"-4"0,-19 57,28-141,7-24,0 0,0-1,0 1,0 0,1 0,-1-1,0 1,0 0,0 0,0-1,0 1,0 0,0-1,0 1,0 0,0 0,0-1,0 1,0 0,0-1,0 1,0 0,0-1,0 1,0 0,0 0,0-1,0 1,0 0,-1 0,1-1,0 1,0 0,0 0,-1-1,1 1,0 0,0 0,0 0,-1-1,1 1,0 0,-1 0,1 0,0 0,0 0,-1 0,1 0,0 0,-1-1,1 1,0 0,0 0,-1 0,1 0,0 1,-1-1,1 0,0 0,0 0,-1 0,1 0,-1 0,-7-304,-29 68,36 235,1 0,-1 0,1 0,-1 0,1 0,0 0,-1 0,1 0,0 0,0 0,0 0,0-1,0 1,0 0,0 0,0 0,1 0,-1 0,0 0,0 0,1 0,-1 0,1 0,-1 0,1 0,-1 0,1 0,0 1,0-1,-1 0,1 0,0 0,0 1,0-1,0 1,-1-1,1 0,0 1,0 0,0-1,0 1,0 0,1-1,-1 1,0 0,0 0,0 0,0 0,0 0,0 0,102 40,74 44,-175-83,1 0,-1 0,1 0,-1 0,0 0,1 0,-1 1,0-1,0 1,0 0,0 0,0 0,-1 0,1 0,-1 0,1 0,-1 0,0 0,1 1,-1-1,0 1,-1-1,1 1,0-1,-1 1,1-1,-1 1,0-1,0 1,0 0,0-1,0 1,-1-1,1 1,-1 0,0 1,-6 4,0 0,0-1,0 1,-1-2,0 1,0-1,-1 0,0-1,0 0,0 0,-10 3,-36 22,55-30,-1 0,1 0,0 0,-1 0,1 0,0 0,0 1,-1-1,1 0,0 0,-1 0,1 0,0 0,0 0,-1 1,1-1,0 0,0 0,-1 0,1 1,0-1,0 0,0 0,-1 1,1-1,0 0,0 1,0-1,0 0,0 0,0 1,0-1,0 0,-1 1,1-1,0 0,0 1,0-1,1 0,-1 1,0-1,0 0,0 0,0 1,0-1,0 0,0 1,0-1,1 0,-1 0,0 1,0-1,0 0,0 0,1 1,-1-1,0 0,0 0,1 0,-1 1,0-1,1 0,-1 0,0 0,23 5,-21-5,19 0,-1 2,1 0,-1 1,0 1,1 1,-2 1,1 1,-1 0,0 2,-1 0,0 1,0 1,-1 0,0 1,1 3,-15-11,1 0,-2-1,1 1,0 0,-1 1,0-1,0 0,0 1,0-1,-1 1,1-1,-1 1,-1 0,1 0,-1-1,1 1,-1 0,-1 0,1 0,-1 0,0-1,0 1,0 0,0-1,-1 1,0-1,0 1,0-1,-1 0,1 0,-1 0,0 0,0-1,0 1,-1-1,1 1,-1-1,-2 1,-9 6,-1 0,-1-1,0-1,0 0,0-1,-1-2,0 1,0-2,0 0,-1-1,0-1,1-1,-1-1,-15-1,29 1,0 0,-1 0,1 0,0-1,-1 0,1 0,0 0,0-1,0 1,0-1,0-1,0 1,0-1,1 1,-1-1,1-1,0 1,0 0,-1-2,1-7</inkml:trace>
  <inkml:trace contextRef="#ctx0" brushRef="#br0" timeOffset="538.829">774 435,'-3'-3,"-1"0,1 0,-1 1,0-1,1 1,-1 0,0 0,0 0,-1 0,1 1,0 0,0 0,-1 0,1 0,-1 0,1 1,-1 0,1 0,0 1,-1-1,1 1,-1 0,1 0,0 0,-1 0,1 1,0 0,0 0,0 0,0 0,-2 3,-4 1,1 1,0 0,1 0,-1 1,1 0,1 1,0-1,0 1,0 1,1 0,1-1,-1 3,5-10,-1 1,1 0,-1 0,1-1,0 1,1 0,-1 0,0 0,1 0,-1 0,1 0,0 0,0 0,0 0,1 0,-1 0,1 0,-1 0,1 0,0 0,0 0,1 0,-1-1,0 1,1 0,0-1,-1 1,1-1,0 0,0 0,1 1,-1-1,0-1,1 1,-1 0,1-1,-1 1,1-1,0 1,0-1,0 0,0-1,2 2,9-1,-1 0,1 0,0-1,0-1,-1 0,1-1,-1-1,1 0,-1-1,0 0,0-1,0 0,-1-1,0-1,0 0,8-6,-16 11,0-1,-1 1,1-1,-1 0,0 0,0 0,0 0,0 0,-1-1,1 1,-1-1,0 0,0 0,0 0,0 0,-1 0,1 0,-1 0,0 0,-1-1,1 1,-1 0,0-1,0 1,0 0,0-1,-1 1,0 0,0-1,0-1,0 5,1 1,0 0,0-1,0 1,0 0,0-1,0 1,-1 0,1-1,0 1,0 0,-1-1,1 1,0 0,0 0,-1-1,1 1,0 0,0 0,-1 0,1-1,0 1,-1 0,1 0,-1 0,1 0,0 0,-1 0,1 0,0 0,-1 0,1 0,0 0,-1 0,1 0,-1 0,1 0,0 0,-1 0,1 0,0 0,-1 1,1-1,0 0,-1 0,1 0,0 1,0-1,-1 0,1 0,0 1,0-1,-1 0,1 0,0 1,0-1,0 0,-1 1,1-1,0 0,0 1,0-1,0 0,0 1,0-1,0 1,0-1,0 0,0 1,-7 28,5-23,1 0,0 1,0-1,0 0,0 1,1-1,0 0,1 1,-1-1,1 1,1-1,-1 0,1 0,0 0,0 0,1 0,0 0,0 0,0-1,1 1,-1-1,1 0,1 0,-1-1,1 1,-1-1,1 0,1 0,-1-1,0 1,1-1,0 0,0-1,0 1,3 0,14-2</inkml:trace>
  <inkml:trace contextRef="#ctx0" brushRef="#br0" timeOffset="1439.979">1103 395,'0'-2,"0"-1,-1 0,1 1,1-1,-1 1,0-1,1 0,-1 1,1-1,-1 1,1-1,0 1,0-1,1 1,-1 0,0 0,1-1,-1 1,1 0,0 0,0 0,0 1,0-1,0 0,0 1,0-1,0 1,1 0,-1 0,1 0,-1 0,0 0,1 0,0 1,-1-1,1 1,-1 0,1 0,0-1,-1 2,3-1,6 3,0 1,0 1,-1-1,0 2,0-1,0 1,-1 1,1 0,-2 0,1 1,-1 0,0 0,-1 1,0 0,0 0,-1 1,0 0,-1 0,0 0,0 1,-1-1,-1 1,2 10,-1 1,-2 0,0 0,-1 0,-2 1,0-1,-1 0,-2 0,0 0,-1-1,-1 1,-3 4,-23 133,31-152,1 0,-1-1,2 1,-1 0,1 0,0 0,0 0,1-1,0 1,0-1,1 1,0-1,0 0,0 0,1 0,0 0,0-1,0 1,1-1,-1 0,1 0,1-1,-1 0,1 0,-1 0,1 0,0-1,1 0,-1 0,0-1,1 0,0 0,-3 1,1-1,-1 0,1 0,-1-1,1 1,0-1,0 0,-1-1,1 1,0-1,0 0,0 0,0 0,0-1,-1 1,1-1,0 0,0-1,-1 1,1-1,-1 0,1 0,-1-1,0 1,0-1,0 0,0 0,0 0,-1 0,1-1,-1 0,0 1,0-1,-1 0,2-2,-2-8,-1 1,0-1,-1 1,0-1,-1 1,-1-1,0 1,0 0,-2 0,0 0,0 0,-1 1,0-1,-1 1,-1 0,0 1,-1 0,-4-5,-4-8,-1 1,-2 0,0 2,-1 0,-1 1,-1 1,-1 2,0 0,-19-10,32 22,-29-27,60 15,19 8,0 3,1 1,0 1,32 3,-41 0,89-1,-52 3,-1-3,1-3,-1-2,60-16,-83 3,-44 20,-1-1,1 1,0-1,-1 1,1-1,0 1,-1-1,1 0,-1 1,1-1,-1 0,1 1,-1-1,0 0,1 0,-1 1,0-1,1 0,-1 0,0 0,0 1,0-1,0 0,0 0,0 0,0 0,0 1,0-1,0 0,-1 0,1 0,0 1,0-1,-1 0,1 0,0 0,-1 1,1-1,-1 0,1 1,-1-1,0 1,1-1,-1 0,1 1,-1-1,0 1,0-1,1 1,-1 0,0-1,0 1,1 0,-1 0,-9-5,0 1,0 0,-1 0,1 1,-1 1,0 0,0 0,1 1,-1 1,0 0,-4 0,3 0,0 1,0 0,1 1,-1 0,1 1,0 0,0 1,0 0,-6 4,12-6,1 0,1 0,-1 0,0 1,0 0,1-1,0 2,-1-1,1 0,0 0,1 1,-1 0,1-1,-1 1,1 0,0 0,1 1,-1-1,1 0,0 1,0-1,0 0,0 1,1-1,0 1,0 1,0-2,1 1,0-1,0 1,0-1,0 1,1-1,0 0,0 0,0 0,0 0,1 0,0 0,0-1,0 1,0-1,0 0,0 0,1 0,0 0,0 0,-1-1,1 0,1 0,0 1,6 1,-1 1,1-2,0 1,0-1,0-1,1 0,-1-1,0 0,5-1,-8 0,1-1,-1 0,1 0,-1-1,0 0,0 0,1-1,-2 0,1-1,0 0,-1 0,1-1,-1 1,-1-1,1-1,-1 0,0 0,0 0,0 0,-1-1,0 0,0 0,-1 0,0-1,0 0,-1 1,0-1,0-1,-1 1,0 0,0-1,-1 1,0 0,-1-2,0 17,0 0,1 0,-1 0,1 0,1 0,-1 0,1 0,1-1,-1 1,1-1,0 1,0-1,1 0,7 5,0 0,1-1,0 0,1-1,-1 0,2-1,-1-1,1 0,1-1,-1 0,1-1,0-1,0 0,0-1,7 0,55 11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24:47.4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433 290,'5'5,"5"7,6 9,5 8,3 7,4 7,2 6,3 2,-1 2,0-1,-4-1,-4-4,-4-6,-6-8,-5-14,-3-9</inkml:trace>
  <inkml:trace contextRef="#ctx0" brushRef="#br0" timeOffset="252.951">762 369,'-6'-7,"-8"5,-7 13,-9 19,-9 16,-7 10,-1 8,-1-1,2-7,7-10,9-13</inkml:trace>
  <inkml:trace contextRef="#ctx0" brushRef="#br0" timeOffset="398.561">355 500,'-9'0,"-3"2,5 4,10 0,16-1,21-1,21-4,18-6,14-4,6-5,-2-3,-7 1,-18 2</inkml:trace>
  <inkml:trace contextRef="#ctx0" brushRef="#br0" timeOffset="864.375">723 158,'-36'-16,"0"1,-1 2,0 2,-1 1,0 2,-37-3,58 9,-1 2,1 0,0 0,-1 2,1 0,0 1,0 1,0 0,1 1,-1 1,1 1,1 0,-1 1,1 1,1 0,-9 8,10-6,1 1,0 1,1 0,0 0,1 1,0 1,2 0,-1 0,2 0,0 1,1 0,1 1,0-1,1 1,1 0,0 0,2 0,0 1,0-1,2 0,0 0,1 0,1 0,1 0,0 0,1 0,3 5,2 3,0-1,2 0,1-1,1 0,1-1,1-1,1 0,1-1,0-1,2 0,0-2,1 0,0-2,2 0,0-1,0-1,1-2,8 3,0-2,0 0,1-3,0 0,1-2,0-2,0-1,0-2,0-1,0-1,0-2,1-2,-2-1,1-1,3-3,-20 5,0-1,0 0,-1-1,0-1,0 0,-1-2,0 1,0-2,-1 0,0-1,-1 0,0-1,0 0,-2-1,0-1,0 0,-1 0,-1-1,0 0,-1-1,-1 0,0 0,-2 0,1-3,-1-14,-3-1,0 1,-2 0,-2 0,-1 0,-1 0,-2 0,-2 0,0 1,-2 1,-2-1,-1 2,-1 0,-1 0,-2 1,-1 1,-18-20,31 38,-1 2,0-1,-1 1,0 0,-1 0,1 1,-1 0,-1 1,1-1,-1 2,0-1,-1 1,1 0,-1 1,0 0,0 1,0 0,-1 1,-6-1,6 3,1 1,-1 1,1-1,-1 2,1-1,0 2,0-1,0 1,1 1,-1 0,1 0,0 1,0 0,1 0,-2 2,-8 8,0 2,0-1,2 2,0 0,-12 21,-20 45,13-6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5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165 606,'-125'395,"86"-282,88-263,-32 77,-4 0,-2 0,-4-1,-2 0,-5-41,-8 210,25-10,-16-83,1 0,-1 0,0 1,1-1,-1 0,1-1,0 1,0 0,-1 0,1-1,0 1,1-1,-1 0,0 1,0-1,0 0,1 0,-1-1,1 1,-1 0,0-1,1 1,-1-1,1 0,-1 0,1 0,-1 0,1 0,-1-1,1 1,-1-1,1 1,0-1,12-6,-1 0,1 0,-1-1,-1-1,1 0,-1-1,-1-1,0 0,-1 0,0-2,0 1,-1-1,4-9,51-82,-65 104,0 0,0 1,1-1,-1 0,0 0,0 1,0-1,0 0,1 0,-1 0,0 1,0-1,0 0,1 0,-1 0,0 0,0 1,1-1,-1 0,0 0,0 0,1 0,-1 0,0 0,0 0,1 0,-1 0,0 0,0 0,1 0,-1 0,0 0,1 0,-1 0,-44 397,42-365,0-4,0 0,2 0,1 0,1 0,2 0,2 7,3-8</inkml:trace>
  <inkml:trace contextRef="#ctx0" brushRef="#br0" timeOffset="1">877 645,'-187'378,"161"-318,31-56,35-54,-2-16,-3-3,-3-1,-3-1,-4-2,11-50,-10 37,-17 63,-4 18,-4 17,-12 253,11-230,1 0,2 0,1-1,1 1,2-1,2 0,1 0,1-1,6 7,-1-14,-3-10</inkml:trace>
  <inkml:trace contextRef="#ctx0" brushRef="#br0" timeOffset="2">692 843,'18'-3,"23"1,26-4,23-3,19-4,9-4,2 0,-19 1</inkml:trace>
  <inkml:trace contextRef="#ctx0" brushRef="#br0" timeOffset="3">1771 553,'-17'-4,"1"1,-1 0,0 1,0 1,0 1,-1 0,1 2,0 0,0 0,1 2,-1 0,1 1,-1 0,2 1,4-2,0 1,1 0,0 1,0-1,0 2,1 0,0 0,0 0,1 1,0 0,0 1,1 0,0 0,0 1,1 0,1 0,-1 0,2 0,-1 1,-2 11,6-15,0 0,0-1,0 1,1 0,0 0,0 0,1 0,0 0,0 0,0 0,1 0,0-1,0 1,1-1,0 1,0-1,1 0,-1 0,1 0,1-1,-1 1,1-1,0 0,0-1,0 1,1-1,5 4,6 2,-1 0,2-1,-1-1,1-1,0-1,1 0,-1-1,1-1,14 1,-2-2,1-2,-1 0,1-3,-1 0,0-2,0-1,0-2,-1-1,0-1,0-2,4-3,41-21</inkml:trace>
  <inkml:trace contextRef="#ctx0" brushRef="#br0" timeOffset="4">2324 474,'-22'36,"1"1,2 1,1 1,2 0,2 1,2 1,1 0,3 1,-2 23,-1 82,20-280,-4 53,3-1,4 1,4 1,3 0,3 1,5-2,-26 76,22-40,-23 43,1 0,0 0,-1 0,1 0,0 0,0 0,0 0,-1 0,1 1,0-1,0 0,0 0,0 1,0-1,1 1,-1-1,0 1,0-1,0 1,0 0,0 0,1 0,-1-1,0 1,0 0,0 0,1 0,-1 1,0-1,0 0,0 0,1 1,-1-1,0 1,1 0,9 7,-1 2,0-1,0 2,-1-1,0 1,-1 0,0 1,-1 0,3 7,40 96,-48-110,-1 1,0-1,0 1,0-1,-1 1,0-1,0 1,0-1,-1 1,0-1,0 1,0-1,-1 1,0-1,0 0,0 0,0 0,-1 0,0 0,0-1,-1 2,-5 2,0 0,-1-1,0 0,0 0,-1-1,0 0,0-1,0-1,-1 1,1-2,-1 0,0 0,0-1,-7 0,17-1,0-1,1 1,-1-1,0 1,1-1,-1 0,0 0,1 0,-1 0,0 0,0-1,1 1,-1 0,0-1,1 1,-1-1,1 0,-1 0,1 1,-1-1,1 0,-1 0,1 0,-1-1,3 1,-1 0,1 0,0 0,0 1,0-1,0 0,0 1,0-1,0 1,1-1,-1 1,0 0,0-1,0 1,0 0,0 0,1 0,-1 0,0 0,0 0,0 0,1 0,-1 0,0 1,0-1,0 0,0 1,0-1,1 1,12 5,1 1,-1 0,-1 1,0 1,0 0,0 0,-2 2,5 3,19 16,-18-16,0-1,0-1,2 0,-1-2,1 0,1-1,0 0,0-2,0-1,1 0,20 2,161-8,-150 23,-18-4,-27-17,0 0,1 0,0-1,-1 0,1-1,0 0,-1 0,1 0,0-1,-1 0,1-1,-1 0,1 0,-1 0,0-1,0 0,0 0,0-1,-1 0,1 0,-1-1,3-2,2-2,0-1,-1-1,0 0,0 0,-1-1,0 0,-1 0,-1-1,0 0,-1-1,2-4,-2 2,0 0,-1-1,0 0,-1 0,-2-1,1 1,-2-1,0 1,-1-1,-1 1,-1-1,0 1,-1-1,-1 1,-1 0,-6-15,8 26,0 1,-1 0,0 0,0 0,0 0,0 1,-1-1,1 1,-1 0,0 1,-1-1,1 1,0 0,-1 0,0 1,0 0,0 0,0 0,0 0,0 1,0 0,0 1,0-1,-1 1,1 0,0 1,-2 0,-7 1,1 0,0 2,0 0,0 0,1 1,0 1,0 0,0 1,0 0,1 1,-5 4,5-1,-1 0,2 0,-1 1,2 1,-1 0,2 0,0 1,0 0,2 1,-3 5,6-12,1 0,0 0,0 1,1-1,0 1,1 0,0 0,0-1,1 1,0 0,0 0,1 0,0 0,0-1,1 1,1 0,-1-1,1 0,4 6,15 22</inkml:trace>
  <inkml:trace contextRef="#ctx0" brushRef="#br0" timeOffset="5">3719 27,'-4'15,"-2"11,-2 6,-2 5,-4 1,-1-2,-1-2,3-7</inkml:trace>
  <inkml:trace contextRef="#ctx0" brushRef="#br0" timeOffset="6">3930 0,'-7'16,"-4"18,-5 19,-2 19,0 11,3 1,1-3,4-17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124 0,'0'3,"-2"6,-6 12,-5 13,-3 10,-3 6,-1 3,1 1,3-6,6-11</inkml:trace>
  <inkml:trace contextRef="#ctx0" brushRef="#br0" timeOffset="1">348 40,'-9'16,"-8"14,-7 13,-2 10,-1 8,2 2,3 1,5-9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975 238,'-150'8,"130"-5,0 0,1 2,-1 1,1 0,1 1,-4 2,-165 102,161-96,1 1,1 2,1 0,0 2,1 0,1 1,2 2,0 0,-3 6,1 4,2 2,2 0,1 1,1 0,2 2,2-1,-5 30,-73 494,60-342,10 2,8 181,12-365,-2 57,5-1,11 62,70 323,-71-427,2-1,3 0,1-1,28 45,-7-11,-21-40,3-1,1 0,1-2,3-1,1-2,2 0,1-2,2-2,2 0,23 14,272 174,-271-190,2-3,1-3,0-2,48 8,-9 0,199 51,114-11,-273-37,83 11,152-5,-189-22,130-6,-258-11,545 25,-160-16,124 6,-146-3,105-16,-420-7,0-5,-1-5,-1-4,87-33,-142 38,0-1,-1-2,-2-3,-1-2,0-2,-2-1,9-12,33-24,-4-3,-3-4,2-8,-50 46,-2-1,-1-1,-2-1,-1-2,-2-1,15-36,27-69,-36 87,-3 0,-3-1,-2-2,-3 0,10-62,-16-123,-9-143,-44 32,24 253,-5 0,-22-61,15 53,19 71,-1 1,-2 1,-2 0,-2 0,-9-14,-165-263,153 262,-2 2,-3 2,-1 2,-3 1,-50-38,-45-28,-86-48,120 93,-3 4,-2 5,-3 5,-2 5,-3 6,-1 4,-2 6,-95-13,-121 6,-3 14,-322 18,9-4,-822 13,985 28,338-15,82-6,0 3,0 3,2 2,-35 15,-62 29,-52 30,188-75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18.71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1,'5'18,"3"18,5 15,6 14,5 11,6 7,4 2,2 1,-1-5,-7-17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94 150,'-50'291,"10"-102,37-236,6-55,4 0,5 0,22-85,-28 167,-6 20,0-1,1 1,-1 0,0 0,0 0,1-1,-1 1,0 0,1 0,-1 0,0 0,1 0,-1 0,0 0,0 0,1 0,-1 0,0 0,1 0,-1 0,0 0,1 0,-1 0,0 0,1 0,-1 0,0 0,0 1,1-1,-1 0,0 0,0 0,1 0,-1 1,0-1,0 0,1 0,-1 1,0-1,0 0,0 0,0 1,1-1,-1 0,0 1,0-1,0 0,0 0,0 1,0-1,0 0,0 1,0-1,0 0,0 1,0-1,0 0,0 1,0-1,0 0,0 0,0 1,-1-1,1 0,0 1,0-1,0 0,0 1,7 24,0 0,2 0,1-1,11 20,-17-38,0 1,0-1,0 0,1-1,0 1,0-1,0 0,1 0,0-1,0 0,0 0,0 0,1 0,-1-1,1 0,0-1,0 1,0-1,6 0,-4-1,0 0,0-1,-1 0,1-1,0 1,-1-2,1 1,-1-1,1-1,-1 0,0 0,0 0,0-1,0 0,-1-1,0 0,0 0,0 0,0-1,-1 0,0 0,0-1,-1 1,2-3,4-7,0-1,0 0,-1 0,-2-1,0 0,0-1,-2 0,0 0,-2 0,1-3,-4 13,1-6,-1 22,-3 89,-4-1,-5 0,-4 4,-47 217,60-293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99,'-13'81,"-4"0,-3-1,-6 5,26-85,-45 129,68-171,27-71,-6-2,-3-10,9-21,-50 146,0-1,0 1,0 0,-1-1,1 1,0 0,0-1,0 1,0-1,0 1,0 0,0-1,0 1,0-1,0 1,0 0,1-1,-1 1,0-1,0 1,0 0,0-1,1 1,-1 0,0-1,0 1,0 0,1-1,-1 1,0 0,1 0,-1-1,0 1,1 0,-1 0,0 0,1-1,-1 1,0 0,1 0,-1 0,1 0,-1 0,0 0,1 0,-1 0,1 0,-1 0,0 0,1 0,-1 0,1 0,-1 0,0 0,1 0,-1 1,0-1,1 0,-1 0,0 0,1 1,-1-1,0 0,1 0,-1 1,0-1,11 30,-8-22,22 74,21 63,30 60,5-29,-73-158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58,'16'0,"18"0,21-2,20-4,17-2,11-2,3-2,-5 1,-19 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28,'-14'-2,"-1"0,0 0,0 2,1 0,-1 0,0 1,0 1,1 1,-1 0,1 1,0 0,0 1,0 1,0 0,1 0,0 2,1 0,0 0,0 1,0 1,1-1,-4 8,5-5,0 2,1-1,1 1,0 1,1-1,1 1,0 0,1 1,0 0,2-1,-1 1,2 1,1-1,0 0,0 0,2 1,0-1,1 0,1 0,0 0,5 14,-3-20,0-1,1 1,1-1,-1 0,1 0,1-1,-1 0,1 0,1-1,0 0,0 0,0-1,1-1,-1 1,1-1,1-1,5 2,11 3,0-1,0-2,1-1,0-1,0-1,13-1,-10-1,0-2,0-1,-1-2,1 0,0-2,-1-2,-1 0,27-13,-41 15,0-1,-1 0,0-1,0-1,-1 0,0-1,0 0,-1-1,-1-1,0 0,-1 0,0-1,0 0,-2-1,0 0,0 0,4-13,-8 16,0 0,0-1,-1 1,0-1,-1 0,-1 0,0 0,0 0,-1 0,-1-5,0 17,1 0,0 1,0-1,0 0,0 0,0 0,0 1,-1-1,1 0,0 0,0 0,0 0,-1 1,1-1,0 0,0 0,-1 0,1 0,0 0,0 0,-1 0,1 0,0 1,0-1,-1 0,1 0,0 0,0 0,-1 0,1 0,0-1,0 1,-1 0,1 0,0 0,0 0,0 0,-1 0,1 0,0 0,0-1,-1 1,1 0,0 0,0 0,0 0,0-1,-1 1,1 0,0 0,0-1,0 1,0 0,0 0,0 0,0-1,-1 1,1 0,0 0,0-1,0 1,0 0,0 0,0-1,0 1,-10 20,-3 19,2 1,2 0,2 0,1 1,3 0,1 0,2 32,0-65,0 8,0-1,0 1,2-1,0 1,1-1,0 0,1 1,1-1,-5-15,0-1,0 1,1 0,-1-1,0 1,0 0,0-1,1 1,-1 0,0 0,0-1,1 1,-1 0,0 0,0-1,1 1,-1 0,0 0,1 0,-1 0,0-1,1 1,-1 0,1 0,-1 0,0 0,1 0,-1 0,0 0,1 0,-1 0,0 0,1 0,-1 0,1 0,-1 0,0 1,1-1,-1 0,0 0,1 0,-1 0,0 1,0-1,1 0,-1 0,0 1,1-1,-1 0,0 0,0 1,0-1,1 0,-1 1,0-1,0 0,0 1,0-1,0 0,0 1,0-1,1 1,6-36,-7 32,40-388,-38 378,1-13,0 1,2-1,0 1,2 0,1 1,1 0,1 0,1 1,0 0,2 1,3-3,-13 21,0 1,0-1,1 1,-1 0,1 0,0 0,0 0,0 1,0-1,0 1,0 0,1 0,-1 1,1-1,-1 1,1 0,0 0,-1 1,1-1,0 1,0 0,-1 1,1-1,0 1,-1 0,1 0,0 0,-1 0,1 1,-1 0,0 0,0 0,1 1,-1-1,-1 1,1 0,0 0,-1 0,1 0,-1 1,0 0,0 0,3 6,0-1,0 2,-1-1,0 1,-1-1,0 1,-1 0,0 1,-1-1,0 0,-1 1,0-1,-1 1,0 0,-1-1,0 1,-1-1,0 0,-1 1,0-1,-1 0,0 0,-1-1,0 1,-1-1,0 0,0-1,-1 1,0-1,-1-1,0 1,-3 1,2-2,-1-1,-1 0,1 0,-1-1,0 0,-1-1,1-1,-1 1,0-2,0 0,0 0,0-1,-8 0,-15-1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1,'11'18,"8"12,6 11,5 4,2 2,2-1,4-3,5-7,4-8,3-8,2-7,1-9,0-9,-1-9,-6-5,-11-1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70 406,'-1'6,"1"1,-1-1,1 1,1 0,-1-1,1 1,0-1,1 1,-1-1,1 0,0 1,1-1,0 0,0 0,0-1,1 1,-1-1,1 1,1-1,-1 0,1-1,0 1,0-1,0 0,0 0,1 0,1 0,11 3,-1-2,1 1,0-2,0-1,0 0,0-1,1-1,-1 0,1-2,-1 0,0-1,0-1,6-2,-16 4,1-1,-1 0,0 0,0-1,-1 0,1-1,0 1,-1-1,0-1,0 0,0 1,-1-2,0 1,0-1,0 0,0-1,-1 1,0-1,-1 0,1 0,-2 0,1-1,-1 0,0 1,0-1,-1 0,2-9,-3-3,-2 0,0-1,0 1,-2 0,-1 0,0 0,-2 1,0-1,-1 1,-1 0,-1 1,0 0,-2 0,0 1,0 1,-2 0,-6-6,14 15,0 1,0-1,-1 1,0 1,0-1,-1 1,1 0,-1 1,0-1,0 1,-1 1,1-1,-1 1,0 1,0-1,0 1,0 1,0 0,0 0,0 0,-1 1,1 0,0 1,0 0,-1 0,1 0,0 1,0 1,1-1,-1 1,0 1,-9 9,0 0,1 1,1 1,0 0,1 1,1 1,1 0,0 0,1 1,1 1,0 0,2 1,0-1,0 6,3-12,0 0,1 0,1 1,0-1,1 1,0 0,1-1,1 1,0 0,0 0,2 0,0-1,0 1,1-1,5 13,11 11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1,'13'321,"40"575,-9-534,-27-105,-11-106,-7-146,2 0,-1 0,0 0,1 0,0 0,0 0,0 0,1 0,-1-1,1 1,0-1,1 1,-1-1,1 0,0 0,0 0,0 0,1 0,-1-1,1 1,0-1,0 0,0 0,0-1,0 1,1-1,-1 0,1 0,-1 0,1-1,3 1,84 6,0-5,70-6,241-50,-35 3,304 20,-314-8,-97 9,35 9,-188 18,194-6,144-29,-228 18,-210 19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0 174,'1'-5,"1"1,-1 0,1 1,-1-1,1 0,0 0,1 1,-1-1,0 1,1 0,0-1,0 1,0 1,0-1,0 0,1 1,-1 0,1-1,0 1,-1 1,1-1,0 0,0 1,4-1,104-7,-91 10,637-15,459 4,-265-18,-158 3,-506 15,29 6,-210 4,-5 0,0-1,0 1,0-1,0 1,1 0,-1 0,0 0,0 0,0 0,0 1,0-1,1 1,-1-1,0 1,0 0,0 0,0-1,-1 1,1 1,0-1,0 0,-1 0,1 1,0-1,-1 1,1-1,-1 1,0 0,0 0,1-1,-1 1,0 0,-1 0,2 1,5 60,-2 1,-3 0,-2 7,1 72,15 125,6 216,-15-225,12 52,-7-74,16-59,-29-130,1-42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6,'-1'-1,"1"1,0 0,0-1,0 1,-1 0,1-1,0 1,0 0,-1 0,1-1,0 1,-1 0,1 0,0 0,-1-1,1 1,0 0,-1 0,1 0,0 0,-1 0,1 0,0 0,-1 0,1 0,-1 0,1 0,0 0,-1 0,1 0,0 0,-1 0,1 0,0 0,-1 1,1-1,0 0,-1 0,1 0,0 0,-1 1,1-1,0 0,-1 0,1 1,0-1,0 0,0 1,-1-1,1 0,0 1,0-1,0 0,0 1,0-1,-1 0,1 1,0-1,0 1,0-1,0 0,-11 25,6 1,1-1,0 1,3 0,0 0,2 22,0-25,14 273,18 40,-10-159,12 166,-35 306,-12-449,24-101,-12-96,0-1,0 0,0 0,0 1,1-1,-1 0,1 0,-1 0,1 0,0 1,0-1,0 0,0 0,0-1,0 1,1 0,-1 0,1 0,-1-1,1 1,0-1,-1 1,1-1,0 0,0 0,0 0,0 0,0 0,0 0,0 0,0-1,1 1,-1-1,0 1,0-1,0 0,1 0,0 0,238-24,234-16,489 2,-545 27,-116-1,407-4,-203 60,-420-40,-98-6,-8-2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0,'299'11,"407"21,968-9,-1017-36,-180 26,-475-13,-1 0,1-1,0 1,-1 0,1 0,-1 0,1 0,-1 0,1 1,0-1,-1 0,1 1,-1-1,1 1,-1 0,1-1,-1 1,0 0,1 0,-1 0,0 0,0 0,1 0,-1 0,0 0,0 1,0-1,0 0,-1 1,1-1,0 1,-1-1,1 1,-1-1,1 1,-1-1,1 1,-1-1,0 1,0 0,0-1,0 1,0 1,-1 246,12 504,10-392,-9-216,-3 91,-10 1,0-54,14-62,-7-92,-1 36,-7-63,0 0,0-1,0 1,0-1,0 1,0-1,-1 0,1 0,0 0,-1 0,1 0,-1 0,1-1,-1 1,1-1,-1 0,1 1,-1-1,0-1,1 1,-1 0,1-1,-2 1,-3-1,-307-15,200 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21.99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445 1,'-14'18,"-9"13,-4 8,-6 4,-3 4,-3 3,-1 2,-1 2,0-3,0-2,3-5,7-6,7-4,7-8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0 238,'559'7,"398"4,27-2,-641-10,-90 6,-237-3,-6 1</inkml:trace>
  <inkml:trace contextRef="#ctx0" brushRef="#br0" timeOffset="1">1395 1,'19'8,"43"25,1-3,2-3,60 16,-47-16,-1 3,34 20,-107-49,0 0,-1 0,1 0,0 1,0 0,-1 0,1 0,-1 0,0 0,0 1,0-1,0 1,0 0,0 0,-1 0,1 0,-1 1,0-1,0 1,0-1,0 1,-1 0,1-1,-1 1,0 0,0 0,-1 0,1 0,-1 0,0 4,-4 0,0-1,-1 0,0 0,0 0,0-1,-1 1,0-1,0 0,-1-1,0 0,0 0,-1 1,7-6,-167 105,127-84,2 3,0 1,2 1,1 2,-25 26,31-20</inkml:trace>
  <inkml:trace contextRef="#ctx0" brushRef="#br0" timeOffset="2">685 224,'-7'3,"0"1,0-1,1 1,0 1,0-1,0 1,0 1,1-1,0 1,0-1,0 1,1 1,0-1,0 1,0 0,1 0,0 0,0 0,1 0,0 0,0 1,1 3,1-9,-1 0,2 0,-1 1,0-1,0 0,1 0,-1 1,1-1,0 0,-1 0,1 0,0 0,1 0,-1 0,0 0,0 0,1 0,-1-1,1 1,-1 0,1-1,0 1,0-1,0 0,0 0,0 1,0-1,0-1,0 1,0 0,0 0,1-1,-1 1,0-1,4 1,0 0,0-1,-1 0,1 0,0 0,0-1,0 0,0 0,-1 0,1-1,-1 0,6-2,-3 0,-1 0,0-1,0 0,-1 0,0 0,1-1,-2 0,1 0,-1-1,0 0,0 0,-1 0,1 0,1-6,-4 9,0 0,-1-1,1 1,-1 0,0 0,0-1,-1 1,1 0,-1-1,0 1,0-1,0 1,-1-1,1 1,-1 0,0-1,-1 1,1 0,-1 0,0 0,0 0,0 0,0 0,-1 1,1-1,-1 1,0-1,-2-1,0 2,0-1,0 1,0 1,0-1,0 1,-1-1,1 1,-1 1,1-1,-1 1,0 0,1 1,-1-1,0 1,0 0,0 0,1 1,-1 0,0 0,0 0,1 1,-1 0,1 0,-1 0,1 1,0-1,0 1,0 1,1-1,-1 1,1-1,-1 1,1 1,0-1,1 0,-1 1,1 0,0 0,0 0,0 0,1 1,0-1,0 0,0 1,1 0,0-1,0 1,0 0,1 0,0-1,0 1,0 0,1 0,-1 0,2-1,-1 1,3 2,0-1,0 0,1 0,0 0,0 0,1-1,-1 0,1 0,1 0,-1-1,1 0,0 0,0-1,1 0,-1 0,1-1,0 0,0 0,0 0,0-1,1-1,-1 0,0 0,1 0,-1-1,1 0,-1-1,0 1,1-2,5-1,-9 1,0-1,0 0,-1 0,1 0,-1 0,0-1,0 0,0 0,0 0,-1 0,1 0,-1-1,0 0,-1 1,1-1,-1 0,0 0,0-1,-1 1,1 0,-1-1,0 1,0-1,-1 1,0-1,0 1,0-1,-1 1,0-1,0 1,0 0,0-1,-1 1,0 0,0 0,-1 0,1 0,-1 0,0 1,0-1,-1 1,1 0,-1 0,0 0,0 0,0 1,-1-1,1 1,-3-1,4 3,1 1,-1-1,0 1,0-1,0 1,0 0,1 0,-1 0,0 0,0 1,0-1,0 1,1 0,-1 0,0 0,1 0,-1 0,1 0,-1 1,1-1,-1 1,1 0,0 0,0 0,0 0,0 0,0 0,1 0,-1 1,0 1,-38 79,35-52,0-1,2 0,2 1,0 0,4 23,-1 8,-9 388,-1-98,-16-79,25 48,4-272,1 0,3 0,9 29,12 64,-9 121,21 6,-15 28,-1-81,-12-23,12 74,2-60,-25-183,-1-5,0-1,1 1,1-1,1 0,1 0,0-1,5 9,-5-24,-4-10</inkml:trace>
  <inkml:trace contextRef="#ctx0" brushRef="#br0" timeOffset="3">303 2830,'262'364,"-251"-351,1 0,0 0,1-1,0-1,0 0,2-1,7 4,-16-11,-1 0,1 0,0-1,0 0,0 0,0 0,0-1,1 0,-1 0,0 0,1-1,-1 0,0 0,1-1,-1 0,0 0,0 0,1-1,-1 0,0 0,-1-1,1 1,20-16,-1 0,-2-2,0 0,-1-1,0-2,-2 0,-1-1,-1-1,8-15,-24 36,169-262,-140 210</inkml:trace>
  <inkml:trace contextRef="#ctx0" brushRef="#br0" timeOffset="4">1948 4014,'0'9,"0"10,-2 8,-1 9,-3 4,1 3,-2 0,-1 0,-2-3,0-4,1-3,1-6,0-8,1-14,2-6</inkml:trace>
  <inkml:trace contextRef="#ctx0" brushRef="#br0" timeOffset="5">1777 3857,'4'0,"9"-2,11-1,12 0,11-2,9-2,7-2,0 1,0 1,-5 2,-12 2</inkml:trace>
  <inkml:trace contextRef="#ctx0" brushRef="#br0" timeOffset="6">2251 4265,'-59'364,"54"-351,5-35,35-224,-11 117,-18 180,2 17,-8-66,1-1,-1 1,1 0,0 0,0-1,0 1,0 0,0-1,0 1,1-1,-1 1,0-1,1 0,-1 1,1-1,-1 0,1 0,0 0,-1 0,1 0,0-1,0 1,0 0,0-1,0 0,-1 1,1-1,0 0,0 0,0 0,0 0,0 0,0 0,0-1,9-2,-1-1,0-1,-1 1,1-2,-1 1,0-1,0-1,-1 0,1 0,-2-1,1 1,-1-2,0 1,-1-1,2-2,31-72,-63 165,16-40,3 2,1-1,2 1,3-1,1 1,2 0,9 17,-5-38</inkml:trace>
  <inkml:trace contextRef="#ctx0" brushRef="#br0" timeOffset="7">2751 4212,'24'0,"4"-1,0 1,1 2,-1 1,0 1,12 4,-38-7,1-1,-1 1,0 0,1 0,-1 0,0 0,0 0,1 1,-1-1,0 1,0-1,-1 1,1 0,0 0,0 0,-1 0,1 0,-1 0,0 0,0 0,0 1,0-1,0 0,0 1,0-1,-1 1,1-1,-1 1,0-1,0 1,0-1,0 1,0-1,0 1,-1-1,0 1,1-1,-1 1,0-1,0 0,0 1,0-1,-1 1,-14 25,-1-1,-1-1,-2 0,0-2,-2 0,-1-1,-6 4,4-3,6-6,12-13,0 1,1 0,0 1,0-1,0 1,1 0,0 1,1-1,-4 8,8-13,0-1,0 0,1 0,-1 0,0 0,1 1,-1-1,1 0,-1 0,1 0,0 0,0 0,-1 0,1 0,0-1,0 1,0 0,0 0,0 0,0-1,0 1,0-1,0 1,0-1,0 1,0-1,0 1,1-1,-1 0,0 0,0 0,0 0,1 0,-1 0,0 0,0 0,0 0,1 0,-1-1,0 1,187-20,104-2,-253 21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0 105,'417'-23,"-214"7,746-42,-598 51,26 16,-223-5,-154-4,0-1,1 1,-1 0,0 0,1-1,-1 1,1 0,-1 0,0 0,1 0,-1-1,1 1,-1 0,0 0,1 0,-1 0,1 0,-1 0,1 0,-1 0,0 0,1 0,-1 0,1 1,-1-1,0 0,1 0,-1 0,1 0,-1 1,0-1,1 0,-1 0,0 1,1-1,-1 0,0 1,1-1,-1 0,0 1,0-1,0 0,1 1,-1-1,0 1,0-1,0 0,0 1,0-1,0 1,1-1,-1 0,0 1,0-1,-1 1,1-1,0 1,0-1,0 0,0 1,0-1,0 1,0-1,-1 0,1 1,0-1,0 1,-11 4</inkml:trace>
  <inkml:trace contextRef="#ctx0" brushRef="#br0" timeOffset="1">1013 66,'-3'-2,"0"0,0 0,-1 0,1 1,0-1,-1 1,1 0,-1 0,0 1,1-1,-1 1,1-1,-1 1,0 0,1 0,-1 1,0-1,1 1,-1 0,1 0,-1 0,1 0,-1 1,1-1,0 1,0 0,-1 0,2 0,-1 1,0-1,0 0,1 1,-1 0,1 0,0 0,0 0,0 0,0 0,0 0,1 1,-1-1,1 1,0 0,1 1,-1 1,2-1,-1 1,1-1,0 1,0-1,0 0,1 1,-1-1,1 0,1 0,-1 0,1 0,0-1,0 1,0-1,0 0,1 1,0-2,0 1,0 0,0-1,1 0,-1 0,1 0,0 0,0-1,0 0,0 0,0 0,0 0,1-1,-1 0,0 0,1-1,-1 0,1 1,-1-2,3 1,-4-1,-1 0,1 0,0 0,0-1,-1 0,1 1,-1-1,1 0,-1-1,0 1,0 0,0-1,0 0,0 0,0 0,-1 0,0 0,1-1,-1 1,0 0,-1-1,1 0,-1 1,1-1,-1 0,0 0,-1 0,1 0,-1 0,1 0,-1 0,-1-1,2 0,-1 0,1-1,-1 1,-1 0,1 0,-1 0,0-1,0 1,-1 0,1 0,-1 0,0 0,0 1,-1-1,0 1,1-1,-1 1,-1 0,1 0,-1 0,0 0,1 1,-2-1,-1-1,2 4,1 0,0 0,-1 0,1 0,-1 0,0 1,1-1,-1 1,1 0,-1 0,0 1,1-1,-1 1,1 0,-1-1,1 1,-1 1,1-1,0 1,0-1,0 1,-1 0,2 0,-1 0,0 0,0 1,1-1,-1 1,1 0,0 0,0 0,0 0,0 0,0 0,0 2,-1-1,1 0,0 0,0 0,0 0,1 0,0 1,-1-1,1 0,1 1,-1-1,1 1,0-1,0 1,0-1,0 1,1-1,0 1,0-1,0 1,0-1,1 0,-1 0,1 0,0 0,1 0,-1 0,1 0,1 1,1-1,0 0,0 0,0-1,1 1,0-1,-1-1,1 1,0-1,0 0,0 0,1-1,-1 1,0-1,1-1,-1 0,1 1,-1-2,0 1,1-1,-1 0,0 0,0-1,1 0,-1 0,0 0,-1-1,1 0,0 0,-1 0,0-1,1 0,-1 0,-1 0,1-1,-1 1,0-1,0 0,0 0,1-3,-3 4,0 0,0-1,0 1,-1 0,0-1,0 1,0-1,0 1,-1-1,1 0,-1 1,-1-1,1 1,0-1,-1 0,0 1,0 0,-1-1,1 1,-1-1,0 1,0 0,0 0,-1 0,1 0,-1 1,0-1,0 1,0-1,0 1,-1 0,0 0,1 1,-1-1,0 1,0 0,0 0,-1 0,1 0,0 1,-1-1,1 1,-1 1,1-1,-1 0,0 1,-4 0,5 1,0 1,0-1,-1 1,1 0,0 0,1 0,-1 0,0 1,0-1,1 1,0 0,0 0,-1 0,2 1,-1-1,0 1,1 0,-1 0,1-1,0 2,1-1,-1 0,1 0,-1 0,1 1,-16 112,14-9,-10 96,-18-60,16-79,2 1,3 0,2 15,9 519,-1 210,27-435,-27-120,13-111,-11-105,3-1,1 1,2-1,1 0,3 3,9 103,-19 74,-2-212</inkml:trace>
  <inkml:trace contextRef="#ctx0" brushRef="#br0" timeOffset="2">592 2593,'18'29,"-13"-19,11 33,2 0,2-1,2-1,2-1,2-1,1-1,1-1,3-2,1-1,12 9,-39-38,0 0,1-1,-1 1,1-1,0 0,0-1,0 0,1 0,-1 0,1 0,0-1,-1 0,1-1,0 0,0 0,0 0,0-1,0 0,0 0,0-1,0 1,0-2,0 1,0-1,-1 0,1 0,0-1,1-1,6-9,-1 0,-1-1,-1 0,0-1,-1 0,0-1,-1 0,-1-1,0-1,0 2,16-32,-12 20,1-1,1 2,1 0,1 1,2 0,0 2,2 0,0 1,2 1,1 1,0 0,14-6,1 7</inkml:trace>
  <inkml:trace contextRef="#ctx0" brushRef="#br0" timeOffset="3">1711 3646,'-9'18,"-7"14,-4 12,2 6,2 5,4-2,3-2,4-3,2-5,2-9,2-6,-1-7,1-9,0-6</inkml:trace>
  <inkml:trace contextRef="#ctx0" brushRef="#br0" timeOffset="4">1526 3593,'-2'-4,"6"-2,13 0,16 1,17 2,14 1,11 1,5 0,-1 1,-6 1,-17-1</inkml:trace>
  <inkml:trace contextRef="#ctx0" brushRef="#br0" timeOffset="5">1908 4120,'-72'268,"60"-221,12-77,19-201,-8 144,-11 87,0 0,0 1,0-1,0 0,1 0,-1 1,0-1,0 0,1 0,-1 1,0-1,0 0,1 0,-1 0,0 1,0-1,1 0,-1 0,0 0,1 0,-1 0,0 0,1 0,-1 0,0 0,1 0,-1 0,0 0,1 0,-1 0,0 0,1 0,-1 0,0 0,1 0,-1 0,0 0,0-1,1 1,-1 0,0 0,1 0,-1 0,0-1,0 1,0 0,1 0,-1-1,0 1,0 0,0-1,1 1,-1 0,0 0,0-1,0 1,0 0,0-1,0 1,0 0,0-1,0 1,0 0,0-1,0 1,0 0,0-1,0 1,0 0,0-1,11 25,-11-23,11 38,-10-31,1 0,-1 0,2 0,-1 0,1-1,0 1,1-1,0 0,0 0,1 0,-1 0,2-1,-1 1,6 4,-9-10,0 0,0-1,0 1,0 0,0-1,0 1,0-1,1 1,-1-1,0 0,0 0,0 0,1-1,-1 1,0 0,0-1,0 1,0-1,0 0,0 0,0 0,0 0,0 0,0 0,0 0,0-1,1 0,43-45,45-82,-91 129,0-1,0 1,0 0,1 0,-1-1,0 1,0 0,0-1,0 1,1 0,-1 0,0-1,0 1,1 0,-1 0,0 0,0-1,1 1,-1 0,0 0,1 0,-1 0,0 0,1 0,-1-1,0 1,0 0,1 0,-1 0,0 0,1 0,-1 0,0 0,1 0,-1 1,0-1,1 0,-1 0,0 0,1 0,-1 0,0 0,0 1,1-1,-1 0,0 0,0 0,1 1,-1-1,0 0,0 0,1 1,-1-1,0 0,0 1,0-1,0 0,0 0,0 1,1-1,-1 0,0 1,0-1,0 0,0 1,0-1,0 0,0 1,2 28,-2-25,-28 300,28-301,0 1,0-1,0 1,0-1,0 0,1 1,-1-1,1 1,0-1,0 0,0 0,0 1,1-1,0 0,-1 0,2 0,5 4</inkml:trace>
  <inkml:trace contextRef="#ctx0" brushRef="#br0" timeOffset="6">2527 4027,'-2'16,"-3"12,-3 7,-3 8,1 2,3 3,1 0,1-4,0-2,2-5,-2-5,1-7,0-7</inkml:trace>
  <inkml:trace contextRef="#ctx0" brushRef="#br0" timeOffset="7">2474 4001,'-4'9,"-7"8,-2 7,-5 6,-3 5,-1 1,0 1,3-5</inkml:trace>
  <inkml:trace contextRef="#ctx0" brushRef="#br0" timeOffset="8">2316 4567,'16'0,"12"0,12-2,6-1,4 0,-2 0,-6 2,-9 0,-10 0</inkml:trace>
  <inkml:trace contextRef="#ctx0" brushRef="#br0" timeOffset="9">2566 4040,'0'-2,"-2"1,-3 4,-3 3,-2 5,0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9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28 166,'6'56,"-1"0,-3 1,-3-1,-2 0,-2 1,-11 41,10-73,6-25,0 0,0-1,-1 1,1 0,0 0,0 0,0 0,-1 0,1 0,0 0,0 0,0 0,0 0,-1 0,1 0,0 0,0 0,0 0,-1 0,1 0,0 0,0 0,0 0,-1 0,1 0,0 0,0 0,0 0,-1 0,1 0,0 1,0-1,0 0,0 0,0 0,-1 0,1 0,0 1,0-1,0 0,0 0,-3-176,4 91,4 1,3 0,5-6,-13 86,0-1,0 0,1 1,-1-1,1 1,0-1,1 1,-1-1,1 1,0 0,0 0,0-1,1 2,-1-1,1 0,0 0,0 1,0 0,1-1,-1 1,1 0,0 1,-1-1,1 1,0 0,1 0,-1 0,0 0,1 1,-1-1,11 1,0 0,1 1,-1 1,0 0,0 1,0 1,0 0,0 1,-1 0,1 2,-1-1,-1 2,1 0,-1 0,3 3,-13-7,1-1,0 1,-1-1,0 1,1 0,-1 0,0 1,-1-1,1 1,-1-1,1 1,-1 0,0 0,0 0,-1 0,1 0,-1 0,0 0,0 1,0-1,-1 0,1 1,-1-1,0 1,-1-1,1 0,-1 1,0-1,0 0,0 1,0-1,-1 0,1 0,-1 0,0 0,-1 0,-1 2,-6 4,0 0,-1-1,0 0,-1-1,0 0,0-1,0 0,-1-1,0-1,0 0,-1 0,1-1,-12 1,2-2,20-6,16-1,15-1,2 1,-1 1,0 1,1 2,-1 1,0 1,1 2,0 1,-19-4,0 1,0 0,-1 1,1 0,-1 0,0 1,0 1,0-1,0 2,-1-1,0 1,0 1,-1 0,0 0,0 1,0-1,-1 2,0-1,-1 1,0 0,5 9,-10-14,0 0,0 0,-1 1,1-1,-1 0,0 0,0 1,0-1,-1 0,1 1,-1-1,0 0,0 0,-1 0,1 0,-1 0,0 0,0 0,0 0,-1-1,1 1,-1-1,0 0,0 0,0 0,0 0,-1 0,1-1,-3 2,-8 6,-1-1,0-1,-1 0,0-1,0-1,-14 4,-29 4,0-2,-1-3,-42 0,66-6,3 1,20 0,19 1,11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9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538 103,'2'-1,"-1"0,0 0,0 0,0 0,-1-1,1 1,0 0,0-1,-1 1,1 0,0-1,-1 1,0-1,1 1,-1-1,0 1,0-1,0 1,0-1,0 1,0-1,0 1,0 0,0-1,-1 1,0-2,0 0,0-1,0 1,-1 0,0 0,1-1,-1 1,0 1,-1-1,1 0,0 0,-1 1,1-1,-1 1,0 0,0 0,0 0,0 0,0 1,0-1,-1 1,1 0,-1 0,1 0,-1 0,1 0,-93-6,77 10,0 0,0 1,0 1,1 1,-1 1,1 0,1 1,0 1,0 1,0 1,1 0,1 1,0 0,1 1,0 1,1 0,1 1,0 0,1 1,0 1,2 0,0 0,0 0,-2 12,8-22,0-1,1 1,0 0,1 0,-1 0,1 0,0 0,1 1,0-1,0 0,0 0,1 0,0 0,1 0,-1 0,1 0,1 0,-1 0,1-1,0 1,1-1,0 0,0 0,0 0,0 0,2 0,16 10,0-1,1-1,1 0,0-2,1-1,0-1,0-2,1 0,0-1,1-2,10 1,32 9,0-3,1-3,0-3,46-3,-80-9,-34 1,-4 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3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105 940,'-5'-28,"5"28,0 1,0-1,-1 0,1 0,0 0,0 0,0 0,0 1,0-1,0 0,0 0,0 0,-1 0,1 0,0 0,0 0,0 0,0 1,0-1,-1 0,1 0,0 0,0 0,0 0,0 0,-1 0,1 0,0 0,0 0,0 0,0 0,-1 0,1 0,0 0,0 0,-2 23,1 522,8-354,13 37,-2-36,-9 33,-10-74,1-137</inkml:trace>
  <inkml:trace contextRef="#ctx0" brushRef="#br0" timeOffset="1">197 1005,'1'-1,"0"0,0-1,-1 1,1 0,0 0,0 0,0 0,0 0,1 0,-1 0,0 0,0 0,1 0,-1 0,0 1,1-1,-1 1,1-1,-1 1,0-1,1 1,-1 0,1 0,-1 0,1 0,0 0,0 0,2-1,240-6,-112 8,761 15,-770-9,0-4,0-7,69-11,-59-2,-116 28,-15-3</inkml:trace>
  <inkml:trace contextRef="#ctx0" brushRef="#br0" timeOffset="2">1000 1559,'-9'9,"0"0,0 1,1 0,1 1,-1-1,2 1,0 1,0 0,1-1,0 2,1-1,0 0,1 1,1 0,0 0,1 0,0 0,1 0,0 0,1-1,0 1,1 0,1 0,0 0,1-6,0 0,0-1,0 1,1-1,0 0,0 0,0 0,1-1,0 0,0 0,0 0,1-1,0 0,-1 0,1-1,1 1,-1-2,0 1,1-1,1 0,-4 0,1-1,-1 0,0 0,1-1,-1 1,1-1,-1-1,1 1,-1-1,0 0,1 0,-1 0,0-1,1 1,-1-2,0 1,-1 0,1-1,0 0,-1 0,1 0,-1-1,0 1,0-1,0 0,-1 0,1-1,-1 1,0-1,1-4,0 0,0 0,0 0,-2 0,1-1,-1 0,0 1,-1-1,0 0,-1 0,0 0,0 0,-1 1,-1-1,0 0,0 0,0 1,-1 0,-1-1,0 1,0 0,0 1,-1-1,-1 1,1 0,-2 0,1 0,-1 1,0 0,0 1,-5-4,8 8,0 0,0 1,0-1,0 1,0 0,0 0,-1 0,1 1,0-1,0 1,-1 0,1 0,0 1,-1-1,1 1,0 0,0 0,0 1,0-1,0 1,0 0,0 0,0 0,1 0,-1 1,1-1,0 1,-1 0,-1 3,-3 2,0 1,1 0,0 0,1 0,0 1,1 0,0 0,0 0,1 1,-3 10,-1 21,6-6</inkml:trace>
  <inkml:trace contextRef="#ctx0" brushRef="#br0" timeOffset="3">1645 1493,'-22'-2,"0"2,0 0,1 1,-1 2,0 0,1 1,0 1,0 1,0 1,0 1,1 0,1 2,0 0,0 1,-13 11,-27 37,57-57,1 0,-1 0,1 0,0 0,0 0,0 0,0 0,0 0,0 0,0 0,1 1,-1-1,1 0,0 1,0-1,0 0,0 1,0-1,0 0,1 1,-1-1,1 0,-1 0,1 1,0-1,0 0,0 0,0 0,0 0,0 0,1 0,-1 0,1-1,0 1,4 3,1-1,1 0,-1 0,1-1,-1 0,1-1,0 1,0-1,0-1,0 0,0 0,0 0,6-1,-7 0,241 5,-246-6,0 1,1 0,-1 0,1 0,-1 0,0 0,1 0,-1 1,0-1,1 1,-1-1,0 1,0 0,1 0,-1 0,0 0,0 1,0-1,0 0,0 1,-1-1,1 1,0 0,-1 0,1 0,-1 0,1 0,-1 0,0 0,0 0,0 0,0 0,-1 1,1-1,0 0,-1 1,0-1,1 0,-1 1,0-1,0 1,-1-1,1 1,-2 4,0 0,-1 0,0 0,0 0,0 0,-1-1,0 1,-1-1,1 0,-1 0,0-1,-1 1,1-1,-1 0,0-1,-1 1,1-1,-1-1,-1 1,-10 6,0-2,-1 0,0-1,-1-1,0-1,-12 2,25-6,-1 1,0 0,-1-1,1 0,0 0,-1-1,1 0,0 0,-1-1,1 0,0-1,-7-1,5-4</inkml:trace>
  <inkml:trace contextRef="#ctx0" brushRef="#br0" timeOffset="4">2224 1519,'-17'-2,"-1"1,1 0,0 1,-1 1,1 1,0 1,0 0,0 1,0 1,1 0,0 2,0 0,0 0,1 1,0 1,1 1,0 0,0 1,1 0,1 1,0 1,0-1,1 2,1 0,0 0,-3 8,10-17,0 0,1 0,-1 0,1 0,0 1,0-1,1 1,-1-1,1 1,1 0,-1-1,1 1,0 0,0 0,1-1,-1 1,1 0,1-1,-1 1,1-1,0 1,0-1,0 0,1 0,0 0,0 0,0 0,1-1,-1 1,1-1,0 0,2 2,11 4,1-1,0-1,1 0,0-1,0-1,0-1,1 0,-1-2,1 0,0-1,0-1,0-1,0-1,128-7,-90-2</inkml:trace>
  <inkml:trace contextRef="#ctx0" brushRef="#br0" timeOffset="5">987 2717,'107'-12,"-87"8,-1 1,1 1,0 1,-1 1,1 0,9 2,-26-2,0 1,0-1,0 1,0-1,0 1,0 0,0 0,0 0,-1 1,1-1,0 1,-1-1,1 1,-1 0,0 0,0 0,0 0,0 1,0-1,0 0,0 1,-1-1,1 1,-1 0,1 0,-1-1,0 1,0 0,-1 0,1 0,-1 0,1 2,-3 8,0-1,-1 0,0 0,0 0,-2 0,1-1,-2 1,1-1,-2 0,1-1,-2 0,-1 3,7-10,-183 250,183-249,1-3,-1 0,1 0,0 0,0 1,0-1,0 0,0 1,0-1,1 0,-1 1,0-1,1 1,-1 0,1-1,-1 1,1-1,0 1,0 0,0-1,-1 1,2-1,-1 1,0 0,0-1,0 1,1-1,-1 1,1 0,-1-1,1 1,0-1,0 1,-1-1,1 0,0 1,0-1,1 0,-1 1,6-1,1 1,0-1,-1 0,1-1,0 1,-1-2,1 1,0-1,-1 0,1-1,-1 1,0-2,4 0,-3 0,114-36,-64 18</inkml:trace>
  <inkml:trace contextRef="#ctx0" brushRef="#br0" timeOffset="6">1658 2795,'-25'294,"25"-226,8-82,0-25,-3 0,-1 0,-2-1,-2 1,-1-2,1-6,-1-26,0 99,0-17,0-1,0 1,1 0,0 0,1 0,0 0,1 0,-1 0,2 0,-1-1,1 1,0-1,1 0,0 0,2 3,-5-10,1 0,-1 0,0 0,1 0,-1 0,1 0,-1 0,1 0,0-1,-1 1,1-1,0 1,-1-1,1 0,0 0,0 0,-1 0,1 0,0 0,-1 0,1 0,0-1,0 1,-1-1,1 1,-1-1,1 1,0-1,-1 0,1 0,-1 0,0 0,1 0,-1 0,1-1,46-46,-48 47,17-21,-2-2,-1 1,-1-2,0 0,7-26,-17 45,-3 6,1 0,-1 0,0 0,0 1,1-1,-1 0,0 0,0 0,1 0,-1 0,0 0,0 0,1 0,-1 0,0 0,1 0,-1 0,0 0,0 0,1 0,-1 0,0 0,1 0,-1 0,0 0,0 0,1 0,-1 0,0-1,0 1,1 0,-1 0,0 0,0-1,0 1,1 0,-1 0,0 0,0-1,0 1,0 0,0 0,1-1,-1 1,0 0,0-1,0 1,0 0,0 0,0-1,0 1,0 0,0-1,0 1,0 0,0 0,2 27,-1 60,3 0,5 0,14 61,-18-128</inkml:trace>
  <inkml:trace contextRef="#ctx0" brushRef="#br0" timeOffset="7">2185 2651,'0'15,"0"17,0 12,0 9,0 8,0 3,2 1,1-2,0-5,1-8,1-10,1-12,0-11</inkml:trace>
  <inkml:trace contextRef="#ctx0" brushRef="#br0" timeOffset="8">2382 2651,'0'13,"-2"14,-1 11,0 10,1 8,0 4,3 2,2 1,2-5,2-8,0-7,-1-6,-1-11</inkml:trace>
  <inkml:trace contextRef="#ctx0" brushRef="#br0" timeOffset="9">2198 2953,'11'5,"15"1,16-1,15-5,9-5,4-3,-10-1</inkml:trace>
  <inkml:trace contextRef="#ctx0" brushRef="#br0" timeOffset="10">2606 3085,'11'-8,"1"1,0 1,0 0,1 1,0 0,-1 1,2 1,-1 0,0 0,1 1,-1 1,6 0,-15 2,-1-1,0 1,1 0,-1 0,0 0,1 0,-1 0,0 1,0 0,0-1,0 1,-1 0,1 1,0-1,-1 0,1 1,-1-1,0 1,0 0,0 0,0 0,-1 0,1 0,-1 0,0 0,1 0,-2 1,1-1,0 0,0 4,0 3,0 1,0 0,-1 0,0 0,-1 0,-1 0,1 0,-2 0,0 2,-15 39,-3 0,-1-2,-6 5,-40 94,66-146,0 0,0 0,1 0,-1 1,1-1,-1 0,1 1,0-1,1 1,-1-1,0 1,1-1,0 1,0-1,0 1,0 0,1-1,-1 1,1-1,0 1,0-1,0 0,1 1,-1-1,1 0,0 0,0 0,0 0,0 0,0 0,0 0,1-1,1 1,7 1,1-1,0-1,0 0,0 0,0-1,1-1,-1 0,0-1,0 0,0-1,0 0,0-1,0 0,5-3,-4 2,-1 0,0-1,0 0,0-1,-1 0,0-1,0 0,-1-1,1 0,5-8,1-3</inkml:trace>
  <inkml:trace contextRef="#ctx0" brushRef="#br0" timeOffset="11">2684 3217,'16'2,"14"1,15 0,14-1,10 0,6-3,5-4,-3-3,-10-3,-16 2</inkml:trace>
  <inkml:trace contextRef="#ctx0" brushRef="#br0" timeOffset="12">0 2453,'14'79,"43"425,-20 30,-13 196,-24-727,0-1,-1 0,1 0,-1 0,1 0,0 0,0 0,0 1,0-1,0 0,0 0,1 0,-1 0,1 0,-1 0,1 0,0 0,0 0,0-1,0 1,0 0,0 0,0-1,0 1,1-1,-1 1,1-1,-1 1,1-1,0 0,0 0,-1 0,1 0,0 0,0 0,0 0,2 0,14 0,1-1,0 0,-1-1,1-1,-1-1,6-1,31-5,95-2,132 8,-174 4,176 2,354-8,-436-8,337-11,-497 24,0 1,0 2,-1 3,0 1,25 8,-43-15,-24-7</inkml:trace>
  <inkml:trace contextRef="#ctx0" brushRef="#br0" timeOffset="13">1961 1018,'52'-13,"0"2,1 3,0 2,1 2,-1 2,12 3,52-3,698-44,-679 48,-131 0,1 1,-1 0,0 0,0 1,0-1,-1 1,1 0,-1 1,0-1,0 1,0 0,-1 0,0 0,0 0,0 0,0 2,-3-6,5 10,-1 0,0 1,-1-1,-1 1,0 0,0 0,-1 0,0 0,-1 0,-1 0,-1 5,2 13,0 99,16 123,0-47,-11 202,-5-117,28-28,-5-83,-10 46,-11 26,24 175,-53-11,28-409,0-1,-1 0,1 0,-1 1,0-1,0 0,-1 0,0 1,0-1,0 0,0 0,-1 0,0 0,0 0,0 0,-1-1,0 1,0-1,0 1,0-1,0 0,-1-1,0 1,0 0,0-1,0 0,0 0,-1 0,0-1,1 1,-1-1,-4 1,-152-1,-143-1,215 2</inkml:trace>
  <inkml:trace contextRef="#ctx0" brushRef="#br0" timeOffset="14">3593 2480,'56'10,"44"-9,1-5,11-5,-9 1,728-24,-609 26,-199 4</inkml:trace>
  <inkml:trace contextRef="#ctx0" brushRef="#br0" timeOffset="15">5238 1111,'4'4,"5"2,1 0,1 1,-3-1</inkml:trace>
  <inkml:trace contextRef="#ctx0" brushRef="#br0" timeOffset="16">4474 2098,'0'6,"1"1,0-1,0 1,1-1,0 0,0 1,0-1,1 0,-1 0,2-1,-1 1,0 0,1-1,0 0,1 0,-1 0,1-1,0 1,4 2,113 66,-94-59,-18-9,15 6,-1 2,0 0,-1 2,0 0,-2 2,0 0,16 18,-34-32,0 1,0-1,0 1,0 0,-1 0,1 1,-1-1,0 0,0 1,-1-1,0 1,1 0,-1-1,-1 1,1 0,-1 0,0-1,0 1,0 0,-1 0,1 0,-1-1,0 1,-1 0,1-1,-2 4,-8 9,-1-1,0 0,-1-1,0 0,-1-1,-1 0,0-1,-1-1,-1-1,0 0,0-1,2 0,-85 54,65-43</inkml:trace>
  <inkml:trace contextRef="#ctx0" brushRef="#br0" timeOffset="17">5356 1203,'14'284,"60"395,-66-596,28 431,-36 185,13-403,-13-45,-1-249,1 1,-1 0,1-1,0 1,0 0,1 0,-1-1,0 1,1 0,-1-1,1 1,0 0,0-1,0 1,0-1,1 0,-1 1,1-1,-1 0,1 0,0 0,0 0,0 0,0 0,0 0,0-1,0 1,1-1,-1 1,1-1,-1 0,1 0,-1 0,1-1,0 1,-1 0,2-1,109-22,36 4,-1 7,2 7,7 6,-53-2,731 12,-670-9,-161-5,-19-4,7 4,-15-7</inkml:trace>
  <inkml:trace contextRef="#ctx0" brushRef="#br0" timeOffset="18">5382 1098,'0'-2,"0"1,0-1,0 1,0-1,1 1,-1-1,0 1,1-1,-1 1,1 0,-1-1,1 1,0-1,-1 1,1 0,0 0,0-1,0 1,0 0,0 0,0 0,0 0,1 0,-1 0,0 1,0-1,1 0,-1 0,1 1,-1-1,0 1,1 0,-1-1,1 1,-1 0,1 0,-1 0,1 0,-1 0,2 0,152-11,102 7,-160 4,894-10,-967 9,-6-1,0 1,1 1,-1 1,0 0,0 2,0 0,0 1,8 3,-11-2,-10-4,1 0,-1 0,1 0,-1 1,0 0,1 0,-1 1,0-1,-1 1,1 0,0 0,-1 1,0-1,1 1,-1 0,-1 0,1 1,-1-1,1 1,-1-1,-1 1,1 0,-1 0,0 0,0 1,0-1,0 1,-3 163,29 378,28 354,-53-711,-12 70,-23 137,24-285,5 107,3-161,0-72</inkml:trace>
  <inkml:trace contextRef="#ctx0" brushRef="#br0" timeOffset="19">5870 2440,'9'0,"9"0,11 0,10 0,9 0,7-2,4-1,-2 0,-4-1,-8-1,-12-1,-12 0</inkml:trace>
  <inkml:trace contextRef="#ctx0" brushRef="#br0" timeOffset="20">6054 2125,'0'9,"0"9,2 9,1 6,2 3,2 1,1-6</inkml:trace>
  <inkml:trace contextRef="#ctx0" brushRef="#br0" timeOffset="21">6172 2756,'0'16,"0"7,0 2,0-1,0-5</inkml:trace>
  <inkml:trace contextRef="#ctx0" brushRef="#br0" timeOffset="22">6396 2203,'6'-6,"1"0,0 1,0-1,0 1,0 1,1-1,0 1,0 1,0-1,0 1,0 1,1-1,-1 2,1-1,0 1,-1 0,1 1,0 0,0 0,0 1,-1 0,6 2,-8-2,-1 1,0-1,0 1,0 0,0 1,-1-1,1 1,0 0,-1 0,0 0,0 0,0 1,0 0,0 0,-1 0,1 0,-1 1,-1-1,1 1,0 0,-1-1,0 1,0 0,-1 1,1-1,-1 0,0 0,0 1,-1-1,0 0,0 1,0-1,-1 2,-4 13,0 0,-2 0,-1 0,0-1,-1 0,-1-1,-1 0,-1 0,0-1,-1-1,-1 0,0-1,-8 6,9-7,-14 15,15-17,0 1,0 0,2 1,0 0,0 0,-2 7,11-20,0 1,1-1,-1 1,0-1,1 1,-1-1,1 1,-1 0,1-1,0 1,0 0,0-1,0 1,0 0,0-1,0 1,0 0,1-1,-1 1,1 0,-1-1,1 1,0-1,0 1,-1-1,1 1,0-1,0 0,0 1,1-1,-1 0,0 0,0 0,1 0,-1 0,0 0,1 0,-1 0,1-1,0 1,0 0,72 13,-28-11,1-3,0-2,21-5,4-2</inkml:trace>
  <inkml:trace contextRef="#ctx0" brushRef="#br0" timeOffset="23">7383 2309,'128'10,"121"-7,-160-3,898 0,-970 0</inkml:trace>
  <inkml:trace contextRef="#ctx0" brushRef="#br0" timeOffset="24">8857 1111,'39'146,"-8"2,-5 1,-7 1,-7 4,-3 29,26 324,-30-470,13 108,0 132,-18-250,-1 59,5 0,9 54,-7-103,7 41,-4 1,-1 33,-9-109,1 0,0-1,0 1,0 0,0 0,0 0,1-1,-1 1,1 0,0 0,0-1,0 1,0 0,0-1,1 1,-1-1,1 0,-1 1,1-1,0 0,0 0,0 0,0 0,0-1,1 1,-1 0,1-1,-1 0,1 1,-1-1,1 0,-1 0,1-1,0 1,0-1,-1 1,2-1,210 4,565-36,-546 11,359-20,-9 42,-563-2,-14 0,-9-2</inkml:trace>
  <inkml:trace contextRef="#ctx0" brushRef="#br0" timeOffset="25">9002 980,'-1'-1,"1"1,0-1,1 1,-1-1,0 1,0-1,0 1,0 0,0-1,0 1,0-1,1 1,-1 0,0-1,0 1,1-1,-1 1,0 0,0-1,1 1,-1 0,0 0,1-1,-1 1,1 0,-1 0,0-1,1 1,-1 0,1 0,-1 0,0 0,1 0,-1 0,1-1,-1 1,1 0,-1 0,1 0,-1 0,0 1,1-1,-1 0,1 0,-1 0,1 0,-1 0,0 1,1-1,-1 0,0 0,1 0,-1 1,1-1,536 18,494-28,-869 3,-1-6,26-11,-175 22,41 3,-51 1,-1 0,0 0,0 0,0 1,0-1,0 0,-1 1,1-1,-1 1,1-1,-1 1,0-1,0 1,0-1,0 1,-1-1,1 1,-1 1,0 10,39 504,-19-324,-2 15,-3-6,10-1,29 104,-10-141,-24-106,-3 2,-2 0,-4 1,-1 0,-4 0,-2 21,-2-66,1-20</inkml:trace>
  <inkml:trace contextRef="#ctx0" brushRef="#br0" timeOffset="26">9607 2335,'18'4,"15"2,11 0,9-1,4-2,2-1,-1-1,-3 0,-7-4,-6 0,-11 0</inkml:trace>
  <inkml:trace contextRef="#ctx0" brushRef="#br0" timeOffset="27">9831 2058,'-2'7,"-1"8,2 12,4 7,1-2</inkml:trace>
  <inkml:trace contextRef="#ctx0" brushRef="#br0" timeOffset="28">9950 2611,'0'18,"0"8,0 4,0 0,0-4,2-4,3-7,1-7</inkml:trace>
  <inkml:trace contextRef="#ctx0" brushRef="#br0" timeOffset="29">10370 2216,'0'-24,"-1"-1,-1 1,-1 0,-1-1,-5-14,2 74,5 56,4 0,3 0,5-1,3 0,7 11,-11-67</inkml:trace>
  <inkml:trace contextRef="#ctx0" brushRef="#br0" timeOffset="30">10581 2400,'-4'18,"0"-1,0 1,2 0,0 0,1 1,2 7,-1-21,0 0,1 0,0 0,0 0,0 0,1 0,-1-1,1 1,0 0,1-1,-1 1,1-1,0 0,0 0,0 0,1 0,-1 0,1-1,0 0,0 0,0 0,0 0,1 0,4 1,-2-2,1 0,0 0,-1-1,1 0,0 0,0-1,0 0,0 0,0-1,0 0,-1 0,1-1,0 0,-1-1,1 0,-1 0,0 0,0-1,0 0,0 0,-1-1,0 1,0-2,0 1,0-1,-1 0,0 0,0 0,-1 0,1-1,-1 0,-1 0,0 0,0-1,0 1,-1-1,0 1,0-1,-1 0,0 0,0 0,-1 0,0-5,-1 1,0-1,-1 1,-1 0,1 0,-2 1,0-1,0 1,-1-1,-1 1,0 1,-6-10,8 14,0 1,0 0,0 0,0 0,-1 0,0 1,0-1,0 1,-1 0,1 1,-1 0,0-1,0 2,0-1,0 1,-1 0,1 0,0 1,-1-1,0 2,1-1,-5 1,6 0,0 1,-1 1,1-1,0 1,0-1,0 2,0-1,0 0,0 1,1 0,-1 0,1 0,0 1,0 0,0-1,0 1,1 1,-1-1,1 0,0 1,0 1,-16 29</inkml:trace>
  <inkml:trace contextRef="#ctx0" brushRef="#br0" timeOffset="31">11305 2190,'20'2,"20"4,19-1,17 0,14-1,12-1,6-2,3 0,-4-1,-10-2,-11-1,-14 0,-15-2,-15 0,-14 2</inkml:trace>
  <inkml:trace contextRef="#ctx0" brushRef="#br0" timeOffset="32">12371 1177,'-16'-32,"7"67,28 184,53 272,-26-203,-9 31,-28-141,-7-94,3-1,4 1,4-1,22 77,-29-142,2 7,0 1,-1-1,-2 2,-1-1,-1 0,0 10,-3-32,0-1,0 1,1 0,-1-1,1 1,0-1,0 1,1-1,-1 1,1-1,-1 0,1 1,0-1,0 0,0 0,1 0,-1-1,1 1,0-1,0 1,-1-1,2 0,-1 0,0 0,0 0,0-1,1 1,-1-1,1 0,0 0,33 10,1-1,1-1,-1-3,1-1,0-2,1-1,12-3,1314-14,-1165 15,-194 0,-20-1,1 0,-13-2</inkml:trace>
  <inkml:trace contextRef="#ctx0" brushRef="#br0" timeOffset="33">12147 756,'3'-7,"0"-1,1 2,0-1,0 0,0 1,1 0,0 0,0 0,1 1,0-1,0 1,0 1,0-1,1 1,-1 0,1 0,0 1,0 0,1 0,-1 1,2 0,204 18,339-16,725 14,-1199-11,-76-2,0 0,1 0,-1 0,0 1,0-1,0 0,0 1,0 0,-1 0,1-1,0 1,-1 0,0 0,1 0,-1 1,0-1,0 0,0 0,0 1,0-1,-1 0,1 1,-1-1,0 1,1-1,-1 1,0-1,0 1,-1-1,1 1,0-1,-2 3,3 11,10 99,5 0,13 37,13 81,0 105,41 242,87 178,-137-636,-29-118,-2-7</inkml:trace>
  <inkml:trace contextRef="#ctx0" brushRef="#br0" timeOffset="34">13068 2229,'16'0,"12"0,9 0,9 0,6 0,5 0,0 0,0-2,-2-3,-10-3,-9-2,-11 0</inkml:trace>
  <inkml:trace contextRef="#ctx0" brushRef="#br0" timeOffset="35">13214 1887,'0'4,"0"7,2 5,3 7,1 0</inkml:trace>
  <inkml:trace contextRef="#ctx0" brushRef="#br0" timeOffset="36">13358 2545,'0'16,"0"9,0 3,0-1,0-3,2-5,1-7</inkml:trace>
  <inkml:trace contextRef="#ctx0" brushRef="#br0" timeOffset="37">13727 2098,'0'-16,"0"-11,-2-4,-2 1,1 8,-1 13,-1 13,1 19,1 15,2 16,0 9,0 7,3 4,4-1,2-2,3-8,1-10,-1-13</inkml:trace>
  <inkml:trace contextRef="#ctx0" brushRef="#br0" timeOffset="38">14029 2269,'-4'129,"4"-124,1 0,-1 1,1-1,1 0,-1 0,1 1,0-1,0 0,1-1,-1 1,1 0,0-1,0 1,1-1,-1 0,1 0,0 0,0-1,1 1,-1-1,0 0,3 0,-5-1,1-1,0 0,0 0,0 0,1-1,-1 1,0-1,0 1,0-1,0 0,0 0,1-1,-1 1,0-1,0 1,0-1,0 0,0 0,0 0,0-1,-1 1,1-1,0 1,-1-1,1 0,-1 0,1 0,1-3,49-75,-47 67,0-1,-1 1,-1-1,-1 0,0 0,0-1,-1 1,-1-1,-1 1,0-1,-1 1,0 0,-1-1,-1 1,0 0,-1 0,0 0,-1 1,-1-1,0 1,-7-9,11 18,-1 0,0 1,0 0,0 0,0 0,-1 0,1 0,-1 1,0-1,1 1,-1 0,0 0,0 0,-1 1,1-1,0 1,0 0,-1 1,1-1,0 1,-1-1,1 1,-1 1,1-1,-1 1,1-1,0 1,0 0,-1 1,1-1,0 1,0 0,0 0,-3 2,-8 6,1 0,0 0,1 2,1-1,-1 2,2 0,0 0,0 1,-2 5,-18 29</inkml:trace>
  <inkml:trace contextRef="#ctx0" brushRef="#br0" timeOffset="39">12318 663,'-2'5,"-1"10,0 16,1 16,1 18,2 18,1 16,1-11</inkml:trace>
  <inkml:trace contextRef="#ctx0" brushRef="#br0" timeOffset="40">14701 2006,'99'0,"1277"30,-1205-17,304 12,-453-26</inkml:trace>
  <inkml:trace contextRef="#ctx0" brushRef="#br0" timeOffset="41">16280 2085,'-1'11,"6"52,-5-61,0-1,1 1,-1 0,1-1,0 1,-1-1,1 0,0 1,0-1,0 1,0-1,0 0,0 0,0 0,0 0,0 1,1-1,-1-1,0 1,1 0,-1 0,1 0,-1-1,1 1,-1-1,1 1,-1-1,1 0,0 0,-1 1,1-1,-1 0,1 0,0-1,-1 1,1 0,0-1,4-1,-1-1,0 0,-1 0,1-1,-1 1,1-1,-1 0,0 0,0-1,-1 1,1-1,-1 0,0 0,-1 0,1 0,-1 0,0-1,0 1,0-1,0-3,8-55,-10 62,0 0,1 0,-1 0,-1 0,1 0,0 0,0 0,-1 0,1 0,-1 0,0 0,1 0,-1 1,0-1,0 0,0 0,0 1,-1-1,1 0,0 1,-1 0,1-1,-1 1,1 0,-1-1,0 1,1 0,-1 0,-1 0,0 1,0 1,-1-1,1 1,0 0,0 0,-1 0,1 0,0 0,0 1,0-1,0 1,1 0,-1 0,0 0,1 0,-1 1,1-1,0 0,0 1,0 0,0 0,0 0,-6 6,0 1,1 0,0 0,1 0,0 1,1 0,0 0,0 1,1 0,1-1,0 1,-1 12,4-22,0 0,-1 0,1 0,0 0,0 0,1 0,-1 0,0 0,1 0,-1 0,1 0,-1 0,1 0,0 0,0 0,0 0,0 0,0-1,1 1,-1 0,0-1,1 1,0-1,-1 0,1 1,-1-1,1 0,0 0,0 0,0 0,0 0,0-1,0 1,0 0,0-1,0 0,0 1,0-1,0 0,4 0,1 0,-1 0,0-1,0 0,0 0,0 0,0-1,-1 0,1 0,0 0,-1-1,1 0,-1 0,0 0,-1 1,1-1,-1 0,0-1,0 1,0-1,0 1,-1-1,1 0,-1 0,0-1,-1 1,1-1,-1 1,1-1,-2 0,1 0,0 0,-1 0,0 0,0 0,0-1,-1 1,0 0,0 0,0-1,-1 1,1 0,-1 0,-1 0,1 0,-1 0,1 0,-1 0,-1 0,1 1,-1-1,0 1,0-1,0 1,0 0,-1 1,0-1,-3-2,6 4,-1 1,0-1,0 1,-1-1,1 1,0 0,0 0,-1 0,1 0,0 0,-1 0,1 1,-1-1,1 1,-1 0,0-1,1 1,-1 0,1 1,-1-1,1 0,-1 1,1 0,-1-1,1 1,0 0,-1 0,1 0,0 1,0-1,0 0,0 1,0 0,0-1,0 1,0 0,0 0,1 0,-1 0,0 2,0 6,0-1,1 1,1-1,-1 1,2 0,-1 0,1-1,1 1,1 5,3 33,14 253,16 25,-1-126,-26-162,2 24,-4 2,-2-1,-3 1,-5 43,2-1,0-48,0-10,2 1,2 0,7 35,-1-21,-4 0,-2 1,-5 56,1-20,9 122,32 23,-22-102,22 68,-41 118,2-326,-1 0,0-1,0 1,0-1,0 1,-1 0,1-1,-1 1,1-1,-1 1,0-1,0 1,0-1,0 0,0 1,-1-1,1 0,-1 0,0 0,1 0,-1 0,0 0,-5-4</inkml:trace>
  <inkml:trace contextRef="#ctx0" brushRef="#br0" timeOffset="42">16161 4362,'19'24,"3"19,3-1,2-1,1-2,2 0,1-2,3-2,0-1,2-1,37 24,-69-53,-1-1,1 0,0 0,1 0,-1-1,0 1,1-1,-1 0,1 0,0-1,0 1,-1-1,1 0,0-1,0 1,0-1,0 0,0 0,0 0,0-1,0 0,0 0,0 0,0 0,-1-1,4-1,2-8,-1-1,0 1,-1-2,0 1,-1-1,-1 0,0-1,0 1,-1-1,-1 0,1-9,3-2,18-64,-15 47,1 1,2 0,2 1,1 0,2 2,2 0,3-1,6 4,-3 11</inkml:trace>
  <inkml:trace contextRef="#ctx0" brushRef="#br0" timeOffset="43">16529 5375,'-9'35,"17"245,-34 7,-1-31,30-217,0-28</inkml:trace>
  <inkml:trace contextRef="#ctx0" brushRef="#br0" timeOffset="44">17517 5440,'-2'12,"-3"9,-4 9,1 6,-1 5,-1 3,1 3,0 0,-1-2,1-3,3-5,2-3,1-7,2-9,1-12,0-8</inkml:trace>
  <inkml:trace contextRef="#ctx0" brushRef="#br0" timeOffset="45">17306 5322,'0'-2,"5"-1,5 0,11 1,10-2,11-2,10-3,7-1,0 0,-3 2,-6 3,-11 4,-10 2</inkml:trace>
  <inkml:trace contextRef="#ctx0" brushRef="#br0" timeOffset="46">17754 5888,'-52'263,"53"-263,-1 0,0 0,0 1,1-1,-1 0,0 1,0-1,0 0,0 1,0-1,1 0,-1 1,0-1,0 1,0-1,0 0,0 1,0-1,0 0,0 1,0-1,0 0,0 1,-1-1,1 1,0-1,0 0,0 1,0-1,0 0,-1 0,1 1,0-1,0 0,-1 1,1-1,0 0,0 0,-1 1,1-1,0 0,-1 0,1 0,0 0,-1 1,1-1,0 0,-1 0,1 0,0 0,-1 0,1 0,-1 0,1 0,0 0,-1 0,1 0,0 0,-1 0,1 0,0 0,-1-1,1 1,-1 0,-3-119,3 91,1 0,1-1,2 1,1 0,1 0,8-26,-13 53,0 0,0 1,0-1,0 1,0-1,0 0,0 1,0-1,0 1,0-1,0 0,0 1,0-1,0 0,0 1,1-1,-1 1,0-1,0 1,1-1,-1 0,0 1,1-1,-1 1,1 0,-1-1,1 1,-1-1,1 1,-1 0,1-1,-1 1,1 0,-1-1,1 1,0 0,-1 0,1 0,-1 0,1-1,0 1,-1 0,1 0,0 0,-1 0,1 0,-1 0,1 1,0-1,-1 0,1 0,-1 0,1 1,0-1,-1 0,1 0,-1 1,1-1,-1 1,1-1,-1 0,1 1,-1-1,0 1,16 48,13 27,-28-75,1 1,-1 0,1 0,-1 0,1-1,0 1,0-1,0 1,0-1,0 0,0 0,0 0,0 0,0 0,0 0,1 0,-1-1,0 1,1-1,-1 0,0 0,1 0,-1 0,0 0,1 0,-1 0,0-1,1 1,-1-1,0 0,1 0,11-6,-1 0,0-1,-1 0,0-1,0 0,-1-1,0 0,0-1,-1 0,-1-1,0 0,0-1,31-48,-41 61,1 0,0 0,0 1,-1-1,1 0,0 1,-1-1,1 0,0 1,0-1,0 0,0 1,-1-1,1 1,0-1,0 0,0 1,0-1,0 1,0-1,0 0,0 1,0-1,0 1,0-1,0 0,0 1,1-1,-1 1,0-1,0 0,0 1,0-1,1 0,-1 1,0-1,0 0,1 1,-1-1,0 0,1 0,-1 1,0-1,1 0,-1 0,0 1,1-1,-1 0,0 0,1 0,-1 0,1 0,-1 0,0 0,1 0,-1 0,1 0,-1 0,0 0,1 0,-1 0,1 0,-1 0,0 0,1 0,-1 0,1-1,-1 1,1 0,-1 2,-3 387,18-316,-7-61</inkml:trace>
  <inkml:trace contextRef="#ctx0" brushRef="#br0" timeOffset="47">18267 5875,'145'-35,"-143"35,0-1,0 1,0 0,0 0,0 0,0 0,0 0,0 0,0 1,-1-1,1 1,0-1,0 1,0 0,-1-1,1 1,0 0,0 0,-1 0,1 1,-1-1,1 0,-1 0,0 1,0-1,1 1,-1-1,0 1,0 0,0-1,0 1,-1 0,1 0,0 0,-1 0,0-1,1 1,-1 0,0 0,0 0,0 0,0 0,0 0,0 0,0 0,-1 1,-2 11,0-1,-1 0,-1 0,0-1,0 1,-1-1,-1 0,0-1,-1 0,0 0,0 0,-1-1,-4 3,12-13,0 0,1 0,-1 1,0-1,0 0,1 1,-1-1,0 1,1-1,-1 0,0 1,1 0,-1-1,1 1,-1-1,1 1,-1 0,1-1,-1 1,1 0,0-1,-1 1,1 0,0 0,0-1,-1 1,1 0,0 0,0 0,0-1,0 1,0 0,0 0,0 0,0-1,1 1,-1 0,0 0,0-1,1 1,-1 0,0 0,1-1,-1 1,1 0,-1-1,1 1,-1 0,1-1,-1 1,1-1,0 1,-1-1,1 1,0-1,-1 0,1 1,0-1,0 0,-1 1,1-1,0 0,0 0,111 9,-97-7,-1 0,0 1,0 1,0 0,0 1,0 1,5 3,-16-7,0-1,0 1,0 0,0 1,0-1,0 0,0 1,-1 0,1-1,-1 1,0 0,0 0,0 1,0-1,0 0,-1 1,0-1,1 1,-1-1,-1 1,1-1,0 1,-1 0,0-1,0 1,0 0,0-1,0 1,-1 0,0-1,0 1,0 0,-4 5,0 0,-1 0,0 0,0-1,-1 0,0 0,-1 0,1-1,-2 0,1-1,-1 0,0 0,0-1,0 0,-1-1,1 0,-1 0,-1-1,-7 2,3 1,-1-1,-1-1,1 0,-1-1,1-1,-1 0,-11-1,26-9,9 2</inkml:trace>
  <inkml:trace contextRef="#ctx0" brushRef="#br1" timeOffset="48">15990 177,'7'-5,"-4"19,-5 31,-1 0,-2 0,-3 0,-6 20,7-30,-73 316,80-351,-7 23,7-23,0 0,0 0,0 0,0-1,0 1,0 0,0 0,-1 0,1 0,0-1,0 1,0 0,0 0,-1 0,1 0,0 0,0 0,0 0,-1-1,1 1,0 0,0 0,0 0,-1 0,1 0,0 0,0 0,-1 0,1 0,0 0,0 0,0 0,-1 0,1 0,0 1,0-1,0 0,-1 0,1 0,0 0,0 0,0 0,-1 0,1 1,0-1,0 0,0 0,0 0,0 0,-1 1,1-1,0 0,0 0,0 0,0 1,0-1,-3-19,0-1,2 1,0-1,1 1,1-1,1-1,9-60,4 2,3 0,3 1,14-29,-10 29,34-98,-59 175,0 0,0 0,0 0,0 0,1 0,-1 0,0 0,0 1,1-1,-1 0,0 0,1 0,-1 0,1 0,-1 0,1 0,-1 1,1-1,0 0,0 0,-1 1,1-1,0 0,0 1,0-1,-1 1,1-1,0 1,0 0,0-1,0 1,0 0,0 0,0-1,0 1,0 0,0 0,0 0,0 0,0 0,0 1,0-1,0 0,0 0,0 1,0-1,0 0,0 1,0-1,0 1,-1-1,1 1,0-1,0 1,0 0,6 12,-1 0,0 1,-1-1,0 1,-1 0,-1 0,0 1,0 13,2-1,87 693,-80-625,-9-76</inkml:trace>
  <inkml:trace contextRef="#ctx0" brushRef="#br1" timeOffset="49">15898 545,'-5'0,"4"0,8 0,12-2,16-1,16-2,12-3,7 1,1 0,-4 3,-8 3,-11 5,-15 1</inkml:trace>
  <inkml:trace contextRef="#ctx0" brushRef="#br0" timeOffset="50">10594 7375,'2'0,"6"0,10 0,11 0,11 0,11-2,12-3,9-1,5-1,1 0,-4 1,-7 2,-12 2,-12 1,-11 0,-11 1</inkml:trace>
  <inkml:trace contextRef="#ctx0" brushRef="#br0" timeOffset="51">11266 6665,'-1'1,"0"0,0 0,0 0,0 0,1 0,-1 0,0 0,1 0,-1 1,1-1,-1 0,1 0,0 0,-1 1,1-1,0 0,0 1,0-1,0 0,0 0,0 1,0-1,0 0,1 1,-1-1,1 0,-1 1,56 322,-43-241,-3 0,-3 0,-5 46,-24-345,-47-224,49 362,20 78,0-1,0 1,0 0,-1-1,1 1,0-1,0 1,0 0,0-1,0 1,-1-1,1 1,0 0,0-1,0 1,0-1,0 1,1-1,-1 1,0-1,0 1,0 0,0-1,0 1,1-1,-1 1,0 0,0-1,0 1,1 0,-1-1,0 1,1 0,-1-1,0 1,1 0,-1 0,0-1,1 1,-1 0,1 0,-1 0,0 0,1-1,-1 1,1 0,-1 0,1 0,-1 0,0 0,1 0,-1 0,1 0,-1 0,1 0,29 9,-17-5,65 12,1-4,1-3,-1-4,21-3,-4 1,288 4,-297-19,-85 13,1 0,-1 1,1-1,-1 1,0-1,0 1,1 0,-1 0,-1 0,1 0,0 1,0-1,-1 0,1 1,-1-1,0 1,0 0,0-1,0 1,0 0,-1-1,1 1,-1 0,0 0,0 0,0 0,0 1,1 1,38 390,2-278,-38-115,-1 0,0 0,0 0,0 0,1-1,-1 1,1-1,0 0,-1 0,1 1,0-2,0 1,-1 0,1 0,0-1,0 0,0 0,0 0,0 0,0 0,0 0,0-1,-1 1,1-1,0 0,0 0,-1 0,1 0,0 0,-1-1,1 1,1-2,11-2,63-16,0 4,39-3,53-10,-93 13,-20 3,0 2,1 2,0 3,59 1,-116 7,0-1,0 0,1 0,-1 0,0 0,0 0,1 0,-1 0,0 0,0 0,1-1,-1 1,0 0,0-1,0 1,0-1,0 0,1 1,-1-1,0 0,0 1,-1-1,1 0,0 0,0 0,0 0,0 0,-1 0,1 0,-1 0,1 0,0 0,-1-1,0 1,1 0,-1 0,0 0,0-1,1 1,-1 0,0 0,0-1,0 1,-1 0,1 0,0-1,0 1,-1 0,1 0,-1 0,1 0,-1-1,1 1,-57-120,14 40,19 39,1-1,3-1,1-1,2-1,-8-40,24 85,1 0,-1 0,1 1,0-1,0 0,0 0,-1 0,1 0,0 1,0-1,0 0,0 0,0 0,0 0,1 0,-1 1,0-1,0 0,0 0,1 0,-1 1,1-1,-1 0,0 0,1 1,-1-1,1 0,0 1,-1-1,1 1,-1-1,1 0,0 1,0 0,-1-1,1 1,0-1,0 1,-1 0,1-1,0 1,0 0,0 0,0 0,-1 0,1 0,0 0,0 0,0 0,0 0,49 13,-34-7,31 4,1-3,0-1,0-3,0-2,37-3,-14 0,490-12,-47-13,-506 27,-5-1,-1 1,0-1,1 1,-1 0,1 0,-1 0,0 0,1 0,-1 0,1 1,-1-1,0 1,1 0,-1-1,0 1,0 0,0 0,0 1,0-1,0 0,0 1,0-1,0 1,0-1,-1 1,1 0,0 1,10 98,-11-66,1 34,4 0,2-1,4 0,16 54,-28-119,0-1,1 1,-1 0,1-1,0 1,0-1,0 0,0 1,0-1,1 0,-1 1,1-1,-1 0,1 0,0 0,0 0,0-1,0 1,0 0,0-1,0 0,0 1,1-1,-1 0,1 0,-1 0,1 0,-1-1,1 1,-1-1,1 1,0-1,-1 0,1 0,-1 0,1-1,1 1,195-44,-83 27,0 5,1 5,17 6,-133 1,0 0,-1 1,1-1,0 0,0 0,0 0,0 1,-1-1,1 0,0 0,0 0,0 0,0 0,-1 0,1-1,0 1,0 0,0 0,0-1,-1 1,1 0,0-1,0 1,-1-1,1 1,0-1,-1 1,1-1,-1 1,1-1,0 0,-1 1,0-1,1 0,-1 0,1 1,-1-1,0 0,1 0,-1 1,0-1,0 0,0 0,1 0,-1 0,0 1,0-1,0 0,-1 0,1 0,0 0,0 1,0-1,-1 0,1 0,0 0,-1 1,1-1,-5-5</inkml:trace>
  <inkml:trace contextRef="#ctx0" brushRef="#br0" timeOffset="52">11318 7652,'2'1,"0"0,0 0,0 1,0-1,-1 1,1-1,-1 1,1-1,-1 1,1 0,-1 0,0 0,0 0,0 0,0 0,0 0,-1 0,1 0,-1 0,1 2,0-3,9 42,-1-1,-2 1,-1 0,-3 1,-2 25,-1-64,6 222,19 326,-14-395,-9-157,1-8</inkml:trace>
  <inkml:trace contextRef="#ctx0" brushRef="#br0" timeOffset="53">13437 7572,'16'125,"34"766,-36-694,-14-201</inkml:trace>
  <inkml:trace contextRef="#ctx0" brushRef="#br0" timeOffset="54">10463 8310,'815'-34,"252"11,203 0,-1059 23,872-28,-840 16,-250 10,-6 0</inkml:trace>
  <inkml:trace contextRef="#ctx0" brushRef="#br0" timeOffset="55">13831 8047,'-66'26,"-5"0,50-20,0 1,1 1,0 1,0 0,1 2,0 0,1 1,0 1,1 1,-1 1,15-13,1 1,-1-1,1 0,-1 1,1-1,0 1,0-1,0 1,0 0,0 0,1 0,-1 0,1 0,0 1,0-1,0 0,0 1,1-1,-1 0,1 1,0-1,0 1,0-1,0 0,1 1,-1-1,1 0,0 1,0-1,0 0,1 0,-1 0,1 0,-1 0,1 0,0 0,0 0,1 0,7 1,0 0,1 0,-1-1,1 0,0-1,-1-1,1 1,0-2,4 1,34 3,-17 2,0 1,0 1,-1 2,29 13,-54-21,-5 0,0-1,0 0,0 0,0-1,0 1,0 0,1 0,-1 0,0-1,0 1,1-1,-1 1,0-1,1 1,-1-1,1 0,-1 0,0 0,1 0,-1 0,1 0,-1 0,0 0,1 0,-1-1,1 1,-1 0,0-1,1 1,-1-1,0 0,0 1,0-1,1 0,-1 0,0 0,0 0,0 0,0 0,0 0,0 0,0-1,-7-78,-26-214,32 292,0 1,0-1,0 1,0-1,0 1,0-1,0 0,0 1,-1-1,1 1,-1-1,1 1,-1-1,1 1,-1 0,0-1,0 1,0 0,0-1,0 1,0 0,0 0,0 0,0 0,0 0,-1 0,1 0,0 0,-1 0,1 1,-1-1,1 1,-1-1,1 1,-1-1,-18 7,-1 5</inkml:trace>
  <inkml:trace contextRef="#ctx0" brushRef="#br0" timeOffset="56">10844 8113,'1'-1,"0"0,0 1,0-1,0 1,0-1,0 1,0 0,1 0,-1-1,0 1,0 0,0 0,0 0,1 0,-1 0,0 0,0 1,0-1,0 0,0 0,0 1,1-1,-1 1,0-1,0 1,0-1,0 1,0 0,4 1,64 19,-20-8,-2 1,0 4,0 1,-2 2,0 2,13 27,-56-48,-1 0,0 0,0 0,0 0,0 1,0-1,0 0,0 1,-1-1,1 0,-1 1,0-1,0 1,0-1,0 1,0-1,0 0,-1 1,1-1,-1 1,1-1,-1 0,0 0,0 1,0-1,0 0,-1 0,1 0,-2 1,-8 10,-1-2,-1 0,0 0,-1-1,0-1,-1 0,1-1,-2 0,1-1,-15 4,11-3,-135 52,151-59,0 0,0 1,1-1,-1 1,0 0,1-1,-1 1,1 0,0 1,0-1,-1 0,1 0,1 1,-1 0,0-1,0 2,-1 6</inkml:trace>
  <inkml:trace contextRef="#ctx0" brushRef="#br0" timeOffset="57">12069 8679,'-5'2,"-3"5,-1 6,-1 8,2 9,1 6,3 5,2 4,0 0,4-3,3-7,1-8</inkml:trace>
  <inkml:trace contextRef="#ctx0" brushRef="#br0" timeOffset="58">12253 8850,'13'123,"-12"-119,0-1,0 0,0 0,0 1,1-1,-1 0,1 0,0-1,0 1,0 0,0 0,0-1,1 1,-1-1,1 0,0 0,0 0,-1 0,1 0,0-1,0 1,1-1,-1 0,0 0,0 0,1 0,-1-1,1 1,-1-1,0 0,1 0,-1 0,1 0,1-1,2-1,0 0,0-1,1 0,-2 0,1-1,0 0,-1 0,0 0,1-1,-2 0,1 0,-1 0,1-1,-2 0,1 0,-1 0,0 0,0-1,0 0,-1 0,0 0,0 0,-1 0,0-1,-1 1,1-1,-1 1,0-8,-2 12,1 0,0 0,-1 0,1 0,-1 0,0 0,0 0,-1 1,1-1,0 0,-1 1,0-1,1 0,-1 1,0 0,0-1,-1 1,1 0,0 0,-1 0,1 1,-1-1,1 1,-1-1,0 1,0 0,0 0,0 0,0 0,0 0,0 1,0 0,0-1,0 1,0 0,0 0,0 1,0-1,0 1,0-1,0 1,0 0,0 0,0 0,1 1,-1-1,0 1,1-1,-1 1,1 0,-1 0,0 1,-3 3,0 1,0-1,1 1,0 1,0-1,1 0,0 1,0 0,1 0,0 1,-7 17</inkml:trace>
  <inkml:trace contextRef="#ctx0" brushRef="#br0" timeOffset="59">12621 8889,'-2'4,"0"1,1 0,0-1,0 1,1 0,-1 0,1 0,0 0,0 0,0 0,1-1,0 1,0 0,0 0,0 0,1-1,0 1,0-1,0 1,1-1,-1 0,1 0,0 0,0 0,1-1,-1 1,1-1,-1 0,1 0,0 0,0 0,1-1,0 1,1-2,-1 1,1-2,0 1,1-1,-1 0,0 0,0 0,0-1,0 0,-1 0,1-1,0 0,0 0,-1 0,1 0,-1-1,1 0,-1 0,0-1,-1 1,1-1,0 0,-1 0,0-1,0 1,0-1,-1 0,0 0,1 0,-2-1,1 1,-1-1,0 1,0-1,0 0,-1 0,0 0,0 0,0 0,-1 0,0 0,0 0,-1 0,1 0,-1 0,-1-1,1 3,0 0,0 0,0 1,-1-1,0 0,0 1,0-1,0 1,0-1,-1 1,1 0,-1 0,0 0,0 1,0-1,0 1,-1-1,1 1,0 0,-1 0,0 1,1-1,-1 1,0 0,0 0,0 0,0 0,0 1,0-1,0 1,0 0,0 0,0 1,0-1,0 1,0 0,0 0,0 0,1 1,-1-1,0 1,1 0,-1 0,-2 2,-8 16,4 1</inkml:trace>
  <inkml:trace contextRef="#ctx0" brushRef="#br0" timeOffset="60">13016 8836,'-3'18,"1"15,-3 8,-1 9,2 4,-1 5,-1 3,0 0,0-1,-1-3,1-6,1-12</inkml:trace>
  <inkml:trace contextRef="#ctx0" brushRef="#br0" timeOffset="61">12924 9507,'0'0</inkml:trace>
  <inkml:trace contextRef="#ctx0" brushRef="#br0" timeOffset="62">13055 8836,'-1'1,"0"1,0-1,0 1,0 0,0-1,0 1,0 0,1 0,-1-1,1 1,-1 0,1 0,0 0,-1 0,1 0,0 0,0 0,1 0,-1 0,0-1,0 1,1 0,-1-1,1 20,1 0,1 0,1 0,1-1,5 15,-10-34,0 1,0-1,1 0,-1 0,0 1,1-1,-1 0,1 0,-1 0,1 0,-1 0,1 1,0-1,0 0,-1-1,1 1,0 0,0 0,0 0,0 0,0-1,0 1,0 0,0-1,1 1,-1-1,0 1,0-1,0 0,1 0,-1 1,0-1,0 0,1 0,-1 0,0 0,0 0,1 0,-1-1,0 1,0 0,0-1,1 1,-1-1,0 1,0-1,0 0,8-11,-2-1,1 1,-2-2,0 1,0-1,-2 0,1 0,-2 0,0-1,-1 1,0-1,-1 0,0 1,-2-1,0-4,0-7,1 17,0 14,-1 21,1 1,2-1,1 1,1-1,1 1,-3-18,0 0,1 0,0 0,1 0,0-1,0 1,0-1,1 0,1 0,0-1,0 0,0 0,0 0,1-1,1 0,0 1,-4-5,1 1,0-1,0 0,1 0,-1-1,0 1,1-1,-1 0,1-1,-1 1,1-1,-1 0,1 0,-1-1,3 0,4 0</inkml:trace>
  <inkml:trace contextRef="#ctx0" brushRef="#br0" timeOffset="63">12055 8586,'2'0,"-1"2,-6 6,-6 5,-5 6,-8 3,-3 3,-2-1,1 0,4-1,10-5,10-6,8-5,3-3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4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1 790,'11'7,"11"4,8 1,7 0,10-2,7-1,9-1,3 0,3 1,-1-1,-4 0,-8 1,-9-1,-11-2,-11-4,-9-4,-9-3</inkml:trace>
  <inkml:trace contextRef="#ctx0" brushRef="#br0" timeOffset="1">738 277,'-10'17,"0"26,3 0,2 1,1 0,2 0,3 1,1-1,8 42,27 138,-40-214,-2-33,3-22,3 0,1 0,4-20,2-25,-5-47,-6 0,-9-36,4 12,43 192,-15-22,-1-2,1 1,1-2,-1-1,1 0,0-2,0 0,0-2,0 0,7-1,-18 0,147 0,94-13,-53 1,-185 11,0 1,0 1,0 0,0 1,0 0,-1 1,1 0,-1 1,0 1,6 2,18 3,-34-10,0 0,1 0,-1 0,0 0,0 1,0-1,1 1,-1-1,0 1,0 0,0 0,0 0,0 0,0 0,0 0,0 0,0 1,-1-1,1 1,0-1,-1 1,0 0,1-1,-1 1,0 0,0 0,0 0,0 0,0 0,0 0,0 0,-1 1,1-1,-1 0,0 0,1 0,-1 3,-23 103,17-41,3 1,4 53,1-27,-2 150,0-242,0 1,1-1,-1 0,0 1,1-1,0 0,-1 0,1 0,0 0,0 1,0-1,1 0,-1-1,0 1,1 0,-1 0,1 0,-1-1,1 1,0-1,0 0,0 1,0-1,0 0,0 0,0 0,0 0,0 0,1-1,-1 1,0-1,0 1,1-1,-1 0,0 0,1 0,-1 0,0-1,0 1,1 0,277-15,183 0,-258 24,91-3,-295-6,1 0,-1 0,0 0,1 0,-1 0,0 0,1 0,-1 0,0-1,1 1,-1-1,0 1,0-1,1 1,-1-1,0 0,0 1,0-1,0 0,0 0,0 0,0 0,0 0,0 0,0 0,0 0,-1 0,1 0,0-1,-1 1,1 0,-1-1,0 1,1 0,-1 0,0-1,0 1,0-1,0 1,0 0,0-1,0 1,0 0,0-1,-1 1,1 0,0-1,-1 1,0 0,-78-199,28 88,4 9,4-1,-9-48,47 138,1-1,0 1,1-1,1 0,0 0,2 0,-1 0,2-3,0 17,0-1,1 0,-1 0,1 0,-1 1,1-1,0 1,0-1,-1 1,1 0,0 0,0 0,0 0,1 0,-1 0,0 0,0 1,0-1,1 1,-1 0,0-1,0 1,1 0,-1 0,0 1,1-1,-1 0,0 1,0-1,0 1,1 0,-1 0,0 0,0 0,2 1,13 1,107 9,0-5,0-6,59-9,308-10,-488 17,0 1,0-1,-1 1,1 0,0 0,0 0,0 1,-1-1,1 0,0 1,0 0,-1 0,1 0,-1 0,1 0,-1 0,1 1,-1-1,0 1,1 0,-1 0,0 0,0 0,0 0,-1 0,1 0,0 0,-1 1,0-1,1 1,-1-1,0 1,0 0,-1-1,1 1,0 0,-1 2,-6 226,-1-97,5 185,2-318,0 1,-1-1,1 0,0 1,0-1,0 0,0 1,0-1,0 1,0-1,1 0,-1 1,0-1,1 0,-1 1,1-1,-1 0,1 0,0 1,-1-1,1 0,0 0,0 0,0 0,0 0,0 0,0 0,0-1,0 1,1 0,-1 0,0-1,0 1,1-1,-1 1,0-1,1 0,-1 1,0-1,1 0,-1 0,0 0,1 0,-1 0,1 0,164-27,147 22,-204 6,215 2,-298 0,-19 0,-10-1</inkml:trace>
  <inkml:trace contextRef="#ctx0" brushRef="#br0" timeOffset="2">765 1185,'0'534,"11"-380,-10-140</inkml:trace>
  <inkml:trace contextRef="#ctx0" brushRef="#br0" timeOffset="3">856 1619,'27'-12,"185"-12,842-18,-307 65,-403-21,-356-2</inkml:trace>
  <inkml:trace contextRef="#ctx0" brushRef="#br0" timeOffset="4">2897 1238,'0'6,"0"0,1 0,0 0,1-1,-1 1,1 0,0-1,0 1,1-1,0 0,0 0,0 0,0 0,1 0,0-1,0 1,0-1,1 0,2 2,100 59,-93-58,6 2,48 31,-66-38,0 0,0 0,0 0,0 0,-1 0,1 0,-1 0,1 0,-1 1,0-1,0 1,0-1,0 1,0-1,0 1,-1 0,0-1,1 1,-1 0,0-1,0 1,0 0,-1-1,1 1,-1 0,0 2,-5 7,0 1,-1-1,-1 0,0-1,0 0,-1 0,0-1,-1 0,0 0,-1-1,0 0,-2 0,-15 14,-17 15,29-25</inkml:trace>
  <inkml:trace contextRef="#ctx0" brushRef="#br0" timeOffset="5">3278 1106,'-11'14,"3"14,1 0,2 1,0 0,2 0,1 0,2 0,2 14,-2-19,1 36,4 1,2 0,2-1,3 0,3-1,2-1,17 35,3-1,-24-62</inkml:trace>
  <inkml:trace contextRef="#ctx0" brushRef="#br0" timeOffset="6">1264 1304,'-63'26,"1"2,2 4,1 2,1 2,2 4,-17 16,33-18,40-37,0 0,0 0,0 0,0 0,0 1,0-1,1 0,-1 0,0 0,1 0,-1 0,1 0,-1 0,1 0,-1 0,1 0,0-1,0 1,-1 0,1 0,0 0,0-1,0 1,0 0,0-1,0 1,0-1,0 1,0-1,0 0,0 1,0-1,0 0,0 0,0 0,0 0,0 0,1 0,-1 0,0 0,0 0,0 0,0-1,0 1,2 0,48 8,11 1,-1 2,49 16,-75-14,60 12,-91-25,-1-1,1 1,-1-1,1 0,-1 0,1 0,-1 0,0 0,1-1,-1 0,0 0,0 0,0 0,-1 0,1 0,0-1,-1 1,1-1,-1 0,0 0,0 0,0 0,0 0,-1 0,1 0,-1 0,0-1,0 1,1-4,10-104,-12 91,0 1,-2 0,0 0,-1 0,-1 0,-1 0,0 1,-2 0,-4-11,11 30,0 0,0 0,-1 0,1 0,0-1,0 1,0 0,0 0,-1 0,1 0,0-1,-1 1,1 0,-1 0,1-1,-1 1,1 0,-1-1,1 1,-1 0,0-1,1 1,-1-1,0 1,0-1,1 0,-1 1,0-1,0 1,0-1,1 0,-1 0,0 0,0 0,0 1,0-1,0 0,1 0,-1 0,0-1,0 1,0 0,0 0,1 0,-1-1,0 1,0 0,0-1,1 1,-1-1,0 1,0-1,1 1,-1-1,1 1,-1-1,0 0,1 1,-1-1,1 0,-1 0,1 1,0-1,-1 0,1 0,0 1,0-1,-1 0,1-1,-7 23</inkml:trace>
  <inkml:trace contextRef="#ctx0" brushRef="#br0" timeOffset="7">1606 1922,'0'3,"0"4,-2 8,-3 9,-3 6,-2 5,0 4,2 1,3 1,1-2,5-3,3-6,4-8,1-7</inkml:trace>
  <inkml:trace contextRef="#ctx0" brushRef="#br0" timeOffset="8">1777 2067,'0'20,"-1"-10,1-1,-1 0,2 0,-1 1,1-1,1 0,0 0,0 0,1 0,0-1,0 1,1 0,0-6,0 0,0-1,0 1,0-1,0 0,1 0,-1-1,0 1,1-1,-1 0,1-1,0 1,-1-1,1 1,-1-1,1-1,0 1,-1-1,1 0,-1 0,1 0,-1 0,1-1,-1 0,0 0,0 0,0 0,0-1,0 1,2-3,-3 3,1 1,-1-1,1-1,-1 1,0 0,0-1,0 1,0-1,0 0,-1 0,1 0,-1-1,0 1,0 0,0-1,0 1,-1-1,1 0,-1 0,0 1,0-1,0 0,-1 0,1 0,-1 0,0 0,0 0,-1 0,1 0,-1 0,0 0,0 0,0 1,0-1,-1 0,1 1,-1-1,0 1,0-1,-1 1,1 0,-1 0,1 0,-1 0,0 0,0 1,0-1,-1 0,0 1,0-1,0 1,0 0,0 0,0 0,0 1,-1 0,1-1,-1 1,1 1,-1-1,1 1,-1 0,1 0,-1 0,1 0,-1 1,1 0,-1 0,1 0,-1 0,1 1,0 0,0 0,0 0,0 0,0 1,0-1,1 1,-1 0,1 0,0 1,0-1,0 1,0-1,0 1,1 0,-2 3,-3 20,4-2</inkml:trace>
  <inkml:trace contextRef="#ctx0" brushRef="#br0" timeOffset="9">2212 2014,'-1'41,"0"-23,0 0,1-1,1 1,1 0,1-1,0 1,1-1,5 13,-9-28,1 0,0 1,0-1,0 0,0 0,1 0,-1 0,1 0,-1-1,1 1,-1 0,1-1,0 1,0-1,0 1,0-1,0 0,0 0,0 0,1 0,-1 0,0-1,0 1,1-1,-1 1,0-1,1 0,-1 0,0 0,1 0,-1 0,0 0,1-1,-1 1,0-1,1 0,-1 0,0 0,0 0,0 0,0 0,0 0,0-1,0 1,0-1,0 0,4-5,0 0,-1-1,0 1,0-1,-1-1,0 1,0 0,-1-1,0 0,0 0,-1 0,0 0,-1 0,0 0,-1 0,0 0,0-1,-1 1,-1-5,6 87,19-3,-22-68,0 0,0 0,1 0,-1-1,1 1,0 0,0-1,-1 1,1-1,0 0,0 0,0 0,0 1,0-2,1 1,-1 0,0 0,0-1,1 1,-1-1,0 0,1 0,-1 0,0 0,1 0,-1 0,0 0,0-1,1 1,-1-1,5-2,-1-1,0 1,0-1,0 0,0-1,-1 1,0-1,0 0,0-1,-1 1,1-1,-1 0,0 0,-1 0,0 0,0-1,0 1,-1-1,0 0,0 0,0 0,-1 0,0 0,-1 0,0 0,0-7,-9 32,8-13,-4 13,1 1,1-1,1 1,1-1,0 1,1 0,1-1,3 14,-3-28,0-1,0 1,0-1,0 0,1 1,0-1,0 0,0 0,0 0,0 0,0-1,1 1,-1-1,1 1,0-1,0 0,0 0,0 0,2 1,14 5</inkml:trace>
  <inkml:trace contextRef="#ctx0" brushRef="#br0" timeOffset="10">2910 2054,'-14'0,"1"0,0 1,1 1,-1 0,0 1,0 0,1 1,0 1,0 0,0 0,0 1,1 0,0 1,-9 8,18-14,1-1,0 1,0 0,0 0,0 0,0 0,0 0,0 0,0 0,0 0,0 0,1 1,-1-1,0 0,1 0,-1 1,1-1,0 0,-1 1,1-1,0 0,0 1,0-1,0 1,0-1,0 0,0 1,0-1,0 0,1 1,-1-1,1 0,-1 1,1-1,-1 0,1 1,0-1,0 0,-1 0,1 0,0 0,0 0,0 0,0 0,1 0,10 5,0 0,0-2,1 1,-1-1,1-1,0 0,0-1,6 0,1 1,11 1,78 23,-108-26,0-1,0 0,0 1,1-1,-1 0,0 1,0 0,0-1,0 1,0-1,0 1,0 0,0 0,0 0,-1 0,1-1,0 1,0 0,-1 0,1 1,0-1,-1 0,1 0,-1 0,0 0,1 0,-1 1,0-1,0 0,0 0,1 0,-1 1,-1-1,1 0,0 0,0 0,0 1,-1-1,1 0,0 0,-1 0,1 0,-1 0,1 1,-1-1,0 0,0 0,1 0,-1-1,-1 2,-11 7,-1 0,0-1,-1 0,0-1,0-1,-1 0,1-1,-12 1,-31 7,37-10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4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0 877,'23'3,"22"2,20 0,16 0,15-1,13-1,7-2,-2 3,-6-1,-15 2,-16 0,-20-1,-21-1,-19-1,-15-3,-10-3,-3-2</inkml:trace>
  <inkml:trace contextRef="#ctx0" brushRef="#br0" timeOffset="1">895 272,'-11'-25,"11"25,0 0,-1 0,1 0,-1 0,1 0,-1 0,1 0,0 0,-1 0,1 0,-1 0,1 0,0 1,-1-1,1 0,0 0,-1 0,1 1,0-1,-1 0,1 0,0 1,-1-1,1 0,0 1,0-1,-1 0,1 1,0-1,0 1,0-1,0 0,-1 1,1-1,0 1,0-1,0 0,0 1,0-1,0 1,0-1,0 0,0 1,0-1,0 1,1-1,-1 1,0-1,0 0,0 1,1-1,-6 51,3 0,2 0,3 0,2 0,5 19,-3-11,3 1,3-2,2 0,2-1,15 29,-24-80,-6-21,-16-251,2 94,8-262,4 432,-1 0,1 0,0 0,0 0,0-1,0 1,1 0,-1 0,0 0,1 0,0 0,-1 0,1 0,0 0,0 0,0 0,0 0,0 1,1-1,-1 0,0 1,1-1,-1 1,1-1,0 1,-1 0,1 0,0-1,0 1,0 1,0-1,0 0,0 0,0 1,0-1,0 1,0 0,0-1,1 1,-1 0,0 0,0 0,1 1,188 20,-115-10,147 21,365 42,-437-67,-149-7,-1 0,0-1,1 1,-1 0,0 0,1-1,-1 1,0 0,1 0,-1 0,0 1,1-1,-1 0,0 0,1 1,-1-1,0 1,1-1,-1 1,0 0,0-1,0 1,0 0,0 0,0 0,0 0,0 0,0 0,0 0,0 0,0 0,-1 0,1 0,-1 0,1 1,-1-1,1 0,-1 1,1-1,-1 0,0 2,-11 203,9-137,0 2,2-1,4 1,11 66,-13-125,0 1,1-1,0 0,1 0,0 0,1 0,0-1,1 0,0 0,1 0,1 0,-3-8,0 0,0-1,0 0,1 0,-1-1,0 0,1 0,0 0,-1 0,1-1,-1 0,1 0,0 0,-1-1,1 0,-1 0,1 0,2-2,15 0,437-22,-175 11,-281 14,-3 1,0-1,0 1,1-1,-1 0,0 1,0-1,1 0,-1 0,0 0,0 0,1 0,-1 0,0-1,0 1,1 0,-1-1,0 1,0 0,0-1,0 1,1-1,-1 0,0 1,0-1,0 0,0 0,-1 0,1 0,0 0,0 0,0 0,-1 0,1 0,0 0,-1 0,1 0,-1 0,1-1,-1 1,0 0,0 0,1-1,-1 1,0-1,-29-94,22 52,2 0,2-1,3-39,-1-5,0 33,-2 0,-2 0,-3 0,-2 1,-2 0,-3 1,-10-20,24 71,0 2,0 1,0-1,1 1,-1-1,1 0,-1 1,1-1,-1 0,1 1,-1-1,1 0,-1 1,1-1,0 0,-1 0,1 0,0 1,0-1,0 0,0 0,0 0,-1 0,1 1,1-1,-1 0,0 0,0 0,0 1,0-1,1 0,-1 0,0 0,1 1,-1-1,0 0,1 0,-1 1,1-1,-1 0,1 1,0-1,-1 1,1-1,-1 1,1-1,0 1,0-1,-1 1,1 0,0-1,0 1,-1 0,1 0,0-1,0 1,0 0,0 0,-1 0,2 0,291 17,-212-13,20 0,0 5,25 9,-98-12,-11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39:55.47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1,'0'4,"-3"7,0 7,0 10,1 12,0 9,3 11,6 10,4 7,3 4,0-3,1-4,-3-7,-3-9,-3-12,-2-13</inkml:trace>
  <inkml:trace contextRef="#ctx0" brushRef="#br0" timeOffset="1">157 409,'287'12,"146"29,177 10,-521-49,71 2,0 6,70 18,-172-15,-40-8</inkml:trace>
  <inkml:trace contextRef="#ctx0" brushRef="#br0" timeOffset="2">2263 80,'-2'2,"-1"3,-2 10,-3 11,1 12,-2 14,2 13,1 11,5 9,4 3,6-3,4-3,4-8,2-9,1-10,0-11,-3-9,-5-10</inkml:trace>
  <inkml:trace contextRef="#ctx0" brushRef="#br0" timeOffset="3">1987 317,'-1'0,"0"0,1 0,-1 0,1 0,-1 0,0 0,1 0,-1 0,1 0,-1 1,1-1,-1 0,1 0,-1 1,1-1,-1 0,1 1,-1-1,1 0,-1 1,1-1,-1 1,1-1,0 1,-1-1,1 1,0-1,0 1,-1-1,1 1,0-1,0 1,0-1,-1 1,1 0,0-1,0 1,0-1,0 1,0 0,0-1,0 1,1-1,-1 1,0-1,0 1,0 0,0-1,1 1,-1-1,0 1,1-1,-1 1,0-1,1 1,-1-1,1 0,-1 1,0-1,1 0,-1 1,1-1,-1 0,1 1,0-1,119 57,-107-51,0 1,0 0,-1 0,0 2,0-1,-1 1,5 5,-14-11,1-1,-1 0,0 1,0 0,0-1,0 1,0 0,-1 0,1 0,-1 0,0 0,0 0,0 1,0-1,0 0,-1 0,0 1,1-1,-1 0,-1 1,1-1,0 0,-1 1,1-1,-1 0,0 0,0 1,-1-1,1 0,-1 0,1 0,-1-1,0 1,-2 2,-7 7,-1-1,0-1,-1 0,0 0,-1-1,0-1,0 0,-1-1,0-1,0 0,-1-1,0 0,0-2,-11 2,-22 4</inkml:trace>
  <inkml:trace contextRef="#ctx0" brushRef="#br0" timeOffset="4">618 224,'-6'1,"-53"7,0 2,1 3,1 3,-39 15,88-27,0 0,0 0,0 1,1 0,-1 0,1 1,0 0,1 0,-3 3,8-8,-1 1,1 0,-1 0,1 0,0 0,0 0,-1 0,2 0,-1 0,0 1,0-1,1 0,-1 1,1-1,0 0,0 1,-1-1,2 0,-1 1,0-1,0 0,1 1,-1-1,1 0,0 1,0-1,0 0,0 0,0 0,0 0,0 0,1 0,-1 0,1 0,0-1,-1 1,2 0,15 13,1 0,1-2,0 0,1-1,0-1,12 4,-6-3,119 49,-145-61,1 1,-1-1,0 0,0 1,1-1,-1 0,0 0,0 1,1-1,-1 0,0 0,1-1,-1 1,0 0,0 0,1-1,-1 1,0 0,0-1,1 0,-1 1,0-1,0 1,0-1,0 0,0 0,0 0,0 0,0 0,0 0,0 0,-1 0,1 0,0 0,-1 0,1 0,-1-1,1 1,-1 0,0 0,1-1,-1 1,0 0,0 0,0-1,0 1,0-1,0-213,-1 91,1 111</inkml:trace>
  <inkml:trace contextRef="#ctx0" brushRef="#br0" timeOffset="5">1013 1041,'18'-54,"66"-122,-84 175,0 0,0 1,-1 0,1-1,0 1,0-1,0 1,0-1,0 1,0-1,0 1,0-1,0 1,0-1,0 1,0-1,0 1,0-1,0 1,0 0,0-1,1 1,-1-1,0 1,0-1,1 1,-1 0,0-1,0 1,1 0,-1-1,0 1,1 0,-1-1,1 1,-1 0,0 0,1-1,-1 1,1 0,-1 0,1 0,-1 0,1 0,-1-1,1 1,-1 0,1 0,-1 0,1 0,-1 0,0 1,1-1,-1 0,1 0,-1 0,1 0,-1 0,1 1,-1-1,0 0,1 0,-1 1,1-1,-1 0,0 1,0 157,-4 58,-21-150,12-52</inkml:trace>
  <inkml:trace contextRef="#ctx0" brushRef="#br0" timeOffset="6">1000 1238,'18'0,"12"0,8 0,7 2,4 1,1 0,1 2,-4-1,-6 0,-9-1</inkml:trace>
  <inkml:trace contextRef="#ctx0" brushRef="#br0" timeOffset="7">1803 949,'-213'-13,"212"13,-53 6,53-6,0 1,0-1,0 0,-1 0,1 1,0-1,0 0,0 1,0-1,0 1,0 0,0-1,1 1,-1 0,0-1,0 1,0 0,1 0,-1 0,0 0,1 0,-1 0,1 0,-1 0,1 0,-1 0,1 0,0 0,-1 0,1 0,0 0,0 0,0 0,0 1,0-1,0 0,0 0,0 0,1 0,-1 0,0 0,1 0,-1 0,0 0,4 5,1-1,-1 0,1-1,0 1,0-1,0 0,0 0,1-1,-1 0,1 0,0 0,0 0,0-1,6 2,3 1,17 8,-17-8,0 1,-1 0,1 1,-1 0,-1 1,1 0,-1 2,-1-1,0 2,9 8,-19-17,-1 0,1 0,-1 0,0 1,0-1,0 0,0 1,0-1,0 1,0-1,-1 0,1 1,-1 0,0-1,0 1,0-1,0 1,0-1,-1 1,1-1,-1 1,1-1,-1 1,0-1,0 0,0 1,0-1,-1 0,1 0,-1 0,1 0,-1 0,0 0,1 0,-1 0,0-1,0 1,0-1,-1 1,1-1,0 0,0 0,-1 0,1 0,-1 0,1-1,-1 1,1-1,-1 1,-5 0,1 0,-1-1,1 1,-1-1,0-1,1 1,-1-1,1-1,0 1,-1-1,1-1,0 1,-1-2,-49-12,47 16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33.1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39.2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160 23,'-24'-23,"20"44,-3 293,1-155,-10 78,-20 8,35-190,-15 170,6-171,-16 147,19 48,0 171,9-260,0-68,1-83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22.28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16,'2'-7,"1"0,0 6,1 12,5 15,6 13,9 9,9 7,9 4,8 0,5 0,2-3,-2-5,-3-6,-9-7,-11-5,-11-5,-10-8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0.2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67,'0'0,"1"0,-1 0,0 0,0 0,0 0,0-1,1 1,-1 0,0 0,0 0,0 0,0 0,0 0,1-1,-1 1,0 0,0 0,0 0,0 0,0-1,0 1,0 0,0 0,0 0,0 0,0-1,0 1,0 0,0 0,0 0,0-1,0 1,0 0,0 0,0 0,0 0,0-1,0 1,0 0,0 0,0 0,0-1,0 1,0 0,0 0,-1 0,1 0,0 0,0-1,0 1,0 0,0 0,-1 0,1 0,0 0,0 0,0 0,0 0,-1 0,100-6,1030-21,-778 21,222 5,-406 7,1-8,31-9,-56 1,89 8,-230 2,-8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1.4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1,'-18'26,"5"15,2 0,1 0,3 1,1 1,2-1,2 0,2 1,3 14,-3-8,1 745,-6-712,-4 0,-20 78,26-146,-3 74,8-85,-1-1,1 0,-1 0,1 0,0 0,0 0,0 0,0-1,0 1,0-1,1 1,-1-1,0 0,1 0,-1 0,1 0,-1 0,1 0,0-1,-1 1,1-1,0 0,-1 0,1 0,0 0,-1 0,1-1,0 1,-1-1,1 0,2-1,10 2,284-3,276-12,-541 12,798-44,87 39,-394 2,-522 6,-21 0,-4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2.1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24,'17'0,"14"-3,7 0,5 1,3-1,3 2,0 0,-2 0,-1 1,-6 0,-3-2,-7-1,-6 0,-7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2.5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17,'-5'-2,"0"-3,1-1,5 3,1 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3.0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0,'-2'0,"-1"2,0 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3.6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15,'51'-11,"-41"11,6-2,0 1,1 0,-1 1,0 1,0 1,0 0,0 1,0 1,-1 0,1 1,-1 1,0 1,-11-5,-1 0,0 0,0 1,0-1,0 1,0 0,0 0,0 0,-1 0,0 1,0-1,0 1,0-1,0 1,-1 0,1 0,-1 0,0-1,0 1,-1 0,1 0,-1 0,0 1,0-1,0 0,0 0,-1 0,0 0,0 1,-3 11,-2 1,1-1,-2-1,0 1,-1-1,-4 5,-129 181,65-102,74-97,0 0,-1 0,1 1,0-1,0 0,0 1,0 0,0-1,1 1,-1 0,1 0,0 0,0 0,0 0,0 0,0 0,1 0,-1 0,1 1,0-1,0 0,0 0,1 0,-1 1,1-1,-1 0,1 0,0 0,0 0,0 0,1 0,-1 0,1-1,0 1,0 0,-1-1,2 1,-1-1,7 3,1-2,-1 1,1-1,0 0,0-1,0 0,0-1,1 0,-1-1,0 0,0 0,10-3,62-6,1-4,56-17,3 0,-78 18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4.7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44,'428'-39,"-425"39,-1-1,0 0,-1 1,1-1,0 1,0-1,0 1,-1 0,1 0,0 0,0 0,0 0,0 0,-1 0,1 0,0 1,0-1,0 1,-1-1,1 1,0 0,-1 0,1 0,0 0,-1 0,1 0,-1 0,0 0,1 1,-1-1,0 0,0 1,0-1,0 1,0 0,0-1,0 1,-1 0,1-1,0 1,-1 0,1 0,-1 0,0-1,0 2,-1 13,-2 1,0-1,-1 1,-1-1,0-1,-7 14,-7 24,11-21,1 1,1 0,2 0,1 1,2-1,1 1,2 0,1-1,1 0,9 30,0 26,-3 0,-4 0,-4 1,-5 4,3-20,26 289,-2-225,-9-75,-10-50,1-21,-5-1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9.0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67,'312'7,"143"-3,163-16,137 0,-209 4,-420 5,215-17,-286 12,-23 2,0 2,1 1,0 2,11 1,-42 1,1 1,-1 0,0-1,1 1,-1 0,0 0,0 0,0 0,0 0,-1 1,1-1,-1 1,1-1,-1 1,0-1,0 1,0 0,0-1,0 1,-1 0,1 0,-1 0,0 0,0 0,0-1,0 1,0 0,-1 0,1 0,-1 0,0-1,0 1,-1 2,1 14,-2 80,5-1,5 1,7 25,-8-72,-2 1,-2 0,-2 0,-3 0,-2-1,-3 1,6-39,-12 87,-2 99,16 12,2-32,-14 66,-1-22,9 52,0-95,-9-1,-8 8,-30 87,41-258,4-14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49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1,'21'8,"276"-3,456 26,-588-21,491 5,-477 2,-157-8,-36 2,-10-7,-2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1.3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1,'8'39,"-4"30,-3-1,-6 50,1-22,4-96,-8 210,-15 64,-38 65,-3-33,57-115,8-124,-1-65,0-1,0 1,0-1,0 1,0-1,0 1,0-1,1 1,-1-1,0 1,1-1,-1 1,1-1,0 0,-1 1,1-1,0 0,0 0,0 1,0-1,0 0,0 0,0 0,0 0,1 0,-1-1,0 1,1 0,-1 0,0-1,1 1,-1-1,1 1,-1-1,1 0,-1 0,1 1,-1-1,1 0,-1 0,1-1,-1 1,1 0,159-39,-90 29,0 4,0 2,1 4,0 3,-49-3,568 33,-282-13,43 20,244 31,-373-47,-138 1,6-26,-89 0,1-1,-1 1,1-1,-1 0,0 0,0 0,0 0,0 0,0 0,-1-1,1 1,-1 0,1-1,-1 0,0 1,0-1,0 0,0 1,0-1,-1 0,1 0,-1 0,0 0,0 1,0-1,0 0,0 0,-1 0,1 0,-1 1,0-1,-1-2,2-8,-9-72,-4 0,-4 0,-3 1,-4 2,-3 0,-9-9,22 52,-19-45,3-3,5 0,3-2,-9-82,26 61,4 0,12-92,-7 66,-5 132,1-1,-1 1,0-1,-1 1,1 0,-1 0,0 0,0 0,0 0,0 0,-1 1,1-1,-1 1,0-1,0 1,-1 0,1 0,0 0,-1 1,0-1,0 1,0 0,0 0,0 0,-2 0,-113-22,26 21,-1 4,0 4,-48 11,68-8,33-4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29.3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18,'0'-3,"1"3,-1 0,0 1,1-1,-1 0,0 0,1 0,-1 0,0 0,1 0,-1 0,1 0,-1 0,0 0,1 0,-1 0,0 0,1 0,-1 0,0-1,1 1,-1 0,0 0,1 0,-1 0,0-1,0 1,1 0,-1 0,0-1,0 1,1 0,-1-1,0 1,0 0,0 0,1-1,-1 1,0 0,0-1,0 1,0 0,0-1,0 1,0-1,0 1,0 0,0-1,0 1,0 0,0-1,0 1,0 0,0-1,0 1,0 0,-1-1,1 1,0 0,0-1,0 1,0 0,-1-1,1 1,0 0,0 0,-1-1,1 1,0 0,-1 0,61 105,-37-71,1-1,1-1,2-2,1 0,1-2,2-1,0-1,28 16,-52-37,1 0,-1-1,1 0,0 0,0-1,0 0,0 0,1-1,7 1,-4-2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2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0,'2'5,"3"1,6 0,6-2,11 0,9-2,6-1,7-1,2 0,-1 0,-4 0,-3 0,-8-1,-4 1,-7 0,-7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2.3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0,'-5'5,"-1"3,-2 5,-2 3,1 5,2 3,0 3,1 3,1 1,4-1,3-5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2.6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0,'0'5,"0"3,-3 1,0 0,1 2,-1-4,2-2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3.1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43,'3'-3,"0"0,0 0,1 0,-1 0,1 1,0-1,0 1,0 0,0 0,0 1,0-1,0 1,1 0,-1 0,0 0,1 1,-1-1,1 1,1 0,0 0,7-3,-1 1,1 0,0 1,0 1,0 0,0 1,-1 0,1 1,0 0,-1 1,1 1,-1 0,0 0,0 1,-1 1,11 6,-19-10,-1 1,1-1,0 1,-1 0,0 0,0 0,0 0,0 1,0-1,0 0,-1 1,0 0,0-1,0 1,0 0,0-1,-1 1,1 0,-1 0,0-1,0 1,-1 0,1 0,-1-1,0 1,0 0,0-1,-1 3,-3 6,0-1,-1 1,0-1,-1 0,-1 0,0-1,-7 8,-25 23,-2-1,-2-2,-7 2,-42 36,91-75,0 0,0 0,0-1,0 1,0 0,1 1,-1-1,0 0,1 0,-1 1,1-1,-1 1,1-1,0 1,-1 0,1 0,0-1,0 1,0 0,1 0,-1 0,0 0,1 0,-1 0,1 0,0 0,-1 0,1 1,0-1,0 0,1 0,-1 0,0 0,1 0,-1 0,1 0,0 0,-1 0,1 0,0 0,0-1,0 1,1 0,-1 0,1 0,9 3,0-1,1 0,-1-1,1 0,0 0,0-2,-1 1,1-2,12 0,-3 1,134 4,-31-1,91 14,-158-9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3.8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0,'-23'274,"12"-181,-81 753,77-662,9 1,8 0,12 50,-10-201,19 331,-21-350,0-19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5.0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1,'0'66,"-16"625,8-577,-35 777,43-764,2-21,-5 1,-11 58,14-156,-1-1,-1 0,0 0,0 1,0-1,-1 0,0-1,-1 1,0-1,-4 8,1-10,1-4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9.5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1660 3,'-34'23,"9"-17,1-1,-1-1,0-1,0-1,0-1,0-1,-8-3,14 3,-520-42,509 42,-16-2,-1 2,0 3,0 1,1 3,-41 10,80-15,0 0,0 0,1 1,-1 0,1 0,-1 1,1-1,0 1,0 1,1-1,-1 1,1 0,0 0,0 1,1-1,0 1,0 0,0 0,0 0,1 1,0 0,1-1,-1 1,1 0,1 0,-1 0,1 0,0 3,-6 243,-85 362,-23 143,5 218,80-574,16 56,7-388,5-58,0-1,1 1,0-1,1 1,0 0,0-1,2 1,-1-1,2 1,1 7,-4-16,1 0,-1-1,1 1,-1 0,1 0,0-1,0 1,0 0,1-1,-1 1,0-1,1 0,0 1,0-1,-1 0,1 0,0 0,1 0,-1-1,0 1,2 0,17 7,2-1,-1-1,1 0,0-2,0-1,17 0,-8 1,127 17,51 8,22 14,186 27,-220-42,49 3,-244-32,-1 0,0 1,0-1,1 1,-1-1,0 1,0 0,0 0,0 0,0 0,0 0,0 0,0 1,0-1,-1 1,1-1,0 1,-1 0,1-1,-1 1,0 0,0 0,0 0,0 0,0 0,0 1,0-1,0 0,-1 2,4 72,-5-54,-6 70,-3 0,-18 67,-6 50,25-122,4 1,4 56,2-140,-1-4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0:59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0,'12'14,"108"-2,549 8,413 75,-789-64,-226-25,106 9,-1 8,-1 7,83 29,-151-18,-103-41,0 0,-1 0,1 0,0 0,-1 0,1 0,0-1,0 1,-1 1,1-1,0 0,0 0,-1 0,1 0,0 0,-1 0,1 0,0 0,0 0,-1 0,1 1,0-1,0 0,0 0,-1 0,1 0,0 1,0-1,0 0,-1 0,1 1,0-1,0 0,0 0,0 1,0-1,0 0,-1 0,1 1,0-1,0 0,0 0,0 1,0-1,0 0,0 1,0-1,0 0,0 0,1 1,-1-1,0 0,0 1,0-1,0 0,0 0,0 0,0 1,1-1,-1 0,0 0,0 1,0-1,1 0,-1 0,0 0,-26 2,25-2,-22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1.4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 0,'7'433,"-4"236,-13-507,-26 127,36-288,-1 0,1 0,-1 0,1 0,-1 1,1-1,-1 0,1 0,0 1,0-1,0 0,0 0,0 1,0-1,0 0,0 1,0-1,1 0,-1 0,0 0,1 1,-1-1,1 0,-1 0,1 0,0 0,-1 0,1 0,0 0,0 0,0 0,0 0,0 0,0 0,0-1,0 1,0 0,0-1,0 1,1-1,-1 1,0-1,0 0,0 1,1-1,-1 0,1 0,140-26,-39 10,0 4,1 5,0 5,29 5,-6-1,146 1,133 23,796 120,-1181-144,-13-1,0-1,0 1,0 0,-1 0,1 1,0 0,0 1,-1-1,0 2,1-1,-1 1,0 0,-1 0,2 2,82 43,-86-46,9 4,-1-1,1 0,1 0,-1-1,1-1,0 0,0-1,0-1,8 1,-20-4,0 0,0 0,0 0,0-1,0 1,0 0,0-1,-1 0,1 1,-1-1,1 0,-1 0,0 1,1-1,-1 0,0 0,0 0,-1-1,1 1,0 0,-1 0,1 0,-1-1,0 1,0 0,0 0,0-1,0 1,0 0,0 0,-1-1,1 1,-1 0,0-1,1-10,19-562,-18 539,3-20,-3-1,-2 0,-2 1,-3-1,-2 1,-3 1,-2 0,-3 0,-10-21,22 67,0-1,0 1,-1 0,-1 0,0 1,0-1,0 1,-1 0,0 1,-1 0,1 0,-1 0,-1 1,1 1,-1-1,0 1,0 1,-1-1,0 2,-9-3,-1 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2.2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0,'3'0,"4"0,6 2,10 1,12 0,11-1,12 2,6 0,5-1,-2 2,-5 0,-8 1,-12-1,-12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3:29.6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0,'-16'9,"-14"10,-11 8,-8 12,-7 9,-5 9,-4 10,-2 6,10-11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2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3,'-5'-2,"0"1,-3 6,0 6,2 3,2 4,4 4,1 2,1-3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2.8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5,'-2'0,"1"0,6-2,1-1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3.4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38,'6'-4,"0"1,1-1,-1 1,1 0,0 1,0 0,0 0,0 0,0 1,0 0,1 0,0 1,7-2,2-1,1 1,-1 0,0 1,0 1,1 1,-1 0,0 2,0 0,8 2,-22-4,0 0,-1 1,1-1,0 0,-1 1,1 0,-1-1,0 1,1 0,-1 0,0 1,0-1,0 0,-1 1,1-1,0 1,-1-1,0 1,1 0,-1-1,0 1,-1 0,1 0,0 0,-1 0,0 0,1 0,-1 0,0 0,-1 0,1 0,0 0,-1 0,0-1,0 1,1 0,-2 0,1 0,0 0,-10 20,-1-1,-1 0,0-1,-2 0,0-1,-11 9,1 2,-117 141,140-171,1 1,-1-1,1 1,0 0,-1-1,1 1,0 0,0 0,0 0,1 0,-1-1,0 1,1 1,-1-1,1 0,0 0,0 0,-1 0,1 0,1 0,-1 0,0 0,0 0,1 0,-1 0,1 0,0 0,-1 0,1 0,0 0,0 0,1 0,-1-1,0 1,0 0,1-1,-1 1,1-1,-1 0,1 1,0-1,0 0,1 1,12 2,0 0,1-1,-1 0,1-2,-1 1,1-2,13-1,0 1,394-4,-374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4.3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 0,'-28'177,"-49"376,21 123,54-617,-2-1,-2 0,-4 0,-1-1,-3 0,-16 38,26-85,1-5,0 1,1-1,-1 1,1 0,0 0,1 0,-1 0,1 0,0 0,1 1,-1-1,1 0,1 0,-1 0,1 1,0-1,0 0,1 0,4 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5.3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39,'41'88,"-18"-31,2-1,3-1,2-2,5 3,-22-36,2-1,0 0,1-1,1 0,1-1,0-1,1-1,1-1,0 0,1-2,16 8,-29-16,1 0,-1-1,1 0,0 0,-1-1,1 0,0-1,0 0,1 0,-1-1,0 0,0-1,0 0,0 0,0-1,0 0,0 0,-1-1,1 0,-1-1,0 0,0 0,7-5,4-11,0 0,-1-1,-2-1,0 0,-1-1,-2-1,0 0,-1-1,-2-1,-1 1,0-2,-1-3,-4 17,86-205,-59 164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6.2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98,'26'35,"-4"3,2-2,0 0,3-2,1-1,1-1,2-2,1 0,1-3,2 0,0-2,2-2,35 16,-62-34,1-1,0-1,0 0,0 0,0-1,0 0,1-1,-1-1,1 0,-1 0,0-1,1 0,-1-1,0 0,0-1,0-1,0 1,0-2,-1 1,0-1,0-1,0 0,3-3,17-20,-1-1,-1-2,-2-1,-1 0,-2-2,-1-1,-2-1,-1 0,6-23,2 5,21-42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7.5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33,'1'30,"0"0,2 0,2 0,0-1,2 0,1 0,2 0,1-1,0-1,3 0,0 0,1-1,2-1,0-1,7 6,-20-24,0-1,0 0,1-1,-1 1,1-1,0 1,1-2,-1 1,0 0,1-1,0 0,0 0,0-1,0 0,0 0,1 0,-1-1,1 0,-1 0,1-1,-1 1,1-1,-1-1,1 1,4-2,4-7,0 0,-1-1,-1-1,0 0,0 0,-1-2,0 1,-1-2,-1 1,0-1,-1-1,-1 0,4-7,-11 20,177-300,-136 240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09.1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1,'-2'2,"-1"3,0 5,1 6,-2 6,0 9,1 8,0 6,2 7,0 5,1 7,2 4,3-2,1-4,1-6,0-11,1-11,-1-10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0.4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15,'19'10,"0"-1,1-1,0-1,0 0,1-2,0 0,0-1,0-1,0-1,1-1,0-1,62-2,-1-3,-1-4,63-15,75-9,-192 30,-28 3,0 1,0-1,0 0,0 0,0 1,0-1,0 0,0 0,0 1,0-1,0 0,0 0,0 1,0-1,0 0,0 0,0 0,0 1,0-1,1 0,-1 0,0 1,0-1,0 0,0 0,0 0,1 0,-1 1,0-1,0 0,0 0,1 0,-1 0,0 0,0 0,0 1,1-1,-1 0,0 0,0 0,1 0,-1 0,0 0,-21 10,6-6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0.8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0,'2'182,"8"0,32 167,-20-247,4-1,4 0,31 62,-45-119,-17-39,-3-8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6:57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83,'340'7,"-59"-1,-1-13,36-15,-186 9,97-12,0 10,1 10,10 10,-205-3,44 6,2-4,-1-3,0-4,0-3,7-4,-48 5,0 2,0 1,36 4,-7-1,-23-1,-32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2.9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55 397,'-13'-36,"0"0,3-1,-6-38,15 74,1-1,0 1,-1 0,1-1,0 1,0-1,0 1,0 0,0-1,0 1,0-1,0 1,0 0,1-1,-1 1,1-1,-1 1,1 0,-1 0,1-1,0 1,-1 0,1 0,0 0,0 0,0 0,0 0,0 0,0 0,1 0,-1 0,0 0,0 1,0-1,1 1,-1-1,0 1,1-1,-1 1,1 0,-1-1,0 1,1 0,-1 0,1 0,-1 0,0 0,1 1,-1-1,1 1,132 13,569-12,-615-6,0-4,71-16,219-14,-227 26,134-20,-106 24,-144 1,1 2,1 1,-1 2,5 1,-6-1,0-1,0-2,0-2,2-2,2 1,-37 7,0 0,0 0,-1 0,1 1,0-1,0 1,0-1,0 1,0 0,0 0,0 0,0 0,0 0,0 0,0 1,-1-1,1 1,0-1,0 1,0-1,0 1,-1 0,1 0,0 0,-1 0,1 0,-1 1,1-1,-1 0,1 1,-1-1,0 1,0-1,0 1,0 0,0-1,0 1,0 0,0 0,-1 0,3 144,-5-77,4-1,2 1,3-1,7 19,7 5,-7-40,-3-1,-2 2,-2-1,-2 17,-4 48,1-115,0 0,0 0,1 0,-1 0,0 0,1-1,-1 1,1-1,-1 0,1 0,0 0,-1 0,1 0,0 0,0-1,0 1,0-1,-1 0,1 0,0 0,0 0,0-1,0 1,0-1,-1 1,1-1,0 0,0 0,-1 0,1-1,1 0,12-2,222-8,222-35,-438 44,99-10,97 1,69 0,-78 12,-40-13,-163 13,28-8,-34 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4.3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1 150,'11'19,"25"104,-6 2,-5 0,-4 6,-12-70,56 353,-87-578,8-1,6 0,11-89,-2 115,0-77,-1 214,-1 1,1 0,0 0,-1-1,1 1,0-1,0 1,0 0,0-1,0 1,0-1,0 1,1 0,-1-1,0 1,1 0,-1-1,1 1,-1 0,1 0,0-1,-1 1,1 0,0 0,0 0,0 0,0 0,0 0,0 0,0 0,0 1,1-1,-1 0,0 1,0-1,1 1,-1-1,0 1,1-1,-1 1,0 0,1 0,-1 0,0 0,1 0,-1 0,1 0,-1 0,0 0,1 1,-1-1,0 0,1 1,102 24,1-4,1-5,8-4,140-5,0-12,70-16,412-10,-571 23,-162 8,-1 0,0 1,0-1,0 1,0-1,0 1,0 0,0 0,-1-1,1 2,0-1,0 0,-1 0,1 0,0 1,-1-1,1 1,-1-1,0 1,0 0,1 0,-1-1,0 1,-1 0,1 0,0 0,0 0,-1 0,1 0,-1 1,3 68,-4-49,1 50,-4 22,4 0,5 1,4-1,3-1,24 84,-5-82,3-3,5 0,6 2,-43-90,-1 0,1 0,0 0,1 0,-1-1,1 1,0-1,-1 0,1 1,1-1,-1-1,0 1,1 0,0-1,-1 0,1 0,0 0,0 0,0 0,0-1,1 0,-1 0,0 0,0 0,1-1,-1 0,1 0,-1 0,1 0,259-28,-249 28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5.9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59,'342'-8,"154"-11,116-7,-343 26,-268-2,-7-1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6.3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1,'78'43,"33"1,-76-32,-1 1,0 2,-1 1,-1 2,11 9,-39-24,1 0,-1 0,0 1,0-1,0 1,0 0,-1 0,1 1,-1-1,0 1,0-1,-1 1,0 0,0 0,0 0,0 1,-1-1,1 0,-2 1,1-1,0 0,-1 1,0-1,0 1,-1-1,0 1,1-1,-2 0,1 1,-1-1,0 0,0 0,-10 15,-1-1,-2-1,1 0,-2-1,0-1,-1-1,-1 0,0-1,-1 0,-1-2,0 0,0-2,-2 0,22-10,-45 26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7.2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378 0,'-30'34,"-11"0,-2-3,-2-1,-9 3,-79 54,131-87,0 0,1 1,-1-1,1 1,-1 0,1 0,-1-1,1 1,-1 0,1 0,0 0,-1 0,1 1,0-1,0 0,0 0,0 1,0-1,0 1,0-1,1 1,-1-1,0 1,1-1,-1 1,1 0,0-1,-1 1,1 0,0-1,0 1,0 0,0-1,0 1,1 0,-1-1,1 1,-1 0,1-1,-1 1,1-1,0 1,-1-1,1 1,1 0,87 31,-34-17,111 70,-134-66,0-1,2-2,0-1,31 9,-62-23,-1-1,0 0,0 0,1 0,-1 0,1 0,-1-1,1 1,-1 0,1-1,-1 0,1 0,-1 0,1 0,-1 0,1 0,-1-1,1 1,-1-1,1 0,-1 0,1 0,-1 0,0 0,1 0,-1-1,0 1,0-1,0 1,0-1,0 0,-1 0,1 0,-1 0,1 0,-1 0,1 0,-1 0,0-2,1-15,-1-1,-1 1,-1 0,-1-1,0 1,-1 0,-2 0,0 0,0 0,-2 1,-1 0,0-1,-77-185,81 188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8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0,'0'14,"-3"13,0 13,0 11,1 8,0 6,1 0,0-2,1-5,5-8,3-10,1-12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8.9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79,'-1'41,"0"-29,-1 0,2 0,0 0,0 0,1 0,0 0,1 0,1 0,0-1,0 1,1-1,1 0,0 0,0 0,4 4,-6-12,1 1,-1-1,1 0,0 0,0 0,0-1,1 1,-1-1,1 0,-1 0,1 0,0-1,0 0,-1 0,1 0,0 0,0-1,0 0,0 0,0 0,0-1,0 0,0 0,2-1,3 0,-1-1,1 0,-1-1,0 0,-1 0,1-1,-1 0,0 0,0-1,0 0,-1-1,1 0,-3 1,0 1,0-1,-1 0,0 0,0-1,0 1,-1-1,0 0,0 0,-1 0,0 0,0 0,0-1,-1 1,0 0,-1-1,0 1,0-1,0 1,-1-1,0 1,-1-1,0 1,0 0,0 0,-1 0,0 0,0 0,-1 1,0-1,0 1,0 0,-1 0,0 1,0-1,0 1,-1 0,0 0,0 1,-5-3,7 5,1 0,-1 1,0-1,0 1,0 0,0 0,0 1,0-1,0 1,-1 0,1 0,0 0,0 1,0-1,0 1,0 0,0 0,0 0,0 1,0 0,1-1,-1 1,0 0,1 1,0-1,-1 1,1-1,0 1,0 1,-5 4,1 1,0 0,0 0,1 0,0 1,1 0,0 0,0 0,1 1,0 3,-6 26,4-5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9.3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 41,'-6'10,"0"0,1 0,0 1,0 0,1 0,0 0,1 0,1 1,0 0,0-1,1 1,1 0,0 0,0-1,1 1,1 0,0 0,0-1,1 0,4 11,-4-17,1 0,-1-1,1 1,0 0,0-1,0 0,1 0,0-1,-1 1,1-1,0 0,1 0,-1 0,1-1,-1 0,1 0,-1 0,1-1,0 0,0 0,0 0,0-1,0 0,0 0,0 0,0-1,5-1,-3 0,1 0,-1 0,0 0,0-1,-1-1,1 1,-1-1,0 0,1-1,-2 0,1 0,-1 0,1-1,-2 0,1 0,-1-1,0 1,0-1,2-5,-3 3,0 0,-1-1,0 1,-1-1,0 1,-1-1,0 0,0 0,-1 0,0 1,-1-1,0 0,0 0,-3-5,3 9,0 1,-1-1,0 1,0-1,0 1,-1 0,1 0,-1 0,-1 0,1 0,-1 1,1-1,-1 1,-1 0,1 0,0 1,-1-1,0 1,0 0,0 0,0 1,0-1,-1 1,1 0,-1 1,1 0,0 1,0 1,1-1,-1 1,0-1,0 1,1 1,-1-1,1 1,-1-1,1 1,0 1,0-1,0 1,0-1,0 1,0 0,1 0,-1 1,1-1,0 1,0 0,0 0,1 0,-1 0,1 0,0 0,0 1,1-1,-2 4,-10 25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19.8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0,'-4'25,"-7"21,-5 19,-5 16,-2 12,-3 9,-4 4,0 2,-3 1,1-3,3-7,4-11,6-15,7-15,6-18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0.5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0 113,'71'212,"-69"-206,1 0,-1 0,1 0,1 0,-1 0,1-1,0 1,1-1,-1 0,1 0,0-1,0 1,0-1,1 0,-1 0,1-1,0 0,0 0,0 0,1-1,-1 0,1 0,-1-1,1 1,0-2,-1 1,1-1,0 1,0-2,-1 1,1-1,0 0,-1-1,6-1,-1-2,-1 0,0-1,0 0,-1 0,0-1,0 0,0-1,-1 0,0 0,0-1,-1 0,-1-1,1 1,-1-1,-1 0,0-1,4-9,-3 0,0 1,-1 0,-1-1,-1 0,-1 0,0 0,-2 0,0 0,-3-18,-12-15,14 54,0-1,0 0,0 1,1-1,-1 1,0-1,1 1,-1-1,0 1,1 0,-1-1,1 1,-1 0,1-1,-1 1,1 0,0 0,-1 0,1-1,0 1,0 0,0 0,-1 0,1 0,0-1,0 1,0 0,0 0,0 0,0 0,1 0,-1-1,0 1,0 0,-2 19,1 0,1 0,1 0,0 0,2 0,0 0,2 0,0-1,1 0,0 0,2 0,0-1,2 0,0 0,0-1,2-1,9 12,-9-21,0 1,0-1,1-1,0 0,0-1,0-1,1 0,-1 0,1-2,0 1,0-2,0 0,0 0,0-2,0 0,0 0,0-1,0-1,0 0,10-5,43-10,-7-1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6:53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410 309,'-14'-2,"0"1,0 0,1 1,-1 0,0 1,0 1,1 0,-1 1,1 0,0 1,0 0,0 1,0 1,1 0,0 1,-10 7,2 0,1 1,0 1,1 1,1 1,0 0,2 1,0 0,-3 7,17-25,0 0,-1 0,1 1,0-1,0 0,-1 1,1-1,0 1,1-1,-1 1,0 0,0 0,1-1,-1 1,1 0,-1 0,1-1,0 1,0 0,0 0,0 0,0 0,0-1,0 1,1 0,-1 0,0 0,1-1,0 1,-1 0,1-1,0 1,0 0,0-1,0 1,0-1,0 1,1-1,-1 0,0 0,2 2,113 8,-79-8,0 1,-1 1,1 2,-1 2,24 9,-46-13,0 1,0 0,-1 0,0 2,-1 0,1 0,-2 1,1 0,-1 1,0 0,-1 1,-1 1,1-1,-2 1,5 9,-10-18,-1 0,0 0,0 0,0 0,-1 1,1-1,-1 0,0 1,0-1,0 1,0-1,-1 1,1 0,-1-1,0 1,0 0,0-1,0 1,-1 0,0-1,0 1,0-1,0 1,0-1,-1 0,1 1,-1-1,0 0,0 0,0 0,0 0,-1 0,0 0,-8 2,-1 0,0-1,0 0,0-1,0 0,0-1,0 0,-1-1,1-1,-1 0,0 0,-1 0,-201-12,205 10,11 0</inkml:trace>
  <inkml:trace contextRef="#ctx0" brushRef="#br0" timeOffset="332.647">686 638,'2'-2,"4"1,-1 6,3 6,3 8,3 7,3 7,1 1,2 2,-1 0,0-5,-2-5,-4-5,-4-5</inkml:trace>
  <inkml:trace contextRef="#ctx0" brushRef="#br0" timeOffset="1402.916">673 362,'22'4,"-1"0,1 2,-1 0,-1 2,1 0,-1 2,-1 0,1 1,-2 0,0 2,0 0,-1 2,-1-1,0 2,-1 0,-1 1,-1 0,0 1,-1 1,-1 0,-1 1,0 0,-2 0,0 1,-2 0,1 5,-3-9,-3-9,0 0,1 0,0 0,0-1,1 1,0 0,0-1,1 0,0 0,0 0,1 0,3 3,-8-9,1 0,0-1,-1 1,1-1,0 1,0-1,0 1,-1-1,1 0,0 0,0 1,0-1,0 0,0 0,0 0,-1 0,1 0,0 0,0 0,0 0,0 0,0 0,0 0,0-1,-1 1,1 0,0-1,0 1,0-1,-1 1,1 0,0-1,0 0,-1 1,1-1,-1 1,1-1,0 0,-1 0,1 1,-1-1,1 0,-1 0,0 0,1 0,18-43,-18 38,15-44,-11 29,1 1,1 0,1 0,1 1,1 0,6-8,-16 26,0 0,1 0,-1 0,1 0,-1 0,1 0,0 0,-1 0,1 1,0-1,0 0,0 0,-1 1,1-1,0 1,0-1,0 1,0-1,0 1,0-1,0 1,0 0,0 0,0-1,0 1,0 0,1 0,-1 0,0 0,0 0,0 1,0-1,0 0,0 0,0 1,0-1,0 0,0 1,0-1,0 1,0 0,0-1,-1 1,1 0,0-1,0 1,0 0,-1 0,1 0,-1-1,1 1,0 0,-1 0,0 0,1 0,-1 0,1 0,-1 0,0 0,0 0,0 1,73 219,-71-217,0 0,1-1,-1 1,1 0,-1-1,1 0,0 1,1-1,-1 0,0-1,1 1,0-1,0 1,-1-1,1 0,0 0,1-1,-1 1,0-1,0 0,1 0,-1-1,0 1,1-1,-1 0,1 0,-1 0,1-1,-1 1,0-1,1 0,-1 0,0-1,0 0,0 1,0-1,0 0,1-2,8-5,0 0,0-1,-1-1,-1 0,0-1,0 0,-1-1,-1 0,0-1,0 1,-2-2,0 1,0-1,-2 0,0 0,0-1,-2 0,0 1,0-1,-2 0,0 0,0-1,-2-7,-29-216,14 141,-7-70,15 140,8 29,0 1,0-1,0 0,0 0,0 1,-1-1,1 0,0 1,0-1,0 0,-1 0,1 1,0-1,0 0,0 0,-1 0,1 1,0-1,0 0,-1 0,1 0,0 0,-1 0,1 1,0-1,-1 0,1 0,0 0,-1 0,1 0,0 0,-1 0,1 0,0 0,0 0,-1 0,1 0,0-1,-1 1,1 0,0 0,-1 0,1 0,0 0,0-1,-1 1,1 0,0 0,0 0,-1-1,1 1,0 0,0 0,0-1,0 1,-1 0,1-1,0 1,0 0,0 0,0-1,0 1,0 0,0-1,0 1,-7 21,2 0,0 1,1 0,2-1,0 1,1 1,1-1,-1 9,-1 11,3-1,0 1,3-1,2 0,1 0,10 28,-11-47,2-1,1 1,0-1,2-1,0 0,1 0,1-1,1-1,1 0,1-1,0 0,16 12,-21-20,1 0,0-1,1 0,0-1,0-1,0 0,1 0,1-1,-9-3,0-1,-1 0,1 0,0 0,-1-1,1 1,0-1,0-1,-1 1,1-1,0 0,-1 0,1-1,0 0,-1 0,0 0,0 0,1-1,-1 0,-1 0,4-3,3-6,0 0,-1-1,-1-1,0 1,-1-1,-1-1,0 1,0-1,-2 0,0-1,-1 1,0-1,-1 0,-1 0,0-15,-1 24,0 3,-1 0,1 0,-1-1,0 1,0 0,0 0,0 0,-1 0,0 0,1 0,-1 0,-1 0,1 0,-1 0,1 4,0-1,0 1,-1 0,1 0,0 0,0-1,0 1,0 1,-1-1,1 0,0 0,0 0,0 1,0-1,0 0,0 1,0-1,0 1,0-1,0 1,0 0,0-1,0 1,0 0,0 0,0 0,1-1,-1 1,0 0,1 0,-1 0,1 0,-1 0,1 0,-1 1,1-2,-7 9,0 0,1 0,0 1,0 0,1 0,1 0,-1 0,2 1,0 0,0-1,1 1,0 0,0 1,2-1,-1 0,1 0,1 0,0 0,1 0,0 0,1 0,0 0,0 0,1-1,0 0,1 1,1-2,-1 1,2-1,-1 0,1 0,6 6,-5-8,1 0,-1 0,1-1,1-1,-1 1,1-1,0-1,0 0,0 0,9 1,17 3</inkml:trace>
  <inkml:trace contextRef="#ctx0" brushRef="#br0" timeOffset="1650.775">1634 335,'7'-4,"15"-2,18 0,19-1,21-1,16-2,10-2,-13 2</inkml:trace>
  <inkml:trace contextRef="#ctx0" brushRef="#br0" timeOffset="2830.62">2344 638,'23'-8,"0"2,0 0,1 1,0 1,-1 1,1 2,0 0,0 1,0 2,4 1,-24-2,0 0,1 1,-1 0,0 0,0 0,0 0,0 0,0 1,-1 0,1 0,-1 0,0 0,0 0,0 1,0-1,0 1,-1 0,0 0,0 0,0 0,0 0,0 0,-1 1,0-1,0 1,0 1,2 11,-2 0,0-1,0 1,-2 0,0-1,-3 12,-54 255,57-279,-1 1,2-1,-1 0,0 1,1-1,0 1,0-1,0 1,1-1,0 1,-1-1,2 1,-1-1,0 0,1 1,0-1,0 0,0 0,0 0,1-1,-1 1,1-1,0 1,0-1,1 0,-1 0,1 0,-1 0,1-1,0 1,0-1,0 0,3 1,10 1,-1 0,1-1,-1-1,1-1,0 0,0-1,0-1,0 0,6-3,-20 4,0 0,0-1,0 0,-1 0,1 1,0-2,0 1,0 0,-1-1,1 1,-1-1,1 0,-1 0,0 0,0 0,0 0,0 0,0 0,0-1,0 1,-1-1,1 0,-1 1,0-1,0 0,0 0,0 0,0 0,-1 0,1 0,-1 0,0 0,0 0,0 0,0 0,0 0,-1 0,1 0,-2-1,-2-10,-2 1,0 0,0 0,-1 1,-1-1,0 2,-1-1,0 1,0 0,-1 1,-1 0,0 1,0 0,-1 1,-5-3,-17-9,0 0,-2 3,0 1,-1 1,-1 3,-17-4,36 10,31-1,56-1,58-6,0-5,45-16,-73 15,-96 21,0 0,0 0,0 1,0-1,0 0,0 1,-1 0,1-1,-1 1,1 0,-1 0,0 0,1 0,-1 0,0 0,0 0,-1 1,1-1,0 0,-1 0,1 1,-1-1,0 0,0 1,0-1,0 0,0 1,0-1,-1 0,1 1,-1 0,3 24,-1-23,1 1,-1-1,1 0,1 0,-1 0,0 0,1 0,0-1,0 1,0-1,0 0,1 0,-1 0,1 0,0 0,0-1,0 0,0 0,0 0,0 0,0 0,1-1,-1 0,1 0,-1 0,1-1,-1 1,1-1,0 0,-1 0,1-1,-1 0,1 1,-1-1,1-1,-1 1,0-1,1 1,-1-1,0-1,0 1,0 0,-1-1,1 0,-1 0,1 0,-1 0,1-2,0 0,0 0,0-1,0 0,-1 1,0-1,0-1,0 1,-1 0,0-1,-1 1,1-1,-1 1,0-1,-1 0,1 0,-1 1,-1-1,1 0,-1 1,-1-1,1 0,-1 1,0-1,0 1,-1 0,0 0,0 0,0 0,-1 0,0 1,0 0,-1-1,1 2,-1-1,0 0,0 1,-1 0,1 0,-1 0,0 1,0 0,0 0,0 1,0 0,-1 0,0 0,3 1,-1 0,1 1,-1 0,1-1,-1 2,1-1,-1 0,1 1,-1 0,1 0,-1 1,1-1,0 1,0 0,0 0,0 0,0 0,0 1,0 0,1-1,-1 1,1 1,0-1,0 0,0 1,0 0,-4 6,0 0,1 0,0 1,1-1,0 1,1 0,0 0,1 1,-1 6,3-14,0 1,0 0,0-1,1 1,-1-1,1 1,0 0,1-1,-1 1,1-1,0 1,0-1,0 1,1-1,0 1,0-1,0 0,0 0,0 0,1 0,0 0,0-1,0 1,0-1,3 3,16 7</inkml:trace>
  <inkml:trace contextRef="#ctx0" brushRef="#br0" timeOffset="3068.03">3266 217,'-5'6,"2"12,2 10,2-1</inkml:trace>
  <inkml:trace contextRef="#ctx0" brushRef="#br0" timeOffset="3243.073">3384 835,'9'18,"10"10,5 6,7-2,6-4,3-6,3-7,1-7,2-8,-4-9,-8-3</inkml:trace>
  <inkml:trace contextRef="#ctx0" brushRef="#br0" timeOffset="5152.658">4147 586,'-1'3,"1"0,-1 0,1 0,0 1,0-1,0 0,1 0,-1 1,1-1,-1 0,1 0,0 0,0 0,1 0,-1 0,1 0,-1 0,1 0,0-1,0 1,0-1,0 1,0-1,1 0,-1 0,1 0,0 0,-1 0,2 0,-3-2,0 0,1 0,-1 0,0 0,0 0,0-1,0 1,0 0,0 0,0-1,1 1,-1-1,0 1,0-1,0 0,-1 1,1-1,0 0,0 1,0-1,0 0,-1 0,1 0,0 0,-1 0,1 0,-1 0,1 0,-1 0,1 0,-1 0,0 0,1 0,-1 0,0-1,0 1,0-1,1-45,-2 43,0 0,-1 0,0 0,0 0,0 0,0 0,0 1,-1-1,1 1,-1-1,0 1,0 0,-1 0,1 1,-1-1,1 1,-1-1,-1 0,-7-4</inkml:trace>
  <inkml:trace contextRef="#ctx0" brushRef="#br0" timeOffset="5553.585">4318 1046,'20'-55,"-20"53,1 1,-1 0,0-1,0 1,0 0,-1 0,1-1,0 1,0 0,-1 0,1-1,-1 1,1 0,-1 0,0 0,1 0,-1 0,0 0,0 0,1 0,-1 0,0 0,0 0,0 0,0 0,0 1,-1-1,1 0,0 1,0-1,0 1,0 0,-1-1,1 1,0 0,0 0,-1-1,1 1,0 0,-1 0,1 0,0 1,-2-1,-2 1,0-1,0 1,0 1,1-1,-1 1,0 0,0 0,1 0,-1 1,1-1,0 1,0 0,0 0,0 1,0-1,1 1,0 0,-1 0,1 0,1 0,-1 1,1-1,-1 1,1-1,1 1,-2 4,3-8,0 0,0 0,1 1,-1-1,0 0,1 0,-1 0,1 0,-1 0,1 1,0-1,0 0,-1 0,1-1,0 1,0 0,0 0,0 0,0 0,0-1,0 1,0 0,0-1,0 1,0-1,0 0,1 1,-1-1,0 0,0 1,0-1,1 0,-1 0,0 0,0 0,1 0,0-1,21 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4.9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6,'-2'0,"-3"-3,-1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5.4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19,'58'9,"1"-2,0-2,45-4,635-37,-733 35,-14 1,-7-1,4-1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6.9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13 304,'-12'-132,"46"433,9 245,-42-512,1-9,-2-50,-21-420,0-73,21 515,0 0,-1 1,1-1,0 0,0 0,0 1,0-1,0 0,0 0,1 1,0-1,-1 0,1 1,0-1,0 1,0-1,1 1,-1-1,1 1,-1 0,1 0,0 0,0 0,0 0,0 0,0 0,0 0,3 0,13-4,1 2,-1 1,1 0,0 1,0 2,0-1,0 2,0 1,0 0,0 1,11 4,-13-4,127 15,0-6,1-6,0-6,26-9,689-22,-744 32,-113 0,0 0,0 1,0 0,0-1,0 1,0 0,0 1,-1-1,1 0,-1 1,1-1,-1 1,0 0,0 0,0 0,0 0,-1 0,1 0,-1 1,0-1,0 0,0 1,0-1,-1 1,0-1,1 1,-1-1,0 1,0-1,-1 1,1-1,-1 1,0-1,0 1,-1 1,2 10,0 107,5 0,5 0,7 4,-4-42,-3 0,-3 1,-5 13,-2-96,0-1,0 0,0 1,0-1,1 1,-1-1,0 1,1-1,-1 0,1 1,-1-1,1 0,-1 1,1-1,0 0,0 0,0 0,0 0,0 1,0-1,0-1,0 1,0 0,0 0,0 0,1 0,-1-1,0 1,1-1,-1 1,0-1,1 1,-1-1,1 0,-1 0,1 0,-1 0,1 0,62-7,-47 4,234-29,138 4,-281 21,-90 6,-4 0,0 0,-1 0,1 1,0 1,-1 1,1 0,-1 0,3 2,-10-2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7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0,'53'13,"259"3,273-5,-518-9,-51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8.3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0,'32'17,"233"158,-239-157,85 76,-110-93,0 0,0 0,0 1,0-1,0 0,0 1,0-1,0 0,-1 1,1-1,-1 1,1-1,-1 1,1 0,-1-1,0 1,0-1,0 1,0-1,0 1,0 0,0-1,-1 1,1-1,0 1,-1-1,1 1,-1-1,0 1,0-1,1 0,-1 1,0-1,0 0,0 1,0-1,0 0,-1 0,1 0,-56 33,55-34,-47 20,-1-2,0-2,-22 2,15-6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9.1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490 1,'-143'49,"-84"45,220-90,-1-2,0 1,0 1,0-1,1 1,-1 1,1-1,0 1,1 1,-1-1,1 1,0 0,0 1,1-1,0 1,0 0,0 2,5-6,0 0,0-1,0 1,1 0,0 0,-1-1,1 1,0-1,0 1,0 0,1-1,-1 0,1 1,-1-1,1 0,0 0,-1 0,1 0,1 0,-1 0,0 0,0-1,1 1,-1-1,0 0,1 1,-1-1,1 0,0-1,-1 1,3 0,8 5,120 84,-115-74,1-1,1-1,0-1,1 0,1-2,-1 0,2-2,-1 0,1-1,19 2,-35-8,-4-1,-1 0,1 0,0 0,0-1,0 1,0-1,0 1,0-1,0 0,0 0,0 0,0-1,0 1,0-1,0 1,0-1,0 0,-1 0,1 0,0-1,-1 1,1-1,0 1,-1-1,0 0,1 0,-1 0,0 0,0-1,1-1,-1-9,-1 1,-1-1,0 0,-1 0,0 0,-1 0,-1 0,0 1,0-1,-1 1,-1 0,0 0,-1 0,-5-7,4 4,-5-15,1 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29.8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0,'-2'23,"-1"18,0 11,1 8,0 3,1-1,3-1,3-5,1-7,1-8,0-11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30.2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33 110,'-5'18,"0"0,1 1,1 0,1 0,1 0,0 0,2 0,2 15,-3-30,1 0,0-1,1 1,-1-1,1 0,-1 1,1-1,0 0,0 0,0 0,1 0,-1 0,1-1,0 1,-1-1,1 1,0-1,0 0,1 0,-1 0,0-1,1 1,-1-1,1 0,-1 0,1 0,-1 0,1-1,0 1,0-1,-1 0,1 0,0-1,-1 1,1-1,0 1,-1-1,1 0,-1-1,1 1,-1-1,0 1,1-1,-1 0,1-1,4-4,0 0,-1 0,0-1,-1 0,0 0,0-1,0 1,-1-1,-1-1,0 1,0 0,0-1,-1 0,-1 0,0 0,0 0,-1 0,0-1,-1 1,0 0,-1 0,0-1,0 1,-1 0,0 0,-1 0,0 1,-1-1,0 1,-1-1,1 1,-2 0,0-1,3 8,1-1,-1 0,0 1,1 0,-1 0,0 0,0 0,0 0,-1 0,1 1,0 0,-1-1,1 1,-1 1,1-1,-1 0,1 1,-1 0,0 0,1 0,-1 0,1 0,-1 1,1-1,-1 1,1 0,-1 0,1 1,-1-1,1 1,0-1,0 1,0 0,0 0,0 1,1-1,-1 1,0-1,1 1,0 0,-2 2,-42 71,32-37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31.1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1,'0'34,"-1"15,1-1,3 0,2 0,1-1,13 43,-19-90,-1 1,1 0,0-1,0 1,0 0,0-1,0 1,0 0,0 0,0-1,0 1,0 0,0-1,0 1,0 0,0 0,1-1,-1 1,0 0,1-1,-1 1,0-1,1 1,-1 0,1-1,-1 1,1-1,-1 1,1-1,-1 1,1-1,0 0,-1 1,1-1,-1 0,1 1,0-1,-1 0,1 0,0 0,0 1,-1-1,1 0,0 0,-1 0,1 0,0 0,0 0,-1-1,1 1,0 0,-1 0,1 0,0-1,-1 1,1 0,0-1,-1 1,1 0,-1-1,1 1,0-1,35-112,39-107,-67 204,-7 16,-1 0,1 0,0 1,-1-1,1 0,0 1,-1-1,1 1,-1-1,1 1,-1-1,1 1,-1-1,1 1,-1 0,1-1,-1 1,0 0,1-1,-1 1,0 0,0-1,0 1,1 0,-1-1,0 1,0 0,0 0,0-1,0 1,0 0,0 0,-1-1,1 1,0 0,0-1,0 1,-1 0,1-1,0 1,-1 0,1 0,0-1,-2 66,10 81,-8-144,0-1,0 1,1-1,-1 1,1-1,-1 0,1 1,0-1,0 0,0 0,0 1,1-1,-1 0,0 0,1 0,0 0,-1-1,1 1,0 0,0-1,0 1,0-1,0 0,0 1,0-1,1 0,-1 0,0-1,1 1,-1 0,0-1,1 1,-1-1,1 0,-1 0,1 0,-1 0,1 0,-1-1,0 1,1-1,-1 0,1 1,-1-1,0 0,0 0,1-1,6-5,-1-2,1 1,-2-1,1 0,-1-1,-1 1,1-1,-2-1,0 1,0-1,0 0,-2 0,1-1,-2 1,1-1,-1-5,9-76,-13 113,2 1,0-1,1 0,1 0,0 0,2 0,0-1,2 1,0-1,1 0,1-1,0 1,2-2,0 1,4 3,5-3,-1-5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31.5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0,'-14'4,"-1"0,1 1,0 1,0 0,1 1,0 0,0 1,0 1,1 0,1 0,-1 1,2 1,-1 0,1 0,1 1,-8 12,16-21,0 0,-1 1,1-1,0 0,1 0,-1 1,0-1,1 0,0 1,0-1,0 0,0 1,1-1,-1 0,1 1,0-1,-1 0,2 0,-1 0,0 0,1 1,-1-2,1 1,0 0,0 0,0-1,0 1,1-1,-1 1,1-1,-1 0,1 0,0 0,0 0,0-1,0 1,0-1,2 1,105 38,-93-36,-1 1,0 0,0 1,-1 1,1 0,-1 1,-1 1,0 0,0 1,-10-7,-1 1,0-1,0 1,0-1,0 1,0 0,-1 0,0 0,0 0,0 1,0-1,-1 1,0-1,0 1,0-1,0 1,-1 0,0-1,0 1,0 0,0-1,-1 1,1 0,-1-1,-1 1,1-1,-1 1,1-1,-1 0,0 0,-1 1,1-2,-1 1,0 0,0 0,0-1,0 1,-1-1,1 0,-1 0,0-1,0 1,0-1,-1 1,-5 3,0 0,-1-1,0 0,0-1,0 0,0-1,-1 0,0 0,1-1,-1-1,0 0,0-1,0 0,0-1,0 0,-10-3,-10-15,21 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1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0,'-2'14,"-1"11,-2 9,0 10,0 4,2 5,1 1,3-1,1-6,3-6,3-8,0-7,0-8,0-9,-2-7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49.7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101 0,'-22'91,"-44"138,53-204,14-47,53-156,-13 69,-41 109,1 0,-1 1,0-1,0 1,0-1,1 0,-1 1,0-1,0 0,1 1,-1-1,0 0,1 0,-1 1,0-1,1 0,-1 0,1 0,-1 1,0-1,1 0,-1 0,1 0,-1 0,0 0,1 0,-1 0,1 0,-1 0,1 0,-1 0,0 0,1 0,-1 0,1 0,-1 0,1 0,-1-1,0 1,1 0,-84 243,85-239,2-9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51.5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76 26,'-34'106,"-4"42,37-148,1 0,0 0,0 0,-1 0,1 0,0 0,0 0,0 0,-1 0,1 0,0 0,6-30,68-213,-68 236,-9 32,-20 60,13-50,1 1,1 0,3 0,0 1,2 2,7-76,1 0,1 1,2 0,2 0,1 1,2 1,1-1,-14 35,0 1,1-1,-1 0,0 0,0 1,1-1,-1 0,0 0,0 0,1 0,-1 1,0-1,1 0,-1 0,0 0,1 0,-1 0,0 0,1 0,-1 0,0 0,0 0,1 0,-1 0,0 0,1 0,-1 0,0 0,1 0,-1 0,0 0,1-1,-1 1,0 0,0 0,1 0,-1-1,0 12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53.1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153 13,'-1'13,"-1"0,-1-1,0 0,-1 1,0-1,-1 0,0-1,-1 1,-5 7,-4 10,-78 147,172-378,-34 75,-37 110,-7 43,-9 16,-3 0,-2-1,-1-1,-15 28,9-11,19-48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1:57.1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1213 977,'14'0,"6"-1,0 1,1 1,-1 0,0 1,0 2,-1 0,1 1,-1 1,1 0,-17-3,0-1,0 1,0 0,0 0,-1 0,1 0,-1 1,1-1,-1 0,0 1,-1 0,1-1,-1 1,1 0,-1 0,0 0,-1 0,1 0,-1 0,1 0,-1 0,0 0,-1 0,1 1,-1-1,0 0,0 0,0-1,0 1,-1 0,1 0,-1-1,0 1,0-1,-1 1,1-1,-1 0,1 0,-1 0,0 0,0 0,0-1,-3 2,-8 8,0-1,-2 0,1-1,-1-1,-1 0,1-1,-1-1,-1 0,-8 1,61-16,1 1,0 2,0 2,34 1,-66 1,0 1,0 0,0 0,0 1,0-1,0 1,-1 0,1 0,0 0,0 0,-1 1,1-1,-1 1,1 0,-1 0,0 0,0 1,0-1,0 1,0 0,0-1,-1 1,1 1,-1-1,0 0,0 0,0 1,-1-1,1 1,-1 0,1 0,0 2,0 0,-1 1,1 0,-1-1,-1 1,1-1,-1 1,0 0,0-1,-1 1,0 0,0-1,-1 1,0-1,0 1,0-1,-1 0,0 0,0 0,-1-1,1 1,-1-1,0 1,-1-1,1 0,-1-1,0 1,0-1,-1 0,-4 3,-7 1,-1-1,1 0,-1-2,0 1,-1-2,1-1,-1 0,0-1,0-1,0-1,1-1,-17-2,31 2,3 2,1-1,-1 0,1 1,-1-1,0 0,1 0,-1 1,1-1,-1 0,0 0,1 0,-1 0,0 0,1 1,-1-1,0-1,1 1,-1 0,0 0,1 0,-1 0,1 0,-1 0,0-1,1 1,-1 0,1-1,-1 1,1 0,-1-1,1 1,-1-1,1 1,-1 0,1-1,-1 1,1-1,0 0,-1 1,1-1,0 1,-1-1,1 0,0 1,0-1,0 1,0-1,-1 0,1 1,0-1,0 0,0 1,0-1,0 0,1 1,-1-1,0 1,0-1,0 0,1 1,-1-1,0 0,10-6</inkml:trace>
  <inkml:trace contextRef="#ctx0" brushRef="#br0" timeOffset="-1981.2">436 582,'0'5,"0"5,0 9,-2 7,-1 8,-2 5,-3 5,1 2,-1 1,-2 1,1-5,0-4,2-7,1-7,3-9,1-13,1-6</inkml:trace>
  <inkml:trace contextRef="#ctx0" brushRef="#br0" timeOffset="-1613.48">213 530,'0'-1,"0"1,0-1,0 1,0-1,0 1,0 0,0-1,0 1,0-1,0 1,1-1,-1 1,0 0,0-1,0 1,1 0,-1-1,0 1,0-1,1 1,-1 0,0 0,1-1,-1 1,0 0,1 0,-1-1,0 1,1 0,-1 0,1 0,-1-1,1 1,-1 0,0 0,1 0,-1 0,1 0,-1 0,1 0,-1 0,0 0,1 0,-1 0,1 0,-1 1,1-1,-1 0,0 0,1 0,-1 1,1-1,281-14,-30 12,-230 2</inkml:trace>
  <inkml:trace contextRef="#ctx0" brushRef="#br0" timeOffset="-633.176">699 1003,'-6'55,"-4"0,-1-1,-17 45,28-99,-1 0,1 0,0-1,-1 1,1 0,0 0,0 0,-1 0,1 0,0-1,-1 1,1 0,0 0,-1 0,1 0,0 0,0 0,-1 0,1 0,0 0,-1 0,1 0,0 1,-1-1,1 0,0 0,-1 0,1 0,0 0,0 0,-1 1,1-1,0 0,0 0,-1 1,1-1,0 0,0-36,5-12,3 0,2 0,1 1,3 0,3-1,-14 38,5-11,-3 33,-1 152,-4-162,1 1,0-1,-1 0,1 1,0-1,0 0,0 0,0 0,1 0,-1 0,0 0,1 0,0 0,-1 0,1-1,0 1,0-1,0 1,0-1,0 0,0 0,0 0,0 0,1 0,-1 0,0 0,1-1,-1 1,0-1,1 0,-1 0,1 0,-1 0,0 0,3-1,4 0,0-1,0 0,-1 0,1-1,-1 0,1-1,-1 0,0 0,0-2,2-1,-1 0,0-1,-1-1,0 1,0-1,-1-1,0 1,0-1,-1-1,-1 1,0-1,0 0,-1 0,0 0,-1-1,0 1,0-8,-5 147,3 153,0-275,14 38,-8-40</inkml:trace>
  <inkml:trace contextRef="#ctx0" brushRef="#br0" timeOffset="3236.68">265 109,'722'-28,"-126"-21,-329 20,-265 29,-1-1,1 1,-1-1,1 1,-1 0,1-1,-1 1,0 0,1 0,-1 0,1 0,-1 0,1 0,-1 1,1-1,-1 0,0 1,1-1,-1 1,1-1,-1 1,0 0,0-1,1 1,-1 0,0 0,0 0,0 0,0 0,0 0,0 0,0 1,0-1,-1 0,1 0,0 1,-1-1,1 0,-1 1,1-1,-1 1,0-1,0 1,1 190,73 440,-73-526,-5 0,-10 53,7 147,7-305,0 1,1-1,-1 1,0-1,0 1,-1-1,1 1,0-1,0 1,-1-1,1 1,-1-1,1 0,-1 1,0-1,0 0,1 1,-1-1,0 0,0 0,0 0,0 0,0 0,-1 0,1 0,0 0,0 0,-1 0,1-1,0 1,-1 0,1-1,-1 1,1-1,-1 0,1 0,-1 1,1-1,-1 0,1 0,-1 0,1 0,-137 3,-741 96,530-85,88-1,16 21,244-33,0-1,0 1,0-1,0 1,0-1,-1 0,1 0,0 1,0-1,0 0,0 0,-1 0,1 0,0-1,0 1,0 0,0 0,0-1,0 1,-1 0,1-1,0 0,0 1,0-1,0 1,1-1,-1 0,0 0,0 1,0-1,0 0,1 0,-1 0,0 0,1 0,-1 0,1 0,-1 0,1 0,0 0,-1 0,1-1,0 1,0 0,0 0,-1-1,3-168,-2 51,15-352,-3 217,-12-56,-1 121,1 187,0 0,0 0,0 0,0 0,0 0,0 0,1 0,-1 0,1 0,0 0,-1 0,1 0,0 0,0 1,0-1,0 0,1 0,-1 1,0-1,1 1,-1-1,1 1,-1 0,1 0,0 0,-1-1,1 2,0-1,0 0,0 0,0 0,0 1,0-1,0 1,0 0,0 0,0-1,0 1,0 0,1 1,208-7,339-27,-495 35,-38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2:01.6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752 276,'-6'18,"-6"13,1 9,-1 6,1 3,2 2,-2 0,-2 0,-1-3,-1-4,0-3,0-6,3-5,2-8,1-4,3-11,2-6</inkml:trace>
  <inkml:trace contextRef="#ctx0" brushRef="#br0" timeOffset="309.174">489 237,'0'-4,"2"-2,3 0,5 1,10 2,11 1,11 1,9 0,8 1,2 0,-2 1,-5-1,-8 0,-11 0,-9 0,-9 0</inkml:trace>
  <inkml:trace contextRef="#ctx0" brushRef="#br0" timeOffset="1059.742">897 671,'-60'225,"59"-208,8-18,3-28,0 1,-2-2,0 1,-3-1,0 0,-2 0,-1-3,-1 24,10-88,-7 143,8 26,-11-70,0 0,0-1,0 1,0 0,0-1,0 1,1-1,-1 1,0-1,1 0,-1 1,1-1,-1 0,1 0,0 0,-1 0,1 0,0 0,0-1,0 1,0-1,-1 1,1-1,0 0,0 0,0 1,0-1,0-1,0 1,0 0,0 0,0-1,0 1,0-1,1 0,8-3,-1-1,0 0,0 0,0-1,-1 0,0-1,0 0,-1-1,0 1,0-2,0 1,-1-1,-1 0,1 0,-2-1,1 0,-1 0,-1 0,0-1,0 1,-1-1,1-4,-43 265,34-211,1-7,0 0,2 1,2-1,3 25,0-42</inkml:trace>
  <inkml:trace contextRef="#ctx0" brushRef="#br0" timeOffset="1426.668">1370 645,'20'1,"0"0,-1 1,1 1,-1 1,0 1,0 0,0 2,-15-6,-1 0,0 0,0 0,0 0,0 1,0-1,0 1,0 0,0 0,0 0,-1 0,1 0,-1 0,0 1,1 0,-1-1,0 1,-1 0,1 0,0 0,-1 0,0 0,1 0,-1 0,-1 1,1-1,0 0,-1 1,0-1,1 0,-1 1,-1-1,1 0,0 1,-1-1,0 0,0 1,0-1,-1 3,-7 9,0-1,-1 0,0 0,-1-1,-1 0,0-1,0-1,-2 0,-1 1,-27 25,40-36,1-1,0 0,0 1,0-1,0 1,0-1,0 1,0-1,0 1,0 0,0 0,0-1,1 1,-1 0,0 0,0 0,1 0,-1 0,1 0,-1 0,1 0,-1 0,1 0,-1 0,1 1,0-1,0 0,0 0,-1 0,1 0,0 0,1 1,-1-1,0 0,0 0,0 0,1 0,-1 0,0 1,1-1,-1 0,1 0,0 0,-1 0,1 0,0-1,-1 1,1 0,0 0,0 0,0 0,0-1,0 1,0-1,0 1,19 3,0-2,0 0,0-1,0-1,1-1,12-2,-29 3,50-6,-4 0</inkml:trace>
  <inkml:trace contextRef="#ctx0" brushRef="#br0" timeOffset="2880.675">2252 145,'-8'213,"-20"97,18-201,4 1,6 0,7 47,-4-61,-5-93,-1 1,0 0,0-1,0 0,0 0,-1 0,1 0,-1-1,0 1,0-1,0 0,0 0,0 0,0-1,0 1,-1-1,1 0,0 0,-1-1,1 1,-1-1,1 0,-1 0,1 0,-1-1,1 0,-1 0,-2-1,-8 2,-323-19,329 17,-191-23,-140 3,184 22,42 2,0-5,-73-13,152 11,-60-9,0 4,-8 3,-163 8,264-2,1 0,-1 0,0-1,0 1,1-1,-1 1,1-1,-1 0,1 1,0-1,0 0,0 0,-1 0,2 0,-1 0,0 0,0 0,1 0,-1 0,1 0,0-1,0 1,-1 0,1 0,1 0,-1-1,0 1,0 0,1 0,0 0,-1 0,1 0,0 0,0 0,0 0,0 0,0 0,0 0,1 0,3-15,19-100,5-10,-7 0,-5-2,-5-13,-11 36,9-104,-10 205,0 0,0 0,1 0,0 0,0 0,0 1,1-1,-1 0,1 1,0-1,1 1,-1-1,1 1,-1 0,1 0,1 0,-1 1,0-1,1 1,0-1,0 1,0 1,0-1,0 0,1 1,-1 0,1 0,3-1,55-2,0 2,0 4,0 2,22 5,80 4,672-15,-215-5,-609 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2:05.4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1037 426,'0'5,"0"7,-2 12,-3 10,-3 8,-4 7,-5 2,-2 3,-2-3,0-5,5-7,1-8,4-7,4-10,3-7</inkml:trace>
  <inkml:trace contextRef="#ctx0" brushRef="#br0" timeOffset="251.329">709 242,'16'0,"13"0,17 2,12 4,11 2,4 2,2 0,-2-2,-6-3,-12-2,-13-1,-14-1</inkml:trace>
  <inkml:trace contextRef="#ctx0" brushRef="#br0" timeOffset="1015.293">1196 742,'-83'203,"60"-136,36-95,0-18,-2-1,-2 0,1-23,10-57,-18 123,0 11,0 23,-1-11,-1-16,0 0,0-1,0 1,1 0,-1 0,1 0,0 0,-1 0,1-1,1 1,-1 0,0-1,1 1,-1-1,1 0,0 1,0-1,0 0,0 0,0 0,0 0,0 0,1-1,-1 1,1-1,-1 1,1-1,0 0,-1 0,1 0,0 0,0-1,1 1,7 0,0-1,0 0,0-1,0-1,0 1,0-1,-1-1,1 0,-1-1,0 0,0 0,0-1,0-1,-1 1,0-2,0 1,-1-1,1 0,-1-1,-1 0,0 0,0-1,-1 0,3-4,-8 12,-1 0,0 1,0-1,0 1,0-1,0 1,-1-1,2 1,-1 0,0-1,0 1,0-1,0 1,0-1,0 1,0 0,0-1,1 1,-1-1,0 1,0 0,1-1,-1 1,0 0,0-1,1 1,-1 0,0-1,1 1,-1 0,0 0,1-1,-1 1,1 0,-1 0,0 0,1 0,-1 0,1-1,-1 1,1 0,-1 0,1 0,-1 0,0 0,1 0,-1 0,1 1,-1-1,1 0,-1 0,0 0,1 0,-1 0,1 1,-1-1,0 0,1 0,-1 1,0-1,1 0,-36 154,-17 62,53-168,5-41</inkml:trace>
  <inkml:trace contextRef="#ctx0" brushRef="#br0" timeOffset="2135.897">1736 901,'94'-164,"-94"164,0 0,0 1,0-1,0 0,0 1,0-1,0 0,0 0,0 1,0-1,0 0,0 1,0-1,0 0,0 0,1 1,-1-1,0 0,0 0,0 1,0-1,1 0,-1 0,0 0,0 1,0-1,1 0,-1 0,0 0,0 0,1 1,-1-1,0 0,1 0,-1 0,0 0,0 0,1 0,-1 0,0 0,1 0,-1 0,0 0,0 0,1 0,-1 0,0 0,1 0,-1 0,0-1,0 1,1 0,-1 0,0 0,0 0,1 0,-1-1,0 1,0 0,0 0,1-1,0 31,-1-30,-28 301,28-246,-9 74,-10-101,19-28,-1 0,0 0,1 1,-1-1,0 0,0 0,1 0,-1 0,0-1,0 1,1 0,-1 0,0 0,1 0,-1-1,0 1,1 0,-1-1,0 1,1 0,-1-1,1 1,-1-1,1 1,-1-1,1 1,-1-1,1 1,-1-1,1 0,0 1,-1-1,1 0,0 1,0-1,-1 0,1 1,0-1,0 0,0 0,0 1,0-1,0 0,0 0,-1 0,0-1,0 1,0-1,1 1,-1-1,1 1,-1-1,1 0,-1 0,1 1,0-1,0 0,0 0,0 1,0-1,0 0,0 1,1-1,-1 0,1 1,-1-1,1 0,0 1,-1-1,1 1,0-1,0 1,0-1,0 1,1 0,-1-1,0 1,0 0,1 0,-1 0,1 0,-1 0,1 0,-1 0,1 1,-1-1,1 1,0-1,-1 1,1-1,0 1,0 0,-1 0,1 0,0 0,0 0,92 13,-60-8</inkml:trace>
  <inkml:trace contextRef="#ctx0" brushRef="#br0" timeOffset="4357.096">2577 269,'-23'55,"6"5,2 0,3 0,3 2,3-1,1 18,0 213,6-162,-6 0,-8 25,13-145,-1-1,0 0,0 0,-1 1,0-1,-1 0,0-1,0 1,-1 0,0-1,-1 0,0 0,0 0,0 0,-1-1,0 0,-1 0,1-1,-2 0,1 0,0 0,-1-1,0 0,0-1,-1 0,0 0,-18 2,-1-1,1-1,-1-2,0 0,1-2,-17-3,28 3,-106-10,2-4,-74-22,80 15,-427-78,-317 14,730 72,126 12,0 0,0 0,0 0,0-1,0 1,0 0,0-1,1 0,-1 1,1-1,-1 0,1 0,-1 0,1 0,0 0,0 0,0 0,0 0,1-1,-1 1,0 0,1 0,0-1,-1 1,1 0,0-1,0 1,0 0,1-1,-1 1,1 0,-1-1,1 1,0 0,-1 0,2-1,0-17,38-299,-3 45,-31 172,-6 65,1-1,3 0,1 1,1 0,3 0,0 0,10-18,62-139,-80 191,0 1,1-1,-1 0,0 0,1 1,-1-1,1 1,0-1,0 1,0 0,0-1,0 1,1 0,-1 1,0-1,1 0,0 1,-1-1,1 1,0 0,0 0,0 0,0 0,-1 0,1 1,0-1,1 1,-1 0,0 0,0 0,0 0,1 1,527 13,352 37,-881-51,184 8,120 23,-136-3,76 35,-228-59,-4-2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50:32.524"/>
    </inkml:context>
    <inkml:brush xml:id="br0">
      <inkml:brushProperty name="width" value="0.1" units="cm"/>
      <inkml:brushProperty name="height" value="0.2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50:45.0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11042 1060,'0'4,"0"5,2 2,4 2,0 0,-1 1,-1 1,-1-1,-1 0,-2 2,1 1,-1 1,-1-1</inkml:trace>
  <inkml:trace contextRef="#ctx0" brushRef="#br0" timeOffset="325.238">10962 1568,'-2'9,"-1"6,0 1,0 2,2-1,-1-1,0-3,-2-1,2-1,-1 0,2 1,0 0,1 0,-3-1,-2-1,-1-2</inkml:trace>
  <inkml:trace contextRef="#ctx0" brushRef="#br0" timeOffset="608.635">10761 1968,'-6'7,"-6"5,-2 2,1 1,1 1,2-1,3 0,0-1,2 0,1 0,-1-1,-1 0,-3-2,-2 0,-3-1,0-1</inkml:trace>
  <inkml:trace contextRef="#ctx0" brushRef="#br0" timeOffset="922.909">10321 2423,'-18'10,"1"1,1 1,0 0,1 1,0 1,1 1,1-1,0 2,-1 2,-63 88,56-84,10-14</inkml:trace>
  <inkml:trace contextRef="#ctx0" brushRef="#br0" timeOffset="1234.399">9665 2972,'-14'11,"-6"4,-5 4,0-1,0-2,1-1,3-1,3-3,1 0,3-1,3 1,3 0,1 1,-1 1,1-2</inkml:trace>
  <inkml:trace contextRef="#ctx0" brushRef="#br0" timeOffset="3144.99">10948 525,'-4'16,"-4"12,-1 6,2 1,1 2,5 0,6-1,5-1,1-7</inkml:trace>
  <inkml:trace contextRef="#ctx0" brushRef="#br0" timeOffset="4702.938">10815 244,'-13'32,"3"51,10-81,1 1,-1-1,1 1,-1-1,1 1,0-1,0 1,0-1,0 0,0 1,0-1,1 0,-1 0,1 0,0 0,-1 0,1 0,0-1,0 1,0-1,0 1,1-1,-1 0,0 1,0-1,1 0,-1-1,1 1,-1 0,3 0,3-1,0 0,0 0,0 0,0-1,0-1,0 1,0-1,-1 0,1-1,0 0,-1 0,0-1,0 0,0 0,0 0,-1-1,1 0,-1-1,0 1,-1-1,1 0,-1 0,-1-1,1 0,-1 0,0 0,-1 0,1 0,-1-1,-1 0,0 1,0-1,0 0,-1 0,0 0,-1 0,0-8,0 12,-1-1,0 1,0 0,0 0,0 0,-1 1,0-1,0 0,0 0,0 1,0-1,-1 1,0 0,1 0,-1 0,0 0,0 0,-1 1,1-1,-1 1,1 0,-1 0,0 0,0 1,0-1,1 1,-2 0,1 0,0 0,0 1,0-1,0 1,-2 0,-2 0,0-1,0 2,0-1,0 1,0 1,0-1,0 1,0 1,1-1,-1 1,1 1,0-1,0 1,0 1,1-1,-1 1,-1 1,5-2,1-1,-1 0,0 1,1 0,0-1,0 1,0 0,0 0,1 0,-1 0,1 1,0-1,0 0,1 0,-1 1,1-1,0 1,0-1,0 0,1 1,0-1,0 0,0 0,0 1,0-1,1 0,0 0,0 0,0-1,0 1,1 0,-1-1,1 1,0-1,0 0,0 0,1 0,-1-1,2 2,3 2,0 1,0-2,1 1,0-1,0-1,0 1,0-2,1 1,-1-1,1-1,0 1,0-2,0 1,0-2,1 1,-1-1,0-1,0 0,8-2,-13 2,-1 0,0-1,0 1,-1-1,1 0,0 0,-1-1,1 1,-1-1,0 0,0 1,0-2,0 1,0 0,0 0,-1-1,0 0,0 1,0-1,0 0,0 0,-1 0,0 0,0 0,0 0,0-1,-1 1,1 0,-1 0,0-1,-1 0,1-5,-1-1,0 1,-1 0,-1-1,1 1,-1 0,-1 1,0-1,-1 1,1-1,-2 1,-1-2,5 7,-1 0,0 0,-1 0,1 0,-1 1,1-1,-1 1,0 0,-1 0,1 0,0 1,-1-1,1 1,-1 0,0 0,0 1,0-1,0 1,0 0,0 1,0-1,0 1,0 0,0 0,0 1,0-1,0 1,0 0,0 1,0-1,0 1,1 0,-1 0,1 0,-2 2,-3 1,1 1,-1 0,1 0,1 1,-1 0,1 1,0-1,1 1,0 1,0-1,1 1,0 0,1 0,0 1,0-1,1 1,0 0,0 0,1 0,1 0,-1 3,3-8,-1-1,1 0,-1 0,1 0,0 0,1 0,-1 0,1 0,0 0,0 0,0-1,0 1,0-1,1 1,0-1,0 0,0 0,0 0,0-1,0 1,1-1,-1 1,1-1,0 0,0-1,-1 1,1-1,4 2,0-1,0 0,0 0,0-1,0 0,0 0,0-1,0 0,0 0,0-1,0 0,-1 0,1-1,0 0,7-3,-8 1,0 0,-1-1,1 0,-1 0,0 0,0 0,0-1,-1 0,0-1,0 1,-1-1,0 0,0 0,0 0,-1 0,0-1,0 1,-1-1,0 0,0 0,-1 0,0 0,-1 0,0 0,0 0,0 0,-1 0,0 0,-1 0,0 1,0-1,-1 0,1 1,-3-4,3 8,1 1,-1-1,1 1,-1 0,0-1,0 1,0 0,0 0,-1 0,1 0,-1 1,1-1,-1 1,1-1,-1 1,0 0,1 0,-1 0,0 0,0 1,0-1,0 1,0 0,0-1,0 1,0 1,0-1,0 0,1 1,-1-1,0 1,0 0,0 0,0 0,1 0,-1 1,-5 2,0 0,0 1,0 0,1 0,-1 1,1-1,1 2,-1-1,1 1,0 0,-1 3,3-6,1 0,-1 1,1 0,0 0,0 0,1 0,0 0,0 1,0-1,0 1,1-1,0 1,0 0,0 0,1-1,0 1,0 0,0 0,1-1,0 1,0 0,0-1,1 1,0-1,0 1,0-1,1 0,0 0,0 0,0 0,0 0,1-1,0 1,0-1,2 2,-1-3,1 1,-1-1,0 0,1-1,-1 1,1-1,0 0,0-1,0 1,0-1,0 0,0-1,0 1,1-1,-1-1,0 1,0-1,0 0,0 0,0-1,0 0,0 0,-1 0,1-1,-1 1,1-1,-1-1,0 1,0-1,0 0,-1 0,1 0,-1-1,0 1,-1-1,1 0,-1-1,0 1,0 0,0-1,1-3,-2 4,-1 0,1 0,-1-1,0 1,0 0,0-1,-1 1,0 0,0-1,0 1,-1-1,1 1,-2 0,1 0,0-1,-1 1,0 0,0 0,0 1,-1-1,0 0,0 1,0-1,0 1,-1 0,0 0,1 0,-1 1,-1-1,1 1,0 0,-1 0,0 1,0-1,1 1,-2 0,1 1,0-1,0 1,0 0,-1 0,1 0,0 1,-1 0,-4 0,6 1,0 0,-1 1,1-1,0 1,0 0,1 0,-1 0,0 1,1-1,-1 1,1 0,0 0,0 0,0 0,0 0,0 1,1 0,0-1,0 1,0 0,0 0,0 0,1 0,0 0,-1 1,2-1,-1 0,0 1,1-1,0 0,0 1,0-1,1 0,-1 1,1-1,0 0,0 0,1 1,-1-1,1 0,0 0,0-1,0 1,1 0,1 2,2-1,0 0,0 0,1-1,-1 0,1 0,0-1,0 1,0-2,1 1,-1-1,0 0,1 0,0-1,-1 0,1 0,0-1,0 0,-1-1,2 0,-3 1,0 0,-1-1,1 0,-1 0,1-1,-1 1,0-1,1 0,-1-1,0 1,0-1,-1 0,1 0,-1-1,1 0,-1 1,0-1,0 0,-1-1,1 1,-1-1,0 0,0 1,-1-1,1-1,0-2,-2 3,-1 0,0 0,0 0,0 0,-1 0,1 0,-1 0,-1 0,1 0,-1 0,1 0,-1 1,-1-1,1 1,-1-1,1 1,-1 0,0 0,-1 0,1 0,-1 1,0-1,0 1,0 0,0 0,0 0,-1 1,1 0,-1 0,0 0,1 0,-1 0,0 1,0 0,0 0,0 1,0-1,0 1,0 0,-1 1,1-1,0 1,0 0,0 0,0 0,1 1,-3 0,3 1,1-1,-1 1,1-1,0 1,-1 0,1 0,0 0,1 1,-1-1,1 1,-1 0,1-1,0 1,0 0,1 0,-1 0,1 1,0-1,0 0,0 1,-4 27</inkml:trace>
  <inkml:trace contextRef="#ctx0" brushRef="#br0" timeOffset="22808.077">2540 8921,'-19'11,"-12"9,-5 5,-4 3,3-1,5-3,6-3,5-3,6-3,6-3</inkml:trace>
  <inkml:trace contextRef="#ctx0" brushRef="#br0" timeOffset="23101.059">2179 9254,'-16'14,"-7"4,-1 0</inkml:trace>
  <inkml:trace contextRef="#ctx0" brushRef="#br0" timeOffset="1508.765">9077 3453,'-14'11,"-6"6,0 3,1-2,4-2,2-4,3-2,1 1,0-1,-1 1,2-1</inkml:trace>
  <inkml:trace contextRef="#ctx0" brushRef="#br0" timeOffset="1775.806">8636 3841,'-16'9,"-7"7,-3 4,2 0,2 0,5-2,2-2,3 2,-2-1,-1-1,3-2</inkml:trace>
  <inkml:trace contextRef="#ctx0" brushRef="#br0" timeOffset="2335.044">7219 4977,'-16'9,"-10"5,0 3,2 0,4 1,7-2,7-3,5-4</inkml:trace>
  <inkml:trace contextRef="#ctx0" brushRef="#br0" timeOffset="2042.554">8008 4309,'-16'9,"-6"5,0 1,3-1,2-2,4-1,5-3</inkml:trace>
  <inkml:trace contextRef="#ctx0" brushRef="#br0" timeOffset="2043.554">7606 4616,'-15'9,"-9"5,1 3,1-2,6-1,4-3</inkml:trace>
  <inkml:trace contextRef="#ctx0" brushRef="#br0" timeOffset="18774.001">7673 4335,'107'-107,"-86"70,-19 50,-7 9,-2-1,-1 0,0-1,-2 1,0-1,-1-1,-1 0,-10 12,16-22,-105 151,112-160,-1 0,1 0,0 0,-1 0,1 0,0 0,-1 0,1 0,0 0,0 0,-1 1,1-1,0 0,-1 0,1 1,0-1,-1 0,1 1,-1-1,1 0,-1 1,1-1,-1 1,1-1,-1 1,1-1,-1 1,1 0,-1-1,0 1,1-1,-1 1,0 0,0-1,1 1,-1 0,0-1,0 1,0 0,0 0,0-1,0 1,0 0,0-1,0 1,0 0,0-1,-1 1,1 0,0-1,0 1,-1 0,1-1,-1 1,1 0,0-1,-1 1,1-1,-1 1,1-1,-1 1,1-1,139-52,43-7,94-15,-244 65,-50 7,11 2,3 1,1-1,-1 1,0-1,1 0,-1 0,1 0,-1 0,0 0,1-1,-1 0,1 0,-1 0,1 0,-1 0,1-1,0 1,0-1,-1 0,1 0,1 0,-1-1,0 1,0-1,1 1,0-1,-1 0,1 0,-1-2,-3-9,1 1,1-1,0 0,1-1,0 1,1 0,1-6,-2-2,3 21,0 0,0 0,0-1,0 1,0 0,0 0,0 0,0 0,-1 0,1 0,0-1,-1 1,1 0,-1 0,1 0,-1 0,1 0,-1 0,0 1,1-1,-1 0,0 0,0 0,0 1,0-1,0 0,0 1,0-1,0 1,0-1,0 1,0-1,0 1,0 0,0 0,0-1,0 1,-1 0,1 0,0 0,0 0,0 0,0 1,0-1,0 0,-1 0,1 1,0-1,0 1,0-1,0 1,0-1,0 1,0 0,1-1,-1 1,0 0,-18 12,2 0,0 1,1 1,0 1,-7 10,-12 10,-158 137,207-195,236-229,-244 245,-19 16,-88 86,-98 83,221-209,20-17,-1-1,-3-3,-2-1,4-13,-24 23,-16 42,-1-1,1 1,-1-1,0 1,1-1,-1 1,0 0,1-1,-1 1,0 0,1 0,-1 0,0-1,1 1,-1 0,0 0,0 0,1 0,-1 0,0 0,0 1,1-1,-1 0,0 0,1 0,-1 1,0-1,0 0,1 1,-1-1,1 0,-1 1,0-1,1 1,-1-1,1 1,-1 0,1-1,0 1,-1-1,1 1,-1 0,1-1,0 1,0 0,-1-1,1 1,0 0,0 0,0-1,-33 37,2 1,1 1,2 2,3 1,-9 19,17-20,35-47,-3-11,0 0,-1-1,0 0,-2-2,0 1,-1-1,-1-1,-1 0,3-13,20-60,-125 291,81-180,12-17,0 0,0-1,0 1,0 0,0 0,0 0,0 0,0-1,-1 1,1 0,0 0,0 0,0 0,0 0,0 0,0-1,0 1,-1 0,1 0,0 0,0 0,0 0,0 0,0 0,-1 0,1 0,18-34,1 1,1 1,22-26,-28 41,43-55,-55 72,-1-1,0 1,1 0,-1 0,0 1,1-1,-1 0,0 0,0 1,1-1,-1 1,0-1,0 1,1-1,-1 1,0 0,0 0,0-1,0 1,0 0,0 0,0 0,0 0,-1 0,1 0,0 0,-1 1,1-1,0 0,-1 0,0 1,1-1,-1 0,0 0,1 1,-1-1,0 0,0 1,3 6,0-1,1 0,0-1,0 1,0 0,1-1,-1 0,2 0,-1-1,1 1,-1-1,1 0,1-1,-1 1,1-1,4 2,-11-7,0 1,0 0,-1-1,1 1,0-1,0 1,0 0,0-1,0 1,0 0,0-1,0 1,0 0,1-1,-1 1,0 0,0-1,0 1,0 0,0-1,1 1,-1 0,0-1,0 1,0 0,1-1,-1 1,0 0,0 0,1 0,-1-1,0 1,1 0,-1 0,0 0,1 0,-1-1,0 1,1 0,-1 0,0 0,1 0,-1 0,1 0,-1 0,0 0,1 0,-1 0,0 0,1 0,-1 0,0 0,1 1,-1-1,0 0,1 0,-1 0,0 0,1 1,-1-1,0 0,0 0,1 1,-1-1,0 0,0 0,1 1,-17-25,-16-10,32 34,0 0,0 1,0-1,0 0,0 0,0 0,0 0,0 0,0 0,0 0,0 1,0-1,-1 0,1 0,0 0,0 0,0 0,0 0,0 0,0 0,-1 0,1 0,0 0,0 0,0 0,0 1,0-1,0 0,-1 0,1 0,0 0,9 14,-6-10,1 0,-1 1,1-1,0-1,0 1,0 0,0-1,1 0,-1 0,1 0,0-1,0 1,0-1,0 0,0-1,4 1,-8-3,1 0,0-1,-1 1,1-1,-1 1,1-1,-1 0,0 0,0 1,0-1,0 0,0 0,0 0,0 0,-1 0,1-1,-1 1,1 0,-1 0,0 0,0 0,0-1,0 1,0 0,0 0,-1 0,1 0,-1-1,1 1,0 0,0 1,0-1,-1 0,1 0,0 0,-1 0,1 1,-1-1,0 0,1 0,-1 1,0-1,0 1,0-1,-1 1,1-1,0 1,0 0,-1-1,1 1,-1 0,1 0,-1 0,1 0,-1 0,0 0,1 1,-1-1,0 0,0 1,0 0,-1-1,2 2,0-1,1 0,-1 1,0 0,1-1,-1 1,1-1,-1 1,1 0,-1-1,1 1,-1 0,1-1,0 1,-1 0,1 0,0 0,0-1,0 1,-1 0,1 0,0 0,0-1,0 1,0 0,0 0,1 0,-1 0,0-1,0 1,0 0,1 0,-1-1,0 1,1 0,-1 0,1-1,-1 1,1 0,-1-1,1 1,-1-1,1 1,0 0,-1-1,1 0,0 1,-1-1,1 1,0-1,0 0,-1 1,1-1,0 0,0 0,16 11,-12-9,-11-7,-69-56,21 11,53 70,54 101,-38-93,-43-43,20 12,25 21,74 53,-87-72,-11-11,6 7,0-1,1 1,-1 0,1-1,0 1,1 0,-1 0,1-1,0 1,1 0,-1 0,1-1,0-3,-1 9,-1-1,0 1,0-1,0 0,0 1,0-1,0 0,0 1,0-1,0 0,0 1,0-1,0 0,0 1,0-1,-1 1,1-1,0 0,0 1,-1-1,1 1,0-1,-1 1,1-1,-1 1,1-1,-1 1,1 0,-1-1,1 1,-1-1,1 1,-1 0,1 0,-1-1,0 1,1 0,-1 0,0 0,1-1,-1 1,1 0,-1 0,0 0,1 0,-1 0,0 0,1 1,-1-1,0 0,1 0,-1 0,1 1,-1-1,0 0,1 1,-1-1,1 0,-1 1,1-1,-1 0,1 1,-1-1,1 1,0-1,-1 1,1 0,0-1,-1 1,-182 120,98-62</inkml:trace>
  <inkml:trace contextRef="#ctx0" brushRef="#br0" timeOffset="20130.137">6750 5351,'-2'0,"-1"2,-2 1,-2 3,-1 1,-2 5,-6 3,-3 3,-3 3,-6 2,-1 3,-4-2,1 0,4-4</inkml:trace>
  <inkml:trace contextRef="#ctx0" brushRef="#br0" timeOffset="20414.737">6109 5926,'-16'9,"-12"8,-6 5,-1 3,0 3,2 1,4-3,5-3,4-3,3-3,3-2,0 1,-1 0,-2-1,-4 3,3-3</inkml:trace>
  <inkml:trace contextRef="#ctx0" brushRef="#br0" timeOffset="20708.473">5400 6488,'-13'11,"-10"9,-5 5,1 0,1-1,1-3,6-2,2-5,5-4</inkml:trace>
  <inkml:trace contextRef="#ctx0" brushRef="#br0" timeOffset="20709.473">4906 6861,'-16'10,"-7"4,-3 0,2 1,4-3</inkml:trace>
  <inkml:trace contextRef="#ctx0" brushRef="#br0" timeOffset="20971.011">4625 7076,'-13'16,"-5"5</inkml:trace>
  <inkml:trace contextRef="#ctx0" brushRef="#br0" timeOffset="22212.39">4331 7276,'-13'11,"-8"9,-1 3,-1 0,3 0,-1 1,0 4,-5 1,-4 2,3-4</inkml:trace>
  <inkml:trace contextRef="#ctx0" brushRef="#br0" timeOffset="22530.538">3716 7917,'-105'128,"54"-63,-2-3,-3-2,-23 16,-7-8,-1 20,-3-4,-14 4,11-23,69-53</inkml:trace>
  <inkml:trace contextRef="#ctx0" brushRef="#br0" timeOffset="28057.954">5026 4228,'8'40,"1"0,2-1,2 0,3 4,15 47,-19-55,-1 0,-2 0,-2 0,-1 1,-1 1,-3-1,0 0,-3 1,-1-1,-2 3,-18 13,21-51,1-1,-1 0,0 0,1 1,-1-1,0 0,1 0,-1 0,0 0,1 0,-1 0,0 0,0 0,1 0,-1 0,0 0,1-1,-1 1,0 0,1 0,-1-1,1 1,-1 0,0-1,1 1,-1 0,1-1,-1 1,1-1,-1 1,1-1,-1 1,1-1,0 0,-1 1,1-1,0 1,-1-1,1 0,0 1,0-1,0 0,0 1,0-1,-1 0,-3-12,0 0,0-1,1 1,1-1,0 0,1 0,0-1,-1-13,-35-339,22 207,15 158,0 0,-1 0,1 0,0 0,0 0,0-1,0 1,1 0,-1 0,0 0,1 0,0 0,-1 0,1 0,0 0,0 0,0 0,0 0,1 1,-1-1,0 0,1 1,-1-1,1 1,-1-1,1 1,0 0,0 0,0 0,-1 0,1 0,0 0,0 0,0 1,0-1,1 1,-1-1,0 1,0 0,0 0,0 0,0 0,0 0,2 0,8 1,1 0,-1 0,0 1,0 0,0 1,0 1,0 0,-1 0,0 1,0 1,0 0,0 0,-1 1,0 0,-1 1,1 0,5 7,-14-13,1 0,0 1,-1-1,0 0,1 1,-1-1,0 1,0-1,-1 1,1-1,0 1,-1 0,0-1,1 1,-1 0,0-1,0 1,-1 0,1-1,-1 1,1 0,-1-1,0 1,0-1,0 1,0-1,0 1,-1-1,1 0,-1 1,1-1,-1 0,0 0,0 0,0-1,0 1,-2 1,-3 2,-1 1,0-1,0-1,0 0,0 0,-1 0,0-1,0 0,0-1,0 0,0-1,-3 1,12-3,0 1,1-1,-1 1,0 0,0-1,0 1,0-1,0 1,0-1,0 1,1-1,-2 1,1-1,0 1,0-1,0 1,0-1,0 1,0-1,0 1,0 0,-1-1,1 1,0-1,0 1,-1 0,1-1,0 1,-1-1,1 1,0 0,-1 0,1-1,0 1,-1 0,1-1,-1 1,1 0,-1 0,1 0,0 0,-1-1,1 1,-1 0,1 0,-1 0,1 0,-1 0,1 0,-1 0,1 0,-1 0,1 1,-1-1,1 0,0 0,-1 0,1 0,-1 1,1-1,-1 0,1 0,0 1,-1-1,125-61,-113 57,-1-1,0-1,-1 1,0-2,1 1,-2-2,1 1,-1-1,0 0,-1 0,0-1,0 0,-1-1,0 1,-1-1,0 0,-1-1,1 1,-2-1,0 0,0 0,-1 0,0-7,-2-16,-3 0,-1 1,-1-1,-2 1,-1 0,-2 0,-1 1,-2 0,-2-2,12 27,-139-355,137 351,8 21,113 473,-94-382,-17-79,-2 1,2-1,0 1,2-1,0-1,1 1,2-1,0 0,1-1,7 9,-15-25,1 0,0-1,-1 1,1-1,1 0,-1 0,0-1,1 1,-1-1,1 0,0 0,0 0,0-1,0 1,0-1,0 0,0-1,0 1,0-1,0 0,0-1,0 1,0-1,1 0,-1 0,-1 0,1-1,0 0,0 0,-1 0,1-1,-1 1,1-1,-1 0,0 0,0-1,0 1,-1-1,1 0,-1 0,1-1,35-69,-29 37</inkml:trace>
  <inkml:trace contextRef="#ctx0" brushRef="#br0" timeOffset="28319.984">5213 3893,'-13'0,"-7"0,4 0,14-2,21-5,24-7,19-4,19-5,10 2,2 5,-16 5</inkml:trace>
  <inkml:trace contextRef="#ctx0" brushRef="#br0" timeOffset="28714.775">5775 4255,'4'-9,"0"0,-1 0,0 0,0 0,-1-1,-1 0,1 1,-2-1,1 0,-1 1,-1-1,0 0,0 1,-1-4,0 0,-1-1,0 1,-1 0,-1 0,0 1,0-1,-1 1,-1 0,0 1,-1-1,0 2,0-1,-1 1,-5-4,13 14,2-1,-1 1,0 0,1 0,-1 0,0 0,1 0,-1-1,0 1,1 0,-1 0,0-1,0 1,1 0,-1 0,0-1,0 1,0 0,0-1,1 1,-1 0,0-1,0 1,0 0,0-1,0 1,0 0,0-1,0 1,0 0,0-1,0 1,0 0,0-1,0 1,0 0,0-1,0 1,0 0,-1-1,1 1,0 0,0-1,0 1,0 0,-1 0,1-1,310-50,-307 50,-1 0,0 0,1 1,-1 0,1-1,-1 1,1 0,-1 0,1 0,-1 0,1 1,-1-1,0 1,1 0,-1-1,0 1,1 0,-1 0,0 0,0 1,0-1,0 1,0-1,0 1,0-1,0 1,-1 0,1 0,-1 0,1 0,-1 0,0 0,0 0,0 1,0-1,0 0,0 1,-1-1,1 1,-1 9,0 1,-1 0,0-1,-1 1,0-1,-1 1,0-1,-3 5,2-7,1 1,0-1,0 1,1-1,1 1,0 0,0 0,1 0,0 0,1-1,2 9,-2-15,0 0,1-1,0 1,-1-1,2 1,-1-1,0 0,1 0,-1 0,1 0,0 0,0 0,0-1,0 0,0 1,1-1,-1 0,1-1,-1 1,1-1,0 1,-1-1,1 0,1 0,97 3,-81-8,0 0,0-1,0-1,-1-1,0-1,0 0,-1-2,-1 0,1-1,-1-1,5-5,-1-3</inkml:trace>
  <inkml:trace contextRef="#ctx0" brushRef="#br0" timeOffset="25020.814">895 5592,'-7'24,"-3"-36,5-21,1 0,2-1,1 1,3-18,-2 1,-1 18,0 19,1 1,0 0,1 0,0 0,0 0,1 0,4-10,-5 20,0 1,1-1,-1 1,1 0,-1 0,1 0,-1 0,1 0,0 0,0 0,-1 0,1 0,0 1,0-1,0 1,0 0,0-1,0 1,-1 0,1 0,0 0,0 0,0 1,0-1,0 0,0 1,0-1,-1 1,1 0,0 0,0 0,-1-1,1 2,0-1,-1 0,1 0,-1 0,0 1,1-1,-1 1,0-1,0 1,1 1,4 1,12 7,0 0,-1 2,0 0,-1 1,-1 0,0 1,-1 1,0 0,-2 1,0 1,0 0,-2 0,3 9,-12-24,0 0,0 0,-1 1,1-1,-1 0,0 1,0-1,0 0,-1 0,1 1,-1-1,1 0,-1 0,0 0,0 1,-1-1,1 0,-1-1,1 1,-1 0,0 0,0-1,0 1,-1-1,1 1,0-1,-1 0,0 0,1 0,-1-1,0 1,0 0,0-1,0 0,0 0,0 0,0 0,-3 0,3 0,0-1,1 1,-1-1,0 0,0 0,0 0,0-1,0 1,0 0,1-1,-1 0,0 0,0 0,1 0,-1 0,1 0,-1-1,1 0,-1 1,1-1,0 0,0 0,0 0,0 0,0 0,0-1,1 1,-1 0,1-1,-1 1,1-1,0 0,0 1,0-1,0 0,1 0,-1 0,1 0,0 1,0-1,0 0,0 0,1 0,1 0,-1 0,1 0,0 0,0 0,0 0,0 1,1-1,-1 1,1 0,-1-1,1 1,0 1,0-1,0 0,0 1,0-1,0 1,1 0,-1 0,0 0,1 0,-1 1,3-1,12-5,6-3,1-1,-1-2,-1-1,0 0,-1-2,6-5,-18 12,-1 1,-1-1,1 0,-2-1,1 0,-1-1,0 1,-1-1,0 0,-1-1,0 0,0 0,-1 0,-1 0,1-4,-3 13,-1 0,0 0,1 0,-1 0,0 1,0-1,0 0,0 0,-1 0,1 0,0 0,-1 1,1-1,-1 0,0 0,1 1,-1-1,0 0,0 1,0-1,0 1,-1-1,1 1,0 0,-1-1,1 1,0 0,-1 0,0 0,1 0,-1 0,1 0,-1 1,0-1,0 0,0 1,1 0,-1-1,0 1,0 0,0 0,0 0,1 0,-1 0,0 0,0 0,0 1,-3-1,1 1,-1 0,1 0,-1 1,1-1,0 1,-1 0,1 0,0 0,0 1,0-1,1 1,-1 0,1 0,-1 0,1 1,0-1,0 1,0 0,1 0,-1 0,1 0,0 0,0 0,1 1,-1-1,1 1,0-1,0 1,0-1,1 1,0 0,0-1,0 1,0 0,1-1,0 1,0 0,0-1,0 1,2 2,1 4,1-1,-1 0,2 0,0-1,0 0,1 0,0 0,0-1,1 0,0 0,0-1,1 0,0-1,0 1,1-2,-1 1,1-1,1-1,-1 0,0-1,1 1,0-2,0 0,0 0,9 0,-14-2,0 0,-1-1,1 1,0-1,0 0,0-1,0 0,-1 1,1-2,-1 1,1-1,-1 0,0 0,0 0,0-1,15-13</inkml:trace>
  <inkml:trace contextRef="#ctx0" brushRef="#br0" timeOffset="25560.365">1617 5110,'121'233,"-120"-231,0 0,0 1,0-1,0 0,1 0,-1 1,1-1,-1 0,1-1,0 1,-1 0,1 0,0-1,0 1,0-1,1 1,-1-1,0 0,1 0,-1 0,0 0,1-1,-1 1,1-1,-1 1,1-1,-1 0,1 0,-1 0,1 0,-1 0,1-1,-1 1,1-1,-1 1,1-1,-1 0,0 0,1 0,-1-1,0 1,1-1,6-9,0 0,-2-1,1 0,-1 0,-1 0,0-1,-1 0,-1 0,0 0,0-1,-1 0,-1 1,0-1,-1 0,-1 0,0 0,-1 0,-2-13,8 104,-4-71,-1-1,1 0,0 1,0-1,1 0,-1 0,1 0,1 0,-1 0,0 0,1-1,0 1,0-1,1 0,-1 0,1 0,0 0,0-1,0 1,0-1,1 0,-1 0,1-1,0 1,0-1,0 0,0 0,0-1,0 0,1 0,-1 0,0 0,1-1,-1 0,0 0,1 0,-1-1,0 1,1-1,-1-1,4-1,1-3,0-2,-1 1,0-1,-1-1,1 1,-2-2,1 1,-1-1,-1 0,1 0,-2-1,0 0,0 0,-1 0,0 0,-1-1,0 0,-1 0,0 1,-1-1,0-7,-1 15,0 1,0-1,0 1,0-1,0 0,-1 1,0-1,0 1,0 0,0-1,0 1,-1 0,1-1,-1 1,0 0,1 3,1 0,-1 0,0 0,1 1,-1-1,0 0,1 0,-1 0,1 1,-1-1,0 0,1 1,-1-1,1 0,-1 1,1-1,-1 1,1-1,-1 1,1-1,0 1,-1-1,1 1,0 0,-1-1,1 1,0-1,0 1,-1 0,1-1,0 1,0 0,0-1,0 1,0 0,0-1,0 1,0 0,0-1,0 1,0 0,1-1,-1 1,0 0,1 8,1 0,0 0,0-1,1 1,0-1,0 1,1-1,0 0,1 0,-1 0,2-1,-1 0,1 0,0 0,0-1,1 0,0 0,0 0,0-1,1 0,0 0,0-1,0 0,0-1,1 0,-1 0,1-1,4 1,17 5</inkml:trace>
  <inkml:trace contextRef="#ctx0" brushRef="#br0" timeOffset="26639.375">2473 4923,'4'0,"0"1,-1-1,1 1,0 0,0 0,-1 0,1 1,0-1,-1 1,0 0,1 0,-1 0,0 0,0 0,0 1,0 0,0-1,-1 1,1 0,-1 0,0 0,0 1,1 1,8 12,-1 1,-1-1,-1 2,0-1,-1 1,0 6,16 38,-23-62,0 0,0 0,0 0,0 1,0-1,1 0,-1 0,0 0,1 0,-1 0,1 0,-1 0,1 0,-1 0,1-1,0 1,-1 0,1 0,0 0,0-1,0 1,0 0,0-1,-1 1,1-1,0 1,0-1,0 1,1-1,-1 0,0 1,0-1,0 0,0 0,0 0,0 0,0 0,0 0,0 0,1 0,-1 0,0-1,0 1,0 0,0-1,0 1,0-1,0 1,0-1,0 1,-1-1,1 0,0 0,0 1,0-1,-1 0,1 0,0 0,-1 0,1 0,0 0,10-17,0-1,-2 0,0 0,-1-1,-1 0,-1-1,0 1,-2-1,-1 0,0-4,9-63,-14 95,1 1,0-1,1 1,0 0,0-1,1 1,0 0,0-1,1 1,-1-1,2 1,-1-1,1 0,0 0,1 0,0-1,0 1,0-1,1 0,0 0,0 0,0-1,1 1,-1-1,1-1,2 2,9-1,1 0,-1-2,1 1,0-2,0-1,1 0,-1-1,0-1,0 0,0-2,0 0,0-1,-1-1,0 0,0-2,11-5,-9 5,0 0,0-2,-1 0,0-2,0 0,-1 0,-1-2,0 0,-1-1,0 0,6-10,-19 23,-1-1,1 1,-1 0,0-1,0 0,0 1,0-1,0 0,0 1,0-1,0 0,-1 0,1 0,0 0,-1 0,0 0,0 0,1 1,-1-1,0 0,-1 0,1 0,0 0,0 0,-1 0,1 0,-1 0,0 0,0 0,1 1,-1-1,0 0,0 1,-1-1,1 0,0 1,-1 0,1-1,0 1,-1 0,0-1,1 1,-1 0,0 0,1 0,-1 1,0-1,0 0,-9-1,0 0,0 0,0 1,0 0,-1 1,1 1,0 0,0 0,0 1,0 0,0 1,1 0,-1 1,1 0,0 1,0 0,0 0,0 1,1 1,0-1,1 1,-1 1,1 0,1 0,0 0,-1 2,7-8,-1 0,0 0,1 0,-1 0,1 0,0 1,0-1,0 1,0-1,0 1,1-1,-1 1,1 0,-1-1,1 1,0-1,0 1,0 0,0-1,1 1,-1 0,1-1,0 1,-1-1,1 1,0-1,1 0,-1 1,0-1,1 0,-1 0,1 1,0-1,-1-1,1 1,0 0,0 0,0-1,1 1,-1-1,0 0,0 1,1-1,-1 0,1 0,0-1,5 3,0-1,0-1,1 0,-1 0,1-1,-1 0,0 0,1-1,-1 0,0 0,1-1,-1 0,0-1,0 0,0 0,-1 0,1-1,-1 0,0-1,0 0,0 0,-1 0,1-1,-1 0,-1 0,1 0,-1-1,0 0,-1 0,1 0,-2-1,1 1,-1-1,0 0,0 0,-1 0,0 0,-1-1,0 1,0-1,0 0,-2-13,1 16,-1 16,0 7,1 0,0-1,2 1,0 0,0-1,2 1,1 1,-5-15,1 1,1 0,-1 0,1-1,-1 1,1-1,0 1,0-1,0 0,1 0,-1 0,1 0,0 0,0 0,0-1,0 1,0-1,1 0,-1 0,0 0,1 0,0-1,-1 0,1 1,0-1,0-1,0 1,0 0,0-1,0 0,0 0,-1 0,2-1,6-2,0-1,-1-1,1 1,-1-2,0 0,0 0,-1 0,0-1,0-1,-1 0,0 0,0 0,-1-1,0 0,0-1,-1 1,0-1,-1-1,0 1,-1-2,15-27,-3-1,-1-1,-3 0,-1-1,-1 0,-3-1,-2 1,-1-2,-2 1,-2 0,-6-36,6 64,-2 0,0 1,0-1,-1 0,-1 1,-1 0,0 0,0 0,-2 1,1 0,-2 0,0 0,0 1,-1 1,-1-1,-3-2,10 11,0 1,0 0,0 0,0 1,0-1,0 0,-1 1,1 0,-1 0,1 0,-1 0,1 0,-1 1,1 0,-1-1,0 1,1 1,-1-1,1 0,-1 1,1 0,-1 0,1 0,-1 0,1 1,0-1,-1 1,1 0,0-1,0 2,-2 1,-2 2,0 1,0 0,1 1,0-1,0 1,1 0,0 0,0 1,1 0,0 0,-1 4,0 5,0 0,2 0,0 0,1 1,1-1,1 1,0-1,1 1,1-1,1 1,1-1,0 0,1 0,2-1,-1 0,2 0,0 0,1-1,1 0,0-1,1 0,1 0,0-2,1 1,0-1,1-1,1-1,-1 0,2 0,0-2,0 0,7 2,-1-2,1-1,-1-1,1-1,1 0,-1-2,1-1,21 0,11-4</inkml:trace>
  <inkml:trace contextRef="#ctx0" brushRef="#br0" timeOffset="31014.338">227 6661,'0'3,"0"-1,0 1,0-1,0 1,0-1,0 1,1-1,-1 1,1-1,0 1,0-1,0 0,0 1,0-1,0 0,0 0,1 0,1 2,-2-4,0 0,0-1,0 1,0 0,0 0,-1-1,1 1,0-1,0 1,0-1,0 1,-1-1,1 0,0 1,-1-1,1 0,0 0,-1 1,1-1,-1 0,1 0,-1 0,1 0,-1 0,0 1,0-1,1 0,-1 0,0 0,0 0,0 0,0 0,0 0,1-3,0 1,-1 0,1-1,-1 1,0 0,0-1,0 1,-1 0,1-1,-1 1,1 0,-1 0,0-1,-1 1,1 0,0 0,-1 0,0 0,0 0,1 1,-2-1,1 1,0-1,0 1,-1 0,0-1,1 1,-1 1,0-1,0 0,0 1,0-1,0 1,0 0,0 0,-1 0,1 0,0 1,0-1,-1 1,1 0,0 0,-1 0,1 1,0-1,-1 1,1-1,0 1,0 0,-1 1,-6 3,-1 1,1 0,1 0,-1 1,1 0,0 1,1 0,0 1,0 0,1 0,0 0,0 1,1 0,0 0,1 1,1 0,-1 0,2 0,-1 0,2 0,-1 1,1 3,1-9,0-1,0 1,1 0,-1-1,1 1,1 0,-1 0,1-1,0 1,0 0,0-1,1 1,0-1,0 0,1 0,-1 1,1-2,0 1,1 0,-1 0,1-1,0 0,0 0,0 0,0 0,1-1,0 1,-1-1,1 0,0-1,1 1,-1-1,6 2,0-2,0 0,1 0,-1-1,1 0,0-1,-1-1,1 0,-1 0,1-1,-1 0,0-1,0 0,0-1,0-1,-1 1,1-2,6-3,3-4,0-1,0 0,-1-2,-1 0,-1-1,0 0,-1-2,-1 0,66-120,-84 145,1 1,0 0,0 0,0 1,1-1,1 0,-1 0,1 1,0-1,1 0,0 1,0-1,0 0,1 0,0 0,1 0,-1 0,1-1,0 1,1-1,0 1,2 2,1-4,-1 0,0-1,1 0,0 0,0 0,0-1,0 0,1 0,-1-1,1 0,0-1,-1 1,1-1,0-1,0 0,0 0,0 0,0-1,-1 0,1 0,0-1,-1 0,1-1,-1 0,0 0,0 0,0-1,0 0,0 0,-1-1,0 0,0 0,0 0,0-1,-1 0,0 0,3-5,-7 8,0 0,0 0,0 0,0-1,-1 1,1 0,-1 0,0-1,0 1,0 0,0-1,-1 1,1 0,-1-1,0 1,0 0,0 0,0 0,-1 0,1 0,-1 0,0 0,0 0,0 1,0-1,0 1,-1-1,1 1,-1 0,1 0,-1 0,0 0,0 0,-9-5,1 1,-1 0,0 0,0 1,-1 1,0 0,-10-2,8 3,0 1,0 0,-1 1,1 0,-1 1,1 1,-1 1,-10 2,14 2,32-5,24-11,0-1,-1-2,-1-2,2-3,113-36,-155 53,0 0,0 0,0 0,0 0,1 0,-1 0,0 0,1 1,-1-1,0 1,1 0,-1 0,1 0,-1 0,0 0,1 0,-1 1,0-1,1 1,-1-1,0 1,1 0,-1 0,0 0,0 0,0 1,0-1,0 1,0-1,0 1,-1-1,1 1,0 0,-1 0,0 0,1 0,-1 0,0 0,0 0,0 0,0 1,0-1,-1 1,5 136,-4-137,0-1,-1 1,1 0,0 0,0-1,0 1,0 0,0-1,1 1,-1-1,0 0,1 1,-1-1,1 0,-1 0,1 0,0 0,-1 0,1 0,0 0,0-1,0 1,-1-1,1 1,0-1,0 0,0 1,0-1,0 0,0-1,0 1,0 0,0 0,-1-1,1 1,0-1,1 0,66-34,-60 28,0 0,-1 0,0-1,0-1,-1 1,0-1,-1-1,0 1,0-1,-1 0,0 0,-1 0,0-1,-1 0,0 0,-1 0,0 0,0 0,-1-9,-7-1,-6 30,9-2,0 1,1 0,0-1,1 1,0 0,0 0,0 0,1 0,1 0,-1 0,1 0,0 0,1 0,0 0,0-1,1 1,0-1,0 1,0-5,-1 0,1-1,-1 1,1 0,0-1,0 0,0 1,0-1,1 0,-1-1,0 1,1-1,0 1,-1-1,1 0,0 0,-1-1,1 1,0-1,0 0,-1 0,1 0,0 0,0-1,0 1,-1-1,1 0,2-1,4-1,0-1,-1 1,1-2,-1 1,0-1,0-1,-1 1,1-2,-1 1,1-2,-4 3,0-1,0 0,-1 1,0-2,0 1,0 0,0-1,-1 0,0 0,-1 0,0 0,0 0,0 0,-1-1,0 1,0 0,-1-1,0 1,0-1,-1 1,0 0,0-1,-1 1,0-2,2 8,-1-1,1 1,0 0,-1 0,1 0,-1 0,1 0,-1 0,0 0,1 1,-1-1,0 0,1 0,-1 0,0 1,0-1,0 0,0 1,0-1,0 0,0 1,0 0,0-1,0 1,0-1,0 1,0 0,0 0,0 0,0 0,-1 0,1 0,0 0,0 0,0 0,0 0,0 1,0-1,0 0,0 1,0-1,0 1,0-1,0 1,0-1,0 1,0 0,0-1,0 1,1 0,-1 0,0 0,1 0,-1 0,0 0,1 0,-1 0,1 0,-1 0,1 0,0 0,-1 1,-1 2,0 1,1 0,-1 0,1 0,0 0,0 0,0 0,1 0,0 0,0 1,0-1,1 0,-1 0,1 0,0 0,1 0,-1 0,1 0,0-1,0 1,1 0,-1-1,1 0,0 1,0-1,1 0,-1-1,1 1,0-1,0 1,0-1,0 0,1-1,-1 1,1-1,6 2,1 0,0-2,0 1,-1-1,2-1,-1 0,0-1,0 0,0-1,0-1,10-1,33-8</inkml:trace>
  <inkml:trace contextRef="#ctx0" brushRef="#br0" timeOffset="31785.452">2045 6327,'-8'-4,"0"1,0 0,0 1,-1-1,0 2,1-1,-1 1,0 0,1 1,-1 0,0 1,0 0,1 0,-6 2,9-2,0 0,0 1,0-1,0 1,1 0,-1 1,1-1,-1 1,1 0,0 0,0 0,0 1,1-1,-1 1,1 0,0 0,0 0,0 0,0 1,1-1,0 1,0 0,0-1,1 1,-1 3,1-6,1 1,-1 0,1-1,0 1,0-1,0 1,0 0,1-1,-1 1,1-1,-1 1,1-1,0 1,0-1,0 0,0 1,1-1,-1 0,1 0,-1 0,1 0,0 0,0 0,0 0,0-1,0 1,0-1,0 1,0-1,0 0,1 0,-1 0,1 0,-1 0,1 0,0-1,6 3,0-1,0 0,0-1,0 0,1-1,-1 0,0 0,1-1,6-1,-7 1,0-1,0 0,1 0,-1-1,0-1,-1 1,1-1,-1-1,0 0,0 0,0 0,0-1,-1 0,0-1,-1 0,1 0,-1 0,-1 0,1-1,-1 0,0-1,-1 1,0-1,-1 1,1-1,-2 0,1-1,-1 1,-1 0,0-1,0 1,-1-1,0 1,0-5,0 12,-1 0,1 0,0-1,-1 1,1 0,-1 0,1-1,-1 1,0 0,0 0,0 0,0 0,-1 0,1 0,0 1,-1-1,1 0,-1 1,0-1,1 1,-1-1,0 1,0 0,0 0,0 0,0 0,0 0,0 0,-1 1,1 1,1 0,-1 1,1 0,-1-1,1 1,0 0,0 0,0 0,0 0,0 0,0 0,0 0,0 0,1 0,-1 0,1 0,0 0,0 1,0-1,0 0,0 2,0 0,-2 3,2 0,-1 0,1 0,0 0,1 0,0 0,0 0,0 0,1 0,0-1,0 1,1 0,-1-1,2 0,-1 1,1-1,0-1,0 1,0 0,1-1,0 0,0 0,0-1,1 1,-1-1,1 0,0 0,0-1,1 0,-1 0,5 1,-2-2,-1-1,1 1,0-2,0 1,0-1,0-1,-1 1,1-2,0 1,0-1,-1 0,1-1,-1 0,0 0,0-1,0 0,0-1,-1 1,1-1,-1-1,-1 0,1 0,-1 0,0 0,0-1,-1 0,1 0,-2-1,1 0,-1 1,0-1,-1-1,0 1,0 0,-1-1,1-5,-1 7,0 0,-1-1,0 1,0-1,-1 1,0-1,0 1,0-1,-1 1,0-1,-1 1,-2-7,4 14,-1-1,1 1,-1-1,0 1,1-1,-1 1,0 0,1-1,-1 1,0 0,0-1,1 1,-1 0,0 0,0 0,0 0,1 0,-1 0,0 0,0 0,1 0,-1 0,0 0,0 0,0 1,1-1,-1 0,0 0,1 1,-1-1,0 1,1-1,-1 1,0-1,1 1,-1-1,1 1,-1-1,1 1,-1 0,1-1,-1 1,1 0,0-1,-1 1,1 0,0-1,0 1,-1 0,1 0,0 0,0-1,0 1,0 0,0 0,0 0,0-1,0 1,1 0,-1 0,0-1,0 1,1 0,-3 5,0 1,1 0,0-1,0 1,0 0,1-1,0 1,1 0,-1-1,1 1,1 0,-1-1,1 1,0-1,0 0,1 1,0-1,0 0,1-1,-1 1,1-1,0 1,1-1,-1 0,1-1,0 1,0-1,1 0,-1 0,1-1,0 1,0-1,0-1,0 1,1-1,-1 0,3 0,-4-1,0 0,1 0,-1 0,0-1,0 0,0 0,0-1,0 1,0-1,0 0,0-1,0 1,0-1,0 0,0 0,-1-1,1 1,-1-1,0 0,0 0,0 0,0-1,0 1,-1-1,0 0,1 0,-1 0,-1-1,1 1,-1-1,0 1,0-1,1-2,3-11,-1-1,-1 1,0-1,-2 0,0 0,-1 0,-1 0,-1 0,-1-6,2 25,0 0,-1 0,1 0,0 0,0 0,0 0,-1 0,1 0,0 0,0 0,0 0,0 0,-1 0,1 0,0 0,0 0,0 0,0 0,-1 0,1-1,0 1,0 0,0 0,0 0,0 0,-1 0,1 0,0-1,0 1,0 0,0 0,0 0,0 0,0-1,0 1,0 0,0 0,-1 0,1-1,-4 21,2-14,1 0,0 0,0 0,1 0,-1 0,1 0,0 0,1 1,0-1,0 0,0 0,0 0,1 0,0 0,1-1,-1 1,1-1,0 1,0-1,1 0,0 0,-1 0,2-1,-1 1,0-1,1 0,0 0,0-1,0 1,1-1,-1 0,1-1,-1 1,1-1,0 0,2 0,33 0,-2-5</inkml:trace>
  <inkml:trace contextRef="#ctx0" brushRef="#br0" timeOffset="32579.352">3382 5979,'-18'0,"0"0,-1 1,1 0,0 2,0 0,0 1,0 1,1 1,0 0,0 1,0 1,1 1,0 0,-11 9,24-16,0 1,0-1,1 0,-1 1,1 0,-1-1,1 1,0 0,0 0,0 0,1 0,-1 1,1-1,-1 0,1 1,0-1,0 1,1-1,-1 1,1 0,0-1,0 1,0-1,0 1,1 0,-1-1,1 1,0-1,0 1,0-1,0 0,1 1,0-1,-1 0,1 0,0 0,0 0,1 0,-1 0,1-1,-1 1,1-1,0 0,0 0,0 0,1 1,2-1,0 1,0-1,1 0,-1 0,0 0,1-1,-1 0,1-1,-1 1,1-1,-1-1,1 1,0-1,-1 0,0 0,1-1,-1 0,0 0,0-1,0 1,0-1,0-1,-1 1,1-1,-1 0,9-7,0 0,-2 0,1-1,-2-1,1 0,-2-1,0 0,0 0,-1-3,4-11,-1 0,-2-1,-1-1,-1 0,-1 0,-2 0,-1-1,-2 0,-1 1,-1-1,-1 0,-2 0,-1 1,-2 0,-3-10,-21-47,29 85,1 1,-1 0,1 0,-1 0,0 0,0-1,1 1,-1 0,0 0,0 1,0-1,0 0,0 0,0 0,-1 1,1-1,0 0,0 1,0-1,-1 1,1 0,0-1,0 1,-1 0,1 0,0 0,-1 0,1 0,0 0,-1 0,1 0,0 0,-1 1,1-1,0 1,0-1,-1 1,1-1,0 1,0 0,0-1,0 1,0 0,0 0,0 0,0 0,0 0,0 0,-37 58,28-32,0 1,1 0,2 0,1 1,1 0,2 0,1 1,1-1,1 0,2 1,3 11,-4-31,0 0,1 0,0 0,1-1,0 1,1-1,0 1,0-1,1 0,0-1,1 1,0-1,0 0,1-1,0 1,0-1,0-1,1 1,0-1,1-1,-1 1,8 2,-4-4,0 0,0-1,0-1,1 0,-1 0,1-2,-1 1,1-2,-1 1,1-2,-1 1,0-2,1 0,8-3,7-4,0-1,-1-1,0-2,-1 0,16-14,-25 17,0 0,-1-2,0 0,-1-1,-1 0,0-1,-1-1,-1 0,-1-1,0 0,0-1,-10 16,1-1,0 0,-1 1,0-1,1 0,-1 0,0 0,-1 0,1 0,0 0,-1 0,0 0,0 0,0 0,0 0,0 0,0 0,-1 0,0 0,1 0,-1 0,0 0,0 0,-1 0,1 1,-1-1,1 0,-1 1,0-1,0 1,0 0,0 0,0 0,-1 0,1 0,-1 0,1 0,-1 1,0-1,1 1,-4-1,-3 0,0 0,0 1,0 0,0 0,0 1,0 0,0 1,-1-1,1 2,0 0,0 0,1 0,-1 1,0 1,-1 0,4-1,0-1,1 1,0 0,-1 0,1 1,0 0,1-1,-1 2,1-1,-1 0,1 1,1 0,-1 0,1 0,0 0,0 1,0-1,1 1,0 0,0 0,0 0,1 0,-1 1,2-3,0 0,1 0,-1 0,0-1,1 1,0 0,0 0,0 0,1-1,-1 1,1 0,0-1,0 1,0-1,1 0,-1 0,1 0,-1 0,1 0,0-1,0 1,0-1,1 1,-1-1,0 0,1-1,0 1,0 0,5 2,1-1,-1 1,1-1,0-1,0 0,0 0,1-1,-1 0,0-1,6-1,-10 0,1 0,-1-1,1 0,-1 0,0 0,0-1,0 0,0 0,0-1,-1 0,1 0,-1 0,0 0,0-1,-1 0,1 0,-1 0,0 0,-1-1,1 0,-1 0,0 0,-1 0,1 0,-1 0,0-1,-1 1,0-1,0 1,0-1,-1 0,0 1,0-1,0 0,-1 1,0-1,0 1,-1-1,0 1,-1-4,2 9,1 0,0-1,0 1,0 0,-1-1,1 1,0 0,-1-1,1 1,-1 0,0 0,1 0,-1 0,0 0,0 0,0 0,0 0,0 0,0 0,0 0,0 0,0 0,0 1,0-1,0 0,-1 1,1-1,0 1,-1 0,1-1,0 1,-1 0,1 0,0 0,-1 0,1 0,0 0,-1 0,1 0,0 1,0-1,-1 0,1 1,0-1,0 1,-1-1,1 1,0 0,0-1,0 1,0 0,0 0,0 0,0 0,0 0,0 0,0 0,1 0,-1 0,0 1,1-1,-1 1,-1 2,0-1,1 1,-1-1,1 1,0 0,0 0,0-1,1 1,-1 0,1 0,0 0,0 0,0 0,1 0,-1 0,1-1,0 1,0 0,0 0,1-1,-1 1,1-1,0 1,0-1,0 0,0 1,1-1,-1 0,1-1,0 1,0 0,0-1,0 0,0 1,2-1,8 4,0-2,0 1,1-2,0 0,0 0,0-2,0 0,0 0,0-1,10-2,41-1</inkml:trace>
  <inkml:trace contextRef="#ctx0" brushRef="#br0" timeOffset="32925.72">5093 5324,'0'16,"2"12,4 11,0 4,1 1,0-3,-1-7,-2-8</inkml:trace>
  <inkml:trace contextRef="#ctx0" brushRef="#br0" timeOffset="33660.092">4866 5151,'42'7,"0"0,0-3,28-1,77 8,-140-10,1-1,-1 1,1 1,-1 0,0 0,0 0,0 1,0 0,0 0,-1 1,1-1,-1 1,0 1,0-1,-1 1,1 1,-1-1,0 0,-1 1,1 0,2 5,-3 1,0 1,0 0,-1 0,-1 0,0 0,-1 0,0 4,0-5,0 1,0-1,1 0,1 0,0 0,0 0,1 0,2 3,-4-12,0 0,0 0,0 0,0-1,0 1,1 0,-1-1,1 0,0 1,0-1,-1 0,1 0,1-1,-1 1,0-1,0 1,0-1,1 0,-1 0,1-1,-1 1,1-1,-1 1,1-1,-1 0,1 0,-1-1,1 1,-1-1,1 0,1 0,5-2,1-1,-1 0,0 0,0-1,-1 0,1-1,-1 0,0 0,5-5,-6 3,1-1,-1 1,-1-1,1-1,-1 1,-1-1,0 0,-1-1,0 0,0 1,-1-1,0-1,-1 1,-1-1,1 1,-2-1,0 0,0-3,-1 14,1 0,-1 1,0-1,1 0,-1 1,0-1,0 0,0 1,0-1,0 0,1 0,-1 1,0-1,-1 0,1 1,0-1,0 0,0 1,0-1,0 0,-1 1,1-1,0 0,-1 1,1-1,0 0,-1 1,1-1,-1 1,1-1,-1 1,1-1,-1 1,1-1,-1 1,0 0,1-1,-1 1,1 0,-1-1,0 1,0 0,1 0,-1 0,0 0,1-1,-1 1,0 0,1 0,-1 0,0 0,0 1,1-1,-4 6,1 0,-1 0,2 1,-1-1,1 1,0-1,0 1,1 0,0 0,0 0,1 0,-1 0,1 0,1 3,-1-5,0-1,0 1,1 0,-1-1,1 1,0-1,0 0,1 1,-1-1,1 0,0 0,0 0,0 0,1 0,-1 0,1 0,0-1,0 1,0-1,1 0,-1 0,1 0,0-1,0 1,0-1,0 0,0 0,0 0,0-1,1 1,-1-1,0 0,1-1,0 1,-1-1,1 1,-1-1,5-1,-3 0,1 1,-1-2,1 1,-1-1,1 0,-1-1,0 1,0-1,0 0,0-1,0 1,-1-1,0 0,0-1,0 1,0-1,-1 0,1 0,-1-1,-1 1,1-1,0-1,3-7,1-1,-2 0,0-1,-1 1,-1-1,0 0,-1 0,1-11,-3-25,-1 1,-3 0,-2 0,-2 0,-3 1,-2 0,-1 1,-3 0,-23-46,-1 11,40 84,0-1,0 1,0-1,0 1,0-1,0 1,-1-1,1 1,0-1,0 1,-1-1,1 1,0-1,-1 1,1-1,0 1,-1 0,1-1,-1 1,1-1,-1 1,1 0,0 0,-1-1,1 1,-1 0,0 0,1-1,-1 1,1 0,-1 0,1 0,-1 0,1 0,-1 0,1 0,-1 0,0 0,1 0,-1 0,1 0,-1 1,1-1,-1 0,1 0,-1 1,0-1,-6 28,5 14,3-1,1 0,2 0,1-1,3 1,1-1,2 0,13 29,-17-45,1-1,1 0,1-1,1 0,1-1,1 0,0-1,2 0,0-1,1-1,1 0,1-1,1-1,3 1,36 4,-38-21</inkml:trace>
  <inkml:trace contextRef="#ctx0" brushRef="#br0" timeOffset="33921.271">5681 4936,'16'-9,"19"-7,19-6,17-4,10 1,2 2,-6 5,-16 5</inkml:trace>
  <inkml:trace contextRef="#ctx0" brushRef="#br0" timeOffset="34725.747">6256 5324,'11'-10,"-1"-1,0-1,-1 0,0 0,-1-1,0 0,-1-1,-1 1,0-1,0-1,-2 1,0-1,0 1,-2-1,0 0,0 0,-2-1,0 1,0 0,-1 0,-1 0,-1 0,0 0,-1 1,-3-9,4 17,0-1,0 0,-1 1,0 0,0 0,0 0,-1 0,0 1,0 0,-4-4,7 8,1-1,-1 1,0 0,0 0,1 0,-1 0,0 0,0 0,0 0,0 1,0-1,-1 1,1-1,0 1,0 0,0 0,0 0,0 0,0 0,-1 1,1-1,0 1,0-1,0 1,0 0,0-1,0 1,0 0,1 0,-1 1,0-1,0 0,1 1,-1-1,1 1,-1-1,0 2,1-2,0 0,0 0,0 0,0 1,0-1,0 0,0 0,0 1,1-1,-1 0,1 1,-1-1,1 1,-1-1,1 1,0-1,0 1,-1-1,1 1,0-1,1 1,-1-1,0 1,0-1,1 1,-1-1,1 1,-1-1,1 1,-1-1,1 0,0 1,0-1,0 0,0 0,0 0,0 0,0 0,0 0,0 0,0 0,1 0,-1 0,0 0,1-1,-1 1,0 0,1-1,14 5,-1-2,1 0,0 0,0-2,0 0,0-1,9-1,-1 1,136 1,-157 0,0 0,-1 0,1 0,0 1,-1-1,1 1,-1 0,1 0,-1 0,0 0,0 0,1 0,-2 0,1 1,0-1,0 1,-1 0,0-1,1 1,-1 0,0 0,0 0,-1 0,1 0,0 0,-1 0,0 0,0 0,0 0,0 0,0 0,-1 0,1 0,-1 0,0 0,-1 2,4 46,1-41,-1-1,1 1,1 0,-1-1,2 1,-1-1,2 0,-1-1,1 1,0-1,1 0,-1 0,2-1,-1 0,1-1,0 1,0-1,3 0,-9-5,0 0,0-1,1 1,-1 0,0-1,1 0,-1 0,1 0,-1 0,0 0,1 0,-1 0,0-1,1 1,-1-1,0 0,1 1,-1-1,0 0,0-1,0 1,0 0,0-1,0 1,0-1,0 1,-1-1,1 0,-1 0,1 0,0 0,37-69,-37 67,41-119,-44 131,0-1,1 1,0-1,0 1,1-1,-1 1,2-1,-1 1,1-1,0 0,1 1,0-1,0 0,0-1,1 1,0-1,0 1,1-1,0-1,0 1,0 0,3 1,-7-6,1 0,-1 0,1 0,0-1,-1 1,1 0,0-1,0 1,-1-1,1 1,0-1,0 0,0 0,0 0,-1 0,1 0,0 0,0-1,0 1,-1 0,1-1,0 0,0 1,-1-1,1 0,0 0,-1 0,1 0,-1 0,1 0,-1 0,0 0,1-1,-1 1,0-1,0 1,0-1,0 1,0-1,0 1,0-2,27-73,-27 72,0-1,0 1,-1 0,0-1,0 1,0 0,-1-1,1 1,-1 0,0 0,0 0,0-1,-1 1,1 0,-1 0,0 1,0-1,-1 0,1 1,-1-1,0 1,0 0,0 0,0 0,0 0,-1 1,1-1,-1 1,0 0,1 0,-1 0,0 0,0 1,-1-1,1 1,0 0,-1 1,0-2,0 1,0 1,-1-1,1 1,0 0,0 0,0 0,0 1,0 0,0 0,0 0,0 0,0 1,0 0,0 0,1 0,-1 1,1-1,-1 1,1 0,0 1,0-1,1 1,-1-1,1 1,-1 0,1 1,1-1,-1 0,0 1,1-1,0 1,0 0,1 0,-1 0,1 0,0 0,0 0,1 0,-1 0,1 1,0-1,1 3,0-3,1-1,-1 1,1-1,0 0,0 0,0 0,0 0,1 0,0 0,0-1,0 1,0-1,0 0,1 0,-1 0,1 0,0-1,0 1,0-1,0 0,0 0,1-1,-1 1,1-1,-1 0,1 0,-1-1,2 1,18 0</inkml:trace>
  <inkml:trace contextRef="#ctx0" brushRef="#br0" timeOffset="35536.96">6924 4629,'-7'-4,"0"1,-1 0,1 0,-1 1,0 0,0 0,0 1,0 0,0 0,0 1,0 0,0 1,-1-1,1 2,-4 0,11-1,-1 0,0 0,0 0,1 0,-1 0,1 1,-1-1,1 1,0-1,0 1,-1-1,1 1,0 0,0-1,1 1,-1 0,0 0,0 0,1 0,-1 0,1 0,0-1,0 1,0 0,0 0,0 0,0 0,0 0,0 0,1 0,-1 0,1 0,-1 0,1 0,0 0,0-1,1 2,39 67,-41-70,115 138,-84-106,-2 2,-1 1,-1 1,-3 2,-1 0,-1 2,-14-22,43 73,-49-88,0-1,0 0,0 0,0 0,1 0,-1 0,0-1,1 1,0-1,-1 1,1-1,0 0,0 0,-1 0,1 0,0-1,0 1,0-1,0 0,0 0,0 0,0 0,0 0,0-1,0 1,0-1,-1 0,1 0,0 0,0 0,-1 0,2-1,4-5,-1 0,1 0,-1 0,-1-1,0 0,0-1,0 1,-1-1,0 0,-1 0,0-1,0 1,-1-1,-1 0,1 0,-2 0,1 0,-1 0,-1 0,0 0,0-1,1 3,0-1,0 1,-1-1,-1 0,1 1,-1-1,-1 1,1-1,-1 1,-1-1,0 1,0 0,0 0,-1 1,0-1,-1 1,0 0,0 0,-2-2,5 8,1 1,0-1,-1 1,1-1,-1 1,1 0,-1 0,1-1,-1 1,1 0,-1 0,1 1,0-1,-1 0,1 0,-1 1,1-1,-1 1,1-1,0 1,-1 0,1-1,0 1,0 0,-1 0,1 0,0 0,0 0,0 0,0 0,0 0,0 0,1 1,-1-1,0 0,1 1,-1-1,1 0,-1 1,1-1,-1 1,1-1,0 1,0-1,0 1,0-1,0 1,0-1,0 1,0-1,1 0,-1 1,1-1,-1 1,1-1,-1 0,1 1,0-1,-1 0,1 0,0 1,0-1,0 0,0 0,0 0,0 0,1 0,-1 0,0-1,1 1,8 4,0-1,1 0,0-1,-1 0,1-1,1 0,-1-1,0 0,0-1,0 0,0-1,0 0,1-1,-2 0,8-2,-9 2,165-19,-172 20,1 1,-1 0,0 0,0 0,0 0,0 1,0-1,0 0,0 1,0 0,0-1,0 1,0 0,0 0,0 0,-1 0,1 0,0 0,-1 1,1-1,-1 1,1-1,-1 1,0 0,1-1,-1 1,0 0,0 0,0 0,-1-1,1 1,0 0,-1 0,1 0,-1 1,0-1,1 1,-1 33,-2-33,1-1,1 1,-1-1,0 1,1 0,-1 0,1-1,0 1,0 0,0 0,0-1,0 1,1 0,-1 0,1-1,0 1,0 0,0-1,0 1,0-1,1 1,-1-1,1 0,-1 0,1 1,0-1,0 0,0-1,0 1,0 0,0 0,1-1,-1 1,1-1,-1 0,1 0,-1 0,1 0,-1 0,1-1,2 1,6-3,0 0,0-1,0 0,0-1,0 0,-1-1,0 0,0-1,0 0,0-1,-1 0,0 0,-1 0,0-2,0 1,1-3,40-54,-66 186,16-119,0 1,1-1,0 1,-1 0,1-1,0 1,0-1,0 1,1-1,-1 1,0-1,1 1,0-1,0 1,0-1,0 1,0-1,0 0,0 0,1 0,-1 0,1 0,0 0,-1 0,1 0,0 0,0-1,0 1,0-1,1 1,-1-1,0 0,0 0,1 0,1 0,11-3</inkml:trace>
  <inkml:trace contextRef="#ctx0" brushRef="#br0" timeOffset="35819.495">7941 4683,'-7'0,"5"0,2 0</inkml:trace>
  <inkml:trace contextRef="#ctx0" brushRef="#br0" timeOffset="36074.913">8248 4870,'-4'16,"-2"9,0 4,4-2,4-2,4-4,3-3,3-5,-1-4</inkml:trace>
  <inkml:trace contextRef="#ctx0" brushRef="#br0" timeOffset="36075.913">8329 4642,'-16'-16,"-8"-5,-3 1,1 6,4 10,6 11,7 10,8 7,3 4,3-3</inkml:trace>
  <inkml:trace contextRef="#ctx0" brushRef="#br0" timeOffset="37320.599">655 7730,'-7'-3,"-1"1,1-1,-1 1,1 0,-1 0,0 1,1 0,-1 1,0 0,0 0,0 0,1 1,-1 1,0-1,1 1,-1 0,1 1,-1 0,1 0,0 0,0 1,1 0,-1 0,1 1,0 0,-2 2,-1 1,0 1,1 0,0 0,1 1,0 0,0 1,1-1,1 1,0 0,0 0,1 1,0 0,-1 8,5-18,-1 1,0-1,1 0,0 0,0 0,-1 1,1-1,0 0,1 0,-1 1,0-1,1 0,-1 0,1 0,0 0,0 0,-1 1,1-1,1-1,-1 1,0 0,0 0,1 0,-1-1,1 1,-1 0,1-1,0 0,0 1,0-1,0 0,0 0,0 0,0 0,0 0,0-1,0 1,0-1,0 1,1-1,-1 0,0 1,0-1,1-1,-1 1,0 0,1 0,10-4,-1-1,0 0,0 0,0-1,0-1,-1 0,0 0,-1-1,1 0,-2-1,1 0,-1-1,0 0,4-7,5-7,-1-1,-1 0,-1-1,-2-1,0 0,-2-1,-1 0,-1-1,-1 0,-2 0,-1 0,-1-1,-1 0,-2 0,-1 0,-2 0,-3-20,-16-37,21 86,0 0,0 0,0 0,-1 0,1 0,0 0,-1 0,1 0,0 1,-1-1,1 0,-1 0,1 0,-1 0,0 1,1-1,-1 0,0 0,0 1,1-1,-1 1,0-1,0 1,0-1,0 1,0-1,0 1,1 0,-1-1,0 1,0 0,0 0,0 0,0 0,0 0,0 0,0 0,0 0,0 0,0 0,0 1,0-1,0 0,0 1,0-1,0 1,0-1,0 1,1-1,-1 1,0-1,0 2,-30 48,20-22,2 2,1-1,1 1,2 0,1 1,1-1,2 1,1 0,1-1,5 29,-5-50,0 0,0 1,1-1,0 0,1 0,0 0,0 0,1-1,0 0,1 1,-1-1,2 0,-1-1,1 0,0 0,1 0,-1 0,1-1,1 0,-1-1,1 1,0-2,0 1,0-1,1 0,0-1,-1 0,1 0,0-1,1 0,-1 0,0-1,8 0,-1-5,0 0,0 0,0-2,-1 0,1 0,-2-2,1 0,-1 0,0-1,0-1,-2-1,1 0,-1 0,0-1,-2-1,1 0,-1 0,-1-1,0 0,4-11,-5 9,0-1,-2 1,1-1,-2 0,-1-1,0 0,-1 1,0-1,-2 0,0 0,-2-4,-16-32,16 53,0 0,0 0,0 0,0 0,0 0,0 0,0 0,0 1,-1-1,1 0,0 1,0-1,-1 1,1-1,0 1,-1 0,1-1,-1 1,1 0,0 0,-1 0,1 0,-1 0,1 0,0 0,-1 1,1-1,-1 1,1-1,0 1,0-1,-1 1,1-1,0 1,0 0,0 0,-1 1,-6 4,1 2,0-1,1 1,-1 0,2 1,-1-1,1 1,0 0,1 0,0 1,1-1,0 1,0 0,1 0,0 0,1 0,0 0,1 0,0 0,0 1,2 3,-1-8,0-1,0 1,1-1,0 1,1-1,-1 1,1-1,0 0,0 0,0-1,1 1,0-1,0 1,0-1,0 0,1-1,-1 1,1-1,0 0,0 0,0 0,1-1,-1 0,1 0,-1 0,1 0,-1-1,1 0,0-1,4 1,12 1,0-1,1-2,-1 0,0-1,0-1,0-1,8-3,45-15</inkml:trace>
  <inkml:trace contextRef="#ctx0" brushRef="#br0" timeOffset="38443.615">2339 7102,'-5'0,"0"0,0 1,0-1,-1 1,1 1,0-1,0 1,0-1,1 1,-1 1,0-1,1 1,-1 0,1 0,0 0,0 0,0 1,0 0,1 0,0 0,-1 0,1 0,1 1,-1-1,1 1,0 0,0-1,0 1,0 0,1 0,0 1,0-1,0 0,1 0,0 0,0 1,0-1,1 0,-1 0,1 0,0 1,1-1,-1 0,1 0,0-1,1 1,-1 0,1-1,0 1,3 3,3-2,0-1,1 1,0-2,0 1,1-1,-1-1,1 0,0 0,-1-1,1-1,0 0,1 0,-1-1,0 0,0-1,0 0,0-1,-1 0,1-1,0 0,-1-1,1 0,-1-1,0 0,5-4,11-4,-1 0,-1-2,0-1,-1-1,-1-1,-1-1,0-1,-1 0,-2-2,0 0,-1-1,4-9,6-39,-26 70,-1-1,1 0,-1 1,0-1,0 0,1 1,-1-1,0 1,0-1,-1 0,1 1,0-1,0 0,-1 1,1-1,-1 1,0-1,1 1,-1-1,0 1,0-1,0 1,0 0,0 0,0-1,0 1,0 0,-1 0,1 0,0 0,-1 0,1 0,0 1,-1-1,0 0,1 1,-1-1,1 1,-1-1,1 1,-1 0,-1 0,-4 1,0 0,0 1,1-1,-1 2,0-1,1 1,-1 0,1 0,0 1,0-1,1 2,-1-1,1 0,-1 1,1 0,1 0,-1 1,1 0,0-1,0 1,1 0,-1 1,0 3,2-8,0 1,1 0,-1 0,1 0,-1 1,1-1,0 0,1 0,-1 1,0-1,1 0,0 1,-1-1,2 1,-1-1,0 0,1 1,-1-1,1 0,0 1,0-1,0 0,0 0,1 0,0 0,-1 0,1 0,0 0,0-1,0 1,1 0,-1-1,1 0,-1 0,1 0,0 0,0 0,0 0,13 3,1 0,-1-1,1-1,-1 0,1-2,0 0,0 0,0-2,0 0,0-1,-1-1,1 0,8-4,14-1,-1-2,0-1,-1-2,0-1,-1-2,-1-2,0-1,-2-2,26-21,-53 38,0 0,0-1,-1 0,0 0,0 0,0 0,0-1,-1 0,0 0,0-1,-1 1,0 0,0-1,0 0,-1 0,-2 6,0 0,0 0,0-1,0 1,0 0,0 0,0 0,-1 0,1 0,0 0,-1 0,1 0,0 0,-1 0,1 0,-1 1,0-1,1 0,-1 0,0 0,0 1,1-1,-1 0,0 1,0-1,0 0,0 1,0-1,0 1,0 0,0-1,0 1,0 0,0-1,0 1,0 0,0 0,0 0,0 0,0 0,-1 0,-46 6,34-2,1 0,-1 1,1 1,0 0,0 1,0 0,1 1,0 0,1 1,0 0,0 1,1 1,-6 7,15-16,-1-1,1 1,0 0,0 0,0 0,0 0,0 0,0 0,0 0,1 0,-1 0,1 0,0 1,0-1,-1 0,1 0,1 0,-1 0,0 1,0-1,1 0,-1 0,1 0,0 0,0 0,0 0,0 0,0 0,0 0,0 0,0-1,1 1,-1 0,1-1,-1 1,1-1,0 0,0 1,-1-1,1 0,0 0,0 0,0 0,1 0,6 2,0-1,1 1,-1-2,1 1,0-1,-1-1,1 1,0-2,0 1,-1-2,1 1,0-1,-1-1,0 1,1-2,-1 1,0-1,-1-1,1 1,-1-1,0-1,0 0,0 0,-1 0,4-6,-7 8,-1 0,0 0,0-1,0 0,-1 0,0 1,1-2,-2 1,1 0,-1 0,1 0,-1-1,-1 1,1-4,-1 14,0 0,0 0,1 0,-1 0,1-1,0 1,1 0,-1-1,1 1,0-1,0 1,0-1,1 0,-1 0,1 0,0 0,0 0,1-1,-1 1,2 0,-1-2,-1 1,1-1,0 0,0 0,1 0,-1 0,0-1,1 0,-1 0,0 0,1 0,0-1,-1 1,1-1,-1-1,1 1,-1 0,1-1,-1 0,1 0,-1-1,0 1,1-1,-1 0,0 0,0 0,0 0,1-2,3-2,1-1,-1 0,-1-1,1 1,-1-1,0-1,-1 0,0 0,0 0,-1 0,2-6,23-69,-25 64,1 1,1 0,1 0,1 1,0 0,3-1,-10 15,0 1,1 0,0 1,-1-1,1 0,0 1,1 0,-1-1,0 1,1 0,-1 1,1-1,-1 1,1-1,0 1,0 0,-1 1,1-1,0 1,0-1,0 1,0 0,0 1,0-1,0 1,-1-1,1 1,0 0,0 1,-1-1,1 1,3 1,5 3,0 1,0 0,-1 0,1 1,-2 1,1 0,-1 1,7 8,-14-16,-1 0,0 0,0 1,0-1,0 0,0 1,-1-1,1 1,-1 0,1-1,-1 1,0 0,0 0,0 0,0 0,-1 0,1 0,-1 0,0 0,0 0,0 0,0 0,-1 0,1 0,-1 0,1 0,-1 0,0 0,0-1,-1 1,1 0,-1 1,-8 6,-1 0,1 0,-2-1,1-1,-1 0,-1 0,1-1,-1-1,-1 0,1-1,-3 0,-30 12</inkml:trace>
  <inkml:trace contextRef="#ctx0" brushRef="#br0" timeOffset="39376.696">1417 8305,'-10'-1,"0"1,0-1,-1 2,1-1,0 1,0 1,0 0,0 0,1 1,-1 0,1 1,-1 0,1 0,0 1,1 0,-1 1,1 0,0 0,0 1,1-1,-2 4,-2-1,1 1,0 0,0 0,1 0,1 1,0 1,0 0,1 0,0 0,2 1,-1 0,1 0,1 0,0 0,1 1,0 9,3-21,0 1,0-1,0 1,0-1,1 0,-1 1,1-1,0 0,-1 1,1-1,0 0,1 0,-1 0,0 0,0 0,1 0,0 0,-1 0,1-1,0 1,0 0,-1-1,1 0,1 1,-1-1,0 0,0 0,0 0,0 0,1-1,-1 1,0-1,1 1,-1-1,1 0,-1 0,0 0,1 0,-1 0,1 0,-1-1,0 1,1-1,-1 0,2 0,13-6,-1-1,0-1,-1 0,0-1,-1 0,0-1,0-1,-1 0,-1-1,0-1,0 0,-2 0,3-5,-5 9,0-1,-1 0,0 0,-1-1,0 0,-1 0,0-1,-1 1,-1-1,0 0,0 0,-2 0,1 0,-1-3,-2 16,1 1,-1 0,1-1,-1 1,1-1,-1 1,1-1,-1 1,1-1,-1 0,1 1,-1-1,0 0,1 1,-1-1,0 0,1 0,-1 1,0-1,0 0,1 0,-1 0,0 0,1 0,-1 0,0 0,0 0,1 0,-1-1,0 1,1 0,-1 0,0-1,1 1,-1 0,0-1,1 1,-1 0,1-1,-1 1,1-1,-1 1,1-1,-1 1,1-1,-1 0,1 1,0-1,-1 1,1-1,0 0,0 0,-1 1,1-1,0 0,0 0,-2 8,0-1,1 1,0-1,0 1,0-1,1 1,0 0,0-1,1 1,0-1,0 1,0-1,1 1,0-1,0 0,1 0,0 0,0 0,0 0,1 0,-1-1,2 0,-1 0,0 0,1 0,0-1,0 1,0-1,1 0,-1-1,1 0,0 0,3 1,10 2,0-2,1 0,0-2,0 0,-1-1,1-1,0 0,0-2,0 0,0-2,-1 0,1-1,-1-1,-1 0,1-2,5-3,39-16</inkml:trace>
  <inkml:trace contextRef="#ctx0" brushRef="#br0" timeOffset="41890.539">2634 8212,'0'-43,"2"1,2 0,1 1,3-1,1 1,2 1,2-1,-13 41,0-1,0 1,0-1,-1 1,1 0,0-1,0 1,0-1,0 1,0-1,0 1,0 0,0-1,0 1,0-1,0 1,0 0,1-1,-1 1,0-1,0 1,0 0,1-1,-1 1,0 0,0-1,1 1,-1 0,0-1,0 1,1 0,-1 0,0-1,1 1,-1 0,1 0,-1-1,0 1,1 0,-1 0,1 0,-1 0,0 0,1 0,-1 0,1 0,-1 0,0 0,1 0,-1 0,1 0,-1 0,0 0,1 0,-1 0,1 1,-1-1,0 0,1 0,-1 0,1 1,9-60,-9 59,0 0,-1 0,1 0,0 0,0 0,0 0,0 0,-1 0,1 1,0-1,0 0,-1 1,1-1,0 1,0-1,-1 1,1-1,-1 1,1-1,0 1,-1 0,1-1,-1 1,1 0,-1-1,0 1,1 0,-1 0,0-1,1 1,-1 0,0 0,0 0,0-1,0 1,1 0,-1 0,0 0,8 19,1 0,0-1,2 0,0 0,1-1,1-1,1 0,0-1,1-1,1 0,17 13,12 7,-46-33,0-1,0 1,0-1,0 1,0-1,0 0,0 0,0 1,-1-1,1 0,0 0,-1 0,1 0,-1-1,1 1,-1 0,1-1,-1 1,1-1,-1 1,0-1,1 0,-1 1,-1-1,2 0,-10 3,-1 0,1-1,-1-1,1 0,-1 0,1-1,-1-1,0 0,-2-1,14 2,-1-1,1 0,-1 1,1-1,-1 0,1 0,0 1,-1-1,1 0,0 0,0 0,-1 0,1 1,0-1,0 0,0 0,0 0,0 0,0 0,0 1,1-1,-1 0,0 0,0 0,1 0,-1 1,0-1,1 0,-1 0,1 1,-1-1,1 0,-1 1,1-1,-1 0,1 1,0-1,-1 1,1-1,0 1,0 0,-1-1,1 1,0-1,0 1,0 0,0 0,141-90,-74 53,-47 24,100-69,-114 76,0 0,-1 0,0 0,0-1,-1 0,1 0,-2-1,1 1,-1-1,0 0,0 0,-1-1,-1 1,1-1,-1 1,-1 5,-1-1,1 1,-1 0,0 0,0-1,0 1,0 0,0 0,-1-1,0 1,1 0,-1 0,0 0,-1 0,1 0,0 0,-1 0,0 0,1 0,-1 1,-1-1,1 1,0-1,0 1,-1 0,1 0,-1 0,0 0,0 0,0 1,1-1,-1 1,-1 0,1 0,0 0,0 0,0 1,0-1,-1 1,1 0,0 0,-1 0,1 0,0 0,0 1,-1 0,1-1,0 1,0 0,0 1,-4 2,1 0,0 1,0 0,0 1,0-1,1 1,0 0,0 1,1-1,0 1,0 0,0 0,1 0,0 0,1 0,-1 1,1 0,1-1,-1 1,1 0,1 0,0 0,0-1,0 1,1 0,0 2,1-5,-1-1,1 1,0-1,0 0,0 0,1 1,-1-2,1 1,0 0,0 0,0-1,1 0,-1 0,1 0,0 0,0 0,0-1,0 1,0-1,1 0,-1-1,1 1,2 0,8 2,-1-1,0-1,1 0,0-1,-1 0,1-2,1 1,17-4,1-1,-1-1,-1-2,1-1,15-8,15-7</inkml:trace>
  <inkml:trace contextRef="#ctx0" brushRef="#br0" timeOffset="42185.283">3877 7557,'-10'-2,"0"1,1 1,-1-1,1 2,-1-1,1 1,-1 1,1 0,-1 0,1 0,0 2,0-1,0 1,1 0,-1 1,1 0,0 0,0 1,1 0,0 0,0 1,0 0,1 0,0 0,0 1,1 0,0 0,-2 4,6-9,-1-1,1 1,0-1,0 1,0 0,0-1,0 1,1 0,-1 0,1 0,0-1,0 1,0 0,0 0,0 0,0 0,1-1,0 1,-1 0,1 0,0-1,0 1,1-1,-1 1,0-1,1 1,0-1,-1 0,1 0,0 1,0-1,0-1,0 1,1 0,-1 0,1-1,-1 0,1 1,-1-1,1 0,2 1,9 0,1 0,-1-1,1-1,-1 0,1-1,0 0,-1-1,0-1,1 0,-1-1,-1-1,1 0,4-3,92-46,-67 27</inkml:trace>
  <inkml:trace contextRef="#ctx0" brushRef="#br0" timeOffset="42451.6">4117 7316,'-1'3,"1"0,-1 0,1 0,0-1,0 1,0 0,0 0,1 0,-1 0,1 0,0-1,0 1,0 0,0-1,0 1,0 0,1-1,1 3,0 1,11 22,1-1,1-1,1-1,2 0,0-1,2-1,0-1,2-1,0-1,1-1,21 13,-42-30,-1 0,0 0,1 0,-1 0,1-1,-1 1,1 0,0-1,0 0,0 0,0 0,0 0,0 0,0 0,0-1,0 0,0 1,0-1,0 0,0-1,0 1,0 0,0-1,0 0,0 0,0 0,0 0,0 0,0 0,0-1,-1 1,1-1,-1 0,1 0,-1 0,0 0,1 0,0-2,2-9,0-1,-1 1,0-1,-1 0,-1 0,0 0,-1 0,-1 0,0-1,-1-9,0 0,1-197,11 196,-6 27</inkml:trace>
  <inkml:trace contextRef="#ctx0" brushRef="#br0" timeOffset="43565.548">4692 7490,'33'-43,"-14"21,0-1,-2-1,-1-1,0-1,-2 0,-1-1,-2 0,0-1,-1-2,-10-42,-1 70,1 0,-1 0,0 0,1 0,-1 0,0 0,0 0,0 1,0-1,0 0,-1 1,1-1,0 1,-1-1,1 1,-1 0,1 0,-1 0,0-1,0 1,1 1,-1-1,0 0,0 0,0 1,0-1,0 1,0 0,0-1,0 1,0 0,0 0,0 0,-1 1,-2 0,0 0,1 0,-1 1,1-1,-1 1,1 1,0-1,0 0,0 1,0 0,0 0,0 0,1 0,0 1,-1-1,1 1,1 0,-1 0,0 0,-1 4,-31 93,32-92,1 0,0 1,1-1,0 1,1-1,0 1,0-1,1 1,0-1,0 1,1-1,1 0,-1 0,2 0,-1 0,1 0,0-1,1 1,0-1,1 0,-1-1,1 1,1-1,-1 0,1-1,5 4,-3-5,0-1,0 0,1 0,-1-1,1-1,0 0,-1 0,1 0,0-1,0-1,0 0,0 0,0-1,0 0,0-1,-1 0,1 0,0-1,-1-1,0 1,0-2,0 1,0-1,3-3,1 0,-1-1,0 0,-1-1,0 0,0-1,-1 0,0 0,-1-1,-1 0,0-1,0 0,-2-1,1 1,-2-1,0 0,0-1,-2 4,0-1,0 0,-1 0,-1 1,0-1,-1 0,0 0,-1 0,0 0,-1 0,0 0,-1 0,3 11,-1 0,1 0,0 0,-1 0,1 0,-1 0,1 0,-1 0,1 1,-1-1,0 0,1 0,-1 0,0 1,0-1,0 0,1 1,-1-1,0 1,0-1,0 1,0-1,0 1,0 0,0 0,0-1,0 1,0 0,0 0,0 0,0 0,0 0,0 0,0 0,0 0,0 1,0-1,0 0,0 1,0-1,0 0,0 1,0-1,0 1,0 0,0-1,1 1,-1 0,0-1,0 1,1 0,-1 0,0 0,1-1,-1 1,1 0,-1 0,1 0,0 0,-1 0,1 0,0 0,0 0,0 0,0 0,0 0,0 0,-4 7,1 0,1 0,0 0,0 0,0 0,1 0,0 1,1-1,0 0,0 1,1-1,0 0,0 0,2 4,-2-8,0 1,1-1,-1 1,1-1,0 0,1 0,-1 0,1 0,-1 0,1-1,0 1,1-1,-1 1,0-1,1 0,0-1,0 1,0-1,0 1,0-1,0 0,0-1,1 1,-1-1,1 0,0 0,3 0,0 0,0-1,0-1,0 1,0-1,0 0,0-1,0 0,-1 0,1-1,-1 0,1 0,-1-1,0 0,0 0,-1-1,1 1,-1-2,0 1,4-5,0 0,0-1,-1 0,-1-1,1 0,-2 0,0-1,0 0,-1 0,-1 0,0-1,0-2,-1 1,-1 1,0-1,-1 0,-1 0,0 0,-1 0,-1 0,-2-13,3 28,0 0,1-1,-1 1,0-1,0 1,0-1,0 1,0-1,0 1,0-1,0 1,0-1,0 1,0-1,0 1,0 0,0-1,0 1,0-1,0 1,-1-1,1 1,0-1,0 1,-1 0,1-1,0 1,0 0,-1-1,1 1,-1 0,1-1,0 1,-1 0,1 0,0-1,-1 1,1 0,-1 0,1 0,-1-1,1 1,-1 0,1 0,-1 0,1 0,-1 0,1 0,0 0,-1 0,1 0,-1 0,1 0,-1 1,1-1,-1 0,1 0,-1 0,1 1,0-1,-1 0,1 1,-16 29,11-14,1 0,1 1,0 0,1-1,1 1,0 0,1 0,1 0,1 1,-1-12,0 0,0 0,0 0,1 0,0 0,0 0,0 0,1 0,0-1,0 1,1-1,-1 0,1 0,0 0,1-1,-1 1,1-1,-1 0,2 0,-1-1,0 1,0-1,1-1,0 1,5 1,2-2,0-1,0 0,0-1,-1-1,1 0,0-1,0 0,0-1,-1 0,1-1,-1-1,0 0,0 0,-1-1,0-1,0 0,0 0,-1-1,0 0,0-1,-1 0,0-1,-1 0,3-5,1 0,-2-1,0 0,-1-1,-1 0,0 0,-2-1,0 0,0 0,-2 0,0-1,0-12,0-13,-2-1,-2 1,-2 0,-4-20,-9-39,-5 2,-23-70,5 61,38 109,0 0,0 0,-1 0,1-1,0 1,0 0,-1 0,1 0,-1 0,1 0,-1 0,1 0,-1 0,0 0,1 0,-1 0,0 0,0 1,0-1,0 0,1 0,-1 1,0-1,0 1,0-1,-1 1,1-1,0 1,0 0,0-1,0 1,0 0,0 0,0 0,-1 0,1 0,0 0,0 0,0 0,0 0,0 1,-1-1,1 0,0 1,0-1,0 1,0-1,0 1,0-1,0 1,0 0,0 0,1-1,-1 1,0 0,0 0,1 0,-1 0,0 0,1 0,-1 0,1 0,-1 0,1 0,0 0,0 0,-1 1,1-1,-8 21,1 0,1 0,2 0,0 0,1 1,1-1,1 1,0-12,-3 27,1 0,3 0,1 0,2-1,1 1,2-1,2 0,1 0,2-1,1 0,2-1,1 0,2-1,2-1,1-1,1-1,11 12,-28-37,1 0,-1 0,1 0,0-1,0 0,1 0,0 0,-1-1,1 0,1 0,-1 0,1-1,-1 0,1 0,0-1,0 0,0 0,0 0,1-1,-1 0,0-1,1 0,-1 0,0 0,1-1,-1 0,0 0,0-1,4-1,3-6,-1 0,-1-1,1 0,-2-1,1 0,-2-1,0 0,0-1,-1 0,0-1,-1 1,-1-2,0 1,-1-1,0-4,15-68,-31 134,9-41,-1 5,1 0,0 0,0 0,1-1,0 1,1 0,0 0,1 0,0-1,3 9,-4-17,0 0,0 0,0 0,0-1,1 1,-1 0,0 0,1-1,-1 1,1-1,0 1,-1-1,1 0,0 0,0 0,0 0,0 0,0 0,0 0,0-1,18 5</inkml:trace>
  <inkml:trace contextRef="#ctx0" brushRef="#br0" timeOffset="43830.384">6336 6715,'-13'0,"-12"0,-6-2,-5-1,-2-3,-5 1,6 0</inkml:trace>
  <inkml:trace contextRef="#ctx0" brushRef="#br0" timeOffset="44036.487">5454 6554,'20'-11,"21"-6,19-5,16-1,14-1,14-1,8 4,4 5,-4 6,-21 4</inkml:trace>
  <inkml:trace contextRef="#ctx0" brushRef="#br0" timeOffset="44543.567">6657 6595,'-17'2,"-1"2,0 0,1 1,-1 1,2 0,-1 1,-2 2,13-6,0 1,1-1,-1 1,0 0,1 1,0-1,0 1,0 0,1 0,0 0,0 1,0-1,0 1,1 0,0 0,0 1,1-1,0 1,0-1,0 2,1-5,1 1,0-1,0 0,0 1,0-1,0 0,1 1,-1-1,1 0,0 1,0-1,0 0,1 0,-1 0,1 0,-1 0,1 0,0-1,0 1,1 0,-1-1,0 0,1 1,-1-1,1 0,0 0,0-1,0 1,0-1,0 1,0-1,0 0,0 0,1 0,7 2,0 0,0-1,0 0,0-1,1 0,-1-1,0 0,0-1,10-2,-12 2,-1 0,0-1,1 0,-1 0,0-1,0 0,0-1,-1 0,1 0,-1-1,0 1,0-2,0 1,-1-1,0 0,0 0,0-1,-1 1,0-1,0 0,-1-1,0 1,0-1,-1 0,0 0,0-2,-6-18,3 27,0 1,0 0,0-1,0 1,0-1,0 1,0 0,0-1,0 1,0 0,0-1,0 1,0 0,-1-1,1 1,0 0,0-1,0 1,-1 0,1-1,0 1,0 0,-1 0,1-1,0 1,-1 0,1 0,0 0,-1-1,1 1,0 0,-1 0,1 0,0 0,-1 0,1 0,-1 0,1 0,0 0,-1 0,1 0,0 0,-1 0,1 0,-1 0,1 0,0 0,-1 0,1 0,0 1,-1-1,1 0,0 0,-1 0,1 1,0-1,0 0,-1 0,1 1,0-1,0 0,-1 1,1-1,0 0,0 1,0-1,-4 7,1 0,0 0,1 0,-1 0,1 0,1 1,0-1,0 0,0 1,1-1,0 1,0-1,1 3,-1-5,1 0,0 0,0 0,0-1,0 1,1 0,-1-1,1 1,1-1,-1 1,0-1,1 0,0 0,0 0,0 0,1-1,-1 1,1-1,0 0,0 0,0 0,0-1,0 1,1-1,-1 0,1 0,0-1,-1 1,1-1,0 0,0 0,0-1,0 1,0-1,0 0,-1-1,1 1,0-1,0 0,0 0,2-1,1-1,1-1,-1 0,0-1,0 1,0-2,-1 1,0-1,0 0,0 0,-1-1,0 0,0 0,-1 0,0-1,0 0,-1 0,0 0,0-1,2-5,1-10,0 0,-2 0,0 0,-2-1,0 0,-2-19,-2-24,-2 0,-4 0,-3 1,-2 0,-20-58,1 53,30 71,1 1,-1-1,1 1,-1-1,1 1,-1-1,0 1,1 0,-1-1,0 1,1 0,-1 0,0-1,1 1,-1 0,0 0,1 0,-1 0,0 0,1 0,-1 0,0 0,0 0,1 0,-1 0,0 0,1 1,-1-1,0 0,1 1,-1-1,0 0,1 1,-1-1,1 0,-1 1,1-1,-1 1,1-1,-1 1,1 0,-1-1,1 1,0-1,-1 1,1 0,0-1,0 1,-1 0,1-1,0 1,0 0,0-1,0 1,-6 15,0-1,1 1,1 0,0 0,2 0,0 0,0 17,0-22,-1 17,1 1,2-1,0 0,2 0,1 0,1 0,2 0,0-1,2 0,1 0,1-1,1 0,2-1,0 0,2-1,0-1,2 0,0-1,12 10,-21-23,0-1,1 0,1 0,-1-1,1 0,0-1,1 0,5 2,0-6,-6-6</inkml:trace>
  <inkml:trace contextRef="#ctx0" brushRef="#br0" timeOffset="44821.563">6617 6380,'23'-13,"23"-8,22-4,16-2,9 1,0 4,-16 7</inkml:trace>
  <inkml:trace contextRef="#ctx0" brushRef="#br0" timeOffset="45095.829">7272 6621,'1'5,"1"-1,0 1,0-1,0 1,0-1,1 0,0 1,0-1,0-1,0 1,0 0,1-1,0 0,0 0,0 0,0 0,0 0,0-1,1 0,-1 0,1 0,0-1,-1 1,1-1,0 0,0 0,0-1,0 1,0-1,0-1,0 1,0 0,-1-1,1 0,0 0,0-1,0 1,-1-1,5-2,-2 0,1 0,0-1,-1 0,0 0,0-1,-1 0,1 0,-1-1,0 1,-1-1,0-1,0 1,-1-1,1 0,-2 0,1 0,-1 0,0 0,-1-1,0 0,0 1,-1-1,0 0,-1 0,0 0,0 1,-1-1,0 0,0 0,-2-5,1 11,0-1,1 1,-1-1,0 1,-1 0,1 0,-1 0,1 0,-1 0,0 0,0 1,0 0,0-1,0 1,-1 0,1 1,-1-1,1 0,-1 1,0 0,0 0,1 0,-1 0,0 1,0 0,0-1,0 1,0 1,0-1,1 0,-1 1,0 0,0 0,0 0,1 0,-1 1,1 0,-1-1,1 1,0 1,-1-1,1 0,0 1,0 0,-5 2,1 1,-1 1,2-1,-1 1,1 0,0 0,0 1,1 0,0 0,0 0,1 0,0 1,0 0,1 0,0 0,1 0,0 0,1 1,-1-1,2 1,-1 4,2-10,0 0,0-1,0 1,0 0,1-1,-1 1,1-1,0 1,0-1,0 0,1 0,-1 0,1 0,0 0,-1 0,1-1,1 1,-1-1,0 0,0 0,1 0,-1 0,1-1,0 1,26 8</inkml:trace>
  <inkml:trace contextRef="#ctx0" brushRef="#br0" timeOffset="46703.205">7527 6327,'-159'-156,"157"154,-1-1,1 1,-1 0,1-1,0 0,0 1,0-1,0 0,1 0,-1 0,1 0,0-1,0 1,0 0,0 0,0-1,1 1,-1-1,1 1,0 0,0-1,1 1,-1-1,0 1,1 0,0-1,0 1,0 0,0 0,1-1,-1 1,1 0,0 0,0 1,0-1,0 0,0 1,0-1,4-1,-3 2,1 0,0 0,0 1,0-1,0 1,1 0,-1 1,0-1,0 1,1 0,-1 0,0 0,0 0,1 1,-1-1,0 1,0 0,0 1,0-1,0 1,0 0,0 0,0 0,-1 0,1 0,-1 1,0 0,1 0,-1 0,0 0,-1 0,1 1,-1-1,1 1,-1-1,1 4,21 30,-2 2,-2 0,14 39,1 3,61 117,-96-199,0 0,1 1,-1-1,0 1,1-1,-1 0,0 1,1-1,-1 1,1-1,-1 1,1-1,-1 1,1-1,-1 1,1 0,0-1,-1 1,1 0,-1-1,1 1,0 0,-1 0,1 0,0 0,-1 0,1-1,0 1,0 0,-1 0,1 1,0-1,-1 0,1 0,0 0,-1 0,1 1,0-1,-1 0,1 0,-1 1,1-1,0 1,-1-1,1 0,-1 1,1-1,-1 1,0-1,1 1,-1 0,1-1,-1 1,0-1,1 1,-1 0,0-1,0 1,0 0,1-1,-1 1,0 0,0-1,0 1,0 0,0-1,0 2,7-27,0 1,-2-1,-1 0,0-1,-2 1,-1 0,-2-17,1 15,0-51,1 92,0 0,1-1,1 0,0 1,0-1,2 0,-1-1,2 1,0-1,0 0,1 0,1-1,0 0,8 9,-15-18,0 0,1-1,-1 1,0-1,1 0,-1 1,1-1,0 0,-1 0,1 0,0 0,0 0,0 0,0 0,0-1,0 1,0-1,0 0,0 1,0-1,0 0,0 0,0 0,0 0,0-1,0 1,0 0,0-1,0 0,0 1,0-1,-1 0,1 0,0 0,0 0,-1 0,1 0,0-1,-1 1,1-1,-1 1,0-1,0 1,1-1,-1 0,7-9,-1 0,0-1,-1 0,-1 0,1 0,-2-1,2-4,10-28,-8 77,-5-27,0 1,0-1,0 0,1-1,0 1,0 0,0-1,0 0,1 0,0 0,-1-1,2 0,-1 0,0 0,0 0,1-1,-1 0,1 0,0 0,0-1,0 0,0 0,0 0,0-1,0 0,0 0,5-1,-7-1,-1 0,0 0,0 0,0 0,0 0,0-1,0 1,0-1,-1 0,0 0,1 0,-1 0,0 0,0 0,-1-1,1 1,-1 0,0-1,0 0,0 1,0-1,0 0,-1 1,0-1,1 0,-2 1,1-1,0-2,0 5,5-88,-3-1,-4 0,-5 0,-3-1,6 50,-1 0,-2 0,-2 1,-1 0,-3 1,-13-31,26 69,-1-1,1 0,-1 1,1-1,-1 1,1-1,-1 1,0 0,0-1,0 1,0 0,0-1,0 1,0 0,0 0,0 0,0 0,-1 0,1 0,0 0,-1 0,1 1,-1-1,1 0,-1 1,1-1,-1 1,1 0,-1 0,0-1,1 1,-1 0,1 0,-1 0,0 1,1-1,-1 0,1 0,-1 1,0 0,-3 4,1 0,0 0,1 1,-1 0,1 0,0 0,1 0,-1 0,1 0,0 1,1-1,0 1,0-1,0 1,0 3,1-7,-4 41,2 1,1 0,3 0,1-1,3 1,1-1,3 0,9 25,-16-54,1 1,1-1,0 0,1 0,1-1,0 0,1 0,1 0,0-1,0-1,2 1,-1-2,1 1,8 4,-17-14,1 0,0-1,1 1,-1-1,0 0,0 0,1 0,-1 0,0 0,1-1,-1 1,1-1,-1 0,0 0,1 0,-1-1,1 1,-1-1,0 0,1 0,-1 0,0 0,0-1,0 1,0-1,0 0,0 0,0 0,0 0,-1 0,1-1,-1 1,2-2,5-8,0 1,0-2,-1 1,0-1,-1 0,-1-1,1-2,40-148,-45 241,-3-53,0-16,0-1,0 1,1 0,0-1,0 1,1-1,0 1,0-1,1 1,0-1,0 0,1 1,0-1,0-1,3 5,-3-9,1 0,-1-1,1 1,-1-1,1 0,0 0,0 0,0 0,0 0,0-1,0 0,0 0,0 0,0 0,0-1,-1 1,1-1,0 0,0 0,0-1,-1 1,1-1,0 0,-1 0,0 0,1 0,-1 0,0-1,0 0,0 1,-1-1,3-3,8-9,0 0,-1-1,0 0,-2-1,0 0,0 0,-2-1,0-1,-2 1,0-1,0 0,-2-1,-1 1,0-2,0 1,-15 48,6 1,1 0,2 0,1 0,2 0,2 27,-2-52,0 0,0 1,0-1,1 0,-1 0,1 1,1-1,-1 0,0 0,1 0,0-1,0 1,0 0,0-1,1 1,-1-1,1 1,0-1,0 0,0 0,0-1,1 1,-1-1,1 1,0-1,-1 0,1-1,0 1,0 0,0-1,0 0,0 0,2 0,73-23,-47 10,-30 12,0 0,0 0,0 1,0-1,0 1,0-1,0 1,0 0,0 0,0 0,0 0,-1 0,1 0,0 0,-1 1,1-1,-1 1,1-1,-1 1,0 0,1-1,-1 1,0 0,0 0,0 0,-1 0,1 0,0 0,-1 0,1 0,-1 0,0 0,0 0,1 0,-1 0,-1 0,1 0,0 0,0 1,-1-1,5 18,17 16,-15-34</inkml:trace>
  <inkml:trace contextRef="#ctx0" brushRef="#br0" timeOffset="46981.239">8930 5645,'-2'-16,"-3"-5,-4 1,-1 6,0 8,2 7,2 8,-2 2,0 0</inkml:trace>
  <inkml:trace contextRef="#ctx0" brushRef="#br0" timeOffset="48178.409">842 9215,'-12'2,"6"-2,-1 0,1 1,-1 0,1 0,-1 1,1 0,0 0,0 0,0 1,0 0,0 0,1 1,-1-1,1 1,0 1,-1-1,-4 10,0 1,1 0,1 0,0 1,1 0,1 0,0 1,1-1,0 4,1-8,-26 109,4 2,6 0,0 72,13-134,2 0,4 1,2-1,2 0,4 0,7 30,-10-76,0 0,0 0,1 0,1 0,1-1,0 0,1 0,0-1,1 0,0-1,1 1,1-2,0 0,0 0,1-1,1 0,-1-1,1 0,9 3,67 20,-5-15</inkml:trace>
  <inkml:trace contextRef="#ctx0" brushRef="#br0" timeOffset="49785.324">1163 10030,'43'-59,"-4"-2,-2-2,-3-2,23-60,-37 80,-1-2,-3 0,-1-1,-3 0,-2-1,-2-1,-1-11,-5 53,-1 0,-1 1,0-1,0 1,0-1,-1 0,0 1,-1-1,1 1,-1 0,-1-1,0 1,0 0,0 0,-1 1,-1-4,3 9,-1 0,1 0,0 1,-1-1,1 0,-1 1,1 0,-1-1,1 1,-1 0,1 0,-1 0,1 1,-1-1,1 1,0-1,-1 1,1 0,-1 0,1 0,0 0,0 0,0 0,0 1,0-1,0 1,0 0,0-1,0 1,1 0,-1 0,1 0,-1 0,1 0,0 1,0-1,0 0,0 1,-15 25,2-1,0 2,2 0,2 0,0 1,2 1,2-1,0 1,2 0,2 0,0 28,0-39,0 1,2 0,0-1,1 1,2 0,0-1,1 1,1-1,0 0,2 0,0-1,2 0,0 0,1-1,0 0,2-1,9 12,-15-24,-1-1,1 1,0-1,1 0,-1 0,1 0,0-1,0 0,0 0,0-1,0 0,0-1,1 1,-1-1,1-1,-1 1,1-1,-1 0,1-1,-1 0,1 0,-1-1,0 0,0 0,0 0,0-1,7-4,0-1,0 0,0-1,-1 0,0-1,0-1,-2 0,1 0,-1-2,-1 1,0-1,-1-1,4-6,-8 13,-1 0,0 0,-1 0,0 0,0-1,0 1,-1-1,0 0,0 1,-1-1,0 0,-1 0,1 0,-2 0,1 0,-1-1,1 8,0 0,0 0,-1 0,1 0,0 0,0 1,-1-1,1 0,0 0,-1 0,1 1,-1-1,1 0,-1 0,0 1,1-1,-1 1,0-1,1 0,-1 1,0-1,0 1,1 0,-1-1,0 1,0-1,0 1,0 0,1 0,-1 0,0 0,0-1,0 1,0 0,0 0,0 0,0 1,1-1,-1 0,0 0,0 0,0 1,0-1,0 0,1 1,-1-1,0 1,0-1,1 1,-1-1,0 1,1 0,-1-1,1 1,-1 0,0-1,1 1,0 0,-1 0,1 0,-1-1,1 1,0 0,0 0,-3 4,1 0,1 0,-1 1,1-1,0 1,0-1,0 0,1 1,0 0,0-1,0 1,1-1,0 1,0-1,0 0,1 1,0-1,0 0,0 0,0 0,1 0,0-1,0 1,0 0,1-1,-1 0,1 0,0 0,0-1,1 1,-1-1,1 0,0 0,-1 0,1-1,0 0,1 0,-1 0,0-1,1 1,-1-1,0 0,3-1,0 0,1-1,-1 0,1-1,-1 0,0-1,1 1,-1-2,-1 1,1-1,0 0,-1-1,0 1,0-1,0-1,-1 0,1 0,-1 0,-1 0,1-1,-1 0,0 0,-1-1,0 1,0-1,-1 0,1 0,-1-1,-2 5,0 0,0-1,0 1,-1 0,1 0,-1-1,0 1,0 0,-1 0,1-1,-1 1,0 0,0 0,-1 0,1 0,-1 0,1 0,-1 0,-1 0,1 1,0-1,-1 1,0 0,0-1,0 1,0 1,0-1,-1 0,1 1,-4-3,-1 1,1 0,-1 0,0 1,0 0,0 0,0 1,-1 0,1 1,0 0,-1 0,1 0,-1 1,0 1,1-1,-4 2,5 0,-1 0,1 0,0 1,1 0,-1 1,0 0,1-1,0 2,0-1,0 1,0 0,1 0,0 1,-1 1,4-5,-1 1,1 0,0 0,0 0,0 0,1 0,-1 1,1-1,-1 0,1 1,0-1,0 1,1-1,-1 1,1 0,0-1,0 1,0-1,0 1,1 0,-1-1,1 1,0-1,0 1,0-1,1 1,-1-1,1 0,0 0,0 0,4 3,1 0,0-1,0-1,0 1,1-1,0 0,0-1,0 0,0 0,0 0,1-1,-1-1,1 1,-1-2,1 1,0-1,-1 0,1-1,-1 0,1 0,-1-1,6-1,54-12,-4-4</inkml:trace>
  <inkml:trace contextRef="#ctx0" brushRef="#br0" timeOffset="50356.242">2286 9576,'1'-3,"6"-8,0 0,-1-1,-1 0,0 0,-1 0,0-1,-1 0,1-6,-4 17,0 0,0-1,-1 1,1 0,-1-1,1 1,-1 0,0 0,0-1,0 1,0 0,0 0,-1 0,1 0,0 1,-1-1,0 0,1 1,-1-1,0 1,0-1,0 1,0 0,0 0,0-1,0 2,0-1,0 0,-1 0,1 1,0-1,-1 1,1 0,0 0,-1-1,1 2,0-1,-1 0,1 0,0 1,-1-1,1 1,0 0,0 0,0 0,-2 1,-11 3,0 1,1 1,-1 0,1 1,1 0,0 1,0 1,1 0,0 1,1 0,0 0,1 2,0-1,-4 8,-11 45,25-63,0-1,0 1,0-1,0 1,0-1,0 1,0-1,1 1,-1-1,0 1,1-1,-1 1,1-1,0 0,-1 1,1-1,0 0,0 0,0 0,0 1,0-1,0 0,0 0,0 0,1-1,-1 1,0 0,0 0,1-1,-1 1,1-1,-1 1,0-1,1 1,-1-1,1 0,-1 0,1 0,-1 0,1 0,-1 0,1 0,-1 0,2-1,16-3,0-1,-1 0,1-1,-2-2,1 0,-1 0,0-2,0 0,-1-1,-1 0,0-2,2-1,72-66,-88 80,-1-1,1 1,0 0,0 0,0-1,0 1,0 0,0 0,0 0,0 0,0 1,0-1,0 0,0 0,0 0,0 1,0-1,0 1,0-1,0 1,0-1,-1 1,1-1,0 1,0 0,-1-1,1 1,0 0,-1-1,1 1,0 0,-1 0,0 0,1 0,-1 0,1 0,-1 0,0 0,0 0,1-1,-1 1,0 0,0 0,0 0,0 0,0 0,0 0,0 0,-1 0,1 0,0 1,1 3,92 419,-90-410,-1 0,0 1,-1-1,0 0,-1 1,-1-1,0 1,-1-1,0 0,-2 0,1 0,-2 2,4-15,1 0,0 0,0 0,0 0,-1-1,1 1,-1 0,1 0,-1 0,1 0,-1 0,1-1,-1 1,0 0,1-1,-1 1,0 0,1-1,-1 1,0-1,0 1,0-1,0 1,0-1,1 0,-1 1,0-1,0 0,0 0,0 0,0 0,0 0,0 0,0 0,0 0,0 0,0 0,0 0,0-1,0 1,1 0,-1-1,0 1,0 0,0-1,0 0,1 1,-1-1,0 1,0-1,1 0,-1 1,0-1,1 0,-1 0,1 1,-1-1,1 0,-5-10,0 0,1 0,1 0,0 0,0 0,1-1,1 1,-1-1,2 1,0-11,0 18,2-92,5 0,4 0,17-68,37-130,-55 264,-10 30,0 0,1 0,-1 0,0 0,0 1,0-1,1 0,-1 0,0 0,0 0,0 0,1 0,-1 0,0 0,0 0,1 0,-1 0,0 0,0 0,1 0,-1 0,0 0,0 0,0 0,1 0,-1 0,0 0,0 0,1 0,-1 0,0 0,0-1,0 1,1 0,-1 0,0 0,0 0,0 0,0-1,1 1,-1 0,0 0,0 0,0-1,0 1,0 0,2 26,-2-24,0 45,-1-29,0 1,1 0,1 0,1-1,1 1,0 0,2-1,0 0,1 0,0-1,5 7,-10-20,1 0,0-1,1 1,-1-1,1 0,-1 0,1 0,0 0,0 0,0 0,0-1,1 0,-1 1,1-1,0 0,-1-1,1 1,0-1,0 0,0 0,0 0,0 0,0-1,0 1,0-1,1 0,-1 0,0-1,0 1,0-1,0 0,0 0,0 0,0-1,-1 1,1-1,0 0,-1 0,1 0,-1-1,0 1,1-1,-1-1,14-17</inkml:trace>
  <inkml:trace contextRef="#ctx0" brushRef="#br0" timeOffset="50609.699">2540 8894,'-10'16,"1"9,7 8,14 3,16-3,14-4,1-8</inkml:trace>
  <inkml:trace contextRef="#ctx0" brushRef="#br0" timeOffset="51178.726">3142 9188,'-7'-5,"0"1,0 1,0-1,-1 1,0 0,1 1,-1 0,0 0,0 1,0-1,0 2,0-1,0 1,0 1,0-1,0 1,0 1,0 0,0 0,0 0,1 1,-1 0,1 0,0 1,0 0,0 0,0 1,1 0,0 0,0 1,0-1,1 1,-1 0,1 1,1 0,1-4,1 1,0 0,0 0,0 0,1 0,-1 1,1-1,0 0,0 1,1-1,-1 0,1 1,0-1,0 1,0-1,1 0,0 1,0-1,0 0,0 1,0-1,1 0,0 0,0 0,0 0,0 0,1-1,0 1,-1-1,1 0,0 1,1-1,-1 0,1-1,10 5,0-1,1 0,-1-1,1-1,1-1,-1 0,0-1,1 0,-1-1,1-1,-1 0,1-2,-1 0,0 0,15-5,8-2,0-2,-1-2,0-1,-1-2,-1-1,0-2,-1-1,-2-2,0-1,-1-2,-1 0,-2-3,-1 0,4-7,28-57,-58 91,-1 0,1 0,-1 0,0 0,1 0,-1 0,0 0,0 0,0 0,0 0,0 0,0 0,0 0,0 0,0 0,0 0,0 0,-1 0,1 0,0 0,-1 0,1 0,-1 1,1-1,-1 0,1 0,-1 0,0 0,1 1,-1-1,0 0,1 1,-1-1,0 0,0 1,0-1,0 1,0 0,0-1,0 1,0-1,0 1,0 0,0 0,0 0,-48 0,37 2,1 0,0 1,1 0,-1 0,0 1,1 1,0 0,0 0,0 1,1 0,0 1,0 0,0 0,1 1,0 0,1 1,0 0,0 0,1 0,-3 6,8-13,0 0,0 0,1 0,-1 0,1 0,-1 0,1 0,-1 0,1 0,0 1,0-1,0 0,0 0,1 0,-1 1,1-1,-1 0,1 0,0 0,-1 0,1 0,0 0,0 0,1 0,-1-1,0 1,1 0,-1-1,1 1,-1-1,1 1,0-1,0 0,-1 1,1-1,0 0,0 0,0-1,0 1,0 0,0-1,3 1,7 1,0-1,0-1,0 0,0 0,0-1,0-1,0 0,0-1,-1 0,1-1,-1 0,0 0,0-1,0-1,-1 0,1-1,-2 0,1 0,-1-1,4-4,-5 6,-2 0,1-1,-1 0,0 0,0-1,-1 1,0-1,0 0,-1-1,0 1,0-1,-1 0,0 0,-1 0,0 0,1-5,-9-11,6 25,0-1,0 1,0-1,0 1,0 0,0-1,0 1,0 0,0-1,0 1,0 0,0-1,-1 1,1 0,0-1,0 1,0 0,-1-1,1 1,0 0,0 0,-1-1,1 1,0 0,0 0,-1 0,1-1,0 1,-1 0,1 0,0 0,-1 0,1 0,0 0,-1 0,1 0,0-1,-1 1,1 0,-1 0,1 1,0-1,-1 0,1 0,0 0,-1 0,1 0,0 0,-1 0,1 1,0-1,-1 0,1 0,0 0,0 1,-1-1,1 0,0 0,0 1,-1-1,1 0,0 1,-1 2,0 0,0 0,0 0,1 0,-1 0,1 0,0 0,0 1,0-1,0 0,1 0,-1 0,1 0,0 0,0 0,0 0,0 0,0 0,1 0,-1 0,1-1,0 1,0-1,0 1,0-1,0 0,0 0,1 0,-1 0,1 0,0 0,-1 0,1-1,0 0,2 1,6 3,1-1,-1 0,1-1,0-1,0 0,0 0,0-1,0-1,1 0,-1-1,10-1,36-6</inkml:trace>
  <inkml:trace contextRef="#ctx0" brushRef="#br0" timeOffset="51832.014">4986 8466,'-11'0,"0"0,1 1,-1 0,0 1,1 0,-1 0,1 1,0 1,0-1,0 2,0 0,0 0,1 0,0 1,1 1,-1-1,-7 9,9-9,0 1,1 0,-1 0,2 1,-1-1,1 1,0 1,0-1,1 1,0 0,1 0,0 0,0 0,1 0,0 1,1-1,0 1,1-1,-1 1,2 6,0-14,-1 0,1 0,0 0,0 0,0 0,0-1,0 1,0 0,0 0,1-1,-1 1,1-1,-1 1,1-1,-1 0,1 0,0 1,0-1,-1 0,1-1,0 1,0 0,0 0,0-1,0 1,0-1,0 0,0 0,1 0,-1 0,0 0,0 0,0 0,0 0,0-1,0 1,0-1,1 0,73-38,-57 23,-1 0,0-1,-2 0,0-2,-1 0,-1-1,-1 0,0-1,-2 0,0-1,-2 0,0-1,3-17,-7 22,0-1,-2 0,0 0,-1 0,-1-1,-1 1,0 0,-2-1,0 1,-1 0,-1 0,-1 0,-1 1,0 0,-1 0,-1 0,-5-6,-34-30,45 52,0 1,1 0,-1 0,0 0,0 0,0 0,0 0,0 1,0-1,0 1,0-1,0 1,0 0,0-1,0 1,0 0,0 1,0-1,0 0,0 1,0-1,0 1,0-1,0 1,0 0,0 0,0 0,0 0,1 0,-1 0,0 1,0 0,-4 6,0 0,1 0,-1 0,2 1,-1 0,1 0,1 1,0-1,0 1,1-1,0 1,1 0,0 0,0 2,-2 8,1 1,1-1,1 0,1 1,1-1,0 0,2 0,0 0,6 14,-6-23,0-1,0 1,1-1,0 0,1-1,1 0,-1 0,1 0,1 0,-1-1,1-1,1 1,-1-1,2-1,-1 1,0-2,1 1,5 1,-4-4,0 0,1 0,-1-1,0-1,1 0,-1 0,1-1,-1-1,0 0,1 0,-1-1,0-1,0 0,0 0,0-1,0-1,-1 1,0-2,0 1,0-2,-1 1,0-1,0-1,-1 1,0-1,0-1,0 0,-2 0,1 0,-1-1,0 0,-1 0,0 0,-1-1,0 0,0 0,-1 0,-1 0,0 0,0-1,-1 1,-1-9,0 16,1 0,-1 0,0 0,-1 0,1 0,-1-1,1 2,-1-1,0 0,-1 0,1 0,-1 0,0 1,0-1,0 1,0-1,0 1,-1 0,0 0,1 0,-1 0,0 0,-1 1,1-1,0 1,-1 0,1 0,-1 0,0 4,0 0,0 0,0 0,1 1,-1-1,1 1,-1 0,1 0,0 0,0 1,1-1,-1 1,1-1,0 1,-1 0,2 0,-1 0,0 0,1 0,0 0,0 0,0 1,0-1,1 0,-1 1,1 2,0 1,-1 0,1 0,0-1,0 1,1 0,0 0,0 0,1-1,0 1,1-1,-1 1,1-1,1 0,0 0,0 0,0-1,0 1,1-1,0 0,1 0,-1-1,1 1,0-1,0-1,1 1,0-1,-1 0,1-1,4 2,40 13,-3-7</inkml:trace>
  <inkml:trace contextRef="#ctx0" brushRef="#br0" timeOffset="53031.107">6136 8025,'-12'14,"1"1,1 0,0 1,1 0,1 1,0-1,1 2,1-1,-2 13,7-27,1-1,0 1,-1 0,1 0,0 0,0 0,1-1,-1 1,1 0,-1 0,1-1,0 1,0 0,0-1,0 1,1-1,-1 1,1-1,-1 0,1 1,0-1,0 0,0 0,0 0,0-1,0 1,1 0,-1-1,0 1,1-1,-1 0,1 0,1 0,4 2,1-1,0 0,0 0,0-1,0 0,0 0,0-1,0-1,9 0,7-4,-1 0,1-2,-1-1,0 0,0-2,-1-1,-1-1,1 0,-2-2,0-1,-1 0,0-1,-1-3,-15 16,-1 1,1-2,-1 1,0 0,0-1,-1 1,1-1,-1 0,0 0,0 0,0 0,0 0,-1 0,0 0,1-4,-2 8,0-1,0 1,-1 0,1-1,0 1,-1-1,1 1,0-1,-1 1,1 0,-1-1,1 1,0 0,-1 0,1-1,-1 1,1 0,-1 0,1 0,-1-1,1 1,-1 0,1 0,-1 0,1 0,-1 0,1 0,-1 0,1 0,-1 0,1 0,-1 1,1-1,-1 0,1 0,-1 0,1 0,-1 1,1-1,-1 0,1 1,0-1,-1 0,1 1,-1-1,1 0,0 1,-1-1,1 1,0-1,0 1,-1-1,1 1,0-1,0 0,0 1,0 0,0-1,-3 3,1-1,0 1,0 0,0 0,1 0,-1 0,1 0,-1 0,1 0,0 0,0 1,1-1,-1 0,1 1,-1-1,1 1,0-1,0 0,1 1,-1-1,1 1,0-1,-1 0,2 0,-1 1,0-1,1 0,-1 0,1 0,0 0,0-1,0 1,0 0,4-1,-1 1,1-2,0 1,0-1,-1 0,1 0,0 0,0-1,0 0,0 0,0-1,0 0,0 0,-1 0,1-1,0 1,-1-1,1-1,-1 1,1-1,-1 0,0 0,0 0,-1-1,1 0,-1 0,0 0,0 0,0-1,0 1,-1-1,1 0,-1 0,-1-1,1 1,0-4,-3 6,1 0,-1 0,-1-1,1 1,0 0,-1 0,0 0,0-1,0 1,0 0,0 0,0 0,-1 0,0 1,1-1,-1 0,0 1,0-1,-1 1,1 0,0-1,-1 1,0 0,-2-1,-71-36,55 32,-1 0,-1 2,1 0,-1 1,1 2,-3 0,7 3,28 6,20-5,1-2,-1-1,0-1,0-2,0-1,0-1,28-10,-27 8,95-20,-125 28,0-1,1 1,-1 0,0-1,1 1,-1 0,0 0,1 0,-1 0,1 0,-1 0,1 0,-1 1,0-1,1 0,-1 1,0-1,1 1,-1-1,0 1,0 0,0 0,1-1,-1 1,0 0,0 0,0 0,0 0,0 0,-1 1,1-1,0 0,0 0,-1 0,1 1,-1-1,1 0,-1 1,1-1,-1 1,0-1,0 0,0 1,0-1,0 1,0-1,0 0,0 1,-3 92,3-93,0 0,1 0,-1 1,0-1,1 0,-1 0,1 0,-1 1,1-1,0 0,-1 0,1 0,0 0,0 0,0 0,0-1,0 1,0 0,0 0,0-1,0 1,0 0,0-1,0 1,0-1,1 1,-1-1,0 0,0 0,0 1,1-1,-1 0,0 0,1 0,-1 0,0-1,0 1,1 0,-1 0,0-1,0 1,1-1,49-23,-41 17,0 0,-1-1,0 0,0-1,-1 0,0 0,0-1,-1 0,0 0,-1-1,-1 0,1 0,-1 0,-1-1,2-10,-7 29,1 0,-1 0,1 0,1 1,-1-1,1 0,0 0,1 0,-1 0,1-1,1 1,-1 0,1-1,1 1,-1-1,1 0,0 0,0-1,1 1,-1-1,1 0,4 3,-3-6,0 0,0 0,0-1,0 0,0 0,1 0,-1-1,0 0,1 0,-1-1,0 1,1-2,-1 1,0 0,0-1,0 0,0-1,-1 1,1-1,0-1,-1 1,0 0,0-1,0 0,0-1,-1 1,1-1,-1 0,0 0,-1 0,1 0,-1 0,0-1,-1 0,1 0,-1 0,0 0,0 0,0-3,3-21,-1-1,-2 0,-1 0,-1 0,-2 0,-1 0,-1 1,-2-1,-1 1,-1 0,-2 1,-11-25,14 33,-5-16,-1 1,-1 0,-2 1,-13-18,29 53,0 1,0-1,0 1,0-1,0 0,-1 1,1-1,0 1,0-1,0 0,-1 1,1-1,0 0,-1 1,1-1,0 0,0 1,-1-1,1 0,-1 0,1 1,0-1,-1 0,1 0,-1 0,1 0,0 0,-1 1,1-1,-1 0,1 0,-1 0,1 0,0 0,-1 0,1 0,-1 0,1-1,-1 1,1 0,0 0,-1 0,1 0,-1-1,1 1,0 0,-1 0,1-1,0 1,-1 0,1 0,0-1,-1 1,1 0,0-1,0 1,-1-1,1 1,0 0,0-1,0 1,0-1,-3 21,1-1,2 1,0 0,1-1,0 1,4 9,-4-17,4 28,1 0,3 0,1 0,2-1,14 31,-19-54,0-1,1-1,0 1,1-1,1-1,0 1,1-2,0 1,1-2,1 1,0-2,0 0,1 0,0-1,8 3,-19-10,0 0,0 0,0-1,1 1,-1-1,1 0,-1 0,1 0,0 0,-1 0,1-1,0 0,-1 0,1 0,0 0,-1 0,1-1,0 1,-1-1,1 0,-1 0,4-2,5-9</inkml:trace>
  <inkml:trace contextRef="#ctx0" brushRef="#br0" timeOffset="53298.456">7098 7383,'14'-7,"20"-4,20-5,18-2,11-1,4 4,-5 8,-15 6</inkml:trace>
  <inkml:trace contextRef="#ctx0" brushRef="#br0" timeOffset="54293.669">7687 7838,'12'-33,"-1"-1,-2 0,-1-1,3-33,-10 65,-2 1,1 0,0 0,0 1,0-1,0 0,0 0,0 0,0 0,1 1,-1-1,1 0,-1 0,1 1,0-1,0 0,0 1,0-1,0 1,0-1,0 1,0 0,0-1,1 1,-1 0,0 0,1 0,0 0,-1 0,1 0,-1 0,1 0,0 1,-1-1,1 1,0-1,0 1,0 0,0-1,4 1,0-1,0 1,0 0,0 0,1 1,-1 0,0 0,0 0,0 1,0 0,-1 0,1 1,0-1,-1 1,0 1,1-1,-1 1,-1-1,1 1,0 1,-1-1,0 1,0-1,0 1,-1 0,1 2,6 88,-11-84,1 1,1-1,-1 0,2 0,0 1,0-1,1 0,0-1,1 2,-2-9,-1-1,1 1,0 0,0-1,0 0,0 1,0-1,1 0,-1 0,1 0,-1-1,1 1,0-1,-1 1,1-1,0 0,0 0,0 0,0 0,0-1,0 1,0-1,0 0,1 0,-1 0,0 0,0 0,0-1,0 1,1-1,87-34,-84 31,-1 0,0-1,0 1,0-1,0 0,-1-1,0 1,0-1,-1 0,1 0,-1-1,-1 1,1-1,-1 0,0 0,-1 0,1 0,-2-1,1 1,-1 0,0-1,0 1,-1-1,0 0,0 1,-1-1,-1-3,2 10,0 0,0 0,0 1,0-1,-1 0,1 0,0 1,0-1,-1 0,1 0,-1 1,1-1,0 0,-1 1,0-1,1 1,-1-1,1 0,-1 1,0-1,1 1,-1 0,0-1,1 1,-1 0,0-1,0 1,1 0,-1 0,0-1,0 1,1 0,-1 0,0 0,0 0,0 0,1 0,-1 0,0 0,0 1,0-1,1 0,-1 0,0 1,0-1,1 0,-1 1,0-1,1 1,-1-1,0 1,1-1,-1 1,-26 37,11 43,17-78,-1-1,0 0,0 1,1-1,-1 1,1-1,0 0,0 1,0-1,0 0,0 0,0 0,0 0,1 0,-1 0,1 0,0 0,-1-1,1 1,0-1,0 1,0-1,0 1,0-1,0 0,0 0,1 0,-1-1,0 1,1 0,-1-1,0 1,1-1,6 0,-1 0,1-1,-1 0,1 0,-1-1,1 0,-1-1,0 1,0-2,0 1,-1-1,1 0,-1-1,0 0,0 0,0 0,-1-1,1 0,-2 0,1-1,-1 0,0 0,0 0,0 0,-1-1,-1 1,1-1,-1 0,0-1,-1 1,0 0,-1-1,1 1,-1-5,-1 9,0 1,0-1,-1 1,1 0,-1-1,0 1,0 0,0 0,0 0,0 0,-1 0,1 0,-1 0,0 0,0 0,0 1,0-1,0 1,-1-1,1 1,-1 0,0 0,1 0,-1 0,0 1,0-1,0 1,-1 0,1 0,0 0,0 0,0 0,-4 0,-114-2,67 13,46 0,26-7,1-5,0-1,0-1,0 0,-1-1,1-1,-1-1,-1-1,1 0,-1-1,-1-1,0-1,0 0,3-4,-9 4,-1-1,0 0,-1 0,0 0,0-1,-2-1,1 1,-2-1,0 0,0 0,-2-1,0 1,0-1,-1 1,-1-1,-1 0,0 0,0 0,-2 0,0-2,-13-51,15 66,-1 1,1-1,-1 0,0 0,0 1,0-1,0 1,0-1,0 0,0 1,-1 0,1-1,0 1,-1 0,1 0,-1 0,1 0,-1 0,0 0,1 0,-1 0,0 1,0-1,0 1,1-1,-1 1,0 0,0 0,0-1,0 1,0 1,1-1,-1 0,-2 1,-4 3,1 1,-1 0,1 0,0 0,0 1,1 1,-1-1,1 1,1 0,-1 0,1 1,1-1,-1 1,1 0,1 0,-1 1,1-1,1 1,0 0,-5 9,0 0,2 0,0 0,1 1,1 0,1 0,1 0,0 0,1 0,2 0,-1 0,2 0,1-1,0 1,1-1,1 0,1 0,1 0,0-1,1 0,1-1,0 0,13 14,-12-18,-1-2,2 1,-1-1,2-1,-1 0,1-1,0 0,1-1,0-1,0 0,0-1,1 0,0-1,0-1,0 0,2-1,-12-2,0 0,1 0,-1 0,0-1,0 0,0 0,0-1,0 1,0-1,0 0,0 0,-1-1,1 1,-1-1,0 0,0 0,0 0,0-1,0 0,-1 0,1 0,-1 0,0 0,0 0,-1-1,1 1,-1-1,0 0,0 0,-1 0,1-5,8-25</inkml:trace>
  <inkml:trace contextRef="#ctx0" brushRef="#br0" timeOffset="54586.603">8703 6902,'-17'-47,"2"-1,3 0,-2-20,13 63,0 3,1 0,-1 0,1 1,-1-1,1 0,0 0,0 0,-1 0,2 0,-1 0,0 0,0 0,1 0,-1 0,1 0,-1 0,1 0,0 1,0-1,0 0,0 0,0 1,1 1,0 1,1-1,-1 1,0 0,1 0,-1 0,0 0,0 0,0 0,0 1,0-1,0 1,0 0,-1-1,1 1,0 0,-1 0,1 0,-1 0,0 0,0 0,0 0,0-1,24 40,-2 0,-2 1,-2 2,-2 0,-1 0,8 42,-2-3,-4 2,-3 0,-4 0,-4 1,-3 10,-3-65,-2 0,0 0,-3-1,0 1,-2-1,-1 0,-2-1,-1 0,-1 0,-1-1,-2 0,0-1,-2-1,-6 7,-55 53,-2-15</inkml:trace>
  <inkml:trace contextRef="#ctx0" brushRef="#br0" timeOffset="76606.967">10842 444,'1'0,"-1"-1,1 1,-1-1,1 1,0-1,-1 1,1-1,0 1,0 0,-1-1,1 1,0 0,0 0,-1-1,1 1,0 0,0 0,0 0,-1 0,1 0,0 0,0 0,0 0,-1 0,1 1,0-1,0 0,0 0,-1 1,1-1,0 1,-1-1,1 0,0 1,-1-1,1 1,0 0,-1-1,1 1,-1-1,1 1,-1 0,0-1,1 1,-1 0,1 0,-1 0,20 42,-17-35,27 69,-3-13,-3 2,-2 0,-4 2,0 12,-12-14,-4 1,-2 1,-2-1,-4-1,-3 1,-3-1,-2 0,-4-2,-2 0,-3-1,-2-1,-4-1,-2-1,-6 4,-60 115,-7-4,-8-4,-75 82,133-193,-3-3,-2-3,-2-2,-68 44,93-71,2 1,1 2,1 1,1 2,-4 8,22-26,0 1,-1-2,0 0,-1-1,0 0,-10 4,-105 43,52-28,-130 61,152-61,2 3,-49 39,30-20,-97 51,-87 61,93-42,107-82,73-64,59-48,4 4,14-7,-3 3,353-294,279-305,-172 95,-506 538,-43 42,-63 87,-17 13,-4-4,-4-3,-4-4,-25 14,-134 104,-27 1,-8-11,237-172,28-23,28-22,133-110,-115 105,102-80,5 7,4 5,4 6,111-47,-240 125,1-2,-1 2,1 0,0 0,0 1,0 1,1 0,7-1,-20 4,0 0,-1 0,1 0,0 1,0-1,0 0,0 0,0 0,0 1,-1-1,1 0,0 1,0-1,0 1,-1-1,1 1,0-1,-1 1,1 0,0-1,-1 1,1 0,-1-1,1 1,-1 0,1 0,-1-1,0 1,1 0,-1 0,0 0,0 0,0-1,1 1,-1 0,0 0,0 0,0 0,0 0,0 0,-1 0,1-1,0 1,0 0,-1 0,1 0,0 0,-1-1,1 1,-1 0,1 0,-1-1,1 1,-1 0,1-1,-1 1,0 0,1-1,-1 1,0-1,0 1,1-1,-1 0,0 1,0-1,-19 23,-1-1,0 0,-2-2,-16 12,-495 356,408-301,-164 113,253-176,37-24,0 0,0 0,0 0,0 0,0-1,-1 1,1 0,0 0,0 0,0 0,0 0,0 0,0 0,0 0,0 0,-1 0,1-1,0 1,0 0,0 0,0 0,99-76,82-53,6 7,5 9,26-2,-161 90,-32 21,-35 22,-26 13,-2-1,-1-2,-22 10,26-15,-465 270,453-270,33-19,31-18,312-207,-205 140,196-143,-315 221,-1 1,-1 0,0 0,0-1,0 1,-1-1,1 1,-1-1,1 0,-1 0,0 0,0 0,0 0,0 0,0-1,-1 1,0-1,0 1,0-1,0 1,0-4,-1-7,0 1,1-1,1 1,0 0,1 0,0 0,1 0,1 0,1-3,148-312,-78 165,15-26,-8-4,-9-3,1-33,-61 185,-2 0,-2 0,-2-1,-2-1,-1 1,-3-1,-2 1,-2-1,-5-28,1 47,1 7,1 0,0 0,1 0,1-1,1 1,1-1,1 1,1-1,1 1,15-130,-13 114,10 65,14 72,-28-100,-1-1,0 1,0-1,0 1,0-1,0 1,0-1,1 0,-1 1,0-1,0 1,1-1,-1 0,0 1,1-1,-1 0,0 1,1-1,-1 0,1 1,-1-1,0 0,1 0,-1 1,1-1,-1 0,1 0,-1 0,1 0,-1 0,1 0,-1 0,1 0,-1 0,1 0,-1 0,0 0,1 0,-1 0,1 0,-1 0,1-1,-1 1,1 0,-1 0,0-1,1 1,-1 0,1 0,-1-1,0 1,1 0,-1-1,0 1,1-1,-1 1,0 0,0-1,1 1,-1-1,0 1,0-1,0 1,0 0,0-1,0 1,0-1,0 1,0-1,0 0,12-35,-12 36,6-26,0-1,-2 1,0-1,-2 0,-2 1,0-13,-8 29,0 27,1 18,1-1,1 1,3 0,0 0,3 3,-2 3,-1 114,7-1,7 0,18 69,-16-155,-10-69,-5-64,-9-756,10 739,3-2,8 65,4 41,-1 21,-2 1,-3 1,-1 0,-2 0,0 46,4 51,-7 0,-6 1,-6-1,-8 17,-8-41,17-106,5-30,25-205,-10 130,58-621,-81 782,-117 770,97-639,-20 43,33-173,-3-1,-3-1,-2-1,-4-1,-11 14,-28 19,69-97,-1-1,1 1,-1 0,1 0,-1 0,0 0,1-1,-1 1,0 0,0-1,1 1,-1 0,0-1,0 1,0-1,0 0,0 1,0-1,0 0,0 1,0-1,0 0,0 0,0 0,0 0,0 0,0 0,0 0,0 0,0 0,0 0,0-1,0 1,0 0,0-1,0 1,0-1,0 1,-7-42,12 5,2-1,1 1,2 1,14-36,-11 34,89-264,71-131,-127 326,6 2,59-91,-84 164,-15 33,-11 8,0 0,0 0,-1 0,0 0,-1 0,0-1,0 1,-1 0,-1 2,-2 11,-66 190,-9-3,-55 92,50-117,-8-3,-67 89,122-217,18-34,17-38,65-124,423-732,-354 652,7-15,-103 170,-26 42,-28 40,-17 30,2 2,2 1,-18 35,37-61,-50 85,4 2,5 3,4 2,6 3,-18 77,39-71,24-121,-1 0,1-1,0 1,0 0,0 0,-1-1,1 1,0 0,0 0,0 0,0-1,0 1,0 0,0 0,1 0,-1-1,0 1,0 0,0 0,1-1,-1 1,1 0,-1 0,0-1,1 1,-1-1,1 1,-1 0,1-1,0 1,-1-1,1 1,0-1,-1 1,1-1,0 0,-1 1,1-1,0 0,0 0,-1 1,2-1,26-24,-10-5,-1 0,-1-1,-2-1,-1-1,6-23,-17 49,29-88,-4 0,-5-2,-4 0,-4-1,-4-1,-3-94,-10 115,-2 1,-4 0,-4 0,-2 2,-16-43,12 76,11 47,-13 74,-30 189,11 8,37-186,3-90,0 0,0-1,0 1,0 0,0-1,0 1,0 0,1-1,-1 1,0 0,0-1,0 1,1-1,-1 1,0-1,1 1,-1 0,0-1,1 1,-1-1,1 1,-1-1,1 0,-1 1,1-1,-1 1,1-1,-1 0,1 1,-1-1,1 0,0 0,-1 0,1 1,0-1,-1 0,1 0,-1 0,1 0,0 0,-1 0,1 0,0 0,-1 0,1-1,0 1,-1 0,1 0,0-1,25-22,-6-6,-2-1,0-1,-3 0,0-2,-2 0,9-34,-7 19,-1 0,-3-2,-2 1,-2-2,-3 1,-1 0,-4-41,1 82,0 0,-1 0,1 0,-2 0,1 0,-1 1,0-1,-1 1,0-1,-1 1,1 0,-2 0,1 0,-1 1,0 0,0-1,-1 2,0-1,-1 1,-2-2,7 7,-1 0,1 0,-1 0,0 0,0 1,1-1,-1 1,0 0,0 0,1 0,-1 0,0 1,0-1,1 1,-1-1,0 1,1 0,-1 0,0 0,1 0,0 1,-1-1,1 1,0 0,-1-1,1 1,0 0,0 0,1 0,-3 3,-37 74,39-70,0-1,1 0,1 1,-1-1,1 0,0 1,1-1,0 0,0 1,1-1,0 0,1 0,-1 0,2 0,-1-1,1 1,0-1,0 0,1 0,0 0,1-1,-1 0,1 0,0 0,1 0,-1-1,1 0,0-1,0 0,3 2,0-1,1 1,0-2,0 1,0-1,0-1,1 0,-1 0,1-2,0 1,-1-1,1-1,0 0,0-1,0 0,-1-1,1 0,-1-1,1 0,-1 0,0-2,5-2,-7 3,0-2,-1 1,0-1,0 0,0 0,0-1,-1 0,-1-1,1 0,-1 0,0 0,-1 0,0-1,0 0,-1 0,0-1,-1 1,0-1,0 1,-1-1,0 0,-1 0,0 0,-1 0,0 0,0 0,-1 0,-1 0,0 0,0 0,0 0,-1 1,-1-1,0 1,0 0,-4-6,1 6,-1 0,0 1,0 0,-1 0,0 1,0 0,-1 0,1 1,-1 1,-1 0,1 0,-1 1,0 0,0 0,0 2,-1-1,1 1,0 1,-1 0,0 1,1 0,-1 1,-1 0,3 0,1 0,-1 0,0 1,1 0,0 1,-1 0,1 0,0 1,0 0,1 1,-1 0,1 0,0 1,1 0,-1 0,1 1,0 0,1 0,-1 1,2 0,-1 0,1 0,0 1,1-1,0 1,0 0,0 4,2-7,1 1,-1-1,1 1,1 0,-1-1,1 1,1-1,-1 1,1 0,0-1,0 1,1-1,0 1,0-1,1 0,-1 0,1 0,1 0,-1-1,1 1,0-1,0 0,1 0,-1 0,1-1,0 1,1-1,-1 0,1 0,10 4,0-1,0-1,1 0,0-2,0 1,0-2,1 0,-1-1,0-1,1-1,0 0,-1-1,1-1,-1-1,0-1,0 0,0-1,8-3,-10 2,0-1,-1 0,1-1,-1 0,-1-1,0-1,0 0,-1-1,0 0,-1 0,5-8,-10 11,0 0,0 0,-1 0,-1-1,1 0,-1 0,-1 0,1-1,-2 1,1-1,-1 0,-1 0,0 1,0-1,-1 0,0 0,-1 0,0 0,-1-2,-1 0,-1 0,-1 1,0-1,-1 1,0 0,0 1,-1-1,-1 1,1 1,-2-1,1 1,-2 1,1 0,-1 0,0 1,0 0,-1 0,0 1,0 1,-1 0,1 1,-1 0,0 0,0 1,0 1,-1 0,1 1,-1 0,1 1,0 0,-1 1,1 1,-1 0,1 0,0 1,0 1,0 0,1 1,-1 0,1 0,0 1,-4 4,4-2,1 1,0 0,0 0,1 1,0 1,1 0,0 0,0 0,1 1,1 0,0 0,1 1,0-1,0 3,3-8,1-1,-1 1,1 0,0 0,0 0,1 0,0 0,1 0,-1 0,1 0,0-1,1 1,0 0,0-1,0 1,1-1,0 1,0-1,1 0,-1 0,1-1,1 1,-1-1,1 0,0 0,0 0,0-1,2 2,5 1,0-1,0 0,0 0,1-1,0-1,0 0,0 0,1-2,-1 0,1 0,-1-1,1-1,-1 0,1-1,0 0,-1-1,0-1,1 0,12-5,-17 5,0 0,0 0,0-1,0 0,-1-1,1 0,-1 0,0-1,-1 0,1 0,-1 0,0-1,-1-1,0 1,0-1,0 0,-1 0,-1-1,1 1,-1-1,-1 0,1 0,-2 0,1-1,-1 1,-1-1,0 0,0-2,-1 4,-1 0,0 1,0-1,-1 1,0-1,0 1,-1-1,0 1,0 0,-1 0,0 1,0-1,-1 1,1 0,-1 0,-1 0,1 1,-1 0,0 0,0 0,0 0,-1 1,0 0,-6-2,7 3,1 0,-1 1,0 0,0 0,-1 1,1-1,0 1,0 0,-1 1,1 0,-1 0,1 0,0 1,-1 0,1 0,0 0,0 1,0 0,0 0,0 1,0 0,1 0,-1 0,1 0,0 1,0 0,0 0,0 0,1 1,-2 1,2 0,-1 0,1 0,1 1,-1-1,1 1,0 0,0 0,1 0,0 0,1 1,-1-1,1 0,1 1,-1-1,1 0,1 1,-1-1,1 1,1 1,47 141,-20-76,-16-16,-2 1,-3 1,-3-1,-2 1,-2 0,-4 0,-2 0,-2-1,-4 0,-5 16,-18 89,-6-2,-7-2,-8-2,-74 150,102-248,-4-2,-2-1,-2-2,-3-1,-2-2,-20 17,-2-18,62-51,0 0,0-1,1 1,-1 0,0-1,0 1,0-1,0 1,0 0,1-1,-1 1,0-1,0 1,0-1,0 1,0-1,0 1,0 0,-1-1,1 1,0-1,0 1,0 0,0-1,0 1,-1-1,1 1,0 0,0-1,-1 1,1 0,0-1,-1 1,1 0,0-1,-1 1,1 0,0 0,-1-1,1 1,0 0,-1 0,1 0,-1 0,1 0,-1-1,1 1,0 0,-1 0,1 0,-1 0,1 0,-1 0,1 1,-1-1,1 0,0 0,-1 0,1 0,-1 0,1 0,0 1,-1-1,1 0,0 0,-1 1,1-1,42-84,74-121,-9-5,32-102,-51 63,-10-4,-5-31,-62 240,-4 30,-7 33,-14 78,-3-2,-29 87,0-13,-8-2,-7-2,-7-3,-7-4,-7-3,-7-3,-6-5,-83 96,57-112,118-128,2-1,-1 0,1 0,-1-1,1 1,-1 0,1-1,-1 1,0-1,0 0,0 0,0 0,0 0,0 0,0 0,0 0,0 0,-1-1,1 1,0-1,0 0,-1 0,1 0,0 0,-1 0,1 0,-1 0,2-3,0 0,-1 0,1 0,0 0,1 0,-1 0,1 0,-1 0,1 0,0 0,0 0,0 0,0 0,1 0,-1 0,1 0,0 0,0 0,0 0,1-2,-2 4,19-52,2 0,2 1,2 1,3 2,2 0,7-6,-15 21,2 0,1 2,1 1,2 0,1 3,9-7,-4 20,-33 15,0 0,-1 0,1 1,0-1,-1 0,1 1,0-1,-1 1,1-1,-1 1,1-1,-1 1,1-1,-1 1,1 0,-1-1,0 1,1 0,-1-1,0 1,1 0,-1-1,0 1,0 0,0 0,0-1,0 1,1 0,-1 0,-1-1,1 1,0 0,0 0,0-1,0 1,0 0,-1 0,1-1,0 1,-1 0,1-1,0 1,-1-1,1 1,-1 0,1-1,-1 1,-9 22,-2-1,0 0,-1-1,-1 0,-1-1,-1 0,0-1,-6 3,19-19,-128 127,-6-5,-5-7,-107 66,184-136,-21 16,-137 101,-38 50,198-160,53-51,21-22,-8 14,16-26,2-3</inkml:trace>
  <inkml:trace contextRef="#ctx0" brushRef="#br0" timeOffset="81136.129">9371 3025,'-112'146,"-5"-6,-43 32,159-171,-763 749,755-743,19-19,-6 7,371-423,-310 351,111-128,12 4,-178 192,-22 23,-286 309,-82 50,278-282,83-80,22-26,98-119,-65 92,-17 19,162-197,10 9,57-39,-140 162,-88 79,-24 24,-17 14,-2 0,0-2,-2 0,-11 8,8-8,-262 244,-293 207,549-453,28-24,20-16,183-178,20 0,-95 94,-90 81,-22 26,-13 0,0 0,-1 0,0-1,0 1,0-1,-1 0,0-1,-1 1,-4 4,2-2,-99 106,-5-4,-5-6,-41 24,85-69,33-26,-84 59,122-93,-1 1,1 0,-1 0,0-1,1 0,-1 1,0-1,0 0,1 0,-1-1,0 1,1 0,-1-1,0 0,1 0,-1 0,1 0,-1 0,1 0,0 0,-1-1,1 1,0-1,0 0,0 0,0 0,0 0,0 0,1 0,-1 0,1 0,-1-1,1 1,0 0,0-1,0 0,0 1,1-1,-1 1,1-1,-1 0,1 1,0-1,0 0,0 0,0 1,1-1,-1-1,53-119,261-619,-305 722,-14 25,-16 33,-133 300,91-189,-122 275,174-404,7-20,24-83,-11 58,14-43,181-492,-160 469,-44 92,0-1,0 1,0-1,0 1,0-1,0 0,0 1,0-1,1 1,-1-1,0 1,0-1,0 0,0 1,1-1,-1 1,0-1,0 0,1 1,-1-1,0 0,1 1,-1-1,0 0,1 0,-1 1,0-1,1 0,-1 0,1 0,-1 1,0-1,1 0,-1 0,1 0,-1 0,1 0,-1 0,1 0,-1 0,0 0,1 0,-1 0,1 0,-1 0,1 0,-1-1,0 1,1 0,-1 0,1-1,-7 45,-1-1,-2 0,-2-1,-1 0,-12 22,18-47,-66 169,-7-3,-31 39,96-176,29-46,91-49,-66 26,226-105,6 11,203-54,-436 154,-53 13,-233 40,58-21,126-13,0 3,1 3,0 2,-55 17,97-19,20-7,0-1,0 1,0-1,0 1,0-1,0 0,0 1,0-1,0 1,1-1,-1 1,0-1,0 0,1 1,-1-1,0 0,0 1,1-1,-1 0,0 1,1-1,-1 0,1 1,-1-1,0 0,1 0,-1 0,1 1,-1-1,1 0,-1 0,0 0,1 0,-1 0,1 0,-1 0,1 0,-1 0,1 0,-1 0,1 0,-1 0,1 0,-1-1,0 1,1 0,-1 0,1 0,-1-1,0 1,1 0,61-2,-1-2,1-3,-1-3,8-4,4 1,204-33,-268 45,-1 0,-1 0,1 0,-1 0,1 1,0 0,0 1,-1-1,1 2,-1-1,4 2,-10-3,0 1,0-1,0 1,0 0,-1 0,1-1,0 1,0 0,0 0,-1 0,1 0,-1 0,1 0,-1 0,1 0,-1 0,1 0,-1 0,0 1,0-1,1 0,-1 0,0 0,0 0,0 1,0-1,0 0,-1 0,1 0,0 0,0 0,-1 0,1 0,-1 1,1-1,-1 0,1 0,-1 0,0-1,0 1,1 0,-1 0,0 0,0 0,0-1,0 1,-11 12,0 0,-1-1,0-1,0 0,-1-1,-10 5,-106 63,-4-6,-106 39,234-109,-27 13,-76 34,-93 28,192-76,22-10,165-92,46-12,-168 86,349-163,-376 180,-20 12,-18 9,-33 18,-1-2,-1-2,-13 4,36-18,-137 64,-93 27,224-90,25-9,18-6,75-28,-1-5,-2-3,3-6,-7-7,-82 51,1 0,-1 0,0 0,0 0,1-1,-1 1,0 0,0-1,0 1,0-1,-1 1,1-1,0 0,-1 1,1-1,-1 0,1 1,-1-1,0 0,0 0,0 1,0-1,0 0,0 0,0 1,-1-1,1 0,0 1,-1-1,0 0,1 1,-1-1,0 0,0 1,0-1,0 1,0 0,0-1,0 1,0 0,-1 0,1 0,0-1,-1 1,-147-145,-125-243,273 388,-3-5,0 0,-1 0,1 0,-2 0,1 1,0 0,-1 0,0 0,0 1,0 0,-1 0,0 1,1 0,-1 0,-3-1,7 5,1 0,0 0,0 0,0 0,-1 0,1 0,0 1,0-1,1 1,-1-1,0 1,0 0,1 0,-1 0,1 0,0 0,-1 0,1 0,0 0,0 0,0 1,1-1,-1 0,1 1,-1-1,1 1,0-1,-1 0,1 1,1-1,-1 1,0-1,0 1,1-1,0 0,-1 1,2 1,3 16,2-1,0 1,1-1,1 0,0-1,2 0,0-1,1 0,0-1,2 0,0-1,0 0,2-1,14 10,4 3,0-1,2-2,1-1,1-2,0-2,12 3,-83-38,1-1,1-2,1-1,1-1,0-2,2-1,1-1,1-1,1-1,1-1,-1-5,21 28,3 4,-1 0,1 1,0-1,0 0,0 0,0 0,-1 1,1-1,0 0,0 0,-1 1,1-1,-1 0,1 1,-1-1,1 0,-1 1,1-1,-1 1,0-1,1 1,-1-1,0 1,1-1,-1 1,0 0,1-1,-1 1,0 0,0 0,0-1,1 1,-1 0,0 0,0 0,0 0,1 0,-1 0,0 0,0 0,0 1,1-1,-1 0,0 0,0 1,1-1,-1 0,0 1,0-1,1 1,-1-1,1 1,-1-1,0 1,1 0,-1-1,1 1,-1-1,1 1,-1 0,-58 139,37-90,-2-1,-3-1,-1-1,-2-2,-20 21,25-41,15-22,16-21,100-160,1 14,6 4,14-3,-98 133,-29 30,0 0,0 0,0 1,0-1,0 0,0 0,0 0,1 1,-1-1,0 0,0 0,0 0,0 0,0 1,1-1,-1 0,0 0,0 0,0 0,0 0,1 1,-1-1,0 0,0 0,0 0,1 0,-1 0,0 0,0 0,1 0,-1 0,0 0,0 0,0 0,1 0,-1 0,0 0,0 0,1 0,-1 0,0 0,0 0,0-1,1 1,-1 0,0 0,0 0,0 0,0 0,1 0,-1-1,0 1,0 0,0 0,0 0,0-1,1 1,-9 22,-126 214,96-175,-143 242,164-267,19-25,13-25,48-59,-4-2,10-22,-15 21,60-82,-106 150,-17 22,-83 117,43-65,2 3,-12 30,56-94,2-3,0 0,-1 0,1 0,0 0,0 0,0 0,0 0,1 0,-1 0,0 0,1 0,0 1,-1-1,1 0,0 0,0 1,0-1,0 0,1 1,1-2,-1-1,1 0,0 0,0 0,-1 0,1 0,0 0,0 0,-1-1,1 1,0-1,-1 1,1-1,-1 0,1 1,0-1,-1 0,1 0,-1 0,0 0,1 0,-1-1,1 1,1-2,162-129,-120 108,-44 35,-8 5,-1-1,-1 0,-1 0,0-1,0 0,-2 0,-5 4,1 1,-61 69,96-111,0-1,-2 0,0-2,-2 0,6-15,-14 27,-1 0,0-1,-1 1,-1-1,0 0,-1-1,-1 1,0-1,-1 1,-1-1,0 1,-2-13,0 19,-1 1,0-1,0 1,0 0,-1 0,0 0,-1 0,0 1,0-1,-1 1,1 1,-2-1,1 1,-1 0,0 0,0 1,0 0,-1 0,0 1,0 0,0 0,0 1,-8-2,17 5,-1 0,0 0,1 1,-1-1,0 1,0-1,1 0,-1 1,0-1,0 0,0 1,1-1,-1 1,0-1,0 1,0-1,0 1,0-1,0 0,0 1,0-1,0 1,0-1,0 1,0-1,0 1,0-1,-1 0,1 1,0-1,0 1,0-1,-1 0,1 1,0-1,0 0,-1 1,1-1,0 0,-1 1,1-1,0 0,-1 1,1-1,-1 0,1 0,0 0,-1 0,1 1,-1-1,1 0,-1 0,1 0,-1 0,1 0,-1 0,166 234,-155-220,12 20,2-2,1 0,2-2,1 0,1-2,4 1,-28-25,0 0,0-1,0 1,0-1,1 0,-1-1,1 1,0-1,0 0,0 0,0-1,0 0,0 0,0 0,0-1,5 0,-10-1,0 0,0-1,0 1,0 0,0-1,0 1,0 0,-1-1,1 1,0-1,-1 1,1-1,-1 1,0-1,1 0,-1 1,0-1,0 0,0 1,0-1,-1 1,1-1,0 0,0 1,-1-1,1 1,-1-1,0 1,1-1,-1 1,0 0,0-1,0 1,0 0,0-1,0 1,0 0,-1 0,1 0,0 0,-1 0,1 0,-1 0,-31-31,-1 1,-2 2,0 1,-33-18,43 28,-216-141,231 153,16 11,20 13,272 158,-150-95,-39-23,-108-58,1 0,-1-1,0 1,0 0,1-1,-1 1,0 0,0-1,1 1,-1-1,0 1,0 0,0-1,0 1,0-1,0 1,0 0,0-1,0 1,0-1,0 1,0-1,0 1,0-1,0 1,0 0,0-1,0 1,-1-1,1 1,0 0,0-1,0 1,-1 0,1-1,0 1,-1 0,1-1,0 1,-1 0,1-1,0 1,-1 0,1 0,-1 0,1-1,0 1,-1 0,1 0,-1 0,1 0,-155-142,110 105,-132-108,148 133,28 12,1 0,-1 0,1 0,-1 1,1-1,-1 0,1 0,-1 0,1 0,-1 1,1-1,-1 0,1 0,0 1,-1-1,1 0,-1 1,1-1,0 0,-1 1,1-1,0 1,-1-1,1 1,0-1,0 1,0-1,-1 1,1-1,0 1,0-1,0 1,0-1,0 1,0-1,0 1,0-1,0 1,0-1,0 1,0-1,0 1,1-1,-1 1,0-1,0 1,0-1,1 0,-1 1,0-1,1 1,-1-1,0 1,1-1,-1 1,8 12,0 1,1-1,0 0,1-1,0 0,1-1,0 0,1 0,0-1,1-1,0 0,7 3,6 3,1 0,0-2,1-1,0-1,1-1,0-2,0-1,1-1,0-2,0 0,30-2,-10-8,-49 6,0 0,0 0,-1 0,1 0,0 0,0-1,0 1,0 0,-1-1,1 1,0-1,0 1,-1-1,1 1,0-1,0 1,-1-1,1 1,-1-1,1 0,-1 0,1 1,-1-1,1 0,-1 0,0 1,1-1,-1 0,0 0,0 0,1 0,-1 0,0 0,0 1,0-1,0 0,0 0,0 0,-1 0,1 0,0 0,0 1,-1-1,1 0,0 0,-1 0,1 1,-1-1,1 0,-1 0,-5-6,0 0,0 1,-1 0,0 0,-1 0,1 1,-1 0,0 0,0 1,0 0,-2 0,-5-3,-417-207,278 135,128 69,26 10,1 1,-1-1,0 0,0 0,1 1,-1-1,0 0,0 0,0 1,0-1,1 0,-1 1,0-1,0 0,0 1,0-1,0 0,0 1,0-1,0 0,0 1,0-1,0 0,0 1,0-1,0 0,0 0,0 1,0-1,0 0,-1 1,1-1,0 0,0 1,0-1,0 0,-1 0,1 1,0-1,0 0,-1 0,1 1,0-1,0 0,-1 0,1 0,0 0,-1 0,1 1,0-1,-1 0,1 0,0 0,-1 0,1 0,-1 0,19 20,1-1,1 0,0-2,2 0,0-2,18 11,-27-18,342 209,-331-205,-24-12,0-1,0 1,0 0,-1 0,1 0,0 0,0-1,0 1,0 0,0 0,0 0,0-1,0 1,0 0,0 0,-1-1,1 1,0 0,0 0,0 0,0-1,1 1,-1 0,0 0,0 0,0-1,0 1,0 0,0 0,0 0,0-1,0 1,0 0,1 0,-1 0,0-1,0 1,0 0,0 0,1 0,-1 0,0 0,0 0,0-1,1 1,-1 0,0 0,0 0,-17-20,-11-9,-1 1,-2 1,0 2,-2 1,-20-11,11 25,41 11,0-1,0 0,1 1,-1-1,0 1,0-1,0 1,1-1,-1 1,0 0,1-1,-1 1,0 0,1-1,-1 1,1 0,-1 0,1-1,-1 1,1 0,0 0,0 0,-1 0,1 0,0 0,0 0,0 0,0-1,0 1,0 0,0 0,0 0,0 0,0 0,1 0,-1 0,0 0,0 0,1-1,-1 1,1 0,0 1,3 5,0 1,0-1,1 0,0 0,1 0,-1-1,1 0,0 0,1 0,0-1,0 0,0 0,0-1,1 0,6 3,133 49,-72-38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1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214 482,'-4'-4,"0"0,-1 1,1-1,-1 1,0 0,0 0,-1 1,1-1,0 1,-1 0,1 1,-1-1,0 1,1 0,-1 0,0 1,0 0,0 0,1 0,-1 1,0 0,0 0,1 0,-1 1,1 0,-1 0,1 0,0 1,0-1,0 1,0 1,0-1,0 1,0 1,2-3,1 0,-1 1,1-1,0 1,0 0,0-1,0 1,0 0,1 0,0 0,-1 1,1-1,0 0,0 0,1 1,-1-1,1 0,-1 1,1-1,0 0,1 1,-1-1,0 1,1-1,0 0,0 0,0 1,0-1,0 0,1 0,-1 0,1 0,0 0,0-1,0 1,0 0,1-1,-1 0,1 1,-1-1,1 0,0 0,0 0,0-1,0 1,0-1,3 1,1-2,0-1,1-1,-1 1,0-1,0-1,0 1,-1-1,1 0,0-1,-1 0,0 0,0 0,0-1,-1 1,1-1,-1-1,0 1,-1-1,1 0,-1 0,3-6,4-8,-1 0,-2-1,0 0,-1 0,-1 0,-1-1,0 0,-2 0,-1-1,-1 1,-1 0,0-1,-2 1,-1 0,0 0,-2 0,0 0,-2 1,0 0,-1 0,-2 1,-1-2,-5-3,16 25,-1 0,1-1,0 1,-1 0,1 0,0-1,-1 1,1 0,-1 0,1-1,-1 1,1 0,-1 0,1 0,0 0,-1 0,1 0,-1 0,1 0,-1 0,1 0,-1 0,1 0,-1 0,1 0,-1 0,1 0,-1 0,1 1,0-1,-1 0,1 0,-1 1,1-1,0 0,-1 0,1 1,0-1,-1 1,1-1,0 0,-1 1,1-1,0 0,0 1,0-1,-1 1,1-1,0 1,0-1,0 1,0-1,0 1,0-1,0 1,0-1,-4 19,0 1,1-1,2 1,0-1,1 1,1 0,0-1,4 11,-5-22,4 33,2 0,1 0,2-1,2 0,1-1,2 0,9 13,-20-45,0 0,1-1,0 1,1-1,-1 0,1 0,0 0,1-1,-1 0,1 0,0 0,0-1,1 0,-1 0,1 0,0-1,0 0,0-1,0 1,0-1,1-1,-1 1,1-1,-1 0,1-1,0 0,3-1,-1 1,0-1,0-1,1 0,-1 0,0-1,0 0,-1-1,1 0,-1-1,0 0,0 0,0-1,-1 0,0 0,0-1,0 0,-1 0,0-1,-1 0,0-1,0 1,0-1,-1 0,-1 0,0-1,0 1,0-1,-1 0,0-3,-3 8,0 0,0 1,0-1,-1 1,0-1,0 1,0-1,0 1,-1 0,1-1,-1 1,0 0,-1 0,1 0,-1 1,1-1,-1 0,-1 0,2 2,1 1,-1-1,0 1,0-1,1 1,-1-1,0 1,0 0,0 0,-1 0,1 0,0 1,0-1,0 0,-1 1,1 0,0-1,0 1,-1 0,1 0,0 0,-1 1,1-1,0 0,-1 1,1-1,0 1,0 0,0 0,0 0,0 0,0 0,0 1,0-1,0 0,0 1,-2 2,1 1,-1-1,1 1,0 0,0 0,1 0,-1 1,1-1,1 0,-1 1,0 0,1-1,0 1,1 0,-1-1,1 1,0 0,1 0,-1-1,1 1,0 0,1-1,-1 1,1-1,0 1,1-1,-1 0,1 0,0 0,0 0,0 0,1-1,0 0,0 1,3 1,6 2,-1 0,1-1,1-1,-1 0,1-1,0 0,1-1,-1-1,1 0,-1-1,1-1,0 0,0-1,8-1,38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1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1,'21'173,"-8"1,-6 22,-7-175,-1-7,1 0,0-1,1 1,0 0,1 0,0-1,2 1,-1-1,2 0,-1 0,2 0,0 0,0-1,2 2,-5-11,0 0,1-1,-1 1,0 0,1-1,0 0,-1 0,1 0,0 0,0 0,0-1,0 0,0 0,0 0,1 0,-1-1,0 1,0-1,1 0,-1 0,0-1,0 0,1 1,-1-1,0 0,0-1,0 0,7-2,0 0,0-2,-1 1,0-1,0-1,0 0,-1 0,0-1,2-2,92-117,-103 126,0 1,0-1,0 1,0-1,0 1,0 0,0-1,0 1,1-1,-1 1,0 0,0-1,0 1,1-1,-1 1,0 0,0-1,1 1,-1 0,0 0,1-1,-1 1,0 0,1 0,-1-1,1 1,-1 0,0 0,1 0,-1 0,1-1,-1 1,0 0,1 0,-1 0,1 0,-1 0,1 0,-1 0,0 0,1 0,-1 1,1-1,-1 0,1 0,-1 0,0 0,1 1,-1-1,0 0,1 0,-1 1,0-1,1 0,-1 0,0 1,1-1,-1 0,0 1,0-1,1 1,-1-1,0 0,2 31,-2-25,0 11,7 85,-6-99,0 1,0-1,0 1,1-1,-1 1,1-1,0 0,0 0,0 0,1 0,-1 0,1 0,-1-1,1 1,0-1,0 0,0 0,0 0,0 0,1 0,-1-1,0 1,1-1,-1 0,4 0,17 2,-1-4</inkml:trace>
  <inkml:trace contextRef="#ctx0" brushRef="#br0" timeOffset="255.323">737 421</inkml:trace>
  <inkml:trace contextRef="#ctx0" brushRef="#br0" timeOffset="403.334">1 237,'13'0,"16"0,19-2,16-3,16-1,9-2,6-1,0 1,-16 1</inkml:trace>
  <inkml:trace contextRef="#ctx0" brushRef="#br0" timeOffset="869.353">1053 408,'5'34,"3"32,3-1,3-1,12 32,-26-94,0 0,1 0,-1 0,0 0,1 0,-1 0,1 0,0 0,0 0,0-1,0 1,0 0,0 0,0-1,0 1,1-1,-1 1,1-1,-1 0,1 1,-1-1,1 0,0 0,0 0,-1 0,1 0,0-1,0 1,0-1,0 1,0-1,0 1,0-1,0 0,0 0,0 0,0 0,0-1,0 1,6-7,0-1,-1 1,0-1,-1-1,1 0,-2 1,1-2,-1 1,-1-1,4-9,57-161,-60 168,-8 27,2-10,-6 19,1 0,1 1,1-1,1 1,1 11,2-33,0 0,0-1,0 1,0 0,1-1,0 1,-1 0,1-1,0 1,0-1,0 1,0-1,1 0,-1 1,1-1,-1 0,1 0,0 0,0 0,0 0,0-1,0 1,0 0,1-1,-1 0,0 1,1-1,-1 0,1 0,0-1,-1 1,1 0,-1-1,1 1,0-1,5 0,1 1,-1-2,0 1,1-1,-1 0,0-1,0 0,0 0,0 0,0-1,0-1,-1 1,1-1,-1-1,0 1,0-1,-1 0,1-1,1-2,15-15</inkml:trace>
  <inkml:trace contextRef="#ctx0" brushRef="#br0" timeOffset="1538.61">1554 527,'-5'14,"2"1,0-1,0 1,1 0,1 0,1-1,0 1,1 2,-1-13,1 0,-1 0,1 0,0 0,0 0,1 0,0 0,-1 0,1 0,0-1,0 1,1-1,-1 1,1-1,0 0,0 0,0 0,0 0,0-1,1 1,-1-1,1 0,0 0,0 0,-1-1,1 1,0-1,0 0,0 0,3 0,2 0,0 0,0-1,0 0,0-1,0 0,0 0,0-1,0 0,-1-1,1 0,-1 0,1-1,-1 0,0 0,-1-1,1 0,4-4,1-1,-1-1,0 0,0 0,-2-1,1-1,-1 0,-1 0,-1-1,4-7,14-72,-31 419,5 2,-10-935,9 593,0 12,0-1,0 0,0 1,1-1,-1 0,1 0,0 0,-1 1,1-1,1 0,-1 0,0 0,1 1,-1-1,1 0,0 0,0 1,0-1,0 1,0-1,1 1,-1-1,1 1,0 0,-1-1,1 1,0 0,0 0,1 1,-1-1,0 0,0 1,1-1,-1 1,1 0,0 0,-1 0,2 0,11 1,-1 2,1 0,0 1,-1 0,0 1,1 0,-1 1,-1 1,1 1,-1 0,12 8,-15-9,-1 0,1 1,-1 0,-1 1,1-1,-1 2,-1-1,5 7,-10-12,0-1,-1 0,1 1,-1-1,0 1,0-1,0 1,0-1,-1 1,1 0,0-1,-1 1,0 0,0 0,0-1,0 1,0 0,-1 0,1-1,-1 1,1 0,-1-1,0 1,0 0,0-1,-1 1,1-1,-1 0,1 0,-1 1,0-1,0 0,0 0,0 0,0-1,0 1,-2 1,-8 5,-1 0,0 0,0-1,0-1,-1-1,0 0,-14 4,27-9</inkml:trace>
  <inkml:trace contextRef="#ctx0" brushRef="#br0" timeOffset="1785.907">2553 658,'0'-2,"0"-1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2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39,'6'0,"10"0,13 0,15 0,13-3,8-2,5-3,-1 0,-8 2,-9 1,-12 2,-13 5,-10 8,-11 6,-6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48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27 111,'0'386,"-26"-785,26 396,-1-1,1 1,1-1,-1 1,1-1,-1 1,1-1,0 1,0-1,0 1,1 0,-1 0,1 0,0 0,0 0,0 0,0 0,0 0,1 1,-1-1,1 1,0 0,0 0,-1 0,1 0,1 0,-1 1,0-1,0 1,1 0,-1 0,0 0,1 0,8-2,1 1,-1 0,0 0,1 1,-1 1,0 0,1 1,-1 0,1 1,-1 0,0 1,0 1,0 0,-1 0,1 1,-1 1,4 2,-11-4,0 1,-1 0,1 0,-1 0,0 0,0 0,0 1,-1-1,0 1,0 0,-1 0,1-1,-1 1,-1 0,1 0,-1 0,0 0,0 0,0 1,-1-2,0 1,-1 0,1 0,-1 0,0 0,0-1,-1 1,0-1,0 0,0 0,0 0,-1 0,0 0,0-1,0 0,-1 0,1 0,-3 1,-115 80,115-72,28-7,-19-5,53 8,-19-3,1 0,-1 3,0 1,-1 2,19 9,7 25,-60-44,0-1,0 1,0 0,0 0,0 0,0-1,0 1,-1 0,1 0,-1 0,1 0,-1 0,0 0,0 0,0 0,0 0,0 0,0 0,0 0,-1 0,1 0,-1 0,0 0,1 0,-1 0,0 0,0 0,0-1,0 1,0 0,-1-1,1 1,0-1,-1 1,-1 0,-10 8,0-1,-1 0,-1-1,1-1,-1 0,0-1,-1-1,1 0,-1-1,-14 1,-15 4,-1-1,0-3,-43-1,124-11,-1 4</inkml:trace>
  <inkml:trace contextRef="#ctx0" brushRef="#br0" timeOffset="1469.453">817 427,'-6'-5,"0"1,0 0,0 0,0 1,-1 0,0 0,1 1,-1-1,0 2,0-1,-1 1,1 0,0 0,0 1,0 0,-1 0,1 1,0-1,0 2,0-1,0 1,0 0,0 1,0-1,1 1,-1 1,1-1,0 1,0 0,-1 1,1 2,0 0,1 1,0-1,0 1,0 0,1 0,0 1,1-1,0 1,0 0,0 2,2-8,1 0,-1 0,0 0,1 0,0 1,-1-1,1 0,1 0,-1 0,0 1,1-1,0 0,-1 0,1 0,0 0,1 0,-1 0,1 0,-1 0,1-1,0 1,0 0,0-1,0 0,0 1,1-1,-1 0,1 0,-1 0,1-1,0 1,-1-1,2 1,1 0,1 0,0 0,-1-1,1 0,0 0,0 0,0-1,-1 0,1 0,0 0,0-1,0 0,-1 0,1 0,0-1,-1 0,1 0,-1 0,0-1,1 0,-1 0,-1 0,1 0,0-1,-1 0,0 0,3-3,2-4,0 1,0-1,-1-1,-1 1,0-2,0 1,-1-1,-1 1,0-2,-1 1,0-3,0 8,-3 23,-1-3,1-4,1-1,0 0,0 1,0-1,1 0,0 0,0 0,1-1,0 1,0-1,1 0,-1 0,1 0,1-1,-1 0,1 0,0 0,0 0,0-1,1 0,-1-1,1 1,0-1,0-1,0 1,0-1,1 0,-1-1,1 0,-1 0,1 0,-1-1,1 0,-1-1,5 0,-8 0,-1 0,1 1,0-2,0 1,0 0,-1-1,1 1,-1-1,1 0,-1-1,0 1,1 0,-1-1,-1 0,1 0,0 1,-1-2,1 1,-1 0,0 0,0-1,0 1,0-1,-1 0,1-2,11-100,-13 100,1 4,-1-1,0 1,1 0,0 0,-1-1,1 1,0 0,0 0,0 0,1 0,-1 0,0 0,1 0,-1 0,1 1,0-1,-1 1,1-1,0 1,0 0,0-1,0 1,0 0,0 0,0 0,1 1,-1-1,0 0,0 1,1 0,-1-1,0 1,1 0,-1 0,0 0,1 1,-1-1,1 1,7-2,0 1,-1 0,1 0,0 1,-1 1,1 0,-1 0,1 1,-1 0,0 0,0 1,0 0,-1 1,0 0,0 0,0 1,0 0,-1 0,0 1,0 0,0 0,-1 0,-1 1,1 0,-1 0,0 1,-1-1,0 1,0 0,-1 0,0 1,-1-1,1 8,-3 5,-1 0,-1-1,-1 1,-1-1,-1 0,0 0,-2 0,-1 0,-3 4,1 2,0 1,2 0,0 1,-1 19,9-44,-1 1,1-1,0 0,0 1,0-1,1 0,-1 1,1-1,0 0,0 1,1-1,-1 0,1 0,0 0,0 0,1-1,-1 1,1 0,-1-1,1 0,0 1,0-1,1-1,-1 1,1 0,-1-1,1 1,0-1,0 0,11 5,-1-1,1-1,1 0,-1-1,1 0,0-1,-1-1,1-1,0 0,1-1,-14 0,0 0,0 0,-1 0,1-1,0 1,0-1,0 1,-1-1,1 0,0 0,-1-1,1 1,-1-1,1 1,-1-1,0 1,0-1,1 0,-1 0,-1 0,1-1,0 1,0 0,-1-1,1 1,-1-1,0 1,0-1,0 0,0 0,0 1,-1-1,1 0,-1 0,0 0,0 1,0-1,0 0,0-1,0-8,-1-1,0 1,0 0,-1 0,-1 1,0-1,-1 0,0 1,0 0,-1 0,-1 0,0 0,0 1,-1 0,-1 1,1-1,-2 1,-1-1,-5-4,0 0,-2 1,1 1,-2 1,1 0,-2 1,1 1,-1 0,-1 2,-4-1,-29-7,52 15,1 0,0 0,-1 0,1 0,0 0,0 0,-1 0,1 0,0 0,-1-1,1 1,0 0,-1 0,1 0,0 0,-1 0,1-1,0 1,0 0,-1 0,1 0,0-1,0 1,-1 0,1 0,0-1,0 1,0 0,0 0,-1-1,1 1,0 0,0-1,0 1,0 0,0-1,0 1,0 0,0-1,0 1,0 0,0-1,0 1,0 0,0-1,0 1,0 0,0-1,1 1,-1 0,0 0,0-1,0 1,0 0,1-1,-1 1,0 0,0 0,0 0,1-1,-1 1,0 0,1 0,-1 0,0-1,23-9,60-17,1 4,1 4,3 3,-45 8,1 3,0 1,34 3,-75 1,0-1,0 1,0 0,-1-1,1 1,0-1,0 0,0 0,-1 0,1 0,0-1,-1 1,1-1,-1 1,0-1,1 0,-1 0,0 0,0 0,0 0,-1 0,1-1,0 1,-1-1,0 1,1-1,-1 0,0 1,0-1,-1 0,1 0,0 0,-1-1,0 2,0 1,0-1,0 1,0-1,0 1,0-1,-1 1,1-1,0 1,-1-1,1 1,-1-1,0 1,0 0,1-1,-1 1,0 0,0-1,0 1,0 0,0 0,-1 0,1 0,0 0,0 0,-1 1,1-1,-1 0,1 1,0-1,-1 1,1-1,-1 1,1 0,-1-1,-1 1,-59-2,55 3,-1 0,1 1,0 0,0 0,0 0,0 1,0 0,0 1,1-1,0 1,-1 0,1 1,1 0,-1 0,1 0,0 0,0 1,0 0,1 0,0 0,0 1,1-1,-1 1,2 0,-1 0,1 0,0 0,0 0,1 1,0-1,0 0,0 2,2-5,0 0,-1 0,1 0,0-1,1 1,-1 0,1-1,-1 1,1-1,0 1,0-1,1 0,-1 0,1 0,-1 0,1 0,0-1,0 1,0-1,1 0,-1 0,0 0,1 0,0-1,-1 1,1-1,0 0,-1 0,4 0,0 1,0-1,-1 0,1-1,0 0,0 0,0 0,0-1,0 0,-1 0,1-1,0 0,-1 0,1 0,-1-1,0 0,4-2,-3-1,1 0,-2 0,1 0,-1-1,0 0,0 0,0 0,-1-1,0 0,-1 0,0 0,0 0,-1-1,0 0,0 1,0-6,-13 58,9-39,0 0,1 0,0 0,0 0,0 1,0-1,1 0,0 0,0 0,0 0,0 0,1 0,0-1,0 1,1 0,-1-1,1 1,0-1,0 0,0 0,0 0,1-1,0 1,0-1,0 0,0 0,3 2,6 0,1-1,-1 0,1-1,0 0,0-1,1 0,-1-2,0 1,1-2,-1 0,0 0,7-3,31-5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3.5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1,'-34'293,"30"-190,4 0,4-1,5 1,21 94,-28-184,33 181,49 148,-17-52,-66-287,0 0,0 0,0 0,0 0,0 1,1-1,0-1,-1 1,1 0,0 0,0-1,1 1,-1-1,0 0,1 1,-1-1,1 0,0 0,0-1,0 1,0-1,0 1,0-1,0 0,0 0,0 0,1-1,-1 1,3-1,46 3,1-3,0-2,43-8,12 0,478-2,164 5,-220 6,50-13,-341 16,326-9,-280-15,143-4,-139 27,-273-8,-18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35.7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44 544,'-15'-67,"4"0,2-1,3 0,4-1,4-55,-1 109,-1 11,-1 2,1 1,-1-1,1 0,0 1,0-1,0 0,0 1,0-1,0 0,1 1,-1-1,0 0,1 1,-1-1,1 0,0 1,-1-1,1 1,0-1,0 1,0 0,0-1,0 1,0 0,1 0,-1 0,0 0,1 0,-1 0,1 0,-1 0,1 0,-1 1,1-1,1 0,33-4,1 1,0 1,-1 2,15 3,5-1,1705-1,-1559 8,33 12,-41-3,391-3,109-5,-211 4,-79-1,-401-12,0-1,0 1,-1 0,1 0,0 0,0 0,0 0,0 0,0 1,-1 0,1-1,0 1,0 0,-1 0,1 1,-1-1,1 0,-1 1,1 0,-1-1,0 1,0 0,0 0,0 0,0 1,0-1,0 1,2 14,0 0,0 1,-2 0,0-1,-1 1,-2 18,7 68,6-58,1-2,2 0,21 41,12 36,0 40,11 77,-35-133,5 45,9 154,-15-101,-8-50,-15-141,1-6,0 1,-1-1,0 0,-1 1,1-1,-1 0,0 1,-1-1,1 0,-1 0,-1 0,1 0,-1 0,0 0,0-1,0 0,-1 1,-3 2,4-5,0 1,0-1,-1 0,0 0,1-1,-1 1,0-1,0 0,0 0,0 0,-1 0,1-1,0 0,-1 0,1 0,-1 0,1-1,-1 0,-4 0,-450-1,380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6.8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1,'1'102,"4"-1,7 21,2 26,-6 0,-7 49,1-130,3 0,3 0,9 30,-6-14,-4 1,-3 0,-5 40,0-113,28 266,-21-119,-4-152,-2 2,2 0,-1-1,1 1,0-1,0 1,1-1,0 0,0 0,1 0,0-1,0 1,1-1,0 1,0-5,-1 0,0 0,1-1,0 0,-1 1,1-2,0 1,-1 0,1-1,0 0,0 0,-1 0,1-1,0 0,0 0,-1 0,1 0,-1-1,2 0,12-2,256-23,-158 20,509-27,54 21,123 14,-26 25,-563-26,-214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49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15 266,'-6'-34,"1"0,3-1,0 1,4-28,-2 59,0 0,1 0,-1 1,1-1,0 0,0 0,0 1,0-1,1 0,-1 1,1-1,-1 1,1-1,0 1,0 0,0 0,0 0,0 0,0 0,1 1,-1-1,1 0,-1 1,1 0,0 0,-1 0,1 0,0 0,2 0,91-3,-71 5,408 36,-384-32,549 34,518-39,-383 26,-165-12,358-15,-777 13,52-2,-199-10,0 0,0 0,-1 0,1 1,0-1,0 1,0-1,0 1,0 0,0 0,-1 0,1 0,0 0,-1 0,1 0,-1 0,1 1,-1-1,0 1,1-1,-1 1,0-1,0 1,0 0,0 0,0-1,-1 1,1 0,0 0,-1 0,1 0,-1 0,0 0,0 0,0 0,0 0,0 0,0 2,-4 306,28 234,-27-329,-20 115,15-256,0-14,2 0,3 0,2 1,7 50,9 21,-10 21,-6-151,1 0,0 0,-1 0,0 0,1 0,-1 0,0-1,0 1,0 0,0 0,0-1,0 1,0 0,-1-1,1 1,-1-1,1 0,-1 1,0-1,1 0,-1 0,0 0,0 0,1 0,-1-1,0 1,0-1,0 1,0-1,0 1,0-1,-2 0,-72-3,62 1,-143-9,-80 7,40 2,-212-5,319 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1.2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1,'6'258,"27"159,-2-129,-7 189,-25 270,1-743,0-1,0 1,1 0,-1-1,1 1,0 0,0-1,1 1,-1-1,1 0,-1 1,1-1,0 0,0 0,1 0,-1 0,0 0,1-1,0 1,0-1,0 0,0 0,0 0,0 0,0 0,1 0,-1-1,2 1,107 19,-99-20,193 11,118-13,-310 1,664-44,-254 6,290-12,170 20,-763 23,1 5,119 14,72 9,-294-19,0 2,0 0,-1 1,0 1,0 1,0 0,10 7,-21-6,-13-6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4:53.1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40,'0'0,"0"-1,0 1,0-1,0 0,1 1,-1-1,0 1,0-1,0 0,0 1,0-1,1 1,-1-1,0 1,1-1,-1 1,0-1,1 1,-1-1,1 1,-1-1,0 1,1 0,-1-1,1 1,-1 0,1-1,0 1,-1 0,1 0,-1-1,1 1,-1 0,1 0,0 0,-1 0,1 0,-1 0,1 0,0 0,-1 0,1 0,149-12,1132 8,105-4,-479 59,-826-44,35 2,491 53,-531-51,223 41,-299-52,1 0,0 1,-1-1,1 0,0 1,-1-1,1 1,0 0,-1-1,1 1,-1 0,1 0,-1 0,0 0,1 0,-1 1,0-1,0 0,0 0,0 1,0-1,0 1,0-1,0 1,0-1,-1 1,1 0,-1-1,1 1,-1 0,0-1,1 1,-1 0,0 0,0-1,0 1,-1 0,1 0,-5 25,1 0,2-1,0 1,2 1,1-1,1 0,2 4,44 145,-31-124,-3 0,-1 1,-1 18,2 281,-11-251,-5 1,-3-1,-10 38,-20 280,8-170,-2-134,28-113,-1-1,0 1,0-1,0 1,1-1,-1 0,0 0,-1 0,1 0,0 0,0-1,0 1,0-1,-1 1,1-1,0 0,-1 0,1 0,0 0,0 0,-1 0,1-1,0 1,0-1,0 1,-1-1,1 0,0 0,0 0,0 0,0 0,0-1,1 1,-2-2,-12-3,-74-20,-1 4,-1 3,-1 5,-27 1,10 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3:54.7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0 132,'7'148,"6"-1,9 18,-12-97,46 286,-24-181,-7 2,-8 1,-6 165,-42-25,28-298,4-26,1-11</inkml:trace>
  <inkml:trace contextRef="#ctx0" brushRef="#br0" timeOffset="864.338">66 237,'35'-16,"184"-1,-112 14,0 4,1 5,28 9,-3 4,36 6,54-5,426-24,-445-3,-69 7,-124 3,-3 0</inkml:trace>
  <inkml:trace contextRef="#ctx0" brushRef="#br0" timeOffset="1620.887">803 869,'-5'16,"0"1,1-1,1 1,0 0,1 0,1 0,1 0,0 0,1 1,0-10,0 1,1-1,0 0,1 0,-1 0,2 0,-1 0,1 0,0-1,0 0,1 0,0 0,1 0,-1-1,1 0,0 0,1-1,-1 1,2-1,-4-1,0-1,1 1,0-1,0 0,0-1,0 1,0-1,0 0,1 0,-1 0,1-1,-1 0,1 0,0 0,-1-1,1 0,0 0,0 0,-1-1,1 0,-1 0,1-1,-1 1,1-1,-1 0,0 0,0-1,0 0,0 0,0 0,0 0,-1-1,0 0,1 0,-1-1,1-1,-2-1,1 0,-1 0,0-1,0 1,-1 0,0-1,0 0,-1 0,0 1,0-1,-1 0,0 0,0 0,-1 0,0 1,0-1,-1 0,0 1,-1-1,-2-5,1 2,-2 0,1 0,-1 0,-1 1,0 0,0 1,-1-1,0 1,-1 1,1 0,-2 0,1 0,-11-5,18 12,-1-1,1 0,-1 1,0-1,1 1,-1 0,0 0,0 0,0 0,0 1,0-1,0 1,0 0,0 0,0 0,-1 0,1 0,0 1,0-1,0 1,0 0,0 0,1 0,-1 0,0 0,0 1,1-1,-1 1,1 0,-1 0,1 0,0 0,-1 0,1 0,0 1,-1 1,-2 4,0 1,0-1,0 1,1 0,0 0,1 1,0-1,1 1,0-1,0 1,1 0,0 0,1 0,0 0,1 0,0 0,0-1,1 1,0 0,1-1,0 1,0-1,1 0,4 6,14 10</inkml:trace>
  <inkml:trace contextRef="#ctx0" brushRef="#br0" timeOffset="2073.132">1488 776,'-12'-1,"3"-2,0 1,1 0,-1 1,0 0,0 0,0 1,1 0,-1 1,0-1,0 2,0-1,1 1,-1 1,1 0,-1 0,1 0,0 1,0 0,1 1,-1 0,1 0,-6 6,9-7,0 0,1 1,-1-1,1 1,0 0,0 0,1 0,-1 0,1 1,0-1,1 1,-1-1,1 1,0 0,0-1,1 1,0 0,0 0,0-1,1 1,0 0,0-1,0 1,1-1,0 1,0-1,0 1,0-1,1 0,0 0,0 0,1-1,0 2,8 3,0-1,0-1,1 0,0 0,0-1,1-1,-1-1,1 1,5-1,-5-1,0 1,0 1,0 0,-1 1,0 0,0 1,-1 0,0 1,1 1,-11-8,-1 0,1 0,-1 0,0 0,1 0,-1 1,0-1,0 0,0 1,0-1,0 1,0-1,0 1,-1-1,1 1,0 0,-1-1,1 1,-1 0,0-1,0 1,1 0,-1 0,0-1,-1 1,1 0,0 0,0-1,-1 1,1 0,-1-1,1 1,-1 0,0-1,0 1,0-1,0 1,0-1,0 1,0-1,0 0,0 0,-1 1,0-1,-15 9,0-1,0-1,-1-1,0 0,-1-1,1-1,-1-1,0-1,0-1,-2 0,-47 3,61-6</inkml:trace>
  <inkml:trace contextRef="#ctx0" brushRef="#br0" timeOffset="2431.753">2054 816,'-15'-6,"0"0,-1 1,0 1,1 0,-1 1,0 1,-1 0,-3 1,13 1,0 0,0 1,0 0,0 0,0 0,0 1,0 0,1 0,-1 1,1 0,0 0,-1 0,1 1,1 0,-1 0,1 0,-1 1,1 0,0 0,0 1,-1 2,0 0,1 1,0 0,0 0,1 0,0 0,0 1,1 0,0 0,1-1,0 1,1 1,0-1,1 0,0 0,0 0,1 0,0 1,1-1,0 0,1-1,0 1,0 0,1-1,0 0,1 1,0-2,1 1,-1-1,2 0,-1 0,1 0,0-1,1 0,0-1,0 1,0-1,3 1,7 0,-1-1,1-1,0 0,1-1,-1-1,1-1,0-1,-1 0,1-2,0 0,0-1,-1 0,1-2,-1 0,0-1,0-1,-1-1,4-2,35-13</inkml:trace>
  <inkml:trace contextRef="#ctx0" brushRef="#br0" timeOffset="3202.691">751 1725,'5'-3,"1"0,-1 0,1 1,0 0,0 0,0 0,0 1,0 0,1 0,-1 1,0 0,0 0,1 0,-1 1,0 0,0 0,0 0,0 1,0 0,0 0,0 1,-1-1,1 1,-1 1,0-1,1 1,-2 0,1 0,0 0,-1 0,0 1,0 0,3 4,-3 2,0-1,-1 1,0 0,-1 1,0-1,-1 0,0 1,-1-1,0 0,0 1,-2-1,1 0,-1 0,-1 1,0-1,-1-1,-3 9,-9 18,-2-1,-1-1,-1-1,-12 13,22-34,7-9,0 0,0-1,1 1,-1 0,1 0,-1 1,1-1,1 0,-1 1,1-1,-1 1,1 4,2-8,0 1,0-1,1 1,-1-1,1 0,-1 1,1-1,-1 0,1 0,-1 0,1 0,0 0,0-1,0 1,-1-1,1 1,0-1,0 1,0-1,0 0,0 0,0 0,0 0,0 0,0-1,0 1,-1 0,1-1,0 0,0 1,175-46,-154 38,28-9</inkml:trace>
  <inkml:trace contextRef="#ctx0" brushRef="#br0" timeOffset="3913.928">1382 1948,'-15'82,"4"106,11-188,3-91,-3-1,-5 1,-4-7,2 77,3 32,4 3,1-1,0 1,1 0,0-1,1 0,1 1,0-1,1-1,0 1,1-1,0 1,3 2,-8-14,1 1,0 0,0 0,-1-1,1 1,0-1,0 1,0-1,1 0,-1 0,0 0,0 0,1 0,-1-1,0 1,1-1,-1 1,1-1,-1 0,1 0,-1 0,0 0,1 0,-1-1,1 1,-1-1,0 1,1-1,-1 0,0 0,0 0,1 0,-1-1,0 1,1-2,63-61,-60 55,-1 1,0-1,-1 0,0 0,0 0,-1-1,0 1,0-1,-1 0,-1 0,1 1,-2-1,1 0,-2-2,29 350,-27-325,0 0,0-1,1 1,0-1,1 0,0 0,1 0,1-1,3 7,3-5,0-7</inkml:trace>
  <inkml:trace contextRef="#ctx0" brushRef="#br0" timeOffset="4168.246">1843 1711,'4'18,"5"17,-1 11,0 10,-3 3,1 2,-1-2,-1-3,1-5,1-8,1-11,0-9,0-9</inkml:trace>
  <inkml:trace contextRef="#ctx0" brushRef="#br0" timeOffset="4447.501">2093 1685,'2'15,"1"13,0 12,-1 11,0 7,-1 6,0 0,-1-1,0-5,0-6,2-7,1-8,0-12</inkml:trace>
  <inkml:trace contextRef="#ctx0" brushRef="#br0" timeOffset="4705.809">1870 2000,'15'0,"15"-2,13-3,10-5,5-4,-6 2</inkml:trace>
  <inkml:trace contextRef="#ctx0" brushRef="#br0" timeOffset="5081.321">2278 2027,'207'1,"-204"-2,1 1,-1 0,0 0,1 1,-1-1,0 0,0 1,1 0,-1 0,0 0,0 0,0 1,0-1,0 1,-1 0,1-1,0 1,-1 0,1 1,-1-1,0 0,1 1,-1 0,0-1,-1 1,1 0,0 0,-1 0,0 0,1 0,-1 0,0 3,-1 7,-1 0,0 1,-1-2,-1 1,0 0,-1 0,0-1,-1 0,0 0,-1 0,0 0,-5 5,9-12,-32 54,18-33,2 0,0 1,2 1,-9 29,20-53,0-1,0 1,0 0,1 0,0 0,-1 0,1 0,0 0,1 0,-1 0,1 0,0 0,0 0,0 0,0-1,1 1,0 0,-1-1,1 1,0-1,1 0,-1 1,1-1,-1 0,1 0,0-1,0 1,0-1,1 1,-1-1,0 0,1 0,0-1,-1 1,4 0,2 1,0 0,1 0,-1-1,1-1,-1 0,1 0,0-1,-1 0,1 0,0-1,-1-1,1 1,-1-2,1 1,-1-1,0-1,0 1,0-2,-1 1,1-1,-1 0,1-2,16-13</inkml:trace>
  <inkml:trace contextRef="#ctx0" brushRef="#br0" timeOffset="5330.682">2264 2277,'18'2,"17"1,16 0,10-3,9-4,1-3,-5-2,-9-1,-14 3</inkml:trace>
  <inkml:trace contextRef="#ctx0" brushRef="#br0" timeOffset="6336.509">237 2080,'8'213,"19"92,-27-305,3 49,3-1,2 0,2-1,2 0,2 0,7 13,-20-57,0 1,0-1,0 1,1-1,-1 0,1 0,0 0,0 0,0 0,0 0,0 0,1-1,-1 1,1-1,0 1,0-1,0 0,0 0,0-1,0 1,0-1,1 1,-1-1,0 0,1 0,-1 0,1-1,-1 1,2-1,85-22,373-28,-99 27,85 16,437-5,-5 13,-875-2,-12 1,-12 0,-5 0</inkml:trace>
  <inkml:trace contextRef="#ctx0" brushRef="#br0" timeOffset="7567.647">2040 237,'237'-11,"-142"7,69-5,1 7,0 7,157 26,-309-29,-8-2,-1-1,0 1,0 1,0-1,1 1,-1-1,0 1,0 0,0 1,0-1,0 1,0 0,-1 0,1 0,0 0,-1 0,0 1,1 0,-1 0,0 0,0 0,-1 0,1 0,-1 1,1-1,-1 1,0 0,-1 0,1 0,6 121,-1-79,19 143,1 158,-19 348,-7-655,0 54,4-1,4 1,4-2,4 0,6 7,9-4,-18-56,-1 0,-2 1,-2 1,-1-1,0 21,-8-56,10 21,-2-27</inkml:trace>
  <inkml:trace contextRef="#ctx0" brushRef="#br0" timeOffset="8679.907">3396 1277,'165'11,"97"-8,-49-1,344 8,-445-15,-112 5,1 0,-1 0,1-1,-1 1,1 0,0 0,-1 0,1 0,-1 0,1 0,-1 0,1 0,-1 1,1-1,-1 0,1 0,-1 0,1 1,-1-1,1 0,-1 0,1 1,-1-1,0 0,1 1,-1-1,1 1,-1-1,0 0,1 1,-1-1,0 1,0-1,1 1,-1-1,0 1,0-1,0 1,0-1,0 1,0 0,1-1,-1 1,0-1,-1 1,1-1,0 1,0-1,0 1,0-1,0 1,0-1,-1 1,1-1,0 1,-5 8</inkml:trace>
  <inkml:trace contextRef="#ctx0" brushRef="#br0" timeOffset="9982.453">4357 948,'27'41,"-3"-17,1-2,1-1,1-1,1-2,0 0,23 9,43 27,-91-52,1-1,0 1,0 0,-1 0,1 0,-1 0,0 0,1 1,-1 0,0-1,-1 1,1 0,0 1,-1-1,0 0,0 1,0-1,0 1,0 0,-1 0,1-1,-1 1,0 0,0 0,-1 0,1 0,-1 0,0 1,0-1,0 0,-1 0,0 2,-7 6,0-1,-1 0,0 0,-1 0,-1-2,1 1,-1-1,-1-1,0 0,0 0,-1-1,-3 1,4-1,-114 61,124-67</inkml:trace>
  <inkml:trace contextRef="#ctx0" brushRef="#br0" timeOffset="10396.874">4817 1264,'748'-24,"-642"25,-106-1,0 0,0 0,-1 0,1-1,0 1,0 0,0 0,-1 0,1 0,0 0,0-1,-1 1,1 0,0 0,0 0,-1 0,1 0,0 0,0 0,-1 0,1 0,0 0,-1 0,1 0,0 0,0 0,-1 0,1 0,0 0,0 0,-1 1,1-1,0 0,0 0,-1 0,1 0,0 1,0-1,0 0,-1 0,1 0,0 1,0-1,0 0,0 0,0 0,-1 1,1-1,0 0,0 0,0 1,0-1,0 0,0 1,0-1,0 0,0 0,0 1,0-1,0 0,0 0,0 1,0-1,0 0,0 0,1 1,-1-1,-13 1</inkml:trace>
  <inkml:trace contextRef="#ctx0" brushRef="#br0" timeOffset="10966.854">5646 79,'40'107,"-5"1,-5 2,-4 1,9 108,-17 65,-15 190,-5-307,2-59,-1 188,20 104,-7-324,-8-64</inkml:trace>
  <inkml:trace contextRef="#ctx0" brushRef="#br0" timeOffset="11302.953">5870 2566,'9'9,"139"-4,611 3,231-13,-903-3,-88 8,1 0,0-1,0 1,0 0,0 0,-1 0,1-1,0 1,0 0,0 0,0 0,0-1,0 1,0 0,0 0,0-1,0 1,0 0,0 0,0-1,0 1,0 0,0 0,0-1,0 1,0 0,0 0,0-1,0 1,0 0,0 0,1 0,-1-1,0 1,0 0,0 0,1-1,-21-3</inkml:trace>
  <inkml:trace contextRef="#ctx0" brushRef="#br0" timeOffset="12352.289">5778 0,'10'6,"-1"-1,1-1,0 0,0 0,0-1,1 0,-1-1,6 1,-4-1,93 13,0-5,0-5,100-8,-167 2,1052-23,-999 27,-90-3,0 0,0 0,0 0,0 0,0 0,0 0,0 1,0-1,0 0,0 0,-1 1,1-1,0 1,0-1,0 0,-1 1,1 0,0-1,0 1,-1-1,1 1,0 0,-1-1,1 1,-1 0,1 0,-1 0,1-1,-1 1,0 0,1 0,-1 0,0 0,0 0,0 0,0 0,0-1,1 1,-2 0,1 0,0 0,0 0,0 0,0 0,0 0,-1 0,1 0,0-1,-1 1,1 0,-1 0,1 0,-1-1,1 1,-1 0,0-1,1 1,-1 0,0-1,0 1,-6 16,1-1,0 1,2 0,0 0,1 0,0 1,2-1,0 1,1 0,1-1,0 1,4 16,0 28,63 840,-26-182,-36-650,2 0,4 0,8 21,-17-81,-1-6</inkml:trace>
  <inkml:trace contextRef="#ctx0" brushRef="#br0" timeOffset="12870.903">6225 1303,'14'7,"8"2,10-1,8-1,7-4,4-5,0-2,-2-3,-5-2,-5 0,-10 0,-9 1</inkml:trace>
  <inkml:trace contextRef="#ctx0" brushRef="#br0" timeOffset="13118.783">6436 948,'-2'-3,"-1"3,0 2,1 6,0 6,3 5,4 4,3 0,0-4</inkml:trace>
  <inkml:trace contextRef="#ctx0" brushRef="#br0" timeOffset="13320.39">6502 1619,'2'11,"1"4</inkml:trace>
  <inkml:trace contextRef="#ctx0" brushRef="#br0" timeOffset="13966.662">6884 1000,'34'-10,"-26"10,0-1,0 1,0 1,0-1,0 1,0 1,0-1,0 2,-1-1,1 1,-1 0,1 0,-1 1,0 0,0 0,-1 1,1 0,-1 0,0 1,0-1,-1 1,0 0,0 1,0-1,-1 1,0 0,0 0,-1 1,1-1,-2 1,1 0,-1-1,0 1,0 4,-1-1,-1 0,0 1,0-1,-1 1,0-1,-1 1,0-1,-1 0,0 0,-1 0,0-1,-1 1,0-1,-1 0,0 0,-1 0,-10 14,-2-1,-1 0,-1-1,-1-2,-13 10,31-28,0 1,0 0,0 0,0 0,0 0,0 1,1-1,0 1,0 0,0 0,0 0,1 0,-1 1,1-1,0 1,0-1,1 1,-1 0,1 0,0-1,1 1,-1 0,1 0,0 0,0 0,0 0,1 0,0 0,0 1,2-3,0 1,0-1,0 0,0-1,0 1,1-1,0 1,-1-1,1 0,0 0,0-1,0 1,0-1,0 0,0 0,0 0,1 0,-1-1,0 0,1 0,-1 0,38 1,1-2,-1-2,0-1,8-4,-26 5,65-11,-80 11</inkml:trace>
  <inkml:trace contextRef="#ctx0" brushRef="#br0" timeOffset="14597.954">6489 1619,'-1'3,"0"0,1 0,-1 0,1 0,0 0,0 0,0 0,0 0,0 1,1-1,-1 0,1 0,0 0,0-1,0 1,1 0,-1 0,0 0,1-1,0 1,0-1,0 1,0-1,0 0,0 0,0 0,1 0,-1 0,1-1,-1 1,1 0,0-1,0 0,0 0,0 0,0 0,0 0,0-1,0 1,0-1,0 0,2 0,43-27,-47 26,0 0,0 0,0 0,0 0,0 0,0 0,0 0,-1 0,1 0,0-1,-1 1,1 0,0 0,-1-1,0 1,1 0,-1-1,0 1,0-1,1 1,-1 0,0-1,0 1,-1 0,1-1,0 1,0-1,-1 1,1 0,-1-1,1 1,-1 0,1 0,-1 0,0-1,0 1,0 0,0 0,-3-2,0 1,0 0,-1-1,1 2,-1-1,1 0,-1 1,0 0,0 0,1 0,-1 1,0 0,0 0,0 0,0 0,1 1,-1 0,-4 1,8-2,0 1,0-1,0 1,0-1,0 1,0 0,1-1,-1 1,0 0,0 0,1 0,-1-1,1 1,-1 0,0 0,1 0,0 0,-1 0,1 0,0 0,-1 0,1 0,0 0,0 0,0 1,0-1,0 0,0 0,0 0,0 0,0 0,1 0,-1 0,0 0,1 0,-1 0,1 0,-1 0,1 0,-1 0,1 0,0-1,0 1,-1 0,1 0,0-1,0 1,0 0,0-1,-1 1,1-1,0 1,0-1,0 1,0-1,0 0,0 0,1 1,-1-1,0 0,0 0,19 9</inkml:trace>
  <inkml:trace contextRef="#ctx0" brushRef="#br0" timeOffset="16649.812">6423 987,'-1'2,"1"-1,0 1,-1 0,1-1,0 1,-1-1,1 1,0 0,0-1,1 1,-1-1,0 1,0 0,1-1,-1 1,1-1,-1 1,1-1,0 1,0-1,-1 0,1 1,0-1,0 0,1 0,-1 1,0-1,0 0,0 0,1 0,-1 0,0-1,1 1,-1 0,1-1,-1 1,1 0,-1-1,1 0,0 1,-1-1,1 0,-1 0,1 0,1 0,-1-1,1-1,-1 1,1-1,-1 1,0-1,0 0,0 0,0 0,0 0,0 0,0 0,-1-1,1 1,-1-1,0 1,1-1,-1 1,0-1,0-2,0 4,-1-1,0 1,1 0,-1 0,0 0,1 0,-1-1,0 1,0 0,0 0,0-1,0 1,0 0,-1 0,1-1,0 1,-1 0,1 0,-1 0,1 0,-1 0,1 0,-1-1,0 1,1 0,-1 1,0-1,0 0,0 0,0 0,0 0,0 1,0-1,0 0,0 1,0-1,0 1,0-1,-1 1,1 0,0-1,0 1,0 0,-1 0,1 0,0 0,-1 0,0 1,1-1,-1 1,1-1,0 1,-1 0,1-1,-1 1,1 0,0 0,0 0,-1 0,1 0,0 0,0 0,0 1,0-1,0 0,1 1,-1-1,0 0,0 1,1-1,-1 1,1-1,-1 1,1-1,0 1,0-1,0 1,0 0,0 0,-1 11</inkml:trace>
  <inkml:trace contextRef="#ctx0" brushRef="#br0" timeOffset="17967.681">7765 1317,'2'0,"4"0,6 0,16 0,18 0,19-3,21-2,16-3,11-3,6 2,-3 1,-11 3,-16 1,-19 3,-19 0,-18 3,-15 1</inkml:trace>
  <inkml:trace contextRef="#ctx0" brushRef="#br0" timeOffset="74085.894">9647 540,'25'149,"-14"-44,-5-1,-8 87,8 122,-4-292,1 0,1 0,2 0,0 0,1-1,0 0,2-1,1 0,5 9,-11-20,0 1,1-2,0 1,0 0,1-1,0 0,0-1,0 1,1-1,0 0,0-1,1 0,0 0,6 3,15 1,0-1,1-1,0-2,0-1,1-1,-1-2,0-1,1-1,-1-2,0-1,18-5,30 0,267-20,-320 26,-9 0</inkml:trace>
  <inkml:trace contextRef="#ctx0" brushRef="#br0" timeOffset="74987.502">9687 447,'838'-10,"-663"7,-173 3,1 0,0 0,0 0,-1 1,1-1,0 1,-1-1,1 1,0 0,-1 0,1 0,-1 0,0 1,1-1,-1 1,0-1,0 1,0 0,0 0,0 0,0 0,-1 0,1 0,0 1,-1-1,0 0,0 1,0-1,0 1,0 0,0-1,0 1,-1 0,0-1,1 1,-1 0,0-1,0 3,-21 207,20-134,4 0,3 0,3-1,4 1,10 26,1 19,-13-67,-3-17,-1 1,-2 1,-1-1,-3 8,-1-44,-1-1,1 1,-1 0,0 0,0-1,0 1,-1-1,1 1,-1-1,0 0,0 1,0-1,-1 0,1 0,-1 0,1-1,-1 1,0-1,0 1,0-1,0 0,0 0,-1 0,1-1,-1 1,1-1,-1 0,0 0,0 0,-113 12,51-21,38 2</inkml:trace>
  <inkml:trace contextRef="#ctx0" brushRef="#br0" timeOffset="75529.528">9858 1093,'7'0,"6"0,8 0,5 0,5 0,1 0,0 0,-1 0,-1 0,-2-3,-3-2,-6-1</inkml:trace>
  <inkml:trace contextRef="#ctx0" brushRef="#br0" timeOffset="75750.504">10015 816,'0'2,"0"4,0 2,0 2,3 4,0 2,2 0,0-2</inkml:trace>
  <inkml:trace contextRef="#ctx0" brushRef="#br0" timeOffset="75951.961">10095 1355,'0'12,"0"5,0 0</inkml:trace>
  <inkml:trace contextRef="#ctx0" brushRef="#br0" timeOffset="76320.974">10371 855,'-2'18,"-1"13,0 12,1 7,0 7,1 3,0 0,3-4,1-4,3-7,1-9,1-10</inkml:trace>
  <inkml:trace contextRef="#ctx0" brushRef="#br0" timeOffset="76733.396">10556 1093,'-8'15,"2"1,0 0,1 1,1-1,1 1,0 0,1 0,1 0,0 0,2 6,-1-21,0 0,1 1,-1-1,1 0,0 0,-1 0,1 1,0-1,1 0,-1 0,0 0,1 0,-1-1,1 1,-1 0,1-1,0 1,-1-1,1 1,0-1,0 0,0 0,0 0,1 0,-1 0,0 0,0 0,1-1,-1 1,0-1,1 0,-1 0,0 0,1 0,-1 0,0 0,1-1,-1 1,0-1,0 1,1-1,-1 0,0 0,0 0,0 0,0 0,0 0,0-1,1-1,5-3,0-1,-1 0,1 0,-2-1,1 0,-1 0,0-1,-1 0,0 0,-1 0,1 0,-2-1,1 0,-1 1,-1-1,0-1,0 1,-1 0,0 0,-1 0,0-1,-1 1,0 0,-1 0,0 0,-2-6,4 13,-1-1,0 1,0-1,0 1,-1-1,1 1,-1 0,0 0,0 0,0 0,0 0,-1 0,1 0,-1 1,1-1,-1 1,0 0,0 0,0 0,0 0,-1 0,1 1,0-1,-1 1,1 0,-1 0,1 0,-1 1,0-1,1 1,-1 0,1 0,-1 0,0 1,1-1,-1 1,-2 0,1 2,0 1,0-1,0 1,1 0,-1 0,1 0,0 1,0 0,1-1,-1 1,1 1,0-1,0 0,1 1,0-1,0 2,-11 28</inkml:trace>
  <inkml:trace contextRef="#ctx0" brushRef="#br0" timeOffset="77451.985">10845 1013,'20'2,"18"1,14 0,11-1,8 0,6-1,3 0,-3-3,-5-1,-10 0,-9 0,-10 2,-10 0,-10 0</inkml:trace>
  <inkml:trace contextRef="#ctx0" brushRef="#br0" timeOffset="78098.735">11621 514,'8'106,"5"-1,5 0,20 63,-22-100,93 420,-104-460,-6-21,1 0,1-1,-1 1,1 0,0-1,0 1,1-1,0 0,0 1,1-1,-1 0,1 0,1 0,-1-1,1 1,0-1,0 0,0 0,1 0,0-1,0 1,0-1,1 0,-1-1,1 1,0-1,4 2,9-4,0 0,0-1,1-1,-1 0,0-2,0 0,-1-1,3-2,7 0,123-21,2 6,0 7,131 6,-258 4,-35 2</inkml:trace>
  <inkml:trace contextRef="#ctx0" brushRef="#br0" timeOffset="78764.502">11726 369,'1'-3,"0"1,1 0,-1 0,0 0,1 0,-1 0,1 0,-1 1,1-1,0 1,0-1,0 1,0-1,0 1,0 0,0 0,0 0,0 0,1 0,-1 0,0 1,1-1,-1 1,0 0,1 0,-1 0,0 0,1 0,-1 0,1 0,-1 1,0-1,1 1,-1 0,0 0,0 0,0 0,1 0,10 0,412 33,-173-29,219-27,-409 13,-57 6,-16 6,7 2,1 0,0 0,0 0,0 0,1 0,0 1,0-1,0 1,0-1,1 1,0 0,0 0,1 0,0 0,0-1,0 1,1 0,-1 0,1 0,1-1,-1 1,1 0,1 1,-2-1,8 44,63 400,-68-408,0 19,2 0,2-1,4 0,2 0,2-1,3-1,22 44,-32-86</inkml:trace>
  <inkml:trace contextRef="#ctx0" brushRef="#br0" timeOffset="79216.291">12003 1040,'4'0,"9"0,6 0,7 0,5 0,7-2,4-1,0-3,-1 1,-4-2,-8 1</inkml:trace>
  <inkml:trace contextRef="#ctx0" brushRef="#br0" timeOffset="79465.627">12134 803,'0'-2,"0"1,0 6,-2 8,-1 7,0 4,1-2</inkml:trace>
  <inkml:trace contextRef="#ctx0" brushRef="#br0" timeOffset="79716.955">12305 1290,'0'11,"0"8,0 4,0-1,0-1,0-2,0-5</inkml:trace>
  <inkml:trace contextRef="#ctx0" brushRef="#br0" timeOffset="79952.326">12556 776,'0'3,"0"6,-2 12,-1 11,0 11,0 9,1 5,4 2,3 0,2-4,6-6,2-7,-1-11</inkml:trace>
  <inkml:trace contextRef="#ctx0" brushRef="#br0" timeOffset="80350.348">12779 1079,'0'21,"-1"-12,0 0,1 0,1 0,0-1,0 1,0 0,1-1,0 1,3 5,-4-13,-1 0,1 1,-1-1,1 0,0 0,0 0,0 0,0 0,0 0,0 0,0 0,0 0,0 0,0 0,0 0,1-1,-1 1,0 0,1-1,-1 1,0-1,1 0,-1 1,0-1,1 0,-1 0,1 0,-1 0,1 0,-1 0,0-1,1 1,-1 0,1-1,-1 1,0-1,1 1,-1-1,1 0,44-37,-39 29,0 0,0 0,-1-1,0 1,-1-2,0 1,0 0,-1-1,-1 0,0 0,0 0,-1 0,-1-1,1 1,-2 0,0-1,0 1,-1-1,0 1,-4-11,4 19,0 0,0 1,-1-1,1 1,-1-1,0 1,1-1,-1 1,0 0,-1 0,1 0,0 0,-1 0,1 1,-1-1,1 1,-1-1,0 1,1 0,-1 0,0 0,0 1,0-1,0 1,0-1,0 1,0 0,0 0,0 0,0 1,0-1,0 1,-1 0,-6 1,0 1,-1 1,2-1,-1 2,0-1,1 1,0 1,-6 4,-14 12</inkml:trace>
  <inkml:trace contextRef="#ctx0" brushRef="#br0" timeOffset="81368.161">9003 1146,'6'0,"10"0,10 0,12 0,14-3,11-2,12-3,7-3,6-1,-2-3,-3-1,-10 1,-17 5</inkml:trace>
  <inkml:trace contextRef="#ctx0" brushRef="#br0" timeOffset="82552.989">13121 987,'12'0,"9"0,9 0,10 0,12-2,12-1,12-2,10-2,7-3,0-2,-15 2</inkml:trace>
  <inkml:trace contextRef="#ctx0" brushRef="#br0" timeOffset="69119.128">14135 922,'29'-13,"38"11,-1 2,1 4,55 10,41 3,11-8,0 0,124 23,-171-11,2-6,77-2,-150-13,0 3,0 2,31 8,-20-3,0-3,1-4,0-2,9-3,10 0,270 2,-331-2,-23-1</inkml:trace>
  <inkml:trace contextRef="#ctx0" brushRef="#br0" timeOffset="69553.969">15240 632,'8'6,"0"-1,0 0,0 0,0-1,1 0,0 0,0-1,7 2,8 3,84 28,-57-21,0 2,-1 3,-1 1,-1 3,21 15,-62-35,0-1,-1 2,1-1,-1 1,0 0,0 0,-1 1,0 0,0 0,0 0,0 0,-1 1,0 0,0-1,-1 2,0-1,0 0,-1 1,0-1,0 1,-1 0,-3 3,-1-1,0 1,-1 0,0-1,-1 0,0 0,-1 0,0-1,0 1,-1-1,0-1,0 1,-1-1,0-1,-1 1,0-2,-9 7,-40 30,-2-3,-1-3,-21 8,-102 63,155-88</inkml:trace>
  <inkml:trace contextRef="#ctx0" brushRef="#br0" timeOffset="88686.965">14583 1000,'0'1,"0"-1,0 0,0 0,0 1,0-1,0 0,0 0,0 1,0-1,0 0,0 0,0 1,0-1,0 0,0 1,0-1,0 0,0 0,-1 1,1-1,0 0,0 0,0 0,0 1,-1-1,1 0,0 0,0 0,0 1,-1-1,1 0,0 0,0 0,0 0,-1 0,1 1,0-1,0 0,-1 0,1 0,0 0,-1 0,1 0,0 0,0 0,-1 0,1 0,0 0,0 0,-1 0,1 0,0 0,0-1,-1 1,1 0,0 0,0 0,-1 0,1 0,0 0,0-1,0 1,-9 87,3 0,5 0,3 0,9 42,2 126,0 95,-13-15,13-88,-14 715,1-951</inkml:trace>
  <inkml:trace contextRef="#ctx0" brushRef="#br0" timeOffset="91469.451">15056 3356,'0'16,"0"11,0 9,0 6,0 4,0 2,-2 0,-1-4,0-5,-1-4,-1-11,1-9</inkml:trace>
  <inkml:trace contextRef="#ctx0" brushRef="#br0" timeOffset="91716.79">14832 3251,'16'-3,"18"1,18-1,14 0,13 2,5 0,1 0,-8 1,-11 0,-11 0,-16 0</inkml:trace>
  <inkml:trace contextRef="#ctx0" brushRef="#br0" timeOffset="92570.517">15320 3698,'0'13,"-13"285,11-386,3-201,-1 299,1 0,0 0,0 0,1-1,0 1,1 0,0-1,1 0,2 6,-4-12,-1-1,0 1,1-1,0 1,-1-1,1 1,0-1,0 0,0 0,1 0,-1 0,0 0,1-1,-1 1,1-1,-1 1,1-1,0 0,0 0,0 0,0-1,-1 1,1 0,0-1,0 0,0 0,0 0,0 0,0 0,0-1,0 1,0-1,0 0,0 0,4-2,-1 0,1-1,-1 0,1 0,-1-1,0 0,-1 0,1 0,-1 0,0-1,-1 0,1 0,-1 0,0-1,-1 0,1 1,-1-1,-1 0,1 0,-1-1,0 1,-1-1,-26 231,19-184,2-17,1 1,1 0,0-1,2 1,1 0,3 15,-4-36,0 0,0-1,1 1,-1 0,1-1,-1 1,1-1,0 1,0-1,-1 1,1-1,0 1,0-1,1 0,-1 0,0 1,0-1,0 0,1 0,-1 0,1 0,-1-1,1 1,7 2</inkml:trace>
  <inkml:trace contextRef="#ctx0" brushRef="#br0" timeOffset="93066.239">15688 3672,'38'0,"-23"-2,-1 2,1 0,-1 0,1 2,-1 0,1 0,-1 1,0 1,2 1,-14-4,0 0,0 0,0 1,0-1,0 1,0-1,0 1,0-1,-1 1,1 0,0 0,-1 0,0 0,0 0,1 0,-1 0,0 1,-1-1,1 0,0 1,-1-1,1 0,-1 1,0-1,0 1,0-1,0 0,0 1,0-1,-1 1,1-1,-1 5,-1-1,0 0,0 1,0-1,-1 0,0-1,0 1,-1 0,1-1,-1 0,-1 1,-73 60,78-65,0-1,1 1,-1 0,0-1,0 1,0-1,1 1,-1 0,0-1,1 1,-1-1,0 1,1-1,-1 1,1-1,-1 1,1-1,-1 0,1 1,-1-1,1 0,0 1,-1-1,1 0,-1 0,1 1,0-1,-1 0,1 0,0 0,-1 0,1 0,0 0,-1 0,1 0,0 0,-1 0,1 0,-1-1,1 1,0 0,-1 0,1-1,-1 1,1 0,0-1,0 1,117 14,-112-13,-1 1,0 0,0 0,0 0,0 0,0 1,0 0,-1 0,1 0,-1 0,0 1,0-1,0 1,0 1,-1-1,1 0,-1 1,0-1,-1 1,2 3,-3-4,0 0,0-1,0 1,0 0,-1 0,0 0,0 0,0-1,0 1,-1 0,0 0,1 0,-1-1,-1 1,1 0,0-1,-1 1,0-1,0 1,0-1,0 0,0 0,-1 0,1 0,-1 0,0-1,0 1,0-1,-7 7,-1-2,0 1,0-1,0-1,-1 0,0 0,-9 2,15-6,0 1,0-1,-1 0,1 0,-1-1,1 0,-1 0,0-1,1 1,-1-2,0 1,1-1,-1 0,1 0,-1 0,-8-8</inkml:trace>
  <inkml:trace contextRef="#ctx0" brushRef="#br0" timeOffset="93664.677">15793 3054,'0'-3,"0"7,0 9,0 11,0 11,0 10,0 6,-4 5,-2-9</inkml:trace>
  <inkml:trace contextRef="#ctx0" brushRef="#br0" timeOffset="71040.635">21834 869,'19'-11,"136"-6,459-8,271-24,-395 31,-264 5,-133 13,-93-7,-7 2</inkml:trace>
  <inkml:trace contextRef="#ctx0" brushRef="#br0" timeOffset="71353.798">23216 369,'192'88,"-135"-66,-2 3,-1 2,16 13,-63-35,1 0,-2 0,1 0,-1 1,0 0,0 0,0 1,-1-1,2 5,-5-9,-1 1,1 0,-1 0,0 0,0 0,0 0,-1 0,1 0,-1 1,1-1,-1 0,0 0,0 0,-1 0,1 0,-1 1,1-1,-1 0,0 0,0 0,0 0,-1 0,1-1,-1 1,0 0,0 1,-11 10,-1 0,0-1,0 0,-1-1,-1-1,0 0,0-1,-1-1,0-1,-7 2,24-10,-255 107,186-81</inkml:trace>
  <inkml:trace contextRef="#ctx0" brushRef="#br0" timeOffset="90666.36">22571 842,'0'35,"2"0,1-1,1 1,8 23,3 9,-2-1,-3 1,-3 14,30 391,-35 6,12-146,-1-128,6-1,2 80,-21-224,3 0,3 0,2 0,14 50,-11-65,-9-42,-1-5</inkml:trace>
  <inkml:trace contextRef="#ctx0" brushRef="#br0" timeOffset="97220.058">14583 3593,'7'690,"-2"7,-1-676,-4-21,0 0,0-1,0 1,0 0,0 0,0 0,0-1,0 1,0 0,0 0,0-1,0 1,0 0,0 0,0 0,0-1,1 1,-1 0,0 0,0 0,0 0,0-1,0 1,1 0,-1 0,0 0,0 0,0 0,1 0,-1-1,0 1,0 0,0 0,1 0,-1 0,0 0,0 0,1 0,-1 0,0 0,0 0,0 0,1 0,-1 0,0 0,0 0,1 0,0-10</inkml:trace>
  <inkml:trace contextRef="#ctx0" brushRef="#br0" timeOffset="99102.237">15886 4830,'102'-16,"-51"9,125-20,1 8,30 7,480-28,-553 29,375-33,572-39,-150 30,-80 5,-3 27,-11 7,-620 14,17-13,-158 11,-74 0,0 0,-1 0,1 0,-1 0,1-1,-1 1,0 0,0-1,0 1,0-1,-1 1,1-1,0 1,-1-1,0 1,0-1,0 1,0-1,0 0,0 1,-1-1,1 1,-1-1,1 1,-1-1,0 1,0-1,0 1,-1-1,-91-247,70 174,3-1,4-2,3 1,3-7,-7-157,16 194</inkml:trace>
  <inkml:trace contextRef="#ctx0" brushRef="#br0" timeOffset="100767.458">23295 3001,'0'15,"-2"13,-1 7,-2 8,-1 5,-1 0,1 2,1-1,2-2,1-5,1-7,0-7,-1-9,-1-11,1-8</inkml:trace>
  <inkml:trace contextRef="#ctx0" brushRef="#br0" timeOffset="101016.791">23019 2870,'15'-3,"19"2,20 2,15-1,10 1,5 0,0-1,-9 0,-11 1,-18-1</inkml:trace>
  <inkml:trace contextRef="#ctx0" brushRef="#br0" timeOffset="101650.741">23505 3316,'-17'59,"3"0,3 1,-1 22,28-355,-11 217,-5 56,0 0,0 0,0 0,0 1,1-1,-1 0,0 0,0 0,0 0,0 0,0 1,0-1,0 0,1 0,-1 0,0 0,0 0,0 0,0 0,1 0,-1 1,0-1,0 0,0 0,0 0,1 0,-1 0,0 0,0 0,0 0,0 0,1 0,-1 0,0 0,0 0,0 0,0-1,1 1,-1 0,0 0,0 0,6 26,-5-22,33 87,-33-88,1-1,0 1,-1-1,1 1,0-1,0 0,1 0,-1 0,0 0,1 0,-1-1,1 1,0-1,-1 1,1-1,0 0,0 0,0 0,0-1,0 1,0-1,0 1,0-1,0 0,0 0,0-1,0 1,0 0,0-1,1 0,7-3,0-1,-1 0,0-1,0 0,0 0,-1-1,0 0,0-1,-1 0,0 0,0-1,-1 0,0 0,3-7,12-42,-34 157,-7 140,24-201,1-28</inkml:trace>
  <inkml:trace contextRef="#ctx0" brushRef="#br0" timeOffset="102002.137">23953 3278,'13'-3,"1"2,-1 0,1 1,-1 0,1 1,-1 0,1 1,-1 1,0 0,1 1,-2 0,1 1,7 4,-18-8,0 1,1-1,-1 1,-1 0,1 0,0 0,0 0,-1 0,1 0,-1 0,0 0,0 1,1-1,-1 1,-1-1,1 0,0 1,-1 0,1-1,-1 1,0-1,0 1,0-1,0 1,0 0,0-1,-1 1,0-1,1 1,-1-1,0 1,0-1,0 0,0 1,-1-1,1 0,-61 77,12-35,-40 47,89-90,1 0,-1 0,1-1,-1 1,1 0,-1 0,1 0,-1 0,1 0,0-1,-1 1,1 0,0 0,0 0,0 0,0 0,0 0,0 0,0 0,0 0,0 0,0 0,1 0,-1 0,0 0,1 0,-1-1,1 1,-1 0,1 0,-1 0,1 0,-1-1,1 1,0 0,-1-1,1 1,0 0,0-1,-1 1,1-1,0 1,0-1,0 0,0 1,0-1,0 0,0 0,0 1,0-1,0 0,0 0,57 6,-53-6,25 0,0-2,-1-1,1-1,-1-2,0-1,2-1,11-6</inkml:trace>
  <inkml:trace contextRef="#ctx0" brushRef="#br0" timeOffset="102370.114">23847 2488,'0'13,"0"16,0 16,0 12,0 10,0 4,3-3,0-13</inkml:trace>
  <inkml:trace contextRef="#ctx0" brushRef="#br0" timeOffset="105934.253">29809 724,'684'0,"-671"-1,-10 1,1-1,-1 1,0 0,0 0,1 0,-1 0,0 0,0 1,0-1,0 1,0 0,1 0,-1 0,-1 1,4 1,-11 39,3-36,-17 72,4-1,3 2,3 0,4 0,3 0,4 1,3-1,6 13,-5 2,0 1,-5-1,-4 0,-4 1,-17 78,12-82,4 0,4 1,6 69,0-30,-1-58,3 0,3-1,4 5,2 0,-4 0,0 77,-10 804,4-894,4 0,2-1,10 29,-15-68,41 151,-22 26,-14-134,-3-29,-1 0,-2 1,-2 0,-3 23,1-60,0 1,-1 0,1 0,-1-1,0 1,0 0,0-1,0 0,0 1,0-1,-1 0,1 0,-1 0,1-1,-1 1,0-1,1 1,-1-1,0 0,0 0,0 0,0 0,0-1,0 1,-1-1,1 0,0 0,0 0,0 0,0-1,0 1,0-1,0 0,0 1,0-2,-1 1,-23 0,-337 13,-2171-12,1734-14,-449 6,37-41,219 22,-206 6,434 7,83 28,188 25,364-25,-38 2,-151 36,80 14,226-57,18-6</inkml:trace>
  <inkml:trace contextRef="#ctx0" brushRef="#br0" timeOffset="106931.625">28085 4330,'-4'18,"-2"13,1 9,0 5,-1 2,-1 0,0-3,-1 0,-1-7,-1-4,0-13,3-10</inkml:trace>
  <inkml:trace contextRef="#ctx0" brushRef="#br0" timeOffset="107148.005">27927 4093,'2'-4,"10"-2,17 0,18 1,19 2,15 1,6 1,-2 0,-7 1,-14 0,-19 1</inkml:trace>
  <inkml:trace contextRef="#ctx0" brushRef="#br0" timeOffset="108018.607">28362 4594,'-41'185,"27"-149,12-50,41-242,-29 203,1 88,-10-30,-1-1,1 0,0 0,0 0,0 0,0 0,1 0,-1 0,1 0,0 0,0-1,1 1,-1-1,1 0,0 1,0-1,0 0,0-1,0 1,1 0,-1-1,1 0,-1 0,1 0,0 0,0-1,0 1,0-1,0 0,0 0,1-1,-1 1,0-1,0 0,1 0,-1 0,0-1,2 0,0-1,0-1,0 0,-1-1,1 1,-1-1,0 0,0-1,0 1,0-1,-1 0,0 0,0 0,0-1,-1 1,0-1,0 0,0 0,-1 0,1-1,-2 1,1 0,-1-1,0 1,0-2,-1 7,0 0,0 0,0 0,0 0,0-1,0 1,1 0,-1 0,0 0,0 0,1 0,-1 0,1 0,-1 0,1 0,0 0,-1 0,1 0,0 0,0 0,-1 0,1 1,0-1,0 0,0 1,0-1,0 0,0 1,0-1,0 1,0 0,0-1,1 1,-1 0,0 0,0-1,0 1,0 0,0 0,1 0,-1 1,0-1,0 0,0 0,0 1,0-1,0 0,1 1,-1-1,0 1,0-1,0 1,0 2,0 0,0 1,0-1,0 0,-1 1,1-1,-1 0,0 1,0-1,0 1,0-1,-1 0,0 1,1-1,-1 0,0 1,0-1,-2 2,0 8,-8 54,2 1,4-1,3 1,3 29,0-84</inkml:trace>
  <inkml:trace contextRef="#ctx0" brushRef="#br0" timeOffset="108371.307">28967 4488,'-5'20,"-3"16,0 10,-2 7,2 3,1 1,3-3,-1-5,0-12</inkml:trace>
  <inkml:trace contextRef="#ctx0" brushRef="#br0" timeOffset="108835.065">28901 3633,'0'9,"0"14,-2 16,-1 16,-2 13,0 7,0-9</inkml:trace>
  <inkml:trace contextRef="#ctx0" brushRef="#br0" timeOffset="110299.444">15912 4738,'-12'217,"13"262,-1-468,20 134,-14-129</inkml:trace>
  <inkml:trace contextRef="#ctx0" brushRef="#br0" timeOffset="111332.2">19360 5383,'0'2,"-2"8,-1 10,0 14,-2 12,1 14,0 12,1 8,-1 5,0 3,1-2,2-3,7-9,4-11,1-16</inkml:trace>
  <inkml:trace contextRef="#ctx0" brushRef="#br0" timeOffset="112331.555">14543 4843,'2'793,"9"-643,6 0,20 67,-24-130,-12-71</inkml:trace>
  <inkml:trace contextRef="#ctx0" brushRef="#br0" timeOffset="113081.255">15938 5435,'20'224,"-7"-123,16 430,-29-528,2 25,0-1,2 1,1-1,1 0,1-1,1 1,2-2,1 1,1-7</inkml:trace>
  <inkml:trace contextRef="#ctx0" brushRef="#br0" timeOffset="113882.099">14661 6067,'-8'50,"4"43,4-1,4 0,4 0,3-1,24 85,-29-150,-3-19,-1 0,0 0,0 0,-1 1,0-1,-1 1,1-1,-1 1,-1-1,0 3,-3 0</inkml:trace>
  <inkml:trace contextRef="#ctx0" brushRef="#br0" timeOffset="115849.141">13188 6567,'99'-10,"257"14,-156 2,1259-6,-466-27,-346 12,257-13,-178-20,395 24,225 8,-1141 16,555 10,-704-4,-55-6,-1 0,0 0,0-1,1 1,-1 0,0 0,1 0,-1 0,0 0,0 0,1 0,-1 0,0 0,1 1,-1-1,0 0,0 0,1 0,-1 0,0 0,0 0,1 0,-1 1,0-1,0 0,1 0,-1 0,0 1,0-1,0 0,1 0,-1 1,0-1,0 0,0 0,0 1,0-1,0 0,0 1,1-1,-1 0,0 0,0 1,0-1,0 0,0 1,0-1,0 0,-1 1,1-1,0 0,0 0,0 1,0-1,0 0,0 0,0 1,-1-1,1 0,0 0,0 1,0-1,-1 0,-8 6</inkml:trace>
  <inkml:trace contextRef="#ctx0" brushRef="#br0" timeOffset="117168.134">13345 6633,'-10'-5,"1"1,-1 0,0 1,-1 0,1 1,-1 0,1 0,-1 1,0 0,-5-1,-29-3,0 2,1 2,-1 1,0 3,0 2,1 1,0 3,0 1,1 2,0 3,-11 5,48-18,0 1,-1-1,1 1,0 0,0 0,1 1,-1 0,1 0,0 0,0 1,0 0,0-1,1 2,0-1,0 0,0 1,1 0,0 0,0 0,0 0,1 0,0 1,0-1,1 1,-1 0,1-1,0 6,3 5,1 1,1-1,0-1,1 1,1 0,1 2,8 21,10 64,-4 0,-4 2,-5 0,-5 0,-4 1,-6 25,3 9,40 469,-41-292,-25 136,6-180,13 69,7-323</inkml:trace>
  <inkml:trace contextRef="#ctx0" brushRef="#br0" timeOffset="118389.145">15162 7567,'-23'290,"8"-144,12-178,-32-377,34 399,-1 5,1 1,0-1,0 0,1 1,-1-1,1 0,0 1,0-1,1 0,-1 1,1-1,0 0,0 1,1-1,-1 1,1 0,0-1,0 1,1 0,-1 0,1 0,0 1,0-1,0 0,0 1,1 0,-1 0,1 0,1 0,7 0,0 2,0 0,0 0,0 1,0 0,0 1,0 1,-1 0,1 0,0 1,-1 1,1 0,-1 0,0 1,-1 0,1 1,-1 1,0-1,0 2,-1-1,0 1,-1 1,1 1,-5-6,0 1,-1 0,1-1,-1 2,-1-1,1 0,-1 1,0-1,0 1,0 0,-1-1,0 1,0 0,0 0,-1 0,0 0,0 0,-1 0,1-1,-1 1,-1 0,1 0,-1-1,0 1,0-1,-1 1,1-1,-1 0,0 0,-1 0,1 0,-1 0,0-1,-1 1,-5 3,0 1,0-2,-1 0,0 0,0-1,0 0,-1-1,-10 4,-7 2,56-3,-5-6,0 2,-1 1,1 1,-1 0,0 2,6 3,-20-8,0 1,-1-1,1 1,-1 0,0 0,0 1,-1 0,1 0,-1 0,0 1,0 0,-1 0,0 0,0 0,0 1,-1-1,0 1,0 0,-1 0,2 5,-4-8,1 0,-1 0,1 0,-1 1,-1-1,1 0,-1 0,1 0,-1 0,0 0,-1 0,1 0,-1 0,1 0,-1 0,0-1,-1 1,1-1,-1 0,1 1,-1-1,0 0,0 0,-1-1,1 1,0-1,-1 0,-1 1,-7 4,-1-1,0 0,0-1,0 0,0-1,-1-1,-14 2,-140 3,168-8,0 0,-1 1,1-1,0 0,-1 0,1 1,0-1,-1 0,1 0,0 1,-1-1,1 0,-1 0,1 0,0 0,-1 0,1 0,-1 0,1 0,-1 0,1 0,-1 0,1 0,0 0,-1 0,1 0,-1 0,1 0,-1 0,1 0,0-1,-1 1,1 0,0 0,-1-1,1 1,0 0,-1 0,1-1,0 1,-1 0,1-1,0 1,0-1,-1 1,1 0,0-1,0 1,0-1,0 1,0 0,-1-1,1 1,0-1,0 1,0-1,0 1,0 0,0-1,0 1,1-1,-1 1,0-1,0 1,0-1,18-3,3-1</inkml:trace>
  <inkml:trace contextRef="#ctx0" brushRef="#br0" timeOffset="118899.779">15662 7936,'15'-8,"0"-2,-1 1,0-2,0 0,-1-1,-1 0,0-1,0 0,-1-1,-1 0,-1-1,0 0,-1 0,0-1,-1 0,-1 0,-1-1,0 0,-1 0,-1 0,0 0,-2-1,0 1,0-1,-2 1,0-1,-2-5,2 18,0-1,0 1,-1 0,0 0,0-1,0 1,0 0,-1 1,0-1,0 0,0 1,0-1,-1 1,0 0,0 0,0 1,0-1,0 1,-1 0,0 0,1 0,-1 1,0 0,-1-1,1 2,0-1,0 1,-1 0,1 0,-1 0,-3 1,5 2,-1 0,1 0,0 1,0-1,0 1,0 0,0 0,0 1,1-1,-1 1,1 0,0 0,1 0,-1 0,1 0,-1 1,1-1,0 1,1 0,-1-1,1 1,0 0,0 0,1 0,-1 4,-6 35,2 0,1 1,3 0,2 21,0-44,1 1,1-1,1 0,1 0,0 0,2 0,1-1,5 10,-9-22,0 0,1-1,0 1,1-1,0-1,0 1,0-1,1 0,0-1,1 1,-1-1,1-1,0 1,1-1,-1-1,1 0,0 0,0-1,0 0,9 2,-11-4,-1-1,0 0,1 0,-1 0,1-1,-1 0,1 0,-1-1,0 1,0-1,0-1,0 1,0-1,0 0,-1-1,0 1,1-1,-1 0,0 0,-1-1,1 1,-1-2,13-13</inkml:trace>
  <inkml:trace contextRef="#ctx0" brushRef="#br0" timeOffset="119280.76">16070 7936,'3'10,"0"-1,1 0,0 0,1-1,-1 1,2-1,-1 0,1-1,1 1,-1-1,1 0,0-1,1 1,-1-1,1-1,1 0,-1 0,1 0,0-1,0 0,0-1,0 0,0-1,1 0,6 1,-12-3,0 0,0-1,0 1,0-1,0 0,0 0,0 0,0 0,0-1,0 0,0 0,-1 0,1 0,-1 0,0-1,1 1,-1-1,0 0,-1 0,1 0,0 0,-1-1,0 1,0-1,0 1,0-1,0 0,-1 0,2-4,-1-1,0 0,0 0,0 0,-1 0,-1 0,1 0,-1-1,-1 1,0 0,0 0,-1 0,0 0,-1-1,2 4,-1 0,0 1,0 0,-1-1,1 1,-1 0,0 0,0 0,-1 0,1 1,-1-1,0 1,-1 0,1 0,-1 1,1-1,-1 1,0 0,0 0,-1 1,1-1,0 1,-1 0,0 1,1-1,-1 1,0 1,0-1,1 1,-3-1,-1 2,1 1,0 0,-1 0,1 0,0 1,0 0,0 0,1 1,-1 0,1 1,0 0,0 0,0 0,1 1,0 0,0 0,0 0,1 1,0 0,0 0,1 0,0 1,0 0,1 0,0-1,0 2,0-1,1 0,1 1,1-4,1-1,-1 1,1-1,1 1,-1-1,0 0,1 1,0-1,0 0,0 0,1 0,-1 0,1-1,0 1,0-1,0 1,1-1,-1 0,1-1,-1 1,1 0,0-1,0 0,0 0,1 0,-1 0,0-1,1 0,-1 0,3 0,35 12</inkml:trace>
  <inkml:trace contextRef="#ctx0" brushRef="#br0" timeOffset="119613.92">16807 7831,'-10'-6,"0"1,-1 1,1-1,-1 2,0-1,0 2,-1-1,1 1,0 1,-1 0,1 1,-1 0,1 1,-1 0,1 1,0 0,-1 1,1 0,1 0,-1 2,0-1,1 1,0 1,0 0,0 0,-7 7,14-10,0 0,0 0,0 0,0 1,1 0,-1-1,1 1,0 0,0 0,1 0,-1 0,1 0,0 1,0-1,0 0,0 1,1-1,0 1,0-1,0 0,0 1,1-1,-1 1,1-1,1 0,-1 0,0 0,1 1,0-1,0 0,0-1,0 1,1 0,9 6,0 0,1-1,0 0,1-1,-1 0,2-1,-1-1,1 0,0-1,0-1,0 0,1-1,-1-1,1 0,0-1,-1-1,12-1,1 2,0-2,0 0,-1-2,1-1,-1-2,3-1,18-8</inkml:trace>
  <inkml:trace contextRef="#ctx0" brushRef="#br0" timeOffset="125885.065">17847 8015,'3'-28,"1"0,1 1,2-1,1 1,1 1,4-8,-2 3,-5 14,-3 7,0 0,1 0,0 0,1 0,-1 1,2 0,-1 0,1 0,6-6,-11 14,0 0,0 1,0-1,0 1,0-1,0 1,0-1,0 1,0-1,0 1,0 0,0 0,0-1,0 1,0 0,0 0,0 0,0 0,0 0,1 0,-1 1,0-1,0 0,0 0,0 1,0-1,0 1,0-1,0 1,0-1,0 1,-1 0,1-1,0 1,0 0,0 0,-1 0,1-1,0 1,-1 1,26 40,-25-39,17 31,-3 1,0 1,-3 0,-1 1,-1 0,0 18,-9-54,0 0,0 1,-1-1,1 0,-1 1,1-1,-1 1,0-1,1 1,-1-1,0 0,0 1,0-1,0 1,0-1,-1 1,1-1,0 1,-1-1,1 1,-1-1,1 0,-1 1,1-1,-1 0,0 1,0-1,0 0,0 0,0 0,0 0,0 0,0 0,0 0,-1 0,1 0,0-1,0 1,-1 0,1-1,0 1,-1-1,1 0,-1 1,1-1,-1 0,1 0,-1 0,1 0,-1 0,1 0,-1 0,1 0,0-1,-1 1,1-1,-1 1,1-1,-1 1,0-1,0 0,1 0,-1 0,0 0,1 0,-1 0,1-1,-1 1,1 0,-1-1,1 1,0-1,0 0,0 1,0-1,0 0,0 1,0-1,1 0,-1 0,1 0,-1 0,1 0,0 0,-1 0,1 0,0 0,0 0,1 0,-1 0,0 1,1-1,-1 0,1 0,0 0,-1 0,1 0,0 1,0-1,0 0,0 1,0-1,1 1,-1-1,9-4,-1 0,1 1,0 1,0-1,1 2,0-1,-1 1,1 1,0 0,3 0,18-4,-13 1,10 0,1-2,-1-1,0-1,-1-1,0-2,0-1,-2-1,5-4,-27 15,0 0,0-1,-1 1,1-1,-1 0,0 1,0-2,0 1,-1 0,1 0,-1-1,0 0,-1 1,2-3,-3 5,1 0,-1 0,0-1,0 1,0 0,0 0,0 0,0 0,-1-1,1 1,-1 0,1 0,-1 0,0 0,0 0,0 0,0 0,0 0,0 1,0-1,-1 0,1 0,-1 1,1-1,-1 1,1 0,-1-1,0 1,0 0,0 0,0 0,0 0,-1 0,-1 0,0-1,0 1,0 0,0 0,0 1,0-1,0 1,0 0,0 0,0 0,0 1,0-1,0 1,0 0,0 0,0 1,0-1,1 1,-1 0,0 0,1 0,-1 0,1 0,0 1,0 0,0 0,0 0,0 0,1 0,-1 0,1 1,0-1,0 1,0-1,1 1,-1 0,1 0,0 0,0 0,0 0,0 0,-1 7,0-1,1 1,0 0,1 0,0-1,1 1,0 0,0-1,1 1,1-1,0 1,0-1,1 0,0 0,1 0,0-1,0 0,1 0,0 0,1 0,0-1,0 0,1-1,0 0,0 0,1 0,0-1,0-1,0 1,1-2,0 1,0-1,0-1,0 0,1 0,-1-1,5 1,-7-3,0 0,-1 0,1-1,-1 0,1-1,-1 1,1-1,-1-1,0 1,0-1,0-1,0 1,-1-1,1 0,-1-1,0 1,0-1,0-1,-1 1,0-1,1-1,8-10,-1-1,-1 0,0-1,-2 0,0-1,6-18,5-27,-2-1,-2 0,-4-1,1-35,-12 87,2-2,-2-1,0 1,-1-1,0 0,-1 0,-2 1,0-1,0 0,-2 1,-1-6,4 21,1 1,-1-1,1 0,-1 0,0 0,0 1,1-1,-1 1,-1-1,1 0,0 1,0 0,0-1,-1 1,1 0,-1-1,1 1,-1 0,1 0,-1 0,0 1,1-1,-1 0,0 1,0-1,0 1,1-1,-1 1,0 0,0 0,0 0,0 0,0 0,0 0,0 0,1 1,-1-1,0 1,0-1,0 1,1 0,-1 0,0-1,1 1,-1 1,1-1,-1 0,1 0,-1 0,1 1,0-1,-1 1,-7 12,0 1,1 0,0 0,2 1,-1 0,2 0,0 0,1 1,1 0,0 0,1 0,1 6,-4 21,1 0,3 0,1 0,3 1,1-1,2 0,2-1,3 0,11 33,-18-65,0 0,0 0,1 0,1-1,0 0,0 0,1 0,0-1,1 0,0 0,1-1,-1 0,1-1,1 0,-1 0,1-1,1 0,-1-1,1 0,0 0,6 1,-4-4,-1-1,1 1,0-2,-1 0,1-1,0 0,-1 0,1-2,-1 1,1-2,-1 0,0 0,-1-1,1 0,-1-1,0-1,0 1,-1-2,1 1,-2-2,1 1,-1-1,-1-1,0 1,0-2,-1 1,0-1,0 0,-2 0,1-1,-1 1,-1-1,0-1,0-2,4-79,-8 91,0 0,-1 0,1 0,-1 0,1 0,-1 0,0 1,0-1,0 0,-1 0,1 1,-1-1,0 0,1 1,-1 0,0-1,0 1,0 0,-1 0,1 0,-1 0,1 1,-1-1,1 1,-1-1,0 1,0 0,1 0,-2 0,0 0,1 1,0 0,-1 0,1 0,0 1,0-1,-1 1,1 0,0 0,0 0,0 0,-1 0,1 1,1-1,-1 1,0 0,0 0,1 0,-1 0,1 0,-1 1,1-1,0 1,0-1,0 1,-1 2,-1 2,-1 1,1-1,0 1,1 0,0 0,0 0,1 1,0-1,-1 8,4-7,-1 0,1 0,1 0,0-1,0 1,0 0,1-1,1 0,-1 0,1 0,0 0,1 0,0-1,0 0,1 0,0 0,0-1,1 0,-1 0,1 0,1-1,-1 0,1-1,0 0,0 0,0 0,0-1,0 0,1-1,0 0,0 0,42 12</inkml:trace>
  <inkml:trace contextRef="#ctx0" brushRef="#br0" timeOffset="126651.773">19781 7738,'-9'0,"0"0,1 1,-1 0,0 0,1 1,-1 0,1 1,0-1,0 2,0-1,0 1,0 0,1 1,0 0,0 0,0 0,1 1,-1 0,1 0,1 1,-1 0,1 0,0 0,1 0,0 1,0 0,0 0,1 0,1 0,-1 0,1 1,0-1,1 1,0-1,1 1,0 0,0 8,2-11,-1-1,1 0,0 1,1-1,-1 0,1 0,0 0,0 0,1-1,0 1,-1-1,1 0,1 0,-1 0,0-1,1 1,0-1,0 0,0 0,0-1,0 0,1 0,4 2,4-1,1 1,-1-2,0 0,1-1,-1 0,1-1,-1 0,0-2,2 0,3 0,-1-2,0 0,0-1,-1 0,1-2,-1 0,0-1,-1-1,0 0,-1-1,1-1,-2 0,0-1,0-1,-1 0,-1-1,0 0,-1-1,0 0,-2-1,1 0,-2 0,5-15,-1-18,-2 0,-2-1,-2 0,-3 0,-2 0,-4-36,2 42,-7-260,-1 238,-3 58,0 27,-2 21,2 1,1 1,2 0,3 0,1 0,1 1,3 0,3 27,-3-36,1 0,1-1,2 1,1-1,2 1,2-1,0-1,2 0,2 0,1-1,1 0,2-1,2 2,-10-22,-1-1,1-1,0 1,1-1,-1-1,2 1,-1-2,1 1,0-1,8 3,-14-7,1 0,-1-1,1 0,-1 1,1-1,0-1,0 1,0-1,-1 0,1 0,0 0,0 0,-1-1,1 0,0 0,-1 0,1-1,-1 0,1 0,-1 0,0 0,1 0,-1-1,-1 0,1 0,3-3,5-8,0-1,-1 0,-1-1,0 0,-1 0,-1-1,0 0,-1-1,-1 0,14-31,-13 38,-4 15,-2 26,-1-19,22 123,-20-127,0 0,1 0,-1-1,2 1,-1-1,1 0,0 0,0 0,1 0,-1-1,1 0,1 0,-1 0,1 0,0-1,0 0,4 2,15 4</inkml:trace>
  <inkml:trace contextRef="#ctx0" brushRef="#br0" timeOffset="126902.105">20729 7449,'-14'-2,"-6"-1,0 0</inkml:trace>
  <inkml:trace contextRef="#ctx0" brushRef="#br0" timeOffset="127067.661">19899 7239,'20'-2,"21"-4,20-2,18 0,17-1,10-1,7-1,-17 1</inkml:trace>
  <inkml:trace contextRef="#ctx0" brushRef="#br0" timeOffset="127468.6">20821 7871,'12'-2,"0"1,0-2,0 0,-1 0,1-1,-1 0,0-1,0-1,-1 1,1-2,-1 1,-1-2,1 1,-1-1,-1 0,1-1,-1 0,-1-1,0 1,0-1,-1-1,0 1,-1-1,0 0,0 0,-1-1,-1 1,0-1,-1 0,0 0,-1 0,0 0,-1 8,0 0,0 0,0 0,-1-1,1 1,-1 0,0 0,-1 0,1 1,-1-1,1 0,-1 0,0 1,0-1,-1 1,1 0,-1-1,0 1,0 0,0 1,0-1,0 0,0 1,-1 0,1 0,-1 0,0 0,0 0,1 1,-1 0,0 0,0 0,0 0,-1 0,1 1,-3 0,-2 1,0 0,1 1,-1 0,1 0,0 1,0 0,0 1,0 0,0 0,1 1,-1-1,1 2,1-1,-1 1,1 0,0 0,0 1,1 0,-1 0,1 1,-2 3,0 0,0 1,1 0,1 0,0 1,0 0,2 0,-1 0,2 0,0 0,0 1,1 10,1-15,1 0,0 1,0-1,1 0,1 0,-1 0,1 0,1-1,0 1,0-1,0 0,1 0,1 0,-1 0,1-1,0 0,1 0,0-1,0 0,0 0,1-1,-1 0,9 4,2 0,0 0,0-2,1 0,1-1,-1-1,1-1,0-1,-1 0,2-2,13 0,94-18,-76 2</inkml:trace>
  <inkml:trace contextRef="#ctx0" brushRef="#br0" timeOffset="130221.669">15964 8686,'0'554,"0"-538,10 99,-9-111,0 1,0-1,1 0,0 0,0 0,0 0,0 0,0 0,1-1,0 1,0-1,0 1,0-1,0 0,1 0,-1-1,1 1,0-1,0 1,-1-1,2-1,-1 1,4 1,5-1,1 0,0-1,0-1,-1 0,1-1,0 0,-1-1,1-1,-1 0,0 0,0-2,0 0,0 0,-1-1,0 0,0-1,0-1,-1 0,-1-1,1 1,-1-2,-1 0,1 0,4-8,-8 10,-1 0,0-1,0 0,-1 0,0 0,0 0,-1 0,-1-1,1 0,-2 1,1-1,-1 0,-1 0,1 0,-2 0,0-4,-1 98,3-64,0 0,0 0,2 0,1 0,0-1,1 1,2-1,0-1,0 1,2-1,8 14,-15-30,-1 1,1-1,0 0,-1 0,1 1,0-1,0 0,0-1,1 1,-1 0,0 0,1-1,-1 0,1 1,0-1,-1 0,1 0,0-1,0 1,1 0,9-3</inkml:trace>
  <inkml:trace contextRef="#ctx0" brushRef="#br0" timeOffset="130471.16">16543 9002,'-15'-2,"-11"-1,-2 0,-1 1,-2 0,-3-1,4-1</inkml:trace>
  <inkml:trace contextRef="#ctx0" brushRef="#br0" timeOffset="130715.507">15662 8831,'16'-3,"18"1,26-3,25-3,25-1,18-3,11 2,-20 2</inkml:trace>
  <inkml:trace contextRef="#ctx0" brushRef="#br0" timeOffset="131068.563">16820 9055,'4'71,"2"1,4-1,17 60,-24-116,-2-9,0 0,0 1,0-1,1 0,0 0,0 0,1 0,0 0,0-1,0 1,1-1,2 3,-4-7,-1-1,1 1,0-1,0 0,0 0,0 0,0 0,0 0,0 0,0-1,0 1,0-1,-1 1,1-1,0 0,0 1,0-1,-1 0,1 0,0 0,-1-1,1 1,-1 0,0-1,1 1,-1 0,0-1,0 0,0 1,0-1,0 0,0 1,1-3,0 1,10-13,0-1,-1 0,-1-1,-1 0,0-1,-1 0,-1 0,-1 0,-1-1,-1 0,0 0,-2 0,0 0,-1-1,-1 0,-2 65,0-30,0-1,1 1,1 0,0 0,1 0,1-1,0 1,1 0,0-1,1 0,0 0,3 5,-3-15,-1 1,1-1,0 0,-1 1,2-2,-1 1,0 0,0-1,1 0,-1 0,1 0,0-1,0 0,-1 1,1-2,0 1,0 0,0-1,0 0,0 0,0-1,0 1,0-1,0 0,-1 0,1-1,0 0,-1 1,1-2,-1 1,1 0,-1-1,0 0,0 0,0 0,0-1,24-16</inkml:trace>
  <inkml:trace contextRef="#ctx0" brushRef="#br0" timeOffset="131320.886">17306 9134,'-2'18,"-1"12,0 9,1 3,5 0,7-3,8-6,7-7,7-5,5-6,-1-8,2-7,-2-9,-5-6,-5-6,-7 1</inkml:trace>
  <inkml:trace contextRef="#ctx0" brushRef="#br0" timeOffset="131750.946">17636 9067,'-9'43,"2"-1,2 1,2 0,2 33,0-46,5 130,8 0,13 49,-13-113,-11-190,0-483,-1 575,1-33,2 1,0 0,3 1,5-18,-11 49,0-1,0 1,0-1,1 1,0-1,-1 1,1 0,0-1,0 1,0 0,0 0,0 0,1 0,-1 0,1 0,0 0,-1 0,1 0,0 1,0-1,0 1,0-1,0 1,0 0,0 0,1 0,-1 0,0 0,1 0,-1 1,1-1,-1 1,0 0,1 0,-1-1,1 2,-1-1,1 0,-1 0,1 1,-1-1,0 1,1 0,0 0,11 8,-1 0,0 1,-1 0,0 1,-1 0,0 1,-1 1,0-1,-1 1,-1 1,7 13,-12-23,0 0,0 0,-1-1,1 1,-1 1,0-1,0 0,-1 1,1-1,-1 0,0 1,0 0,-1-1,1 1,-1 0,0-1,0 1,-1 0,1-1,-1 1,0-1,0 1,-1-1,1 1,-1-1,0 0,0 0,0 0,-1 0,0 0,1 0,-1-1,-1 1,-1 1,-10 4,-1 0,0-1,0-1,-1 0,0-1,0-1,-1-1,1 0,-1-2,-8 1,-3 1</inkml:trace>
  <inkml:trace contextRef="#ctx0" brushRef="#br0" timeOffset="132636.201">18886 9067,'0'0,"0"-1,1 0,-1 0,0 0,0 1,1-1,-1 0,0 0,1 1,-1-1,0 0,1 1,-1-1,1 0,0 1,-1-1,1 1,-1-1,1 0,0 1,-1 0,1-1,0 1,0-1,-1 1,1 0,0 0,0-1,0 1,-1 0,1 0,0 0,0 0,0 0,0 0,-1 0,1 0,0 0,0 1,0-1,-1 0,1 0,0 1,0-1,-1 0,1 1,0-1,0 1,-1-1,1 1,-1-1,1 1,0 0,-1-1,1 1,-1 0,0-1,1 1,0 0,52 123,-43-95,0 3,-7-19,1 0,1 0,0 0,0-1,1 1,1-2,0 1,0-1,7 7,-13-17,0 0,0 0,0 0,0-1,0 1,0 0,0-1,1 1,-1-1,0 1,0-1,1 1,-1-1,0 0,1 0,-1 1,0-1,1 0,-1 0,1 0,-1-1,0 1,1 0,-1-1,0 1,1 0,-1-1,0 1,0-1,0 0,1 0,-1 1,0-1,0 0,0 0,0 0,1-1,31-42,-15 8,-2-1,-1-1,-2 0,-1-1,4-33,-15 67,0 39,-1-23,7 94,-6-101,0-1,0 0,0 1,1-1,-1 0,1 1,0-1,0 0,0 0,0-1,0 1,1 0,-1-1,1 1,0-1,0 0,0 0,0 0,0 0,0 0,0-1,1 1,-1-1,1 0,-1 0,1-1,1 1,2 0,0-1,0 0,0 0,0-1,0 0,0 0,0-1,0 0,0 0,-1 0,1-1,-1 0,0-1,0 1,0-1,0 0,0 0,-1-1,0 0,0 0,1-2,2-2,0 0,-1-1,0 0,0 0,-1 0,-1-1,0 0,0 0,-1-1,-1 1,3-13,-9 40,-5 108,8-120,0 0,1 0,0 0,0 1,0-1,1 0,-1 0,1-1,0 1,0 0,0 0,1-1,-1 0,1 1,0-1,0 0,0 0,0 0,1-1,-1 1,1-1,-1 0,1 0,0 0,0 0,0-1,0 0,0 0,0 0,6 1,-1-1,1-1,-1 0,1 0,-1-1,1 0,-1-1,1 0,-1 0,0-1,0 0,0-1,-1 0,6-3,16-10</inkml:trace>
  <inkml:trace contextRef="#ctx0" brushRef="#br0" timeOffset="132953.313">19833 9173,'0'5,"0"0,0 0,0 1,0-1,1 0,0 0,0 0,1 0,-1 0,1 0,0 0,0 0,1-1,-1 1,1-1,0 0,0 0,0 0,1 0,0 0,0-1,0 1,0-1,0 0,0-1,1 1,-1-1,1 1,0-1,0-1,0 1,0-1,0 0,0 0,0 0,0-1,1 0,1 0,-2 0,-1 0,1 0,0-1,0 0,-1 0,1 0,0 0,-1-1,1 0,-1 0,0 0,0 0,0-1,0 0,0 1,0-1,-1-1,1 1,-1-1,0 1,0-1,0 0,-1 0,1 0,-1 0,0-1,0 1,0-1,-1 1,0-1,0 1,0-1,0 0,-1 0,1 1,-1-1,-1 0,1 0,-1 0,1 1,-1-1,-1 0,1 1,-1-1,0-1,-3 0,1-1,-1 1,0 1,-1-1,1 1,-1 0,0 0,0 0,-1 1,1 0,-1 1,0-1,0 1,-1 0,1 1,0 0,-1 0,1 1,-6-1,7 1,1 0,-1 1,0-1,0 1,0 1,0-1,0 1,0 0,1 0,-1 1,0-1,1 1,-1 1,1-1,0 1,0 0,0 0,0 0,0 1,0 0,1 0,0 0,0 0,0 1,-2 2,2 0,0-1,1 1,0 0,0 0,0 0,1 0,0 0,0 0,1 1,0-1,0 1,1-1,0 1,0-1,1 1,0-1,0 1,1-1,0 0,0 0,1 1,-1-2,2 1,-1 0,1-1,0 1,0-1,1 0,0 0,0-1,0 1,5 2,16 6</inkml:trace>
  <inkml:trace contextRef="#ctx0" brushRef="#br0" timeOffset="133204.643">20097 8634,'-16'-2,"-9"-1,-6 2,-1 4,3 8,5 9,8 7,6 9,5-3</inkml:trace>
  <inkml:trace contextRef="#ctx0" brushRef="#br0" timeOffset="133365.785">20137 9213,'4'13,"2"7,2 5,1-1,5-3,6-6,6-5,6-7,6-8,-3-3</inkml:trace>
  <inkml:trace contextRef="#ctx0" brushRef="#br0" timeOffset="134751.065">20676 8792,'-12'-1,"-1"0,1 1,0 0,-1 1,1 0,0 1,0 1,0 0,0 0,0 2,1-1,-1 1,1 1,1 0,-1 0,1 1,0 1,0-1,1 2,-6 5,13-11,0 0,1 0,-1 0,1 0,-1 0,1 1,0-1,0 0,0 1,1-1,-1 0,1 1,-1-1,1 1,1-1,-1 1,0-1,1 0,-1 1,1-1,0 0,0 1,1-1,-1 0,1 0,-1 0,1 0,0 0,0 0,0-1,1 1,-1-1,3 3,10 8,1 0,0 0,1-2,1 0,16 7,-18-10,0 1,-1 0,0 1,0 1,-1 0,-1 1,0 0,0 1,-11-11,1 1,-1-1,0 1,0-1,0 1,0 0,0 0,-1 0,0 0,1 0,-1 0,0 0,0 1,-1-1,1 0,-1 0,1 1,-1-1,0 0,0 1,-1-1,1 0,-1 1,1-1,-1 0,0 0,0 0,-1 0,1 0,-1 0,1 0,-1 0,0 0,0-1,0 1,-1-1,1 1,0-1,-1 0,0 0,-2 2,-49 13,53-17,0 0,0 0,0 0,0 0,0 0,-1-1,1 1,0 0,0 0,0-1,0 1,0-1,0 1,0-1,0 1,0-1,0 0,1 1,-1-1,0 0,0 0,0 0,1 1,-1-1,1 0,-1 0,0 0,1 0,0 0,-1 0,1 0,0 0,-1-1,1 1,0 0,0 0,0 0,0 0,0 0,0 0,0 0,0-1,0 1,1 0,-1 0,0 0,1 0,0 0,4-15,2 1,0 0,0 0,2 1,0 0,0 0,1 1,1 0,7-6,-8 8,155-164,-163 173,-1 0,0 1,0 0,0-1,0 1,0 0,0-1,0 1,0 0,1 0,-1 0,0 0,1 0,-1 0,1 0,-1 1,1-1,-1 0,1 1,0 0,-1-1,1 1,0 0,-1-1,1 1,0 0,-1 1,1-1,0 0,-1 0,1 1,0-1,-1 0,1 1,-1 0,1-1,-1 1,2 1,-1 6,-1 0,1 0,-1 0,0 0,-1 0,0 1,-1-1,1 0,-1 0,-1 0,0 3,-2 16,1-4,1-16,0 0,1 1,0-1,0 0,1 1,0-1,0 0,1 1,0-1,0 0,0 0,1 1,1-1,-1 0,3 5,-3-10,-1-1,1 1,0-1,0 1,-1-1,1 0,0 1,0-1,0 0,0 0,0-1,0 1,1 0,-1-1,0 1,0-1,0 0,1 1,-1-1,0 0,0 0,1-1,-1 1,0 0,0-1,0 0,1 1,-1-1,0 0,1-1,55-40,-44 25,-2 0,0 0,-1-1,-1 0,-1-1,-1-1,0 1,-1-1,1-9,-2 12,-10 56,1-22,0 1,1 0,1-1,0 1,2 0,2 16,-3-29,1-1,0 1,0 0,0-1,1 1,0 0,0-1,0 0,0 1,1-1,-1 0,1 0,0-1,0 1,1 0,-1-1,1 0,-1 0,1 0,0 0,0-1,1 1,-1-1,0 0,1-1,0 1,3 0,-3-1,1 0,-1 0,1-1,-1 0,0 0,1-1,-1 0,1 1,-1-2,0 1,0-1,1 1,-1-1,0-1,-1 1,1-1,0 0,-1 0,0 0,1-1,-1 1,0-1,-1 0,3-3,2-3,-1 1,0-2,-1 1,0-1,0 0,-1 0,0 0,-1-1,-1 0,2-6,-2-1,0 1,-2-1,0 0,-1 0,0 0,-3-13,2 24,-1 0,1 0,-1 0,0 0,-1 1,0-1,0 1,-1-1,0 1,0 0,0 1,-1-1,0 1,-1 0,1 0,-6-4,9 8,0 0,0 0,-1 1,1-1,0 1,-1-1,1 1,-1 0,1 0,-1 0,0 0,1 1,-1-1,0 1,0-1,1 1,-1 0,0 0,0 0,1 1,-1-1,0 1,0-1,1 1,-2 0,4 1,0-1,0 0,1 0,-1 0,0 0,0 0,1 0,-1 0,1 0,-1 0,1 0,-1 0,1 0,0 0,-1-1,1 1,0 0,0 0,-1-1,1 1,0 0,0-1,0 1,0-1,0 1,0-1,0 1,0-1,0 0,0 0,0 1,0-1,0 0,1 0,0 0,130 22,-110-20,1 1,-1 0,0 2,0 0,0 2,0 0,7 5,-26-11,0 1,0-1,0 1,0 0,0 0,0 0,0 1,-1-1,1 0,-1 1,0 0,1 0,-1-1,-1 1,1 1,0-1,-1 0,1 0,-1 0,0 1,0-1,0 1,-1-1,1 1,-1-1,0 1,0-1,0 1,-1-1,1 1,-1-1,0 3,-40 129,41-133,0 0,0 0,0 0,0 0,0 1,1-1,-1 0,1 0,0 0,0 0,-1 0,1 0,1 0,-1 0,0 0,0-1,1 1,-1 0,1-1,-1 1,1-1,0 0,-1 1,1-1,0 0,0 0,0 0,0 0,0 0,0-1,0 1,0-1,0 1,1-1,75 4,-65-6,0 0,-1-1,0-1,1 0,-1 0,-1-1,1-1,-1 0,0 0,0-1,0-1,-1 1,-1-2,1 1,-1-2,-1 1,0-1,0 0,4-7,-5-11,-7 28,0-1,-1 1,1 0,0-1,0 1,0-1,-1 1,1 0,0-1,-1 1,1 0,0-1,-1 1,1 0,0-1,-1 1,1 0,0 0,-1-1,1 1,-1 0,1 0,-1 0,1 0,0 0,-1-1,1 1,-1 0,1 0,-1 0,1 0,-1 0,1 1,-1-1,1 0,0 0,-1 0,1 0,-1 0,1 1,-1-1,1 0,0 0,-1 1,1-1,0 0,-1 0,1 1,0-1,-1 0,1 1,0-1,0 1,-1-1,-4 4,0 0,0 0,0 0,0 1,1-1,0 1,0 0,0 1,1-1,-1 1,1-1,1 1,-1 0,1 0,0 0,0 1,1-1,0 0,0 1,0-1,1 0,0 1,0 3,1-7,0-1,0 1,0-1,0 1,1-1,-1 0,0 0,1 1,0-1,0 0,0 0,0-1,0 1,0 0,0-1,0 1,0-1,1 0,-1 1,1-1,-1 0,1-1,0 1,-1 0,1-1,1 1,72-2,-69 1,-1-1,1-1,-1 1,0-1,0 0,1 0,-2-1,1 0,0 0,0 0,-1-1,0 1,0-2,0 1,0 0,0-1,-1 0,0 0,0 0,0 0,-1-1,0 0,0 0,0 0,-1 0,0 0,0 0,0 0,-1-1,0 1,0-1,-1 1,0-5,-2 4,-1-1,-1 0,1 1,-1 0,-1 0,1 0,-1 0,0 1,-1-1,1 1,-1 1,-1-1,1 1,-1 0,0 1,0-1,0 1,-1 1,1-1,-1 1,0 1,0-1,0 2,0-1,0 1,0 0,-1 0,1 1,0 0,0 1,-1 0,1 0,0 1,0 0,0 0,0 1,1 0,-1 0,1 1,-1 0,1 0,0 1,-1 1,1 0,0 0,1 1,0 0,0 0,0 1,1 0,0 0,1 0,0 0,0 1,0-1,1 1,1 1,0-6,1 1,0-1,1 0,-1 1,1-1,0 1,0-1,0 1,1-1,-1 0,1 1,0-1,0 0,1 1,-1-1,1 0,0 0,0 0,0 0,1-1,0 1,-1 0,1-1,0 0,1 0,-1 0,3 2,19 11</inkml:trace>
  <inkml:trace contextRef="#ctx0" brushRef="#br0" timeOffset="135002.392">22150 8502,'-16'-2,"-7"3,-2 9,3 7,6 5,5-2</inkml:trace>
  <inkml:trace contextRef="#ctx0" brushRef="#br0" timeOffset="135251.952">22189 9120,'16'16,"14"7,13 0,12-4,14-6,7-6,0-10,-12-3</inkml:trace>
  <inkml:trace contextRef="#ctx0" brushRef="#br0" timeOffset="136799.612">12727 9713,'27'204,"-9"-44,7-1,7-1,45 129,-73-274,-3-7,1 1,0-1,0 0,0 0,1 0,0 0,0 0,1-1,-1 1,1-1,1 0,-1 0,0 0,1-1,4 3,-6-6,0 0,-1-1,1 0,0 0,0 0,0 0,-1 0,1-1,0 1,0-1,-1 1,1-1,0 0,-1 0,1 0,-1-1,1 1,-1-1,0 1,2-3,4 0,189-98,-109 76,0 3,2 4,1 4,0 5,2 2,32-4,1381-118,-119 71,306 1,-407 31,54-12,-433 31,-11 3,-892 5,29 3,-32-2,-1-1,1 0,-1 0,1 1,-1-1,1 0,-1 0,1 1,-1-1,0 0,1 1,-1-1,0 1,1-1,-1 1,0-1,1 0,-1 1,0-1,0 1,0-1,0 1,1-1,-1 1,0-1,0 1,0-1,0 1,0 0,0-1,0 1,0-1,0 1,-1-1,1 1,0-1,0 1,0-1,-1 1,1-1,0 0,0 1,-1-1,1 1,0-1,-1 1,1-1,0 0,-1 1,1-1,-1 0,1 0,-1 1,1-1,-1 0,-24 22,11-13</inkml:trace>
  <inkml:trace contextRef="#ctx0" brushRef="#br0" timeOffset="138255.619">21887 6436,'40'0,"847"17,-860-15,10-1,0 2,0 1,0 2,26 8,-61-12,1 0,0 0,0 1,-1-1,1 0,-1 1,0 0,0-1,0 1,0 0,0 0,0 0,-1 0,0 1,1-1,-1 0,0 1,-1-1,1 0,-1 1,1-1,-1 1,0-1,0 1,-1-1,1 1,-1-1,1 0,-1 1,0-1,0 0,-1 1,1-1,-1 0,0 0,-3 20,-7 63,4 1,4 0,3 0,6 29,27 775,-24-733,7 0,34 142,60 363,-104-630,18 125,-6 1,-6 25,29 280,-44-381,2-81,0 0,0 0,0 0,0-1,-1 1,1-1,-1 1,1-1,-1 0,1 0,-1 0,0-1,1 1,-1-1,0 1,0-1,0 0,1 0,-1 0,0 0,0-1,1 1,-2-1,-7 1,-194-9,117 2</inkml:trace>
  <inkml:trace contextRef="#ctx0" brushRef="#br0" timeOffset="139149.368">14082 4936,'15'30,"0"-1,2-1,2 0,8 9,-15-20,23 32,3-1,2-2,13 10,-39-42,1 0,1-1,1-1,0 0,0-1,1-1,0-1,1 0,0-1,0-2,12 4,-21-9,-1 0,1 0,0 0,0-1,-1-1,1 0,0 0,-1-1,1 0,-1 0,0-1,0-1,0 1,0-1,0-1,-1 0,0 0,0-1,0 1,-1-2,0 1,0-1,6-7,6-10,0 0,-2-2,-1 0,-1-1,-1 0,-1-1,-2 0,14-38,-5 7</inkml:trace>
  <inkml:trace contextRef="#ctx0" brushRef="#br0" timeOffset="141030.841">18597 4290,'-11'16,"-36"20,-2-2,-1-2,-7 0,8-3,14-9,-170 115,202-133,1-1,0 0,0 0,0 0,0 1,0-1,0 0,1 1,-1-1,0 1,1 0,-1-1,1 1,-1 0,1 0,0 0,0 0,0 0,0 1,0-1,0 0,1 0,-1 0,1 1,0-1,-1 0,1 1,0-1,0 0,1 1,-1-1,0 0,1 2,6 2,1 1,0-2,0 1,0-1,1-1,0 1,0-1,0-1,7 2,10 5,94 39,106 28,-194-68,1-1,0-1,1-2,0-2,-1-1,1-1,8-2,-37 1,1-1,-1 0,0 0,0 0,-1 0,1-1,0 0,0 0,-1 0,1-1,-1 1,0-1,0 0,0-1,0 1,0 0,-1-1,1 0,-1 0,0 0,0 0,-1-1,1 1,-1-1,0 0,0 1,0-1,-1 0,0 0,0 0,0-3,4-41,-2 1,-2-1,-2 1,-3-1,-7-32,7 40,-11-109,10 83</inkml:trace>
  <inkml:trace contextRef="#ctx0" brushRef="#br0" timeOffset="142433.798">24255 5027,'-33'1,"0"1,0 1,0 2,0 2,1 0,-1 3,2 0,0 2,0 1,1 2,-18 12,-6 24,53-49,0-1,0 1,0-1,0 1,0 0,1 0,-1-1,1 1,-1 0,1 0,0-1,-1 1,1 0,0 0,0 0,1 0,-1-1,0 1,1 0,-1 0,1 0,-1-1,1 1,0 0,-1-1,1 1,0-1,0 1,0-1,1 1,-1-1,0 0,0 1,1-1,-1 0,1 0,-1 0,2 0,12 8,2-1,-1-1,1-1,0 0,0-1,1-1,0-1,10 1,9 3,-1-1,-1 2,0 1,0 2,-1 1,0 2,-1 1,10 8,126 95,-169-118,1 1,-1-1,1 1,-1-1,1 1,0-1,-1 0,1 1,0-1,-1 0,1 0,0 1,0-1,-1 0,1 0,0 0,-1 0,1 0,0 0,0 0,-1 0,1 0,0 0,0-1,-1 1,1 0,0 0,-1-1,1 1,0 0,-1-1,1 1,-1-1,1 1,0-1,-1 1,1-1,-1 1,0-1,1 1,-1-1,1 0,-1 1,0-1,1 0,-1 1,0-1,0 0,0 0,1 1,-1-1,0 0,0 1,0-1,0 0,0 0,0 1,-1-1,1 0,-3-48,-7 4,-3 0,-1 0,-3 2,-1 0,-2 0,-3 1,20 36,3 3,-1 0,0 0,0 0,-1 0,1 0,0 1,-1-1,0 0,0 1,0-1,0 1,0 0,0-1,-1 1,1 0,-1 0,1 1,-1-1,0 1,0-1,0 1,1 0,-1 0,0 0,-1 0,1 0,0 1,-56 30,26-7</inkml:trace>
  <inkml:trace contextRef="#ctx0" brushRef="#br0" timeOffset="146283.15">25269 6975,'2'394,"-2"-391,0 8,0 1,0 0,1-1,1 1,-1-1,2 1,0-1,0 0,1 0,1 0,-1 0,2-1,0 0,6 10,-8-18,1 0,-1-1,1 1,-1-1,1 0,0 0,-1 0,1-1,0 0,0 1,-1-2,1 1,0 0,0-1,-1 0,1 0,0-1,-1 1,1-1,-1 0,0 0,0 0,0-1,0 0,0 0,0 0,-1 0,1 0,-1 0,2-3,10-7,0-1,0-1,-1 0,-1-1,-1-1,0 0,-1 0,-1-1,-1 0,0-1,-2 0,0 0,-1-1,-1 0,0 0,-2-1,-1 1,0 0,-1-1,-2 0,0 1,-1-1,0 1,-2 0,-2-5,-3 2,9 23,0-1,0 1,0 0,0-1,-1 1,1 0,0-1,0 1,0 0,0 0,-1-1,1 1,0 0,0 0,0-1,-1 1,1 0,0 0,-1 0,1-1,0 1,0 0,-1 0,1 0,0 0,-1 0,1 0,0-1,-1 1,1 0,0 0,-1 0,1 0,0 0,-1 0,1 0,0 1,-1-1,1 0,0 0,-1 0,1 0,0 0,-1 0,1 1,0-1,0 0,-1 0,1 0,0 1,0-1,-1 0,1 0,0 1,0-1,0 0,0 1,-1-1,1 0,0 0,0 1,0-1,0 0,0 1,0-1,0 0,0 1,-4 9,1 1,0 0,1 0,0 0,1 0,0 1,1-1,0 3,-1 10,-3 63,3 0,5 1,10 61,-5-104</inkml:trace>
  <inkml:trace contextRef="#ctx0" brushRef="#br0" timeOffset="146742.077">25861 7265,'4'30,"-1"1,1 0,1 0,2 0,1-1,2 0,0 0,4 2,-14-30,1 0,-1 0,1 0,0 0,-1 0,1 0,0 0,0-1,0 1,1 0,-1-1,0 1,1-1,-1 1,1-1,-1 1,1-1,0 0,-1 0,1 0,0 0,0 0,0 0,0-1,0 1,0 0,0-1,0 0,0 1,0-1,0 0,0 0,0 0,0-1,1 1,-1 0,0-1,0 1,0-1,-1 0,1 1,2-2,7-10,0-1,-1-1,0 1,-1-1,-1-1,0 0,-1 0,-1 0,5-17,0 5,23-61,-34 87,0 1,0 0,0-1,0 1,0 0,0-1,1 1,-1 0,0 0,0-1,0 1,1 0,-1-1,0 1,0 0,1 0,-1 0,0-1,0 1,1 0,-1 0,0 0,1 0,-1 0,0-1,1 1,-1 0,0 0,1 0,-1 0,0 0,1 0,-1 0,0 0,1 0,-1 0,0 0,1 0,-1 1,0-1,1 0,-1 0,0 0,0 0,1 0,-1 1,0-1,0 0,1 0,-1 1,0-1,0 0,1 0,-1 1,0-1,0 0,0 0,0 1,1-1,-1 0,0 1,0-1,0 0,0 1,0-1,0 0,0 1,10 28,-8-24,4 18,-4-10,1-1,0 1,1-1,0 0,0 0,2 0,-1-1,1 0,1 0,0 0,1-1,0 0,0 0,1-1,0 0,1-1,0 0,0 0,8 3,30 7,-1-5</inkml:trace>
  <inkml:trace contextRef="#ctx0" brushRef="#br0" timeOffset="147436.603">27546 7028,'-15'56,"2"1,3 1,2 0,1 38,2-38,-3 59,10-111,2-15,5-18,8-49,-3 0,-3-2,-4 1,-3-1,-4-50,5 144,0-1,2 0,0 0,0 0,2-1,0 0,0-1,8 8,-13-16,0 0,1 0,0 0,0 0,0-1,0 0,1 0,-1 0,1-1,0 0,0 0,1-1,-1 1,1-1,-1-1,1 1,-1-1,1 0,0-1,0 1,-1-1,1-1,0 1,-1-1,6-1,11-7</inkml:trace>
  <inkml:trace contextRef="#ctx0" brushRef="#br0" timeOffset="147917.316">27901 6910,'3'1,"-1"0,1 0,-1 0,1 1,-1-1,0 1,1 0,-1 0,0 0,0 0,-1 0,1 0,0 0,-1 1,1-1,-1 1,0-1,1 1,-1-1,-1 1,1 0,0-1,-1 1,1 0,-1 0,0-1,0 1,0 2,1 0,18 224,-17-196,1-1,2 1,1-1,1 0,2 0,1-1,2 0,15 29,-26-58,0 0,0 0,0 0,0-1,0 1,0 0,1-1,-1 1,1 0,-1-1,1 0,0 1,0-1,-1 0,1 0,0 0,0 0,0 0,0 0,0-1,0 1,0-1,1 1,-1-1,0 0,0 0,0 0,0 0,1 0,-1 0,0-1,0 1,0-1,0 0,0 1,0-1,0 0,0 0,0 0,0 0,-1-1,1 1,0 0,-1-1,1 1,0-2,15-16,-1 0,0-1,-2-1,-1-1,0 1,-2-2,-1 0,6-16,1-14,-3-1,-1-1,-3 0,-3 0,-1-1,-3-13,-6 87,-1-6</inkml:trace>
  <inkml:trace contextRef="#ctx0" brushRef="#br0" timeOffset="148802.745">28335 7002,'-7'16,"2"-1,-1 1,2 0,0 1,1-1,0 1,2-1,0 1,1 0,0-1,1 1,1 0,1-1,1 1,0-1,1 0,0 0,1-1,1 1,1-2,0 1,1-1,0 0,1 0,1-2,0 1,1-1,5 4,-13-13,0 0,0 0,1-1,-1 1,1-1,0 0,-1-1,1 1,0-1,0 0,0 0,0 0,0 0,0-1,0 0,0 0,0-1,0 1,0-1,0 0,0-1,0 1,0-1,-1 0,1 0,-1 0,1-1,-1 1,0-1,0 0,0-1,3-2,2-4,0 1,-1-1,0-1,-1 1,0-1,0-1,-1 1,-1-1,0 0,-1-1,0 1,-1-1,1-6,14-171,-21-30,-4 209,3 36,2-3</inkml:trace>
  <inkml:trace contextRef="#ctx0" brushRef="#br0" timeOffset="149083.992">28994 6910,'4'15,"9"15,8 13,10 13,8 7,7 8,7-1,1 0,0-5,-5-8,-6-8,-8-13,-7-13,-7-12,-7-12,-5-6</inkml:trace>
  <inkml:trace contextRef="#ctx0" brushRef="#br0" timeOffset="149335.317">29454 7002,'-11'5,"-13"9,-13 17,-16 19,-18 15,-16 16,-13 9,-6 1,15-15</inkml:trace>
  <inkml:trace contextRef="#ctx0" brushRef="#br0" timeOffset="149852.169">27940 6962,'-9'7,"-9"9,-11 12,-10 11,-6 8,-6 5,7-7</inkml:trace>
  <inkml:trace contextRef="#ctx0" brushRef="#br0" timeOffset="151000.843">24492 7396,'18'0,"15"-2,13-1,7-2,4 0,-1 0,-7 2,-13 3,-12 2</inkml:trace>
  <inkml:trace contextRef="#ctx0" brushRef="#br0" timeOffset="151149.445">24453 7634,'16'0,"18"0,17 0,18 0,17 0,12 0,-11 0</inkml:trace>
  <inkml:trace contextRef="#ctx0" brushRef="#br0" timeOffset="151936.025">30086 7107,'18'2,"15"1,13 0,9 0,8-2,-2 0,-3 0,-12-1</inkml:trace>
  <inkml:trace contextRef="#ctx0" brushRef="#br0" timeOffset="152186.327">30204 7278,'23'4,"20"5,19-1,12 2,5-2,-2 1,-15-2</inkml:trace>
  <inkml:trace contextRef="#ctx0" brushRef="#br0" timeOffset="155471.525">17122 10463,'0'-14,"0"34,0 4,28 469,-21-42,-1 19,-7-290,1 305,-13-304,5-148,2-31</inkml:trace>
  <inkml:trace contextRef="#ctx0" brushRef="#br0" timeOffset="156138.704">16925 11503,'3'4,"0"7,2 5,2 7,3 3,1 8,4 1,1 2,2 1,1-1,-1-2,-1-6,-1-4,-2-6,0-4,-1-6,-2-7,-3-3</inkml:trace>
  <inkml:trace contextRef="#ctx0" brushRef="#br0" timeOffset="156550.67">17452 11397,'-29'27,"-33"67,5 3,-1 12,6-14,-30 64,74-134,11-23</inkml:trace>
  <inkml:trace contextRef="#ctx0" brushRef="#br0" timeOffset="158868.776">17175 12753,'13'325,"-1"-210,-11-114,1 0,-1 0,0 1,0-1,0 0,1 0,-1 0,1 0,-1 0,1-1,-1 1,1 0,-1-1,1 1,0-1,-1 1,1-1,0 0,-1 0,1 0,0 0,0 0,-1 0,1 0,0 0,-1-1,1 1,0-1,-1 1,1-1,-1 0,1 1,-1-1,1 0,-1 0,0 0,1 0,-1-1,0 1,0 0,1-1,12-4,24-5,2 1,-1 3,1 0,0 3,37 1,-29 0,845-32,-105 37,-779-2</inkml:trace>
  <inkml:trace contextRef="#ctx0" brushRef="#br0" timeOffset="160084.599">19387 12147,'12'634,"-11"-618,25 662,-13-328,1-71,-9-298,-3-1</inkml:trace>
  <inkml:trace contextRef="#ctx0" brushRef="#br0" timeOffset="161365.588">19491 12135,'1'-6,"1"1,0 0,0 1,0-1,1 0,-1 0,1 1,0 0,1 0,-1-1,1 2,-1-1,1 0,0 1,1 0,-1 0,1 0,-1 0,1 1,0 0,0 0,0 0,49-11,1 3,0 2,0 3,39 1,-67 3,690-6,-426 9,343-2,-309-14,-324 14,1 0,-1 0,1 0,-1 0,1 0,-1 0,0 1,1-1,-1 0,0 1,1-1,-1 1,0 0,1-1,-1 1,0 0,0 0,0 0,0 0,0 0,0 0,0 0,0 0,0 0,0 0,-1 0,1 1,0-1,-1 0,1 1,-1-1,1 0,-1 1,0-1,0 1,1-1,-1 0,0 1,0 0,14 216,-11-122,-3-90,8 209,10-1,8-1,21 54,13 74,-27-69,-33-40,7-218,-5-20</inkml:trace>
  <inkml:trace contextRef="#ctx0" brushRef="#br0" timeOffset="162548.835">19387 13964,'20'78,"-15"-56,1 0,0-1,2 1,0-1,10 16,-14-32,1-1,-1 0,1 0,0 0,0 0,1-1,-1 0,1 0,-1-1,1 1,0-1,0 0,0-1,0 1,0-1,1-1,-1 1,0-1,0 0,1 0,-1-1,0 0,0 0,0 0,0-1,17 0,301-12,543-15,-469 11,219 13,-500-5,-102 5,-18 2</inkml:trace>
  <inkml:trace contextRef="#ctx0" brushRef="#br0" timeOffset="163186.805">20228 13161,'5'0,"5"0,9 2,9 1,11 0,9-1,6 2,4 0,-2-1,-3 0,-7-2,-8 0,-12-2,-11-7,-9 0</inkml:trace>
  <inkml:trace contextRef="#ctx0" brushRef="#br0" timeOffset="163436.088">20479 12858,'-5'-2,"-1"3,0 5,2 5,0 5,2 2,1 3,1 0,0-4</inkml:trace>
  <inkml:trace contextRef="#ctx0" brushRef="#br0" timeOffset="163688.476">20545 13490,'-3'6,"0"1,2-6,2-3</inkml:trace>
  <inkml:trace contextRef="#ctx0" brushRef="#br0" timeOffset="164319.793">20978 12845,'0'-1,"0"1,0 0,0-1,0 1,0-1,0 1,0-1,1 1,-1 0,0-1,0 1,0-1,0 1,1 0,-1-1,0 1,0-1,1 1,-1 0,0-1,0 1,1 0,-1 0,0-1,1 1,-1 0,1 0,-1-1,0 1,1 0,-1 0,1 0,-1 0,0 0,1 0,-1 0,1 0,-1-1,1 2,-1-1,1 0,-1 0,0 0,1 0,-1 0,1 0,-1 0,0 0,1 1,-1-1,2 0,15-2,1 1,0 1,-1 1,1 0,0 1,-1 1,1 1,-1 0,5 3,-16-5,0 0,0 1,0-1,0 1,-1 1,0-1,1 1,-1 0,0 0,-1 0,1 1,-1-1,0 1,0 0,0 0,-1 1,0-1,0 1,0 0,-1 0,1 0,-2 0,1 0,-1 0,1 0,-2 1,1 1,-1 2,-1-1,0 0,-1 1,0-1,0 0,-1 0,0 0,-1 0,0-1,0 1,-1-1,0 0,0 0,-1-1,0 1,-1-1,-112 104,-21 1,139-112,-1 1,1-1,0 1,0 0,0-1,0 1,-1 0,1 0,0 0,0 0,0 0,1 0,-1 0,0 0,0 0,0 0,1 1,-1-1,1 0,-1 0,1 1,-1-1,1 0,0 1,0-1,0 1,0-1,0 0,0 1,0-1,0 0,0 1,0-1,1 0,-1 1,1-1,-1 0,1 1,-1-1,1 0,0 0,0 0,-1 0,2 1,96 5,294-33,-338 25,-40 3</inkml:trace>
  <inkml:trace contextRef="#ctx0" brushRef="#br0" timeOffset="165766.615">22176 13043,'200'0,"1013"-23,-212-8,-387 32,-627-1</inkml:trace>
  <inkml:trace contextRef="#ctx0" brushRef="#br0" timeOffset="166217.409">23966 12621,'-5'2,"17"10,5 0,1-1,1 0,0-1,0-1,17 5,2 1,-18-6,14 4,-2 1,0 2,-1 1,0 2,-2 1,1 2,-25-19,-1 1,1 0,-1 0,0 0,0 0,0 1,-1-1,0 1,0 0,0 0,0 0,-1 0,0 1,0-1,0 1,-1-1,0 1,0 0,0-1,0 1,-1 0,0 0,-1 0,1-1,-1 2,-5 6,0-1,0 0,-1 0,-1-1,0 0,-1 0,0-1,0 0,-1-1,0 0,-1 0,0-1,0-1,-7 4,-293 173,258-151</inkml:trace>
  <inkml:trace contextRef="#ctx0" brushRef="#br0" timeOffset="176831.15">25216 13016,'151'-21,"-124"18,0 1,-1 1,1 2,0 0,-1 2,25 5,75 6,361-14,-350 13,-24 1,-100-14</inkml:trace>
  <inkml:trace contextRef="#ctx0" brushRef="#br0" timeOffset="177650.168">26625 12358,'0'87,"-2"40,6 1,20 123,5-65,-8 1,-6 30,-11-76,6 0,13 43,-18-157,-2-1,0 2,-2-1,-1 0,-1 0,-3 13,3-32,-5 27,1 1,2-1,2 1,1 0,4 25,-1-37,-1-1,-1 1,-2 0,0 0,-1-1,-1 3,1-12,0 1,2-18,0-8</inkml:trace>
  <inkml:trace contextRef="#ctx0" brushRef="#br0" timeOffset="179352.47">26716 12517,'146'-44,"-20"23,0 5,1 6,1 5,44 8,-77 1,-1 5,0 3,0 5,11 7,-57-11,-1 2,0 1,-1 3,-1 2,-1 2,-1 1,-1 3,-2 1,1 3,1 2,-1 2,-2 2,-2 2,33 43,-46-46,-1 2,-1 1,-3 1,-1 0,-2 1,-2 1,-1 1,-3 0,-1 0,-1 12,4 68,-5 0,-5 1,-6 4,3-92,-2 0,-1 0,-2-1,-1 1,-2-2,-2 1,-1-1,-1-1,-2 0,-1-1,-2-1,-1 0,-1-1,-2-2,-1 0,-25 24,11-22,-2-3,0 0,-2-3,-1-1,0-2,-2-2,0-2,-1-2,-1-2,-21 2,-79 17,-115 8,-179-4,101-26,246-10,67 2,17 1</inkml:trace>
  <inkml:trace contextRef="#ctx0" brushRef="#br0" timeOffset="179601.763">26822 14556,'4'13,"2"5</inkml:trace>
  <inkml:trace contextRef="#ctx0" brushRef="#br0" timeOffset="180386.935">28928 13648,'30'-10,"343"6,963-8,-1313 11</inkml:trace>
  <inkml:trace contextRef="#ctx0" brushRef="#br0" timeOffset="180716.075">29835 13319,'32'27,"0"-2,2-1,1-2,0-2,21 9,95 59,-145-85,-1-1,0 1,-1 1,1-1,0 1,-1-1,0 1,0 0,0 1,0-1,-1 1,0 0,0 0,0 0,0 0,-1 0,0 1,0-1,0 1,-1-1,0 1,0 2,-3 1,-1 0,0 0,-1 0,0 0,-1-1,1 1,-2-1,1 0,-1-1,0 0,-1 1,1-2,-1 1,-1-1,1 0,-6 2,8-3,-116 89,69-56,2 2,1 3,-4 9,18-12</inkml:trace>
  <inkml:trace contextRef="#ctx0" brushRef="#br0" timeOffset="181819.876">29402 10950,'-18'-4,"1"2,-1 0,1 1,-1 1,0 0,1 2,-1 0,1 1,0 0,-1 2,2 0,-1 0,1 2,-1 0,-6 5,19-10,0 0,1-1,-1 1,1 0,-1 1,1-1,0 1,0-1,0 1,0 0,0 0,1 0,-1 1,1-1,0 0,0 1,0 0,1-1,-1 1,1 0,0 0,0 0,0 0,0 0,1 0,0 0,-1 0,2 0,-1 0,0 0,1 0,0 0,0 0,0 0,0 0,1 0,-1-1,1 1,2 2,4 2,1-1,0-1,0 0,1 0,0-1,0 0,0 0,1-1,8 2,8 4,-6-3,0 1,-1 1,0 0,0 2,-1 0,-1 1,0 1,-1 1,0 0,-1 2,-1-1,0 2,3 5,-16-20,0 1,0 0,0 0,-1 0,1 0,-1 0,1 1,-1-1,0 0,-1 1,1-1,0 1,-1-1,0 1,0-1,0 1,0-1,0 1,-1-1,0 0,1 1,-1-1,0 0,-1 1,1-1,-1 0,1 0,-1 0,0 0,0 0,0-1,-1 1,1 0,-1-1,1 0,-1 1,0-1,0 0,0-1,0 1,0 0,-2 0,-16 5,0-1,0 0,0-2,-1 0,1-2,-1 0,0-2,0 0,0-1,-15-4,31 5,0 0,1-1,-1 0,0 0,1-1,-1 0,1 0,0 0,0 0,-1-1,-1-2,0-1</inkml:trace>
  <inkml:trace contextRef="#ctx0" brushRef="#br0" timeOffset="182068.843">29586 11253,'0'7,"-3"13,-2 14,0 16,-1 11,3 10,0 6,2 1,0-2,1-4,0-8,0-11,0-11,0-14</inkml:trace>
  <inkml:trace contextRef="#ctx0" brushRef="#br0" timeOffset="183021.83">29598 11319,'13'1,"-1"1,0 0,0 1,0 1,-1 0,1 0,-1 1,0 1,0 0,0 0,-1 1,0 0,-1 1,1 0,-2 1,1 0,-1 0,0 1,-1 0,0 0,-1 1,0-1,0 1,-1 3,-4-12,1 0,-2 0,1 0,0 0,0 0,-1 0,1 1,-1-1,0 0,1 0,-1 1,0-1,0 0,-1 0,1 0,0 1,-1-1,1 0,-1 0,0 0,0 0,0 0,0 0,0 0,0 0,0 0,-1 0,1 0,-1-1,1 1,-1-1,0 1,0-1,1 0,-1 1,0-1,0 0,0 0,-1 0,-4 2,0-1,0 0,0 0,-1 0,1-1,0 0,-1 0,1-1,-1 0,0 0,1-1,0 1,-1-2,1 1,-1-1,1 0,0-1,0 0,0 0,1-1,-7-3,12 6,-1 0,1-1,-1 1,1-1,0 1,-1-1,1 1,0-1,0 0,0 0,0 1,1-1,-1 0,0 0,1 0,-1 0,1 0,0 0,0 0,-1 0,1 0,0 0,1 0,-1 0,0 0,1 1,-1-1,1 0,-1 0,1 0,0 0,0 0,0 1,0-1,0 0,0 1,1-1,-1 1,0-1,1 1,-1 0,72-44,-41 35,0 1,1 2,0 1,0 2,1 1,10 1,-37 1,0 1,0-1,0 1,0 0,0 1,0 0,0 0,0 0,0 1,-1 0,1 1,-1-1,1 1,-1 0,0 1,0-1,0 1,0 1,-1-1,0 1,0 0,0 0,0 0,-1 1,0-1,0 1,-1 0,1 1,-1 0,-1-3,1 1,-1 0,-1 0,1 0,-1 0,0 0,0 1,0-1,-1 0,0 1,0-1,0 0,-1 0,1 1,-1-1,-1 0,1 0,-1 0,0 0,0 0,0 0,0 0,-1-1,0 1,0-1,-2 2,4-5,0-1,0 1,0-1,0 1,0-1,0 1,0-1,0 0,0 1,0-1,0 0,0 0,0 0,0 0,-1 0,1 0,0 0,0 0,0 0,0 0,0-1,0 1,0-1,0 1,0 0,0-1,0 0,0 1,0-1,0 1,0-1,0 0,1 0,-1 0,0 1,1-1,-1 0,0 0,1 0,-1 0,1 0,-1 0,1 0,0 0,-1 0,1 0,0-1,0 1,-10-56,12 39,1 1,0 0,1 1,0-1,2 1,0-1,1 2,0-1,1 1,1 0,1 1,0 0,1 0,0 1,5-4,-15 15,0 1,-1-1,1 0,0 1,0-1,1 1,-1-1,0 1,0 0,1-1,-1 1,1 0,-1 0,1 0,-1 0,1 0,0 0,-1 1,1-1,0 0,0 1,-1 0,1-1,0 1,0 0,0 0,0 0,-1 0,1 0,0 0,0 1,0-1,0 0,-1 1,1 0,0-1,0 1,-1 0,1 0,-1 0,1 0,-1 0,1 0,-1 0,1 1,-1-1,0 1,0-1,0 1,4 7,0 0,0 0,0-1,1 0,0 0,1 0,0-1,0 0,1 0,0 0,0-1,0-1,1 1,0-1,0-1,0 1,5 0,0 0,0-1,1 0,-1-1,1-1,-1 0,1-1,0-1,0 0,0-1,-1 0,1-2,0 1,-1-2,0 0,0-1,0 0,0-1,7-4,-16 7,0-1,0 0,0 1,-1-2,1 1,-1 0,0-1,0 0,-1 0,0 0,1 0,-1-1,-1 1,1-3,-2 6,0-1,0 1,0-1,-1 1,1-1,-1 0,0 1,1-1,-2 0,1 1,0-1,0 0,-1 1,1-1,-1 1,0-1,0 1,0-1,0 1,0 0,0-1,-1 1,1 0,-1 0,0 0,0 0,1 0,-1 0,0 1,0-1,-1 0,1 1,-2-1,-2-1,-1 1,1-1,-1 2,0-1,0 1,1 0,-1 0,0 1,0 0,0 0,0 1,1-1,-1 2,0-1,0 1,1 0,-1 0,1 1,0 0,0 0,0 0,0 1,0 0,1 0,-1 0,1 1,0 0,1 0,-1 0,1 0,0 1,0 0,1 0,-1 0,1 0,1 0,-1 1,1 0,-1 4,0 0,0 1,1-1,1 1,0 0,1-1,0 1,0 0,2-1,-1 1,1-1,1 1,0-1,1 0,0 0,0 0,1 0,1-1,0 0,0 0,1-1,0 1,1-1,0-1,0 0,1 0,0 0,0-1,1-1,0 1,0-2,7 4,108 40,-69-36</inkml:trace>
  <inkml:trace contextRef="#ctx0" brushRef="#br0" timeOffset="184400.068">29007 12240,'0'4,"1"0,0 0,1 0,-1 0,1 0,0 0,0 0,0 0,0-1,0 1,1-1,0 0,1 2,3 3,148 165,-150-168,-5-3,1-1,0 1,0-1,0 1,0-1,0 0,0 1,0-1,1 0,-1 0,0 1,1-1,-1 0,1-1,-1 1,1 0,0 0,-1-1,1 1,0-1,-1 1,1-1,0 0,0 1,-1-1,1 0,0 0,0 0,0-1,-1 1,1 0,0-1,-1 1,2-1,101-119,-59 81,-44 39,-1 1,1 0,0-1,-1 1,1-1,-1 1,1 0,0-1,-1 1,1 0,-1 0,0-1,1 1,-1 0,0 0,1 0,-1 0,0-1,0 1,0 0,0 0,0 0,0 0,0 0,0 0,0 0,0-1,0 1,0 0,-1 0,1 0,-1 0,1 2,0 5,3 78,-2-83,0 1,0-1,0 0,1 0,-1 0,1 0,0 0,0 0,0-1,0 1,0 0,0-1,1 0,-1 1,1-1,0 0,0 0,-1-1,1 1,0-1,1 1,-1-1,0 0,2 0,4 1,0-1,0-1,-1 0,1 0,0-1,0 0,-1 0,1-1,0 0,-1-1,0 0,1 0,-1-1,-1 0,1 0,0-1,-1 0,0 0,0-1,-1 0,1 0,-1 0,-1-1,1 0,-1 0,0-1,-1 1,0-1,0 0,0 0,-1 0,-1-1,1 1,-1-1,0-3,2-1,-4 27,-1-1,0-9,-1 1,1 0,1-1,-1 1,1 0,0 0,0 0,0-1,1 1,0 0,0 0,0-1,0 1,1-1,-1 1,1-1,0 1,1-1,-1 0,1 0,0 0,0-1,0 1,0 0,1-1,-1 0,1 0,0 0,0-1,0 1,0-1,4 2,0-4,-1 0,0 0,0-1,1 0,-1 0,0-1,0 0,0 0,-1-1,1 0,0 0,-1 0,0-1,0 0,0 0,0-1,-1 1,1-1,-1-1,0 1,-1-1,0 1,1-1,-2-1,1 1,-1 0,0-1,0 0,-1 0,0 1,0-1,0-1,-1 1,1-41,-2 129,1-74,0 1,1-1,0 0,0 1,1-1,0 0,1-1,-1 1,1 0,0-1,1 0,0 0,0 0,0-1,0 0,1 0,0 0,0 0,0-1,1 0,-1 0,4 0,16 6</inkml:trace>
  <inkml:trace contextRef="#ctx0" brushRef="#br0" timeOffset="184870.808">30230 12266,'-1'16,"1"1,1-1,0 0,1 0,1 0,0 0,1 0,1 0,0-1,2 0,3 8,-7-20,-1-1,1 0,0 1,-1-1,1 0,0 0,0-1,0 1,1 0,-1-1,0 0,1 0,-1 0,0 0,1-1,-1 1,1-1,-1 0,1 0,-1 0,1 0,-1-1,1 0,-1 1,1-1,-1 0,0-1,1 1,-1 0,0-1,0 0,0 0,0 0,0 0,-1 0,1-1,-1 1,1-1,-1 0,0 1,0-1,0 0,0 0,-1 0,1-1,-1 1,1-1,3-8,1-1,-1 1,-1-1,-1 0,1 0,-2 0,0-1,0-3,-4 3,-2 22,-6 23,8-19,0 0,1 0,0 0,1 0,0 0,1 0,0-1,1 2,-1-10,-1 0,1 1,0-1,0 0,0 0,0 0,1 0,-1 0,1 0,0 0,0-1,0 1,0-1,0 1,0-1,1 0,-1 0,1 0,0 0,-1 0,1 0,0-1,0 1,0-1,0 0,0 0,1 0,-1 0,0-1,0 0,1 1,16-1</inkml:trace>
  <inkml:trace contextRef="#ctx0" brushRef="#br0" timeOffset="185121.96">30665 12319,'-5'15,"-1"8,1 5,2-1,7-3,8-4,5-7,1-5</inkml:trace>
  <inkml:trace contextRef="#ctx0" brushRef="#br0" timeOffset="185422.158">30902 12345,'-3'4,"1"0,0 0,1 1,-1-1,1 0,0 0,0 1,0-1,0 1,1-1,0 1,0-1,0 1,0-1,1 1,0-1,0 1,0-1,0 0,1 0,-1 1,1-1,0 0,1 0,-1-1,1 1,-1 0,1-1,0 1,0-1,1 0,2 2,-2-3,0 0,0-1,0 1,0-1,0 0,1 0,-1 0,0-1,0 1,0-1,1 0,-1-1,0 1,0-1,1 1,-1-1,0-1,0 1,0 0,0-1,0 0,-1 0,1 0,0 0,-1-1,1 0,-1 1,0-1,0 0,0-1,-1 1,1 0,-1-1,1 1,-1-1,0 0,-1 0,1 0,-1 0,1 0,-1 0,0 0,-1 0,1-1,-1 1,0 0,0 0,0-1,-1 1,1 0,-1 0,0-1,-1 0,1 0,-1 0,0 0,0 0,-1 1,1-1,-1 1,0 0,-1 0,1 0,-1 0,1 0,-1 1,0 0,0 0,-1 0,1 0,-1 0,1 1,-1 0,0 0,0 0,0 1,0-1,0 1,0 1,0-1,0 1,-1-1,1 2,0-1,0 0,0 1,0 0,0 0,0 1,0-1,0 1,0 0,0 1,-2 1,2-1,0 1,0 0,1 0,-1 1,1-1,0 1,0 0,1 0,-1 0,1 1,1-1,-1 1,1-1,-1 1,2 0,-1 0,1 0,0 0,0 0,0 1,1-1,0 0,0 0,1 0,0 1,0-1,0 0,1 0,0 0,0-1,0 1,1 0,0-1,0 1,0-1,1 0,-1 0,1 0,0-1,1 1,18 10</inkml:trace>
  <inkml:trace contextRef="#ctx0" brushRef="#br0" timeOffset="185598.211">31113 12016,'-16'2,"-7"3,-2 4,1 3,4 5,6 4,8 5,4-1</inkml:trace>
  <inkml:trace contextRef="#ctx0" brushRef="#br0" timeOffset="185751.785">31138 12503,'14'11,"8"4,8-1,5-5,-3-4</inkml:trace>
  <inkml:trace contextRef="#ctx0" brushRef="#br0" timeOffset="185915.348">31481 12384,'20'-2,"13"-1,11 0,4 1,-7 1</inkml:trace>
  <inkml:trace contextRef="#ctx0" brushRef="#br0" timeOffset="186747.634">29336 13096,'10'-26,"-1"0,-1 0,-1-1,-1 1,-1-1,-2-1,-1 0,-4-42,2 70,0 0,0 1,0-1,0 0,0 0,0 1,0-1,0 0,-1 0,1 0,0 1,0-1,0 0,0 0,-1 1,1-1,0 0,0 0,0 0,-1 0,1 0,0 1,0-1,-1 0,1 0,0 0,0 0,-1 0,1 0,0 0,0 0,-1 0,1 0,0 0,-1 0,1 0,0 0,0 0,-1 0,1 0,0 0,0 0,-1 0,1-1,0 1,0 0,-1 0,1 0,0 0,0-1,0 1,-1 0,1 0,0 0,0-1,0 1,0 0,0 0,-1-1,3 4,0 0,-1-1,1 1,0-1,0 1,0-1,1 0,-1 0,0 0,1 0,0-1,-1 1,1 0,0-1,0 0,-1 0,1 0,0 0,2 0,28 9,0-3</inkml:trace>
  <inkml:trace contextRef="#ctx0" brushRef="#br0" timeOffset="187235.202">29651 12924,'-16'26,"11"-18,0 0,0-1,0 2,1-1,1 0,-1 1,1-1,-1 10,4-15,1 0,0 0,0 0,0-1,1 1,-1 0,1-1,-1 1,1-1,0 1,0-1,0 0,0 0,0 0,0 0,1 0,-1 0,1-1,-1 1,1-1,0 0,0 0,-1 0,1 0,0 0,0 0,0-1,0 0,0 1,0-1,0 0,1-1,13 4,-1-1,1-1,-1 0,1-1,-1-1,1-1,-1 0,1-1,-1-1,12-4,14-19,-32 63,-3-29,0-1,0 0,0 0,0-1,1 0,0 0,0-1,0 0,1 0,0-1,-1 0,1 0,0-1,0-1,0 1,1-1,-1-1,0 0,0 0,0-1,7-1,-12 3,0-1,0 0,0 0,0-1,-1 1,1-1,0 0,0 0,0 0,-1 0,1-1,0 1,-1-1,1 0,-1 0,0 0,0-1,0 1,0-1,0 1,0-1,-1 0,1 0,-1-1,0 1,0 0,0-1,0 1,-1-1,1 0,-1 1,0-1,0 0,0 0,-1 0,1 0,-1-3,-1 2,0 1,0 0,-1 0,1 0,-1 0,0 0,0 0,0 1,-1-1,1 1,-1-1,0 1,0 0,0 0,0 0,-1 1,1-1,-1 1,0 0,1 0,-1 0,0 0,0 0,0 1,-4-1,-4-1,1 0,-1 1,0 0,0 1,0 0,0 1,0 1,-10 1,15-2,0 1,0 0,0 1,0 0,0 0,0 0,1 1,-1 0,1 0,-1 0,1 1,0 0,1 1,-1-1,1 1,0 0,0 0,0 0,1 1,-1 0,1 0,-2 4,6-8,-1 0,1 0,0 0,-1 0,1 0,0 0,0 0,0 0,0 0,0 0,1 0,-1 0,1 0,-1 0,1 0,0 0,0 0,0 0,0-1,0 1,0 0,0-1,0 1,1-1,-1 1,1-1,-1 0,1 1,-1-1,1 0,0 0,0 0,-1 0,2 0,67 18,-33-15</inkml:trace>
  <inkml:trace contextRef="#ctx0" brushRef="#br0" timeOffset="187488.527">30244 12701,'-16'-3,"-7"5,-2 8,1 9,4 8,6 6,6-2</inkml:trace>
  <inkml:trace contextRef="#ctx0" brushRef="#br0" timeOffset="187767.775">30230 13069,'4'4,"0"0,1 0,-1 0,1 0,0-1,0 0,0 0,0 0,0 0,1-1,-1 0,1 0,0 0,-1-1,1 0,0 0,0-1,0 1,0-1,0-1,0 1,0-1,-1 0,1 0,0-1,0 1,-1-1,1 0,-1-1,0 0,0 0,4-2,3-11,0 0,-1-1,0 0,-2 0,0-1,-1-1,0 1,-2-1,0-1,-1 1,-2-1,0 0,1-15,13-146,-17 181,0 0,0 0,-1 0,1 0,0 0,0 0,-1 0,1 0,0 0,0 0,-1 0,1 0,0 0,0 0,-1 0,1 0,0 0,0 0,-1 0,1 0,0 0,0-1,-1 1,1 0,0 0,0 0,0 0,-1 0,1-1,0 1,0 0,0 0,0 0,-1-1,1 1,0 0,0 0,0-1,0 1,0 0,0 0,0-1,0 1,0 0,0 0,0-1,0 1,0 0,0 0,0-1,0 1,0 0,0 0,0-1,0 1,0 0,0 0,0 0,1-1,-1 1,0 0,-11 19,-4 16,2 0,1 2,2-1,1 1,2 0,2 1,1 0,2-1,3 38,-1-67,-1 1,2 0,-1-1,1 1,0-1,1 1,0-1,1 0,-1 0,1 0,1 0,0 0,0 0,0-1,1 0,0 0,1 0,-1-1,1 0,0 0,1 0,0-1,0 0,0 0,0 0,1-1,-1 0,6 1,8-1</inkml:trace>
  <inkml:trace contextRef="#ctx0" brushRef="#br0" timeOffset="188190.974">30415 12872,'303'84,"-300"-84,0 1,-1-1,1 1,-1 0,1 0,-1 0,0 0,1 0,-1 1,0-1,0 1,0-1,0 1,0 0,0 0,0 0,0 0,-1 0,1 0,-1 0,0 1,0-1,1 1,-1-1,-1 1,1-1,0 1,-1-1,1 1,-1 0,0-1,0 1,0-1,0 2,-22 46,18-44,1-1,0 0,0 1,1 0,0 0,0 0,0 0,1 0,0 0,0 0,0 1,1-4,1-1,-1 1,1-1,0 0,0 1,0-1,0 0,0 0,0 0,0 0,1 0,-1 0,1 0,0 0,-1 0,1-1,0 1,0-1,0 1,0-1,0 0,0 0,1 0,-1 0,0 0,1 0,-1-1,2 1,70 6,-69-7,0-1,1 1,-1-1,0 0,0-1,0 1,0-1,0 0,0-1,0 1,0-1,-1 0,0 0,1 0,-1 0,0-1,-1 0,1 0,-1 0,1 0,-1-1,0 1,-1-1,1 0,-1 1,0-1,0 0,-1 0,1-1,-1 1,0 0,0 0,-1-1,0 1,0 0,0-1,-1 1,1 0,-1-1,0 1,-1 0,1 0,-2-3,1 5,0 0,-1 0,1 1,0-1,-1 1,1-1,-1 1,0 0,0 0,1 0,-1 0,-1 1,1-1,0 1,0 0,-1 0,1 0,0 0,-1 0,1 1,-1 0,1 0,-1 0,1 0,-1 0,1 1,-1-1,1 1,0 0,-1 0,1 0,0 0,0 1,0 0,0-1,0 1,0 0,0 0,0 1,1-1,-1 0,0 2,-12 20,4-1</inkml:trace>
  <inkml:trace contextRef="#ctx0" brushRef="#br0" timeOffset="188585.78">31020 13253,'14'-28,"-1"0,-2-1,-1 0,-1-1,-2 0,0 0,-3-1,0 1,-2-1,-1 0,-2-3,1 32,1 3,-1-1,1 0,-1 0,1 1,-1-1,0 0,1 0,-1 0,1 0,-1 0,1 1,-1-1,1 0,-1 0,1 0,-1 0,1-1,-1 1,1 0,-1 0,0 0,1 0,-1 0,1-1,-1 1,1 0,-1 0,0-1,1 1,-1 0,1-1,-1 1,0 0,1-1,-1 1,0 0,0-1,1 1,-1-1,0 1,0 0,0-1,1 1,-1-1,0 1,0-1,0 1,0-1,0 1,0-1,0 1,0-1,0 1,0-1,0 1,-1-1,1 1,129 84,-87-61,-39-21,-1 0,1 0,-1 0,0 0,0 0,0 0,0 1,0-1,0 0,-1 1,1 0,-1-1,1 1,-1 0,0 0,0 0,-1 0,1 0,-1 0,1 0,-1 0,0 0,0 0,0 0,0 0,-1 0,1 0,-1 0,0-1,0 1,0 0,0 0,0 0,-1-1,1 1,-1 0,-1 1,1 1,0-1,0 1,0 0,0 0,1-1,0 1,0 0,0 0,1 0,-1 0,1 0,1 0,-1 0,1 0,-1 0,1 0,1 0,-1 0,1 0,0 0,0-1,0 1,1-1,-1 0,1 0,0 0,0 0,1 0,2 2,6 2,0-1,0-1,1 0,0 0,1-2,-1 1,1-2,1 1,29 5</inkml:trace>
  <inkml:trace contextRef="#ctx0" brushRef="#br0" timeOffset="189387.742">29560 12872,'2'4,"1"2</inkml:trace>
  <inkml:trace contextRef="#ctx0" brushRef="#br0" timeOffset="190900.217">26691 14108,'-152'-25,"56"12,1 4,-1 4,0 4,0 4,-46 10,114-10,0 1,0 1,1 2,0 1,0 1,1 1,-9 6,32-15,0 0,0 1,0 0,0 0,0 0,0 0,1 0,-1 0,1 1,-1 0,1-1,0 1,0 0,0 0,0 0,1 0,-1 0,1 0,0 1,0-1,0 0,0 1,1-1,-1 1,1-1,0 1,0-1,0 1,0-1,1 1,-1-1,1 1,0-1,0 0,0 1,1-1,0 1,84 119,-66-89,-1 1,-1 1,-3 0,-1 1,-1 1,0 8,129 530,-138-559,-1-5,0 0,-1 1,0-1,-1 0,0 1,-1-1,-1 1,0-1,-1 3,-1-9,-1-2,1 1,-1 0,0-1,0 1,-1-1,0 0,1-1,-1 1,0-1,-1 0,1 0,0 0,-1-1,0 0,1 0,-1 0,0-1,0 0,0 0,0-1,0 1,0-1,0-1,0 1,-3-1,8 1,-175 2,1-8,-2-7,95 7,-123-10,-210-14,-216 18,604 13,12-1,0 0,0 1,0 1,0 0,0 1,-13 5,20 3,27-4,9-4,1-1</inkml:trace>
  <inkml:trace contextRef="#ctx0" brushRef="#br0" timeOffset="192770.819">24111 14503,'9'7,"1"0,0-1,0 0,0-1,1 0,0-1,0 0,0-1,0 0,1-1,-1 0,1 0,-1-2,1 1,0-1,-1-1,1 0,-1-1,1 0,-1-1,0 0,0-1,0 0,0 0,-1-1,1-1,-1 0,-1 0,1-1,-1 0,0-1,-1 0,0 0,0-1,0 0,-1 0,-1-1,0 0,0 0,2-7,-5 11,-1 1,1-1,-1 1,-1-1,1 0,-1 0,0 0,0 0,-1 0,0 0,0 0,0 0,-1 0,1 0,-2 0,1 0,-1 1,1-1,-2 0,1 1,-1-1,1 1,-1 0,-1 0,-1-3,3 8,-1-1,1 1,0 0,0-1,-1 1,1 0,0 0,0 1,-1-1,1 0,0 1,0-1,-1 1,1 0,0 0,0 0,0 0,0 0,0 0,0 0,1 1,-1-1,0 1,0-1,1 1,-1 0,1 0,0-1,0 1,-1 0,1 0,0 0,0 3,-15 25,2 1,1 0,1 1,2 1,1 0,2 0,1 1,-1 29,7-61,-16 134,6 1,7 93,4-205</inkml:trace>
  <inkml:trace contextRef="#ctx0" brushRef="#br0" timeOffset="193019.158">24150 14701,'20'0,"18"-2,16-3,10-6,3-2,-3-4,-13 1</inkml:trace>
  <inkml:trace contextRef="#ctx0" brushRef="#br0" timeOffset="193219.622">24637 14583,'16'13,"9"9,6 6,1 4,2 3,0 3,1 2,-1 0,0-2,-1-2,0-6,0-6,-2-6,-4-7,-1-5,-2-8,-2-8,-5-3</inkml:trace>
  <inkml:trace contextRef="#ctx0" brushRef="#br0" timeOffset="193386.188">25124 14661,'-14'-6,"-8"6,-10 12,-8 15,-6 15,-5 11,-4 5,7-7</inkml:trace>
  <inkml:trace contextRef="#ctx0" brushRef="#br0" timeOffset="196218.432">2540 6001,'0'20,"0"14,2 7,1 4,2 3,3 2,2 2,-1-8</inkml:trace>
  <inkml:trace contextRef="#ctx0" brushRef="#br0" timeOffset="196467.317">2527 7133,'0'16,"0"9,0 8,0 2,0 2,0 2,0 0,-2 3,-1 3,0 6,-1 4,-1 5,2-9</inkml:trace>
  <inkml:trace contextRef="#ctx0" brushRef="#br0" timeOffset="196719.644">2580 8186,'0'16,"0"11,0 9,-2 4,-1 2,-2 1,-1 0,2-1,0 2,2-1,1 2,0 0,1-8</inkml:trace>
  <inkml:trace contextRef="#ctx0" brushRef="#br0" timeOffset="196955.011">2553 9608,'-4'18,"-2"10,-2 9,1 6,-1 1,0 1,1-1,0-1,-1 1,2-1,-1 2,1 0,-1-1,1-2,1-7</inkml:trace>
  <inkml:trace contextRef="#ctx0" brushRef="#br0" timeOffset="197186.906">2409 11055,'-5'14,"-3"8,-1 5,2 3,-1-2,2-3,1-4,1-3,5-2,1-4</inkml:trace>
  <inkml:trace contextRef="#ctx0" brushRef="#br0" timeOffset="197406.319">2606 11424,'16'-4,"13"-5,17-4,10-5,10-1,7 0,4 3,3 4,-1 5,-14 3</inkml:trace>
  <inkml:trace contextRef="#ctx0" brushRef="#br0" timeOffset="197648.671">4002 11319,'15'0,"13"0,9-3,11-2,5-3,6 0,-8 1</inkml:trace>
  <inkml:trace contextRef="#ctx0" brushRef="#br0" timeOffset="197802.261">4909 11292,'13'0,"12"-2,8-1,5 0,-4 1</inkml:trace>
  <inkml:trace contextRef="#ctx0" brushRef="#br0" timeOffset="197987.93">5804 11279,'18'0,"17"0,14-2,-2-1</inkml:trace>
  <inkml:trace contextRef="#ctx0" brushRef="#br0" timeOffset="198233.273">6700 11279,'17'-2,"16"-3,1-1</inkml:trace>
  <inkml:trace contextRef="#ctx0" brushRef="#br0" timeOffset="198385.865">7621 11305,'15'0,"17"0,16 0,16-2,12-1,7 0,-10 1</inkml:trace>
  <inkml:trace contextRef="#ctx0" brushRef="#br0" timeOffset="199136.413">2698 5739,'21'0,"21"-5,22-3,23-8,21-4,-9 0</inkml:trace>
  <inkml:trace contextRef="#ctx0" brushRef="#br0" timeOffset="199384.845">4093 5712,'23'-5,"22"-5,22-6,0 0</inkml:trace>
  <inkml:trace contextRef="#ctx0" brushRef="#br0" timeOffset="199637.258">5344 5606,'18'-2,"14"-3,3-1</inkml:trace>
  <inkml:trace contextRef="#ctx0" brushRef="#br0" timeOffset="199638.258">6081 5568,'22'-3,"19"-2,13-5,-2-1</inkml:trace>
  <inkml:trace contextRef="#ctx0" brushRef="#br0" timeOffset="199803.81">6975 5541,'20'-2,"16"-4,10-2,-2 0</inkml:trace>
  <inkml:trace contextRef="#ctx0" brushRef="#br0" timeOffset="199964.379">7607 5501,'18'0,"15"-2,1-1</inkml:trace>
  <inkml:trace contextRef="#ctx0" brushRef="#br0" timeOffset="200134.925">8173 5528,'20'0,"16"0,15-2,8-4,-6 0</inkml:trace>
  <inkml:trace contextRef="#ctx0" brushRef="#br0" timeOffset="200135.925">8686 5515,'5'2,"3"1,1 0</inkml:trace>
  <inkml:trace contextRef="#ctx0" brushRef="#br0" timeOffset="200386.255">8844 5619,'5'7,"1"2</inkml:trace>
  <inkml:trace contextRef="#ctx0" brushRef="#br0" timeOffset="200637.58">8897 5883,'-4'13,"-5"10,1 4,0 3,3 0,1 0,4 0,7-2,1-5</inkml:trace>
  <inkml:trace contextRef="#ctx0" brushRef="#br0" timeOffset="200638.58">8976 6396,'-2'18,"-4"13,-4 5,-1 3,-1 0,2-2,0-4,2-2,2-2,3-6</inkml:trace>
  <inkml:trace contextRef="#ctx0" brushRef="#br0" timeOffset="200883.813">8884 7159,'-4'14,"-2"8,0 6,1 2,2 0,1 0,1-5</inkml:trace>
  <inkml:trace contextRef="#ctx0" brushRef="#br0" timeOffset="201032.412">8884 7923,'-4'14,"-2"10,-2 11,-2 6,-1 3,1 0,2-1,3 0,1-1,5-1,1-8</inkml:trace>
  <inkml:trace contextRef="#ctx0" brushRef="#br0" timeOffset="201231.928">8870 8897,'-4'18,"-2"12,3 6,3 2,3-7</inkml:trace>
  <inkml:trace contextRef="#ctx0" brushRef="#br0" timeOffset="201481.77">9108 9766,'-7'15,"-4"11,0 4,1 0,5-1,3-6</inkml:trace>
  <inkml:trace contextRef="#ctx0" brushRef="#br0" timeOffset="201482.77">9094 10331,'-9'16,"-3"9,1 6,2 1,2-2,3-2,2-6</inkml:trace>
  <inkml:trace contextRef="#ctx0" brushRef="#br0" timeOffset="201743.071">9041 10753,'-2'13,"-1"9,0 4,1-2,1-1,2-4,1-4</inkml:trace>
  <inkml:trace contextRef="#ctx0" brushRef="#br0" timeOffset="201744.071">9108 11068,'-13'9,"-10"5,-4 0,-3-2,-1-3,5-3</inkml:trace>
  <inkml:trace contextRef="#ctx0" brushRef="#br0" timeOffset="201999.383">8384 11226,'9'7,"3"2</inkml:trace>
  <inkml:trace contextRef="#ctx0" brushRef="#br0" timeOffset="202255.746">8226 11332,'-16'4,"-7"2,-2 0,1-6,4-3</inkml:trace>
  <inkml:trace contextRef="#ctx0" brushRef="#br0" timeOffset="203116.477">3527 6172,'-12'248,"11"-162,-21 324,21-408,0 0,1-1,0 1,-1 0,1 0,0 0,0-1,0 1,0 0,0 0,1 0,-1 0,0-1,1 1,0 0,-1 0,1-1,0 1,0-1,0 1,0 0,0-1,0 0,0 1,0-1,1 0,-1 1,0-1,1 0,-1 0,1 0,0 0,-1 0,1-1,0 1,1 0,7 0,1-1,0-1,0 0,-1 0,1-1,-1 0,1 0,-1-2,5-1,6-1,71-22,41-12,3 6,57-5,-158 34</inkml:trace>
  <inkml:trace contextRef="#ctx0" brushRef="#br0" timeOffset="203503.442">4330 6686,'-1'7,"0"0,0 0,1 1,0-1,0 0,1 0,0 0,0 0,1 0,0 0,0 0,1 0,-1 0,2-1,-1 1,1-1,0 0,0 0,0-1,1 1,0-1,0 0,0 0,1 0,0-1,0 0,0 0,0 0,0-1,1 0,0 0,-1-1,1 0,0 0,0-1,1 1,-1-1,0-1,0 0,0 0,6-1,-5-1,0-1,0 0,-1-1,1 0,-1 0,0-1,0 0,-1 0,1 0,-1-1,0 0,-1 0,1-1,-1 1,-1-1,1 0,-1-1,0 1,-1-1,0 1,0-1,-1 0,1 0,-2-1,1 1,-1 0,-1-1,1 4,-1 1,0 0,-1-1,1 1,-1 0,1 0,-1-1,-1 1,1 0,-1 0,1 0,-1 0,0 1,0-1,-1 0,1 1,-1-1,0 1,0 0,0 0,0 0,0 1,-1-1,1 1,-1-1,0 1,0 0,0 1,0-1,0 1,0-1,0 1,0 1,0-1,-1 0,1 1,0 0,-1 0,1 0,0 1,0-1,-3 2,-2-1,0 1,1 0,-1 1,1 0,0 0,0 1,0 0,0 1,0-1,1 1,0 1,0-1,1 1,-1 1,1-1,1 1,-1 0,1 0,0 1,1-1,0 1,0 0,0 0,1 1,0-1,1 1,0-1,1 1,-1 0,2 0,-1 0,1-1,0 2,9 21</inkml:trace>
  <inkml:trace contextRef="#ctx0" brushRef="#br0" timeOffset="204282.044">5080 6660,'-4'-6,"3"3,0-1,-1 0,1 1,-1-1,0 1,0 0,-1 0,1-1,-1 1,1 1,-1-1,0 0,0 1,0-1,0 1,-1 0,1 0,-1 0,1 1,-1-1,1 1,-1 0,0 0,0 0,0 0,0 1,1 0,-1 0,0 0,0 0,-2 0,-4 7,0 0,1 0,0 1,1 0,-1 1,1 0,1 0,0 0,0 1,1 0,0 1,-2 6,3-10,0 1,1 0,0 0,0 0,1 0,0 0,1 1,0-1,0 1,0 0,1-1,1 1,0 0,0 0,1 7,2-13,-1 0,1 0,0 0,0-1,0 1,0-1,1 0,-1 0,1 0,-1 0,1-1,0 1,0-1,-1 0,1 0,0 0,0-1,0 1,0-1,0 0,0 0,0-1,0 1,0-1,0 0,0 0,-1 0,1 0,1-1,12-3,-2-1,1 0,-1-1,0-1,0 0,-1-1,0 0,0-1,-1-1,-1 0,0-1,0 0,-1-1,-1 0,0-1,7-13,-8 15,-9 29,-2 39,4 1,1 0,3-1,3 0,2-1,3 0,5 9,7 42,-19-78,0-3,-1 0,-1 0,-1 1,-1 0,-1-1,-1 1,-2 0,0 0,0-23,1 0,0-1,-1 1,1-1,-1 1,0 0,0-1,0 1,0-1,-1 0,1 1,0-1,-1 0,0 0,1 0,-1 0,0 0,0 0,0-1,-1 1,1 0,0-1,0 0,-1 0,1 1,-1-1,1-1,-1 1,0 0,1-1,-1 1,1-1,-1 0,0 0,0 0,1 0,-1 0,0-1,1 1,-1-1,1 0,-1 1,1-1,-1 0,1-1,-2 0,-9-5,0-2,0 1,1-2,0 0,0 0,1-1,0-1,1 0,1 0,0-1,1 0,0 0,1-1,0 0,1 0,1-1,0 0,1 0,0 0,2 0,0-1,0 1,1-1,2-13,0 9,2 1,0 0,1 0,1 0,0 1,2-1,0 1,1 1,1-1,0 1,1 1,1 0,9-10,22-23,3 1,2 3,21-15,-37 33,15-9,-43 37,-1-1,0 1,0 0,0 0,0 0,1 0,-1 0,0 0,-1 0,1 1,0-1,0 1,-1-1,1 1,0 0,-1-1,0 1,1 0,-1 0,0 0,0 0,0 0,0 0,-1 1,1-1,0 0,-1 0,0 1,1-1,-1 2,3 6,24 63,-18-43,2 0,1-1,1-1,15 22,-3-27,-15-21</inkml:trace>
  <inkml:trace contextRef="#ctx0" brushRef="#br0" timeOffset="204533.37">5541 6304,'-14'16,"1"11,9 9,14 2,5-5</inkml:trace>
  <inkml:trace contextRef="#ctx0" brushRef="#br0" timeOffset="204731.841">6094 6660,'-8'-6,"0"1,0 0,0 0,0 1,-1 0,1 1,-1 0,0 0,0 1,0 0,-1 0,1 1,0 0,-1 1,1 0,0 1,-1 0,1 0,0 1,0 0,-1 0,2 1,-2 1,2-1,1 1,0 0,0 0,0 1,0-1,1 2,0-1,0 1,0-1,1 2,0-1,0 1,0-1,1 1,0 1,-3 6,5-10,1 1,-1-1,1 1,0-1,0 1,0 0,1-1,-1 1,1 0,0-1,1 1,-1 0,1-1,0 1,0-1,0 1,1-1,-1 1,1-1,0 0,1 0,-1 0,1 0,0 0,0-1,0 1,0-1,0 1,1-1,0 0,13 7,1-1,1-1,-1 0,1-2,1 0,-1-1,1-1,0 0,0-2,0 0,0-2,0 0,1-1,57 1</inkml:trace>
  <inkml:trace contextRef="#ctx0" brushRef="#br0" timeOffset="205225.52">6567 6712,'0'-1,"0"-1,0 1,0 0,0 0,0 0,0 0,0 0,-1 0,1-1,0 1,-1 0,1 0,-1 0,1 0,-1 0,0 0,1 0,-1 1,0-1,0 0,1 0,-1 0,0 1,0-1,0 0,0 1,0-1,0 1,0-1,0 1,0 0,0-1,-1 1,1 0,0 0,0 0,-11-5,-1 1,1 0,0 1,-1 0,0 1,0 1,0 0,0 1,1 0,-1 1,0 0,0 1,-10 3,18-3,0 1,-1-1,1 1,0 0,0 1,1-1,-1 1,1 0,0 0,0 1,0-1,0 1,1 0,0 0,0 0,0 0,0 0,1 1,0-1,0 1,1 0,-1-1,1 1,1 0,-1 0,1 0,0 0,0 0,1 0,-1-1,1 1,1 0,-1 0,1-1,0 1,0-1,1 1,-1-1,1 0,0 0,1 0,-1 0,1-1,0 1,0-1,1 0,1 1,0-1,0 0,0 0,1 0,0-1,-1 0,1-1,0 1,0-1,1-1,-1 1,0-1,1 0,-1-1,1 0,-1 0,0-1,1 0,-1 0,0 0,1-1,-1 0,0-1,0 1,-1-1,1-1,-1 1,1-1,-1 0,0-1,0 0,-1 0,4-3,-1 0,0 0,-1-1,0 0,0 0,-1-1,0 0,-1 0,0 0,-1-1,0 0,0 0,1-9,-6 28,0 0,1-1,0 1,1 0,0-1,0 1,0-1,1 1,0-1,1 0,-1 0,1 0,1 0,-1 0,1-1,2 3,9 2,-1 0,2-2,0 0,0 0,0-2,1 0,0 0,1-2,-1 0,1-1,0-1,0-1,0 0,0-1,5-2,36 5</inkml:trace>
  <inkml:trace contextRef="#ctx0" brushRef="#br0" timeOffset="206031.635">4159 8252,'-3'-4,"0"0,0 0,0 1,-1-1,0 1,1 0,-1 0,0 0,0 1,-1-1,1 1,0 0,-1 0,1 1,-1-1,0 1,1 0,-1 0,0 1,0-1,0 1,0 0,1 0,-1 1,0-1,0 1,0 0,1 1,-1-1,1 1,-1 0,1 0,-1 0,1 1,-4 2,0 1,1 1,-1 0,1 0,1 1,-1 0,1 0,0 1,1-1,0 1,1 1,0-1,0 1,2-7,1 1,-1-1,1 1,0 0,0-1,1 1,-1 0,1 0,0 0,-1 0,2-1,-1 1,0 0,1 0,0 0,0-1,0 1,0 0,1-1,-1 1,1-1,0 0,0 1,0-1,1 0,-1 0,1 0,-1 0,1-1,0 1,0-1,3 2,2-2,0 0,-1 0,1-1,0 0,0 0,0-1,0 0,0-1,0 1,0-1,0-1,-1 0,1 0,-1 0,1-1,-1 0,0-1,0 0,0 0,0 0,-1-1,1 0,-1 0,-1 0,1-1,2-3,8-7,-1 0,-1-1,0-1,-1 0,-1-1,0-1,-2 1,0-2,-1 1,-2-2,0 1,4-19,-3 0,-2-1,-2 0,-1-1,-2 1,-2 0,-4-23,-10-6,14 70,0-1,1 1,-1 0,1-1,-1 1,0 0,1 0,-1 0,0 0,1-1,-1 1,0 0,1 0,-1 0,0 1,1-1,-1 0,0 0,1 0,-1 0,0 1,1-1,-1 0,0 0,1 1,-1-1,1 1,-1-1,1 0,-1 1,1-1,-1 1,1-1,-1 1,1 0,0-1,-1 1,1-1,0 1,-1 0,1-1,0 1,0 0,0-1,0 1,-1 0,1-1,0 1,0 0,0-1,1 1,-1 0,0-1,0 2,-29 157,25-122,-4 29,2 1,3-1,4 1,4 25,-5-82,1-1,0 1,1-1,0 1,1-1,0 1,0-1,1 0,0-1,1 1,0-1,0 1,1-2,0 1,0 0,0-1,1 0,1-1,-1 0,1 0,0 0,0-1,3 1,1-2,0 0,1-1,0 0,-1-1,1-1,0 0,0 0,0-2,-1 1,1-2,0 1,0-2,-1 0,1 0,-1-1,0-1,0 0,-1-1,11-6,18-11</inkml:trace>
  <inkml:trace contextRef="#ctx0" brushRef="#br0" timeOffset="206384.688">4712 8239,'19'4,"1"0,-1-2,1 0,-1-1,1-1,0 0,-1-2,1 0,-1-2,1 0,-1-1,0 0,-1-2,1 0,5-5,-21 11,-1 0,1-1,-1 1,0-1,0 0,1 1,-1-1,0 0,-1 0,1-1,0 1,0 0,-1-1,0 1,1-1,-1 1,0-1,0 1,0-1,0 0,-1 0,1 1,-1-1,0 0,0 0,0 0,0 1,0-1,-1 0,1 0,-1 1,1-1,-1 0,0 1,0-1,-1 0,1 1,0-1,-1 1,-1-2,-5-2,1 0,-2 1,1 1,0-1,-1 1,0 0,0 1,0 0,0 1,0 0,-1 0,1 1,0 0,-1 1,1 0,-1 0,1 1,-1 0,1 1,0 0,-1 1,1-1,-7 5,4-3,0 1,1 0,-1 0,2 2,-1-1,0 1,1 1,1 0,-1 0,1 1,1 0,-1 1,5-5,0 1,0-1,0 1,0 0,1 1,0-1,1 0,-1 1,1 0,0-1,1 1,0 0,0 0,0 0,1 0,0 0,0 0,1 0,0 0,0 0,1 0,0 0,1 1,0-1,0 0,1 0,0 0,1-1,-1 1,1-1,0 0,1 0,0-1,0 0,0 0,0 0,1-1,0 0,-1 0,2 0,-1-1,6 2,10 3,0-2,1 0,-1-1,1-1,21 0,152-10,-105-5</inkml:trace>
  <inkml:trace contextRef="#ctx0" brushRef="#br0" timeOffset="208101.887">3567 9739,'-8'-5,"-1"1,0 0,0 0,0 1,0 0,0 0,-1 1,1 0,-1 1,1 0,-1 1,0 0,1 0,-1 1,0 0,1 1,0 0,-1 0,1 1,0 0,0 1,0 0,1 1,-1-1,1 2,0-1,-6 7,7-5,0 1,1 0,0 0,0 0,1 1,0 0,1 0,0 0,0 1,1 0,0-1,1 2,1-7,0 0,0-1,1 1,-1 0,1 0,0-1,0 1,1 0,-1 0,1-1,0 1,0 0,0-1,0 1,1-1,-1 1,1-1,0 0,0 0,0 0,0 0,1 0,-1 0,1 0,0-1,0 1,0-1,0 0,0 0,0 0,0 0,1-1,2 2,2-1,0 0,1 0,-1 0,1-1,0-1,-1 1,1-1,0-1,-1 0,1 0,0 0,-1-1,1-1,-1 1,0-1,0-1,0 1,0-1,-1-1,3-1,1-2,1 0,-1 0,0-1,-1-1,0 0,-1 0,0-1,0 0,-1-1,-1 0,0 0,1-4,-1-1,-2-1,0 1,-1-1,-1 0,0 0,-1 0,-2 0,0 0,-1-10,-1 15,1 21,-1 25,2-13,0 0,2 0,0 0,1 0,1 0,1-1,1 1,1-1,0-1,1 1,8 11,-14-27,0 1,1-1,-1 0,1 0,0 0,0 0,0 0,0-1,0 1,1-1,-1 0,1 0,-1 0,1 0,0-1,0 1,0-1,0 0,0 0,0-1,0 1,0-1,0 0,0 0,0 0,0-1,0 1,1-1,-1 0,-1 0,1 0,0-1,0 1,3-3,11-7,0-1,-1-1,0-1,-1 0,-1-2,0 1,-1-2,0 0,-2 0,0-1,-1-1,-1 0,0-1,5-17,-9 20,-2 53,-4-14,1 0,1 0,2-1,0 1,5 16,-7-31,1 0,-1 1,1-1,0-1,1 1,-1 0,1-1,1 0,-1 0,1 0,0 0,1-1,-1 0,1 0,0 0,0-1,1 0,3 2,-6-5,-1 1,0-1,1-1,0 1,-1 0,1-1,0 0,-1 0,1 0,-1 0,1-1,0 1,-1-1,1 0,-1 0,1 0,-1 0,0-1,1 0,-1 1,0-1,0 0,2-2,59-63,-50 48,-2 0,0-1,-1 0,-1-1,-1 0,-1 0,-1-1,2-15,5 89,-14-49,32 139,-30-136,1 0,-1 0,1 0,0-1,1 1,-1-1,1 1,0-1,0-1,1 1,-1 0,1-1,0 0,0 0,1-1,-1 1,1-1,0 0,-1-1,1 1,3 0,-3-2,1-1,-1 1,0-1,1 0,-1 0,0-1,1 0,-1 0,0 0,0-1,0 0,0 0,0-1,-1 0,1 0,0 0,-1 0,0-1,0 0,2-2,8-7,-1-1,-1 0,0-1,-1 0,0-1,-1-1,4-8,-1-1,-2-1,0 0,-2 0,-1-1,-1-1,-1 1,-2-1,-1 0,-1-9,1-60,-4-1,-7-41,0 22,4 30,6 620,-3-498,1 0,1 0,2-1,1 1,2-1,2 0,0-1,3 0,13 28,-24-56,0-1,0 0,1 0,-1 0,1 0,0 0,0 0,0 0,0-1,0 1,1-1,-1 1,1-1,-1 0,1 0,0 0,0 0,0-1,0 1,0-1,0 0,1 0,-1 0,0 0,1 0,-1-1,0 1,1-1,-1 0,1 0,-1 0,0-1,1 1,-1-1,0 0,1 0,2-1,8-12</inkml:trace>
  <inkml:trace contextRef="#ctx0" brushRef="#br0" timeOffset="208287.387">4357 9318,'27'7,"29"2,27-3,24-6,19-7,5-3,-19 0</inkml:trace>
  <inkml:trace contextRef="#ctx0" brushRef="#br0" timeOffset="208583.606">5251 9726,'2'9,"0"0,0-1,1 1,1 0,-1-1,1 0,1 0,-1 0,1-1,1 1,-1-1,1 0,0-1,6 5,-8-7,0-1,1 0,-1 1,1-2,-1 1,1 0,0-1,0 0,0 0,0-1,0 1,1-1,-1 0,0 0,1-1,-1 0,0 0,1 0,-1 0,1-1,-1 0,0 0,0-1,1 1,-1-1,0-1,0 0,0 0,0 0,-1 0,1 0,-1-1,0 0,0 0,0 0,-1-1,1 1,-1-1,0 0,-1 0,1 0,-1 0,0 0,0 0,0-1,-1 1,0-1,0 1,-1-1,1 1,-1-1,0-4,1 1,-2-1,0 1,0-1,0 1,-1 0,-1 0,0-1,0 2,0-1,-1 0,-1 1,1-1,-4-3,5 7,0 1,0-1,-1 1,1 0,-1 0,0 0,0 0,0 1,-1-1,1 1,-1 0,0 1,0-1,0 1,0 0,0 0,0 0,0 1,-1 0,1 0,-1 0,1 1,0 0,-1 0,1 0,-1 1,1-1,-1 1,1 1,0-1,-1 1,1 0,0 0,0 0,0 1,1 0,-1 0,1 0,-2 1,1 2,0 0,1 0,0 1,0 0,0 0,1 0,0 0,0 0,1 1,0-1,0 1,1-1,0 1,0 1,-1 27</inkml:trace>
  <inkml:trace contextRef="#ctx0" brushRef="#br0" timeOffset="208986.543">5988 9384,'-20'7,"-1"1,1 1,1 0,0 2,0 0,1 1,1 1,0 1,0 0,-3 6,-16 31,35-49,0-1,1 1,-1-1,1 1,0-1,0 1,-1 0,1-1,0 1,0-1,1 1,-1-1,0 1,0 0,1-1,-1 1,1-1,-1 1,1-1,0 0,-1 1,1-1,0 0,0 1,0-1,0 0,0 0,0 0,1 0,-1 0,0 0,0 0,1 0,-1 0,1-1,-1 1,2 0,16 6,0-1,1 0,0-1,0-2,15 2,13 3,-41-7,11 1,-1 1,0 1,0 0,0 2,-1 0,0 0,0 2,0 0,0 1,-14-8,-1 0,1 0,-1 0,1 0,-1 0,0 0,0 0,1 1,-1-1,0 0,0 1,0-1,0 1,0-1,-1 1,1 0,0-1,-1 1,1 0,-1 0,0-1,1 1,-1 0,0 0,0-1,0 1,0 0,0 0,-1-1,1 1,-1 0,1 0,-1-1,1 1,-1 0,0-1,0 1,-1 1,-7 6,0 0,-1 0,-1-1,0 0,0-1,0 0,-1 0,0-1,0-1,0 0,-11 2,-112 29,102-31</inkml:trace>
  <inkml:trace contextRef="#ctx0" brushRef="#br0" timeOffset="209287.285">6554 9476,'-15'0,"-15"3,-6 2,-4 7,0 9,5 7,6 8,9 4,6 3,12 0,13-3,15-5,17-7,13-8,14-8,8-7,4-10,-12-4</inkml:trace>
  <inkml:trace contextRef="#ctx0" brushRef="#br0" timeOffset="210148.982">7068 9660,'1'-2,"0"-1,0 0,0 0,-1 0,1 0,-1 0,1 0,-1-1,0 1,0 0,-1 0,1 0,0 0,-1 0,0 0,0 0,0 0,0 0,0 0,-1 1,1-1,-1 0,0 1,1-1,-1 1,-1 0,1 0,0-1,0 1,-1 1,1-1,-1 0,0 1,1-1,-1 1,0 0,0-1,0 2,0-1,0 0,0 0,-10 1,1 0,0 1,-1 1,1 0,0 0,0 1,0 0,0 1,1 1,-1 0,1 0,1 1,-1 1,1 0,0 0,0 1,1 0,-8 9,-26 37,42-53,0 1,0-1,0 1,0-1,1 1,-1-1,1 1,-1 0,1-1,0 1,-1 0,1-1,0 1,0 0,0-1,0 1,1 0,-1-1,0 1,1-1,-1 1,1 0,-1-1,1 1,0-1,0 1,0-1,0 0,0 1,0-1,0 0,0 0,0 1,0-1,1 0,-1 0,1 0,0 0,9 2,0 0,0 0,0-2,1 1,-1-1,0-1,1 0,-1-1,0 0,0 0,0-2,1 1,-2-1,1-1,0 0,-1 0,1-1,2-1,0 0,0 0,-1-2,0 1,0-2,-1 1,0-2,0 1,4-7,-21 47,4-27,1 0,0 0,0 0,0 0,1 1,0-1,-1 0,2 0,-1 0,0 0,1 0,-1 0,1 0,1 0,-1 0,0 0,1 0,0 0,0-1,0 1,0-1,0 1,1-1,0 0,0 0,-1 0,2 0,2 2,-1-3,1 0,0 0,-1 0,1-1,0 1,0-2,0 1,0 0,-1-1,1 0,0-1,0 1,0-1,0-1,0 1,-1-1,1 1,0-2,-1 1,0-1,1 0,7-4,-1 0,-1-1,1 0,-1-1,-1-1,0 1,0-2,4-5,0-7,-1-2,-1 1,-1-1,-1-1,-1 0,-1-1,-2 1,-1-1,-1 0,-1-1,-1 1,-1-4,1 2,11-103,-7-1,-5-17,-14 54,13 95,0 0,0 0,0 0,-1 0,1 0,0 0,0 0,-1 0,1 1,0-1,-1 0,1 0,-1 0,0 0,1 0,-1 0,1 1,-1-1,0 0,0 1,1-1,-1 0,0 1,0-1,0 1,0-1,0 1,0 0,0-1,0 1,0 0,0 0,0-1,0 1,0 0,0 0,0 0,0 0,0 0,0 1,0-1,0 0,0 0,0 1,0-1,0 0,0 1,1-1,-1 1,0 0,0-1,0 1,0-1,1 1,-1 0,0 0,1-1,-1 1,1 0,-1 0,1 0,-1 0,1 0,-1 0,1 0,-8 14,0 0,1 1,0-1,2 2,0-1,1 1,0-1,0 8,2-12,-8 42,2 1,2 0,3 0,3 20,0-49,2-1,2 1,0-1,1 0,1 0,2-1,0 0,2 0,0-1,9 13,-8-21,1 0,0-1,0 0,1-1,1-1,0 0,1-1,0 0,1-1,0-1,1 0,-1-2,2 0,-1 0,1-2,0 0,0-1,0-1,0-1,1 0,-1-2,1 0,-1-1,1 0,-1-2,0 0,1-1,-2-1,1-1,-1 0,1-1,8-6,-21 11,-1 0,1 0,-1 0,0-1,1 0,-1 0,0 0,-1 0,1 0,0-1,-1 0,0 1,0-1,0-1,-1 1,1 0,-1-1,0 1,0-1,0 0,-1 1,0-1,0 0,0 0,0 0,-1 0,0 0,0 0,0 0,0 0,-1 0,-1-3,-1 1,0 0,-1 0,0 0,0 1,-1-1,0 1,0 0,0 0,-1 1,0 0,0 0,0 0,0 1,-1 0,0 0,0 0,-5-1,10 5,-1-1,1 1,-1 0,1 0,-1 0,1 0,-1 0,1 1,-1-1,1 1,-1 0,1-1,-1 1,1 0,0 1,-1-1,1 0,0 0,0 1,0 0,0-1,0 1,1 0,-1 0,0 0,1 0,-39 59,37-56,-7 12,1 0,1 0,1 1,0-1,1 2,1-1,0 1,2 0,0 2,3-19,0-1,0 1,0-1,0 1,0-1,0 1,1-1,-1 1,0-1,1 1,-1-1,1 1,0-1,-1 0,1 1,0-1,0 0,0 0,0 1,0-1,0 0,0 0,1 0,-1 0,0 0,0-1,1 1,-1 0,1-1,-1 1,0-1,1 1,-1-1,1 1,-1-1,1 0,0 0,0 0,60-12,13-31,-43 19</inkml:trace>
  <inkml:trace contextRef="#ctx0" brushRef="#br0" timeOffset="210400.311">8029 9555,'-7'16,"-2"9,0 8,2 2,5 0,4-2,7-4,5-5,6-6,4-6,2-6,1-8,-2-10,-4-4</inkml:trace>
  <inkml:trace contextRef="#ctx0" brushRef="#br0" timeOffset="210891.96">8134 9384,'170'3,"-166"-2,-1-1,1 1,-1 0,0 1,1-1,-1 1,0-1,0 1,0 0,0 0,0 0,0 1,-1-1,1 1,-1-1,0 1,1 0,-1 0,0 0,-1 0,1 0,0 1,-1-1,0 0,0 1,0-1,0 1,-1-1,4 107,-5-94,-7 58,1 63,7-134,1-1,-1 1,1-1,-1 1,1-1,0 1,0-1,0 0,1 1,-1-1,0 0,1 0,0 0,-1 0,1 0,0 0,0 0,0 0,0-1,0 1,1-1,-1 0,0 0,1 0,-1 0,1 0,-1 0,1 0,-1-1,1 1,-1-1,1 0,2 0,88-15,-82 12,0 0,-1-1,1 0,-1-1,0 0,0-1,0 0,-1 0,1-1,-2-1,1 1,-1-1,0-1,-1 1,0-1,0-1,-1 1,-1-1,1 0,-1-1,-1 1,0-1,0 0,-1 0,1-11,-4 10,0 0,-1 1,-1-1,0 0,0 1,-1 0,-1-1,0 1,0 0,-1 1,0-1,-1 1,0 0,-1 0,0 1,-1 0,1 0,-3 0,9 7,0 0,-1 0,0 0,0 0,1 1,-1-1,0 0,0 1,-1 0,1-1,0 1,0 0,-1 0,1 0,0 1,-1-1,1 0,-1 1,1 0,-1-1,1 1,-1 0,1 0,-1 1,1-1,-1 0,1 1,-1 0,1-1,0 1,-1 0,-1 1,-1 4,-1 0,1 1,1-1,-1 1,1 0,1 1,-1-1,1 0,0 1,1 0,0 0,0 0,0 0,1 5,-3 7,1 1,2-1,0 1,1 0,0-1,2 1,1 0,1 4,-2-14,1 0,0 0,1-1,0 1,0-1,1 0,1 0,0 0,0-1,0 1,1-2,1 1,0-1,0 0,8 5,41 12,-35-24</inkml:trace>
  <inkml:trace contextRef="#ctx0" brushRef="#br0" timeOffset="211386.683">8160 9397,'-2'15,"-1"18,-2 15,0 11,0 9,0 4,-1-1,2-13</inkml:trace>
  <inkml:trace contextRef="#ctx0" brushRef="#br0" timeOffset="212518.538">9436 8266,'16'0,"16"-3,14-2,13-5,-4-1</inkml:trace>
  <inkml:trace contextRef="#ctx0" brushRef="#br0" timeOffset="212767.383">10161 8239,'22'0,"17"-2,12-4,9-2,-5 0</inkml:trace>
  <inkml:trace contextRef="#ctx0" brushRef="#br0" timeOffset="212936.933">10805 8199,'18'-2,"17"-3,3-1</inkml:trace>
  <inkml:trace contextRef="#ctx0" brushRef="#br0" timeOffset="213097.504">11542 8239,'14'-2,"12"-1,12 0,8-2,-4 1</inkml:trace>
  <inkml:trace contextRef="#ctx0" brushRef="#br0" timeOffset="213098.504">11937 8226,'16'0,"5"0</inkml:trace>
  <inkml:trace contextRef="#ctx0" brushRef="#br0" timeOffset="213252.088">12345 8279,'7'2,"4"1,5-1,4 3,-1-1</inkml:trace>
  <inkml:trace contextRef="#ctx0" brushRef="#br0" timeOffset="-213325.948">9384 8357,'0'2,"2"4,3 0,3 1,5 0,4-2,4-1,-1-1</inkml:trace>
  <inkml:trace contextRef="#ctx0" brushRef="#br0" timeOffset="-213076.585">9687 8502,'13'7,"12"2,7 2,4 1,0-2,-5 1,-4-1,-5 2,-4-3,-6-2</inkml:trace>
  <inkml:trace contextRef="#ctx0" brushRef="#br0" timeOffset="-212823.263">9937 8686,'0'5,"-2"1,-1-1</inkml:trace>
  <inkml:trace contextRef="#ctx0" brushRef="#br0" timeOffset="-212664.687">9595 8897,'-12'9,"-2"5,-1 3,2-2,2-4</inkml:trace>
  <inkml:trace contextRef="#ctx0" brushRef="#br0" timeOffset="-212509.103">9423 9081,'-9'7,"0"2,0-1</inkml:trace>
  <inkml:trace contextRef="#ctx0" brushRef="#br0" timeOffset="-212344.543">9687 9042,'13'0,"14"0,13-3,11-2,-3 0</inkml:trace>
  <inkml:trace contextRef="#ctx0" brushRef="#br0" timeOffset="-212095.208">10358 8976,'15'0,"13"0,12-2,9-1,6-2,-5-1</inkml:trace>
  <inkml:trace contextRef="#ctx0" brushRef="#br0" timeOffset="-211840.889">10898 8963,'15'0,"15"0,11-2,7-2,-4 1</inkml:trace>
  <inkml:trace contextRef="#ctx0" brushRef="#br0" timeOffset="-211839.889">11424 8963,'20'-5,"14"-1,7-2,3 1,-5 1</inkml:trace>
  <inkml:trace contextRef="#ctx0" brushRef="#br0" timeOffset="-211592.892">11819 8923,'20'0,"16"-2,10-3,7-1,-6 1</inkml:trace>
  <inkml:trace contextRef="#ctx0" brushRef="#br0" timeOffset="-211591.892">12305 8923,'7'2,"4"1,3 0,3-1,-1 0</inkml:trace>
  <inkml:trace contextRef="#ctx0" brushRef="#br0" timeOffset="-211044.357">11424 7370,'-5'14,"2"10,7 9,12 7,17 4,18 3,19 0,17 2,12 1,5 0,0 2,-4 1,-10-3,-14-3,-15-6,-18-11</inkml:trace>
  <inkml:trace contextRef="#ctx0" brushRef="#br0" timeOffset="-210361.41">11726 9489,'16'-4,"21"-7,23-7,25-8,23-8,14-8,8-7,-6-4,-23 6</inkml:trace>
  <inkml:trace contextRef="#ctx0" brushRef="#br0" timeOffset="-209328.653">12214 7949,'-5'18,"1"10,8 8,12 3,20 1,18-3,18-5,14-8,-10-8</inkml:trace>
  <inkml:trace contextRef="#ctx0" brushRef="#br0" timeOffset="-208510.491">12438 9173,'-21'16,"-30"20,-7 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7:51.5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203 381,'11'16,"8"11,6 9,5 4,6 2,6 1,7 0,5-1,1-3,0-4,-3-5,-10-4,-9-6,-9-4,-7-5</inkml:trace>
  <inkml:trace contextRef="#ctx0" brushRef="#br0" timeOffset="249.303">689 381,'-11'13,"-13"16,-11 14,-11 12,-6 6,-2 1,5-3,6-5,7-13,11-13</inkml:trace>
  <inkml:trace contextRef="#ctx0" brushRef="#br0" timeOffset="413.085">308 631,'-7'-5,"3"-1,8 1,15-2,19-3,22-6,21-5,14-7,7-5,-3-2,-18 6</inkml:trace>
  <inkml:trace contextRef="#ctx0" brushRef="#br0" timeOffset="863.879">821 12,'-48'-6,"-1"2,0 3,0 1,-23 5,47-3,0 0,0 2,0 0,1 2,-1 1,1 1,1 0,0 2,0 1,1 1,0 1,1 1,0 0,1 2,1 0,1 2,0 0,1 0,1 2,1 0,-2 6,4-2,0 0,2 1,1 0,2 1,0 0,1 0,2 1,1-1,0 1,3 1,0 11,1-22,1 0,1 0,0 0,1 0,1 0,1-1,0 0,1 0,1 0,0-1,1 1,1-2,0 1,1-2,1 1,0-1,1-1,9 8,2-4,1-1,1-1,0-2,1 0,0-2,1 0,0-2,1-1,-1-1,1-2,0-1,1-1,-1-1,0-1,0-2,12-2,-9 0,0 0,0-3,-1 0,0-2,0-1,-1-2,0 0,22-15,-38 20,-1-1,1 0,-2-1,1 0,-1-1,-1 0,1-1,-2 0,0-1,0 0,-1 0,0-1,-1 0,-1 0,0-1,-1 0,0 0,-1 0,1-10,-5-1,-1 1,-1 0,-1 0,-1 0,-1 0,-1 0,-1 1,-2 0,0 1,-1 0,-1 0,-1 1,-1 0,-1 1,-1 1,0 0,-8-5,8 7,0 0,-1 2,-1 0,0 0,-1 2,-1 0,0 1,0 1,-14-5,21 11,1 1,-1 0,0 1,0 0,-1 1,1 0,0 1,-1 0,1 1,-1 0,1 1,-1 1,1 0,0 1,0 0,0 0,0 1,0 1,-76 49,11 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6.6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93 134,'-25'166,"0"111,19-256,-6-30,5-13,2-1,0 1,2-1,0-1,2 1,0 0,2 0,1-1,0 1,2 0,6-21,-3 7,3 1,0 0,3 0,12-26,-25 63,0-1,0 0,0 1,0-1,0 0,1 0,-1 1,0-1,0 0,0 0,0 1,0-1,0 0,0 0,1 0,-1 1,0-1,0 0,0 0,0 0,1 0,-1 1,0-1,0 0,1 0,-1 0,0 0,0 0,1 0,-1 0,0 1,0-1,1 0,-1 0,0 0,0 0,1 0,-1 0,0 0,0 0,1 0,-1-1,0 1,0 0,1 0,-1 0,0 0,0 0,1 0,-1 0,0-1,0 1,0 0,1 0,-1 0,0 0,0-1,0 1,0 0,0 0,1-1,-1 1,0 0,0 0,0-1,0 1,6 26,-6-24,7 46,-5-22,2 1,0-1,2 0,1-1,1 1,2-1,4 9,-12-31,-1 0,0 0,1-1,0 1,0 0,0-1,0 1,0-1,0 0,0 0,1 0,-1 0,1 0,0 0,0-1,-1 1,1-1,0 1,0-1,0 0,0-1,1 1,-1 0,0-1,0 0,0 0,0 0,1 0,-1 0,0 0,0-1,0 0,0 1,0-1,0-1,0 1,0 0,0-1,0 1,0-1,-1 0,2-1,13-13,-1-2,0 0,-2 0,0-1,-1-1,-1-1,-1 0,0 0,-2-1,-1 0,6-21,-7 21,0 1,-2-1,0 0,-1 0,0-17,-23 295,15-213,0 134,5-164,0-1,1 0,0 1,1-1,1 0,0 0,0-1,1 1,1-1,0 0,0 0,6 6,17 14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2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0 108,'21'-2,"16"-6,15-3,11-4,6-2,3 1,-2 2,-6 4,-10 2,-10 4,-9 1,-11 5,-10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7.1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71,'-8'-8,"-1"0,0 0,0 1,-1 0,0 0,0 1,-1 1,-2-2,9 6,0-1,0 1,0 0,0 0,-1 0,1 1,0-1,0 1,-1 0,1 0,0 1,0-1,-1 1,1 0,0 0,0 0,0 1,0-1,0 1,0 0,1 0,-1 1,0-1,0 1,-2 3,-1 1,1-1,0 1,1 0,0 1,0-1,0 1,1 0,0 0,1 1,0-1,0 1,0-1,1 1,1 0,0 0,0 0,0 0,1 0,1 0,-1 0,2 0,0 3,-1-9,0 0,0 0,1 0,-1 0,1 0,0-1,0 1,0 0,0-1,1 1,-1-1,1 0,-1 0,1 0,0 0,0 0,0-1,0 1,0-1,0 0,0 0,0 0,0 0,1-1,-1 1,0-1,1 0,-1 0,0 0,3 0,4-1,-1 0,1-1,-1 0,1 0,-1-1,0 0,0-1,0 0,0-1,-1 0,2 0,-1-1,0 0,-1 0,1-1,-1 0,-1-1,0 0,0 0,0-1,-1 1,0-1,-1-1,0 1,0-1,-1 0,0 0,-1 0,0-1,-1 1,0-1,0 1,-1-1,-1 0,0-5,0 16,0 1,0-1,-1 0,1 0,0 1,0-1,-1 0,1 0,0 0,-1 1,1-1,0 0,0 0,-1 0,1 0,0 0,-1 1,1-1,0 0,-1 0,1 0,-1 0,1 0,0 0,-1 0,1 0,0 0,-1-1,1 1,0 0,-1 0,1 0,0 0,0 0,-1-1,1 1,0 0,-1 0,1 0,0-1,0 1,-1 0,1 0,0-1,0 1,0 0,-1-1,1 1,0 0,0-1,0 1,0 0,0-1,0 1,0 0,0-1,0 1,0 0,0-1,0 1,0 0,0-1,0 1,0 0,0-1,0 1,0 0,0-1,0 1,1 0,-14 24,10-17,0-1,1 1,0 0,0 0,1 0,0 0,0 0,0 0,1 0,0 0,1 1,0-1,0 0,0 0,1 0,0-1,0 1,1 0,0-1,0 1,0-1,1 0,0 0,0 0,0-1,1 1,0-1,0 0,1-1,3 4,26 6,-1-4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08.1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235 91,'-7'-3,"-1"1,1 0,-1 1,1-1,-1 2,0-1,1 1,-1 0,1 0,-1 1,0 0,1 1,-1 0,1 0,0 0,0 1,0 0,0 0,0 1,0 0,1 0,0 1,0-1,0 1,1 1,-1-1,1 1,-4 5,5-4,0 1,0-1,1 1,0 0,0 0,1 0,0 0,0 0,1 0,0 1,0-1,1 1,0-1,0 0,1 1,1-1,-1 0,1 0,1 1,-1-1,1-1,1 1,-1 0,1-1,1 0,-1 0,1 0,0 0,1-1,0 0,0 0,0-1,1 1,-1-1,1-1,1 1,-1-1,0 0,1-1,4 2,-1 0,0-1,0 0,1-1,0 0,-1 0,1-1,0-1,0 0,0 0,0-2,0 1,0-1,0-1,0 0,-1-1,1 0,-1-1,1 0,-1-1,0 0,-1-1,1 0,-1-1,-1 0,1 0,-1-1,0 0,-1-1,0 0,0 0,-1-1,1-1,1-13,0 0,-2 0,-1-1,-1 0,0 0,-3 0,0-1,-1 1,-2-19,1 15,1 26,0 1,0-1,0 1,0 0,0 0,1-1,-1 1,0 0,1 0,0 0,0 1,-1-1,1 0,0 1,0-1,0 1,1-1,-1 1,0 0,1 0,-1 0,0 0,1 1,-1-1,1 1,-1-1,1 1,-1 0,1 0,-1 0,1 0,0 0,-1 1,1-1,-1 1,0-1,1 1,-1 0,1 0,0 1,6-1,99 25,-104-25,0 1,0 0,-1 0,1 1,0-1,-1 1,0 0,1 0,-1 0,0 0,-1 0,1 1,-1 0,1-1,-1 1,0 0,0 0,-1 0,1 0,-1 0,0 0,0 1,0-1,-1 1,1 15,-1-1,-1 0,-1 0,-1 0,-5 18,4-18,0 0,2 0,0 0,1 0,1 18,1-33,-1 0,1 0,0 0,0 0,0-1,0 1,1-1,-1 1,1-1,0 1,0-1,1 0,-1 0,1 0,-1 0,1 0,0-1,0 1,0-1,0 0,0 0,1 0,-1 0,1 0,-1-1,1 0,0 1,0-1,1 0,5 1,1-1,0 0,0 0,0-1,0-1,0 0,0 0,0-1,8-2,114-57,-132 61,-1 0,1 0,0-1,0 1,-1 0,1 0,0 0,0 0,-1 0,1 0,0 0,0 0,-1 0,1 0,0 0,-1 1,1-1,0 0,0 0,-1 1,1-1,0 1,-1-1,1 0,-1 1,1-1,-1 1,1-1,0 1,-1 0,0-1,1 1,-1 0,1-1,-1 1,0 0,0-1,1 1,-1 0,0-1,0 1,0 0,0 0,0-1,0 1,0 0,0 0,0-1,0 1,0 0,0 0,-1 0,5 14,0-11,0 1,1-1,-1 0,1 0,0 0,0 0,0-1,0 0,1 0,-1 0,1-1,0 0,0 0,-1 0,2-1,-1 0,0 0,0-1,0 1,0-1,0 0,0-1,1 0,-1 0,0 0,0-1,-1 0,7-2,-2 1,0-1,-1 0,1 0,-1-1,0 0,0-1,-1 0,0 0,0-1,0 0,-1 0,0-1,0 0,-1 0,0 0,0-1,-1 0,0 0,-1-1,0 1,-1-1,1 0,-2 0,1 0,-2 0,1-1,-1 1,-1 0,0-1,0 1,-1 0,-1-1,0 1,0 0,-1 0,0 0,0 0,-1 1,-1-1,1 1,-2 0,2 2,-1 0,0 0,0 1,-1 0,0 0,0 0,0 1,-1 0,1 0,-1 1,-1 0,1 0,0 0,-1 1,0 0,0 1,0-1,0 2,0-1,0 1,0 0,-1 1,1 0,0 0,0 1,-1 0,1 0,0 1,0 0,0 1,0 0,1 0,-1 0,1 1,0 0,-3 2,-4 6,1 0,0 1,1 0,0 0,1 2,0-1,2 2,-1-1,2 1,0 0,1 1,1 0,0 0,-1 9,-9 36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0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25 239,'0'97,"-4"0,-16 89,94-709,-75 529,3 113,-2-115,1 1,0 0,1-1,-1 1,1-1,0 0,0 1,0-1,1 0,-1 0,1 0,0-1,0 1,0-1,1 0,-1 1,1-1,0-1,0 1,0-1,0 1,0-1,0 0,1-1,-1 1,4 0,0-1,1 0,-1 0,1-1,-1 0,1-1,-1 0,0 0,1 0,-1-1,0-1,0 1,0-2,0 1,-1-1,1 0,-1 0,6-5,9-7,-2 0,0-2,0 0,-2-1,2-4,92-129,-103 138,-7 20,-12 28,7-26,-18 64,3 2,2 0,5 0,2 1,4 0,3 16,2-80,0 1,1 0,0 0,1-1,0 1,1-1,1 1,0-1,0 0,3 4,10 10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1.1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321 68,'-14'-9,"-1"0,0 0,-1 2,0 0,0 0,-1 2,1 0,-11-1,21 5,1 0,-1 0,1 1,-1 0,1 0,-1 0,1 1,-1 0,1 0,0 0,-1 1,1 0,0 0,0 0,0 0,0 1,0 0,1 0,-1 0,1 1,0-1,0 1,0 0,1 0,-1 1,1-1,0 1,-1 1,-1 3,1 0,0 0,0 0,1 0,0 1,1 0,0-1,1 1,0 0,0 4,1-10,-1 0,2-1,-1 1,0 0,1-1,-1 1,1 0,0-1,0 1,1-1,-1 0,1 1,0-1,-1 0,1 0,1 0,-1 0,0 0,1 0,-1-1,1 1,0-1,0 0,0 0,0 0,0 0,1-1,-1 1,1 0,4 0,-1-1,1 0,0 0,-1 0,1-1,0 0,-1-1,1 1,0-2,-1 1,1-1,-1 0,0 0,1-1,-1 0,0 0,-1-1,1 0,2-2,2-1,0-1,-1 0,0 0,-1-1,1-1,-2 1,1-2,-1 1,-1-1,0 0,0-2,19-78,-29 78,-2 27,3-6,0-1,0 0,1 1,0-1,1 1,-1 0,1-1,1 1,0-1,0 1,0-1,1 1,0-1,0 0,1 0,0 0,0 0,1 0,0-1,0 1,0-1,1 0,0 0,0-1,1 0,-1 0,1 0,0 0,1-1,1 1,29 8,0-5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2.0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187 108,'-7'0,"0"0,-1 0,1 1,-1 0,1 0,0 1,0 0,0 0,0 1,0 0,0 0,1 0,-1 1,1 0,0 1,0-1,0 1,1 0,0 0,0 1,0 0,1 0,-1 0,1 0,1 1,-1-1,1 1,1 0,-2 3,2-4,-1 0,1 1,0-1,0 1,1 0,0-1,0 1,1 0,0 0,0 0,0 0,1-1,0 1,0 0,1 0,0-1,0 1,0-1,1 0,0 0,0 0,1 0,0 0,0-1,0 1,1-1,-1 0,1 0,0-1,1 0,-1 0,1 0,3 1,1 0,1-2,-1 0,1 0,0-1,0 0,0-1,0 0,1-1,-1 0,0-1,0 0,0-1,0 0,0-1,-1 0,1-1,-1 0,5-3,0 1,-1-2,1 0,-2-1,1 0,-1-1,-1 0,0-1,0 0,-1-1,-1-1,0 0,3-6,-4 1,0-1,-2 0,0 0,-2-1,0 0,-1 0,-1 0,-1 0,0-1,-2 1,0 0,-3-9,3 17,1 11,-1 1,0-1,0 1,0 0,1-1,-1 1,0-1,0 1,1 0,-1-1,0 1,1 0,-1 0,0-1,1 1,-1 0,0 0,1-1,-1 1,1 0,-1 0,1 0,-1 0,0 0,1-1,-1 1,1 0,-1 0,1 0,-1 0,1 0,-1 0,0 1,1-1,-1 0,1 0,-1 0,1 0,-1 0,0 1,1-1,-1 0,1 0,-1 1,0-1,1 0,-1 1,0-1,0 0,1 1,-1-1,0 0,0 1,1-1,-1 1,4 1,156 83,-157-83,0 1,0 0,0-1,0 1,0 0,0 1,-1-1,0 0,0 1,1-1,-2 1,1 0,0 0,-1 0,0-1,0 1,0 0,0 0,-1 1,0-1,1 0,-2 1,-18 90,7-51,10-40,0 1,0 0,0 0,1 0,0 0,0 0,0 0,1 0,0 0,0 1,0-1,0 0,1 0,0 0,0 0,0 0,1 0,0 0,0 0,0-1,0 1,1-1,0 1,-1-1,2 0,-1 0,0 0,1-1,0 1,0-1,0 0,0 0,2 1,6-1,1-1,0 0,-1-1,1-1,0 0,0 0,0-1,0-1,-1 0,1-1,-1 0,0-1,0 0,0-1,10-5,-21 9,1 0,-1 0,0 0,1 1,-1-1,0 1,1-1,-1 1,1-1,-1 1,1 0,-1 0,1 0,-1 0,0 0,1 0,-1 0,1 0,-1 0,1 1,-1-1,1 1,-1-1,0 1,1 0,-1-1,0 1,1 0,-1 0,0 0,0 0,0 0,0 0,0 0,0 0,0 0,0 1,0-1,1 3,0 1,1-2,-1 1,1 0,0 0,0-1,0 0,1 1,-1-1,1-1,0 1,0 0,0-1,0 0,0 0,0 0,1 0,-1-1,1 0,-1 0,1 0,-1 0,1-1,0 0,-1 0,1 0,-1 0,4-1,2-2,-1-1,1 0,-1 0,-1-1,1 0,-1-1,1 0,-2 0,1 0,-1-1,0-1,0 1,-1-1,0 0,0 0,-1-1,0 0,0 1,-1-2,-1 1,1 0,-1-1,-1 0,0 0,0 0,-1 0,-1 0,1 0,-1 0,-1 0,0 0,-2-6,3 11,-1 0,0 0,-1 0,1 1,-1-1,0 1,0-1,0 1,-1-1,1 1,-1 0,0 0,-1 1,1-1,0 1,-1-1,0 1,0 0,0 0,0 1,0-1,-1 1,1 0,-1 0,1 1,-1-1,0 1,0 0,0 0,1 1,-1-1,0 1,0 0,0 0,0 1,0-1,0 1,-14 3,0 1,0 1,0 0,1 1,0 1,0 1,1 0,0 2,1 0,0 0,1 2,0 0,1 0,1 1,0 1,-5 8,-4 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39 176,'1'66,"-2"0,-3 0,-3 0,-5 16,5-33,-2 0,9-57,24-301,-14 136,-9 173,-1 0,0 0,0 0,0 1,0-1,0 0,1 0,-1 0,0 0,0 0,0 1,1-1,-1 0,0 0,0 0,1 0,-1 0,0 0,0 0,0 0,1 0,-1 0,0 0,0 0,1 0,-1 0,0 0,0 0,1 0,-1 0,0 0,0 0,0 0,1 0,-1-1,0 1,0 0,0 0,1 0,-1 0,0 0,0-1,0 1,0 0,1 0,-1 0,0-1,0 1,0 0,0 0,0 0,0-1,0 1,15 32,-9-17,-4-10,0-1,1 1,-1-1,1 0,0 0,0 0,0 0,0 0,1-1,0 1,0-1,0 0,0 0,0-1,0 1,1-1,-1 0,1 0,-1 0,1-1,0 1,0-1,0 0,0-1,0 1,0-1,0 0,0 0,0-1,0 0,0 1,-1-2,2 1,16-10,-1-1,0-1,-1 0,0-2,-1 0,-1-1,-1-1,0-1,-1 0,-1-2,-1 1,10-19,-11 21,-13 17,0 0,0 0,0 1,0-1,0 0,0 0,0 0,0 0,0 1,0-1,0 0,0 0,0 0,0 1,0-1,0 0,0 0,1 0,-1 0,0 1,0-1,0 0,0 0,0 0,0 0,0 0,1 0,-1 1,0-1,0 0,0 0,0 0,0 0,1 0,-1 0,0 0,0 0,0 0,1 0,-1 0,0 0,0 0,0 0,0 0,1 0,-8 26,6-23,-26 81,4 2,3 0,5 2,-2 46,16-125,0 0,0 1,1-1,0 1,1-1,0 1,0-1,1 0,1 1,-1-1,1 0,1-1,0 1,0 0,0-1,1 0,1 0,-1-1,1 1,6 5,20 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3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377 123,'-11'-11,"0"-1,-1 2,0 0,0 0,-1 1,0 0,-1 1,0 1,0 0,-1 1,1 1,-2 0,1 1,0 1,-1 0,-9 0,18 4,1 0,-1 1,1 0,-1 0,1 1,0 0,-1 0,1 0,1 1,-1-1,1 2,-1-1,1 0,0 1,1 0,-1 0,1 1,0-1,0 1,1 0,-1 0,1 0,1 0,-1 1,1-1,0 1,1 0,-1-1,1 1,1 0,-1 0,1-1,0 1,1 0,0 0,0 0,0-1,1 1,0-2,-1 0,1-1,1 1,-1 0,0-1,1 0,0 0,0 0,1 0,-1 0,1 0,0-1,-1 0,2 0,-1 0,0 0,0-1,1 1,0-1,-1 0,1-1,0 1,0-1,0 0,1 0,6 1,1 0,0 0,0-2,0 0,0 0,0-1,0-1,0 0,5-2,-9 1,0 0,-1 0,1-1,-1 0,1 0,-1-1,-1 0,1-1,-1 0,0 0,0 0,-1-1,1 0,-1 0,-1-1,0 1,0-1,0-1,-1 1,0 0,-1-1,0 0,0 0,-1 0,0 0,-1 0,0-1,0-4,-11 42,9-22,0 0,0 0,0 1,1-1,0 0,0 0,0 0,1 0,0 1,0-1,0 0,1 0,0-1,0 1,1 0,0-1,0 1,0-1,3 4,22 14,4-4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48:14.4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234 157,'-11'0,"0"1,1 1,-1-1,1 2,-1-1,1 2,0-1,0 1,0 1,1 0,0 0,0 1,0 0,0 0,1 1,0 0,1 1,-1 0,1 0,1 1,0-1,0 1,0 1,2-1,-1 1,1 0,0 1,2-6,1 0,0 0,1 0,-1 1,1-1,0 0,0 0,1 1,-1-1,1 0,0 0,1 0,-1 0,1 0,0 0,0 0,1 0,-1-1,1 1,0-1,0 0,1 0,-1 0,1 0,0-1,0 1,0-1,0 0,2 1,7 3,0 1,0-2,1 0,0 0,1-1,-1-1,1-1,-1 0,13 1,-3-2,-1 0,1-1,-1-2,1 0,-1-2,0 0,0-2,0-1,0 0,-1-2,0 0,-1-2,0 0,12-8,-30 16,-1-1,1 1,0-1,-1 1,0-1,1 0,-1 0,0 0,0 0,-1-1,1 1,-1 0,1-1,-1 1,0-2,10-21,81-85,-85 98,-2-1,0 0,0 0,-2 0,1 0,-2-1,0 1,-1-1,0 0,-1 1,-1-1,0 0,-2-7,2 19,1 0,-1 1,0-1,1 1,-1-1,0 0,0 1,-1 0,1-1,0 1,-1 0,0 0,1 0,-1 0,0 0,0 0,0 0,0 0,-1 0,5 12,7-2,0-1,1-1,0 1,0-2,0 1,1-2,0 1,9 1,10 6,-5-2,-12-6,0 0,0 2,-1-1,1 1,-1 1,-1 0,1 1,-1 0,0 1,-1 0,0 1,-1 0,2 3,-8-7,-1 0,0 0,0 1,-1-1,0 1,0-1,0 1,-1 0,0-1,0 1,-1 0,1-1,-2 1,1-1,-1 1,0-1,0 0,-1 0,1 0,-1 0,-1 0,0 1,0 1,0 1,0 0,1 0,0 0,0 0,1 0,1 1,-1-1,2 1,-1 6,3-10,1-1,0 0,0 1,0-1,0 0,1 0,0-1,0 1,0-1,1 0,-1 0,1 0,0-1,0 1,1-1,-1-1,0 1,1-1,0 0,-1 0,1 0,0-1,0 0,0 0,0 0,0-1,4 0,17 3,0 0,0-2,1-1,-1-1,0-2,0 0,0-2,0-1,4-2,-29 7,-1 0,1 0,0 0,-1 0,1 1,0-1,-1 1,1-1,0 1,0 0,0-1,0 1,-1 0,1 0,0 1,0-1,0 0,-1 1,1-1,0 1,0-1,-1 1,1 0,0-1,-1 1,1 0,-1 0,1 0,-1 1,1-1,-1 0,0 0,1 2,2 2,-1 1,1-1,-1-1,1 1,1-1,-1 1,0-1,1-1,0 1,0-1,0 1,1-1,-1-1,1 1,-1-1,1 0,0 0,1 0,7 1,0 0,0-1,0 0,0-1,0-1,0 0,1-1,-1 0,0-1,6-3,-14 4,-1 0,0-1,0 0,1 0,-2 0,1-1,0 0,0 1,-1-2,0 1,1-1,-1 1,0-1,-1 0,1 0,-1-1,0 1,0-1,0 0,-1 0,1 1,-1-2,0 1,-1 0,1 0,-1-1,0 1,-1-2,1 0,-1 0,-1-1,1 1,-1 0,-1 0,1 0,-1-1,-1 2,1-1,-1 0,0 0,-1 1,1-1,-1 1,-1 0,1 1,-1-1,0 1,0-1,0 2,-1-1,0 0,0 1,0 0,-1 1,1-1,-1 1,0 1,1-1,-1 1,-1 0,1 1,0-1,0 2,-1-1,1 1,0 0,-3 0,-6 3,0 1,0 0,0 1,1 0,-1 1,2 1,-1 1,1 0,0 0,0 2,1 0,0 0,-9 11,-20 19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0:38.40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2429 79,'-48'-17,"0"1,-1 3,-1 2,1 2,-14 1,-16 4,0 3,0 4,0 3,0 4,1 3,1 3,-74 27,43-5,1 4,3 6,1 3,3 5,-16 17,60-38,2 2,1 2,3 3,1 2,2 2,2 2,2 2,3 1,2 3,2 1,3 1,2 2,0 7,-7 47,4 1,6 1,5 2,-8 114,18-122,6 1,4 0,5 12,2-71,1-1,3-1,1 1,3-1,2-1,2 0,1-1,5 2,7 4,1-3,3 0,2-2,2-2,2-1,2-2,1-2,2-1,2-3,2-2,1-1,1-3,1-3,2-1,42 13,14 1,2-6,1-4,2-5,0-5,2-5,-1-5,29-4,108-3,0-11,177-31,-350 30,-1-4,0-3,-1-3,-1-3,-1-4,-2-3,0-4,-2-2,-2-3,-1-4,39-33,-54 31,-2-3,-3-2,-1-2,-3-2,-2-2,-3-1,-2-3,-3 0,-2-3,-3 0,-3-2,-3-1,-2-1,-4 0,-2-2,-3 0,-3 0,-4-1,-2 0,-3 0,-5-23,-8-1,-5 1,-3 0,-5 2,-3 1,-4 1,-4 1,-30-47,37 76,-2 1,-3 2,-2 2,-3 1,-2 2,-1 1,-3 3,-2 2,-2 2,-2 2,-1 2,-34-16,2 14,-1 5,-2 3,-1 3,-2 5,0 4,-1 4,-1 4,0 4,0 4,-82 7,33 6,1 6,1 7,1 5,-48 21,-38 17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0.2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16,'9'7,"15"2,18 0,23-2,26-2,24-5,20-3,14-5,10 0,2-2,-3 2,-9 2,-8 1,-11 3,-11 0,-10 2,-14 2,-24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0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0 264,'5'0,"5"2,8 1,8 2,10 0,13-1,12 0,10-2,9-1,5-1,-1-2,-9-1,-9 0,-15 1,-17 0,-15-1,-11-1</inkml:trace>
  <inkml:trace contextRef="#ctx0" brushRef="#br0" timeOffset="365.532">579 0,'24'2,"65"28,-1 4,24 16,-98-44,0 0,0 1,-1 0,0 2,0-1,-1 1,0 1,0 0,-1 1,-1 0,9 12,-17-20,0 1,-1 0,1 0,-1-1,0 1,0 0,0 0,-1 0,1 0,-1 0,0 0,0 0,0 1,-1-1,1 0,-1 0,0-1,0 1,-1 0,1 0,-1 0,0-1,0 1,0-1,0 1,0-1,-1 0,0 0,0 0,-2 2,-102 75,-68 14,154-82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0.6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106 14,'-6'4,"-1"0,1 0,-1 0,1 1,1 0,-1 0,1 0,0 1,0-1,0 1,1 1,0-1,0 0,-1 5,4-10,1 0,0 0,-1 0,1 0,0 0,0 0,0 0,0-1,0 1,0 0,0 0,0 0,1 0,-1 0,0 0,0 0,1 0,-1 0,1-1,-1 1,1 0,-1 0,1 0,-1-1,1 1,0 0,-1-1,1 1,0-1,-1 1,1 0,0-1,0 0,0 1,0-1,-1 1,1-1,0 0,0 0,0 0,0 1,0-1,0 0,0 0,0 0,43-6,-40 4,0 0,0 0,0 0,0 0,0-1,-1 0,1 0,-1 0,0 0,1 0,-2 0,1-1,0 0,-1 1,0-1,1 0,-1 0,-1 0,1-1,-1 1,0 0,0-1,1-3,-2 6,-1 0,1 1,-1-1,1 0,-1 1,1-1,-1 0,0 1,0-1,0 1,0-1,0 1,0 0,0-1,0 1,-1 0,1 0,0 0,-1 0,1 0,-1 0,1 0,-1 0,1 1,-1-1,0 0,1 1,-1 0,0-1,0 1,1 0,-1 0,0 0,0 0,-59 13,23 32,24-19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0.9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33 184,'5'-2,"-1"0,1 0,-1 0,1-1,-1 1,0-1,0 0,0 0,0-1,-1 1,1-1,-1 0,0 0,0 0,-1 0,1 0,-1-1,0 1,0-1,0 1,0-1,-1 0,0 0,0 0,0 0,-1 0,0 0,0 0,0 0,0 0,-1 0,0 1,0-1,0 0,0 0,-1 0,0 1,0-1,0 1,-1-1,2 4,0 0,0 0,0-1,-1 1,1 0,0 0,-1 0,1 0,-1 0,1 1,-1-1,1 0,-1 1,0-1,1 1,-1 0,0-1,1 1,-1 0,0 0,1 0,-1 0,0 0,0 1,1-1,-1 0,0 1,1-1,-1 1,1 0,-1-1,1 1,-1 0,1 0,-1 0,1 0,0 0,-1 0,1 1,-3 1,1 1,0 0,0-1,0 1,0 0,1 0,-1 1,1-1,0 0,0 1,1-1,-1 1,1 3,0-6,1 1,0 0,0 0,0-1,0 1,1 0,-1-1,1 1,0 0,-1-1,1 1,1 0,-1-1,0 0,0 1,1-1,-1 0,1 1,0-1,0 0,0 0,0-1,0 1,0 0,0-1,1 1,-1-1,0 0,2 1,24 10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1.2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35,'21'0,"20"0,16 0,16-2,12-3,11-1,6-1,3 0,-3 1,-8 5,-20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5.2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0,'5'21,"1"6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5.5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14 999,'34'-67,"-2"6,-2-2,13-46,-23 46,-4-1,-2-1,-3 0,-3-1,-3 0,-2-1,-4-4,-19-39,19 108,1 1,0-1,0 0,-1 1,1-1,-1 1,0-1,1 1,-1-1,0 1,0-1,0 1,0-1,0 1,0 0,0 0,0 0,-1 0,1 0,0 0,-1 0,1 0,-1 0,1 0,-1 1,1-1,-1 1,0-1,1 1,-1 0,0-1,1 1,-1 0,0 0,1 0,-1 0,0 1,1-1,-1 0,0 1,1-1,-1 1,1-1,-1 1,1 0,-1 0,1 0,0 0,-1 0,1 0,0 0,-1 0,-6 10,-1 0,1 1,1 0,0 0,0 1,2-1,-1 2,2-1,0 0,0 1,0 4,3-11,-20 81,4 1,4 0,4 1,2 55,7-115,0 0,2 0,2 0,0 0,5 9,-6-27,0-1,1 0,0 0,1 0,0-1,1 0,0 0,1 0,0-1,0 0,1 0,0-1,1 0,9 7,26 13</inkml:trace>
  <inkml:trace contextRef="#ctx0" brushRef="#br0" timeOffset="663.234">683 878,'-11'-6,"0"1,-1 0,0 1,0 0,0 0,0 1,-1 1,1 0,-1 1,0 0,1 1,-1 1,0 0,1 0,-1 1,1 1,-7 2,16-5,1 1,-1 0,0 0,0 0,1 0,-1 0,1 1,-1-1,1 1,-1 0,1 0,0 0,0 0,0 0,0 0,0 0,1 0,-1 1,1-1,-1 1,1 0,0-1,0 1,0 0,0 0,0-1,1 1,-1 0,1 0,0 0,0 0,0 0,0 0,1-1,-1 1,1 0,-1 0,1 0,0-1,0 1,0 0,1-1,-1 1,1-1,-1 1,1-1,0 0,0 1,0-1,0 0,0-1,2 2,5 2,0-1,1 0,0-1,-1 0,1 0,1-1,-1 0,0-1,0 0,1-1,-1 0,0-1,1 0,-1 0,0-1,0-1,0 1,0-2,-1 1,1-1,-1-1,0 0,1-1,81-61,-91 66,1 1,-1-1,0 1,0 0,1-1,-1 1,0 0,1-1,-1 1,0 0,1-1,-1 1,0 0,1 0,-1-1,1 1,-1 0,0 0,1 0,-1 0,1-1,-1 1,1 0,-1 0,1 0,-1 0,1 0,-1 0,1 0,-1 0,1 1,-1-1,0 0,1 0,-1 0,1 0,-1 1,1-1,-1 0,0 0,1 1,-1-1,0 0,1 1,-1-1,0 0,1 1,-1-1,0 0,0 1,1-1,-1 1,4 29,-3-15,0-10,-1-1,1 1,0-1,1 1,-1-1,1 0,0 1,0-1,0 0,0-1,1 1,0 0,0-1,0 1,0-1,0 0,1 0,-1 0,1 0,0-1,0 1,0-1,0 0,0 0,0-1,0 1,1-1,-1 0,1 0,-1 0,1-1,-1 0,1 0,2 0,9-3,0-1,0 0,-1-1,1-1,-1-1,0 0,-1-1,0 0,0-1,-1-1,0 0,0-1,-1 0,-1-1,0 0,0-1,-2 0,1-1,-2 0,6-11,8-23,-2-1,-2-1,-2 0,-2-1,-3-1,-2 0,-2-1,-3 1,-1-10,-1 27,2-5,-2 0,-1-1,-2 1,-2-1,-3-7,6 47,0 0,0 1,1-1,-1 0,0 0,0 1,0-1,0 0,0 0,0 0,0 1,0-1,0 0,0 0,0 0,0 1,0-1,-1 0,1 0,0 1,-1-1,1 0,-1 0,1 1,-1-1,1 1,-1-1,1 0,-1 1,1-1,-1 1,0-1,1 1,-1-1,0 1,1 0,-1-1,0 1,0 0,0 0,1 0,-1-1,0 1,0 0,0 0,1 0,-1 0,0 0,0 0,0 0,1 1,-1-1,0 0,0 0,1 1,-1-1,0 0,0 1,1-1,-1 1,0-1,1 1,-1-1,1 1,-1-1,1 1,-1 0,0 0,-30 53,12 0,1 0,3 1,3 1,2 0,2 1,1 51,4-80,2 0,0 1,2-1,2 1,0-1,2 0,1 0,1 0,2-1,0 0,2-1,1 0,1-1,1 0,9 11,-19-30,0-1,0 0,0 0,0 0,1 0,0-1,0 1,0-1,0-1,1 1,0-1,0 0,-1 0,2-1,-1 1,0-1,0-1,1 1,-1-1,1 0,-1-1,1 1,-1-1,1-1,0 1,-1-1,1 0,-1-1,0 1,5-3,15-14</inkml:trace>
  <inkml:trace contextRef="#ctx0" brushRef="#br0" timeOffset="918.293">817 424,'13'0,"21"0,23 0,24 0,21 0,14 0,5 0,-18 0</inkml:trace>
  <inkml:trace contextRef="#ctx0" brushRef="#br0" timeOffset="1197.624">1538 984,'9'7,"1"-1,0 0,0 0,1-2,-1 1,1-1,0-1,0 0,0 0,7 0,-13-2,1-1,-1 0,0 0,1 0,-1 0,0-1,0 0,1 0,-1-1,0 1,0-1,0 0,0 0,-1-1,1 1,-1-1,1 0,-1-1,0 1,0-1,0 1,-1-1,3-3,-3 1,1 1,-1-1,0 0,-1 0,1 0,-1 0,0-1,-1 1,1 0,-2-1,1 1,0-1,-1 0,0 1,-1-1,0 1,0-1,0 1,0-1,-1 1,0 0,-1 0,0 0,1 0,-2 0,1 0,-1 1,0 0,0 0,0 0,-1 0,1 0,-1 1,-1 0,1 0,0 0,-1 1,0 0,0 0,0 0,0 1,0 0,-2-1,1 4,0-1,0 1,1 0,-1 1,0-1,1 1,-1 1,1-1,0 1,0 0,0 1,0-1,0 1,1 0,-1 1,1-1,0 1,1 0,-1 0,1 1,0-1,0 1,1 0,0 0,0 0,0 1,1-1,0 1,0-1,0 1,1 0,0-1,1 1,-1 0,1 0,0 0,1 0,0-1,0 1,1 1,9 26</inkml:trace>
  <inkml:trace contextRef="#ctx0" brushRef="#br0" timeOffset="1566.696">2046 958,'1'-207,"-2"206,1 0,0 1,0-1,0 0,0 0,0 0,0 0,0 1,0-1,0 0,0 0,0 0,0 0,1 1,-1-1,0 0,0 0,1 1,-1-1,1 0,-1 0,1 1,-1-1,1 0,-1 1,1-1,0 1,-1-1,1 1,0-1,-1 1,1-1,0 1,0 0,-1-1,1 1,0 0,0 0,0 0,-1 0,1-1,0 1,0 0,0 0,0 0,-1 1,1-1,0 0,0 0,0 0,-1 1,1-1,0 0,136 33,34-2,-169-30,0-1,0 1,-1 0,1-1,0 1,0 0,-1 0,1 0,-1 0,1 0,-1 1,1-1,-1 0,0 1,1-1,-1 1,0-1,0 1,0 0,0-1,0 1,-1 0,1 0,-1 0,1-1,-1 1,1 0,-1 0,0 0,0 0,0 0,0 0,0 0,0 0,-1-1,1 1,-1 0,1 0,-1 0,0 0,0-1,1 1,-1 0,0-1,-1 1,1-1,0 1,-1 0,-44 55,38-50,0 2,1-1,0 1,0 0,1 0,0 1,1 0,0 0,0 1,1-1,0 1,0 4,4-12,0-1,0 1,0-1,0 1,0-1,1 1,-1 0,1-1,0 0,-1 1,1-1,0 1,1-1,-1 0,0 0,1 0,-1 0,1 0,0 0,-1 0,1 0,0 0,0-1,0 1,0-1,1 0,-1 1,0-1,1 0,-1 0,0-1,1 1,0 0,88 11,-55-14,1-2,-1-1,0-2,-1-2,8-3,31-10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4.0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41 147,'-6'13,"1"1,0-1,1 1,1 0,0 0,1 0,1 0,0 1,0-1,2 1,-1-10,0 0,1 0,0-1,0 1,0 0,0 0,1-1,0 1,0-1,0 1,1-1,-1 0,1 0,0 0,0 0,1 0,-1-1,1 0,-1 1,1-1,0-1,1 1,-1 0,0-1,1 0,-1 0,1 0,-1-1,1 0,2 1,0-1,-1-1,1 1,-1-1,1 0,-1-1,1 0,-1 0,0 0,1-1,-1 0,0 0,0 0,0-1,0 0,0 0,-1-1,1 1,-1-1,0 0,0-1,-1 1,1-1,-1 0,0 0,0 0,-1-1,1 1,-1-1,0 0,-1 0,0 0,0 0,0-1,0 2,0 0,0-1,0 0,-1 1,0-1,0 0,0 1,-1-1,0 0,0 0,-1 0,1 1,-1-1,0 0,-1 1,0-1,1 1,-2-1,1 1,-1 0,1 0,-1 0,-1 0,1 0,-1 1,0 0,0-1,0 2,0-1,-1 0,0 1,0 0,0 0,0 0,0 0,0 1,-1 0,-1 1,0 0,0 0,0 1,0 0,0 0,0 1,0-1,0 2,0-1,0 1,0 0,1 0,-1 1,1 0,-1 0,1 1,0 0,0 0,1 0,-1 0,1 1,0 0,0 0,1 1,-1-1,1 1,1 0,-1 0,1 0,0 1,0-1,1 1,-1 0,2 0,-1-1,1 1,0 0,0 0,1 1,0-1,0 0,1 0,0 0,0 0,0 0,3 5,11 13</inkml:trace>
  <inkml:trace contextRef="#ctx0" brushRef="#br0" timeOffset="429.936">683 1,'-13'-1,"0"2,0-1,0 2,0 0,0 0,1 1,-1 1,1 0,0 1,0 0,1 1,-1 0,1 1,0 0,1 1,-5 4,13-11,1 0,-1 1,0-1,1 1,0 0,-1-1,1 1,0 0,0 0,0-1,0 1,0 0,1 0,-1 0,0 0,1 0,0 0,-1 0,1 1,0-1,0 0,0 0,0 0,1 0,-1 0,0 0,1 0,0 0,-1 0,1 0,0 0,0 0,0 0,0 0,0-1,1 1,-1 0,0-1,1 1,0-1,-1 0,1 1,0-1,0 0,123 44,-66-28,-53-15,2-1,-1 1,0 0,0 0,0 0,0 1,0 0,-1 1,1-1,-1 1,0 0,0 1,-1 0,1 0,-1 0,0 0,0 1,-1 0,1 0,2 5,-7-8,0 0,1 1,-1-1,-1 0,1 0,0 1,-1-1,1 0,-1 0,0 0,0 0,-1 0,1 0,-1 0,1 0,-1 0,0-1,0 1,0-1,0 1,0-1,-1 0,1 0,-1 0,-1 1,-75 37,62-35,1-2,-2 0,1 0,0-2,0 0,-1-1,1-1,-6-1,2-5,22 4</inkml:trace>
  <inkml:trace contextRef="#ctx0" brushRef="#br0" timeOffset="909.709">1285 81,'-9'-3,"0"1,0 1,0 0,0 0,-1 1,1 0,0 1,0 0,0 0,0 1,0 0,0 1,0 0,0 0,1 1,0 0,0 0,0 1,0 0,0 0,1 1,0 0,1 0,-1 1,1 0,-3 5,7-8,0-1,1 0,0 1,0 0,0-1,0 1,0-1,1 1,0 0,0 0,0-1,0 1,0 0,1-1,-1 1,1 0,0-1,0 1,1-1,-1 1,1-1,0 0,0 0,0 0,0 0,0 0,0 0,2 1,4 4,0 0,1 0,-1-1,2 0,-1 0,1-1,0-1,8 4,-5-3,0 0,0-1,0 0,1-1,0 0,0-1,0-1,0 0,0-1,0-1,0 0,1-1,-1 0,0-1,0-1,0 0,-1-1,1-1,-1 0,0 0,0-1,0-1,-1 0,0-1,-1-1,0 1,0-2,0 1,-1-2,-1 1,5-7,-10 10,0 0,0-1,0 1,-1-1,0 0,-1 0,0 0,0 0,-1 0,1 0,-2 0,1-7,-5 66,4-35,1-1,1 1,0-1,2 0,-1 0,2 0,0 0,1 0,-4-9,0-1,1 1,0-1,0 0,0 0,1 0,-1-1,1 1,0-1,0 0,1 0,0 0,-1-1,1 1,0-1,1 0,-1-1,0 1,1-1,-1 0,1-1,2 1,16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51.7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174 953,'-6'18,"-6"20,-2 19,1 16,1 14,2 7,0 5,0 1,-3-4,-1-5,1-12,3-20</inkml:trace>
  <inkml:trace contextRef="#ctx0" brushRef="#br0" timeOffset="322.75">1 1167,'-1'-15,"2"0,0 1,1-1,0 0,1 1,5-14,-7 23,1 0,0 1,1-1,-1 1,1-1,0 1,0 0,0 0,0 0,1 1,-1-1,1 1,0 0,0 0,1 0,-1 0,1 1,-1 0,1 0,-1 0,6-1,3 1,0 0,-1 1,1 1,0 0,0 0,0 1,0 1,0 0,0 1,-1 1,1 0,-1 0,0 1,0 1,-1 0,0 0,0 1,0 1,-1 0,0 0,0 1,7 8,-14-13,0 0,0 0,0 0,-1 1,1-1,-1 0,0 1,0 0,0-1,-1 1,0 0,0 0,0 0,-1 0,1 0,-1 0,0 0,0 0,-1 0,0 0,0-1,0 1,0 0,-1 0,0 0,0-1,0 1,0-1,-1 0,0 0,1 0,-2 1,-6 4,-1 0,1-1,-2 0,1-1,-1 0,0-1,0-1,-1 0,0 0,0-1,0-1,0 0,-1-1,1 0,-1-1,1 0,-8-2,16 2,0-1,1 0,-1 0,0 0,0 0,0-1,1 0,-1 0,0 0,1-1,-1 1,1-1,-1 0,1-1,0 1,0-1,0 0,-3-2,7 4,-1 0,1 0,-1 0,1 0,-1 0,1 0,0 0,0 0,-1-1,1 1,0 0,0 0,0 0,0 0,0-1,1 1,-1 0,0 0,0 0,1 0,-1 0,1 0,-1 0,1 0,-1 0,1 0,0 0,-1 0,1 0,0 0,0 0,0 1,15-16</inkml:trace>
  <inkml:trace contextRef="#ctx0" brushRef="#br0" timeOffset="731.988">696 1127,'3'-56,"3"0,2 1,6-17,-4 20,27-148,-9-2,1-143,-38 268,9 76,0 0,-1 1,1-1,0 1,-1-1,1 0,0 1,-1-1,1 1,0-1,-1 1,1 0,-1-1,1 1,-1-1,1 1,-1 0,1-1,-1 1,0 0,1 0,-1-1,1 1,-1 0,0 0,1 0,-1 0,0 0,1 0,-1 0,1 0,-1 0,0 0,1 0,-1 0,0 0,1 1,-1-1,1 0,-1 0,1 1,-1-1,0 0,1 1,-1-1,1 1,-1-1,1 0,0 1,-1-1,1 1,0-1,-1 1,1 0,0-1,-1 1,-7 10,1 0,0 1,1 0,0 0,1 1,1 0,-1 0,2 0,-1 5,1-5,-21 96,6 1,5 0,4 1,5 50,1-132,1 0,2 0,0 0,2 0,2 0,0-1,2 1,1-1,1 0,2 0,0-1,2-1,3 4,-10-23,0 0,0-1,1 0,-1 0,2 0,-1-1,0 0,1 0,0 0,0-1,1 0,-1 0,1-1,-1 0,1-1,0 1,0-1,1-1,-1 0,0 0,0 0,1-1,-1-1,0 1,1-1,-1-1,0 1,0-1,0-1,0 0,-1 0,1 0,5-4,18-15</inkml:trace>
  <inkml:trace contextRef="#ctx0" brushRef="#br0" timeOffset="1007.205">295 592,'27'-2,"30"-1,27-2,25-1,19 2,8 1,-3 3,-25 2</inkml:trace>
  <inkml:trace contextRef="#ctx0" brushRef="#br0" timeOffset="1424.384">1137 1287,'13'-60,"-2"-1,-3 0,-3-1,-2-53,-1 48,-3 66,1 0,0 0,0 0,-1 0,1 0,0 0,0 0,0 1,0-1,0 0,0 0,0 0,0 0,0 0,1 0,-1 0,0 0,0 0,1 0,-1 0,1 1,-1-1,1 0,-1 0,1 0,0 1,-1-1,1 0,0 1,-1-1,1 1,0-1,0 1,0-1,-1 1,1-1,0 1,0 0,0-1,0 1,0 0,0 0,0 0,0 0,0 0,0 0,0 0,0 0,117 44,-92-35,-5-3,1 2,-1 0,-1 1,0 2,8 5,-24-13,0 2,-1-1,1 0,-1 1,0-1,-1 1,1 0,-1 0,0 0,0 0,0 0,-1 1,1-1,-1 1,-1-1,1 0,-1 1,0-1,0 1,-1-1,0 1,1-1,-2 1,1-1,-1 0,0 0,0 1,0-1,-1 0,-8 42,9-43,1 0,0 0,0 1,0-1,1 0,-1 1,1-1,0 0,0 1,0-1,1 0,0 1,0-1,0 0,0 0,1 0,-1 1,1-2,0 1,0 0,0 0,1-1,0 1,-1-1,1 1,0-1,1 0,-1-1,3 3,11 1,0 0,0-1,1-1,-1 0,1-2,0 0,0-1,0-1,0 0,0-2,0 0,0 0,12-5,95-28,-75 14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5:49.0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198 1,'-8'4,"-1"2,1-1,0 1,0 0,1 0,0 1,0 0,1 0,0 1,0 0,0 0,1 0,1 1,-1 0,1 0,1 0,-1 0,2 0,-1 1,0 8,-19 76,3 0,5 0,0 49,9-88,2 1,2-1,3 1,4 16,20 15,-25-84,1-1,-1 1,1-1,0 1,-1-1,1 0,0 1,1-1,-1 0,0 0,0-1,1 1,-1 0,1-1,0 0,-1 1,1-1,0 0,0 0,0-1,0 1,-1 0,1-1,0 0,0 0,0 0,0 0,0 0,5-2,0-1,0 0,-1-1,0 0,0 0,0 0,0-1,0 0,-1 0,0 0,0-1,-1 0,1 0,-1-1,-1 0,1 1,0-4,14-23,-2 0,-2-2,-1 0,-2 0,-1-1,-2-1,-1 0,-2 0,-1 0,-3-1,0 1,-3-1,-1 0,-4-15,4 21,-2-1,-1 1,-1 1,-2-1,-1 1,-2 0,-13-27,23 56,1-1,-1 1,0-1,0 1,0 0,0-1,-1 1,1 0,-1 0,1 0,-1 0,0 0,1 0,-1 1,0-1,0 0,0 1,-1 0,1-1,0 1,0 0,-1 0,1 0,-1 0,1 1,-1-1,1 1,-1 0,1-1,-1 1,1 0,-1 0,1 1,-1-1,1 0,-1 1,-1 0,-1 4,0 0,0 0,0 0,1 0,0 1,0 0,0 0,1 0,0 0,0 1,0-1,0 5,-14 42,2 1,3 0,2 1,2 0,3 1,3-1,2 8,0 16</inkml:trace>
  <inkml:trace contextRef="#ctx0" brushRef="#br0" timeOffset="542.129">533 41,'-14'255,"13"-169,-24 345,53-582,-26 143,0 0,1 0,-1 0,2 0,-1 0,1 1,0-1,1 1,0 0,0 1,0-1,1 1,0 0,0 0,1 1,0 0,0 0,0 0,0 1,1 0,2-1,-6 5,-1 0,1-1,-1 1,1 0,-1 1,0-1,1 1,-1-1,0 1,1 0,-1 0,0 0,0 1,0-1,0 1,0 0,0 0,0 0,-1 0,1 0,-1 0,1 1,-1-1,0 1,0 0,0 0,0 0,39 87,-36-77,0 1,-1-1,-1 1,0 0,-1 1,0-1,-2 0,1 0,-2 1,0-1,-1 5,1-16,0 0,-1 0,1 0,-1 0,0 0,0-1,0 1,0-1,0 1,0-1,-1 0,1 0,-1 0,0 0,1 0,-1 0,0-1,0 0,0 1,0-1,0 0,0 0,-1-1,1 1,-1-1,-88 1,72-2,3 0,17 1,0 0,0 0,1 0,-1 0,0 0,0 0,0 0,1 0,-1 0,0 0,0 0,0-1,1 1,-1 0,0 0,0 0,0 0,0 0,1 0,-1 0,0 0,0-1,0 1,0 0,1 0,-1 0,0 0,0-1,0 1,0 0,0 0,0 0,0-1,0 1,0 0,0 0,1 0,-1-1,0 1,0 0,0 0,0 0,0-1,0 1,-1 0,1 0,0 0,0-1,0 1,0 0,0 0,0 0,0 0,0-1,0 1,0 0,-1 0,1 0,0 0,0-1,0 1,0 0,0 0,15-6</inkml:trace>
  <inkml:trace contextRef="#ctx0" brushRef="#br0" timeOffset="913.577">1374 348,'-20'2,"-1"0,1 1,0 1,0 0,0 2,0 1,1 0,-18 10,33-16,0 0,0 1,0-1,0 1,0 0,0 0,1 0,-1 1,1-1,-1 1,1 0,0 0,0 0,0 0,1 1,-1-1,1 1,0 0,0-1,0 1,0 0,1 0,0 0,-1 0,1 0,1 1,-1-1,1 0,0 0,-1 1,2-1,-1 0,1 0,5 6,1 0,0 0,0-1,1 0,1-1,-1 0,1 0,1-1,-1 0,1-1,2 1,4 4,14 9,-1 2,-1 1,-1 1,11 14,-31-31,0 1,-1 0,0 0,0 1,-1-1,0 1,-1 1,1-1,-2 1,1-1,-2 1,1 0,-1 0,-1 0,0 1,0-1,-1 0,0 2,-1-5,-1 0,1 1,-1-1,-1 0,1 0,-1 0,0-1,-1 1,0-1,0 1,0-1,-1-1,1 1,-1-1,-1 1,1-1,-1-1,0 1,0-1,0 0,-7 3,-5 2,-1-1,0-1,0 0,-1-1,1-2,-1 0,-9 1,-149 4,128-10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6:48.2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 1,'-9'7,"1"2,10 0,12-2,19-2,16-2,17-4,10-4,6-1,3 1,-5 0,-6 2,-11 1,-12 4,-12 3,-11 3,-10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6:57.7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363 165,'10'-96,"-11"92,1 1,-1 0,0-1,0 1,0 0,0 0,0 0,-1 0,1 0,-1 0,0 0,0 1,0-1,0 1,-1-1,1 1,-1 0,1 0,-1 0,0 0,0 0,0 1,0-1,0 1,0 0,0-1,-2 1,-7 0,1 1,-1 0,1 1,0 0,-1 1,1 0,0 1,0 0,0 1,0 0,1 0,-1 1,1 1,0 0,1 0,0 1,0 0,0 1,-5 5,4-4,1-1,0 1,0 1,1 0,0 0,1 0,0 1,1 0,0 1,0-1,1 1,-1 7,5-17,0 0,1 0,0 1,-1-1,1 0,0 0,0 0,0 1,0-1,1 0,-1 0,0 0,1 1,0-1,-1 0,1 0,0 0,0 0,0 0,1 0,-1 0,0-1,1 1,-1 0,1-1,-1 1,1-1,0 1,0-1,0 0,-1 0,1 0,0 0,1 0,0 0,3 1,1 0,0-1,-1 0,1 0,0 0,-1-1,1 0,0-1,-1 1,1-1,2-1,14-5,-1-1,1-1,-2-1,0 0,0-2,-1-1,18-13,49-30,-86 55,0 1,0-1,1 0,-1 1,0-1,0 1,0-1,1 1,-1 0,0-1,1 1,-1 0,0 0,0 0,1 0,-1 0,0 0,1 0,-1 0,0 1,0-1,1 0,-1 1,0-1,0 1,0 0,1-1,-1 1,0 0,0 0,0-1,0 1,0 0,0 0,-1 0,1 0,0 0,0 0,-1 1,1-1,-1 0,1 0,-1 0,1 1,-1-1,0 0,0 1,1-1,-1 0,0 0,0 1,0-1,0 0,-1 1,1-1,41 274,-29-164,-11-109,-1-1,0 1,0-1,0 0,0 1,0-1,0 1,0-1,-1 1,1-1,0 1,-1-1,1 0,-1 1,1-1,-1 0,0 0,0 1,1-1,-1 0,0 0,0 0,0 0,0 0,0 0,-1 0,1 0,0 0,0-1,-1 1,1 0,0-1,-1 1,1-1,0 1,-1-1,1 0,-1 0,1 0,-1 0,1 0,-1 0,1 0,0 0,-1 0,1-1,-2 1,-126-43,0 13,129 30,-1 0,1-1,-1 1,1-1,-1 1,0 0,1-1,-1 1,0 0,1 0,-1 0,0-1,1 1,-1 0,0 0,1 0,-1 0,0 0,0 0,1 0,-1 0,0 1,1-1,-1 0,0 0,1 1,-1-1,1 0,-1 1,0-1,1 0,-1 1,1-1,-1 1,1-1,-1 1,1-1,-1 1,1-1,0 1,-1 0,1-1,0 1,-1-1,1 1,0 0,0-1,0 1,0 0,-1 0,1-1,0 1,0 0,0-1,0 1,1 0,-1-1,0 1,0 0,0-1,1 1,-1 0,0-1,0 1,1 0,-1-1,1 1,-1-1,0 1,12 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2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14 371,'13'-146,"-12"108,1 8,-2-1,0 1,-3 0,-2-15,-4 24,0 35,6 23,3 1,1-1,1 1,3-1,1 0,4 13,5 36,10 52,-5-110,-8-22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7:00.0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51,'-5'13,"1"5,4-1,3-3,5-4,2-4,2-7,1-6,-1-6,-3-4,-4-2,-1-2,-5 4,-3 2,-5 4,1 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7:00.2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0 126,'4'0,"-1"1,1-1,-1 0,1 0,-1 0,1 0,-1-1,1 1,-1-1,0 0,1 0,-1 0,0-1,0 1,0-1,0 0,0 0,0 0,0 0,0 0,-1-1,1 1,-1-1,0 1,0-1,0 0,0 0,0 0,-1 0,1 0,-1-1,0 1,0 0,0-1,0 1,0 0,-1-1,0 1,0-1,0 1,0-1,0-2,-1 4,1 1,-1-1,1 0,-1 1,1-1,-1 0,0 1,0-1,0 1,0-1,0 1,0-1,0 1,-1 0,1 0,0 0,-1-1,1 1,-1 0,1 1,-1-1,1 0,-1 0,0 1,1-1,-1 1,0-1,0 1,1 0,-1 0,0 0,0 0,0 0,1 0,-1 0,0 0,0 1,1-1,-1 1,0-1,1 1,-1 0,0 0,1-1,-1 1,1 0,-1 1,1-1,0 0,-1 0,1 0,0 1,0-1,0 1,0-1,0 2,-1-2,1 0,0 0,0 0,0 0,0 0,0 0,0 1,0-1,0 0,0 1,1-1,-1 1,0-1,1 1,-1-1,1 1,0-1,0 1,-1-1,1 1,0-1,0 1,0 0,1-1,-1 1,0-1,0 1,1-1,-1 1,1-1,0 1,-1-1,1 1,0-1,0 0,0 1,0-1,0 0,0 0,0 0,0 0,0 0,1 0,-1 0,0 0,1 0,-1-1,1 1,0 0,22 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7:00.4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0,'20'0,"21"0,19 2,18 1,13 0,12-1,7 0,0-1,-18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6:58.5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360 252,'-31'-7,"0"1,-1 2,0 1,-12 1,35 2,0 0,0 1,0 0,0 1,0-1,0 2,0-1,1 1,-1 0,1 1,0 0,0 1,0-1,1 1,-1 1,1 0,-4 4,8-7,0 0,-1 0,2 1,-1-1,0 1,1-1,0 1,-1 0,1 0,1 0,-1 0,1 1,0-1,0 0,0 1,0-1,1 1,-1-1,1 0,0 1,1-1,-1 1,1-1,0 1,0-1,0 0,1 0,-1 0,1 0,0 0,0 0,1 0,-1 0,1-1,0 1,0-1,0 0,0 0,2 2,1-3,0 1,-1-1,1 0,1 0,-1 0,0-1,0 0,0 0,1-1,-1 0,0 0,1 0,-1-1,0 0,1 0,-1-1,0 0,0 0,0 0,-1 0,1-1,1-1,7-4,0 0,-1-1,0 0,-1-1,0 0,0-1,-1 0,4-6,-5 4,-1 0,0 0,-1 0,-1-1,0-1,-1 1,0-1,-1 0,0 0,-2 0,2-16,-4 13,-8 29,4 5,0 0,2 1,-1-1,2 1,0-1,1 1,1-1,1 0,0 1,1-1,0 0,2-1,0 1,0-1,2 0,2 4,-7-15,-1-1,1 1,0-1,0 0,0 0,1 0,-1-1,1 1,-1-1,1 0,0 0,0 0,0 0,0-1,0 1,0-1,0 0,1 0,-1-1,0 1,20-3</inkml:trace>
  <inkml:trace contextRef="#ctx0" brushRef="#br0" timeOffset="310.736">601 119,'0'11,"0"0,1 0,0 0,0 0,1 0,1 0,0 0,1 0,0-1,0 0,1 0,0 0,1 0,0-1,1 0,1 2,1-1,0-1,0 1,1-2,0 1,0-1,1-1,0 0,0-1,1 0,0 0,0-1,0-1,8 2,-17-6,0 1,0-1,0 0,1 0,-1 0,0 0,0-1,0 1,0-1,0 0,0 0,0 0,0 0,0-1,0 1,0-1,0 0,-1 1,1-1,-1 0,0-1,1 1,-1 0,0-1,0 1,0-1,-1 0,1 1,-1-1,1 0,-1 0,0 0,29-104,-29 102,8-56,-7 40,1 0,0 0,2 0,1 0,0 1,4-6,-10 25,0 0,1 0,-1-1,0 1,1 0,-1 0,1 0,-1 0,1 0,-1 0,1 0,0 0,0 0,-1 0,1 0,0 1,0-1,0 0,0 1,0-1,0 0,0 1,0-1,0 1,0-1,0 1,1 0,-1-1,0 1,0 0,0 0,0 0,1 0,-1 0,0 0,0 0,0 0,0 1,1-1,-1 0,0 1,11 9</inkml:trace>
  <inkml:trace contextRef="#ctx0" brushRef="#br0" timeOffset="1154.972">1202 386,'14'-8,"-1"-1,-1-1,0-1,0 1,-1-2,0 0,-1 0,0-1,-1 0,0 0,-1-1,-1-1,-1 1,1-1,-2 0,0 0,-1-1,-1 1,0-1,-1 0,0-14,-13-20,11 49,-1 0,0 0,1 0,-1 0,0 0,0 0,1 0,-1 1,0-1,0 0,0 1,0-1,0 0,0 1,0-1,0 1,0 0,0-1,0 1,-1 0,1-1,0 1,0 0,0 0,0 0,-1 0,1 0,0 0,0 1,0-1,0 0,0 1,0-1,-1 0,1 1,0-1,0 1,0 0,0-1,0 1,-8 7,0 1,0-1,1 1,1 1,-1 0,2 0,-1 0,1 1,1-1,0 1,0 1,1-1,1 1,0 0,1 0,0-1,0 5,0-8,1 0,0 1,0-1,1 1,0-1,1 1,-1-1,2 0,-1 1,1-1,1 0,-1 0,1 0,1 0,-1-1,1 1,1-1,-1 0,1 0,0 0,1-1,0 0,0 0,0 0,1-1,0 0,0 0,0-1,0 0,1 0,-1 0,1-1,0 0,0-1,1 0,-1 0,0-1,1 0,-1 0,1-1,-1-1,0-1,0 0,0 0,-1 0,1-1,0 0,-1-1,0 0,0 0,0 0,0-1,-1 0,0-1,0 1,0-1,-1 0,1 0,-2-1,1 0,-1 0,0 0,1-3,6-11,-2 0,-1-1,0-1,-2 1,-1-1,0 0,-1-6,0-18,-12 54,2 9,0 1,2 0,0-1,1 1,0 1,2-1,0 0,0 0,2 1,1 7,-1-21,0 0,1-1,-1 1,1 0,-1-1,1 1,0-1,1 1,-1-1,1 0,-1 0,1 0,0-1,0 1,0 0,0-1,1 0,-1 0,1 0,-1 0,1-1,0 1,-1-1,1 0,0 0,0 0,0 0,0-1,0 0,0 0,7 1,0-1,0-1,0 0,0-1,0 0,0 0,0-1,0-1,-1 1,4-3,-2 0,-1 0,0 0,0-1,0 0,-1-1,0 0,0 0,-1-1,0-1,-1 0,0 0,-1 0,0-1,0 0,-1 0,-1-1,5-10,-8-2,-2 25,0-1,0 0,0 0,0 1,0-1,0 0,-1 1,1-1,0 0,0 0,0 1,0-1,0 0,-1 0,1 1,0-1,0 0,0 0,-1 1,1-1,0 0,0 0,-1 0,1 0,0 1,0-1,-1 0,1 0,0 0,0 0,-1 0,1 0,0 0,-1 0,1 0,0 0,-1 0,1 0,0 0,0 0,-1 0,1 0,0 0,-1 0,1 0,0-1,0 1,-1 0,1 0,0 0,0 0,-1-1,1 1,0 0,0 0,-1 0,1-1,0 1,0 0,0 0,0-1,0 1,-1 0,1-1,0 1,0 0,0 0,0-1,0 1,0 0,-8 11,1 0,0 1,1 0,0 1,1 0,0-1,1 2,0-1,2 0,-1 1,1-1,1 3,0-12,1-1,-1 1,1 0,0-1,0 1,0 0,1-1,-1 1,1 0,0-1,0 1,0-1,0 1,1-1,-1 1,1-1,0 0,0 0,0 0,0 0,1 0,-1 0,1-1,0 1,0-1,0 0,0 0,0 0,0 0,0 0,1-1,-1 1,1-1,-1 0,1 0,0 0,-1-1,1 1,0-1,-1 0,1 0,8-2,1-1,-1 0,0 0,-1-2,1 1,-1-1,0-1,0 0,0-1,-1 0,0 0,-1-1,1-1,-1 1,-1-1,0-1,0 0,-1 0,0 0,-1-1,0 0,-1 0,0-1,1-4,0 4,-1-1,-1-1,0 1,-1-1,0 1,-1-1,-1 0,0 0,-1-4,0 19,0-1,0 0,0 0,-1 0,1 0,0 0,0 1,0-1,-1 0,1 0,0 0,0 0,0 0,-1 0,1 0,0 0,0 0,-1 0,1 0,0 0,0 0,0 0,-1 0,1 0,0 0,0 0,0 0,-1-1,1 1,0 0,0 0,0 0,-1 0,1 0,0 0,0-1,0 1,0 0,-1 0,1 0,0-1,0 1,0 0,0 0,0 0,0-1,0 1,0 0,0 0,0 0,-1-1,1 1,0 0,0 0,0-1,0 1,1 0,-1 0,0 0,0-1,0 1,0 0,0 0,0-1,0 1,-9 17,5-9,1 0,0 0,0 1,1-1,0 1,0 0,1 0,0 0,0-1,1 1,1 0,0 0,0 0,0 0,1 0,0-1,1 1,0-1,0 0,1 0,0 0,1 0,-1 0,3 2,4-1,1 0,-1-1,2 0,-1-1,1 0,0-1,0-1,1 0,-1-1,1 0,13 1,39 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6:55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252 191,'-22'43,"1"0,3 1,1 1,2 1,-6 38,20-82,-57 264,71-337,-3-1,-2-1,-4-24,-3 68,-2-1,-1 1,-2 0,-1 0,-1 0,-1 0,-1 1,-2 0,-1 1,-5-10,-28-34,44 70,0 0,0 1,0-1,0 0,0 0,0 1,0-1,1 0,-1 0,0 1,0-1,1 0,-1 1,0-1,1 1,-1-1,1 0,-1 1,1-1,-1 1,1-1,-1 1,1-1,0 1,-1 0,1-1,-1 1,1 0,0-1,-1 1,1 0,0 0,0 0,-1 0,1-1,0 1,0 0,-1 0,2 1,-2-2,50-9,0 2,1 1,0 3,25 3,-39 0,-21 0,28-2,-1 2,0 1,1 3,-1 2,0 1,22 7,-37-2</inkml:trace>
  <inkml:trace contextRef="#ctx0" brushRef="#br0" timeOffset="371.51">51 525,'62'3,"0"-1,0-4,-1-2,1-3,29-8,114-11,-202 24,1 1,0 0,-1 1,1-1,0 0,0 1,-1 0,1 0,0 0,0 1,0-1,-1 1,1 0,0 0,-1 0,1 0,-1 1,1-1,-1 1,0 0,0 0,1 0,-1 0,-1 1,1 0,0-1,-1 1,1 0,-1 0,0 0,0 0,0 1,0-1,-1 0,1 1,-10 161,8-158,-1-1,1-1,-1 0,1 0,0 0,1 0,-1 0,1 0,0 0,1 0,-1 0,1 0,0 0,0-1,0 1,1 1,6 3</inkml:trace>
  <inkml:trace contextRef="#ctx0" brushRef="#br0" timeOffset="648.083">707 110,'-14'16,"1"12,8 8,15 3,5-6</inkml:trace>
  <inkml:trace contextRef="#ctx0" brushRef="#br0" timeOffset="1171.444">1321 552,'1'-7,"0"0,-1 0,0 0,-1 0,1 0,-1 0,-1 0,1 0,-1 0,0 1,-1-1,0 1,0-1,0 1,-1 0,1 0,-2 0,1 1,-1 0,1 0,-1 0,-1 0,1 1,-1-1,0 1,0 1,0-1,-2 0,1 2,0 1,0 0,0 0,0 1,0 0,0 0,0 1,0-1,0 2,0-1,1 1,-1 0,0 0,1 1,-1 0,1 0,0 0,0 1,0 0,1 0,-1 0,1 1,0 0,0 0,1 0,-1 1,1 0,1-1,-1 1,1 1,0-1,0 0,0 1,1 0,0-1,1 1,0 0,0 0,0 0,0 0,1 0,1 0,-1 0,1 0,0 0,1-1,-1 1,1 0,1 0,-1-1,3 4,-2-5,1-1,0 1,1-1,-1 0,1 0,0 0,-1-1,2 1,-1-1,0 0,1-1,-1 0,1 1,0-2,-1 1,1-1,0 0,0 0,0 0,0-1,0 0,0 0,0-1,0 1,0-1,0-1,0 1,0-1,0 0,-1 0,1-1,-1 0,0 0,1 0,-2 0,1-1,0 0,-1 0,1 0,-1-1,0 0,6-7,0-1,-1-1,0 1,-1-1,-1-1,0 1,-1-1,-1-1,0 1,-1-1,-1 1,1-15,-5 101,5 123,22 122,-3-35,-20-257,-1 0,-2 0,0 0,-1 0,-2 0,0-1,-2 1,0-1,-2 0,0 0,-11 22,16-42,1 1,-1-1,0 1,0-1,0 0,-1 1,1-1,-1 0,0-1,0 1,0 0,0-1,0 0,-1 1,1-1,-1-1,1 1,-1 0,0-1,0 0,0 0,1 0,-1 0,0-1,0 1,0-1,0 0,0 0,0-1,-1 1,-7-7,2 1,-1-2,1 1,0-1,1-1,0 0,0 0,1-1,0 0,0 0,2-1,-1 0,1 0,1-1,0 1,-3-12,-5-3,1 0,2-1,0 0,2-1,1 0,1 0,2-1,1 0,1 1,1-29,3 47,1 0,0 1,0 0,0 0,1 0,1 0,-1 1,1-1,1 1,0 0,0 1,0 0,1 0,0 0,0 0,1 1,0 1,0-1,0 1,1 1,0-1,0 1,0 1,5-2,41-16,-4 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7:09.0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0,'19'2,"18"1,18 0,17-1,13-2,9-2,3-1,-1 1,-11 3,-19 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6:04.3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11364 1361,'92'-53,"-43"27,-2-3,-1-1,-1-3,20-19,-58 46,-1 0,1 0,-1 0,-1-1,1 0,-1 0,0 0,-1-1,1 1,-2-1,1 0,-1-1,2-5,-5 12,-1 0,1 0,0 0,-1 0,0 0,1 0,-1 0,0 0,0 0,0 0,0 1,0-1,0 0,0 1,-1-1,1 1,-1-1,1 1,-1 0,1 0,-1-1,0 1,0 0,0 1,1-1,-1 0,0 0,0 1,0-1,0 1,0 0,0 0,0-1,0 1,0 0,0 1,0-1,0 0,0 1,0-1,0 1,0-1,0 1,0 0,0 0,0 0,1 0,-1 0,0 0,-4 1,-1 1,1 0,0-1,0 2,0-1,0 1,0 0,1 0,0 1,0-1,0 1,0 0,1 1,0-1,0 1,0 0,1 0,0 0,0 0,0 0,1 1,0-1,0 1,1 0,0 0,0-1,1 1,-1 0,1 0,1 0,-1 0,1 0,1-1,-1 1,1 0,0-1,1 1,-1-1,1 0,2 2,3 1,2 0,-1-1,1 0,0-1,1 0,0 0,0-1,0-1,1 0,0 0,0-1,0-1,1 0,-1 0,1-1,-1-1,1 0,0-1,4-1,30-1</inkml:trace>
  <inkml:trace contextRef="#ctx0" brushRef="#br0" timeOffset="246.536">12019 960,'-4'14,"4"13,13 9,14 6,15 1,13-1,9-3,3-7,-3-5,-9-8,-8-8,-12-4</inkml:trace>
  <inkml:trace contextRef="#ctx0" brushRef="#br0" timeOffset="417.895">12326 1014,'-13'0,"-14"4,-10 9,-6 11,-6 11,-1 8,1 6,6 4,9-3,10-10</inkml:trace>
  <inkml:trace contextRef="#ctx0" brushRef="#br0" timeOffset="722.079">12594 1227,'59'-32,"-2"-3,52-40,-102 69,0 1,0-1,0-1,-1 1,0-1,0 0,-1 0,0-1,0 0,1-2,-6 8,0 0,-1 1,1-1,0 0,0 0,-1 1,1-1,-1 1,0-1,1 0,-1 1,0-1,0 1,0 0,0-1,0 1,0 0,-1 0,1-1,0 1,-1 0,1 0,0 0,-1 1,1-1,-1 0,0 0,1 1,-1-1,1 1,-1-1,0 1,0 0,1 0,-1 0,0 0,1 0,-1 0,0 0,1 1,-1-1,0 0,1 1,-1 0,0-1,1 1,-6 0,0-1,0 1,0 1,1-1,-1 1,1 0,-1 1,1 0,0 0,0 0,0 0,0 1,1 0,-1 1,1-1,0 1,1 0,-1 0,1 0,0 1,0-1,0 1,1 0,0 0,0 1,1-1,-1 1,2-1,-1 1,1-1,0 1,0 0,0 0,1 0,0 0,1-1,-1 1,1 0,1 0,-1-1,1 1,1 0,4 5,0-1,1-1,1 0,0 0,0 0,0-1,2 0,-1-1,1 0,0-1,0 0,1-1,0 0,0-1,1 0,-1-1,1-1,0 0,0 0,0-1,2-1,26 5</inkml:trace>
  <inkml:trace contextRef="#ctx0" brushRef="#br0" timeOffset="1356.706">13156 1027,'-4'5,"1"1,0-1,0 1,1 0,-1 0,1 0,0 0,1 0,0 0,0 1,0-1,1 0,-1 1,2-1,-1 0,1 1,0-1,0 0,0 0,1 0,0 0,0 0,1 0,0 0,0 0,0-1,1 0,-1 0,1 0,0 0,1 0,-1-1,1 0,0 0,0 0,1 0,-1-1,1 0,4 2,-5-2,0-1,1 0,-1 0,1 0,0-1,-1 0,1 0,0 0,0-1,-1 0,1 0,0 0,0-1,0 0,-1 0,1 0,-1-1,1 0,-1 0,1 0,-1-1,0 0,0 0,0 0,0 0,-1-1,0 0,1 0,-1 0,0-1,-1 1,1-1,-1 0,1-2,0-4,0-1,-1 0,0 0,-1 0,0-1,-1 1,0 0,-1-1,-1 1,-1-6,-8-12,10 29,0 1,-1 0,1-1,0 1,0-1,-1 1,1 0,0-1,-1 1,1 0,-1 0,1-1,0 1,-1 0,1 0,-1-1,1 1,-1 0,1 0,-1 0,1 0,-1 0,1 0,-1 0,1 0,-1 0,1 0,-1 0,1 0,0 0,-1 0,1 0,-1 1,1-1,-1 0,1 0,-1 0,1 1,0-1,-1 0,1 1,0-1,-1 0,1 1,0-1,-1 0,1 1,0-1,-1 1,1-1,0 0,0 1,0-1,0 1,-1-1,1 1,0-1,0 1,0-1,0 1,-2 5,0 0,0 0,0 1,1-1,0 0,1 1,-1-1,1 0,0 1,1-1,-1 1,1-1,1 0,-1 0,1 1,0-1,0 0,1-1,0 1,0 0,0-1,1 1,-1-1,1 0,1 0,-1-1,1 1,0-1,0 0,0 0,0-1,3 2,-2-2,0 0,1-1,-1 0,1 0,0 0,-1-1,1 1,0-2,0 1,0-1,0 0,-1-1,1 1,0-1,0-1,0 1,-1-1,1 0,-1-1,0 0,1 0,-1 0,0-1,-1 1,1-1,-1-1,0 1,0-1,0 0,0 0,-1-1,0 1,0-1,0 0,-1 0,0 0,0 0,-1-1,0 1,1-4,12-76,-27 112,8-16,0 0,1 0,1 0,0 0,0 1,1-1,0 1,1 6,0-13,0-1,1 1,0 0,-1-1,1 1,0-1,1 1,-1-1,1 0,0 1,-1-1,1 0,1 0,-1 0,0 0,1-1,-1 1,1-1,0 1,0-1,0 0,0 0,0 0,0 0,1-1,0 1,16 3,-1 0,1-1,0-1,0-1,0-1,0-1,0 0,0-2,-1 0,8-2,17-3</inkml:trace>
  <inkml:trace contextRef="#ctx0" brushRef="#br0" timeOffset="2536.582">14225 947,'-14'37,"2"0,1 1,2 1,2-1,1 1,2 1,2-1,2 19,0-48,-9 510,8-501,0 1,-1-1,-1 0,-1 1,-1-2,-1 1,0-1,-1 1,-1-2,-1 1,0-1,-5 5,13-20,0 0,0-1,0 1,0 0,0-1,0 1,0-1,-1 1,1-1,-1 0,1 1,-1-1,1 0,-1 0,0 0,1 0,-1-1,0 1,0 0,0-1,0 1,1-1,-1 0,0 1,0-1,0 0,0 0,0 0,0 0,0-1,0 1,0-1,0 1,1-1,-3 0,1-5,0 0,0 1,1-1,0 0,0-1,0 1,1 0,0 0,0-1,0 1,1-1,0 1,0-1,1 1,0-2,-1 0,9-102,4 1,5 1,23-76,-28 128,1 1,3 1,2 0,3 1,24-42,-42 89,0 1,0-1,1 1,-1 0,1 0,0 0,1 0,-1 1,1 0,0 0,0 1,0 0,0 0,-3 2,0-1,0 2,-1-1,1 0,0 0,0 1,0 0,0-1,0 1,0 0,0 1,0-1,0 0,-1 1,1 0,0-1,0 1,0 0,-1 1,1-1,-1 0,1 1,-1-1,1 1,-1 0,0 0,0 0,0 0,0 0,0 1,1 0,-1 0,0 0,0 0,0 1,-1-1,1 0,-1 1,0-1,0 1,0-1,0 1,-1 0,1-1,-1 1,0 0,0 0,0-1,-1 1,1 0,-1-1,0 1,0-1,0 1,-1-1,1 1,-1-1,1 0,-1 0,-1 1,1-1,0 0,-4 4,0 1,-1-1,0-1,0 1,0-1,-1 0,0-1,0 0,0 0,-1-1,-1 1,3-2,-1 0,1 0,0-1,-1 0,1 0,-1-1,0 0,1 0,-1 0,0-1,-5-1,12 1,0 0,0 0,0-1,0 1,0 0,0 0,1-1,-1 1,0 0,0-1,0 1,1-1,-1 1,0-1,1 1,-1-1,0 1,1-1,-1 0,1 1,-1-1,1 0,-1 0,1 0,-1 1,1-1,0 0,0 0,-1 0,1 0,0 1,0-1,0 0,0 0,0 0,0 0,0 0,0 0,0 1,0-1,1 0,-1 0,0 0,0 0,1 1,-1-1,1 0,-1 0,1 0,0 0,30-39,186-163,-171 153,-2-2,-3-2,-1-1,-4-2,-2-2,-2-1,-3-1,-3-2,-3-1,10-43,-27 91,-2-1,1 1,-2-1,0 0,-1 1,-1-1,0 0,-2 0,0 0,0 0,-2 0,0 0,-1 1,-5-13,7 25,-1-1,-1 1,1 0,-1 0,1 0,-1 1,0 0,-1-1,1 1,-1 1,1-1,-1 1,0-1,1 1,-1 1,-1-1,1 1,0 0,0 0,0 0,0 1,-1-1,1 1,0 1,-1-1,1 1,0 0,0 0,0 1,0-1,0 1,0 0,0 0,0 1,1-1,0 1,-1 0,1 1,0-1,0 1,0-1,1 1,0 0,-1 1,1-1,1 0,-3 6,-3 3,1 1,1 0,0 0,1 0,0 1,2 0,-1 0,2 0,0 0,1 0,0 1,1 1,22 186,32 46,32 69,-60-226,-3-15,-22-77,-1 1,0 0,0 0,0-1,0 1,1 0,-1-1,0 1,1 0,-1-1,1 1,-1 0,1-1,-1 1,1-1,-1 1,1-1,-1 1,1-1,-1 1,1-1,0 0,-1 1,1-1,0 0,0 0,-1 1,1-1,0 0,0 0,-1 0,1 0,0 0,0 0,-1 0,1 0,0 0,0 0,-1-1,1 1,0 0,-1 0,1-1,0 1,-1 0,1-1,0 1,26-30,-23 24,156-195,-141 185,-15 35,-6-9,-2 115,4-121,0 0,1 0,0 0,0 0,0 0,0 0,1 0,-1 0,1-1,0 1,0 0,0-1,1 0,-1 0,1 1,0-1,0-1,0 1,0 0,0-1,1 0,-1 0,1 0,-1 0,1 0,0-1,0 1,2-1,-2 0,0 0,0-1,0 0,0 0,0 0,0 0,0-1,0 1,0-1,0 0,0-1,0 1,0-1,0 1,-1-1,1 0,-1 0,1-1,-1 1,0-1,0 0,0 1,0-1,0-1,-1 1,0 0,3-4,3-6,-1-1,0 1,0-1,-2-1,0 1,3-15,5-67,-13 95,0 1,0 0,0 0,0-1,1 1,-1 0,0-1,0 1,0 0,0-1,0 1,0 0,0-1,0 1,0 0,0 0,0-1,0 1,0 0,0-1,-1 1,1 0,0-1,0 1,0 0,0 0,-1-1,1 1,0 0,0 0,0-1,-1 1,1 0,0 0,0 0,-1-1,1 1,0 0,-1 0,1 0,0 0,0 0,-1 0,1-1,0 1,-1 0,1 0,0 0,-1 0,1 0,0 0,-1 0,1 0,0 1,-1-1,1 0,0 0,0 0,-1 0,1 0,0 0,-1 1,-11 17,7-9,2 1,-1-1,1 1,1 0,0 0,0 0,1 0,0 1,1-1,0 0,0 0,1 1,1-1,0 0,0 0,1 0,0 0,0-1,2 1,-1-1,1 0,0 0,1-1,0 1,0-1,5 4,7 1,0 0,0-2,1 0,1-1,0-1,0-1,1 0,0-2,0-1,0 0,1-1,-1-2,18 1,40 0</inkml:trace>
  <inkml:trace contextRef="#ctx0" brushRef="#br0" timeOffset="66301.42">335 5091,'14'-38,"-2"0,-2-1,-2-1,-1 0,-2 0,-2 0,-2 0,-1-1,-2 1,-2 0,-7-31,10 66,0 1,1-1,-2 1,1-1,-1 1,1-1,-1 1,-1 0,1 0,0 0,-1 0,0 0,0 0,0 1,0-1,-1 1,0 0,1 0,-1 1,-3-3,6 5,0 0,0 0,0 0,0 0,0 0,0 0,0 1,0-1,0 0,1 0,-1 1,0-1,0 1,0-1,0 1,1-1,-1 1,0-1,1 1,-1 0,0-1,1 1,-1 0,1-1,-1 1,1 0,-1 0,1 0,-1 0,1 0,0-1,0 1,-1 0,1 0,0 0,0 0,0 0,0 0,0 0,0 0,0 0,0 0,1-1,-1 1,0 0,1 0,-1 0,0 0,1 0,-1-1,1 1,-1 0,1 0,5 5,0-1,0 0,0 0,1 0,0-1,0 0,0 0,0-1,1 0,-1 0,1-1,0 0,2 1,11 3,-17-4,140 59,-137-57,0 1,0-1,0 2,-1-1,1 1,-1 0,-1 0,1 1,-1-1,0 1,-1 1,0-1,0 1,0-1,-1 1,0 0,0 3,1 13,-1 1,0 0,-2-1,-1 1,-2 4,1 32,1-57,0 1,0-1,0 1,1-1,-1 1,1-1,0 0,0 1,1-1,-1 0,1 0,0 0,0 0,0 0,1 0,-1-1,1 1,0-1,0 0,0 0,1 0,-1 0,1 0,-1-1,1 1,0-1,0 0,0 0,0-1,1 1,-1-1,0 0,1 0,1 0,6 0,1-1,-1 0,0-1,1 0,-1 0,0-2,0 0,0 0,0-1,-1 0,1-1,-1 0,0-1,-1-1,1 1,-1-2,-1 1,1-1,-1-1,-1 0,1 0,-1 0,-1-1,0 0,-1-1,1 0,-2 0,0 0,0 0,-1-1,-1 0,1-1,-3 10,0 0,0 0,0 0,-1 0,1-1,-1 1,1 0,-1 0,0 0,0 0,-1 0,1 0,-1-1,1 1,-1 0,0 0,0 0,-1 1,1-1,0 0,-1 0,0 1,1-1,-1 1,0-1,-1 1,1 0,0 0,-1 0,1 0,-1 0,1 0,-1 1,0-1,0 1,0 0,0 0,0 0,0 0,0 0,0 1,0-1,0 1,-2 1,-1-1,1 1,0 0,0 1,0-1,0 1,0 0,0 0,0 1,1 0,-1-1,1 1,0 1,0-1,0 1,0-1,1 1,-1 0,1 1,0-1,0 0,0 1,1 0,0 0,0-1,0 1,0 1,1-1,0 0,0 0,0 0,1 1,0-1,0 0,0 1,0-1,1 0,0 0,0 0,0 1,1-1,0 0,0 0,1 0,5 4,1-1,0 0,1 0,0-1,0 0,1-1,-1 0,2-1,-1 0,0 0,1-2,0 1,0-1,0-1,0 0,0-1,0 0,5-1,20 1,1 0,-1-3,0-1,0-1,-1-3,1 0,-2-3,1-1,-1-1,9-7,-27 11,-1 0,0-1,-1-1,0 0,-1-2,2-1,-11 9,-1 0,0-1,1 1,-2-1,1 0,0 0,-1 0,0 0,0-1,-1 1,1-1,-1 1,0-1,-1 0,1 0,-1 0,-1 0,1 0,-1-6,0 9,-1-1,0 1,1 0,-1 0,-1-1,1 1,0 0,-1 0,0 0,0 0,0 0,0 1,0-1,0 1,-1-1,1 1,-1 0,0 0,1 0,-1 0,0 0,0 1,0-1,-1 1,-2-1,-2-1,-1 1,1 0,-1 0,1 1,-1 0,0 0,1 1,-1 0,-7 2,4 0,0 0,-1 2,1-1,0 1,1 1,-1 0,1 1,0 0,0 1,1 0,0 0,0 1,1 1,0-1,0 2,1-1,0 1,0 0,2 1,-1 0,-3 7,10-16,-1 1,0-1,0 0,1 0,-1 1,1-1,-1 0,1 1,0-1,0 0,0 1,0-1,1 0,-1 1,1-1,-1 0,1 0,0 1,0-1,0 0,0 0,0 0,0 0,1 0,-1 0,1 0,-1-1,1 1,0 0,0-1,-1 0,1 1,0-1,2 1,3 1,1 0,-1 0,0-1,1 0,-1 0,1-1,-1 0,1 0,0 0,1-1,16-3,1-1,-1 0,0-2,-1-1,1-1,-1-1,-1-1,0-1,0-1,15-12,-35 23,-3 0,1 0,0 0,0 0,0 0,0 0,0 0,0 1,0-1,0 0,0 0,0 1,0-1,0 1,1-1,-1 1,0 0,0 0,1-1,-1 1,0 0,0 0,1 0,-1 0,0 0,1 0,-1 1,0-1,0 0,0 1,1-1,-1 1,0-1,0 1,0-1,0 1,0 0,0 0,0-1,0 1,0 0,0 0,0 0,-1 0,1 0,0 0,0 1,16 134,-12-72,9 93,-8 0,-7 36,2-182,-1 1,0-1,-1 0,-1 1,0-1,0 0,-1 0,0 0,-1-1,0 1,-1-1,0 0,-1 0,0 0,0-1,-1 0,0 0,-6 4,10-10,-1-1,0-1,1 1,-1 0,0-1,0 0,0 0,0 0,0 0,0-1,0 0,0 1,0-2,0 1,0 0,0-1,0 0,0 1,0-2,0 1,0 0,0-1,1 0,-1 0,1 0,-1 0,1 0,-1-2,-9-6,0 0,1-2,1 1,0-2,0 1,-3-8,-5-6,1 0,1-2,1 0,2-1,1-1,1 0,1-1,2 0,1 0,2-1,1 0,1-6,3 33,1-1,0 1,0-1,0 0,1 1,0-1,0 1,0-1,1 1,0 0,0-1,0 1,0 0,1 0,0 0,0 1,1-1,-1 1,1 0,0 0,0 0,0 0,4-2,7-2,0 1,1 0,-1 2,1 0,1 0,-1 2,1 0,-1 1,9 0,-16 1,60-7</inkml:trace>
  <inkml:trace contextRef="#ctx0" brushRef="#br0" timeOffset="66965.468">2715 4770,'-9'1,"0"0,0 1,0 0,0 0,1 1,-1 0,1 1,0 0,0 0,0 0,0 1,1 1,0-1,0 1,0 0,1 1,0-1,0 1,0 1,1-1,0 1,1 0,0 0,0 0,0 1,1-1,0 1,3-7,-1-1,1 1,-1-1,1 1,0-1,-1 1,1-1,0 1,0-1,0 1,0-1,0 1,1 0,-1-1,0 1,1-1,-1 1,1-1,-1 0,1 1,0-1,0 1,-1-1,1 0,0 0,0 1,0-1,1 0,-1 0,0 0,0 0,1 0,-1-1,0 1,1 0,-1-1,1 1,-1 0,0-1,1 0,0 1,-1-1,1 0,-1 0,1 0,-1 0,1 0,-1 0,1 0,1-1,8-2,-1 0,0-1,1-1,-1 0,0 0,-1-1,0 0,0 0,0-1,-1-1,1 1,-2-1,1-1,0 0,8-14,0 0,-1 0,-2-1,0-1,-2 0,-1-1,0 0,-2-1,-1 0,-2 0,0-1,-2 1,-1-1,-1 0,-1 1,-2-1,-1-7,3 34,0-5,0 1,0-1,-1 0,1 0,-1 0,-1 0,1 1,-1-1,0 1,0-1,-1 1,1 0,-1 0,0 0,-1 0,-3-4,5 9,0 0,0 0,-1 0,1 0,0 1,0-1,0 1,0-1,0 1,0 0,0 0,0 0,0 0,0 0,0 0,0 1,1-1,-1 0,1 1,-1 0,1-1,-1 1,1 0,0 0,0-1,0 1,0 0,0 0,0 0,1 1,-1-1,0 0,1 0,0 1,-12 29,2 0,2 0,0 1,3 1,0-1,3 1,0-1,3 22,-1-38,1 0,1 0,1 0,0 0,1 0,1 0,0-1,7 14,-8-23,0 1,0-1,1 0,0 0,0-1,1 1,-1-1,1 0,1-1,-1 1,1-1,0-1,0 1,1-1,-1 0,1-1,0 0,0 0,0-1,2 0,1 0,0-2,0 1,0-1,0-1,0 0,-1 0,1-1,0-1,-1 0,1 0,-1-1,0 0,0-1,-1 0,1 0,-1-1,0-1,-1 1,0-1,0-1,0 0,-1 0,0 0,0-1,-1 0,0 0,-1 0,0-1,0 0,-1 0,-1 0,1-1,-2 1,1-1,-2 0,1 0,-1-2,-1 11,1 1,-1-1,0 1,1-1,-1 0,0 1,0-1,0 1,0-1,0 0,-1 1,1-1,0 1,-1-1,1 1,-1-1,0 1,1-1,-1 1,0 0,0-1,0 1,0 0,0 0,0-1,0 1,0 0,0 0,-1 0,1 1,0-1,-1 0,1 0,-1 1,1-1,-1 1,1-1,-1 1,1 0,-1-1,1 1,-1 0,0 0,1 0,-1 0,1 0,-1 1,0-1,1 0,-1 1,1-1,-1 1,1 0,-1 0,-4 4,1 0,-1 1,1 0,0 0,1 0,-1 1,1-1,1 1,-1 0,1 0,0 1,1-1,0 1,0-1,1 1,0 0,0-1,0 1,1 0,0 0,1 0,0-1,0 1,1 0,1 4,1-3,0 0,1 0,0-1,1 1,0-1,0 0,0-1,1 0,0 0,1 0,0-1,0 0,0-1,0 1,1-2,0 1,5 1,48 22</inkml:trace>
  <inkml:trace contextRef="#ctx0" brushRef="#br0" timeOffset="69891.413">7888 4302,'0'11,"5"9,5 7,2 0</inkml:trace>
  <inkml:trace contextRef="#ctx0" brushRef="#br0" timeOffset="67898.27">4226 4650,'146'301,"-145"-299,0 0,-1 0,1 0,0 0,-1 0,1 0,0 0,0 0,0 0,1 0,-1 0,0-1,1 1,-1-1,1 1,-1-1,1 1,0-1,0 0,0 0,-1 0,1 0,0 0,0 0,1 0,-1-1,0 1,0-1,0 1,0-1,0 0,1 0,-1 0,2 0,3-8,0 1,0-1,-1 0,0 0,-1-1,0 0,0 0,0 0,-1 0,-1-1,0 0,0 0,-1 0,1-4,2-3,-1 1,0-1,-2 0,0 0,0-1,-2 1,0-3,0 20,0 0,0-1,0 1,1-1,-1 1,0 0,0-1,0 1,0-1,0 1,0-1,0 1,0 0,0-1,0 1,0-1,0 1,0-1,0 1,-1 0,1-1,0 1,0-1,0 1,-1 0,1-1,0 1,0 0,-1-1,1 1,0 0,-1 0,1-1,0 1,-1 0,1 0,-1-1,1 1,0 0,-1 0,1 0,-1 0,1 0,0 0,-1-1,1 1,-1 0,1 0,-1 0,1 0,0 1,-1-1,1 0,-1 0,1 0,-14 22,12-17,0 0,1 0,-1 0,1 1,0-1,0 0,1 1,-1-1,1 0,1 1,-1-1,1 1,0-1,0 0,0 0,1 0,0 1,0-2,0 1,0 0,1 0,0-1,0 1,0-1,1 0,-1 0,1 0,0 0,0-1,0 1,1-1,-1 0,1-1,0 1,0-1,3 1,1 0,-1-1,1 0,0-1,0 0,0 0,0-1,0 0,0-1,0 0,-1 0,1-1,0 0,0-1,-1 1,0-2,1 1,-1-1,-1 0,1-1,0 0,-1 0,0-1,-1 0,1 0,-1 0,0-1,0 0,-1 0,0-1,0 1,-1-1,0 0,0 0,-1-1,0 1,-1-1,0 1,1-6,-6 6,-3 31,5-15,1 0,0 1,0-1,1 0,0 0,0 1,1-1,0 0,0 0,1-1,0 1,0 0,1-1,0 0,1 0,-1 0,1 0,1-1,-1 0,1 0,0 0,0-1,1 1,0-2,0 1,0-1,0 0,1 0,-1-1,1 0,0-1,0 1,6-1,-3 1,1-2,0 1,-1-2,1 0,0 0,-1-1,1 0,0-1,-1-1,1 1,-1-2,0 0,0 0,0-1,-1 0,9-6,-12 6,0 0,0 0,-1 0,1-1,-1 0,0 0,-1-1,0 1,0-1,0 0,-1-1,0 1,0-1,-1 0,0 0,0 0,-1 0,0 0,-1-1,0 1,0 0,0-1,-2-3,2 9,-1 0,0 0,0 1,0-1,0 0,-1 0,1 0,-1 1,1-1,-1 0,0 1,0-1,0 1,-1-1,1 1,-1-1,1 1,-1 0,0 0,0 0,0 0,0 0,0 0,0 0,0 1,-1-1,1 1,-1-1,1 1,-1 0,1 0,-1 0,0 1,1-1,-1 1,0-1,0 1,0 0,1 0,-1 0,0 0,0 1,1-1,-1 1,-1 0,0 0,0 1,1 0,-1 0,1 0,0 0,-1 0,1 0,0 1,0 0,1 0,-1-1,0 2,1-1,0 0,0 0,0 1,0-1,0 1,1 0,-1-1,1 1,0 0,0 0,1 0,-1 0,1 0,0 0,0 3,0 1,1 0,0 0,0-1,1 1,0 0,0-1,1 1,-1-1,2 1,-1-1,1 0,0-1,1 1,3 3,4 2,1-1,0-1,0 0,1-1,1-1,0 0,0-1,0 0,1-1,0-1,0-1,0 0,0-1,1 0,0-2,-1 0,1-1,0 0,-1-2,1 0,0 0,12-5,-19 4,0 0,-1 0,1-1,-1 0,0 0,0-1,-1-1,1 1,-1-1,0-1,-1 0,0 0,0 0,0-1,-1 0,0 0,2-4,2-7</inkml:trace>
  <inkml:trace contextRef="#ctx0" brushRef="#br0" timeOffset="68918.243">5709 4583,'-3'37,"2"1,1 0,2-1,1 0,9 35,-10-61,0 0,2 1,-1-1,1-1,1 1,0 0,1-1,0 0,2 2,-6-9,0 0,1 0,0 0,0-1,-1 1,2-1,-1 1,0-1,0 0,1 0,-1 0,1-1,-1 1,1-1,0 0,0 0,0 0,-1-1,1 1,0-1,0 0,0 0,0 0,0-1,0 1,0-1,-1 0,4-1,3-3,-1 0,0-1,0 0,-1-1,0 1,0-2,0 1,-1-1,0 0,-1 0,0-1,0 0,0 0,-2-1,1 1,-1-1,0 0,-1 0,0-1,-1 1,0-1,-1 1,0-1,0 1,-1-5,-5-9,-7 36,10-7,1 1,-1 0,1-1,0 1,0 0,0 0,1 0,0 0,0 0,1-1,-1 1,1 0,1 0,-1 0,1-1,0 1,0-1,1 1,-1-1,1 0,0 0,1 0,-1-1,1 1,0-1,0 0,1 0,-1 0,1 0,0-1,0 1,0-2,0 1,0 0,1-1,-1 0,1 0,3 0,-2 0,0-1,1-1,-1 1,0-1,0 0,0-1,0 0,0 0,0 0,0-1,0 0,0-1,-1 1,1-1,-1 0,1-1,-1 0,0 0,-1 0,1-1,2-2,4-5,0-1,-1-1,0 1,-1-2,-1 0,0 0,-1 0,1-5,6-6,-15 26,0 0,1-1,-1 1,0 0,1 0,-1 0,1 0,-1 0,0 0,1 0,-1 0,1 0,-1 0,0 0,1 0,-1 0,1 1,-1-1,0 0,1 0,-1 0,0 0,1 1,-1-1,0 0,1 0,-1 1,0-1,1 0,-1 1,0-1,0 0,1 1,-1-1,0 0,0 1,0-1,0 0,1 1,-1-1,0 1,0-1,0 0,0 1,0-1,0 1,0-1,0 0,0 1,0-1,0 1,-1-1,1 0,0 1,0-1,0 1,0-1,-1 0,1 1,0-1,0 0,-1 1,1-1,0 5,0 4,-1 1,1-1,1 1,0-1,0 1,1-1,0 0,0 0,1 0,0 0,1 0,0-1,0 1,1-1,0 0,1 0,0-1,0 0,0 0,1 0,0-1,0 0,8 5,-3-6,1-1,-1 0,1-1,0 0,0-1,0-1,0 0,0-1,0 0,1-1,-1 0,0-1,0-1,-1 0,1-1,-1 0,1-1,-1 0,-1-1,1 0,-1-1,0 0,0-1,-1 0,0-1,-1 0,2-1,-11 9,0 2,0-1,0 1,0-1,1 1,-1 0,0-1,0 1,0-1,0 1,1-1,-1 1,0-1,1 1,-1-1,0 1,1-1,-1 1,1-1,-1 1,1-1,-1 0,1 1,-1-1,1 0,-1 1,1-1,-1 0,1 0,-1 1,1-1,0 0,-1 0,1 0,-1 0,1 0,0 0,-1 0,1 0,-1 0,1 0,0 0,-1 0,1-1,-1 1,1 0,-1 0,1-1,-1 1,1 0,-1-1,1 1,-1 0,1-1,-1 1,1-1,-1 1,0-1,1 1,-1-1,0 1,1-1,-1 1,0-1,0 1,1-1,-1 1,0-1,0 0,0 1,0-1,1 5,-1 0,1 0,1 0,-1 0,0 0,1 0,0 0,0-1,0 1,0 0,1-1,-1 0,1 1,0-1,0 0,0-1,0 1,1 0,-1-1,1 0,-1 0,1 0,0 0,0 0,0-1,0 0,1 0,0 1,1 0,-1-1,1 0,-1 0,1-1,0 0,-1 0,1 0,0 0,-1-1,1 0,-1 0,1-1,-1 1,1-1,-1 0,0-1,0 1,0-1,0 0,-1 0,1-1,-1 1,1-1,-1 0,-1 0,1-1,0 1,-1-1,0 0,0 1,-1-1,1-1,-1 1,0-1,-1 1,0-1,-1 0,1 0,-1 1,0-1,-1 0,1 0,-1 1,0-1,0 1,-1-1,0 1,0-1,0 1,-1 0,1 0,-1 0,0 0,-1 0,1 1,-1-1,0 1,0 0,0 0,-1 1,1-1,-1 1,0 0,0 0,0 1,-1-1,1 1,0 0,-1 1,1-1,-1 1,0 0,1 1,-1-1,0 1,0 0,1 0,-4 1,4 1,0 0,1 0,-1 0,0 0,1 1,0-1,0 1,0 0,0 1,0-1,0 1,1-1,0 1,0 0,0 0,0 1,1-1,-1 1,1-1,0 1,0 0,1 0,0-1,0 1,0 0,0 0,1 0,-1 0,1 1,1-1,-1 0,1 0,0 0,0 0,0-1,1 1,-1 0,1 0,0-1,2 2,12 27</inkml:trace>
  <inkml:trace contextRef="#ctx0" brushRef="#br0" timeOffset="69691.86">7193 4971,'-25'-311,"24"307,1 3,-1 0,1-1,-1 1,1 0,-1-1,1 1,0-1,0 1,0-1,0 1,0 0,0-1,0 1,0-1,1 1,-1 0,0-1,1 1,-1 0,1-1,-1 1,1 0,0 0,0-1,0 1,-1 0,1 0,0 0,0 0,0 0,1 0,-1 1,0-1,0 0,0 0,1 1,-1-1,0 1,1-1,-1 1,0-1,1 1,0 0,100 29,-83-22,-6-3,0 1,0 0,0 1,-1 1,0-1,0 2,-1 0,0 0,0 1,-1 1,2 2,-9-7,-1 1,1 0,-1 0,-1 0,1 0,-1 0,0 0,0 0,-1 0,0 0,0 1,0-1,-1 0,0 0,0 0,-1 0,1 0,-3 5,-3 22,5-29,1 0,0 0,0-1,1 1,-1 0,1 0,0 0,0 0,0 0,0 0,1 0,0 0,-1 0,1 0,1 0,-1-1,1 1,-1 0,1-1,0 1,0-1,1 0,-1 0,1 1,-1-2,1 1,0 0,0-1,1 1,0 0,9 1,0 0,1-1,-1-1,1 0,-1-1,1-1,-1 0,1 0,0-1,-1-1,1-1,-1 0,0 0,0-1,0-1,-1 0,1-1,2-2,-6 4,1 0,-1-1,0-1,0 0,-1 0,0 0,0-1,0-1,-1 1,0-1,0 0,-1-1,0 1,0-1,-1-1,-1 1,1-1,-1 0,-1 1,0-2,-1 1,1 0,-2-1,0 1,0 0,-1-1,0 0,-1-4,-4 55,4-8,1-1,2 1,1 0,8 28,-9-48,1 1,0-1,1-1,0 1,1-1,1 1,0-1,0-1,5 7,-10-17,-1 1,1 0,-1 0,1 0,-1 0,1-1,0 1,-1 0,1 0,0-1,0 1,-1-1,1 1,0-1,0 1,0-1,0 1,0-1,0 0,0 1,0-1,0 0,0 0,0 0,0 0,0 0,0 0,0 0,0 0,0 0,0 0,0-1,0 1,0 0,0-1,-1 1,1-1,0 1,0-1,0 0,8-9</inkml:trace>
  <inkml:trace contextRef="#ctx0" brushRef="#br0" timeOffset="70196.837">8102 4877,'9'2,"0"0,0-1,0 0,0-1,-1 0,1 0,0-1,0 0,0-1,0 0,-1 0,1-1,-1 0,0 0,1-1,-2 0,1-1,0 1,-1-1,0-1,0 0,0 0,-1 0,0-1,0 1,-1-1,0-1,0 1,0-1,-1 0,0 0,-1-1,-1 5,-1 1,0-1,0 1,0-1,0 0,-1 0,0 1,1-1,-1 0,-1 0,1 0,0 1,-1-1,0 0,0 1,0-1,0 0,-1 1,1 0,-1-1,0 1,0 0,0 0,-1 0,1 0,-1 0,1 0,-1 1,0-1,0 1,0 0,0 0,-1 0,1 0,0 1,-1-1,1 1,-1 0,0 0,1 0,-3 0,-2 0,0-1,0 2,0-1,0 1,0 0,0 1,0 0,0 1,0-1,0 1,0 1,1-1,-1 1,1 1,0-1,-1 2,2-1,-1 0,1 1,-1 0,1 1,1 0,-3 2,0 0,0 1,1 0,0 1,1-1,0 2,0-1,1 0,0 1,1 0,0 0,1 1,0-1,1 0,1 1,-1 11,2-15,1 0,0 0,0 0,1 0,0 0,0-1,1 1,0-1,0 0,1 0,0 0,0 0,1 0,0-1,0 0,0 0,1 0,0-1,0 0,0 0,1 0,10 6,1 0,1 0,0-2,1 0,-1-2,1 0,8 1,31 5,0-2,1-3,0-2,33-3,7-2</inkml:trace>
  <inkml:trace contextRef="#ctx0" brushRef="#br0" timeOffset="62411.527">11351 2992,'-12'-4,"-1"-1,1 2,-1 0,0 0,0 1,0 0,0 2,-1-1,1 1,0 1,0 1,0 0,0 0,0 1,0 1,1 0,0 1,0 0,0 1,0 0,1 1,0 1,0-1,-4 6,9-8,1 1,-1 0,2 0,-1 1,1-1,-1 1,2 0,-1 0,1 1,0-1,0 3,2-7,1 0,-1 0,0 0,1 0,0 0,0 0,0 0,0 0,1 0,-1 0,1 0,-1 0,1 0,0-1,0 1,1 0,-1 0,0-1,1 1,0 0,0-1,-1 0,1 1,1-1,-1 0,0 0,0 0,1-1,-1 1,3 1,2 0,0 1,1-1,-1-1,1 1,0-1,0-1,-1 1,1-1,0-1,0 1,0-1,0-1,0 1,0-2,0 1,0-1,0 0,-1 0,1-1,0-1,8-2,0-2,-1 0,0-1,0-1,-1 0,0 0,0-2,9-10,-7 2,-1 0,-1-1,-1-1,0 0,-2 0,-1-1,0-1,-2 0,-1 0,0-1,-2 1,-1-1,-1 0,-1-1,-2 1,0 0,-1-1,-3-9,4 28,-1-1,0 1,0 0,0 0,-1-1,0 1,0 1,-1-1,0 0,0 0,-1 1,1 0,-1 0,-1 0,1 0,-2 0,4 5,0 1,-1-1,1 1,-1 0,1-1,-1 1,1 0,-1 1,1-1,-1 0,1 1,-1-1,1 1,0 0,-1 0,1 0,0 0,0 0,-1 0,1 1,0-1,0 1,0-1,1 1,-1 0,0 0,1-1,-1 1,1 1,0-1,-1 0,1 0,0 0,0 1,0 0,-10 18,0 0,1 1,2 0,0 0,1 0,1 1,2 0,0 1,1-1,1 1,2-1,0 1,1-1,2 1,0-1,3 5,-4-18,0 1,1-1,0 1,1-1,0 0,1-1,0 1,0-1,1 0,0 0,1 0,0-1,0 0,1 0,0-1,0 0,1-1,-1 1,2-2,-1 1,1-1,-1-1,1 0,1 0,-1-1,0 0,1-1,0 0,-1-1,1 0,1 0,-2-2,1 0,-1-1,0-1,0 1,0-1,-1-1,1 0,-1 0,0-1,0 0,0-1,-1 0,1 0,-1-1,-1 0,0 0,0-1,0 0,-1 0,0-1,0 1,-1-1,0 0,-1-1,0 1,-1-1,0 0,0 0,-1 0,0 0,-1-1,0 1,0 0,-1 0,-1-1,0 1,0-1,0 7,1 1,0 0,-1-1,0 1,0 0,0-1,0 1,0 0,-1 0,1 0,-1 0,0 0,0 1,0-1,0 0,0 1,-1-1,1 1,-1 0,0 0,0 0,1 0,-1 1,0-1,0 1,-1-1,1 1,0 0,0 0,-1 1,1-1,0 1,-1-1,1 1,-1 0,1 1,0-1,-1 0,1 1,0 0,-1 0,1 0,0 0,-1 1,-3 3,1 0,1 0,-1 0,1 1,0 0,0 0,0 1,1-1,0 1,1 0,-1 0,1 0,1 0,-1 1,1-1,1 1,-1 0,1 0,0-1,1 1,0 0,0 0,1-1,0 1,0 0,1 0,0-1,0 1,1-1,0 0,2 4,1-2,1 0,0 0,0-1,1 0,0 0,0-1,1 0,0 0,0-1,1 0,0 0,0-1,0-1,0 0,1 0,0-1,0 0,0-1,6 1,42 6</inkml:trace>
  <inkml:trace contextRef="#ctx0" brushRef="#br0" timeOffset="63066.875">12420 2912,'-18'-3,"-132"-13,141 16,-1 1,1 0,0 0,0 1,0 0,0 0,0 1,0 0,1 1,-1 0,1 0,0 1,0 0,-6 5,11-8,1 0,-1 1,1-1,-1 1,1 0,0 0,0 0,0 0,0 0,1 0,-1 0,1 0,0 1,0-1,0 1,0-1,1 1,-1-1,1 1,0-1,0 1,0-1,1 1,-1-1,1 1,0-1,0 1,0-1,0 1,1-1,-1 0,1 0,0 0,0 0,0 0,0 0,0-1,1 1,-1 0,2 0,15 10,0-1,1-1,0-1,1 0,0-2,1 0,-1-1,1-2,1 0,-1-1,1-2,5 0,60 9,0-5,0-3,37-6,-106 3,0-1,0 0,-1-2,1 0,-1-1,1-1,-1 0,-1-1,1-1,-1-1,0-1,12-8,-27 16,1-1,0 0,0 0,-1 0,0-1,1 1,-1-1,0 1,0-1,0 0,0 0,-1 1,1-1,-1 0,1-1,-1 1,0 0,-1 0,1 0,0-1,-1 1,0 0,0-1,0 1,0 0,0-1,-1 1,1 0,-1-1,0 1,0 0,0 0,-1 0,1 0,-1 0,1 0,-1 0,0 1,0-1,0 0,-1 1,1 0,0-1,-1 1,0 0,0 0,-9-3,0 0,0 0,0 2,-1-1,0 1,1 1,-1 1,0 0,0 0,0 1,0 1,0 0,0 1,0 0,1 1,-1 0,1 1,0 1,-10 4,18-7,-1-1,1 1,0 0,1 0,-1 0,0 1,1-1,-1 1,1 0,0 0,0 0,0 0,0 1,1-1,-1 1,1 0,0 0,0 0,0 0,0 0,1 0,0 0,0 0,0 1,0-1,1 0,-1 1,1-1,0 0,1 1,-1-1,1 0,0 1,0-1,0 0,0 0,1 0,0 0,0 0,0 0,0 0,1 0,-1-1,4 4,5 1,1 0,1-1,0-1,0 0,0 0,0-1,1-1,0 0,0-1,0-1,0 0,0-1,0 0,1-1,10-2,-19 3,0-1,0 1,0-2,0 1,0-1,0 0,0 0,0 0,0-1,0 0,0 0,-1-1,1 0,-1 0,0 0,1 0,-2-1,1 0,0 0,-1 0,0-1,0 1,0-1,0 0,-1 0,0 0,0-1,0 1,-1-1,1 0,-1 1,-1-2,2-32,-13 63,8-18,1 1,0-1,0 1,0-1,1 1,0 0,0-1,1 1,0-1,0 1,0-1,1 0,0 1,0-1,1 0,0 0,0 0,0-1,1 1,-1-1,1 0,1 1,-1-2,1 1,1 1,5 1,1 0,0-1,0 0,1-1,-1 0,1-1,0-1,0 0,1 0,0-1,35 5</inkml:trace>
  <inkml:trace contextRef="#ctx0" brushRef="#br0" timeOffset="63689.045">13731 3019,'-21'-7,"0"1,0 1,0 1,-1 1,0 1,1 1,-21 2,34-1,1 0,-1 1,1 1,-1-1,1 1,-1 0,1 1,0-1,0 2,0-1,0 1,1 0,-1 0,1 1,0-1,1 1,-1 1,1-1,0 1,0 0,0 0,1 1,-2 4,4-6,0-1,0 0,1 1,0-1,0 1,0-1,0 1,1-1,0 1,0 0,0-1,0 1,1-1,-1 1,1-1,1 1,-1-1,1 1,-1-1,1 0,0 0,1 0,-1 0,1 0,0 0,0-1,0 1,0-1,0 0,1 0,0 0,-1 0,1-1,0 0,0 0,1 0,-1 0,0 0,1-1,-1 0,1 0,-1 0,3 0,1 0,0-1,0 1,0-2,0 1,0-1,0 0,0-1,0 0,0 0,-1-1,1 0,-1 0,0-1,1 1,-2-2,1 1,0-1,-1 0,0 0,4-6,3-2,-1-1,-1 0,-1-1,0 0,0 0,-2-1,0 0,5-16,0-11,-2 0,-1 0,-3-1,-2 0,-1-1,-2 1,-3-1,-2-18,2 53,1 4,0 0,0 0,-1 0,1 0,-1 0,-1 1,1-1,-1 0,0 1,0-1,-1 1,1 0,-1-1,-4-3,5 9,0 0,0 0,0 0,0 0,0 0,0 1,0-1,0 1,1-1,-1 1,0 0,0 0,0 0,1 0,-1 0,0 0,1 0,-1 1,1-1,0 1,-1-1,1 1,0-1,0 1,0 0,0 0,0-1,0 1,1 0,-1 0,0 1,1-2,-11 20,1 1,0 1,2 0,1 0,1 0,1 1,1 0,1 0,1 0,1 1,1-1,1 0,1 0,5 18,-3-20,2-1,1 1,0-1,2-1,0 1,2-2,0 1,1-1,0-1,8 7,-11-14,0-1,1-1,-1 0,2 0,-1-1,1 0,1 0,-1-2,1 1,0-2,1 1,-1-2,1 0,0 0,0-1,0-1,13 1,-17-3,0-1,0 0,0 0,0-1,-1 0,1 0,0-1,-1-1,0 1,0-1,0-1,0 1,0-1,-1-1,0 1,0-1,-1-1,0 1,0-1,0 0,-1 0,0-1,0 0,-1 0,0 0,0 0,-1 0,1-4,5-7,-2 0,0 0,-1-1,-1 0,0 0,-2 0,0-1,-2 1,0-15,-1 36,-1 0,1 0,-1-1,1 1,-1 0,1 0,-1-1,0 1,1-1,-1 1,0 0,0-1,1 1,-1-1,0 1,0-1,0 0,1 1,-1-1,0 0,0 0,0 1,0-1,0 0,0 0,0 0,0 0,1 0,-1 0,0-1,0 1,0 0,0 0,0-1,0 1,1 0,-1-1,0 1,0-1,0 1,1-1,-1 1,0-1,1 1,-1-1,0 0,1 0,-1 1,1-1,-1 0,1 0,0 1,-1-1,1 0,0 0,-1 0,1 0,0 0,0 0,0 0,0 1,0-1,0 0,0 0,0 0,0-1,-6 15,0 1,0 0,2 0,-1 0,2 1,0-1,1 1,0-1,1 1,1 0,1 8,-1-11,0 0,1 0,1 0,0 0,1-1,0 1,0-1,1 0,1 1,0-2,0 1,1-1,1 0,0 0,0 0,0-1,1 0,1-1,0 0,0 0,0-1,1 0,0-1,6 3,108 32,-70-31</inkml:trace>
  <inkml:trace contextRef="#ctx0" brushRef="#br0" timeOffset="97035.102">9559 4088,'-11'9,"-20"32,2 0,2 3,2 0,1 1,3 2,-9 28,11-27,2 0,3 2,1 0,3 0,-3 41,11-67,1 0,1 0,2 0,0 0,1 0,1 0,2 0,0-1,1 0,2 0,0-1,1 0,6 7,7 6,3-1,0-1,2-1,2-2,1-1,1-1,1-2,1-1,1-2,-5-5,-9-7</inkml:trace>
  <inkml:trace contextRef="#ctx0" brushRef="#br0" timeOffset="97560.586">9707 4677,'-2'-4,"1"0,0 0,0 0,0 0,0 0,1 0,-1-1,1 1,0 0,0 0,1 0,-1-1,1 1,0 0,0 0,1 0,-1 0,1 0,0 0,0 1,0-1,0 0,1 1,-1 0,1-1,0 1,0 0,0 1,0-1,1 0,-1 1,1 0,-1 0,1 0,0 0,2 0,-1-1,1 0,0 1,0-1,-1 1,1 1,1-1,-1 1,0 0,0 0,0 1,1 0,-1 0,0 1,0-1,0 1,1 1,-1-1,0 1,-1 0,1 0,0 1,0 0,-1 0,0 0,1 0,-1 1,-1 0,1 0,0 1,-1-1,0 1,0 0,-1 0,1 0,-1 0,0 1,0-1,-1 1,1 0,0 3,-4 3,0-1,0 1,-1-1,-1 0,0 0,0 0,-1 0,-1 0,1-1,-2 0,1 0,-2 0,1-1,-1 0,0 0,-1 0,0-1,-1-1,1 1,-8 4,-146 122,161-134,0 1,0-1,0 0,0 1,1-1,-1 0,0 1,0-1,0 1,1 0,-1-1,0 1,0 0,1-1,-1 1,1 0,-1 0,1-1,-1 1,1 0,-1 0,1 0,0 0,-1 0,1 0,0 0,0 0,0-1,0 1,0 0,0 0,0 0,0 0,0 0,0 0,0 0,0 0,1 0,-1 0,0 0,1 0,-1-1,1 1,-1 0,1 0,0 0,-1-1,1 1,-1 0,1-1,0 1,0-1,0 1,-1-1,1 1,0-1,0 1,0-1,0 0,0 1,0-1,-1 0,1 0,0 0,0 0,0 1,0-2,25 5,0-2,0-2,0 0,0-1,0-2,17-4,-8 3,234-23,-227 25</inkml:trace>
  <inkml:trace contextRef="#ctx0" brushRef="#br0" timeOffset="98466.143">10508 4570,'9'16,"8"12,5 10,6 10,5 6,4 4,2-3,-1 0,-2-6,-5-6,-6-6,-4-10,-7-9</inkml:trace>
  <inkml:trace contextRef="#ctx0" brushRef="#br0" timeOffset="98745.014">10869 4583,'-16'9,"-14"10,-11 11,-8 9,-2 5,0 6,5 2,10 1,11-2,10-9</inkml:trace>
  <inkml:trace contextRef="#ctx0" brushRef="#br0" timeOffset="99158.518">11284 4409,'72'-3,"-1"-4,48-10,12-3,-130 20,0-1,0 1,1-1,-1 1,0-1,0 1,1 0,-1 0,0-1,1 1,-1 0,0 0,1 0,-1 1,0-1,0 0,1 0,-1 1,0-1,0 1,1-1,-1 1,0-1,0 1,0 0,0 0,0-1,0 1,0 0,0 0,0 0,0 0,-1 0,1 0,0 0,0 0,-1 1,1-1,-1 0,1 0,-1 1,0-1,0 0,1 0,-1 1,0-1,-27 112,10-42,4 1,2 1,4 0,3 0,4 5,-7 0,2-68</inkml:trace>
  <inkml:trace contextRef="#ctx0" brushRef="#br0" timeOffset="99359.737">11324 4730,'18'-3,"15"0,16 1,13-1,10 2,8 0,4-2,-2-3,-7-4,-9-6,-16 1</inkml:trace>
  <inkml:trace contextRef="#ctx0" brushRef="#br0" timeOffset="99847.821">12113 4356,'-28'145,"17"-106,-49 202,59-238,0 0,0-1,0 1,0 0,0 0,1 0,-1 0,1-1,0 1,-1 0,1 0,1 0,-1 0,0 0,1 0,0 0,-1 0,1-1,0 1,1 0,-1-1,0 1,1 0,-1-1,1 0,0 1,0-1,0 0,0 0,0 0,0 0,1 0,-1-1,1 1,-1-1,1 1,0-1,-1 0,1 0,0 0,2 0,11-3,-1-1,1 0,-1-1,0-1,0-1,0 0,-1 0,0-2,0 1,0-2,0-1,-2 4,0-1,-1 0,0-1,0 0,0 0,-1-1,-1-1,0 0,0 0,-1-1,0 0,-1 0,0 0,1-4,-8 14,0 0,0-1,0 1,0 0,0 0,0-1,0 1,0 0,-1 0,1 0,0-1,-1 1,1 0,-1 0,1 0,-1 0,0 0,1 0,-1 0,0 0,0 0,0 0,0 0,0 0,0 1,0-1,0 0,0 1,0-1,0 1,0-1,0 1,-1-1,1 1,0 0,0 0,-1-1,1 1,0 0,0 0,-1 0,1 1,0-1,0 0,0 0,-1 1,1-1,0 0,0 1,0-1,0 1,0 0,0-1,0 1,0 0,0 0,-1 0,-5 5,1 1,0 0,1 0,-1 0,1 1,1-1,-1 1,1 0,0 1,1-1,0 1,1-1,0 1,0 0,0 0,1 0,1 0,0 7,-1 23,2 0,1-1,2 1,2-1,6 22,7 47,-15-75</inkml:trace>
  <inkml:trace contextRef="#ctx0" brushRef="#br0" timeOffset="100500.796">12714 4102,'-4'77,"-4"0,-3-1,-18 66,-19 131,52-156,-3-112,0 0,1 0,-1-1,1 1,0 0,0-1,1 1,0-1,-1 0,1 0,1 0,-1 0,0-1,1 1,0-1,0 0,0 0,0 0,0-1,1 1,-1-1,2 0,17 3,0-1,0-1,0-2,1 0,-1-1,0-2,1 0,-1-2,0 0,-1-1,1-2,-1 0,12-7,120-35,-117 38</inkml:trace>
  <inkml:trace contextRef="#ctx0" brushRef="#br0" timeOffset="101015.752">13356 4182,'-14'-1,"-1"1,1 0,-1 1,1 1,-1 0,1 1,0 1,0 0,1 1,-5 2,15-5,0-1,0 1,0 0,0 1,1-1,-1 0,1 1,0-1,-1 1,1 0,0 0,0 0,1 0,-1 0,1 0,0 0,-1 0,1 1,1-1,-1 1,0-1,1 0,0 1,0-1,0 1,0-1,0 1,1-1,-1 1,1-1,0 0,0 1,3 8,0 0,1-1,0 0,1 0,0 0,1-1,0 0,5 5,132 120,-115-112,-1 1,-1 1,-1 1,-1 2,10 15,-30-37,-1-1,1 1,-1 0,-1 0,1 0,-1 0,0 0,-1 1,1 0,-1-1,-1 1,1 0,-1 0,0 0,-1 0,1 0,-1 0,-1 0,0 0,0 0,0 0,-1 0,1 0,-2 0,1-1,-1 1,0-1,0 0,-1 0,0 0,0 0,0 0,-1-1,-3 1,-1 0,0 0,0-1,0 0,0-1,-1 0,0 0,1-1,-1-1,-1 1,1-2,0 1,0-1,-1-1,1 0,-1 0,1-1,0-1,-3 0,-22-25,26 11</inkml:trace>
  <inkml:trace contextRef="#ctx0" brushRef="#br0" timeOffset="101481.765">13851 4383,'73'-1,"159"10,-227-8,1-1,1 1,-1-1,0 1,0 1,-1-1,1 1,0 0,0 1,-1-1,1 1,-1 0,0 1,3 1,-7-2,-1 0,0-1,1 1,-1-1,0 1,-1-1,1 1,0 0,-1-1,1 1,-1-1,0 1,0-1,0 0,0 1,0-1,0 0,-1 0,1 1,-1-1,1 0,-1-1,0 1,0 0,0 0,0-1,0 1,0-1,-1 0,1 0,0 1,-3-1,-28 21,-40 36,73-56,-1-1,0 0,1 0,-1 0,0 1,1-1,0 0,-1 0,1 1,0-1,-1 0,1 1,0-1,0 0,0 1,0-1,0 0,1 1,-1-1,0 0,1 1,-1-1,1 0,-1 0,1 1,-1-1,1 0,0 0,0 0,0 0,-1 0,1 0,0 0,0 0,0 0,1 0,49 29,-38-23,8 4,68 45,-85-53,-1 0,0 0,0 0,0 0,0 0,-1 1,1-1,-1 1,0 0,0 0,0 0,-1 0,1 0,-1 0,0 0,0 0,0 1,-1-1,0 0,1 0,-2 1,1 1,-3 1,0-1,0 1,-1-1,0 1,0-1,-1-1,0 1,0 0,0-1,-1 0,1 0,-1-1,0 0,0 0,-1 0,0-1,1 0,-1 0,0 0,0-1,0 0,-1-1,1 1,0-1,-1-1,-1 1,-13-3,7-2</inkml:trace>
  <inkml:trace contextRef="#ctx0" brushRef="#br0" timeOffset="101791.852">14466 4356,'13'-7,"1"1,0 0,0 1,1 1,-1 0,1 1,13-1,-23 4,0-1,0 1,1 0,-1 1,0-1,0 1,1 0,-1 1,0-1,0 1,0 0,-1 0,1 0,0 1,-1-1,1 1,-1 0,0 1,0-1,0 1,-1 0,1 0,-1 0,0 0,3 9,-1 0,0 0,-1 1,0-1,-1 1,-1 0,0 0,-1 0,0 0,-1 0,-1 0,0 0,-1-1,-3 12,-24 122,-7 74,32-176,1-33</inkml:trace>
  <inkml:trace contextRef="#ctx0" brushRef="#br0" timeOffset="102069.798">14466 4716,'18'-4,"17"-2,13-2,8-4,5-5,-9 1</inkml:trace>
  <inkml:trace contextRef="#ctx0" brushRef="#br0" timeOffset="102335.778">14841 4329,'85'-15,"0"3,2 4,10 3,-83 4,-11 0,-1 0,1 1,0-1,0 1,0-1,-1 1,1 0,0 0,0 0,0 1,-1-1,1 1,0-1,0 1,-1 0,1 0,0 0,-1 1,1-1,-1 0,0 1,1 0,-1-1,0 1,0 0,2 2,-3 3,0 1,0-1,-1 1,0-1,0 1,-1-1,0 0,0 1,-1-1,1 0,-4 6,1 2,-11 45,-6 22,4 0,2 1,1 42,5 36,4-140</inkml:trace>
  <inkml:trace contextRef="#ctx0" brushRef="#br0" timeOffset="102517.924">14961 4703,'13'0,"15"0,12 0,12 0,8-2,5-3,3-6,0-4,-13-1</inkml:trace>
  <inkml:trace contextRef="#ctx0" brushRef="#br0" timeOffset="104608.118">15188 3688,'31'16,"-2"3,0 0,-1 1,-1 2,-1 1,-1 1,-1 1,-1 2,-1 0,-2 1,0 1,-2 0,3 11,0 2,-2 1,-2 1,-2 0,-2 2,-2-1,-2 1,-2 1,-1 0,-3 25,-2-40,-2 0,-1 0,-1 0,-2 0,-2-1,0 1,-2-2,-2 1,0-1,-2-1,-2 0,0-1,-2-1,-1 0,-1-1,-1-1,-1-1,-16 13,-2-3,-2-1,-1-3,-46 26,29-23</inkml:trace>
  <inkml:trace contextRef="#ctx0" brushRef="#br0" timeOffset="-6688.669">82 1763,'22'0,"22"-3,23-2,21-3,16-1,9 2,-2 2,-6 2,-13 1,-19 2,-19 0,-19 2,-15 4,-13 2,-11 1,-6-2,-2-2</inkml:trace>
  <inkml:trace contextRef="#ctx0" brushRef="#br0" timeOffset="-4777.808">3357 1188,'2'11,"8"9,2 0</inkml:trace>
  <inkml:trace contextRef="#ctx0" brushRef="#br0" timeOffset="-1960.558">6993 1040,'-10'-3,"6"1,0 0,-1 0,1 0,-1 1,0-1,1 1,-1 0,0 1,0-1,0 1,0 0,1 0,-1 0,0 1,0 0,0 0,1 0,-1 0,1 1,-1 0,1 0,-1 0,1 0,0 1,0-1,-1 2,4 1,0 0,1 0,-1 0,1 1,0-1,1 0,-1 0,1 0,0 0,0 0,1 0,-1 0,1 0,0 0,0-1,1 1,0-1,-1 1,2-1,-1 0,0 0,1 0,-1-1,1 1,0-1,1 0,-5-3,78 81,-52-56,0 1,-2 1,-1 1,-1 1,-2 1,6 11,-23-36,0 1,0-1,0 1,-1 0,0-1,0 1,0 0,-1 0,0 1,0-1,0 0,-1 0,0 0,0 0,-1 1,0-1,0 0,0 0,-1 0,1 0,-2 0,1-1,-1 1,1 0,-4 3,0-3,0-1,0 0,-1 0,0 0,0-1,0 0,0 0,-1-1,0 0,1 0,-1-1,0 0,0 0,0-1,-1 0,1 0,0-1,0 0,-1-1,1 1,0-2,0 1,0-1,0 0,0-1,0 0,4 1,1 0,-1 0,1-1,0 1,-1-1,1 0,0 0,1 0,-1 0,0 0,1-1,0 1,0-1,0 0,0 1,1-1,-1 0,1 0,0 0,0 0,0 0,1 0,0 0,-1-1,1 1,1 0,-1 0,1 0,0-2,1-8,1 1,1 0,0-1,1 2,0-1,1 0,1 1,2-4,116-144,-95 127,-1-3,-2 0,-1-1,9-20,-30 46,0 1,-1-1,0 0,0 0,-1 0,-1-1,0 1,0-9,-2 17,1 0,-1 0,0 0,-1 0,1 0,0 0,-1 0,0 0,0 1,0-1,0 0,0 0,0 1,-1-1,1 1,-1-1,1 1,-1 0,0 0,0-1,0 1,-1 1,1-1,0 0,-1 0,1 1,-1-1,1 1,-1 0,0 0,0 0,1 0,-1 1,0-1,0 1,-1-1,-10 1,-1 1,1 0,-1 1,1 1,0 0,0 0,0 2,1 0,-1 0,1 1,0 1,1 0,-1 1,2 0,-1 1,1 1,0-1,-1 4,6-8,0 0,1 0,0 1,0-1,1 1,-1 0,1 0,1 1,-1-1,1 1,0 0,0 0,1 0,0 0,1 1,-1-1,1 0,1 1,-1-1,1 0,0 1,1-1,0 1,2 6,11 18</inkml:trace>
  <inkml:trace contextRef="#ctx0" brushRef="#br0" timeOffset="-1046.957">8998 1267,'-21'0,"0"1,1 1,-1 0,1 2,-17 4,30-6,1 0,0 0,0 1,0 0,0 0,1 0,-1 0,1 1,0 0,0 1,0-1,0 1,1 0,0 0,0 0,0 0,0 1,1 0,0-1,0 2,2-4,0-1,0 1,0 0,0 0,0-1,1 1,-1 0,1 0,0 0,0 0,0 0,0 0,0-1,1 1,-1 0,1 0,0 0,0-1,0 1,0 0,0-1,1 1,-1-1,1 1,0-1,-1 0,1 0,0 0,0 0,1 0,-1 0,0 0,1-1,2 2,1 1,1-1,0 0,1-1,-1 0,0 0,1 0,-1-1,1 0,0 0,-1-1,1 0,7-1,0-2,-1-1,1 0,-1-1,0 0,0-1,-1-1,0 0,0-1,-1-1,0 1,0-2,-1 0,0 0,-1-1,0 0,0-1,-1 0,-1-1,0 1,-1-2,-1 1,0-1,0 0,-2 0,1 0,-2-1,0 0,-1 1,0-3,2-21,-2 1,-1-1,-2 0,-2 1,-1-1,-2 1,-8-23,-13-5,26 64,1 1,-1 0,1-1,-1 1,0 0,1-1,-1 1,1 0,-1 0,0 0,1 0,-1 0,0 0,1 0,-1 0,0 0,1 0,-1 0,0 0,1 0,-1 1,1-1,-1 0,0 0,1 1,-1-1,1 0,-1 1,1-1,-1 0,1 1,-1-1,1 1,-1-1,1 1,0-1,-1 1,1 0,0-1,-1 1,1-1,0 1,0 0,-1-1,1 1,0-1,0 1,0 0,0-1,0 1,0 0,0-1,0 2,-6 24,0 0,2 0,1 1,1-1,2 1,0 8,0 2,0-34,-2 41,2 0,2 0,2 0,2 0,3 4,-8-42,0 0,0 0,1 0,0-1,0 1,0 0,1-1,0 1,0-1,0 0,1 0,0 0,0 0,0-1,0 0,1 1,-1-2,1 1,0 0,1-1,-1 0,0 0,1-1,0 1,-1-1,1-1,0 1,0-1,0 0,0 0,1-1,-1 1,0-1,0-1,2 0,-1-1,0 0,0-1,0 0,-1 0,1-1,-1 0,0 0,0 0,0-1,-1 0,0 0,0 0,0-1,0 0,-1 0,0 0,0 0,2-7,1-2,0 0,-1 0,-1-1,0 0,-1 0,-1-1,1-12,-5 14,-3 23,-6 24,6-13,0 0,1 0,1 1,1-1,1 0,0 1,2-1,2 14,5-11,2-7</inkml:trace>
  <inkml:trace contextRef="#ctx0" brushRef="#br0" timeOffset="-587.756">9452 933,'60'51,"-11"-10,-1 2,-3 2,21 28,-55-58,-1 1,0-1,-1 2,-1-1,-1 1,0 0,-1 1,-1 0,-1-1,0 2,-1-1,-2 0,1 1,-2 15,0-30,-1-4,1 0,0 1,-1-1,1 1,0-1,0 1,-1-1,1 1,0-1,0 1,0-1,0 1,0-1,0 1,0-1,0 1,0-1,0 1,0-1,0 1,0 0,0-1,0 1,1-1,-1 1,0-1,0 0,0 1,1-1,-1 1,0-1,1 1,-1-1,0 0,1 1,-1-1,1 0,-1 1,1-1,-1 0,1 0,-1 1,1-1,-1 0,1 0,-1 0,1 0,-1 1,1-1,-1 0,1 0,-1 0,1 0,-1 0,1 0,-1-1,1 1,-1 0,1 0,-1 0,1 0,0-1,15-13,1-1,-2-1,0-1,-1 0,-1 0,7-14,-9 17,67-105,-89 198,11-72,0-1,1 0,0 1,0-1,0 0,1 0,0 0,0 0,0 0,1 0,0-1,0 1,0-1,1 0,0 0,0 0,0 0,1-1,-1 1,1-1,0 0,0-1,1 1,-1-1,1 0,3 1,9 4,0-1,1-1,-1-1,1 0,1-1,-1-1,20 0,23-1</inkml:trace>
  <inkml:trace contextRef="#ctx0" brushRef="#br0" timeOffset="-3896.759">5041 1067,'-9'16,"-7"14,-4 12,-1 7,2 4,1 3,4 1,4-3,4-6,2-9,3-8,1-8,-1-7,-1-10,0-4</inkml:trace>
  <inkml:trace contextRef="#ctx0" brushRef="#br0" timeOffset="-3650.024">4921 1001,'0'-14,"-2"-9,-1-3,-1 1,4 5,9 5,13 3,19 2,19 0,17-1,10 2,2 2,-3 3,-13 3,-16 8,-20 6,-25 8,-15 1</inkml:trace>
  <inkml:trace contextRef="#ctx0" brushRef="#br0" timeOffset="-3293.97">4840 1348,'69'10,"-1"-3,1-3,0-3,0-3,0-4,25-5,59-4,-144 15,-8-1,1 0,0 0,0 0,0 1,-1-1,1 1,0 0,0-1,0 1,0 0,0 0,0 0,0 0,-1 1,1-1,0 0,0 1,0 0,0-1,-1 1,1 0,0 0,-1 0,1 0,0 0,-1 0,1 0,-1 0,0 1,1-1,-1 1,0-1,0 1,0-1,0 1,0 0,0-1,-1 1,1 0,0 0,-1 0,1 0,-1 0,-5 165,12-70,-6-79</inkml:trace>
  <inkml:trace contextRef="#ctx0" brushRef="#br0" timeOffset="-3012.725">5656 1094,'-16'-5,"-3"4,7 3,13 9,19 7,6 0</inkml:trace>
  <inkml:trace contextRef="#ctx0" brushRef="#br0" timeOffset="-2500.184">6231 1428,'-2'-6,"0"-1,-1 1,1 0,-1 0,-1 0,1 0,-1 1,0-1,0 1,-1 0,1 0,-1 0,0 1,-1 0,1 0,-1 0,1 1,-1-1,0 1,-1 1,1-1,0 1,-1 0,1 1,-1-1,0 1,1 1,-1-1,0 1,1 0,-1 1,0 0,1 0,-1 0,-1 1,2 1,0 0,0 1,0 0,1 0,0 1,-1 0,1-1,1 2,-1-1,1 0,0 1,0 0,1 0,-3 5,4-8,1 0,0-1,0 1,0 0,0 0,0-1,0 1,1 0,0 0,-1 0,1 0,0 0,0 0,1 0,-1 0,1 0,-1-1,1 1,0 0,0 0,0 0,0-1,1 1,-1-1,1 1,-1-1,1 1,0-1,0 0,0 0,0 0,1 0,-1 0,0 0,3 0,2 2,0-1,1 0,-1-1,1 1,-1-1,1-1,0 0,0 0,0 0,0-1,0 0,-1-1,1 0,0 0,0 0,0-1,-1 0,1-1,5-2,1-1,-1 0,-1-1,1 0,-1-1,0-1,-1 1,0-2,0 0,-1 0,5-7,-11 12,1 0,-1-1,0 0,-1 1,1-1,-1 0,0-1,-1 1,0 0,0-1,0 0,0 1,-1-1,-1 0,1 0,-1 0,0-1,0 7,0 0,-1 1,1-1,-1 0,1 0,0 1,-1-1,1 0,-1 1,0-1,1 0,-1 1,1-1,-1 1,0-1,0 1,1-1,-1 1,0 0,0-1,1 1,-1 0,0 0,0-1,0 1,1 0,-1 0,0 0,0 0,0 0,0 0,0 0,1 0,-1 1,0-1,0 0,0 0,1 1,-1-1,0 0,0 1,1-1,-1 1,0-1,1 1,-1-1,0 1,1 0,-1-1,1 1,-1 0,1-1,-1 1,1 0,0 0,-1-1,1 1,0 0,0 0,-1 0,1-1,0 1,0 1,-6 11,0 0,1 0,1 1,0 0,0 0,2 0,0 1,0-1,1 9,0-11,-1 70,4 0,3 0,3 0,5-1,9 27,19 149,-38-238,-2 0,0 1,-1-1,-1 0,0 1,-5 17,5-33,0 1,0-1,0 0,-1 1,0-1,1 0,-2 0,1 0,0 0,-1-1,1 1,-1-1,0 1,-1-1,1 0,0 0,-1-1,1 1,-1-1,0 1,0-1,0 0,0-1,-1 1,1-1,0 1,-1-1,1-1,0 1,-1-1,1 1,-1-1,-2-1,0 0,0 0,0 0,0-1,1 0,-1 0,0 0,1-1,0 0,-1-1,1 1,0-1,1 0,-1-1,1 1,0-1,0 0,-1-3,-7-7,1 0,1-1,0-1,1 1,1-2,0 0,-1-4,0-1,1 0,1-1,2 1,0-2,2 1,0 0,2-1,0 0,2 1,1-1,2-12,-1 29,0 1,0 0,1 0,-1 1,1-1,1 1,0-1,0 1,0 0,0 0,1 1,0 0,0-1,1 1,-1 1,1-1,0 1,0 0,1 1,1-1,16-7,1 1,1 1,-1 1,25-3,-30 6,53-13,-5 2</inkml:trace>
  <inkml:trace contextRef="#ctx0" brushRef="#br0" timeOffset="-6034.777">1632 1495,'10'41,"-4"-10,2 0,0-1,2 0,2 0,0-1,2-1,1 0,7 8,-20-34,-1 1,1-1,0 1,-1-1,1 1,0-1,1 0,-1 0,0 0,0 0,1 0,-1-1,1 1,0-1,-1 0,1 1,0-1,0-1,0 1,0 0,0-1,0 1,0-1,0 0,0 0,0 0,0 0,0-1,0 1,0-1,0 1,0-1,-1 0,1-1,0 1,0 0,6-8,0-1,-1 0,0 0,-1-1,0 0,0 0,-1 0,-1-1,0 0,0 0,-1-1,-1 1,0-1,-1 0,0 1,-1-1,0-9,4-133,-5 154,-1 0,1 0,0 0,-1 0,1 0,0 0,-1 0,1 0,0 0,0 0,0 0,0 0,0 0,0-1,1 1,-1 0,0 0,0 0,1 0,-1 0,1 0,-1 0,1 0,-1 0,1 1,-1-1,1 0,0 0,0 0,-1 0,1 1,0-1,0 0,0 1,0-1,0 1,0-1,0 1,0 0,0-1,0 1,0 0,0-1,0 1,0 0,0 0,0 0,0 0,0 0,0 0,1 1,-1-1,0 0,12 8</inkml:trace>
  <inkml:trace contextRef="#ctx0" brushRef="#br0" timeOffset="-5695.84">2181 1735,'13'-6,"-1"-1,1-1,-1 0,0-1,-1-1,0 1,-1-2,0 1,0-1,-1-1,-1 0,0 0,0-1,-2 1,6-13,-11 23,-1-1,1 1,0 0,-1 0,0-1,1 1,-1 0,0-1,0 1,0 0,0-1,-1 1,1 0,-1-1,1 1,-1 0,0 0,0 0,0-1,0 1,0 0,-1 0,1 0,0 1,-1-1,1 0,-1 1,0-1,0 0,0 1,0 0,0-1,0 1,0 0,0 0,0 0,0 1,-1-1,1 0,0 1,0 0,-1-1,0 1,-4 0,1 0,-1 1,0-1,0 1,1 1,-1-1,1 1,-1 0,1 1,0 0,0 0,0 0,0 0,0 1,1 0,-1 0,1 1,0-1,1 1,-1 1,1-1,0 0,0 1,1 0,-1 0,1 0,1 0,-1 0,1 1,0-1,0 1,1 0,0-1,0 1,1 0,0 0,0-1,0 1,1 0,0 0,0-1,3 7,3-2,1-1,1-1,0 1,0-1,0-1,1 0,1 0,-1-1,1 0,0-1,1 0,-1-1,1 0,0-1,1 0,-1-1,1-1,-1 0,1 0,0-1,0-1,-1 0,4-1,80-24,-59 5</inkml:trace>
  <inkml:trace contextRef="#ctx0" brushRef="#br0" timeOffset="-5060.228">2608 1415,'10'2,"0"0,0 0,0 1,0 0,0 1,-1 0,0 1,0 0,0 0,0 1,-1 0,0 0,0 1,-1 0,1 1,1 2,-1 1,0-1,0 1,-1 1,-1-1,0 1,0 0,-2 1,1-1,-1 1,-1 0,0 0,-1 0,-1 1,0-1,0 5,-2 32,-2-1,-2 1,-7 25,3-15,3-21,2 1,1-1,2 1,3 28,-1-57,0-1,1 0,0 0,1 1,0-1,0-1,1 1,0 0,1-1,0 0,1 0,0-1,0 1,0-1,1 0,1-1,-1 0,1 0,0 0,4 1,-10-6,1 0,-1 0,0 0,1 0,0 0,-1-1,1 0,0 1,0-1,-1 0,1 0,0 0,0-1,0 1,0-1,0 1,1-1,-1 0,0 0,0-1,0 1,0-1,0 1,0-1,0 0,0 0,-1 0,1-1,0 1,0 0,-1-1,1 0,-1 0,0 0,1 0,-1 0,0 0,0-1,0 1,-1-1,1 1,0-1,-1 1,0-1,1-1,-1-12,-1 1,0 0,-1 0,-1 0,-1 0,0 0,0 1,-2-1,0 1,0 0,-1 0,-1 0,-1 1,0 0,-8-10,-27-40,-2 2,-4 2,-1 2,-31-25,39 29,42 51,1 0,0 1,-1-1,1 0,0 0,0 1,0-1,0 0,0 1,0-1,0 1,1-1,-1 1,1 0,-1 0,1-1,-1 1,1 0,0 0,-1 1,1-1,0 0,0 0,0 1,-1-1,1 1,0 0,0 0,0-1,0 1,0 0,0 1,0-1,1 0,0 0,280-23,-65-10,-217 32,1 0,-1 0,0 1,0-1,0 1,1-1,-1 1,0-1,1 1,-1 0,0 0,1-1,-1 1,0 0,1 0,-1 1,0-1,1 0,-1 0,0 1,1-1,-1 0,0 1,1-1,-1 1,0 0,0-1,0 1,0 0,0 0,0 0,0 0,0 0,0 0,0 0,0 0,0 0,-1 0,1 0,-1 1,1-1,-1 0,1 0,-1 1,1-1,-1 0,0 1,4 65,10 45,9-78,-10-26</inkml:trace>
  <inkml:trace contextRef="#ctx0" brushRef="#br0" timeOffset="59185.202">4546 2725,'5'18,"8"13,11 6,1-4</inkml:trace>
  <inkml:trace contextRef="#ctx0" brushRef="#br0" timeOffset="60296.92">4947 3166,'-1'16,"1"-1,0 1,1-1,1 1,0-1,1 0,1 0,0 0,1 0,0-1,1 0,1 0,1 0,0-1,1 1,-7-12,0 0,0 0,0 0,0 0,0-1,1 1,-1-1,0 1,1-1,-1 0,1 0,0 0,-1 0,1-1,0 1,0-1,-1 1,1-1,0 0,0 0,-1-1,1 1,0 0,0-1,-1 0,1 1,0-1,-1 0,1 0,-1-1,1 1,-1 0,0-1,2-1,66-70,-50 39,-2 0,-1-1,-1-1,0-6,-21 53,1 0,0 0,1 0,0 0,1 1,0-1,1 1,1-1,-1 1,2-1,0 1,0-1,1 1,0-1,4 10,-4-17,1-1,-1 1,1-1,0 0,0 1,0-1,0-1,0 1,1 0,-1-1,1 0,0 0,0 0,0 0,0-1,0 1,0-1,0 0,0 0,0-1,1 1,-1-1,0 0,1 0,-1 0,1-1,5 0,0 0,-1-1,1-1,-1 1,0-1,0-1,0 0,0 0,0-1,-1 0,1-1,0 0,-1-1,0 0,-1 0,0-1,0 0,0 0,-1-1,-1 0,1 0,-1 0,-1 0,0-1,0 0,-1 0,0 0,-1 0,0 0,0-1,-1-4,0 14,-1 1,0-1,1 0,-1 1,0-1,1 1,-1-1,0 0,0 1,0-1,0 0,0 1,1-1,-1 0,0 0,-1 1,1-1,0 0,0 1,0-1,0 0,0 1,-1-1,1 0,0 1,-1-1,1 0,0 1,-1-1,1 1,-1-1,1 1,-1-1,1 1,-1-1,1 1,-1 0,1-1,-1 1,0 0,1-1,-1 1,1 0,-1 0,0-1,0 1,1 0,-1 0,0 0,1 0,-1 0,0 0,1 0,-1 0,0 0,-4 7,1 0,-1 1,1-1,1 1,0 0,0-1,0 2,1-1,0 0,1 0,0 1,0-1,1 0,0 1,0-1,1 1,0 0,0-4,0 0,1 0,0 0,0-1,0 1,0 0,1-1,0 1,0-1,0 0,0 0,1 0,-1 0,1-1,0 1,0-1,1 0,-1 0,0-1,1 1,1-1,106 31,-76-28,0-2,1-1,-1-2,0-1,1-2,-1-2,0-1,-1-1,1-2,-2-2,3-2,42-36,-77 47,0 0,1 0,-1 0,0 0,0 0,-1-1,1 1,0-1,-1 1,1-1,-1 0,0 0,0 1,0-1,0 0,0 0,-1 0,1 0,-1 0,0 0,0 0,0 0,0 0,-1 0,1 0,-1 0,0 0,1 0,-2 1,-1-3,-1 1,0 0,-1 0,1 0,-1 1,0 0,0 0,0 0,0 0,0 1,-1 0,1 0,-1 0,1 1,-1 0,0 0,1 0,-1 1,0 0,0 0,0 0,1 1,-5-3,0 1,0 1,1 0,-1 0,0 1,1 0,-1 0,0 1,1 1,0 0,-1 0,1 0,1 1,-1 1,0 0,1 0,0 0,0 1,1 0,-1 1,1 0,-5 7,11-13,0 1,0 0,0-1,0 1,0 0,1 0,-1 0,1 0,-1 0,1 0,0 0,0 0,0 0,0 0,0 0,0 0,0 0,1 0,-1 0,1 0,-1-1,1 1,0 0,0 0,0 0,0-1,0 1,0 0,0-1,1 1,-1-1,0 0,1 1,-1-1,1 0,0 0,-1 0,1 0,0 0,1 1,81 16,-69-18,0-1,0 0,-1-1,1-1,0 0,-1-1,0-1,0 0,0-1,-1 0,0-1,0-1,-1 0,8-6,-9 9,-15 19,-1 0,5-12,0-1,-1 1,1-1,0 1,0-1,0 1,0-1,1 1,-1-1,0 1,1-1,-1 1,1-1,-1 1,1-1,0 1,-1-1,1 0,0 1,0-1,0 0,0 0,0 0,0 0,1 0,-1 0,0 0,0 0,1 0,-1-1,0 1,1 0,-1-1,1 1,-1-1,1 0,-1 1,1-1,-1 0,1 0,1 0,66-4,-54-1,-1 1,0-2,0 0,-1-1,1 0,-1-1,-1 0,0-1,0-1,-1 0,0 0,0-1,-1-1,-1 0,0 0,0-1,-2 1,4-9,4-11,-1 0,-2 0,-1-1,-2-1,-1 0,-2 0,1-20,-4 40,-1 0,0 0,-1 0,-1 0,0 0,-1-1,0 1,-1 1,-1-1,0 0,-1 0,-1 1,0 0,-1 0,-4-8,8 18,0 1,0 0,0 0,0 0,-1 0,1 0,-1 0,1 0,-1 1,1-1,-1 1,0 0,0 0,0 0,0 0,0 0,0 0,0 1,0 0,0 0,0-1,0 2,0-1,0 0,0 1,0-1,0 1,0 0,0 0,0 0,1 0,-1 1,-2 0,-3 3,0 1,0-1,1 1,0 0,0 1,0 0,1 0,0 0,0 1,-1 3,-1 2,1 1,1-1,0 1,0 1,2-1,0 1,0-1,2 1,-1 0,2 0,0 1,1-1,1 0,0 0,1 0,0 0,2 0,-1-1,2 1,0-1,1 0,0 0,1-1,0 1,1-2,1 1,0-1,6 5,8 7,0-1,2-2,1 0,1-2,0-1,1-1,1-1,25 9,42 16</inkml:trace>
  <inkml:trace contextRef="#ctx0" brushRef="#br0" timeOffset="61052.067">7875 3019,'-2'48,"2"0,1 0,3-1,3 1,1-1,3 6,-3-12,2 10,5 24,-3 0,1 72,-12-139,0 0,0 0,-1 0,0 0,-1 0,0 0,0 0,0 0,-1-1,-1 1,1 0,-1-1,0 1,-1-1,0 0,0 0,0-1,-1 1,-4 4,8-10,-1-1,1 1,0-1,0 1,-1-1,1 0,0 1,0-1,-1 0,1 0,0 0,-1 0,1 0,0 0,0 0,-1-1,1 1,0 0,0-1,-1 1,1-1,0 1,0-1,0 0,0 1,0-1,0 0,0 0,0 0,0 0,0 0,0 0,0 0,1 0,-1 0,0 0,1 0,-1 0,1-1,-1 1,-19-54,6-12,2 0,3-2,3 1,3-11,13-86,-9 154,1 1,1-1,0 1,1 0,-1 0,2 0,0 1,0-1,0 1,1 0,1 1,-1-1,1 1,4-2,-4 5,1 1,-1 0,1 0,0 0,1 1,-1 0,1 1,-1 0,1 0,0 1,-1 0,1 0,0 1,0 1,0-1,-1 1,1 1,0-1,-1 2,1-1,-1 1,0 0,0 1,0 0,0 0,0 1,-1 0,0 0,0 1,0-1,-1 2,0-1,0 1,-1 0,0 0,0 0,4 8,-8-11,1 0,-1 0,0 0,0 1,-1-1,1 0,-1 0,0 0,0 1,-1-1,1 0,-1 0,0 0,0 0,0 1,0-2,-1 1,0 0,1 0,-1 0,-1-1,1 1,-1-1,1 0,-1 1,0-1,0 0,0-1,-1 1,1-1,-2 1,-4 4,0-2,-1 1,0-1,0-1,0 0,-1 0,1-1,-1 0,0-1,0 0,-5 0,-20-8,35 6,1-1,-1 1,1 0,-1-1,0 1,1 0,-1-1,1 1,0-1,-1 1,1-1,-1 1,1-1,0 0,-1 1,1-1,0 1,0-1,-1 0,1 1,0-1,0 1,0-1,0 0,0 1,0-1,0 0,0 1,0-1,0 0,0 1,0-1,1 0,-1 1,0-1,0 1,1-1,-1 0,0 1,1-1,-1 1,0-1,1 1,-1-1,1 1,-1-1,1 1,-1 0,1-1,0 1,-1 0,15-13,-1 1,2 0,-1 1,2 1,-1 1,5-2,21-12,200-133,-208 120,-34 36,0-1,0 0,-1 1,1-1,0 0,-1 1,1-1,0 0,-1 1,1-1,-1 1,1-1,-1 1,1-1,-1 1,0-1,1 1,-1 0,1-1,-1 1,0 0,1-1,-1 1,0 0,0 0,1 0,-1-1,0 1,0 0,1 0,-1 0,0 0,1 0,-1 1,0-1,0 0,1 0,-1 0,0 1,-9 1,0 0,1 1,-1 1,1-1,0 1,0 1,0 0,1 0,0 1,0 0,0 0,1 1,-1 0,2 0,-1 0,1 1,0 0,1 1,-2 1,5-6,0 0,0-1,0 1,0 0,1 0,-1 0,1 1,0-1,0 0,1 0,-1 1,1-1,0 0,0 1,0-1,1 0,-1 0,1 1,0-1,1 0,-1 0,1 0,-1 0,1 0,2 2,24 22,6-5</inkml:trace>
  <inkml:trace contextRef="#ctx0" brushRef="#br0" timeOffset="61430.982">9519 2805,'1'101,"-10"227,9-324,-1-2,0 0,1 0,-1 0,1-1,0 1,0 0,-1 0,1 0,0 0,1 0,-1 0,0 0,0-1,1 1,-1 0,1 0,0 0,-1-1,1 1,0 0,0-1,0 1,0 0,1-1,-1 1,0-1,0 0,1 1,-1-1,1 0,0 0,-1 0,1 0,0 0,13 2,0-1,0 0,0-1,0-1,1 0,-1-1,0-1,0 0,0-1,0-1,4-1,-11 3,0 0,0 0,-1 0,1-1,0-1,-1 1,0-1,0 0,0-1,0 0,-1 0,0 0,0-1,0 0,3-5,2-9</inkml:trace>
  <inkml:trace contextRef="#ctx0" brushRef="#br0" timeOffset="61703.235">9800 3046,'0'16,"0"14,0 13,0 9,0 7,2 4,4 4,2-1,2-3,3-3,0-7,1-8,-3-11</inkml:trace>
  <inkml:trace contextRef="#ctx0" brushRef="#br0" timeOffset="58630.507">2634 3166,'10'-3,"0"1,0 0,-1 0,1 1,1 1,-1-1,0 1,0 1,0 0,0 1,-1-1,1 2,0 0,-1 0,1 0,-1 1,0 1,0-1,0 2,-1-1,0 1,0 0,0 1,-1 0,0 0,5 7,-3 7,-1 0,-1 0,-1 1,-1 0,-1 0,0 0,-2 0,-1 1,0-1,-2 1,-1-1,0 1,-2-1,-2 6,-8 47,-7 91,21-162,0 0,0 0,0 0,1 0,0 0,0-1,0 1,0 0,0 0,1 0,0-1,-1 1,1-1,1 0,-1 1,0-1,1 0,0 0,0 0,-1-1,2 1,-1-1,0 0,0 1,1-1,-1-1,1 1,0 0,-1-1,1 0,0 0,0 0,1 0,6 0,0 0,0-1,0 0,0-1,0 0,-1-1,1 0,0-1,-1 0,1-1,-1 0,0 0,0-1,-1 0,0-1,1 0,-2-1,1 1,-1-2,0 1,0-1,5-8,-7 9,-1 1,0-1,0 0,0-1,-1 1,0-1,-1 0,0 0,0 0,-1 0,1 0,-2-1,1 1,-1-1,-1 1,0-1,0 0,0 1,-1-1,0 1,-1-1,0 1,0 0,-1 0,0 0,-1 0,1 0,-1 1,-2-3,-1 1,-1 0,0 0,-1 0,0 1,0 0,-1 1,0 0,0 1,0 0,-1 0,0 1,0 1,-1 0,-4-1,-168-30,49 22,120 6,34 0,373-46,-353 47,35-4,-1-4,0-2,-1-4,6-5,-73 23,2 0,-1 0,1-1,0 0,-1 0,1 0,-1-1,0 0,0 0,0 0,-1-1,1 0,-1 0,0-1,-1 1,1-2,-4 6,-1 0,1 0,-1 0,0 0,1 0,-1 0,0 0,0-1,0 1,0 0,0 0,0 0,0 0,0-1,0 1,0 0,-1 0,1 0,0 0,-1 0,1 0,-1 0,1 0,-1 0,0 0,1 0,-1 0,0 0,0 0,1 0,-1 1,0-1,0 0,0 0,0 1,0-1,0 1,0-1,0 1,0 0,-1-1,-49-8,38 9,1 1,-1 1,1 0,0 0,-1 1,1 1,0 0,0 0,1 1,0 1,0 0,0 1,0 0,1 0,0 1,1 0,0 1,0 0,1 1,0 0,1 0,-2 2,8-9,-1 0,1 0,0 1,0-1,0 0,0 0,0 1,1-1,-1 0,1 1,0-1,0 0,1 1,-1-1,0 0,1 1,0-1,0 0,0 0,0 0,1 0,-1 0,1 0,-1 0,1 0,0 0,0-1,1 1,-1-1,0 1,1-1,0 0,2 2,6 3,0-1,1 1,-1-2,1 1,0-2,1 0,-1 0,4 0,55 8,-3-4</inkml:trace>
  <inkml:trace contextRef="#ctx0" brushRef="#br0" timeOffset="59019.541">4119 3139,'-8'-1,"1"1,0 0,-1 1,1-1,-1 1,1 1,0-1,0 1,0 0,0 1,0 0,0 0,0 1,1-1,0 1,0 1,0-1,0 1,1 0,0 0,0 1,0 0,0 0,1 0,0 0,0 0,1 1,0 0,-2 6,4-9,0 0,1 0,-1 1,1-1,0 0,0 1,1-1,-1 0,1 0,0 1,0-1,0 0,1 0,-1 0,1 0,0 0,0 0,0-1,1 1,0-1,-1 1,1-1,0 0,0 0,1 0,-1-1,1 1,-1-1,3 1,6 4,-1-1,2-1,-1 0,0 0,1-2,0 1,0-2,0 1,3-2,6 1,0-1,1-1,-1 0,0-2,0-1,0-1,0-1,-1-1,11-4,-23 7,0 0,0-1,-1-1,1 1,-1-1,0-1,0 0,0 0,-1 0,0-1,-1 0,1 0,-1-1,0 0,-1 0,0 0,0-1,-1 0,0 0,-1 0,0 0,2-7,-4 11,0 1,0-1,-1 1,1-1,-1 0,0 1,0-1,0 0,-1 1,0-1,1 1,-2-1,1 1,0-1,-2 0,3 5,0-1,0 0,-1 1,1-1,-1 1,1-1,-1 1,1-1,0 1,-1-1,0 1,1 0,-1-1,1 1,-1-1,0 1,1 0,-1 0,1-1,-1 1,0 0,1 0,-1 0,0 0,0 0,1 0,-1 0,0 0,1 0,-1 0,0 0,1 0,-1 1,0-1,1 0,-1 0,1 1,-1-1,0 0,1 1,-1-1,1 1,-1-1,1 1,-1-1,1 1,-1-1,1 1,0-1,-1 1,1-1,0 1,-1 0,1-1,-20 38,14-24,1 0,0 1,2-1,-1 1,2 0,0 0,1 1,0-1,2 0,-1 0,2 0,0 0,1 0,0 0,1 0,1-1,0 1,1-1,-2-8,0-1,1 1,0-1,-1 1,2-2,-1 1,0 0,1-1,0 0,0 0,3 1,28 11</inkml:trace>
  <inkml:trace contextRef="#ctx0" brushRef="#br0" timeOffset="57011.562">1 3353,'10'2,"-1"0,1 0,-1 1,1 0,-1 1,0 0,0 0,-1 1,1 0,-1 0,0 1,0 0,-1 1,0 0,0 0,-1 0,1 1,-2 0,1 0,-1 1,0-1,-1 1,0 0,0 0,-1 1,-1-1,1 4,14 132,9-189,-14 17,0 1,2 1,1 0,1 1,1 0,1 2,1 0,8-6,-27 28,1-1,-1 0,0 1,1-1,-1 1,1-1,-1 1,1-1,-1 1,1-1,-1 1,1-1,-1 1,1 0,0-1,-1 1,1 0,-1 0,1-1,0 1,-1 0,1 0,0 0,0 0,-1 0,1 0,0 0,-1 0,1 0,0 0,-1 0,1 0,0 1,-1-1,1 0,0 0,-1 1,1-1,-1 0,1 1,0-1,-1 1,1-1,-1 1,1-1,-1 1,0-1,1 1,-1-1,1 1,-1 0,0-1,0 1,1 0,-1 0,5 44,-5-34,-1 0,0-1,1 1,1-1,0 1,0-1,1 1,1-1,-1 0,2 0,-1 0,1 0,1-1,0 1,0-1,1 0,0-1,0 1,1-1,0-1,1 1,0-1,0 0,0-1,4 2,-2-4,0 0,1-1,-1-1,1 1,-1-2,1 1,0-2,-1 1,1-2,0 1,0-1,7-2,14-4</inkml:trace>
  <inkml:trace contextRef="#ctx0" brushRef="#br0" timeOffset="57476.38">803 3714,'12'-31,"-2"0,-1-1,-2 0,-1 0,-1-1,-2 1,-1-1,-2 0,-4-31,4 59,0 0,-1 0,0-1,0 1,0 0,-1 0,1 0,-1 0,0 1,-1-1,1 0,-2-1,1 12,7 0,1-1,0 0,1 0,-1 0,1-1,0 0,0 0,0 0,1-1,-1 0,1 0,0-1,0 0,2 1,205 44,-211-47,0 0,1 1,-1-1,0 1,0 0,0 0,0 0,0 0,0 0,-1 1,1-1,0 1,-1 0,1 0,-1 0,1 0,-1 0,0 0,0 1,0-1,0 1,0-1,-1 1,1 0,-1 0,0 0,0-1,0 1,0 1,0-1,0 0,-1 0,0 0,1 0,-1 0,-1 0,1 1,0-1,-1 0,-22 72,18-63,0 0,1 1,0-1,1 1,1 0,0-1,1 1,0 4,1-14,0-1,1 1,-1-1,1 1,-1-1,1 0,0 1,0-1,0 0,0 0,1 0,-1 0,1 0,-1 0,1 0,0 0,-1 0,1-1,0 1,0-1,0 1,1-1,-1 0,0 0,0 0,1 0,-1 0,0-1,2 1,74 8,-40-11,1-1,-1-2,0-2,-1-1,1-2,8-5,-3 1</inkml:trace>
  <inkml:trace contextRef="#ctx0" brushRef="#br0" timeOffset="57736.83">1793 3647,'2'0,"3"0,3 0,5-2,0-1</inkml:trace>
  <inkml:trace contextRef="#ctx0" brushRef="#br0" timeOffset="116465.806">7367 1922,'-9'-2,"0"1,0 0,0 0,0 1,0 0,0 0,0 1,0 0,0 1,0 0,1 0,-1 1,1 0,-1 1,1-1,0 2,0-1,1 1,0 0,-1 1,-11 15,2 1,1 1,0 0,2 0,0 2,2 0,1 0,1 1,1 1,1-1,-1 14,-1-8,2 1,0 0,3 0,0 0,3 1,0 0,3 0,0-1,2 1,2 1,-2-25,0 0,0 0,1 0,0 0,1-1,0 0,0 0,1 0,0 0,1-1,0 0,3 3,17 11</inkml:trace>
  <inkml:trace contextRef="#ctx0" brushRef="#br0" timeOffset="116899.128">7461 2150,'18'-7,"0"0,1 2,0 0,0 1,1 1,-1 1,17 0,-24 1,-1-1,-1 1,1 0,-1 0,1 1,-1 1,1 0,0 0,-1 1,0 0,1 1,-1 0,0 1,-1 0,1 0,2 2,-10-3,0 0,0 0,-1 0,1 0,-1 1,0-1,0 0,0 0,-1 1,1-1,-1 1,0-1,1 0,-1 1,-1-1,1 1,-1-1,1 0,-1 1,0-1,0 0,0 0,-1 1,1-1,-1 0,0 0,1-1,-1 1,-1 0,1-1,0 1,-1-1,1 1,-1-1,0 0,1 0,-2 0,-101 89,-20 20,123-109,1-1,-1 0,0 1,1-1,-1 1,1 0,-1-1,1 1,0 0,0 0,0 0,0 0,0 0,0 0,0 0,1 0,-1 0,1 0,-1 0,1 1,0-1,0 0,0 0,0 1,0-1,1 0,-1 0,1 0,-1 0,1 0,0 1,0-1,-1 0,2-1,-1 1,0 0,0 0,1 0,-1-1,1 1,-1 0,10 2,0 0,1-1,-1 0,1-1,0 0,-1-1,1 0,0-1,0 0,6-2,-6 2,17-1,1-2,0-1,-1-1,0-1,16-6,-6-2</inkml:trace>
  <inkml:trace contextRef="#ctx0" brushRef="#br0" timeOffset="117150.153">8130 2244,'-7'4,"2"7,9 5,11 5,11 6,11 4,8 5,3 2,1 0,-7-2,-7-3,-10-3,-9-3,-8-7</inkml:trace>
  <inkml:trace contextRef="#ctx0" brushRef="#br0" timeOffset="117346.983">8476 2203,'-18'9,"-10"13,-6 10,-1 10,3 9,0 7,1 3,2 0,5-10</inkml:trace>
  <inkml:trace contextRef="#ctx0" brushRef="#br0" timeOffset="118564.66">8771 2043,'270'-13,"-182"7,-86 7,0 0,-1 0,1 0,-1 0,1 1,-1-1,0 0,1 1,-1-1,0 1,0-1,0 1,0 0,0-1,0 1,-1 0,1 0,-1 0,1-1,-1 1,1 0,-1 0,0 0,0 0,0 0,0 0,0 0,-1-1,1 1,-1 0,1 0,-1 0,1 0,-1-1,0 1,0 0,0 0,0 3,-69 283,41-170,20-94</inkml:trace>
  <inkml:trace contextRef="#ctx0" brushRef="#br0" timeOffset="118814.118">8851 2231,'23'0,"18"0,19 0,13 0,4-3,2-2,-7-4,-8-1,-13-2,-15 1</inkml:trace>
  <inkml:trace contextRef="#ctx0" brushRef="#br0" timeOffset="119248.224">9480 1990,'-2'20,"-1"0,0 0,-1 0,-1-1,-1 1,-4 4,-7 33,-14 95,30-150,1 0,1 0,-1 0,0 0,0 0,1 0,-1 0,1 0,0 0,-1 0,1 0,0 0,0-1,0 1,1 0,-1-1,0 1,1-1,-1 1,0-1,1 0,0 1,-1-1,1 0,0 0,0 0,-1 0,1-1,0 1,0 0,0-1,0 1,0-1,1 0,71-1,-55-2,-1-1,1-1,-1-1,0 0,-1-1,0-1,0 0,0-1,-1-1,-1-1,0 0,2-3,-5 7,-19 24,2-6,-5 13,0 0,2 1,1 1,1-1,1 1,1 0,1 0,1 19,2-40,0 0,1-1,-1 1,1 0,0 0,0-1,1 1,-1-1,1 1,0-1,1 1,-1-1,1 0,-1 0,1 0,0-1,1 1,-1-1,2 1,16 10</inkml:trace>
  <inkml:trace contextRef="#ctx0" brushRef="#br0" timeOffset="119677.555">10255 1896,'-20'41,"2"1,2 0,2 1,2 1,-4 27,-10 32,21-85,1-4,0 0,1 1,0-1,1 0,1 1,0 12,1-25,1 0,0 0,0 1,1-1,-1 0,0 0,1 0,-1 0,1 0,0-1,-1 1,1 0,0-1,0 1,0-1,0 0,1 0,-1 1,0-2,0 1,1 0,-1 0,0-1,1 1,-1-1,1 0,-1 1,1-1,-1 0,1-1,-1 1,0 0,1-1,0 0,3 1,190-10,-148 3</inkml:trace>
  <inkml:trace contextRef="#ctx0" brushRef="#br0" timeOffset="120122.489">10789 2003,'-11'-5,"0"-1,0 2,-1 0,1 0,-1 1,0 0,0 1,-1 1,1 0,0 0,0 2,-1-1,1 1,0 1,0 0,0 1,0 0,-8 4,17-6,1 0,-1 0,1 0,-1 1,1-1,-1 1,1 0,0-1,0 1,0 0,0 0,0 0,0 0,0 1,1-1,-1 0,1 1,0 0,0-1,0 1,0-1,0 1,0 0,1 0,-1-1,1 1,0 0,0 0,0 0,0-1,0 1,1 0,-1 0,1 0,0-1,0 1,0 0,0-1,0 1,0-1,2 2,7 7,1 0,0-1,1-1,0 0,1 0,0-1,0-1,0 0,1-1,0 0,4 0,20 11,71 44,-105-58,0 0,0 0,-1 0,1 0,-1 1,1 0,-1 0,0 0,-1 0,1 0,-1 0,0 1,0-1,0 1,0-1,-1 1,0 0,0 0,0 0,0-1,-1 1,0 0,0 4,-4-2,1 1,-1-1,0 0,-1 0,0-1,0 0,0 0,-1 0,0 0,0-1,0 0,-1 0,1 0,-1-1,0 0,-1-1,1 1,-1-1,1-1,-1 0,0 0,0 0,0-1,-6 3,0 0,0-1,0 0,0-1,0-1,0 0,-15-2,14-3,4-2</inkml:trace>
  <inkml:trace contextRef="#ctx0" brushRef="#br0" timeOffset="121201.646">11204 1976,'46'-1,"-26"0,1 0,-1 1,0 2,1 0,-1 1,13 4,-32-7,0 1,1-1,-1 0,0 0,0 1,0-1,0 1,0-1,0 1,0 0,0-1,0 1,0 0,0-1,0 1,-1 0,1 0,0 0,0 0,-1 0,1 0,-1 0,1 0,-1 0,1 0,-1 0,0 1,1-1,-1 0,0 0,0 0,0 0,0 1,0-1,0 0,0 0,0 0,-1 0,1 0,0 1,-1-1,1 0,-1 0,1 0,-1 0,1 0,-1 0,0 0,-41 44,-75 31,116-76,1 1,-1-1,0 1,1-1,-1 1,0-1,1 1,-1 0,1-1,-1 1,1 0,0 0,-1-1,1 1,0 0,-1 0,1-1,0 1,0 0,0 0,-1 0,1 0,0 0,0-1,1 1,-1 0,0 0,0 0,0 0,0-1,1 1,-1 0,0 0,1 0,-1-1,1 1,-1 0,1-1,-1 1,1 0,-1-1,1 1,-1-1,1 1,0-1,0 1,-1-1,1 1,0-1,0 0,-1 1,2-1,49 16,-42-14,25 6,2 0,0 1,-1 2,-1 1,13 7,-45-19,1 1,-1-1,0 1,1 0,-1 0,0 0,0 0,0 1,0-1,0 0,0 1,0-1,0 1,0 0,-1 0,1 0,0 0,-1 0,0 0,0 0,1 0,-1 0,0 1,-1-1,1 0,0 1,-1-1,1 1,-1-1,0 1,0-1,0 1,0-1,0 0,-1 1,1-1,-1 1,1 0,-8 3,1 0,-1 0,0-1,0 0,-1 0,1-1,-1 0,0 0,-1-1,1 0,0-1,-2 0,-8 4,-117 28,134-36,10-3</inkml:trace>
  <inkml:trace contextRef="#ctx0" brushRef="#br0" timeOffset="121711.295">12113 2096,'-13'-9,"0"0,-1 1,0 0,0 1,-1 1,0 0,0 1,0 0,-1 2,1 0,-1 0,0 1,0 1,0 1,0 1,-1 0,11 0,0 1,0-1,0 1,0 1,0-1,1 1,-1 0,1 1,0-1,0 1,-4 3,8-6,-1 1,0 0,0-1,1 1,-1 0,1 0,-1 0,1 0,0 0,0 0,0 0,0 1,0-1,0 0,1 1,-1-1,1 0,0 1,-1-1,1 1,0-1,0 0,1 1,-1-1,0 1,1-1,0 0,-1 1,1-1,0 0,1 1,3 2,2 1,-1-1,0-1,1 1,0-1,0 0,0-1,1 0,-1 0,1 0,0-1,-1 0,1-1,0 0,0 0,0 0,0-1,1-1,6 0,5 0,1-1,-1-1,0 0,0-2,0 0,0-1,2-3,-15 7,-5 1,1 1,-1-1,0 1,0 0,1 0,-1 0,0 0,1 0,-1 0,0 1,1-1,-1 1,0 0,0 0,1-1,-1 1,0 0,0 1,0-1,0 0,0 1,-1-1,1 1,0-1,-1 1,1 0,-1 0,1 0,-1 0,0 0,0 0,0 0,0 0,28 76,-28-76,1 3,0 0,0 0,-1 0,1 1,-1-1,0 1,0-1,-1 1,0-1,0 1,0-1,-1 1,1-1,-1 1,-1-1,1 0,-1 1,0-1,0 0,0 0,-1 0,0 0,0-1,0 1,0-1,-3 3,-7 2,-1-1,0-1,0 0,-1-1,0 0,0-1,0-1,-1 0,1-1,-1-1,0 0,1-1,-12-1,26 0,0 1,0-1,0 1,0-1,0 0,0 1,0-1,-1 0,1 0,0 0,0 0,0 0,0 0,-1 0,1 0,0 0,0 0,0-1,0 1,0 0,-1-1,1 1,0-1,0 1,0-1,0 0,0 1,1-1,-1 0,0 0,0 0,0 1,1-1,-1 0,0 0,1 0,-1 0,1 0,-1-1,1 1,-1 0,1 0,0 0,0 0,0 0,-1 0,1-1,0 1,0 0,1 0,-1 0,0 0,0-1,0 1,1 0,-1 0,1 0,-1-1,13-11</inkml:trace>
  <inkml:trace contextRef="#ctx0" brushRef="#br0" timeOffset="122084.405">12394 2310,'-2'3,"0"0,0 0,0 0,0 0,1 0,-1 0,1 1,0-1,0 0,0 1,0-1,1 1,-1-1,1 1,0-1,0 1,0-1,0 1,1-1,0 1,-1-1,1 0,0 1,1-1,-1 0,1 0,-1 0,1 0,0 0,0 0,0 0,1 0,-1-1,1 1,-1-1,1 0,0 0,0 0,0 0,6 2,-1-1,1 0,0-1,0 0,0 0,0-1,0 0,0-1,1 0,-1 0,0-1,0 0,0-1,0 0,0 0,0-1,-1 0,1-1,-1 0,0 0,0 0,0-1,0-1,-6 3,1-1,-1 1,0-1,0 0,0 0,0 0,0 0,-1 0,0 0,0 0,0 0,-1-1,1 1,-1 0,0 0,0-1,0 1,-1 0,0 0,0-1,0 1,0 0,0 0,-1 0,0 0,0 0,0 1,0-1,0 0,-1 1,0 0,0 0,0 0,0 0,0 0,0 0,-1 1,1-1,-1 1,0 0,0 0,0 1,0-1,0 1,0 0,0 0,-4-1,0 1,0-1,0 1,0 1,0 0,0 0,1 0,-1 1,0 0,0 1,0-1,1 2,-1-1,1 1,0 0,0 0,0 1,0 0,0 1,1-1,0 1,-4 3,9-6,-1-1,1 1,-1-1,1 1,0-1,0 1,0 0,0 0,0 0,0 0,0-1,1 1,-1 0,1 0,-1 0,1 0,0 0,0 1,0-1,0 0,0 0,0 0,0 0,1 0,-1 0,1 0,0 0,-1 0,1-1,0 1,0 0,0 0,0-1,1 1,-1 0,0-1,1 1,-1-1,1 0,-1 1,1-1,0 0,0 0,-1 0,1 0,0 0,2 0,23 10</inkml:trace>
  <inkml:trace contextRef="#ctx0" brushRef="#br0" timeOffset="122331.933">12821 1896,'7'-16,"5"-5,2 3,5 9,5 14,5 16,-1 16,0 19,-5 12,-6 11,-9 8,-9 5,-15 1,-18-5,-18-7,-22-10,2-15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38:33.1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1,'0'0</inkml:trace>
  <inkml:trace contextRef="#ctx0" brushRef="#br0" timeOffset="544.269">54 54,'0'0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0:59.4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501 402,'-18'-6,"0"1,-1 0,1 2,-1 0,0 1,0 1,0 0,0 2,0 0,0 1,0 1,1 1,-1 0,1 1,0 2,0-1,1 2,0 1,0 0,1 1,0 0,1 1,0 1,-5 6,17-15,0 0,0-1,1 1,-1 0,1 0,0 0,0 1,0-1,0 1,1-1,-1 1,1-1,0 1,0 0,0 0,0 0,1-1,0 1,-1 0,1 0,1 0,-1 0,1 0,-1-1,1 1,0 0,1 0,-1-1,0 1,1-1,0 1,0-1,0 0,0 0,1 0,-1 0,1 0,0 0,0-1,0 1,15 8,0-1,1 0,0-2,1 0,0-1,0-1,0-1,1-1,2-1,56 16,-66-16,0 1,-1 1,1 0,-1 1,0 0,-1 1,1 0,3 5,-11-9,0 0,0 1,0 0,-1 0,0 0,0 0,0 0,0 1,0-1,-1 1,0 0,0 0,0 0,-1 0,1 0,-1 0,-1 0,1 0,-1 0,1 1,-2-1,1 4,-1-5,0 1,0-1,0 0,-1 0,0 0,1 0,-1 0,-1 0,1-1,0 1,-1-1,0 1,0-1,0 0,0 0,0 0,-1-1,1 1,-1-1,0 0,0 0,0 0,0 0,0-1,0 1,0-1,-115 18,53-17,0-3,0-3,-23-6,80 8</inkml:trace>
  <inkml:trace contextRef="#ctx0" brushRef="#br0" timeOffset="1111.349">662 843,'3'2,"1"0,0 0,0-1,-1 1,1-1,0 0,0 0,1 0,-1-1,0 0,0 1,0-1,0-1,4 1,-3-1,10 1,-1-2,1 0,-1 0,0-2,1 1,-1-2,-1 0,1-1,-1 0,0-1,0 0,-1-1,11-9,-22 16,0 1,1-1,-1 0,0 1,0-1,0 0,0 0,0 0,0 0,0 0,0 0,0 0,0 0,-1 0,1-1,0 1,-1 0,1 0,-1-1,1 1,-1 0,0-1,0 1,1-1,-1 1,0 0,0-1,0 1,-1 0,1-1,0 1,0-1,-1 1,1 0,-1-1,1 1,-1 0,1 0,-1 0,0-1,0 1,1 0,-1 0,0 0,-1-1,-8-2,1 1,-1 0,1 1,-1-1,0 2,0-1,0 2,0-1,0 1,0 1,0 0,0 0,0 1,0 0,4-1,0-1,0 1,0 1,0-1,1 1,-1 0,0 0,1 1,0-1,0 1,-1 1,2-1,-1 1,0-1,1 1,0 1,-1-1,2 1,-1-1,0 1,1 0,0 0,0 1,1-1,0 1,0-1,0 1,0 0,1-1,0 1,0 0,0 0,1 0,0 6,3-1,1 0,0-1,1 1,0-1,1 0,0 0,0 0,1-1,0 0,1 0,0-1,0 0,1 0,0-1,0 0,1-1,0 0,0 0,0-1,1 0,0-1,0-1,0 1,0-2,12 2,12 2</inkml:trace>
  <inkml:trace contextRef="#ctx0" brushRef="#br0" timeOffset="1404.256">1424 736,'-10'-2,"1"2,-1-1,1 1,-1 0,1 1,0 0,-1 0,1 1,0 1,0 0,0 0,0 0,0 1,1 0,-1 1,1 0,0 0,1 1,-1 0,1 0,1 1,-1 0,1 0,0 1,0-1,1 1,0 0,-1 5,4-10,0 0,0 1,1-1,-1 1,1 0,0 0,0 0,0-1,0 1,1 0,-1 0,1 0,0 0,1 0,-1 0,1 0,-1 0,1 0,0-1,0 1,1 0,-1 0,1-1,0 1,0-1,0 0,0 0,1 1,-1-1,1-1,0 1,2 2,9-2,-1 0,1 0,-1-1,1-1,0 0,0-1,-1-1,1 0,0-1,-1 0,1-1,-1-1,0 0,0-1,4-2,85-33,-60 21</inkml:trace>
  <inkml:trace contextRef="#ctx0" brushRef="#br0" timeOffset="1726.653">1705 710,'0'0,"1"1,-1-1,1 1,-1-1,1 1,-1 0,0 0,1-1,-1 1,0 0,0-1,1 1,-1 0,0 0,0-1,0 1,0 0,0 0,0-1,0 1,0 0,0 0,0 0,-1-1,1 1,0 0,0-1,-1 1,1 0,-1-1,1 1,0 0,-1-1,1 1,-1 0,1-1,-1 1,0-1,1 1,-1-1,0 0,1 1,-1-1,0 0,1 1,-1-1,0 0,0 0,1 1,-1-1,0 0,0 0,1 0,-1 0,0 0,0 0,1 0,-1 0,0-1,0 1,0 0,26 34,2 0,1-2,1 0,20 14,-47-45,4 6,1 0,-1-1,2 0,-1 0,1-1,0 0,0 0,0-1,0 0,4 1,-10-6,0 1,0 0,0-1,0 1,0-1,0 0,0 1,0-1,0 0,-1 0,1 0,0 0,-1-1,1 1,-1 0,1-1,-1 1,0-1,1 1,-1-1,0 0,0 0,0 1,0-1,-1 0,1 0,0 0,-1 0,1 0,-1 0,0 0,0 0,1 0,-1 0,-1 0,1 0,0 0,-1-1,2-4,7-83,-9 73,2-1,0 1,1 0,1 0,0 1,1-1,1 0,1 1,2-6,22-11,-16 26</inkml:trace>
  <inkml:trace contextRef="#ctx0" brushRef="#br0" timeOffset="2926.56">2293 1030,'13'-8,"-1"0,1 0,-1-2,-1 1,0-1,0-1,-1 0,-1-1,0 0,0 0,-1-1,0 0,-2 0,1-1,-2 0,0 0,0 0,-1-1,-1 1,1-12,-4 24,1 0,-1 0,0 0,0 0,0 0,0 0,0 0,-1 0,1 0,0 0,-1 0,0 0,1 0,-1 1,0-1,0 0,0 0,0 1,0-1,-1 0,1 1,0-1,-1 1,1 0,-1 0,1-1,-1 1,0 0,0 0,1 0,-1 0,0 1,0-1,0 0,0 1,0 0,0-1,0 1,0 0,0 0,0 0,0 0,0 0,0 1,0-1,0 0,0 1,0 0,1-1,-1 1,0 0,0 0,-1 1,-2 4,0 0,1 1,-1-1,1 1,1 0,-1 0,1 1,0-1,1 1,0-1,0 1,1 0,0 0,0 0,0 0,1 0,1 0,-1 0,1 0,1-1,-1 1,1 0,3 6,-3-6,1 0,0 1,0-1,0 0,1-1,0 1,1-1,0 0,0 0,1 0,-1-1,1 1,1-1,-1-1,1 1,0-1,0-1,1 1,-1-1,1 0,0-1,0 0,0 0,1-1,-1 0,1 0,-1-1,1 0,0-1,1 0,-4-1,0-1,0 0,-1 0,1 0,-1-1,1 1,-1-2,0 1,0 0,0-1,-1 0,1 0,-1-1,0 1,0-1,0 0,-1 0,0 0,0 0,1-3,43-114,-35 77,-7 87,-5-39,11 106,-11-106,2 1,-1-1,0 1,1-1,0 0,0 0,0 0,0 0,0 0,0 0,1 0,-1-1,1 1,0-1,0 0,0 0,0 0,0 0,1 0,-1-1,0 1,1-1,-1 0,1 0,-1 0,1-1,0 1,2-1,0 0,1 0,-1-1,0 1,0-1,0-1,0 1,0-1,0 0,0 0,-1-1,1 0,-1 0,1 0,-1-1,0 1,0-1,-1 0,1-1,-1 1,0-1,0 0,2-4,1-1,0-1,-1 0,0 0,-1 0,0-1,-1 0,-1 0,0 0,0 0,0-10,-12 54,9-25,1-1,-1 1,1-1,0 0,1 1,-1-1,1 0,0 0,1 0,-1 0,1-1,1 1,-1-1,1 1,0-1,0 0,0 0,1-1,-1 0,1 1,0-1,0-1,1 1,-1-1,1 0,0 0,5 1,-1 0,0 0,0 0,1-1,-1-1,1 0,0 0,0-1,0 0,0-1,0 0,-1-1,1 0,0-1,0 0,0 0,2-2,-5 0,1 0,-1-1,0 0,0 0,-1-1,1 0,-1 0,0 0,-1-1,0 0,0-1,0 1,-1-1,0 0,-1 0,0-1,0 1,-1-1,1-3,5-17,-2 0,-1-1,-2 0,-1 0,0-14,0-103,-6 0,-6 0,-15-58,19 175,2 21,2 23,24 233,30 278,-51-503,2-1,0 0,2 0,0 0,7 15,-11-31,1 0,-1 0,1 0,0 0,0 0,1-1,-1 0,1 0,0 0,0 0,1 0,-1-1,1 0,-1 0,1 0,0 0,0-1,1 0,-1 0,0 0,1-1,-1 1,1-1,1 0,4-2,0 0,0 0,-1-1,1 0,-1-1,1 0,-1-1,0 0,0 0,-1-1,1-1,-1 0,0 0,-1 0,1-1,-1 0,-1-1,1 0,-1 0,2-4,-9 13,0 0,0-1,0 1,0-1,0 1,1 0,-1-1,0 1,0-1,1 1,-1-1,0 1,1-1,-1 1,1-1,-1 1,0-1,1 1,-1-1,1 0,-1 1,1-1,0 0,-1 1,1-1,-1 0,1 0,0 0,-1 1,1-1,-1 0,1 0,0 0,-1 0,1 0,0 0,-1 0,1 0,-1 0,1-1,0 1,-1 0,1 0,-1-1,1 1,0 0,-1 0,1-1,-1 1,1-1,-1 1,1-1,-1 1,0 0,1-1,-1 1,0-1,1 0,-1 1,0-1,1 0,0 9,0-1,0 1,1-1,0 1,1-1,-1 0,1 0,1 0,-1 0,1-1,1 1,-1-1,1 0,0 0,0-1,1 1,-1-1,1 0,1-1,-1 0,0 0,1 0,0 0,0-1,7 2,18 2,-3-3</inkml:trace>
  <inkml:trace contextRef="#ctx0" brushRef="#br0" timeOffset="3202.365">3951 656,'-7'-5,"-2"-1</inkml:trace>
  <inkml:trace contextRef="#ctx0" brushRef="#br0" timeOffset="3490.472">3295 455,'16'-2,"21"-1,28 0,22 1,19 0,11 1,-16 0</inkml:trace>
  <inkml:trace contextRef="#ctx0" brushRef="#br0" timeOffset="4144.578">4512 830,'-5'-5,"0"1,0 0,0 1,0-1,-1 1,1 0,-1 0,0 1,0 0,0 0,0 0,0 0,0 1,-1 0,1 1,0 0,-1-1,1 2,0-1,-1 1,1 0,0 0,0 1,0 0,0 0,0 0,0 1,0 0,1 0,-1 0,1 1,0 0,0 0,0 0,-2 3,4-2,-1 0,1 0,0 0,0 0,0 0,1 1,-1-1,1 1,1 0,-1 0,1-1,0 1,1 0,-1 0,1 0,0 0,0 0,1 0,0 0,0 0,1 0,-1 0,1-1,0 1,1-1,-1 1,1-1,0 0,1 0,-1 0,1 0,0-1,0 0,0 1,1-1,-1-1,1 1,0-1,5 3,0-4,0 1,0-1,0-1,0 0,1-1,-1 0,0 0,0-1,1 0,-1-1,0 0,0-1,0 0,-1-1,1 1,-1-2,0 0,0 0,0 0,-1-1,0 0,0-1,0 0,-1 0,0-1,0 0,-1 0,0 0,0-1,-1 0,-1 0,1 0,-1-1,0-1,-1-3,-14 30,10-11,-1-1,0 1,1-1,0 1,0-1,0 1,1 0,0 0,0-1,0 1,0 0,1-1,-1 1,1 0,0-1,1 1,-1-1,1 1,0-1,0 0,0 1,1-1,0 0,-1-1,1 1,1 0,-1-1,0 0,1 0,0 0,0 0,0 0,0-1,0 0,0 0,4 2,-2-2,1 0,0 0,0-1,-1 1,1-2,0 1,0-1,0 0,0 0,0-1,0 1,0-2,0 1,-1-1,1 0,-1-1,1 1,-1-1,0 0,0-1,0 0,0 0,-1 0,1 0,-1-1,0 0,-1 0,1 0,-1-1,0 0,0 0,-1 0,1 0,0-4,11-30,-2-1,-2 0,-2 0,-1-1,-3 0,-1 0,-2-1,-2 1,-3-16,3 27,1-35,-3 0,-3 0,-3 0,-3-2,-7 26,9 51,4 4,1 1,0 0,1 0,0 0,1 0,0 1,2 11,-2-3,-3 43,3 1,3-1,2 1,4-1,3 0,2-1,11 30,-16-73,1 0,1-1,1 0,1 0,1-1,0-1,14 16,-21-29,0 0,0 0,1 0,0-1,0 0,0 0,0 0,1-1,0 0,0 0,0-1,0 0,1 0,-1-1,1 0,0 0,0-1,-1 0,1 0,0-1,0 0,0 0,0-1,3 0,-5-1,0 0,0 0,0-1,0 0,-1 0,1 0,-1 0,0-1,0 0,0 0,0 0,-1-1,0 0,0 0,0 0,-1 0,1 0,-1-1,0 1,-1-1,1 0,-1 0,-1 0,1 0,0-5,8-33</inkml:trace>
  <inkml:trace contextRef="#ctx0" brushRef="#br0" timeOffset="4407.192">4673 495,'27'3,"32"0,28-1,23 1,10-2,1 0,-20 0</inkml:trace>
  <inkml:trace contextRef="#ctx0" brushRef="#br0" timeOffset="4625.06">5327 963,'1'8,"-1"0,1 1,0-1,1 0,0-1,0 1,1 0,-1 0,2-1,-1 0,1 0,0 0,1 0,0 0,0-1,0 0,1 0,0 0,0-1,0 0,1 0,-1 0,1-1,0 0,1-1,-1 1,1-1,-1-1,1 0,0 0,3 1,-5-3,0 1,0-1,0 0,0-1,-1 0,1 1,0-2,0 1,-1-1,1 0,-1 0,1 0,-1-1,0 0,0 0,0 0,-1 0,1-1,-1 0,1 0,-1 0,-1-1,1 1,-1-1,1 0,-1 0,0 0,-1 0,0-1,1 1,-2-1,1 1,-1-1,1 0,-2 1,1-1,-1 0,0 0,0 0,0 0,-1-2,-1 0,0-1,-1 1,0 0,0 0,-1 0,0 0,0 0,-1 1,0 0,0 0,-1 0,1 1,-2-1,1 2,-1-1,0 1,0 0,-2-1,5 3,-1 0,0 0,0 1,0-1,0 1,0 1,0-1,0 1,-1 0,1 0,-1 0,1 1,0 0,-1 0,1 0,-1 1,1-1,-1 1,1 1,0-1,0 1,0 0,0 0,0 0,0 1,0 0,1 0,-1 0,-1 2,3-3,0 1,0 0,0 0,1 0,-1 0,1 1,0-1,-1 1,2-1,-1 1,0 0,1 0,0 0,-1 0,2 0,-1 0,0 0,1 0,0 0,0 0,0 0,0 0,1 0,-1 0,1 0,0 0,1 0,-1 0,1 0,-1-1,1 1,0-1,0 1,2 0,25 27,4-5</inkml:trace>
  <inkml:trace contextRef="#ctx0" brushRef="#br0" timeOffset="5025.519">5782 1057,'-13'-284,"16"198,-3 85,1 1,-1-1,1 1,0-1,0 1,-1-1,1 1,0-1,0 1,0 0,-1-1,1 1,0 0,0 0,0 0,0 0,0 0,-1-1,1 2,0-1,0 0,0 0,0 0,0 0,0 0,-1 1,1-1,0 0,0 1,0-1,-1 1,1-1,0 1,-1-1,1 1,0-1,-1 1,1 0,0-1,-1 1,1 0,4 3,19 9,1 0,1-1,0-2,0-1,1-1,0-1,22 3,-20-6,-17-3,-1 1,1 0,-1 1,1 0,-1 0,0 1,8 5,-16-6,-1 0,0 0,-1 0,1 0,0 0,-1 0,0 1,0-1,0 1,0-1,0 0,-1 1,1-1,-1 1,0-1,0 1,-1 0,1-1,-1 0,1 1,-1-1,0 1,0-1,-1 0,1 1,-1-1,0 0,1 0,-1 0,0 0,-1 0,-7 19,8-17,-1-1,1 0,0 1,0 0,1-1,-1 1,1 0,0 0,0-1,1 1,-1 0,1 0,0 0,1 0,-1 0,1 0,0 0,0 0,0-1,1 1,-1 0,1-1,1 1,-1-1,0 0,1 0,0 0,3 3,4-1,1 0,0-1,1-1,-1 0,1 0,0-1,-1-1,1 0,1-1,-1 0,0 0,4-2,-5 2,169-6,-95-3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05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0,'22'0,"20"0,13 0,12 0,7 0,1 0,-6 0,-10 2,-13 1,-12 2,-9 1,-7-2,-7-5,-4-3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4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0,'16'2,"18"1,17 0,14-1,10 0,5-1,-3-1,-10 1,-12-1,-15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21.1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292 570,'-11'-3,"0"0,0 1,0 0,-1 1,1 0,0 1,-1 0,1 1,-1 0,1 1,0 0,0 1,0 0,0 1,1 0,-1 1,1 0,0 0,0 1,1 0,0 1,0 0,0 1,1 0,-1 1,7-7,1-1,-1 1,0 0,1 0,-1 0,1 0,0 0,0 1,0-1,0 0,0 0,0 1,0-1,1 1,-1-1,1 0,0 1,0-1,0 1,0-1,0 1,0-1,1 1,-1-1,1 0,0 1,0-1,0 0,0 1,0-1,0 0,0 0,1 0,-1 0,1 0,-1 0,1 0,0-1,0 1,0-1,0 1,0-1,0 0,1 1,10 2,0 0,0 0,0-1,1-1,-1 0,1-1,-1-1,1 0,-1-1,1 0,-1-1,1 0,-1-1,0-1,0 0,0-1,-1 0,3-2,-3 0,-1 0,1-1,-2-1,1 0,-1 0,-1-1,0 0,0 0,-1-1,0-1,-1 1,0-1,-1 0,0-1,-1 1,-1-1,1-5,5-20,-1-1,-2 0,-2 0,-2-1,-2-13,1 23,-3 0,0 0,-2 0,-1 0,-1 0,-4-4,9 31,0 0,0 0,-1 0,1 0,-1 0,0 0,0 0,0 0,0 1,-1-1,1 0,-1 1,0-1,1 1,-1 0,0-1,0 1,-1 0,1 0,0 0,-1 1,1-1,-1 0,0 1,1 0,-1 0,0 0,0 0,0 0,0 0,1 1,-1-1,-1 1,-1 2,1 0,-1 1,1 0,0-1,0 2,0-1,0 0,1 1,-1 0,1-1,0 1,0 1,0-1,1 0,-1 3,-8 13,1 1,1 0,1 0,1 1,1 0,1 1,1-1,1 1,1-1,1 1,1 0,1 0,1 0,0 0,2-1,1 0,1 1,1-2,0 1,2-1,1 0,0-1,2 0,0-1,3 3,-10-14,0 0,0-1,1 0,0 0,1 0,-1 0,1-1,0-1,1 1,0-1,-1 0,2-1,-1 0,0 0,1 0,0-2,0 1,0-1,0 0,0 0,0-1,0-1,1 0,-1 0,0 0,0-1,0-1,0 0,0 0,0 0,0-1,0-1,4-2,-1-3,-1 0,-1-1,0 0,0 0,-1-1,0-1,-1 1,0-1,-1-1,-1 1,0-1,0-1,-1 1,-1-1,0-1,-1-7,-3 23,0-1,0 0,0 0,0 1,0-1,0 0,-1 0,1 1,0-1,0 0,0 0,-1 0,1 0,0 1,0-1,0 0,-1 0,1 0,0 0,0 0,-1 0,1 0,0 0,0 0,-1 1,1-1,0 0,0 0,-1 0,1-1,0 1,-1 0,1 0,0 0,0 0,-1 0,1 0,0 0,0 0,0 0,-1-1,1 1,0 0,0 0,-1 0,1 0,0-1,0 1,0 0,0 0,0 0,-1-1,1 1,0 0,0 0,0-1,0 1,0 0,0 0,0-1,0 1,0 0,0-1,0 1,0 0,0 0,0-1,-7 8,1 0,0 0,1 0,0 1,0 0,0 0,1 0,0 1,1-1,0 1,0 0,1 0,0 0,0 0,1 0,1 0,-1 1,1-1,1 0,0 0,0 0,1 1,0-1,1-1,0 4,3-2,0 0,1-1,0 0,0 0,1-1,0 1,1-2,-1 1,1-1,1-1,0 0,-1 0,2-1,-1 0,9 3,44 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19.0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0 965,'135'-219,"-115"183,15-15,-34 50,0 0,1-1,-1 1,0 0,1 0,-1 0,0 0,1 0,-1 0,1 0,0 0,-1 1,1-1,0 1,-1-1,1 1,0-1,0 1,-1 0,1 0,0 0,0 0,0 0,-1 0,1 1,0-1,-1 1,1-1,0 1,-1-1,1 1,0 0,7 7,-1 0,-1 0,1 0,-1 1,-1 1,1-1,-2 1,1 0,-1 0,3 10,-7-18,5 9,0 2,-1-1,0 1,-1-1,-1 1,0 1,0-1,-2 0,1 3,-3-13,0 0,0 0,-1 0,1-1,0 1,-1 0,0-1,0 1,0-1,0 1,0-1,0 0,-1 0,1 0,-1 0,1-1,-1 1,0-1,0 1,1-1,-1 0,0 0,0 0,0 0,0-1,0 1,-1-1,1 0,0 0,0 0,0 0,0-1,0 1,0-1,0 0,0 0,0 0,0 0,0 0,0 0,1-1,-1 0,0 1,1-1,0 0,-1 0,1 0,0-1,0 1,0-1,0 1,0-1,1 1,-1-2,3 1,-1-1,1 0,0 0,1 1,-1-1,0 1,1-1,0 1,0 0,0 0,0 0,1 0,-1 0,1 0,-1 0,1 1,0-1,0 1,1 0,-1 0,0 0,1 0,-1 1,1-1,-1 1,1 0,-1 0,2 0,246-64,-247 64,0-1,0 1,-1 0,1-1,-1 0,1 0,-1 0,0-1,0 1,0-1,0 1,0-1,0 0,-1 0,1 0,-1-1,0 1,0 0,0-1,-1 0,1 1,-1-1,0 0,0 0,0 0,0 0,-1 1,1-1,-1 0,0 0,0 0,-1 0,1 0,-1 0,0 0,0 0,0 0,-1-1,1 4,0-1,0 1,0 0,0-1,0 1,0 0,0 0,-1 0,1 0,0 0,-1 0,1 1,0-1,-1 0,1 1,-1-1,1 1,-1-1,1 1,-1 0,0-1,1 1,-1 0,1 0,-1 0,0 0,1 1,-1-1,1 0,-1 1,1-1,-1 1,1-1,-1 1,1 0,-1 0,1-1,0 1,0 0,-1 1,-44 48,43-45,0 0,0 1,0-1,0 1,1 0,0 0,0 0,0 0,1 0,0 0,0 0,1 0,0 0,0 1,0-1,1 0,0 0,0 0,0 0,1 0,0 0,0 0,1 0,-1-1,1 1,0-1,1 1,-1-1,1-1,0 1,1 0,-1-1,1 0,-1 0,1 0,1-1,-1 1,4 1,5-2,0 0,0-1,0-1,0 0,0-1,0-1,-1 0,1-1,0 0,0-1,-1 0,1-1,-1-1,0 0,0-1,-1 0,0-1,0-1,0 0,-1 0,0-1,-1 0,0-1,-1 0,1-1,-2 0,0 0,0-1,-1 0,0 0,1-7,11-22,-3-1,-1-1,-2 0,-2-1,-2 0,-2-1,-2 0,-1 0,-3-35,-10 25,8 54,1 0,-1 0,1 0,-1 0,1 1,-1-1,1 0,-1 0,0 1,1-1,-1 0,0 1,0-1,1 1,-1-1,0 1,0-1,0 1,0 0,0-1,0 1,0 0,0 0,1-1,-1 1,0 0,0 0,0 0,0 0,0 1,0-1,0 0,0 0,0 0,0 1,0-1,0 0,0 1,1-1,-1 1,0-1,0 1,0 0,1-1,-1 1,0 0,1-1,-1 1,1 0,-1 0,1 0,-1 0,-10 11,0 1,2 0,-1 1,2 0,0 0,0 1,2 0,-1 1,-1 7,-5 12,1 0,1 1,3 0,0 1,3 0,0 0,3 0,1 0,4 35,-2-62,0 0,1 0,0 0,1 0,0 0,0 0,1-1,0 1,1-1,0 0,0 0,1-1,0 0,1 0,0 0,0-1,0 0,1 0,0-1,0 0,1 0,0-1,0 0,0-1,1 1,-1-2,1 0,0 0,0-1,2 1,0-2,0 0,1-1,-1 0,0-1,0 0,1-1,-1 0,0-1,-1 0,1-1,0-1,-1 0,0 0,0-1,-1 0,0-1,0 0,0-1,-1 0,0 0,0-1,-1 0,0-1,-1 0,0 0,-1 0,0-1,0 0,-1 0,-1-1,0 1,0-4,-3 13,0-1,-1 1,1-1,-1 1,0-1,0 1,0-1,0 1,0-1,0 1,-1 0,1-1,-1 1,0-1,0 1,0 0,0-1,0 1,0 0,-1 0,1 0,-1 0,1 0,-1 0,0 1,0-1,1 0,-1 1,0-1,-1 1,1 0,0 0,0 0,-1 0,1 0,0 0,-1 1,1-1,-1 1,1-1,-1 1,1 0,0 0,-1 0,1 1,-1-1,1 0,-1 1,1 0,-1-1,0 2,-2 0,1-1,-1 1,1 1,0-1,0 1,0-1,0 1,1 0,-1 0,1 1,-1-1,1 1,0 0,1 0,-1 0,1 0,0 0,0 0,0 1,0-1,1 1,-1-1,1 1,1 0,-1 0,0-1,1 1,0 0,0 0,1-1,0 1,-1 0,1 0,1-1,-1 1,1-1,-1 1,2-1,-1 0,0 0,1 0,-1 0,1 0,0 0,1-1,37 26,4-6</inkml:trace>
  <inkml:trace contextRef="#ctx0" brushRef="#br0" timeOffset="485.578">1805 765,'-11'-4,"1"0,-1 1,0 0,0 1,0 0,0 1,0 0,0 1,-1 0,1 1,0 0,0 1,0 0,0 0,-4 3,11-3,1 0,0 1,1-1,-1 1,0-1,1 1,-1 0,1 0,0 0,0 1,0-1,0 0,1 1,0-1,-1 1,1-1,0 1,1 0,-1-1,0 1,1 0,0 0,0-1,0 1,1 0,-1 0,1-1,0 1,0 0,0-1,0 1,1-1,0 1,-1-1,1 0,0 0,1 0,-1 0,0 0,1 0,0-1,-1 1,4 1,8 6,0 0,0-2,1 0,0 0,0-1,1-1,0-1,0 0,1-1,-1-1,1-1,0 0,-1-1,1 0,0-2,10-1,-13 2,-1-2,1 1,-1-2,0 0,1 0,-1-2,-1 1,1-1,-1-1,0-1,0 1,0-2,-1 0,0 0,-1-1,0 0,0 0,-1-2,0 1,-1-1,2-4,7-21,-2-1,-1 0,-2 0,-2-2,-2 1,-1-1,-2 0,-1-1,-2-8,12-296,-22 259,8 85,0-1,0 0,0 1,0-1,0 1,0-1,-1 0,1 1,0-1,0 1,0-1,-1 1,1-1,0 1,-1-1,1 1,0-1,-1 1,1-1,-1 1,1-1,0 1,-1 0,1-1,-1 1,1 0,-1-1,0 1,1 0,-1 0,1-1,-1 1,1 0,-1 0,0 0,1 0,-1 0,1 0,-1 0,0 0,1 0,-1 0,1 0,-1 0,0 1,1-1,-1 0,1 0,-1 1,1-1,-1 0,1 1,-24 25,5 10,0 1,3 1,1 1,2 0,1 0,3 2,1-1,-2 30,5-35,1 1,1 0,2 0,2 0,1 0,2 0,1 0,2-1,1 0,2 0,2-1,1 0,8 14,-17-41,-1 0,1 0,0-1,0 0,1 0,0 0,0 0,0-1,1 0,-1 0,1 0,1-1,1 1,-8-5,1 1,0-1,0 0,0 1,-1-1,1 0,0 0,0 0,0 0,-1 0,1 0,0 0,0 0,0 0,-1 0,1 0,0 0,0-1,-1 1,1 0,0-1,0 1,-1 0,1-1,0 1,-1-1,1 1,0-1,-1 1,1-1,-1 0,1 1,-1-1,1 0,-1 1,0-1,1 0,6-15</inkml:trace>
  <inkml:trace contextRef="#ctx0" brushRef="#br0" timeOffset="1210.995">1952 538,'610'104,"-523"-82,-86-21,-1-1,1 0,-1 1,1-1,-1 0,0 1,1-1,-1 0,0 1,1-1,-1 1,0-1,1 1,-1-1,0 1,0-1,0 1,0-1,1 1,-1-1,0 1,0 0,0-1,0 1,0-1,0 1,0-1,0 1,0-1,-1 1,1-1,0 1,0-1,0 1,-1-1,1 1,0-1,-1 1,1-1,0 1,-1-1,1 0,0 1,-1-1,1 0,-1 1,1-1,-1 0,1 1,-1-1,1 0,-1 0,1 0,-1 1,1-1,-1 0,1 0,-1 0,1 0,-1 0,1 0,-1 0,-69 33,56-28,1 0,0 0,0 2,1-1,0 1,0 1,1 0,0 1,0 0,1 1,0 0,1 1,0 0,0 1,7-11,1 1,0 0,0 0,0 0,0-1,0 1,0 0,0 0,1 0,-1 0,1 0,-1 0,1 1,0-1,0 0,0 0,0 0,0 0,1 0,-1 0,0 0,1 0,0 0,-1 0,1 0,0 0,0 0,0 0,0 0,0-1,1 1,-1 0,1-1,-1 1,1-1,-1 0,1 1,0-1,-1 0,1 0,0 0,8 2,0-1,0 0,-1-1,1 0,0-1,0 0,0 0,0-1,0 0,0-1,0 0,-1-1,1 0,-1 0,0-1,0 0,0-1,0 0,-1 0,0-1,0 0,0 0,-1-1,0 0,0 0,-1-1,4-4,24-47,-36 67,0 0,1 1,0-1,0 0,1 1,0-1,1 0,-1 1,2-1,-1 0,2 4,-1-8,0 0,0 0,1 0,-1 0,1 0,0 0,0-1,0 0,1 1,-1-1,1 0,0-1,0 1,0-1,0 1,0-1,0 0,1-1,-1 1,1-1,-1 0,1 0,-1 0,1-1,0 0,-1 1,3-2,2 1,0 0,0-1,0 0,0-1,-1 0,1 0,0-1,-1 0,1 0,-1-1,0 0,-1-1,1 0,0 0,7-11,-2 0,1 0,-2-1,0-1,-1 0,-1 0,-1-1,-1 0,0-1,-1 0,-1 0,-2-1,1 1,-1-11,9-49,-3-1,-4 0,-4-1,-5-42,-12 28,15 95,0 0,0 0,-1 0,1 0,0 0,0 1,-1-1,1 0,-1 0,1 0,-1 0,1 1,-1-1,0 0,1 0,-1 1,0-1,0 1,1-1,-1 0,0 1,0-1,0 1,0 0,1-1,-1 1,0 0,0-1,0 1,0 0,0 0,0 0,0 0,0 0,0 0,0 0,0 0,0 1,0-1,0 0,0 0,0 1,1-1,-1 1,0-1,0 1,0-1,0 1,1-1,-1 1,0 0,1-1,-1 1,0 0,1 0,-1 0,-33 50,23-20,2 0,1 0,1 1,2 0,1 0,2 1,1-1,1 1,2-1,1 0,2 0,1 0,1 0,2-1,1 0,14 27,-13-28,1 0,2-1,1 0,1-1,2-1,1-1,1 1,-19-26,0 0,0 0,-1 0,1 0,0 1,0-1,1 0,-1-1,0 1,0 0,0 0,1 0,-1-1,0 1,0-1,1 1,-1-1,1 1,-1-1,0 0,1 0,-1 0,1 0,-1 0,1 0,-1 0,1 0,-1 0,1-1,9-9</inkml:trace>
  <inkml:trace contextRef="#ctx0" brushRef="#br0" timeOffset="1500.282">2901 471,'3'-9,"13"-3,21 0,24 5,25 4,-2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15.8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1 281,'5'0,"0"0,0 0,0 1,0 0,0 0,0 0,0 0,0 1,-1 0,1 0,0 0,-1 1,1-1,-1 1,0 0,0 1,0-1,-1 1,1-1,-1 1,0 0,0 0,2 3,40 112,-34-78,-11-40,0 1,0 0,0 0,0-1,1 1,-1 0,0 0,1-1,0 1,-1 0,1-1,0 1,0-1,0 1,0-1,0 1,0-1,0 0,0 1,0-1,1 0,-1 0,1 0,-1 0,1 0,-1 0,1 0,-1-1,1 1,0 0,-1-1,1 0,0 1,0-1,-1 0,1 0,0 0,0 0,-1 0,1 0,0 0,0-1,-1 1,1-1,0 1,-1-1,1 0,0 0,11-8,-1-1,0-1,-1 0,0 0,-1-1,-1 0,0-1,0 0,-1-1,-1 0,0 0,-1 0,1-4,-7 16,0 2,0 0,0 0,-1-1,1 1,0 0,0-1,0 1,0 0,-1-1,1 1,0 0,0-1,0 1,0 0,0-1,0 1,0 0,0-1,0 1,0 0,0-1,0 1,0 0,0-1,0 1,1 0,-1-1,0 1,0 0,0-1,0 1,1 0,-1 0,0-1,0 1,0 0,1 0,-1-1,0 1,1 0,-1 0,0 0,0-1,1 1,-1 0,0 0,1 0,-1 0,0 0,1 0,-1 0,0 0,1 0,-1 0,1 0,-1 0,0 0,1 0,-1 0,0 0,1 0,-1 0,0 0,1 0,-1 1,0-1,0 0,1 0,-1 0,0 1,0 4,-1 1,1 0,0-1,0 1,0 0,1-1,0 1,0 0,0-1,1 1,0-1,0 0,0 0,1 1,-1-1,1-1,1 1,-1 0,1-1,-1 0,1 0,1 0,-1 0,0 0,1-1,0 0,0 0,0 0,0-1,0 0,0 0,2 1,-2-3,1 0,-1 0,1-1,0 0,-1 0,0 0,1 0,-1-1,0 0,1 0,-1 0,0-1,-1 1,1-1,0 0,-1-1,0 1,1-1,-2 0,1 0,0 0,-1-1,0 1,0-1,0 0,0 0,-1 0,0 0,0 0,0 0,0-1,-1 1,0-1,0 1,-1-5,0 17,-1 0,1-1,1 1,-1 0,1 0,0 0,1-1,-1 1,2 0,-1-1,0 0,1 1,1-1,-1 0,1 0,0-1,0 1,0-1,1 0,0 0,0 0,0-1,0 0,1 0,0 0,0-1,0 0,0 0,0 0,1-1,-1 1,5-1,3-1,-1 0,1-2,0 1,0-2,0 0,-1-1,1 0,-1-1,0 0,0-1,0 0,-1-1,1-1,-1 0,-1-1,0 0,0-1,0 0,6-7,-17 15,1 1,-1-1,1 1,-1-1,1 1,-1 0,1-1,-1 1,1 0,0-1,-1 1,1 0,0 0,-1-1,1 1,0 0,-1 0,1 0,0 0,-1 0,1 0,0 0,-1 0,1 0,0 0,-1 1,1-1,0 0,-1 0,1 1,-1-1,1 0,0 1,-1-1,1 0,-1 1,1-1,-1 1,1-1,-1 1,0-1,1 1,-1 0,1-1,-1 1,0-1,0 1,1 0,-1 0,8 8,-1-4,0 0,0-1,0 0,1-1,0 0,-1 0,1 0,0-1,1 0,-1-1,0 0,0 0,1-1,-1 0,0 0,1-1,-1 0,0 0,0-1,6-2,-11 3,-1 1,1-1,-1 0,1 0,0-1,-1 1,0-1,1 1,-1-1,0 1,0-1,0 0,0 0,0 0,0-1,-1 1,1 0,-1-1,1 1,-1 0,0-1,0 0,0 1,0-1,0 0,-1 1,0-1,1 0,-1 0,0 0,0 1,0-1,-1 0,1 0,0 1,-1-1,0 0,0 1,0-1,0 0,0 1,-1-1,1 1,-1 0,0-2,-4-2,-1 0,0 0,0 1,0-1,0 1,-1 1,0 0,0 0,0 0,-1 1,1 0,-1 1,1 0,-1 0,0 1,0 0,0 1,0 0,0 0,0 1,0 0,1 0,-7 3,10-3,1 1,0 1,0-1,0 0,0 1,0 0,1 0,-1 0,1 0,0 1,0-1,0 1,0 0,1 0,-1 0,1 0,0 0,0 1,0-1,1 0,0 1,0 0,0-1,0 1,1 0,0-1,0 1,0 0,0-1,1 1,-1 0,1-1,1 1,-1-1,1 1,-1-1,1 0,2 3,42 16,-19-17</inkml:trace>
  <inkml:trace contextRef="#ctx0" brushRef="#br0" timeOffset="256.097">1258 39,'-16'-9,"-10"-3,-3 1,0 4,4 10,6 10,7 8,7 11,12 9,11 3,7 5,0-8</inkml:trace>
  <inkml:trace contextRef="#ctx0" brushRef="#br0" timeOffset="1568.585">1324 455,'22'46,"37"60,-59-105,1 0,0 0,-1 0,1 1,0-1,0-1,0 1,0 0,0 0,0 0,0 0,0-1,0 1,0 0,1-1,-1 1,0-1,0 1,1-1,-1 0,0 1,1-1,-1 0,0 0,0 0,1 0,-1 0,0 0,1-1,-1 1,0 0,1-1,-1 1,0-1,0 1,0-1,1 1,-1-1,0 0,0 0,0 0,0 1,0-1,0 0,-1 0,1 0,0 0,0-1,-1 1,1 0,10-17,0-1,-2 0,0 0,-1-1,-1 0,3-17,-3 14,0 0,1 1,2 0,0 1,3-5,-12 25,0-1,0 1,0-1,0 1,0-1,0 1,0 0,1 0,-1-1,0 1,1 0,-1 0,1 0,-1 0,1 1,-1-1,1 0,0 1,-1-1,1 1,0-1,-1 1,1 0,0 0,0 0,-1 0,1 0,0 0,0 0,-1 0,1 1,0-1,-1 1,1-1,0 1,-1 0,1 0,-1 0,1 0,-1 0,1 0,-1 0,16 14,-1 1,-1 1,0 0,-1 1,-1 0,6 12,-9-15,-6-8,2 0,-1 0,0 0,0 1,-1 0,0 0,0 0,-1 0,0 1,-1-1,1 1,-2 0,1 5,-2-12,-1 0,1 0,-1 0,0 0,0-1,0 1,0 0,0 0,0-1,0 1,-1-1,1 1,-1-1,1 0,-1 1,1-1,-1 0,0 0,0 0,1 0,-1 0,0-1,0 1,0-1,0 1,0-1,0 1,0-1,0 0,0 0,0 0,0 0,0-1,0 1,0 0,0-1,0 1,0-1,0 0,1 0,-1 0,0 0,0 0,1 0,-1 0,0 0,1-1,0 1,-1 0,1-1,0 0,-1 1,1-1,-1-1,0-1,0 1,1-1,-1 1,1-1,0 1,0-1,0 0,1 1,-1-1,1 0,0 0,0 0,0 1,0-1,1 0,-1 0,1 1,0-1,0 0,1 1,-1-1,1 1,0 0,-1-1,1 1,1 0,-1 0,1-1,5-5,0 0,0 0,0 1,1 0,0 0,1 1,0 0,9-4,-7 4,1 1,-1 1,1 0,0 1,0 1,1-1,-1 2,0 0,1 1,9 0,-20 1,0 1,0-1,0 1,0 0,0 0,-1 0,1 1,0-1,-1 0,1 1,0 0,-1 0,0-1,1 2,-1-1,0 0,0 0,0 1,-1-1,1 1,0-1,-1 1,0 0,1-1,-1 1,0 0,-1 0,1 0,0 0,-1 0,0 0,1 0,-1 0,-1 0,1 0,0 0,-1 0,1 0,-1 1,1-2,-1 1,0 0,1 0,-1 0,1 0,0 0,0 0,0 0,0 0,1 0,-1 0,1 0,0 0,-1 0,1-1,1 1,-1 0,0 0,1-1,-1 1,1-1,0 1,0-1,0 0,0 0,0 0,0 0,1 0,-1 0,1 0,-1-1,1 1,8-2,1 1,-1-1,0-1,0 0,0-1,0 0,0 0,0-2,0 1,-1-1,0 0,0-1,0-1,0 1,-1-2,0 1,0-1,0 0,1-4,50-63,-56 119,-3-39,0 0,1 0,-1 0,1 0,1-1,-1 1,1-1,-1 1,2-1,-1 0,1 0,-1 0,1 0,1-1,-1 0,1 0,-1 0,1 0,0-1,0 1,1-1,-1-1,1 1,0-1,-1 0,1 0,0-1,0 1,0-1,0-1,2 1,-6-1,1 0,-1-1,1 1,-1 0,1-1,-1 0,1 0,-1 0,0 0,1 0,-1 0,0 0,0-1,0 1,0-1,0 0,0 1,0-1,-1 0,1 0,-1 0,1 0,-1-1,0 1,0 0,0 0,0-1,0 1,0-1,0 0,7-80,-7 77,-20-152,19 157,-1 1,1-1,0 0,-1 0,1 0,0 0,0 0,0 0,0 0,0 0,0 0,0 0,0 0,0 0,0 0,0 0,1 0,-1 1,0-1,1 0,-1 0,1 0,-1 0,1 1,-1-1,1 0,0 0,-1 1,1-1,0 0,0 1,-1-1,1 1,0-1,0 1,0-1,0 1,-1 0,1-1,1 1,41 1,-33 0,16 2,-1-1,1 1,-1 1,0 1,0 1,0 1,-1 1,0 1,2 3,-22-9,0 0,0 0,0 0,0 1,-1-1,0 1,1 0,-1 0,-1 0,1 1,-1-1,1 1,-1-1,0 1,-1 0,1 0,-1 0,0 0,-1-1,1 2,-1-1,0 0,0 0,0 0,-1 0,1 0,-2 0,1 0,0 0,1 0,-1-1,1 1,-1 0,2 0,-1 0,0 0,1-1,0 1,0 0,0 0,1-1,0 1,0-1,0 1,0-1,0 0,1 0,0 0,0 0,0 0,0-1,1 0,0 1,-1-1,1 0,0-1,0 1,1-1,2 2,10 0,0-1,1-1,-1 0,1-2,-1 0,1 0,-1-2,1 0,-1-1,0-1,8-3,58-25,-81 31,1 1,-1 0,0 0,1 0,-1 0,0 0,0 0,1 1,-1-1,0 1,0-1,0 1,0 0,1 0,-1 0,0 0,-1 0,1 1,0-1,0 1,0-1,-1 1,1-1,0 2,21 14,-13-13,0 0,0-1,0 0,0-1,1 0,-1-1,0 0,1 0,-1-1,1-1,-1 1,6-3,-11 3,-1-1,1 0,0 0,-1 0,1 0,-1-1,0 0,1 0,-1 0,0 0,0-1,-1 1,1-1,0 0,-1 0,1-1,-1 1,0-1,-1 0,1 1,0-1,-1 0,0-1,0 1,0 0,-1-1,1 1,0-4,-2 4,1 1,-1-1,0 0,0 1,0-1,-1 0,0 1,1-1,-1 1,0-1,-1 1,1-1,0 1,-1 0,0-1,0 1,0 0,0 0,0 0,-1 1,0-1,1 1,-1-1,0 1,0 0,0 0,0 0,0 0,-1 1,1-1,0 1,-3-1,-2-1,-1 1,1 0,-1 0,1 0,-1 1,0 1,0 0,1 0,-1 0,0 1,0 0,1 1,-3 1,5-1,0 0,0 1,0 0,0 0,1 0,0 1,-1 0,1 0,1 0,-1 0,1 1,-1 0,1 0,1 0,-1 1,1-1,-2 5,3-7,1 0,0 1,-1-1,1 1,1 0,-1-1,0 1,1 0,0-1,0 1,0 0,0-1,1 1,-1 0,1-1,0 1,0-1,0 1,1-1,-1 1,1-1,0 0,0 0,0 0,0 0,1 0,-1 0,1 0,-1-1,4 2,0 1,0-1,1 0,-1-1,1 0,0 0,0 0,0-1,1 0,-1 0,0-1,1 0,-1 0,2-1,25 1</inkml:trace>
  <inkml:trace contextRef="#ctx0" brushRef="#br0" timeOffset="1824.887">3664 146,'-9'-15,"-8"-9,-5 1,-4 4,1 7,2 11,4 10,9 10,10 8,10 8,3-4</inkml:trace>
  <inkml:trace contextRef="#ctx0" brushRef="#br0" timeOffset="2102.674">3677 494,'13'9,"12"3,9 0,9-3,11-2,10-8,8-7,-8-3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29.26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1,'9'18,"10"20,6 19,6 19,2 16,0 11,-2 8,-2 1,-8-2,-9-6,-13-13,-20-9,-23-12,-3-19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10.2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800 308,'0'20,"0"16,0 12,0 7,2 5,2 1,-1-3,-1-5,0-6,-1-8,0-9</inkml:trace>
  <inkml:trace contextRef="#ctx0" brushRef="#br0" timeOffset="826.112">346 348,'188'-35,"2"9,169-2,-139 27,-217 0,-1 1,1 0,-1-1,1 1,-1 0,1 1,-1-1,1 0,0 1,-1-1,0 1,1 0,-1 0,1 0,-1 0,0 0,0 0,1 1,-1-1,0 1,0-1,-1 1,1 0,0 0,0 0,-1 0,1 0,-1 0,0 0,0 1,0-1,0 0,0 1,0-1,0 1,-1-1,0 1,1-1,-1 1,-45 89,32-63,0 0,2 1,1 1,1-1,2 1,1 1,1-1,2 1,1 0,2 0,1 10,2-171,-3 65,-1-25,4 0,8-32,-3 89,-7 32,-1-1,1 1,-1 0,1 0,-1-1,1 1,-1 0,1 0,-1 0,1 0,-1 0,1 0,-1 0,1 0,0 0,-1 0,1 0,-1 0,1 0,-1 1,1-1,-1 0,0 0,1 0,-1 1,1-1,-1 0,1 1,-1-1,0 0,1 1,-1-1,0 1,1-1,-1 0,0 1,1-1,-1 1,0-1,0 1,0-1,1 1,-1-1,0 1,0-1,0 1,0-1,0 1,0-1,0 1,0-1,0 1,0-1,0 1,-1 0,28 69,-24-56,1 1,1-1,0 0,0-1,1 1,1-1,1 0,0-1,0 0,1 0,0 0,1-1,1-1,0 0,0 0,1-1,0-1,4 3,-12-10,-1 0,1 0,-1 0,1 0,0 0,-1-1,1 1,0-1,-1 0,1 0,0-1,0 1,-1-1,1 1,-1-1,1-1,-1 1,1 0,-1-1,0 1,1-1,-1 0,0 0,0-1,0 1,-1-1,1 1,0-1,-1 0,0 0,1 0,5-10,0 1,-1-1,-1-1,0 1,0-1,-2 0,1-4,37-137,-34 199,-3 8,1-1,3 0,2-1,3 0,1 0,3-2,11 22,-24-59,1 0,0 0,0-1,1 0,0 0,1-1,0 0,2 2,2-2</inkml:trace>
  <inkml:trace contextRef="#ctx0" brushRef="#br0" timeOffset="1322.101">2499 267,'-23'-3,"1"1,-1 1,1 1,-1 0,1 2,-1 1,1 1,0 1,0 0,1 2,-1 0,2 2,-1 0,-7 6,25-14,-1 1,1-1,0 1,0 0,0 0,0 0,0 0,0 1,1-1,-1 1,1 0,-1 0,1 0,0 0,0 0,1 0,-1 0,0 1,1-1,0 0,0 1,0-1,0 1,1 0,-1-1,1 1,0 0,0-1,0 1,1-1,-1 1,1 0,0-1,6 7,1 0,0-1,1 0,-1-1,2 0,-1 0,1-1,0 0,1-1,0 0,0 0,0-1,11 3,264 91,-204-58,-81-40,1 0,0 0,0 1,0-1,-1 1,1-1,-1 1,1 0,-1-1,0 1,1 0,-1 0,0 0,0 0,-1 0,1 0,0 0,-1 0,1 0,-1 1,1-1,-1 0,0 0,0 0,0 1,0-1,-1 0,1 0,-1 0,1 1,-1-1,0 0,1 0,-1 0,0 0,-1 0,1 0,-1 1,-8 7,-1-1,0 0,-1 0,0-1,0-1,-1 0,0 0,0-1,0-1,-1 0,0-1,0-1,0 0,0 0,0-2,-1 0,-33 5,1-1,-1-3,-32-3,77 0,1 2,0-1,0 0,0 0,0 0,0 0,0 0,0-1,0 1,0 0,1-1,-1 0,0 1,0-1,0 0,1 0,-1 0,1 0,-1 0,0 0,0-2,3-2</inkml:trace>
  <inkml:trace contextRef="#ctx0" brushRef="#br0" timeOffset="2597.646">5279 0,'-10'5,"1"-1,-1 2,1-1,0 1,1 0,0 1,0 0,0 0,1 1,0 0,0 0,1 1,0-1,1 1,-1 1,1 1,-4 8,1 0,1 1,1 1,1-1,0 1,2-1,-1 15,3 5,2 0,2 1,1-1,3-1,1 1,1-1,3 0,1-1,2-1,1 0,2-1,1-1,2 0,2-2,20 24,-34-46,1 0,0 0,1-1,0 0,1-1,0 0,0-1,0-1,1 1,1-2,5 2,28 7</inkml:trace>
  <inkml:trace contextRef="#ctx0" brushRef="#br0" timeOffset="3107.173">5867 54,'17'265,"-13"-171,-4-49,3-1,1 1,2-1,2 0,7 19,-14-58,0 1,0-1,1 0,0 1,0-1,0 0,1 0,0 0,0-1,0 1,0-1,1 1,-1-1,1 0,0 0,1-1,-1 1,1-1,-1 0,1 0,0-1,0 1,0-1,0 0,1-1,-1 1,6 0,-2-3,1 0,-1-1,0 0,0 0,1-1,-2-1,1 1,0-1,-1-1,1 0,-1 0,-1 0,1-1,-1 0,0-1,0 1,-1-2,1 1,-2 0,1-1,-1 0,0-1,-1 1,0-1,0 0,-1 0,0 0,-1 0,0 0,1-8,-4 18,1-1,-1 1,1-1,-1 1,1-1,-1 1,1-1,-1 0,0 1,1-1,-1 0,0 0,1 1,-1-1,0 0,1 0,-1 0,0 0,1 0,-1 0,0 0,0 0,1 0,-1 0,0 0,1 0,-1-1,0 1,1 0,-1-1,1 1,-1 0,0-1,1 1,-1 0,1-1,-1 1,1-1,-1 1,1-1,-1 0,1 1,0-1,-1 1,1-1,0 0,-1 1,1-1,0 0,0 1,0-1,0 0,0 1,-1-1,1 0,0 1,0-1,1 0,-1 1,0-1,0 0,0 0,0 1,1-1,-1 0,-3 6,-1 0,1 0,1 0,-1 1,1-1,0 1,0-1,0 1,1 0,0 0,0 0,0 0,1 0,0 0,0 0,0 0,1 0,0-1,0 1,1 0,0 0,0-1,0 1,0-1,1 1,0-1,0 0,0 0,1 0,0-1,1 2,0-3,0 1,0-1,0 0,1 0,-1-1,1 1,0-1,0-1,0 1,-1-1,2 0,-1 0,3 0,18-1</inkml:trace>
  <inkml:trace contextRef="#ctx0" brushRef="#br0" timeOffset="3356.046">6295 415,'-13'-5,"-8"-1,1-2,3-2,2-1,4 1</inkml:trace>
  <inkml:trace contextRef="#ctx0" brushRef="#br0" timeOffset="3988.417">5774 201,'33'0,"112"-2,0 7,-1 6,31 11,-149-17,0 0,-1 2,0 1,0 1,-1 1,0 1,-16-7,-1-1,-1 2,1-1,0 1,-1 0,0 1,0-1,-1 1,0 0,0 1,0-1,-1 1,1 0,-2 0,1 0,-1 1,0-1,-1 1,1 0,-1-1,0 4,-4 117,0-107,0 1,2-1,0 0,1 0,5 21,-5-37,0 0,0 0,1 0,-1 0,1-1,1 1,-1-1,1 1,-1-1,1 0,0 0,1 0,-1 0,1 0,0-1,0 0,0 0,0 0,0 0,1 0,-1-1,1 0,-1 0,1 0,0-1,0 0,0 1,0-2,0 1,0 0,0-1,0 0,1-1,-1 1,0-1,0 0,0 0,0 0,0-1,-1 1,1-1,0-1,-1 1,1-1,2-1,-1-3,0 0,0 0,0 0,-1-1,0 0,-1 0,0 0,0-1,0 1,-1-1,-1 0,0 0,0 0,0 0,-1 0,0 0,-1 0,0-1,-2-6,-4-13,6 30,0-1,0 0,0 1,0-1,0 0,-1 1,1-1,0 0,0 1,0-1,0 0,-1 0,1 1,0-1,0 0,0 0,-1 1,1-1,0 0,-1 0,1 0,0 1,0-1,-1 0,1 0,0 0,-1 0,1 0,0 0,-1 0,1 0,0 0,-1 1,1-1,0-1,-1 1,1 0,0 0,-1 0,1 0,0 0,-1 0,1 0,0 0,-1-1,1 1,0 0,0 0,-1 0,1-1,0 1,0 0,-1 0,1-1,0 1,0 0,0 0,-1-1,1 1,0 0,0-1,0 1,0 0,-2 4,0 2,1-1,-1 0,1 0,1 0,-1 1,1-1,0 0,0 1,0-1,1 0,-1 1,1-1,1 0,-1 0,1 0,0 0,0 0,0 0,1-1,0 1,0-1,0 1,0-1,1 0,0 0,-1-1,1 1,1-1,-1 0,0 0,1 0,0 0,-1-1,1 0,0 0,0 0,4 0,2 0,1-1,-1 0,0-1,1 0,-1-1,0 0,1-1,-1 0,0-1,0 0,-1-1,1 0,-1-1,0 0,0 0,0-1,0-1,-1 1,0-2,-1 1,0-1,0 0,0-1,-1 0,-1 0,1 0,-2-1,1 0,-1 0,3-10,-5 7,-6 20,1 0,-1 1,2 0,-1 0,1-1,0 1,1 0,-1 0,2 0,-1 0,1 0,0 0,1-1,0 1,0 0,1-1,-1 0,2 1,-1-1,1 0,0-1,1 1,-1-1,1 1,1-2,-1 1,1 0,0-1,2 1,4 0,0 0,0-1,0-1,1 0,0-1,-1-1,1 1,0-2,0 0,1-1,-1 0,0-1,0 0,0-1,0 0,-1-1,1-1,-1 0,1-1,22-9</inkml:trace>
  <inkml:trace contextRef="#ctx0" brushRef="#br0" timeOffset="4456.163">7766 535,'-5'77,"3"0,4 0,11 71,0 23,-10-109,-3 1,-2-1,-6 27,-9-29,17-60,1-1,-1 1,0-1,0 1,0-1,0 0,0 1,0-1,0 1,0-1,0 1,0-1,-1 1,1-1,0 1,0-1,0 1,-1-1,1 1,0 0,-1-1,1 1,0-1,-1 1,1-1,0 1,-1 0,1-1,-1 1,1 0,0 0,-1-1,1 1,-1 0,1 0,-1 0,1-1,-1 1,1 0,-1 0,0 0,1 0,-1 0,1 0,-1 0,1 0,-1 0,1 1,-1-1,1 0,-1 0,1 0,-1 0,1 1,-1-1,1 0,0 1,-1-1,1 0,-1 1,1-1,-1 1,-3-44,1 1,3-1,1 1,2-3,1-14,5-133,13-31,-21 211,18-68,-18 78,0-1,0 1,0-1,0 1,1 0,-1 0,1 0,0 0,0 0,0 0,-1 0,2 0,-1 1,0-1,0 1,0 0,1-1,-1 1,1 0,-1 0,1 1,-1-1,1 0,0 1,-1 0,1-1,0 1,0 0,6 2,0 0,0 1,0-1,0 2,0-1,-1 1,1 1,-1 0,0 0,0 0,-1 1,0 0,0 0,0 1,-1 0,0 0,0 1,0 0,-1 0,-1 0,3 5,-5-10,-1 0,1 1,-1-1,0 0,0 1,0-1,0 0,-1 1,1-1,-1 1,0-1,0 1,0-1,-1 1,1-1,-1 1,0-1,1 0,-2 1,1-1,0 0,-1 0,1 0,-1 0,0 0,0 0,0 0,-1-1,1 1,-1-1,1 1,-1-1,0 0,0 0,0 0,-12 6,0-1,0 0,0-1,-1-1,1-1,-1 0,0-1,-1-1,-14 1,-9 0</inkml:trace>
  <inkml:trace contextRef="#ctx0" brushRef="#br0" timeOffset="14725.513">199 1979,'-10'2,"0"0,0 0,0 1,0 0,0 1,1 0,0 0,0 1,0 1,1-1,-1 1,1 1,0-1,1 2,0-1,0 1,1 0,0 0,0 0,1 1,0 0,0 0,1 1,0-1,-2 8,6-14,-1-1,1 1,0-1,0 0,0 1,0-1,0 1,0-1,1 0,-1 1,1-1,0 0,-1 1,1-1,0 0,0 0,1 0,-1 0,0 0,1 0,-1 0,1 0,0 0,-1-1,1 1,0 0,0-1,0 0,0 0,0 1,0-1,1 0,-1-1,0 1,1 0,-1-1,0 1,1-1,-1 0,1 1,-1-1,0-1,1 1,0 0,13-3,0-1,-1 0,1-1,-1-1,0 0,0-1,-1-1,0 0,0-1,-1-1,0 0,0 0,-1-1,9-11,-10 10,-1 1,1-1,-2-1,0 0,0 0,-1-1,-1 0,0 0,-1 0,-1-1,0 0,-1-1,0 1,-2-1,0 1,0-1,-1 0,-1 1,-1-1,0 0,-1 0,-1 1,-1-1,0 1,0 0,-2 0,0 1,-1-2,-41-45,47 60,-1 0,1 0,0 0,-1 0,1 0,0 0,-1 1,1-1,-1 0,1 1,-1-1,1 1,-1 0,0-1,1 1,-1 0,1 0,-1 0,0 0,1 0,-1 1,1-1,-1 0,1 1,-1-1,0 1,1 0,0-1,-1 1,1 0,-1 0,1 0,0 0,0 0,0 0,-1 0,1 0,0 0,0 1,0-1,1 0,-1 1,0-1,0 1,1-1,-1 1,-5 15,1 0,0 0,1 0,1 0,0 1,2-1,0 1,1-1,0 1,2 0,1 3,-2-2,1 1,0-1,2 0,0 0,2 0,0-1,1 0,0 0,2 0,0-1,1 0,0-1,2 0,0-1,0 0,2-1,0 0,0-1,1-1,1-1,0 0,4 2,-13-10,0-1,1 0,-1 0,0-1,0 1,1-2,-1 1,1-1,-1 0,0-1,1 0,-1 0,0 0,0-1,1 0,-1 0,0-1,-1 0,1 0,-1-1,1 0,-1 0,0 0,0-1,-1 0,1 0,-1 0,2-4,2-1,0-1,-1 0,0 0,0-1,-2 0,1 0,-2-1,0 1,0-1,-1-1,-1 1,0 0,0-1,-2 0,0-1,-17-42,16 56,-1 0,0 0,1 0,-1 0,0 0,0 0,0 1,0-1,0 0,0 0,0 1,0-1,0 0,0 1,0-1,-1 1,1-1,0 1,0 0,0 0,-1-1,1 1,0 0,-1 0,1 0,0 0,0 1,-1-1,1 0,0 0,0 1,0-1,-1 1,1-1,0 1,0-1,0 1,0 0,0 0,0-1,0 1,0 0,0 0,0 1,-3 2,0 1,1 0,-1 1,1-1,0 0,1 1,-1 0,1 0,0 0,1 0,-1 0,1 0,1 0,-1 0,1 0,0 1,0-1,1 0,-1 0,1 0,1 1,-1-1,1-1,0 1,1 0,-1 0,1-1,0 1,1-1,-1 0,1 0,0 0,0-1,5 5,1-2,0 0,1 0,-1-1,1 0,1-1,-1 0,1-1,0 0,0-1,0-1,0 0,9 1,37 2</inkml:trace>
  <inkml:trace contextRef="#ctx0" brushRef="#br0" timeOffset="15945.209">2257 1979,'-86'-37,"82"37,1-1,0 0,0 1,0-1,0 1,0 0,-1 0,1 0,0 1,0-1,0 1,0 0,0 0,-1 0,2 0,-1 0,0 1,0-1,0 1,1 0,-1-1,0 1,1 1,0-1,0 0,-1 0,0 2,1 0,-1 0,1 0,0 0,0 0,0 0,1 0,0 1,-1-1,1 0,1 1,-1-1,1 1,-1-1,1 1,1-1,-1 1,1-1,-1 0,1 1,1-1,-1 0,0 1,1-1,0 0,0 0,0 0,1 0,-1-1,1 1,0-1,0 1,0-1,1 0,-1 0,1-1,-1 1,1-1,0 1,0-1,0 0,0-1,0 1,1-1,-1 0,0 0,1 0,-1 0,8-1,1-1,-1 0,-1-1,1 0,0-1,0 0,-1-1,0 0,1-1,-2 0,1-1,-1 0,1 0,-2-1,1-1,-1 0,0 0,-1-1,0 1,0-2,2-3,-7 10,0-1,0 0,-1 0,1 0,-1 0,0-1,0 1,0-1,-1 1,1-1,-1 1,0-1,0 0,-1 0,0 1,1-1,-2 0,1 0,0 0,-1 1,0-1,0 0,-1 1,1-1,-1 0,0 1,-1-2,1 5,0 0,0 0,0 1,0 0,0-1,1 1,-1 0,0 0,0 0,0 0,0 0,0 0,0 0,0 1,0-1,0 1,0-1,0 1,0 0,1 0,-1 0,0 0,1 0,-1 0,0 1,1-1,0 0,-1 1,1-1,0 1,0-1,-1 1,1 0,1-1,-1 1,0 0,0 0,1 0,-1 0,1 0,-1 0,1 0,0 0,0 0,0 0,0 0,0 0,-1 1,1 1,-1 0,1-1,0 1,0 0,0-1,0 1,1 0,0-1,-1 1,2-1,-1 1,0-1,0 1,1-1,0 0,0 0,0 1,0-1,0-1,1 1,-1 0,1-1,0 1,-1-1,1 0,0 0,1 0,-1 0,0 0,1-1,9 5,0-1,1 0,-1-1,1-1,0 0,0-1,9 0,-6 0,0-1,0-1,1-1,-1-1,0 0,0-1,0 0,5-4,-16 6,0-1,-1 0,0-1,1 1,-1-1,0 0,0 0,0-1,-1 0,1 1,-1-1,0-1,0 1,0-1,-1 0,1 1,-1-1,0-1,-1 1,1 0,-1-1,0 1,0-1,-1 0,1-4,-1-26,-1 36,-1 0,1 0,-1 0,0 0,1 0,-1 0,1 1,-1-1,1 0,-1 0,1 0,0 1,-1-1,1 0,-1 0,1 1,-1-1,1 0,0 1,-1-1,1 1,0-1,-1 0,1 1,0-1,0 1,-1-1,1 1,0-1,0 1,0-1,0 1,0-1,-1 1,1-1,0 1,0-1,0 1,0-1,1 1,-1-1,0 1,0-1,0 1,0-1,0 1,1 0,-3 5,0 0,0 0,1 1,-1-1,2 1,-1-1,1 1,0-1,0 1,1-1,0 1,0-1,0 1,1-1,0 0,0 0,1 0,0 0,0 0,0 0,1-1,-1 1,1-1,1 0,-1 0,1-1,-1 1,2-1,-1 0,0 0,1-1,-1 0,1 0,1 0,2-1,0 0,0-1,0 0,0 0,0-1,1-1,-1 0,0 0,0 0,0-1,0-1,-1 1,1-1,0-1,-1 0,0 0,0-1,0 1,6-7,-1 2,-1-1,-1 0,1-1,-2-1,0 1,0-2,-1 1,0-1,-1-1,-1 0,3-5,0-22,-14 36,-3 19,4-8,1 0,0 0,1 1,-1-1,1 1,1-1,-1 1,1-1,0 1,1-1,-1 1,1 0,1-1,-1 0,1 1,0-1,0 0,1 0,0 0,0 0,1-1,-1 1,1-1,0 0,1 0,-1 0,1 0,0-1,0 0,0 0,1 0,-1-1,2 1,8 0,0 0,1-1,-1 0,1-2,-1 0,1 0,-1-1,1-1,-1-1,1 0,-1-1,0-1,0 0,0-1,0-1,-1 0,0-1,0-1,-1 0,0 0,0-2,-1 1,-1-2,1 1,-1-2,7-10,-7 8,-1-1,-1-1,-1 1,0-1,-1-1,-1 0,0 0,-1 0,-1 0,-1-1,0-3,8-199,-11 194,-6-271,2 277,-2 39,-14 359,18-350,-2 30,2 1,3 0,2 0,3-1,3 0,5 13,-13-63,1-1,-1 0,2 1,-1-1,1 0,0 0,1 0,-1-1,1 1,1-1,-1 0,1 0,0 0,1-1,-1 0,1 0,0 0,0 0,1-1,3 1,11-1</inkml:trace>
  <inkml:trace contextRef="#ctx0" brushRef="#br0" timeOffset="16206.079">3407 1498,'25'-2,"27"1,29 1,25 3,21 1,-12-1</inkml:trace>
  <inkml:trace contextRef="#ctx0" brushRef="#br0" timeOffset="16469.037">3916 1872,'-1'19,"2"0,1-1,0 1,1 0,1-1,4 12,-6-25,0 0,-1 0,2-1,-1 1,0 0,1-1,0 1,0-1,0 0,1 0,0 0,-1 0,1-1,0 0,1 0,-1 0,1 0,-1 0,1-1,0 0,0 0,0 0,0-1,0 1,3-1,-4-1,0 1,0-1,1 0,-1-1,0 1,0-1,0 0,0 0,0 0,0 0,-1-1,1 0,0 1,-1-1,1-1,-1 1,1 0,-1-1,0 0,0 0,0 0,-1 0,1 0,-1 0,0-1,1 1,-1-1,-1 0,1 1,-1-1,1 0,-1 0,0 0,-1 0,1 0,-1 0,1 0,-1-1,0 1,-1 0,1 0,-1 0,0 0,0 0,0 0,0 0,-1 0,0 1,1-1,-2-1,-2-1,0-1,0 1,0 1,-1-1,0 1,0 0,0 0,-1 0,1 1,-1 0,0 1,0-1,-1 2,1-1,0 1,-1 0,0 0,-6 0,10 1,0 0,-1 1,1-1,0 1,0 0,0 1,-1-1,1 1,0 0,0 0,0 0,0 0,0 1,0-1,0 1,1 0,-1 0,0 1,1-1,0 1,-1 0,1-1,0 1,1 1,-1-1,1 0,-1 1,1-1,0 1,0 0,0 0,1 0,-1 0,0 4,-2 17</inkml:trace>
  <inkml:trace contextRef="#ctx0" brushRef="#br0" timeOffset="16868.186">4624 1778,'-11'-5,"-1"0,0 1,0 1,0 0,0 0,0 2,-1-1,1 1,-1 1,1 0,0 1,-1 0,1 1,0 1,-1 0,2 0,-1 1,0 1,10-5,0 1,0 0,0 0,0 0,0 0,1 0,-1 1,0-1,1 0,-1 1,1 0,0-1,-1 1,1 0,0-1,0 1,0 0,0 0,0 0,0 0,1 0,-1 0,1 0,-1 0,1 0,0 0,0 1,0-1,0 0,0 0,0 0,1 0,-1 0,1 0,-1 0,1 0,0 0,0 0,0 0,0 0,0 0,11 9,0 0,0 0,1-1,0-1,1-1,0 0,0 0,1-1,13 4,7 4,-16-5,-4-4,-1 0,0 2,0 0,0 0,-1 1,-1 1,2 2,-13-12,0 1,0 0,0-1,-1 1,1 0,0 0,0 0,-1 0,1 0,-1 0,1 0,-1 0,1 0,-1 0,1 0,-1 0,0 0,0 0,1 0,-1 1,0-1,0 0,0 0,0 0,-1 0,1 0,0 1,0-1,-1 0,1 0,0 0,-1 0,1 0,-1 0,0 0,1 0,-1 0,0 0,1-1,-1 1,0 0,0 0,0-1,0 1,0 0,0-1,0 1,0-1,-55 22,21-14,-1 0,0-3,0-1,0-1,-29-3,58-2,10-1</inkml:trace>
  <inkml:trace contextRef="#ctx0" brushRef="#br0" timeOffset="18614.465">5199 1939,'-22'-6,"0"2,-1 1,1 0,-1 2,1 1,-10 1,24-1,-1 1,1 0,0 0,0 1,1 0,-1 1,0 0,1 0,-1 0,1 1,0 0,0 1,1 0,-1 0,1 0,0 0,0 1,1 0,-1 2,4-5,0 0,0 0,1 1,-1-1,1 1,0-1,0 1,0-1,1 1,-1-1,1 1,0 0,0-1,0 1,0 0,1-1,-1 1,1-1,0 1,0-1,1 1,-1-1,1 1,-1-1,1 0,0 0,0 0,0 0,1 0,-1-1,1 1,0-1,-1 1,1-1,0 0,0 0,1 0,-1 0,2 0,18 9,0-2,1 0,0-1,0-1,1-2,0 0,0-2,0 0,0-2,4-1,4 2,0-2,1-2,-1 0,0-2,0-2,-1-1,1-2,-2 0,1-3,-1 0,26-16,-13-11,-43 38,-1 0,1 0,0 1,-1-1,0 0,1 0,-1 0,1 0,-1 0,0-1,0 1,0 0,1 0,-1 0,0 0,0 0,-1 0,1 0,0 0,0 0,0 0,-1 0,1 0,0 0,-1 0,1 0,-1 0,1 0,-1 0,0 0,1 0,-1 1,0-1,0 0,0 0,1 1,-1-1,0 1,0-1,0 0,0 1,0 0,0-1,0 1,0 0,0-1,0 1,0 0,0 0,0 0,0 0,-10-3,1 1,-1 0,0 0,1 1,-1 0,0 1,0 1,0-1,1 2,-1 0,1 0,-1 0,1 2,-8 2,16-5,1-1,-1 0,1 1,-1-1,1 1,-1 0,1-1,-1 1,1 0,0 0,-1 0,1 0,0 0,0 0,0 0,0 0,0 1,0-1,0 0,0 1,1-1,-1 0,0 1,1-1,-1 1,1-1,-1 1,1-1,0 1,0 0,0-1,0 1,0-1,0 1,0-1,0 1,1 0,-1-1,0 1,1-1,0 1,-1-1,1 0,0 1,0-1,-1 0,1 1,0-1,0 0,1 0,-1 0,0 0,0 0,1 0,-1 0,0 0,2 0,11 3,0-1,0 0,1-1,0-1,-1 0,1-1,0-1,-1 0,1-1,-1 0,1-1,-1-1,0 0,47-20,-60 24,0 0,0 0,-1 0,1 1,0-1,0 0,0 1,-1-1,1 0,0 1,-1-1,1 1,0-1,-1 1,1 0,0-1,-1 1,1 0,-1-1,0 1,1 0,-1-1,1 1,-1 0,0 0,0 0,1-1,-1 1,0 0,0 0,0 0,0 0,0-1,0 1,0 0,0 0,0 0,4 15,-2-13,1 0,-1 0,1-1,-1 1,1-1,0 0,0 0,0 0,0 0,0 0,0 0,1-1,-1 0,1 0,-1 0,1 0,-1 0,1-1,-1 1,1-1,0 0,2 0,80-13,-68 9,0-1,-1-1,0 0,0-1,-1-1,0-1,0 0,-1-1,0-1,0 0,-2-1,1 0,-1-1,-1-1,-1 0,0-1,7-12,-4-4,-1-1,-2-1,-1 0,-2 0,-1-1,-1 0,-2 0,-2 0,-1 0,-2-17,-14-78,13 122,1 0,-1 0,-1 1,1-1,-1 1,0-1,-1 1,0 0,0 0,0 0,0 1,-1 0,0 0,0 0,0 0,-6-3,8 6,-1 1,0-1,1 1,-1-1,0 1,0 0,0 1,0-1,0 1,0-1,0 1,0 1,0-1,0 0,0 1,0 0,0 0,1 0,-1 0,0 1,0-1,1 1,-1 0,1 0,-2 2,-4 2,-1 1,1 1,1 0,0 0,0 1,0 0,1 0,-2 4,-2 6,1 0,1 1,1 0,0 0,1 1,2 0,0 1,1-1,1 1,1-1,1 1,1 0,1 0,1 0,1-1,1 1,0-1,2 0,0 0,2 0,0-1,1 0,1-1,1 0,1-1,1 0,0 0,1-2,1 0,0 0,1-1,1-1,0-1,1 0,0-2,4 2,6-4,0-1,0-2,1 0,0-2,0-1,0-2,1-1,-1-1,0-1,0-1,0-2,-1-1,2-2,160-37,-142 23,-47 22,0-1,0 1,0-1,0 1,0-1,0 0,0 0,0 1,0-1,-1 0,1 0,0 0,0 0,-1 0,1 0,-1 0,1 0,-1 0,1 0,-1 0,0 0,1-1,-1 1,0 0,0 0,0 0,0 0,0-1,0 1,0 0,0 0,-1 0,1 0,0 0,-1-1,1 1,-1 0,1 0,-1 0,0 0,-4-5,-1 2,0-1,0 1,-1-1,1 2,-1-1,1 1,-1 0,0 0,-1 1,1 0,0 0,-2 1,0-2,-5-2,-1 1,0 0,0 1,0 0,-1 2,1 0,0 0,-1 1,1 1,0 1,-1 0,1 1,0 0,-9 5,21-7,1 0,-1 1,0-1,1 1,-1 0,1-1,-1 1,1 1,0-1,0 0,0 0,0 1,0 0,0-1,1 1,0 0,-1-1,1 1,0 0,0 0,0 0,1 0,-1 0,1 0,0 0,-1 1,1-1,1 0,-1 0,0 0,1 0,0 0,-1 0,1 0,0 0,1 0,-1-1,0 1,1 0,0-1,0 1,-1-1,1 1,2 1,6 4,0 0,0-1,1 0,0-1,0 0,1 0,0-1,-1-1,2 0,-1-1,0 0,1-1,-1 0,1-1,0 0,-1-1,1-1,0 0,-1 0,1-1,-1-1,4-1,79-25,-94 28,0 0,0 1,0 0,1-1,-1 1,0 0,0-1,0 1,0 0,1 0,-1 0,0 0,0 0,0 0,1 0,-1 0,0 1,0-1,0 0,0 1,0-1,0 1,1-1,-1 1,0 0,0-1,-1 1,1 0,0 0,0 0,0 0,0 0,-1-1,1 1,0 0,-1 1,1-1,-1 0,1 0,-1 0,0 0,1 0,-1 0,0 1,0-1,0 0,1 4,0 0,0-1,0 1,1 0,0-1,-1 1,2-1,-1 0,0 1,1-1,0 0,0-1,0 1,0 0,1-1,0 0,-1 0,1 0,0 0,0-1,1 1,-1-1,0 0,1 0,-1-1,1 1,0-1,0 0,-1 0,1-1,0 1,0-1,0 0,0-1,0 1,-1-2,0 1,0-1,0 0,0 0,0-1,-1 1,1-1,-1 0,1 0,-1 0,0 0,-1 0,1-1,0 1,-1-1,0 0,0 0,0 0,0 0,0 0,-1 0,0-1,15-97,-25 3,8 98,1 0,0 0,-1 0,1 0,0 0,0 0,-1 0,1 0,0 0,0 0,0 0,0 0,1 0,-1 0,0 0,0 0,1 0,-1 0,0 0,1 0,-1 0,1 0,-1 1,1-1,-1 0,1 0,0 0,0 1,-1-1,1 0,0 1,0-1,0 0,0 1,-1-1,1 1,0 0,0-1,0 1,0 0,0-1,0 1,0 0,0 0,0 0,0 0,1 0,-1 0,0 0,0 0,1 1,185 21,-169-20,-2 0,0 0,-1 0,1 2,-1 0,1 0,-1 2,-1 0,1 0,1 3,-13-6,0 0,0 1,0-1,-1 1,1 0,-1 0,0 0,0 0,-1 0,1 0,-1 1,0-1,0 0,0 1,-1-1,0 1,1-1,-1 1,-1-1,1 1,-1-1,0 0,0 1,0-1,0 0,-2 3,-3 47,7-50,-1 0,1 0,0 0,0 0,1 0,-1 0,1 0,0 0,0 0,0-1,0 1,1-1,-1 0,1 0,0 1,0-2,0 1,0 0,1-1,-1 1,1-1,0 0,-1 0,1-1,0 1,0-1,0 0,2 1,8 2,1-1,1-1,-1 0,0-1,1 0,-1-1,4-1,-2-1,1 0,-1-1,0 0,0-2,0 0,0-1,9-5,-20 9,-1-1,0 1,0-1,0 0,0-1,0 0,-1 1,1-1,-1-1,0 1,0-1,-1 1,0-1,1 0,-1 0,-1-1,1 1,-1 0,0-1,0 0,-1 1,0-1,0 0,0-1,-1 2,0 0,-1 0,0 0,0 0,0 1,-1-1,1 0,-1 1,0-1,0 1,-1 0,1-1,-1 1,0 0,0 1,-1-1,1 1,-1-1,1 1,-1 0,0 0,-1 0,1 1,0 0,-1 0,1 0,-1 0,-3-1,4 2,0-1,0 1,0 0,0 0,0 1,0-1,-1 1,1 0,0 0,0 0,0 0,-1 1,1 0,0 0,0 0,0 0,0 1,0-1,0 1,1 0,-1 0,0 1,1-1,0 1,-1-1,1 1,0 0,1 0,-1 1,0-1,1 1,0-1,-1 2,1-1,1 0,0-1,0 1,0 0,0 0,1 0,0 0,-1 0,1 0,1 0,-1-1,0 1,1 0,0 0,0 0,0 0,1-1,-1 1,1-1,0 1,0-1,0 1,0-1,0 0,1 0,0 0,-1 0,2-1,6 9,1-2,1 1,0-2,0 0,0 0,1-1,1 0,23 8,0-2,1-1,0-2,1-2,-1-1,14-1,47 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06.3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187 681,'-2'19,"-1"14,0 13,1 11,5 11,4 10,1 7,2 4,-1 0,-3-2,-3-4,-6-7,-2-17</inkml:trace>
  <inkml:trace contextRef="#ctx0" brushRef="#br0" timeOffset="338.26">0 735,'24'-6,"0"2,0 0,1 2,-1 1,1 1,-1 0,1 2,-1 1,0 1,0 1,0 2,18 6,-39-12,1 0,-1 0,0 0,0 0,0 0,1 1,-1-1,-1 1,1 0,0 0,0 0,-1 0,1 0,-1 1,0-1,1 1,-1 0,0-1,-1 1,1 0,0 0,-1 0,0 1,0-1,0 0,0 0,0 1,-1-1,1 0,-1 1,0-1,0 1,0-1,0 0,-1 1,-4 4,-2 0,1-1,-1 0,0 0,0 0,-1-1,1 0,-1 0,-1-1,1 0,-1 0,0-1,0-1,-10 4,-72 23,81-27</inkml:trace>
  <inkml:trace contextRef="#ctx0" brushRef="#br0" timeOffset="988.07">522 1003,'-3'-36,"2"-1,1 1,2 0,3-9,1-37,-5 69,0-1,0 0,0 0,-2 0,0 0,0 0,-1 1,-1-1,0 1,-2-3,3 13,1 0,-1 1,0-1,0 1,0-1,0 1,-1 0,1 0,-1 0,1 0,-1 0,0 1,1-1,-1 1,0 0,0 0,-3-1,5 1,-1 1,1 0,0-1,-1 1,1 0,0 0,-1 0,1 0,0 0,-1 0,1 0,0 0,-1 1,1-1,0 0,0 1,-1-1,1 1,0-1,0 1,0 0,-1 0,1-1,0 1,0 0,0 0,0 0,1 0,-1 0,0 0,0 0,1 0,-1 1,0-1,1 0,-1 0,1 1,0-1,-1 0,1 1,0 0,1 2,0 0,0 0,0 0,1 0,0 0,0-1,0 1,0 0,0-1,1 0,0 1,-1-1,1 0,0-1,1 1,-1 0,0-1,1 0,-1 0,1 0,0 0,0 0,0-1,0 0,0 1,0-2,0 1,0 0,3-1,131 11,-42-7,-94-4,0 0,0 0,0 0,0 0,0 1,0-1,0 1,0-1,0 1,0 0,0 0,0 0,-1 0,1 0,0 0,-1 0,1 0,0 1,-1-1,0 1,1-1,-1 1,0-1,0 1,0 0,0 0,0 0,0-1,0 1,-1 0,1 0,-1 0,1 0,-1 0,0 0,0 0,0 0,0 1,0-1,0 0,0 0,-1 0,1 0,-1 1,-7 35,5-32,1 0,0 0,1 1,-1-1,1 0,0 1,1-1,0 1,0-1,0 1,1-1,-1 1,2-1,-1 0,1 1,0-1,0 0,1 0,-1 0,1-1,1 1,0 1,1-2,1-1,-1 1,1-1,0 0,0-1,1 1,-1-1,1 0,-1-1,1 0,0 0,0 0,0-1,0 0,0 0,0-1,1 0,-1 0,0-1,0 1,0-2,0 1,0-1,0 0,0 0,-1-1,1 0,-1 0,0-1,0 0,0 0,0 0,-1-1,1 1,-1-1,0-1,-1 1,1-1,-1 1,0-1,-1-1,1 1,-1 0,0-1,-1 0,0 1,0-1,0 0,-1 0,0-1,-3 46,4 70,-2-103,1 0,0 0,0 0,0-1,1 1,0 0,0-1,0 1,0-1,1 1,-1-1,1 0,0 0,1-1,-1 1,1 0,-1-1,1 0,4 2,7 3</inkml:trace>
  <inkml:trace contextRef="#ctx0" brushRef="#br0" timeOffset="1868.136">1136 574,'18'4,"0"1,0 1,0 0,-1 2,0 0,-1 0,0 2,0 0,-1 1,0 0,-1 1,0 1,-1 0,0 1,-1 1,-1-1,0 2,-1 0,-1 0,-1 1,0 0,3 11,16 88,-26-115,-1 0,0 1,1-1,-1 0,1 0,0 0,-1 0,1 0,0 0,0 0,-1 0,1 0,0 0,0-1,0 1,0 0,0-1,0 1,0 0,1-1,-1 1,0-1,0 0,0 1,0-1,1 0,-1 0,0 0,0 0,1 0,-1 0,0 0,0 0,1 0,-1 0,0-1,0 1,0-1,0 1,1-1,-1 1,0-1,0 0,0 1,0-1,0 0,0 0,0 0,43-47,19-86,-43 82,-16 77,-5-9,7 83,-5-96,0 0,-1 0,2 1,-1-1,0 0,0 0,1 0,0 0,-1 0,1-1,0 1,1 0,-1-1,0 1,1-1,-1 0,1 0,0 0,0 0,0-1,0 1,0-1,0 1,0-1,0 0,4 0,1-1,1-1,0 0,-1-1,1 0,-1 0,1-1,-1 0,0-1,0 1,-1-2,1 1,-1-1,0 0,0 0,0-1,-1 0,0 0,0-1,0 0,-1 0,0 0,3-6,58-84,-66 97,0-1,0 1,0 0,0-1,0 1,1 0,-1-1,0 1,0 0,0-1,1 1,-1 0,0-1,0 1,1 0,-1 0,0-1,1 1,-1 0,0 0,1 0,-1-1,0 1,1 0,-1 0,0 0,1 0,-1 0,1 0,-1 0,0 0,1 0,-1 0,1 0,-1 0,0 0,1 0,-1 0,0 0,1 0,-1 1,0-1,1 0,-1 0,0 0,1 0,-1 1,0-1,1 0,-1 1,0-1,0 0,1 0,-1 1,0-1,0 0,0 1,1-1,-1 0,0 1,0-1,0 1,0-1,0 0,0 1,0-1,4 34,-3-22,-1-4,1 0,0 0,0-1,1 1,0 0,0 0,1-1,0 1,0-1,1 0,0 0,0 0,1-1,0 0,0 1,0-2,1 1,0 0,0-1,0 0,0-1,1 1,0-1,0-1,0 1,1-1,-1 0,1-1,-1 0,1 0,0-1,4 1,0-4,1 1,-1-2,1 1,-1-2,0 0,0 0,-1-1,1-1,-1 0,0 0,-1-1,1 0,-1-1,-1 0,1-1,-2 0,1 0,-1-1,5-9,-9 13,0-1,-1 0,0 0,0 0,-1 0,0-1,0 1,0-1,-1 1,0-7,-1 11,0 0,0 0,0 0,0 0,0 0,-1-1,0 1,1 0,-1 0,0 1,0-1,-1 0,1 0,-1 0,1 1,-1-1,0 1,0-1,0 1,0 0,0 0,-1 0,1 0,-1 0,1 0,-1 1,-1-1,2 1,-1 0,1 0,0 1,0-1,-1 1,1 0,0-1,-1 1,1 0,0 0,-1 1,1-1,0 0,-1 1,1 0,0-1,0 1,0 0,-1 0,1 0,0 0,0 1,0-1,1 0,-1 1,0 0,0-1,1 1,-1 0,1 0,0 0,-1 1,-2 2,1 0,0 0,1 0,-1 0,1 1,0-1,1 1,-1-1,1 1,0 0,0 0,1 4,1-4,-1 1,2-1,-1 0,1 0,0 0,0 0,0 0,1-1,0 1,0-1,0 1,1-1,0 0,0 0,0-1,1 1,0-1,-1 0,1 0,1-1,-1 1,0-1,5 1,3 3,1-1,0 0,1-1,-1-1,1 0,0-1,0 0,0-1,5-1,16-1</inkml:trace>
  <inkml:trace contextRef="#ctx0" brushRef="#br0" timeOffset="2452.667">3035 615,'-17'-2,"-1"2,1 0,0 1,0 1,0 0,0 1,0 1,1 1,-1 0,1 1,0 1,1 0,0 2,0-1,0 2,-9 8,22-17,0 0,1 0,-1 1,1-1,-1 0,1 1,0-1,-1 0,1 1,0 0,0-1,0 1,0 0,0-1,1 1,-1 0,0 0,1 0,-1 0,1 0,0 0,0 0,0 0,0-1,0 1,0 0,0 0,1 0,-1 0,0 0,1 0,0 0,0 0,-1-1,1 1,0 0,0-1,0 1,1-1,-1 1,0-1,1 1,-1-1,1 0,-1 1,1-1,-1 0,1 0,0 0,0-1,-1 1,2 0,71 8,-66-10,0 1,0 0,0 1,0 0,0 1,0-1,0 1,0 1,0-1,4 4,-10-5,-1-1,0 1,0 0,0-1,0 1,-1 0,1 0,0 0,0 0,0 0,-1 0,1 0,0 0,-1 0,1 0,-1 1,0-1,1 0,-1 0,0 0,1 1,-1-1,0 0,0 0,0 1,0-1,0 0,-1 0,1 1,0-1,-1 0,1 0,0 0,-1 0,0 1,1-1,-1 0,1 0,-2 0,-33 40,19-28,0-1,-1-1,0 0,-1-1,-17 6,19-8,33 1,10-5,0 0,-1 2,1 2,-2 0,1 1,5 5,-21-10,-1 1,1 1,-1 0,0 0,-1 1,1 0,-1 0,0 1,-1 0,0 0,-1 1,1 0,-1 0,-1 1,0-1,0 1,-1 1,-2-4,0-1,-1 1,0 0,0 0,-1-1,1 1,-1 0,-1 0,0 0,0-1,0 1,0 0,-1-1,0 1,-1-1,0 0,0 0,0 0,0 0,-1 0,0-1,0 1,-1-1,1 0,-3 2,-5 4,-1 0,0 0,0-1,-1-1,-1 0,1-1,-1-1,-1 0,-13 4,28-10,-1 0,1 0,0 0,0-1,-1 1,1 0,-1 0,1-1,-1 1,1-1,-1 1,1-1,-1 0,1 0,-1 0,0 0,1 0,-1 0,1 0,-1 0,1 0,-1-1,1 1,-1-1,1 1,-1-1,1 1,-1-1,1 0,0 0,-1 0,1 0,0 0,0 0,0 0,0 0,0 0,0-1,0 1,0 0,0-1,1 1,-2-2,35-74,-6 30</inkml:trace>
  <inkml:trace contextRef="#ctx0" brushRef="#br0" timeOffset="2903.416">3316 241,'0'-23,"-1"0,-1 1,-1-1,-1 1,0-1,-2 1,-1 1,-3-8,10 28,-1-1,1 1,0-1,0 1,-1 0,1-1,0 1,-1 0,0-1,1 1,-1 0,0 0,0-1,1 1,-1 0,0 0,0 0,0 0,0 0,0 0,-1 1,1-1,0 0,0 0,-1 1,1-1,0 1,-1-1,1 1,0 0,-1-1,1 1,-1 0,1 0,0 0,-1 0,1 0,-1 0,0 1,-2 5,0 1,1 1,0-1,1 0,-1 1,2-1,-1 1,1 0,0-1,0 1,1 0,0 2,-1 7,-4 81,5 1,4-1,5 1,3-2,15 48,-26-141,1 13,2 1,0-1,1 0,0 0,1-1,2 1,-1-1,2-1,6 11,-12-23,-1-1,1 1,0-1,-1 1,1-1,0 0,1 0,-1 0,0 0,0-1,1 1,-1-1,1 0,-1 0,1 0,0-1,-1 1,1-1,0 0,-1 0,1 0,0 0,-1-1,1 1,0-1,-1 0,1 0,-1 0,1-1,-1 1,0-1,1-1,9-3,-1-2,0 0,-1-1,0 0,-1 0,1-1,6-10,-7 9,-1 0,0 0,-1-1,0-1,-1 1,0-1,-1 0,-1-1,0 1,0-1,-2 0,0 0,0-4,-2 17,-1 0,0 0,1 0,-1 0,0 0,0 0,0 0,0 0,0 0,0 0,0 0,0 0,0 0,0 0,-1 0,1 0,0 0,-1 0,1 0,-1 0,1 0,-1 1,1-1,-1 0,1 0,-1 0,0 1,0-1,1 0,-1 0,0 1,0-1,0 1,0-1,0 1,0-1,0 1,0 0,0-1,0 1,0 0,0 0,0 0,0 0,0 0,0 0,0 0,0 0,0 0,0 0,0 1,0-1,0 0,0 1,0-1,0 0,0 1,1 0,-1-1,0 1,0-1,0 1,0 0,-5 6,1 0,0 0,0 0,0 1,1-1,0 1,1 0,0 0,0 1,0-1,1 1,1-1,-1 1,1 0,1-1,0 1,0 0,1 4,0-6,1 0,-1 0,1 0,1 0,-1-1,1 1,1-1,-1 0,1 0,0 0,0 0,1 0,-1-1,1 0,1 0,-1 0,1-1,-1 0,1 0,1 0,-1-1,0 0,1 0,0 0,-1-1,1 0,0-1,0 1,0-1,0-1,1 1,-1-1,0 0,0-1,0 0,0 0,2-1,22-6</inkml:trace>
  <inkml:trace contextRef="#ctx0" brushRef="#br0" timeOffset="3165.723">2968 467,'18'-2,"22"-3,27-3,27-5,25-4,17-7,-15 1</inkml:trace>
  <inkml:trace contextRef="#ctx0" brushRef="#br0" timeOffset="16381.096">267 2246,'10'-9,"73"-63,-4-3,-3-4,13-21,-76 84,0 0,-2 0,1-2,-2 1,0-1,-1-1,-1 0,-1 0,-1 0,0-1,-2 0,1-5,-5 22,1 0,-1-1,0 1,0-1,0 1,-1-1,1 1,-1-1,0 1,0 0,0-1,0 1,0 0,-1 0,0 0,1 0,-1 0,0 0,0 0,-1 1,1-1,-1 1,1 0,-1 0,0-1,0 2,0-1,0 0,0 1,0-1,0 1,-1 0,1 0,0 0,-1 0,1 1,-1-1,1 1,-4 0,0 1,1-1,-1 1,0 0,1 1,-1 0,1 0,0 0,-1 1,1 0,0 0,0 0,1 1,-1 0,1 0,0 1,0-1,0 1,1 0,-1 0,1 1,1-1,-1 1,-1 3,-1 4,0 0,1 0,0 0,1 1,1-1,0 1,1 0,0 0,1 0,1 14,2 0,1-1,1 1,1-1,2 0,1 0,1 0,1-1,1-1,1 0,2 0,0-2,5 5,-16-22,0-1,0 0,0 0,1-1,0 1,0-1,0 0,0 0,1 0,-1 0,1-1,0 0,0 0,0 0,1 0,-1-1,1 0,-1 0,1-1,0 0,0 1,0-2,0 1,-1-1,1 0,0 0,0-1,0 1,0-1,0-1,-1 1,1-1,0 0,2-2,3-5,0 0,-1-1,0 0,-1 0,0-1,-1-1,0 1,0-1,3-9,-7 14,-4 7,0 1,0-1,0 0,0 0,0 1,0-1,0 0,0 0,1 1,-1-1,0 0,0 0,0 0,0 1,1-1,-1 0,0 0,0 0,0 0,1 1,-1-1,0 0,0 0,1 0,-1 0,0 0,0 0,1 0,-1 0,0 0,0 0,1 0,-1 0,0 0,0 0,1 0,-1 0,0 0,0 0,1 0,-1 0,0 0,0 0,1 0,-1-1,0 1,0 0,0 0,1 0,-1 0,0-1,0 1,0 0,0 0,1 0,-1-1,0 1,0 0,0 0,0-1,0 1,0 0,0 0,0-1,1 1,-1 0,0 0,5 29,-3-15,-2-9,1 0,1-1,-1 1,0-1,1 0,0 1,0-1,0 0,1 0,0 0,-1-1,1 1,0-1,1 1,-1-1,1 0,-1 0,1-1,0 1,0-1,0 1,0-1,1-1,-1 1,0 0,1-1,-1 0,1 0,0-1,-1 1,1-1,-1 0,1 0,0 0,-1-1,5 0,-3-1,0 0,-1 1,1-2,0 1,-1-1,1 0,-1 0,0 0,0-1,0 0,0 0,-1 0,1 0,-1-1,0 0,-1 0,1 0,-1 0,0 0,0-1,-1 1,1-1,-1 0,-1 0,1 0,-1 0,0-1,-1 4,0 0,0 0,-1 1,0-1,1 0,-1 0,0 1,0-1,0 0,-1 1,1-1,-1 1,1 0,-1-1,0 1,0 0,0 0,0 0,0 0,0 0,-1 1,1-1,-1 1,1-1,-1 1,0 0,1 0,-1 0,-2 0,-2-1,0 0,0 1,0 0,0 0,0 1,-1 0,1 0,0 0,0 1,-1 0,-1 1,6-1,-1-1,1 1,-1 0,1 0,-1 0,1 1,0-1,-1 1,1-1,0 1,0 0,0 1,0-1,1 0,-1 1,1-1,-1 1,1 0,0 0,0 0,0 0,1 0,-1 0,1 1,-1-1,1 1,0-1,0 1,1-1,-1 1,1-1,0 1,0 0,0-1,0 1,0-1,1 1,0-1,0 1,1 2,20 19,6-5</inkml:trace>
  <inkml:trace contextRef="#ctx0" brushRef="#br0" timeOffset="17062.185">1578 2098,'-14'-7,"0"0,-1 2,1-1,-1 2,0 0,0 0,0 2,-1 0,1 0,-1 2,1 0,-1 0,1 2,0 0,-1 0,-11 5,24-6,-1 0,1 0,-1 1,1 0,-1-1,1 1,0 0,0 1,0-1,0 0,1 1,-1 0,0-1,1 1,0 0,0 0,0 1,0-1,0 0,1 1,-1-1,1 1,0-1,0 1,0 0,1-1,-1 1,1 0,0 0,0-1,0 1,1 0,-1-1,1 1,0 0,0-1,0 1,0-1,1 1,-1-1,1 1,0-1,0 0,0 0,3 3,4-1,1 0,-1-1,1 1,0-2,0 1,1-2,-1 1,1-1,-1-1,1 0,-1-1,1 1,0-2,-1 0,1 0,-1-1,1 0,-1-1,0 0,0-1,0 0,8-4,-10 4,0 0,-1 0,0 0,0-1,0 0,0 0,-1-1,1 0,-2 0,1-1,-1 1,0-1,0 0,0-1,-1 1,-1-1,1 0,1-4,2 2,-4 29,-2-8,19 104,-6-47,-3 0,-3 0,-3 1,-2 0,-4 0,-3 1,3-58,0 0,-1 0,0 0,-1 0,0 0,-1 0,0-1,-1 0,-1 0,1 0,-2 0,1-1,-2 0,1 0,-9 7,15-16,-1 1,1-1,0 0,-1 0,0 0,1 0,-1-1,1 1,-1 0,0-1,0 1,1-1,-1 0,0 1,0-1,1 0,-1 0,0 0,0 0,0 0,1-1,-1 1,0 0,0-1,1 0,-1 1,0-1,1 0,-1 0,1 0,-1 0,1 0,-1 0,1 0,0 0,-1-1,1 1,0 0,0-1,0 1,0-1,0 0,-25-73,27 43,0 1,2 0,1 0,2 0,1 0,1 1,2 0,1 1,1 0,9-14,-1-2,2 2,1 1,3 0,1 2,2 2,2 0,1 2,1 1,8-3,-15 22,-16 38,-11 7,0-5,1 0,1 0,1 0,1 0,2-1,0 1,1 0,-4-16,0 0,1-1,0 1,0 0,1-1,0 0,0 0,0 0,1 0,0-1,1 0,-1 0,1 0,0-1,1 1,0-1,6 0</inkml:trace>
  <inkml:trace contextRef="#ctx0" brushRef="#br0" timeOffset="17340.269">1979 1698,'9'16,"12"9,12 6,0-3</inkml:trace>
  <inkml:trace contextRef="#ctx0" brushRef="#br0" timeOffset="17941.809">2634 2031,'-13'-5,"1"0,-1 0,1 1,-1 1,-1 0,1 1,0 0,-1 1,1 0,0 2,-1-1,1 1,0 1,-1 1,1 0,0 0,0 1,1 1,0 0,-1 1,2 0,-1 1,1 0,0 1,-5 5,13-11,0 0,1 1,0-1,0 1,-1-1,2 1,-1 0,0 0,0 0,1 0,0 0,-1 0,1 1,1-1,-1 0,0 0,1 1,-1-1,1 1,0-1,0 0,1 1,-1-1,1 0,-1 1,1-1,0 0,0 0,1 1,-1-1,1 0,-1 0,1-1,0 1,0 0,0 0,1-1,1 2,12 4,-1-1,1-1,0 0,1-1,0-1,-1-1,1 0,0-1,0-1,1-1,-1 0,15-3,77-4,95-19,-85 9,-26-1,-91 17,-1 1,0-1,0 1,0-1,0 0,0 0,0 0,0 1,0-1,0 0,0 0,0 0,-1 0,1-1,0 1,-1 0,1 0,0 0,-1-1,0 1,1 0,-1 0,0-1,0 1,0 0,1-1,-1 1,-1 0,1-1,0 1,0 0,0-1,-1 1,1 0,-1 0,1-1,-1 1,1 0,-2-1,-32-41,30 41,0-1,0 1,0 0,0 0,0 1,-1-1,1 1,0 0,-1 0,1 0,-1 1,1 0,-1-1,1 2,-1-1,1 0,-1 1,1 0,0 0,-1 0,1 1,0-1,0 1,-1 0,2 0,-1 1,0-1,0 1,1 0,-1 0,1 0,0 0,0 1,-2 2,1-2,1 1,-1-1,1 1,0 0,0 0,1 0,-1 0,1 0,0 1,1-1,-1 1,1 0,0-1,0 1,1 0,0 0,0-1,0 1,1 0,-1-1,1 1,1 0,-1-1,1 1,0-1,0 0,2 2,-2-3,1 0,0 0,1 0,-1 0,1-1,-1 1,1-1,0 0,0 0,1-1,-1 1,0-1,1 0,0 0,-1 0,1-1,0 0,0 0,0 0,0 0,0-1,0 0,0 0,0 0,0 0,0-1,-1 0,1 0,0 0,0-1,0 0,-1 0,1 0,-1 0,0-1,1 1,-1-1,0 0,-1-1,1 1,0-1,-1 1,0-1,1-2,0 2,-1-1,1 0,-1 0,0 0,-1-1,1 1,-1-1,0 1,-1-1,1 0,-1 0,0 0,0 0,-1 0,0 0,0 0,-1-2,-4 3,9 22,0-13,0 0,1-1,-1 0,1 0,0 0,0 0,0-1,0 1,0-2,1 1,-1 0,1-1,-1 0,1 0,0-1,3 1,-5-1,151 12,-70-10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3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0,'14'0,"11"2,10 1,11 2,13 3,13 0,10-2,9-1,6-2,-15-2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1.7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295 64,'2'18,"1"16,0 12,-1 11,0 6,-3 2,-4-1,-3-4,-2-9,0-10,-1-12,3-13,1-10</inkml:trace>
  <inkml:trace contextRef="#ctx0" brushRef="#br0" timeOffset="756.172">1 11,'79'-3,"344"-2,-408 5,7-2,1 1,-1 1,1 1,-1 1,1 2,-1 0,0 1,-1 1,1 0,8 6,-25-9,-1 0,1 1,-1-1,0 1,0 0,-1 0,1 1,-1-1,0 1,0-1,0 1,-1 0,1 0,-1 0,0 0,-1 1,1-1,-1 0,0 1,-1-1,1 1,-1 1,-12 122,-51 100,60-221,7-21,12-55,-2 0,-4-1,-2-9,11-63,-9 103,-10 37,1 1,-1-1,0 0,1 1,-1-1,1 1,0-1,-1 1,1-1,-1 1,1-1,0 1,-1 0,1-1,0 1,0 0,-1-1,1 1,0 0,0 0,-1 0,1 0,0 0,0 0,0 0,-1 0,1 0,0 0,0 0,-1 0,1 1,0-1,0 0,-1 0,1 1,0-1,-1 1,1-1,0 1,-1-1,1 1,-1-1,1 1,0 0,68 69,-63-61,0-1,1 0,-1 0,1 0,1-1,0 0,0-1,0 0,0 0,1-1,0 0,1 0,-1-1,1 0,-1-1,4 1,-9-4,0 0,0 0,1 0,-1-1,0 1,0-1,0 0,0-1,0 1,0-1,0 1,0-1,0 0,-1-1,1 1,-1-1,1 1,-1-1,0 0,0 0,1-3,51-78,-48 72,26-48,-32 60,-1 0,1 0,-1-1,0 1,1 0,-1 0,1 0,-1 0,1 0,-1 0,0 0,1 0,-1 0,1 1,-1-1,1 0,-1 0,0 0,1 0,-1 1,0-1,1 0,-1 0,1 1,-1-1,0 0,0 0,1 1,-1-1,0 0,1 1,-1-1,0 1,0-1,0 0,0 1,1-1,-1 1,0-1,0 0,0 1,0-1,0 1,0-1,0 1,0-1,0 0,0 1,0-1,0 1,0-1,-1 1,1-1,0 0,0 1,0-1,-1 1,1-1,0 0,0 1,-1-1,1 0,0 4,14 165,-12-110,3 1,3-1,2 0,13 41,-21-92,1-1,0 1,0-1,0 0,1 1,0-2,1 1,-1 0,1-1,1 0,1 2,10 5</inkml:trace>
  <inkml:trace contextRef="#ctx0" brushRef="#br0" timeOffset="1199.983">2006 105,'-13'-7,"1"1,-1 0,0 2,0-1,-1 1,1 1,-1 1,0 0,0 0,0 1,0 1,0 1,0 0,0 0,0 2,1-1,-1 2,1 0,-1 1,1 0,-11 6,22-10,0 0,-1 0,1 0,0 0,0 0,-1 1,1-1,0 1,1-1,-1 1,0 0,0 0,1 0,-1-1,1 2,-1-1,1 0,0 0,0 0,0 1,0-1,0 0,1 1,-1-1,1 1,-1-1,1 1,0-1,0 1,0-1,1 1,-1-1,0 1,1-1,-1 0,1 1,0-1,0 0,0 1,0-1,1 0,-1 0,0 0,1 0,1 1,6 5,1-1,1-1,-1 0,1 0,0-1,0 0,1-1,0 0,1-1,7 4,24 7,-17-7,-1 1,0 2,-1 0,0 2,0 0,-2 2,1 1,5 5,-25-16,0-1,0 0,0 1,0 0,0 0,-1 0,1 0,-1 1,-1-1,1 1,0 0,-1 0,0 0,0 0,-1 0,1 0,-1 0,0 1,0-1,-1 0,0 1,0-1,0 1,-1-1,1 0,-1 1,0-1,-1 0,0 0,1 0,-1 0,-1 0,1 0,-1-1,-2 4,-8 1,0-1,0-1,0 0,-1-1,0 0,0-1,-1 0,1-2,-1 0,0 0,0-1,0-1,0-1,0 0,-14-2,0-6,27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4.2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1,'13'565,"-13"-533,9 78,-8-108,-1 0,1 0,0 0,-1 0,1 0,0 0,0 0,0-1,1 1,-1 0,0-1,1 1,-1-1,1 1,-1-1,1 0,0 0,0 0,-1 0,1 0,0 0,0 0,0 0,0-1,0 1,0-1,0 1,0-1,0 0,0 0,0 0,1 0,-1 0,0-1,0 1,0 0,0-1,0 0,0 1,0-1,77-40,-66 32,-1-1,0-1,-1 0,0 0,-1-1,0-1,-1 1,0-1,-1-1,0 0,-1 0,1-6,-6 65,-3-28,3 67,-1-82,-1 1,1 0,0-1,-1 1,1-1,0 1,0-1,1 0,-1 1,1-1,-1 0,1 0,-1 0,1 0,0 0,0 0,0-1,0 1,1-1,-1 1,0-1,0 0,1 0,-1 0,1 0,-1 0,1 0,2 0,20-1,0-4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4.5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125 51,'-15'-7,"-11"-2,-3-2,0-1,4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1,'0'15,"5"15,5 9,6 4,0-5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4.7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70,'18'-5,"22"-3,24-3,25-2,19-1,15 2,4 5,-4 9,-22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6.1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44 646,'-10'26,"2"0,0 1,2-1,1 1,1 8,3-31,1-1,-1 1,1-1,0 1,0-1,0 1,1-1,-1 1,1-1,0 0,0 1,0-1,0 0,0 0,1 1,0-1,-1 0,1 0,0-1,0 1,1 0,-1-1,1 1,-1-1,1 0,0 0,0 0,0 0,0 0,0-1,0 1,0-1,4 1,3-1,0-1,0 0,0-1,0 0,0 0,0-1,0-1,0 0,-1 0,0 0,1-1,-1-1,0 0,-1 0,1 0,-1-1,0-1,-1 1,1-1,-1-1,-1 1,1-1,-1 0,3-6,-3 4,0 0,0 0,-1 0,-1-1,1 0,-2 0,0 0,0 0,-1 0,0-1,-1 1,0-4,-5-5,4 20,0 0,0 0,0 1,-1-1,1 0,0 0,0 1,0-1,0 0,0 0,0 0,0 1,0-1,-1 0,1 0,0 0,0 1,0-1,0 0,-1 0,1 0,0 0,0 0,0 1,-1-1,1 0,0 0,0 0,-1 0,1 0,0 0,0 0,0 0,-1 0,1 0,0 0,0 0,-1 0,1 0,0 0,0 0,-1 0,1 0,0 0,0 0,0 0,-1-1,1 1,0 0,0 0,0 0,-1 0,1 0,0-1,0 1,0 0,0 0,-1 0,1-1,0 1,0 0,0 0,0 0,0-1,-3 11,1 0,0 0,0 1,1-1,1 0,-1 0,2 1,0-1,0 0,0 1,2-1,-1 0,1-1,0 1,5 9,-6-16,0 0,-1 0,1 0,0 0,0-1,0 1,1-1,-1 1,1-1,-1 0,1 0,0 0,0 0,0-1,0 1,0-1,0 0,0 1,0-1,0-1,1 1,-1 0,0-1,1 0,-1 0,1 0,-1 0,0 0,1-1,-1 1,0-1,0 0,1 0,-1 0,0-1,0 1,0-1,0 1,1-2,27-16,-1 0,-1-2,-1-2,-1 0,-1-2,15-18,-16 23,-25 20,1-1,-1 1,1 0,-1 0,1 0,0 0,-1 0,1 1,-1-1,1 0,-1 0,1 0,-1 0,1 1,-1-1,1 0,-1 0,1 1,-1-1,1 0,-1 1,0-1,1 0,-1 1,1-1,-1 1,0-1,0 1,1-1,-1 1,0-1,0 1,1-1,-1 1,0-1,0 1,0-1,0 1,0 0,0-1,0 1,0-1,0 1,0-1,0 1,0-1,0 1,-1-1,1 1,0-1,1 40,-2-34,1 1,-1-1,1 1,1-1,-1 1,1-1,0 0,1 1,-1-1,1 0,1 0,-1 0,1 0,0 0,0 0,1-1,-1 0,1 1,3 1,2-1,0-2,0 1,1-1,0 0,-1-1,1-1,1 1,-1-1,0-1,0 0,1 0,-1-1,0-1,0 0,1 0,-1-1,0 0,0 0,0-1,6-3,-1 2,1-1,-1-1,0 0,0-1,0 0,-1-1,0-1,-1 0,0-1,0-1,-1 0,-1 0,0-1,0-1,-1 0,3-5,-9 10,4-7,-5 20,-9 105,4 0,4-1,15 87,0 12,-16-195,0 3,0 1,0 0,-2 0,0-1,-1 1,-1 0,-2 4,6-20,-1 0,0 0,0 0,0 0,0 0,0 0,-1 0,1 0,0 0,0 0,0 0,-1 0,1 0,-1-1,1 1,-1 0,1 0,-1 0,1 0,-1-1,0 1,1 0,-1-1,0 1,1-1,-1 1,0-1,0 1,0-1,0 1,0-1,1 0,-1 1,0-1,0 0,0 0,0 0,0 1,0-1,0 0,0-1,0 1,0 0,0 0,0 0,0 0,0-1,0 1,1 0,-1-1,0 1,0-1,0 1,0-1,1 0,-1 1,0-1,1 0,-1 1,-32-51,19 11,3-1,1-1,2 0,1 0,3 0,1-25,-1 32,2 0,1 0,2 0,2 0,1 0,1 1,2-1,2 1,6-16,-14 45,0 1,1-1,0 1,0 0,0 0,0 0,0 0,1 0,0 0,0 0,0 1,0-1,0 1,1 0,0 0,-1 0,1 1,0-1,0 1,1 0,-1 0,0 0,1 1,-1 0,1 0,-1 0,1 0,0 0,-1 1,1 0,0 0,-1 1,1-1,0 1,-1 0,1 0,-1 0,1 1,4 4,-1 0,0 0,0 1,-1 0,1 0,-2 1,1 0,-1 0,0 1,-1 0,0 0,0 0,-1 0,0 1,-1 0,0-1,-1 1,0 0,0 1,0 6,-2-14,0 0,0 0,0 0,0 0,0 0,0 0,-1 0,0 0,0 0,1 0,-2-1,1 1,0 0,0 0,-1-1,0 1,1-1,-1 1,0-1,0 0,0 0,-1 0,1 0,0 0,-1 0,1-1,-1 1,0-1,0 0,1 1,-1-1,0-1,-2 2,3-2,1 0,0 0,0 0,0 0,-1 0,1-1,0 1,0 0,0 0,-1-1,1 1,0-1,0 1,0-1,0 0,0 1,0-1,0 0,0 0,0 1,0-1,0 0,1 0,-1 0,0 0,1 0,-1 0,1 0,-1 0,1-1,-1 1,1 0,0 0,-1 0,1-1,0 1,0 0,0 0,0 0,0-1,9-49,-4 40,1 1,1 0,-1 1,2 0,-1 0,1 0,1 1,-1 0,1 0,1 1,-1 1,1-1,0 2,1-1,-1 1,1 1,0 0,1 1,-1 0,0 0,1 1,0 1,-1 0,2 0,-4 3,1-1,-1 1,0 1,0 0,0 0,0 1,0 0,-1 1,1 0,-1 0,-1 1,1-1,-1 2,0-1,0 1,-1 0,2 3,-6-7,0 0,1-1,-1 1,0 0,1-1,0 0,-1 1,1-1,0 0,0-1,0 1,1 0,-1-1,0 0,1 0,-1 0,0 0,1 0,-1-1,1 1,-1-1,1 0,-1 0,1 0,0-1,-1 1,0-1,1 0,-1 0,3-1,12-6,-1-1,0-1,-1-1,0 0,0-1,-1 0,-1-1,0-1,0-1,-2 1,10-16,-22 31,0-1,0 0,0 0,0 1,0-1,0 0,0 0,0 1,0-1,0 0,0 0,0 1,0-1,0 0,0 0,0 0,0 1,1-1,-1 0,0 0,0 0,0 1,0-1,1 0,-1 0,0 0,0 0,0 1,1-1,-1 0,0 0,0 0,1 0,-1 0,0 0,0 0,0 0,1 0,-1 0,0 0,0 0,1 0,-1 0,0 0,0 0,1 0,-1 0,0 0,0 0,1 0,-1 0,0 0,0 0,1-1,-1 1,0 0,0 0,0 0,1 0,-1-1,0 1,0 0,0 0,0 0,0-1,0 28,0-22,-1 0,0 0,1 0,-1 1,1-1,0 0,0 0,1 0,0 1,-1-1,2 0,-1 0,1 0,-1 0,1-1,1 1,-1 0,1-1,0 1,0-1,0 0,0 0,1 0,-1-1,1 1,0-1,0 0,1 0,-1 0,5 2,3-3,1 0,-1-1,1-1,-1 0,1 0,-1-1,1-1,-1 0,0 0,0-2,0 1,0-2,-1 1,1-2,-1 1,0-1,-1-1,1 0,-1-1,6-6,1 0,-2 0,0 0,-1-2,-1 0,0 0,-1-1,-1-1,0 0,-1 0,-2-1,0-1,4-13,0-6,-2-1,-2-1,-2 1,-1-1,-1-41,-4 55,-1-1,-1 1,-1-1,-1 1,-5-12,7 29,-1 1,0 0,0 0,-1 1,0-1,-1 1,0-1,0 1,0 1,-1-1,-1 1,1 0,-1 1,0-1,-1 1,1 0,-4-1,7 5,0 0,-1 0,1 0,-1 0,0 1,0-1,1 1,-1 0,0 1,0-1,0 1,0 0,0 0,0 1,1-1,-1 1,0 0,0 0,0 1,1 0,-1 0,1 0,-1 0,1 0,0 1,0 0,-3 3,0 0,0 0,0 1,1-1,0 2,1-1,-1 1,2 0,-1 0,1 0,0 0,1 1,-2 4,0 5,1 0,1 0,0 0,2 1,0-1,0 0,2 1,1-1,0 0,1 0,1 0,1 0,0-1,1 1,1-1,1-1,0 1,9 12,-3-8,0-1,1 0,1-2,1 1,1-2,0 0,1-2,1 0,0 0,1-2,1-1,0-1,19 7,39 8,-7-10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6.8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249 340,'-12'0,"-1"1,1 1,-1 0,1 0,0 1,0 1,0 0,0 1,1 0,0 1,0 0,0 1,1 0,0 0,0 1,1 1,0 0,1 0,-1 0,2 1,-2 3,7-11,1-1,0 1,-1 0,1-1,0 1,0 0,0 0,1 0,-1 0,0 0,1 0,-1 0,1 0,0 0,0 0,0 0,0 0,0 0,0 0,0 0,1 0,-1 0,1 0,-1 0,1 0,0 0,0 0,0 0,0 0,0 0,0-1,0 1,1-1,-1 1,1-1,-1 1,1 0,4-1,1 1,-1-1,0 0,0-1,1 1,-1-1,0-1,1 1,-1-1,0 0,0 0,1-1,-1 0,0 0,-1 0,1-1,5-3,4 0,1 0,-1-1,0-1,0 0,-1-1,0-1,-1 0,0-1,-1 0,0-1,0 0,-2-1,1 0,-2-1,0 0,0-1,-1 0,-1 0,-1 0,0-1,-1 0,-1 0,0-1,-1 1,-1-1,0-5,-2 12,-1-1,0 0,0 1,-1-1,0 1,-1 0,-1 0,1 0,-1 0,-1 0,0 1,0 0,-1 0,0 0,-6-5,11 12,0 1,0 0,-1-1,1 1,0 0,-1 0,1 0,-1 0,1 0,-1 1,1-1,-1 0,1 1,-1-1,0 1,0-1,1 1,-1 0,0 0,1 0,-1 0,0 0,0 0,1 0,-1 0,0 1,0-1,1 1,-1-1,1 1,-1 0,0 0,1-1,-1 1,1 0,0 1,-1-1,1 0,0 0,0 0,0 1,0-1,-1 1,-3 8,-1 0,1 1,1-1,0 1,0 0,1 0,1 1,0-1,0 1,1 7,0-11,-4 14,2 0,1 1,1 0,1-1,0 1,2-1,1 1,0-1,2 0,1 0,0 0,2-1,0 1,1-2,2 0,4 7,-9-20,0-1,0 1,1-1,0-1,0 1,1-1,0 0,0-1,0 0,0 0,0 0,1-1,0-1,-1 0,1 0,0 0,0-1,0 0,0-1,0 0,0-1,1 0,-2 0,1-1,0 0,0 0,0-1,-1 0,0-1,1 0,-1 0,-1-1,1 0,-1 0,1 0,-2-1,7-6,-5 3,0 1,-1-1,1-1,-2 1,0-1,0-1,0 1,-2-1,1 1,-1-1,-1-1,0 1,1-7,-3 16,-1 0,1 1,-1-1,0 0,1 0,-1 1,0-1,0 0,0 0,0 1,-1-1,1 0,0 1,-1-1,1 0,-1 1,0-1,1 0,-1 1,0-1,0 1,0-1,0 1,0 0,0-1,0 1,-1 0,1 0,0 0,-1 0,1 0,-1 0,1 0,-1 0,0 1,1-1,-1 0,0 1,1 0,-1-1,0 1,0 0,1 0,-1 0,0 0,0 0,1 0,-1 0,0 1,1-1,-1 1,0-1,1 1,-1 0,0 0,1 0,-1-1,1 1,-1 1,-1 1,-1 1,0 0,1 0,0 0,0 0,0 0,0 1,1-1,0 1,0 0,0 0,0 0,1 0,0 0,0 0,0 0,1 0,-1 0,1 1,1-1,-1 0,1 0,0 0,0 0,0 0,1 0,-1 0,1 0,0 0,1-1,-1 1,1-1,0 0,0 1,1-1,-1-1,1 1,0 0,0-1,0 0,1 1,7 3,0 0,0-1,1-1,-1 0,1-1,0 0,1-1,3 0,50 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7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0,'6'42,"-5"-21,1 0,1 0,0 0,2-1,1 0,0 0,1 0,2-1,0 0,0-1,7 8,-14-23,1 1,0-1,0 1,0-1,0 0,0 0,1 0,-1 0,1-1,0 0,0 1,0-1,0-1,0 1,1-1,-1 1,0-1,1 0,-1-1,1 1,-1-1,1 0,-1 0,1 0,-1-1,1 1,-1-1,1 0,-1-1,0 1,0-1,0 0,0 0,0 0,0 0,0-1,0 1,-1-1,2-2,5-6,0 0,-1 0,-1-1,0 0,0-1,-2 0,1 0,-2-1,1 1,-2-1,0 0,-1-1,0 1,0-12,-5-12,2 38,0-1,0 1,1-1,-1 0,-1 1,1-1,0 0,0 1,0-1,0 1,0-1,-1 0,1 1,0-1,0 1,-1-1,1 1,0-1,-1 0,1 1,-1 0,1-1,0 1,-1-1,1 1,-1-1,0 1,1 0,-1 0,1-1,-1 1,1 0,-1 0,0-1,1 1,-1 0,0 0,1 0,-1 0,1 0,-1 0,0 0,1 0,-1 0,0 1,1-1,-1 0,1 0,-1 0,0 1,1-1,-3 4,0-1,0 1,0 1,1-1,0 0,0 0,0 1,0-1,1 1,0 0,0-1,0 1,0 0,1 0,0 0,0-1,0 1,0 0,1 0,0 2,0-1,0 1,0 0,1-1,0 1,1-1,-1 0,1 0,0 0,1 0,-1 0,1-1,0 1,1-1,-1 0,1-1,0 1,0-1,1 0,-1 0,1 0,0-1,0 0,0 0,0-1,1 1,-1-1,1-1,-1 1,1-1,0 0,3-1,-2 2,1-1,0 0,0-1,0 0,0 0,0-1,-1 0,1-1,0 0,-1 0,1-1,-1 0,0 0,0-1,0 0,0-1,-1 0,1 0,-1 0,0-1,-1 0,0 0,0-1,0 0,-1 0,0 0,0-1,0 1,-1-1,-1 0,1 0,-1-1,-1 1,1-1,-1-4,-3 24,0-5,-1 0,1 0,1 0,-1 0,1 0,0 0,0 0,0 0,1 0,0 0,0 0,1 0,0 0,0 0,0-1,1 1,0-1,0 0,0 1,0-1,1-1,0 1,0 0,0-1,1 0,0 0,9 1,1-1,1 0,-1-2,0 1,1-2,-1 0,1-1,-1-1,1 0,-1-1,1 0,-1-2,0 0,0 0,-1-1,1-1,-1-1,9-5,-18 11,-1 0,1 0,0 0,-1 0,1 1,0 0,0 0,0 0,-1 1,1-1,0 1,0 1,2 0,26 3,-23-4,0-1,0 0,0-1,-1 0,1-1,0 0,-1 0,1-1,3-2,-10 4,0 0,0-1,0 1,0-1,0 0,0 0,-1 0,1 0,-1 0,1-1,-1 1,0-1,0 0,0 0,0 1,0-1,-1 0,1 0,-1-1,0 1,0 0,0 0,0-1,0 1,-1 0,0-1,0 1,0-3,0 1,-1 0,0 0,-1 1,1-1,-1 0,0 1,0-1,0 1,-1 0,1 0,-1-1,0 2,0-1,-1 0,1 1,-1-1,0 1,0 0,0 1,0-1,0 0,0 1,-1 0,1 0,-2 1,-3-3,0 0,-1 1,0 1,0 0,0 0,0 1,0 0,0 0,0 1,0 1,-9 1,13-1,-1 1,1 0,0 1,0-1,0 1,1 0,-1 0,1 1,-1 0,1 0,0 0,0 1,1-1,0 1,0 0,0 0,0 1,1-1,-1 1,1 0,1 0,-1 0,1 0,0 0,1 0,-1 1,1-1,1 1,-1-1,1 1,0-1,1 1,-1-1,1 1,0-1,1 0,0 1,0-1,0 0,1-1,1 1,-1-1,1-1,0 1,0-1,1 1,-1-1,1 0,0-1,0 1,0-1,1 0,-1-1,1 1,0-1,-1 0,1 0,0-1,0 1,0-1,0-1,0 1,1-1,-1 0,0-1,0 1,0-1,4-1,23-6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8.1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198 68,'-13'-13,"-10"-5,-7 1,-4 3,3 8,3 11,7 8,7 9,11 10,10 8,10 5,10 3,0-6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8.4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1 247,'89'131,"-88"-130,0 0,0 1,1-1,-1 0,0 0,0 0,1 0,-1 0,0 0,1-1,-1 1,1 0,0-1,-1 1,1-1,-1 0,1 1,0-1,-1 0,1 0,-1 0,1 0,0 0,-1 0,1-1,0 1,-1 0,1-1,-1 1,1-1,-1 0,1 1,-1-1,0 0,1 0,-1 0,0 0,1 0,-1 0,0-1,0 1,0 0,0-1,0 1,0 0,-1-1,1 1,0-2,63-128,-50 95,61-134,-75 169,0-1,1 1,-1-1,1 1,-1 0,1-1,-1 1,1-1,0 1,0 0,0 0,0-1,0 1,0 0,0 0,0 0,0 0,0 0,0 0,1 1,-1-1,0 0,1 1,-1-1,1 1,-1-1,1 1,-1-1,1 1,-1 0,1 0,-1 0,1 0,-1 0,1 0,-1 0,1 1,-1-1,1 0,-1 1,0-1,1 1,-1 0,1-1,-1 1,0 0,0 0,1 0,-1 0,18 20,-2 0,0 2,-2-1,0 2,8 19,-18-36,-1 0,0 0,0 0,-1 0,0 1,-1-1,1 1,-1 0,-1 0,1 0,-1 0,-1 0,0 0,0 0,0 0,-2 7,2-13,-1-1,0 1,0-1,1 1,-1-1,0 0,0 1,0-1,0 0,-1 0,1 0,0 1,0-1,-1 0,1-1,-1 1,1 0,-1 0,1-1,-1 1,1 0,-1-1,0 0,1 1,-1-1,0 0,1 0,-1 0,0 0,1 0,-1 0,1-1,-1 1,0 0,1-1,-1 1,1-1,-1 0,1 0,-1 1,1-1,-1 0,1 0,0 0,-1-1,1-1,1 0,0 0,0 0,0 0,0 0,1-1,-1 1,1 0,0 1,0-1,0 0,0 0,0 0,0 0,1 1,0-1,-1 1,1-1,0 1,0 0,0-1,1 1,-1 0,-2 2,64-60,-28 33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9.4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62,'-1'9,"-3"18,0 0,2 0,1 0,2 0,1 6,-2-29,1-1,-1 1,1 0,0 0,0-1,1 1,-1-1,1 1,0-1,0 0,0 0,0 0,0 0,1 0,-1 0,1 0,0-1,0 1,0-1,0 0,0 0,0 0,1 0,-1-1,1 1,-1-1,1 0,0 0,-1 0,1-1,0 1,0-1,-1 0,1 0,0 0,0-1,0 1,-1-1,2 0,6-2,1-1,-1-1,0 0,0 0,-1-1,1-1,-1 1,-1-2,1 1,-1-1,0-1,-1 0,0 0,-1 0,0-1,0 0,-1-1,0 1,-1-1,0 0,-1-1,0 1,-1-1,1-4,-7 26,0 0,1 0,1 0,-1 1,2-1,-1 0,1 0,1 1,0-1,1 0,-1 0,2 0,0 0,0 0,0-1,1 1,1-1,0 0,0 0,1-1,3 6,-6-11,-1 0,1 0,0-1,0 1,0-1,0 1,0-1,0 0,1 0,-1 0,1 0,0-1,-1 0,1 0,0 0,0 0,0 0,0-1,0 1,0-1,-1 0,1 0,0-1,0 1,0-1,0 0,0 0,0 0,-1-1,1 1,-1-1,1 0,-1 0,1 0,-1 0,0-1,0 1,0-1,0 0,-1 0,1 0,1-3,2-9,0 0,-2-1,0 0,0 0,-2-1,0 1,0 0,-2-1,0 1,-1-1,-1 1,-1-3,-4-61,8 79,0-1,0 0,1 0,-1 1,0-1,1 1,-1-1,1 1,0 0,-1 0,1-1,0 1,0 0,0 0,0 1,-1-1,1 0,1 1,-1-1,0 1,0 0,0-1,0 1,0 0,0 0,0 0,0 1,0-1,0 0,0 1,1 0,4-1,10 0,-2-1,0 1,1 0,-1 1,1 1,-1 0,0 1,0 1,0 1,-1 0,1 0,-1 2,-11-4,0 1,0 0,0 0,-1 0,1 1,-1-1,-1 1,1-1,0 1,-1-1,0 1,0 0,-1 0,1-1,-1 1,0 0,0 0,0 0,-1 0,0-1,0 1,0 0,-1-1,1 1,-1-1,0 1,0-1,-1 0,0 2,-8 27,9-29,1 0,-1-1,1 1,0 0,0-1,1 1,-1 0,1 0,-1 0,1 0,0 0,1 0,-1-1,1 1,0 0,-1 0,2 0,-1-1,0 1,1 0,0-1,0 0,0 1,0-1,0 0,1 0,-1 0,1 0,0-1,0 1,0-1,2 2,8 0,1-1,-1 0,1-1,0-1,0 0,0-1,0-1,0 0,-1 0,1-2,0 1,-1-2,11-3,-18 5,0 1,0-1,-1 0,1 0,-1-1,1 0,-1 0,0 0,0 0,0-1,0 0,-1 0,1 0,-1-1,0 1,0-1,-1 0,0 0,0 0,0-1,0 1,-1-1,2-5,-4 10,0 0,1-1,-1 1,0-1,-1 1,1-1,0 1,0 0,-1-1,1 1,0 0,-1-1,0 1,1 0,-1-1,0 1,1 0,-1 0,0 0,0 0,0 0,0 0,0 0,0 0,-1 0,1 0,0 0,0 1,-1-1,1 1,0-1,-1 1,1-1,0 1,-1 0,1-1,-1 1,1 0,0 0,-1 0,1 0,-1 0,1 1,-1-1,1 0,0 1,-1-1,1 1,0-1,-1 1,1 0,0-1,0 1,0 0,0 0,-1 0,1 0,0 0,0 0,1 0,-1 0,0 0,0 1,1-1,-2 1,1 2,-1-1,1 1,-1-1,1 1,0 0,0 0,1 0,-1-1,1 1,0 0,0 0,0 0,1 0,-1 0,1-1,0 1,0 0,0 0,0-1,1 1,-1-1,1 1,0-1,0 0,1 0,-1 0,1 0,-1 0,1 0,0 0,0-1,0 0,0 1,0-1,1 0,-1-1,1 1,-1-1,1 1,5 1,1 0,-1-1,0 0,1 0,-1-1,1 0,-1-1,1 0,-1 0,1-1,0 0,2-2,-7 3,0-2,-1 1,1-1,0 1,-1-1,0 0,1-1,-1 1,0-1,0 0,0 0,-1 0,1 0,-1-1,0 0,0 1,0-1,0 0,0-1,-1 1,0 0,0-1,0 1,1-5,-3 0,1 1,-1 0,0 0,-1 0,0 0,0 0,-1 0,0 0,0 0,-1 0,0 1,-1-1,1 1,-1 0,-1 0,1 0,-1 1,0-1,-1 1,1 1,-1-1,-1 1,1 0,-1 0,1 0,-1 1,-1 0,1 1,-1 0,1 0,-1 0,0 1,0 0,0 1,0 0,0 0,0 0,0 1,0 1,-7 0,11 0,-1 0,1 0,0 0,-1 1,1 0,0 0,0 0,0 0,0 0,1 1,-1 0,1 0,-1 0,1 0,0 0,0 1,1-1,-1 1,1 0,-1 0,1 0,0 0,1 0,-1 0,1 0,0 1,0-1,0 0,0 1,1-1,0 1,0-1,0 1,0-1,1 1,0-1,0 1,0-1,0 0,1 1,0-1,-1 0,2 0,-1 0,0 0,1-1,0 1,-1-1,3 3,65 39,-34-31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39.7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220 143,'-4'-11,"0"-1,-1 1,0 0,-1 0,0 0,0 1,-1 0,-1 0,0 0,6 7,-1 0,0 0,1 1,-1-1,0 0,0 1,-1 0,1 0,0 0,-1 0,1 1,-1-1,0 1,0 0,1 0,-1 0,0 0,0 1,0-1,0 1,0 0,0 1,1-1,-1 0,0 1,0 0,0 0,0 0,-2 2,2-1,1 0,-1 0,1 0,0 1,-1 0,1-1,0 1,1 0,-1 1,0-1,1 0,0 1,0-1,0 1,0 0,1 0,-1 0,1-1,0 1,0 0,0 1,1-1,-1 0,1 0,0 0,0 0,1 2,0 8,1 0,0 0,1 0,1 0,0 0,1-1,2 6,100 162,-87-151,-18-25,1 0,0 1,1-1,-1-1,1 1,0-1,0 1,1-1,-1 0,1-1,0 1,0-1,0 0,0 0,1 0,-1-1,1 0,-1 0,1 0,0-1,0 0,0 0,4 0,16-2,-1-2,0 0,0-2,0 0,0-2,-1-1,10-4,25-11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0.8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1 583,'67'-10,"0"-3,-2-3,1-3,24-12,-14 5,-1-3,-1-3,-1-4,-3-2,19-17,-76 48,-1-1,-1 0,1-1,-1 0,-1-1,0 0,0-1,-1 0,0-1,-1 1,0-2,-1 1,-1-1,5-13,-10 22,0 0,-1 1,1-1,-1 0,0 0,0 0,-1 1,1-1,-1 0,0 0,0 1,0-1,0 0,-1 1,0 0,1-1,-1 1,0 0,-1 0,1 0,0 0,-1 0,0 0,0 1,0-1,0 1,0 0,0 0,0 0,-1 0,1 1,-1-1,1 1,-1 0,0 0,1 0,-1 0,0 1,0 0,1 0,-1 0,0 0,0 0,-1 1,-3 0,1 0,-1 0,1 1,-1 0,1 1,0 0,-1 0,1 0,1 1,-1 0,0 0,1 1,0 0,0 0,1 0,-1 1,1 0,0 0,1 0,-1 0,1 1,1 0,-1 0,1 0,0 0,1 1,-6 15,0 0,2 1,1 0,2 1,0-1,1 1,1 19,8 50,3 0,5-1,18 61,-7-31,-21-100,11 54,-3 2,-3-1,-2 35,-8-99,-1 0,0 1,-1-1,0 0,-1 0,-1 0,-1 2,-12 22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1.8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0 703,'20'-11,"-1"0,2 1,-1 1,1 2,1-1,0 2,4 0,-19 4,72-17,0 3,1 4,1 3,16 2,-20 14,-75-7,0 1,1-1,-1 1,0 0,0 0,1 0,-1 0,0 0,0 1,0-1,0 0,-1 1,1 0,0-1,-1 1,1 0,-1 0,1 0,-1 0,0 0,0 0,0 0,0 1,0-1,0 0,-1 0,1 1,-1-1,0 1,0 6,-1-1,0 1,0 0,-1-1,0 1,0-1,-1 0,-1 0,0 3,-14 41,18-50,0-1,-1 0,1 1,0-1,1 0,-1 1,0-1,0 0,0 0,1 1,-1-1,1 0,-1 0,1 0,-1 1,1-1,0 0,0 0,-1 0,1 0,0 0,0 0,0-1,0 1,0 0,0 0,0-1,1 1,-1 0,0-1,0 1,0-1,1 0,-1 1,0-1,0 0,1 0,-1 0,0 0,1 0,-1 0,57 0,-53 0,-1 0,1-1,0 1,-1-1,1 1,-1-2,1 1,-1 0,1-1,-1 0,0 0,0 0,0 0,0-1,0 1,-1-1,1 0,-1 0,1-1,-1 1,0-1,0 1,-1-1,1 0,-1 0,0 0,0-1,0 1,-1 0,1-1,-1 1,0-1,0 1,-1-1,1 0,-1 0,-2-1,0 0,0 1,0-1,0 1,-1 0,0 0,0 0,-1 0,1 0,-1 1,0-1,0 1,-1 0,1 0,-1 1,0-1,0 1,0 0,0 1,-5-3,-6-1,0 0,0 1,0 0,-1 2,1 0,-13-1,-34 4,53 3,15 0,20 1,22-4,0-2,0-3,-1-1,0-2,0-2,-1-2,0-2,17-10,-35 14,-1-2,0-1,-1-1,0-1,-1-1,-1-2,19-17,-30 23,-1 1,-1-2,0 1,0-1,-1-1,-1 1,-1-2,0 1,0-1,-1 0,-1 0,-1-1,0 1,1-15,-4 25,0 0,0 0,0 0,0 0,-1-1,0 1,0 0,-1 0,1 0,-1 0,0 0,0 0,-1 0,0 0,1 0,-2 1,1-1,0 0,-1 1,0 0,0 0,0 0,-1 0,1 0,-1 1,0-1,0 1,0 0,-1 0,1 1,-1-1,-4 3,0-1,0 2,-1-1,1 1,0 1,0-1,0 2,0-1,0 1,1 1,-1-1,1 1,0 1,0 0,0 0,1 0,0 1,0 0,0 0,1 1,0 0,0 0,-1 3,-14 19,2 1,2 1,1 0,1 2,1-1,2 2,2 0,0 0,3 0,1 1,1 0,2 1,2 27,-2-44,2 0,0 0,1 0,1 0,1 0,0 0,2 0,0-1,1 1,1-1,0 0,2-1,0 0,10 16,-14-28,1-1,-1 0,1 0,-1-1,1 1,0-1,1 0,-1-1,0 1,1-1,0 0,-1-1,1 1,0-1,0 0,0 0,0-1,-1 0,1 0,0 0,0-1,0 0,0 0,0 0,0-1,-1 0,1 0,2-1,7-4,0 0,0-1,0-1,-1 0,-1-1,0 0,0-1,-1 0,7-9,-11 10,-8 10,0 0,0 1,0-1,0 0,0 0,0 1,0-1,0 0,1 1,-1-1,0 0,0 0,0 0,0 1,0-1,1 0,-1 0,0 0,0 1,1-1,-1 0,0 0,0 0,1 0,-1 1,0-1,0 0,1 0,-1 0,0 0,-1 4,1-1,-1 1,1 0,0 0,0 0,0 0,0 0,1-1,-1 1,1 0,0 0,0-1,1 1,-1-1,1 1,0-1,0 1,0-1,0 0,0 0,1 0,-1 0,1 0,0-1,0 1,0-1,0 0,0 0,1 0,-1 0,1 0,-1-1,1 0,0 1,3-1,-1 1,0 0,0 0,0-1,0 0,0 0,0 0,1-1,-1 0,0 0,0-1,1 0,-1 0,0 0,0-1,0 0,0 0,0 0,-1-1,1 0,-1 0,0-1,1 1,-1-1,-1 0,1 0,-1-1,0 1,1-1,-2 0,1 0,-1 0,0-1,0 1,0-2,-2 4,-1-1,1 1,-1 0,0-1,0 1,0 0,0-1,0 1,-1 0,0 0,0-1,0 1,0 0,0 0,0 0,-1 0,0 0,1 0,-1 0,0 1,-1-1,1 1,0-1,-1 1,1 0,-1 0,0 0,1 0,-1 0,0 1,0-1,-1 1,-7-4,0 0,0 1,0 1,-1 0,1 0,-1 1,0 1,-5 0,15 0,0 0,0 1,0-1,0 1,-1 0,1 0,0 0,0 0,0 0,0 0,0 1,-1-1,1 1,0-1,0 1,0 0,0 0,0 0,0 0,1 0,-1 0,0 0,0 1,1-1,-1 1,1-1,-1 1,1 0,0-1,0 1,0 0,0 0,0 0,0 0,0 0,0 1,6 11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5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1,'3'4,"2"2,5-5,1-2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2.3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202 10,'-152'-9,"150"9,1 0,-1-1,0 1,0 0,0 0,1 1,-1-1,0 0,0 0,1 1,-1-1,0 1,0 0,1 0,-1-1,1 1,-1 0,1 0,-1 0,1 1,-1-1,1 0,0 0,0 1,0-1,0 1,0-1,0 1,0-1,0 1,1 0,-1-1,0 1,1 0,-1 0,1-1,0 1,0 0,0 0,0-1,0 1,0 0,0 0,0 0,1-1,-1 1,1 0,-1 0,1-1,0 1,0-1,0 1,0 0,0-1,9 11,1 0,0-1,1-1,0 0,1-1,0 0,0-1,1 0,0-1,6 2,2 2,153 84,-174-95,0 0,0 0,0 1,0-1,0 0,0 1,0-1,-1 1,1-1,0 1,0 0,0-1,-1 1,1 0,0-1,-1 1,1 0,-1 0,1 0,-1 0,1 0,-1 0,1-1,-1 1,0 0,1 0,-1 0,0 0,0 0,0 0,0 0,0 0,0 0,0 0,0 0,0 0,-1 0,1 0,0 0,-1 0,1 0,-1 0,1 0,-1 0,1 0,-1-1,1 1,-1 0,0 0,1-1,-1 1,0 0,0-1,-9 4,1-1,-1-1,0 0,0 0,0-1,0-1,0 1,0-2,0 1,0-1,0-1,0 0,0 0,0-1,1 0,-1-1,8 4,0 0,0-1,0 1,0-1,0 1,0-1,0 0,0 0,0 0,1 0,-1 0,0 0,1-1,-1 1,0-1,1 1,0-1,-1 1,1-1,0 0,0 0,0 1,0-1,0 0,0 0,1 0,-1 0,1 0,-1 0,1 0,0 0,0 0,0 0,0-1,0 1,0 0,0 0,1 0,-1 0,1 0,0 0,-1 0,1 0,0 1,0-1,0 0,0 0,9-7,0 1,0 0,1 0,0 1,0 0,0 1,1 1,3-1,0-2,241-97,-255 104,1 0,-1 0,0 0,1 0,-1 0,1 0,-1 1,1-1,-1 0,1 1,0-1,-1 1,1 0,-1 0,1-1,0 1,0 0,-1 0,1 0,0 1,-1-1,1 0,-1 1,1-1,0 1,-1-1,1 1,-1 0,1 0,-1 0,1 0,-1 0,0 0,0 0,1 0,-1 0,0 0,0 1,0-1,0 1,0-1,-1 0,1 1,0 0,-1-1,1 1,-1-1,1 1,-1 0,0-1,0 1,1 0,-10 64,6-60,1 1,0 0,1 0,-1 0,1 0,0 0,1 0,0 0,0 0,1 0,-1 0,1 0,1 0,0 0,0 0,0 0,1-1,-1 1,2-1,-1 0,1 0,0 0,0 0,5 5,34 3,-22-17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2.6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2.9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48 1,'-2'16,"-1"18,0 21,3 15,4 15,1 9,-1 4,0 1,-4-2,-3-7,-2-9,-2-9,-2-13,0-11,-1-15,2-14,3-11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3.2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82,'7'-9,"11"-3,19 1,18-1,17 3,13-1,7 0,-13 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8.5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43.4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0 870,'14'-1,"-1"-1,-1 0,1-1,0-1,-1 0,1 0,-1-1,0-1,-1 0,1-1,-1 0,-1-1,1 0,-1 0,-1-1,1-1,-2 1,1-2,-1 1,-1-1,0 0,5-11,-11 20,-1 0,1 0,-1 0,1 0,-1 0,0 0,1 0,-1-1,0 1,-1 0,1 0,0 0,-1 0,1 0,-1 0,1 0,-1 0,0 0,0 0,0 0,0 0,0 0,-1 1,1-1,0 0,-1 1,1-1,-1 1,0 0,1-1,-1 1,0 0,0 0,0 0,0 0,0 0,0 1,0-1,0 1,0-1,0 1,0 0,0 0,0 0,-1 0,1 0,0 0,0 0,0 1,0-1,0 1,0 0,-2 0,-3 1,0 1,0 0,1 0,-1 0,1 1,0 0,0 0,0 1,0 0,1 0,-1 0,1 1,1-1,-1 1,1 0,0 1,0-1,1 1,0-1,0 1,1 0,0 0,0 0,0 1,1-1,0 0,0 1,1-1,0 0,0 1,1-1,0 1,0-1,1 0,0 0,0 0,1 0,0 0,0 0,0-1,1 1,0-1,0 0,1 0,0-1,0 1,1 0,4 0,1-1,-1 0,1-1,0 0,1 0,-1-1,1-1,-1 0,1 0,0-1,3-1,30 1</inkml:trace>
  <inkml:trace contextRef="#ctx0" brushRef="#br0" timeOffset="3126.966">481 736,'58'-30,"-2"-3,-1-2,-2-3,-1-2,-2-2,34-38,-71 65,-2 0,1-1,-2 0,0-1,-1 0,-1 0,0-1,-1 0,-1 0,0-6,-5-25,-1 48,0 0,0 0,0 0,-1 0,1 0,0 0,0 0,-1 0,1 0,-1 0,1 0,-1 0,1 0,-1 0,1 1,-1-1,0 0,0 0,1 1,-1-1,0 0,0 1,0-1,0 1,0-1,0 1,0-1,0 1,0 0,0-1,0 1,0 0,0 0,0 0,0 0,0 0,0 0,0 0,0 0,0 0,0 1,0-1,-5 3,1 0,0 0,0 1,0 0,1 0,-1 0,1 0,0 1,0 0,1 0,-1 0,1 0,0 0,1 1,-1-1,1 1,-1 2,-14 41,1 0,3 1,2 1,3 0,-1 28,-4 75,6-1,8 1,13 88,-8-176,-1-22,-2 0,-2 0,-2 0,-5 34,-21-4,12-55</inkml:trace>
  <inkml:trace contextRef="#ctx0" brushRef="#br0" timeOffset="3485.998">642 977,'19'-11,"0"1,1 1,0 1,1 1,-1 0,2 2,-1-2,66-17,-35 11,-1-1,-1-3,0-3,-1-1,-1-2,2-5,-47 26,1 0,0 0,0 0,-1 0,1-1,-1 1,1-1,-1 0,0 0,0 0,0 0,-1 0,1-1,-1 1,0-1,0 0,0 0,0 0,0 0,-1 0,0-1,-2 3,-1 0,1 0,-1 0,1 0,-1 1,0-1,0 0,0 1,0-1,0 1,0 0,-1-1,1 1,0 0,-1 0,1 1,-1-1,1 0,-1 1,1 0,-1-1,1 1,-1 0,1 0,-1 1,1-1,-2 1,-6-1,1 1,0 0,-1 1,1 0,0 1,0 0,0 0,0 1,1 0,-1 0,1 1,0 0,1 1,-1 0,1 0,0 0,1 1,-1 0,-3 6,6-8,0 0,1 1,-1-1,1 1,1-1,-1 1,1 0,0 0,0 1,1-1,-1 0,1 0,1 1,-1-1,1 1,1-1,-1 0,1 1,0-1,0 0,1 0,0 1,0-1,0 0,1-1,0 1,0 0,0-1,2 3,4 2,0 0,0-1,1 0,0-1,1 0,-1 0,2-1,-1-1,1 0,0 0,8 2,29 9</inkml:trace>
  <inkml:trace contextRef="#ctx0" brushRef="#br0" timeOffset="4147.314">1591 736,'-9'-1,"-1"1,1 0,-1 1,1 0,-1 0,1 1,0 0,-1 1,1 0,1 0,-1 1,0 0,1 1,0 0,0 0,0 0,1 1,-1 0,2 1,-1 0,1 0,0 0,-1 3,5-8,1 1,0 0,0-1,0 1,1 0,-1 0,0-1,1 1,0 0,0 0,0 0,0 0,0-1,0 1,1 0,0 0,-1 0,1-1,0 1,0 0,1-1,-1 1,0-1,1 1,0-1,-1 0,1 1,0-1,0 0,0 0,0-1,1 1,-1 0,0-1,1 1,-1-1,3 1,5 3,0-1,0 0,1-1,0 0,-1-1,1 0,0 0,0-1,5-1,1 0,0-1,1 0,-1-2,0 0,0-1,0 0,-1-1,1-1,-1-1,0-1,-1 0,0-1,0 0,-1-1,0-1,-1 0,0-1,-1 0,0-1,-1 0,-1-1,0-1,-1 1,0-2,10-29,-3-1,-1-1,-3 0,-1-1,-3 0,2-43,-8 76,28-321,-30 322,-4 22,-9 51,3 0,-3 52,11-89,-13 142,8 0,9 77,-2-227,0-1,0-1,0 0,1 0,1 1,0-1,0 0,1-1,1 1,0 0,1-1,0 0,0 0,6 8,-9-17,0-1,0 1,0 0,0-1,0 0,0 1,0-1,1 0,-1 0,0 0,1 0,-1 0,0-1,1 1,-1-1,1 0,-1 0,1 1,-1-2,1 1,-1 0,1 0,-1-1,1 1,-1-1,0 0,1 0,-1 0,0 0,1 0,60-48,-37 17,-2 0,-1-1,-1-2,12-28,-30 57,-16 30,2 0,1 0,1 1,0 1,-2 23,20-14,2-26</inkml:trace>
  <inkml:trace contextRef="#ctx0" brushRef="#br0" timeOffset="4406.709">2434 562,'-18'-2,"-14"-3,-4-1,-4-1,-2-3,6 2</inkml:trace>
  <inkml:trace contextRef="#ctx0" brushRef="#br0" timeOffset="4591.214">1752 322,'16'-5,"16"-1,20 1,18 0,17 4,16 4,5 4,-2 3,-19 0</inkml:trace>
  <inkml:trace contextRef="#ctx0" brushRef="#br0" timeOffset="4778.713">2648 697,'-3'19,"1"0,0 0,2 1,0-1,1 0,1 0,3 8,-4-21,0 0,1 0,-1 0,2-1,-1 1,1-1,-1 1,2-1,-1 0,0 0,1 0,0 0,0-1,0 0,1 0,0 0,0 0,0-1,0 1,0-1,0-1,1 1,0-1,-1 0,2 0,-4-1,1 0,0 0,0-1,1 1,-1-1,0 0,0 0,0-1,0 1,0-1,0 0,0 0,0 0,-1-1,1 1,0-1,-1 0,1 0,-1 0,1 0,-1-1,0 1,0-1,0 0,0 0,-1 0,1-1,4-5,-2 0,1 0,-1 0,0-1,-1 0,0 0,-1 0,0 0,-1 0,0-1,10-209,-11 205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50.4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27,'26'7,"25"-3,30-6,23-5,18-4,7 0,-1 5,-12 7,-25 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11.2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347 214,'-16'2,"-14"10,-14 14,-8 21,-2 21,1 21,8 17,11 10,15 3,21-2,26-7,24-14,19-16,16-17,8-17,1-14,-17-13</inkml:trace>
  <inkml:trace contextRef="#ctx0" brushRef="#br0" timeOffset="415.777">815 776,'-7'18,"-2"13,3 5,4 0,5-5,5-5,2-7,0-9,-1-6</inkml:trace>
  <inkml:trace contextRef="#ctx0" brushRef="#br0" timeOffset="1065.542">722 482,'36'13,"-4"-4,-1 2,0 1,0 1,-1 2,-1 1,-1 1,0 1,-2 2,0 1,18 18,-37-29,-1 0,1 0,-1 0,-1 1,0 0,-1 1,0-1,0 1,-1-1,-1 1,0 0,-1 0,0 0,0 0,-2 0,1 0,-2 0,1 0,-2 0,1 0,-2 0,3-6,0-4,0 0,0 0,0 0,0 0,0 1,1-1,-1 0,1 0,0 0,0 1,0-1,0 0,0 0,0 1,0-1,1 0,-1 0,1 0,-1 1,1-1,0 0,0 0,0 0,0 0,0 0,1-1,-1 1,1 0,-1 0,1-1,-1 1,1-1,0 1,0-1,1 1,5-2,0 0,0 0,0-1,0-1,0 1,0-1,-1 0,1-1,-1 0,1 0,-1 0,0-1,0 0,0-1,-1 1,5-5,-2 3,0 0,0-1,0 0,-1-1,0 0,0 0,-1-1,0 0,-1 0,0 0,0-1,-1 0,0 0,-1 0,3-10,-8 20,1 0,0 0,-1 0,1 0,0 0,-1 0,1 0,0 0,-1 0,1 0,0 0,-1 0,1 0,0 0,-1 0,1 0,0 0,-1-1,1 1,0 0,0 0,-1 0,1 0,0-1,0 1,-1 0,1 0,0-1,0 1,-1 0,1-1,0 1,0 0,0 0,0-1,0 1,-1 0,1-1,0 1,0 0,0-1,0 1,0 0,0-1,0 1,0 0,0-1,0 1,0-1,0 1,1 0,-1 0,0-1,-2 5,1 0,0-1,0 1,0 0,0 0,1 0,0 0,0 0,0 0,0 1,0-1,1 0,0 0,0 0,0-1,0 1,0 0,1 0,0-1,0 1,0-1,0 1,0-1,1 0,0 0,-1 0,1 0,0 0,0-1,1 1,-1-1,0 0,1 0,0 0,-1 0,1-1,0 1,0-1,0 0,0 0,0-1,1 1,6 1,1 1,-1-2,1 0,0 0,0-1,-1 0,1-1,0 0,-1-1,1-1,-1 0,0 0,0-1,0 0,0-1,0-1,-1 1,0-2,-1 1,1-1,-1-1,0 1,-1-2,0 1,0-1,-1 0,0-1,-1 0,2-4,-22 85,12-59,1-6,-1 0,1 0,0 0,1 0,-1 0,1 0,0 1,1-1,0 0,0 0,0 0,1 0,-1 0,1 0,1-1,0 3,6 0</inkml:trace>
  <inkml:trace contextRef="#ctx0" brushRef="#br0" timeOffset="1342.64">1831 415,'-4'11,"7"6,3 1</inkml:trace>
  <inkml:trace contextRef="#ctx0" brushRef="#br0" timeOffset="2064.654">2165 173,'-16'595,"12"-550,2-27,0 1,1-1,0 1,2-1,0 1,1 0,4 12,-5-28,-1-1,1 1,0-1,1 1,-1-1,0 1,1-1,-1 0,1 1,0-1,0 0,0 0,0 0,0-1,0 1,0 0,1-1,-1 0,0 1,1-1,-1 0,1 0,0 0,-1-1,1 1,0 0,-1-1,1 0,0 0,0 0,-1 0,3 0,5-2,-1 1,1-1,-1-1,0 0,0 0,0-1,0 0,7-5,-2 1,0-1,-1 0,0-1,-1-1,0 0,0-1,-1 0,-1 0,0-1,-1-1,0 1,-1-2,-1 1,5-12,-15 34,-14 67,17-72,0 0,0 0,0 0,0 0,1 0,-1 0,1-1,0 1,0 0,0 0,0 0,0-1,0 1,1-1,-1 1,1-1,0 0,0 1,0-1,0 0,0 0,0 0,1 0,-1-1,0 1,1-1,0 1,0-1,22 7,1-3</inkml:trace>
  <inkml:trace contextRef="#ctx0" brushRef="#br0" timeOffset="2259.503">2686 655,'-18'-4,"-11"-2,-4 0,0 1,2-1,4 1,6 1</inkml:trace>
  <inkml:trace contextRef="#ctx0" brushRef="#br0" timeOffset="2533.327">2192 401,'4'-5,"16"-1,22 1,25 0,25 2,21 3,-10 2</inkml:trace>
  <inkml:trace contextRef="#ctx0" brushRef="#br0" timeOffset="3235.345">3021 776,'-57'-12,"45"8,-1 1,0 1,1 0,-1 0,0 2,0-1,-13 3,22-1,0 0,1 1,-1-1,0 1,0 0,1 1,-1-1,1 1,0-1,-1 1,1 0,1 0,-1 0,0 0,1 1,-1-1,1 1,0 0,1-1,-1 1,0 0,1 0,0 0,0 0,0 1,1-1,-1 0,1 0,0 0,0 0,0 1,1-1,0 0,-1 0,1 0,1 0,-1 0,1 0,-1 0,1 0,0-1,0 1,1-1,-1 1,1-1,0 0,0 0,0 0,0 0,0-1,3 2,0-2,0 1,0-2,1 1,-1-1,1 1,-1-2,1 1,0-1,-1 0,1 0,-1-1,1 0,0 0,-1-1,0 0,1 0,-1 0,0-1,0 0,0 0,0 0,1-2,3-2,0 0,-1 0,0-1,0-1,0 0,-1 0,0-1,-1 1,0-2,-1 1,4-9,5-15,-3 64,-10-23,-1-1,2 1,-1-1,1 1,0-1,0 0,1 0,-1-1,1 1,1-1,-1 1,1-1,0-1,0 1,0-1,1 0,0 0,0 0,0-1,0 0,0 0,0 0,1-1,0 0,-1-1,1 1,0-1,2 0,0-1,0 0,0 0,0 0,0-2,0 1,0-1,0 0,0-1,-1 0,1 0,-1-1,0 0,0 0,0-1,-1 0,0-1,0 1,0-2,5-4,1-4,0-1,-1 0,0 0,-1-1,-1-1,-1 0,-1 0,6-20,6-28,-3-1,-3-1,-3 0,2-68,-12 127,1-5,-1-1,0 0,-1 0,0 0,-2 1,1-1,-2 0,0 1,-1-1,-2-6,5 19,0 0,1 1,-1-1,0 0,0 1,0-1,0 1,0-1,0 1,0 0,0-1,-1 1,1 0,-1 0,1 0,-1 0,1 0,-1 0,1 1,-1-1,0 0,1 1,-1-1,0 1,0 0,1-1,-1 1,0 0,0 0,0 0,1 0,-1 1,0-1,0 0,1 1,-1-1,0 1,1 0,-1-1,0 1,-56 51,46-33,0 1,2 1,0 0,1 0,1 1,1 0,1 1,1-1,1 1,1 0,1 0,1 0,1 0,1 1,1-1,1 0,1-1,6 22,-5-28,0 0,0 0,2-1,0 1,1-1,0-1,1 0,1 0,0 0,1-2,0 1,1-1,1-1,-1 0,2-1,0 0,0-1,0-1,1 0,1-1,14 5,-25-11,0 0,0-1,0 0,0 0,1 0,-1-1,0 0,0 0,-1 0,1 0,0-1,0 0,0 0,-1 0,0-1,1 1,-1-1,0 0,0 0,0-1,0 1,-1-1,0 0,1 0,-1 0,-1 0,1 0,1-3,31-39,-35 78,-7-6,5-20,-1 1,1 0,0-1,1 1,0 0,0 0,0 0,1 0,0 0,0 0,1 0,0 0,2 7,8 0,2-5</inkml:trace>
  <inkml:trace contextRef="#ctx0" brushRef="#br0" timeOffset="3496.23">3849 388,'-16'-3,"-5"3,6 2,5 1</inkml:trace>
  <inkml:trace contextRef="#ctx0" brushRef="#br0" timeOffset="4172.739">4036 655,'196'-8,"-192"8,1 0,-1 0,1 1,-1 0,1 0,-1 0,0 0,1 1,-1 0,0 0,0 0,0 0,0 1,0-1,-1 1,1 0,-1 0,0 0,0 1,0-1,0 1,0-1,-1 1,0 0,0 0,0 0,0 1,-1-1,1 0,-1 1,0-1,0 1,-1 1,1 21,-1 0,-2 1,-1-1,-1 0,-1 0,-2 0,-2 3,-2 17,6-27,-5 15,2 0,1 1,2 0,1 0,2 0,2 0,3 30,-1-57,0 1,1-1,0 0,1 0,-1-1,2 1,-1-1,1 1,1-1,-1-1,7 7,-10-11,1 0,0 0,0 0,0-1,0 1,1-1,-1 0,1 0,-1 0,1 0,0-1,0 1,-1-1,1 0,0 0,0-1,0 1,0-1,0 0,1 0,-1 0,0 0,0-1,0 0,0 1,0-2,-1 1,4-1,-1-3,0 0,0-1,-1 1,0-1,0 0,0-1,-1 1,0-1,0 0,0 0,-1 0,0 0,-1-1,0 1,0-1,0 1,-1-1,0 0,-1 0,0 1,0-1,0 0,-2-7,-1-11,0 0,-2 1,-1-1,-1 1,0 0,-3 1,0 0,-1 0,-1 1,-1 0,-1 2,-1-1,-1 2,-1 0,-1 1,-1 0,0 2,-80-46,99 63,0 0,0 0,0 0,0 0,1 0,-1 0,0 0,0 0,0 0,0 0,0 0,1 0,-1 0,0-1,0 1,0 0,0 0,0 0,0 0,0 0,0 0,1-1,-1 1,0 0,0 0,0 0,0 0,0 0,0-1,0 1,0 0,0 0,0 0,0 0,0-1,0 1,0 0,0 0,0 0,0 0,26 1,-19-1,377 10,-368-10,-8 0,0 0,1 0,-1 0,0 1,0 1,0-1,-1 1,1 0,0 1,3 2,-10-4,0 0,0 1,0-1,-1 1,1-1,0 1,-1-1,1 1,-1-1,0 1,1-1,-1 1,0 0,0-1,0 1,0 0,0-1,0 1,-1-1,1 1,0-1,-1 1,0 0,1-1,-1 0,0 1,1-1,-1 1,0-1,0 0,0 0,0 1,-1-1,1 0,0 0,0 0,-1 0,0 0,-12 20,14-20,0 0,0 0,0-1,-1 1,1 0,0 0,0 0,0 0,0-1,0 1,1 0,-1 0,0 0,0-1,0 1,1 0,-1 0,1 0,-1-1,0 1,1 0,-1-1,1 1,-1 0,1-1,0 1,-1-1,1 1,0-1,-1 1,1-1,0 1,-1-1,1 0,0 1,0-1,0 0,-1 0,1 0,0 1,0-1,0 0,0 0,-1 0,1 0,0 0,0-1,42-2,-37 1,-1 1,0-1,1 0,-1 0,0-1,0 1,-1-1,1 0,-1 0,1-1,-1 1,0-1,0 0,-1 0,1-1,-1 1,0-1,0 0,0 1,-1-1,1 0,-1-1,-1 1,1 0,-1 0,0-1,0 1,0-1,-1 1,0-1,0 1,0-1,-1 0,1 1,-2 0,1-1,0 1,-1 0,0-1,0 1,-1 0,1 1,-1-1,0 0,-1 1,1-1,-1 1,1 0,-1 0,-4-2,4 3,1 0,-1 0,1 1,-1-1,0 1,0 0,0 0,0 1,-1-1,1 1,0 0,-1 0,1 0,0 1,-1-1,1 1,-1 0,1 1,-1-1,1 1,-1 0,1 0,0 0,-1 0,1 1,0 0,0 0,0 0,0 0,1 0,-1 1,0 0,1 0,0 0,0 0,0 0,0 1,0-1,1 1,-1 0,1 0,0 0,-1 2,3-1,-1-1,1 1,0-1,0 0,1 1,-1-1,1 1,0-1,0 0,0 0,1 1,0-1,-1 0,1 0,1-1,-1 1,1 0,-1-1,1 1,0-1,0 0,0 0,1 0,-1 0,1-1,0 0,-1 1,1-1,0 0,0-1,1 1,-1-1,2 1,28 8</inkml:trace>
  <inkml:trace contextRef="#ctx0" brushRef="#br0" timeOffset="4928.254">4972 428,'-5'-3,"0"1,0 0,0 0,0 0,0 1,-1 0,1 0,0 0,-1 1,1-1,-1 1,1 1,-1-1,1 1,0 0,-1 0,1 0,0 1,0 0,0 0,0 0,0 0,0 1,0 0,1 0,0 0,-1 1,1 0,1-1,-1 1,0 1,1-1,0 0,0 1,0 0,-1 2,2 2,0 0,0-1,1 1,0 0,0 0,1-1,1 1,-1 0,1 0,1 0,0-1,0 1,0-1,4 7,59 114,-53-108,92 166,-103-185,-1 0,1 0,-1-1,1 1,0 0,0-1,0 1,0-1,0 1,0-1,0 0,0 1,1-1,-1 0,1 0,-1 0,1 0,-1 0,1 0,-1 0,1 0,0-1,-1 1,1-1,0 1,0-1,0 0,-1 1,1-1,0 0,0 0,0 0,-1-1,1 1,0 0,0-1,-1 1,1-1,0 1,0-1,-1 0,1 0,0 0,9-9,-1-1,1 0,-2 0,1-1,-2 0,1-1,-2 0,0 0,0-1,-1 0,-1 0,-1-1,0 1,0-1,-2 0,1-3,-2 10,2 1,-2 0,1 0,-1 0,0 0,-1 0,1 0,-1 0,-1 0,1 0,-1 1,0-1,-1 0,0 0,0 0,-3-5,49 30,17 0,-46-15,0 1,0 1,0 1,0 0,-1 0,0 2,9 5,-21-11,0 0,-1 0,1 0,0 1,-1-1,1 0,-1 1,0-1,0 1,0 0,0-1,0 1,0 0,-1-1,1 1,-1 0,0 0,0 0,0-1,0 1,-1 0,1 0,-1-1,1 1,-1 0,0-1,0 1,0-1,-1 1,1-1,-1 1,-8 49,11-50,-1 0,1 0,0 0,0 0,0 0,0 0,0-1,0 1,0 0,1-1,-1 1,1-1,-1 1,1-1,0 0,-1 1,1-1,0 0,0 0,0 0,0-1,0 1,0 0,0-1,0 1,0-1,1 0,61 6,-61-6,9 1,0-1,0 0,1-1,-1 0,0-1,0 0,0-1,0 0,-1-1,1-1,-1 0,0 0,0-1,0 0,-1-1,0 0,-1-1,1 0,-1 0,-1-1,0 0,0-1,-7-10,-21 34,15-7,1 1,0 0,0 0,1 1,0-1,0 1,1-1,0 1,0 0,1 0,0 0,1 0,0 0,0 0,1 0,0-1,1 1,0 0,0 0,3 4,-3-9,-1 0,1 0,1-1,-1 1,0-1,1 0,0 0,0 0,0 0,0 0,0 0,1-1,-1 0,1 1,-1-1,1-1,0 1,0 0,0-1,0 0,0 0,0 0,0 0,0-1,1 0,-1 0,0 0,22-3</inkml:trace>
  <inkml:trace contextRef="#ctx0" brushRef="#br0" timeOffset="5176.59">5721 495,'-9'13,"1"8,3-1</inkml:trace>
  <inkml:trace contextRef="#ctx0" brushRef="#br0" timeOffset="5363.647">6162 1,'7'24,"9"26,9 20,8 23,7 17,0 14,-4 7,-8 5,-21 0,-29-6,-36-11,-38-11,-36-16,4-24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17.8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35,'23'2,"23"1,25 0,24-1,22-5,14-4,5-4,-8-1,-25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1.6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226 507,'-9'-2,"1"1,-1 0,0 1,1 0,-1 0,1 1,-1 0,1 0,-1 1,1 0,0 1,-1 0,1 0,1 1,-1 0,0 0,1 1,0-1,0 2,1-1,-1 1,1 0,0 0,1 1,-1 0,1 0,1 0,-1 1,-2 6,6-13,0 1,1-1,-1 1,1-1,-1 0,1 1,0-1,-1 1,1-1,0 1,0-1,0 1,0-1,0 1,0-1,1 1,-1-1,0 1,1-1,-1 0,1 1,-1-1,1 0,0 1,0-1,-1 0,1 0,0 1,0-1,0 0,1 0,-1 0,0 0,0 0,0-1,1 1,-1 0,0-1,1 1,-1 0,1-1,-1 0,1 1,67-4,-54-3,0 0,0-1,-1-1,0-1,0 1,-1-2,0 0,-1-1,0 0,0-1,-1 0,-1-1,0 0,-1 0,0-1,-1 0,-1-1,0 0,-1 0,-1 0,0-1,2-15,-3 8,-1-1,-1 0,-1 0,-1 0,-1 1,-1-1,-1 0,-1 1,-1 0,-2-1,0 2,-1-1,-6-9,14 30,-1 0,1-1,-1 1,0 0,0-1,0 1,0 0,0 0,-1 0,1 0,-1 0,1 0,-1 0,0 1,0-1,1 0,-1 1,0 0,0-1,-1 1,1 0,0 0,0 0,-1 0,1 1,0-1,-1 0,1 1,-1 0,1 0,0-1,-3 2,2 1,-1 1,1 0,0 0,0 1,0-1,1 1,-1-1,1 1,0 0,0 0,0 0,0 0,1 0,-1 3,-11 34,2-1,1 1,3 0,1 1,1 21,3-40,2 1,0-1,1 0,2 0,0 0,1 0,6 14,-9-30,1-1,1 1,-1-1,1 1,1-1,-1 0,1 0,0 0,0-1,1 1,-1-1,1 0,0 0,1-1,-1 1,1-1,0-1,0 1,0-1,1 0,-1 0,1-1,-1 0,1 0,0 0,0-1,0 0,2 0,-1-1,1-1,0 0,-1 0,1 0,-1-1,1 0,-1-1,0 0,0 0,0-1,-1 0,1 0,-1-1,0 0,0 0,0 0,-1-1,0 0,0-1,3-4,0 0,-1 0,-1 0,0 0,0-1,-1 0,-1 0,0-1,-1 1,0-1,-1 0,0 0,-1 0,0-10,-7-15,5 37,0 1,0-1,0 1,-1-1,1 0,0 1,0-1,0 1,-1-1,1 0,0 1,-1-1,1 1,-1-1,1 1,0-1,-1 1,1-1,-1 1,1 0,-1-1,1 1,-1 0,0-1,1 1,-1 0,1 0,-1 0,0-1,1 1,-1 0,0 0,1 0,-1 0,0 0,1 0,-1 0,1 0,-1 0,0 1,1-1,-1 0,0 0,1 0,-1 1,1-1,-1 0,1 1,-1-1,1 1,-1-1,1 0,-1 1,-3 4,0 0,1 0,-1 0,1 1,0-1,1 1,-1 0,1-1,0 1,1 0,-1 0,1 1,0-1,1 0,0 0,0 1,0-1,0 0,1 1,2 1,-1 0,1 1,1-1,0-1,0 1,0-1,1 1,0-1,0 0,1-1,0 0,0 1,0-2,1 1,0-1,0 0,0-1,1 1,0-1,0-1,0 0,0 0,0 0,0-1,1 0,-1-1,1 0,7 0,46 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3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54,'2'15,"4"15,0 11,1 7,0 5,1 0,1-3,-1-4,0-9,-1-6,1-8,1-8,-1-7</inkml:trace>
  <inkml:trace contextRef="#ctx0" brushRef="#br0" timeOffset="253.321">250 1,'2'16,"1"14,0 10,0 11,-1 5,1 2,0-3,5-3,2-4,3-6,0-7,1-9,-2-7</inkml:trace>
  <inkml:trace contextRef="#ctx0" brushRef="#br0" timeOffset="470.74">13 252,'20'2,"18"1,14 0,11-1,-5-1</inkml:trace>
  <inkml:trace contextRef="#ctx0" brushRef="#br0" timeOffset="951.478">526 370,'9'-1,"0"1,0 0,-1 0,1 1,0 0,-1 1,1 0,-1 0,0 1,1 0,-1 0,0 1,-1 0,1 1,-1-1,0 1,0 1,0-1,-1 1,0 0,0 1,0 0,3 6,-5-5,-1 0,0 0,0 0,-1 1,0-1,0 1,-1 0,0-1,-1 1,0 0,0 0,-1-1,0 1,0 0,-1-1,-1 1,-51 136,36-106,7-13,4-14,1 0,1 0,0 1,1 0,0 0,1 0,1 0,0 0,0 0,1 1,1 2,1-11,1 0,-1 0,1 0,0 0,0-1,0 1,1-1,0 1,0-1,0 0,0 0,1 0,-1-1,1 1,0-1,0 0,0 0,0 0,1-1,-1 1,1-1,0 0,0-1,7 4,1-1,-1 0,1-1,0-1,0 0,0-1,0 0,6-1,-11 1,-1-1,1 0,-1 0,0-1,1 0,-1 0,0-1,1 0,-1 0,0-1,-1 0,1 0,0 0,-1-1,0 0,0 0,0-1,0 0,-1 0,0 0,0-1,0 1,0-1,-1 0,0-1,0 1,-1-1,0 1,0-2,-2-3,0 0,0 0,-2 0,1-1,-1 1,-1 0,0 0,-1 1,0-1,0 0,-1 1,0 0,-3-3,-10-20</inkml:trace>
  <inkml:trace contextRef="#ctx0" brushRef="#br0" timeOffset="1198.822">566 554,'0'-2,"5"-1,7 0,14 1,13 0,12 1,7-2,6 0,1 0,-2-2,-5-1,-12-1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0.0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 47,'-6'314,"3"-263,-2-1,-2 0,-2 0,-6 10,18-69,1 1,0-1,0 1,0 0,1 0,1 1,-1-1,1 1,0 0,1 1,0-1,0 1,0 1,8-5,-7 7,0 1,1-1,-1 2,0 0,1 0,-1 0,1 1,0 0,-1 1,1 0,-1 0,0 1,1 0,-1 0,0 1,0 0,0 0,-1 1,1 0,-1 1,0-1,0 1,0 1,-1-1,1 1,-2 1,1-1,-1 1,0 0,0 0,0 0,-1 0,0 1,-1 0,0 0,0 0,-1 0,0 0,1 7,-3-10,-1-1,0 0,1 0,-1 0,-1 0,1 0,0 0,-1 0,0 0,0 0,0 0,-1-1,1 0,-1 1,0-1,0 0,0 0,0 0,0 0,-1-1,1 0,-1 1,0-1,1 0,-1-1,0 1,0-1,0 0,-1 0,1 0,0 0,0-1,0 1,-1-1,1 0,0-1,0 1,-1-1,1 0,0 0,0 0,0 0,0-1,0 1,0-1,1 0,-1-1,0 1,1 0,0-1,-1 0,-1-3,3 5,-1 0,2-1,-1 1,0-1,0 0,0 0,1 1,-1-1,1 0,0 0,-1-1,1 1,0 0,0 0,0-1,1 1,-1 0,1-1,-1 1,1 0,0-1,-1 1,1-1,1 1,-1-1,0 1,1 0,-1-1,1 1,-1-1,1 1,0 0,0 0,0-1,1 1,-1 0,111-71,-95 62,1-1,-2 0,1-1,-2 0,0-2,-1 0,0 0,-1-1,-1-1,0 0,-1-1,-1 0,-1 0,-1-1,0-1,-1 1,-1-1,-2 0,1 0,-2-1,-1 0,-1 1,0-1,-1 0,-2 1,-1-6,3 20,-1 0,-1 0,1 1,-1-1,0 0,0 1,-1-1,0 1,0 0,0 0,0 0,-1 0,0 0,0 1,0-1,-5-2,8 6,-1 0,0 1,1-1,-1 1,0-1,1 1,-1 0,0-1,0 1,0 0,1 0,-1 0,0 1,0-1,1 0,-1 1,0-1,0 1,1-1,-1 1,1 0,-1 0,1 0,-1 0,1 0,-1 0,1 0,0 0,-1 0,1 1,0-1,0 0,0 1,0-1,0 2,-30 60,20-23,2-1,3 2,0-1,3 1,1-1,3 12,-1-25,1 1,1-1,2-1,0 1,2-1,1 1,3 5,-7-24,1 1,-1-1,1 1,1-1,0 0,0-1,0 1,1-1,0 0,1-1,-1 1,1-1,1 0,-1-1,1 0,0 0,0-1,0 0,0 0,1-1,0 0,7 2,-5-4,1 0,-1 0,0-1,0 0,1-1,-1 0,0-1,0 0,0-1,0 0,0-1,-1 0,1-1,-1 0,-1 0,1-1,-1-1,1 1,-2-2,1 1,-1-1,0 0,5-8,-12 15,1-1,-1 1,1 0,-1-1,0 1,0-1,0 0,0 1,0-1,0 0,0 1,0-1,-1 0,1 0,-1 0,1 0,-1 1,0-1,0 0,0 0,0 0,0 0,0 0,0 0,-1 0,1 0,-1 0,1 1,-1-1,0 0,0 0,0 1,0-1,0 0,0 1,0-1,0 1,-1-1,1 1,0 0,-1 0,-1-1,0 1,0 1,0 1,-1-1,1 0,0 1,0-1,0 1,0 0,0 0,0 1,0-1,0 0,0 1,0 0,1 0,-1 0,1 0,-1 0,1 0,0 0,0 1,0-1,0 1,0 0,1 0,-1-1,1 1,0 0,0 0,0 0,0 0,0 1,1-1,-1 0,1 0,0 0,0 1,0-1,0 0,1 1,-1-1,1 1,0-1,0 0,1 1,-1-1,1 0,0 0,-1 0,1 0,0 0,1 0,-1-1,1 1,-1-1,1 1,0-1,0 0,0 0,0 0,0-1,0 1,0-1,0 1,1-1,-1 0,1 0,-1-1,8 3,-1-2,1 1,-1-1,1-1,0 0,-1 0,1-1,6-1,-12 2,0-1,0 0,0 1,0-2,0 1,0-1,0 1,-1-1,1 0,-1-1,1 1,-1-1,0 0,0 0,0-1,0 1,0-1,-1 1,0-1,0 0,0-1,0 1,-1 0,1-1,-1 0,0 1,0-1,-1 0,0 0,1 0,-2 0,1 0,-1 0,1 0,-1 0,-1 0,0-5,-1 5,0 0,-1 0,1 0,-1 1,-1-1,1 0,0 1,-1 0,0 0,0 0,-1 1,1-1,0 1,-1 0,0 0,0 0,0 1,0 0,0 0,-1 0,1 1,-1-1,-1 1,-1-1,-1 1,0 0,0 0,0 1,1 0,-1 0,0 1,0 0,0 1,1 0,-1 0,1 1,-1 0,-2 1,9-3,-1 0,1 0,-1 0,0 0,1 0,0 1,-1-1,1 1,0-1,0 1,0 0,0 0,0 0,0 0,0 0,1 1,-1-1,1 0,0 1,-1-1,1 1,0-1,0 1,1 0,-1-1,1 1,-1 0,1 0,0-1,0 1,0 0,0 0,1-1,-1 1,1 0,-1 0,1-1,0 1,0-1,0 1,1-1,-1 1,1 0,21 17</inkml:trace>
  <inkml:trace contextRef="#ctx0" brushRef="#br0" timeOffset="784.707">1355 488,'-12'0,"0"0,1 0,-1 1,1 0,-1 1,1 0,-1 1,1 1,0-1,0 2,1 0,0 0,-1 1,1 0,1 0,0 1,-2 2,9-7,0 0,1-1,-1 1,0 0,1 0,0 1,0-1,-1 0,1 0,0 1,1-1,-1 0,0 1,1-1,-1 1,1-1,0 1,0-1,0 1,0-1,0 1,1-1,-1 1,1-1,-1 0,1 1,0-1,0 0,0 1,0-1,1 0,-1 0,1 1,3 3,0 0,1 0,0-1,-1 0,2 0,-1 0,1-1,-1 0,1 0,2 0,12 5,0-1,1-1,1-1,-1-1,1-1,-1 0,1-2,0-1,0-1,0-1,0-1,0 0,0-2,18-6,-33 8,-1 0,1 0,-1-1,0 0,0 0,0 0,0-1,-1-1,1 1,-1-1,0 0,0 0,-1-1,0 1,1-1,-2-1,1 1,-1-1,0 1,-1-1,1 0,-1 0,-1-1,1 1,-1-1,-1 1,1-1,-1 0,-1 0,1 1,-1-3,-10-16,10 26,-1-1,1 1,0 0,0-1,-1 1,1 0,0-1,-1 1,1 0,0 0,-1 0,1-1,0 1,-1 0,1 0,-1 0,1 0,0 0,-1-1,1 1,-1 0,1 0,0 0,-1 0,1 0,-1 0,1 1,0-1,-1 0,1 0,-1 0,1 0,0 0,-1 1,1-1,0 0,-1 0,1 0,0 1,-1-1,1 0,0 1,-1-1,1 0,0 1,0-1,-1 0,1 1,0-1,0 0,0 1,0-1,0 1,-1-1,1 0,0 1,0-1,0 1,0-1,0 0,0 1,-2 4,0 0,0 1,0-1,0 1,1 0,0-1,0 1,1 0,-1 0,1-1,0 1,1 0,0 0,0-1,0 1,0 0,1-1,0 1,0-1,0 0,1 0,0 0,0 0,0 0,1 0,-1-1,1 0,0 1,1-2,-1 1,1 0,-1-1,1 0,0 0,0 0,1-1,3 2,2-1,-1-2,1 0,-1 0,1-1,-1 0,1 0,-1-2,0 1,1-1,-1-1,0 1,0-2,0 0,-1 0,1 0,-1-1,0-1,0 0,-1 0,1 0,-1-1,-1 0,1-1,3-6,-6 10,-5 3,0 0,0 1,0-1,0 0,0 1,0-1,1 0,-1 1,0-1,1 1,-1-1,0 1,1-1,-1 0,0 1,1 0,-1-1,1 1,-1-1,1 1,0-1,-1 1,1 0,-1-1,1 1,-1 0,1 0,0-1,-1 1,1 0,0 0,-1 0,1 0,0 0,-1 0,1 0,0 0,-1 0,1 0,0 0,-1 1,1-1,0 0,-1 0,1 1,-1-1,1 0,-1 1,1-1,0 0,-1 1,1-1,-1 1,0-1,1 1,-1-1,1 1,-1-1,0 1,1 0,-1-1,0 1,0-1,1 1,-1 0,0-1,0 1,0 0,0-1,0 1,3 10,1-1,0 1,1-1,0-1,0 1,1-1,1 0,-1 0,1 0,1-1,0 0,0-1,0 1,1-2,0 1,0-1,1-1,-1 0,1 0,1-1,-1 0,0 0,1-1,7 0,3 0,0-2,0 0,0-1,0-2,0 0,0-1,-1-1,1-1,-1 0,0-2,0 0,-1-2,0 0,-1-1,0-1,0 0,-1-1,0-1,-2-1,1-1,-2 0,0 0,0-2,-2 0,0 0,-1-1,-1 0,0-1,-2 0,7-20,-10 21,-1 0,0-1,-2 0,0 0,-1 0,-1 0,0 0,-2 0,0 0,-1 1,-1-1,-1 0,0 1,-2 0,0 1,-1-1,0 1,-1 1,-1 0,-10-12,16 23,0 1,0 0,-1 0,1 0,-1 1,0 0,0 0,0 0,0 0,-1 1,1 0,-1 0,1 0,-1 1,0-1,1 2,-1-1,0 0,0 1,0 0,0 1,1-1,-1 1,0 0,0 1,1-1,-1 1,1 0,-1 1,1-1,0 1,0 0,0 0,-2 2,-4 6,0 0,1 1,0 0,0 0,2 1,-1 0,2 1,0 0,0 0,1 0,1 1,1 0,0 0,1 0,0 0,1 1,1-1,1 1,0 0,1-1,0 1,1-1,1 0,1 1,0-1,1-1,0 1,5 7,-2-6,2 0,0-1,1 0,0 0,1-1,1 0,0-2,1 1,0-1,1-1,0-1,1 0,0-1,2 0,21 9,1-1,1-2,1-2,0-2,15 2,66 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8.5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311 667,'-13'-4,"0"0,-1 1,1 1,-1 0,0 1,1 0,-1 1,0 1,0 0,0 1,1 0,-1 1,1 1,0 0,0 1,0 0,1 1,-1 0,1 1,-1 2,11-8,0-1,0 1,1 0,-1-1,0 1,1 0,-1 0,1 0,-1 0,1 1,0-1,-1 0,1 1,0-1,0 0,0 1,0-1,0 1,0 0,0-1,1 1,-1 0,1 0,-1-1,1 1,0 0,-1 0,1 0,0-1,0 1,0 0,0 0,1 0,-1-1,0 1,1 0,0 0,-1-1,1 1,0 0,0-1,0 1,0-1,0 1,0 0,9 1,-1 0,0-1,1 0,0-1,-1 0,1-1,0 0,-1 0,1-1,0 0,-1-1,1 0,-1 0,0-1,5-2,3-1,-1-1,0 0,-1-1,0 0,0-1,-1-1,0-1,0 0,-2 0,1-1,-1-1,-1 0,0-1,-1 0,-1-1,0 0,-1 0,0-1,-2 0,0 0,4-14,0-10,-1 0,-2-1,-1 1,-3-1,-1 0,-2 0,-1 0,-6-25,-15-8,22 73,-1-1,0 1,1-1,-1 1,0-1,0 1,0-1,0 1,0 0,-1 0,1 0,0-1,0 1,-1 0,1 0,-1 1,1-1,-1 0,1 0,-1 1,1-1,-1 1,0-1,1 1,-1 0,0 0,1 0,-1 0,0 0,1 0,-1 0,0 0,1 1,-1-1,0 1,1-1,-1 1,1 0,-1-1,1 1,-1 1,-7 4,1 2,0-1,1 1,0 0,0 1,1 0,0 0,1 0,0 0,0 1,1 0,0 0,-1 9,-7 9,2 2,2-1,0 1,2 1,1-1,2 1,1 0,1 0,1-1,2 1,2 0,0 0,2-1,1 0,3 4,-6-23,1 1,-1-1,2-1,-1 1,2-1,-1 0,1 0,1-1,0 0,0 0,1-1,0 0,0 0,1-1,0-1,0 0,1 0,-1 0,1-2,0 1,1-1,-1-1,1 0,0-1,0 0,-1-1,1 0,0-1,0 0,0-1,0 0,0-1,0 0,7-3,-10 1,0-1,1 0,-1-1,-1 0,1 0,-1-1,-1 0,1-1,-1 1,0-1,-1-1,0 1,0-1,0 0,-2 0,1-1,-1 0,0 1,-1-1,0-1,-1 1,0 0,-1-1,0 1,0-11,-1 18,0 0,0 0,0 0,0 1,0-1,-1 0,1 0,-1 0,0 0,0 1,0-1,0 0,0 1,-1-1,1 1,-1-1,0 1,0 0,0 0,0-1,0 1,0 1,0-1,-1 0,1 0,0 1,-1 0,0-1,1 1,-1 0,0 0,0 0,1 1,-1-1,0 1,0 0,0-1,0 1,0 0,0 1,0-1,1 1,-1-1,0 1,0 0,0 0,1 0,-1 0,-1 1,-1 2,0-1,1 1,0 0,0 1,0-1,1 1,-1-1,1 1,0 0,0 1,1-1,0 0,0 1,0-1,0 1,1-1,0 1,0 0,1 0,-1-1,1 1,0 0,1 0,0 0,0-1,0 1,0 0,1-1,0 1,0-1,1 0,-1 1,1-1,0 0,1 0,37 35,7-7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6.5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172 0,'-14'16,"-11"19,-6 19,-2 19,2 15,7 11,11 4,15 1,19-4,17-10,15-13,11-15,5-19,-9-16</inkml:trace>
  <inkml:trace contextRef="#ctx0" brushRef="#br0" timeOffset="604.535">640 561,'-9'-39,"2"-1,2 0,1 0,2 0,2 0,2-6,-2 39,1 0,0 0,0 1,0-1,1 0,0 1,0-1,1 1,-1-1,2 1,-1 0,1 0,-1 1,1-1,1 1,3-4,-4 8,0 1,-1-1,1 1,0 0,0 0,-1 0,1 0,0 1,0 0,-1-1,1 1,0 1,-1-1,1 0,-1 1,0 0,0 0,1 0,-1 0,0 0,0 1,-1-1,1 1,-1 0,1 0,-1 0,0 0,0 0,1 3,4 1,87 77,-91-80,-1-1,0 0,0 1,-1-1,1 1,-1-1,0 1,1 0,-2 0,1 0,0 0,-1-1,0 1,0 0,0 0,0 0,0 0,-1 0,0 0,0 0,0-1,0 1,-1 0,1-1,-1 1,0-1,0 1,-2 2,-5 17,7-21,0 1,1 0,-1 0,1 0,0 0,0 1,0-1,0 0,1 0,-1 1,1-1,0 0,0 1,0-1,0 0,1 1,-1-1,1 0,0 1,0-1,0 0,0 0,1 0,-1 0,1 0,0 0,0-1,0 1,0 0,0-1,0 0,1 1,-1-1,1 0,0 0,2 1,9 2,0-1,0 0,0-1,0-1,1 0,-1-1,1-1,0 0,-1-1,1 0,-1-2,0 1,4-2,-9 2,1 0,0 0,-1-1,0 0,1 0,-1-1,-1-1,1 1,0-1,-1-1,0 1,-1-2,1 1,-1-1,0 0,-1 0,1-1,-2 0,1 0,-1 0,0-1,-1 0,0 0,0 0,-1 0,0-1,0-1,-3 9,0 1,1-1,-1 0,0 0,0 0,0 0,0 0,-1 0,1 0,0 0,-1 0,1 0,-1 0,0 1,0-1,0 0,0 0,0 1,0-1,0 0,0 1,-1-1,1 1,0 0,-1-1,1 1,-1 0,0 0,1 0,-1 0,0 0,0 1,0-1,1 0,-1 1,0-1,0 1,0 0,0 0,0-1,0 1,0 1,0-1,-1 0,-3 2,0 0,0 0,1 0,-1 0,1 1,-1 0,1 0,0 1,0 0,0 0,1 0,-1 0,1 0,0 1,1 0,-1 0,1 0,0 0,0 1,0-1,1 1,-1 0,2 0,-1-1,1 1,-1 0,2 1,-1-1,1 0,0 0,0 0,0 0,1 0,0 1,5 1,-1 0,1 0,0-1,0 0,1 0,0-1,1 0,-1 0,1 0,0-1,0 0,1-1,-1 0,1 0,0-1,0 0,0-1,1 0,-1 0,1-1,5 0,130 13,-77-12</inkml:trace>
  <inkml:trace contextRef="#ctx0" brushRef="#br0" timeOffset="1069.575">1816 428,'-16'-10,"0"1,0 1,-1 0,0 1,0 1,-1 0,1 2,-1 0,-1 1,1 0,0 2,-1 0,1 1,0 1,-13 2,30-3,-1 0,0 0,0 0,0 1,1-1,-1 0,0 1,0-1,1 1,-1 0,0-1,1 1,-1 0,1 0,-1 0,1 0,-1 0,1 0,0 1,-1-1,1 0,0 1,0-1,0 1,0-1,0 1,1-1,-1 1,0 0,1-1,-1 1,1 0,-1 0,1-1,0 1,0 0,0 0,0 0,0-1,0 1,0 0,1 0,-1 0,1-1,-1 1,1 0,0-1,0 1,-1-1,1 1,0-1,1 1,9 6,1 0,1-1,-1 0,1-1,1 0,-1-1,1-1,0 0,-1-1,2 0,-1-1,0-1,14 0,96 9,-120-8,0 0,0 1,0 0,0 0,-1 0,1 0,-1 0,0 1,0 0,0-1,-1 1,1 0,-1 0,0 1,0-1,0 0,-1 1,0-1,1 1,-2-1,1 1,0 0,-1-1,0 1,0 0,0-1,-1 1,0 0,1-1,-3 4,3 14,2 487,-3-498,2 2,-1 0,-1 0,0 0,-1 0,0 0,-1-1,-1 1,0-1,0 0,-1 0,-1 0,-6 9,10-18,0-1,0 0,0-1,0 1,0 0,-1-1,1 1,-1-1,1 1,-1-1,1 0,-1 0,0-1,1 1,-1 0,0-1,0 1,1-1,-1 0,0 0,0 0,0-1,1 1,-1-1,0 1,0-1,1 0,-1 0,0 0,1 0,-1-1,0 0,-73-58,62 46,4 6,1-1,0 0,1-1,0 0,0 0,1-1,-5-11,11 21,1-1,0 1,0-1,0 0,0 1,0-1,0 1,0-1,0 1,1-1,-1 1,1-1,-1 1,1-1,0 1,-1 0,1-1,0 1,0 0,0-1,0 1,0 0,0 0,0 0,1 0,-1 0,0 0,0 0,1 1,-1-1,1 0,-1 1,1-1,19-11</inkml:trace>
  <inkml:trace contextRef="#ctx0" brushRef="#br0" timeOffset="1274.622">2244 735,'-3'2,"5"4,8 0,7-1,1-1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3.7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25,'0'-1,"0"0,1 0,-1 0,1 0,-1 0,1 0,-1 0,1 0,0 0,0 1,-1-1,1 0,0 0,0 1,0-1,0 1,-1-1,1 1,0-1,0 1,0-1,0 1,0 0,1 0,-1-1,0 1,0 0,0 0,0 0,0 0,0 0,0 0,0 1,0-1,0 0,0 0,0 1,0-1,0 1,0-1,0 1,0-1,0 1,0 0,-1-1,1 1,0 0,0 0,-1-1,1 1,0 0,-1 0,1 0,-1 0,1 0,-1 0,1 0,-1 0,0 0,0 0,1 0,-1 0,0 0,0 0,0 1,51 143,-24-54,-27-89,0-1,0 1,0-1,0 1,0-1,1 1,-1-1,0 1,1-1,-1 0,1 1,0-1,-1 0,1 1,0-1,0 0,0 0,0 1,0-1,0 0,0 0,0 0,0 0,0-1,1 1,-1 0,0 0,1-1,-1 1,0-1,1 1,-1-1,1 1,-1-1,1 0,-1 0,1 0,-1 0,1 0,-1 0,1 0,-1-1,1 1,-1 0,0-1,1 1,-1-1,1 1,-1-1,0 0,0 0,1 0,-1 0,8-12,-1 0,-1-1,0 0,-1-1,0 1,-1-1,-1 0,0 0,1-14,-3 20,17-83,-14 134,-6-14,0-19,0 1,0-1,1 0,0 1,1-1,0 0,0 0,1 0,0 0,1 0,0 0,0 0,1-1,0 0,0 1,5 5,-5-11,-1 0,1-1,0 0,-1 0,1 0,0 0,0 0,1-1,-1 0,0 0,0 0,1 0,-1-1,0 1,1-1,-1 0,1-1,-1 1,0-1,1 0,-1 0,0 0,0 0,1-1,4-1,0-1,0 0,-1 0,1-1,-1 0,0 0,0-1,-1 0,0 0,4-5,-5 4,-1 1,0-1,-1 0,1 0,-2-1,1 1,-1-1,0 0,0 1,-1-1,0-1,0 1,-1 0,0 0,-1-1,-3 1,-2 19,5-1,1-1,0 0,0 0,1 1,0-1,0-1,1 1,0 0,1 0,0-1,0 0,1 0,0 0,1-1,-1 1,1-1,1 0,-1-1,1 0,0 0,1 0,-1-1,1 0,0-1,0 1,1-1,0-1,7 2,-7-1,0-1,1 0,-1 0,1-1,0-1,-1 0,1 0,0-1,0 0,0 0,-1-1,1-1,0 0,-1 0,1-1,-1 0,0 0,0-1,0 0,0-1,-1 0,1-1,-1 1,-1-1,1-1,-1 0,0 0,-1 0,1-1,-2 0,1 0,-1 0,0-1,-1 1,2-5,-3 3,1-1,-2-1,1 1,-2 0,1-1,-1 1,-1-1,0 1,-1-1,-1-1,3 12,-1 0,0 0,0 0,-1 0,1 0,0 0,0 0,0 0,-1 0,1 0,0 0,-1 0,1 0,-1 0,1 0,-1 0,0 0,1 1,-1-1,0 0,1 0,-1 1,0-1,0 0,0 1,0-1,0 1,0-1,0 1,0-1,0 1,0 0,0-1,0 1,0 0,0 0,0 0,0 0,0 0,0 0,0 0,0 0,0 1,0-1,0 0,0 1,0-1,0 0,0 1,0-1,0 1,0 0,0-1,0 1,0 0,-4 6,1-1,-1 1,1 0,1 1,-1-1,1 1,1-1,0 1,0 0,0 0,1 0,0 0,0 0,1 0,0 0,1 0,-1 1,2-1,0 4,1-5,1 1,0-1,0 0,1 0,0-1,0 1,0-1,1 0,0-1,0 1,1-1,-1 0,1-1,0 0,1 0,-1 0,1-1,-1 0,1 0,0-1,0 0,0 0,0-1,0 0,6-1,32 6</inkml:trace>
  <inkml:trace contextRef="#ctx0" brushRef="#br0" timeOffset="823.88">1338 52,'-4'14,"2"-1,0 1,0 0,2 0,0 0,0 0,1 1,1-2,0 1,1 0,0 0,2-1,-1 0,1 0,1 0,1 0,2 4,-7-15,0 1,1-1,-1 0,0 1,1-1,-1 0,1 0,0-1,0 1,0 0,0-1,0 0,0 0,0 0,0 0,0 0,0-1,1 1,-1-1,0 0,1 0,-1 0,0 0,0-1,1 1,-1-1,0 0,0 0,0 0,0 0,0 0,0-1,0 0,0 1,-1-1,1 0,0 0,-1-1,0 1,1 0,-1-1,5-6,0-1,-1 0,0 1,-1-2,0 1,0-1,-1 0,0 0,-1 0,-1 0,0-1,0 1,-1-1,0 1,-2-12,1 23,0 0,0 0,0 0,0 1,0-1,0 0,-1 0,1 0,0 0,0 0,0 0,0 0,0 0,-1 0,1 0,0 0,0 0,0 0,0 0,-1 0,1 0,0 0,0 0,0 0,0-1,0 1,-1 0,1 0,0 0,0 0,0 0,0 0,0 0,0 0,0 0,0-1,-1 1,1 0,0 0,0 0,0 0,-6 17,3-5,0-1,1 1,0 0,1 0,0-1,1 1,1 11,0-19,-1 0,1 0,0 0,0 0,0 0,1 0,-1 0,1 0,0-1,0 1,0-1,0 1,1-1,0 0,-1 0,1 0,0 0,0-1,1 1,-1-1,1 0,-1 0,1 0,3 1,2 0,0-1,1 0,0-1,-1 0,1 0,0-1,-1-1,1 1,0-2,-1 1,1-1,-1-1,0 1,1-2,-1 1,-1-1,1-1,0 0,-1 0,0 0,0-1,-1 0,0-1,0 1,0-2,-1 1,0-1,0 1,-1-2,0 1,-1-1,4-8,-6 21,-1 0,0 0,1 0,0 0,0 0,0-1,1 1,-1-1,1 1,0-1,0 0,0 0,0 0,0-1,1 1,-1-1,1 0,0 0,0 0,0 0,0-1,0 1,0-1,20 5,-1 0,1-2,0-1,0-1,0-1,0-1,4-1,26 1,-50 0,1 0,0 0,0 0,0 1,0 0,0 0,0 0,0 1,-1 0,1-1,-1 2,1-1,-1 0,0 1,0 0,0 0,0 0,-1 1,1-1,4 3,0-1,1 0,-1 0,1-1,0 0,0-1,0 0,0 0,1-1,-1 0,1-1,0 0,-1 0,1-1,0-1,-1 1,1-2,-1 1,1-1,-1-1,1 1,-1-2,0 1,-1-1,1-1,0 1,-1-2,3-1,-7 4,0 1,-1-1,1 0,0 0,-1 0,0-1,0 1,0-1,0 0,0 0,-1 0,1 0,-1 0,-1 0,1-1,0 1,-1-1,0 1,0-1,0 0,-1 1,1-1,-1 0,0 1,-1-1,1 0,-1 0,0 1,0-1,0 1,-1-1,0 1,1 0,-2-1,1 1,0 0,-1 0,0 0,-1-1,-3-2,1 0,-1 1,0 0,-1 1,0-1,1 2,-1-1,-1 1,1 0,-1 0,0 1,1 1,-1-1,-1 1,1 1,3 0,0 0,0 0,0 1,1 0,-1 0,0 1,0-1,0 1,1 1,-1-1,0 1,1 0,-1 0,1 0,0 1,0 0,0 0,0 0,0 1,1 0,0 0,-1 0,1 0,0 1,2-1,0-1,0 1,0 0,0 0,1 0,0 0,0 0,0 0,0 0,0 0,1 1,0-1,0 0,0 0,0 1,1-1,0 0,0 0,0 0,0 0,1 0,-1 0,1 0,0 0,0-1,0 1,1-1,-1 1,1-1,0 0,0 0,0 0,3 2,24 21</inkml:trace>
  <inkml:trace contextRef="#ctx0" brushRef="#br0" timeOffset="2119.639">2822 293,'0'-244,"1"242,-2 1,1-1,-1 1,1-1,-1 1,1 0,0-1,0 1,0-1,0 1,0-1,0 1,1-1,-1 1,0-1,1 1,-1-1,1 1,-1 0,1-1,0 1,0 0,-1-1,1 1,0 0,0 0,0 0,0 0,1 0,-1 0,0 0,0 0,0 0,1 1,-1-1,1 0,-1 1,0-1,1 1,-1 0,1-1,0 1,105 46,-63-32,-27-9,1 1,-1 0,0 2,0 0,-1 0,11 9,-24-14,-1 0,0 0,-1 0,1 1,0-1,-1 0,0 1,0-1,0 1,0-1,-1 1,1 0,-1-1,0 1,0 0,0-1,0 1,-1 0,0-1,1 1,-1-1,-1 1,1-1,0 0,-1 1,0-1,1 0,-1 0,-1 0,1 0,0 0,-1 0,-2 1,-10 23,13-25,-1 1,1 0,0 0,0 1,0-1,1 0,-1 1,1-1,0 1,0 0,0-1,0 1,0 0,1-1,0 1,0 0,0 0,0-1,0 1,1 0,0 0,0-1,0 1,0-1,0 1,1-1,0 1,-1-1,1 0,0 0,1 0,-1 0,1 0,-1 0,1-1,0 1,2 1,11 3,0-1,1-1,0 0,0-2,0 1,0-2,0 0,13-1,-20-1,55 4,0-4,0-2,0-3,0-3,-1-3,0-3,3-4,-54 15,-3 1,-1-1,0 0,1 0,-1 0,0-1,-1-1,1 1,-1-1,0-1,0 0,0 0,1-2,-9 7,1 0,0 0,-1 0,1 0,0 0,-1 0,0-1,1 1,-1 0,0 0,1 0,-1-1,0 1,0 0,0 0,0-1,0 1,0 0,-1 0,1-1,0 1,-1 0,1 0,-1 0,1 0,-1-1,1 1,-1 0,0 0,1 0,-1 0,0 0,0 1,0-1,0 0,0 0,0 0,0 1,0-1,-1 0,-48-24,48 24,-13-6,-2 0,1 2,-1 0,0 1,0 0,0 1,-1 2,1-1,-9 2,20 2,1 1,0-1,0 1,1 0,-1 0,0 1,1 0,0 0,0 0,0 0,0 0,1 1,0-1,0 1,0 0,0 0,1 0,0 1,0-1,0 0,1 1,0 0,0-1,0 1,0-1,1 5,-1-8,0 1,0 0,0 0,1 0,-1 0,1 0,0 0,0 0,0 0,0 0,0 0,0 0,1 0,0 0,0 0,-1-1,1 1,1 0,-1 0,0-1,1 1,-1-1,1 1,0-1,0 0,0 1,0-1,0 0,1 0,0 0,6 0,0 1,0-1,0-1,0 0,0 0,0-1,1 0,-1-1,0 0,0 0,0-1,0 0,0-1,0 0,-1 0,1-1,4-2,-3 1,0 0,0-1,-1 1,0-2,0 1,0-1,-1-1,0 0,-1 0,0 0,0-1,0 0,0-3,-5 8,-1 4,-1 1,0-1,0 0,1 0,-1 0,0 0,0 0,1 0,-1 0,0 1,0-1,1 0,-1 0,0 0,0 0,1 0,-1 0,0 0,1 0,-1-1,0 1,0 0,1 0,-1 0,0 0,0 0,1 0,-1 0,0-1,0 1,0 0,1 0,-1 0,0-1,0 1,0 0,0 0,1 0,-1-1,0 1,0 0,0 0,0-1,0 1,0 0,0 0,0-1,0 1,1 0,-1-1,0 1,-1 0,1 0,0-1,0 8,-1 0,1 1,1-1,-1 0,1 0,0 0,1 0,0 0,0 0,0 0,1-1,0 1,0-1,0 0,1 0,0 0,1 0,-1 0,1-1,0 0,0 0,1-1,-1 1,1-1,0 0,0 0,1-1,1 1,-4-3,0 0,-1 0,1 0,0 0,-1-1,1 1,0-1,-1 0,1 0,0-1,0 1,-1-1,1 1,0-1,-1-1,1 1,-1 0,1-1,-1 0,0 1,0-1,0-1,0 1,0 0,0-1,0 1,-1-1,1 0,-1 0,0 0,0 0,0 0,0-1,0-1,5-9,-1-1,0 0,-1 1,-1-2,0 1,-2 0,2-13,6-128,-10 155,0 0,1-1,-1 1,0 0,1 0,0 0,-1 0,1 0,0-1,-1 1,1 0,0 1,0-1,0 0,0 0,0 0,0 0,0 1,0-1,0 0,0 1,1-1,-1 1,0 0,0-1,0 1,1 0,-1 0,0-1,0 1,1 0,-1 0,0 1,0-1,1 0,-1 0,0 1,0-1,1 0,-1 1,0-1,0 1,0 0,52 26,-41-18,0 1,-1 0,-1 1,0 0,0 0,-1 1,0 0,-1 1,0 0,-2 0,1 1,-1 0,-1 0,-1 0,0 1,-1-1,0 1,-1 0,-1 0,0 0,-1 0,-1 1,1-13,-1 0,0 0,1 0,0 0,0 0,0 0,0 0,1 0,-1 1,1-1,-1 0,1 0,0-1,1 1,-1 0,0 0,1 0,-1-1,1 1,0-1,0 1,0-1,0 0,0 0,1 0,-1 0,1 0,-1 0,1-1,1 1,9 2,1 0,0-1,0-1,0 0,0-1,1-1,-1 0,0-1,0-1,0 0,0-1,0 0,0-1,-1 0,0-1,1-1,-2 0,1-1,1-2,-4 3,0-1,-1 0,0-1,-1 0,1-1,-2 0,1 0,-1 0,0-1,4-8,-9 13,0 1,1 0,-1 0,-1-1,1 1,-1-1,1 0,-1 1,-1-1,1 0,-1 0,0 0,0 1,0-1,0 0,-1 0,0 0,0 1,-1-1,1 1,-1-1,0 1,0-1,0 1,-1 0,1 0,-2-2,0 3,1 0,-1 0,0 1,0-1,0 1,0 0,-1 0,1 0,-1 0,1 1,-1 0,1 0,-1 0,0 0,1 1,-1 0,0 0,0 0,1 1,-1-1,0 1,1 0,-1 1,1-1,-1 1,1 0,0 0,0 0,0 0,0 1,0 0,0-1,1 2,-1-1,1 0,0 1,0-1,0 1,0 0,1 0,-1 0,1 0,-1 4,-1 0,0 0,0 0,1 1,0-1,0 1,1-1,0 1,1 0,0 0,1 0,-1 0,2 0,-1 0,1 0,0 0,1 0,0-1,1 1,0-1,0 1,1-1,0 0,0 0,1 0,0-1,0 0,6 7,1-3,1-1,0-1,0 0,1 0,0-1,0-1,1-1,0 0,0-1,0 0,1-1,7 0,20 4,1-3,-1-2,43-2,1-4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29.5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1 473,'0'26,"0"1,2-1,0 0,2 0,1 0,1-1,2 1,0-2,1 1,2 0,-9-21,-1 0,1 0,1 0,-1 0,0 0,1-1,0 1,0-1,0 0,0 0,0 0,1 0,-1 0,1-1,0 1,0-1,0 0,0 0,0-1,0 1,1-1,-1 0,0 0,1 0,-1-1,1 0,-1 1,1-2,-1 1,1 0,-1-1,0 0,1 0,-1 0,0-1,0 1,1-1,0-1,4-2,-1-1,0 0,-1 0,0-1,0 0,0 0,-1 0,0-1,0 0,-1 0,0-1,0 0,-1 0,0 0,-1 0,0 0,0-1,-1 1,0-1,-1 0,0-9,-2 1,1 18,0 0,0 0,0 1,0-1,0 0,0 0,-1 0,1 0,0 0,0 0,0 0,0 1,0-1,0 0,-1 0,1 0,0 0,0 0,0 0,0 0,0 0,-1 0,1 0,0 0,0 0,0 0,0 0,-1 0,1 0,0 0,0 0,0 0,0 0,0 0,-1 0,1 0,0 0,0 0,-2 5,0 1,1-1,0 1,0 0,0 0,1 0,0-1,0 1,1 0,-1 0,1 0,0-1,1 1,-1 0,1-1,0 1,1-1,-1 0,1 0,0 0,0 0,1 0,-1 0,1-1,0 0,1 0,-1 0,1 0,-1-1,1 0,0 0,0 0,1 0,-1-1,4 1,-2-1,0-1,1 0,-1-1,0 0,1 0,-1-1,0 0,0 0,1 0,-1-1,0 0,0-1,0 1,-1-1,1-1,-1 1,0-1,1 0,-2 0,1-1,0 0,-1 0,0 0,0-1,-1 0,1 0,-1 0,-1 0,1-1,-1 1,0-1,0 0,-1 0,0 0,0-2,-2-15,0 24,0 1,0-1,0 0,0 0,0 1,0-1,0 0,0 1,0-1,0 0,-1 0,1 1,0-1,0 0,0 0,-1 0,1 1,0-1,0 0,-1 0,1 0,0 0,0 1,-1-1,1 0,0 0,0 0,-1 0,1 0,0 0,-1 0,1 0,0 0,0 0,-1 0,1 0,0 0,-1 0,1 0,0 0,0 0,-1 0,1 0,0 0,-1-1,1 1,0 0,0 0,-1 0,1 0,0-1,0 1,0 0,-1 0,1-1,0 1,0 0,0 0,0-1,0 1,-1 0,1 0,0-1,0 1,0 0,0 0,0-1,0 1,0-1,-3 5,1-1,-1 1,1-1,0 1,0 0,1 0,-1 0,1 0,0 0,0 0,0 1,0-1,1 0,0 0,0 1,0-1,0 0,0 0,1 1,0-1,0 0,0 0,1 0,-1 0,1 0,0 0,0-1,0 1,1 0,-1-1,1 0,0 1,0-1,0 0,0-1,0 1,1-1,0 1,6 2,1-1,-1-1,1 1,0-2,0 1,0-2,0 1,1-1,-1-1,0 0,0-1,1 0,-1-1,0 0,0-1,0 0,9-4,-12 4,1 0,-2 0,1-1,0 0,-1-1,0 0,0 0,0 0,0-1,-1 0,0 0,0-1,-1 1,0-1,0-1,0 1,-1-1,0 1,-1-1,0 0,0-1,0 1,-1-4,-5-2,-8 31,9-12,0 0,0 0,0 0,1 1,-1-1,1 1,1-1,-1 1,1-1,0 1,0-1,1 1,-1-1,1 1,1-1,-1 1,1-1,0 0,0 0,0 0,1 0,0 0,0 0,0-1,0 1,1-1,-1 0,1 0,3 2,3-1,0 0,1-1,-1 0,1-1,0 0,0-1,0 0,0-1,0 0,0-1,0 0,0 0,0-2,0 1,0-1,0-1,0 0,-1 0,9-4,-16 5,1 1,-1 0,0-1,0 0,0 0,0 0,0 0,0 0,0 0,0-1,-1 0,1 1,-1-1,0 0,0 0,0 0,0 0,-1-1,1 1,0-2,-4-2</inkml:trace>
  <inkml:trace contextRef="#ctx0" brushRef="#br0" timeOffset="1559.281">1325 554,'12'87,"-12"-76,0 0,1 0,0 0,1-1,0 1,1 0,0-1,3 6,-4-13,0 0,0 0,0 0,0-1,0 1,0-1,1 1,0-1,-1 0,1 0,0 0,0 0,0-1,0 1,0-1,0 0,0 1,1-1,-1-1,0 1,1-1,-1 1,1-1,-1 0,0 0,1 0,-1-1,2 1,5-2,0 0,0 0,0-1,0 0,-1 0,1-1,-1-1,9-5,-9 5,0-1,0-1,-1 0,0 0,0-1,-1 1,0-2,0 1,0-1,-2 0,1 0,-1-1,0 0,-1 0,0 0,2-7,-10 32,2-11,1-1,0 1,-1 0,1 0,0 0,1-1,-1 1,1 0,0 0,0 0,0 0,0 0,1 0,-1 0,1 0,0-1,0 1,1 0,-1 0,1-1,0 1,-1-1,2 0,-1 1,0-1,1 0,-1 0,3 1,3 0,0-1,1 0,-1 0,0-1,1 0,0-1,-1 0,1 0,0-1,0 0,-1 0,1-1,0 0,-1-1,1 0,-1 0,2 0,-1-1,1-1,-1 1,0-1,-1-1,1 0,-1 0,0-1,0 1,0-2,-1 1,0-1,0 0,-1-1,0 0,0 0,-1 0,0 0,-1-1,1 0,-2 0,1 0,-1-1,-1 1,1-1,-1-1,-2 11,0 0,1 0,-1-1,0 1,0 0,1 0,-1-1,0 1,0 0,1-1,-1 1,0 0,0-1,0 1,0 0,1-1,-1 1,0-1,0 1,0 0,0-1,0 1,0 0,0-1,0 1,0-1,0 1,0 0,0-1,0 1,-1 0,1-1,0 1,0-1,0 1,0 0,-1-1,1 1,0 0,0 0,-1-1,1 1,0 0,0 0,-1-1,1 1,0 0,-1 0,1 0,0-1,-1 1,1 0,-1 0,1 0,0 0,-1 0,1 0,0 0,-1 0,1 0,-1 0,1 0,0 0,-1 0,1 0,-1 0,-16 23,12-17,1 1,0 0,0 0,1 0,0 1,0-1,0 1,1 0,1-1,-1 1,1 0,0 0,1 0,0 0,0 0,1 0,0 0,1 0,-1 0,1-1,1 1,0 0,0-1,0 0,1 0,0 0,0 0,1-1,-1 1,5 3,-2-5,1 0,0 0,0-1,0 0,0 0,1-1,0 0,-1-1,1 0,0 0,0-1,0 0,0 0,1-1,-1 0,0-1,6-1,24-6</inkml:trace>
  <inkml:trace contextRef="#ctx0" brushRef="#br0" timeOffset="1842.298">2435 86,'47'-80,"-46"79,0 0,1 1,-1-1,0 0,0 1,1-1,-1 1,0 0,1-1,-1 1,1 0,-1 0,0 0,1 0,-1 0,1 0,-1 1,0-1,1 0,-1 1,0-1,1 1,-1-1,0 1,0-1,1 1,-1 0,0 0,0 0,0 0,0 0,0 0,0 0,0 0,0 0,0 0,-1 0,1 1,0-1,-1 0,1 0,-1 1,0-1,1 0,-1 1,0-1,0 1,0-1,13 35,-2-1,-2 2,-2-1,-1 1,-1 1,-2-1,-2 17,0-2,-1 0,-3 0,-2 0,-3 0,-1-1,-14 38,14-57,-3-1,0 0,-2-1,-1-1,-2 0,0-1,-2 0,-1-2,-1 0,-2-2,-6 5,-89 62,-1-20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32.7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24,'16'3,"19"0,21-1,27 1,29-4,22-5,13-7,-18-1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38.5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252 508,'-8'-2,"-1"0,1 0,-1 1,0 0,0 1,1 0,-1 0,0 1,1 0,-1 0,0 1,1 0,0 1,-1 0,1 0,0 1,1 0,-1 0,1 1,0 0,0 0,0 1,0 0,1 0,0 0,1 1,-1 0,1 0,1 0,-1 1,1-1,0 1,0 3,3-9,0 0,0 1,0-1,0 1,0-1,1 0,-1 1,1-1,-1 1,1 0,0-1,0 1,0-1,1 1,-1-1,0 1,1-1,0 1,0-1,-1 1,2-1,-1 0,0 0,0 1,1-1,-1 0,1 0,-1 0,1 0,0-1,0 1,0 0,0-1,0 1,0-1,0 0,1 0,-1 0,0 0,3 1,5-1,0-1,0 0,0-1,0 0,-1-1,1 0,0 0,-1-1,1 0,-1 0,0-1,0-1,0 0,-1 0,1 0,-1-1,2-3,5-4,0 0,-1-1,-1-1,0 0,-1-1,-1-1,-1 1,0-2,-1 1,0-1,-2-1,0 0,-1 0,-1 0,-1 0,-1-1,-1 1,0-1,-1 0,-1 0,-1 0,-1 0,2 1,-1 0,-1 0,-1 0,0 0,-1 0,-1 1,-1 0,-1 0,0 1,-1-1,-4-4,11 20,0 0,0 0,-1 1,1-1,0 0,-1 0,1 1,-1-1,0 1,1 0,-1-1,0 1,0 0,0 0,0 0,0 0,0 0,0 1,0-1,-1 0,1 1,0 0,0-1,0 1,-1 0,1 0,0 1,0-1,0 0,-1 1,1-1,0 1,0 0,0-1,0 1,0 0,0 0,0 1,0-1,0 0,0 1,-9 11,0 0,0 1,2 0,0 1,0 0,2 0,-1 1,2 0,0 0,1 1,1-1,1 1,-1 9,-2-1,1 1,2-1,1 1,0-1,2 1,1 0,4 23,-3-37,1 0,0-1,0 1,1-1,1 1,0-1,0-1,1 1,1-1,0 0,0 0,1-1,0 0,0 0,1-1,0 0,10 6,-5-6,0 0,1-1,0 0,0-1,0-1,1 0,0-2,0 1,0-2,0 0,1-1,-1-1,0 0,1-1,-1-1,0 0,0-1,0-1,0-1,-1 0,1-1,-2-1,13-6,-20 9,-1 0,1 0,-1 0,0-1,-1 0,1 0,-1 0,0-1,0 0,-1 0,0 0,0 0,0-1,-1 1,0-1,0 0,-1 0,1 0,-2-1,1 1,-1 0,0-1,0 1,-1-1,0 1,-1-1,0-4,0 10,0 0,0 0,0-1,0 1,-1 0,1 0,-1 0,1 0,-1 1,0-1,0 0,0 1,0-1,0 1,0-1,0 1,0 0,-1 0,1 0,0 0,-1 1,1-1,0 1,-1-1,1 1,-1 0,1 0,-1 0,1 0,-1 0,1 0,-1 1,1 0,0-1,-1 1,1 0,0 0,-1 0,1 0,0 0,0 1,0-1,0 1,0-1,1 1,-1 0,0 0,1 0,-1 0,1 0,-1 0,1 0,0 0,0 1,-2 2,-1-1,1 1,1 0,-1 1,1-1,0 0,0 1,0-1,1 1,0 0,0 0,0-1,1 1,0 0,0 0,0-1,1 1,0 0,0 0,0-1,1 1,0-1,0 1,0-1,1 0,0 0,0 0,3 4,35 33,5-6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35.9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85 95,'-22'78,"3"1,4 1,3 0,4 1,3 37,4-95,-1-6,1 0,1 0,1-1,1 1,0 0,3 9,-5-25,0 1,0-1,0 1,1-1,-1 0,1 1,-1-1,1 0,-1 1,1-1,0 0,0 0,-1 1,1-1,0 0,0 0,0 0,0 0,0 0,1 0,-1-1,0 1,0 0,1-1,-1 1,0 0,1-1,-1 1,0-1,1 0,-1 0,1 1,-1-1,1 0,-1 0,0 0,1-1,-1 1,1 0,-1 0,1-1,-1 1,0-1,1 1,-1-1,0 0,0 1,1-1,-1 0,0 0,0 0,0 0,0 0,0 0,0 0,0 0,0 0,-1-1,42-49,-36 43,-1-1,1 2,0-1,1 1,0 0,0 0,0 0,1 1,0 1,0-1,1 1,2-1,-9 5,1 1,0-1,-1 0,1 1,0-1,0 1,-1 0,1 0,0 0,0 1,-1-1,1 0,0 1,-1 0,1 0,0 0,-1 0,1 0,-1 0,0 1,1-1,-1 1,0-1,0 1,0 0,0 0,0 0,0 0,0 0,-1 1,1-1,0 2,31 86,-31-83,0-1,0 1,-1 0,0 0,0 0,-1 0,0 0,0 0,0 0,-1 0,0-1,-1 1,1 0,-1 0,0-1,-1 1,0-1,0 0,0 0,-1 0,0 0,0 0,0-1,-1 0,0 0,0 0,0 0,0-1,-1 0,0 0,0 0,1-2,0 0,0 0,0-1,0 1,0-1,0 0,0-1,0 0,0 1,-1-1,1-1,0 1,0-1,0 0,0 0,0-1,0 1,0-1,0 0,1 0,-1-1,1 0,-1 1,1-1,0-1,0 1,0-1,1 1,-1-1,1 0,0 0,0-1,0 1,1-1,-2-2,4 6,-1 0,1 0,0 0,-1 0,1 0,0 0,0 0,0 0,-1 0,1 0,0 0,1-1,-1 1,0 0,0 0,0 0,1 0,-1 0,0 0,1 0,-1 0,1 0,-1 0,1 0,0 0,-1 1,1-1,0 0,0 0,-1 1,1-1,0 0,0 1,0-1,0 0,0 1,0 0,0-1,0 1,0 0,0-1,0 1,0 0,0 0,0 0,1 0,-1 0,0 0,16-2</inkml:trace>
  <inkml:trace contextRef="#ctx0" brushRef="#br0" timeOffset="1027.199">392 804,'205'-272,"-186"246,-1 0,-2-2,0 0,-2 0,-1-2,-1 1,-1-2,-2 1,-2-1,0-1,-2 0,-2 1,1-25,-4 52,0 0,0 0,0 1,0-1,-1 0,0 1,1-1,-1 0,0 1,-1-1,1 1,-1-1,1 1,-1 0,0 0,0 0,-1 0,1 0,-1 0,1 0,-1 1,0-1,0 1,0 0,0 0,0 0,0 0,-1 1,1-1,-1 1,1 0,-3-1,-3 4,0-1,0 2,1-1,-1 1,1 0,0 1,0 0,0 0,0 1,1 0,0 0,0 1,0 0,0 0,1 1,0 0,1 0,-5 7,-9 14,1 0,1 2,1 0,2 1,1 1,2 0,1 1,1-1,2 2,1-1,2 1,1 0,2 8,0-20,1 1,1-1,1 0,1 1,1-1,1 0,1 0,1-1,5 10,-7-19,1-1,0 1,1-1,0-1,1 1,0-1,1 0,0-1,0 0,1-1,0 0,0 0,1-1,0 0,1-1,-1-1,2 1,0-1,0 0,1-1,-1-1,1 0,0-1,0-1,0 0,0 0,0-2,7 0,-15 0,-1 0,1 0,0 0,-1-1,1 1,-1-1,0-1,1 1,-1-1,0 0,-1 0,1 0,0-1,-1 0,0 0,0 0,0 0,0-1,-1 1,0-1,0 0,0 0,0 0,-1 0,0-1,1-1,-3 11,0 0,1-1,0 1,-1-1,1 1,1-1,-1 1,0-1,1 1,0-1,0 0,0 0,0 0,0 0,1 0,-1-1,1 1,0-1,-1 1,1-1,0 0,3 1,3-1,-1-1,1 0,-1-1,1 0,-1-1,1 0,-1 0,1 0,-1-1,1-1,-1 1,0-1,0-1,-1 1,1-1,-1-1,0 1,0-1,0-1,0 1,-1-1,4-4,-6 6,0 1,-1-1,1 1,-1-1,0 0,1 0,-2 0,1-1,0 1,-1-1,0 1,0-1,0 0,-1 0,0 0,0 0,0 0,0 0,-1 0,0 0,0 0,0-1,-1 1,0 0,1 0,-2 0,1 0,-1 1,0-1,0 0,0 0,0 1,-1 0,0-1,0 1,0 0,-3-2,0 1,0 1,-1 0,0 0,0 1,0-1,0 2,0-1,-1 1,1 0,-1 0,1 1,-1 0,0 1,0 0,1 0,-1 0,0 1,1 0,-1 1,0-1,1 2,0-1,-1 1,1 0,0 0,1 1,-1 0,0 0,1 1,0 0,0 0,1 0,-1 1,1-1,0 1,1 1,-1-1,1 1,0 0,1-1,0 2,-1 2,3-5,1 0,0-1,0 1,0 0,1 0,-1-1,1 1,0-1,1 1,-1-1,1 1,0-1,0 0,0 0,1 0,-1 0,1 0,0 0,0-1,0 1,1-1,-1 0,1 0,0 0,-1-1,1 1,1-1,-1 0,0 0,0 0,1-1,-1 1,1-1,0 0,2 0,44 14</inkml:trace>
  <inkml:trace contextRef="#ctx0" brushRef="#br0" timeOffset="1822.151">1675 683,'-19'-2,"-1"1,1 0,-1 1,0 1,1 1,-8 2,21-3,-1 0,1 1,0 0,0 0,-1 0,2 1,-1 0,0 0,1 1,-1-1,1 1,0 0,0 1,0-1,1 1,0 0,0 0,0 0,0 1,-2 5,4-8,1 1,0 0,0-1,0 1,0 0,0 0,1 0,0-1,0 1,0 0,0 0,0 0,1 0,0-1,-1 1,1 0,1 0,-1-1,1 1,-1-1,1 1,0-1,0 0,1 0,-1 0,1 0,-1 0,1 0,0-1,0 1,3 1,5 4,1 0,0-1,0-1,0 0,1 0,0-1,0-1,8 2,4 0,0-1,0 0,1-2,0-1,-1-1,1-2,0 0,0-2,-1 0,1-2,-1-1,0-1,-1-1,3-2,-21 8,-1-1,1 0,0 0,-1 0,1-1,-1 0,0 0,-1 0,1-1,-1 0,1 1,-2-2,1 1,0 0,-1-1,0 1,0-1,-1 0,0 0,0 0,0-1,0 1,-1 0,0-1,-1 1,0 0,1-1,-2 1,1-1,-2-2,-3 40,3-24,1-1,1 0,-1 1,1-1,1 1,-1-1,1 0,0 1,0-1,1 0,-1 1,2-1,-1 0,1-1,-1 1,2 0,-1-1,1 1,-1-1,1 0,1 0,-1-1,1 1,0-1,0 0,0 0,0-1,1 0,0 1,-1-2,4 2,1-3,-1 0,1 0,-1-1,1-1,0 1,-1-2,1 1,-1-1,0-1,1 0,-1 0,0 0,-1-1,1-1,0 0,121-89,-92 63,-38 30,1 0,-1 0,1 0,0 0,-1 0,1 0,0 1,0-1,-1 0,1 0,0 1,0-1,0 1,0-1,0 1,0-1,0 1,0-1,0 1,0 0,1 0,-1-1,0 1,0 0,0 0,0 0,0 0,0 1,1-1,-1 0,0 0,0 1,0-1,0 0,0 1,0-1,0 1,0 0,0-1,0 1,0 0,-1-1,1 1,0 0,0 0,-1 0,1 0,0 0,-1-1,1 1,-1 0,1 1,-1-1,0 0,1 0,-1 0,0 0,0 0,0 1,5 14,-4-5,2 1,0-1,0 0,1-1,0 1,1-1,0 0,1 0,0 0,0-1,1 0,0 0,3 2,0-4,0 1,1-1,0-1,0 0,0-1,1 0,0 0,0-1,0-1,0 0,1-1,-1 0,1-1,0 0,5-1,5 0,0-2,1 0,-1-2,0 0,-1-2,1 0,20-10,-28 10,-1 0,0-1,-1-1,1 0,-1-1,-1-1,0 0,0 0,-1-1,0-1,-1 1,0-2,-1 1,-1-2,0 1,0-1,-1 0,-1 0,-1-1,0 0,0-5,0-4,-1-2,-1 1,-1 0,-1-1,-2 1,0-1,-2 1,0 0,-2 0,-1 0,-1 1,-1 0,-1 0,-1 1,-2 0,0 0,-4-4,-48-45,62 70,-1-1,1 1,-1 0,1 1,-1-1,0 0,0 1,0 0,0 0,0 0,0 0,0 0,-1 0,1 1,0-1,0 1,-1 0,1 0,0 1,0-1,-1 0,1 1,0 0,0 0,0 0,0 0,-2 1,-2 5,0-1,1 1,0 0,1 1,-1-1,1 1,1 0,-1 0,2 0,-1 1,1 0,0-1,1 1,0 0,0 1,1-1,0 7,-3 7,1-1,0 0,2 1,1-1,1 1,0-1,2 1,1-1,1 0,0 0,2-1,0 1,2-1,0-1,1 0,1 0,1-1,1-1,13 16,-4-13,0-2,1 0,0-1,2-2,0-1,1 0,0-2,1-1,0-1,25 5,55 15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39.3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1 318,'66'242,"-64"-237,-1-1,1 0,-1 1,1-1,1 0,-1 0,0 0,1-1,0 1,0 0,0-1,1 0,-1 0,1 0,-1 0,1 0,0-1,0 0,0 0,0 0,1 0,-1 0,1-1,-1 0,1 0,-1 0,1-1,-1 1,1-1,0 0,1-1,5-2,0-1,0 0,-1 0,1-1,-1-1,0 0,0 0,-1-1,0 0,0-1,-1 0,0 0,0-1,0 0,-2-1,1 1,-1-1,0 0,-1-1,0 1,-1-1,0 0,-1 0,0-1,-1 1,0 0,0-10,-6-7,4 28,0-1,0 1,0-1,0 1,0 0,0-1,0 1,0-1,0 1,0 0,-1-1,1 1,0 0,0-1,0 1,-1 0,1-1,0 1,0 0,-1-1,1 1,0 0,0 0,-1-1,1 1,0 0,-1 0,1 0,0-1,-1 1,1 0,-1 0,1 0,0 0,-1 0,1 0,0 0,-1 0,1 0,-1 0,1 0,0 0,-1 0,1 0,-1 0,1 0,0 0,-1 1,1-1,0 0,-1 0,1 0,0 1,-1-1,1 0,0 0,0 1,-1-1,1 0,0 1,0-1,-1 0,1 1,-3 4,1 1,0-1,-1 1,2 0,-1 0,1 0,0 0,0 0,1 0,-1 0,1 0,1 0,-1 0,1 0,0 0,1 0,-1 0,1-1,0 1,1 0,0 0,3 2,0 0,1 0,0 0,1-1,0-1,0 1,0-1,1 0,-1-1,2 0,-1-1,0 1,1-2,0 1,0-2,0 1,0-1,0-1,0 0,1 0,-1-1,0 0,1-1,-1 0,9-2,-14 2,0 0,-1 0,1 0,0 0,-1-1,1 1,0-1,-1-1,0 1,0 0,0-1,0 0,0 0,0 0,-1-1,1 1,-1-1,0 0,0 0,0 0,-1 0,1 0,-1 0,0-1,0 0,-1 1,1-1,-1 0,0 1,0-1,-1 0,0 0,1-4,-4-43,1 80,3-22,0 1,1 0,0-1,0 1,1-1,-1 0,1 1,1-1,-1-1,1 1,0 0,1-1,-1 0,1 0,0 0,0-1,1 1,-1-1,1-1,0 1,0-1,0 0,1 0,-1-1,0 1,1-2,0 1,0-1,-1 0,1 0,0-1,0 0,0 0,0 0,0-1,-1 0,1-1,0 1,-1-1,1 0,-1-1,2-1,1-2,0 0,0-1,-1 0,0-1,-1 1,1-2,-2 1,1-1,-1 0,0 0,-1-1,0 1,-1-1,0-1,0 1,-1-1,-1 78,-2-62,1 0,-1 0,1 0,0 0,0 0,1 0,-1 0,1 0,0 0,1 0,-1-1,1 1,0-1,0 0,0 0,1 0,-1 0,1-1,0 1,0-1,0 0,1 0,-1 0,1-1,-1 1,1-1,0 0,0-1,0 1,4 0,35 6,-3-4</inkml:trace>
  <inkml:trace contextRef="#ctx0" brushRef="#br0" timeOffset="549.429">1432 385,'-2'3,"1"0,-1 1,1-1,0 0,0 1,1-1,-1 1,1-1,-1 1,1 0,0-1,1 1,-1-1,1 1,-1-1,1 1,0-1,0 0,0 1,1 0,2 3,-1 0,1-1,1 1,-1-1,1 0,1 0,-1 0,1-1,-1 0,2 0,-1 0,0-1,1 0,0 0,0-1,0 1,1-2,-1 1,0-1,1 0,0-1,-1 1,1-1,0-1,0 0,4 0,-4 0,-1 0,0 0,1 0,-1-1,0 0,0-1,1 0,-1 0,0 0,-1-1,1 0,0 0,-1-1,0 1,1-2,-2 1,1-1,0 1,-1-2,0 1,0 0,-1-1,1 0,-1 0,0-1,-1 1,0-1,1-2,4-86,-7 133,2-30,0 1,0-1,1 0,-1 0,2-1,-1 1,1-1,1 0,-1 0,1 0,0-1,1 0,-1 0,1-1,1 1,-1-2,1 1,-1-1,1 0,0 0,1-1,-1-1,1 1,-1-1,1 0,0-1,-1 0,1-1,0 0,0 0,0-1,-1 0,1 0,5-2,5-2,-1-1,0-1,-1-1,1 0,-2-1,1-1,6-5,0 0,-22 15,-1 0,1 0,-1-1,1 1,-1 0,1 0,0 0,-1 0,1 0,-1 0,1 0,-1 0,1 0,-1 1,1-1,-1 0,1 0,-1 0,1 1,-1-1,1 0,-1 0,1 1,-1-1,1 0,-1 1,0-1,1 1,-1-1,0 1,1-1,-1 0,0 1,1-1,-1 1,0-1,0 1,0 0,0-1,1 1,-1-1,0 1,0-1,0 1,0-1,0 1,0-1,0 1,-1 0,1-1,0 1,0-1,0 1,0-1,3 14,1-10,0 0,0 0,1 0,0 0,0-1,0 0,0 0,0 0,1 0,-1-1,1 0,0 0,0-1,0 1,0-1,-1 0,1-1,1 0,-1 0,0 0,1-1,58-5,-35 0</inkml:trace>
  <inkml:trace contextRef="#ctx0" brushRef="#br0" timeOffset="888.207">2581 478,'10'10,"0"0,0-1,1 0,1-1,0 0,0 0,0-2,1 1,0-2,0 0,0 0,1-1,-1-1,1 0,0-1,0-1,0 0,10 0,-21-1,1 0,-1 0,0 0,1 0,-1 0,0-1,1 1,-1-1,0 0,0 0,0 0,1-1,-1 1,0-1,-1 1,1-1,0 0,0 0,-1 0,1-1,-1 1,0 0,0-1,0 0,0 1,0-1,0 0,-1 0,1 0,-1 0,0-1,0 1,0 0,-1 0,1-1,-1 1,1 0,-1-1,0 1,-1 0,1-1,0 1,-1-2,-1-1,-1-1,1 1,-1 0,0 0,0 0,-1 0,0 0,0 1,0 0,-1 0,1 0,-1 0,-1 1,1 0,-1 0,1 0,-1 0,0 1,0 0,0 1,-1-1,1 1,-1 0,1 1,-1 0,0 0,0 0,1 1,-1 0,0 0,0 0,0 1,1 0,-1 1,0-1,1 1,0 1,-1-1,1 1,0 0,-6 4,4-2,0 1,0-1,0 1,1 1,0 0,0 0,1 0,-1 1,2 0,-1 0,1 0,0 1,1 0,0 0,1 0,-1 0,2 1,-1-1,0 8,4-13,-1-1,0 0,1 1,0-1,0 0,0 0,0 1,0-1,1 0,-1 0,1 0,0-1,0 1,0 0,0-1,0 1,1-1,-1 1,1-1,-1 0,1 0,0-1,0 1,0 0,0-1,0 0,0 0,1 0,-1 0,0 0,1 0,-1-1,0 0,3 0,28 5</inkml:trace>
  <inkml:trace contextRef="#ctx0" brushRef="#br0" timeOffset="2316.88">2862 10,'-6'-2,"1"0,-1 1,1 0,-1 0,0 0,0 0,1 1,-1 0,0 0,0 1,1-1,-1 1,0 1,1-1,-1 1,1 0,-1 0,1 0,0 1,0 0,0 0,0 0,1 1,-1-1,1 1,0 0,0 1,0-1,1 1,-1-1,1 1,0 0,1 0,-1 1,1-1,0 0,0 1,1-1,-1 1,1 0,1-1,-1 6,4 9,1 0,1 0,1 0,1-1,0 0,2 0,0 0,1-1,1-1,0 0,13 15,-21-28,162 228,-164-231,0 2,0-1,0 1,0-1,0 0,0 1,1-1,-1 0,1 0,0 0,0 0,-1 0,1 0,0 0,1-1,-1 1,0-1,0 0,1 1,-1-1,1 0,-1 0,1-1,-1 1,1 0,-1-1,1 1,0-1,-1 0,1 0,0 0,-1-1,1 1,0 0,-1-1,2 0,5-6,-1-1,0 0,0-1,-1 1,0-1,0-1,-1 1,-1-1,0 0,0-1,0 1,-2-1,1 0,-1 0,0-4,2-1,-1-1,0 0,-1 0,-1-1,-1 1,0 0,-2-1,0 1,0 0,-4-12,5 28,0 0,0 0,-1-1,1 1,0 0,-1 0,1 0,0 0,-1 0,0 0,1 0,-1 0,0 0,1 0,-1 0,0 1,0-1,0 0,0 0,0 1,0-1,0 0,0 1,0-1,0 1,0 0,0-1,0 1,0 0,0 0,-1-1,2 2,0 1,1-1,-1 0,0 0,1 0,-1 0,0 0,1 0,0 0,-1 0,1 0,0 0,-1 0,1 0,0-1,0 1,0 0,-1 0,1-1,0 1,0 0,0-1,0 1,0-1,0 0,1 1,-1-1,0 0,0 1,0-1,0 0,1 0,128 23,-105-20,1 0,-1 2,0 0,0 2,8 4,-28-9,-1 0,0 0,0 0,0 0,0 1,0 0,0 0,-1 0,0 0,1 0,-1 1,0-1,-1 1,1 0,-1 0,1 0,-1 0,0 1,-1-1,1 0,-1 1,0-1,0 1,0 0,-1 2,1 0,-1 0,1 1,0-1,0 0,1 1,0-1,1 0,-1-1,1 1,0 0,1-1,0 1,0-1,0 0,1 0,0-1,0 0,0 1,1-2,-1 1,5 2,14 4,0-2,0 0,1-2,-1-1,2 0,-1-2,1-1,-1-1,24-2,-22 2,0-1,0-1,0-2,0 0,0-2,-1-1,0-1,1-2,-2 0,0-2,1-1,-22 10,1-1,-1 0,0 0,0-1,0 1,0-1,0 0,0 0,-1 0,1 0,-1-1,0 1,0-1,-1 0,1 0,-1 0,1 0,-1-1,-1 1,1-1,-1 1,1-1,-1 1,-1-1,1 0,-1 1,1-1,-1 0,-1 0,1 1,-1-1,1 0,-1 1,-1-1,1 0,-1 1,0 0,0-1,0 1,0 0,-1 0,0 0,-1 0,1 1,-2 0,1 0,0 0,-1 0,1 1,-1 0,0 0,1 0,-1 1,0-1,0 1,0 0,0 0,-1 1,1 0,0 0,0 0,0 0,0 1,0 0,0 0,0 0,0 1,0 0,0 0,-2 1,-1 0,1 1,0 0,0 0,0 1,1-1,0 2,-1-1,2 1,-1 0,1 0,0 0,0 1,1 0,0 0,-1 1,3-4,0 0,0 0,0 1,0-1,1 0,0 1,0-1,0 1,0 0,1-1,0 1,-1 0,2-1,-1 1,1-1,-1 1,1-1,1 1,-1-1,1 1,-1-1,1 0,0 0,1 0,-1 0,1 0,0 0,0-1,0 1,0-1,0 0,1 0,3 2,0-1,1 0,0-1,0 0,0-1,0 0,1 0,-1 0,1-1,-1-1,1 1,-1-1,1-1,-1 0,1 0,-1 0,0-1,0-1,1 1,-1-1,-1-1,1 1,0-1,-1-1,0 1,0-1,0 0,-1-1,0 0,0 0,0 0,0-1,-1 0,0 0,-1 0,0 0,0-1,0 0,-1 1,0-3,-2-9,-9 30,7-8,0 0,0 0,0 0,0 0,0 0,1 0,-1 0,1 0,0 0,0 0,0 1,1-1,-1 0,1 0,-1 0,1 0,0 0,0 0,1 0,-1-1,0 1,1 0,0-1,0 1,-1-1,1 1,1-1,-1 0,0 0,1 0,-1 0,1 0,-1-1,1 1,0-1,0 1,-1-1,1 0,0 0,0-1,0 1,0 0,1-1,-1 0,0 0,0 0,0 0,0 0,1-1,3-3,0-1,0 1,0-2,-1 1,1-1,-1 0,-1 0,1-1,-1 1,0-1,-1 0,1-1,-1 1,-1-1,1 0,-2 0,1 0,-1 0,0 0,0-1,-1 1,-1-1,1-3,0-22,11-39,-9 71,0 0,0 0,1 0,-1 1,0 0,0-1,1 1,-1 0,1 1,-1-1,1 1,-1-1,1 1,-1 0,1 0,-1 1,1-1,-1 1,1-1,-1 1,1 0,-1 1,0-1,1 1,-1-1,0 1,0 0,0 0,0 0,7 3,-6-4,0 0,1 0,-1 1,0 0,-1-1,1 2,0-1,0 0,-1 1,1-1,-1 1,0 0,0 0,0 1,0-1,-1 0,1 1,-1 0,0-1,0 1,0 0,-1 0,1 0,-1 1,0-1,0 0,0 0,-1 1,0-1,0 0,0 2,-3 28,3 83,0-113,1 0,0 0,0 0,1 1,0-1,-1-1,1 1,0 0,1 0,-1-1,1 1,-1-1,1 0,0 0,1 0,-1 0,0 0,1-1,-1 1,1-1,0 0,0 0,0-1,0 1,1 0,5 0,0-1,0 1,0-1,0-1,1 0,-1 0,0-1,0-1,0 1,0-2,0 1,0-1,0-1,-1 0,0 0,0-1,0 0,0-1,-1 0,0 0,0 0,0-1,-1-1,0 1,0-1,-1 0,0-1,-1 1,0-1,0 0,-1-1,0 1,0-1,-1 0,-1 1,1-1,-2-1,1 1,-2 0,1 0,-1 0,-1-1,0-2,1 10,0 1,0-1,-1 0,1 1,-1-1,1 1,-1-1,0 1,0 0,0-1,0 1,-1 0,1 0,-1-1,1 1,-1 0,0 1,0-1,0 0,1 0,-2 1,1-1,0 1,0 0,0-1,-1 1,1 0,-1 1,1-1,-1 0,1 1,-1-1,1 1,-1 0,1 0,-1 0,0 0,1 0,-1 0,1 1,-1-1,1 1,-1 0,1 0,-1 0,1 0,0 0,-2 2,-2 2,1 0,0 1,0 0,1 0,-1 0,1 0,1 1,-1-1,1 1,0 0,1 0,0 1,0-1,0 0,1 1,0-1,1 1,0-1,0 1,0-1,1 1,0-1,0 0,1 1,0-1,0 0,1 0,0 0,0 0,1-1,2 5,8 1,1 0,0-1,0-1,1-1,0 0,0-1,1-1,0 0,1-1,0-1,-1-1,1 0,1-1,-1-1,9-1,60 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50.24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1 241,'39'-105,"18"-26,-56 131,-1 0,0 0,0 1,0-1,0 0,1 0,-1 0,0 0,0 1,0-1,1 0,-1 0,0 0,0 0,0 0,1 0,-1 0,0 0,0 0,1 0,-1 0,0 0,0 0,1 0,-1 0,0 0,0 0,1 0,-1 0,0 0,0 0,1 0,-1 0,0 0,0 0,0-1,1 1,-1 0,0 0,0 0,0 0,0 0,1-1,-1 1,0 0,0 0,0-1,0 1,0 0,0 0,1 0,-1-1,0 1,0 0,0 0,0-1,0 1,0 0,0 0,0-1,0 1,0 0,2 22,-2-21,-3 422,-5-292,7-130,1 1,0-1,0 1,-1-1,1 0,0 1,-1-1,0 0,1 0,-1 1,0-1,1 0,-1 0,0 0,0 0,0 0,0 0,0 0,0 0,0 0,0-1,-1 1,1 0,0-1,0 1,-1-1,1 1,0-1,-1 0,1 1,0-1,-1 0,1 0,-1 0,1 0,0 0,-2-1,34-2,194-13,-183 13,-10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2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59 104,'0'14,"0"-1,1 1,0-1,1 0,1 1,0-1,0 0,2-1,-1 1,2-1,0 0,0 0,5 7,-9-17,0 0,-1 0,1 0,0 0,0 0,0 0,1-1,-1 1,0-1,1 1,-1-1,1 0,-1 0,1 0,0 0,-1 0,1-1,0 1,0-1,-1 0,1 1,0-1,0-1,-1 1,1 0,0-1,0 1,-1-1,1 0,0 0,-1 0,1 0,1-2,2 0,0-1,0 0,-1 0,1-1,-1 0,0 0,0 0,-1-1,0 1,0-1,0 0,3-6,-5 6,1-1,-1 0,1 0,-2 0,1 0,-1-1,0 1,-1 0,0-1,0 1,0 0,-1 0,0-1,-1 1,1 0,-1 0,-1 0,1 0,-1 1,-1-1,1 1,-1-1,0 1,0 0,-1 1,0-1,0 1,0 0,0 0,-1 0,0 1,0 0,0 0,-1 1,1-1,-1 1,0 1,0-1,0 1,0 0,0 1,0 0,-2 0,3 2,0 0,0 1,0 0,0 0,0 0,0 1,0 0,1 0,0 0,-1 1,1-1,1 1,-1 1,0-1,1 0,0 1,0 0,1 0,-1 1,1-1,0 1,0-1,1 1,0 0,0 0,0 0,1 0,-1 0,1 0,1 1,0-1,-1 0,2 1,-1-1,1 0,0 0,0 0,1 0,0 0,0 0,1 3,21 25,3-7</inkml:trace>
  <inkml:trace contextRef="#ctx0" brushRef="#br0" timeOffset="381.977">520 117,'-2'14,"1"0,0 0,1 0,0 0,1 0,1 0,3 13,-4-22,1-1,0 1,-1-1,1 1,1-1,-1 0,1 0,0 0,0 0,0 0,0-1,0 1,1-1,0 0,0 0,-1 0,2-1,-1 1,0-1,0 0,1 0,0 0,-1-1,4 1,-3-1,1 0,-1 0,1 0,-1-1,1 0,0 0,-1-1,1 1,-1-1,1 0,-1-1,1 1,-1-1,0 0,0 0,0-1,0 0,0 0,0 0,-1 0,1-1,-1 0,0 1,0-2,-1 1,1 0,-1-1,0 1,0-1,0 0,-1 0,0 0,0-1,0 1,0 0,-1-1,0 1,0-1,-1 0,1 1,-1-1,0 1,-1-4,-1 1,0 0,-1 1,0 0,0-1,-1 1,0 0,0 1,0-1,-1 1,0 0,0 0,-1 0,1 1,-1 0,-1 0,1 0,-1 1,1 0,-1 0,0 1,-1 0,0 0,3 0,-1 1,0 1,0-1,0 1,0 0,0 0,0 1,0-1,0 2,0-1,-1 1,1-1,0 2,1-1,-1 1,0 0,0 0,1 0,-1 1,1 0,-1 0,1 0,0 1,1-1,-1 1,0 1,1-1,-2 3,3-3,-1 0,1 0,0 1,1-1,-1 1,1-1,0 1,0 0,0 0,1 0,0 0,0 0,0 0,0 0,1 0,0 0,0 0,0 1,1-1,0 0,0 0,0 0,1 0,-1 0,1 0,0-1,2 3,15 21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2:51.14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0 266,'1'-20,"0"0,2 0,0 1,1-1,1 1,1 0,0 0,2 1,0 0,1 0,1 1,4-5,-14 21,0 0,0 1,0-1,0 0,0 1,0-1,0 1,0-1,0 0,1 1,-1-1,0 1,1-1,-1 0,0 1,1-1,-1 1,1-1,-1 1,0 0,1-1,-1 1,1-1,0 1,-1 0,1-1,-1 1,1 0,-1 0,1-1,0 1,-1 0,1 0,0 0,-1 0,1 0,-1 0,1 0,0 0,-1 0,1 0,0 0,-1 0,1 0,0 1,-1-1,1 0,-1 1,1-1,-1 0,1 1,-1-1,1 0,-1 1,1-1,-1 1,1-1,-1 1,1-1,-1 1,5 130,-7-53,-3 0,-3 0,-6 7,-26 77,40-161,0 1,-1-1,1 0,0 1,0-1,-1 0,1 0,-1 0,1 1,-1-1,0 0,1 0,-1 0,0 0,0 0,0 0,0 0,0 0,0 0,0 0,0-1,0 1,0 0,0-1,-1 1,1-1,0 1,0-1,-1 0,1 1,0-1,0 0,-1 0,1 0,0 0,-1 0,1 0,0 0,-1 0,1-1,0 1,0-1,26-6,265-7,-249 8</inkml:trace>
  <inkml:trace contextRef="#ctx0" brushRef="#br0" timeOffset="277.308">802 626,'-22'0,"-8"0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1:51.6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269 225,'1'-3,"0"0,0 0,0 0,0-1,-1 1,1 0,-1 0,0-1,0 1,0 0,-1 0,1-1,-1 1,1 0,-1 0,0 0,-1 0,1 0,0 0,-1 0,0 0,1 0,-1 1,0-1,0 1,-1-1,1 1,0 0,-1 0,0 0,1 0,-1 0,0 1,0-1,0 1,0 0,0 0,0 0,0 0,-1 0,1 1,-2-1,-2 4,-1 0,1 0,0 0,0 1,0 0,0 0,1 0,0 1,0 0,0 1,0-1,1 1,0 0,0 0,1 1,-1-1,1 1,-1 5,-4 1,1 1,1 0,0 1,1-1,1 1,0 1,1-1,1 1,0-1,0 17,2-30,1 1,0-1,0 1,1-1,-1 1,0-1,1 0,0 1,-1-1,1 1,0-1,0 0,0 0,0 0,1 0,-1 1,1-2,-1 1,1 0,0 0,0 0,0-1,-1 1,2-1,-1 1,0-1,0 0,0 0,0 0,1 0,-1-1,1 1,-1 0,0-1,1 0,-1 1,1-1,-1 0,1 0,-1-1,1 1,-1 0,1-1,-1 0,2 0,8-4,0-2,-1 1,0-1,0-1,0 0,-1-1,-1 0,1 0,-1-1,-1 0,0-1,0 1,-1-2,-1 1,2-4,-3 5,0 1,-1-1,0 0,-1-1,0 1,-1-1,0 1,0-1,-1-7,6 55,2 0,1-2,2 1,11 21,0 2,-23-58,25 59,-4 1,-2 1,-3 1,-3 1,5 57,-17-102,-1-1,-1 1,0-1,-2 1,0-1,-1 0,-1 0,0 0,-2 0,0-1,0 0,-2-1,0 0,-1 0,-1-1,0 0,-1-1,-1 0,0-1,0 0,-2-1,1-1,-15 9,23-16,0 0,0-1,0 0,0 0,0 0,-1-1,1 0,-1 0,0 0,1-1,-1 0,0-1,0 1,0-1,0 0,1-1,-1 0,0 0,0 0,1-1,-1 0,1-1,-1 1,1-1,0 0,0-1,0 1,1-1,-4-3,-1-6,0-1,0 0,2-1,0 1,0-2,1 1,1-1,1 0,0-1,2 1,-1-1,2 0,0 0,1 1,1-1,0 0,3-10,0 7,1 0,1-1,1 2,1-1,0 1,2 0,0 0,1 1,1 1,1-1,0 2,1 0,1 0,0 1,1 1,1 0,0 2,1-1,0 2,1 0,3 0,67-41,-47 30,-1-2,-1-2,-1-2,-1-1,24-25,-53 44,0 0,0 0,-1 0,0-1,-1 0,0-1,-1 1,1-4,-4 11,-1 0,1 0,-1 0,0 0,-1 0,1-1,-1 1,0 0,0 0,0 0,0 0,-1-1,0 1,1 0,-1 0,-1 0,1 0,-1 0,0 1,1-1,-2 0,1 1,0-1,-1 1,1 0,-3-2,3 3,-1 0,0 0,0 0,0 0,0 0,0 1,0 0,0-1,0 1,-1 0,1 0,0 1,-1-1,1 1,-1 0,1 0,-1 0,1 0,0 0,-1 1,1-1,0 1,-1 0,1 0,0 1,0-1,0 1,0-1,0 1,0 0,0 0,0 0,1 0,-1 1,1-1,0 1,-1 0,1-1,1 1,-1 0,-1 3,-3 4,1 0,0 1,1 0,0 0,1 0,0 0,1 0,0 1,1-1,0 1,1-1,0 1,1 0,0-1,0 1,2-1,-1 0,2 0,-1 0,1 0,1 0,0-1,1 0,0 0,0 0,1-1,0 0,1 0,0-1,0 1,1-2,0 0,6 5,-5-7,0 0,1 0,-1-1,1 0,0-1,0 0,0-1,0 0,0-1,1 0,6-1,22-3</inkml:trace>
  <inkml:trace contextRef="#ctx0" brushRef="#br0" timeOffset="2207.312">898 252,'2'20,"0"0,2-1,0 0,2 0,0 0,1-1,3 7,-2-6,45 94,-53-111,1-1,0 0,0 0,0 0,0 0,0 0,0 0,0 0,0 0,0 0,0 0,0-1,1 1,-1 0,0-1,1 1,-1-1,0 1,1-1,-1 0,0 0,1 1,-1-1,1 0,-1 0,1 0,-1-1,0 1,1 0,-1 0,0-1,1 1,-1-1,0 1,1-1,-1 0,0 0,0 1,0-1,1 0,-1 0,0 0,0 0,-1 0,1 0,0 0,0-1,39-59,9-106,-49 167,0 0,0 0,0 0,1 0,-1 1,0-1,0 0,0 0,0 0,1 0,-1 0,0 0,0 0,0 0,1 0,-1 0,0 0,0 0,0 0,1 0,-1 0,0 0,0 0,0 0,0 0,1 0,-1 0,0 0,0 0,0 0,1 0,-1 0,0 0,0 0,0 0,0-1,1 1,-1 0,0 0,0 0,0 0,0 0,0-1,0 1,0 0,1 0,-1 0,0-1,0 1,0 0,0 0,0 0,0-1,6 26,-3-14,-1-2,1 0,0 0,0 0,1 0,0-1,1 1,0-1,0 0,0-1,1 1,1-1,-1 0,1-1,0 0,1 0,-1 0,1-1,0 0,1 0,-1-1,1 0,0-1,0 0,0 0,0-1,0 0,1-1,-1 0,1 0,4-1,3-2,0-1,-1-1,0-1,1 0,-2-1,1-1,-1 0,0-1,0-1,-1 0,0-1,-1 0,0-2,0 1,-2-1,1-1,-1 0,-1-1,6-10,14-46,-29 69,-1-1,1 0,-1-1,1 1,-1 0,1 0,-1 0,0 0,0 0,0 0,-1 0,1 0,0 0,-1 0,1-1,-1 1,0 1,1-1,-1 0,0 0,0 0,0 0,-1 0,1 1,0-1,-1 1,1-1,-1 1,1-1,-1 1,0 0,0 0,-1-1,1 1,0 0,0 1,0-1,-1 1,1-1,0 1,0 0,-1 0,1 0,0 0,-1 0,1 1,0-1,0 0,-1 1,1 0,0 0,0 0,0 0,0 0,0 0,0 0,0 0,0 1,0-1,1 1,-1 0,1-1,-1 1,1 0,-1 0,1 0,0 0,-2 4,0-1,0 1,0-1,1 1,0 0,0 0,1 0,-1 0,2 0,-1 0,0 1,1-1,1 3,0-1,0 0,1 1,0-1,0 0,1 0,0 0,1 0,-1-1,2 1,-1-1,1 0,0 0,0 0,1-1,0 0,0 0,0 0,1-1,3 2,2 1,1 0,0 0,1-1,0-1,0 0,0-1,1-1,0 0,0-1,15 2,-26-4,0-1,0 1,0-1,0 1,1-1,-1-1,0 1,0 0,0-1,0 0,0 0,0 0,0-1,0 1,0-1,0 0,0 0,-1 0,1 0,-1-1,0 0,0 1,0-1,0 0,0-1,0 1,-1 0,0-1,0 1,0-1,0 0,0 0,0 0,0-13,0 1,0 0,-2 0,0 0,-1-1,-1 1,0 0,-1 0,-1-4,-5-28,9 47,-1-1,1 0,-1 1,0-1,1 0,0 0,-1 1,1-1,0 0,0 0,0 1,0-1,0 0,0 0,0 0,1 1,-1-1,1 0,-1 1,1-1,0 0,0 1,0-1,-1 1,2-1,-1 1,0-1,0 1,0 0,1 0,-1-1,0 1,1 0,-1 0,1 0,0 1,5-1,1 0,0 1,0 0,0 1,0 0,0 0,0 1,0 0,-1 0,3 1,6 2,-2-2,5 1,-1 1,0 0,0 1,0 1,-1 1,0 0,0 1,-1 1,10 8,-22-13,0-1,-1 1,1 0,-1 0,0 0,-1 0,1 1,-1-1,0 1,0-1,-1 1,0 0,0 0,0 0,-1-1,0 1,0 0,0 0,-1 0,7 55,-5-58,0 0,0-1,0 1,1-1,-1 1,0-1,1 1,0-1,0 0,0 0,0 0,0 0,0 0,0 0,0 0,1-1,-1 1,1-1,-1 0,1 0,0 0,-1 0,1 0,0-1,0 1,0-1,1 1,80-5,-66 1,-1-1,0 0,-1-2,1 0,-1 0,0-2,-1 0,1 0,-2-2,1 0,-1 0,-1-2,0 1,0-2,-2 0,1 0,7-14,0-26,-19 52,0 0,1 0,-1 0,0 0,0 0,0-1,1 1,-1 0,-1 0,1 0,0 0,0-1,0 1,0 0,-1 0,1 0,-1 0,1 0,-1 0,1 0,-1 0,0 0,1 0,-1 0,0 0,0 0,1 0,-1 1,0-1,0 0,0 0,0 1,0-1,0 1,0-1,-1 1,1 0,0-1,0 1,0 0,0 0,0-1,-1 1,1 0,-5 2,1-1,0 1,-1 0,1 0,0 1,0 0,0-1,1 2,-1-1,1 0,-1 1,1 0,0 0,1 0,-1 1,1-1,-1 1,2 0,-1 0,0 0,1 0,0 0,0 0,0 1,0 3,1-4,0-1,0 1,1 0,0 0,0-1,0 1,0 0,0-1,1 1,0 0,0-1,1 1,-1-1,1 1,0-1,0 1,0-1,0 0,1 0,0 0,0-1,0 1,0-1,1 1,-1-1,1 0,0-1,0 1,0 0,0-1,0 0,2 1,17 4,0 0,1-1,-1-1,1-1,0-1,0-1,0-2,1 0,-1-1,0-2,0 0,-1-2,1 0,-1-2,15-6,-25 10,1-1,-1 0,0 0,0-2,-1 1,1-2,-1 0,0 0,-1-1,0 0,0-1,-1-1,4-4,-12 12,-1 1,0-1,0 0,0 1,-1-1,1 0,0 0,-1 0,1 0,-1 0,1 0,-1 0,0 0,0 1,0-1,0 0,0 0,-1 0,1 0,0 0,-1 0,0 0,1 0,-1 0,0 1,0-1,0 0,0 1,0-1,0 0,-1 1,1 0,0-1,-1 1,1 0,-1-1,0 1,1 0,-1 0,0 0,0 1,0-1,-83-23,75 23,0 1,0 1,0 0,0 0,1 1,-1 0,1 1,-1 0,1 0,-1 1,7-3,0 0,0 1,0-1,0 1,1-1,-1 1,0 0,1 0,0 0,-1 1,1-1,0 0,0 1,0-1,0 1,1 0,-1 0,1 0,0 0,-1 0,1 0,1 0,-1 0,0 0,1 0,-1 0,1 0,0 1,0-1,1 0,-1 0,1 2,0-1,0 0,1 0,0 0,0 0,0 0,1-1,-1 1,1-1,0 1,0-1,0 0,0 0,0 0,1 0,-1-1,1 1,0-1,0 0,0 0,0-1,0 1,0-1,1 1,103 11,-99-12,1-1,-1-1,1 1,-1-2,1 1,-1-1,0-1,0 1,0-2,0 1,0-1,-1 0,1-1,-1 0,0-1,-1 1,1-1,-1-1,-1 0,3-2,-3-10,-11 27,4-3,0 1,0 0,1-1,0 1,0 0,0-1,0 1,1-1,0 1,0 0,1-1,-1 0,1 1,1-1,-1 0,1 0,-1 0,1 0,1-1,-1 1,1-1,0 0,0 0,0 0,0 0,1-1,-1 1,1-1,0-1,0 1,0-1,0 1,1-1,4 1,-2 0,0-1,0 1,0-2,0 1,1-1,-1 0,1 0,-1-1,1 0,-1-1,0 0,1 0,-1-1,0 0,0-1,0 1,0-2,0 1,0-1,-1 0,0 0,0-1,0 0,0-1,2-2,1-6,-1 0,-1-1,0 0,0-1,-2 1,4-14,-5 14,0 1,1-1,1 1,0 0,0 1,2 0,0 0,3-2,-10 12,0 1,0 0,0 0,0 0,0 0,1 1,-1-1,0 0,1 1,0 0,-1-1,1 1,0 0,0 1,-1-1,1 0,0 1,0 0,0-1,0 1,0 0,0 1,0-1,0 0,0 1,-1 0,1-1,0 1,0 0,-1 1,1-1,0 0,-1 1,1-1,-1 1,0 0,0 0,1 0,-1 0,0 0,-1 0,1 1,7 11,-1 0,-1 1,0 0,-1 1,0 0,-1 0,-1 0,-1 0,0 0,-1 1,-1-1,-1 1,0 0,-2 14,-16 155,10-134,2 0,3 1,2 0,3 0,2 6,-3-47,1 0,0 0,1 0,0 0,1-1,0 1,1-1,0 0,1 0,0-1,1 1,0-2,1 1,-1-1,2 0,0 0,0-1,0 0,1-1,0 0,0-1,1 0,0 0,0-1,6 2,-4-3,1-1,-1 0,1-1,0-1,0 0,0 0,-1-1,1-1,0-1,0 0,-1 0,12-5,-19 5,1 0,-1 0,0-1,0 0,0 0,0-1,-1 1,1-1,-1-1,0 1,0-1,0 0,-1 0,1 0,-1 0,-1-1,1 0,-1 0,0 0,0 0,-1 0,1-1,-2 1,1-1,-1 1,0-1,0 0,-2-12,-1 0,-1 0,0 0,-2 0,0 1,-1 0,-1 0,0 0,-2 1,0 0,-1 0,0 1,-1 1,-1 0,-1 0,0 1,-1 1,-1-1,-19-16,-1 1,-2 2,0 1,-2 2,-1 2,-1 2,-26-9,3-3,64 31,0 0,-1 0,1 0,0 0,0 0,0-1,-1 1,1 0,0 0,0 0,1 0,-1 0,0 0,0 0,0 0,1 0,-1-1,1 1,-1 0,1 0,-1 1,1-1,-1 0,1 0,0 0,0 0,-1 0,1 1,0-1,0 0,0 1,0-1,0 0,0 1,0-1,0 1,0 0,0-1,0 1,0 0,0 0,0 0,0-1,0 1,1 0,-1 0,0 1,0-1,0 0,0 0,42-13,1 2,1 2,0 2,0 2,0 2,10 2,-50 0,0 0,0 1,0 0,0 0,0 0,0 0,0 1,0 0,0 0,0 0,0 0,0 1,-1 0,1 0,-1 0,1 1,-1-1,0 1,0 0,0 1,0-1,0 0,-1 1,0 0,0 0,0 0,0 0,0 1,-1-1,0 1,0-1,0 1,0 0,2 27,-5-28,1 0,0 0,0 0,0 0,0-1,1 1,-1 0,1 0,0 0,0-1,1 1,-1-1,1 1,0-1,0 1,0-1,0 0,0 0,1 0,-1 0,1 0,0-1,0 1,0-1,0 0,0 0,1 0,-1 0,3 1,0-3,0 0,0 0,0 0,0-1,0 1,0-1,0-1,-1 1,1-1,0 0,-1-1,0 1,1-1,-1 0,0-1,0 1,-1-1,1 0,-1 0,0 0,0 0,0-1,-1 0,1 0,-1 0,0 0,0 0,-1-1,0 1,0-1,0 1,-1-1,1 0,-2 0,1 0,0 0,-1 0,0 0,-1 0,1-1,-2 1,1-1,-1 0,0 1,-1 0,0-1,0 1,0 0,0 0,-1 1,0-1,0 1,-1 0,0 0,1 0,-2 0,1 1,0 0,-1 0,0 1,0-1,0 1,0 1,-1-1,1 1,-1 0,1 0,-1 1,0 0,1 0,-1 1,0-1,0 1,0 1,0 0,1 0,-1 0,0 1,-4 1,4 2,0-1,1 1,-1 1,1-1,1 1,-1 0,1 0,0 1,0-1,1 1,0 0,0 1,1-1,0 1,0-1,1 1,0 0,0 0,1 0,0 0,0 0,1 1,0-1,0 0,2 6,-1-9,1-1,-1 0,1-1,0 1,0 0,1 0,-1-1,1 1,0-1,0 0,0 0,0 0,0 0,1-1,-1 1,1-1,0 0,-1 0,1 0,0 0,0-1,1 0,-1 0,0 0,0 0,1 0,7 0,-1 0,1-1,0 0,-1 0,1-1,0-1,-1 0,12-4,18-7</inkml:trace>
  <inkml:trace contextRef="#ctx0" brushRef="#br0" timeOffset="2497.756">4681 79,'-20'-16,"-14"-6,-8 2,-4 6,2 8,6 11,7 10,9 9,10 5,12 4,13 4,13 4,11 5,0-6</inkml:trace>
  <inkml:trace contextRef="#ctx0" brushRef="#br0" timeOffset="2761.048">4707 466,'12'18,"8"11,3 4,-1 0,2-2,0-5,3-9,7-5,8-9,6-8,7-11,2-7,-7 1</inkml:trace>
  <inkml:trace contextRef="#ctx0" brushRef="#br0" timeOffset="9431.3">3224 2364,'14'5,"15"1,19 0,22-2,17-1,10-3,4-2,-6 2,-12 3,-16 3,-19 1</inkml:trace>
  <inkml:trace contextRef="#ctx0" brushRef="#br0" timeOffset="7609.801">12008 733,'-8'-19,"0"-1,2 0,1 0,0 0,2-1,0 0,1 0,1 0,1 0,2-9,-2 25,0 0,0-1,1 1,-1 0,1 0,0 0,1 0,-1 0,1 0,0 0,1 1,-1-1,1 1,-1-1,1 1,1 0,-1 0,1 0,-1 1,1-1,0 1,0 0,1 0,-1 0,1 0,-1 1,1 0,0 0,0 0,0 1,2-1,13 0,-1 1,1 0,-1 2,1 0,-1 1,0 1,0 1,0 1,0 0,0 2,-1 0,0 1,-1 0,0 2,6 4,-17-11,0 0,-1 0,1 1,-1 0,1 0,-1 0,0 0,0 1,-1 0,0 0,1 1,-2-1,1 1,-1-1,0 1,0 0,0 1,0 3,-4-7,-1-1,1 1,-1-1,0 1,0-1,-1 0,1 0,0 0,-1 0,1 0,-1-1,1 1,-1-1,0 0,0 1,1-1,-1-1,0 1,0 0,0-1,0 1,0-1,0 0,0 0,0 0,0 0,0-1,0 1,-1-1,3 1,-5 1,1-1,-1 0,0 0,0 0,0-1,1 0,-1 0,0 0,1-1,-1 1,1-1,-1-1,1 1,0-1,0 0,0 0,0-1,1 1,0-1,-1 0,1 0,0 0,1-1,-2-1,5 3,1 0,-1 0,1 1,0-1,0 0,0 1,0-1,0 1,0-1,1 1,-1-1,1 1,0 0,0 0,0 0,0 0,0 0,0 0,0 1,1-1,-1 1,1-1,-1 1,1 0,-1 0,1 0,2 0,49-22,1 2,55-13,-70 23,64-14,-102 26,-1 1,1-1,0 0,-1 0,1 1,-1-1,1 1,-1-1,0 1,0-1,0 1,0 0,0 0,0 0,0 0,0-1,-1 1,1 0,-1 0,1 0,-1 0,0 0,0 0,0 1,0-1,0 0,0 0,-1 0,1 0,-1 0,1 0,-1-1,0 1,0 0,0 0,0 0,-1 1,0 9,-12 74,5 0,3 0,3 1,5-1,3 1,7 18,48 203,-54-287,-6-57,-24-120,-12-83,10-1,10-12,16 249,8-96,-7 96,-1 1,1-1,0 1,0 0,0-1,1 1,-1 0,0-1,1 1,-1 0,1 0,0 0,0 0,0 1,0-1,0 0,0 1,0-1,0 1,1 0,-1 0,0 0,1 0,-1 0,1 1,0-1,-1 0,1 1,-1 0,1 0,0 0,-1 0,1 0,-1 1,2-1,11 4,0 1,-1 0,0 1,0 0,0 1,-1 1,0 0,0 1,-1 1,0-1,0 2,7 9,25 44,-43-62,0 0,-1 0,1 0,-1 0,0 0,1 0,-1 0,0 0,0 0,0 0,0 0,-1 0,1 0,-1 0,1 0,-1 0,1 0,-1 0,0 0,0 0,0 0,0-1,-1 1,1 0,0-1,-1 1,1-1,-1 1,1-1,-1 0,0 0,1 1,-1-1,0-1,0 1,-12 5,0 0,0-2,0 0,-1 0,1-1,-1-1,0-1,-10 0,29-1</inkml:trace>
  <inkml:trace contextRef="#ctx0" brushRef="#br0" timeOffset="8296.593">13049 720,'15'-37,"-2"0,-2-2,-1 1,-2-1,-2-1,-1 1,-3-1,-1 0,-2-15,2 17,-1 35,-1 2,1-1,0 1,-1 0,1 0,0 0,0-1,0 1,0 0,0 0,0 0,0-1,0 1,1 0,-1 0,0 0,1 0,-1 0,1-1,-1 1,1 0,0 0,-1 0,1 0,0 0,0 1,-1-1,1 0,0 0,0 0,0 1,0-1,0 0,0 1,0-1,1 1,-1-1,0 1,0 0,0 0,1-1,121 36,-90-27,-19-6,1 2,-1 0,0 0,0 1,-1 1,1 0,-1 1,11 8,-21-11,-1-1,0 1,0 0,0 0,-1 0,1 0,-1 1,0-1,0 0,-1 0,1 1,-1-1,0 0,0 1,0-1,0 1,-1-1,0 0,0 0,0 1,-1-1,1 0,-1 0,0 0,-2 3,-4 19,6-21,1-1,-1 1,1 0,1 0,-1 0,1-1,-1 1,1 0,1 0,-1 0,1 0,0 0,0 0,0-1,0 1,1 0,0-1,0 1,0-1,1 0,0 1,-1-1,1-1,1 1,-1 0,0-1,1 1,0-1,0 0,2 1,10 3,-1 0,2-2,-1 0,1 0,-1-2,1 0,0-1,0 0,1-2,-1 0,0-1,12-2,-15 2,0-1,1-1,-1-1,0 0,-1 0,1-2,-1 1,0-2,0 0,-1 0,0-1,1-2,-6 5,-1 0,0 0,-1-1,1 0,-1 0,-1 0,1-1,-1 0,0 0,0 0,-1 0,0 0,0-1,-1 0,0 1,0-1,-1 0,0 0,0 0,-1 0,0 0,-1-5,0 8,0 0,0 0,0 0,-1 0,0 0,0 0,0 1,-1-1,0 1,0 0,0-1,0 1,0 1,-1-1,-3-3,5 5,0 1,0 0,0-1,0 1,0 0,0 0,0 0,0 0,0 0,0 1,-1-1,1 1,0-1,0 1,-1 0,1 0,0 0,-1 0,1 0,0 0,0 1,-1-1,1 1,0 0,0 0,0-1,0 1,-1 1,1-1,1 0,-1 0,0 1,0-1,0 1,1-1,-1 2,-3 5,0 1,0 0,1 1,0-1,1 1,0 0,1-1,0 1,0 0,1 1,0-1,1 0,0 0,1 0,0 0,0 0,2 4,-2-4,1 1,0-1,1 0,0 0,0 0,1 0,0 0,1-1,0 0,1 0,0 0,0-1,1 0,0 0,0 0,1-1,0 0,0-1,0 0,1 0,0 0,1-1,-1-1,1 0,0 0,-1-1,2 0,-1 0,0-1,1-1,-1 0,2 0,33-5,-7-4</inkml:trace>
  <inkml:trace contextRef="#ctx0" brushRef="#br0" timeOffset="8560.076">14386 305,'-15'5,"-6"5,0 7,5 4,5 5,4-1</inkml:trace>
  <inkml:trace contextRef="#ctx0" brushRef="#br0" timeOffset="8836.85">14347 841,'2'13,"1"7,2 1,-2-7,-8-7,-4-5</inkml:trace>
  <inkml:trace contextRef="#ctx0" brushRef="#br0" timeOffset="4905.513">7034 292,'-9'-3,"0"1,0 0,0 1,0 0,-1 0,1 1,0 0,0 1,0 0,0 0,-1 1,2 0,-1 1,0 0,0 0,1 1,0 0,0 0,0 1,0 0,1 0,-1 1,1 0,1 1,-1-1,1 1,1 0,-1 1,1-1,0 1,1 0,-4 8,7-13,0 1,1-1,-1 1,1-1,-1 1,1-1,0 1,0 0,0-1,1 1,0-1,-1 1,1-1,0 1,1-1,-1 1,0-1,1 0,0 0,0 0,0 0,0 0,0 0,1-1,-1 1,1-1,0 1,0-1,0 0,0 0,0 0,0-1,0 1,4 0,6 4,0-1,1-1,0 0,0-1,0-1,0 0,0-1,5 0,23-2,-1-2,1-2,-1-2,0-2,-1-1,0-2,-1-2,17-9,-41 18,-1-1,0-1,0 0,-1-1,0-1,0 0,-1 0,0-1,0-1,3-5,-16 16,1 1,-1-1,1 0,-1 0,1 0,-1 0,0 0,1 0,-1 0,1-1,-1 1,1 0,-1 0,1 0,-1 0,1-1,-1 1,1 0,-1-1,1 1,-1 0,1-1,-1 1,1 0,0-1,-1 1,1-1,-1 1,1-1,0 1,0-1,-1 1,1-1,0 1,0-1,0 1,0-1,0 1,-1-1,1 0,0 1,0-1,0 1,0-1,1 1,-1-1,0 0,0 1,0-1,0 1,1-1,-1 1,0-1,0 1,1-1,-5 4,1 0,-1 1,1-1,0 1,0-1,1 1,-1 0,1 0,0 0,0 0,0 1,0-1,1 0,-1 1,1-1,0 1,1 0,-1-1,1 1,0-1,0 1,1 0,-1-1,1 1,0 0,0-1,0 1,1-1,0 0,0 0,0 1,0-1,1 0,-1-1,1 1,0 0,0-1,0 1,1-1,0 0,4 3,2-1,-1 0,0-1,1 0,0-1,0 1,0-2,0 0,0 0,0 0,1-2,-1 1,0-1,1-1,-1 0,0 0,1-1,-1 0,0-1,0 0,7-4,-14 6,0-1,0 0,0 1,0-1,-1 0,1-1,-1 1,1 0,-1-1,0 1,0-1,0 0,0 0,-1 0,1 0,-1 0,1 0,-1 0,0 0,-1 0,1-1,0 1,-1 0,0-1,0 1,0 0,0-1,0 1,-1 0,1-1,-1 1,0 0,0 0,0-1,-1 1,1 0,-1 0,1 1,-1-1,0 0,-1 0,-7-10,-1 2,-1-1,0 1,0 1,-1 0,0 1,0 1,-1 0,-1 0,1 2,-1 0,0 0,-1 1,1 1,-1 1,0 0,-5 1,163 4,128 1,-177 13,-89-15,-1 1,0-1,0 1,0 0,0 0,0 0,0 0,-1 1,1-1,-1 1,1-1,-1 1,0 0,0 0,0 0,0 0,-1 0,1 0,-1 1,0-1,0 0,0 1,-1-1,1 1,-1 0,-13 107,13-110,0 1,0-1,1 0,-1 1,0-1,1 0,-1 1,1-1,-1 0,1 0,-1 0,1 1,0-1,0 0,0 0,-1 0,1 0,0 0,0 0,0-1,1 1,-1 0,0 0,0-1,0 1,1-1,-1 1,0-1,0 0,1 1,-1-1,0 0,1 0,-1 0,0 0,1 0,-1 0,0 0,1 0,-1 0,1-1,55-18,-46 14,-1-1,0 0,-1-1,1 0,-1-1,0 1,-1-2,0 1,-1-1,1-1,-2 1,1-1,-1 0,-1-1,0 0,0 1,-1-1,1-8,-21 57,14-34,0 1,0 0,1 0,0 0,0 1,0-1,0 0,1 0,-1 1,2-1,-1 0,0 0,1 1,0-1,0 0,1 0,-1 0,1 0,0 0,1-1,-1 1,1 0,0-1,0 0,0 0,0 0,1 0,0 0,0 0,0-1,0 0,0 0,1 0,4 2,-3-3,0 0,0-1,0 1,0-1,1 0,-1 0,1-1,-1 0,0 0,1-1,-1 0,0 0,0 0,1-1,-1 0,0 0,0 0,-1-1,1 0,0 0,-1 0,0-1,0 0,0 0,0 0,0-1,-1 1,0-1,0 0,0 0,-1-1,0 1,0-1,0 0,0 1,-1-1,0-1,1-4,0-52,-1 82,0-1,1 1,1-1,0 0,2 0,4 10,-8-22,1-1,-1 1,1-1,0 0,0 0,0-1,1 1,0-1,0 1,0-1,0 0,1-1,-1 1,1-1,0 0,0 0,0 0,1-1,-1 1,1-1,-1-1,1 1,0-1,-1 0,3 0,14-1</inkml:trace>
  <inkml:trace contextRef="#ctx0" brushRef="#br0" timeOffset="5474.584">8731 506,'12'-6,"-1"0,0 0,0-1,-1-1,0 0,0 0,0-1,-2 0,1-1,-1 1,0-2,-1 1,0-1,-1 0,0-1,-1 0,0 1,1-9,-6 18,0-1,0 1,0-1,-1 1,1-1,-1 1,0-1,0 1,0-1,0 1,0 0,0 0,-1-1,1 1,-1 0,1 0,-1 0,0 1,0-1,0 0,0 1,0-1,0 1,0 0,0-1,-1 1,1 0,-1 0,1 1,0-1,-1 0,0 1,1 0,-1-1,1 1,-1 0,1 0,-1 1,1-1,-1 0,1 1,-1 0,1-1,-1 1,1 0,0 0,-1 1,1-1,0 0,0 1,0-1,0 1,0 0,0-1,0 1,1 0,-2 2,-1 2,0 0,0 0,1 1,-1-1,2 1,-1 0,1 0,0 0,0 0,1 1,0-1,0 0,1 1,0-1,0 0,0 1,1-1,1 0,-1 1,1-1,0 0,1 0,-1 0,1-1,1 1,-1-1,1 1,1-1,-1 0,1-1,0 1,0-1,0 0,1 0,1 1,2 0,0-1,0 1,0-1,1-1,-1 0,1 0,0-1,0 0,1-1,-1 0,0 0,1-1,-1-1,1 0,-1 0,1-1,-1 0,1-1,9-3,15-7</inkml:trace>
  <inkml:trace contextRef="#ctx0" brushRef="#br0" timeOffset="5841.141">9173 266,'-3'24,"0"1,2 0,1 0,1 0,2 9,-3-29,1 0,-1 0,1 0,1 0,-1 0,1 0,0 0,0 0,0-1,1 1,0-1,-1 0,2 0,-1 0,0 0,1 0,0-1,0 1,0-1,0 0,0 0,1-1,-1 1,1-1,0 0,-1 0,1 0,5 0,-3-1,-1 0,1-1,-1 0,1 0,-1-1,1 0,-1 0,1 0,-1-1,0 0,0 0,0-1,0 1,0-1,0 0,-1-1,0 0,1 0,-1 0,0 0,-1-1,3-2,0-1,0-1,0 0,0 0,-1-1,-1 0,1 0,-2 0,1-1,-2 0,1 0,-1 0,0-5,0-8,-5 32,1 0,-1 1,2-1,-1 0,1 1,1-1,0 0,0 1,0-1,1 0,0 0,1 0,-1 0,2 0,-1-1,1 0,0 1,1-1,0 0,0-1,0 1,1-1,0 0,0-1,0 1,1-1,5 3,20 3,-1-4</inkml:trace>
  <inkml:trace contextRef="#ctx0" brushRef="#br0" timeOffset="6473.15">9788 238,'4'-1,"0"0,0 0,0 1,0-1,0 1,0 0,1 0,-1 0,0 1,0-1,0 1,0 0,0 0,-1 1,1-1,0 1,0-1,-1 1,1 0,0 2,-2-3,12 5,0 0,-1 2,0-1,0 2,-1-1,0 2,-1 0,0 0,0 1,-1 0,-1 1,0 0,0 1,-2 0,1 0,-1 0,-1 1,-1 0,0 0,0 4,-2 9,-1 0,-1 1,-1-1,-2 1,0-1,-2 0,-4 12,2-7,1 0,2 1,1-1,2 31,2-52,0-1,1 0,0 0,1 0,0 0,1-1,0 0,0 0,1 0,0 0,0-1,1 0,0 0,0-1,1 0,0 0,1-1,-1 0,1 0,0-1,0 0,1-1,0 0,0-1,0 0,0 0,0-1,0 0,1-1,-1 0,1 0,-1-1,1-1,-1 0,0 0,6-2,-10 1,0 1,-1-1,1 0,0 0,-1-1,0 0,1 0,-1 0,0-1,-1 1,1-1,-1 0,1 0,-1-1,-1 1,1-1,-1 0,1 0,-1 0,-1-1,1 1,-1-1,0 1,0-1,0 0,-1 0,0 0,0 0,-1 0,0 0,0 0,0 0,0 0,-1 0,-1-2,-4-16,-2 0,-1 0,0 1,-2 0,-1 0,-1 1,0 1,-2 1,0 0,-1 0,-1 2,-1 0,-1 1,0 1,-1 0,-1 2,-5-3,-137-69,137 74,26 12,0 0,1 0,-1 0,0 0,1 0,-1 0,0 0,1 0,-1 0,0 0,1 0,-1-1,1 1,-1 0,0 0,0 0,1 0,-1-1,0 1,1 0,-1 0,0 0,0-1,1 1,-1 0,0-1,0 1,0 0,1-1,-1 1,0 0,0 0,0-1,0 1,0-1,0 1,0 0,0-1,0 1,0 0,0-1,0 1,0 0,0-1,0 1,0 0,0-1,0 1,0 0,0-1,0 1,-1 0,1-1,0 1,0 0,0-1,-1 1,1 0,0 0,0-1,-1 1,273-63,-45 9,-225 53,-1 1,1-1,0 0,0 1,0-1,0 1,-1 0,1 0,0-1,0 1,0 0,0 1,0-1,0 0,0 1,0-1,-1 1,1-1,0 1,0 0,-1 0,1-1,0 1,-1 1,1-1,-1 0,1 0,-1 1,1-1,-1 0,0 1,0-1,0 1,0 0,0-1,0 1,0 0,-1 0,1-1,-1 1,1 1,-4 59,1-55,1 0,0-1,0 1,0 0,1 0,0 0,1 0,0 0,0 0,0-1,1 1,0 0,0-1,0 1,1-1,0 0,4 6,-6-10,0-1,1 1,-1-1,1 0,0 1,-1-1,1 0,0 0,0 0,0 0,0-1,0 1,0 0,0-1,0 1,0-1,0 0,0 1,0-1,0 0,0 0,0-1,2 1,10-5</inkml:trace>
  <inkml:trace contextRef="#ctx0" brushRef="#br0" timeOffset="6740.475">10550 79,'-13'-5,"-8"-1,-2 0,4 3,8 5,16 7,18 6,17 2,1-1</inkml:trace>
  <inkml:trace contextRef="#ctx0" brushRef="#br0" timeOffset="11483.3">4801 2538,'9'-10,"60"-66,-4-4,-4-2,6-17,-52 76,-2-1,0 0,-2 0,0-2,-2 1,-1-1,-1-1,-1 1,-1-1,-2 0,-1 0,0 0,-2-1,-4-24,4 48,0 1,0-1,-1 1,1-1,-1 1,0-1,0 1,0-1,0 1,-1 0,1-1,-1 1,0 0,0 0,0 0,-1 0,1 1,0-1,-1 1,0-1,0 1,0 0,0 0,0 0,0 0,0 1,0-1,-1 1,1 0,-1 0,1 0,-1 1,1-1,-1 1,1-1,-1 1,0 1,1-1,-1 0,-2 1,-4 6,0 0,1 1,0 0,0 0,1 1,0 0,0 1,1-1,0 1,1 1,0-1,1 1,0 0,1 0,0 1,1-1,0 1,1 0,-1 5,-5 17,2 1,1-1,1 1,2 0,1 0,2 0,2 0,1-1,2 1,1-1,9 28,-10-48,0-1,0 0,1 1,1-2,0 1,1-1,0-1,1 0,0 0,1-1,10 8,-14-13,0 0,0 0,0-1,1 0,-1 0,1-1,0 0,1 0,-1-1,0 0,0-1,1 0,-1 0,1-1,-1 0,1 0,0-1,-1 0,0 0,1-1,-1 0,-2 0,-1 0,1-1,-1 1,0-1,0 0,0 0,0 0,-1-1,1 0,-1 0,0 0,0 0,0-1,-1 1,0-1,0 0,1-2,-3 6,0 1,0-1,0 0,0 0,1 0,-1 1,0-1,0 1,1-1,-1 1,0-1,1 1,-1 0,0 0,1 0,-1-1,0 1,1 0,-1 1,0-1,1 0,-1 0,0 1,1-1,-1 0,0 1,0-1,1 1,-1 0,0-1,1 2,12 2,-4-2,0-1,0 0,0 0,1-1,-1-1,0 0,0 0,8-2,-14 2,-1 0,1 0,-1 0,1 0,-1-1,0 0,1 1,-1-1,0 0,0 0,0-1,-1 1,1-1,0 1,-1-1,0 0,1 0,-1 0,0 0,-1 0,1 0,-1-1,1 1,-1-1,0 1,0-1,-1 1,1-1,-1 1,0-1,-1 1,1 0,0-1,-1 1,0-1,0 1,0 0,0 0,-1-1,1 1,-1 0,1 0,-1 0,0 1,-1-1,1 0,0 1,-1-1,1 1,-1 0,0 0,0 0,1 0,-1 1,-1-1,0 0,-3-2,-1 1,1 0,0 0,-1 1,1 0,-1 0,0 1,0 0,1 1,-1-1,0 1,-5 1,9 0,-1 0,0 0,0 1,1 0,-1 0,1 0,-1 0,1 1,0-1,0 1,0 0,0 0,1 1,-1-1,1 1,0 0,0 0,0 0,1-1,1-1,0 0,0 0,0 1,0-1,0 1,1-1,-1 1,1-1,0 1,-1-1,1 1,0-1,0 1,1-1,-1 1,1-1,-1 1,1-1,0 1,0-1,0 0,0 1,0-1,0 0,1 0,-1 0,1 0,-1 0,1 0,0 0,0-1,0 1,0-1,1 2,34 18,3-5</inkml:trace>
  <inkml:trace contextRef="#ctx0" brushRef="#br0" timeOffset="12092.775">5991 2311,'-16'-9,"1"1,-2 1,1 1,-1 0,0 1,0 0,0 2,-1 0,1 1,-1 1,0 0,1 2,-1 0,-4 1,16-2,-1 1,1 0,-1 0,0 0,1 1,0 0,-1 0,1 0,0 1,0 0,0 0,1 1,-1 0,1 0,0 0,0 0,0 1,0 0,1 0,0 0,0 0,0 1,1 0,0 0,0 0,-1 4,4-8,0 0,0 0,0 1,0-1,0 0,1 0,-1 0,1 0,-1 0,1 0,0-1,0 1,0 0,0 0,0 0,0-1,1 1,-1-1,1 1,-1-1,1 1,-1-1,1 0,0 0,-1 0,1 0,0 0,0 0,0 0,0 0,0-1,0 1,1-1,70 6,-49-10,1-2,-2 0,1-1,-1-2,0 0,0-2,10-6,-28 14,-4 2,0 0,1 0,-1 0,1 0,-1 0,0 1,1-1,-1 0,1 1,-1-1,1 1,0-1,-1 1,1 0,-1 0,1 0,0 0,-1 0,1 0,0 0,-1 1,1-1,-1 0,1 1,-1-1,1 1,-1 0,1 0,-1-1,1 1,28 74,-24-52,12 38,-2-13,-1 1,-4 1,-1-1,-2 2,-3-1,-1 38,-3-83,-1 0,0 1,0-1,0 1,-1-1,1 0,-2 1,1-1,0 0,-1 1,0-1,0 0,-1-1,1 1,-1 0,0-1,0 1,-1-1,1 0,-1 0,0 0,0-1,0 1,-2 0,4-4,-1-1,1 1,0 0,0-1,0 0,0 0,0 1,0-1,0 0,1-1,-1 1,0 0,0 0,1-1,-1 1,1-1,-1 1,1-1,0 0,0 0,-1 1,1-1,0 0,1 0,-1 0,0 0,1 0,-1 0,1 0,-1-1,1 1,0 0,-4-15,1 0,0 0,2-1,0 1,1-1,0 1,2 0,0-1,1 1,1 0,1-4,10-27,1 1,2 1,10-15,-6 15,1 1,3 1,1 2,2 0,23-24,-51 65,23-20,-24 21,0 0,1-1,-1 1,1 0,-1 0,1-1,-1 1,0 0,1 0,-1 0,1 0,-1 0,1-1,-1 1,1 0,-1 0,1 0,-1 0,1 0,-1 1,1-1,-1 0,1 0,-1 0,1 0,-1 0,0 1,1-1,-1 0,1 0,-1 1,0-1,1 0,-1 1,0-1,1 0,-1 1,0-1,1 1,-1-1,0 0,0 1,0-1,1 1,-1-1,0 1,0-1,0 1,0-1,0 1,0-1,0 1,0-1,0 1,0-1,0 1,2 171,-3-163,2 0,-1 0,2 0,-1 0,1 0,0 0,1-1,0 1,0-1,1 0,0 0,0 0,1 0,0-1,1 1,-1-1,1-1,1 1,-1-1,1 0,0-1,1 1,-1-1,1-1,0 1,0-2,4 3,13-4</inkml:trace>
  <inkml:trace contextRef="#ctx0" brushRef="#br0" timeOffset="12373.762">6432 1976,'-6'21,"3"13,13 5,15 2,4-8</inkml:trace>
  <inkml:trace contextRef="#ctx0" brushRef="#br0" timeOffset="12907.519">7061 2404,'-13'-9,"1"1,-2 0,1 0,-1 2,0 0,-1 0,1 2,-1 0,0 0,0 1,0 1,-1 1,1 0,-7 1,10 1,1 0,0 0,1 1,-1 1,0 0,0 0,1 1,0 1,-2 0,8-3,0 1,0-1,0 1,0-1,0 1,1 0,-1 0,1 1,0-1,0 1,0-1,1 1,-1 0,1 0,0 0,0 1,0-1,1 0,-1 1,1-1,0 1,0 4,1-5,0 0,1 0,-1 0,1 0,0 0,0 0,1-1,-1 1,1 0,0-1,0 1,0-1,0 1,0-1,1 0,0 0,-1 0,1 0,0-1,1 1,-1-1,0 0,1 1,88 38,-52-31,2-2,0-2,-1-1,1-3,1-1,-1-2,0-2,0-2,-1-1,0-3,0-1,0-2,-1-1,19-11,-58 23,13-4,0 0,0-2,0 1,-1-2,0 1,-1-2,0 0,0 0,9-11,-20 19,0 1,-1-1,1 0,-1 1,1-1,-1 0,1 1,-1-1,0 0,1 1,-1-1,0 0,0 0,1 0,-1 1,0-1,0 0,0 0,0 0,0 1,0-1,0 0,0 0,-1 0,1 0,0 1,0-1,-1 0,1 0,0 1,-1-1,1 0,-1 1,1-1,-1 0,1 1,-1-1,1 1,-1-1,0 1,1-1,-1 1,0-1,1 1,-1-1,0 1,0 0,0-1,-41-8,22 7,-1 0,0 2,0 1,1 0,-21 5,34-5,0 0,0 1,0 0,1 0,-1 1,1 0,-1 0,1 0,0 1,0 0,0 0,1 1,0-1,0 1,0 0,0 1,1-1,-1 1,0 2,4-5,0 0,0 0,0 0,0 1,0-1,0 0,1 1,0-1,0 0,0 1,0-1,0 1,1-1,-1 0,1 1,0-1,0 0,0 0,1 0,-1 1,1-1,-1-1,1 1,0 0,0 0,0-1,1 1,-1-1,1 1,-1-1,1 0,0 0,0-1,0 1,0 0,0-1,0 0,0 0,0 0,4 1,5 1,0 0,0 0,0-1,0-1,1 0,-1-1,0 0,1-1,-1-1,0 1,12-5,-17 5,0-1,-1-1,1 1,0-1,-1 0,0 0,0-1,0 0,0 0,0-1,-1 1,0-1,0 0,0-1,-1 1,0-1,0 0,0 0,0 0,-1 0,1-4,-2-39,-2 49,0 0,-1 0,1 0,0 0,-1 0,1 0,-1 0,1 0,0 0,-1 0,1 0,0 0,-1 0,1 0,0 0,-1 0,1 0,0 0,-1 1,1-1,0 0,-1 0,1 0,0 1,0-1,-1 0,1 0,0 1,0-1,-1 0,1 0,0 1,0-1,0 0,0 1,-1-1,1 0,0 1,0-1,0 0,0 1,0-1,0 1,0-1,0 0,0 1,0-1,0 0,0 1,0-1,0 0,0 1,1-1,-1 0,0 1,0-1,0 0,0 1,1-1,-1 0,1 5,1-1,-1 0,1 0,0 0,0 0,1 0,-1 0,1 0,0-1,0 1,0-1,0 0,0 0,1 0,0-1,-1 1,1-1,0 1,0-1,1-1,-1 1,0-1,0 1,1-1,3 0,124 22,-61-18</inkml:trace>
  <inkml:trace contextRef="#ctx0" brushRef="#br0" timeOffset="13607.755">9147 2337,'-14'-5,"0"0,-1 2,1-1,-1 2,1 0,-1 0,0 1,-4 1,13 1,0-1,0 1,0 0,0 0,0 1,1 0,-1 0,0 0,1 0,-1 1,1 0,0 1,0-1,0 1,0 0,1 0,-1 0,1 0,0 1,1 0,-2 1,4-4,-1-1,1 1,0 0,-1 0,1 0,0 0,0 0,1 0,-1 1,0-1,1 0,-1 0,1 0,-1 1,1-1,0 0,0 1,0-1,1 0,-1 0,0 1,1-1,-1 0,1 0,0 0,0 1,0-1,0 0,0 0,0 0,1-1,-1 1,1 0,-1 0,1-1,-1 1,1-1,0 1,0-1,0 0,0 0,1 1,7-1,1 1,-1-2,1 1,-1-2,1 1,-1-1,1-1,-1 0,0 0,1-1,-1-1,-1 1,1-2,0 1,-1-1,0-1,0 1,-1-2,7-5,-4 3,0 0,-1-1,-1 0,1-1,-2 0,1 0,-2-1,1 0,-2 0,0-1,0 0,-1 0,-1-1,0 1,0-1,-2 0,0 1,0-1,-1-1,-1 1,-1 0,0-8,0 4,-1 0,0 0,-1 0,-1 0,0 1,-2-1,0 1,-1 0,0 1,-2 0,-5-9,13 23,1 0,-1 1,0-1,0 0,0 1,-1-1,1 0,0 1,0 0,-1-1,1 1,-1 0,0-1,1 1,-1 0,0 0,1 0,-1 1,0-1,0 0,0 1,0-1,0 1,0 0,0-1,0 1,0 0,0 0,0 0,1 1,-1-1,0 0,0 1,0-1,0 1,0 0,0 0,0-1,1 1,-1 0,0 0,1 1,-4 5,0 0,1 0,0 1,0 0,1 0,0 0,0 0,1 0,0 0,0 1,1-1,0 1,1-1,0 1,-1-4,-1 21,1-1,1 0,1 0,2 0,0 0,1 0,2 0,0-1,2 0,1 0,1-1,-6-12,2 0,-1-1,1 1,1-1,0-1,1 1,-1-1,2-1,-1 0,1 0,0 0,1-1,0 0,0-1,0 0,1-1,0 0,0-1,0 0,1-1,-1 0,1 0,0-1,1-1,-2-1,0 0,0 0,0-1,0-1,0 0,0 0,0-1,-1-1,1 1,-1-2,0 1,-1-2,10-5,-14 8,1-1,-1 0,0 0,0-1,0 1,-1-1,0 0,0 0,0-1,0 1,-1-1,0 0,0 0,0 0,-1 0,0 0,0-1,-1 1,0-1,0 1,0-1,-1 0,0-3,0 7,0-1,-1 1,1-1,-1 1,0 0,0-1,0 1,-1 0,1 0,-1-1,1 1,-1 0,0 1,0-1,-1 0,1 1,0-1,-1 1,0-1,1 1,-1 0,0 0,0 1,0-1,-1 1,1-1,0 1,0 0,-1 0,1 0,-1 1,1-1,0 1,-1 0,1 0,-1 0,1 0,-1 1,1-1,-1 1,1 0,0 0,-1 0,1 0,0 1,0-1,0 1,0 0,0 0,0 0,0 0,1 1,-3 2,2-1,1 1,0 0,-1 0,2 0,-1 0,0 1,1-1,0 0,1 1,-1-1,1 0,0 1,0-1,0 1,1-1,0 1,0-1,0 0,1 0,0 0,0 0,0 0,1 0,-1 0,1 0,0-1,1 0,-1 1,1-1,-1-1,1 1,1 0,-1-1,0 0,1 0,0 0,-1-1,1 1,0-1,2 0,12 5,0-1,0-1,0-1,1 0,-1-2,1 0,0-1,5-1,38-1</inkml:trace>
  <inkml:trace contextRef="#ctx0" brushRef="#br0" timeOffset="14827.308">11152 2298,'-5'-7,"1"1,-1 0,-1 1,1-1,-1 1,0 0,0 0,0 1,-1 0,1 0,-1 0,0 1,0 0,0 0,-1 1,1 0,-1 0,1 1,-1 0,0 0,1 1,-1 0,0 0,0 1,1 0,-1 0,1 1,-1 0,1 0,0 1,-1-1,1 2,1-1,-1 1,0 0,1 1,0-1,0 1,-3 3,7-6,-1 1,0-1,1 1,-1 0,1 0,0-1,0 1,0 1,0-1,1 0,-1 0,1 1,0-1,0 1,0-1,0 1,1-1,-1 1,1 0,0-1,0 1,0-1,1 1,-1 0,1-1,0 1,0-1,0 1,0-1,1 0,-1 1,1-1,0 0,0 0,0 0,0 0,1-1,-1 1,1-1,0 1,0-1,-1 0,1 0,1 0,-1 0,5-2,0 0,0 0,0-1,0 0,0 0,0-1,-1 0,1-1,-1 1,1-1,-1-1,0 0,0 0,0 0,-1-1,0 1,1-2,-2 1,1-1,-1 0,0 0,0 0,0-1,-1 1,3-7,-2 6,-1 0,0 0,-1-1,1 0,-1 1,-1-1,0 0,0-1,0 1,-1 0,0 0,-1-7,0 16,0-1,0 0,0 1,0-1,-1 0,1 0,0 1,0-1,-1 0,1 0,0 1,0-1,-1 0,1 0,0 0,-1 1,1-1,0 0,-1 0,1 0,0 0,-1 0,1 0,0 0,-1 0,1 0,-1 0,1 0,0 0,-1 0,1 0,0 0,-1 0,1 0,0 0,-1-1,1 1,0 0,-1 0,1 0,0 0,0-1,-1 1,1 0,0 0,0-1,-1 1,-2 10,1 0,0-1,0 2,1-1,1 0,-1 0,2 0,-1 0,1 0,1 0,0 0,0 0,1 0,1 2,-2-7,-1-1,1 0,0 0,0 0,1 0,-1 0,1 0,0-1,0 1,0-1,0 0,0 0,1 0,-1 0,1-1,0 1,0-1,0 0,0 0,0 0,1-1,-1 1,0-1,1 0,-1-1,1 1,-1-1,1 0,0 0,-1 0,1 0,2-2,3-1,-1-1,1 0,-1-1,0 0,-1-1,1 0,-1 0,0 0,-1-1,1-1,-2 1,1-1,-1 0,0-1,0 1,-1-1,-1 0,1-1,-1 1,-1-1,0 0,0 1,-1-1,0-1,-1 1,0 0,0-2,-2 1,-2 18,-4 17,6-18,-1 0,1 0,0 0,0 0,0 0,1 0,0 0,0 0,1 0,0 0,0 0,0 0,1-1,0 1,0 0,0 0,1-1,-1 0,1 1,1-1,-1 0,1-1,0 1,0-1,0 1,1-1,-1 0,2 0,3 0,-1-1,1 0,0-1,0 0,0 0,0-1,0 0,1 0,-1-1,0 0,0-1,0 0,1-1,-1 0,0 0,-1-1,1 0,0 0,-1-1,0 0,0-1,0 0,0 0,-1 0,0-1,0 0,0-1,-1 0,0 0,0 0,-1 0,0-1,0 0,-1 0,0 0,0-1,-1 0,2-7,-7-17,2 33,0-1,0 1,0-1,0 1,0-1,0 0,0 1,0-1,0 1,0-1,-1 1,1-1,0 1,0-1,-1 1,1-1,0 1,-1-1,1 1,0-1,-1 1,1 0,-1-1,1 1,-1 0,1-1,0 1,-1 0,0-1,1 1,-1 0,1 0,-1 0,1 0,-1 0,1-1,-1 1,1 0,-1 0,0 0,1 0,-1 0,1 1,-1-1,1 0,-1 0,0 0,1 0,-1 1,1-1,-1 0,-1 3,0 0,0-1,1 1,-1 0,1 0,-1 0,1 0,0 0,0 0,0 1,1-1,-1 0,1 1,-1-1,1 0,0 1,1 0,-1 3,1 1,0 0,0-1,1 1,0-1,0 1,1-1,0 0,0 0,0 0,1 0,1-1,-1 1,1-1,0 0,0-1,0 1,1-1,0 0,0 0,0-1,1 0,0 0,-1 0,1-1,1 0,-1 0,0-1,1 0,-1 0,1-1,0 0,-1 0,1-1,0 0,-1 0,1-1,0 0,-1 0,1-1,-1 0,1 0,4-3,0-1,-1 0,0-1,-1 0,1 0,-1-1,-1-1,1 0,-2 0,1-1,-1 0,-1 0,0-1,0 0,-1 0,0 0,-1-1,0 0,-1 0,-1 0,0-1,0 1,-1-1,-1 0,0 0,-1 1,-1-8,4-113,-6 0,-20-128,11 199,6 64,-12 65,7-13,2 2,2-1,3 1,3-1,2 1,2 0,3-1,4 9,-6-42,1 0,1-1,1 0,1 0,1 0,1-1,1-1,0 0,2 0,0-1,1-1,0 0,2-1,7 6,-21-19,1-1,0 0,-1 0,1 0,0-1,0 1,0-1,1 1,-1-1,0 0,0 0,1-1,-1 1,0-1,1 1,0-1,13-5</inkml:trace>
  <inkml:trace contextRef="#ctx0" brushRef="#br0" timeOffset="15088.683">11806 1843,'23'4,"26"2,22 0,15-1,9-2,0 4,-16 0</inkml:trace>
  <inkml:trace contextRef="#ctx0" brushRef="#br0" timeOffset="15367.005">12422 2311,'-1'5,"1"0,0 0,0 0,0-1,1 1,0 0,0 0,0 0,0-1,1 1,0 0,-1-1,2 1,-1-1,1 0,-1 0,1 0,0 0,1 0,-1-1,1 1,-1-1,1 0,0 0,0 0,0-1,1 1,-1-1,1 0,-1 0,1-1,0 0,-1 1,1-1,0-1,0 1,0-1,0 0,0 0,0 0,-1-1,1 1,4-2,-2-2,-1 0,0-1,0 1,0-1,0 0,-1-1,0 1,0-1,-1 0,0 0,0-1,0 1,0-1,-1 0,0 0,-1 0,0 0,0 0,0-1,-1 1,0-1,0 1,-1-1,0 1,-1-1,1 1,-1-1,-1 1,1-1,-1 1,-1 0,0-2,0 4,1 1,-1 0,0 0,0 0,0 1,-1-1,1 1,-1 0,0 0,0 0,0 0,-1 1,1-1,0 1,-1 0,1 0,-1 1,0 0,0-1,0 2,1-1,-1 0,0 1,0 0,0 0,0 1,0-1,0 1,0 0,1 0,-1 1,0-1,1 1,-1 0,1 0,-1 1,1-1,0 1,0 0,0 0,1 1,-1-1,1 1,0-1,0 1,0 0,0 0,1 1,-1-1,1 0,0 1,0 0,1-1,0 1,-1 0,2 0,-2 4,4 20,5-3</inkml:trace>
  <inkml:trace contextRef="#ctx0" brushRef="#br0" timeOffset="15721.322">13171 2083,'-12'1,"1"-1,-1 2,1-1,-1 2,1-1,0 2,0-1,-6 4,14-6,0 0,-1 1,1-1,0 1,1 0,-1 0,0 0,0 0,1 1,-1-1,1 1,0-1,0 1,0 0,0 0,0 0,0 0,1 0,0 0,0 1,-1-1,2 0,-1 1,0-1,1 0,0 1,-1-1,1 1,1-1,-1 1,3 4,1 0,-1 0,2-1,-1 0,1 0,0 0,0-1,1 0,0 0,0 0,1 0,-1-1,1 0,0-1,1 1,-1-1,4 1,6 5,99 70,-115-79,0 0,0-1,0 1,0 0,0-1,-1 1,1 0,0 0,0 0,-1 0,1 0,-1-1,1 1,-1 0,1 0,-1 0,0 1,1-1,-1 0,0 0,0 0,0 0,0 0,0 0,0 0,0 0,0 0,0 0,0 1,-1-1,1 0,0 0,-1 0,1 0,-1 0,1 0,-1-1,0 1,1 0,-1 0,0 0,0 0,1-1,-1 1,0 0,0-1,0 1,-1 0,-53 18,-22-6,-1-4,1-2,-7-5,56-1,19-3,12-1</inkml:trace>
  <inkml:trace contextRef="#ctx0" brushRef="#br0" timeOffset="17461.161">13812 2191,'-19'-6,"0"0,-1 2,0 0,0 2,0 0,0 1,-1 1,1 1,0 1,0 1,-17 4,32-6,1 1,-1-1,0 1,1 0,-1 0,1 1,0-1,0 1,0 0,0 0,1 0,-1 1,1-1,0 1,0 0,0 0,0 0,0 0,1 1,0-1,0 1,0-1,1 1,0 0,-1-1,2 1,-1 0,0 0,1 0,0 0,0 0,1 0,-1 0,1-1,0 1,0 0,1 0,-1-1,1 1,0-1,0 1,1-1,-1 0,3 3,8 4,-1 0,2-2,-1 1,1-2,0 0,1 0,0-2,0 0,1 0,0-2,-1 0,2 0,-1-2,14 1,0 3,1-2,-1-2,1 0,-1-3,1 0,-1-2,1-1,-1-1,0-2,-1-1,0-1,0-1,-1-2,0-1,-1-1,8-7,-30 18,-1 1,1-1,-1-1,0 1,0-1,0 1,-1-1,1 0,-1-1,0 1,0 0,-1-1,1 0,-1 0,0 1,0-1,1-5,-5 8,0 0,0 0,0 0,-1 1,1-1,0 1,-1-1,1 1,-1 0,1 0,-1 0,0 0,1 0,-1 1,0-1,0 1,0-1,1 1,-1 0,0 1,0-1,0 0,1 1,-3 0,2-1,-10 0,0 1,0 0,0 1,1 0,-1 1,1 0,0 1,0 1,0 0,0 0,1 1,0 1,0 0,-9 8,18-15,1 1,0 1,-1-1,1 0,0 0,0 0,0 1,0-1,0 0,0 1,0-1,0 1,1-1,-1 1,0-1,1 1,-1 0,1-1,0 1,0 0,0-1,-1 1,2 0,-1 0,0-1,0 1,0 0,1-1,-1 1,1-1,-1 1,1 0,0-1,-1 1,1-1,0 1,0-1,0 0,0 1,1-1,-1 0,0 0,0 0,1 0,-1 0,1 0,-1 0,1 0,12 4,0-1,0 0,1-1,-1 0,1-2,0 1,0-2,-1 0,1-1,0 0,3-2,100-32,-117 34,-1 1,1-1,0 0,0 1,0-1,0 1,0-1,0 1,1 0,-1-1,0 1,0 0,0 0,0 0,0 0,0 0,0 0,1 0,-1 0,0 0,0 0,0 1,0-1,0 0,0 1,0-1,0 1,0-1,0 1,0 0,0-1,0 1,0 0,-1-1,1 1,0 0,0 0,-1 0,1 0,-1 0,1 0,-1 0,1 0,-1 1,2 2,0 1,1-1,-1 0,0 0,1 0,0 0,0 0,0-1,1 1,-1-1,1 0,0 0,0 0,0 0,0-1,0 0,1 0,-1 0,1 0,-1-1,1 1,-1-1,1 0,0-1,0 1,0-1,-1 0,1 0,0-1,0 1,0-1,-1 0,1 0,0-1,3-1,0 0,-1-1,1-1,-1 1,0-1,0-1,0 1,0-1,-1 0,0 0,-1-1,1 0,-1 0,0-1,-1 1,0-1,1-2,44-136,-33 66,-5-1,-2 0,-5-1,-3-34,-2 99,2-1,-1-1,0 1,-2 0,0 0,-1 0,-1 0,-1 1,0 0,-5-9,10 24,-1 1,0-1,0 0,0 1,0-1,0 1,0-1,-1 1,1 0,0-1,-1 1,1 0,-1 0,1 0,-1 0,0 0,1 0,-1 1,0-1,0 0,1 1,-1 0,0-1,0 1,0 0,0 0,0 0,1 0,-1 0,0 0,0 1,0-1,0 0,1 1,-1 0,0-1,0 1,1 0,-1 0,1 0,-1 0,1 0,-2 2,-60 61,46-38,2 0,0 1,2 1,0 1,3 0,0 0,2 1,1 0,1 0,2 1,1-1,1 1,2 2,1-13,1 0,1 0,0-1,2 1,1-1,0 0,1 0,1-1,0 0,2-1,0 0,1 0,1-1,0 0,1-1,1-1,0 0,1 0,0-2,1 0,1-1,0 0,0-2,1 0,0-1,1 0,12 2,-5-1,1-2,0 0,-1-2,2-1,-1-2,0 0,1-2,-1-1,0-1,0-1,1-1,-1-2,-19 3,0 0,0 0,0-1,-1 0,1 0,-1-1,0 0,0 0,-1-1,0 0,0 0,0 0,1-3,-4 6,-1-1,0 1,0 0,0-1,-1 1,1-1,-1 0,1 1,-1-1,-1 0,1 0,0 0,-1 0,0 0,0 0,0 0,0 0,-1 0,0 1,0-1,0 0,0 0,0 0,-1 1,1-1,-1 1,0-1,0 1,-2-3,-2 0,0 0,0 1,-1-1,0 1,0 0,0 1,0 0,-1 0,0 0,0 1,0 1,0-1,0 1,0 0,-1 1,1 0,0 0,-1 1,1 0,-1 0,1 1,-1 1,1-1,0 1,-1 0,1 1,0 0,1 0,-1 1,-7 4,12-5,0-1,0 1,0 0,0 0,0 0,0 0,1 0,-1 1,1-1,0 1,0 0,0-1,1 1,-1 0,1 0,0 0,0 0,0 0,1 0,0 1,-1-1,1 0,1 0,-1 0,1 0,-1 1,1-1,0 0,1 0,-1 0,1-1,-1 1,1 0,0-1,1 1,-1-1,1 1,-1-1,1 0,0 0,0 0,1-1,-1 1,0-1,1 0,-1 0,3 1,3 1,0-1,0-1,0 0,0 0,0-1,0 0,1 0,-1-1,0 0,1-1,-1 0,0 0,0-1,0-1,0 1,0-1,-1-1,1 0,-1 0,0 0,0-1,0 0,-1-1,0 0,0 0,0 0,-1-1,6-7,17-21,-28 35,-1 0,1 0,0 0,0 0,0 0,-1 0,1 0,0 1,0-1,-1 0,1 1,0-1,0 1,-1-1,1 0,0 1,-1 0,1-1,-1 1,1-1,-1 1,1 0,-1-1,1 1,-1 0,1-1,-1 1,0 0,0 0,1 0,-1-1,0 1,0 0,0 0,0 0,0-1,0 1,0 0,0 0,0 0,0-1,0 1,-1 0,1 0,0 0,0-1,-1 1,1 0,-1-1,1 1,-1 0,1 0,0 4,-1-1,1 0,0 1,0-1,0 0,0 0,1 0,0 0,0 0,0 1,0-1,1-1,-1 1,1 0,0 0,0-1,0 1,1-1,-1 1,1-1,0 0,0 0,0 0,0-1,1 1,-1-1,1 1,-1-1,1 0,0-1,0 1,0-1,0 0,0 1,0-2,0 1,0 0,0-1,1 0,-1 0,0 0,0-1,1 1,0-2,0-1,0 1,-1-1,0 1,1-2,-1 1,0 0,-1-1,1 1,0-1,-1 0,0 0,0-1,0 1,-1-1,1 1,-1-1,0 0,-1 0,2-3,13-104,-16 93,-1 1,0 0,-2-1,0 1,-1 0,0 0,-2 0,0 1,-2-3,8 20,0 0,0 0,1 1,-1-1,0 0,0 0,1 0,-1 0,0 0,1 0,-1 1,0-1,1 0,-1 0,0 0,0 0,1 0,-1 0,0 0,1 0,-1 0,0 0,1 0,-1-1,0 1,1 0,-1 0,0 0,0 0,1 0,-1-1,0 1,0 0,1 0,-1 0,0-1,0 1,0 0,1 0,-1-1,0 1,0 0,0 0,0-1,0 1,1 0,-1-1,0 1,0 0,0-1,4 4,253 111,-255-113,2 0,-1 0,0 0,0 0,0 0,0 0,0 1,-1-1,1 1,0 0,-1 0,1 0,-1 0,0 0,1 1,-1-1,0 1,-1-1,1 1,0 0,-1 0,1 0,-1-1,0 1,0 1,0-1,-1 0,1 0,-1 0,1 0,-1 0,0 1,-29 41,26-42,0 0,0 0,1 0,-1 1,0-1,1 1,0 0,0 0,0 0,1 0,-1 0,1 0,0 0,0 0,0 1,1-1,-1 0,1 0,0 1,0-1,1 4,2-4,1 0,-1 0,1 0,0-1,0 1,0-1,0 0,0-1,1 1,-1-1,1 1,0-1,0-1,-1 1,1-1,1 0,-1 0,0 0,0-1,0 1,0-1,0-1,1 1,-6 0,17 1,-1 0,1-2,-1 0,1-1,-1 0,1-1,-1-1,0-1,11-5,-21 8,1-1,-1 1,0-1,-1-1,1 1,-1-1,1 0,-1-1,0 1,0-1,-1 0,0 0,0 0,0 0,0-1,-1 0,0 0,0 0,0 0,-1 0,0-1,0 1,-1-1,0 1,0-3,0 5,0 0,-1 0,0 0,0 1,0-1,0 0,-1 0,0 1,1-1,-1 0,0 1,-1-1,1 1,-1-1,0 1,1 0,-1-1,-1 1,1 0,0 0,-1 0,0 1,1-1,-1 1,0-1,0 1,-1 0,1 0,0 1,-1-1,1 1,-1-1,1 1,-1 0,0 0,1 1,-1-1,0 1,0 0,0 0,1 0,-1 0,0 1,0-1,1 1,-1 0,0 0,1 0,-1 1,-2 1,1 1,0 0,0 0,1 0,-1 0,1 1,0 0,1 0,-1 0,1 0,0 1,0-1,1 1,-1 0,1 0,1 0,-1 0,1 0,0 0,0 0,1 0,0 0,0 0,0 1,1-1,0 0,0 0,0 0,1 0,0 0,0 0,1-1,-1 1,1-1,1 1,2 2,1 1,2-1,-1-1,1 0,0 0,1 0,0-1,0-1,0 0,1 0,-1-1,1 0,0-1,10 2,147 17,-98-19</inkml:trace>
  <inkml:trace contextRef="#ctx0" brushRef="#br1" timeOffset="57429.9">1219 2163,'1'-2,"-1"0,1 0,0 0,-1 0,1 0,0 1,1-1,-1 0,0 0,0 1,1-1,-1 1,1-1,-1 1,1-1,0 1,-1 0,1 0,0 0,0 0,0 0,0 0,0 1,0-1,0 0,0 1,0 0,0-1,0 1,0 0,1 0,-1 0,0 1,0-1,0 0,5-1,15-3,1 1,-1 0,1 2,0 0,-1 2,1 0,4 3,-24-4,0 0,0 1,0-1,0 1,0 0,0 0,-1 0,1 0,0 1,0-1,-1 1,1-1,-1 1,1 0,-1 0,0 0,0 1,0-1,0 0,0 1,0-1,-1 1,1 0,-1 0,0-1,0 1,0 0,0 0,0 0,-1 0,1 0,-1 0,0 0,0 0,0 0,0 0,0 0,-1 0,1 0,-1 0,0 0,0 1,-10 19,0 0,-2-1,0 0,-2-1,0-1,-1 0,-1-1,-19 16,-3 6,13-13,12-14,1 0,1 1,0 0,1 0,-9 17,20-31,-1 0,1-1,0 1,-1 0,1 0,0 0,0-1,0 1,0 0,0 0,0 0,0 0,0 0,0-1,0 1,0 0,1 0,-1 0,0-1,1 1,-1 0,0 0,1-1,-1 1,1 0,-1-1,1 1,-1 0,1-1,0 1,-1-1,1 1,0-1,-1 1,1-1,0 0,0 1,0-1,-1 0,1 0,0 1,0-1,0 0,-1 0,1 0,0 0,0 0,0 0,49 3,-45-3,403-32,-379 38,-29-5,1-1,-1 0,0 1,1-1,-1 1,0-1,0 1,1-1,-1 1,0-1,0 1,0-1,0 1,0-1,1 1,-1-1,0 1,0-1,0 1,0-1,-1 1,1-1,0 1,0-1,0 1,0-1,0 0,-1 1,1-1,0 1,0-1,-1 1,1-1,0 0,-1 1,1-1,0 1,-1-1,1 0,-1 1,1-1,-1 0,1 0,0 0,-1 1,1-1,-1 0,1 0,-1 0,1 0,-1 0,0 0,-22 10,12-7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4:43:47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1222 1391,'-5'7,"-1"4,2 1,3-2</inkml:trace>
  <inkml:trace contextRef="#ctx0" brushRef="#br0" timeOffset="647.369">1342 1017,'-79'-50,"76"49,1 0,-1 0,0 0,0 1,-1-1,1 1,0 0,0 0,0 0,0 0,0 1,0-1,0 1,0 0,0 0,0 0,0 0,1 0,-1 0,0 1,1 0,-1-1,1 1,-1 0,1 0,0 0,0 1,-2 1,-8 16,2 0,0 0,2 1,0 0,1 0,1 1,1 0,1 0,1 1,1-1,1 0,1 4,-1-22,-5 71,2 0,4 1,3-1,4 1,6 18,-12-83,1 1,0-1,1 0,0 0,1-1,0 1,1-1,0 0,1 0,0 0,0-1,1 0,1 0,-1-1,1 1,-6-8,0 0,-1 1,1-1,0 0,0 0,0 0,0 0,0 0,0-1,0 1,0-1,0 1,0-1,1 0,-1 0,0 0,0 0,0 0,0 0,1 0,-1-1,0 1,0-1,0 0,0 0,0 1,0-1,0 0,0-1,-1 1,1 0,0 0,-1-1,1 1,-1-1,1 0,-1 1,0-1,1-1,37-79,-16 6,-5-1,-2-1,-4 0,-3-1,-2-67,-5 99,-2 0,-2 0,-1 0,-3 0,-2 1,-8-26,-19 0,34 70,0 0,0 0,0 1,-1-1,1 0,0 1,-1-1,0 1,1 0,-1-1,0 1,0 0,1 0,-1 0,0 0,0 1,0-1,0 0,0 1,-1-1,1 1,0 0,0 0,0 0,0 0,0 0,0 0,-1 0,1 1,0-1,0 1,0 0,0 0,0 0,-4 3,1 0,-1 0,1 1,0 0,1 0,-1 1,1-1,0 1,1 0,-1 0,1 0,0 0,-1 5,-12 33,3 0,1 1,2 1,2-1,3 2,1-1,2 0,2 1,3-1,3 15,8 48,2-16</inkml:trace>
  <inkml:trace contextRef="#ctx0" brushRef="#br0" timeOffset="1097.526">1516 1992,'-48'-456,"43"385,5 70,0 0,0 0,0 0,0 0,0 0,0 0,0 0,0 0,1 0,-1 0,0 0,1 0,-1 0,1 0,-1 0,1 0,-1 0,1 1,0-1,-1 0,1 0,0 1,-1-1,1 0,0 1,0-1,0 1,0-1,0 1,0 0,0-1,0 1,0 0,0-1,0 1,0 0,0 0,0 0,0 0,0 0,0 0,0 0,0 0,0 1,50 16,-40-11,11 2,0 0,0 2,-1 0,0 0,-1 2,0 1,7 6,-24-14,1 0,-1 1,0-1,0 1,0-1,-1 1,0 0,0 0,0 0,-1 0,0 0,0 0,-1 0,1 1,-1-1,-1 0,1 0,-1 0,0 0,0 1,-1-1,0-1,-2 6,-3 24,6-29,-1 1,0 0,0 1,0-1,1 1,0 0,1-1,0 1,0 0,0-1,1 1,0-1,1 1,0-1,0 1,0-1,1 0,0 0,0 0,1 0,0-1,0 1,1-1,3 3,1-3,1 0,1-1,-1-1,1 0,0 0,-1-1,2-1,-1 1,0-2,0 0,11 0,17 1</inkml:trace>
  <inkml:trace contextRef="#ctx0" brushRef="#br0" timeOffset="1780.468">2385 1739,'-10'-10,"0"1,0 0,-1 1,0 0,0 1,-1 0,-11-4,19 9,-1 0,1 1,-1-1,0 1,0 0,0 0,0 1,1-1,-1 1,0 0,0 0,0 1,0 0,0 0,0 0,0 0,1 1,-1-1,0 1,1 0,0 1,-4 1,2 1,0 0,1 0,-1 1,1-1,0 1,1 0,-1 1,1-1,0 1,1 0,0 0,0 0,0 0,1 1,0-1,0 1,1-1,0 1,1-1,-1 1,1 0,1-1,-1 1,2 0,-1-1,1 1,2 7,-2-12,0 0,0 1,1-1,-1 0,1 0,0 0,0-1,0 1,0-1,0 0,0 1,1-1,-1-1,1 1,0 0,-1-1,1 0,0 0,0 0,0 0,0-1,0 1,-1-1,1 0,0 0,0-1,4 0,3 0,-1-1,0-1,0 0,0 0,0-1,0 0,-1-1,1 0,-1-1,0 0,4-4,-2 0,1-1,-1 0,-1-1,0 0,-1-1,0 0,-1 0,0-1,-1 0,-1 0,0-1,-1 0,-1 0,1-4,4-28,-1 1,-2-1,-3-1,-2-21,0 2,-4 0,-2 0,-4 1,-2 0,-3 0,-6-8,-20-14,40 87,0 1,0-1,-1 0,1 1,0-1,-1 1,1-1,-1 1,1-1,-1 1,1-1,-1 1,1-1,-1 1,1-1,-1 1,1 0,-1-1,0 1,1 0,-1 0,0 0,1-1,-1 1,0 0,1 0,-1 0,0 0,0 0,1 0,-1 0,0 0,1 1,-1-1,0 0,1 0,-1 0,0 1,1-1,-1 0,1 1,-1-1,1 0,-1 1,1-1,-1 1,1-1,-1 1,1-1,-1 1,1 0,-13 36,8 16,3 1,2 0,2-1,3 1,2-1,3 5,-5-25,16 110,6 0,11 14,9-48,-45-106,0 1,1-1,-1 0,1 0,0 0,0-1,0 1,1-1,-1 1,0-1,1 0,-1 0,1 0,0-1,0 0,0 1,0-1,0 0,0-1,0 1,0-1,0 0,0 0,0 0,0 0,0-1,2 0,8-5,0 0,0-1,-1-1,0 0,-1-1,0 0,0-1,0 0,-2-1,1 0,-1-1,-1 0,0 0,-1-1,0-1,-1 1,-1-1,0 0,0 0,0-7,1 4,-3 42,-5-17,0 0,1 1,0-1,0 0,1 1,0-1,1 0,-1 0,2 0,-1 0,1 0,0-1,0 1,1-1,0 0,1 0,0 0,0 0,2 2,22 10,0-5</inkml:trace>
  <inkml:trace contextRef="#ctx0" brushRef="#br0" timeOffset="2856.396">2853 1217,'143'58,"-125"-51,0 2,0 0,-1 1,-1 1,1 0,-2 2,1-1,-2 2,0 0,-1 1,0 0,-1 1,-1 0,0 1,-1 0,-1 1,-1 0,0 1,4 17,0 44,10 38,-21-116,0 1,0-1,0 1,0 0,1-1,-1 0,1 1,0-1,-1 0,1 0,0 0,0 0,0 0,1 0,-1-1,0 1,1-1,-1 1,1-1,-1 0,1 0,0 0,-1-1,1 1,0 0,0-1,-1 0,1 0,0 0,0 0,0 0,-1 0,1-1,0 1,0-1,-1 0,1 0,0 0,-1 0,1 0,-1-1,1 0,11-9,-1 0,-1-2,0 0,-1 0,0-1,-1 0,0-1,-2 0,1 0,-2-1,5-14,16-28,-27 58,-1 1,0-1,0 0,1 1,-1-1,0 0,0 1,1-1,-1 0,1 0,-1 1,0-1,1 0,-1 0,0 0,1 0,-1 1,1-1,-1 0,1 0,-1 0,0 0,1 0,-1 0,1 0,-1 0,1 0,-1 0,0 0,1 0,-1-1,1 1,-1 0,0 0,1 0,-1 0,1-1,-1 1,0 0,1 0,-1-1,0 1,0 0,1-1,-1 1,0 0,0-1,1 1,-1-1,0 1,0 0,0-1,1 1,-1-1,0 1,0 0,0-1,0 1,0-1,0 1,0-1,0 1,0 0,0-1,0 1,-1-1,5 37,-4-26,-1 0,0 0,1-1,0 1,0 0,1-1,0 1,1 0,0-1,0 0,1 1,0-1,1 0,0 0,0-1,1 1,0-1,1 0,0 0,0-1,0 0,1 0,1 1,4-4,0 1,1-2,-1 0,1 0,-1-1,1-1,0 0,-1-1,1 0,0-1,0 0,-1-1,1 0,-1-1,1-1,-1 0,0-1,-1 0,1 0,-1-2,0 1,8-7,-6 5,-1 0,0-1,0-1,-1 0,0 0,0-1,-1-1,-1 0,0 0,0 0,-2-1,1-1,-2 1,0-1,0 0,-1-1,-1 1,1-12,-4 25,0-1,-1 1,1-1,-1 0,1 0,-1 1,0-1,1 0,-1 0,0 1,-1-1,1 0,0 0,0 1,-1-1,1 0,-1 0,1 1,-1-1,0 0,0 1,1-1,-1 1,0-1,-1 1,1 0,0-1,0 1,0 0,-1 0,1 0,-1 0,1 0,-1 0,1 0,-1 0,0 1,1-1,-1 1,0-1,1 1,-1-1,0 1,0 0,1 0,-1 0,-1 0,-2 4,0-1,0 1,0 0,0 0,1 1,0-1,0 1,0 0,0 0,1 1,0-1,0 1,0-1,1 1,0 0,0 0,1 0,-1 0,1 0,0 0,1 1,0-1,0 0,0 4,1-4,1 0,-1 0,1-1,0 1,0-1,0 1,1-1,0 0,0 0,0 0,1 0,0-1,0 1,0-1,0 0,1 0,-1 0,1-1,0 0,0 0,0 0,2 0,12 6,0-2,0 0,0-1,1-1,17 2,12 2,0-2,1-2,0-3,0-1,1-3,-2-2,1-2,0-3,-1-1,38-15,-83 25,-1-1,1 1,0-1,0 0,0 0,-1-1,1 1,0-1,-1 0,1 0,-1 0,0 0,0-1,0 1,0-1,0 0,0 0,-1 0,0 0,1 0,-1 0,0-1,0 1,-1-1,1 0,-1 1,0-1,0 0,0 0,0 0,-1 0,0 0,1 1,-1-1,-1 0,1-4,-5 2,0 0,1 0,-2 1,1 0,-1 0,0 0,0 0,0 1,0 0,-1 0,0 1,0 0,0 0,0 1,0-1,0 2,-1-1,1 1,-1 0,1 0,-1 1,1 0,-1 1,1-1,-1 2,-6 0,9 0,0 0,0 0,0 0,0 0,1 1,-1-1,1 1,-1 0,1 1,0-1,0 1,1 0,-1 0,1 0,-1 0,1 1,1-1,-1 1,1 0,0-1,0 1,0 1,0-1,1 0,0 0,0 0,1 1,-1-1,1 0,0 1,0-1,1 0,0 1,0-1,0 0,0 0,1 0,0 0,0 0,1 0,-1 0,1-1,0 1,0-1,0 0,1 0,-1 0,1 0,4 3,3-1,0 0,1-1,-1 0,1-1,0 0,1-1,-1 0,0-1,1 0,-1-1,1 0,0-1,-1-1,1 0,-1-1,1 0,-1-1,0 0,0-1,10-4,-16 5,0 0,-1 0,1-1,-1 0,0 0,0 0,0-1,-1 1,0-1,0 0,0 0,0-1,-1 1,0-1,0 0,0 0,-1 0,0 0,0 0,0-1,-1 1,0 0,0-1,-1 1,0-1,0 1,0-1,-1 1,0-1,1 5,0 1,1 0,-1 0,0-1,0 1,0 0,0 0,-1-1,1 1,0 0,0 0,-1 0,1-1,-1 1,1 0,-1 0,0 0,1 0,-1 0,0 0,0 0,1 0,-1 0,0 0,0 0,0 1,0-1,0 0,0 1,0-1,-1 1,1-1,0 1,0-1,0 1,-1 0,1 0,0-1,0 1,0 0,-1 0,1 0,0 1,0-1,-1 0,1 0,0 1,0-1,0 0,-1 1,1-1,-2 4,1-1,-1 1,1-1,0 1,0 0,0 0,1-1,-1 1,1 1,0-1,0 0,0 0,1 0,-1 0,1 1,0-1,0 0,1 1,-1-1,1 0,0 0,0 0,0 0,1 0,-1 0,1 0,0 0,0-1,1 1,2 3,7 2,0 0,1 0,0-1,0-1,1 0,0-1,1-1,-1 0,1-1,0 0,0-2,0 1,0-2,1 0,6-1,-21 0,94 7,-5-3</inkml:trace>
  <inkml:trace contextRef="#ctx0" brushRef="#br0" timeOffset="4339.387">7264 1458,'5'28,"-1"-50,-4 18,-1 0,1 0,-1 0,0 0,-1 0,1 0,-1 0,0 0,1 1,-2-1,1 1,0-1,-1 1,1 0,-1 0,0 0,0 0,-1 1,1-1,0 1,-1 0,1 0,-1 0,0 0,0 1,0-1,1 1,-1 0,-1 0,1 0,0 1,0 0,0-1,0 1,0 1,0-1,0 1,-1-1,1 1,0 0,1 1,-1-1,0 1,0 0,1 0,-1 0,0 0,1 1,-2 2,0 0,1 1,-1 0,1-1,1 2,-1-1,1 0,1 1,-1-1,1 1,0 0,0 0,1 0,0 0,0 0,1 0,-1 0,2 0,-1 0,1 0,0 0,0 0,1 0,0 0,1 0,-1-1,1 1,0-1,1 0,-1 0,1 0,1 0,-1-1,1 1,0-1,0 0,0-1,2 2,7 3,0 0,0-1,1-1,0 0,0-1,1-1,-1 0,1-1,0 0,0-2,1 0,-1-1,1 0,-1-1,0-1,1-1,-1 0,0-1,0-1,0-1,-1 0,1 0,-1-2,0 0,3-3,-7 4,-1 0,0 0,0-1,-1 0,0-1,-1 0,1 0,-1-1,-1 0,0-1,3-4,-9-2,-19 34,15-15,1 1,0 0,-1 0,1 0,1 0,-1 1,0-1,1 0,0 1,0-1,1 1,-1-1,1 1,0 0,0-1,0 1,1-1,-1 1,1-1,0 1,1-1,-1 0,1 1,0-1,0 0,0 0,0 0,1-1,-1 1,1 0,0-1,1 0,-1 1,0-1,1-1,0 1,9 3,0-1,0 0,0-1,1-1,0 0,-1-1,1-1,0 0,0 0,0-1,0-1,0-1,0 0,3-1,-12 2,-1 1,0 0,0-1,0 0,0 0,0 0,0 0,0-1,0 0,0 0,-1 0,1 0,0 0,-1-1,0 1,0-1,0 0,0 0,0 0,0 0,-1-1,0 1,1-1,-1 0,-1 1,1-1,0 0,-1 0,0 0,0 0,0 0,-1-1,1 1,-1 0,0 0,0-2,-5-3,1 0,-2 0,0 1,0 0,0 0,-1 0,0 1,0 0,-1 0,0 1,0 0,-1 0,1 1,-1 0,0 0,-1 1,1 1,-1-1,0 2,0-1,0 1,0 1,0 0,-5 0,5-1,0 0,0 1,0 1,0-1,0 2,0-1,0 1,0 1,0 0,0 0,0 1,1 0,-1 1,-4 3,13-7,0 1,0 0,1 0,-1-1,0 1,1 0,-1 0,1 0,-1 0,1 0,0 0,-1-1,1 1,0 0,0 0,-1 0,1 0,0 0,0 1,0-1,0 0,0 0,1 0,-1 0,0 0,0 0,1-1,-1 1,0 0,1 0,-1 0,1 0,-1 0,1 0,0 0,-1-1,1 1,0 0,0-1,-1 1,1 0,0-1,0 1,0-1,0 1,0-1,0 0,-1 1,1-1,0 0,0 1,0-1,0 0,0 0,0 0,1 0,26 10</inkml:trace>
  <inkml:trace contextRef="#ctx0" brushRef="#br0" timeOffset="5182.102">8053 1432,'17'10,"0"2,0 0,-1 0,-1 2,0 0,0 3,-11-13,13 13,-1 1,-1 0,0 1,-2 1,0 0,1 5,-14-24,0 1,0-1,0 0,0 1,1-1,-1 0,1 1,-1-1,0 0,1 0,0 0,-1 0,1 1,0-1,0 0,-1 0,1 0,0 0,0-1,0 1,0 0,0 0,0 0,1-1,-1 1,0-1,0 1,0-1,1 1,-1-1,0 0,0 1,1-1,-1 0,0 0,1 0,-1 0,0 0,1 0,-1-1,0 1,0 0,1-1,-1 1,0-1,0 1,1-1,-1 1,0-1,0 0,0 0,0 0,8-12,-1-1,0 0,-1 0,-1-1,0 0,-1 0,-1-1,0 1,-1-1,-1 0,0-6,1 8,-3 15,0-1,0 0,0 0,1 0,-1 1,0-1,0 0,0 0,1 0,-1 0,0 1,0-1,1 0,-1 0,0 0,0 0,1 0,-1 0,0 0,0 0,1 0,-1 0,0 0,1 0,-1 0,0 0,0 0,1 0,-1 0,0 0,0-1,1 1,-1 0,0 0,0 0,1 0,-1 0,0-1,0 1,0 0,0 0,1 0,-1-1,0 1,0 0,0 0,0-1,0 1,1 0,-1 0,0-1,0 1,0 0,0 0,0-1,0 1,0 0,0-1,0 1,0 0,0 0,0-1,0 1,0 0,13 26,-8-15,1-2,-1-1,2 1,-1-1,1 0,0 0,1-1,0 0,0 0,0-1,5 3,-9-7,0 0,0 0,-1 0,1 0,1-1,-1 0,0 1,0-2,0 1,1 0,-1-1,0 0,0 0,1 0,-1-1,0 1,1-1,-1 0,0 0,0 0,0-1,0 0,0 1,0-1,-1-1,4-1,1-4,0 0,-1-1,0 1,0-1,-1-1,-1 1,1-1,-1 0,-1 0,0-1,-1 0,0 1,2-11,6-16,-11 37,0 1,0-1,0 0,1 0,-1 0,0 0,0 0,0 0,0 0,1 0,-1 0,0 0,0 0,0 0,0 0,1 0,-1 0,0 0,0 0,0 0,1 0,-1 0,0 0,0 0,0 0,0 0,1 0,-1 0,0 0,0 0,0 0,0-1,0 1,1 0,-1 0,0 0,0 0,0 0,1 25,-1-19,0 1,0 0,1 0,0 0,0-1,0 1,1 0,0 0,0-1,1 1,0-1,0 0,0 1,1-1,0-1,0 1,1-1,-1 0,1 0,0 0,1 0,-1-1,1 0,0 0,0 0,0-1,0 0,4 1,0 0,-1-1,1 0,0-1,0 0,0 0,0-1,1-1,-1 0,0 0,0 0,0-2,1 1,-1-1,-1-1,1 0,0 0,-1-1,1 0,-1 0,0-1,0-1,-1 1,0-2,0 1,0-1,-1 0,0 0,0-1,-1 0,0 0,0-1,-1 1,0-1,0-1,-1 1,0-1,-1 1,0-1,-1 0,0 0,0-10,-1 17,-1 1,1-1,-1 0,0 0,0 0,0 0,-1 0,1 0,-1 0,1 0,-1 0,0 0,0 1,-1-1,1 0,0 1,-1-1,0 1,1-1,-1 1,0 0,0 0,0-1,-1 2,1-1,0 0,-1 0,1 1,-1-1,0 1,1 0,-1 0,0 0,0 0,0 0,0 1,0-1,0 1,-1 0,0 2,0 1,0 0,1 0,-1 0,1 0,0 1,0 0,0-1,0 1,0 0,1 0,0 0,0 1,0-1,0 0,1 1,0-1,0 1,0 0,0-1,1 1,0 0,0-1,0 1,0 0,1 0,0-1,0 1,1 4,1-2,-1-1,1 1,0 0,0-1,1 0,-1 0,1 0,1 0,-1 0,1-1,0 0,0 0,1 0,0-1,-1 0,1 0,1 0,-1-1,1 0,-1 0,5 1,4 1,0 0,1-1,0-1,0-1,0 0,0-1,0 0,0-2,2 0,21-3</inkml:trace>
  <inkml:trace contextRef="#ctx0" brushRef="#br0" timeOffset="5540.318">9430 1351,'-2'12,"0"1,1 0,0-1,1 1,1 0,0-1,0 1,1 0,2 3,-2-10,0-1,0 0,0 1,0-1,1 0,0 0,0 0,1-1,-1 1,1-1,0 0,0 0,0 0,1-1,-1 1,1-1,0 0,0 0,0-1,0 1,5 0,-2-1,-1-1,1 0,0 0,-1-1,1 0,-1-1,1 1,-1-1,1-1,-1 0,1 0,-1 0,0-1,0 0,0 0,0-1,-1 0,0 0,1 0,-1-1,-1 0,1 0,-1 0,0-1,0 0,0 0,-1 0,0-1,0 1,-1-1,0 0,0 0,0 0,-1-1,0 1,-1-1,1-4,7-70,-9 82,0 0,0 0,0 0,0 1,0-1,0 0,0 0,-1 1,1-1,0 0,0 0,0 0,0 1,0-1,0 0,-1 0,1 0,0 0,0 1,0-1,0 0,-1 0,1 0,0 0,0 0,0 0,-1 0,1 1,0-1,0 0,-1 0,1 0,0 0,0 0,-1 0,1 0,0 0,0 0,0 0,-1 0,1 0,0-1,0 1,-1 0,1 0,0 0,0 0,0 0,-1 0,1 0,0-1,0 1,0 0,0 0,-1 0,1 0,0-1,0 1,0 0,0 0,0 0,0-1,0 1,-1 0,-8 19,5-12,1 0,1 1,0-1,0 1,0 0,1-1,0 1,0 0,1 0,0 0,0 0,1-1,0 1,1 0,-1 0,1-1,1 1,0-1,0 0,0 0,1 0,0 0,0 0,1-1,0 0,0 0,0 0,1 0,0-1,0 0,0 0,6 2,-1-1,1-1,1-1,-1 0,1-1,0 0,-1-1,1-1,0 0,9 0,18-2</inkml:trace>
  <inkml:trace contextRef="#ctx0" brushRef="#br0" timeOffset="6142.398">10124 1271,'7'-1,"-1"1,0 0,1 1,-1-1,0 1,0 1,0-1,1 1,-1 0,-1 0,1 1,0-1,-1 1,6 4,-1-2,8 4,-1 0,0 1,0 0,-1 2,0 0,-1 0,-1 2,0-1,-1 2,0 0,-1 1,-1 0,0 0,-2 2,0-1,0 1,-2 0,0 1,-1-1,0 5,-3 13,-1-1,-1 0,-2 1,-1-1,-3 0,-4 21,-9 104,17-154,0 0,0 1,0-1,1 0,0 1,1-1,-1 0,1 1,1-1,-1 0,1 0,0 0,0 0,1 0,-1 0,1-1,1 1,-1-1,1 0,0 0,0 0,0-1,1 1,0-1,0 0,0 0,0-1,0 1,1-1,0 0,-1-1,1 0,0 1,3-1,-6-2,1 0,-1 0,1 0,-1 0,0-1,1 0,-1 1,0-1,0 0,0-1,0 1,0-1,0 1,0-1,0 0,0 0,-1 0,1 0,-1 0,1-1,-1 1,0-1,0 0,0 0,0 1,-1-1,1 0,-1-1,0 1,0 0,1-2,1-5,-1 0,1 0,-2-1,1 1,-2-1,1 0,-1 1,-1-1,-1-6,-2-4,-1 0,-2 0,0 1,0 0,-2 0,-1 1,0 0,-2 1,0 0,0 1,-15-15,-6-3,0 2,-2 2,-2 1,-36-23,-17-4,69 35,44 7,219-14,8 2,-249 26,0 0,1 0,-1 1,1-1,-1 1,1-1,-1 1,1 0,-1-1,1 1,0 0,-1 0,1 0,-1 0,1 0,-1 0,1 1,-1-1,1 1,0-1,-1 1,0-1,1 1,-1 0,1 0,-1-1,0 1,0 0,1 0,-1 0,0 1,0-1,0 0,0 0,0 1,0-1,-1 0,1 1,0-1,-1 1,1-1,-1 1,1-1,-1 1,0-1,0 1,1 0,-1-1,0 1,-1-1,1 1,-3 15,1-11,-1-1,2 0,-1 1,1-1,-1 1,1 0,1-1,-1 1,1 0,0 0,0-1,1 1,0 0,0-1,0 1,1 0,0-1,0 0,0 1,0-1,1 0,0 0,0 0,1-1,-1 1,1-1,0 0,0 0,0 0,5 3,47 2,-29-13</inkml:trace>
  <inkml:trace contextRef="#ctx0" brushRef="#br0" timeOffset="6389.601">10873 1043,'-16'-4,"-7"-2,-3 5,4 7,5 7,9 10,11 11,13 8,3-2</inkml:trace>
  <inkml:trace contextRef="#ctx0" brushRef="#br0" timeOffset="6900.715">11128 1618,'23'-67,"-3"-1,-3-1,-3-1,-2 0,-4-1,-3 1,-4-2,-5-58,-5 10,-4 85,13 35,-1 0,0-1,1 1,-1 0,0-1,1 1,-1 0,0 0,0-1,1 1,-1 0,0 0,0 0,1 0,-1 0,0 0,0 0,1 0,-1 0,0 1,1-1,-1 0,0 0,0 1,1-1,-1 0,1 1,-1-1,0 1,1-1,-1 1,1-1,-1 1,1-1,-1 1,1-1,-1 1,1 0,0-1,-1 1,1 0,0-1,-1 1,1 0,0 0,-10 16,1 1,1 0,0 1,2-1,0 1,1 1,-3 19,4-20,-8 27,2 0,2 1,3 0,1 0,2 1,2-1,3 1,1-1,3 0,9 34,-12-69,0 0,2 0,-1-1,1 1,1-1,0-1,0 1,1-1,0-1,1 0,5 5,-9-10,-1-1,0 0,1 0,0 0,0 0,0-1,0 1,0-1,0-1,0 1,1-1,-1 0,1 0,-1 0,1-1,-1 0,1 0,-1-1,1 1,-1-1,0 0,1 0,-1-1,0 0,0 0,1 0,0-1,71-60,-36 25,-41 37,1 1,0 0,-1 0,1-1,-1 1,1 0,-1 0,1 0,0 0,-1 0,1 0,0 0,-1 0,1 0,-1 0,1 0,0 0,-1 0,1 1,-1-1,1 0,-1 0,1 1,-1-1,1 0,-1 1,1-1,-1 1,1-1,-1 0,1 1,-1-1,0 1,1-1,-1 1,0-1,1 1,-1-1,0 1,0 0,0-1,1 1,-1-1,0 1,0 0,0-1,0 1,0-1,0 1,0 0,0-1,-1 1,1-1,0 1,0 0,0-1,-1 1,1-1,0 1,1 7,0-4,0 1,0-1,1 0,0 1,0-1,0 0,0 0,1 0,-1-1,1 1,0 0,0-1,1 0,-1 0,1 0,-1 0,1 0,0-1,0 0,0 0,0 0,1 0,-1 0,0-1,1 0,-1 0,1 0,-1-1,1 1,-1-1,2 0,0 0,0 1,0-1,0-1,0 1,0-1,0 0,0 0,0-1,0 0,-1 0,1 0,0-1,-1 1,0-1,0-1,0 1,0-1,0 0,-1 0,0 0,0 0,0-1,0 0,-1 0,1 0,-1 0,-1 0,1-1,-1 0,0 1,0-1,0 0,-1 0,0 0,0 0,0-4,-1 0,0 0,-1 1,0-1,0 1,-1-1,0 1,-1 0,0-1,-3-6,5 14,0-1,0 0,-1 0,1 1,-1-1,1 1,-1-1,0 1,0 0,0-1,0 1,-1 0,1 0,0 1,-1-1,1 0,-1 1,0 0,1-1,-1 1,0 0,0 0,0 1,0-1,0 1,0-1,0 1,0 0,0 0,0 0,0 1,-2-1,-1 4,-1-1,1 1,0 0,0 1,0-1,1 1,0 0,0 0,0 1,0 0,1 0,0 0,0 0,1 0,-1 1,1 0,1 0,-1 0,1 0,1 0,-1 0,1 0,0 0,1 1,0-1,0 0,1 1,-1-1,2 0,-1 0,1 1,0-1,10 32</inkml:trace>
  <inkml:trace contextRef="#ctx0" brushRef="#br0" timeOffset="7338.294">11890 1672,'0'-268,"0"261,-1 5,0 0,1 0,-1 0,1 0,0 0,0 0,-1-1,1 1,1 0,-1 0,0 0,1 0,-1-1,1 1,-1 0,1 0,0 0,0 0,0 0,0 0,0 1,0-1,1 0,-1 0,1 1,-1-1,1 1,0-1,-1 1,1 0,0 0,0 0,0 0,0 0,0 0,0 0,2 0,12 3,1 1,-1 0,1 1,-1 1,0 0,11 6,-2-2,-15-5,6 1,0 0,0 1,-1 0,0 2,0 0,0 0,-1 1,-1 1,0 0,0 1,4 6,-15-13,0 1,0 0,-1 0,1 0,-1 0,-1 1,1-1,-1 0,0 0,0 0,0 1,-1-1,1 0,-1 0,-1 0,1 0,-1 0,0 0,0 0,0 0,-1-1,1 1,-1-1,0 0,-1 0,1 0,-1 0,-3 3,-17 30,22-35,1-1,0 1,0-1,-1 1,1 0,0 0,0-1,1 1,-1 0,0 0,1 0,-1 0,1 0,-1 0,1 0,0 0,0 0,0 0,0 0,0 0,0 1,1-1,-1 0,1 0,0-1,-1 1,1 0,0 0,0 0,0 0,0-1,0 1,1 0,-1-1,0 1,1-1,-1 1,1-1,0 0,-1 0,1 0,0 0,0 0,0 0,0 0,0 0,15 3,0 0,1 0,-1-2,1 0,0-1,14-1,-9 0,374-2,-345 1</inkml:trace>
  <inkml:trace contextRef="#ctx0" brushRef="#br0" timeOffset="10219.212">1288 2501,'1032'-1,"22"-50,648-17,-699 32,64 30,-638 7,2894-1,-2601-13,95-1,94 15,-872-6,-31-1</inkml:trace>
  <inkml:trace contextRef="#ctx0" brushRef="#br0" timeOffset="10486.651">13454 1432,'-16'0,"-7"2,-1 3,5 3,5 3,8 1,6-1,6-3,2-2</inkml:trace>
  <inkml:trace contextRef="#ctx0" brushRef="#br0" timeOffset="10733.946">13521 1805,'0'7,"2"2,5-2,7-10,0-4</inkml:trace>
  <inkml:trace contextRef="#ctx0" brushRef="#br0" timeOffset="24921.32">5085 3410,'-13'-5,"-1"0,1 2,-1-1,1 1,-1 1,0 1,0 0,0 0,0 1,0 1,0 1,0 0,0 1,0 0,1 1,0 0,0 1,0 1,-8 4,18-8,0-1,0 1,1 0,-1 0,1 0,-1 0,1 1,0-1,0 1,0-1,0 1,0 0,1 0,-1-1,1 1,0 0,0 0,0 1,0-1,0 0,1 0,-1 0,1 1,0-1,0 0,0 0,0 1,1-1,-1 0,1 0,0 0,0 0,0 0,0 0,1 0,0 1,8 8,0 0,2-1,-1-1,1 0,1 0,-1-2,2 1,11 5,22 15,68 64,-109-87,-1 0,1 0,-1 1,0-1,-1 1,0 1,0-1,0 1,-1-1,0 1,-1 0,1 0,-1 0,-1 0,0 1,0 3,-1-8,0-1,0 1,-1-1,0 1,1-1,-1 1,-1-1,1 0,0 1,-1-1,1 0,-1 0,0 0,0 0,0 0,-1-1,1 1,-1-1,1 1,-1-1,0 0,0 0,0 0,0 0,0-1,0 1,-1-1,1 0,-1 0,1 0,-1 0,-7 2,0-1,0-1,0 0,-1 0,1-1,0-1,-1 0,1 0,-4-2,10 2,1 0,-1 0,1 0,-1-1,1 0,0 1,0-2,0 1,0 0,0-1,0 0,1 1,-1-1,1-1,0 1,3 1,0 1,0-1,0 0,0 1,1-1,-1 1,1-1,-1 1,1-1,-1 1,1-1,0 1,0 0,0-1,0 1,0 0,0 0,0 0,0 0,0-1,0 2,1-1,-1 0,0 0,1 0,-1 0,1 1,-1-1,1 1,-1-1,1 1,-1 0,1-1,-1 1,1 0,-1 0,3-1,70-24,0 4,53-8,74-20,-148 23,-52 25,-1 1,1-1,0 1,-1-1,1 0,0 1,-1-1,1 0,-1 0,1 0,-1 1,1-1,-1 0,1 0,-1 0,0 0,0 0,1 0,-1 0,0 0,0 1,0-1,0 0,0 0,0 0,0 0,-1 0,1 0,0 0,0 0,-1 0,1 0,-1 1,1-1,-1 0,1 0,-1 0,1 1,-1-1,1 0,-1 1,0-1,0 0,1 1,-1-1,0 1,0-1,0 1,0-1,1 1,-1 0,0 0,0-1,0 1,0 0,0 0,0 0,0 0,-8-4,0 1,0 0,-1 0,1 1,-1 0,0 1,1 0,-1 1,0 0,0 0,0 1,1 0,-1 1,1 0,-1 0,1 1,-7 3,11-2,1 0,0-1,0 1,0 1,0-1,1 1,0-1,0 1,0 0,0 0,1 0,0 0,0 1,0-1,1 1,0-1,0 1,0 0,0-1,1 1,0 0,1-1,-1 1,1 0,0-1,0 1,1-1,-1 1,1-1,1 0,-1 0,1 0,0 0,0 0,0-1,1 1,-1-1,1 0,3 3,10 5,-1-1,2-1,-1-1,1-1,1 0,0-1,0-1,0-1,0 0,1-2,0 0,0-1,0-1,0-1,0-1,0 0,4-3,53-2</inkml:trace>
  <inkml:trace contextRef="#ctx0" brushRef="#br0" timeOffset="25986.088">6301 3838,'35'-17,"-15"7,-2 0,1-2,-1 0,-1-1,0-1,-1 0,-1-1,0-1,11-16,-25 31,0 0,0 0,0 0,0-1,0 1,0 0,0 0,0-1,-1 1,1-1,0 1,-1-1,0 1,1-1,-1 1,0-1,0 1,1-1,-1 1,0-1,-1 1,1-1,0 0,0 1,-1-1,1 1,-1-1,1 1,-1 0,0-1,1 1,-1 0,0-1,0 1,0 0,0 0,0-1,0 1,0 0,-1 0,1 1,0-1,-1 0,1 0,0 0,-1 1,1-1,-1 1,1-1,-1 1,1 0,-1-1,0 1,-2 0,1-1,-1 1,0 0,0 1,0-1,0 0,0 1,1 0,-1 0,0 0,0 1,1-1,-1 1,1 0,0 0,-1 0,1 0,0 0,0 1,0-1,0 1,1 0,-1 0,1 0,0 0,0 1,0-1,0 1,0-1,1 2,-3 3,1-1,1 1,0 1,0-1,1 0,0 0,0 1,0-1,1 0,1 1,0-1,0 0,2 7,0-6,0 0,1 0,0-1,1 0,0 1,0-1,1-1,0 1,0-1,1 0,0-1,0 0,0 0,1 0,0-1,0 0,1 0,-1-1,1 0,0-1,3 1,23 7</inkml:trace>
  <inkml:trace contextRef="#ctx0" brushRef="#br0" timeOffset="26263.901">6729 3623,'5'16,"12"13,15 4,14 5,10 0,4-2,2-4,-6-7,-7-4,-12-6</inkml:trace>
  <inkml:trace contextRef="#ctx0" brushRef="#br0" timeOffset="26538.737">7104 3637,'-21'6,"-13"8,-8 8,-1 9,4 6,7 4,8-1,9-2,11-6,7-8</inkml:trace>
  <inkml:trace contextRef="#ctx0" brushRef="#br0" timeOffset="26803.768">7357 3864,'16'-8,"-2"-1,1-1,-1 0,-1-1,0-1,0 0,-1 0,-1-1,0-1,-1 0,-1 0,0-1,0 0,-2-1,0 1,0-2,-2 1,2-9,-6 24,-1-1,1 1,-1-1,0 1,1-1,-1 0,0 1,0-1,0 1,0-1,0 1,-1-1,1 0,0 1,-1-1,1 1,-1-1,1 1,-1-1,0 1,0 0,1-1,-1 1,0 0,0 0,0-1,-1 1,1 0,0 0,0 0,0 0,-1 1,1-1,-1 0,1 0,-1 1,1-1,-1 1,1-1,-1 1,1 0,-1 0,1 0,-1 0,1 0,-2 0,-4 2,0 0,0 1,1 0,-1 0,1 0,0 1,0 0,0 0,0 1,1 0,0 0,0 0,0 0,0 1,1 0,0 0,0 0,1 0,0 1,0-1,0 1,-1 5,3-5,-1-1,1 1,0 0,0-1,1 1,0 0,0-1,1 1,-1 0,2-1,-1 1,1-1,0 1,0-1,0 0,1 1,0-1,0-1,1 1,0 0,0-1,0 0,1 0,-1 0,1-1,0 1,1-1,-1 0,1-1,0 1,-1-1,4 1,10 4,0 0,1-1,0-1,1-1,0-1,-1-1,1 0,0-2,0 0,19-3,17-2</inkml:trace>
  <inkml:trace contextRef="#ctx0" brushRef="#br0" timeOffset="27598.712">8040 3623,'-120'32,"115"-30,0 0,0 1,0 0,0 0,0 0,1 0,-1 1,1-1,0 1,0 0,1 1,-1-1,1 1,0-1,0 1,0 0,1 0,0 0,0 1,-1 2,2-5,1 0,0 0,-1 0,1 0,0 0,1 0,-1-1,0 1,1 0,0 0,-1 0,1-1,0 1,1 0,-1-1,0 1,1-1,-1 1,1-1,0 0,0 0,0 0,0 0,0 0,0 0,1 0,-1-1,1 1,-1-1,1 1,85 26,-63-26,0 0,0-2,0-1,0-1,0 0,0-2,-1-2,1 0,-1-1,0-1,-1-1,0-2,-1 0,0-1,2-3,-19 12,0 0,0 0,-1 0,0-1,1 1,-1-1,-1 0,1-1,-1 1,1 0,-1-1,0 0,-1 0,1 0,-1 0,0 0,0 0,-1-1,0 1,1-2,-3 5,1 1,-1-1,1 1,-1-1,0 1,1 0,-1-1,0 1,0 0,0 0,0 0,0 0,0 0,0 0,-1 0,1 0,0 0,0 0,-1 1,1-1,-1 0,1 1,-1-1,1 1,0 0,-1-1,0 1,1 0,-1 0,1 0,-1 0,1 0,-1 0,1 1,-1-1,1 0,-1 1,1-1,0 1,-1 0,1-1,-1 1,1 0,0 0,0 0,0 0,-1 0,1 0,0 0,0 1,-3 1,0 1,0-1,0 1,1 0,0 0,-1 1,1-1,1 0,-1 1,1 0,0-1,0 1,0 0,1 0,0 1,0-1,0 0,0 0,1 0,0 1,0-1,0 0,1 0,0 0,0 1,0-1,0 0,1 0,0 0,0-1,0 1,1 0,0-1,0 1,0-1,0 0,2 2,4-1,0 0,0 0,1-1,-1 0,1-1,0 0,0 0,0-1,0-1,0 1,0-2,1 1,-1-1,0-1,0 0,1-1,-1 0,0 0,0-1,-1 0,1-1,-1 0,1 0,-1-1,0 0,-1-1,6-4,-5 4,-1-1,0 0,0 0,-1 0,0-1,0 0,-1 0,0-1,0 0,-1 0,0 0,0 0,-1-1,-1 0,0 0,0 0,-1 0,0-1,0 1,-2-1,1-4,-5 73,3-50,2-1,-1 1,1-1,0 0,1 1,0-1,0 0,1 0,-1 0,2 0,-1 0,1-1,0 1,0-1,0 0,1-1,0 1,0-1,1 0,0 0,-1 0,2-1,-1 0,0 0,1 0,0-1,0 0,0-1,0 1,0-1,0-1,1 1,-1-1,0 0,1-1,-1 0,1 0,-1-1,1 0,7-4,0 0,-1-1,0-1,0-1,-1 1,0-2,0 0,-1-1,0 0,0-1,-1 0,-1 0,0-2,-1 1,0-1,-1 0,0-1,-1 0,4-10,3-16,-2-1,-2 1,-1-2,-2 1,-2-1,-2 0,-1-1,-3 1,-3-21,4 36,-1 1,-2-1,0 0,-2 1,-1 0,-1 0,-1 0,-4-7,11 32,1-1,0 1,-1 0,1-1,-1 1,1 0,-1-1,0 1,1 0,-1 0,0 0,0-1,0 1,0 0,0 0,0 0,0 0,0 1,0-1,-1 0,1 0,0 1,-1-1,1 1,0-1,-1 1,1-1,0 1,-1 0,1 0,-1 0,1 0,-1 0,1 0,0 0,-1 0,1 0,-1 1,1-1,0 1,-1-1,1 1,0-1,-1 1,1 0,0 0,0 0,0-1,0 1,0 0,0 0,0 0,0 1,-6 8,1 0,0 1,1 0,0 0,1 1,0-1,1 1,0 0,1 0,1 0,-1 11,1-18,-4 38,3-1,0 0,3 1,2-1,1 1,3-1,1-1,2 1,2-2,1 1,3-2,1 0,1 0,3-2,1-1,5 6,-22-34,1 0,-1-1,2 1,-1-1,1 0,0-1,0 0,0 0,1 0,0-1,0 0,1-1,0 1,-1-2,1 1,1-1,11-2</inkml:trace>
  <inkml:trace contextRef="#ctx0" brushRef="#br0" timeOffset="27816.439">8962 3316,'25'7,"26"2,24 0,16-2,8-2,2 0,-16 0</inkml:trace>
  <inkml:trace contextRef="#ctx0" brushRef="#br0" timeOffset="28120.589">9617 3744,'-1'9,"0"0,1 0,0 0,1-1,-1 1,2 0,-1 0,1 0,1 0,1 2,-3-8,0 0,0-1,0 1,1-1,-1 0,1 0,0 1,0-1,-1 0,1 0,1 0,-1-1,0 1,0 0,1-1,-1 0,0 1,1-1,0 0,-1 0,1 0,0-1,-1 1,1-1,0 1,0-1,-1 0,1 0,0 0,0 0,-1-1,1 1,0-1,0 0,-1 0,7-2,-1-2,0 1,0-1,-1 0,0-1,1 0,-2 0,1 0,-1-1,0 0,0 0,-1-1,0 1,0-1,-1 0,0-1,0 1,-1-1,0 1,-1-1,0 0,0 0,-1 0,0-1,0 1,-1 0,-1 0,1 0,-2-4,1 8,0 0,0 1,-1-1,1 0,-1 1,0-1,-1 1,1 0,-1 0,0-1,0 2,0-1,0 0,-1 1,1-1,-1 1,0 0,0 0,0 1,-1-1,1 1,0 0,-1 0,0 0,1 1,-1 0,0 0,0 0,-4 0,-3 0,1 0,0 1,-1 1,1 0,0 0,0 1,0 1,0-1,0 2,0 0,1 0,-7 4,9-4,1 1,0 0,0 0,1 0,0 1,0 0,0 0,0 0,1 1,0 0,0 0,1 0,-2 5,4-8,1-1,-1 1,1 0,0 0,0 0,0 0,1 0,0 0,-1 0,1 0,0 0,1 0,-1 0,1 0,0 0,0 0,0-1,0 1,1 0,0 0,-1-1,1 1,1-1,-1 0,0 1,1-1,0 0,2 2,4 2,0-1,0-1,1 1,-1-1,1-1,0 0,1 0,-1-1,1-1,-1 0,1 0,0-1,0 0,0-1,-1 0,8-1,28-3</inkml:trace>
  <inkml:trace contextRef="#ctx0" brushRef="#br0" timeOffset="28465.808">9871 3129,'-11'-2,"1"0,-1 1,1 0,-1 1,1 0,-1 0,1 1,-1 0,1 1,0 1,-1-1,-3 3,9-3,1-1,-1 1,0 1,1-1,-1 1,1 0,0 0,0 0,0 0,0 1,0-1,1 1,0 0,0 0,0 1,0-1,0 1,1-1,0 1,0 0,0-1,1 1,0 0,-1 0,2 1,-1-1,2 8,1 0,1 0,0 0,1 0,0-1,1 1,0-1,1 0,1-1,-1 1,2-1,0-1,0 1,9 8,-15-17,74 91,-31-40,-3 2,32 55,-56-76,-14-24,0-1,1 1,0-1,1 0,-1 0,2-1,-1 0,1 0,0 0,1-1,0 0,0 0,0-1,1 0,0-1,0 0,8 4,-4-7,-1 0,0 0,0-1,1-1,-1 0,0 0,1-1,-1-1,0 0,0-1,0 0,0-1,0 0,-1-1,0 0,1-1,20-14</inkml:trace>
  <inkml:trace contextRef="#ctx0" brushRef="#br0" timeOffset="12368.067">312 6819,'-2'20,"-1"19,0 13,1 10,0 5,1 1,1-2,-1-6,1-8,0-9,1-11</inkml:trace>
  <inkml:trace contextRef="#ctx0" brushRef="#br0" timeOffset="12636.963">18 6832,'-9'-5,"1"-1,7 1,13 0,15 2,15 1,14 1,11-2,5 0,0 1,-6 0,-7 0,-9 1,-13 1</inkml:trace>
  <inkml:trace contextRef="#ctx0" brushRef="#br0" timeOffset="13363.71">833 6952,'-15'38,"1"1,1 1,2 0,3 0,0 1,3 0,1 0,3 0,1 0,1 1,8 38,-18-220,8-90,11 33,-6 172,6 38,-6-2,45 88,-47-96,1 1,0-1,0 0,0 0,1 0,-1 0,1 0,-1-1,1 0,0 0,0 0,0 0,0 0,0-1,1 0,-1 0,0 0,1 0,-1-1,1 0,-1 0,0 0,5-1,2-1,-1-2,0 0,0 0,0 0,-1-1,0-1,1 0,-2 0,1-1,-1 0,0 0,0-1,-1 0,0 0,-1-1,0 1,0-2,-1 1,0-1,0 1,-1-1,0-1,-1 1,-1 0,10-15,-4 44,-7 135,-3-109,2-1,2 1,2-1,2 1,2 4,-6-40,1 0,-1 0,1 0,1-1,0 1,0-1,0 0,1 0,0-1,1 1,3 2,10 7</inkml:trace>
  <inkml:trace contextRef="#ctx0" brushRef="#br0" timeOffset="13777.266">1782 6872,'-31'0,"19"-1,-1 0,0 0,1 2,-1 0,1 0,-1 1,1 0,0 1,-1 1,2 0,-1 0,-9 6,18-8,1-1,0 1,0-1,0 1,0 0,0 0,0 0,1 0,-1 0,1 1,-1-1,1 0,0 1,0-1,0 1,0 0,0-1,0 1,1-1,0 1,-1 0,1-1,0 1,0 0,0 0,1-1,-1 1,1 0,-1-1,1 1,0-1,0 1,0-1,1 2,2 3,0 0,1 0,0 0,0-1,0 0,1 0,0 0,0-1,0 0,7 4,135 67,13 9,-158-84,-1 0,1 1,0-1,-1 0,0 1,1 0,-1 0,0 0,0 0,0 0,0 0,0 0,0 1,-1-1,1 0,-1 1,1 0,-1-1,0 1,0 0,0 0,-1-1,1 1,-1 0,1 0,-1 0,0 0,0 0,0 0,-1 0,1-1,-1 1,1 0,-1 0,0 0,0 0,-9 6,0 0,-1-1,0 0,0 0,0-1,-1-1,0 0,-1-1,1 0,-1-1,0 0,-4 0,-9 4,-2-1,1-1,-1-1,0-1,0-2,0-1,-11-1,21-3</inkml:trace>
  <inkml:trace contextRef="#ctx0" brushRef="#br0" timeOffset="19470.289">2879 7554,'702'1,"-582"1,0 6,0 5,-2 5,73 22,-123-29,-67-12,0-1,0 1,0-1,0 1,0-1,0 1,-1-1,1 1,-1-1,1 0,-1 1,1-1,-1 0,0 0,0 1,0-1,0 0,0 0,0 1,0-1,-1 0,1 1,-1-1,1-1,-52-270,-84-462,78 494,35 197,91 67,192 9,-180-26,91 6,153-10,588-12,-172-17,274 20,-171 12,-838-5,984 3,-426 11,-374-15,356 11,154 8,-11 8,-450-26,-236-1,-1 1,1 0,-1 0,1 0,-1 0,1 0,-1 0,1 0,-1 0,1 1,-1-1,1 0,-1 1,0 0,1-1,-1 1,0 0,1-1,-1 1,0 0,0 0,0 0,0 0,0 0,0 1,0-1,0 0,0 0,0 1,-1-1,1 0,-1 1,1-1,-1 1,1-1,-1 0,0 1,1-1,-1 1,0-1,0 1,0-1,-1 2,-20 147,0 36,9 1,9 96,4-28,12-137,-13-79,0-11,0 0,2 0,0 0,2 0,6 20,-5-31,-6-15,1 1,0-1,1 1,-1-1,0 0,1 1,-1-1,1 1,0-1,0 0,0 1,0-1,0 0,0 0,0 0,1 0,-1 0,1 0,0 0,0 0,-1-1,1 1,0-1,0 1,1-1,-1 0,0 0,0 0,1 0,-1 0,0 0,1-1,-1 1,1-1,-1 1,1-1,0 0,136-13,-79 10,-1-3,53-12,96-8,428 26,-68 0,-229 13,30-5,165 22,-14-14,-130-16,-165 13,91 1,99-1,-144-5,126-2,-245-7,252 1,-321-6,-41 2,0 2,-1 2,34 4,-33 1,1-2,-1-1,40-4,-66-8,-13 1</inkml:trace>
  <inkml:trace contextRef="#ctx0" brushRef="#br0" timeOffset="21749.682">4297 5722,'302'27,"28"-12,65-14,-183-3,931 10,239 5,-385 7,-341-35,-121 24,320-3,-362 7,-187-14,-284-1,-17-1</inkml:trace>
  <inkml:trace contextRef="#ctx0" brushRef="#br0" timeOffset="22075.364">11729 5495,'-1'3,"0"-1,0 1,0 0,1 0,-1 0,1 0,-1 0,1 0,0 0,0-1,1 1,-1 0,1 0,-1 0,1 0,0 0,0-1,0 1,0 0,1-1,-1 1,1-1,-1 1,1-1,0 0,0 1,0-1,0 0,1 0,-1-1,0 1,82 50,-83-51,44 20,-26-13,0 0,0 1,-2 1,1 1,-1 0,-1 2,0-1,-1 2,14 15,-27-27,0 1,0-1,-1 1,1 0,-1 0,1 0,-1-1,0 1,0 0,-1 0,1 1,0-1,-1 0,0 0,0 0,0 0,0 0,0 1,-1-1,1 0,-1 0,0 0,0 0,0 0,0 0,-1 0,1-1,-1 1,1 0,-1-1,0 1,0-1,0 0,-1 1,1-1,0 0,-1 0,0-1,0 2,-26 13,0-1,0-1,-1-2,-1 0,0-3,-1 0,0-2,0-1,-17 0,34-4,-101 16</inkml:trace>
  <inkml:trace contextRef="#ctx0" brushRef="#br0" timeOffset="23407.396">4644 5441,'-67'43,"-2"-4,-1-2,-2-4,-2-2,-57 14,120-42,7-2,1-1,-1 1,1 0,0 0,-1 1,1-1,0 1,0 0,0-1,0 1,0 0,0 1,1-1,-1 1,1-1,-1 2,3-2,1-1,-1 1,1 0,0 0,0-1,0 1,0 0,0-1,0 1,0-1,0 1,1-1,-1 0,0 1,1-1,-1 0,1 0,0 0,-1 0,1 0,0 0,0-1,-1 1,1 0,0-1,2 1,-1 0,65 28,-15-7,0 2,-2 2,26 19,79 72,-155-116,1 1,0-1,0 1,0-1,0 0,0 1,0-1,0 0,0 0,1-1,-1 1,0 0,1-1,-1 1,0-1,1 0,-1 0,0 0,1 0,-1 0,0 0,1-1,-1 1,0-1,1 0,-1 0,0 0,0 0,0 0,0 0,0 0,0 0,0-1,0 1,0-1,-1 0,1 1,-1-1,1 0,-1 0,0 0,1 0,-1 0,0 0,0-1,-1 1,1 0,2-9,-1 1,0-1,-1 1,0-1,0 0,-1 1,-1-1,0 0,0 1,-1-1,0 1,-1-1,0 1,-1 0,-3-5,-81-140,4 46,66 91</inkml:trace>
  <inkml:trace contextRef="#ctx0" brushRef="#br0" timeOffset="30102.326">5072 4746,'6'-10,"1"1,0 0,1 0,0 1,1 0,0 0,0 1,0 0,1 1,0 0,0 0,1 1,-1 1,1 0,10-3,-17 6,-1 1,0 0,0-1,0 1,0 0,0 1,1-1,-1 0,0 1,0 0,0 0,0 0,0 0,0 0,0 1,-1-1,1 1,0 0,-1 0,1 0,-1 0,0 0,0 0,1 1,-1-1,-1 1,1-1,0 1,-1 0,1 0,-1-1,0 1,1 2,23 106,-25-108,3 25,-1-11,0 0,0-1,2 1,0-1,1 0,4 9,-9-24,0 1,1-1,-1 1,1-1,0 1,-1-1,1 0,0 1,0-1,0 0,0 0,0 0,0 1,0-1,1 0,-1-1,0 1,1 0,-1 0,0 0,1-1,-1 1,1-1,-1 1,1-1,-1 1,1-1,-1 0,1 0,-1 0,1 0,0 0,-1 0,1 0,-1-1,1 1,-1 0,1-1,-1 1,1-1,-1 0,0 1,1-1,-1 0,0 0,1 0,-1 0,0 0,0 0,1-1,7-13,-1 0,-1-1,0 0,-1 0,0 0,-2-1,0 0,-1 1,0-1,-2-1,0 1,0 0,-2 0,-2-12,4 65,26 84,-25-115,0-1,0 0,0 1,1-1,-1 0,1 0,0 0,1 0,-1-1,1 1,-1-1,1 0,0 0,0 0,0-1,1 0,-1 1,1-1,-1-1,1 1,-1-1,1 1,4-1,2-1,-1-1,1 0,-1 0,1-1,-1 0,0-1,0-1,0 1,0-1,-1-1,1 0,-1 0,0-1,-1 0,1-1,-1 0,-1 0,1 0,-1-1,-1 0,1-1,2-5,-6 10,-1 1,0-1,1 0,-1 0,-1 0,1 0,-1-1,1 1,-1 0,-1-1,1 1,-1-1,1 1,-1-1,0 1,-1-1,1 1,-1-1,0 1,0-2,0 5,1 1,-1-1,1 0,-1 1,1-1,-1 1,0-1,1 1,-1-1,0 1,1 0,-1-1,0 1,1 0,-1-1,0 1,0 0,1 0,-1 0,0 0,0 0,1-1,-1 1,0 1,0-1,0 0,1 0,-1 0,0 0,0 0,1 1,-1-1,0 0,1 1,-1-1,0 1,1-1,-1 1,0-1,1 1,-1-1,1 1,-1-1,1 1,-1 0,1-1,0 1,-1 0,1-1,0 1,-1 0,1-1,0 1,0 0,0 0,0 0,-1-1,1 1,0 0,0 0,1-1,-1 1,0 0,0 0,0 0,0-1,-1 6,0-1,0 1,1-1,0 1,0-1,0 1,0-1,1 1,0-1,0 0,0 1,1-1,0 0,0 0,0 0,1 0,-1 0,1 0,1-1,-1 1,0-1,1 0,0 0,0 0,0-1,1 1,-1-1,1 0,-1 0,1-1,0 1,0-1,1 0,-1-1,0 1,3 0,4 1,0-1,0 1,0-2,1 0,-1 0,0-1,1-1,-1 0,0-1,0 0,1-1,-2 0,1-1,0 0,-1-1,0 0,0-1,0 0,0 0,-1-2,-1 1,4-4,-12 10,0-1,0 1,0 0,0 0,0 0,0 0,0 0,0 0,0 0,1 0,-1 1,0-1,1 0,-1 1,0-1,1 1,-1-1,1 1,-1 0,1 0,-1-1,1 1,-1 0,1 0,-1 1,1-1,-1 0,0 0,1 1,-1-1,1 1,-1-1,0 1,1 0,-1-1,0 1,1 0,3 2,-1-1,1 0,-1-1,1 1,0-1,0 0,0 0,0-1,0 1,0-1,0 0,0 0,0-1,0 0,-1 0,1 0,0 0,0-1,-1 1,1-1,0 0,-1-1,0 1,0-1,0 0,0 0,0 0,0-1,-1 1,1-1,-1 0,0 0,-1 0,1 0,0 0,-1-1,0 1,1-5,-2 6,-1 1,0 0,0-1,0 1,0 0,0 0,-1-1,1 1,-1 0,1 0,-1 0,0-1,0 1,0 0,0 0,0 0,0 0,-1 1,1-1,-1 0,1 0,-1 1,1-1,-1 1,0-1,0 1,0 0,0 0,0 0,0 0,0 0,0 0,-1 1,1-1,0 1,0-1,-3 1,-87-2,85 3,-1 0,1 0,0 1,0 0,0 0,0 1,0 0,1 0,-1 0,1 1,0 0,0 0,0 1,0 0,1 0,0 0,0 1,0-1,1 1,0 0,0 0,0 1,1-1,0 1,0 0,1 0,-1 1,3-5,0 0,1 0,-1 0,0 0,1 0,0 0,0 0,0 0,0 0,0 0,0 0,1-1,-1 1,1 0,0-1,0 0,0 1,0-1,0 0,1 0,-1 0,0 0,1-1,0 1,-1-1,1 1,0-1,0 0,0 0,0 0,0 0,2 0,102 5,-56-14,-5-4</inkml:trace>
  <inkml:trace contextRef="#ctx0" brushRef="#br0" timeOffset="32504.924">6435 4346,'-8'-3,"1"-1,-1 2,0-1,0 1,0 1,0-1,0 1,0 1,0-1,-1 1,1 1,0 0,0 0,0 0,0 1,0 0,-1 1,7-2,0 1,0-1,1 0,-1 1,1 0,-1-1,1 1,-1 0,1-1,0 1,0 0,0 0,0 0,0 0,0 0,0 0,1 1,-1-1,1 0,0 0,0 0,-1 1,1-1,0 0,1 0,-1 0,0 1,1-1,-1 0,2 1,27 63,7-7,-19-33,-1 2,-1-1,-2 2,6 17,32 222,-51-266,0 1,0-1,0 0,1 0,-1 0,1 1,0-1,-1 0,1 0,0 0,0 0,1 0,-1 0,0-1,0 1,1 0,-1-1,1 1,0-1,-1 1,1-1,0 0,0 1,0-1,0 0,0 0,0-1,0 1,0 0,1-1,-1 1,0-1,0 0,0 1,1-1,-1 0,0-1,0 1,1 0,-1-1,0 1,0-1,0 1,0-1,0 0,0 0,0 0,0 0,1-1,5-7,0 1,0-1,-1-1,0 0,-1 0,0 0,-1 0,0-1,-1 0,0 0,0 0,-1-1,-1 1,0-1,0 0,-1-2,17-64,-18 77,0-1,0 1,0 0,0 0,0 0,0 0,0 0,1 0,-1 0,0 0,1 0,-1 0,1 0,-1 0,1 0,0 0,-1 0,1 0,0 1,0-1,-1 0,1 0,0 1,0-1,0 1,0-1,0 1,0-1,0 1,0-1,0 1,0 0,0 0,0-1,0 1,0 0,0 0,1 0,-1 0,0 0,0 0,0 1,0-1,0 0,0 1,101 86,-86-73,-3-3,0 0,-1 1,0 0,0 1,-1 1,-1 0,6 12,-15-25,-1 1,0-1,0 1,1 0,-1-1,0 1,-1-1,1 1,0 0,0-1,-1 1,1-1,-1 1,1-1,-1 1,0-1,1 1,-1-1,0 0,0 1,0-1,0 0,0 0,0 0,0 0,-1 0,1 0,0 0,-1 0,1 0,-1 0,1-1,-1 1,1-1,-1 1,1-1,-1 0,1 1,-1-1,0 0,1 0,-1 0,1 0,-1 0,0-1,1 1,-1 0,1-1,-1 1,1-1,-1 1,1-1,-1 0,1 0,0 0,-1 0,0 0,0 0,0 0,0-1,-1 1,1-1,0 1,0-1,0 1,0-1,1 0,-1 0,0 0,1 0,-1 0,1-1,0 1,0 0,0-1,0 1,0 0,0-1,1 1,-1-1,1 1,0-1,0 0,-1 1,2-1,-1 1,0-1,0 1,1-1,0 1,0-2,1-3,0 0,1 1,0-1,1 1,-1-1,1 1,0 0,1 1,-1-1,1 1,3-3,0 1,1 0,0 1,0 0,1 1,-1 0,1 0,0 1,1 0,-1 1,10-2,-16 4,0 0,1 0,-1 1,0 0,1-1,-1 1,0 1,1-1,-1 1,0-1,0 1,1 1,-1-1,0 0,0 1,0 0,0 0,-1 0,1 1,0-1,-1 1,0 0,1-1,-1 2,0-1,-1 0,1 1,0 0,17 42,18 22,-33-65,1 0,0-1,0 0,0 0,0-1,0 1,1-1,-1-1,0 1,0-1,1 0,-1-1,0 1,1-1,-1 0,0-1,0 0,0 0,0 0,0 0,-1-1,1 0,-1 0,5-4,0 0,-1 0,0 0,-1-1,0 0,0 0,0-1,-1 0,-1-1,1 1,-2-1,1 0,-1-1,-1 0,0 1,2-10,-9 27,1-1,0 0,1 0,-1 1,1-1,0 1,1-1,0 1,0-1,0 1,1-1,0 1,0-1,0 0,1 1,0-1,0 0,1 0,0 0,0 0,0-1,1 1,-1-1,1 0,1 0,-1 0,1 0,1 0,-2-2,-1-1,1 1,0-1,0 0,0-1,0 1,1-1,-1 0,0 0,1 0,-1 0,0-1,1 1,-1-1,1-1,-1 1,1-1,-1 1,0-1,1 0,-1-1,0 1,0-1,0 0,0 0,0 0,0 0,-1-1,1 1,-1-1,1 0,-1 0,0-1,0 1,-1 0,1-1,-1 0,0 0,1 0,-2 0,2-3,2-7,-1-1,-1 0,-1 1,0-1,-1 0,0-1,-2 1,1 0,-2 0,0 0,-1 0,0 1,-2-3,5 16,-1 0,1 0,0-1,0 1,0 0,0 0,0-1,0 1,0 0,0 0,0-1,1 1,-1 0,0 0,1 0,-1 0,1 0,-1-1,1 1,0 0,-1 0,1 0,0 0,0 1,0-1,0 0,0 0,0 0,0 1,0-1,0 0,0 1,0-1,0 1,0-1,1 1,-1 0,0 0,0-1,0 1,1 0,-1 0,0 0,0 0,1 0,-1 1,0-1,0 0,0 0,2 1,28-3,-1 1,1 2,0 1,0 1,0 1,-1 2,0 1,8 5,-34-11,-1 0,0 1,1-1,-1 1,0 0,0 0,0 0,0 0,0 1,-1-1,1 1,-1-1,1 1,-1 0,0 0,0 0,0 1,-1-1,1 0,-1 1,0-1,0 1,0-1,0 1,0-1,-1 1,0 0,0-1,0 1,0 0,-1 2,-2 19,2-21,0-1,0 1,0-1,0 1,0-1,1 1,0 0,0-1,0 1,0 0,0-1,1 1,-1 0,1-1,0 1,0-1,1 1,-1-1,1 0,-1 1,1-1,0 0,1 0,-1 0,0-1,1 1,-1 0,1-1,0 0,0 1,0-1,1 0,15 4,1-1,0-1,0 0,0-2,0 0,0-1,1-2,-1 0,17-3,-33 4,25-1,1-2,-1 0,0-2,0-1,-1-2,1-1,-2 0,1-3,23-12,-4-17,-46 40,0 0,-1 1,1-1,0 0,0 0,-1 0,1 0,0 0,-1 0,1 0,-1 0,1 0,-1 0,0 0,1 0,-1 0,0-1,0 1,0 0,0 0,0 0,0 0,0 0,0-1,0 1,-1 0,1 0,0 0,-1 0,1 0,-1 0,1 0,-1 0,1 0,-1 0,0 0,0 0,1 0,-1 0,0 1,0-1,0 0,0 1,0-1,0 0,0 1,0-1,0 1,-1-1,-9-2,-1 0,1 1,-1 0,0 1,0 0,0 1,0 0,0 1,0 0,0 1,1 1,-1-1,-7 4,11-3,0 0,1 0,0 1,-1 0,1 0,1 1,-1 0,1 0,-1 0,1 1,0 0,5-4,-1 0,0 0,1 0,0 0,-1 0,1 0,0 1,0-1,0 0,0 1,0-1,1 0,-1 1,1-1,0 1,-1-1,1 1,0-1,1 1,-1 0,0-1,1 0,-1 1,1-1,0 1,0-1,0 0,0 1,0-1,0 0,1 0,-1 0,1 0,-1 0,1 0,0 0,0 0,9 5,0 1,0-1,0-1,1 0,0 0,0-1,1-1,-1 0,1-1,0 0,0-1,0 0,0-1,10-1,-11 0,1 0,-1-1,0 0,0-1,0-1,-1 0,1 0,-1-1,4-2,-11 4,1 0,-1 0,0 0,0-1,0 1,0-1,0 0,-1 0,1 0,-1-1,0 1,0-1,0 0,0 0,-1 0,0 0,0 0,0-1,0 1,0 0,-1-1,0 0,0 1,0-5,0 8,-1 0,0 0,0 0,0 0,0 0,0 1,0-1,0 0,0 0,0 0,0 0,0 0,0 0,-1 0,1 0,0 1,-1-1,1 0,0 0,-1 0,1 1,-1-1,0 0,1 1,-1-1,1 0,-1 1,0-1,0 1,1-1,-1 1,0-1,0 1,0-1,1 1,-1 0,0 0,0-1,0 1,0 0,0 0,0 0,0 0,0 0,1 0,-1 0,0 0,0 0,0 1,0-1,0 0,0 1,1-1,-1 0,0 1,0-1,0 1,1-1,-1 1,0 0,1-1,-1 1,0-1,0 2,-1 1,0 0,0 0,1 1,-1-1,1 1,0-1,0 1,0-1,0 1,0 0,1-1,-1 1,1 0,0-1,1 1,-1 0,0 0,1-1,0 1,0-1,0 1,0-1,1 1,-1-1,1 1,0-1,0 0,0 0,1 0,-1 0,1-1,-1 1,1 0,0-1,0 0,0 0,0 0,0 0,1 0,-1-1,3 2,-2-1,0 0,0 0,0-1,0 1,0-1,0 0,1 0,-1-1,0 1,1-1,-1 0,0 0,1 0,-1 0,0-1,1 0,-1 0,0 0,0 0,0-1,0 0,0 0,0 0,0 0,-1 0,1-1,-1 0,0 1,1-1,-1 0,0-1,-1 1,1-1,-1 1,2-3,2-6,0 0,0-1,-1 0,-1 0,0 0,-1-1,0 1,-1-1,0 1,-1-1,-1-8,0 20,-1 0,1 0,1 0,-1 0,0 0,0 0,1 0,-1 0,1 0,-1 1,1-1,0 0,0 0,0 1,0-1,0 0,0 1,0-1,1 1,-1-1,1 1,-1 0,1-1,-1 1,1 0,0 0,-1 0,1 0,0 1,0-1,0 0,0 1,0-1,-1 1,1 0,0 0,0 0,8-2,-1 1,1 1,-1-1,1 2,-1-1,0 1,1 1,-1 0,0 0,0 1,0 0,0 0,-1 1,1 0,-1 1,0 0,0 0,0 1,-1 0,0 0,0 1,0 1,-5-5,0 1,-1 0,1 0,-1 0,0 0,-1 0,1 0,-1 0,1 0,-1 0,0 0,-1 1,1-1,-1 0,0 0,0 0,0 0,0 0,-1-1,1 1,-1 0,0-1,-2 3,-7 21,11-26,-1 0,1 1,-1-1,1 0,0 1,-1-1,1 0,0 1,0-1,0 1,0-1,0 1,0-1,0 0,1 1,-1-1,0 0,1 1,-1-1,1 0,0 1,-1-1,1 0,0 0,0 0,0 0,0 0,0 0,0 0,0 0,0 0,0 0,0 0,0-1,1 1,-1 0,0-1,0 1,1-1,0 1,59 7,-58-8,13 2,1-1,0-1,0-1,0 0,-1-1,1-1,-1-1,1 0,-1-1,0-1,-1 0,1-1,-2-1,1 0,11-9,-23 15,0 0,-1 0,1-1,-1 1,1 0,-1-1,0 0,0 1,0-1,-1 0,1 0,-1 0,1 0,-1 0,0-1,0 1,0 0,-1 0,1-1,-1 1,0 0,0-1,0 1,0-1,-1 1,1 0,-1 0,0-1,0 1,0 0,0 0,-1 0,1 0,-1 0,1 0,-1 0,0 1,-1-1,1 0,0 1,-1 0,1 0,-2-2,0 4,1-1,0 1,-1 0,1 0,0 0,-1 0,1 0,0 1,-1-1,1 1,0 0,0 0,-1 0,1 1,0-1,0 1,1 0,-1-1,0 1,0 0,1 1,0-1,-1 0,1 1,0 0,0-1,0 1,0 0,1 0,-1 0,1 0,0 0,0 0,0 0,0 1,0-1,1 0,-1 1,1-1,0 0,0 1,0-1,1 0,-1 1,1-1,0 0,0 0,0 1,0-1,1 2,5 3,0-1,1-1,0 1,0-1,0 0,1-1,0 0,0 0,0-1,0 0,1-1,-1 0,1 0,0-1,0 0,0-1,0 0,3-1,34 6,-1-2,1-2,0-2,0-2,0-2,-1-2,0-2,17-6,18-25,-79 38,0 0,0-1,-1 1,1 0,0-1,-1 1,0-1,1 1,-1-1,0 0,0 0,0 1,0-1,0 0,0 0,0 0,0 0,-1 0,1 0,-1 0,0 0,0-1,0 1,0 0,0 0,0 0,0 0,-1 0,1 0,-1 0,1 0,-1 0,0 0,0 0,0 0,0 0,0 0,0 1,-2-3,-4-2,-1 0,0 0,0 0,0 1,-1 0,0 1,0 0,0 0,-1 1,1 0,-1 1,0 0,1 0,-1 1,0 1,0-1,0 2,0-1,0 1,0 1,-1 0,7-1,1-1,0 1,0 0,-1 0,1 0,0 1,0-1,0 1,1-1,-1 1,0 0,1 0,-1 0,1 1,-1-1,1 1,0-1,0 1,0 0,0-1,1 1,-1 0,1 0,0 0,0 1,0-1,0 0,0 0,1 1,-1-1,1 0,0 0,0 1,0-1,1 0,-1 1,1-1,0 0,0 0,0 0,0 1,0-1,1 1,4 4,-1-1,2 0,-1-1,0 1,1-1,0-1,1 1,-1-1,1 0,0-1,0 0,1 0,-1-1,1 0,0 0,0-1,0 0,0-1,0 0,0 0,0-1,0 0,0 0,0-1,0-1,0 1,7-4,-13 4,0 0,0 0,0-1,0 1,0-1,0 0,-1 0,1 0,-1 0,1 0,-1-1,0 1,0-1,0 1,0-1,0 0,-1 0,1 0,-1 0,0 0,0 0,0 0,0 0,0 0,-1-1,0 1,1 0,-1-1,0 1,-1 0,1 0,0-1,-2-1,2 4,0 1,0-1,-1 0,1 0,0 1,0-1,0 0,0 0,0 1,0-1,0 0,0 0,0 1,1-1,-1 0,0 1,0-1,1 0,-1 0,0 1,1-1,-1 1,1-1,-1 0,1 1,-1-1,1 1,-1-1,1 1,-1-1,1 1,0-1,-1 1,1 0,0-1,-1 1,1 0,0 0,-1 0,1-1,0 1,0 0,-1 0,1 0,0 0,0 0,-1 0,1 0,0 1,0-1,-1 0,1 0,0 0,-1 1,1-1,0 0,-1 1,1-1,0 1,-1-1,1 1,-1-1,1 1,-1-1,1 1,-1 0,38 15,1-2,0-1,1-2,0-2,0-2,1-1,20-1,-3-1</inkml:trace>
  <inkml:trace contextRef="#ctx0" brushRef="#br0" timeOffset="38350.548">6315 5228,'-1'1,"1"-1,-1 1,1 0,-1-1,1 1,-1 0,1 0,0-1,-1 1,1 0,0 0,0 0,-1-1,1 1,0 0,0 0,0 0,0 0,0-1,0 1,1 0,-1 0,0 0,0 0,0-1,1 1,-1 0,0 0,1-1,-1 1,1 0,-1-1,1 1,-1 0,1-1,0 1,-1-1,1 1,0-1,-1 1,1-1,0 1,-1-1,1 0,0 1,0-1,0 0,-1 0,1 1,0-1,0 0,0 0,0 0,-1 0,1 0,0 0,0-1,0 1,0 0,-1 0,1 0,1-1,14-1,0-2,0 1,0-2,-1 0,1-1,-1 0,0-2,10-6,-22 12,2 0,9-4,-1 0,0-1,0-1,0 0,-1 0,0-2,-1 1,0-1,0-1,-1 0,7-10,-17 19,1 1,-1 0,1 0,-1 0,1-1,-1 1,0 0,0 0,1-1,-1 1,0 0,0 0,0-1,-1 1,1 0,0-1,0 1,-1 0,1 0,-1 0,1-1,-1 1,1 0,-1 0,0 0,1 0,-1 0,0 0,0 0,0 0,0 0,0 0,0 1,0-1,0 0,0 1,0-1,0 1,-1-1,1 1,0-1,0 1,-1 0,1 0,0-1,0 1,-1 0,1 0,0 0,-1 1,1-1,0 0,0 0,-1 1,1-1,0 1,0-1,0 1,0-1,-1 1,1 0,0-1,0 2,-6 4,1 1,0 1,1-1,0 1,0 0,0 0,1 0,1 1,-1-1,1 1,1 0,-1 0,2 0,-1 0,1 0,1 1,-1 6,1-14,-14 305,11-162,2-102,0 26,-3 1,-3-1,-4 0,-4 9,14-74,1 2,-1-1,0 0,0 0,-1 1,1-1,-1 0,0 0,-1-1,1 1,-1 0,0-1,0 1,0-1,-1 0,1 0,-1 0,0-1,0 1,-1-1,-1 1,-6-4</inkml:trace>
  <inkml:trace contextRef="#ctx0" brushRef="#br0" timeOffset="38640.771">6261 5656,'5'-5,"12"-3,16-6,14-4,14-4,6 0,0 1,-7 4,-13 5</inkml:trace>
  <inkml:trace contextRef="#ctx0" brushRef="#br0" timeOffset="39247.661">6742 5656,'-11'-57,"10"46,0-192,1 202,1 0,-1 0,1 0,-1 0,1 1,-1-1,1 0,-1 0,1 1,-1-1,1 0,0 1,0-1,-1 1,1-1,0 1,0-1,0 1,-1-1,1 1,0 0,0 0,0-1,0 1,0 0,0 0,0 0,0 0,0 0,-1 0,1 0,0 0,0 1,0-1,0 0,0 0,0 1,0-1,-1 1,1-1,0 1,0-1,-1 1,1-1,0 1,11 2,163 28,-170-30,0 1,0 0,0 0,-1 0,1 1,-1 0,0 0,0 0,0 0,0 1,0-1,-1 1,0 0,1 0,-1 0,-1 0,1 1,-1-1,0 1,0 0,0 0,0 0,-1 0,0 0,0 0,0 0,-1 0,1 0,-1 0,-1 0,1 0,-1 1,0 2,-16 105,17-112,0 1,0 0,0 0,1-1,-1 1,1 0,-1-1,1 1,0-1,-1 1,1-1,0 1,0-1,0 1,0-1,0 0,0 0,1 1,-1-1,0 0,1 0,-1 0,1 0,-1-1,1 1,-1 0,1 0,-1-1,1 1,0-1,-1 0,1 0,0 1,0-1,-1 0,1 0,0 0,65-11,-56 7,1 0,-1 0,0-2,0 1,-1-1,0-1,0 0,0 0,-1-1,0 0,0 0,-1-1,0-1,-1 1,0-1,0 0,-1-1,-1 0,0 0,0 0,-1 0,0-1,0-5,-15-35,11 52,-1-1,1 0,-1 0,1 0,-1 0,0 0,1 1,-1-1,0 0,0 1,0-1,0 0,1 1,-1-1,0 1,0-1,0 1,0 0,0-1,0 1,0 0,0 0,0 0,-1 0,1 0,0 0,0 0,0 0,0 0,0 0,0 0,0 1,0-1,0 0,0 1,0-1,0 1,0-1,1 1,-1 0,0-1,0 1,0 0,1 0,-1-1,0 1,0 1,-3 2,1 0,0 0,-1 0,1 1,1-1,-1 1,1 0,0 0,0-1,0 2,0-1,1 0,0 0,0 0,1 1,-1-1,1 0,0 1,1-1,-1 0,1 1,0-1,0 0,1 0,0 0,0 0,0 0,0 0,1 0,-1-1,1 1,0-1,1 0,-1 0,1 0,0 0,0-1,4 3,5 0,0-1,0 0,0-1,0-1,1 0,0-1,0 0,0-1,-1-1,1 0,0-1,10-1,24-4</inkml:trace>
  <inkml:trace contextRef="#ctx0" brushRef="#br0" timeOffset="39524.732">7785 5428,'-11'0,"1"-1,-1 1,1 1,-1 0,0 1,1 0,0 0,-1 1,1 1,1 0,-1 0,0 1,1 0,0 0,0 1,0 0,1 1,-2 2,9-8,0 0,-1 1,1-1,0 0,1 1,-1-1,0 1,0-1,1 1,-1 0,1-1,-1 1,1 0,0-1,-1 1,1 0,0-1,0 1,0 0,1-1,-1 1,0 0,1-1,-1 1,1 0,-1-1,1 1,0-1,-1 1,1-1,0 1,0-1,0 0,0 1,0-1,1 1,57 27,-33-24,0-2,0 0,1-1,-1-2,1-1,-1-1,0-1,0-1,0-1,0-2,14-5,1-5</inkml:trace>
  <inkml:trace contextRef="#ctx0" brushRef="#br0" timeOffset="39808.313">8025 5362,'20'48,"-10"-30,1 0,1-1,1 0,0-1,1-1,1 0,0-1,1 0,6 2,-21-14,1 0,0-1,-1 1,1-1,0 1,0-1,0 0,0 1,0-1,0 0,1-1,-1 1,0 0,0 0,1-1,-1 0,0 1,1-1,-1 0,0 0,1 0,-1 0,1-1,-1 1,0-1,0 1,1-1,-1 0,0 0,0 0,0 0,0 0,0 0,0-1,0 1,0-1,0 1,-1-1,1 0,-1 1,1-1,-1 0,1 0,-1 0,0-2,22-94,-23 88,1-1,0 1,1-1,1 1,-1 0,2 0,-1 0,1 0,1 1,0 0,5-9,7 3,-1 5</inkml:trace>
  <inkml:trace contextRef="#ctx0" brushRef="#br0" timeOffset="41066.251">8561 5576,'18'-10,"-1"-1,-1-1,0 0,-1-2,0 1,0-2,-2 0,0 0,-1-1,0-1,-1 0,-1-1,-1 0,3-10,-5-25,-7 52,0 0,0 0,0 0,0 0,0 0,-1 0,1 1,-1-1,1 0,0 0,-1 0,1 0,-1 1,0-1,1 0,-1 0,0 1,1-1,-1 1,0-1,0 0,1 1,-1-1,0 1,0 0,0-1,0 1,0 0,0 0,1-1,-1 1,0 0,0 0,0 0,0 0,0 0,0 0,0 0,0 0,0 1,0-1,0 0,0 1,0-1,1 0,-1 1,0-1,0 1,0-1,1 1,-1 0,0-1,0 1,-4 3,-1 0,1 0,-1 0,1 1,0 0,1 0,-1 0,1 0,0 1,1 0,-1 0,1 0,0 0,1 0,-1 0,1 1,0-1,1 1,0 0,0 0,0-1,1 1,0 0,0 0,1-1,0 1,0 0,0 0,1-1,0 1,0-1,1 0,0 0,0 1,0-2,1 1,0 0,0-1,0 0,1 0,0 0,0 0,0-1,2 1,1 0,0-1,1 0,0-1,0 0,0 0,0-1,0 0,0-1,1 0,-1-1,1 1,-1-2,0 1,1-1,-1-1,0 0,0 0,0-1,0 0,0 0,-1-1,1 0,-1-1,0 0,0 0,-1-1,1 1,-1-2,-1 1,1-1,-1 0,0-1,2-4,23-69,-35 69,-7 33,9-17,1-1,-1 1,1 0,0 0,0 0,0 0,0 0,1 1,-1-1,1 0,0 0,0 0,1 0,-1 0,1 1,0-1,0 0,0 0,1-1,0 1,-1 0,1 0,1-1,-1 1,0-1,1 1,-1-1,1 0,0 0,0-1,1 1,-1 0,0-1,1 0,0 0,-1 0,1 0,0-1,1 1,5 0,0-1,-1-1,1 1,0-2,0 1,-1-1,1-1,0 0,-1 0,1-1,-1 0,0 0,0-1,0-1,-1 1,1-2,-1 1,0-1,-1 0,1 0,-1-1,0 0,-1 0,0-1,0 0,-1 0,0-1,0 1,0-1,-2 0,1 0,2-9,-7-3,-6 27,4 0,1 1,0 0,1 0,-1 0,2 0,-1 1,1-1,0 0,0 0,1 0,-1 1,2-1,-1 0,1 0,0 0,1-1,0 1,0 0,0-1,1 0,-1 0,2 0,-1 0,1-1,-1 1,2-1,-1 0,0-1,1 1,0-1,0 0,0-1,1 1,5 1,-5-3,0-1,0 0,0-1,1 0,-1 0,0 0,0-1,0 0,0 0,0-1,0 0,-1 0,1 0,0-1,-1 0,0-1,0 1,0-1,0 0,0-1,-1 1,0-1,1-1,5-5,-1-1,0 0,0-1,-2 0,1 0,-2-1,0 0,0-1,-2 1,1-2,4-24,-2 0,-2-1,-1 0,-2 0,-2-1,-3-18,-7-20,9 79,0 1,0-1,0 1,0-1,0 0,0 1,0-1,0 1,0-1,-1 0,1 1,0-1,0 1,-1-1,1 1,0-1,-1 1,1-1,0 1,-1-1,1 1,-1 0,1-1,-1 1,1 0,-1-1,1 1,-1 0,1 0,-1-1,1 1,-1 0,0 0,1 0,-1 0,1 0,-1 0,0-1,1 2,-1-1,1 0,-1 0,0 0,1 0,-1 0,0 1,-18 23,9-1,2 1,0 0,2 0,1 0,0 1,2 0,1 0,1 0,1 0,3 15,-3-27,1 0,0 0,1 1,1-1,0 0,1-1,0 1,1-1,0 1,1-2,0 1,1 0,1-1,-1-1,2 1,0-1,0-1,0 1,1-2,1 1,-1-1,2-1,-1 0,1-1,0 0,0 0,0-1,5 0,-9-4,-1 0,1-1,0 0,0-1,-1 1,1-1,0-1,-1 0,1 0,-1 0,1-1,-1 0,0 0,0-1,-1 0,1 0,-1 0,0-1,0 0,2-3,3-2,-2-1,1 1,-2-2,1 1,-1-1,-1 0,0-1,-1 0,-1 0,4-11,-3-16,-7 40,0 0,0-1,1 1,-1 0,0 1,0-1,0 0,0 0,0 0,0 0,0 1,1-1,-1 0,0 1,0-1,0 1,1-1,-1 1,0-1,1 1,-1-1,0 1,1 0,-1 0,1-1,-1 1,1 0,-1 0,1-1,-1 1,1 0,0 0,0 0,-1 0,1 0,0-1,0 2,-5 7,0 2,1-1,1 0,-1 1,2 0,-1-1,2 1,-1 0,1 0,1 1,0-1,1 0,0 0,0 0,4 10,-4-18,1 0,0 0,0 0,0 0,0 0,0 0,0 0,1-1,0 1,-1-1,1 0,0 0,0 0,0 0,0 0,0-1,1 1,-1-1,1 0,-1 0,1 0,-1 0,1-1,-1 1,1-1,-1 0,1 0,0-1,-1 1,7-1,0 0,0-1,0 0,0 0,-1-1,1-1,-1 0,0 0,8-5,-6 2,-1-1,0-1,0 0,0 0,-1-1,-1 0,1-1,-2 0,1 0,-2 0,1-1,-2 0,4-10,-11 30,0-1,1 0,-1 1,2-1,-1 1,1-1,0 1,1-1,0 1,0-1,0 1,1-1,0 0,1 0,-1 1,1-2,2 3,-4-7,2 0,-1 0,0 0,0 0,1 0,-1-1,1 1,-1-1,1 0,0 1,0-1,-1 0,1 0,0-1,0 1,0-1,0 1,0-1,0 0,0 0,0 0,0-1,0 1,20-6</inkml:trace>
  <inkml:trace contextRef="#ctx0" brushRef="#br0" timeOffset="41330.578">10152 5268,'0'0</inkml:trace>
  <inkml:trace contextRef="#ctx0" brushRef="#br0" timeOffset="41592.486">9483 5134,'0'-2,"7"-1,15 0,23 1,24 0,23 1,19-2,17-2,13-3,-19-1</inkml:trace>
  <inkml:trace contextRef="#ctx0" brushRef="#br1" timeOffset="55553.654">12504 5228,'-3'31,"74"561,-53-457,25 84,-41-184,0-44,2-2</inkml:trace>
  <inkml:trace contextRef="#ctx0" brushRef="#br1" timeOffset="57294.761">12718 5750,'101'10,"688"22,69-20,-854-12,-3 0,0 1,1-1,-1 1,0-1,1 1,-1-1,0 0,1 0,-1 0,0 0,1 0,-1 0,1 0,-1 0,0 0,1-1,-1 1,0 0,1-1,-1 1,0-1,0 0,1 1,-1-1,0 0,0 0,0 0,0 0,0 0,0 0,0 0,0 0,-1 0,1 0,0 0,-1 0,1-1,-1 1,1 0,-1-1,1 1,-1 0,0-1,0 1,1 0,-1-1,0 1,-1-1,1 0,-4-11</inkml:trace>
  <inkml:trace contextRef="#ctx0" brushRef="#br1" timeOffset="57692.513">14148 5589,'-5'2,"23"1,185 35,125 43,-299-73,-3-2,-1 2,0 0,-1 1,1 2,-2 1,5 3,-27-15,0 0,-1 0,1 1,0-1,0 1,0-1,0 1,0-1,0 1,0-1,-1 1,1 0,0-1,0 1,-1 0,1 0,-1 0,1 0,-1-1,1 1,-1 0,1 0,-1 0,0 0,1 0,-1 0,0 0,0 0,0 0,0 0,0 0,0 0,0 0,0 0,0 0,0 0,-1 0,1 0,0 0,-1 0,1 0,-1 0,1 0,-1 0,1-1,-1 1,0 0,1 0,-1 0,0-1,0 1,0 0,-9 5,0-1,0 0,-1-1,1 0,-1-1,0 0,0 0,-2-1,-6 2,-326 73,319-69,26-8,0 0,1 0,-1 0,0 0,0 1,0-1,0 0,0 0,0 0,0 1,0-1,0 0,0 0,0 0,0 1,0-1,0 0,0 0,0 0,0 1,0-1,0 0,0 0,0 0,0 0,0 1,0-1,-1 0,1 0,0 0,0 0,0 1,0-1,0 0,0 0,-1 0,1 0,0 0,0 1,0-1,0 0,20 0,2-3</inkml:trace>
  <inkml:trace contextRef="#ctx0" brushRef="#br1" timeOffset="63158.369">13333 4252,'-11'-187,"7"162,4 25,0 0,0 1,-1-1,1 0,0 0,0 0,0 0,-1 0,1 1,0-1,0 0,0 0,-1 0,1 0,0 0,0 0,0 0,-1 0,1 0,0 0,0 0,-1 0,1 0,0 0,0 0,0 0,-1 0,1 0,0 0,0 0,-1 0,1-1,0 1,0 0,0 0,0 0,-1 0,1 0,0-1,0 1,0 0,0 0,0 0,-1 0,1-1,0 1,0 0,-21 142,-43 273,58-387,1-21,4-20,12-202,-8 135,0-17,4-1,5 1,10-33,-19 116,1-1,1 1,0 0,1 0,1 1,0-1,1 2,0-2,-4 9,0 1,-1-1,2 1,-1-1,0 1,1 0,0 1,0-1,0 1,0 0,0 0,1 1,-1 0,1 0,0 0,0 0,0 1,0 0,0 0,0 1,1-1,4 3,0 1,0 0,0 0,-1 1,0 0,1 1,-2 0,1 1,0 0,-1 0,0 1,-1 0,0 1,0 0,0 0,-1 1,0 0,-1 0,0 0,0 1,-1 0,0 0,-1 0,0 1,-1 0,0-1,-1 1,0 0,0 1,-1 9,-1-11,-1 0,0 0,-1 0,0-1,-1 1,0 0,0-1,-1 0,0 0,-1 0,0 0,0 0,-1-1,0 0,0 0,-1-1,0 0,-4 4,-14 10,-1 0,-1-2,-1 0,-29 13,-59 30,114-62,1 1,0-1,0 1,0 0,0-1,0 1,0 0,0 0,0-1,1 1,-1 0,0 0,0 0,1 0,-1 0,0 0,1 0,-1 0,1 0,0 1,-1-1,1 0,0 0,-1 0,1 1,0-1,0 0,0 0,0 0,0 1,1-1,-1 0,0 0,1 0,-1 0,0 1,1-1,-1 0,1 0,0 0,-1 0,1 0,0 0,43 34,-39-31,30 19,0-2,2-1,0-2,19 6,-43-19,1-1,-1 0,1-1,-1-1,1 0,0 0,0-1,0-1,-1-1,1 0,0 0,0-2,-1 1,1-2,3-1,-10 3,-1-1,0 0,1 0,-1 0,0-1,-1 0,1 0,-1 0,1-1,-1 1,-1-1,1-1,-1 1,0-1,0 1,0-1,-1 0,0-1,0 1,0 0,-1-1,0 0,-1 1,1-1,-1 0,-1 0,1 0,-1 0,0 0,-1 0,1 0,-1 1,-1-4,1 7,0 1,0-1,0 1,0-1,-1 1,1 0,0 0,-1 0,0-1,1 1,-1 1,0-1,0 0,0 0,-1 1,1-1,0 1,0 0,-1-1,1 1,-1 0,1 1,-1-1,1 0,-1 1,0-1,1 1,-1 0,0 0,1 0,-1 0,0 0,1 1,-1-1,1 1,-1 0,0 0,1 0,0 0,-1 0,1 0,0 0,-1 1,1 0,0-1,0 1,0 0,0 0,-3 5,0-1,0 1,1 0,0 0,0 0,1 0,0 1,0 0,1-1,0 1,0 0,1 0,0 0,0 0,1 1,0-1,0 0,1 0,0 0,1 0,-1 0,2 0,-1 0,1-1,0 1,1-1,-1 0,2 0,0 2,2-1,0-1,0-1,0 1,1-1,0 0,0-1,1 0,-1 0,1-1,0 0,0 0,1-1,-1-1,1 1,-1-1,1-1,9 1,22-1</inkml:trace>
  <inkml:trace contextRef="#ctx0" brushRef="#br1" timeOffset="64450.892">14122 4239,'22'12,"0"1,0 1,-2 1,0 1,0 0,-2 2,0 0,-1 1,-1 1,-1 0,11 20,-19-22,-1 1,-1 0,-1 0,0 0,-2 1,0-1,-1 1,-1 0,0 0,-2-1,-1 1,0-1,-1 0,-1 0,-2 4,-6 41,11-60,1 0,0 0,0 1,0-1,0 1,1-1,-1 1,1-1,0 0,1 1,-1-1,1 1,0-1,0 0,0 1,1-1,-1 0,1 0,0 0,0 0,1 0,-1 0,1-1,0 1,0-1,0 0,0 0,1 0,-1 0,1 0,-1-1,1 0,0 0,0 0,1 1,0-1,0-1,0 1,0-1,1 0,-1 0,0-1,0 1,1-1,-1 0,0-1,0 1,1-1,-1 0,0 0,0-1,0 1,0-1,0 0,-1-1,1 1,-1-1,1 0,-1 0,0 0,0-1,0 1,0-1,-1 0,0 0,1 0,-1-1,-1 1,1-1,-1 0,0 1,0-1,0 0,-1 0,1 0,-1-1,0 1,-1 0,0-1,0-5,-2-1,1 0,-2 1,0-1,0 1,-1 0,0 0,-1 1,0-1,-1 1,0 0,0 0,-5-5,-10-10,0 1,-1 0,-2 2,-8-6,-3 1,-1 2,-1 1,-32-14,49 26,20 12,0-1,0 1,0-1,0 1,0-1,0 1,0 0,0-1,0 1,0-1,0 1,0-1,0 1,0-1,0 1,0 0,1-1,-1 1,0-1,0 1,0 0,1-1,-1 1,0 0,1-1,-1 1,0 0,1-1,-1 1,0 0,1 0,-1-1,1 1,-1 0,0 0,1 0,-1 0,1 0,-1-1,0 1,1 0,-1 0,1 0,-1 0,1 0,-1 0,1 0,-1 1,0-1,1 0,-1 0,1 0,-1 0,1 0,-1 1,0-1,1 0,0 0,235-18,30 7,-265 11,2-1,0 1,0-1,0 1,0 0,-1 0,1 0,0 0,0 1,0-1,0 1,0 0,0-1,-1 1,1 0,0 1,-1-1,1 0,-1 1,1 0,-1-1,0 1,0 0,0 0,0 0,0 1,0-1,0 0,-1 1,1-1,-1 1,1 2,-17 81,17-84,-1 0,1 0,0-1,-1 1,1-1,0 0,0 1,0-1,0 0,0 0,0 0,0 0,0 0,0-1,1 1,-1-1,0 1,1-1,-1 0,0 0,0 0,1 0,-1 0,0-1,0 1,1-1,-1 1,1-1,6 0,0 0,0-1,0 0,-1-1,1 0,0 0,-1-1,0 0,0 0,0-1,0 0,-1 0,0-1,0 0,0-1,-1 1,0-1,0 0,0 0,-1-1,-1 0,1 0,-1 0,0-1,-1 1,0-1,0 0,-1 1,0-2,0-36,-4 55,0 1,1-1,0 0,0 1,1-1,1 1,-1-1,1 0,1 1,0-1,0 0,1 0,0 0,1-1,0 1,0-1,1 1,0-1,0-1,1 1,0-1,0 0,1 0,3 2,2-3,-1-1,1 0,0-1,0-1,0 0,0 0,0-1,1-1,-1 0,1-1,0 0,-1-1,0 0,1-1,-1 0,0-1,0-1,0 0,0 0,-1-1,1-1,-1 0,-1 0,2-2,1-2,-1-1,0 0,-1-1,0 0,-1-1,0 0,-1 0,0-1,-2-1,1 1,-2-1,0 0,2-10,4-15,-3 0,-1 0,-2-1,1-33,-4 34,-2 0,-2-1,-2 1,-1 0,-2 0,-5-11,-7 3,17 47,1 0,-1 0,1 0,-1 0,1-1,-1 1,0 0,0 0,0 0,0 1,0-1,0 0,0 0,0 0,0 1,0-1,0 0,0 1,0-1,-1 1,1 0,0-1,0 1,-1 0,1 0,0-1,0 1,-1 0,1 0,0 1,-1-1,1 0,0 0,0 1,-1-1,1 0,-3 4,1-1,-1 0,0 1,1 0,0-1,0 1,0 1,0-1,1 0,0 1,0-1,0 1,0 0,1-1,-1 3,-9 31,3 0,1 0,1 0,2 1,2 0,2 0,1 0,2 0,6 25,-7-47,0 1,1-1,1 0,1 0,0 0,1-1,1 0,1 0,0 0,1-1,0 0,2-1,-1 0,2-1,0 0,0-1,1 0,1-1,0 0,0-1,13 6,-21-14,-1 0,0 0,1-1,0 0,-1 0,1 0,0-1,0 1,-1-2,1 1,0 0,0-1,-1 0,1-1,-1 1,1-1,-1 0,1 0,-1-1,0 0,0 0,0 0,-1 0,1-1,-1 1,0-1,0 0,0-1,0 1,-1-1,1 0,-1 0,0-1,12-27,-1-1,-1 0,-3-1,0 0,-2-1,-2 0,-2 0,-1-1,-1 1,-4-36,2 69,1-32,1-36,-2 0,-4 0,-7-38,4 88,1 22,-6 70,7 37,4 0,5 0,5 0,4-1,12 34,-21-122,-3-5,2 0,0-1,1 1,0-1,1 1,0-1,1-1,0 1,1-1,1 0,-7-11,-1 0,1 1,0-1,0 0,0 0,0 0,0 0,0 0,0 0,1 0,-1-1,0 1,0 0,1-1,-1 1,0 0,1-1,-1 0,1 1,-1-1,0 0,1 0,-1 0,1 0,-1 0,1 0,-1 0,1 0,-1 0,0-1,1 1,-1-1,1 1,-1-1,0 0,0 1,1-1,-1 0,0 0,0 0,0 0,0 0,0 0,0 0,1-1,27-60,-23 29</inkml:trace>
  <inkml:trace contextRef="#ctx0" brushRef="#br1" timeOffset="65206.979">15900 4239,'-96'-50,"87"39,35 10,538 39,-532-35,79 15,-111-18,0 0,1 0,-1 0,0 0,1 0,-1 0,1 0,-1 0,0 0,1 1,-1-1,0 0,1 0,-1 0,1 0,-1 1,0-1,0 0,1 0,-1 1,0-1,1 0,-1 1,0-1,0 0,0 1,1-1,-1 0,0 1,0-1,0 0,0 1,0-1,0 0,1 1,-1-1,0 1,0-1,0 0,0 1,0-1,-1 1,1-1,0 0,0 1,0-1,0 0,0 1,0-1,-1 1,1-1,0 0,0 0,-1 1,1-1,0 0,0 1,-1-1,1 0,0 0,-1 1,1-1,0 0,-1 0,1 0,-1 1,-25 11,-76 21,-78 34,140-37,39-29,0-1,1 1,-1 0,0 0,1-1,-1 1,0 0,1 0,-1 0,1 0,0 0,-1-1,1 1,0 0,-1 0,1 0,0 0,0 0,0 0,0 0,0 0,0 0,0 0,0 0,0 0,0 0,1 0,-1 0,0 0,1 0,-1 0,1 0,-1 0,1 0,-1-1,1 1,-1 0,1 0,0-1,0 1,-1 0,1-1,0 1,1 0,5 2,0 0,0 0,1 0,-1-1,1-1,0 1,0-1,-1 0,1-1,0 0,5 0,-4 0,11 1,0-1,1 0,-1-2,0 0,0-2,0 0,-1-1,1 0,-1-2,-1-1,1 0,-1-1,12-8,-27 15,0-1,0 1,0 0,0-1,-1 1,1-1,-1 0,0 0,0 0,0 0,0 0,0 0,-1-1,1 1,-1-1,0 1,0-1,0 1,-1-1,1 0,-1 1,0-4,0 6,-1 0,1 1,-1-1,0 1,1-1,-1 1,0 0,1-1,-1 1,0 0,1-1,-1 1,0 0,0 0,0 0,1-1,-1 1,0 0,0 0,1 0,-1 0,0 1,0-1,0 0,1 0,-1 0,0 1,0-1,1 0,-1 1,0-1,1 0,-1 1,0-1,1 1,-1-1,1 1,-1 0,1-1,-1 1,1-1,-1 1,1 0,0-1,-1 1,1 0,0 0,-1-1,1 1,0 0,0 0,0 0,0-1,0 1,0 0,0 0,-2 3,1 1,-1-1,1 1,0-1,1 1,-1-1,1 1,0 0,0-1,1 1,-1-1,1 1,0 0,0-1,0 0,1 1,-1-1,1 0,0 0,1 0,-1 0,1 0,-1 0,1 0,0-1,1 0,-1 0,1 0,-1 0,1 0,0 0,0-1,0 0,0 0,0 0,1 0,-1-1,0 0,5 1,4 2,0-2,1 1,-1-2,1 0,-1 0,1-1,-1-1,1 0,-1-1,1-1,-1 0,0-1,0 0,-1-1,1 0,-1-1,0 0,0-1,-1 0,0-1,0-1,-1 1,0-2,-1 1,0-1,8-11,3-13,-2-1,-1 0,-1-1,-2-1,-2 0,-1-1,-2 0,-2-1,0-16,20-207,-30 209,3 52,1 1,-1-1,0 0,0 1,0-1,0 0,1 0,-1 1,0-1,0 0,0 0,0 1,-1-1,1 0,0 1,0-1,0 0,0 1,-1-1,1 0,0 1,-1-1,1 0,-1 1,1-1,0 1,-1-1,1 1,-1-1,0 1,1-1,-1 1,1-1,-1 1,0 0,1-1,-1 1,0 0,1 0,-1-1,0 1,1 0,-1 0,0 0,0 0,1 0,-1 0,0 0,0 0,1 0,-1 0,0 1,1-1,-1 0,0 0,1 1,-1-1,0 0,1 1,-1-1,1 1,-1-1,0 1,1-1,-1 1,1-1,0 1,-1-1,0 2,-58 99,39-61,2 1,2 0,2 1,2 1,2 0,1 0,2 1,3 0,1 1,2-1,4 28,-2-57,1 0,1 1,0-1,1-1,1 1,0-1,1 0,1 0,0 0,0-1,2 0,0 0,0-1,1-1,0 1,1-1,0-1,1 0,0-1,1 0,0-1,0 0,1-1,9 3,-19-9,0 1,0-1,0-1,0 1,1 0,-1-1,0 0,0 0,1 0,-1-1,0 1,0-1,0 0,0 0,0-1,0 1,0-1,0 0,2-1,12-12</inkml:trace>
  <inkml:trace contextRef="#ctx0" brushRef="#br1" timeOffset="65456.816">16796 4065,'11'-5,"18"-1,19 0,23 2,17 0,14 0,7 0,0 1,-8 0,-14 2,-29 0,-24 1</inkml:trace>
  <inkml:trace contextRef="#ctx0" brushRef="#br1" timeOffset="67839.967">17330 4319,'14'240,"-14"-238,0 0,0-1,0 1,0 0,1 0,-1-1,0 1,1 0,-1-1,1 1,-1 0,1-1,0 1,0-1,0 1,-1-1,2 1,-1-1,0 0,0 0,0 1,1-1,-1 0,0 0,1 0,-1 0,1 0,-1-1,1 1,0 0,-1-1,1 1,0-1,-1 0,1 1,0-1,-1 0,1 0,1 0,7-2,0 0,-1-1,1 0,-1-1,1 0,-1-1,0 1,-1-2,1 1,-1-1,0-1,-1 1,1-1,-1 0,-1-1,1 0,3-7,34-67,-43 89,1 0,-1-1,1 1,1-1,-1 1,1-1,0 0,0 0,1 0,0 0,0-1,0 1,3 1,2 0,2 1,-1-2,1 1,0-1,0-1,0 0,1 0,0-1,0-1,0 0,1-1,-1 0,0-1,1 0,-1-1,1 0,-1-1,1 0,-1-1,0-1,1 0,-1-1,-1 0,1 0,-1-1,1-1,-2 0,1-1,-1 0,1 0,-2-1,1 0,3-6,4-8,-2-1,0-1,-2 0,0 0,-2-2,-1 1,-1-1,-1-1,-1 0,-1 0,-2 0,-1 0,-1-1,-1-10,-1 37,3-23,0 1,-2-1,-1 1,0-1,-2 1,-1-1,-1 1,-4-13,8 34,-1 0,1 0,-1 0,1 0,-1 0,0 0,1 1,-1-1,0 0,0 0,-1 1,1-1,0 1,0-1,-1 1,1-1,-1 1,1 0,-1-1,0 1,1 0,-1 0,0 1,0-1,0 0,0 0,0 1,0-1,0 1,0 0,0 0,0 0,0 0,0 0,0 0,0 0,0 0,0 1,0-1,0 1,1 0,-3 0,-4 5,1 0,0 1,0 0,1 0,0 1,0 0,1 0,0 0,0 0,1 1,0 0,0 0,1 0,0 0,0 4,-5 15,1 0,1 1,1-1,2 1,1 1,1-1,1 0,2 0,1 0,1 0,3 8,-2-19,-1-1,2 1,0-1,2 0,-1-1,2 0,0 0,1-1,1 0,0-1,1 0,0-1,1 0,1-1,0 0,1-1,0-1,10 5,-5-5,0-1,0-1,1-1,1-1,11 2,29 2</inkml:trace>
  <inkml:trace contextRef="#ctx0" brushRef="#br1" timeOffset="69204.711">18882 4306,'0'0,"0"0,1 0,-1 0,0 0,0 0,1 0,-1 0,0 0,1 0,-1 0,0 0,0 0,1 0,-1-1,0 1,1 0,-1 0,0 0,0 0,1 0,-1 0,0-1,0 1,1 0,-1 0,0-1,0 1,0 0,0 0,1 0,-1-1,0 1,0 0,0-1,0 1,0 0,0 0,0-1,1 1,-1 0,0-1,0 1,0 0,0 0,0-1,0 1,-1 0,1-1,0 1,0 0,0-1,0 1,0 0,0 0,0-1,-1 1,1 0,0 0,0-1,0 1,10 24,6 36,-14-45,1 0,1 0,1 0,0-1,1 0,0 0,1 0,1-1,5 8,-12-19,1 0,-1-1,0 0,1 1,-1-1,1 0,-1 0,1 1,-1-1,1 0,0-1,0 1,-1 0,1 0,0-1,0 1,0-1,0 0,0 1,0-1,0 0,0 0,-1 0,1 0,0-1,0 1,0 0,0-1,0 0,0 1,-1-1,1 0,0 0,0 0,-1 0,2-1,47-55,-40 40,-1-1,-1 0,-1-1,0 0,-1 0,-2-1,0 1,0-1,-2-7,-3 37,0-1,0 1,1 0,0-1,1 1,0-1,0 1,1-1,1 1,-1-1,1 0,1 0,0 0,0 0,1-1,0 0,0 0,1 0,0-1,0 1,1-1,0-1,0 1,1-1,1 0,-2-3,1 0,0 0,0-1,0-1,0 1,0-1,0-1,0 1,0-1,1-1,-1 0,0 0,0 0,0-1,0 0,0-1,-1 1,1-2,-1 1,0-1,1 0,-2-1,1 1,0-1,-1-1,0 1,0-1,-1 0,0 0,0-1,0 0,-1 0,0 0,0 0,-1 0,0-1,0 0,0 0,-1 1,0-3,-3 23,0-6,1 0,-1 0,1 0,1 0,0 0,-1 0,2 0,-1 0,1 0,0-1,1 1,0 0,0-1,0 0,4 2,1 0,-1-1,1 0,0-1,1 0,0 0,0-1,0 0,0 0,1-1,0-1,0 1,0-2,0 1,0-1,1-1,-1 0,1 0,-1-1,1 0,-1-1,10-2,67-10,-52 17,-24-2,1 0,1-1,-1 0,0-1,0 0,0-1,0 0,0-1,0-1,1 0,-10 1,0 1,0-1,-1 0,1 0,-1 0,1-1,-1 1,0 0,0-1,0 0,0 1,-1-1,1 0,-1 0,1 0,-1 0,0 0,0 0,0 0,-1-1,1 1,-1 0,0 0,0-1,0 1,0 0,0 0,-1-1,0 1,1 0,-1 0,0 0,-1 0,1 0,0 0,-1 0,0 0,0 0,1 1,-2-1,1 1,0 0,0-1,-1 1,1 0,-1 0,-2-1,-1-2,-1 1,0 0,0 0,0 1,0 0,-1 0,1 0,-1 1,0 0,1 1,-1 0,0 0,0 0,0 1,0 0,0 1,0 0,0 0,1 1,-1 0,0 0,1 1,-1 0,1 0,0 0,0 1,0 0,1 1,-1 0,1 0,0 0,1 0,-1 1,1 0,0 0,0 1,1-1,0 1,0 0,1 0,0 1,0-1,0 1,1-1,1-3,0-1,0 0,0 0,1 0,-1 0,1 1,0-1,0 0,0 1,0-1,1 0,-1 0,1 0,0 1,0-1,0 0,0 0,0 0,1 0,-1 0,1-1,0 1,0 0,0-1,0 1,1-1,-1 0,0 0,1 0,0 0,-1 0,1 0,0-1,0 1,0-1,1 1,27 8</inkml:trace>
  <inkml:trace contextRef="#ctx0" brushRef="#br1" timeOffset="69458.045">20165 3932,'-20'-14,"-12"-7,-5 1,0 5,3 8,8 12,8 12,10 10,12 9,16 5,10 6,0-6</inkml:trace>
  <inkml:trace contextRef="#ctx0" brushRef="#br1" timeOffset="69657.44">20178 4479,'-2'14,"-1"9,0 2,1 0,5-2,8-6,13-4,10-6,9-8,-3-4</inkml:trace>
  <inkml:trace contextRef="#ctx0" brushRef="#br1" timeOffset="70958.728">20713 4226,'-12'-7,"-1"0,1 1,-1 1,0 0,-1 0,1 2,-1-1,-11 0,23 4,0 0,0 0,0 0,0 0,0 0,1 0,-1 1,0-1,0 0,0 1,1 0,-1-1,0 1,1 0,-1 0,0 0,1 0,-1 0,1 0,0 1,-1-1,1 0,0 1,0-1,0 1,0-1,0 1,0 0,0-1,0 1,1 0,-1-1,1 1,-1 0,1 0,0 0,0 0,0-1,0 1,0 0,0 0,0 0,1 0,-1 0,0-1,1 1,0 0,0 0,6 15,0-1,1 0,1-1,1 1,0-2,1 0,4 4,10 14,-13-17,0 1,-1 0,-1 1,-1 0,0 1,-1 0,-1 0,0 2,-7-18,1 0,-1 0,1 0,-1 0,0 0,0 0,0 0,0 0,0 0,0 0,-1 0,1 0,0 0,-1 0,0 0,0-1,1 1,-1 0,0 0,0-1,0 1,-1 0,1-1,0 1,-1-1,1 0,-1 1,1-1,-1 0,0 0,1 0,-1 0,0 0,0 0,0-1,0 1,1 0,-1-1,0 0,0 1,0-1,0 0,0 0,-2 0,2 0,0 1,0-1,-1 1,1-1,0 0,0 0,-1 0,1 0,0 0,-1-1,1 1,0 0,0-1,0 0,0 0,0 1,0-1,0-1,0 1,0 0,0 0,0-1,0 1,1-1,-1 1,1-1,-1 0,1 0,0 1,-1-1,1 0,0 0,0 0,1-1,-1 1,0 0,1 0,-1 0,1 0,0-1,-1 1,1 0,0-1,0 1,1 0,-1 0,0 0,1-1,0 1,-1 0,1 0,0 0,0 0,9-14,2 1,-1 0,2 1,0 1,0 0,1 0,1 2,0 0,0 0,1 2,12-6,82-40,-108 54,-1 0,0 1,0-1,1 1,-1 0,0 0,1-1,-1 1,0 0,1 0,-1 0,0 0,1 0,-1 0,0 1,1-1,-1 0,0 1,0-1,1 1,-1-1,0 1,0 0,0 0,0-1,0 1,1 0,-2 0,1 0,0 0,0 0,0 0,0 0,-1 0,1 1,0-1,-1 0,1 0,-1 1,0-1,1 0,-1 0,0 1,0-1,1 0,-1 1,0-1,-1 0,1 1,0-1,0 0,0 1,-1 0,-5 44,2 46,5-89,0 1,0-1,0 0,0 0,0 1,1-1,-1 0,1 0,0-1,0 1,0 0,0-1,0 1,0-1,1 1,0-1,-1 0,1 0,0 0,0-1,0 1,0-1,0 1,0-1,3 0,0 1,1-1,0 0,0-1,0 0,-1 0,1 0,0-1,0 0,0 0,-1-1,1 1,0-2,-1 1,0-1,1 0,-1 0,-1 0,1-1,0 0,-1 0,0-1,0 0,0 0,0 0,-1 0,0-1,0 1,0-1,-1 0,0 0,0 0,0-1,-1 1,0-1,0 0,-1 1,0-1,0 0,-1 0,1 0,-2-1,-2 5,-1 15,4-6,-1 0,1 1,1-1,-1 0,1 1,0-1,1 0,-1 0,1 0,0 0,1 0,-1-1,1 1,0-1,1 1,-1-1,1 0,0 0,0-1,1 1,-1-1,1 0,0 0,0-1,1 1,-1-1,1 0,-1 0,1-1,0 0,0 0,0 0,0-1,6 1,-9-2,0-1,-1 1,1-1,0 1,-1-1,1 0,-1 0,1 0,-1 0,1-1,-1 1,0-1,0 1,0-1,0 0,0 0,0 0,0 0,0 0,-1 0,1-1,-1 1,0 0,0-1,0 1,0-1,0 1,0-3,15-75,-14 40,-1 1,-2 0,-2-1,-7-33,10 72,0 1,0-1,0 0,-1 0,1 0,0 1,0-1,0 0,1 0,-1 1,0-1,0 0,0 0,0 0,1 1,-1-1,0 0,1 1,-1-1,1 0,-1 1,1-1,-1 0,1 1,-1-1,1 1,0-1,-1 1,1-1,-1 1,1 0,0-1,0 1,-1 0,1-1,0 1,0 0,-1 0,1 0,0 0,0 0,0 0,-1 0,1 0,0 0,0 0,0 0,-1 0,2 1,45 11,-39-9,5 1,-1-1,0 1,-1-1,0 2,0 0,0 0,0 1,-1 0,0 1,0 0,7 7,-15-9,0-1,0 1,-1 0,1 0,-1 0,0 0,0 0,-1 0,1 1,-1-1,0 0,-1 0,1 0,-1 0,0 0,0 0,-1 0,0 0,1 0,-2 1,-4 21,5-23,0 0,1 0,0 0,0 0,0 0,0 0,1 1,-1-1,1 0,0 0,0 0,1 1,-1-1,1 0,0 0,0 0,1 0,-1 0,1 0,0 0,0-1,0 1,0 0,0-1,1 0,0 1,0-1,0 0,0-1,0 1,1 0,3 0,1-1,0 1,0-1,0-1,0 0,1 0,-1-1,0 1,0-2,0 1,0-1,1-1,-1 1,0-1,-1-1,1 1,0-2,-1 1,1-1,-1 0,0 0,-1-1,1 0,-1 0,0 0,0-1,0 0,-1 0,0-1,0 1,0-1,-1 0,0 0,-1-1,0 1,0-1,0 0,-1 0,0 0,-2 6,0 1,0-1,0 0,0 1,-1-1,1 1,-1-1,1 1,-1-1,1 1,-1-1,0 1,0 0,0-1,0 1,0 0,0 0,0-1,0 1,0 0,0 0,-1 0,1 0,0 1,-1-1,1 0,-1 1,1-1,-1 0,1 1,-1 0,1-1,-1 1,1 0,-1 0,0 0,1 0,-1 0,1 0,-1 0,1 1,-1-1,1 1,-1-1,1 1,-1-1,1 1,-1 0,1 0,0-1,-1 1,1 0,0 0,0 1,-1 0,-4 1,0 0,1 1,-1 0,1 1,0-1,0 1,0 0,1 0,0 1,0-1,0 1,1 0,0 0,0 0,0 0,1 0,-1 1,2-1,-1 1,1 0,0-1,0 1,1 0,0 0,0 0,1-1,-1 1,2 0,-1-1,1 2,3-2,0-1,0-1,1 1,-1-1,1 0,0 0,0-1,1 1,-1-2,1 1,0-1,-1 1,1-2,0 1,0-1,0 0,0-1,0 1,1-1,-1-1,0 0,0 0,2 0,1 0,-1 0,1-1,0 1,-1-2,0 1,1-1,-1-1,0 0,-1 0,1-1,-1 0,0 0,0-1,0 0,-1 0,0-1,0 0,-1 0,0-1,0 0,-1 0,1 0,-2-1,1 0,-2 1,1-1,1-7,-2 9,-1-1,0 0,-1 1,0-1,0 0,0 1,-1-1,0 0,-1 0,0 0,0 1,-1-1,1 0,-2 1,1-1,-1 1,0 0,-1 0,1 0,-2 0,1 1,-1 0,1 0,-2 0,1 0,-1 1,0-1,0 2,0-1,-5-2,3 2,0 1,0 0,-1 1,1 0,-1 0,1 1,-1 0,0 0,0 1,0 0,0 1,0 0,0 0,0 1,0 0,1 1,-1 0,0 0,-6 3,12-2,0 1,-1-1,1 0,0 1,1 0,-1 0,1 0,0 0,0 0,0 0,0 1,1-1,-1 0,1 1,0-1,1 1,-1 0,1-1,0 1,0 0,0-1,1 1,0-1,0 1,0-1,0 1,0-1,1 1,0-1,0 0,0 0,1 0,-1 0,1-1,0 1,0 0,0-1,1 0,22 17,1-5</inkml:trace>
  <inkml:trace contextRef="#ctx0" brushRef="#br1" timeOffset="71205.738">22050 3904,'-19'-11,"-9"-6,-6-1,4 6,6 9,12 10,18 8,18 6,15 6,10 6,2 3,-6-3</inkml:trace>
  <inkml:trace contextRef="#ctx0" brushRef="#br1" timeOffset="71890.885">22183 4359,'-9'20,"0"1,1-1,2 2,0-1,1 1,1 0,0 9,4-28,0 1,0-1,0 0,0 1,0-1,1 1,0-1,-1 0,1 0,0 1,1-1,-1 0,1 0,-1 0,1 0,0-1,0 1,0 0,0-1,1 1,-1-1,1 0,-1 0,1 0,0 0,0 0,0 0,0-1,0 1,0-1,0 0,0 0,1 0,-1-1,0 1,1-1,-1 0,0 0,1 0,4 1,1-2,-1 1,1-1,-1 0,1-1,-1 1,0-2,0 1,0-1,0-1,-1 1,1-1,-1-1,0 1,0-1,0 0,-1-1,0 0,0 0,0 0,-1-1,0 1,0-1,0 0,-1-1,0 1,-1-1,0 0,0 0,0 0,-1 0,-1-1,1-4,-8-105,-15 57,64 73,137 33,-180-45,2-1,0 1,0 0,0 1,0-1,0 0,0 1,0-1,0 1,0-1,0 1,0 0,0 0,-1 0,1 0,0 0,-1 0,1 1,-1-1,1 0,-1 1,0 0,1-1,-1 1,0-1,0 1,0 0,0 0,-1 0,1 0,0-1,-1 1,1 0,-1 0,0 0,1 1,-28 55,-6 28,33-83,-1 1,1-1,0 1,1 0,-1-1,0 1,1 0,0-1,0 1,0-1,0 0,1 1,-1-1,1 0,0 0,0 0,0 0,0 0,1 0,-1 0,1-1,0 1,-1-1,1 0,0 0,0 0,1 0,-1 0,0-1,1 0,-1 1,1-1,0 0,6 1,-1 0,1 0,0-1,0 0,0-1,0 0,0 0,0-1,-1-1,1 1,9-4,-7 1,-1-1,1 0,-1 0,0-1,0-1,-1 1,0-2,0 0,0 0,-1-1,-1 0,1 0,-2-1,1 0,-1 0,-1-1,0 0,1-3,-7 7,-10 19,4-4,0 1,1 1,0-1,1 1,0 0,0 0,1 0,1 1,0-1,0 1,1-1,0 1,1 0,0-1,0 1,2 0,-2-8,1 0,0-1,0 1,0-1,0 1,1-1,-1 0,1 0,-1 1,1-1,0 0,0 0,0-1,0 1,0 0,0-1,1 1,-1-1,0 1,1-1,-1 0,1 0,-1 0,1-1,20 5</inkml:trace>
  <inkml:trace contextRef="#ctx0" brushRef="#br1" timeOffset="72152.29">23106 4011,'-16'-6,"-10"-4,-2 6,3 8,6 7,10 10,10 2,4-2</inkml:trace>
  <inkml:trace contextRef="#ctx0" brushRef="#br1" timeOffset="73705.846">13574 5495,'34'-8,"0"-2,-1-2,0 0,-1-2,0-2,-1-1,-1-1,-1-2,1-2,-21 16,-1 0,-1-1,1 0,-1 0,0-1,-1 0,0 0,0 0,-1-1,0 0,0 0,-1 0,0 0,-1-1,0 0,2-7,-5 14,0 1,-1-1,1 0,0 1,-1-1,1 0,-1 1,0-1,0 1,0-1,0 1,-1-1,1 1,0 0,-1 0,0 0,1-1,-1 2,0-1,0 0,0 0,-1 1,1-1,0 1,0-1,-1 1,1 0,-1 0,1 0,-1 0,0 1,1-1,-1 1,0 0,1-1,-1 1,0 0,1 1,-1-1,0 0,1 1,-1-1,0 1,1 0,-1 0,1 0,-1 0,1 0,0 1,0-1,-1 1,1 0,0-1,0 1,0 0,-1 2,0-1,0 1,0-1,1 1,-1 0,1 0,0 0,0 0,0 1,1-1,-1 0,1 1,0-1,1 1,-1-1,1 1,-1 0,2-1,-1 1,0-1,1 1,0-1,0 1,0-1,0 1,1-1,0 0,0 1,5 10,0-1,1 0,0-1,1 1,0-2,1 1,8 6,-10-9,0-1,1-1,0 0,0 0,0 0,1-1,0-1,1 0,-1 0,1-1,1 0,-1-1,0 0,1-1,0 0,0-1,0 0,4-1,-8-3,-1-1,0 0,1 0,-1-1,-1 0,1 0,0-1,-1 1,0-1,0-1,-1 1,1-1,-1 0,0-1,-1 1,1-1,-1 0,-1 0,1 0,1-7,25-34,-28 44,0 0,0 0,0 0,1 1,-1-1,1 1,0 0,0 0,0 0,1 0,-1 1,1-1,-1 1,1 0,0 0,0 0,0 0,0 1,0 0,0-1,1 1,-1 1,0-1,0 1,1 0,-1 0,0 0,1 0,-1 1,3 0,-1 3,0-1,0 1,0 1,0-1,-1 1,0 0,0 0,0 1,-1-1,1 1,-1 0,-1 0,1 0,-1 1,0-1,-1 1,1 0,-1 0,-1 0,1 0,-1 0,0 0,-1 0,0 1,0-1,-1 7,0-10,-1-1,1 1,-1-1,1 1,-1-1,0 1,0-1,0 0,-1 0,1 0,-1 0,0-1,0 1,0-1,0 1,0-1,0 0,-1 0,1-1,-3 2,5-3,0 0,1 0,-1 0,0 1,1-1,-1 0,1 0,-1 0,0 0,1-1,-1 1,0 0,1 0,-1 0,0 0,1-1,-1 1,1 0,-1-1,1 1,-1 0,1-1,-1 1,1-1,-1 1,1 0,-1-1,1 0,0 1,-1-1,1 1,0-1,-1 1,1-1,0 0,0 1,0-1,-1 1,1-1,0 0,0 1,0-1,0 0,0 1,0-1,0 0,0 1,1-1,-1 1,0-1,0 0,0 1,1-1,-1 1,0-1,1 1,-1-1,1 0,-1 1,0 0,1-1,-1 1,1-1,-1 1,1-1,0 1,14-24,1 0,2 2,0 0,16-14,-10 10,12-13,-2-1,-2-2,-1-2,-3 0,-1-2,-2-1,-3-1,10-31,-6-17,-26 96,0 0,-1 0,1 0,0 0,0 1,0-1,0 0,0 0,-1 0,1 0,0 0,0 0,0 0,0 0,-1 0,1 0,0 0,0 0,0 0,0 1,-1-1,1 0,0 0,0-1,0 1,0 0,-1 0,1 0,0 0,0 0,0 0,-1 0,1 0,0 0,0 0,0 0,0 0,0-1,-1 1,1 0,0 0,-10 22,-3 28,1 1,3 1,2 0,2 0,3 51,1-82,2 1,1-1,0 1,2-1,0 0,6 15,-7-29,-1 0,1-1,0 1,0-1,0 0,1 0,0-1,1 1,-1-1,1 1,0-1,0-1,0 1,1-1,0 0,0 0,0-1,0 0,0 0,1 0,-1 0,4-1,-2 0,0-1,0 0,0-1,0 0,0 0,0-1,0 0,0 0,0-1,0 0,0 0,0-1,-1 0,0-1,1 1,-1-1,0-1,-1 1,1-1,-1 0,0-1,0 0,-1 1,1-2,-1 1,-1-1,1 0,-1 0,0 0,-1 0,0-1,0 1,-1-1,1 0,-1-5,8-66,-10 79,0 0,-1 0,1 0,0 0,0 1,0-1,0 0,0 0,0 0,0 0,-1 0,1 0,0 0,0 0,0 1,0-1,0 0,0 0,-1 0,1 0,0 0,0 0,0 0,0 0,-1 0,1 0,0 0,0 0,0 0,0 0,-1 0,1 0,0 0,0 0,0 0,0-1,0 1,-1 0,1 0,-5 20,5-10,-1 0,2 1,-1-1,1 0,1 0,0 0,0 0,1 0,0 0,1-1,0 1,0-1,1 0,0 0,1-1,0 1,0-1,1 0,0-1,1 0,-1 0,1-1,0 1,1-2,0 1,0-1,0-1,5 2,13 4</inkml:trace>
  <inkml:trace contextRef="#ctx0" brushRef="#br1" timeOffset="73885.752">14670 4894,'-16'-3,"-7"0,2 1,12-1,20 2,30 0,30 0,30 1,23-2,14-4,-18 1</inkml:trace>
  <inkml:trace contextRef="#ctx0" brushRef="#br1" timeOffset="74740.996">16195 5321,'-9'-3,"1"1,-1 0,0 0,1 0,-1 1,0 1,0 0,0 0,0 0,1 1,-1 0,0 1,0 0,1 1,-1-1,1 2,0-1,0 1,0 0,1 1,-1 0,1 0,0 1,0-1,1 1,0 1,0-1,0 1,1 1,0-1,1 0,-1 1,1 0,-1 5,4-11,0 0,0 0,1-1,-1 1,1 0,-1 0,1-1,0 1,0 0,0 0,0 0,0 0,0 0,0-1,1 1,-1 0,1 0,-1-1,1 1,0 0,-1 0,1-1,0 1,0-1,0 1,0-1,1 1,-1-1,0 0,1 1,-1-1,1 0,-1 0,1 0,-1 0,1-1,0 1,-1 0,1 0,1-1,4 2,-1-1,1 0,0 0,-1 0,1-1,0 0,-1-1,1 1,0-1,5-2,3-2,-1 0,0 0,0-1,-1-1,1-1,-2 0,1 0,-1-1,0-1,-1 0,0-1,-1 0,0 0,0-1,-2 0,1-1,-1 0,-1-1,-1 1,0-1,0 0,-2-1,3-13,0-2,-2 0,-1 0,-1-1,-2 0,-1 1,-2-1,-1 0,-1 1,-3-10,-5 16,12 23,0 1,-1 0,1 0,0-1,-1 1,1 0,-1 0,1 0,0 0,-1-1,1 1,-1 0,1 0,-1 0,1 0,-1 0,1 0,0 0,-1 0,1 0,-1 1,1-1,-1 0,1 0,0 0,-1 0,1 1,-1-1,1 0,0 0,-1 1,1-1,0 0,-1 0,1 1,0-1,-1 0,1 1,0-1,0 1,0-1,-1 0,1 1,0-1,0 1,0-1,0 1,0-1,0 0,0 1,0-1,0 1,0-1,0 1,0-1,-7 23,1 0,1 0,2 0,0 0,1 1,2 12,-1-14,0-17,-1 17,0-1,2 1,0 0,1 0,2-1,0 1,1-1,1 0,1 0,1 0,1 0,-6-17,1 1,0-1,0 0,0 0,0 0,1 0,0-1,0 0,0 1,0-1,0-1,0 1,1-1,0 1,-1-1,1 0,0-1,0 1,0-1,0 0,0-1,0 1,0-1,0 0,1 0,-1 0,0-1,0 0,3-1,5-1,-1 0,0-1,0 0,0-1,-1-1,0 0,0-1,0 0,-1 0,0-1,5-5,-9 8,1-1,-2 0,1 0,0-1,-1 0,-1 0,1 0,-1 0,0-1,-1 1,1-1,-2 0,1 0,-1 0,0-1,-1 1,1-8,-2 15,-1 1,1-1,-1 1,1-1,0 1,-1-1,1 1,-1 0,1-1,-1 1,1 0,-1 0,1-1,-1 1,1 0,-1 0,0 0,1-1,-1 1,1 0,-1 0,0 0,1 0,-1 0,1 0,-1 0,0 1,1-1,-1 0,1 0,-1 0,1 1,-1-1,1 0,-1 0,1 1,-1-1,1 0,-1 1,1-1,-1 1,1-1,0 1,-1-1,1 1,0-1,-1 1,1-1,0 1,0-1,-1 1,1-1,0 1,0-1,0 1,0 0,0-1,0 1,0-1,0 1,-4 7,0-1,0 1,1 0,0 0,0 0,1 1,0-1,1 0,0 1,0 5,0-10,1-1,0 1,0 0,0 0,1 0,-1-1,1 1,0 0,0 0,1-1,-1 1,1-1,-1 1,1-1,0 0,1 0,-1 1,0-2,1 1,0 0,-1 0,1-1,0 1,2 0,20 7,-1-3</inkml:trace>
  <inkml:trace contextRef="#ctx0" brushRef="#br1" timeOffset="75020.251">16676 4934,'0'14,"11"8,4 2</inkml:trace>
  <inkml:trace contextRef="#ctx0" brushRef="#br1" timeOffset="75303.131">17116 5147,'-14'-3,"0"-1,-1 2,0 0,1 1,-1 0,0 2,0-1,1 2,-1 0,0 0,1 2,0 0,0 0,0 1,0 1,1 0,-6 4,18-9,-1 0,1-1,0 1,-1 0,1 0,0 0,0 0,0 0,0 0,-1 0,2 0,-1 0,0 0,0 0,0 1,0-1,1 0,-1 1,1-1,-1 1,1-1,-1 1,1-1,0 1,0-1,0 1,0-1,0 1,0-1,0 1,0-1,0 1,1-1,-1 1,1-1,-1 0,1 1,0-1,-1 0,1 1,0-1,0 0,0 0,0 1,0-1,0 0,0 0,1 0,12 7,1-1,0 0,0-1,0 0,1-1,0-1,0-1,4 0,30 8,47 29,-95-39,0 0,0 0,0 0,0 1,0-1,0 1,-1 0,1-1,-1 1,1 0,-1 0,1 0,-1 0,0 0,0 0,0 1,0-1,0 0,-1 1,1-1,-1 0,1 1,-1-1,0 0,0 1,0-1,0 1,-1-1,1 0,0 1,-1-1,0 0,0 1,1-1,-1 0,-1 0,1 0,0 0,0 0,-2 2,-7 6,0 0,-1-1,0-1,0 1,-1-2,0 0,-1 0,1-1,-1-1,0 0,-1 0,-12 2,-62 7,88-14,0 1,-1-1,1 0,-1 0,1 0,0 0,-1 0,1 0,-1 0,1 0,-1 0,1-1,0 1,-1 0,1 0,-1 0,1 0,0-1,-1 1,1 0,0 0,-1-1,1 1,0 0,0 0,-1-1,1 1,0 0,0-1,-1 1,1-1,0 1,0 0,0-1,-1 1,1 0,0-1,0 1,0-1,0 1,0-1,0 1,0 0,0-1,0 1,0-1,0 1,0 0,1-1,-1 1,0-1,0 1,0 0,0-1,1 1,6-12</inkml:trace>
  <inkml:trace contextRef="#ctx0" brushRef="#br1" timeOffset="75557.45">17397 5147,'-2'25,"-1"20,0 18,1 14,2 10,2 9,3 3,0-1,-1-6,0-7,-2-12,-1-13,0-17</inkml:trace>
  <inkml:trace contextRef="#ctx0" brushRef="#br1" timeOffset="75805.447">17410 5522,'1'-271,"-1"264,0 2,0 0,0 0,0 0,0 0,1 0,0 1,0-1,0 0,0 0,1 0,0 1,0-1,0 1,1 0,-1-1,1 1,3-3,-4 7,1-1,-1 1,1 0,-1-1,1 1,-1 0,1 1,-1-1,1 0,-1 1,1-1,-1 1,1 0,-1 0,0 0,1 0,-1 0,0 1,0-1,0 0,0 1,0 0,0-1,0 1,-1 0,1 0,-1 0,1 1,6 5,1 2,-2-1,0 1,0 0,0 1,-1-1,-1 1,0 0,-1 1,3 9,-5-17,-1 0,0 0,0 0,-1 1,1-1,-1 0,0 0,0 0,0 1,-1-1,0 0,1 0,-1 0,-1 0,1 0,-1 0,1 0,-1 0,0-1,0 1,-1-1,1 1,-1-1,0 0,0 0,0 0,0 0,0 0,-1-1,1 0,-1 1,-2 0,-2 0,0 1,0-1,0-1,-1 1,0-1,1-1,-1 0,0 0,0-1,0 0,1 0,-8-2,-11-15,25 5</inkml:trace>
  <inkml:trace contextRef="#ctx0" brushRef="#br1" timeOffset="76632.378">17732 5348,'-47'70,"46"-68,1 0,-1-1,0 1,1 0,0-1,-1 1,1 0,0 0,0-1,0 1,0 0,0 0,0-1,0 1,1 0,-1-1,1 1,-1 0,1-1,0 1,-1 0,1-1,0 1,0-1,0 0,0 1,1-1,-1 0,0 1,0-1,1 0,-1 0,1 0,-1 0,1-1,-1 1,1 0,0 0,-1-1,1 1,0-1,-1 0,1 1,0-1,0 0,3 1,1 1,-1-1,0-1,1 1,-1-1,0 0,1 0,-1 0,0-1,1 0,-1 0,0 0,0-1,0 0,0 0,0 0,0 0,0-1,-1 0,1 0,-1 0,0 0,0-1,0 0,0 1,-1-1,1-1,-1 1,0-1,-1 1,1-1,-1 0,0 0,0 0,0 0,0 0,-1 0,0 0,0-5,-2 6,0-1,0 1,0 0,0 0,-1 0,0 0,0 0,0 0,0 0,-1 0,0 1,1-1,-1 1,0 0,-1 0,1 0,0 0,-1 1,0 0,1-1,-1 1,0 0,-2 0,-4-3,-1 1,-1 0,1 1,-1 0,1 1,-1 0,0 1,-1 0,-14 9,142 1,-80-9,38-1,-37 0,1 1,0 2,34 6,-69-8,0 0,0 0,0 1,0-1,0 1,0-1,0 1,0 0,0-1,0 1,0 0,0 0,-1 1,1-1,0 0,-1 1,1-1,-1 1,1-1,-1 1,0-1,1 1,-1 0,0 0,0 0,0 0,-1 0,1 0,0 0,-1 0,1 0,-1 0,0 0,0 0,0 0,0 0,0 0,0 0,0 0,-1 1,0 0,-9 37,-3 41,14-79,0 0,1 0,-1-1,0 1,1 0,0-1,-1 1,1-1,0 0,0 1,-1-1,1 0,0 0,0 0,0-1,1 1,-1 0,0-1,0 1,0-1,0 0,1 0,-1 0,0 0,0 0,0 0,1 0,-1-1,0 1,0-1,0 0,0 0,0 1,0-1,0-1,0 1,0 0,0 0,-1-1,2 0,11-7,1 0,-2-1,1-1,-2 0,1 0,-2-2,1 1,-2-2,0 1,6-11,-16 24,0-1,0 1,0-1,0 1,0-1,0 1,0-1,0 1,0-1,0 1,0 0,1-1,-1 1,0-1,0 1,0 0,1-1,-1 1,0 0,0-1,1 1,-1 0,0-1,1 1,-1 0,1-1,-1 1,0 0,1 0,-1 0,1-1,-1 1,0 0,1 0,-1 0,1 0,-1 0,1 0,-1 0,1 0,-1 0,1 0,-1 0,0 0,1 0,-1 0,1 1,-1-1,1 0,-1 0,0 0,1 1,-1-1,0 0,1 0,-1 1,1-1,1 28,-1-22,-2-1,1-1,0 0,0 0,0 0,0 1,1-1,0 0,0 0,0 0,0 0,1 0,-1 0,1 0,0 0,0-1,1 1,-1-1,1 1,-1-1,1 0,0 0,1 0,-1 0,0-1,1 1,-1-1,1 0,0 0,0 0,0-1,0 1,1-1,7 0,-1-1,0 0,0-1,0-1,0 1,0-2,0 1,0-2,0 1,-1-2,0 1,0-1,0-1,0 0,-1 0,0-1,0 0,-1-1,0 1,0-2,-1 1,0-1,0 0,-1-1,0 1,-1-1,0 0,0-4,-13 35,1-1,1 1,0 0,2 1,1-1,0 1,1-1,2 13,19 1,-5-26</inkml:trace>
  <inkml:trace contextRef="#ctx0" brushRef="#br1" timeOffset="76884.298">18734 4947,'-13'-2,"-6"1,2 4,8 2,12 2,5-1</inkml:trace>
  <inkml:trace contextRef="#ctx0" brushRef="#br1" timeOffset="77382.973">18921 4907,'-4'65,"2"0,4-1,2 1,7 26,6 95,-13-139,-3-47,0 1,1-1,-1 0,0 0,0 0,1 0,-1 0,0 0,0 0,1 0,-1 0,0 0,0-1,1 1,-1 0,0-1,0 1,0-1,0 0,0 1,1-1,-1 0,0 0,-1 1,1-1,0 0,0 0,0 0,0 0,-1 0,1 0,0 0,-1-1,1 0,0 1,24-27,-8 8,0 2,1 0,0 1,2 0,0 2,6-3,-25 17,0 0,0 0,-1 0,1 0,0 0,0 0,0 1,0-1,0 0,0 1,1-1,-1 1,0-1,0 1,0-1,1 1,-1 0,0 0,0 0,0-1,1 1,-1 0,0 1,0-1,1 0,-1 0,0 0,0 1,0-1,1 1,-1-1,0 1,0-1,0 1,0 0,0-1,0 1,0 0,0 0,0 0,0 0,-1 0,1 0,0 0,-1 0,1 0,0 0,-1 0,1 0,-1 1,0-1,2 10,-1 1,-1-1,0 0,0 1,-1-1,0 0,-1 1,-1-1,0 0,0 0,-1-1,0 1,-1-1,0 0,-1 0,0 0,-7 8,50-65,-8 9,2 1,1 2,20-16,-51 50,0-1,0 1,0 0,0-1,0 1,0-1,0 1,1 0,-1 0,0 0,1 0,-1 0,1 0,-1 0,1 0,-1 0,1 1,0-1,-1 1,1-1,0 1,0-1,-1 1,1 0,0 0,0 0,-1 0,1 0,0 1,0-1,-1 0,1 1,0-1,-1 1,1 0,0 0,-1-1,1 1,2 96,-7-67,7 22,-4-51,0 0,1 0,-1 0,0 0,1 0,-1 0,0 0,1 0,-1 0,1 0,0-1,-1 1,1 0,0 0,-1 0,1-1,0 1,0 0,0-1,-1 1,1-1,0 1,0-1,0 0,0 1,0-1,0 0,0 1,0-1,0 0,0 0,0 0,0 0,0 0,0 0,0 0,0 0,0-1,0 1,0 0,0-1,0 1,0 0,0-1,0 1,1-1,12-7</inkml:trace>
  <inkml:trace contextRef="#ctx0" brushRef="#br1" timeOffset="77674.062">19483 4947,'-9'9,"-3"10,5 9,8 3,4-2</inkml:trace>
  <inkml:trace contextRef="#ctx0" brushRef="#br1" timeOffset="77891.136">19629 5348,'13'-3,"0"-1,-1-1,0 0,0 0,-1-1,1-1,-1 0,0-1,-1 0,0 0,0-1,-1 0,0-1,-1 0,0-1,0 1,-1-1,-1-1,0 0,0 1,-1-2,-1 1,1-6,-1 8,-1-1,0 0,0 0,-2-1,1 1,-1 0,-1-1,0 1,-1-1,0 1,-1 0,0-1,0 1,-1 0,-1 0,0 1,0-1,-1 1,-1 0,-2-4,5 11,1 1,-1-1,1 1,-1 0,0 0,0 0,0 1,0-1,0 1,0-1,0 1,0 0,-1 0,1 0,0 1,-1-1,1 1,0 0,-1 0,1 0,-1 0,1 1,0-1,-1 1,1 0,0 0,0 0,0 1,-3 0,0 2,-1 0,1 0,-1 1,1 0,0 0,1 0,0 1,-1 0,2 0,-1 0,1 1,-3 4,-2 6,1 1,0-1,1 1,2 1,-1-1,2 1,0 0,2 0,0 0,1 0,1 0,0 1,2-1,0 0,1 0,1 0,1-1,0 1,2-1,0 0,1-1,1 0,0 0,1-1,1 0,6 6,1-3,1-2,1 0,1-1,1-1,0 0,0-2,1-1,22 8,23 6</inkml:trace>
  <inkml:trace contextRef="#ctx0" brushRef="#br0" timeOffset="152821.498">19002 7902,'2'0,"1"0</inkml:trace>
  <inkml:trace contextRef="#ctx0" brushRef="#br0" timeOffset="154591.799">19002 7902,'1'1,"0"1,0-1,0 0,1 0,-1 0,0 0,1 0,-1 0,0 0,1 0,-1 0,1-1,0 1,-1-1,1 1,-1-1,1 0,0 1,-1-1,1 0,0 0,-1 0,1 0,0-1,-1 1,1 0,0-1,-1 1,1-1,-1 1,1-1,-1 0,1 0,-1 0,1 0,-1 0,0 0,1 0,-1 0,0 0,0-1,0 1,0 0,0-1,0 0,2-130,-9-43,-7 1,-18-64,-74-192,97 384,-1 0,-2 0,-13-31,-31-149,42 177,2-1,2 0,2-1,2 0,3-3,5-9,-2 62,1 0,-1 0,0 0,1 1,-1-1,1 0,-1 1,0-1,1 1,0 0,-1-1,1 1,-1 0,1 0,-1 0,1 0,-1 0,1 0,0 0,-1 1,1-1,-1 1,1-1,-1 1,0-1,1 1,-1 0,2 0,7 3,26 1,1-1,-1-1,1-3,25-2,7 1,171-13,-22 15,-123 11,304 16,-254-27,-80-2,-1 2,1 4,51 10,-107-11,-21-2,-3-2</inkml:trace>
  <inkml:trace contextRef="#ctx0" brushRef="#br0" timeOffset="155073.155">20779 5469,'-12'6,"-1"2,1 0,0 0,0 1,1 0,1 1,-1 0,2 1,-1 0,2 1,-1 0,1 0,1 1,1 0,0 0,0 0,1 1,1 0,0 0,1 0,1 0,0 1,0-1,2 5,-3 6,2 1,1-1,0 1,2 0,1-1,2 0,0 0,1 0,2 0,9 20,49 86,-45-94,-2 1,-1 1,-2 0,-1 1,-2 3,-11-33,0 0,0 1,-1-1,-1 0,1 1,-2-1,1 1,-2-1,1 1,-1-1,-1 0,0 0,0 0,-1 0,-1-1,1 1,-1-1,-1 0,0-1,0 1,-1-1,1 0,-2-1,1 1,-1-2,0 1,-1-1,-3 2,-25 11,3-7</inkml:trace>
  <inkml:trace contextRef="#ctx0" brushRef="#br0" timeOffset="155708.061">21073 5615,'-10'1,"0"1,0 0,-1 0,1 1,1 0,-1 1,0 0,1 1,0 0,0 0,0 1,1 0,-1 1,2-1,-1 2,1-1,0 1,0 0,1 0,0 1,1 0,0 0,0 0,1 1,0 0,1-1,0 1,0 2,3-2,1-1,0 1,1-1,0 0,0 0,1 1,0-1,1-1,0 1,0-1,1 1,0-1,1 0,0-1,0 0,0 0,1 0,4 3,5 9,8 9,-1 2,-1 0,-2 1,-1 1,-2 1,-1 1,-1 0,1 11,-4-7,-3 1,0 1,-3-1,-1 1,-2 0,-2 31,-1-67,1 1,-1-1,0 0,-1 1,1-1,-1 1,0-1,0 0,0 0,-1 1,1-1,-1 0,0 0,0 0,0-1,-1 1,0 0,1-1,-1 0,0 1,-1-1,1 0,0-1,-4 3,-18 6</inkml:trace>
  <inkml:trace contextRef="#ctx0" brushRef="#br0" timeOffset="157094.843">21047 6016,'142'12,"615"-24,551 12,-1305 0,21-9,-24 0</inkml:trace>
  <inkml:trace contextRef="#ctx0" brushRef="#br0" timeOffset="159241.774">23346 6030,'-2'-3,"-1"0</inkml:trace>
  <inkml:trace contextRef="#ctx0" brushRef="#br0" timeOffset="163144.848">23346 6030,'-2'-2,"0"1,1-1,-1 1,0-1,1 0,-1 0,1 1,-1-1,1 0,0 0,0 0,0-1,0 1,0 0,0 0,1 0,-1-1,1 1,0 0,-1-1,1 1,0 0,0-1,1 1,-1 0,0-1,1-1,-1 5,0-1,1 0,-1 0,0 0,0 0,0 0,0 0,0 0,1 0,-1 0,0 0,0 0,0 1,0-1,1 0,-1 0,0 0,0 0,0 0,0 0,1 0,-1 0,0 0,0-1,0 1,0 0,1 0,-1 0,0 0,0 0,0 0,0 0,0 0,1 0,-1 0,0-1,0 1,0 0,0 0,0 0,2 19,5 361,23 180,9-209,-35-289,-3 1,-3 0,-6 33,6-72,-31 211,13-128,18-97,1 0,0 1,0-1,1 1,0-1,1 1,0-1,1 1,3 9,-4-17,0 0,1 0,0-1,-1 1,1 0,0-1,0 1,1-1,-1 0,0 0,1 1,0-2,-1 1,1 0,0 0,0-1,0 0,0 1,0-1,0 0,0-1,0 1,1-1,-1 1,0-1,0 0,90-14,-40 3,398-33,-305 21,2 6,108 3,275-25,61 12,-49 42,-137 11,-280-20,-2 5,67 18,347 29,-453-51,110 2,48-9,40 0,57 14,501-14,-840 0,1 0,-1 0,0 1,1-1,-1-1,1 1,-1 0,0 0,1 0,-1-1,1 1,-1-1,0 1,1-1,-1 1,0-1,0 0,0 0,0 0,1 1,-1-1,0 0,0 0,-1-1,1 1,0 0,0 0,0 0,-1-1,1 1,-1 0,1 0,-1-1,1 1,-1-1,0 1,0 0,1-1,-1 1,0-1,0 1,-1 0,-19-117,13 91,-18-70,5-1,4-2,5 1,2-58,14-73,1 156,-4-1,-3 1,-3 0,-3 0,-4 0,-8-25,4 58,-1 1,-1 0,-19-29,21 42,10 14,1 0,0 0,1 0,0 0,1-1,1 1,0-1,1 0,0 1,1-1,1-3,0-37,-2 48,0 5,-1-1,1 1,0-1,0 1,-1-1,1 1,0-1,0 1,1-1,-1 1,0-1,0 1,1-1,-1 1,1-1,-1 1,1 0,0-1,0 1,-1 0,1 0,0-1,0 1,0 0,0 0,0 0,1 0,-1 0,0 0,0 0,1 1,-1-1,0 0,1 1,-1-1,1 1,10-1,1 0,-1 2,0 0,1 0,-1 1,0 0,0 1,0 1,33 5,492 61,-222-43,42-12,-222-8,0 5,27 12,-103-15,0-2,0-2,3-4,2-4,-63 3,-1-1,1 0,-1 1,1-1,-1 0,0 0,1 0,-1 1,0-1,1 0,-1 0,0 0,0 0,0 0,0 0,0 1,0-1,0 0,0 0,0 0,-1 0,1 0,0 1,0-1,-1 0,1 0,-1 0,1 1,0-1,-1 0,0 0,1 1,-1-1,1 1,-1-1,0 0,1 1,-1-1,0 1,0-1,1 1,-1 0,0-1,0 1,0 0,0-1,-21-18</inkml:trace>
  <inkml:trace contextRef="#ctx0" brushRef="#br2" timeOffset="174409.047">23266 6899,'28'122,"-17"-91,0-1,2-1,1 0,2 0,1-2,0 0,20 21,-37-48,0-1,0 1,0 0,0 0,0-1,0 1,0 0,0-1,0 1,1 0,-1 0,0-1,0 1,0 0,0 0,1-1,-1 1,0 0,0 0,0 0,1 0,-1-1,0 1,0 0,1 0,-1 0,0 0,0 0,1 0,-1-1,0 1,0 0,1 0,-1 0,0 0,1 0,-1 0,0 0,0 0,1 0,-1 0,0 1,0-1,1 0,-1 0,0 0,0 0,1 0,-1 0,0 0,0 1,1-1,-1 0,0 0,0 0,0 1,1-1,-1 0,0 0,0 1,0-1,0 0,0 0,1 1,-1-1,0 0,0 1,0-30,0 23,1-47,3 0,2 1,3-1,1 1,8-18,59-189,-76 243,-18 26,16-10,-51 36,-1-3,-1-3,-2-1,-9 0,139-64,-53 27,1 1,-1 1,1 1,0 0,0 2,3 1,-259 33,180-22,102-6,149-14,-323 42,118-27,16-5,14-3,-22 4,15-4,-20 7,-10 6,-59 43,74-51,0-1,0 1,0-1,-1 1,1-1,0 1,-1-1,1 1,0-1,-1 0,1 1,0-1,-1 1,1-1,-1 0,1 1,-1-1,1 0,-1 0,1 1,-1-1,1 0,-1 0,1 0,-1 0,0 0,1 0,-1 0,1 0,-1 0,1 0,-1 0,1 0,-1 0,0 0,1 0,-1 0,1-1,-1 1,1 0,-1 0,1-1,-1 1,1 0,0-1,-1 1,1-1,-1 1,1 0,0-1,-1 1,1-1,0 1,0-1,-1 1,1-1,0 1,0-1,0 1,-1-1,1 0,0 1,0-1,0 1,0-1,0 1,0-1,0 1,0-1,1 0,2-119,0 148,0 1,2-1,1-1,2 1,9 22,3 18,8 27,-31-118,-20-46,-3 1,-3 0,-5-2,16 44,19 37,95 145,-30-21,-64-126,-5-13,-7-16,-41-200,52 219,0 1,-1 0,1-1,0 1,0 0,-1 0,1 0,0-1,-1 1,1 0,0 0,0 0,-1 0,1 0,0 0,-1 1,1-1,0 0,0 0,-1 0,1 1,0-1,-1 0,1 1,0-1,-1 1,1-1,-1 0,1 1,-1-1,1 1,-1 0,1-1,-1 1,1-1,-1 1,0 0,1-1,-1 1,0 0,0-1,0 1,1 0,8 7,-5-5,-1 0,1-1,0 1,1-1,-1 1,0-1,1-1,-1 1,1 0,-1-1,1 0,0 0,0-1,0 1,-1-1,1 0,0 0,0-1,0 1,-1-1,1 0,0-1,-1 1,1-1,-1 0,1 0,-1 0,0 0,0-1,0 0,0 0,1-1,21-50,-125 276,88-182,13-39,-1-1,0 0,0 1,0-1,1 0,-1 0,0 0,1 0,-1 0,0 0,0 0,1 0,-1-1,0 1,0 0,0-1,1 1,-1-1,0 1,0-1,0 0,0 0,0 1,0-1,0 0,0 0,0 0,0 0,-1 0,2-1,-2 2,12-11,0-1,0 0,-2-1,1 0,-1 0,-1-1,-1-1,0 0,5-14,-13 29,-1 0,1 1,0-1,-1 0,1 0,0 0,-1 0,1-1,-1 1,1 0,0 0,-1 0,1 0,0 0,-1 0,1-1,0 1,-1 0,1 0,0 0,-1-1,1 1,0 0,0-1,-1 1,1 0,0 0,0-1,-1 1,1 0,0-1,0 1,0-1,0 1,0 0,0-1,0 1,-1 0,1-1,-9 16,-1 0,2 1,0 0,1 1,0 0,1 0,1 0,1 0,1 1,0 0,1-1,1 5,-1 42,3-5</inkml:trace>
  <inkml:trace contextRef="#ctx0" brushRef="#br2" timeOffset="181615.039">18320 1,'-5'0,"1"2,8 3,15 1,15 2,18-1,19-2,14-1,12-1,5 0,-1 3,-4 2,-10 0,-19-1</inkml:trace>
  <inkml:trace contextRef="#ctx0" brushRef="#br2" timeOffset="182304.887">19710 670,'14'0,"15"0,15 0,13 0,11 0,7 0,2 0,0 0,-6 0,-10 0,-11 0,-16 0</inkml:trace>
  <inkml:trace contextRef="#ctx0" brushRef="#br2" timeOffset="182599.443">20191 509,'1'2,"0"0,-1 0,1 0,0 0,0 0,0-1,1 1,-1 0,0-1,1 1,-1-1,1 1,-1-1,1 1,0-1,-1 0,1 0,0 0,0 0,0 0,0 0,2 1,34 18,1-3,0 0,36 8,46 19,-64-7,-56-36,-1 0,1 0,-1 0,1 0,-1 1,0-1,1 0,-1 0,0 1,0-1,0 0,0 0,0 1,0-1,0 0,-1 0,1 0,0 1,-1-1,1 0,-1 0,1 0,-1 0,0 0,1 0,-1 0,0 0,0 0,0 0,1 0,-1 0,0 0,0-1,0 1,0 0,-1 0,-18 12,0-1,-1 0,0-2,-1 0,0-1,-18 4,-1 1,-89 42,114-45</inkml:trace>
  <inkml:trace contextRef="#ctx0" brushRef="#br2" timeOffset="180288.987">18373 308,'5'14,"5"11,7 8,4 5,5 4,8 1,5-3,2-3,-1-3,-2-3,-4-7,-6-5,-2-6,-5-5</inkml:trace>
  <inkml:trace contextRef="#ctx0" brushRef="#br2" timeOffset="180656.266">19028 322,'0'-1,"0"1,0-1,0 1,0-1,0 1,0-1,-1 1,1-1,0 0,0 1,-1-1,1 1,0 0,-1-1,1 1,0-1,-1 1,1-1,-1 1,1 0,0-1,-1 1,1 0,-1 0,1-1,-1 1,0 0,1 0,-1 0,1-1,-1 1,1 0,-1 0,1 0,-1 0,0 0,1 0,-1 0,1 0,-1 0,1 1,-1-1,1 0,-1 0,1 0,-1 1,1-1,-1 0,1 1,-1-1,1 0,-1 1,1-1,-31 18,15-7,0 1,1 1,1 0,0 1,0 0,2 1,0 1,0 0,2 1,0 0,1 1,0-1,2 2,0-1,1 1,-1 10,0 25,2 1,2-1,6 51,-2-25,0 173,-1-227</inkml:trace>
  <inkml:trace contextRef="#ctx0" brushRef="#br2" timeOffset="180986.381">19015 1003,'-1'-14,"1"0,0 0,1 0,1 0,0 0,1 0,1 0,0 1,0-1,2 1,2-5,-8 17,0 1,0-1,0 1,0-1,1 1,-1-1,0 1,0-1,0 1,1-1,-1 1,0-1,1 1,-1-1,1 1,-1-1,0 1,1 0,-1-1,1 1,-1 0,1-1,-1 1,1 0,-1 0,1-1,-1 1,1 0,-1 0,1 0,0 0,-1 0,1 0,-1 0,1 0,-1 0,1 0,0 0,-1 0,1 0,-1 0,1 0,-1 1,1-1,-1 0,1 0,-1 1,1-1,-1 0,1 1,-1-1,1 1,-1-1,10 33,-4 366,-3-361,-1-9</inkml:trace>
  <inkml:trace contextRef="#ctx0" brushRef="#br2" timeOffset="184929.546">21608 576,'-50'-11,"36"10,-1 1,0 1,1 0,0 0,-1 1,1 1,-7 3,15-5,1 1,0 0,-1 0,1 1,0-1,0 1,1 0,-1 0,1 1,-1-1,1 1,0 0,0 0,1 1,-1-1,1 1,0 0,0 0,1 0,-2 3,3-5,0 0,0 1,1-1,-1 0,1 0,0 1,0-1,0 0,1 1,-1-1,1 0,-1 0,1 0,0 0,0 1,1-1,-1 0,1-1,-1 1,1 0,0 0,0-1,0 1,0-1,1 0,-1 1,1-1,2 1,84 41,-59-37,1-1,0-1,0-2,0-1,1-1,-1-2,0-1,24-6,-45 7,-1 0,0-1,0 0,0 0,0-1,0 0,-1-1,1 0,-1 0,0-1,0 0,0 0,-1-1,0 0,0 0,2-3,-11 11,0 1,0-1,0 1,1 0,-1 0,1 0,0 0,0 0,0 0,0 0,0 1,1-1,-1 0,1 0,0 1,0-1,0 0,1 0,-1 1,1-1,-1 0,1 0,0 0,0 0,1 0,-1 0,1 0,-1 0,1 0,0-1,0 1,0-1,1 1,-1-1,0 0,1 0,-1 0,1 0,0 0,7 2,0-1,0 0,0-1,0 0,0 0,1-1,-1-1,0 1,1-2,-1 1,9-3,-16 2,-1 0,0 0,0 0,1 0,-1 0,0 0,0-1,0 1,0-1,-1 0,1 1,0-1,-1 0,1 0,-1 0,0 0,1 0,-1-1,0 1,0 0,0 0,-1-1,1 1,-1-1,1 1,-1 0,0-1,0 1,0-1,0 1,0-1,0 1,-1 0,1-1,-1 1,0-1,0 1,0 0,0 0,0-1,0 1,0 0,-1 0,1 0,-1 0,0 1,1-1,-1 0,0 1,0-1,-2 0,-8-10,0 1,-2 0,1 1,-1 1,0 0,-1 1,0 0,-1 1,1 1,-3 0,16 1,20 4,-12 1,73-4,-40 0,1 2,0 2,0 1,-1 3,1 1,1 2,-37-7,-1 1,1-1,0 1,-1 0,1 0,-1 1,1-1,-1 1,0-1,1 1,-1 0,0 1,0-1,-1 0,1 1,0-1,-1 1,1 0,-1 0,0 0,0 0,0 1,0-1,-1 0,0 1,1-1,-1 1,0 1,-23 96,23-99,1 0,-1-1,1 1,0 0,0-1,0 1,-1-1,2 0,-1 1,0-1,0 0,0 0,0-1,1 1,-1 0,0-1,1 1,-1-1,0 0,1 0,-1 0,1 0,-1 0,0 0,1-1,-1 1,2-1,5 0,0-1,0 0,0 0,0-1,-1 0,1 0,-1-1,0 0,0 0,0-1,0 0,-1 0,0-1,0 0,0-1,-1 1,0-1,0 0,-1-1,0 1,0-1,-1 0,0 0,0-1,-1 1,0-1,-1 0,1-4,15 94,-18-77,1 0,0 0,0 1,0-1,0 0,1-1,-1 1,1 0,0 0,1-1,-1 1,0-1,1 0,0 0,0 0,0 0,0 0,0 0,1-1,-1 0,1 1,-1-1,1-1,0 1,0 0,0-1,0 0,0 0,0 0,0-1,3 1,2-3,0 0,1 0,-1-1,0 0,-1-1,1 0,-1 0,0-1,0 0,0-1,0 1,-1-2,0 1,0-1,-1 0,0 0,0-1,-1 1,4-7,33-81,-46 133,6-30,0 0,1 0,1 0,-1 0,1-1,0 1,1-1,0 0,0-1,1 1,-1-1,1 0,1 0,-1-1,1 0,0 0,0 0,0-1,1 0,0-1,-1 1,1-2,6 2,34 15</inkml:trace>
  <inkml:trace contextRef="#ctx0" brushRef="#br2" timeOffset="185704.35">23574 736,'-14'-9,"-1"0,0 0,0 1,0 1,-1 1,0 0,0 1,-1 1,0 0,1 1,-1 1,-15 0,29 2,0 0,0 0,0 0,0 0,0 0,0 1,-1-1,1 1,0 0,0 0,0 0,1 0,-1 1,0-1,0 1,1 0,-1-1,1 1,-1 0,1 1,0-1,0 0,0 1,0-1,0 1,1 0,-1-1,1 1,-1 0,1 0,0 0,0 0,1 0,-1 0,1 0,-1 0,1 0,0 1,0-1,0 0,1 0,-1 0,1 0,-1 0,1 0,0 0,0 0,1 0,0 2,4 2,0-1,0 0,0 0,1 0,-1-1,1 0,1 0,-1-1,1 0,0 0,0 0,0-1,0-1,0 0,1 0,-1 0,1-1,-1 0,1-1,0 1,-1-2,1 1,0-2,-1 1,1-1,-1 0,0-1,8-2,-11 1,-1 0,1-1,-1 1,0-1,0 1,-1-1,1 0,-1-1,0 1,-1-1,1 1,-1-1,0 0,0 0,-1 0,0 0,0 0,0 0,-1 0,0 0,0 0,0 0,-1 0,0 0,0 0,-1-3,4 39,1-19,1-1,0 1,1-1,0 0,0-1,1 1,1-1,-1 0,1-1,1 0,0 0,0 0,7 4,-11-8,0-1,0 0,1 0,-1-1,1 1,-1-1,1 0,0 0,0-1,0 1,0-1,0 0,0 0,0-1,0 0,1 0,-1 0,0 0,0-1,0 0,0 0,0 0,0-1,0 1,0-1,-1-1,1 1,-1 0,1-1,2-2,3-4,0-1,-1-1,1 0,-2 0,0 0,0-1,-1 0,-1-1,1 0,15-27,-22 40,0 0,0 0,0 0,0 1,0-1,0 0,1 0,-1 0,0 0,0 1,0-1,0 0,0 0,1 0,-1 0,0 0,0 1,0-1,1 0,-1 0,0 0,0 0,0 0,1 0,-1 0,0 0,0 0,0 0,1 0,-1 0,0 0,0 0,1 0,-1 0,0 0,0 0,0 0,1 0,-1 0,0 0,0-1,0 1,1 0,-1 0,0 0,0 0,0 0,0 0,0-1,1 1,-1 0,0 0,0 0,0-1,0 1,0 0,0 0,0-1,2 24,-2-20,-1 13,0-12,0 1,1 0,-1 0,1 0,0 0,0 0,1 0,-1 0,1 0,0-1,0 1,1 0,0-1,-1 1,2 0,-1-1,0 0,1 0,0 0,0 0,0 0,0 0,1-1,-1 1,1-1,0 0,0 0,2 1,2-2,-1-1,1 1,0-1,-1-1,1 1,0-1,0-1,0 1,-1-1,1-1,0 1,-1-1,1-1,-1 1,0-1,0-1,0 1,0-1,0 0,-1-1,0 0,0 0,0 0,0 0,-1-1,0 0,0 0,-1-1,0 1,0-1,0 0,-1 0,2-4,-4 7,-1 4,1 0,-1 0,0 0,0 0,1 0,-1 0,0 1,0-1,1 0,-1 0,0 0,1 0,-1 0,0 0,0 0,1 0,-1 0,0 0,1 0,-1-1,0 1,0 0,1 0,-1 0,0 0,0 0,1 0,-1-1,0 1,0 0,0 0,1 0,-1 0,0-1,0 1,0 0,0 0,1-1,-1 1,0 0,0 0,0-1,0 1,0 0,0 0,0-1,0 1,0 0,0-1,0 1,0 0,0 0,0-1,0 1,0 0,0 0,0-1,0 1,0 0,0 0,0-1,-1 1,3 6,0 1,0-1,0 1,1-1,0 0,0 0,0 0,1 0,0-1,0 1,1-1,-1 0,1-1,0 1,0-1,1 0,-1 0,1 0,0-1,0 0,0 0,1 0,-1-1,0 0,2 0,31 9</inkml:trace>
  <inkml:trace contextRef="#ctx0" brushRef="#br2" timeOffset="186490.128">24777 736,'-8'-5,"-1"1,1 0,-1 0,0 1,0 0,0 1,-1 0,1 0,0 1,-1 0,1 0,-1 1,0 1,1-1,-1 2,1-1,0 1,0 1,-1 0,1 0,6-1,0 0,1 0,0 1,-1-1,1 0,0 1,0 0,0-1,0 1,1 0,-1 0,1 0,0 0,0 0,0 0,0 0,0 1,1-1,-1 0,1 0,0 1,0-1,0 0,1 1,-1-1,1 0,-1 0,1 1,0-1,1 0,-1 0,0 0,1 0,0-1,-1 1,1 0,0 0,0-1,1 0,-1 1,1-1,-1 0,2 1,1 0,1-1,-1 0,0 0,1-1,-1 1,1-1,-1 0,1 0,0-1,-1 0,1 0,0 0,-1-1,1 0,0 0,-1 0,1 0,-1-1,0 0,1-1,-1 1,0-1,0 0,-1 0,1 0,-1-1,1 0,6-4,-1-1,-1-1,1 0,-1 0,-1-1,0 0,-1-1,0 0,0 0,3-11,-1-8,-1-1,-2 0,-1 0,-2 0,-1 0,-1-1,-3-13,2 30,0 7,1-10,-1 0,-1 0,-1 0,-1 0,0 0,-5-12,8 29,0 1,0-1,-1 0,1 0,-1 1,1-1,-1 0,1 1,-1-1,0 1,0-1,0 1,0-1,0 1,0 0,-1-1,1 1,0 0,-1 0,1 0,0 0,-1 0,0 0,1 0,-1 0,1 1,-1-1,0 1,0-1,1 1,-1 0,0 0,0-1,1 1,-1 0,0 1,0-1,1 0,-1 0,0 1,0-1,1 1,-1 0,0-1,1 1,-1 0,1 0,-1 0,1 0,0 0,-1 0,1 0,0 1,0-1,-1 0,1 1,-8 13,1-1,0 2,1-1,1 1,1 0,0 0,1 0,0 1,1 0,1 0,1 0,1 0,0-1,2 10,-1-7,0-1,2 1,0-1,1 1,1-1,1 0,1-1,0 1,1-1,1-1,0 1,2-1,-6-8,1 0,1 0,-1 0,1-1,1 0,-1-1,1 0,0 0,0 0,1-1,0-1,0 1,0-1,0-1,1 0,0 0,-1-1,1 0,0 0,0-1,0-1,0 0,3 0,-6 0,-1-1,1 0,-1 0,0 0,1-1,-1 0,0 0,0-1,0 0,0 0,-1 0,1 0,-1-1,0 0,0 0,0-1,-1 1,1-1,-1 0,2-3,15 33,-17-22,1 0,-1 0,1-1,0 0,0 0,0 0,0 0,0-1,0 0,1 0,-1 0,0-1,1 0,-1 0,0 0,1-1,-1 1,0-1,0-1,0 1,0-1,0 0,0 0,0 0,0 0,-1-1,1 0,-1 0,0 0,0-1,1 0,-3 0,0 1,0-1,0 1,-1-1,1 1,-1-1,0 0,0 0,-1 0,1 0,-1 0,0 0,0 0,0 1,0-1,-1 0,0 0,1 0,-1 0,-1 0,1 1,-1-1,1 1,-1-1,0 1,0-1,0 1,-1 0,1 0,-1 0,0 0,0 1,0-1,0 1,0-1,-1 1,1 0,0 1,-1-1,0 0,1 1,-1 0,0 0,0 0,0 0,0 1,0 0,1-1,-1 1,0 1,0-1,0 0,-1 1,-1 0,1 0,0 0,0 1,0-1,0 1,0 0,1 0,-1 1,0-1,1 1,0 0,0 0,0 1,0-1,0 1,1 0,-1 0,1 0,0 0,0 1,1-1,-1 1,1 0,0 0,0 0,1 0,-1 0,1 0,0 0,1 0,-1 0,1 1,0-1,0 0,1 0,0 5,33 23,-12-24</inkml:trace>
  <inkml:trace contextRef="#ctx0" brushRef="#br2" timeOffset="186739.453">25458 335,'-16'-16,"-12"-5,-5 1,-3 3,2 8,5 9,8 10,8 9,8 7,10 5,10 5,3-5</inkml:trace>
  <inkml:trace contextRef="#ctx0" brushRef="#br2" timeOffset="187004.78">25405 723,'0'16,"0"10,2 4,3 1,8-4,8-4,10-3,9-6,-3-4</inkml:trace>
  <inkml:trace contextRef="#ctx0" brushRef="#br2" timeOffset="194639.726">24415 1819,'-8'-4,"0"1,0 0,-1 1,0 0,1 1,-1 0,0 0,0 0,1 1,-1 1,0-1,0 2,1-1,-1 1,1 0,-1 1,1 0,0 0,0 1,0 0,0 0,1 1,0 0,0 0,0 1,0 0,1 0,0 1,0-1,-1 4,6-8,1 0,0 0,-1 0,1 0,0 0,0-1,0 1,0 0,0 0,0 0,1 0,-1 0,1 0,-1-1,1 1,0 0,0 0,0-1,0 1,0-1,0 1,0-1,0 1,1-1,-1 1,0-1,1 0,-1 0,1 0,-1 0,1 0,0 0,0 0,-1-1,1 1,0 0,0-1,0 0,0 1,-1-1,1 0,0 0,0 0,0 0,0 0,0-1,0 1,-1 0,1-1,0 0,0 1,1-2,12 0,0-2,-1 0,1 0,-1-1,0-1,0-1,-1 0,0 0,0-2,-1 1,0-2,0 1,-1-2,0 1,-1-2,0 1,-1-1,0-1,-1 1,-1-2,0 1,0-1,0-5,2-4,-2-1,-1 1,0-2,-2 1,-1 0,-1-1,-1 1,-1-1,-1 1,-1-1,-3-7,6 30,-1 0,0 0,0 1,0-1,0 0,-1 0,1 0,0 1,-1-1,1 0,-1 0,0 1,0-1,1 1,-1-1,0 0,0 1,-1 0,1-1,0 1,0 0,-1-1,1 1,0 0,-1 0,0 0,1 0,-1 0,1 1,-1-1,0 0,0 1,1-1,-1 1,0 0,0-1,1 1,-1 0,0 0,0 0,0 1,0-1,1 0,-1 1,0-1,0 1,-1 0,-5 7,0 1,0 0,1 0,0 1,1 0,0 0,0 1,1 0,0 0,1 0,1 0,-1 0,0 10,-4 10,1 1,1-1,1 2,3-1,0 0,3 22,-1-47,0 0,1 0,0 0,0 0,0 0,1 0,1 0,-1 0,1 0,0-1,0 0,1 1,0-1,0 0,0-1,1 1,0-1,0 0,0 0,1-1,0 1,0-1,0 0,0-1,0 1,1-1,-1-1,1 1,0-1,3 0,1 0,0 0,0-1,0-1,0 0,0 0,0-1,0-1,0 1,0-2,0 0,-1 0,1-1,-1 0,0-1,0 0,0 0,-1-1,0-1,0 1,-1-1,1-1,-2 0,1 0,-1 0,0-1,-1 0,0-1,0 1,-1-1,0 0,-1 0,0-1,2-9,-8 8,-7 24,5-6,1 0,0 1,0-1,1 1,-1 0,2 0,-1 0,1 0,0 0,0 0,1 0,0 0,0 0,1 1,0-1,0 0,0 0,1 0,0 0,1-1,0 1,0-1,0 1,1-1,-1 0,1 0,1 0,-1-1,4 3,15 6</inkml:trace>
  <inkml:trace contextRef="#ctx0" brushRef="#br2" timeOffset="195121.28">24750 1485,'116'53,"-67"-32,-2 1,0 3,36 25,-77-46,-1 0,1 0,-1 0,0 0,0 1,0 0,-1 0,1 0,-1 0,0 1,-1 0,0-1,1 1,-2 1,1-1,-1 0,0 1,0-1,-1 1,0 0,0-1,0 1,-1 4,-15 46,0 25,15-81,1 0,-1 1,0-1,0 0,1 0,-1 0,1 0,-1 0,1 0,0 0,-1 0,1 0,0 0,0 0,-1 0,1 0,0-1,0 1,0 0,0 0,0-1,0 1,0-1,0 1,1-1,-1 0,0 1,0-1,0 0,0 0,1 0,-1 1,0-1,0-1,0 1,0 0,1 0,-1 0,0-1,0 1,0 0,0-1,1 1,48-23,-38 12,1 0,-1-1,-1 0,0-1,0 0,-2-1,1 0,-2 0,0-1,-1 0,0 0,-1-1,3-12,-21 72,11-36,0 0,0 0,1 0,0 0,1 0,-1 0,1 0,1 0,0 0,0-1,0 1,1 0,0-1,1 0,0 0,0 0,0 0,1-1,0 1,0-1,1-1,-1 1,1-1,1 0,-1 0,1 0,-1-1,1 0,1-1,0 1,30 11</inkml:trace>
  <inkml:trace contextRef="#ctx0" brushRef="#br2" timeOffset="192576.513">21528 1538,'0'18,"0"15,0 9,0 2,2 0,1-5,2-5,3-7,0-10</inkml:trace>
  <inkml:trace contextRef="#ctx0" brushRef="#br2" timeOffset="193086.162">21408 1230,'109'30,"-38"-11,-1 2,51 25,-112-43,0 0,-1 1,1 0,-1 0,0 1,0 0,0 1,-1 0,0 0,0 0,-1 1,0 0,0 0,0 1,-1 0,0 0,0 0,-1 0,0 1,-1 0,0-1,0 1,-1 1,0-1,-1 0,1 9,-4 0,0 1,-2-1,0 1,-1-1,-1 0,-6 11,-6 25,17-53,0 0,0 0,0 1,1-1,-1 1,0-1,1 0,-1 1,1-1,0 1,0-1,-1 1,1-1,0 1,0-1,0 1,0 0,1-1,-1 1,0-1,1 1,-1-1,1 0,-1 1,1-1,0 1,-1-1,1 0,0 0,0 1,0-1,0 0,0 0,0 0,1 0,-1 0,0 0,0 0,1-1,-1 1,0 0,1-1,-1 1,1-1,-1 1,1-1,-1 0,1 0,-1 0,2 0,8 0,0-1,0-1,0 0,-1 0,1-1,-1-1,1 1,-1-2,0 0,-1 0,1 0,-1-1,0-1,0 0,-1 0,0 0,0-1,-1 0,0-1,0 0,-1 0,0 0,-1-1,0 1,0-1,-1-1,0 1,-1-1,0 1,-1-2,-6-18,-8 52,8-9,2 0,0-1,0 1,1 1,1-1,0 0,1 0,0 0,3 9,-3-18,0 1,0 0,1 0,-1-1,1 1,0-1,1 0,-1 0,1 1,0-1,0-1,0 1,0 0,1-1,-1 0,1 0,0 0,0 0,0 0,1-1,-1 0,0 0,1 0,-1 0,1-1,0 0,1 0,22 2,-2-4</inkml:trace>
  <inkml:trace contextRef="#ctx0" brushRef="#br2" timeOffset="193494.09">22438 1618,'20'-4,"0"0,0-2,0-1,-1-1,0 0,0-1,-1-1,0-1,-1 0,0-2,-1 0,0 0,-1-2,-1 0,0 0,-1-2,-1 1,0-2,-2 1,0-2,0 1,-2-1,0-1,-2 1,-3-29,-3 47,0 0,0 0,0 0,0 0,0 0,-1 0,1 1,0-1,0 0,-1 0,1 0,-1 0,1 0,-1 0,1 1,-1-1,1 0,-1 0,1 1,-1-1,0 0,0 1,1-1,-1 1,0-1,0 1,0-1,0 1,1-1,-1 1,0 0,0 0,0-1,0 1,0 0,0 0,0 0,0 0,0 0,0 0,0 0,0 1,0-1,0 0,-5 4,0-1,0 1,1 0,-1 1,1-1,1 1,-1 0,0 0,1 1,0-1,1 1,-1 0,1 0,0 0,-1 4,4-9,-18 43,2 2,2-1,2 2,3 0,1 0,2 0,3 1,1 0,3 1,12 484,-18-440,-1-81</inkml:trace>
  <inkml:trace contextRef="#ctx0" brushRef="#br2" timeOffset="193671.428">22410 1885,'-18'-6,"-1"-3,11 0,21 2,26 2,25 0,20 1,13-2,4-2,-14 1</inkml:trace>
  <inkml:trace contextRef="#ctx0" brushRef="#br2" timeOffset="193854.463">23172 1805,'-2'7,"4"2,5 0,3-2</inkml:trace>
  <inkml:trace contextRef="#ctx0" brushRef="#br2" timeOffset="188000.138">26836 696,'-11'-4,"1"0,-1 0,0 1,0 1,0 0,0 0,0 1,0 1,0 0,0 0,0 1,-1 1,1 0,0 0,1 1,-1 0,0 1,1 0,-1 2,8-5,1 0,-1 1,1 0,0-1,0 1,-1 0,1 0,0 0,1 1,-1-1,0 0,1 1,-1-1,1 1,0 0,0-1,0 1,0 0,0 0,1-1,-1 1,1 0,0 0,0 0,0 0,0 0,0-1,0 1,1 0,0 0,-1 0,1-1,0 1,0 0,1-1,-1 1,1-1,-1 1,1-1,0 0,-1 1,1-1,0 0,1 0,-1 0,0-1,1 1,7 1,1-1,-1-1,1 0,-1 0,1-1,0 0,-1-1,1 0,-1-1,1 0,-1 0,0-1,1-1,-2 0,1 0,0-1,-1 0,0 0,0-1,0-1,10-6,-2 0,1-2,-2 0,0-1,0 0,-2-1,0-1,-1-1,-1 0,-1 0,0-1,-2 0,0-1,-1 0,-1 0,-2-1,0 0,1-9,-1 8,-1 0,-1-1,-1 0,-1 0,-1 0,-1 0,-4-22,5 45,0-1,0 1,0 0,0-1,-1 1,1-1,0 1,-1 0,1-1,-1 1,1 0,-1 0,0-1,1 1,-1 0,0 0,0 0,0 0,0 0,0 0,0 0,0 0,0 0,0 0,0 1,-1-1,1 0,0 1,0-1,-1 1,1-1,0 1,-1 0,1 0,-1-1,1 1,0 0,-1 0,1 0,-1 1,1-1,0 0,-1 0,1 1,0-1,-1 1,1-1,0 1,-1 0,-6 6,1 0,0 1,0 0,1 1,0-1,0 1,1 0,0 1,1-1,0 1,0 0,-1 7,4-13,-13 35,2 1,2 1,2 0,1 0,2 1,2 0,3 30,0-59,1 0,1-1,1 1,-1-1,2 0,0 1,0-1,1-1,4 7,-7-15,0 1,0 0,0-1,0 0,1 0,0 0,-1 0,1 0,0 0,1-1,-1 1,0-1,1 0,-1 0,1 0,0-1,0 1,-1-1,1 0,0 0,0 0,0 0,0-1,0 0,0 0,1 0,-1 0,0 0,0-1,0 0,1 0,4-3,0 0,-1-1,0 0,1 0,-2-1,1 0,-1 0,1 0,-2-1,1-1,-1 1,0-1,-1 0,0 0,0 0,0-1,-1 0,-1 0,0 0,0 0,0-1,-1 1,-1-1,0 1,0-1,-1-7,1 16,-1 1,1 0,-1-1,0 1,1-1,-1 1,0-1,0 0,1 1,-1-1,0 1,0-1,0 1,0-1,0 0,0 1,0-1,0 1,0-1,0 0,0 1,0-1,0 1,0-1,-1 0,1 1,0-1,0 1,-1-1,1 1,0-1,-1 1,1-1,0 1,-1-1,1 1,-1 0,1-1,-1 1,1 0,-1-1,1 1,-1 0,1 0,-1-1,1 1,-1 0,0 0,1 0,-1 0,1 0,-1 0,1 0,-1 0,0 0,1 0,-1 0,1 0,-1 0,0 0,1 0,-1 1,1-1,-1 0,1 0,-1 1,1-1,-1 1,-2 4,1 2,0-1,0 0,0 0,1 1,0-1,0 1,0-1,1 1,0 0,0-1,1 1,0-1,0 1,1-1,-1 0,1 1,1-1,-1 0,1 0,0 0,1-1,-1 1,1-1,0 0,0 0,4 3,2 2,1-1,0 0,0-1,1 0,0-1,1 0,11 4,34 12</inkml:trace>
  <inkml:trace contextRef="#ctx0" brushRef="#br2" timeOffset="188374.454">28132 121,'9'44,"-1"1,-3 0,-2 0,-1 0,-3 1,-2 9,2-39,-4 236,5-245,0 1,1-1,-1 0,2 0,-1 0,0 0,1-1,1 1,-1 0,1-1,0 1,0-1,1 0,0 0,0 0,0-1,1 0,0 1,0-1,0-1,1 1,-1-1,1 0,0 0,0-1,1 0,3 2,-1-3,-1-1,1 1,0-2,0 1,0-1,-1 0,1-1,0 0,0-1,-1 1,1-2,-1 1,1-1,-1 0,0-1,0 0,-1 0,4-3,20-15</inkml:trace>
  <inkml:trace contextRef="#ctx0" brushRef="#br2" timeOffset="188557.152">27999 389,'11'-3,"18"0,21 1,19-1,14 2,5 2,-11 1</inkml:trace>
  <inkml:trace contextRef="#ctx0" brushRef="#br2" timeOffset="189024.009">28480 923,'14'-291,"-15"290,1-1,0 1,0-1,0 0,0 1,0-1,0 1,0-1,0 1,0-1,1 1,-1-1,1 1,-1-1,1 1,0-1,-1 1,1-1,0 1,0 0,0 0,0-1,0 1,0 0,0 0,1 0,-1 0,0 0,1 1,-1-1,0 0,1 0,-1 1,1-1,-1 1,1 0,-1-1,1 1,0 0,-1 0,1 0,-1 0,1 0,0 0,0 0,62 6,0 2,55 16,-109-23,-8-1,0 0,0-1,0 1,0 0,1 0,-1 0,0 1,0-1,0 0,0 1,0 0,1-1,-1 1,0 0,0 0,-1 0,1 0,0 0,0 1,0-1,-1 0,1 1,-1 0,1-1,-1 1,0 0,1 0,-1-1,0 1,0 0,0 0,-1 0,1 0,0 1,-1-1,1 0,-1 0,0 0,0 0,0 1,0-1,-50 84,48-83,1 0,0 0,-1-1,1 2,0-1,0 0,1 0,-1 0,1 0,-1 0,1 1,0-1,0 0,1 0,-1 1,0-1,1 0,0 0,0 0,0 0,0 0,1 0,-1 0,1 0,-1 0,1-1,0 1,0-1,0 1,1-1,-1 0,1 0,-1 0,1 0,-1 0,1 0,2 0,69 19,-35-15</inkml:trace>
  <inkml:trace contextRef="#ctx0" brushRef="#br2" timeOffset="189832.95">29269 790,'-5'-6,"1"0,-1 0,0 1,-1 0,0 0,1 0,-2 1,1-1,0 2,-1-1,0 1,1 0,-1 0,-1 1,1-1,0 2,0-1,-1 1,1 0,-1 1,1 0,-1 0,-4 1,9 1,0 0,0 0,0 0,0 0,1 0,-1 1,1 0,-1-1,1 1,0 0,0 0,0 0,1 0,-1 1,1-1,0 0,-1 1,2-1,-1 1,0-1,1 1,-1-1,1 1,0-1,0 1,1 0,-1-1,1 1,-1-1,1 1,0-1,1 0,-1 1,1-1,-1 0,1 0,0 0,0 0,0 0,0 0,1 0,-1-1,1 1,0-1,0 0,5 4,0 0,0-1,1 0,0 0,0-1,0-1,0 1,0-2,1 1,-1-1,1 0,0-1,0 0,-1-1,10 0,-13-1,0 1,0-1,0 1,0-2,-1 1,1-1,0 1,-1-2,1 1,-1-1,0 1,1-1,-1-1,-1 1,1-1,0 0,-1 0,0 0,0-1,0 1,-1-1,1 0,-1 0,0 0,-1-1,2-2,-2 2,0 0,0 0,0 0,-1 0,0 0,0 0,-1-1,1 1,-2 0,1 0,0-1,-2-3,1 10,1 0,-1 0,1 0,-1 0,1 0,-1 0,1 1,-1-1,1 0,-1 0,1 1,-1-1,1 0,0 0,-1 1,1-1,-1 0,1 1,0-1,-1 1,1-1,0 1,-1-1,1 0,0 1,0-1,0 1,-1-1,1 1,0-1,0 1,0-1,0 1,0 0,0-1,0 1,0-1,0 1,0-1,0 1,0-1,0 1,1-1,-1 1,-1 4,0 0,1 0,0 1,0-1,0 0,1 0,0 0,0 0,0 0,0 0,1 0,0 0,0 0,0-1,1 1,-1-1,1 1,0-1,1 0,-1 0,1 0,-1-1,1 1,0-1,0 0,1 0,-1 0,1-1,-1 0,1 1,0-2,0 1,3 1,-1-1,0 0,0 0,1-1,-1 1,1-2,-1 1,1-1,0 0,-1-1,1 0,-1 0,1-1,-1 0,0 0,0 0,0-1,0 0,0-1,0 1,-1-1,1-1,0-1,0-1,-1 0,0 0,0-1,0 1,-1-1,0 0,-1-1,1 1,-2-1,1 0,-1-1,-5 14,1 1,0-1,0 0,1 1,-1-1,1 1,0-1,0 1,0-1,1 1,0-1,-1 0,1 1,1-1,-1 0,1 0,0 1,0-1,0-1,0 1,1 0,-1 0,1-1,0 0,0 1,1-1,-1 0,0-1,1 1,0-1,1 2,-1-3,0 1,0-1,1 0,-1 0,0 0,0-1,1 0,-1 1,0-1,0-1,1 1,-1-1,0 1,0-1,1-1,-1 1,0 0,0-1,0 0,-1 0,1 0,0-1,-1 1,1-1,-1 0,0 0,2-2,5-7,-1 1,0-1,-1-1,0 0,-1 0,-1 0,3-6,2-1,-5 34,-5 8,-1-18,-1 1,1-1,-1 1,2-1,-1 1,0-1,1 1,0-1,0 1,0-1,0 0,1 1,0-1,0 0,0 0,0 0,0-1,1 1,0 0,0-1,0 0,0 0,0 0,1 0,0 0,3 2,22 6,0-4</inkml:trace>
  <inkml:trace contextRef="#ctx0" brushRef="#br2" timeOffset="190184.173">30405 709,'-9'-6,"1"1,-1 0,0 0,0 1,0 0,-1 1,0 0,1 0,-1 1,0 0,0 1,0 0,-8 1,15 0,1 1,-1 0,1 0,-1 0,1 0,0 1,0-1,-1 1,1-1,0 1,0 0,0-1,1 1,-1 0,0 0,1 1,-1-1,1 0,0 0,0 1,0-1,0 1,0-1,0 1,0-1,1 1,0 0,-1-1,1 1,0 0,0-1,0 1,1-1,-1 1,1 0,-1-1,1 1,0-1,0 1,0-1,1 2,7 5,0 0,0 0,1-1,0 0,0-1,1 0,0 0,0-1,1-1,0 0,2 1,23 11,28 24,-64-40,-1-1,1 1,-1 0,1-1,-1 1,0 0,1-1,-1 1,0 0,0-1,1 1,-1 0,0 0,0-1,0 1,0 0,0 0,0-1,0 1,0 0,0 0,0-1,0 1,-1 0,1 0,0-1,-1 1,1 0,0-1,-1 1,1 0,-1-1,1 1,-1-1,1 1,-1 0,1-1,-1 0,0 1,1-1,-1 1,0-1,1 0,-1 1,0-1,1 0,-1 0,0 1,0-1,-40 12,19-8,-1 0,0-2,0 0,0-2,0-1,-6-1,13-1</inkml:trace>
  <inkml:trace contextRef="#ctx0" brushRef="#br2" timeOffset="190584.351">30592 843,'219'-299,"-191"259,-2-1,-2-1,-2-1,-2-1,-2 0,9-35,-26 77,0 0,-1 1,1-1,0 0,-1 0,1 0,-1 1,1-1,-1 0,0 0,0 0,0 0,0 0,0 0,0 1,0-1,-1 0,1 0,-1 0,1 0,-1 1,0-1,0 0,0 0,0 1,0-1,0 1,0-1,0 1,-1-1,1 1,0 0,-1 0,1 0,-1 0,0 0,1 0,-1 0,0 0,1 0,-1 1,0-1,0 1,-5 2,1 1,-1-1,1 1,0 1,0-1,0 1,1 0,-1 1,1-1,0 1,1 0,-1 1,1-1,0 1,0-1,0 1,1 0,-3 6,-11 27,2 0,1 0,2 1,2 1,2 0,1 1,3-1,1 1,2 35,-4 18,-40 384,43-467,-2 26,-2-1,-2 1,-1-2,-6 15,5-31,1-8</inkml:trace>
  <inkml:trace contextRef="#ctx0" brushRef="#br2" timeOffset="191293.707">30619 923,'38'-3,"0"-3,0-1,-1-1,0-2,-1-2,0-2,-1-1,0-1,4-5,-24 12,-1-1,-1 0,1-1,-2-1,0 0,0 0,-1-1,-1-1,8-12,-17 26,0-1,-1 1,1-1,0 0,-1 1,1-1,0 0,-1 0,1 1,-1-1,1 0,-1 0,1 0,-1 0,0 0,1 0,-1 1,0-1,0 0,0 0,0 0,0 0,0 0,0 0,0 0,0 0,0 0,0 0,-1 0,1 0,0 0,-1 0,1 1,0-1,-1 0,1 0,-1 0,0 1,1-1,-1 0,0 0,1 1,-1-1,0 1,0-1,1 1,-1-1,0 1,0-1,0 1,0 0,0-1,0 1,0 0,0 0,1 0,-1 0,0 0,0 0,0 0,0 0,0 0,0 0,0 0,-1 1,-5 2,0 1,0 0,1 1,-1 0,1 0,0 0,0 1,0 0,1 0,0 0,0 0,1 1,0 0,0 0,0 0,1 1,0-1,1 1,-1 0,2 0,-2 4,2-8,1 0,-1 1,1-1,-1 0,1 1,1-1,-1 0,1 1,-1-1,1 0,0 1,1-1,-1 0,1 0,0 0,0 0,0-1,0 1,1 0,-1-1,1 1,0-1,0 0,0 0,1 0,-1-1,1 1,-1-1,1 0,0 0,0 0,0 0,0-1,0 1,1-1,-1 0,2 0,2 0,1 0,0 0,0-1,0 0,-1-1,1 0,0 0,-1-1,1 0,-1-1,1 0,-1 0,0 0,0-1,0 0,-1-1,0 0,0 0,0-1,0 1,-1-2,0 1,0 0,0-1,-1 0,0-1,-1 1,1-1,-2 0,1 0,-1 0,0 0,-1-1,0 1,0-1,0-6,3-79,-4 92,-1 1,0 0,1 0,-1 0,1 0,-1 0,1 0,-1 0,1 0,0 0,0 0,-1 0,1 1,0-1,0 0,0 0,0 1,0-1,0 0,0 1,0-1,0 1,0-1,0 1,0 0,0 0,1-1,-1 1,0 0,0 0,0 0,0 0,1 0,-1 0,0 1,1-1,45 13,-37-10,10 3,-5-2,0 1,0 1,-1 0,0 0,0 2,0 0,7 6,-19-12,-1 1,0-1,0 1,0-1,0 1,0 0,-1-1,1 1,-1 0,0-1,0 1,0 0,0 0,0-1,0 1,-1 0,0 0,1-1,-1 1,0 0,0-1,0 1,-1-1,1 0,-1 1,1-1,-1 0,0 0,0 0,0 0,0 0,0 0,-1 0,-7 13,-32 77,41-89,0 1,1-1,-1 0,1 1,0-1,0 0,0 0,1 1,-1-1,1 0,0 0,0 0,0 1,0-1,0 0,1 0,-1 0,1-1,0 1,0 0,0-1,0 1,0-1,0 0,1 1,-1-1,1 0,0 0,1 0,9 4,0-1,1-1,-1 0,1-1,0-1,0 0,0 0,0-2,0 1,0-2,0 0,1-1,6-2,16-6,-8-3</inkml:trace>
  <inkml:trace contextRef="#ctx0" brushRef="#br2" timeOffset="196132.576">26167 1899,'0'0</inkml:trace>
  <inkml:trace contextRef="#ctx0" brushRef="#br2" timeOffset="198180.465">26153 1632,'1'3,"0"0,0 0,0 0,0 0,0 0,0 0,1-1,-1 1,1 0,0-1,0 1,0-1,0 0,0 1,1-1,-1 0,1 0,-1-1,1 1,0 0,1 0,28 25,-27-18,-1-1,-1 1,0 0,0 1,-1-1,0 0,0 1,-1-1,-1 1,0-1,0 1,0 0,-1-1,-2 5,3-10,0 0,0 0,-1-1,0 1,0 0,0 0,0-1,-1 1,1 0,-1-1,0 1,0-1,0 0,-3 3,0-22,9 2,1-1,0 1,0 0,2 0,-1 1,2 0,8-12,-4 6,-6 7,0 1,1 0,0 0,0 1,1-1,1 2,-1-1,1 1,5-3,-13 11,1 0,-1 0,1 0,0 0,-1 0,1 0,0 0,0 1,0-1,-1 1,1-1,0 1,0 0,0 0,0 0,0 0,-1 0,1 0,0 0,0 1,0-1,0 1,-1-1,1 1,0 0,0-1,-1 1,1 0,0 0,-1 0,1 1,-1-1,0 0,1 1,-1-1,0 0,0 1,0-1,0 1,0 0,0-1,0 1,0 1,22 81,-23 23,0-106,1 1,-1-1,1 1,0-1,-1 0,1 1,0-1,0 0,0 1,0-1,0 0,0 0,0 0,1 0,-1 0,0 0,1 0,-1 0,0-1,1 1,-1 0,1-1,-1 1,1-1,-1 0,1 1,0-1,-1 0,1 0,-1 0,1 0,0 0,0-1,53-8,-46 5,0 0,0 0,-1-1,0 0,0 0,0-1,0 0,-1 0,0-1,0 0,-1 0,0-1,0 0,-1 0,0 0,0-1,-1 1,0-1,0 0,-1 0,1-9,9-27,-10 65,-3-5,9 84,-8-96,-1 1,1-1,1 1,-1-1,0 0,1 0,0 1,-1-1,1 0,0 0,1-1,-1 1,0 0,1-1,0 0,-1 1,1-1,0 0,0 0,0-1,0 1,1-1,-1 1,0-1,3 1,1-1,0 0,0 0,0-1,1 0,-1 0,0-1,0 0,0 0,0 0,0-1,-1 0,1 0,0-1,-1 0,0 0,1-1,-1 1,0-1,-1-1,1 1,-1-1,0 0,4-5,5-6,-2-1,0-1,-1 0,0 0,-2-1,0 0,1-8,-25 121,14-88,0 0,0 0,0 1,1-1,0 0,1 1,-1-1,1 0,0 0,1 1,0-1,-1 0,2 0,-1-1,1 1,0 0,0-1,1 1,-1-1,1 0,0-1,1 1,-1 0,1-1,0 0,0 0,0-1,0 0,1 1,0-2,2 2,27 6,-3-4</inkml:trace>
  <inkml:trace contextRef="#ctx0" brushRef="#br2" timeOffset="199064.785">27317 1659,'-5'5,"1"1,1 0,-1 0,1 0,0 0,1 1,-1-1,1 1,0 0,1-1,0 1,0 0,0 0,1 0,0 0,0 0,1 0,0 0,0-1,1 1,-1 0,2-1,-1 1,1-1,0 1,0-1,0 0,1 0,3 3,-5-6,1 0,0-1,0 1,0-1,0 1,0-1,0 0,1 0,-1 0,1-1,-1 1,1-1,-1 0,1 0,0 0,0-1,0 1,0-1,-1 0,1 0,0 0,0 0,0-1,0 0,-1 1,1-1,0-1,-1 1,1-1,-1 1,4-3,1 0,-1-1,0 0,0 0,0-1,-1 0,0 0,0 0,0-1,-1 0,0 0,-1 0,1 0,2-8,7-48,-14 62,0 1,0 0,0-1,0 1,0 0,0-1,0 1,0 0,0-1,-1 1,1 0,0 0,0-1,0 1,0 0,0-1,-1 1,1 0,0 0,0-1,0 1,-1 0,1 0,0-1,-1 1,1 0,0 0,0 0,-1 0,1-1,0 1,-1 0,1 0,0 0,-1 0,1 0,0 0,-1 0,1 0,0 0,-1 0,1 0,0 0,-1 0,1 0,0 0,-1 1,1-1,0 0,0 0,-1 0,1 0,0 0,-1 1,1-1,0 0,0 0,-1 1,1-1,0 0,0 0,0 1,-1-1,1 0,0 1,0-1,0 0,0 1,0-1,0 0,-14 23,12-20,1 1,-1-1,1 1,0-1,0 1,1 0,-1 0,1-1,0 1,-1 0,2 0,-1-1,0 1,1 0,0 0,0-1,0 1,0-1,0 1,1-1,0 1,-1-1,1 0,0 0,1 0,-1 0,1 0,-1 0,1-1,0 1,2 1,6 1,1 0,-1-1,1-1,0 0,0 0,0-1,1-1,-1 0,0 0,0-1,1-1,-1 0,0-1,0 0,0-1,0-1,8-2,-14 4,-1 0,1 0,-1 0,1-1,-1 0,0 0,0 0,0 0,-1-1,1 0,-1 0,0 0,0-1,0 1,-1-1,1 0,-1 0,0 0,-1 0,1-1,-1 1,0-1,0 1,-1-1,1-2,-2 8,0 0,-1 1,1-1,0 1,0-1,0 0,0 1,-1-1,1 0,0 1,0-1,-1 0,1 1,0-1,-1 0,1 1,0-1,-1 0,1 0,0 0,-1 1,1-1,0 0,-1 0,1 0,-1 0,1 0,0 0,-1 1,1-1,-1 0,1 0,-1 0,1-1,0 1,-1 0,1 0,-1 0,1 0,0 0,-1 0,1-1,-1 1,1 0,0 0,-1 0,1-1,0 1,-1 0,1-1,0 1,0 0,-1-1,1 1,0 0,0-1,-1 1,1-1,-1 4,0 0,0 0,0 0,1 0,-1 0,1 1,0-1,-1 0,2 0,-1 0,0 0,0 0,1 0,0 0,0 0,0 0,0 0,0 0,0 0,1 0,-1-1,1 1,0-1,0 1,0-1,0 0,0 1,0-1,1 0,-1 0,1-1,-1 1,2 0,5 3,-1-1,1 1,1-2,-1 1,1-1,-1-1,1 1,0-2,9 1,131-1,-66 20,1-18,-82-3,0 0,0 0,0-1,0 1,0-1,0 0,0 0,0 0,0-1,0 1,-1 0,1-1,0 0,-1 0,0 0,1 0,-1 0,0 0,0 0,0-1,0 1,-1-1,1 0,0 1,0-4,-1 4,-1-1,1 0,-1 1,1-1,-1 0,0 0,0 1,-1-1,1 0,0 1,-1-1,0 0,1 1,-1-1,0 1,0-1,-1 1,1 0,0-1,-1 1,1 0,-1 0,0 0,0 0,0 0,0 0,0 0,-1 0,-71-33,65 34,1 0,-1 0,0 0,0 1,0 1,1 0,-1 0,0 0,1 1,-1 0,1 1,-5 2,9-4,-1 1,1 0,0 0,0 0,1 1,-1-1,0 1,1 0,-1 0,1 0,0 0,0 1,0-1,1 1,-1 0,1 0,0 0,0 0,0 0,1 0,-1 1,1-1,0 0,0 1,0 0,2-1,0 0,-1-1,1 1,0 0,1-1,-1 1,0-1,1 1,0-1,0 0,0 0,0 1,1-2,-1 1,1 0,0 0,0-1,0 0,0 1,0-1,0 0,0 0,1-1,-1 1,1-1,-1 0,1 0,0 0,0 0,27 8</inkml:trace>
  <inkml:trace contextRef="#ctx0" brushRef="#br2" timeOffset="200114.558">28439 1525,'-10'-13,"7"8,-1 0,1 0,-1 0,0 0,0 1,-1 0,0 0,1 0,-1 0,0 1,-1 0,1 0,-1 0,1 1,-1 0,-1-1,3 4,1 1,0-1,0 1,0-1,0 1,1 0,-1 0,0 0,1 1,-1-1,1 1,0-1,0 1,0 0,0 0,0 0,1 0,-1 0,1 0,0 0,0 0,0 0,0 1,1-1,-1 1,1-1,0 0,0 1,0-1,0 0,1 1,0 0,1 19,1 0,2 0,0-1,1 0,1 0,1 0,2-1,0-1,0 1,2-2,1 1,0-2,5 5,17 29,-29-42,-5-7,-1 0,1-1,0 1,0 0,1-1,-1 1,0-1,1 1,0-1,-1 0,1 0,0 1,0-1,0 0,1-1,-1 1,0 0,1-1,-1 1,1-1,-1 0,1 0,0 0,-1 0,1 0,0-1,0 1,0-1,0 1,-1-1,1 0,0-1,0 1,1 0,4-8,1 0,-2-1,1 1,-1-2,0 1,-1-1,0 0,-1 0,0 0,2-8,43-142,-49 158,0 0,0 0,0 1,1-1,-1 0,1 1,0-1,-1 1,1-1,0 1,0 0,0 0,-1 0,1 0,1 0,-1 0,0 1,0-1,0 1,0-1,0 1,1 0,-1 0,0 0,0 0,0 0,0 0,1 0,-1 1,0-1,0 1,0 0,0 0,0 0,0 0,0 0,0 0,1 1,11 2,114 26,-126-30,-1 1,1-1,-1 0,1 1,0 0,-1-1,1 1,-1 0,1 0,-1 0,0 0,1 0,-1 0,0 0,0 0,0 0,0 1,0-1,0 0,0 1,0-1,0 1,-1-1,1 1,0-1,-1 1,0 0,1-1,-1 1,0 0,0-1,0 1,0 0,0-1,0 1,0 0,0-1,-1 1,1 0,-1-1,1 1,-2 2,0 0,0 0,1 0,0 0,0 0,0 0,0 0,1 0,-1 1,1-1,0 0,1 0,-1 1,1-1,0 0,0 0,0 0,0 0,1 0,-1 0,1 0,0 0,0-1,1 1,-1-1,1 1,0-1,0 0,0 0,0 0,0-1,1 1,-1-1,4 2,4 0,0 0,0-1,0 0,1 0,0-2,-1 1,1-1,0-1,0 0,-1-1,1 0,0-1,-1 0,4-2,28-25,-54 46,10-15,1 0,-1 1,0-1,1 1,-1-1,1 1,0 0,0-1,0 1,0-1,1 1,-1-1,1 1,-1-1,1 1,0-1,0 0,0 1,0-1,0 0,1 0,-1 1,1-1,-1 0,1-1,0 1,0 0,0 0,0-1,0 1,0-1,0 0,0 1,1-1,-1 0,1 0,-1-1,0 1,3 0,2 0,0 1,0-1,0-1,0 0,0 0,0 0,0-1,0 0,0 0,0 0,0-1,-1 0,1-1,-1 0,1 0,-1 0,0 0,0-1,0 0,-1-1,1 1,-1-1,0 0,0 0,-1-1,0 1,0-1,0 0,0 0,-1 0,0-1,-1 1,1-1,-1 0,0 0,-1 1,1-5,-2 9,0 0,-1 0,1 0,-1 0,1 0,-1 0,0 0,1 0,-1 0,0 0,0 1,0-1,-1 0,1 1,0-1,-1 1,1-1,-1 1,1 0,-1-1,0 1,1 0,-1 0,0 0,0 1,0-1,0 0,0 1,0-1,0 1,0-1,0 1,0 0,0 0,0 0,-1 0,-74 14,72-12,1 0,-1 0,0 0,1 1,-1-1,1 1,0 0,0 0,0 1,1-1,-1 1,1 0,0 0,0 0,0 1,0-1,1 0,-1 1,1 0,1 0,-1-1,0 1,1 0,0 0,1 0,-1 6,27 18,-6-20</inkml:trace>
  <inkml:trace contextRef="#ctx0" brushRef="#br2" timeOffset="200633.866">29456 1498,'-3'-2,"1"1,-1-1,0 1,1-1,-1 1,0 0,0 0,0 0,0 0,0 1,0-1,0 1,0 0,0 0,-1 0,1 0,0 0,0 1,0-1,0 1,0 0,0 0,0 0,0 0,1 1,-1-1,0 1,1-1,-1 1,1 0,-1 0,1 0,0 1,0-1,0 0,-1 2,0 8,1-1,0 1,0 0,2-1,-1 1,1 0,1 0,0 0,0-1,2 1,-1-1,1 1,1-1,1 2,98 276,-103-288,0 0,0 0,0 0,0 1,0-1,1 0,-1 0,0 0,1 0,-1 0,1 0,-1 0,1 0,0 0,-1 0,1 0,0-1,0 1,-1 0,1 0,0-1,0 1,0 0,0-1,0 1,0-1,0 1,0-1,0 0,0 1,0-1,0 0,1 0,-1 0,0 0,0 0,0 0,0 0,0 0,0 0,1 0,-1-1,0 1,0 0,0-1,0 1,0-1,0 1,0-1,0 0,16-10,-1-2,0 0,-1-1,0-1,-2 0,1-1,-2 0,0-1,-1 0,2-5,10-21,-1 0,-3-2,-1 0,-3-1,-1 0,-2-1,-3-1,-1 0,-3 0,-2 0,-3-42,-9 38,-1 57,3 6,1 0,0 0,1 0,0 1,1 0,0 0,1 0,-1 6,2-9,-7 26,1 0,1 0,2 1,2-1,1 1,2 0,1 0,2 0,1-1,2 1,2-1,1 0,1-1,9 17,-15-43,0 0,0-1,0 1,1-1,0 1,1-1,0-1,0 1,0-1,1 0,1 0,9 4</inkml:trace>
  <inkml:trace contextRef="#ctx0" brushRef="#br2" timeOffset="200899.525">29656 1485,'18'0,"18"2,16 4,13 4,6 3,1 2,-7 1,-13 1,-15-1</inkml:trace>
  <inkml:trace contextRef="#ctx0" brushRef="#br2" timeOffset="201091.376">30017 1765,'-3'5,"0"-1,1 1,-1 0,1 0,0 0,1 1,-1-1,1 0,0 1,0-1,1 0,0 1,0-1,0 1,0-1,1 1,0-1,0 0,1 1,-1-1,1 0,0 0,0 0,1 0,0 0,0-1,0 1,0-1,2 0,0 0,0 0,0-1,1 0,-1 0,1 0,0-1,0 1,0-1,0-1,0 1,0-1,0 0,1-1,-1 0,0 1,0-2,1 1,-1-1,0 0,0 0,0-1,0 0,0 0,0 0,0-1,-1 0,1 0,-1 0,0-1,0 0,0 0,0 0,-1 0,0-1,1 0,-2 0,1 0,-1 0,3-4,-4 5,0 0,0 0,0 0,-1 0,0-1,1 1,-1 0,-1-1,1 1,-1 0,1-1,-1 1,0-1,-1 1,1-1,-1 1,0 0,0-1,-1 1,1 0,-1 0,0 0,0 0,0 0,0 0,-1 0,1 1,-3-2,3 4,0 0,0 0,0 1,0-1,0 1,0-1,0 1,-1 0,1 0,0 0,0 0,0 0,0 1,-1-1,1 1,0-1,0 1,0 0,0-1,0 1,0 0,0 1,0-1,1 0,-1 0,0 1,1-1,-1 1,-1 1,-33 55,35-54,0 1,0 0,0-1,1 1,0-1,0 1,0 0,1-1,-1 1,1 0,0-1,0 1,1 0,10 23</inkml:trace>
  <inkml:trace contextRef="#ctx0" brushRef="#br2" timeOffset="201435.286">30392 1926,'-1'-17,"1"1,1-1,0 0,1 1,1 0,1 0,0 0,1 0,1 0,0 1,2 0,-1 0,2 1,-1 0,2 0,6-6,-14 18,-1 0,1 0,0 0,0 0,0 0,0 0,0 1,0-1,0 1,1-1,-1 1,1 0,-1 0,1 0,-1 0,1 1,-1-1,1 1,0-1,-1 1,1 0,0 0,-1 0,1 0,0 1,-1-1,1 1,0-1,-1 1,1 0,-1 0,0 0,1 1,-1-1,0 0,1 1,-1 0,0-1,0 1,0 0,-1 0,1 0,0 0,1 3,0-1,1 1,-1-1,0 1,-1 0,1 0,-1 0,0 1,0-1,0 0,-1 1,0 0,0-1,0 1,-1-1,0 1,0 0,0-1,-1 1,0 2,-4 4,3-10,1 0,-1 0,1 0,0 1,0-1,0 0,0 1,0-1,0 1,1-1,-1 1,1-1,0 1,-1 0,1-1,1 1,-1-1,0 1,1-1,-1 1,1 0,-1-1,1 0,0 1,0-1,1 1,-1-1,0 0,1 0,-1 0,1 0,0 0,0 0,5 2,1 0,0-1,0 0,0-1,0 0,0 0,1 0,-1-1,0-1,2 1,-3-1,34 4</inkml:trace>
  <inkml:trace contextRef="#ctx0" brushRef="#br2" timeOffset="201682.577">31381 1698,'4'14,"2"9,0 5,-1 2,-2 1,-1-3,-1-3,2-5,2-5,1-5</inkml:trace>
  <inkml:trace contextRef="#ctx0" brushRef="#br2" timeOffset="202153.086">31341 1498,'27'1,"0"1,0 1,0 1,0 2,-1 0,0 2,6 3,-26-9,0 0,0 0,0 1,-1 0,1 0,-1 0,1 1,-1 0,0 0,-1 0,1 1,-1-1,0 1,0 0,0 0,0 1,-1-1,0 1,0 0,-1 0,0 0,0 0,0 0,-1 0,1 0,-2 1,1-1,-1 0,0 1,0 0,-8 56,1 41,8-103,-1 1,1 0,-1 0,1 0,0-1,0 1,0 0,0-1,0 1,0-1,1 1,-1-1,0 0,1 1,-1-1,1 0,-1 0,1 0,0 0,-1 0,1 0,0-1,0 1,0-1,-1 1,1-1,0 1,0-1,0 0,0 0,0 0,1 0,63-9,-52 5,0-1,-1-1,1 0,-1-1,-1 0,1-1,-1 0,0-1,-1-1,2-2,-13 12,0 0,1-1,-1 1,1 0,-1-1,1 1,-1 0,1 0,-1-1,1 1,-1 0,1 0,-1 0,1 0,-1 0,1 0,-1 0,1 0,-1 0,1 0,0 0,-1 0,1 0,-1 0,1 0,-1 0,1 1,-1-1,1 0,-1 0,1 1,-1-1,0 0,1 1,-1-1,1 0,-1 1,0-1,1 1,-1-1,0 0,1 1,-1-1,0 1,0-1,0 1,1-1,-1 1,0-1,0 1,0 0,0-1,0 1,0-1,0 1,0-1,0 1,0-1,0 1,0 0,4 9,8 9,2-1,0-1,0-1,2 0,0 0,0-2,2 0,0-1,0-1,1 0,1-2,0 0,0-1,5 0,33 16</inkml:trace>
  <inkml:trace contextRef="#ctx0" brushRef="#br2" timeOffset="203626.104">21702 2902,'9'-19,"14"-20,-1-2,-3 0,-2-1,-1 0,-2-2,-2 0,-2 0,-2-1,-2 0,-1-12,-19-7,13 62,1 1,-1-1,0 1,0-1,0 1,0 0,0-1,0 1,0 0,0 0,0 0,0 0,-1 0,1 0,0 0,-1 0,1 1,-1-1,1 0,-1 1,1-1,-1 1,0 0,1-1,-1 1,1 0,-1 0,0 0,1 0,-1 0,1 1,-1-1,0 0,1 1,-1-1,1 1,-2 0,0 0,1 0,-1 0,1 0,0 0,-1 1,1-1,0 0,0 1,0 0,0-1,0 1,0 0,1 0,-1 0,1 0,-1 1,1-1,0 0,-1 1,1-1,1 1,-1-1,0 1,0-1,1 1,0-1,-1 1,1 0,0-1,0 1,1-1,-1 1,0 0,1-1,0 1,-1-1,1 1,0-1,1 2,7 3,1-1,0 0,0 0,0-1,0-1,1 0,-1 0,1-1,0 0,1-1,-1-1,4 1,9 2,-6 0,113 32,-127-34,1 0,0 0,-1 1,1-1,-1 1,0 0,1 1,-2-1,1 1,0 0,-1 0,1 0,-1 0,-1 0,1 1,0-1,-1 1,0 0,0 0,0 0,-1 0,0 0,1 4,-18 159,17-165,0-1,-1 0,1 1,0-1,0 0,1 0,-1 0,0 1,1-1,-1-1,1 1,-1 0,1 0,0-1,0 1,0-1,0 1,0-1,0 0,0 0,1 0,-1 0,0 0,0 0,1 0,-1-1,1 0,1 1,72 2,-58-4,1-1,-1-1,0-1,0 0,0-1,-1-1,7-3,-18 7,-1-1,1 1,-1-1,0-1,1 1,-1 0,-1-1,1 0,-1 0,1-1,-1 1,0-1,-1 0,1 0,-1 0,0-1,0 1,-1-1,0 1,0-1,0 0,0 0,0-6,-2 9,-1-1,1 0,-1 1,0-1,0 1,0-1,0 1,0-1,-1 1,0 0,0 0,1 0,-2 0,1 0,0 0,-1 0,1 1,-1-1,0 1,0 0,0 0,0 0,0 0,0 0,-1 1,1-1,0 1,-1 0,1 0,-1 0,0 1,1-1,-1 1,0 0,1 0,-1 0,1 0,-1 1,0-1,1 1,-1 0,1 0,-1 0,1 1,0-1,-1 1,1 0,0 0,0 0,0 0,0 1,1-1,-1 1,1-1,-1 2,0-2,1 1,-1 0,1 0,0 0,0 0,0 0,0 0,0 1,1-1,0 1,-1-1,1 1,1-1,-1 1,0 0,1-1,0 1,0 0,0-1,0 1,0 0,1-1,0 1,0 0,0-1,0 1,0-1,1 1,-1-1,1 0,0 0,0 1,0-2,2 2,3 6,1-1,1-1,-1 1,1-1,1-1,0 0,0 0,0-1,1-1,2 2,15 4,1-1,1-1,0-1,0-2,0-1,17 0,26 0</inkml:trace>
  <inkml:trace contextRef="#ctx0" brushRef="#br2" timeOffset="204163.464">23079 2661,'-9'-7,"0"0,-1 0,0 1,0 0,0 1,-1 0,0 1,0 0,0 0,0 1,-1 1,-2 0,8 1,0 0,0 1,0 0,-1 0,1 1,0-1,0 1,0 1,0-1,0 1,1 0,-1 0,0 1,1 0,0 0,-1 0,1 0,0 1,1 0,-1 0,1 0,0 1,-4 4,6-7,1 0,0 0,-1-1,1 1,0 0,0 0,0 1,0-1,1 0,-1 0,0 0,1 1,0-1,-1 0,1 0,0 1,0-1,0 0,1 0,-1 1,0-1,1 0,0 0,-1 1,1-1,0 0,0 0,0 0,0 0,1 0,-1 0,0-1,1 1,-1 0,1-1,0 1,0-1,-1 1,3 0,4 3,1 1,-1-2,1 1,0-1,1 0,-1-1,1 0,6 0,197 14,-210-17,0 1,0 0,0 0,-1 0,1 0,0 0,-1 0,1 1,-1-1,1 1,-1 0,0-1,0 1,0 0,0 1,0-1,0 0,0 0,-1 1,1-1,-1 1,1 0,-1-1,0 1,0 0,-1 0,1-1,0 3,3 87,-4-70,-1 7,-11 164,10-178,-1 0,0 0,-1 0,-1 0,-1-1,0 0,-1 0,0 0,-1-1,0 0,-4 3,11-15,1 1,-1-1,0 1,0-1,0 1,0-1,0 0,0 1,0-1,0 0,0 0,-1 0,1 0,0 0,-1 0,1 0,-1 0,0 0,1-1,-1 1,1-1,-1 1,0-1,1 0,-1 1,0-1,1 0,-1 0,0 0,0-1,1 1,-1 0,0 0,1-1,-1 1,1-1,-1 0,0 1,1-1,0 0,-1 0,1 0,-1 0,1 0,0 0,0-1,0 1,-1 0,-1-9,1 1,-1-1,1 0,1 0,0 0,0 0,1 0,1 0,-1 0,2 0,-1 0,1 1,1-1,2-6,9-29,2 2,1 0,3 1,1 0,2 2,2 1,2 1,20-22,-31 39,1 1,1 0,1 1,1 1,0 1,20-12,-40 28,1 1,0-1,-1 1,1-1,-1 1,1-1,0 1,-1 0,1-1,0 1,0 0,-1 0,1 0,0-1,0 1,-1 0,1 0,0 0,0 0,-1 0,1 0,0 0,0 1,-1-1,1 0,0 0,0 0,-1 1,1-1,0 0,-1 1,1-1,-1 1,1-1,0 1,-1-1,1 1,-1-1,1 1,-1 0,1-1,-1 1,0 0,1-1,5 38,-6-31,2 14,-1 12,1 1,2-1,2 0,1 0,1-1,2 1,6 11,10-8,-14-30</inkml:trace>
  <inkml:trace contextRef="#ctx0" brushRef="#br2" timeOffset="204357.068">23453 2353,'5'18,"10"11,14 7,2-2</inkml:trace>
  <inkml:trace contextRef="#ctx0" brushRef="#br2" timeOffset="205112.274">23988 2595,'-27'-5,"0"1,0 2,-1 0,1 2,-1 1,-2 2,27-3,-1 0,1 1,-1-1,1 1,-1 0,1 0,-1 0,1 0,0 1,-1 0,1-1,0 1,0 0,0 0,1 1,-1-1,0 0,1 1,-1 0,1 0,0-1,0 1,0 1,1-1,-1 0,1 0,-1 1,1-1,0 0,0 1,1-1,-1 1,1 0,0-1,0 1,0-1,0 3,5 7,0 0,1 0,0 0,1-1,0 1,1-2,1 1,-1-1,2-1,0 1,0-1,3 1,6 8,-8-7,0-2,0 1,-1 0,0 1,-1 0,0 1,-1 0,6 14,-13-24,0 0,-1 0,1 0,-1 0,0 0,0 0,-1 0,1 0,0 0,-1 0,0-1,1 1,-1 0,0 0,-1 0,1-1,0 1,-1-1,0 1,1-1,-1 1,0-1,0 0,-1 0,1 0,0 0,0 0,-1-1,0 1,1-1,-1 1,0-1,1 0,-1 0,0 0,0-1,0 1,0-1,0 1,0-1,-1 0,3-1,0 1,0 0,1-1,-1 1,0-1,1 1,-1-1,0 0,1 1,-1-1,1 1,-1-1,1 0,-1 0,1 1,-1-1,1 0,0 0,-1 0,1 1,0-1,0 0,0 0,-1 0,1 0,0 0,0 0,0 1,1-1,-1 0,0 0,0 0,0 0,1 1,-1-1,0 0,1 0,-1 0,1 1,-1-1,1 0,-1 1,1-1,-1 0,1 1,0-1,-1 1,1-1,0 0,139-180,-104 133,-2-2,-2-1,-2-2,-3 0,-2-2,-2-1,-3-1,-2-1,4-30,-14 3,-8 84,1 1,-1-1,0 1,0-1,0 1,0-1,0 1,0-1,0 1,0-1,0 1,0-1,0 1,0-1,0 0,0 1,-1-1,1 1,0-1,0 1,-1-1,1 1,0 0,-1-1,1 1,0-1,-1 1,1 0,0-1,-1 1,1 0,-1-1,1 1,-1 0,1 0,-1-1,1 1,-1 0,1 0,-1 0,1 0,-1 0,1 0,-1-1,0 1,1 1,-1-1,1 0,-1 0,-19 21,7 4,1 1,2 0,0 1,2 0,1 1,1-1,-1 21,2-2,2 1,2 0,2 0,2 0,2 0,2-1,2 0,2 0,2-1,9 17,-14-38,52 118,-60-140,1 0,0 0,0-1,0 1,0 0,0-1,0 1,0-1,1 0,-1 1,0-1,1 0,-1 0,1 0,-1 0,1 0,0 0,-1 0,1 0,0-1,0 1,0-1,-1 1,1-1,0 0,0 1,0-1,0 0,0 0,0-1,-1 1,1 0,0-1,0 1,0-1,0 1,-1-1,3-1,7-6,0-1,-1 0,0-1,0 0,-1-1,0 0,-1 0,-1-1,1 0,-2 0,0-1,4-11,6-8,-16 32,0 0,1 0,-1 1,0-1,0 0,1 0,-1 0,0 0,0 0,1 0,-1 0,0 0,0 0,1 0,-1 0,0 0,0 0,1 0,-1 0,0 0,0 0,1 0,-1 0,0 0,0-1,1 1,-1 0,0 0,0 0,0 0,1 0,-1-1,0 1,0 0,0 0,0 0,1-1,-1 1,0 0,0 0,0-1,0 1,0 0,0 0,0-1,0 1,0 0,0-1,-2 23,-5-7,4-13</inkml:trace>
  <inkml:trace contextRef="#ctx0" brushRef="#br2" timeOffset="205910.393">24121 2514,'0'-2,"7"-1,14 0,18 1,20 2,17 2,12 0,2 0,-14 0</inkml:trace>
  <inkml:trace contextRef="#ctx0" brushRef="#br2" timeOffset="206996.421">24509 3116,'12'-22,"-2"-1,-1-1,-1 0,0 0,-2 0,-1-1,-1 0,-1 0,-1 0,-2 0,0-1,0 24,0 0,0 0,-1 0,1 0,0 0,-1 0,0 0,1 0,-1 0,0 0,0 0,0 0,0 1,0-1,0 0,-1 1,1-1,0 1,-1 0,1-1,-1 1,0 0,1 0,-1 0,0 0,0 0,0 0,0 0,1 1,-1-1,0 1,0-1,0 1,0 0,0 0,-1 0,1 0,0 0,0 0,0 1,0-1,0 0,0 1,2-1,0 1,0-1,-1 0,1 1,0-1,0 1,0-1,0 0,0 1,-1-1,1 1,0-1,0 0,0 1,0-1,0 1,0-1,0 0,0 1,1-1,-1 1,0-1,0 0,0 1,0-1,0 0,1 1,-1-1,0 0,0 1,1-1,-1 0,0 1,0-1,1 0,-1 0,0 1,1-1,-1 0,0 0,1 0,-1 1,1-1,-1 0,0 0,1 0,-1 0,1 0,-1 0,0 0,1 0,-1 0,1 0,-1 0,0 0,1 0,-1 0,1 0,-1 0,0-1,1 1,-1 0,0 0,1 0,-1-1,0 1,1 0,-1 0,0-1,1 1,266 29,-263-29,-1 1,1 0,-1 0,0 0,1 0,-1 0,0 1,0 0,0-1,0 1,0 0,-1 1,1-1,-1 0,1 1,-1-1,0 1,0 0,0 0,0 0,0 0,-1 0,1 0,-1 0,0 1,0-1,0 0,0 1,-1-1,0 1,1-1,-1 1,0-1,-1 1,1-1,-1 2,-7 35,1 38,9-75,0 0,1 0,-1 0,1 0,0 0,0 0,0-1,0 1,0-1,1 0,-1 0,1 0,0-1,-1 1,1-1,0 0,0 0,0 0,-1 0,1-1,0 1,0-1,0 0,2-1,10 2,0 0,0-2,0 0,0 0,0-2,0 0,0-1,6-2,-15 4,0-1,0 0,0 0,-1 0,1-1,-1 0,0 0,0 0,0-1,-1 0,0 0,0 0,0-1,0 0,-1 0,0 0,0 0,-1-1,2-2,8 105,-10-90,0-1,0 1,1-1,-1 0,1 0,0 0,1-1,-1 1,1-1,0 0,0-1,0 1,0-1,1 0,-1 0,1 0,0-1,0 0,0 0,0-1,0 1,0-1,0-1,1 1,-1-1,0 0,1-1,1 1,1-1,0-1,-1 0,1 0,-1 0,1-1,-1 0,0-1,0 0,0 0,-1-1,1 0,-1 0,0-1,-1 1,1-2,-1 1,-1-1,1 0,4-7,29-77,-35 115,-4-13,-1-7,0 1,1-1,0 0,-1 0,1 0,1 0,-1 0,1 0,0 0,0 0,0 0,0 0,1 0,-1 0,1 0,0-1,0 1,0-1,1 1,-1-1,1 0,0 0,0 0,1 1,6-1,0 0,0 0,0-1,0 0,0-1,0 0,1-1,-1 0,0 0,0-1,1 0,-1-1,0-1,0 1,-1-1,1-1,-1 0,1 0,-1-1,0 0,-1-1,8-6,10-7,-2-2,-1-1,-1-1,-1 0,0-2,-2 0,-1-2,-2 0,0 0,-2-2,0 0,-3 0,0-1,-2-1,-1 0,3-23,-9 44,0 1,1-1,-1 0,0 1,-1-1,-1 0,1 0,-1 0,-1 0,0 0,0 0,-1 0,0 1,-1-1,-2-4,4 12,0 0,0 0,-1 0,1 1,-1-1,1 0,-1 1,0-1,1 1,-1-1,0 1,0 0,0 0,0 0,0 0,0 0,0 0,0 1,-1-1,1 1,0-1,0 1,-1 0,1 0,0 0,0 0,-1 0,1 1,0-1,0 1,0-1,-1 1,1 0,0 0,0 0,0 0,-69 51,55-34,1 0,1 2,1 0,0 0,2 1,0 0,2 1,0 1,1-1,1 1,2 0,0 1,1 0,2-1,0 1,1 0,2 0,0 0,3 6,-1-16,0-1,1 0,0-1,1 1,1-1,0 0,0 0,1 0,1-1,0 0,1-1,0 1,0-2,1 1,0-2,1 1,0-1,0-1,1 0,-1 0,9 2,61 19,-4-9</inkml:trace>
  <inkml:trace contextRef="#ctx0" brushRef="#br2" timeOffset="207677.426">27370 2889,'-6'-2,"-1"0,1 0,-1 1,1 0,-1 0,0 0,1 1,-1 0,0 1,1-1,-1 1,0 0,1 1,0 0,-1 0,1 0,0 1,0 0,0 0,0 0,0 1,1 0,0 0,0 1,0-1,0 1,1 0,-1 0,2-1,-1 0,1 0,-1 1,1-1,1 1,-1-1,1 1,0 0,0 0,0 0,0 0,1 0,0 1,0-1,0 0,1 1,0 2,2-6,1 1,-1-1,1 0,-1 0,1-1,0 1,0-1,0 1,0-1,0 0,0 0,0 0,0 0,0-1,0 0,1 1,-1-1,0 0,0 0,0-1,1 1,-1-1,0 1,0-1,0 0,0 0,0 0,2-2,9-1,-1-1,1-1,-1 0,0-1,-1 0,1-1,-1-1,-1 0,0 0,0-1,-1 0,0-1,-1 0,0-1,-1 0,7-13,-1 0,-2-2,-1 1,-1-1,-1-1,-1 0,-2 0,-1 0,0-4,-2 9,0-1,-2 1,0 0,-2-1,0 1,-5-23,6 44,0 0,0 0,0-1,0 1,0 0,-1 0,1 0,-1 0,1 0,-1 0,0 1,0-1,0 0,0 0,0 0,0 1,0-1,-1 0,1 1,0-1,-1 1,0 0,1 0,-1-1,0 1,1 0,-1 0,0 0,0 1,0-1,0 0,0 1,0-1,0 1,0 0,0 0,0 0,0 0,0 0,0 0,0 0,0 0,-1 1,-3 3,0 1,0-1,1 1,0 0,0 1,0-1,1 1,0 0,0 0,0 0,-2 5,-6 10,1 1,0 0,2 1,1 0,0 1,2 0,1 0,0 0,2 1,1-1,1 1,1 0,1-1,1 1,2 0,2 11,-3-28,0 1,1-1,-1 0,2 0,-1 0,1-1,0 0,1 0,-1 0,1 0,1-1,-1 0,1 0,0-1,1 0,-1 0,1 0,0-1,0 0,1-1,-1 0,0 0,1-1,0 0,0-1,0 0,0 0,6 0,-5-1,0-1,1 0,-1 0,0-1,0 0,0-1,0 0,0-1,-1 0,1 0,-1-1,0 0,-1-1,1 0,-1 0,0-1,0 0,-1 0,0-1,-1 0,1 0,-1-1,-1 1,0-1,0 0,-1-1,1-1,-1 3,-1-1,1 1,-1-1,-1 0,0 0,0 0,-1 0,0 0,0-7,-1 16,0-1,0 1,1-1,-1 1,0-1,0 1,0-1,0 1,0-1,0 0,0 1,0-1,0 1,0-1,0 1,0-1,0 1,-1-1,1 1,0-1,0 1,0-1,-1 1,1 0,0-1,-1 1,1-1,0 1,-1 0,1-1,0 1,-1 0,1-1,-1 1,1 0,-1-1,1 1,-1 0,1 0,-1 0,1 0,-1-1,1 1,-1 0,1 0,-1 0,1 0,-1 0,1 0,-1 0,1 1,-1-1,1 0,-1 0,1 0,-1 0,1 1,-1-1,1 0,-1 0,1 1,-1-1,1 0,0 1,-1-1,1 0,0 1,-1-1,1 1,-25 31,22-24,-1 0,1-1,0 1,0 0,1 0,0 1,1-1,0 0,0 1,1-1,0 1,0-1,1 0,0 1,1-1,-1 0,2 0,-1 0,1 0,3 7,27 28,5-8</inkml:trace>
  <inkml:trace contextRef="#ctx0" brushRef="#br2" timeOffset="209025.275">28600 2782,'0'37,"2"0,2 0,1 0,2-1,2 1,1-2,5 11,-15-43,0 0,1 0,0 1,-1-1,1 0,0 0,0 0,1 0,-1 0,1 0,0 0,-1 0,1-1,0 1,1-1,-1 1,0-1,1 0,-1 0,1 0,0 0,-1 0,1 0,0-1,0 0,0 1,1-1,-1 0,0-1,0 1,0-1,1 1,-1-1,0 0,1 0,-1 0,0 0,0-1,1 0,-1 1,0-1,8-8,0 1,-1-2,-1 1,1-2,-1 1,-1-1,0 0,-1-1,0 1,-1-2,0 1,-1-1,0 0,-1 0,0 0,-1 0,-1-1,0 1,-1-7,2-22,-16 50,9-1,1 1,0-1,0 0,1 1,0 0,0-1,1 1,0 0,1 0,-1 0,1-1,1 7,0-11,-1 1,1 0,0-1,0 1,0-1,0 1,1-1,-1 1,1-1,0 0,0 0,0 0,0 0,1 0,-1 0,1-1,-1 1,1-1,0 1,0-1,0 0,1-1,-1 1,0 0,1-1,-1 0,3 1,2 0,-1-1,1 0,-1-1,1 0,-1 0,1 0,0-1,-1 0,1-1,-1 0,0 0,1 0,-1-1,0 0,-1 0,1-1,0 0,-1 0,0-1,0 1,3-5,6-4,-1-1,-1-1,0 0,-1-1,-1 0,0-1,5-12,3-4,-30 78,9-40,-1 1,1 0,1 1,-1-1,1 0,0 0,0 1,1-1,-1 1,2-1,-1 0,1 1,0-1,0 0,0 0,1 1,0-1,0 0,1 0,0-1,0 1,0-1,1 1,-1-1,1 0,1 0,-1-1,1 1,0-1,7 3,1-1,-1-1,1 0,1-1,-1 0,0-1,1-1,0 0,0 0,-1-2,1 0,0 0,0-1,0-1,-1 0,1-1,-1-1,2 0,-6 0,0 1,0-2,0 1,0-1,-1-1,0 1,0-1,-1-1,1 1,-2-1,1-1,-1 1,0-1,0 0,-1-1,0 1,0-1,-1 0,0 0,-1-1,0 1,-1-1,0 1,0-1,-1 0,0 0,0-5,-1 14,0-1,1 1,-1-1,0 0,0 1,0-1,0 1,0-1,0 0,-1 1,1-1,0 1,-1-1,1 1,-1-1,0 1,1-1,-1 1,0 0,0-1,0 1,0 0,0 0,0-1,0 1,-1 0,1 0,0 0,0 1,-1-1,1 0,-1 0,1 1,-1-1,1 1,-1-1,1 1,-1 0,1-1,-1 1,0 0,1 0,-1 0,1 0,-1 1,0-1,1 0,-1 1,1-1,-1 1,1-1,-2 1,-2 4,0-1,0 1,0 0,0 1,1-1,0 1,0-1,0 1,1 1,0-1,0 0,0 1,1-1,0 1,0 0,1 0,0 0,0 0,1 0,-1 0,2 0,-1 0,1 0,0 0,0 0,1-1,0 1,0 0,1-1,2 6,2-2,0 1,1-1,0-1,0 1,1-2,1 1,-1-1,1-1,1 1,-1-2,1 1,1-2,-1 1,1-2,0 1,0-2,0 1,0-2,0 0,1 0,0-1,-1-1,1 0,-1 0,1-1,0-1,-4 0,-1 0,0-1,0 0,0 0,0-1,0 0,-1 0,0-1,0 0,0 0,0 0,-1-1,0 0,0 0,-1-1,0 0,0 0,0 0,-1 0,0-1,0 0,-1 0,0 0,0 0,-1 0,0-1,-1 1,0 0,0-1,-1 0,0 1,0-7,-1 16,1-1,-1 1,1-1,-1 0,0 1,1-1,-1 1,1-1,-1 0,0 0,1 1,-1-1,1 0,-1 0,0 0,1 0,-1 1,0-1,0 0,1 0,-1 0,0-1,1 1,-1 0,0 0,1 0,-1 0,0-1,1 1,-1 0,1-1,-1 1,0 0,1-1,-1 1,1-1,-1 1,1-1,-1 1,1-1,0 1,-1-1,1 1,0-1,-1 0,1 1,0-1,0 1,-1-1,1 0,0 1,0-1,0 0,0 0,0 1,0-1,0 0,0 0,-3 6,0-1,1 1,-1 0,1 0,0 0,1 0,-1 0,1 0,0 0,0 0,0 1,1-1,0 0,0 1,0-1,1 0,0 1,0-1,0 0,1 0,-1 0,1 0,0 0,1 0,-1 0,1-1,0 1,0-1,1 0,-1 0,1 0,0 0,0-1,0 1,0-1,1 0,-1-1,5 3,-1-1,-1 0,0-1,1 0,0-1,0 0,0 0,0 0,0-1,0-1,0 1,0-1,0 0,0-1,1 0,-1 0,0-1,-1 0,1 0,0-1,-1 0,1-1,-1 1,0-1,0-1,0 1,-1-1,1 0,-1-1,0 0,-1 0,0 0,0 0,0-1,0 0,0-2,-2 2,0 1,-1-1,0 0,0 0,0 0,-1 1,0-1,0-1,-1 1,0 0,0 0,-1 0,0-1,1 7,0 1,-1-1,1 1,0-1,0 1,-1 0,1-1,0 1,-1 0,1-1,0 1,-1 0,1-1,-1 1,1 0,-1 0,1 0,-1-1,1 1,0 0,-1 0,1 0,-1 0,1 0,-1 0,1 0,-1 0,1 0,-1 0,1 0,-1 0,1 0,-1 0,1 0,-1 1,1-1,-1 0,1 0,0 0,-1 1,1-1,-1 0,1 1,0-1,-1 0,1 1,0-1,-1 0,1 1,0-1,0 1,-1-1,1 1,0-1,0 1,0-1,0 1,-19 26,16-22,0-1,0 1,0 0,1 0,0 0,0 0,0 1,0-1,1 1,0-1,0 1,0-1,1 1,0-1,0 1,0-1,1 1,0-1,0 1,0-1,1 1,0-1,0 0,0 0,0 0,1 0,0 0,0 0,0-1,1 0,0 1,-1-1,2 0,3 3,0-3,0-1,0 0,0 0,1 0,-1-1,1 0,0-1,0 0,-1-1,1 1,0-1,0-1,-1 0,1 0,0-1,-1 0,1 0,-1-1,0 0,0-1,0 0,1-1,3-1,-2 0,1-1,-1-1,0 0,-1 0,0-1,0 0,-1 0,0-1,-1 0,0-1,0 1,-1-2,0 1,0-3,-4 0,-10 18,-12 22,14-16,0 1,1-1,1 1,0 0,0 0,1 1,0-1,1 1,-1 9,3-16,-1 0,1 0,1 0,-1 0,1 1,0-1,0 0,0-1,0 1,1 0,0 0,0-1,1 1,-1-1,1 1,0-1,0 0,0 0,1 0,-1-1,1 1,0-1,2 2,23 12</inkml:trace>
  <inkml:trace contextRef="#ctx0" brushRef="#br2" timeOffset="209283.694">31154 3276,'4'-7,"7"-18,0-5</inkml:trace>
  <inkml:trace contextRef="#ctx0" brushRef="#br2" timeOffset="215567.09">12103 6979,'56'94,"-26"-49,-3 2,-1 1,-3 0,-2 2,-2 0,7 33,-85-204,-84-201,139 315,3 6,0 0,0 1,0-1,0 1,1-1,-1 0,0 0,1 0,-1 1,0-1,1 0,-1 0,1 0,-1 0,1 0,0 0,-1 0,1 0,0 0,0 0,0 0,-1 0,1 0,0 0,1-1,-1 1,0 0,0 0,0 0,1 0,-1 0,0 0,1 0,-1 0,1 0,-1 0,1 1,-1-1,1 0,0 0,0 0,-1 1,1-1,0 0,0 1,0-1,0 0,-1 1,1-1,0 1,0 0,0-1,0 1,1 0,148-4,312-26,-460 30,32 3,-33-3,0 0,-1 0,1 0,-1 0,1 1,-1-1,1 0,-1 0,1 0,-1 1,0-1,1 0,-1 1,1-1,-1 0,1 1,-1-1,0 0,1 1,-1-1,0 1,0-1,1 1,-1-1,0 1,0-1,1 1,-1-1,0 1,0-1,0 1,0-1,0 1,0-1,0 1,0-1,0 1,0-1,0 1,0-1,-1 1,1-1,0 1,0-1,0 1,-1-1,1 1,0-1,-1 1,1-1,0 1,-1-1,1 0,0 1,-1-1,0 0,-96 76,76-62,2 1,-1 0,2 2,0 0,1 1,1 0,1 2,0 0,1 0,2 2,0-1,1 2,1-1,1 3,-20 113,25-129,9-38,32-85,-20 70,-3-1,-1 0,-2-2,-3 1,-1-1,-1-27,-5 73,-1 1,0-1,1 1,-1-1,0 1,1-1,-1 1,0-1,0 0,0 1,0-1,0 1,1-1,-1 0,0 1,0-1,0 0,-1 1,1-1,0 1,0-1,0 0,0 1,-1-1,1 1,0-1,0 1,-1-1,1 1,0-1,-1 1,1-1,-1 1,1-1,-1 1,1-1,-1 1,1 0,-1-1,1 1,-1 0,1 0,-1-1,1 1,-1 0,0 0,1 0,-1 0,0 0,1 0,-1 0,1 0,-1 0,0 0,1 0,-1 0,1 0,-1 0,0 1,1-1,-1 0,-4 7,-1 1,2 0,-1 0,1 0,0 1,0-1,1 1,-2 9,0-1,-19 55,4 1,3 1,-5 55,24-76,-1-52,-1 0,0 0,1 0,-1-1,0 1,1 0,-1-1,1 1,-1 0,1-1,-1 1,1 0,0-1,-1 1,1-1,0 1,-1-1,1 1,0-1,0 0,0 1,-1-1,1 0,0 0,0 1,0-1,0 0,-1 0,1 0,0 0,0 0,0 0,0 0,-1-1,1 1,0 0,0 0,0-1,-1 1,1 0,0-1,0 1,-1-1,1 1,0-1,-1 1,1-1,0 1,-1-1,1 0,-1 1,1-1,-1 0,1 0,-1 1,0-1,1 0,-1 0,16-18,-2 0,0-1,-1-1,0 0,-2-1,-1 0,-1 0,0-1,-2 0,-1-1,1-6,31-184,-38 189,-6 24,-26 61,-6 22,1-3,4 2,-6 29,34-55,5-54,1 0,-1-1,1 1,0-1,-1 1,1-1,0 1,-1-1,1 0,0 1,0-1,-1 0,1 0,0 1,0-1,0 0,-1 0,1 0,0 0,0 0,0 0,0 0,-1 0,1 0,0-1,0 1,0 0,-1-1,1 1,0 0,-1-1,1 1,0-1,0 1,-1-1,1 1,-1-1,1 1,-1-1,1 0,15-12,-1-1,-1-1,0 0,-1-1,-1 0,0-1,-2 0,0-1,0 0,2-10,27-94,-39 122,1-1,-1 0,1 1,-1-1,1 1,-1-1,1 0,-1 1,0-1,0 0,1 0,-1 1,0-1,0 0,0 0,1 1,-1-1,0 0,0 0,0 1,-1-1,1 0,0 0,0 0,0 1,0-1,-1 0,1 1,0-1,-1 0,1 0,-1 1,1-1,-1 1,1-1,-1 0,1 1,-1-1,1 1,-1-1,0 1,1 0,-1-1,0 1,1 0,-1-1,0 1,0 0,1 0,-1-1,0 1,0 0,1 0,-1 0,0 0,0 0,0 0,1 0,-1 1,0-1,0 0,1 0,-1 1,0-1,-15 14,1 0,1 0,0 2,1 0,0 0,2 1,-3 6,2-5,-74 122,85-140,0 2,-1 1,1-1,0 0,0 0,0 1,0-1,0 0,1 1,-1-1,1 1,0-1,-1 1,1-1,0 1,0-1,1 1,-1-1,1 1,0-3,0 1,0-1,1 0,-1 0,0 0,1 0,-1 0,0 0,1 0,-1-1,0 1,0 0,1-1,-1 1,0-1,0 1,0-1,1 0,-1 1,0-1,0 0,0 0,0 0,0 0,-1 0,1 0,0 0,-1 1,10-10,-1 1,-1-1,0-1,0 0,-1 0,0-1,-1 1,0-1,-1-1,0 1,-1-1,-1 0,0 0,0 0,-2 0,1 0,-2-1,0-10,-1 18,0 0,0-1,-1 1,0 0,0 0,-1 0,1 0,-1 0,0 1,-1-1,1 1,-1 0,-1 0,1 0,0 1,-1-1,0 1,0 0,0 0,-1 1,1 0,-1 0,0 0,0 0,0 1,0 0,0 0,-1 1,1 0,0 0,-1 0,1 1,-2 0,-10-2,1 1,-1 0,0 2,1 0,-1 1,0 0,-2 2,19-3,0 0,0 0,0 1,0-1,0 0,1 0,-1 0,1 1,-1-1,1 0,-1 1,1-1,0 0,-1 1,1-1,0 0,0 1,0-1,0 1,0-1,1 0,-1 1,0-1,0 0,1 1,-1-1,1 0,0 1,-1-1,1 0,0 0,-1 0,1 0,0 0,0 0,0 0,0 0,0 0,0 0,1 0,-1 0,0-1,0 1,0 0,1-1,2 5,211 244,-203-237,-18-35,-99-197,89 171,16 49,0 0,0 0,0 0,-1 0,1 0,0 0,0 0,0 0,0 0,-1 0,1 0,0 0,0 0,0 0,0 0,0 0,-1 0,1 0,0 0,0 0,0 0,0 0,0 0,-1 0,1-1,3 21,27 86,-16-58,-1-1,-3 2,2 25,-14-64,-4-31,-37-222,43 243,-1-1,1 0,0 0,-1 0,1 0,0 1,0-1,-1 0,1 0,0 0,0 0,0 0,0 0,0 0,0 0,0 1,1-1,-1 0,0 0,0 0,1 0,-1 0,1 1,-1-1,0 0,1 0,-1 1,1-1,0 0,-1 1,1-1,0 0,-1 1,1-1,0 1,0-1,-1 1,1-1,0 1,0 0,0-1,0 1,-1 0,1 0,0 0,0 0,0 0,0 0,0 0,0 0,0 0,0 0,-1 0,1 0,0 1,0-1,0 0,0 1,-1-1,2 1,161 4,-160-6,1 1,-1-1,0 1,1 0,-1 0,0 1,1-1,-1 1,0-1,0 1,1 0,-1 0,0 0,0 1,0-1,0 1,0 0,-1 0,1 0,0 0,-1 0,0 1,1-1,-1 1,0-1,0 1,0 0,-1 0,1 0,-1 0,1 0,-1 0,0 0,0 0,0 1,-1 1,-3 9,-1 0,-1 0,0 0,-1-1,0 0,-1 0,-1-1,0 1,0-2,-3 3,-14 23,-30 56,37-56</inkml:trace>
  <inkml:trace contextRef="#ctx0" brushRef="#br2" timeOffset="217138.777">13922 6699,'-2'13,"1"10,1 0</inkml:trace>
  <inkml:trace contextRef="#ctx0" brushRef="#br2" timeOffset="217401.711">13922 7207,'2'16,"1"7,0 2,-1-2</inkml:trace>
  <inkml:trace contextRef="#ctx0" brushRef="#br2" timeOffset="217670.227">13974 7501,'-2'18,"-1"9,0 1,1-4</inkml:trace>
  <inkml:trace contextRef="#ctx0" brushRef="#br2" timeOffset="217671.227">13989 7902,'-3'14,"0"8,0 1</inkml:trace>
  <inkml:trace contextRef="#ctx0" brushRef="#br3" timeOffset="336166.987">5072 7260,'131'17,"164"18,4-12,541-16,-281-6,1274 32,-334 25,-1288-58,-164-13,-47 12,0 0,0 0,0 0,0 0,0 0,0 0,0 0,0 0,0 0,0 0,-1 0,1 0,0 0,-1 0,1 0,-1 0,1 0,-1 0,1 1,-1-1,0 0,0 0,1 1,-1-1,0 0,0 1,0-1,1 1,-1-1,-1 0,-1-2,-11-10,-1 0</inkml:trace>
  <inkml:trace contextRef="#ctx0" brushRef="#br3" timeOffset="336458.822">10553 7140,'11'9,"11"8,8 7,6 7,4 5,4 0,-1 2,-3 0,-8 2,-13 2,-20 1,-26 2,-29 1,-32-3,-31-5,5-8</inkml:trace>
  <inkml:trace contextRef="#ctx0" brushRef="#br3" timeOffset="337330.001">5526 7140,'-25'-1,"0"2,1 0,-1 2,0 1,0 0,1 2,0 1,0 1,-22 11,30-14,-50 19,2 2,-45 26,90-36,19-16,0 0,0 1,0-1,0 1,0-1,0 1,0-1,0 0,0 1,0-1,0 1,0-1,0 1,0-1,0 0,0 1,1-1,-1 1,0-1,0 0,1 1,-1-1,0 0,0 1,1-1,-1 0,0 0,1 1,-1-1,0 0,1 0,-1 1,0-1,1 0,-1 0,1 0,-1 0,0 1,1-1,-1 0,1 0,-1 0,1 0,-1 0,0 0,1 0,-1 0,1 0,-1-1,1 1,-1 0,144 8,-116-1,0 1,0 2,-1 0,-1 2,0 1,-1 1,0 1,10 9,82 44,-115-66,1 1,0-1,1 0,-1 0,0 0,1 0,-1-1,1 0,-1 1,1-1,0 0,0-1,-1 1,1-1,0 1,0-1,0 0,-1-1,1 1,0-1,0 1,-1-1,1 0,0-1,-1 1,1-1,-1 1,1-1,-1 0,0 0,0 0,0-1,0 1,0-1,-1 0,3-2,0-8,0-1,-1 0,0 0,-1 0,-1-1,0 1,-1-1,0 1,-1-1,-1 1,0-1,-1 1,-1 0,-2-8,2 8,0 0,-1 0,0 1,-1-1,-1 1,0 0,-1 0,-1 1,0 0,0 0,-1 1,0 0,-10-8,-10 7,20 16</inkml:trace>
  <inkml:trace contextRef="#ctx0" brushRef="#br3" timeOffset="338089.116">6422 6778,'-3'54,"-2"-1,-3-1,-1 1,-3-1,-4 4,27-114,-3-1,-2 0,-3-1,-4-52,-4 65,0 65,5-14,1-1,-1 1,1-1,0 1,1-1,-1 0,0 0,1 0,0 1,-1-1,1-1,1 1,-1 0,0 0,1-1,-1 1,1-1,0 0,-1 0,1 0,0 0,0 0,1-1,-1 0,0 1,1-1,-1 0,0 0,1-1,-1 1,4-1,3 1,0-1,0 0,0-1,0 0,0 0,0-1,-1 0,1-1,-1 0,9-5,-6 3,0-1,0-1,-1 0,0-1,0 0,-1-1,0 0,0 0,-1-1,-1 0,1-1,-2 0,1 0,-2-1,1 0,-1-1,-6 12,1 1,-1 0,1-1,-1 1,1 0,-1-1,1 1,-1 0,0-1,1 1,-1-1,0 1,1-1,-1 1,0-1,0 1,0-1,1 1,-1-1,0 0,0 1,0-1,0 1,0-1,0 1,0-1,0 0,0 1,0-1,0 1,0-1,-1 1,1-1,0 1,0-1,-1 1,1-1,0 1,0-1,-1 1,1-1,-1 1,1-1,0 1,-1 0,1-1,-1 1,1 0,-1-1,1 1,-1 0,1 0,-1-1,1 1,-1 0,0 0,1 0,-1 0,1 0,-1 0,1 0,-1 0,0 0,1 0,-6 7,0 0,1 0,-1 1,2-1,-1 1,1 0,0 0,1 1,0-1,0 1,1 0,0 0,0 7,-2-4,2 0,-1 0,2 0,-1 0,2 1,0-1,0 0,1 1,1-1,0 0,0 0,1 0,1 0,0-1,1 1,0-1,1 0,0 0,0-1,1 1,1-2,0 1,0-1,1 0,0-1,0 0,28 12,-3-6</inkml:trace>
  <inkml:trace contextRef="#ctx0" brushRef="#br3" timeOffset="338413.283">6984 6952,'-2'4,"-1"-2,1 0,0 0,0 1,0-1,1 1,-1 0,0-1,1 1,0 0,0 0,0 0,0 0,0 0,0 0,1 0,0 0,-1 0,1 0,0 0,1 0,-1 0,0 0,1 1,0-1,0 0,0-1,0 1,0 0,0 0,1 0,-1-1,1 1,0-1,1 2,6 0,0-1,0 0,1 0,-1-1,1 0,0-1,0 0,-1 0,1-1,0 0,0-1,-1 0,1-1,0 0,-1 0,1-1,-1 0,4-3,-8 4,0-1,1 1,-1-1,0-1,0 1,0-1,-1 0,0 0,1 0,-1-1,-1 1,4-5,-6 8,0-1,0 0,-1 1,1-1,0 0,-1 0,1 0,-1 0,1 1,-1-1,0 0,0 0,0 0,0 0,0 0,0 0,0 0,-1 1,1-1,-1 0,1 0,-1 0,0 1,0-1,0 0,0 1,0-1,0 1,0-1,0 1,-1-1,1 1,-1 0,1 0,-1-1,1 1,-1 0,0 1,1-1,-1 0,0 0,-8-3,1 1,-1 0,0 0,0 1,0 0,0 1,0 0,0 1,0 0,0 0,-1 1,1 0,0 1,0 0,1 1,-1 0,0 0,1 1,0 1,0-1,0 1,-8 6,15-9,-1-1,1 0,0 1,-1-1,1 1,0 0,0 0,0 0,0 0,1 0,-1 0,0 0,1 1,0-1,-1 0,1 1,0-1,0 1,0 0,1-1,-1 1,1 0,-1-1,1 1,0 0,0 0,0-1,1 1,-1 0,0 0,1-1,0 1,0 0,0-1,0 1,1 1,4 1,-1-2,1 1,0-1,0 0,0 0,1-1,-1 1,1-2,-1 1,1-1,0 0,0 0,0 0,-1-1,6-1,-12 1,46 1</inkml:trace>
  <inkml:trace contextRef="#ctx0" brushRef="#br3" timeOffset="338621.83">7264 6632,'-19'-7,"-11"-2,-7 0,1 7,7 5,9 7,7 7,10 4,11 6,8 3,2-4</inkml:trace>
  <inkml:trace contextRef="#ctx0" brushRef="#br3" timeOffset="338911.745">7224 7006,'5'16,"3"9,0 4,4-4,2-3,6-6,5-6,9-6,6-9,7-6,4-5,-7-1</inkml:trace>
  <inkml:trace contextRef="#ctx0" brushRef="#br3" timeOffset="340509.77">7866 6778,'-14'-6,"-1"1,1 0,-1 1,0 0,0 1,0 1,0 0,-1 1,1 1,0 0,-2 2,15-3,1 1,-1 0,0 0,1 0,-1 1,1-1,-1 0,0 1,1-1,-1 1,1-1,-1 1,1-1,0 1,-1 0,1 0,0 0,-1 0,1 0,0 0,0 0,0 0,0 1,0-1,0 0,0 1,0-1,1 1,-1-1,0 1,1-1,-1 1,1-1,0 1,-1-1,1 1,0 0,0-1,0 1,0-1,0 1,1 0,-1-1,0 1,1-1,-1 1,1 1,7 5,-1 1,1-1,1 0,-1 0,1-1,1-1,-1 1,1-2,0 1,0-1,3 0,7 5,16 8,-19-10,0 0,0 2,0-1,-1 2,-1 0,0 1,0 1,9 10,-23-21,1-1,-1 1,0 0,0 0,0 0,0 0,0 0,0 0,0 0,-1 0,1 0,-1 0,1 0,-1 0,0 0,0 1,0-1,0 0,0 0,0 0,-1 0,1 1,-1-1,0 0,1 0,-1 0,0 0,0 0,0 0,0-1,-1 1,1 0,0 0,-1-1,1 1,-1-1,0 1,1-1,-1 0,0 0,-1 1,-4 2,0 0,0 0,-1 0,1-1,-1 0,0-1,0 0,0 0,0 0,-5-1,13 0,-1-1,0 1,0-1,0 0,1 1,-1-1,0 0,0 0,0 0,0 0,0 0,0 0,0 0,1 0,-1 0,0 0,0 0,0 0,0-1,0 1,1 0,-1-1,0 1,0 0,0-1,1 1,-1-1,0 0,1 1,-1-1,0 1,1-1,-1 0,1 0,-1 1,1-1,-1 0,1 0,0 1,-1-1,1 0,0 0,0 0,-1 0,1 0,0 0,0 1,0-1,0 0,0 0,0 0,0 0,1 0,-1 0,0 1,1-2,7-9,0 0,2 1,-1 0,1 0,1 1,0 0,0 1,0 0,9-4,0-1,146-86,-165 98,0 0,0 0,0 0,1 0,-1 0,0 0,1 0,-1 0,1 1,-1-1,1 1,-1-1,1 1,-1-1,1 1,0 0,-1 0,1 0,0 0,-1 0,1 0,-1 0,1 1,0-1,-1 0,1 1,-1-1,1 1,-1 0,1 0,-1-1,0 1,1 0,-1 0,0 0,0 0,0 1,0-1,1 0,-2 0,1 1,0-1,0 0,0 1,-1-1,1 1,0 0,0 52,7 31,-7-83,0 1,0-1,0 1,0-1,1 0,-1 0,1 1,0-1,-1 0,1 0,0-1,0 1,0 0,1-1,-1 1,0-1,0 0,1 0,-1 0,1 0,-1 0,1 0,0 0,-1-1,1 0,0 1,-1-1,1 0,2 0,4-1,1 0,-1-1,1 0,-1 0,0-1,0 0,0-1,0 0,-1 0,0-1,1 0,-2 0,1-1,-1 0,1 0,-2-1,1 0,-1 0,0-1,0 1,-1-1,0-1,-1 1,0-1,0 1,0-4,3 1,-4 16,-3 27,0-22,-1-5,1 0,0 0,0 0,1 0,-1 0,1-1,0 1,0 0,1 0,0 0,-1-1,1 1,1-1,-1 0,1 1,0-1,0 0,0-1,0 1,1 0,-1-1,1 0,0 0,0 0,0 0,0-1,1 1,-1-1,1 0,-1 0,1-1,0 0,0 1,0-1,0-1,0 1,0-1,0 0,3 0,-2-2,-1 0,0 0,1 0,-1 0,0-1,0 0,0 0,-1 0,1-1,-1 0,0 1,0-1,0-1,0 1,-1-1,0 1,0-1,0 0,0 0,-1 0,1-3,3-8,-1 1,-1 0,0-1,-1 0,-1 0,1-16,-2-66,0 97,0-1,0 1,1-1,-1 1,0-1,0 1,1 0,-1 0,0 0,1 0,0 0,-1 0,1 0,-1 0,1 1,0-1,0 0,-1 1,1 0,0-1,0 1,-1 0,1 0,0 0,0 0,0 0,0 1,-1-1,1 0,0 1,5-1,2-1,1 1,0 0,0 0,0 1,-1 0,1 1,0 0,-1 1,0 0,1 0,-1 1,0 0,-1 0,1 1,3 3,-9-4,-1 0,1 0,-1 1,0-1,-1 0,1 1,-1-1,0 1,0 0,0-1,0 1,-1 0,0-1,0 1,0 0,-1-1,1 1,-1 0,0-1,0 1,-1-1,0 1,1-1,-2 1,-9 58,13-61,-1 0,1 1,-1-1,1 0,0 0,0 0,0 1,0-1,0 0,0 0,1 0,-1 0,1-1,-1 1,1 0,0-1,0 1,-1-1,1 1,0-1,1 0,-1 0,0 0,0 0,0 0,0-1,1 1,0 0,67 10,-41-11,-1 0,1-2,-1-1,0-2,0 0,0-2,-1-1,0-1,14-8,-36 16,0-1,-1 0,1 0,0 0,-1 0,0-1,0 0,1 0,-2 0,1 0,0-1,-1 1,1-1,-1 0,0 0,0 0,-1-1,1 1,-1-1,2-4,-5 7,0-1,0 1,-1 0,1 0,-1 0,1 0,-1 0,0 0,1 1,-1-1,0 0,0 1,0-1,0 1,-1 0,1 0,0 0,0 0,-1 0,1 0,-1 1,1-1,-1 1,1 0,-1-1,1 1,-1 0,1 1,-1-1,-1 1,2-2,-6 0,0 0,0 0,0 1,0 0,-1 1,1-1,0 1,0 1,0 0,0 0,1 0,-1 1,0 1,1-1,0 1,0 0,0 0,0 1,-1 1,7-5,0 0,0 1,1-1,-1 0,0 0,0 0,1 1,-1-1,1 0,-1 1,1-1,0 0,-1 1,1-1,0 0,0 1,0-1,0 1,0-1,0 0,1 1,-1-1,0 1,1-1,-1 0,1 1,-1-1,1 0,0 0,-1 0,1 1,0-1,0 0,0 0,0 0,0 0,0 0,0 0,0-1,0 1,1 0,-1 0,1 0,59 21,-47-18,1-2,0 0,1-1,-1 0,0-1,0-1,0 0,0-1,0-1,0 0,7-3,-21 6,0 0,-1 0,1 0,0 0,0 0,0 0,0 0,0 1,0-1,0 0,0 1,-1-1,1 0,0 1,0-1,0 1,-1-1,1 1,0 0,-1-1,1 1,0 0,-1-1,1 1,-1 0,1 0,-1 0,0-1,1 1,-1 0,0 0,1 0,-1 0,0 0,0 0,0 0,0-1,0 1,0 0,0 0,0 1,9 20,-5-18,0-1,0 0,0 0,1 0,-1-1,1 1,0-1,0 0,-1 0,1-1,1 0,-1 0,0 0,0 0,0-1,0 0,1 0,-1 0,0 0,0-1,0 0,0 0,0-1,0 1,0-1,0 0,0-1,-1 1,1-1,-1 0,0 0,0 0,4-4,-1-2,0-1,0 0,-1 0,0 0,-1-1,0 0,-1 0,0-1,-1 1,0-1,0 0,-2 1,1-1,-2-4,7-25,-7 39,1-1,-1 1,1 0,0 0,0 0,0 0,0 0,0 0,0 0,0 0,1 0,-1 1,1-1,-1 0,1 1,0-1,0 1,0 0,-1 0,1-1,0 1,1 0,-1 1,0-1,0 0,0 1,0-1,1 1,-1 0,0-1,0 1,1 0,-1 0,0 1,0-1,1 0,-1 1,0-1,0 1,1 0,2-1,1 0,0 0,0 1,-1 0,1 0,0 0,-1 1,0 0,1 0,-1 0,0 1,0-1,0 1,0 1,0-1,-1 1,1-1,-1 1,0 1,0-1,-1 0,1 1,-1 0,0 0,0 0,-1 0,0 0,1 1,-2-1,1 1,-1-1,0 1,0 0,-9 92,10-95,1 0,-1 0,1-1,-1 1,1-1,0 1,0-1,0 0,1 0,-1 0,0 0,1-1,-1 1,1-1,-1 0,1 0,0 0,0-1,-1 1,1-1,0 0,0 0,0 0,-1-1,1 1,0-1,-1 0,3 0,7-1,-1 0,0-1,1 0,-1-1,0-1,-1 0,1 0,-1-1,1-1,-7 4,0 0,0 0,-1-1,1 1,-1-1,0 0,0 0,0-1,0 1,-1-1,0 0,0 0,0 0,-1 0,1 0,-1-1,-1 1,1-1,-1 1,1-6,-2 7,0 1,-1 0,0 0,1 0,-1 0,0 0,-1-1,1 2,0-1,-1 0,0 0,0 0,1 1,-2-1,1 1,0-1,0 1,-1 0,1 0,-1 0,0 0,1 1,-1-1,0 1,0 0,0-1,0 1,0 0,-1 1,1-1,0 1,0-1,0 1,-1 0,1 0,0 0,0 1,-1-1,1 1,0 0,0 0,0 0,0 0,0 0,0 1,0-1,0 1,1 0,-1 0,1 0,-1 0,1 0,-2 2,2-1,1 0,-1 0,1-1,-1 1,1 0,0 0,0 0,1 0,-1 0,1 1,-1-1,1 0,0 0,0 0,0 0,1 1,-1-1,1 0,-1 0,1 0,0 0,0 0,1 0,-1 0,1 0,-1-1,1 1,1 0,2 5,1-1,0-1,1 1,-1-1,1 0,1-1,-1 1,1-2,5 4,14 4,0-1,1-1,0-1,21 2,41 9</inkml:trace>
  <inkml:trace contextRef="#ctx0" brushRef="#br3" timeOffset="341847.952">13079 6993,'401'-15,"-234"14,1003-30,-169-33,-621 37,2 17,245 30,-185 2,-302-10,72 23,-99-19,-97-9,-22 0,-54-12,44-1</inkml:trace>
  <inkml:trace contextRef="#ctx0" brushRef="#br3" timeOffset="342107.7">17972 6752,'11'25,"211"164,-220-188,-1 0,1 0,-1 0,0 0,1 1,-1-1,0 0,0 1,0-1,0 1,0-1,0 1,0-1,-1 1,1 0,0-1,-1 1,0 0,1 0,-1-1,0 1,0 0,0 0,0 0,0-1,0 1,0 0,-1 0,1-1,-1 1,1 0,-1-1,0 1,0 0,1-1,-1 1,0-1,0 1,-1-1,1 0,0 1,0-1,-1 0,1 0,-1 0,1 0,-1 0,1 0,-1 0,-1 0,-15 6,-1 0,0-2,0 0,0-1,-1 0,-7-1,-229 17,121-14</inkml:trace>
  <inkml:trace contextRef="#ctx0" brushRef="#br3" timeOffset="343043.031">13427 6752,'0'1,"0"1,0-1,0 0,0 1,0-1,0 0,-1 0,1 1,0-1,-1 0,1 0,-1 1,1-1,-1 0,1 0,-1 0,0 0,0 0,0 0,1 0,-1 0,0 0,0 0,0 0,-1 0,-26 23,-1-1,-1-2,-1 0,-1-2,-17 7,22-12,-111 58,116-60,22-12,0 1,0 0,0 0,0 0,1 0,-1 0,0-1,1 1,-1 0,0 0,1 0,-1-1,1 1,-1 0,1-1,-1 1,1 0,0-1,-1 1,1-1,0 1,-1-1,1 1,0-1,0 1,-1-1,1 0,0 1,0-1,0 0,0 0,-1 0,1 0,0 0,0 1,0-2,0 1,0 0,0 0,-1 0,1 0,0 0,1-1,2 2,61 20,-1 3,-2 2,44 26,-68-33,-27-13,-9-4,0 0,1 0,-1 0,1 0,0-1,-1 1,1-1,0 0,0 0,0 0,0 0,0 0,0-1,0 1,0-1,1 0,-1 0,0 0,0 0,0 0,0-1,0 0,0 1,0-1,0 0,0 0,0-1,0 1,0-1,-1 1,1-1,-1 0,3-9,0 0,-1-1,-1 1,0-1,0 1,-1-1,-1 0,0 0,-1 0,0 0,-1 0,0-3,0 3,2-8,-2-1,0 1,-1 0,-1 0,-1 0,-1 1,0-1,-5-8,10 29,0-1,0 0,0 1,-1-1,1 1,0-1,0 1,0-1,-1 1,1-1,0 0,-1 1,1-1,0 0,-1 1,1-1,0 0,-1 1,1-1,0 0,-1 0,1 1,-1-1,1 0,-1 0,1 0,-1 0,1 0,-1 1,1-1,-1 0,1 0,0 0,-1 0,1 0,-1-1,1 1,-1 0,1 0,-1 0,1 0,-1 0,1-1,-1 1,1 0,0 0,-1-1,1 1,0 0,-1-1,1 1,0 0,-1-1,1 1,0-1,-1 1,1 0,0-1,0 1,0-1,-1 1,1-1,0 1,0-1,0 1,0-1,-4 16</inkml:trace>
  <inkml:trace contextRef="#ctx0" brushRef="#br3" timeOffset="343853.785">14670 7313,'-5'21,"-1"17,-2 15,-2 7,1 2,0 0,0-7,1-7,1-10,0-9,1-10</inkml:trace>
  <inkml:trace contextRef="#ctx0" brushRef="#br3" timeOffset="344093.396">14510 7260,'0'-3,"-1"-1,1 0,0 0,0 1,1-1,-1 0,1 0,0 1,0-1,0 0,0 1,1-1,-1 1,1 0,0-1,0 1,0 0,0 0,1 0,-1 0,1 1,0-1,0 1,0-1,0 1,0 0,0 0,1 1,2-2,11 0,0 0,0 1,1 1,-1 0,1 1,-1 1,1 1,-1 1,0 0,0 1,0 1,0 0,11 6,-21-8,1-1,-1 1,1 0,-1 1,0 0,0 0,-1 0,1 1,-1 0,0 0,0 1,-1 0,1 0,0 2,-5-7,0 1,-1 0,1-1,0 1,-1 0,1 0,-1 0,1 0,-1 0,0 0,0 0,0 0,0-1,0 1,-1 0,1 0,0 0,-1 0,1 0,-1 0,0-1,0 1,0 0,0-1,0 1,0 0,0-1,0 1,-1-1,1 0,0 1,-1-1,-1 1,-58 34,10-17,0-1,-2-3,-7-1,21-5</inkml:trace>
  <inkml:trace contextRef="#ctx0" brushRef="#br3" timeOffset="344869.95">14871 7688,'10'-16,"0"0,-1-1,0 0,-2-1,0 1,-1-1,0-1,-2 1,0-1,-1 0,-1 0,-1-2,-8-21,7 42,1-1,-1 1,1-1,-1 0,1 1,-1-1,1 1,-1-1,1 1,0 0,-1-1,1 1,0 0,-1-1,1 1,0 0,0 0,-1 0,1 0,0-1,0 1,-1 0,1 0,0 1,0-1,0 0,-1 0,1 0,0 0,-1 1,1-1,0 0,0 1,-1-1,1 0,-1 1,1-1,0 1,-1-1,1 1,-1-1,7 2,218 43,-164-24,-59-20,-1 0,1 0,-1 0,1 0,-1 1,0-1,0 0,1 0,-1 1,0-1,0 1,0-1,-1 1,1 0,0-1,0 1,-1 0,1-1,-1 1,0 0,1-1,-1 1,0 0,0 0,0 0,0-1,-1 1,1 0,0 0,-1-1,1 1,-1 0,0 1,-60 102,61-103,0-1,-1 1,1-1,0 1,0-1,0 1,0-1,0 1,1-1,-1 0,0 1,1-1,-1 1,1-1,-1 0,1 1,0-1,-1 0,1 0,0 1,0-1,0 0,0 0,0 0,0 0,0 0,1 0,-1 0,0-1,0 1,1 0,-1-1,0 1,1-1,-1 1,1-1,0 1,58 7,61-24,-83 8,-38 8,1 0,0 0,-1-1,1 1,0 0,-1 0,1 0,-1 0,1 0,0 0,-1 0,1 1,0-1,-1 0,1 0,-1 0,1 1,0-1,-1 0,1 0,-1 1,1-1,-1 1,1-1,-1 0,1 1,-1-1,0 1,1-1,-1 1,0-1,1 1,-1 0,0-1,1 1,-1-1,0 1,0 0,0-1,0 1,0-1,0 1,0 0,0-1,0 1,0 0,0 0,11 21,-6-19,0-1,1-1,-1 1,0 0,1-1,0 0,-1-1,1 1,-1-1,1 0,0 0,-1-1,1 0,-1 0,1 0,-1-1,1 1,-1-1,0-1,0 1,4-3,-5 2,1 0,-1-1,-1 1,1-1,0 0,-1 0,0-1,0 1,0 0,0-1,-1 0,0 0,0 0,0 0,-1 0,1 0,-1 0,0 0,-1-1,1 1,-1 0,0-1,0 1,-1 0,0 0,0-1,0 1,0 0,-1 0,0 0,0 0,0 0,-1 1,0-1,1 1,-2-1,1 1,0 0,-1 0,0 0,0 1,0 0,0-1,0 1,-1 1,0-1,1 1,-1-1,0 1,-4 0,5 1,0 1,0 0,0 0,0 0,1 0,-1 1,0 0,0 0,0 0,0 0,1 0,-1 1,1 0,-1 0,1 0,-1 0,1 0,0 0,0 1,0 0,1 0,-1 0,0 0,1 0,0 0,0 0,0 1,0-1,1 1,-1 0,1-1,0 1,0 0,0 0,0 0,1 0,0 0,-1 0,2-1,-1 1,0 0,1 0,-1 0,1 0,0 0,1-1,-1 1,1 0,0 0,14 19</inkml:trace>
  <inkml:trace contextRef="#ctx0" brushRef="#br3" timeOffset="345255.487">16007 7460,'-16'-2,"0"1,1 0,-1 1,0 1,0 0,-11 3,24-3,-1 0,0-1,1 1,-1 1,0-1,1 1,0-1,-1 1,1 0,0 0,0 0,0 1,0-1,0 1,1-1,-1 1,1 0,-1 0,1 0,0 1,1-1,-1 0,0 1,1-1,0 1,0 0,0-1,0 1,0 0,1 1,0 0,0-1,0 0,1 1,-1-1,1 0,0 1,0-1,1 0,-1 0,1 0,0 0,0 0,0-1,1 1,-1-1,1 1,0-1,0 0,0 0,0 0,1 0,3 1,88 40,-79-39,1-1,-1 0,1-1,0-1,-1-1,1 0,0-1,0-1,0 0,0-1,-1-1,1-1,-1 0,0-2,0 1,0-2,-1 0,0-1,0 0,4-5,-13 7,-1 1,-1-1,1 0,-1-1,0 1,0-1,-1 0,1 0,-2 0,1 0,-1 0,1-5,-2 9,-1 0,1 1,0-1,-1 0,0 0,0 1,0-1,0 0,0 0,-1 1,1-1,-1 0,1 1,-1-1,0 0,0 1,0-1,-1 1,1-1,-1 1,1 0,-1 0,0 0,0 0,0 0,0 0,0 0,0 0,0 1,-1-1,1 1,0 0,-1-1,1 1,-2 0,0 1,-1 0,1 0,0 0,0 0,0 1,0 0,0 0,0 0,0 0,0 1,0-1,1 1,-1 0,0 0,1 0,0 1,-1-1,1 1,0 0,0 0,1 0,-1 0,1 0,-1 1,1-1,0 1,0 0,0-1,1 1,0 0,-1 0,1 0,1 0,-1 0,0 0,1 1,0-1,0 0,0 0,1 4,0-2,0 0,0 0,0 0,1-1,-1 1,2 0,-1-1,1 1,-1-1,1 1,1-1,-1 0,1-1,0 1,0-1,0 1,1-1,-1 0,1-1,0 1,0-1,1 0,9 6,1-2,-1 0,1-1,0-1,1 0,-1-1,5 0,29 4</inkml:trace>
  <inkml:trace contextRef="#ctx0" brushRef="#br3" timeOffset="345890.084">16849 7407,'-2'-1,"-12"-3,0 0,-1 0,1 2,-1 0,0 0,0 1,0 1,0 1,1 0,-1 1,-7 2,20-4,0 1,0-1,0 1,0 0,0 0,0 0,1 0,-1 0,0 0,1 1,-1-1,1 0,-1 1,1-1,0 1,-1 0,1-1,0 1,0 0,0 0,0 0,1 0,-1-1,0 1,1 0,0 0,-1 0,1 0,0 1,0-1,0 0,0 0,0 0,1 0,-1 0,1 0,-1 0,1 0,0 0,-1-1,1 1,0 0,0 0,0-1,2 3,9 9,1-1,1 0,0 0,1-1,0-1,0-1,1 0,13 4,-19-7,20 8,-20-10,0 1,0 0,-1 0,1 1,-1 0,-1 0,1 1,-1 0,0 1,-8-7,1-1,-1 1,1 0,-1-1,1 1,-1 0,1 0,-1 0,0 0,0-1,1 1,-1 0,0 0,0 0,0 0,0 0,0 0,0 0,0 0,0 0,0-1,0 1,-1 0,1 0,0 0,-1 0,1 0,0-1,-1 1,1 0,-1 0,0-1,1 1,-1 0,1-1,-1 1,0-1,0 1,1 0,-1-1,0 0,0 1,0-1,1 1,-1-1,0 0,0 0,0 1,0-1,-47 12,-34-7,82-5,-1 0,1 0,0 1,-1-1,1 0,-1 0,1 0,-1 1,1-1,-1 0,1 0,-1 0,1 0,-1 0,1 0,-1 0,1 0,-1 0,1 0,-1 0,1 0,-1-1,1 1,0 0,-1 0,1 0,-1-1,1 1,-1 0,1 0,0-1,-1 1,1 0,0-1,-1 1,1-1,0 1,-1 0,1-1,0 1,0-1,0 1,-1-1,1 1,0-1,0 1,0-1,0 1,0-1,0 1,0-1,0 1,0-1,0 1,0-1,0 1,0-1,0 1,1 0,-1-1,0 1,0-1,1 0,27-21,0 6,1 1,0 1,1 2,0 1,1 2,26-5,-55 13,-1 1,1-1,0 1,-1-1,1 1,0 0,0 0,-1 0,1 0,0 0,0 0,-1 1,1-1,0 1,-1-1,1 1,0-1,-1 1,1 0,-1 0,1 0,-1 0,0 0,1 0,-1 0,0 0,0 1,1-1,-1 0,0 1,0-1,-1 1,1-1,0 1,0-1,-1 1,1 0,-1-1,1 1,-1 0,0-1,0 2,0 31,-1-32,0 0,1 0,-1 0,1 1,-1-1,1 0,0 1,0-1,0 0,0 1,0-1,1 0,-1 1,1-1,-1 0,1 0,0 0,0 1,0-1,0 0,0 0,1 0,-1-1,0 1,1 0,-1 0,1-1,0 1,0-1,0 1,0-1,0 0,0 0,0 0,0 0,0 0,0 0,3 0,3 0,0-1,0 0,0 0,1-1,-1 0,0 0,0-1,0 0,0-1,0 1,-1-2,1 1,-1-1,1 0,-5 2,0 0,0 0,0 0,0 0,0 0,0 0,0-1,-1 0,1 1,-1-1,0 0,0 0,0 0,0 0,0-1,-1 1,0 0,1-1,-1 1,-1-1,1 1,0-1,-1 0,0 1,1-1,-1 0,-1 1,1-1,-1 0,1 1,-1-1,-1-1,-1 0,0 1,0-1,-1 1,0 0,0 0,0 1,0-1,0 1,-1 0,0 0,1 0,-1 0,0 1,0 0,-1 0,1 1,0-1,-1 1,1 0,-1 0,1 1,-1 0,1 0,-1 0,1 1,-1-1,1 1,0 1,-1-1,1 1,0 0,0 0,0 0,0 1,0 0,1 0,-1 0,1 0,-1 1,1 0,0 0,2-1,0-1,0 1,0-1,0 1,0 0,1 0,-1-1,1 1,0 0,0 1,0-1,0 0,1 0,-1 0,1 0,0 1,0-1,0 0,0 0,1 0,-1 1,1-1,0 0,0 0,0 0,0 0,0 0,1 0,-1 0,1-1,0 1,0 0,0-1,0 0,0 1,1-1,-1 0,1 0,-1 0,2 0,25 10,0-4</inkml:trace>
  <inkml:trace contextRef="#ctx0" brushRef="#br3" timeOffset="346088.423">17210 7274,'-16'-5,"-9"-1,-4 4,4 8,8 7,12 6,13 7,13 3,2-3</inkml:trace>
  <inkml:trace contextRef="#ctx0" brushRef="#br3" timeOffset="346650.317">17344 7701,'0'1,"1"1,0-1,0 0,0 0,0 0,0 1,0-1,0 0,0 0,1 0,-1-1,0 1,0 0,1 0,-1-1,1 1,-1-1,0 1,1-1,-1 0,1 1,-1-1,1 0,0 0,-1 0,1 0,-1 0,1-1,-1 1,1 0,-1-1,0 1,1-1,-1 1,1-1,-1 0,0 0,1 1,-1-1,0 0,0 0,0 0,0 0,1-1,41-56,-33 35,-2-1,0 0,-2 0,0-1,-2-1,1 1,-5 25,0-1,0 0,1 1,-1-1,0 0,0 1,0-1,1 0,-1 1,0-1,1 1,-1-1,1 1,-1-1,1 1,-1-1,1 1,-1-1,1 1,-1-1,1 1,-1 0,1-1,0 1,-1 0,1 0,0 0,-1-1,1 1,0 0,-1 0,1 0,0 0,-1 0,1 0,0 0,-1 0,1 0,0 1,-1-1,1 0,0 0,-1 0,1 1,-1-1,1 0,0 1,-1-1,1 1,-1-1,1 1,-1-1,1 1,-1-1,0 1,1-1,-1 1,0-1,1 1,7 4,37 16,-36-18,1 1,-1 0,0 0,0 1,-1 1,1-1,-1 1,0 1,5 5,-11-8,0-1,0 2,0-1,0 0,0 0,-1 0,0 1,0-1,0 1,0-1,-1 1,0-1,0 1,0 0,0-1,-1 1,0 0,2 46,0-49,0 1,1-1,-1 1,0-1,1 0,-1 1,1-1,0 0,0 0,0 0,0 0,0 0,0-1,0 1,1-1,-1 1,0-1,1 0,-1 0,1 0,0 0,-1 0,1-1,0 1,0-1,2 1,74 0,-71-2,0 1,0-1,0 0,0-1,-1 0,1 0,0 0,-1-1,0-1,1 1,-1-1,-1 0,1-1,-1 1,1-1,-1-1,-1 1,1-1,-1 0,3-4,-8 10,0 1,1-1,-1 0,0 0,0 0,0 1,1-1,-1 0,0 0,0 0,1 0,-1 1,0-1,0 0,1 0,-1 0,0 0,1 0,-1 0,0 0,0 0,1 0,-1 0,0 0,1 0,-1 0,0 0,0 0,1 0,-1 0,0 6,-1 5,3 78,-1-86,-1 0,1 0,0 0,-1 0,1 0,1 0,-1 0,0-1,1 1,-1 0,1-1,0 1,0-1,0 1,0-1,0 0,1 0,-1 0,1 0,-1 0,1-1,0 1,-1-1,1 0,0 0,0 1,12 0</inkml:trace>
  <inkml:trace contextRef="#ctx0" brushRef="#br3" timeOffset="346908.427">18159 7381,'-16'4,"-7"9,-3 4,4-1</inkml:trace>
  <inkml:trace contextRef="#ctx0" brushRef="#br2" timeOffset="89219.176">286 10094,'0'2,"0"4,-2 0,-1 1,-3 2,-1 0,-1-2</inkml:trace>
  <inkml:trace contextRef="#ctx0" brushRef="#br2" timeOffset="301105.338">29790 16899,'-2'14,"-1"10,0 7,3 5,3 0,2-6</inkml:trace>
  <inkml:trace contextRef="#ctx0" brushRef="#br2" timeOffset="301106.338">29817 17420,'-3'14,"3"9,4 5,7-3,2-4</inkml:trace>
  <inkml:trace contextRef="#ctx0" brushRef="#br2" timeOffset="116758.597">1462 9613,'0'0</inkml:trace>
  <inkml:trace contextRef="#ctx0" brushRef="#br2" timeOffset="117074.747">967 9573,'-2'-7,"-1"0,4 8,10 11,11 10,14 8,9 8,7 5,3 1,0 0,-4 0,-5-3,-8-5,-9-5,-7-6,-6-10,-7-7</inkml:trace>
  <inkml:trace contextRef="#ctx0" brushRef="#br2" timeOffset="117432.722">1662 9480,'29'-81,"-97"279,39-99,5 0,4 2,4 0,5 1,4 0,5 33,1-42,-2-82</inkml:trace>
  <inkml:trace contextRef="#ctx0" brushRef="#br2" timeOffset="117974.79">1636 10508,'158'-485,"-149"453,-2 23,-4 23,12 298,14 2,-25-284</inkml:trace>
  <inkml:trace contextRef="#ctx0" brushRef="#br2" timeOffset="118722.848">874 8998,'22'-9,"551"-61,-191 42,-285 36,-96-8,0 0,0 0,0 1,0-1,0 0,0 0,0 1,0-1,0 1,0-1,0 1,0-1,0 1,0-1,-1 1,1 0,0 0,0-1,-1 1,1 0,0 0,-1 0,1 0,-1 0,1 0,-1 0,1 0,-1 0,0 0,0 0,1 0,-1 0,0 0,0 0,0 0,0 0,0 0,0 0,-1 0,1 0,0 0,0 0,-1 0,1 0,-1 0,1 0,-1 0,1 0,-1 0,-38 37,20-26</inkml:trace>
  <inkml:trace contextRef="#ctx0" brushRef="#br2" timeOffset="122402.501">12517 8383,'7'18,"2"11,0 7,0 4,-1 2,-2 1,1 0,-2 0,-1-8</inkml:trace>
  <inkml:trace contextRef="#ctx0" brushRef="#br2" timeOffset="295650.058">19229 8383,'0'16,"0"12,0 8,0 7,0 5,0 4,0 2,0 3,0-8</inkml:trace>
  <inkml:trace contextRef="#ctx0" brushRef="#br2" timeOffset="124222.929">12624 14920,'-2'19,"-3"11,-3 9,-3 4,-1 0,1-4,1-3,1-8</inkml:trace>
  <inkml:trace contextRef="#ctx0" brushRef="#br2" timeOffset="124405.483">12558 15455,'-3'16,"1"10,-4 4,-1 1,-1-2,0-2,0-5,2-5</inkml:trace>
  <inkml:trace contextRef="#ctx0" brushRef="#br2" timeOffset="124589.015">12517 15762,'0'14,"0"9,0 5,3 0,2-5,3-4,3-5,-1-5</inkml:trace>
  <inkml:trace contextRef="#ctx0" brushRef="#br2" timeOffset="124805.555">12611 15989,'5'16,"3"8,3-1,0-4</inkml:trace>
  <inkml:trace contextRef="#ctx0" brushRef="#br2" timeOffset="123821.727">12611 13770,'-7'21,"-2"13,1 5,1 2,4-5,5-7,3-2,-1-7</inkml:trace>
  <inkml:trace contextRef="#ctx0" brushRef="#br2" timeOffset="124034.799">12598 14372,'-2'18,"-1"11,-2 7,-1 2,2-1,0-4,2-6,0-5,2-7</inkml:trace>
  <inkml:trace contextRef="#ctx0" brushRef="#br2" timeOffset="86943.737">4042 11377,'0'5,"0"1</inkml:trace>
  <inkml:trace contextRef="#ctx0" brushRef="#br2" timeOffset="123174.364">12598 10802,'-2'19,"-1"12,0 8,1 2,0 0,1-1,1-4,-1-3,1-7</inkml:trace>
  <inkml:trace contextRef="#ctx0" brushRef="#br2" timeOffset="123390.784">12585 11564,'0'19,"0"9,0 4,0-2,0-7</inkml:trace>
  <inkml:trace contextRef="#ctx0" brushRef="#br2" timeOffset="123649.578">12611 12300,'-7'18,"-2"11,1 5,1-2,2-1,1-3,3-5,0-6</inkml:trace>
  <inkml:trace contextRef="#ctx0" brushRef="#br2" timeOffset="123650.578">12585 13156,'-2'13,"-2"10,1 0</inkml:trace>
  <inkml:trace contextRef="#ctx0" brushRef="#br2" timeOffset="268147.985">1368 11163,'13'-92,"-12"91,-1 1,1 0,-1 0,1 0,-1 0,1-1,-1 1,1 0,0 0,-1 0,1 0,-1 0,1 0,-1 0,1 0,-1 1,1-1,0 0,-1 0,1 0,-1 1,1-1,-1 0,1 0,-1 1,0-1,1 0,-1 1,1-1,-1 1,0-1,1 1,-1-1,0 0,1 1,-1-1,0 1,0-1,1 1,-1 0,0-1,0 1,0-1,0 1,0-1,0 1,0-1,0 1,0 0,0-1,2 3,258 354,-244-334,-3-6</inkml:trace>
  <inkml:trace contextRef="#ctx0" brushRef="#br2" timeOffset="268568.921">1863 11070,'-22'28,"7"-1,1 0,1 0,1 2,1-1,2 1,1 1,1 0,0 9,-18 248,24-262,-3 255,13-245,-3-31</inkml:trace>
  <inkml:trace contextRef="#ctx0" brushRef="#br2" timeOffset="269035.738">1930 11965,'20'-7,"1"0,0 1,0 2,1 0,-1 1,21 0,-40 2,0 1,0 0,1 0,-1 0,0 1,0-1,1 0,-1 1,0 0,0-1,0 1,0 0,0 0,0 0,0 0,0 0,0 1,0-1,-1 1,1-1,0 1,-1-1,0 1,1 0,-1 0,0 0,0 0,0 0,0 0,0 0,0 0,-1 0,1 0,-1 1,1-1,-1 0,0 0,0 1,-3 11,0-1,-1 1,0-1,-1 0,-1 0,0 0,-1-1,0 1,-1-2,0 1,-1-1,0-1,-4 4,-101 117,113-130,0 0,1-1,-1 1,0 0,1 1,-1-1,0 0,1 0,0 0,-1 0,1 0,0 0,-1 1,1-1,0 0,0 0,0 0,0 1,0-1,0 0,1 0,-1 0,0 1,0-1,1 0,-1 0,1 0,-1 0,1 0,0 0,-1 0,1 0,0 0,0 0,-1 0,1 0,0-1,0 1,0 0,0 0,0-1,0 1,0-1,1 1,-1-1,0 1,0-1,0 0,0 0,1 1,-1-1,0 0,1 0,34 4,0-1,0-1,0-2,-1-2,32-5,-55 6,104-12,-73 9</inkml:trace>
  <inkml:trace contextRef="#ctx0" brushRef="#br2" timeOffset="269876.191">1222 10856,'193'24,"-149"-21,249 16,268-19,-434-12,-127 13,0-1,0 1,0 0,0-1,0 1,0 0,0-1,0 1,0 0,0-1,-1 1,1-1,0 1,0 0,-1-1,1 1,0-1,-1 1,1-1,-1 1,1-1,-1 1,1-1,-1 1,1-1,-1 1,1-1,-1 0,0 1,1-1,-1 0,0 0,1 0,-1 1,1-1,-1 0,0 0,1 0,-1 0,0 0,0 0,1 0,-1 0,0 0,-1 1,-21 12</inkml:trace>
  <inkml:trace contextRef="#ctx0" brushRef="#br2" timeOffset="278049.754">2786 11418,'31'-12,"-27"12,393-1,593 1,-739-14,-165 13,33-1,91-13,-125 3,173-13,201 18,-241-4,743-23,-387 9,-261 9,166-28,-356 30,566-65,-527 59,151 3,66 5,209-16,-29 15,-105 0,210 14,-290 12,254-13,-252 13,433-13,-471 13,343-13,-435 15,-83-16,-160 1,-1 0,1 0,-1-1,1 2,-1-1,1 0,-1 0,1 1,-1-1,1 1,-1 0,0 0,1 0,-1 0,0 0,0 1,1-1,-1 1,0-1,0 1,-1 0,1-1,0 1,-1 0,1 0,-1 0,1 1,-1-1,0 0,0 0,0 1,0-1,-1 1,1-1,0 1,-1 2,-16 210,17 133,27-83,-43-116,29-56,-14-88,-1 0,1 0,0-1,0 1,0 0,1 0,0 0,0-1,0 1,0 0,1-1,0 1,0-1,0 0,0 0,1 1,-1-1,1-1,0 1,0 0,1-1,-1 0,1 1,0-1,0-1,2 2,96 9,89 8,-175-20,-13-1,0 1,0 0,0-1,0 0,0 1,0-1,0 0,0-1,0 1,0-1,0 1,0-1,0 0,0 0,0 0,0 0,0-1,0 1,-1-1,1 0,-1 0,1 0,-1 0,0 0,0 0,0 0,0-1,2-2,0-11,0 0,-1 0,-1 0,-1-1,0 1,-1 0,0-1,-2-2,1-21,0-707,-26 562,25 168,1 16,1 0,-1 0,1 1,0-1,-1 0,1 0,0 0,0 0,-1 0,1 0,0 0,0 0,0 0,0 0,0 0,1 0,-1 0,0 0,0 0,1 0,-1 0,0 0,1 0,-1 1,1-1,-1 0,1 0,0 0,-1 1,1-1,0 0,-1 0,1 1,0-1,0 1,0-1,-1 1,1-1,0 1,0 0,0-1,0 1,0 0,0 0,1-1,172 0,-23 12,65 16,65 6,750 35,409 48,-443-50,-59-38,-318-29,-110-32,32-1,38 23,26-23,50-1,-90 9,-513 21,0-1,0-4,15-5,57-21,-124 35,1-1,-1 1,1 0,-1 0,1 0,0 1,-1-1,1 0,0 0,0 1,-1-1,1 1,0 0,0 0,0-1,0 1,0 0,0 0,0 1,-1-1,1 0,0 1,0-1,0 1,-1 0,1-1,0 1,0 0,-1 0,1 0,-1 0,1 0,-1 1,1-1,-1 0,0 1,0-1,0 1,1-1,-2 1,1-1,0 1,0 0,0 0,-1-1,1 1,0 1,1 34,-2-1,-1 1,-2-1,-2 0,-6 27,-7 62,11 182,9-190,11-7,2 27,-14-126,2 0,0-1,0 1,1-1,0 0,1 0,0 0,0 0,1-1,4 5,-6-11,1 1,0-1,-1-1,1 1,0-1,0 0,0 0,0 0,1 0,-1-1,0 0,1 0,-1-1,1 1,-1-1,1-1,-1 1,1-1,-1 0,1 0,-1 0,0-1,0 1,0-1,0-1,0 1,3-3,31-6,138 0,-175 11,0-1,0 1,0 0,0-1,0 0,0 1,0-1,0 0,0 0,-1 0,1 0,0 0,-1 0,1-1,-1 1,1 0,-1-1,0 1,1-1,-1 0,0 1,0-1,0 0,0 0,-1 0,1 0,0 0,-1 0,1 1,-1-1,0 0,0-2,0-71,-2 61,-14-140,7 90,3 0,2 0,3 0,3 0,4-14,11-18,10-108,-30 40,2 160,0 0,0-1,-1 1,1 0,-1 0,0 1,0-1,-1 0,1 1,-1-1,0 1,0 0,0 0,0 0,0 0,-1 0,0 1,1-1,-1 1,0 0,-3-1,8 3,-1 1,0-1,0 0,1 0,-1 0,0 0,0 0,0 0,1 0,-1 0,0 0,0 0,1 0,-1 0,0 0,0 0,0-1,1 1,-1 0,0 0,0 0,0 0,1 0,-1 0,0 0,0-1,0 1,0 0,1 0,-1 0,0 0,0-1,0 1,0 0,0 0,0-1,0 1,1 0,-1 0,0 0,0-1,0 1,0 0,0 0,0-1,0 1,0 0,0 0,0 0,0-1,0 1,-1 0,1 0,0 0,0-1,0 1,0 0,0 0,27-1,-24 1,307 16,-206-16,557 17,-307 8,855 85,-154 43,-879-134,1-8,0-8,0-7,16-9,-191 13,22-5,-23 5,-1 0,0 0,1 0,-1-1,0 1,0 0,1 0,-1 0,0-1,0 1,1 0,-1 0,0-1,0 1,0 0,1-1,-1 1,0 0,0 0,0-1,0 1,0 0,0-1,0 1,0 0,0-1,1 1,-1 0,-1-1,1 1,0 0,0-1,0 1,0 0,0-1,0 1,0 0,0-1,0 1,-1 0,1-1,0 1,0 0,0 0,-1-1,1 1,0 0,0 0,-1-1,1 1,0 0,-1 0,1 0,0 0,-1 0,1-1,0 1,0 0,-1 0,-8-7</inkml:trace>
  <inkml:trace contextRef="#ctx0" brushRef="#br2" timeOffset="279280.053">1462 12915,'11'12,"9"7,5 8,5 7,3 5,-1 4,-1 3,0 4,-5-1,-1-1,0-5,-3-7,0-10,-4-9</inkml:trace>
  <inkml:trace contextRef="#ctx0" brushRef="#br2" timeOffset="279652.7">2130 12794,'6'-16,"-10"21,-62 100,-51 93,107-175,2 1,0 0,1 0,2 1,0 0,2 0,1 0,0 0,3 15,28 228,-21-219,43 287,-47-313</inkml:trace>
  <inkml:trace contextRef="#ctx0" brushRef="#br2" timeOffset="280141.362">2264 13504,'16'111,"-4"172,-3-228,-8-54,-1 0,1 0,-1 0,1 1,0-1,0 0,0 0,-1 0,1 0,0 0,0-1,0 1,0 0,1 0,-1-1,0 1,0 0,0-1,0 1,1-1,-1 0,0 1,1-1,-1 0,0 0,0 0,1 0,-1 0,0 0,1 0,-1 0,0-1,1 1,-1 0,0-1,0 1,0-1,1 1,0-2,14-6,-1-2,0 0,0 0,-1-2,0 0,-1 0,0-1,-1-1,0-1,5-6,-1-1,-1 0,-1-1,11-24,-21 85,-3 467,1-455</inkml:trace>
  <inkml:trace contextRef="#ctx0" brushRef="#br2" timeOffset="280734.281">1355 12500,'2'0,"10"0,15 0,20-2,25-3,23-3,21 0,13 1,5 2,-2 2,-23 1</inkml:trace>
  <inkml:trace contextRef="#ctx0" brushRef="#br2" timeOffset="287482.746">2892 13223,'51'-10,"0"3,0 2,14 2,1004-64,-228 25,73-1,-726 36,821-48,-130-3,-224 18,83-12,34-4,-210 35,130 4,41-6,652 20,-761-10,1112 13,-1197 14,-20-15,-518 1,1 0,-1-1,1 1,0 0,-1 0,1 0,0 0,-1 0,1 0,0 1,-1-1,1 0,-1 1,1 0,-1-1,1 1,-1 0,1 0,-1-1,0 1,1 0,-1 0,0 1,0-1,0 0,0 0,0 1,0-1,0 0,0 1,0-1,-1 1,1-1,0 1,-1-1,0 1,1-1,-1 1,0 0,0-1,0 1,0 1,-3 188,-11 167,25-73,-9-246,-3-31,0-1,1 0,-1 0,2 1,-1-1,1 0,0 0,1 1,-1-1,1 0,1 0,-1-1,1 1,1-1,-1 1,1-1,0 0,0 0,1 0,0-1,0 0,0 0,3 2,12 4,-1-2,1 0,1-1,0-1,0-1,0-1,1-1,-1-1,1-1,12 0,-30-1,1-1,0 0,-1 0,1 0,-1 0,1 0,0-1,-1 0,1 0,-1 0,0-1,1 0,-1 0,0 0,0 0,0 0,0-1,0 1,-1-1,1 0,-1-1,0 1,0 0,0-1,0 0,0 0,-1 0,1-1,-1-19,-2-1,0 1,-1-1,-2 1,0 0,-2-1,0 1,-2 1,0-1,-3-1,6 12,-33-97,19 62,1 0,3-1,2-1,3 0,-3-41,29-64,-15 144,1-1,1 2,0-1,0 0,1 1,0 0,1 0,0 0,6-5,-7 11,0 1,0 0,1 0,-1 1,1-1,0 1,-1 1,1-1,0 1,0 0,0 0,0 1,1-1,-1 1,0 1,0-1,0 1,0 0,0 1,0-1,4 3,170 38,-71-34,0-5,2-5,-6 0,607 12,-329-7,200 10,57 15,243-29,-450-12,95 0,431 13,-323 14,-82-5,-42 2,311-4,-501-9,41 2,-325-4,1-2,-1-2,0-1,-1-1,15-8,19-5,19-6,111 29,-68 27,-130-26,-1 1,0-1,1 1,-1 0,0 0,0 0,0 0,-1 0,1 0,0 0,-1 0,1 1,-1-1,0 1,0-1,0 1,0-1,0 1,0 0,-1-1,0 1,1 0,-1 0,0-1,0 1,0 0,-1 0,1-1,-1 1,1 0,-1-1,0 1,0 11,7 358,0-91,-6-275,1-1,0 0,1 0,-1 0,1 0,0 0,1 0,-1 0,1 0,0-1,0 0,0 1,0-1,1 0,0 0,0-1,0 1,0-1,1 0,-1 0,1-1,-1 1,1-1,0 0,0 0,0 0,1-1,-1 0,0 0,0 0,1-1,-1 0,2 0,57 3,-1-2,0-3,5-4,111-2,-175 8,-3 0,1 1,-1-1,1 1,-1-1,1 0,-1 0,1 0,-1 0,1 0,0 0,-1 0,1-1,-1 1,1-1,-1 1,1-1,-1 1,1-1,-1 0,0 0,1 1,-1-1,0 0,0 0,0 0,0-1,0 1,0 0,0 0,0-1,0 1,0 0,0-1,-1 1,1-1,-1 1,1-1,-1 1,0-2,1-9,-2 0,0 0,0 0,-1 1,-1-1,0 0,0 1,-1 0,-1-1,-1 0,-2-9,-14-36,3 11,2-2,1 0,3 0,2-1,-3-37,1-90,0 123,10 48,1-1,0 1,0-1,0 0,1 0,0 0,0 0,1 0,0 0,0 0,0-1,0 1,1 0,0 0,1 0,-1 0,2 4,-1 0,0 0,1 0,-1 0,1 1,0-1,0 1,0 0,-1-1,1 1,0 0,0 1,1-1,-1 1,0-1,0 1,0 0,0 0,0 0,0 0,1 1,0 0,6-1,314 13,1014-11,-71-3,-1121-3,-52-1,1 5,34 7,-74 4,-51-9,-5 0</inkml:trace>
  <inkml:trace contextRef="#ctx0" brushRef="#br2" timeOffset="288754.266">1422 14920,'6'14,"11"13,7 9,10 8,5 3,6-2,4-2,0-1,-1-4,-2-5,-4-7,-7-7,-9-7</inkml:trace>
  <inkml:trace contextRef="#ctx0" brushRef="#br2" timeOffset="289115.248">2091 14987,'7'-26,"-8"26,-1 0,1 0,-1 0,1 0,-1 1,1-1,-1 0,1 1,-1-1,1 1,0 0,-1-1,1 1,0 0,-1 0,1 0,0 0,0 0,0 0,0 0,0 0,0 0,0 0,0 1,0 0,-12 12,1 0,0 1,1 0,1 1,0 0,1 1,1 0,1 0,0 1,1 0,1 0,1 0,1 1,0-1,0 10,3 53,4 0,3-1,4 0,4 7,-4-20,46 206,-48-239</inkml:trace>
  <inkml:trace contextRef="#ctx0" brushRef="#br2" timeOffset="290174.31">2745 15495,'-12'3,"-1"0,1 1,-1 0,1 1,0 0,1 1,-1 0,1 1,1 0,-1 0,1 2,0-1,1 1,0 1,1-1,-1 1,2 1,0 0,0 0,-2 5,1-1,0 1,2 0,-1 1,2-1,0 1,1 0,1 0,1 1,0-1,1 1,1-1,0 1,2-1,2 15,-2-22,0-1,1 1,-1-1,2 0,0 0,0 0,0 0,1-1,1 0,-1 0,1 0,1 0,-1-1,1 0,0-1,1 1,0-2,0 1,0-1,0 0,1 0,0-1,0-1,0 1,1-1,-1-1,1 0,-1 0,4 0,-8-3,-1 1,1-1,-1 0,1 0,-1 0,0-1,0 0,0 0,1 0,-2 0,1 0,0-1,0 1,-1-1,0 0,1-1,-1 1,0 0,-1-1,1 1,0-1,-1 0,0 0,0 0,0 0,-1-1,1-2,1-1,0-1,-1 0,0 0,0-1,-1 1,0 0,-1-1,0 1,-1 0,0 0,0-1,-3-8,3 15,0-1,-1 0,1 1,-1 0,0-1,0 1,0 0,-1 0,1 0,-1 0,0 1,1-1,-1 1,0-1,-1 1,1 0,0 0,-1 0,1 1,-1-1,1 1,-1 0,0 0,1 0,-1 1,0-1,0 1,0 0,1 0,-1 0,0 0,0 1,0-1,1 1,-1 0,0 1,1-1,-1 0,1 1,-1 0,-1 1,-9 5,1 0,0 1,0 0,1 1,0 0,1 1,0 0,1 1,0 0,-8 14,-1 5</inkml:trace>
  <inkml:trace contextRef="#ctx0" brushRef="#br2" timeOffset="290736.592">1355 14560,'9'6,"12"3,14 0,17-2,18-7,19-5,20-5,15-2,8-2,-3 0,-22 2</inkml:trace>
  <inkml:trace contextRef="#ctx0" brushRef="#br2" timeOffset="293955.554">3173 15161,'37'-12,"267"6,60-5,-107 8,101-18,285-7,-531 28,477-12,81-2,-345 13,392-32,264 14,-15 5,-388 14,598-41,-215 29,53-2,-246-8,-258 3,21-16,-246 12,148-1,332-36,-317 15,-282 21,62 5,158-4,-98 10,-174 13,-103 0</inkml:trace>
  <inkml:trace contextRef="#ctx0" brushRef="#br2" timeOffset="296220.661">19429 11190,'5'16,"3"10,1 3,1-2,-1-5</inkml:trace>
  <inkml:trace contextRef="#ctx0" brushRef="#br2" timeOffset="296413.03">19496 11685,'0'16,"0"9,2 4,1 1,2-1,3-2,0-6</inkml:trace>
  <inkml:trace contextRef="#ctx0" brushRef="#br2" timeOffset="296693.813">19536 12380,'-2'16,"-1"10,0 4,1 3,1 0,-1-2,2-1,0-3,0-6</inkml:trace>
  <inkml:trace contextRef="#ctx0" brushRef="#br2" timeOffset="296960.211">19496 12982,'-2'18,"-1"11,0 4,1 2,0-1,1-1,1-2,-1-7</inkml:trace>
  <inkml:trace contextRef="#ctx0" brushRef="#br2" timeOffset="296961.211">19616 13730,'0'14,"0"8,3 6,2 3,3 0,0-5</inkml:trace>
  <inkml:trace contextRef="#ctx0" brushRef="#br2" timeOffset="297221.104">19644 14332,'0'14,"0"8,0 9,0 2,0 1,0-2,0 0,0-2,0-6</inkml:trace>
  <inkml:trace contextRef="#ctx0" brushRef="#br2" timeOffset="297470.176">19803 14974,'0'16,"0"12,0 5,0 5,0 0,3-2,2-2,3-5,1-8</inkml:trace>
  <inkml:trace contextRef="#ctx0" brushRef="#br2" timeOffset="297471.176">19844 15562,'0'14,"0"8,0 8,2 1,1 0,2-1,1-5</inkml:trace>
  <inkml:trace contextRef="#ctx0" brushRef="#br2" timeOffset="297727.506">19884 16083,'7'14,"4"9,3 5,1 0,-2-5</inkml:trace>
  <inkml:trace contextRef="#ctx0" brushRef="#br2" timeOffset="297728.506">20017 16364,'0'0</inkml:trace>
  <inkml:trace contextRef="#ctx0" brushRef="#br2" timeOffset="122893.562">12652 10107,'-5'14,"-1"11,0 6,1 4,4 2,7-5,2-6</inkml:trace>
  <inkml:trace contextRef="#ctx0" brushRef="#br2" timeOffset="121769.516">2986 9345,'27'-14,"-4"9,0 1,0 1,0 1,1 1,-1 1,9 1,11 0,614 0,-468 12,647-13,-150 0,-287-27,155 13,260 14,-338-13,-388 13,625-18,55-26,-48 13,193-9,-126 12,-114 15,566 14,-796-15,-216 15,-221-1</inkml:trace>
  <inkml:trace contextRef="#ctx0" brushRef="#br2" timeOffset="122676.45">12639 9225,'0'14,"0"8,0 6,0 5,0 3,0 1,0 0,0 1,0 0,0 2,0-3,0 0,0-6</inkml:trace>
  <inkml:trace contextRef="#ctx0" brushRef="#br2" timeOffset="128342.827">14390 9105,'0'-3,"0"-2,-5-1,-1 1</inkml:trace>
  <inkml:trace contextRef="#ctx0" brushRef="#br2" timeOffset="132319.972">14390 9118,'3'-19,"4"27,1 31,-3 0,-1 1,-2 0,-1 0,-3 13,0 10,-12 295,15-122,12-143,-12-70,11 64,-4-60,-8-24,0 0,0 0,1 0,0 0,0 0,-1 0,1 0,1 0,-1-1,0 1,1 0,0-1,-1 1,1-1,0 0,0 1,0-1,1 0,-1 0,0 0,1-1,-1 1,1 0,0-1,0 0,1 1,15 0,0-1,0-1,0-1,0-1,0 0,2-2,19-1,162-13,-200 19,-1-1,1 0,-1 0,1 0,-1 0,0 0,1 0,-1-1,1 1,-1 0,0-1,1 1,-1-1,0 1,1-1,-1 0,0 0,0 0,1 1,-1-1,0 0,0 0,0 0,0-1,-1 1,1 0,0 0,0 0,-1-1,1 1,0 0,-1-1,1 1,-1 0,0-1,0 1,1-1,-1 1,0-1,0 1,0 0,0-1,-1 0,-14-343,-11-64,1 223,14 68,4 25,7 91,1 0,0 0,0 1,-1-1,1 0,0 0,1 1,-1-1,0 0,0 1,1-1,-1 1,1 0,-1-1,1 1,0 0,-1 0,1 0,0 0,0 0,0 1,0-1,-1 0,1 1,0-1,0 1,0 0,0 0,0 0,0 0,0 0,0 0,0 0,0 1,0-1,0 1,0-1,0 1,0 0,0 0,12 0,533 1,-122-17,188 25,44-3,-406-9,95 2,-223-14,355 14,-239 14,525-14,-743-2,-19-1</inkml:trace>
  <inkml:trace contextRef="#ctx0" brushRef="#br2" timeOffset="170702.099">19322 9065,'1'-1,"0"0,1 0,-1-1,0 1,0 0,1 0,-1 1,0-1,1 0,-1 0,1 1,-1-1,1 0,0 1,-1 0,1-1,-1 1,1 0,0 0,-1 0,1 0,0 0,1 0,-1 0,167 0,16 27,187 0,-210-19,127-2,-185-7,184 15,275-14,-250-15,508 16,-362-28,373 27,-640 14,-20-14,-163-5,-12-1</inkml:trace>
  <inkml:trace contextRef="#ctx0" brushRef="#br2" timeOffset="178689.754">24282 9091,'29'-12,"147"-11,-175 22,1 1,-1-1,1 1,-1-1,1 1,-1-1,1 1,-1 0,1 0,0-1,-1 1,1 0,-1 1,1-1,-1 0,1 0,0 1,-1-1,1 1,-1-1,0 1,1 0,-1-1,1 1,-1 0,0 0,0 0,1 0,-1 0,0 0,0 1,0-1,0 0,0 0,-1 1,1-1,0 1,-1-1,1 0,-1 1,1-1,-1 1,1 0,-1-1,0 1,0-1,0 2,-2 280,13 95,16-90,-28-257,9 94,6-59,-11-48,-3-17,-1 0,1 1,0-1,0 0,0 1,0-1,0 1,0-1,0 0,1 1,-1-1,0 1,1-1,-1 0,1 0,-1 1,1-1,0 0,-1 0,1 0,0 1,0-1,0 0,0 0,0 0,0 0,0-1,0 1,1 0,-1 0,0-1,0 1,1-1,-1 1,0-1,1 1,-1-1,0 0,1 0,-1 0,0 0,1 0,-1 0,2 0,36-6,0 2,0 2,1 1,15 3,9-1,28-4,-90 2,-1 0,1-1,0 1,-1-1,0 0,1 1,-1-1,0 0,0 0,0 0,0 0,0 0,0 0,-1 0,1 0,0 0,-1-1,0 1,0 0,0 0,0 0,0-1,0 1,0 0,-1 0,1 0,-1 0,1 0,-1-1,0-8,-16-454,17-3,-14 377,14 87,0-1,0 1,0-1,-1 1,1-1,-1 1,0-1,-1 1,1-1,-1 1,0 0,0 0,0 0,0 0,-1 0,0 0,-1-1,3 4,1 1,-1 0,0 0,1 0,-1 0,1-1,-1 1,0 0,1-1,-1 1,1 0,-1-1,1 1,-1 0,1-1,-1 1,1-1,0 1,-1-1,1 1,-1-1,1 1,0-1,0 1,-1-1,1 0,0 1,0-1,0 1,0-1,-1 0,1 1,0-1,0 0,0 1,0-1,1 0,-1 1,0-1,0 1,0-1,0 0,1 1,-1-1,0 1,1-1,-1 1,0-1,1 1,-1-1,0 1,1-1,-1 1,1-1,-1 1,1 0,-1-1,1 1,0 0,-1-1,1 1,-1 0,1 0,0 0,-1-1,1 1,192 2,332-10,-98 10,-183 4,326-23,-304 5,26 13,-106 0,929-1,-595-41,-392 40,-1 5,48 11,-139-10,1-1,-1-3,1-1,-1-1,32-6,-10 1,-51 5</inkml:trace>
  <inkml:trace contextRef="#ctx0" brushRef="#br2" timeOffset="224691.558">14523 10214,'142'10,"54"-4,-185-2,-19-1,-19 0,-24-1,0-3,0-2,1-2,-17-5,39 5,18 4,15 3,62 9,0-4,1-2,-1-3,19-3,-81 0,-255 1,228 2,22-2,0 0,0 0,1 0,-1 0,0 0,0 1,0-1,0 0,0 0,0 0,0 0,1 0,-1 0,0 1,0-1,0 0,0 0,0 0,0 0,0 0,0 1,0-1,0 0,0 0,0 0,0 0,0 1,0-1,0 0,0 0,0 0,0 0,0 1,0-1,21 3,125 0,-213 4,19-6,1-3</inkml:trace>
  <inkml:trace contextRef="#ctx0" brushRef="#br2" timeOffset="225356.378">14376 9171,'8'54,"0"160,-10 16,-26 161,4-110,19-236,4-45,0 0,0 0,0 0,0 0,0 0,0 0,0 0,0 0,0-1,0 1,0 0,0-1,0 1,1 0,-1-1,0 1,0-1,0 0,1 1,-1-1,0 0,1 1,-1-1,0 0,1 0,-1 1,1-1,-1 0,1 0,0 0,-1 0,1 0,0 0,0 0,-1 0,1 0,-1-1,-13-22,0-2</inkml:trace>
  <inkml:trace contextRef="#ctx0" brushRef="#br2" timeOffset="226105.245">14363 10134,'-20'78,"21"-75,1-1,-1 0,0 0,0 0,1 0,-1 0,1 0,0 0,0 0,0 0,-1-1,1 1,1-1,-1 0,0 1,0-1,0 0,1 0,-1-1,1 1,-1 0,0-1,1 1,-1-1,1 0,-1 0,1 0,-1 0,1 0,-1-1,1 1,-1-1,1 1,0-2,6 2,80 1,-14-1,-1 2,67 13,-106-5,-41-10,4-4,0 0,1 0,0-1,0 1,0-1,0 1,0-1,1 1,0-1,0 1,0-1,1 1,0-1,0-4,0 1,21-154,-18 121</inkml:trace>
  <inkml:trace contextRef="#ctx0" brushRef="#br2" timeOffset="226430.321">14871 9666,'3'-77,"3"-1,4 1,3 0,4-3,-12 74,-5 27,0-20,-6 239,-23 121,15-123,16-204</inkml:trace>
  <inkml:trace contextRef="#ctx0" brushRef="#br2" timeOffset="295877.144">19335 9372,'0'14,"0"9,3 7,0 5,2 4,3 2,2 3,1 1,0 0,-3-8</inkml:trace>
  <inkml:trace contextRef="#ctx0" brushRef="#br2" timeOffset="296052.973">19389 10255,'2'16,"2"9,-1 8,-1 3,0 2,-1 1,-3-2,-1-1,-2-2,-1-1,2-6</inkml:trace>
  <inkml:trace contextRef="#ctx0" brushRef="#br2" timeOffset="298922.421">29683 8490,'0'21,"2"10,4 10,2 5,4 3,4 3,0-1,-3-2,-2-10</inkml:trace>
  <inkml:trace contextRef="#ctx0" brushRef="#br2" timeOffset="299183.158">29683 9306,'-7'16,"-4"9,-1 6,2 2,5 1,6 1,7 0,4-1,0-6</inkml:trace>
  <inkml:trace contextRef="#ctx0" brushRef="#br2" timeOffset="299337.872">29656 10014,'-5'18,"0"11,-3 7,0 2,2-1,4-4,2-4,4-2,1-5</inkml:trace>
  <inkml:trace contextRef="#ctx0" brushRef="#br2" timeOffset="299523.56">29643 10602,'0'14,"-2"9,-1 4,-2 4,-1 0,2-1,1 0,3-4,4-1,3 0,1-5</inkml:trace>
  <inkml:trace contextRef="#ctx0" brushRef="#br2" timeOffset="299702.194">29723 11364,'0'16,"0"10,0 5,0 1,0 1,0-4,2-2,3-1,1-5</inkml:trace>
  <inkml:trace contextRef="#ctx0" brushRef="#br2" timeOffset="300013.473">29803 12220,'-9'18,"-3"11,1 4,1 2,4-1,4-1,5-5,7-4,1-6</inkml:trace>
  <inkml:trace contextRef="#ctx0" brushRef="#br2" timeOffset="300269.702">29857 12995,'-5'16,"-3"12,-1 8,2 5,1 2,4 1,5-3,5-4,0-8</inkml:trace>
  <inkml:trace contextRef="#ctx0" brushRef="#br2" timeOffset="300270.702">29803 13597,'-4'15,"-5"13,1 6,0 2,2 1,3 1,1 2,3 0,4 0,1-6</inkml:trace>
  <inkml:trace contextRef="#ctx0" brushRef="#br2" timeOffset="300550.765">29964 14545,'-2'16,"-4"13,0 7,-1 7,0 3,1 0,2 0,4-4,4-2,4-3,3-4,-1-7</inkml:trace>
  <inkml:trace contextRef="#ctx0" brushRef="#br2" timeOffset="300551.765">29950 15255,'-9'16,"-3"9,-2 6,2 2,2-1,4-3,4-2,3-5</inkml:trace>
  <inkml:trace contextRef="#ctx0" brushRef="#br2" timeOffset="300842.415">29977 15776,'-4'16,"-5"10,0 7,0 2,0 3,0-1,2-3,1-1,3-3,-2-2,1-3,1-5</inkml:trace>
  <inkml:trace contextRef="#ctx0" brushRef="#br2" timeOffset="300843.415">29817 16431,'0'0</inkml:trace>
  <inkml:trace contextRef="#ctx0" brushRef="#br2" timeOffset="307002.006">18039 14613,'45'10,"0"-3,1-2,0-1,36-3,-79-1,0-1,1 1,-1 0,1 0,-1 0,1 0,-1 0,1 1,-1 0,0 0,1 0,-1 0,0 0,0 1,0-1,0 1,0 0,0 0,0 0,0 0,-1 0,1 1,-1-1,0 1,0 0,0 0,0 0,0 0,-1 0,1 0,0 2,5 22,-1 1,-1-1,-2 1,-1 0,0 0,-3 0,-1 13,1-17,-31 387,-8-159,39-251,1 0,-1 0,1 0,0 0,-1 0,1 0,0 0,0 0,0 0,0 0,0 0,0 0,0 0,0 0,0 0,0 0,1 0,-1 0,0 0,1 0,-1 0,0 0,1 0,0 0,-1 0,1-1,-1 1,1 0,0 0,0 0,-1-1,1 1,0-1,0 1,0 0,0-1,0 1,0-1,0 0,0 1,0-1,0 0,0 0,0 1,0-1,0 0,0 0,0 0,0 0,1-1,303-2,-110 30,-194-26,0-1,0 1,-1-1,1 0,0 1,0-1,0 0,0 0,0 1,-1-1,1 0,0 0,0 0,0 0,0 0,0 0,0 0,0-1,0 1,-1 0,1 0,0-1,0 1,0 0,0-1,-1 1,1-1,0 1,0-1,-1 0,1 1,0-1,-1 1,1-1,-1 0,1 0,-1 1,1-1,-1 0,1 0,-1 0,0 0,0 1,1-1,-1 0,0 0,0 0,0 0,0 0,0 0,0 0,0 0,0 0,0 1,-1-1,1 0,0 0,0 0,-1 0,1 0,-1 1,1-1,-1 0,1 0,-11-33,2-1,2 0,1 0,-1-26,4-39,3 52,-2-1,-2 1,-3 0,-1 1,-10-30,15 67,-1 0,0 0,-1 0,0 1,-1 0,0 0,0 0,-1 1,0-1,0 2,-1-1,-2-1,7 7,0-1,0 0,1-1,-1 1,1 0,0-1,-1 0,2 1,-1-1,0 0,1 0,0 0,0 0,0 0,0 0,1 0,-1 0,1 0,0-1,0 1,1 0,-1 0,1 0,0 0,0 0,0 0,2-2,-1-5,-2 9,0 1,0-1,1 0,-1 0,0 0,1 0,0 0,-1 0,1 1,0-1,0 0,0 0,0 1,0-1,0 1,0-1,1 1,-1 0,0-1,1 1,-1 0,1 0,0 0,-1 0,1 0,0 0,0 0,-1 1,1-1,0 0,136 2,566 26,-463-16,153-16,769-36,5 35,-707 7,1865-1,-1824-13,6-2,53-11,-317 16,109-22,14-2,-98-9,1 43,181 0,-358-28,-91 29,0 0,0 0,0 0,-1 1,1-1,0 0,-1 1,1-1,-1 1,0-1,1 1,-1 0,0-1,0 1,0 0,0 0,0 0,-1 0,1 0,0 0,-1 0,0 0,1 0,-1 0,0 0,0 0,0 1,0-1,-1 0,1 0,0 0,-1 0,0 0,1 0,-1 0,0 0,0 0,-1 0,0 14,-5 298,9-195,-2-81,-1 13,2 1,3 0,9 46,-11-85,-2-11,0 1,0-1,0 0,0 1,0-1,1 1,-1-1,1 0,0 0,-1 1,1-1,0 0,0 0,1 0,-1 0,0 0,1 0,-1 0,1 0,-1 0,1-1,0 1,0-1,0 1,0-1,0 0,0 0,0 0,0 0,1 0,-1 0,0 0,0-1,1 1,1-1,1-1,0 1,0-2,0 1,0 0,0-1,0 0,-1 0,1 0,-1-1,1 0,-1 0,3-2,15-9,-19 13,-1 0,1 1,0 0,0-1,-1 1,1 0,0 1,-1-1,1 0,0 1,-1-1,1 1,0 0,-1 0,1 0,-1 0,1 0,-1 1,0-1,2 2,25 10,-24-12,-1-1,0 1,0-1,0 0,1 0,-1-1,0 1,0-1,0 0,1 0,-1 0,0 0,0-1,0 0,-1 0,1 0,0 0,-1 0,1-1,-1 1,0-1,0 0,0 0,0-1,-1 1,1 0,-1-1,0 0,0 1,0-1,0 0,-1 0,1 0,-1 0,0 0,0-3,6-24,-2 0,0-1,-3 0,0 0,-2 0,-2-9,1 16,-14-429,15 451,0 1,0-1,0 0,1 0,-1 0,1 0,-1 0,1 0,0 0,0 1,1-1,-1 0,0 1,1-1,0 1,-1 0,1-1,0 1,0 0,0 0,1 0,-1 0,0 0,1 1,-1-1,1 1,0 0,-1 0,1 0,0 0,0 0,0 0,0 1,0-1,0 1,-1 0,2 0,220 11,207-25,86 3,349 76,-843-64,11 0,0-1,0-2,0-1,6-2,123 0,-165 2,-6 1</inkml:trace>
  <inkml:trace contextRef="#ctx0" brushRef="#br2" timeOffset="308907.044">5647 16431,'18'18,"13"16,12 8,8 4,5 1,-1-3,0-7,-3-7,-3-9,-6-8,-6-6,-8-4</inkml:trace>
  <inkml:trace contextRef="#ctx0" brushRef="#br2" timeOffset="309267.986">6409 16378,'-23'11,"5"1,1 1,0 0,1 1,1 1,0 0,1 2,0-1,2 1,0 1,1 1,0-1,2 1,0 1,1 0,2 0,-2 6,5 2,1 1,1-1,2 0,1 0,1 1,1-1,2-1,1 1,0-1,6 9,5 28,3 71,-20-111</inkml:trace>
  <inkml:trace contextRef="#ctx0" brushRef="#br2" timeOffset="309680.583">6742 17060,'-9'-1,"0"1,-1 0,1 0,0 1,0 0,0 1,0 0,0 0,0 1,0 1,1-1,-1 1,1 1,0-1,0 1,1 1,-1-1,1 1,1 1,-1-1,1 1,0 0,0 1,1-1,0 1,1 0,-1 0,2 1,-1-1,1 1,0 0,1 0,0 0,0 0,1 0,1 1,-1-1,1 0,1 0,0 1,0-1,1 0,0 0,1 3,1-2,1 0,0 0,0 0,1-1,0 0,1 0,0 0,0-1,1 0,0-1,0 1,1-2,7 6,-11-9,0 0,0 1,1-2,-1 1,1-1,0 1,0-2,0 1,0-1,0 1,0-2,0 1,0-1,1 0,-1 0,0-1,0 1,0-1,0-1,0 1,0-1,0 0,0-1,5-2,-7 1,1 1,-1-1,0-1,0 1,0-1,-1 1,1-1,-1 0,0 0,-1 0,1-1,-1 1,0-1,0 1,-1-1,0 0,0 0,0 0,-1 1,1-1,-1 0,-1 0,1 0,-1 0,0 1,-1-1,1 0,-1 1,0-1,0 1,-1-1,0 1,0 0,0 0,0 0,-1 1,0-1,0 1,0 0,0 0,-1 0,0 1,1-1,-1 1,-1 0,-2-1,-6 1,-1 0,-1 1,1 0,0 2,0-1,0 2,-1 0,1 1,0 0,0 2,0-1,1 2,-11 4,-34 10</inkml:trace>
  <inkml:trace contextRef="#ctx0" brushRef="#br2" timeOffset="310046.225">5499 16204,'0'2,"5"1,12 0,20-1,26 0,30-6,28-4,21 0,11 0,-1 2,-28 2</inkml:trace>
  <inkml:trace contextRef="#ctx0" brushRef="#br2" timeOffset="310635.204">7598 17099,'18'0,"20"0,19 0,18-2,15-1,8 0,0 3,-4 1,-12 3,-20 1</inkml:trace>
  <inkml:trace contextRef="#ctx0" brushRef="#br2" timeOffset="310954.39">7999 16845,'38'21,"1"-2,1-2,0-1,25 5,-27-10,-1 2,0 1,-1 3,-1 0,12 10,-42-25,-1 0,0 1,0-1,0 1,0 0,0 0,0 1,-1-1,1 1,-1 0,0-1,0 1,-1 1,1-1,-1 0,0 1,0-1,0 1,-1-1,1 1,-1 0,0 0,-1 0,1 0,-1 0,0-1,0 1,-1 0,1 0,-1 0,-1 4,-6 5,-1-1,-1 0,0-1,0 0,-1-1,0 0,-1-1,-1 0,0 0,0-2,0 1,-6 1,-17 13,19-11</inkml:trace>
  <inkml:trace contextRef="#ctx0" brushRef="#br2" timeOffset="311233.699">9269 16979,'-9'20,"-3"17,1 12,4 12,8 10,6 5,6 4,4 3,0-3,-1-5,-5-8,-3-17</inkml:trace>
  <inkml:trace contextRef="#ctx0" brushRef="#br2" timeOffset="311721.018">9242 17219,'0'-3,"0"0,0-1,0 1,1 0,-1-1,1 1,0 0,0 0,0 0,0-1,0 1,1 0,-1 1,1-1,0 0,0 0,0 1,0-1,1 1,-1 0,1-1,-1 1,1 0,0 0,0 1,0-1,0 1,0-1,0 1,0 0,0 0,0 1,1-1,-1 0,0 1,1 0,-1 0,0 0,1 0,-1 1,0-1,1 1,8 1,0 1,-1 0,1 1,0 1,-1 0,0 0,0 1,-1 0,0 1,0 0,0 1,-1 0,0 0,0 1,-1 0,-1 1,1-1,0 4,-6-11,-1-1,0 1,0 0,0-1,0 1,-1 0,1 0,0 0,-1-1,1 1,-1 0,1 0,-1 0,0 0,0 0,0 0,0 0,0 0,-1 0,1 0,-1 0,1-1,-1 1,1 0,-1 0,0 0,0-1,0 1,0 0,0-1,0 1,-1-1,1 1,0-1,-1 0,1 1,-1-1,0 0,1 0,-1 0,0 0,1 0,-1-1,0 1,0-1,0 1,0-1,0 1,-2-1,1 0,0 0,0-1,0 1,0-1,-1 0,1 0,0 0,0 0,0 0,0-1,1 1,-1-1,0 0,1 0,-1 0,1 0,-1 0,1-1,0 1,0-1,0 1,0-1,1 0,-1 1,1-1,0 0,0 0,0 0,0-1,0 1,0 0,1 0,0 0,-1 0,1-1,0 1,1 0,-1 0,1-1,-1 1,1 0,0 0,1-2,5-19,0 1,2 0,1 1,0 0,14-20,11-25,-19 31,-1 0,-3-1,0-1,-3 1,-1-2,-1 1,-3-1,-1 0,-2 0,-1 0,-2 0,-8-36,10 66,-1 0,-1 0,0-1,0 1,-1 1,0-1,0 0,-1 1,0 0,-1-1,0 2,0-1,0 1,-1-1,0 1,-5-4,9 11,1-1,0 0,0 1,0-1,-1 1,1-1,0 1,-1-1,1 1,0 0,-1 0,1 0,0 0,-1 0,1 0,0 0,-1 0,1 0,0 1,-1-1,1 0,0 1,-1-1,1 1,0 0,0-1,0 1,0 0,-1 0,1 0,0-1,0 1,1 0,-1 0,0 1,0-1,0 0,1 0,-1 1,-20 55,17-18,2 0,2 0,1 0,2 0,1 0,3 0,1-1,1 0,3 0,1-1,14 28,-13-29,2 0,2-1,1-1,1-1,2-1,1 0,2-2,0-1,3 0,7-5,-25-23</inkml:trace>
  <inkml:trace contextRef="#ctx0" brushRef="#br2" timeOffset="311969.789">9283 16698,'18'5,"24"1,28 2,23 0,13 0,-12-1</inkml:trace>
  <inkml:trace contextRef="#ctx0" brushRef="#br2" timeOffset="312371.368">9911 17340,'12'-49,"-3"1,-2-1,-1 0,-3-9,-3 56,1-1,-1-1,1 1,-1-1,1 1,-1-1,0 1,-1-1,1 1,-1-1,1 1,-1-1,0 1,0-1,-1 1,1 0,-1 0,1 0,-1 0,0 0,0 0,0 0,-1 0,0 0,3 3,1 0,-1 1,1-1,-1 0,0 0,1 0,-1 1,0-1,1 0,-1 0,0 1,1-1,-1 0,0 1,1-1,-1 0,0 1,0-1,0 0,1 1,-1-1,0 1,0-1,0 0,0 1,0-1,0 1,0-1,0 1,0-1,0 0,0 1,0-1,0 1,0-1,0 0,0 1,0-1,-1 1,1-1,0 0,0 1,0-1,-1 0,1 1,0-1,0 0,-1 1,1-1,0 0,-1 1,1-1,0 0,-1 0,1 0,-1 1,1-1,0 0,-1 0,1 0,-1 0,1 0,-1 0,1 0,0 0,-1 0,1 0,-1 0,1 0,-1 0,9 5,0-1,0 0,0-1,0 1,1-1,-1-1,1 0,0 0,0-1,-1 0,1 0,8-1,3 1,36 3,-28-3,-1 1,1 1,-1 2,0 1,11 4,-36-10,0 1,0-1,0 1,0 0,0 0,0-1,0 1,-1 0,1 1,0-1,-1 0,1 0,-1 1,1-1,-1 1,0-1,0 1,1 0,-1-1,0 1,0 0,-1 0,1 0,0 0,-1 0,1 0,-1 0,0 0,1 0,-1 0,0 0,0 0,0 0,-1 0,1 0,0 0,-1 0,1 0,-1 0,0-1,0 2,-16 34,13-30,0 0,0 1,1 0,0-1,1 1,-1 1,1-1,1 0,0 0,-1 8,3-14,-1 1,1-1,-1 1,1-1,0 1,0-1,0 1,0-1,0 0,1 1,-1-1,1 0,0 0,-1 0,1 0,0-1,0 1,0 0,0-1,0 1,1-1,-1 0,0 0,1 0,-1 0,2 0,71 14,-21-13,0-3,0-2,-1-3,1-2,20-7,15-5</inkml:trace>
  <inkml:trace contextRef="#ctx0" brushRef="#br2" timeOffset="313811.76">12143 17286,'3'-2,"0"1,-1-1,1 0,-1 0,0 0,1-1,-1 1,0 0,0-1,-1 0,1 1,0-1,-1 0,0 0,0 0,0 0,0 0,0 0,0 0,-1 0,1 0,-1 0,0 0,0-3,8-54,-2 0,-3-1,-5-55,-11 47,13 67,0 1,-1 0,0-1,1 1,-1 0,0-1,1 1,-1 0,0 0,0-1,0 1,0 0,0 0,0 0,-1 1,1-1,0 0,0 0,-1 0,1 1,0-1,-1 1,1-1,-1 1,1 0,-1-1,1 1,0 0,-1 0,1 0,-1 0,1 0,-1 0,1 1,-1-1,1 0,-1 1,1-1,0 1,-1 0,1-1,0 1,-1 0,0 0,1 0,-1-1,0 1,1 0,-1 0,1 0,-1 0,0 0,1 0,0 0,-1 0,1 0,0 1,0-1,0 0,0 1,0-1,0 1,0 0,0-1,0 1,1 0,-1-1,1 1,-1 0,1 0,0-1,0 1,-1 0,1 0,0 0,1-1,-1 1,0 0,1 0,-1-1,1 1,-1 0,1-1,0 1,-1 0,1-1,0 1,0-1,1 1,4 2,1-1,0 0,0 0,0 0,0-1,1 0,-1-1,0 1,1-1,0-1,-1 0,1 0,1 1,282 8,-286-9,0 0,-1 0,1 1,-1 0,0 0,1 0,-1 1,0-1,1 1,-1 0,0 0,0 1,-1-1,1 1,0 0,-1 0,0 0,1 0,-1 0,-1 1,1-1,0 1,-1 0,0 0,0 0,0 0,0 0,1 4,-3 3,1-1,-1 0,0 0,-1 0,0 0,-1 0,0 0,-1 0,-1 4,-9 76,13-87,1 0,-1 0,1 0,0 0,0-1,0 1,0 0,1-1,-1 1,1-1,0 1,-1-1,1 0,0 0,0 0,1 0,-1 0,0 0,1 0,-1-1,1 1,-1-1,1 0,0 0,-1 0,2 0,75 11,-60-13,0 0,-1-1,1-1,-1-1,0 0,0-2,0 0,0-1,-9 3,-1 1,1-2,-1 1,-1-1,1 0,-1-1,1 1,-2-2,1 1,-1-1,0 0,0 0,-1 0,0-1,0 0,-1 0,2-3,-5 8,1 0,-1 0,0 0,1 0,-1 0,-1 0,1-1,0 1,-1 0,0 0,0-1,0 1,0 0,0 0,0-1,-1 1,0 0,0 0,0 0,0 0,0 0,0 0,-1 0,1 0,-1 0,0 0,0 1,0-1,0 1,-1 0,1-1,-1 1,1 0,-1 1,0-1,0 0,1 1,-1-1,0 1,-1 0,1 0,0 0,0 0,0 1,0-1,-1 1,1 0,0 0,-1 0,1 0,-3 1,1 2,1 0,-1 0,0 0,1 0,-1 1,1 0,0-1,0 2,1-1,-1 0,1 1,0 0,0-1,1 1,-1 0,1 1,0-1,0 0,1 1,-1-1,1 1,1-1,-1 1,1-1,0 1,0 0,0-1,1 1,0-1,0 1,1-1,-1 1,1-1,0 0,2 3,1-1,-1-1,1 0,1 0,-1-1,1 0,0 0,0 0,1 0,-1-1,1 0,0-1,0 0,0 0,0 0,1-1,4 1,34 9</inkml:trace>
  <inkml:trace contextRef="#ctx0" brushRef="#br2" timeOffset="314646.701">13400 16872,'-24'-1,"13"0,0 0,1 1,-1 0,0 0,0 1,1 1,-1 0,0 0,1 1,0 0,0 1,0 0,0 0,0 1,1 1,-3 2,10-7,1 1,-1-1,0 1,1 0,-1 0,1 0,0 0,0 0,0 0,0 0,0 0,0 0,0 0,1 1,-1-1,1 0,-1 1,1-1,0 0,0 1,0-1,0 0,1 1,-1-1,0 0,1 0,0 1,-1-1,1 0,0 0,0 0,1 0,-1 0,1 1,61 53,252 89,-315-145,2 1,0-1,-1 1,1-1,-1 1,1 0,-1 0,1 0,-1-1,1 1,-1 1,0-1,0 0,1 0,-1 0,0 1,0-1,0 0,0 1,-1-1,1 1,0-1,0 1,-1-1,1 1,-1 0,0-1,1 1,-1 0,0-1,0 1,0 0,0-1,0 1,-1 0,1 1,-7 2,0 0,0 0,-1-1,1 0,-1 0,0-1,0 0,0 0,-1-1,1 0,0-1,-1 0,-2 0,7 0,-7 1,5 0,0-1,0 0,0 0,0 0,0-1,0 0,0 0,0 0,0-1,-1 0,2 0,-1 0,-5-2,11 2,0 0,-1 0,1 0,-1 1,1-1,0 0,0 0,0 0,-1 0,1 0,0 1,0-1,0 0,0 0,0 0,0 0,1 0,-1 0,0 0,0 1,1-1,-1 0,0 0,1 0,-1 1,1-1,-1 0,1 0,-1 1,1-1,0 0,-1 1,1-1,0 1,0-1,-1 1,1-1,0 1,0 0,0-1,-1 1,1 0,0-1,0 1,0 0,0 0,172-72,-165 69,17-7,0 0,-1-1,0-2,0 0,-2-1,0-2,0 0,-2-1,0-2,7-8,-25 26,-1-1,1 1,0-1,-1 0,0 0,1 1,-1-1,0 0,0 0,0-1,0 1,0 0,0 0,0 0,-1 0,1-1,-1 1,0 0,0-1,0 1,0 0,0-1,0 1,-1 0,1 0,-1-1,1 1,-1 0,0 0,0 0,0 0,0-1,0 2,0-1,-1 0,1 0,-1 0,1 1,-1-1,0 0,0 1,-2 1,0 0,0 0,1 1,-1 0,0-1,0 1,0 1,1-1,-1 0,1 1,-1 0,1 0,-1 0,1 0,0 1,0-1,0 1,0-1,1 1,-1 0,1 0,0 1,-1-1,1 0,1 1,-1-1,0 3,-3 1,1 1,1-1,-1 1,1 0,0 1,1-1,0 0,0 1,1-1,0 1,1 0,0-1,0 1,0 0,1-1,1 1,0-1,0 1,0-1,1 0,0 0,1 0,0 0,0-1,0 1,1-1,0 0,1-1,0 1,2 1,3 1,2-1,-1 0,1-1,0-1,0 0,0 0,1-2,0 0,0 0,1-1,-1-1,0 0,1-1,-1-1,1 0,0-1,-1 0,0-1,1-1,-1-1,0 0,0 0,-1-1,1-1,6-5,-9 5,-2-1,1-1,-1 0,0 0,-1-1,0 0,0 0,-1-1,0 1,-1-2,0 1,-1-1,0 0,0 0,0-6,5-16,-1-1,-3 0,0 0,0-28,0-9,-4 1,-2-1,-3 0,-4 1,-5-17,-18-8,30 94,-1 0,1 0,0 1,0-1,0 0,0 0,-1 0,1 0,0 1,-1-1,1 0,0 0,-1 0,1 1,-1-1,0 0,1 1,-1-1,1 0,-1 1,0-1,0 1,1-1,-1 1,0 0,0-1,1 1,-1 0,0-1,0 1,0 0,0 0,0 0,1 0,-1 0,0 0,0 0,0 0,0 0,0 0,0 0,1 0,-1 1,0-1,0 0,0 1,1-1,-1 0,0 1,0-1,1 1,-1 0,0-1,1 1,-1-1,0 1,1 0,-1 0,1-1,0 1,-1 0,1 0,-21 57,14-17,2-1,1 1,2 0,2 0,1 0,3-1,1 1,2-1,1 0,3 0,1-1,2 0,1-2,2 1,2-2,1 0,2-2,1 0,18 17,-32-40,0-1,1-1,0 1,1-2,0 1,0-1,1-1,10 5,-3-6</inkml:trace>
  <inkml:trace contextRef="#ctx0" brushRef="#br2" timeOffset="314922.548">14109 16712,'23'-9,"27"-6,33 1,35 1,30 4,-9 3</inkml:trace>
  <inkml:trace contextRef="#ctx0" brushRef="#br2" timeOffset="315724.124">15820 16925,'19'26,"0"1,-2 0,-1 1,-1 1,-1 0,3 12,5 11,-22-50,1 1,-1-1,1 0,0 1,-1-1,1 0,0 1,1-1,-1 0,0 0,0 0,1 0,0 0,-1 0,1 0,0-1,0 1,0-1,0 1,0-1,0 0,0 1,0-1,0 0,1-1,-1 1,0 0,1-1,-1 1,1-1,-1 0,1 0,-1 0,1 0,-1 0,0 0,1-1,1 1,5-7,1 1,-1-2,0 1,-1-1,0 0,0-1,0 0,-1 0,-1-1,0 0,1-2,4-4,43-63,-54 78,1 1,-1 0,0-1,0 1,0-1,0 1,1 0,-1-1,0 1,0 0,1-1,-1 1,0 0,1 0,-1-1,0 1,0 0,1 0,-1 0,1-1,-1 1,0 0,1 0,-1 0,0 0,1 0,-1 0,1 0,-1-1,0 1,1 0,-1 1,1-1,-1 0,0 0,1 0,-1 0,1 0,-1 0,0 0,1 1,-1-1,0 0,1 0,-1 0,0 1,1-1,-1 0,0 1,1-1,-1 0,0 0,0 1,1-1,4 25,-4-17,1-1,-1 1,1-1,0 0,0 1,1-1,0 0,0 0,1-1,0 1,0-1,0 0,1 0,0 0,0-1,1 1,0-1,-1-1,2 1,-1-1,0 0,1 0,0-1,0 0,0 0,0-1,0 1,0-2,1 1,1-1,2 1,0-1,0 0,0-1,0 0,0-1,0 0,0-1,-1 0,1-1,0 0,-1-1,0 0,0 0,0-1,0-1,-1 1,0-2,0 1,0-1,-1 0,0-1,0 0,-1 0,0-1,-1 0,0 0,0-1,-1 1,1-4,-6 67,1-49,-1-1,1 1,0-1,0 0,1 0,-1 0,1 1,0-2,0 1,0 0,0 0,1-1,0 1,-1-1,1 1,1-1,-1 0,0-1,1 1,-1 0,1-1,0 0,0 0,0 0,0 0,0-1,0 0,1 0,1 1,2 0,0-1,1 0,-1 0,0 0,0-1,0 0,1-1,-1 0,0 0,0-1,0 0,0 0,0-1,-1 0,6-3,-7 2,-1 0,1 0,-1-1,0 1,0-1,0-1,0 1,-1 0,0-1,0 0,-1 0,0 0,0-1,0 1,-1-1,0 1,0-1,0 0,-1 0,0 0,0-6,-2 20,1 0,1-1,-1 1,1 0,0 0,1-1,0 1,0-1,0 1,3 4,0-3,0-1,1 0,0 0,0-1,0 1,1-2,0 1,0-1,0 0,1 0,0-1,0 0,0 0,0-1,1 0,2 0,27 8</inkml:trace>
  <inkml:trace contextRef="#ctx0" brushRef="#br2" timeOffset="316623.99">17304 16992,'-2'8,"0"1,0 0,1-1,0 1,0 0,1-1,0 1,1 0,0 0,0-1,1 1,0-1,1 1,-1-1,2 0,-1 0,1 0,0 0,1-1,0 1,0-1,0 0,1-1,0 0,1 1,-1-2,1 1,0-1,1 0,-1-1,1 1,0-2,0 1,2 0,-5-2,-1-1,1 0,-1 0,1 0,0 0,-1-1,1 0,0 1,0-2,-1 1,1-1,0 1,-1-1,1-1,0 1,-1-1,0 1,1-1,-1-1,0 1,0 0,0-1,0 0,-1 0,1 0,-1 0,0-1,1 0,-2 1,1-1,0 0,-1 0,0 0,0-1,0 1,0-1,-1 1,1-3,20-137,-31 211,9-60,0-1,0 1,1-1,0 1,0-1,1 1,-1-1,2 0,-1 0,1 0,-1 0,2-1,-1 1,1-1,-1 1,1-1,1 0,-1-1,1 1,0-1,0 0,0 0,1 0,-1-1,1 0,0 0,0 0,0-1,0 0,0 0,4 0,-2 0,0 0,0 0,1-1,-1 0,1 0,-1-1,1 0,-1-1,1 0,-1 0,0-1,1 0,-1 0,0-1,0 0,-1 0,1-1,0 0,-1-1,0 1,0-1,-1-1,1 1,-1-1,0 0,-1-1,1 0,-1 1,-1-1,1-1,21-80,-27 93,0 0,0 0,1 1,-1-1,1 0,0 0,1 1,-1-1,1 0,0 0,1 1,-1-1,1 0,0 0,0-1,1 1,-1 0,1-1,0 1,0-1,0 0,1 0,0 0,0-1,1 2,9 2,1-1,0-1,0-1,0 0,0 0,1-2,-1 0,1 0,-1-2,1 0,0-1,-1 0,2-1,3-1,0 1,0-2,0-1,0-1,-1 0,1-1,7-6,-23 12,-1 1,0-1,1 1,-1-1,1 1,-1 0,1 0,-1 1,1-1,-1 1,1-1,-1 1,0 0,1 0,-1 1,3 1,23 5,-28-7,1 0,-1-1,0 0,1 1,-1-1,1 0,-1 0,0 1,1-1,-1 0,0 0,1-1,-1 1,1 0,-1 0,0-1,1 1,-1-1,0 1,0-1,1 1,-1-1,0 0,0 0,0 0,0 0,0 1,0-1,0 0,0-1,0 1,0 0,-1 0,1 0,0 0,-1-1,1 1,-1 0,1-1,-1 1,0 0,1-1,-1 1,0-1,0 1,0 0,0-1,0 1,0 0,-1-1,1 1,0-1,-4-4,0-1,0 1,0 0,-1 0,0 1,0-1,0 1,-1 0,1 0,-1 1,-1 0,1 0,0 0,-1 1,0 0,0 0,0 0,0 1,0 0,0 1,-1 0,1 0,-1 0,-6 1,8 0,1 1,0 0,0 0,-1 0,1 0,0 1,0 0,0 0,0 0,1 0,-1 1,1 0,-1 0,1 0,0 1,0-1,0 1,1 0,-1 0,1 0,0 1,0-1,1 1,-1-1,1 1,0 0,0 0,1 0,-1 0,1 1,0-1,1 0,-1 0,1 1,0-1,0 0,1 1,-1-1,1 0,0 0,1 0,-1 0,1 0,0 0,3 4,9 15</inkml:trace>
  <inkml:trace contextRef="#ctx0" brushRef="#br2" timeOffset="316883.482">18440 16644,'-14'5,"-4"8,1 6,6 10,8 6,13 7,3-5</inkml:trace>
  <inkml:trace contextRef="#ctx0" brushRef="#br2" timeOffset="317529.836">18694 17300,'10'-4,"-1"-1,1 0,-1 0,0-1,0 0,-1 0,1-1,-1-1,-1 1,0-1,0 0,0-1,-1 0,0 0,-1 0,0-1,2-6,5-4,-2 0,0-1,-1 0,-1-1,-1 1,-1-2,-1 1,-1-6,-4 29,0-1,-1 0,1 0,0 0,-1 0,1 0,-1 1,1-1,0 0,-1 0,1 0,-1 0,1 0,0 0,-1 0,1 0,0-1,-1 1,1 0,-1 0,1 0,0 0,-1 0,1-1,0 1,-1 0,1 0,0-1,-1 1,1 0,0 0,0-1,-1 1,1 0,0-1,0 1,0 0,-1-1,1 1,0 0,0-1,0 1,0-1,0 1,0 0,0-1,0 1,0 0,0-1,0 1,0-1,0 1,0 0,0-1,0 1,0-1,0 1,1 0,-1-1,0 1,0 0,0-1,1 1,-1 0,0-1,0 1,1 0,-1 0,0-1,1 1,-2 2,1-1,0 1,-1-1,1 1,0-1,0 1,0 0,0-1,1 1,-1-1,0 1,1-1,-1 1,1-1,-1 1,1-1,0 1,-1-1,1 0,0 1,0-1,0 0,0 0,0 0,0 0,1 0,-1 0,0 0,0 0,1 0,-1 0,2 0,49 20,5-9,-44-10,-1-1,1 2,-1 0,0 0,0 1,0 1,0 0,-1 1,0 0,0 0,0 2,-8-5,0 0,0 0,-1 1,1-1,-1 1,0 0,0 0,-1 0,1-1,-1 2,0-1,0 0,0 0,0 0,-1 0,0 1,0-1,0 0,0 3,5 42,-2-45,0 0,1 0,-1 0,1 0,0 0,0-1,0 0,1 0,-1 0,1 0,0-1,-1 1,1-1,0 0,0-1,1 1,-1-1,0 0,0-1,1 1,-1-1,0 0,1 0,4-1,7 1,1-1,-1-1,0 0,1-1,-1-1,-1-1,1 0,-1-1,12-6,-23 9,-4 3,-1-1,1 0,0 1,-1-1,1 0,0 1,-1-1,1 1,0-1,0 1,-1-1,1 1,0 0,0-1,0 1,0 0,0 0,0-1,-1 1,1 0,0 0,0 0,0 0,0 0,0 0,0 1,0-1,0 0,-1 0,1 1,0-1,0 0,0 1,-1-1,1 1,0-1,0 1,-1-1,1 1,0 0,-1-1,1 1,-1 0,1 0,-1-1,1 1,-1 0,1 0,-1 0,1 0,-2 3,1-1,1 0,-1 1,0-1,1 0,0 1,0-1,0 0,0 0,0 0,1 0,-1 0,1 0,0 0,0 0,0 0,0-1,0 1,0-1,1 0,-1 0,1 0,0 0,1 1,3 0,1 0,0-1,0 1,0-1,0-1,0 0,1 0,-1-1,0 1,0-2,1 1,-1-1,0-1,0 1,0-1,0-1,0 0,-1 0,1 0,-1-1,0 0,0 0,0-1,0 0,-1 0,4-4,-8 6,1-1,-1 1,0 0,0-1,0 0,0 1,-1-1,0 0,0 0,0 0,0 0,0 0,-1 0,0 0,1 0,-2 0,1 0,0 0,-1 0,0 0,0 0,0 0,0 1,-1-1,1 0,-1 1,0-1,0 1,0-1,-1 1,1 0,-1 0,0 0,0 0,0 0,0 1,0-1,0 1,-1 0,1 0,-1 0,0 1,-3-2,0 1,0 0,-1 0,1 1,0 0,-1 0,1 0,0 1,-1 1,1-1,0 1,-1 0,1 1,0 0,0 0,0 0,0 1,0 0,1 0,-1 1,1 0,0 0,0 0,0 1,1 0,-1 0,1 1,0-1,1 1,0 0,0 0,0 0,0 1,1 0,0-1,1 1,-1 0,1 1,-1 6,3-12,0 1,0 0,0 0,0-1,1 1,-1 0,1 0,0-1,0 1,0-1,0 1,0-1,0 1,1-1,-1 1,1-1,-1 0,1 0,0 0,0 0,0 0,0 0,0-1,1 1,-1-1,3 2,17 6</inkml:trace>
  <inkml:trace contextRef="#ctx0" brushRef="#br2" timeOffset="317808.185">19723 16751,'-16'7,"-7"7,0 10,4 10,5 8,9 9,13 4,5-7</inkml:trace>
  <inkml:trace contextRef="#ctx0" brushRef="#br2" timeOffset="318054.586">19831 17286,'3'3,"1"0,-1 0,1 0,0-1,0 0,0 1,1-1,-1-1,0 1,1-1,-1 0,1 0,0 0,-1 0,1-1,0 0,-1 0,1 0,0 0,-1-1,1 0,-1 0,1 0,-1-1,2 0,5-7,0 0,-1-1,-1 0,0-1,0 0,-1 0,0-1,-1 0,0-1,-1 1,-1-1,0-1,0 1,-1-1,33-104,-6-2,-4-1,-6-1,0-54,-17 100,-13 80,-1 14,1 1,0-1,1 1,1 0,-4 20,4-18,-5 22,1 0,2 0,2 1,2 1,2-1,1 0,4 21,-1-42,2 0,0 0,1 0,2-1,0 0,1 0,2 0,0-1,1 0,1-1,1 0,1 0,0-2,2 1,2 1,-10-13,0 1,1-2,0 1,0-1,0 0,1 0,0-1,0-1,0 1,0-2,1 1,0-1,0 0,0-1,0 0,0-1,9 0,10-5</inkml:trace>
  <inkml:trace contextRef="#ctx0" brushRef="#br2" timeOffset="318235.664">20218 16845,'-14'-9,"-2"-3,11 3,15 5,20 5,20 6,16 3,10 4,1 5,-12-1</inkml:trace>
  <inkml:trace contextRef="#ctx0" brushRef="#br2" timeOffset="318423.349">20619 17139,'-12'100,"12"-97,1 0,-1 1,0-1,1 0,0 0,0 0,0 0,0 0,0 0,1-1,-1 1,1 0,0-1,0 1,0-1,0 1,0-1,0 0,1 0,-1 0,1 0,0 0,-1-1,1 1,0-1,0 0,0 0,0 0,0 0,0 0,3 0,0 0,0-1,0 0,1 0,-1 0,0 0,0-1,0 0,0-1,0 1,0-1,0 0,-1-1,1 1,-1-1,1 0,-1-1,0 1,0-1,0 0,3-4,0-1,0 1,0-1,0-1,-2 0,1 0,-1 0,-1 0,1-1,-2 0,3-10,-5 19,-1-1,0 1,0 0,0-1,0 1,0 0,0-1,-1 1,1-1,-1 1,1-1,-1 1,0-1,0 1,-1-1,1 0,0 1,-1-1,1 1,-1 0,0-1,0 1,0-1,0 1,0 0,-1 0,1 0,-1 0,1 0,-1 0,0 0,0 0,0 1,0-1,0 0,0 1,0 0,-2-1,-2 2,0 1,0 0,0 0,0 1,0 0,0 0,0 0,0 1,1-1,-1 2,1-1,0 0,0 1,0 0,0 0,1 1,-1-1,1 1,0 0,1 0,-1 0,1 0,0 1,0 0,1-1,-1 2,2-3,0 0,0 0,0 0,0 0,0 0,1 1,0-1,0 0,0 0,1 1,-1-1,1 0,0 0,1 3,9 21</inkml:trace>
  <inkml:trace contextRef="#ctx0" brushRef="#br2" timeOffset="318785.022">21060 17112,'23'-140,"-23"138,-1 0,1 0,1 1,-1-1,0 0,0 0,0 1,1-1,-1 0,1 1,0-1,-1 0,1 1,0-1,0 1,0-1,0 1,0 0,0-1,0 1,1 0,-1 0,0-1,1 1,-1 0,1 1,-1-1,1 0,-1 0,1 1,0-1,-1 1,1-1,0 1,-1 0,1-1,0 1,0 0,10 2,1 1,-1 1,0-1,0 2,0 0,-1 0,0 1,0 0,0 1,-1 0,0 1,8 8,-15-14,0 1,0 0,0 0,0 0,0 0,-1 1,0-1,0 1,0-1,0 1,0 0,-1 0,1 0,-1 0,0 0,0 0,-1 0,1 0,-1 0,0 0,0 0,0 1,-1-1,1 0,-1 0,0 0,0 0,-1 0,1 0,-1 0,-2 5,2-6,0 0,0-1,1 1,-1 0,1 0,0-1,0 1,0 0,0 0,0 1,0-1,1 0,0 0,0 0,-1 0,2 0,-1 1,0-1,1 0,-1 0,1 0,0 0,0 0,0 0,1 0,-1 0,1-1,-1 1,1 0,0-1,2 3,5 1,0-1,1 1,-1-2,1 1,0-1,0-1,1 0,7 1,55 11,1-4,0-2,42-3,-102-5,126 6</inkml:trace>
  <inkml:trace contextRef="#ctx0" brushRef="#br3" timeOffset="366645.669">567 10682,'-1'0,"1"0,-1-1,1 1,-1 0,1 0,-1 0,1 0,-1-1,0 1,1 0,-1 0,1 0,-1 0,1 0,-1 0,1 1,-1-1,1 0,-1 0,0 0,1 0,-1 1,1-1,-1 0,1 1,0-1,-1 0,1 1,-1-1,1 0,0 1,-1-1,1 1,0-1,-1 1,1-1,0 0,-1 1,1 0,0-1,0 1,0-1,0 1,0-1,0 1,-1-1,1 1,0-1,0 1,1 0,-1-1,0 1,-18 122,15-90,-13 744,17-587,-1-127,0 252,-26 153,-1-250,8-92,7 1,4 0,8 75,2-148,3-1,2 1,3-1,2-1,13 35,7 58,-17-58,-15-84,1 0,-1-1,1 1,0 0,-1-1,1 1,0-1,1 1,-1-1,0 0,1 1,-1-1,1 0,0 0,-1 0,1 0,0 0,0-1,0 1,1 0,-1-1,0 0,1 1,-1-1,1 0,-1 0,1-1,-1 1,1 0,0-1,-1 0,1 1,0-1,-1 0,1 0,99 5,84 16,-132-17,384 23,-49 15,661-24,-527-32,-54 2,-450 10,0-1,0 0,-1-2,0 0,1-1,-2 0,1-2,-1 0,0-1,-1-1,11-7,-18 10,-1 1,0-1,0-1,-1 0,1 0,-2 0,1-1,-1 1,-1-2,1 1,-2-1,1 1,-1-1,-1 0,0-1,1-6,3-21,-1-1,-2 0,-2-37,-1 60,12-1157,8 473,-14 39,-9 413,-14 63,4 79,10 101,0 1,0-1,-1 1,0-1,0 1,0 0,0 0,-1 1,1-1,-1 1,0-1,0 1,0 1,-1-1,1 0,-1 1,1 0,-1 0,0 0,0 1,0 0,1-1,-2 2,-1-1,-25-3,0 2,0 1,0 2,0 1,0 1,1 2,-1 1,-21 8,-71 11,1-11,0-5,-56-6,-271 10,38-5,247-1,-89-9,38-28,102 11,-133-13,151 30,1-3,-40-11,-419-54,529 66,21 3,0 0,-1 0,1 0,0 0,-1 1,1 0,0 0,-1 0,1 0,-1 1,1-1,0 1,-5 2,-10 37,12-19,-7 7,-2 0</inkml:trace>
  <inkml:trace contextRef="#ctx0" brushRef="#br3" timeOffset="374566.05">4604 12300,'29'-15,"-1"-1,-1-1,0-2,-1 0,-1-2,-1-1,-1 0,-1-2,-1-1,-1 0,-1-2,-1 0,-2-1,9-22,-15 28,-1 1,-1-1,-1-1,-1 0,-1 0,0-3,-4 17,0 0,0 0,-1 0,0 0,0 0,-1 0,-1 0,1 0,-2 0,1 0,-1 1,0-1,-1 1,0 0,0 0,-1 0,-1-1,5 7,-1-1,0 1,0 0,0 0,-1 0,1 0,-1 0,1 0,-1 0,1 1,-1-1,0 1,0 0,0 0,0 0,0 0,0 1,0-1,0 1,0 0,0-1,0 1,0 1,0-1,0 0,0 1,0 0,0-1,0 1,0 0,0 1,1-1,-1 0,0 1,1 0,-1-1,1 1,-1 0,1 0,0 0,-2 3,-8 12,0 1,1 0,0 1,2 0,0 0,2 1,0 0,1 1,1-1,1 1,0 0,2 0,1 1,0 3,-1 6,1 1,1-1,2 0,1 0,1 0,2 0,1 0,-4-19,1 0,0 0,1 0,0 0,0-1,1 0,1 0,0-1,1 0,0 0,0 0,1-1,0-1,0 1,1-1,0-1,1 0,7 3,-12-7,0 0,0-1,0 0,1 0,-1-1,1 0,-1 0,1 0,-1-1,1 0,-1 0,1-1,-1 1,1-2,-1 1,1-1,-1 0,0 0,0 0,0-1,0 0,0 0,-1-1,1 1,-1-1,0-1,0 1,-1-1,1 0,-1 0,0 0,0 0,1-3,41-82,-41 128,-6-33,0 1,1-1,0 0,0 0,0 0,0 1,1-1,0 0,0 0,1 0,-1 0,1 0,0 0,0-1,1 1,-1-1,1 1,0-1,1 0,-1 0,0 0,1 0,0-1,0 0,0 1,0-1,1-1,-1 1,1-1,0 0,3 2,1-5,0 0,0-1,0 0,0 0,0-1,-1 0,1 0,-1-1,0 0,0-1,0 0,0 0,-1-1,0 1,0-2,-1 1,0-1,0 0,0 0,-1 0,0-1,0 0,-1 0,1-2,-3 6,0 1,-1-1,1 1,-1-1,0 0,0 1,0-1,-1 0,1 0,-1 0,0 1,0-1,0 0,-1 0,1 0,-1 0,0 1,0-1,0 0,-1 1,1-1,-1 1,0-1,0 1,0 0,0 0,0 0,-1 0,0 0,1 0,-1 1,0-1,-2 0,-3-1,1 1,-1 0,0 1,0 0,0 0,0 1,0 0,0 0,0 1,0 0,0 0,-1 1,1 0,0 0,0 1,1 0,-1 1,0-1,1 1,-1 1,1 0,0 0,0 0,0 1,1 0,0 0,0 1,0-1,0 1,1 1,0-1,0 1,1 0,0 0,0 0,1 1,0-1,-2 7,4-10,0 1,0-1,0 1,1-1,-1 0,1 1,0-1,1 1,-1-1,1 1,0-1,0 1,0-1,0 0,1 0,1 3,15 23</inkml:trace>
  <inkml:trace contextRef="#ctx0" brushRef="#br3" timeOffset="375220.975">5874 12113,'-17'-5,"-1"1,0 0,0 1,0 1,0 1,0 1,0 0,0 1,0 1,0 1,1 1,-1 0,1 1,0 1,-7 3,16-6,1 0,1 0,-1 1,0-1,1 2,0-1,0 1,0-1,1 2,-1-1,1 0,0 1,1 0,-1 0,1 1,1-1,-1 1,1 0,0 0,0 1,4-5,0 0,0 0,-1 0,2 0,-1 0,0 0,1 0,-1 0,1-1,0 1,0-1,0 1,0-1,0 0,1 1,-1-1,1 0,-1-1,1 1,0 0,0-1,0 0,0 1,0-1,0 0,0 0,0-1,0 1,0-1,1 0,-1 1,0-2,0 1,0 0,0 0,4-2,14 1,0-1,0-1,-1-1,1-1,-1-1,0 0,0-2,0 0,-1-1,-1-1,1-1,-2-1,0 0,3-3,36-56,-50 72,-6 22,-1-16,-15 507,14-483,-2 1,-1-1,-1 0,-2-1,-1 0,-1 0,-10 20,-2-18,22-31,-1 0,1-1,-1 1,1 0,-1-1,1 1,-1-1,1 1,-1-1,1 1,-1-1,0 1,1-1,-1 0,0 1,1-1,-1 0,0 0,0 1,1-1,-1 0,0 0,0 0,1 0,-1 0,0 0,0 0,1 0,-1 0,0-1,0 1,1 0,-1 0,0-1,1 1,-1 0,0-1,1 1,-1 0,0-1,1 1,-1-1,1 1,-1-1,1 0,-1 1,-17-74,17 29,2 0,2 1,3-1,1 1,1 0,3 0,2 1,2 1,1 0,2 1,2 1,2 1,23-32,-30 48,2 0,0 1,1 1,1 0,1 2,1 0,0 1,2 1,0 2,4-2,-26 16,0 0,1 0,-1 0,1 0,-1 1,1-1,-1 1,1-1,-1 1,1-1,0 1,-1 0,1 0,-1-1,1 1,0 0,-1 1,1-1,0 0,-1 0,1 1,-1-1,1 1,-1-1,1 1,-1 0,1 0,-1 0,1-1,-1 1,0 0,0 1,1-1,-1 0,0 0,0 0,0 1,0-1,-1 1,1-1,0 0,0 1,-1 0,1-1,-1 1,0-1,1 1,-1-1,0 1,0 0,0-1,0 1,0 1,7 75,-8-66,0 1,1-1,1 0,0 0,1 0,0 0,1 0,0 0,1 0,0-1,1 0,0 1,1-2,0 1,0-1,1 0,1 0,0-1,4 5,26 0,-23-14</inkml:trace>
  <inkml:trace contextRef="#ctx0" brushRef="#br3" timeOffset="375473.222">6261 11765,'0'16,"9"8,15 1,2-3</inkml:trace>
  <inkml:trace contextRef="#ctx0" brushRef="#br3" timeOffset="376036.443">6997 12152,'-17'-9,"-2"-3,-1 0,-1 1,1 1,-2 1,1 1,-1 1,-1 0,1 2,-1 1,-12-1,30 5,0 0,0 0,-1 1,1-1,0 1,0 0,0 0,0 1,0 0,0 0,0 0,0 0,1 1,-1 0,1 0,0 0,-1 0,2 1,-1-1,0 1,1 0,-1 0,1 1,0-1,1 1,-1-1,1 1,0 0,0 0,0 0,1 0,0 0,0 0,0 0,1 1,-1-1,1 0,0 3,2-1,-1 1,1 0,1-1,-1 0,1 1,1-1,-1 0,1 0,0-1,1 1,-1-1,1 0,1 0,-1-1,1 1,0-1,0-1,1 1,3 2,8 3,0 0,1-1,0-1,0-1,1 0,19 3,5-2,1-1,0-2,0-2,0-3,0-1,0-2,0-2,0-2,-1-2,0-2,-1-2,0-2,29-14,-54 21,-1-1,0 0,0-1,-1-1,-1-1,1 0,-2 0,0-2,-1 0,4-6,-15 19,-1 0,1 0,-1 0,0 0,0-1,0 1,0 0,0-1,0 1,0-1,0 1,0-1,-1 1,1-1,0 0,-1 1,0-1,1 0,-1 0,0 1,0-1,0 0,0 0,0 1,0-1,-1 0,1 0,-1 1,1-1,-1 0,1 1,-1-1,0 1,0-1,0 1,0-1,0 1,0-1,0 1,0 0,-1 0,1 0,0 0,-1 0,1 0,-2-1,-13-1,1 0,-1 1,0 0,0 2,0 0,0 0,-12 3,16-2,6-1,0 0,0 1,0-1,0 1,1 1,-1-1,0 1,1 0,-1 0,1 1,-1-1,1 1,0 0,0 1,1-1,-1 1,1 0,-1 0,1 0,0 1,1 0,-1-1,1 1,0 1,0-1,1 0,-1 1,1-1,1 1,-1 0,1-1,0 1,0 0,0 0,1 0,0 0,0 0,1 5,0-5,1-1,0 0,0 0,0 0,0-1,1 1,0-1,0 1,0-1,1 0,-1 0,1 0,0 0,0-1,0 0,0 1,1-1,0-1,-1 1,1-1,0 0,0 0,0 0,0-1,5 1,0 0,0 0,0-1,0 0,0 0,1-1,-1-1,0 0,0 0,0-1,0 0,0 0,-1-1,4-2,-7 2,0 0,-1 0,1-1,-1 0,0 1,0-2,-1 1,1-1,-1 1,0-1,0 0,0-1,-1 1,0-1,0 1,0-1,-1 0,0 0,0 0,0 0,-1-1,0 1,0 0,-1-1,1 1,-1 0,-1-1,1 1,-2-5,2 11,0-1,1 1,-1 0,0-1,0 0,0 1,0-1,1 1,-1-1,0 1,0-1,0 1,0-1,0 1,0-1,-1 1,1-1,0 1,0-1,0 1,0-1,-1 1,1-1,0 1,0-1,-1 1,1 0,0-1,-1 1,1-1,-1 1,1 0,0-1,-1 1,1 0,-1-1,1 1,-1 0,1 0,-1 0,1-1,-1 1,1 0,-1 0,1 0,-1 0,1 0,-1 0,1 0,-1 0,1 0,-1 0,1 0,-1 1,-1 3,0 0,0 1,1 0,-1-1,1 1,1 0,-1-1,1 1,-1 0,1 0,1-1,-1 1,1 0,0 0,0-1,0 1,0-1,1 1,0-1,0 1,0-1,0 0,1 0,0 0,0 0,0-1,0 1,0-1,2 1,6 5,0-1,0-1,1 0,0-1,0 0,1-1,7 2,41 13</inkml:trace>
  <inkml:trace contextRef="#ctx0" brushRef="#br3" timeOffset="376742.509">9309 11993,'-28'0,"1"0,-1 3,1 0,-1 1,1 2,1 1,-1 1,1 1,1 2,-1 0,2 2,0 0,-1 3,20-13,-1 0,1 0,0 1,1 0,-1 0,0 1,1-1,0 1,0 0,1 0,-1 0,1 1,0-1,1 1,-1 0,1 0,0-1,0 1,1 1,0-1,0 0,1 0,-1 4,4-6,0 0,1-1,-1 1,1-1,0 1,0-1,0 0,0 0,0-1,1 0,-1 1,1-1,-1-1,1 1,0-1,0 0,0 0,0 0,0 0,0-1,0 0,0 0,0-1,0 1,0-1,0 0,3-1,10-1,0-1,0-1,0 0,-1-1,0-1,-1-1,1 0,-2-1,1-1,-1 0,0-1,-1-1,-1 0,0-1,0 0,-1-1,-1 0,0-1,-1 0,-1-1,-1 0,5-11,-3-4,-1 0,-1-1,-2 0,-1 0,-1 0,-2-1,-2 0,0 1,-2-1,-2 1,-1 0,-5-16,8 40,1 0,-1 0,-1 0,0 1,0-1,0 1,-1 0,0 0,-1 0,0 0,3 6,0 0,0 0,0 0,0 0,-1 1,1-1,0 1,-1-1,1 1,0 0,0 0,-1 0,1 0,0 1,-1-1,1 0,0 1,0 0,-1-1,1 1,0 0,0 0,0 0,0 1,0-1,0 0,1 1,-1-1,0 1,1 0,-1 0,1-1,-1 1,1 0,0 0,0 0,0 0,0 1,0-1,0 0,1 0,-14 25,1-1,1 2,2-1,1 2,1-1,1 1,1 0,2 1,0 18,2-22,1 0,0 0,3 0,0 0,1-1,1 1,2 0,1 0,-4-14,2-1,-1 1,1-1,1 0,0-1,0 1,1-1,1 0,0-1,0 0,0 0,1-1,1 0,-1 0,1-1,1 0,-1-1,1 0,7 1,-1 0,1-2,0 0,0 0,0-2,1 0,-1-2,1 0,0 0,-1-2,1 0,-1-2,1 0,-1-1,0 0,0-2,16-7,-19 7,-1 0,1-1,-1-1,-1 0,1-1,-1-1,-1 0,0-1,0 0,-1-1,-1 0,0 0,0-1,-1-1,-1 0,0 0,-1 0,-1-1,0 0,3-14,-6 16,-1-1,0 0,-1 0,0 0,-1 0,-1 0,0-3,1 14,-1-1,1 0,-1 1,0-1,0 1,0-1,0 1,0-1,-1 1,0-1,0 1,0 0,0 0,0 0,0 0,-1 1,1-1,-1 0,0 1,0 0,0 0,0 0,0 0,-1 0,1 1,0-1,-1 1,1 0,-2 0,-1 1,1 1,0 0,-1 0,1 1,0-1,0 1,0 1,0-1,0 1,0-1,0 1,1 1,0-1,0 1,0-1,0 1,0 0,1 1,-1-1,1 0,0 1,1 0,-1 0,1 0,0 0,0 0,0 0,1 1,0-1,0 4,-2 3,1 1,0-1,1 1,0-1,1 1,0 0,1-1,1 1,0-1,1 1,0-1,1 0,0 0,1-1,0 1,1-1,0 0,1 0,0-1,0 0,1 0,1-1,0 0,0 0,1-1,0 0,0-1,0 0,1-1,0 0,1-1,2 1,10 3,1-1,0-1,0-1,0-1,1-1,0-2,0 0,10-2,29-4</inkml:trace>
  <inkml:trace contextRef="#ctx0" brushRef="#br3" timeOffset="378278.467">5967 13396,'-9'-5,"0"0,0 0,0 1,-1 0,0 0,0 1,0 0,0 1,0 0,0 1,0 0,-1 1,1 0,0 0,-1 1,1 0,0 1,0 0,0 1,0 0,0 1,0 0,1 0,0 1,0 0,0 1,1 0,-1 0,1 0,1 1,0 1,-1 1,2-3,0 0,0 0,1 1,0 0,1 0,-1 1,1-1,1 1,-1 0,2 0,-1 0,1 0,0 0,0 1,1-1,1 1,-1-1,1 1,0-1,1 1,0-1,1 1,0 2,0-8,0 0,0-1,1 1,-1-1,1 1,-1-1,1 0,0 0,-1 0,1 0,0 0,0-1,1 0,-1 1,0-1,0 0,1 0,-1-1,0 1,1-1,-1 0,1 0,-1 0,0 0,1 0,-1-1,2 0,88-31,-80 24,0-1,0 0,-1-1,0 0,-1 0,0-1,-1-1,-1 0,1-1,-2 1,0-1,0-1,-1 0,-1 0,0 0,-1-1,-1 0,0 0,-1 0,0 0,-2-1,0 1,0-9,-8 2,-7 31,8 8,2 1,0 0,0 1,2-1,0 1,1-1,1 10,0-17,0 0,1 0,0 0,0 0,1 0,1 0,0 0,0-1,5 9,-6-15,0 0,0 0,1 0,0 0,-1-1,2 1,-1-1,0 0,1 0,-1 0,1 0,0 0,0-1,0 0,0 0,0 0,0 0,1-1,-1 1,1-1,-1 0,1 0,-1-1,4 0,2 0,-1 0,1-1,-1 0,1-1,-1 0,0-1,0 0,0 0,0-1,-1 0,1 0,-1-1,0 0,0-1,-1 0,0 0,2-2,4-5,0 0,-1-1,-1 0,0-1,-1-1,0 1,-1-2,2-8,-6 15,0-1,-1 0,0-1,-1 1,0-1,-1 1,-1-1,1-5,-3 17,1 1,0-1,0 0,0 0,-1 0,1 1,0-1,0 0,0 0,-1 0,1 0,0 0,0 0,-1 1,1-1,0 0,-1 0,1 0,0 0,0 0,-1 0,1 0,0 0,-1 0,1 0,0 0,0-1,-1 1,1 0,0 0,0 0,-1 0,1 0,0 0,0-1,0 1,-1 0,1 0,0 0,0 0,0-1,-1 1,1 0,0 0,0-1,0 1,0 0,0 0,0-1,-1 1,1 0,0-1,-7 17,0 0,1 0,1 0,1 1,0 0,1 0,0 0,2 0,0 0,1 3,-1-16,1 1,-1 0,1-1,0 1,0 0,0 0,1-1,0 1,0 0,0-1,0 1,1-1,0 0,0 1,0-1,0 0,1 0,-1 0,1 0,0-1,1 1,-1-1,0 1,1-1,0 0,0-1,0 1,0-1,0 0,0 0,0 0,1 0,-1-1,1 1,0-1,1 0,6-2,1-1,0 0,-1 0,1-2,-1 1,0-1,0-1,-1-1,1 1,-1-2,0 1,-1-1,1-1,-1 0,-1-1,0 0,0 0,-1-1,0 0,5-8,-8 10,1 0,-1-1,0 0,-1 0,0 0,-1-1,0 1,0-1,-1 0,1-8,-15 49,9-24,1 0,0 1,0-1,1 1,-1-1,2 1,-1 0,1-1,0 1,1 0,0-1,0 1,0-1,1 1,1-1,-1 1,1-1,0 0,0 0,1-1,0 1,1-1,-1 0,1 0,0 0,0-1,1 1,0-1,0 0,0-1,0 0,1 0,0 0,1-1,1-1,-1 0,1 0,0-1,0 0,-1-1,1 0,0 0,0-1,-1 0,1 0,0-1,-1 0,0-1,1 0,-1 0,0-1,0 0,9-5,0-1,0-1,-1 0,0-1,-1-1,0-1,6-7,-3-1,-1 0,-1-1,-1-1,-1 0,-2-1,0 0,-1-1,-2 0,0-1,-2 0,-1 0,1-14,3-45,-4 0,-3-1,-6-29,0 26,3 90,-1 0,1 0,0 0,-1 0,1 0,0 0,0 0,-1 0,1 0,-1 8,-13 154,7 0,9 82,25-72,-24-160,1 0,0 0,1-1,0 1,1-1,0 0,1-1,0 0,0 0,1 0,1-1,7 7,-12-13,0 1,1-1,-1 0,1-1,0 1,-1-1,1 0,1 0,-1 0,0-1,0 0,3 1,18-2</inkml:trace>
  <inkml:trace contextRef="#ctx0" brushRef="#br3" timeOffset="378550.764">6783 12968,'27'7,"30"2,25 0,22-2,11-2,2-2,-8 3,-21 1</inkml:trace>
  <inkml:trace contextRef="#ctx0" brushRef="#br3" timeOffset="378826.578">7491 13543,'0'4,"0"0,0 0,1 1,0-1,0 0,0 0,0 0,0 0,1 0,0-1,0 1,0 0,0-1,0 1,1-1,0 0,-1 0,1 0,1 0,-1 0,0-1,0 1,1-1,0 0,-1 0,1 0,0-1,0 1,0-1,0 0,0 0,0 0,0-1,0 1,1-1,-1 0,0 0,0-1,0 1,0-1,1 0,-1 0,0 0,-1-1,1 1,0-1,0 0,0-1,4-2,-1 0,-1 0,1-1,-1-1,0 1,0-1,-1 0,0 0,0 0,0-1,-1 0,0 0,-1 0,0 0,0-1,-1 1,0-1,0 1,-1-5,0 8,0 0,-1 0,1 0,-1 0,-1-1,1 1,-1 0,0 0,0 0,0 0,-1 0,1 0,-1 0,-1 0,1 1,-1-1,1 1,-1 0,-1-1,1 1,0 1,-1-1,0 0,0 1,0 0,0 0,-1 0,1 0,-1 1,0 0,1 0,-6-1,3 1,-1 1,1 0,0 1,0 0,-1 0,1 0,0 1,-1 0,1 1,0-1,0 1,0 1,0 0,1-1,-1 2,1-1,-1 1,1 0,0 0,1 1,-1 0,1 0,0 0,0 1,0 0,1-1,0 2,0-1,1 0,0 1,0-1,0 1,-1 6,3-10,1 1,0-1,0 0,0 0,0 0,0 0,1 0,-1 0,1 0,0 0,0 0,0 0,0 0,1 0,-1 0,1-1,0 1,-1 0,3 1,18 17</inkml:trace>
  <inkml:trace contextRef="#ctx0" brushRef="#br3" timeOffset="379131.793">8199 13209,'-11'-3,"-1"-1,0 1,0 1,0 0,0 0,0 2,-1-1,1 2,0-1,0 2,-1-1,1 2,1 0,-1 0,0 1,1 0,0 1,0 1,0 0,0 0,1 1,0 0,-2 3,10-9,1 0,-1 0,1 0,0 0,-1 0,1 0,0 1,0-1,-1 1,1-1,0 1,1-1,-1 1,0 0,0-1,1 1,-1 0,1 0,-1-1,1 1,0 0,0 0,-1 0,1-1,1 1,-1 0,0 0,0 0,1 0,-1-1,1 1,-1 0,1-1,0 1,0 0,0-1,0 1,0-1,0 1,0-1,0 1,1-1,-1 0,0 0,1 0,-1 0,1 0,-1 0,1 0,1 0,14 9,2 0,-1-2,1 0,1-1,-1-1,10 1,-7-2,-1 2,0 0,-1 1,0 1,12 7,-30-15,0 0,1 0,-1 0,0 0,0 1,0-1,0 1,0-1,-1 1,1 0,0 0,-1 0,1 0,-1 0,0 0,1 0,-1 0,0 0,0 1,-1-1,1 0,0 1,-1-1,0 1,1-1,-1 0,0 1,0-1,0 1,-1-1,1 1,0-1,-1 1,0 1,-6 4,-1 0,0 0,0 0,0-1,-1 0,0-1,-1 0,1 0,-1-1,0 0,0-1,-1 0,1 0,-1-1,-7 0,13-1,-85 12,89-14,0 0,1 0,-1 0,0 0,0 0,1-1,-1 1,0 0,1 0,-1-1,0 1,1 0,-1-1,1 1,-1-1,0 1,1 0,-1-1,1 1,-1-1,1 0,-1 1,1-1,0 1,-1-1,1 0,0 1,0-1,-1 0,1 1,0-1,0 0,0 0,0 1,0-1,0 0,0 1,0-1,0 0,3-14</inkml:trace>
  <inkml:trace contextRef="#ctx0" brushRef="#br3" timeOffset="379415.378">8935 13223,'-15'-4,"5"0,0 0,0 0,-1 1,1 1,-1 0,0 0,0 1,0 1,0-1,1 2,-1 0,0 0,0 1,1 0,-1 1,1 0,-1 0,1 1,0 1,1 0,-4 2,6-1,0 1,1 1,0-1,0 1,0 0,1 0,0 0,1 1,0 0,0 0,1 0,0 0,1 1,0-1,0 1,1-1,0 1,1 2,0-5,0-1,0 1,0-1,1 1,0-1,1 1,-1-1,1 1,1-1,-1 0,1 0,0 0,0-1,1 1,-1-1,1 1,1-1,-1-1,1 1,-1 0,1-1,1 0,-1 0,0-1,1 1,0-1,1 0,17 4,0-2,0 0,0-2,1 0,-1-2,1-1,0-1,-1 0,1-2,-1-1,7-3,46-8</inkml:trace>
  <inkml:trace contextRef="#ctx0" brushRef="#br3" timeOffset="380324.923">9443 13423,'-6'-7,"-1"0,0 0,-1 1,1 0,-1 0,-1 1,1 0,0 1,-1 0,0 0,0 1,-1 0,1 0,0 1,-1 0,0 1,1 0,-1 1,0 0,1 0,-1 1,0 0,1 1,-1 0,1 0,0 1,0 1,0-1,0 1,0 1,1 0,0 0,0 0,0 1,0 0,1 1,0 0,1 0,-5 6,10-11,-1 0,0 1,1-1,0 0,-1 1,1-1,0 1,0 0,0-1,1 1,-1 0,1 0,-1-1,1 1,0 0,0 0,0 0,0 0,1-1,-1 1,1 0,0-1,0 1,0 0,0-1,0 1,0-1,1 1,-1-1,1 0,0 1,0-1,-1 0,1 0,1 0,-1-1,0 1,9 2,-1-1,1-1,-1 0,1-1,0 0,0 0,0-1,-1 0,1-1,0-1,0 0,-1 0,1-1,-1 0,0 0,0-2,9-4,89-54,-107 62,0 0,-1 0,1 0,-1 0,1 0,0 0,0 1,0-1,0 0,-1 0,1 1,0-1,0 1,0-1,0 1,0-1,0 1,1 0,-1-1,0 1,0 0,0 0,0 0,0 0,0 0,0 0,1 0,-1 0,0 0,0 1,0-1,0 0,0 1,0-1,0 1,0-1,0 1,0-1,0 1,0 0,0-1,0 1,-1 0,1 0,0 0,-1 0,1 0,0-1,-1 1,1 0,-1 1,1-1,-1 0,0 0,1 0,-1 0,1 3,0 0,0 0,1-1,-1 1,1-1,0 0,0 1,0-1,1 0,-1 0,1 0,-1 0,1-1,0 1,0-1,0 0,0 1,1-1,-1-1,1 1,-1 0,1-1,0 0,-1 0,1 0,0 0,3 0,1-1,1 0,-1 0,1-1,-1 0,1-1,-1 0,0 0,0-1,0 0,0 0,0-1,0 0,-1 0,0 0,0-1,4-4,5-4,-1-1,0-1,-1 0,-1 0,-1-2,6-8,8-24,-3-1,-1-1,-3-1,-3 0,-1-2,-3 1,4-47,1 3,-4-1,-4 0,-4-17,-5 112,0-2,1 0,-1 0,0 1,0-1,-1 0,1 0,-1 0,0 1,0-1,-1 1,0-1,1 1,-1-1,-1 1,1 0,-2-3,-19 11,14 5,1 0,0 0,0 1,1 0,0 0,1 1,0-1,-4 11,10-20,-28 56,2 1,3 1,2 1,3 1,3 1,2 0,-1 37,12-83,0 0,1 1,1-1,0 0,2 0,0 0,0 0,2 0,0 0,0-1,2 1,0-1,0-1,2 1,0-1,0 0,1-1,1 0,5 5,0-6,0 0,0-1,1-1,0 0,1-2,0 1,0-2,1 0,0-2,0 0,0 0,1-2,5 0,19 2,-1-3,0-1,1-3,-1-1,16-4,61-21,-106 20,-28 14,12-1,-1 1,1-1,0 1,0 0,0 0,1 0,0 0,0 0,1 0,0 1,0-1,0 0,1 1,0-1,0 1,0-1,1 0,0 1,1-1,-1 0,1 0,0 1,0-2,1 1,0 0,0 0,1-1,-1 1,1-1,0 0,0-1,1 1,0-1,3 3,-5-4,1-1,-1 0,1-1,-1 1,1-1,0 1,-1-1,1 0,0-1,0 1,0-1,0 1,0-1,0 0,0-1,0 1,0-1,0 0,-1 1,1-2,0 1,0 0,-1-1,1 0,-1 0,1 0,-1 0,0 0,0-1,0 1,0-1,0 0,-1 0,1 0,-1 0,0 0,0-1,2-2,4-11,-1 0,0 0,-2-1,0 0,0 0,-2 0,0 0,-1-1,-1 1,-1-1,0 1,-2-1,-1-6,3 22,0-1,-1 1,0-1,1 1,-1-1,0 1,-1 0,1 0,-1-1,1 1,-1 0,0 0,0 0,0 1,0-1,-1 0,1 1,-1 0,0-1,1 1,-1 0,0 0,0 1,-1-1,1 1,0-1,0 1,-1 0,1 0,-2 0,-4 0,1 1,-1 0,1 0,-1 1,1 0,-1 1,1-1,0 2,0-1,0 1,0 0,0 1,1 0,-1 0,1 0,0 1,0 0,1 1,-1 0,1 0,1 0,-1 0,1 1,0 0,0 0,1 0,0 1,0 0,1 0,0 0,1 0,-1 0,2 0,-1 1,1-1,0 0,1 4,10 20,5-7</inkml:trace>
  <inkml:trace contextRef="#ctx0" brushRef="#br3" timeOffset="381173.494">10793 13677,'12'-200,"-4"-55,-9 254,1-1,-1 1,1-1,0 1,-1-1,1 1,0-1,0 1,0-1,0 1,1-1,-1 1,0-1,1 1,-1 0,1-1,-1 1,1-1,0 1,-1 0,1 0,0-1,0 1,0 0,0 0,0 0,0 0,0 0,0 0,1 0,-1 0,0 1,1-1,-1 0,0 1,1-1,-1 1,1-1,-1 1,1 0,-1 0,1-1,-1 1,1 0,-1 0,1 1,-1-1,1 0,138 85,-135-83,-1 0,1 0,-1 1,0 0,0-1,0 2,-1-1,1 0,-1 1,1 0,-1-1,0 1,-1 1,1-1,-1 0,0 1,0-1,0 1,0-1,-1 1,0 0,0 0,0 0,0 0,-1 0,0 0,0 1,-12 74,8-68,2 0,-1 0,2 0,-1 1,2-1,0 1,0-1,1 0,0 1,4 9,-2-15,0-1,1 0,0 0,0-1,1 1,-1-1,1 0,0 0,1 0,-1-1,1 0,0 0,0 0,0-1,1 0,-1 0,1 0,0-1,-1 0,1-1,0 1,0-1,0 0,0-1,1 0,-1 0,0-1,0 1,0-2,0 1,0-1,-1 0,1 0,0-1,-1 0,2 0,8-5,0-1,0 0,0-1,-1-1,-1 0,0-1,-1-1,0 0,-1-1,0 0,-1-1,0 0,-2 0,0-1,0-1,-2 1,0-1,-1-1,-1 1,0-1,-1 0,1-14,-8-45,2 76,0-1,0 1,0 0,1 0,-1 0,-1 0,1-1,0 2,0-1,0 0,-1 0,1 0,0 0,-1 1,1-1,0 1,-1-1,1 1,-1-1,1 1,-1 0,1 0,-1 0,1 0,-1 0,1 0,-1 0,1 0,-1 1,1-1,-1 1,1-1,0 1,-1-1,1 1,0 0,-1-1,1 1,0 0,0 0,0 0,-1 0,1 0,0 1,1-1,-1 0,0 0,0 1,0-1,0 2,-12 12,0 1,1 1,0 0,2 1,0 0,1 0,1 1,0 1,2-1,0 1,1 0,1 0,-1 18,5-31,-1 0,1-1,1 1,-1 0,1 0,0-1,0 1,1-1,0 1,0-1,1 1,0-1,0 0,0 0,1-1,-1 1,1-1,1 1,-1-1,1 0,0-1,0 1,0-1,1 0,0-1,2 2,13 4,0 0,0-2,1 0,0-2,0 0,0-2,1 0,-1-2,1 0,-1-2,9-1,64-5</inkml:trace>
  <inkml:trace contextRef="#ctx0" brushRef="#br3" timeOffset="383200.846">10606 13383,'0'3,"0"4,0 6,-2 6,-3 8,-1 9,0 7,2 6,4 1,8-4,15-6,14-11,17-15,11-19,-6-8</inkml:trace>
  <inkml:trace contextRef="#ctx0" brushRef="#br3" timeOffset="391653.36">3240 14773,'-44'-52,"-2"2,-2 2,-45-34,57 59,0 1,-1 2,-1 2,-1 2,-1 1,0 2,0 2,-26-4,35 7,-76-25,1-5,-72-38,152 65,-26-11,-1 3,0 3,-2 1,1 3,-2 3,1 2,-1 2,-1 3,-51 4,46 1,1 2,0 3,0 3,1 2,0 3,1 3,1 2,1 2,1 3,1 3,2 2,1 2,-21 19,24-10,1 2,3 2,2 1,1 3,3 2,3 1,-21 39,36-52,2 1,1 1,2 0,2 2,2-1,1 1,3 1,2 0,1 0,3 0,2 17,8 7,2-1,4 0,3-1,2-1,4 0,2-2,3-1,3-1,3-1,26 35,-5-11,4-2,3-3,3-3,4-3,3-3,3-3,3-3,3-4,2-3,3-4,2-4,2-4,8-1,-30-18,1-4,1-2,1-3,1-4,0-2,1-4,0-3,0-3,0-4,-1-2,1-4,-1-3,0-3,11-6,87-33,-1-6,74-43,-157 64,-2-5,-1-3,-3-4,65-53,-123 86,-1-1,-1-1,0-1,-2-1,0-1,-1 0,-2-2,0 1,-1-2,-2 0,0 0,-2-1,5-21,1-29,-4-1,-3 0,-4-1,-2 1,-5-1,-2 0,-4 1,-9-26,0-5,-4 2,-6 0,-3 2,-31-64,43 126,-2 1,-2 0,-1 2,-2 0,-2 2,-2 1,-1 1,-1 2,-2 1,-1 1,-2 2,-1 2,-1 1,-1 2,-1 2,-1 1,-1 2,0 2,-2 2,-34-7,24 12,-1 3,0 2,0 2,-39 5,7 3</inkml:trace>
  <inkml:trace contextRef="#ctx0" brushRef="#br3" timeOffset="394204.403">4563 15816,'3'-1,"-1"0,1 0,-1 0,0 0,0 0,0-1,1 1,-1-1,0 1,-1-1,1 0,0 1,0-1,-1 0,1 0,-1-1,0 1,1-1,1-1,124-235,-126 236,1 0,-1 1,1-1,-1 1,1-1,0 1,0 0,0 0,0-1,0 1,0 1,0-1,1 0,-1 0,1 1,-1 0,1-1,0 1,0 0,0 0,-1 1,1-1,0 0,0 1,0 0,0 0,0 0,0 0,0 0,0 0,2 1,11 7,0 1,0 0,-1 1,0 0,-1 1,0 1,0 1,-2 0,2 2,-8-10,-1 0,0 0,0 0,0 1,-1 0,0 0,0 0,0 0,-1 1,0-1,0 1,0 0,-1 0,0 0,-1 0,0 0,0 1,0-1,-1 6,-2-10,0 0,0 1,0-1,-1 0,1 0,-1 0,0-1,0 1,0-1,0 1,0-1,-1 0,1 0,-1-1,1 1,-1-1,0 1,1-1,-1 0,0-1,0 1,0-1,0 1,0-1,0 0,0-1,1 1,-1-1,0 0,0 1,0-2,1 1,-1 0,0-1,1 0,-1 0,1 0,0 0,0 0,0-1,-1 1,3-1,-1 0,1 0,0 0,0 0,0 0,0 0,0-1,1 1,-1 0,1 0,0 0,0-1,0 1,1 0,-1 0,1 0,0-1,-1 1,1 0,1 0,-1 0,0 0,1 0,-1 1,1-1,54-63,-43 54,1 1,1 1,0 0,0 1,1 0,0 1,0 1,1 1,0 0,0 1,9-1,-23 5,0 1,-1-1,1 1,0-1,0 1,-1 0,1 0,0 0,0 1,-1-1,1 1,0-1,0 1,-1 0,1 0,-1 0,1 0,-1 1,1-1,-1 1,0-1,0 1,0 0,0 0,0 0,0 0,0 0,-1 0,1 1,-1-1,1 0,-1 1,0-1,0 1,0 1,4 16,-2 0,0 1,-2-1,0 1,-1-1,-2 5,2 7,-5 602,5-607,0-27,-1-1,1 1,0 0,0 0,0 0,0 0,0 0,-1 0,1-1,0 1,0 0,0 0,0 0,-1 0,1 0,0 0,0 0,0 0,-1 0,1 0,0 0,0 0,0 0,-1 0,1 0,0 0,0 0,-5-26,-11-99,6 0,5 0,9-65,-4 170,0 0,2 0,0 0,2 0,0 0,1 1,1-1,1 1,0 1,1-1,2 1,7-11,-14 26,0 0,0 0,1 1,-1-1,1 1,0 0,-1 0,1 0,0 0,0 0,1 1,-1 0,0 0,0 0,1 1,-1-1,0 1,1 0,-1 0,0 0,1 1,-1 0,0 0,0 0,1 0,-1 0,0 1,0 0,-1 0,1 0,0 0,0 1,-1-1,0 1,1 0,-1 0,0 0,0 0,-1 1,1 0,4 3,0 1,-1 0,0 0,0 0,-1 1,0 0,0 0,-1 0,0 0,-1 1,0 1,-2-7,0 0,0 0,0 0,-1 1,0-1,0 0,0 1,0-1,-1 0,1 0,-1 0,0 1,0-1,-1 0,1 0,-1 0,0-1,0 1,-1 0,1-1,-1 1,1-1,-1 0,0 0,0 0,0 0,-1 0,0 0,0 0,1 0,-1-1,-1 1,1-1,0 0,-1 0,1-1,-1 1,1-1,-1 0,0 0,0 0,1-1,-1 1,0-1,0-1,0 1,1-1,-1 1,0-1,1-1,-3 0,-5-25,12 11</inkml:trace>
  <inkml:trace contextRef="#ctx0" brushRef="#br3" timeOffset="394760.091">5499 15829,'11'-17,"0"0,-1-1,-2 0,1 0,-2-1,-1 0,0-1,-1 1,-1-1,-1 0,-1 0,0 0,-2-4,0 12,-1 11,1-1,-1 0,1 1,0-1,-1 1,1-1,0 0,0 1,0-1,0 0,1 1,-1-1,0 1,1-1,-1 0,1 1,-1-1,1 1,0-1,-1 1,1-1,0 1,0 0,0 0,0-1,1 1,-1 0,0 0,0 0,1 0,-1 0,0 0,1 1,-1-1,1 0,-1 1,1-1,0 1,148 22,-140-21,108 31,-113-30,-1 0,1 1,-1-1,0 1,0 0,1 0,-2 1,1-1,0 1,-1 0,0 0,0 0,0 0,0 1,-1-1,1 1,-1-1,0 1,-1 0,1 0,-1 0,0 2,1 137,-2-142,0 1,1 0,-1-1,1 1,0-1,-1 1,1-1,1 0,-1 1,0-1,0 0,1 0,0 0,-1 0,1 0,0 0,0 0,0-1,0 1,0-1,0 1,0-1,1 0,-1 0,0 0,1 0,-1 0,1 0,-1-1,1 1,-1-1,1 0,2 1,87-12,-64 2,-1 0,-1-2,0-1,0-1,-1-1,-1-1,0-1,17-17,-33 26,-1 0,1-1,-2 0,1 0,-1-1,-1 0,0 0,2-4,-6 10,1 1,-1 0,0-1,0 1,-1-1,1 0,0 1,-1-1,1 1,-1-1,0 0,0 1,0-1,-1 0,1 1,0-1,-1 0,0 1,0-1,1 1,-1-1,-1 1,1-1,0 1,-1 0,1 0,-1 0,0 0,1 0,-1 0,0 0,0 0,0 1,-2-2,2 2,0 0,-1 0,1-1,-1 2,0-1,1 0,-1 0,1 1,-1-1,0 1,0 0,1 0,-1 0,0 0,1 1,-1-1,0 1,1-1,-1 1,0 0,1 0,-1 0,1 0,0 1,-1-1,1 1,0-1,0 1,0 0,0 0,0 0,-1 1,-1 2,-1 0,1 0,0 0,1 1,-1 0,1 0,0 0,1 0,-1 0,1 1,0-1,0 7,1-8,1 0,0 1,0-1,0 0,1 0,0 1,0-1,0 0,0 0,1 0,0 0,0-1,0 1,1 0,0-1,0 1,0-1,0 0,1 0,-1 0,1-1,0 1,1 0,5 3,1 1,0-2,1 1,-1-2,1 1,1-2,-1 0,9 2,41 8</inkml:trace>
  <inkml:trace contextRef="#ctx0" brushRef="#br3" timeOffset="395628.937">7518 15495,'148'269,"-93"-196,-53-71,0 0,0-1,1 1,-1 0,0-1,1 1,-1-1,1 0,0 1,-1-1,1-1,0 1,0 0,0-1,-1 1,1-1,0 0,0 0,0 0,0 0,0-1,-1 1,1-1,0 0,0 1,-1-1,1-1,0 1,-1 0,1-1,7-6,0-1,-1-1,0 0,0 0,-1 0,0-1,-1-1,-1 1,1-1,-2 0,0 0,0-1,-1 0,-1 0,0 0,0 0,6-61,-10 74,1 0,0 0,-1-1,1 1,-1 0,1 0,0 0,-1 0,1 0,-1 0,1 0,-1 0,1 0,0 0,-1 0,1 0,-1 0,1 1,-1-1,1 0,0 0,-1 0,1 1,0-1,-1 0,1 0,0 1,-1-1,1 0,0 1,-1-1,1 0,0 1,0-1,-1 0,1 1,0-1,0 1,0-1,0 0,-1 1,1-1,0 1,0-1,0 0,0 1,0-1,0 1,0-1,0 1,0-1,1 1,-1-1,0 0,0 1,0-1,0 1,1-1,-1 0,0 1,0-1,1 0,-4 7,0-1,1 0,1 1,-1-1,1 1,0-1,0 1,1 0,-1 0,2-1,-1 1,1 0,0-1,0 1,1-1,0 1,0-1,0 0,1 1,0-1,0-1,1 1,0 0,0-1,0 0,0 0,1 0,0 0,0-1,2 2,-1-4,1 1,0-1,-1 0,1 0,0 0,0-1,0 0,1-1,-1 0,0 0,0 0,0-1,0 0,0 0,0-1,0 0,0 0,-1-1,1 1,-1-2,1 1,0-1,4-3,0 0,0 0,-1-1,0 0,0-1,-1 0,0-1,-1 0,0 0,-1 0,6-11,3-19,-29 67,10-21,1-1,0 0,0 1,1 0,0-1,0 1,0 0,0-1,1 1,0 0,0 0,1 0,0-1,0 1,0 0,0-1,1 1,0-1,0 1,1-1,-1 0,1 0,1 0,-1 0,0-1,1 1,0-1,0 0,0 0,1 0,-1-1,4 3,0-3,0-1,-1 0,1 0,0 0,0-1,0 0,1-1,-1 0,0 0,0-1,0 0,0 0,0-1,0 0,-1 0,1-1,0 0,-1 0,0-1,0 0,0 0,0-1,-1 0,3-2,-1 0,0 1,-1-2,0 1,0-1,-1 0,0 0,-1-1,0 0,0 0,0 0,-1-1,-1 1,0-1,0 0,-1 0,0 0,-1 0,0 0,0-3,-7 3,-1 30,5-13,1 0,0 0,0 0,1 1,0-1,0 0,0 0,1 0,0 0,1 0,0 0,0 0,0-1,1 1,-1-1,2 1,-1-1,1 0,0 0,0 0,1-1,-1 1,1-1,0-1,1 1,-1 0,1-1,0 0,0-1,0 1,1-1,-1 0,1-1,0 1,27 1,-3-4</inkml:trace>
  <inkml:trace contextRef="#ctx0" brushRef="#br3" timeOffset="396739.158">8909 15575,'23'56,"-17"2,-7-50,1 0,1 0,0 0,0 0,0 0,1 0,0 0,0 0,1-1,0 1,1-1,0 0,2 4,-5-10,0 0,0 0,0-1,0 1,1 0,-1 0,0 0,1-1,-1 1,0-1,1 1,-1-1,0 0,1 1,-1-1,1 0,-1 0,1 0,-1 0,1 0,-1 0,1 0,-1-1,0 1,1-1,-1 1,1-1,-1 1,0-1,0 0,1 1,-1-1,1-1,39-32,-25 15,-1-1,0-1,-2 0,0-1,-2 0,0-1,0-6,-10 27,-1 2,0-1,0 1,-1-1,1 1,0-1,0 1,0 0,0-1,0 1,0-1,-1 1,1-1,0 1,0-1,0 1,1-1,-1 1,0-1,0 1,0-1,0 1,0 0,1-1,-1 1,0-1,0 1,1-1,-1 1,0 0,0-1,1 1,-1 0,0-1,1 1,-1 0,1 0,-1-1,0 1,1 0,-1 0,1 0,-1-1,1 1,-1 0,1 0,-1 0,1 0,-1 0,1 0,-1 0,1 0,-1 0,0 0,1 0,-1 0,1 0,-1 1,1-1,-1 0,1 0,-1 0,0 1,1-1,3 64,7 31,-10-91,0 0,1 0,0 0,0-1,0 1,0-1,1 1,-1-1,1 0,0 0,0 0,0 0,0-1,0 1,1-1,-1 0,1 0,0 0,-1 0,1-1,0 1,1-1,2 1,1-1,-1 0,1 0,0-1,0 1,-1-2,1 1,0-1,-1 0,1-1,-1 0,1 0,-1-1,0 0,0 0,0 0,0-1,-1 0,2-1,7-6,0 0,0-2,-1 1,-1-2,0 0,-1 0,4-7,26-51,-42 72,0 0,0 1,0-1,0 0,0 0,0 1,0-1,0 0,0 0,0 0,0 1,0-1,0 0,0 0,1 1,-1-1,0 0,0 0,0 0,0 0,0 1,0-1,1 0,-1 0,0 0,0 0,0 1,0-1,1 0,-1 0,0 0,0 0,0 0,1 0,-1 0,0 1,0-1,1 0,-1 0,0 0,0 0,0 0,1 0,-1 0,0 0,0 0,1 0,-1-1,0 1,0 0,0 35,0-24,0-5,0 0,0 0,0 0,1 0,0 0,0-1,1 1,-1 0,1 0,1-1,-1 1,1-1,0 0,0 0,0 0,1 0,0-1,-1 1,2-1,-1 0,1 0,-1 0,1-1,0 0,0 0,0 0,1 0,-1-1,1 0,0 0,0 0,9 0,0-1,0-1,1 0,-1-1,0-1,0 0,1-1,-2-1,1 0,0-1,-1 0,0-2,0 1,-1-2,0 0,0 0,0-1,-2-1,6-5,-16 15,0-1,-1 0,1 0,-1 0,1 0,0 0,-1 0,1 0,0 0,-1 1,1-1,0 0,0 1,0-1,0 1,0-1,0 0,0 1,0 0,0-1,0 1,0 0,0-1,0 1,0 0,0 0,0 0,0 0,0 0,0 0,0 0,0 1,0-1,1 0,-1 0,0 1,0-1,0 1,-1-1,1 1,0-1,0 1,0 0,0-1,0 1,-1 0,1 0,0 0,-1-1,1 1,0 0,-1 0,1 1,1 6,0-2,-1 0,1 0,0 0,0 0,1 0,0-1,0 1,0-1,1 0,-1 1,1-1,1-1,-1 1,1-1,-1 0,6 3,0-2,-1-1,2-1,-1 0,0 0,1-1,-1 0,1-1,0 0,-1-1,1 0,0 0,-1-2,1 1,0-1,-1-1,0 1,0-2,1 0,-2 0,1-1,-1 0,1 0,-1-1,-1 0,1-1,-1 0,0 0,-1-1,0 0,4-5,-9 11,0-1,0 0,0 0,0 0,-1 0,1 0,-1 0,1 0,-1 0,0 0,0-1,-1 1,1 0,-1-1,0 1,0-1,0 1,0 0,0-1,-1 1,1 0,-1-1,0 1,0 0,0 0,-1-1,1 1,-1 0,1 0,-1 1,0-1,0 0,-1 1,1-1,0 1,-1 0,0-1,1 1,-1 0,0 1,-1-2,-4 1,0-1,0 1,-1 1,1-1,0 1,0 1,-1-1,1 2,-1-1,1 1,0 0,0 1,-1 0,1 0,0 1,1 0,-1 0,0 1,1 0,0 0,0 0,0 1,1 1,-1-1,1 1,0 0,1 0,-1 1,1-1,1 1,-1 0,1 1,-1 2,5-9,-1 1,0 0,0 0,0 0,1 0,-1 0,1 0,0 0,-1 0,1 0,0 0,0 0,0 0,1 0,-1 0,0 0,1 0,-1 0,1 0,0 0,0 0,0 0,0-1,0 1,0 0,0 0,0-1,1 1,-1-1,1 1,-1-1,1 0,-1 0,1 0,0 1,0-1,-1-1,1 1,0 0,0 0,0-1,0 1,0-1,0 0,24 6</inkml:trace>
  <inkml:trace contextRef="#ctx0" brushRef="#br3" timeOffset="398111.677">10339 15281,'-4'11,"1"0,1 0,0 0,0 0,1 0,1 1,0-1,1 0,0 0,0 1,1-1,0 0,1 0,1-1,0 1,2 3,12 25,2-1,1-2,20 26,-20-31,113 212,-132-239,-2-3,0 0,0 0,0 0,0 0,0-1,0 1,0 0,0 0,0 0,0 0,1 0,-1-1,0 1,1 0,-1 0,0 0,1-1,-1 1,1 0,-1-1,1 1,-1 0,1-1,0 1,-1 0,1-1,0 1,0-1,-1 0,1 1,0-1,0 0,-1 1,1-1,0 0,0 0,0 1,0-1,0 0,-1 0,1 0,0 0,0 0,0-1,0 1,0 0,-1 0,1 0,0-1,0 1,0 0,-1-1,1 1,0-1,0 1,-1-1,1 1,0-1,0 0,37-114,-31 83,34-160,-40 186,-1 4,0 1,0-1,-1 1,1-1,0 1,1-1,-1 1,0-1,0 1,0-1,1 1,-1 0,1-1,-1 1,1-1,0 1,0 0,-1 0,1-1,0 1,0 0,0 0,0 0,0 0,1 0,-1 0,0 0,0 1,1-1,-1 0,0 1,1-1,-1 1,0-1,1 1,-1-1,1 1,-1 0,1 0,-1 0,1 0,-1 0,1 0,-1 0,117 77,-112-74,-1 0,1 1,-1 0,0 0,1 0,-2 0,1 1,0-1,-1 1,0 0,0 1,-1-1,1 1,-1 0,0-1,-1 1,1 1,-1-1,-1 0,1 0,-1 1,0-1,0 1,-1-1,0 1,0 0,-1 3,-3 10,3-17,-1 0,1-1,0 2,0-1,0 0,0 0,1 0,-1 0,1 0,0 1,0-1,0 0,0 0,1 0,-1 1,1-1,0 0,0 0,0 0,0 0,0 0,1 0,-1-1,1 1,0 0,0-1,0 1,0-1,0 1,1-1,-1 0,3 1,7 1,1-1,-1-1,1 0,0-1,0-1,0 0,0 0,7-2,9 1,-13 0,-13 0,-1 0,1 1,0-1,0 1,0 0,-1 0,1 0,0 0,0 0,0 1,-1-1,1 1,0 0,-1 0,1 0,0 0,-1 0,1 1,-1-1,0 1,1-1,-1 1,0 0,0 0,0 0,0 0,-1 0,1 1,0 0,-1-1,0 1,1-1,-1 0,1 1,0-1,0 0,0 0,0 0,0 0,0 0,0-1,1 1,-1-1,1 1,-1-1,1 0,0 0,-1 0,1 0,0-1,0 1,-1-1,1 1,0-1,0 0,0 0,0 0,0-1,-1 1,1-1,0 1,0-1,-1 0,1 0,0 0,0-1,8-6,0 0,0-1,-1 0,-1 0,1-1,-2-1,1 1,-1-1,-1-1,0 0,-1 0,0 0,0 0,-2-1,1 0,-2 0,2-9,9-51,-2-1,-4 0,-3-1,-3 0,-5-19,3 60,-5-71,5 106,0-1,-1 0,1 1,0-1,-1 0,1 1,-1-1,1 0,0 1,-1-1,1 0,-1 0,1 1,-1-1,1 0,-1 0,1 0,-1 0,1 0,-1 0,1 0,-1 0,1 0,-1 0,1 0,-1 0,1 0,-1 0,1 0,-1 0,1 0,0-1,-1 1,1 0,-1 0,1-1,-1 1,1 0,0-1,-1 1,1 0,0-1,-1 1,1-1,0 1,-1 0,1-1,0 1,0-1,0 1,-1-1,1 1,0-1,0 1,0-1,0 1,0-1,0 1,0-1,0 1,0-1,0 1,0-1,0 1,1-1,-1 1,0-1,-10 15,1 1,0 0,2 1,-1-1,2 2,0-1,-1 7,1-6,-8 22,2 0,1 0,2 1,1 1,3-1,1 1,2 0,2 0,1 0,3 0,1 0,2-1,4 9,-11-48,1 3,0 1,0-1,0 0,1 0,0 0,-1 0,1 0,1-1,-1 1,1-1,-1 1,1-1,0 0,0 0,0 0,1 0,1 1,-3-4,-1 0,1-1,-1 1,0 0,1-1,-1 1,0-1,0 0,0 1,1-1,-1 0,0 0,0 0,0 0,0 0,0 0,0 0,-1 0,1 0,0 0,0 0,-1-1,1 1,-1 0,1-1,-1 1,1 0,-1-1,0 1,0 0,0-1,0 1,0 0,0-1,0 1,0-2,1-15,0 0,-1 0,-1 0,0 1,-2-1,0 0,-1 1,0-1,-2 1,0 0,-1 0,-1 1,0 0,-1 1,-1 0,0 0,-1 1,0 0,-2 1,1 0,-8-5,18 16,0 0,0 0,-1 0,1 0,-1 0,1 0,-1 0,0 1,0 0,1-1,-1 1,0 0,0 0,0 1,0-1,-1 1,1-1,0 1,0 0,0 0,0 0,-3 1,6 0,0-1,-1 1,1 0,0 0,0-1,0 1,0 0,0 0,0-1,0 1,0 0,0 0,0-1,1 1,-1 0,0 0,0-1,1 1,-1 0,0-1,1 1,-1 0,1-1,-1 1,1-1,-1 1,1-1,-1 1,1-1,-1 1,1-1,0 1,-1-1,1 0,0 0,-1 1,1-1,0 0,13 8,0-2,1 1,-1-2,1 0,1-1,-1 0,16 1,47 13,-71-16,1 0,-1 1,0 0,1 0,-1 0,-1 1,1 0,-1 0,1 1,-1 0,-1 0,1 0,-1 1,1 0,-2 0,1 0,-1 0,0 1,0 0,-1 0,1 0,-2 0,1 1,-1-1,0 1,0 4,-20 173,17-183,1 0,0 0,0-1,0 1,0 0,0-1,0 1,1 0,-1-1,0 1,1 0,-1-1,1 1,0 0,0-1,-1 1,1-1,0 0,0 1,0-1,1 0,-1 1,0-1,0 0,1 0,-1 0,1 0,-1 0,1-1,-1 1,1 0,-1-1,1 1,0-1,-1 1,1-1,0 0,-1 0,1 1,0-1,-1 0,1-1,0 1,0 0,-1 0,2-1,3-1,0 0,0 0,0-1,-1 0,1 0,-1 0,0-1,0 1,0-1,0 0,0-1,-1 1,0-1,0 0,0 0,-1 0,0-1,1-1,40-108,-40 104,-1-1,0 0,-1 0,0 0,-1 0,0-1,-1 1,0 0,-1 0,-1 0,0 0,0 0,-2-2,4 13,0 0,-1 0,1 0,0 0,-1 0,1 0,-1 0,1 1,-1-1,1 0,-1 0,0 1,1-1,-1 0,0 0,1 1,-1-1,0 1,0-1,0 1,0-1,1 1,-1 0,0-1,0 1,0 0,0 0,0-1,0 1,0 0,0 0,0 0,0 0,0 0,0 1,0-1,0 0,0 0,0 1,0-1,1 0,-1 1,0-1,0 1,0-1,0 1,0 0,-30 38,26-31,1 0,1 1,-1-1,1 1,1 0,0 0,0 0,1 0,0 0,0 0,1 0,0 0,1 0,0 0,0 0,1 0,0 0,0 0,1 0,4 7,9 10</inkml:trace>
  <inkml:trace contextRef="#ctx0" brushRef="#br3" timeOffset="398489.817">11849 15882,'0'-24,"1"-1,1 0,2 0,0 1,1-1,2 1,0 1,1-1,2 1,0 1,10-16,-19 37,0-1,-1 0,1 1,0 0,0-1,0 1,0-1,0 1,0 0,1 0,-1 0,0-1,1 1,-1 0,0 1,1-1,-1 0,1 0,0 1,-1-1,1 1,-1-1,1 1,0-1,0 1,-1 0,1 0,0 0,-1 0,1 0,0 1,-1-1,1 0,0 1,-1-1,1 1,-1 0,1-1,-1 1,2 1,9 5,-1 2,0-1,0 1,-1 1,0 0,-1 0,0 1,-1 1,0-1,0 1,-2 0,1 1,-1-1,-1 1,-1 1,0-1,0 2,-23 121,20-132,-1 0,1 0,0 0,0 1,1-1,-1-1,1 1,0 0,0 0,0-1,0 1,1-1,0 1,-1-1,1 0,0 0,1-1,-1 1,0 0,1-1,-1 0,1 0,0 0,0 0,0-1,0 0,0 1,0-1,0-1,0 1,0 0,0-1,1 0,1 0,50 7,-1-2,1-2,0-3,0-2,15-4,73-9,75-21,-44 0</inkml:trace>
  <inkml:trace contextRef="#ctx0" brushRef="#br3" timeOffset="400489.284">2866 8209,'-68'-48,"-2"3,-1 2,-2 4,-2 3,-2 4,-1 2,-1 5,-1 2,-1 4,-56-4,55 13,-1 3,0 4,0 4,-1 3,2 4,-1 3,1 4,1 4,1 3,1 4,1 3,1 3,2 4,2 3,-30 23,62-34,2 1,1 3,1 0,2 3,2 1,1 1,1 2,3 1,1 1,2 1,2 2,-4 12,-6 37,4 1,4 1,4 2,4 0,5 1,4 0,4 0,7 65,-1-90,4 0,2-1,4 0,3-1,19 57,-21-90,2-1,1 0,1-1,3 0,0-2,3-1,0 0,3-2,0 0,2-2,10 8,13 1,0-2,3-3,0-1,2-3,1-3,2-2,0-2,1-4,42 8,-25-9,0-4,2-2,-1-5,1-2,0-4,0-4,-1-3,1-3,-2-4,0-3,52-20,-68 19,0-3,-1-2,-2-3,0-3,-2-2,-2-2,0-3,-3-2,-1-2,-2-3,-2-1,-2-3,7-12,-17 6,-2-1,-3-2,-2-1,-2-1,-4-1,-1-1,-4 0,-2-2,-3 0,-2 0,-1-31,-4 43,-2-1,-2 1,-2 0,-2 0,-3 1,-1-1,-3 1,-2 1,-2 0,-2 1,-2 1,-3 0,-1 2,-20-28,-4 12,-2 2,-3 3,-2 1,-3 4,-2 2,-1 2,-3 3,-2 3,-1 3,-2 2,-1 4,-1 3,-2 2,-3 4,4 0,-2 4,-1 2,0 4,-18 2,57 7,0 2,-1 1,1 2,0 2,0 1,0 2,0 1,1 1,1 2,-1 2,16-6,1 2,0-1,1 2,0 0,0 1,1 1,1 0,0 1,0 1,2 0,-1 0,2 1,0 1,1 0,1 1,0 0,-1 3,-11 78,19-8</inkml:trace>
  <inkml:trace contextRef="#ctx0" brushRef="#br3" timeOffset="401766.647">3722 9894,'10'-39,"3"0,1 1,2 1,2 0,1 2,17-25,10 12,-44 47,-1 0,1 0,0 0,-1 0,1 0,0 0,0 1,0-1,-1 1,1-1,0 1,0 0,0 0,0 0,0 0,0 0,-1 0,1 1,0-1,0 0,0 1,0 0,-1-1,1 1,0 0,-1 0,1 0,0 0,-1 0,1 0,-1 0,0 1,1-1,7 12,0 0,-1 1,0 0,-1 0,-1 1,0-1,-1 1,-1 1,0-1,-1 0,-1 1,0 1,1 5,-1-10,-2-29,-1 12,0-1,1 0,-1 1,1-1,1 1,-1-1,1 1,0-1,0 1,1-1,0 1,0 0,0-1,0 1,1 0,0 1,0-1,0 0,4-3,3 0,1 0,0 1,0 0,1 1,0 0,0 1,1 1,-1-1,1 2,0 0,0 0,0 2,0-1,0 2,0-1,1 2,7 1,-16-2,-1 1,0 0,1 1,-1-1,0 1,1-1,-1 1,0 0,0 1,-1-1,1 1,0 0,-1 0,0 0,1 0,-1 0,0 1,-1-1,1 1,-1 0,1 0,0 2,29 100,-27-84,24 103,-6 1,-5 0,-1 75,-17-177,0-24,0-1,0 1,0 0,0 0,0 0,-1-1,1 1,0 0,0 0,0 0,0 0,-1 0,1 0,0-1,0 1,0 0,-1 0,1 0,0 0,0 0,-1 0,1 0,0 0,0 0,0 0,-1 0,1 0,0 0,0 0,-1 0,1 0,0 0,0 0,0 0,-1 0,1 0,0 1,0-1,0 0,-33-185,24 116,-5-28,4-1,4 0,5-38,0 131,0 0,1 1,0-1,0 0,0 1,0-1,1 1,-1-1,1 0,0 1,1-1,-1 1,1 0,0-1,0 1,0 0,1 0,-1 0,1 0,0 1,0-1,0 1,1 0,-1 0,1 0,0 0,0 1,0-1,0 1,0 0,0 0,3 0,1 3,1 0,-1 1,0 0,0 1,0 0,0 0,-1 0,1 1,-1 0,0 1,0 0,0 0,-1 0,1 1,-1 0,-1 0,1 1,-1-1,0 1,-1 0,2 4,-4-9,0 0,0 0,0 1,-1-1,1 0,-1 1,0-1,0 1,0-1,0 1,0 0,0-1,0 1,-1 0,0 0,1 0,-1-1,0 1,-1 0,1 0,0 0,-1-1,1 1,-1 0,0-1,0 1,0 0,0-1,-1 1,1-1,-1 0,1 1,-1-1,0 0,0 0,0 0,0 0,0 0,0-1,0 1,-2 0,-4 1,0 0,0 0,0-1,-1 0,1 0,-1-1,0 0,1 0,-1-1,0-1,-7 0,3-2</inkml:trace>
  <inkml:trace contextRef="#ctx0" brushRef="#br3" timeOffset="402383.195">4764 9933,'12'-13,"-2"-2,0 1,-1-1,0-1,-1 1,-1-2,0 1,-1-1,-1 0,-1 0,0 0,-1 0,-1-1,-1 0,-1-16,1 35,-1-1,0 1,0-1,1 0,-1 0,0 1,1-1,-1 0,1 1,-1-1,0 0,1 0,-1 0,1 1,-1-1,0 0,1 0,-1 0,1 0,-1 0,1 0,-1 0,1 0,-1 0,0 0,1 0,-1 0,1 0,-1 0,1 0,-1-1,0 1,1 0,-1 0,1-1,-1 1,0 0,1 0,-1-1,0 1,1 0,-1-1,0 1,0 0,1-1,-1 1,0 0,0-1,1 1,-1-1,0 1,0-1,0 1,0 0,0-1,0 1,0-1,0 1,0-1,0 1,0-1,0 1,0 0,0-1,0 0,11 8,6 0,1 0,0-2,0 0,0-1,1-1,-1 0,1-2,5 0,-2 0,1 2,-1 0,0 1,0 1,10 4,-28-8,-1 1,1 0,0 0,-1-1,0 2,0-1,1 0,-1 1,-1-1,1 1,0 0,-1 0,1 0,-1 1,0-1,0 0,0 1,0-1,-1 1,0 0,1-1,-1 1,-1 0,1 0,0 0,-1 0,0 0,0 0,0 0,0 0,-1 1,-2 23,2-24,-1 0,1-1,0 1,1 0,-1 0,1 0,0 0,0 0,0 0,0 0,1 0,-1 0,1 0,0 0,1 0,-1 0,0-1,1 1,0-1,0 1,0-1,0 1,1-1,-1 0,1 0,0 0,0-1,0 1,0-1,0 1,3 0,10 2,1 0,1-1,-1-1,1 0,-1-2,1 0,0-1,0 0,-1-2,1 0,1-1,-5 1,0 0,1-1,-1 0,0-1,-1-1,1 0,-1 0,0-2,0 0,-1 0,0-1,0-1,7-6,-17 12,0 0,0 0,0 0,0 0,-1 0,1 0,-1 0,0-1,0 1,0-1,0 1,-1 0,1-1,-1 1,0-1,0 1,0-1,-1 1,1-1,-1 1,0-1,0 1,0 0,0-1,-1 1,1 0,-1 0,0 0,0 0,0 0,0 0,0 1,-1-1,1 1,-1 0,0-1,0 1,0 0,0 1,0-1,0 0,0 1,0 0,-1 0,1 0,0 0,-1 0,1 1,-1-1,-2 1,4 0,0 0,0 0,0 0,0 0,0 1,0-1,0 1,0-1,0 1,0 0,1 0,-1-1,0 1,0 1,1-1,-1 0,1 0,-1 1,1-1,-1 1,1-1,0 1,0-1,0 1,0 0,0 0,0-1,0 1,0 0,1 0,-1 0,1 0,-1 0,1 0,0 0,0 0,0 1,-1 4,1 0,0 1,0-1,0 0,1 0,0 0,0 0,1 0,0 0,1 2,1-2,0-1,0 0,0 0,1 0,-1 0,1-1,1 1,-1-1,1-1,0 1,0-1,0 0,1-1,-1 1,1-1,0 0,6 1,122 20,-66-21</inkml:trace>
  <inkml:trace contextRef="#ctx0" brushRef="#br3" timeOffset="403499.944">6863 9746,'-9'265,"-2"-226,4-44,-5-97,8-14,9-99,-5 211,-1-1,1 0,0 0,1 1,-1-1,1 0,0 0,0 1,1-1,0 1,-1-1,1 1,1-1,-1 1,0 0,1 0,0 0,0 1,0-1,1 1,-1-1,1 1,0 0,0 1,3-3,7 3,0 0,0 1,0 1,0 0,0 1,0 1,0 0,-1 1,1 0,-1 1,1 0,8 6,-17-9,5 2,0 0,0 1,0 0,0 0,-1 1,0 0,0 1,0 0,-1 0,6 7,-12-12,-1 0,0 1,-1-1,1 0,0 1,0-1,-1 1,1 0,-1-1,1 1,-1-1,1 1,-1 0,0-1,0 1,0 0,0 0,0-1,0 1,-1 0,1-1,0 1,-1-1,0 1,1 0,-1-1,0 1,0-1,1 0,-1 1,0-1,0 0,-1 1,1-1,0 0,0 0,-1 0,1 0,-58 36,58-36,-76 33,-60 37,133-69,1 0,0 0,0 0,0 1,0 0,0-1,0 1,1 0,-1 0,1 0,0 0,0 1,0-1,0 1,1-1,-1 1,1 0,0-1,0 1,0 0,1 0,-1 0,1 0,0 0,0 0,0-1,1 1,-1 0,1 0,0 0,0 0,0-1,1 1,-1-1,1 1,0-1,0 1,1 0,8 4,0 0,1 0,0-1,0-1,1 0,0 0,0-1,1-1,-1 0,1-1,-1-1,1 0,0 0,0-2,0 0,10-1,-22 1,63 1,0-3,0-3,3-4,-56 8</inkml:trace>
  <inkml:trace contextRef="#ctx0" brushRef="#br3" timeOffset="404612.962">7424 9974,'33'-14,"-1"-2,-1-1,0-1,-1-2,-1-1,12-12,-3-16,-37 48,-1 0,1 0,0 0,-1 0,0 0,1 0,-1 0,0 0,1 0,-1 0,0 0,0 0,0 0,0 0,0 0,0 0,0-1,0 1,-1 0,1 0,0 0,-1 0,1 0,0 0,-1 0,1 0,-1 0,0 0,1 1,-1-1,0 0,0 0,1 0,-1 1,0-1,0 0,0 1,0-1,0 1,0-1,0 1,0 0,0-1,0 1,0 0,0 0,0-1,0 1,0 0,0 0,0 0,-1 0,-4 0,0 0,0 1,1-1,-1 1,0 0,1 1,-1-1,1 1,0 0,-1 1,1-1,0 1,0 0,0 0,1 0,-1 1,1 0,0 0,0 0,0 0,1 1,-1-1,1 1,0 0,0 0,1 0,-2 4,2-5,0 0,0 0,0 0,0 0,1 1,0-1,0 1,0-1,1 1,-1-1,1 1,0-1,0 1,1 0,0-1,-1 1,1-1,1 0,-1 1,1-1,-1 0,1 0,1 0,-1 0,0 0,1 0,0 0,0-1,0 0,0 1,1-1,-1 0,1-1,2 2,10 2,0 0,0-2,0 0,1-1,0 0,0-2,0 0,0 0,0-2,-1 0,1-1,0-1,0 0,-1-2,0 1,6-4,2 2,0-1,-1-1,0-2,0 0,-1-1,0-1,-1-1,-1-1,0 0,13-14,-31 27,0-1,0 0,0 0,0 1,0-2,0 1,0 0,0 0,-1-1,1 1,-1-1,0 1,0-1,0 1,0-1,0 0,0 1,-1-1,1 0,-1 0,0 0,0 0,0 1,0-1,-1 0,1 0,-1 0,1 1,-1-1,0 0,0 1,0-1,-1 1,1-1,0 1,-1-1,-5 0,1 1,-1-1,0 1,0 0,0 0,0 1,0 0,0 1,0-1,-1 1,1 1,0-1,0 1,0 0,0 1,0 0,0 0,0 1,0-1,1 1,0 1,-6 2,5-3,0 1,0-1,0 1,0 1,1-1,-1 1,1 0,0 0,1 1,-1 0,1 0,0 0,1 0,-1 1,1 0,0 0,4-5,-1-1,1 0,0 0,0 0,-1 1,1-1,0 0,0 0,0 0,0 1,1-1,-1 0,0 0,0 0,1 0,-1 1,0-1,1 0,0 0,-1 0,1 0,-1 0,1 0,0 0,0 0,0 0,-1 0,1-1,0 1,0 0,0-1,0 1,0 0,1-1,-1 1,0-1,0 0,0 1,1-1,50 8,-25-9,-1-2,0 0,0-2,-1-1,1-1,7-4,35-9,-67 19,0 0,1 1,-1-1,0 1,0-1,0 1,1 0,-1-1,0 1,0 0,1 0,-1 0,0 0,0 0,1 0,-1 0,0 0,0 1,1-1,-1 0,0 1,0-1,0 1,1-1,-1 1,0 0,0-1,0 1,0 0,0 0,0 0,-1 0,1 0,0 0,0 0,-1 0,1 0,0 0,-1 0,1 0,-1 1,0-1,1 0,-1 1,3 17,-2 0,0 0,-1 0,-1 0,-1 0,-1 4,-1 19,-1 47,3-32,-3 1,-2-1,-3 0,-6 16,-17 0,31-72,1 1,0 0,-1 0,1-1,-1 1,1-1,-1 1,0-1,0 1,0-1,0 0,1 0,-2 0,1 0,0-1,0 1,0 0,0-1,0 0,0 1,-1-1,1 0,0 0,0 0,-1 0,1-1,0 1,0 0,0-1,0 0,0 1,-1-1,0-1,-6-5,1 0,-1-1,1 0,0-1,1 1,0-2,1 1,0-1,0 0,1 0,0 0,0-1,2 0,-1 0,1 0,1 0,0-3,-1 4,0 1,1-1,0 0,1 0,0 0,1 0,0 0,0 0,1 0,0 0,1 0,0 1,1-1,0 0,0 1,1 0,0 0,1 0,0 0,2-1,5-2,1 0,0 1,1 0,0 1,0 1,1 0,1 1,-1 1,1 0,10-2,40-15</inkml:trace>
  <inkml:trace contextRef="#ctx0" brushRef="#br3" timeOffset="405944.171">9242 9546,'-36'369,"30"-337,6-26,5-21,7-36,-2-1,-2 0,-3 0,-1-1,-5-46,-1 82,-6 36,7-17,0-1,1 1,-1-1,1 1,0-1,0 1,-1 0,1-1,0 1,0-1,1 1,-1-1,0 1,0-1,1 1,-1-1,1 1,-1-1,1 1,0-1,-1 1,1-1,0 0,0 0,0 1,0-1,0 0,0 0,1 0,-1 0,0 0,0 0,1 0,-1-1,0 1,1 0,-1-1,1 1,-1-1,1 0,-1 1,1-1,0 0,-1 0,1 0,-1 0,1 0,-1 0,1 0,0-1,-1 1,1-1,11-3,0 0,-1-2,0 1,1-2,-2 1,1-2,-1 0,0 0,-1-1,0 0,0-1,-1 0,0 0,-1-1,4-5,-18 45,-1-7,0 0,1 0,1 0,1 1,1 0,1 0,1 0,1 0,1 0,1 0,1 0,3 9,-2-23,0 0,0-1,1 1,1-1,-1 0,1-1,0 1,1-1,0 0,0-1,1 0,-1 0,1-1,0 1,1-2,-1 1,1-1,0-1,0 0,1 0,-1 0,0-1,2-1,2 2,1-1,0 0,0-2,0 1,0-2,0 0,-1 0,1-1,0-1,-1-1,1 0,-1 0,0-1,0-1,9-6,-15 7,0 0,0 0,0-1,-1 1,0-2,-1 1,1-1,-1 0,0 0,-1 0,0-1,0 1,-1-1,1 0,-2 0,1 0,-1-1,-1 1,1 0,-1-1,-1 1,0-6,1 12,-1 0,0 1,0-1,0 0,0 0,0 0,0 1,0-1,-1 0,1 0,-1 1,1-1,-1 0,0 0,1 1,-1-1,0 1,0-1,0 1,0-1,-1 1,1 0,0 0,-1-1,1 1,0 0,-1 0,0 0,1 0,-1 1,1-1,-1 0,0 1,0-1,1 1,-1-1,0 1,0 0,1 0,-1 0,0 0,0 0,0 0,1 0,-1 1,0-1,0 1,1-1,-1 1,0 0,1 0,-1-1,1 1,-1 0,1 0,-1 1,1-1,0 0,-1 0,0 2,-2 1,0 1,1 0,-1 0,1 0,0 0,0 1,1-1,0 1,0-1,0 1,0 0,1 0,0 0,0 0,1 0,0 0,0 0,0 0,0 0,1 0,0 0,1 0,-1 0,1 0,0-1,1 1,-1-1,1 1,0-1,1 0,1 3,5-1,1-1,-1 0,1-1,0 0,1 0,-1-1,1-1,0 0,0 0,0-1,0-1,0 0,0 0,0-1,0-1,1 0,-1-1,6-2,-6 2,-1 0,0 0,0-1,-1-1,1 0,-1 0,0-1,0 0,0-1,0 0,-1-1,0 0,-1 0,0-1,0 0,0-1,-1 1,0-1,-1-1,0 1,0-1,-1 0,-1 0,2-5,-9-4,-13 35,14-13,0 0,0 0,0 0,1 0,-1 0,1 0,-1 1,1-1,0 0,0 1,1-1,-1 1,1-1,0 1,0-1,0 1,0-1,0 1,1-1,0 0,-1 1,1-1,1 0,-1 1,0-1,1 0,0 0,-1 0,1 0,0 0,1 0,-1-1,0 1,1-1,0 0,-1 1,2-1,7 2,0 0,0-1,0-1,1 1,-1-2,1 0,0 0,-1-1,1 0,0-1,-1-1,1 0,-1 0,0-1,0 0,0-1,0 0,0-1,-1-1,0 1,0-2,5-3,-11 8,0-1,-1-1,1 1,0-1,-1 1,0-1,0 0,0 0,0 0,-1-1,0 1,1-1,-2 1,1-1,0 0,-1 1,0-1,0 0,0-3,-1 8,-1-1,1 0,0 0,-1 0,1 1,0-1,-1 0,1 0,-1 1,1-1,-1 0,1 1,-1-1,0 1,1-1,-1 1,0-1,1 1,-1-1,0 1,0-1,1 1,-1 0,0 0,0-1,0 1,0 0,1 0,-1 0,0 0,0 0,0 0,0 0,1 0,-1 0,0 0,0 1,0-1,0 0,1 1,-1-1,0 0,0 1,1-1,-1 1,0-1,1 1,-1-1,0 1,1 0,-1-1,1 1,-1 0,1-1,-1 1,1 0,0 0,-1-1,1 1,0 1,-4 2,1-1,1 1,-1 1,1-1,-1 0,1 1,0-1,1 1,-1 0,1-1,0 1,0 0,1 0,-1 0,1 0,0 0,0-1,1 1,-1 0,1 0,0 0,1 0,-1-1,1 1,0-1,0 1,0-1,0 1,1-1,0 0,0 0,0-1,0 1,1-1,0 1,-1-1,1 0,0 0,0-1,1 1,-1-1,4 2,0-2,0 1,0-1,1 0,-1 0,0-1,1-1,-1 1,1-1,-1-1,0 1,1-1,-1-1,0 0,1 0,-1 0,0-1,-1 0,1-1,0 0,-1 0,0-1,0 0,0 0,-1 0,1-1,-1 0,-1 0,1 0,-1-1,0 0,-1 0,0-1,0 1,0-1,-1 0,0 1,0-2,-1 1,0 0,0-2,-4 18,1 1,1 0,0-1,0 1,1 0,0 0,0-1,1 1,0-1,1 1,0-1,0 0,0 0,1 0,1 0,-1-1,1 0,0 0,1 0,0 0,0-1,0 0,1 0,3 2,5 0,1 0,0-1,1-1,-1 0,1-1,0-1,0-1,1 0,-1-1,1-1,-1-1,1 0,2-1,18-5</inkml:trace>
  <inkml:trace contextRef="#ctx0" brushRef="#br3" timeOffset="430633.99">19831 7300,'661'8,"427"-3,-444-34,-437 21,-118 7,-1-4,1-3,-1-5,0-3,-19-8,-86 15,-59-15,50 12</inkml:trace>
  <inkml:trace contextRef="#ctx0" brushRef="#br3" timeOffset="430887.845">22691 6993,'7'6,"5"8,2 5,3 2,3 2,2 2,-2 0,-2 0,-4-2,-8 2,-15-3,-22 1,-23-3,-29-1,-23-2,4-4</inkml:trace>
  <inkml:trace contextRef="#ctx0" brushRef="#br3" timeOffset="431523.815">20339 7072,'-30'-5,"0"2,0 1,0 1,0 1,0 1,0 2,1 2,-1 0,1 2,0 1,0 1,-3 3,13-5,-17 3,2 2,0 1,0 2,-12 8,47-23,0 0,-1 1,1-1,-1 0,1 0,0 1,-1-1,1 0,-1 1,1-1,0 0,-1 1,1-1,-1 1,0-1,1 1,-1-1,1 1,-1 0,0-1,1 1,-1-1,0 1,0 0,1-1,-1 1,0 0,0-1,0 1,0 0,0-1,0 1,0 0,0-1,0 1,0 0,0-1,0 1,-1 0,1-1,0 1,0 0,-1-1,1 1,-1-1,1 1,0-1,-1 1,1-1,-1 1,1-1,-1 1,1-1,-1 1,1-1,-1 0,0 1,1-1,-1 0,0 0,1 0,-1 1,0-1,1 0,-1 0,266 41,-250-37,-1 1,-1 0,1 1,-1 0,0 1,0 0,-1 1,0 1,0 0,2 3,-11-8,0 0,1-1,-1 1,1-1,-1 0,1 0,0 0,0 0,1-1,-1 1,0-1,1 0,-1-1,1 1,0-1,0 0,-1 0,1 0,0-1,0 0,0 1,0-2,0 1,-1-1,1 1,0-2,0 1,-1 0,1-1,2-1,1-2,0 0,-1-1,0 1,-1-1,1-1,-1 0,0 0,-1 0,1 0,-1-1,-1 0,0 0,0 0,0 0,-1-1,0 0,-1 1,0-3,5-21,-2-1,-2-1,0 1,-3-8,0 36,0 3,0 1,0-1,-1 0,1 0,0 1,1-1,-1 0,0 0,0 1,1-1,-1 0,1 1,-1-1,1 1,0-1,0 0,-1 1,1 0,0-1,0 1,1-1,-1 1,0 0,0 0,1-1,9 1</inkml:trace>
  <inkml:trace contextRef="#ctx0" brushRef="#br3" timeOffset="432515.02">20739 7608,'-18'75,"-43"140,28-143,33-73,0 1,0-1,0 1,0-1,0 1,0 0,0-1,0 1,0-1,0 1,-1 0,1-1,0 1,0 0,0-1,-1 1,1 0,0-1,-1 1,1 0,0-1,0 1,-1 0,1 0,0-1,-1 1,1 0,-1 0,1 0,0 0,-1-1,1 1,-1 0,1 0,0 0,-1 0,1 0,-1 0,1 0,-1 0,1 0,0 0,-1 1,1-1,-1 0,1 0,0 0,-1 0,1 1,0-1,-1 0,1 0,0 0,-1 1,1-1,-1 1,46-152,49-143,-103 326,1 1,1 0,2 0,0 17,5-49,-1 1,1-1,0 1,0 0,0-1,0 1,0-1,1 1,-1-1,0 1,1-1,-1 1,1-1,-1 1,1-1,0 1,0-1,0 0,0 1,-1-1,2 0,-1 0,0 0,0 0,0 0,0 0,1 0,-1 0,1 0,-1-1,0 1,1 0,-1-1,1 1,-1-1,1 0,0 0,-1 1,1-1,-1 0,1 0,1 0,62-26,-45 9,-1-1,-1 0,-1-2,-1 0,-1-1,0 0,-2-2,0 1,-2-1,5-14,-7 17,-29 46,-4 16,1 0,2 2,3 0,1 1,2 1,2 0,2 6,9-47,1 0,0-1,0 1,0 0,1 0,0 0,0 0,0 0,0-1,1 1,0 0,0 0,0 0,1-1,-1 1,1-1,0 1,1-1,-1 0,1 1,0-1,0-1,0 1,0 0,0-1,1 1,1 0,6 0,0-1,0-1,0 1,0-2,0 1,0-2,0 1,1-1,-1-1,0 0,0-1,0 0,0-1,0 0,-1-1,1 0,-1 0,0-1,0 0,0-1,0-1,66-56,-77 63,1 0,0 0,-1 0,1 0,0 0,0 0,-1 0,1-1,0 1,-1 0,1 0,0 0,0 0,-1-1,1 1,0 0,0 0,0 0,-1-1,1 1,0 0,0-1,0 1,0 0,0 0,-1-1,1 1,0 0,0 0,0-1,0 1,0 0,0-1,0 1,0 0,0-1,0 1,0 0,0 0,0-1,1 1,-1 0,0-1,0 1,0 0,0 0,0-1,0 1,1 0,-1 0,0-1,0 1,1 0,-1 0,0 0,0-1,0 1,1 0,-1 0,0 0,1 0,-1 0,0 0,0-1,1 1,-1 0,-22 10,-14 35,36-44,-1 1,1-1,0 1,-1-1,1 1,0-1,0 0,0 1,0-1,0 1,1-1,-1 1,0-1,1 0,-1 1,1-1,-1 0,1 1,0-1,-1 0,1 0,0 0,0 1,0-1,0 0,0 0,0 0,0-1,0 1,0 0,1 0,-1 0,0-1,1 1,-1-1,0 1,1-1,-1 0,1 1,7 2,-1-1,1 1,0-2,1 1,-1-1,0 0,0-1,0 0,1-1,-1 0,0 0,0-1,0 0,0-1,-1 1,1-2,0 1,-1-1,0-1,0 0,0 0,-1 0,0-1,0 0,0 0,-1-1,0 0,0 0,0 0,-1-1,0 0,-1 0,0 0,0-1,-1 1,0-1,2-6,-5 12,1 0,-1 0,0 0,0 0,0 0,-1 0,1 0,-1 0,1 0,-1 1,0-1,0 0,-1 0,1 1,0-1,-1 1,1-1,-1 1,0 0,0-1,0 1,0 0,0 0,-1 0,1 1,0-1,-1 1,0-1,1 1,-1 0,0 0,1 0,-1 0,0 0,0 1,0-1,0 1,0 0,0 0,0 0,0 0,1 0,-1 1,-2 0,-2 0,1 1,-1-1,1 2,-1-1,1 1,0 0,0 0,0 0,1 1,-1 0,1 0,0 1,0-1,0 1,1 0,-1 0,1 1,0-1,1 1,0 0,0 0,0 0,0 1,1-1,0 1,0-1,1 1,0-1,0 4,1-8,1 0,-1 0,1 1,-1-1,1 0,0 0,0 0,0 0,0 0,0 0,0-1,1 1,-1 0,0-1,1 1,0-1,-1 1,1-1,0 1,0-1,1 1,20 9</inkml:trace>
  <inkml:trace contextRef="#ctx0" brushRef="#br3" timeOffset="432809.062">21488 7407,'0'0</inkml:trace>
  <inkml:trace contextRef="#ctx0" brushRef="#br3" timeOffset="433009.809">21381 7888,'-5'18,"-1"9,5 1,7-1,10-6,10-5,11-7,7-6,-3-4</inkml:trace>
  <inkml:trace contextRef="#ctx0" brushRef="#br3" timeOffset="433274.55">21970 7701,'-15'-3,"1"0,-1 2,1 0,-1 0,0 1,1 1,-1 0,0 1,1 1,-1 0,1 1,0 1,1 0,-1 1,1 0,0 1,-1 1,12-7,1 0,0 0,-1 0,1 1,0-1,0 0,0 1,0-1,0 0,0 1,0-1,0 1,0 0,1-1,-1 1,1 0,-1-1,1 1,-1 0,1-1,0 1,0 0,0 0,0-1,0 1,1 0,-1 0,0-1,1 1,-1 0,1-1,0 1,-1-1,1 1,0 0,0-1,0 0,0 1,0-1,1 0,-1 1,0-1,1 0,-1 0,0 0,1 0,-1 0,1-1,0 1,-1 0,2 0,128 53,-113-49,0 0,0 2,-1 0,1 1,-1 1,-1 0,0 1,0 1,-1 0,5 7,-18-17,1 1,-1 0,0 0,0 0,0 0,0 1,0-1,-1 1,1-1,-1 1,1-1,-1 1,0 0,0 0,0-1,0 1,-1 0,1 0,-1 0,0 0,0 0,0 0,0 0,0 0,-1 0,1 0,-1 0,0-1,0 1,0 0,0 0,0-1,-1 1,1 0,-1-1,1 0,-1 1,0-1,0 0,0 0,-1 0,1 0,0 0,-1 0,-13 7,-1-1,0 0,-1-1,1-1,-1-1,0 0,-1-1,1-1,-1-1,-12 0,-29-8,44-3</inkml:trace>
  <inkml:trace contextRef="#ctx0" brushRef="#br3" timeOffset="434173.181">25378 7246,'727'22,"287"62,-602-44,1-19,217-23,-562-2,-68 4,0 0,0 0,0 0,-1 0,1-1,0 1,0 0,0 0,0 0,0 0,0 0,0-1,0 1,0 0,0 0,0 0,0 0,0-1,0 1,0 0,0 0,0 0,0 0,0-1,0 1,0 0,1 0,-1 0,0 0,0 0,0-1,0 1,0 0,0 0,0 0,-20-4,-109-6,103 7</inkml:trace>
  <inkml:trace contextRef="#ctx0" brushRef="#br3" timeOffset="434406.799">28426 7140,'5'0,"10"5,12 7,13 8,13 6,6 3,1 4,-6 1,-12 1,-18 2,-24-1,-30 0,-35-1,-34-3,-32-3,6-8</inkml:trace>
  <inkml:trace contextRef="#ctx0" brushRef="#br3" timeOffset="435042.88">25578 6926,'-102'17,"1"5,-43 17,83-23,1 3,0 3,2 2,1 2,-7 7,64-33,-4 3,0-1,0 0,0 1,0-1,1 1,-1 0,1 1,0-1,0 0,0 1,0 0,0 0,0 1,4-3,-1 0,1-1,-1 1,1 0,0 0,0 0,0-1,0 1,0 0,0-1,0 1,0-1,1 1,-1-1,1 0,-1 1,1-1,-1 0,1 0,0 0,0 0,0 0,-1-1,1 1,0-1,0 1,0-1,0 1,0-1,0 0,0 0,0 0,1 0,0 0,112 23,-49-11,-2 2,49 19,180 80,-291-111,0-1,0 0,0 0,0 0,1 0,-1 0,0 0,1 0,-1-1,0 1,1-1,-1 0,0 0,1 0,-1 0,1 0,-1 0,1 0,-1-1,0 0,1 1,-1-1,0 0,0 0,0 0,1 0,-1 0,0-1,0 1,-1-1,1 1,0-1,0 0,-1 0,1 0,-1 0,0 0,1 0,-1 0,5-16,-1 0,0-1,-1 1,-2-1,1 0,-2 0,-1 0,0 0,-2-1,2 9,-1-21,-2-1,-1 1,-1 0,-6-17,3 23</inkml:trace>
  <inkml:trace contextRef="#ctx0" brushRef="#br3" timeOffset="436527.121">26274 5923,'-12'23,"-5"16,-5 14,-3 8,0 5,3 1,5-4,2-8,5-14</inkml:trace>
  <inkml:trace contextRef="#ctx0" brushRef="#br3" timeOffset="436828.889">26127 5803,'-7'-110,"7"108,-1 0,1 0,0 0,0-1,1 1,-1 0,0 0,1 0,-1 0,1 0,-1 0,1 0,0 0,0 0,0 0,0 1,0-1,1 0,-1 0,0 1,1-1,-1 1,1 0,0-1,-1 1,1 0,0 0,0 0,0 0,0 0,0 0,0 1,0-1,0 1,0-1,0 1,1 0,17-1,0 2,-1 1,1 0,-1 1,1 1,-1 1,0 1,-1 1,17 7,-22-9,0 0,0 1,-1 0,0 1,0 1,-1-1,0 2,0 0,7 8,-16-15,0-1,-1 1,0 0,1 0,-1 0,0 1,0-1,0 0,0 0,0 1,-1-1,1 0,-1 1,1-1,-1 0,0 1,0-1,0 1,0-1,-1 1,1-1,-1 0,1 1,-1-1,0 0,0 1,0-1,0 0,-1 1,-52 51,-119 45,118-71</inkml:trace>
  <inkml:trace contextRef="#ctx0" brushRef="#br3" timeOffset="437457.052">26234 6484,'16'-58,"3"0,2 1,3 2,6-8,-4 17,-25 46,0 0,0 0,0 0,0 0,0 0,0 0,0 0,0 0,0 0,0 0,0 1,0-1,0 0,0 1,0-1,0 1,-1-1,1 1,0-1,0 1,0 0,-1-1,1 1,0 0,-1 0,1 0,0-1,-1 1,1 0,-1 0,0 0,1 0,-1 0,0 0,1 0,-1 0,0 0,0 0,0 0,0 0,0 0,0 0,0 0,2 4,7 10,-1 0,-1 0,0 1,-1 0,-1 0,-1 0,0 1,-1-1,0 1,-2 0,0 0,-1 0,-1 0,0 0,-3 9,1-14,2-11,0 1,0-1,0 1,0 0,0-1,1 1,-1 0,1-1,-1 1,1 0,0 0,-1-1,1 1,0 0,0 0,0 0,1-1,-1 1,0 0,1 0,-1-1,1 1,0 0,-1-1,1 1,0 0,0-1,0 1,0-1,0 1,0-1,1 0,-1 0,0 1,8 0,-1 1,1-2,-1 1,1-1,-1-1,1 1,0-1,-1-1,1 0,0 0,-1 0,1-1,1-1,50-6,-58 9,0 0,0 0,0 1,0-1,0 1,0 0,0-1,0 1,0 0,0 0,0 0,-1 0,1 1,0-1,-1 0,1 1,-1-1,1 1,-1-1,0 1,1 0,20 18,-18-18,0 0,0 0,0-1,0 1,0-1,0 0,0 0,0-1,1 1,-1-1,0 0,0 0,1 0,-1-1,0 1,0-1,0 0,0 0,0-1,0 1,0-1,0 0,0 0,-1 0,1-1,-1 1,1-1,-1 0,0 0,0 0,0 0,-1 0,1-1,-1 1,0-1,0 0,0 1,0-1,-1 0,1 0,-1 0,0-1,0 1,-1 0,1 0,-1 0,0-1,0 1,0 0,-1 0,1-1,-1 1,0 0,0 0,-1 0,1 0,-2-2,2 3,0 0,0 0,-1 1,1-1,-1 0,1 1,-1-1,0 1,0-1,0 1,0 0,0 0,-1 0,1 0,-1 0,1 1,-1-1,1 1,-1 0,0-1,0 1,0 1,0-1,0 0,0 1,0-1,0 1,0 0,0 0,0 0,0 0,0 1,0-1,0 1,0 0,0 0,0 0,1 0,-1 0,0 1,1-1,-1 1,1-1,-1 1,-1 2,-7 16,4 1</inkml:trace>
  <inkml:trace contextRef="#ctx0" brushRef="#br3" timeOffset="437871.295">27170 6404,'-6'-3,"-1"0,0 0,1 0,-1 1,0 0,0 0,0 0,-1 1,1 0,0 1,0 0,-1 0,1 0,0 1,-1 0,1 0,0 1,0 0,0 0,0 1,1 0,-1 0,1 1,0-1,-1 1,2 1,-1-1,0 1,1 0,0 0,0 1,1-1,-1 1,1 0,0 0,1 1,-1 0,3-4,-1 0,1 1,-1-1,1 1,1-1,-1 1,0-1,1 1,0 0,-1-1,1 1,1-1,-1 1,1 0,-1-1,1 1,0-1,0 1,1-1,-1 0,1 1,-1-1,1 0,0 0,0 0,0 0,1 0,-1-1,1 1,0-1,-1 0,1 1,0-1,0 0,1-1,-1 1,1 0,15 5,0-1,1-1,-1 0,1-2,0 0,0-1,0-1,0-1,11-2,-14 3,0-1,0-1,-1 0,1-2,0 0,0-1,-1 0,0-1,0-1,0-1,-1 0,0-1,0 0,-1-2,0 1,11-12,-23 20,0-1,0 1,-1-1,1 0,0 0,-1 0,1 0,-1 0,0-1,0 1,0 0,0-1,0 1,0 0,-1-1,1 1,-1-1,1 1,-1-1,0 1,0-1,0 1,0-1,-1 1,1-1,-1 1,0-1,1 1,-1-1,0 1,0 0,-1 0,1-1,0 1,-1 0,1 0,-1 0,0 0,1 1,-1-1,0 0,-1 0,-3 0,0 1,-1 0,1 0,0 0,0 1,-1 0,1 0,0 0,-1 1,1 0,0 0,0 1,0 0,0 0,0 0,0 1,0 0,1 0,-1 0,1 0,0 1,0 0,1 0,-1 1,1-1,-1 1,2 0,-1 0,0 1,1-1,0 1,-2 5,4-7,-1 0,1 0,0 0,1 0,-1 0,1 0,0 1,0-1,0 0,0 0,1 0,0 1,-1-1,2 0,-1 0,0 0,1 0,0-1,0 1,0 0,0-1,1 1,-1-1,1 0,0 0,0 0,0 0,0 0,1 0,-1-1,1 0,-1 0,1 0,1 0,32 21</inkml:trace>
  <inkml:trace contextRef="#ctx0" brushRef="#br3" timeOffset="438556.53">27838 6445,'-10'-4,"1"1,-1-1,0 2,0 0,0 0,-1 1,1 0,0 1,-1 0,1 0,0 1,0 0,-1 1,1 1,-5 1,13-3,1-1,-1 1,1 0,-1 0,1 0,0 0,-1 0,1 0,0 0,0 1,0-1,0 0,0 0,0 1,0-1,0 1,0-1,1 1,-1-1,1 1,-1 0,1-1,-1 1,1 0,0-1,0 1,0 0,0-1,0 1,0 0,1-1,-1 1,0 0,1-1,0 1,-1-1,1 1,0-1,-1 1,2 1,44 54,-45-56,32 30,-21-21,-1 0,0 1,0 0,-1 1,-1 0,0 1,0 0,-1 0,0 3,-7-14,-1-1,1 1,-1-1,1 1,-1 0,0-1,0 1,0 0,0-1,0 1,0 0,0-1,0 1,-1 0,1-1,-1 1,1-1,-1 1,0-1,1 1,-1-1,0 1,0-1,0 0,0 1,0-1,0 0,-1 0,1 0,0 0,-1 0,1 0,0 0,-1 0,1 0,-1-1,1 1,-1-1,0 1,-1 0,-68 5,69-5,1-1,-1 0,0 0,1 0,-1 0,0 0,1-1,-1 1,1 0,-1-1,0 1,1-1,-1 0,1 1,-1-1,1 0,0 0,-1 0,1 0,0 0,0 0,0 0,0 0,-1-1,2 1,-1 0,0-1,0 1,0-1,1 1,-1-1,0 1,1-1,0 1,-1-1,1 0,0 1,0-1,0 0,0 1,0-1,0 1,0-1,1 0,-1 1,1-1,5-7,1 1,0 0,1 1,0 0,0 0,1 1,-1 0,1 0,1 1,-1 1,1-1,0 1,8-2,-16 6,11-7,1 2,0 0,0 0,0 2,1 0,0 0,-1 1,1 1,10 0,-24 1,0 0,0 1,0-1,0 0,0 0,0 0,0 1,0-1,0 0,0 1,0-1,0 1,0-1,0 1,-1 0,1-1,0 1,0 0,-1 0,1-1,0 1,-1 0,1 0,-1 0,1 0,-1 0,1 0,-1 0,0 0,1 0,-1 0,0 0,0 0,0 0,0 0,0 0,0 0,0 0,0 0,0 0,0 0,-1 1,-19 44,16-38,2-5,-23 59,25-60,-1 0,1-1,0 1,0 0,0-1,1 1,-1 0,0-1,0 1,1-1,-1 1,1 0,0-1,-1 1,1-1,0 0,0 1,0-1,0 0,0 1,0-1,0 0,1 0,-1 0,0 0,0 0,1 0,-1 0,1 0,-1-1,1 1,-1-1,1 1,0-1,-1 1,1-1,1 0,6 2,1 0,-1-1,1 0,0-1,0 0,-1-1,1 0,0 0,-1-1,1 0,-1-1,8-3,-12 5,0-1,-1-1,1 1,-1-1,1 1,-1-1,0 0,0-1,-1 1,1-1,-1 0,0 0,0 0,0 0,0 0,0 0,-1-1,0 0,0 1,0-1,-1 0,0 0,0 0,0 0,0-1,-1 3,0 0,0 0,0 0,0 0,-1 1,1-1,-1 0,0 0,0 0,0 1,0-1,0 0,0 1,-1-1,0 1,1 0,-1-1,0 1,0 0,0 0,0 0,0 0,-1 1,1-1,-1 1,1-1,-1 1,1 0,-1 0,0 0,1 0,-1 0,0 1,0-1,-1 1,-1-1,-1 0,1 1,0-1,0 1,-1 1,1-1,0 1,0 0,0 0,0 0,0 1,0 0,0 0,0 0,0 0,1 1,-1 0,1 0,-2 1,4-2,0 0,0 0,1 0,-1 0,0 0,1 0,0 1,-1-1,1 0,0 1,0-1,0 1,1-1,-1 1,0-1,1 1,0 0,0-1,-1 1,2 0,-1-1,0 1,0 0,1-1,0 1,-1-1,1 1,0-1,0 1,0-1,1 1,-1-1,2 2,10 12</inkml:trace>
  <inkml:trace contextRef="#ctx0" brushRef="#br3" timeOffset="438756.741">28226 6431,'-9'-7,"-1"5,6 9,6 11,7 8,2 1</inkml:trace>
  <inkml:trace contextRef="#ctx0" brushRef="#br3" timeOffset="439218.807">28252 6832,'3'1,"0"0,-1 0,1 0,0 0,0 0,0-1,0 1,0-1,0 0,0 0,0 0,0 0,0 0,0-1,0 1,-1-1,1 0,0 0,0 0,0 0,-1 0,1-1,-1 1,1-1,-1 0,1 0,-1 0,0 0,0 0,0 0,0-1,15-12,-1-2,-1 0,0-1,-1-1,-1 0,10-20,-15 26,-5 9,9-14,-2 29,-7-5,-1 1,1 0,0-1,1 0,-1 0,1 0,1 0,-1-1,1 0,-1 0,2 0,-1 0,0-1,1 1,0-1,0-1,0 1,5 1,56 45,-66-48,1 1,-1-1,0 0,0 1,0-1,0 1,0-1,-1 1,1-1,-1 1,1-1,-1 1,0 0,0-1,0 1,-1 0,1-1,0 1,-1-1,0 1,0-1,0 1,0-1,0 1,0-1,-2 2,2-2,0 0,0 1,0-1,0 0,0 1,0-1,0 0,1 1,-1-1,1 1,0-1,-1 1,1-1,1 1,-1-1,0 1,0-1,1 1,0-1,-1 1,1-1,0 0,0 1,0-1,1 1,3 1,0-1,0 0,0 0,0-1,1 1,-1-1,1 0,-1-1,1 1,0-1,0 0,0-1,-1 1,1-1,4-1,-5 2,87-7,-89 6,1-1,-1 0,1 0,-1 0,0 0,0-1,0 1,1-1,-1 0,-1 0,1 0,0 0,0 0,-1-1,0 1,1-1,-1 0,0 0,0 1,0-1,-1-1,1 1,-1 0,1-2,-2 5,0 0,-1 0,1 1,0-1,0 0,-1 0,1 0,0 0,-1 0,1 1,0-1,-1 0,1 0,0 0,-1 0,1 0,-1 0,1 0,0 0,-1 0,1-1,0 1,-1 0,1 0,0 0,-1 0,1 0,0-1,0 1,-1 0,1 0,0 0,0-1,-1 1,1 0,0 0,0-1,-1 1,1 0,0-1,0 1,0 0,0-1,0 1,-1 0,1-1,0 1,0 0,0-1,0 1,0 0,0-1,0 1,0 0,0-1,0 1,0 0,1-1,-1 1,0 0,-25 21,19-12,-1 0,2 0,-1 0,1 0,0 1,1 0,0 0,1 0,0 1,-1 9,3-18,1 0,0 1,0-1,0 0,0 0,0 1,0-1,0 0,1 0,-1 1,1-1,0 0,0 0,0 0,0 0,0 0,0 0,0 0,0 0,1-1,-1 1,1 0,0-1,-1 1,1-1,0 0,0 1,0-1,1 0,17 8</inkml:trace>
  <inkml:trace contextRef="#ctx0" brushRef="#br3" timeOffset="439489.041">28988 6512,'-14'0,"-6"4,-1 7,4 0</inkml:trace>
  <inkml:trace contextRef="#ctx0" brushRef="#br3" timeOffset="441388.844">25752 8718,'-46'-25,"-1"3,-1 2,-1 2,-1 3,0 1,-1 3,0 2,-1 2,0 2,0 3,0 2,0 2,0 2,1 3,-1 2,-20 7,21-1,1 1,0 3,2 1,0 3,1 2,2 2,1 2,1 2,1 2,2 1,-34 39,13-7,3 3,3 3,4 2,2 2,4 2,-21 54,37-70,3 1,3 2,2 0,3 2,-8 63,22-101,1 1,1-1,2 1,0 0,2-1,2 1,1-1,0 0,3 0,0-1,2 0,1 0,1-1,14 23,-7-22,1-1,1 0,2-2,0-1,2 0,1-2,0-1,1-1,2-1,8 3,12 4,0-2,2-3,0-1,2-3,52 10,-53-16,-1-2,1-2,1-3,-1-2,0-3,1-1,-1-3,0-3,-1-1,1-3,-2-2,0-2,-1-2,-1-3,33-18,-21 1,-1-3,-1-2,-3-2,-2-3,-2-2,-2-3,-3-1,-2-2,-2-2,-3-2,-3-2,-2-1,4-19,-14 28,-2-1,-3-1,-2-1,-3 0,-2-1,-3 0,-2-11,-4 30,-3 0,-1 0,-1 0,-3 1,-1-1,-1 1,-3 0,-1 0,-1 2,-3-1,-5-9,1 12,-1 1,-2 1,-1 0,-1 2,-2 1,-1 1,-1 1,-1 1,-2 2,0 1,-2 1,0 2,-1 2,-1 0,0 3,-4 0,-2 0,0 2,0 2,-1 2,0 2,-1 1,1 3,-1 1,0 2,0 2,0 2,1 1,0 3,0 1,-20 9,32-7,0 1,0 2,2 0,0 3,0 0,2 1,0 2,2 1,0 1,1 1,1 0,1 2,2 1,0 0,-14 29,-39 89</inkml:trace>
  <inkml:trace contextRef="#ctx0" brushRef="#br3" timeOffset="441968.815">26582 10776,'-12'-18,"-1"1,-1 0,-1 1,0 1,-1 0,0 1,-1 1,-1 1,0 0,-1 1,0 1,0 0,-1 2,0 1,-1 0,0 1,0 1,0 1,-1 2,1-1,-1 2,1 1,-1 1,1 1,-1 0,-10 4,-8 4,0 1,0 2,1 2,0 1,2 3,0 0,1 3,-18 14,-25 23,2 4,3 2,-1 8,3-1,3 2,4 4,3 2,4 3,3 2,-30 67,68-116,1 1,3 0,0 1,2 0,2 1,-1 24,7-42,2 1,0 0,1 0,2 0,0-1,1 1,1-1,2 1,0-1,1-1,0 1,9 14,-2-11,1-1,1 0,0-1,2-1,1-1,0 0,2-2,0 0,1-1,0-1,1-1,1-1,2-1,17 8,1-2,1-3,0-1,1-2,1-2,0-2,7-1,-2-3,-1-2,1-2,-1-3,1-2,-1-2,0-2,0-3,-1-1,-1-3,0-2,-1-2,16-11,-25 10,0-2,-2-1,-1-2,-1-2,-2-1,0-1,-2-2,-1-1,-2-2,-1 0,-1-2,-3-1,0-1,11-30,-17 30,-2 0,-1-2,-2 1,-2-2,-2 1,-1-2,-2 1,-2 0,-2-1,-2 0,-1 1,-2 0,-2-1,-2 1,-2 1,-1 0,-2 0,-15-28,18 49,-1-1,0 2,-2-1,0 2,-1 0,-1 0,0 2,-1 0,-1 0,-1 2,0 0,0 1,-1 1,-1 0,0 2,0 0,-1 2,0 0,0 1,0 1,-1 1,0 1,0 1,0 1,0 1,-8 2,1 2,0 2,0 0,1 2,0 1,0 2,1 0,1 2,0 0,0 2,1 1,1 1,1 2,1 0,0 1,1 1,2 1,0 0,1 2,-2 5,-58 93</inkml:trace>
  <inkml:trace contextRef="#ctx0" brushRef="#br3" timeOffset="442470.07">27089 12354,'-23'-11,"0"2,-1 0,-1 2,1 1,-1 1,0 0,0 2,-1 2,1 0,0 1,-1 1,1 2,0 1,0 0,0 2,1 1,0 1,0 1,1 1,-8 5,-1 8,2 1,1 1,1 2,1 1,2 0,1 2,1 1,1 1,2 1,1 1,2 0,-12 35,11-24,1 0,3 0,1 2,3-1,1 2,3-1,1 17,4-37,1 0,1 0,2-1,0 1,2-1,1 0,1 0,1 0,2-1,0 0,2-1,0 0,14 17,-12-20,2-1,0-1,1 0,1-1,1-1,0-1,1-1,1 0,0-2,1 0,1-2,0 0,0-2,1 0,0-1,1-2,-1-1,1 0,0-2,0-1,1-1,-1-1,0-1,0-2,0 0,0-1,0-2,-1-1,13-5,7-11,0-2,-2-1,-1-3,-2-1,0-2,-2-2,-2-1,-1-1,-2-3,-2 0,-1-2,-2-1,7-16,-8 11,-2 0,-3-2,-1 0,-2-1,-3-1,-2 0,3-27,-12 50,-1-1,-1 1,-1-1,-1 0,-2 1,-1-1,-1 1,-2 0,0 0,-2 0,-1 1,-1 0,-2 1,-8-15,7 22,0 0,-2 1,0 1,-1 0,0 1,-1 1,-1 0,0 2,-1 0,-1 1,0 1,-1 0,0 2,0 0,-1 2,0 0,0 2,0 0,-1 2,0 0,0 1,0 2,0 0,0 1,0 2,1 0,-1 1,-4 3,-3 3,1 0,-1 2,2 1,0 2,1 1,0 1,1 1,2 1,-1 1,2 1,1 1,1 1,0 1,2 1,1 1,1 1,1 0,0 6,-42 89</inkml:trace>
  <inkml:trace contextRef="#ctx0" brushRef="#br3" timeOffset="443209.639">29068 14412,'-18'-10,"-1"0,0 1,0 2,-1 0,0 0,0 2,0 1,-1 0,0 2,0 0,1 1,-1 1,0 1,0 1,0 1,1 1,0 0,-1 2,2 0,-1 2,1 0,0 1,0 0,1 2,1 0,-2 3,-2 6,2 0,0 2,1 0,1 1,2 0,0 2,1 0,2 0,1 1,0 1,2-1,1 2,2-1,0 1,2 0,1 1,1-1,1 0,2 1,1-1,1 0,2 0,0 0,2 0,9 23,-1-19,2 0,1-2,2 0,1 0,1-2,1-1,1-1,2-1,0-1,2-1,0-1,2-2,0-1,1-1,1-2,1-1,20 6,-27-12,0 0,0-2,1 0,-1-2,1-1,1-2,-1 0,0-2,0-1,1-1,-1-1,-1-2,1 0,0-2,-1-1,16-7,-8-1,-1-2,-1-1,0-1,-2-2,0-1,-1-1,-2-2,0 0,-2-2,-1-1,-2-1,0-1,3-11,1-2,-2-1,-3-2,-1 0,-3-1,-2-1,-2-1,-2 0,-2 0,0-27,-6 42,-2-1,-2 0,-1 1,-1-1,-3 1,0 0,-2 0,-4-4,6 19,-2 0,0 1,-1 0,-2 0,1 1,-2 1,0-1,-2 2,1 0,-2 1,0 0,-1 1,0 1,-9-5,3 4,-1 2,0 0,-1 2,0 0,-1 2,0 1,0 0,0 2,-1 1,-16 0,-12 2,-1 2,1 3,0 1,-38 10,-69 21,3 7,-86 37,-30 18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10:21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9,'32'-2,"35"-1,37 0,29 3,22 3,7 2,-23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6:15.60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7505 12903,'11'11,"1"-2,0 0,1 0,0-1,0-1,0 0,1-1,0 0,0-1,1-1,0 0,-1-1,1 0,0-1,0-1,1-1,-1 0,0-1,7-1,-16 2,0 0,0 0,0 0,0-1,0 0,0 0,0-1,0 0,-1 0,1 0,0-1,-1 1,0-1,1-1,-1 1,2-3,-17 8,2 6,1 1,0 0,0 0,1 1,0 0,0 0,2 1,-1-1,1 1,1 0,-1 0,2 0,0 0,0 1,-11 71,3 0,3 0,5 4,1-67,-3 53,1-61</inkml:trace>
  <inkml:trace contextRef="#ctx0" brushRef="#br0" timeOffset="245.898">7559 13277,'18'-2,"17"-3,15-3,12-5,9-4,2-7,-3-3,-6-2,-15 4</inkml:trace>
  <inkml:trace contextRef="#ctx0" brushRef="#br0" timeOffset="583.362">8174 12983,'-32'246,"12"-107,19-138,1 1,0-1,0 0,0 1,0-1,0 0,0 0,1 1,-1-1,0 0,1 0,-1 1,1-1,-1 0,1 0,-1 0,1 0,0 0,0 0,-1 0,1 0,0 0,0 0,0 0,0 0,0-1,0 1,0 0,1-1,-1 1,0-1,0 1,0-1,1 1,-1-1,0 0,1 0,-1 0,0 0,0 0,1 0,-1 0,0 0,1 0,-1 0,0-1,1 0,61-21,-44 11,0-2,-1 0,-1 0,0-2,13-13,-13 12,-17 17,0-1,-1 0,1 0,0 0,0 1,0-1,0 0,0 0,0 1,0-1,-1 0,1 0,0 1,0-1,0 0,0 0,0 1,0-1,0 0,0 1,0-1,1 0,-1 0,0 1,0-1,0 0,0 0,0 1,0-1,0 0,1 0,-1 0,0 1,0-1,0 0,1 0,-1 0,0 1,0-1,0 0,1 0,-1 0,0 0,0 0,1 0,-1 0,0 0,0 1,1-1,-1 0,0 0,0 0,1 0,-1 0,0 0,1 0,-1-1,0 1,0 0,1 0,-1 0,0 0,0 0,1 0,-1 0,0-1,0 1,0 0,1 0,-1 0,-6 24,6-22,-8 20,1 1,1 1,1-1,1 1,1 0,1 0,1 0,1 1,1-1,1 0,2 0,3 15,7-6</inkml:trace>
  <inkml:trace contextRef="#ctx0" brushRef="#br0" timeOffset="3463.296">8561 12876,'0'0,"0"0,1 0,-1 0,0 0,0 0,0 0,0 0,1 0,-1 0,0 0,0 0,0 0,0 0,0-1,1 1,-1 0,0 0,0 0,0 0,0 0,0 0,0-1,0 1,1 0,-1 0,0 0,0 0,0 0,0-1,0 1,0 0,0 0,0 0,0 0,0-1,0 1,11 7,9-1,0-1,0-1,0 0,1-2,-1 0,1-1,11-2,72 7,-101-6,-1 0,1 1,-1-1,0 0,1 1,-1 0,0-1,1 1,-1 0,0 0,0 0,0 1,0-1,0 0,0 1,0 0,0-1,-1 1,1 0,0 0,-1 0,0 0,1 0,-1 0,0 0,0 0,0 1,0-1,-1 0,1 1,-1-1,1 0,-1 1,0-1,0 1,0-1,0 0,0 1,-1-1,1 1,-1 1,-43 137,26-94,-4 13,3 2,3 1,-2 28,16-80,-13 33,13-45,0 1,0-1,1 1,-1-1,0 0,1 0,-1 0,1 0,-1 0,1 0,-1 0,1 0,-1 0,1-1,0 1,0-1,0 1,0-1,0 1,0-1,0 0,0 1,1-1,-1 0,1 0,-1 1,1-1,0-1,-2-2,1 4,-10-26,-1-1,-2 1,-1 1,0 1,-2 0,-1 1,-18-17,37 30,20 10,-11 1,74-11,-2-3,0-3,-1-5,49-20,11-17,-117 44</inkml:trace>
  <inkml:trace contextRef="#ctx0" brushRef="#br0" timeOffset="3884.799">9284 12890,'2'17,"-19"50,3 1,4 0,2 1,1 40,6-105,1-1,-1 1,1-1,0 1,0-1,0 1,0 0,1-1,-1 1,1-1,0 1,0-1,0 0,1 1,-1-1,1 0,0 0,-1 0,2 0,-1 0,0 0,0-1,1 1,0-1,-1 1,1-1,0 0,0 0,0-1,0 1,0 0,1-1,-1 0,1 0,1 1,6-4,0 1,0-2,0 0,-1 0,1-1,-1 0,0 0,0-1,0-1,-1 0,0 0,0-1,0 0,-1 0,0-1,3-4,107-131,-118 143,0 0,0 1,0-1,0 0,1 0,-1 0,0 0,0 0,0 0,0 0,0 1,0-1,1 0,-1 0,0 0,0 0,0 0,0 0,0 0,1 0,-1 0,0 0,0 0,0 0,0 0,1 0,-1 0,0 0,0 0,0 0,0 0,-9 24,7-20,-30 74,4 1,4 2,-12 70,23-81,2-11</inkml:trace>
  <inkml:trace contextRef="#ctx0" brushRef="#br0" timeOffset="4542.592">6743 13264,'0'-84,"-5"-1,-10-55,4 102,7 44,-7 135,5 211,9-309</inkml:trace>
  <inkml:trace contextRef="#ctx0" brushRef="#br0" timeOffset="4819.849">7050 12930,'-9'16,"-7"16,-6 17,-4 16,1 13,-1 11,-1 8,-5 7,-2 3,-1 0,-1-8,6-19</inkml:trace>
  <inkml:trace contextRef="#ctx0" brushRef="#br0" timeOffset="5163.496">7050 13585,'88'-12,"-86"11,1 0,-1 1,1-1,0 1,-1 0,1-1,-1 1,1 0,0 1,-1-1,1 0,-1 1,1 0,0-1,-1 1,0 0,1 0,-1 1,0-1,1 0,-1 1,0-1,0 1,0 0,0 0,0 0,-1 0,1 0,0 0,-1 0,0 0,1 1,-1-1,0 0,0 1,-1-1,1 1,0-1,-1 1,1 0,-1-1,0 3,-4 7,0 0,-1 0,0 0,-1-1,0 0,-1 0,0 0,-1-1,0 0,-1 0,0-1,0 0,-5 2,6-3,-151 148,158-156,0 1,-1 0,0 0,1 1,-1-1,1 1,0-1,-1 1,1-1,0 1,0 0,0-1,0 1,0 0,0 0,0 0,1 0,-1 0,1 0,-1 0,1 0,0 0,0 0,0 0,0 0,0 0,0 0,1 0,-1 0,1 0,-1 0,1 0,0-1,-1 1,1 0,0 0,0 0,1-1,4 2,1 0,-1-1,1 0,0 0,-1 0,1-1,0 0,0-1,0 1,3-1,37 0,0-2,-1-1,1-3,-1-1,20-8,-1-2</inkml:trace>
  <inkml:trace contextRef="#ctx0" brushRef="#br0" timeOffset="14307.463">700 13024,'0'11,"0"11,0 8,0 9,3 6,0 4,0 2,-1 0,0-3,-1-4,0-6,-1-8,0-9</inkml:trace>
  <inkml:trace contextRef="#ctx0" brushRef="#br0" timeOffset="15347.266">487 13090,'-105'-90,"105"90,0 0,0 0,1-1,-1 1,0 0,0 0,0 0,1 0,-1-1,0 1,0 0,0 0,0 0,1-1,-1 1,0 0,0 0,0-1,0 1,0 0,0 0,0-1,0 1,0 0,0 0,0-1,0 1,0 0,0 0,0-1,0 1,0 0,0 0,0-1,0 1,0 0,0 0,-1-1,1 1,0 0,0 0,0-1,0 1,-1 0,1 0,0 0,0 0,0-1,-1 1,1 0,0 0,0 0,-1 0,1 0,0 0,0 0,-1 0,1 0,0-1,0 1,-1 0,1 0,25 5,-17-3,56 9,0-2,1-4,0-2,0-3,34-6,63-3,-161 9,0 0,0 1,0-1,0 1,0-1,0 0,0 1,-1 0,1-1,0 1,0-1,0 1,-1 0,1 0,0 0,-1-1,1 1,-1 0,1 0,-1 0,1 0,-1 0,1 0,-1 0,0 0,0 0,1 0,-1 0,0 0,0 0,0 0,0 0,0 0,0 0,-1 0,1 0,0 0,0 0,-1 0,0 1,1 5,-6 346,-8-239,10-109,3-16,20-213,-16 12,-3 221,1-1,0 1,0-1,1 1,0-1,0 0,1 0,0 0,1 0,0 0,0-1,0 1,1-1,5 5,-6-8,0-1,1 0,0-1,-1 1,1-1,0 0,0 0,1 0,-1-1,0 1,1-1,-1-1,0 1,1-1,-1 0,1 0,-1-1,0 1,1-1,-1 0,0-1,1 1,-1-1,0 0,0-1,-1 1,6-4,0 0,0 0,0-1,-1 0,1-1,-2 0,1-1,-1 0,0 0,-1 0,0-1,-1 0,2-4,-5 8,0 0,0 0,-1 0,0 0,0-1,0 1,-1-1,0 1,0-1,-1 0,0 1,0-1,-1 0,-14 36,7 29,3-1,3 1,3 28,14 49,-14-130,0 1,1 0,0-1,0 1,1-1,-1 0,1 0,0 0,0 0,1 0,0-1,0 1,0-1,0 0,0 0,1-1,0 1,0-1,0 0,0 0,4 1,17 3</inkml:trace>
  <inkml:trace contextRef="#ctx0" brushRef="#br0" timeOffset="15859.973">1757 12970,'-10'0,"-1"0,1 1,0 0,-1 1,1 0,0 0,0 1,0 1,0 0,1 0,-1 1,1 0,0 0,1 1,-5 4,11-9,1 0,-1 1,1-1,-1 1,1 0,0-1,0 1,0 0,0 0,0 0,0 0,0 0,1 0,-1 0,1 0,-1 0,1 0,0 0,0 0,0 0,0 1,0-1,0 0,0 0,1 0,-1 0,1 0,0 0,0 0,0 0,-1 0,2 0,-1 0,0-1,0 1,1 0,-1-1,0 1,1-1,71 51,-64-48,6 4,0 1,0 0,-1 1,0 0,-1 1,-1 1,1 0,-2 1,0 0,0 0,-1 1,-1 1,0 0,-1 0,-1 1,0-1,-1 2,-1-1,-1 1,1 6,-4-20,0-1,-1 0,1 0,-1 1,0-1,0 0,1 1,-2-1,1 0,0 1,0-1,-1 0,1 0,-1 1,0-1,0 0,1 0,-2 0,1 0,0 0,0 0,-1 0,1 0,-1-1,1 1,-1 0,0-1,1 1,-1-1,0 0,0 1,0-1,0 0,0 0,-1-1,1 1,0 0,0-1,0 1,-1-1,1 0,0 1,-1-1,1 0,0-1,-1 1,0 0,-173-49,205 41,-5 1</inkml:trace>
  <inkml:trace contextRef="#ctx0" brushRef="#br0" timeOffset="34464.127">8387 15310,'-20'2,"1"1,-1 1,1 1,0 0,0 2,0 0,1 1,0 1,0 1,1 0,1 2,0-1,-10 11,9-9,0 2,1 1,0 0,1 1,1 0,1 1,0 1,2 0,0 0,1 2,1-1,1 1,1 0,0 1,2-1,1 1,0 0,2 1,0-1,2 0,1 16,-1-31,1 0,0 1,0-1,0 0,1 0,0 0,1 0,0 0,0-1,0 1,1-1,-1 1,2-1,-1-1,1 1,0-1,0 1,0-1,1-1,-1 1,1-1,1 0,-1 0,0-1,1 0,0 0,-1 0,1-1,0 0,1 0,4 0,-4-2,0 0,0-1,0 0,0 0,-1 0,1-1,0 0,0-1,-1 0,0 0,1 0,-1-1,0 0,-1-1,1 1,-1-1,0-1,0 1,3-4,5-7,0-1,-2 0,0-1,0-1,-2 1,7-18,-5 11,-1-1,-1 0,-1-1,-2 0,-1-1,0 0,-2 0,-2 0,0 0,-2 0,-1 0,-1-1,-2 1,0 1,-2-1,-1 1,-1 0,-10-21,15 41,-1 0,0 0,0 0,0 1,0 0,-1 0,0 0,-1 1,1-1,-1 1,0 0,0 1,0 0,-1 0,0 0,0 1,-6-3,10 6,1 0,0 0,-1 0,1 0,0 1,-1-1,1 1,0 0,0-1,-1 1,1 0,0 0,0 1,0-1,0 0,0 1,1-1,-1 1,0-1,1 1,-1 0,1 0,-1 0,1 0,0 0,0 0,0 0,0 0,0 0,0 1,0 0,-16 74,16-33,2 1,2 0,3-1,1 0,2 0,1-1,3 0,2-1,1 0,8 9,96 236,-105-203,-17-64</inkml:trace>
  <inkml:trace contextRef="#ctx0" brushRef="#br0" timeOffset="34779.047">8535 15082,'11'7,"13"2,14 0,12-2,8-2,6-4,4-5,-3-4,-9 0,-13 1</inkml:trace>
  <inkml:trace contextRef="#ctx0" brushRef="#br0" timeOffset="35035.396">8762 14908,'-4'21,"-3"15,4 11,3 7,3 3,0 3,0 3,0 2,-2-1,0-11</inkml:trace>
  <inkml:trace contextRef="#ctx0" brushRef="#br0" timeOffset="35297.772">8949 15898,'16'4,"12"3,12-2,10 0,4-1,2-2,-3-1,-7-1,-10 0</inkml:trace>
  <inkml:trace contextRef="#ctx0" brushRef="#br0" timeOffset="35450.021">9029 16138,'20'5,"19"1,16-2,14-7,12-7,3-7,-12 0</inkml:trace>
  <inkml:trace contextRef="#ctx0" brushRef="#br0" timeOffset="35725.322">9952 15350,'-3'16,"-2"16,-5 15,-4 12,2 11,-1 3,3 5,3-3,2-8,2-9,2-14,1-13</inkml:trace>
  <inkml:trace contextRef="#ctx0" brushRef="#br0" timeOffset="36032.055">9831 15283,'6'24,"1"-1,1 0,1 0,1-1,0 0,2-1,1 0,0-1,2-1,0 0,4 3,0 2,-11-13,26 32,-1 1,-2 2,-3 1,-1 1,8 26,-32-68,0 0,0 1,-1 0,0-1,-1 1,1 0,-1 0,-1 0,1 0,-1 0,-1 0,1 0,-1 0,0 0,-1 0,0 0,0 0,0 0,-1-1,0 0,0 1,0-1,-1 0,0 0,0-1,-5 5,-7 4,-1-2,-1 0,1-1,-2 0,0-2,0 0,0-1,-1-1,-1-1,1-1,-1-1,1 0,-6-1,-45-5,54-6</inkml:trace>
  <inkml:trace contextRef="#ctx0" brushRef="#br0" timeOffset="37839.664">10981 14829,'-4'61,"3"0,3 0,4 23,-2-30,9 151,48 1116,-69-1139,8-179,-1 0,0 0,1 0,-1 0,0 0,-1 0,1 0,0 0,-1 0,0 0,1-1,-1 1,0-1,0 1,-1-1,1 0,0 0,-1 0,0 0,1 0,-1 0,0-1,0 1,0-1,0 0,0 0,0 0,0 0,0-1,0 1,0-1,-1 0,1 0,0 0,0 0,-1-1,-123-29,59 9,-19 5,-2 4,1 3,-1 5,-29 4,-405 15,-230 47,-110 7,-39-39,766-19,131-13,0 0,0 1,0-2,0 1,1 0,-1-1,1 0,-1 0,1-1,0 1,1-1,-1 0,0 0,1 0,0 0,0 0,0-1,1 1,0-1,-1 0,2 0,-1 0,0-3,1 6,-3-9,0-1,1 0,1 0,0 0,0-1,2 1,-1 0,2-12,-1 5,-1-322,-8-338,-1 468,-10-526,19 677,4-1,2 0,3 1,14-54,-21 111,-2 2,1 0,0 0,0 0,0 0,0 0,0 1,0-1,0 0,0 0,0 0,0 0,0 0,1 0,-1 1,0-1,1 0,-1 0,0 0,1 0,-1 1,1-1,-1 0,1 1,0-1,-1 0,1 1,0-1,-1 1,1-1,0 1,0-1,0 1,-1 0,1-1,0 1,0 0,0-1,0 1,0 0,0 0,-1 0,1 0,0 0,0 0,0 0,0 0,0 1,0-1,0 0,-1 0,2 1,4 5,-1-1,-1 0,1-1,1 0,-1 1,1-1,-1-1,1 1,0-1,0 0,0-1,1 1,-1-1,1-1,-1 1,2-1,58 3,-1-3,0-3,13-4,2 1,828-63,-722 50,1109-76,-763 115,-440-14,108 2,-12 12,-186-21,-1 0,1 0,0 1,0-1,0 1,-1-1,1 1,0 0,-1-1,1 1,0 0,-1 0,1 0,-1 1,0-1,1 0,-1 0,0 1,0-1,0 1,0-1,0 1,0-1,0 1,0 0,-1 0,1-1,0 1,-1 0,0 0,1-1,-1 1,0 0,0 0,0 0,0 0,0 0,-1-1,1 1,-1 1,1 207,34 86,-25-195</inkml:trace>
  <inkml:trace contextRef="#ctx0" brushRef="#br0" timeOffset="-41619.29">7144 6847,'-88'-107,"88"106,0 0,0 1,-1-1,1 0,0 1,-1-1,1 1,-1-1,1 1,0-1,-1 1,1-1,-1 1,0-1,1 1,-1-1,1 1,-1 0,0 0,1-1,-1 1,1 0,-1 0,0-1,1 1,-1 0,0 0,0 0,1 0,-1 0,0 0,1 0,-1 1,0-1,1 0,-1 0,0 0,1 1,-1-1,0 0,1 1,-1-1,1 0,-1 1,1-1,-1 1,1-1,-1 1,1-1,-1 1,1-1,0 1,-1-1,1 1,0 0,-1-1,1 1,0 0,0-1,0 1,-1 0,1-1,0 1,0 0,0-1,0 1,0 0,-3 28,2 0,0 1,2-1,1 0,2 0,4 18,-5-29,11 74,11 72,1 115,-23-24,-3-97,7 0,16 70,-13-163,23 154,0 116,-21 305,-12-451,0-186</inkml:trace>
  <inkml:trace contextRef="#ctx0" brushRef="#br0" timeOffset="-39180.824">7024 6847,'-1'-5,"1"0,-1-1,1 1,0 0,1-1,-1 1,1 0,0-1,0 1,1 0,0 0,-1 0,2 0,-1 0,1 0,-1 1,1-1,0 1,1 0,-1 0,1 0,0 0,0 1,0-1,0 1,1 0,12-8,0 1,0 0,1 1,0 2,0-1,11-1,15-1,0 2,1 2,1 2,-1 1,0 3,0 2,34 6,36-1,505 9,-613-16,493 28,31-16,-109-26,-184 14,-144-13,33 0,-125 14,0 0,0 1,0-1,0 0,0 1,0 0,0-1,0 1,-1 0,1 0,-1 0,1 0,-1 0,0 0,0 0,0 0,0 1,0-1,-1 0,1 1,0-1,-1 1,0-1,0 0,0 1,0-1,0 1,0-1,0 1,-1-1,1 0,-1 1,0-1,1 9,-1 114,-1 80,24 190,36 167,-45-359,-11 143,-4-167,20 148,-13-242,-3 0,-8 50,1 24,5 596,14-494,-15 588,28-550,-24-258,10-45,-5-7</inkml:trace>
  <inkml:trace contextRef="#ctx0" brushRef="#br0" timeOffset="-36803.317">7291 9734,'8'408,"-1"338,-8-458,1 245,-28-309,21-41,7-182,-2 2,1 0,0-1,0 1,0 0,0 0,1 0,-1-1,1 1,0 0,0 0,0 0,0 0,0 0,0 0,1 0,0 0,-1 0,1-1,0 1,1 0,-1-1,0 1,1 0,-1-1,1 0,0 1,0-1,0 0,0 0,0 0,0 0,1 0,0 0,95 3,-65-7,1039 1,-988 4,-1 3,83 18,153 9,-93-14,-162-13,0-2,0-3,17-4,81-23,0 12,73 15,-141 12,5 8,-97-20,-1-1,1 0,-1 0,1 0,-1 0,1 0,-1 0,1 0,-1 0,1 0,-1-1,1 1,-1-1,1 1,-1-1,0 1,1-1,-1 0,0 0,0 0,1 0,-1 0,0 0,0 0,0 0,0 0,0 0,0-1,-1 1,1 0,0-1,-1 1,1-1,0 1,-1 0,0-1,1 1,-1-1,0 0,0 0,5-70,-5 68,-42-289,26 150,3-127,13 205</inkml:trace>
  <inkml:trace contextRef="#ctx0" brushRef="#br0" timeOffset="-35601.127">7278 9388,'-13'1,"16"4,23 5,29 5,0 3,-1 3,-1 2,-1 2,-2 2,25 19,-69-43,-1 0,1 1,-1 0,1 1,-1-1,-1 1,1 0,-1 0,1 0,-1 1,-1-1,1 1,-1 0,0 0,0 0,-1 1,0-1,0 0,0 1,-1 0,0-1,0 1,-1 0,0 0,0-1,-1 1,1 0,-2 0,-6 8,-2-1,0 0,0-1,-1 0,-1-1,0 0,-1-1,0 0,-1-1,0-1,0 0,-1 0,0-2,-1 0,10-3,-247 114,227-98,29-15</inkml:trace>
  <inkml:trace contextRef="#ctx0" brushRef="#br0" timeOffset="-34256.084">8040 9440,'3'21,"-1"-16,-1-2,0 0,0 0,1 0,-1 0,1 0,0 0,-1 0,1-1,0 1,1-1,-1 1,0-1,1 0,-1 0,1 0,2 1,-2-4,-1-1,1 1,-1 0,0-1,1 0,-1 1,0-1,0 0,0 0,0-1,0 1,-1 0,1 0,-1-1,1 1,-1-1,0 0,0 1,0-1,0-1,2-2,0 0,-1 0,0 0,0 0,-1 0,1 0,-1-1,-1 1,1-1,-1 1,0 0,0-1,-1 1,0-1,0 1,-1 0,0 0,0 0,-2-6,2 11,0-1,0 0,-1 1,1-1,0 1,-1-1,1 1,0 0,-1 0,0 0,1 1,-1-1,1 0,-1 1,0 0,0 0,1 0,-1 0,0 0,1 0,-1 1,0-1,1 1,-1 0,1-1,-1 1,1 1,-1-1,-1 1,-66 48,60-40,1 0,0 0,0 1,1 0,0 0,1 1,0 0,1 0,0 1,1-1,1 1,0 0,0 1,2-1,-1 1,2 0,0-1,0 1,2 0,-1 0,2-1,0 1,0-1,2 1,-1-1,2 0,0 0,0-1,2 3,-2-7,1 0,-1 0,1 0,1-1,-1 0,2 0,-1-1,0 0,1 0,0 0,1-1,-1-1,1 1,0-2,0 1,0-1,0 0,1-1,-1 0,1 0,0-1,-1-1,1 1,0-2,0 1,-1-1,1-1,-1 0,9-2,3-5,0-1,0-1,-1-1,-1-1,0 0,0-1,-1-1,-1-1,-1-1,0 0,-1-1,4-7,-1 0</inkml:trace>
  <inkml:trace contextRef="#ctx0" brushRef="#br0" timeOffset="-33981.76">8481 9440,'0'-2,"-2"6,-1 9,0 9,1 11,0 7,1 7,1 5,0 0,2-2,1-5,0-6,-1-7,2-9,3-10,-1-9</inkml:trace>
  <inkml:trace contextRef="#ctx0" brushRef="#br0" timeOffset="-33720.412">8829 9334,'-221'197,"162"-127,58-68,0 0,0 0,0 0,0 1,0-1,0 0,0 1,1-1,-1 1,1-1,0 1,0-1,-1 1,2-1,-1 1,0-1,0 1,1-1,0 0,-1 1,1-1,0 0,0 1,0-1,1 0,-1 0,0 0,1 0,-1 0,1 0,0 0,0 0,0-1,1 1,16 10,1 0,1-2,0-1,0 0,1-2,0 0,0-1,14 1,-16-3,162 37,-155-34</inkml:trace>
  <inkml:trace contextRef="#ctx0" brushRef="#br0" timeOffset="-32941.231">7546 7409,'2'11,"1"16,0 16,-1 12,0 11,-1 5,-3 3,-3-6,-1-7,1-9,1-16,1-13</inkml:trace>
  <inkml:trace contextRef="#ctx0" brushRef="#br0" timeOffset="-32633.603">7546 7409,'0'0,"0"0,0 0,1 0,-1 0,0-1,0 1,0 0,1 0,-1 0,0 0,0-1,0 1,1 0,-1 0,0-1,0 1,0 0,0 0,0 0,0-1,0 1,1 0,-1-1,0 1,0 0,0 0,0-1,0 1,0 0,0 0,0-1,0 1,0 0,-1 0,1-1,0 1,0 0,0 0,0-1,0 1,0 0,0 0,-1-1,1 1,0 0,0 0,0 0,-1-1,1 1,0 0,21 18,17 17,16 10,-2 3,-3 2,-1 2,-3 3,-2 1,30 54,-68-103,0 1,-1-1,0 1,0 0,-1 1,0-1,0 1,-1-1,0 1,-1 0,0 0,0-1,-1 1,0 0,0 0,-1 0,0 0,-1 0,0-1,0 1,-1-1,-3 8,-4-6,0 0,0 0,-1-1,-1-1,1 0,-1 0,0-1,-1-1,0 0,0-1,0 0,-1-1,1-1,-1 0,0 0,-11-1,0 3,-1 0,0-3,0 0,0-1,0-2,0 0,0-2,0-1,-3-7,10-2</inkml:trace>
  <inkml:trace contextRef="#ctx0" brushRef="#br0" timeOffset="-31694.028">9430 7596,'-10'-3,"1"1,-1 1,0-1,-1 1,1 1,0 0,0 0,0 1,0 1,0 0,0 0,0 0,1 1,-1 1,1 0,0 0,0 1,0 0,1 0,-1 1,1 0,0 2,0 0,1 2,1-1,0 1,0 0,1 0,0 0,1 1,0 0,0 0,1 0,1 0,0 0,1 1,0-1,0 1,1-1,1 0,0 1,0-1,1 1,1-1,0 0,0 0,1-1,1 1,0-1,0 1,3 2,-5-10,-1 0,1 0,0 0,0 0,0-1,0 1,1-1,-1 0,1 0,0 0,-1-1,1 1,0-1,0 0,0 0,0 0,0-1,0 1,0-1,0 0,0 0,0 0,0-1,0 1,0-1,0 0,0 0,0 0,0-1,-1 0,1 1,-1-1,1 0,-1-1,1 1,-1-1,0 1,0-1,0 0,-1 0,2-2,21-23,-2-1,0-1,-2 0,-1-2,-2-1,7-18,-10 22,-2-1,0 0,-3 0,0-1,-2 0,-1-1,-1-6,-5 33,0 0,0 0,-1 0,1 0,-1 0,0-1,-1 1,1 0,-1 0,0 0,0 0,-1 0,1 0,-1 0,0 0,-1 1,1-1,-1 1,0 0,0-1,0 1,-1 0,1 1,-1-1,0 1,0 0,0-1,-1 2,1-1,0 0,-1 1,-1 0,-7-1,1 2,0 0,-1 1,1 0,-1 0,1 2,0-1,0 1,0 1,0 1,0-1,0 2,1 0,0 0,0 1,0 0,1 1,-1 0,2 1,-1 0,1 0,1 1,-6 7,9-11,1 1,1 0,-1 0,1 0,0 0,1 0,-1 1,1-1,0 1,1-1,0 1,0 0,0 0,1 0,0-1,0 1,1 0,0 0,0 0,0-1,1 1,0-1,0 1,1-1,0 0,0 0,0 0,1 0,0 0,0-1,2 2,22 25,0-1,3-2,0-1,7 3,-17-17,-1 1,-1 1,-1 1,0 1,-1 0,-1 1,-1 1,0 0,-2 1,0 1,-2 0,0 0,3 12,-11-22,0 0,0 1,-2 0,1-1,-2 1,1 0,-2-1,0 1,0 0,-1-1,-1 1,0-1,-1 0,0 0,-3 7,-6 2</inkml:trace>
  <inkml:trace contextRef="#ctx0" brushRef="#br0" timeOffset="-31088.858">10299 7863,'197'12,"-150"-11,1560-14,-1589 13,52 0,-1 2,1 4,24 7,-65-3,-28-10,-1 0,1 1,-1-1,0 0,1 1,-1-1,0 1,1-1,-1 1,0-1,0 1,1-1,-1 1,0-1,0 1,0-1,0 1,0-1,0 1,0-1,0 1,0 0,0-1,0 1,0-1,0 1,0-1,0 1,0-1,-1 1,1-1,0 1,0-1,-1 1,1-1,0 1,-1-1,1 0,-1 1,1-1,0 1,-1-1,1 0,-1 0,1 1,-1-1,1 0,-1 0,1 1,-1-1,1 0,-1 0,1 0,-1 0,1 0,-1 0,0 0,-22 11</inkml:trace>
  <inkml:trace contextRef="#ctx0" brushRef="#br0" timeOffset="-30020.706">9724 11206,'-6'-4,"-1"1,0 0,0 1,0 0,0 0,-1 0,1 1,0 0,-1 0,1 1,-1 0,1 0,-1 1,1 0,0 0,-1 1,1 0,0 0,0 1,0 0,0 0,1 0,-1 1,-4 4,-5 2,2 1,0 1,0 0,1 1,0 1,2 0,-1 0,2 1,-7 11,11-16,0 0,1 0,0 1,0-1,1 1,1 0,0 0,0 1,1-1,0 1,1-1,1 1,0 8,0-18,1 0,-1 1,1-1,-1 0,1 0,0 0,0 0,0-1,0 1,0 0,0 0,1-1,-1 1,1 0,-1-1,1 1,0-1,-1 0,1 0,0 1,0-1,0 0,0-1,0 1,0 0,0-1,0 1,0-1,0 1,0-1,0 0,1 0,-1 0,0 0,0 0,0-1,77-21,-57 13,-1-1,0-2,-1 0,0-1,-1-1,-1 0,0-2,-1 0,-1-1,0-1,-2 0,0-1,-1-1,0 0,-2 0,0-1,-2-1,0 0,-2 0,0-1,-1 1,-2-2,0 1,0-15,-4 33,1 0,-1 0,0 0,0 0,0-1,-1 1,1 0,-1 0,-1 0,1 0,-1 0,0 0,0 0,0 1,-1-1,1 1,-1-1,0 1,0 0,-1 0,1 0,-1 1,0-1,0 1,0 0,-1 0,1 1,-1-1,1 1,-1 0,0 0,0 0,0 1,-5-2,4 4,0-1,0 1,0 0,0 0,0 0,0 1,0 0,0 0,1 1,-1 0,1 0,0 0,0 0,0 1,0 0,0 0,1 0,0 1,0-1,0 1,0 0,1 0,0 0,-3 6,0 1,1 1,0 0,1 0,0 0,1 1,0-1,1 1,1-1,0 1,2 10,3 8,2-1,1 1,2-2,1 1,1-1,2-1,1 0,1-1,1 0,2-1,3 3,71 128,-73-94,-19-63,1 1,-1-1,0 1,-1-1,1 1,0-1,0 1,0-1,-1 0,1 1,-1-1,1 1,-1-1,0 0,0 1,1-1,-1 0,0 0,0 0,0 1,0-1,0 0,-1 0,1-1,0 1,0 0,-1 0,1-1,0 1,-1 0,1-1,-1 1,1-1,-1 0,1 0,0 1,-1-1,1 0,-1 0,-1 0,-16-1</inkml:trace>
  <inkml:trace contextRef="#ctx0" brushRef="#br0" timeOffset="-29730.908">9471 10657,'18'-9,"20"-5,19-3,16-1,13 4,11 0,5 4,-2 1,-18 2</inkml:trace>
  <inkml:trace contextRef="#ctx0" brushRef="#br0" timeOffset="-28855.503">10486 11352,'269'17,"708"63,-639-59,-62-5,-234-9,-41-7,-1 1,0-1,0 0,0 1,1-1,-1 0,0 1,0-1,0 0,0 1,0-1,0 1,0-1,0 0,0 1,0-1,0 1,0-1,0 0,0 1,0-1,0 0,0 1,0-1,-1 0,1 1,0-1,0 0,0 1,-1-1,1 0,0 1,0-1,-1 0,1 0,0 1,-1-1,1 0,0 0,-1 0,1 1,0-1,-1 0,1 0,0 0,-1 0,1 0,-1 0,1 0,0 0,-1 0,1 0,0 0,-1 0,1 0,-1 0,-9 3</inkml:trace>
  <inkml:trace contextRef="#ctx0" brushRef="#br0" timeOffset="-26990.034">5393 7663,'1513'10,"-1294"-4,-189-1,-37-6</inkml:trace>
  <inkml:trace contextRef="#ctx0" brushRef="#br0" timeOffset="-24863.616">5834 6914,'123'-260,"-84"165,-32 83,-4 17,-4 25,-13 419,14-432,-1 0,-1 0,0-1,-2 1,1 0,-2-1,-1 0,0 0,0 0,-2-1,0 0,-3 3,-6 4,65-33,1 3,1 2,-1 2,31 2,-78 2,51 13,-53-13,0 0,0 1,0-1,0 1,0-1,0 0,0 1,0-1,0 1,0-1,0 0,-1 1,1-1,0 0,0 1,0-1,-1 1,1-1,0 0,0 1,-1-1,1 0,0 0,0 1,-1-1,1 0,0 0,-1 1,1-1,-1 0,1 0,0 0,-1 0,1 0,0 1,-1-1,1 0,-1 0,1 0,-1 0,1 0,0 0,-1 0,1 0,-1-1,1 1,0 0,-1 0,1 0,0 0,-1-1,-10 0</inkml:trace>
  <inkml:trace contextRef="#ctx0" brushRef="#br0" timeOffset="-24510.277">5340 6219,'0'11,"4"9,7 7,5 9,7 4,5 3,3 0,4-1,3-5,2-3,-7-8</inkml:trace>
  <inkml:trace contextRef="#ctx0" brushRef="#br0" timeOffset="-24047.984">6168 6352,'-2'-18,"-1"-11,0-6,1-3,0 1,1 4,1 6,0 12,0 15,0 19,0 18,0 18,2 14,6 11,3 5,5 2,-1-14</inkml:trace>
  <inkml:trace contextRef="#ctx0" brushRef="#br0" timeOffset="-21571.196">1476 9856,'428'25,"78"-37,1206 12,-1065-28,-24 29,-265 13,784-14,-1023 13,-33-5,32-3,-129-5</inkml:trace>
  <inkml:trace contextRef="#ctx0" brushRef="#br0" timeOffset="-20084.928">821 9935,'-4'-4,"0"-2,6 0,11 1,17 2,23-2,21-1,22-2,21-3,16-1,9 2,-5 1,-17 4,-27 1</inkml:trace>
  <inkml:trace contextRef="#ctx0" brushRef="#br0" timeOffset="-6537.045">1075 12142,'-37'-19,"56"16,805-3,-757 6,148-8,-212 8,-1 0,0 0,0-1,0 1,1 0,-1-1,0 0,0 1,0-1,0 0,0 0,0 0,0-1,0 1,0 0,-1-1,1 1,0-1,-1 1,1-1,-1 0,0 0,1 0,-1 0,0 0,0 0,-1 0,1 0,0 0,0 0,-1 0,0 0,1-1,-1 1,0 0,0 0,0-1,7-151,-7-1,-7 1,-10-30,10 136,-15-186,4 172,6 38,13 23,-1-1,0 1,1 0,0 0,-1 0,1 0,-1-1,1 1,0 0,0 0,0 0,0 1,0-1,0 0,0 0,0 0,0 1,0-1,0 0,0 1,0-1,1 1,-1 0,0-1,0 1,1 0,-1 0,0-1,1 1,-1 0,0 0,0 1,1-1,-1 0,0 0,0 1,1-1,-1 0,0 1,0 0,5-2,258 15,214-26,-109-2,98 7,-10 0,-281 9,-24-2,-149 1,-1 0,0 1,0-1,0 1,0-1,0 1,0 0,0 0,-1 0,1 0,-1 0,1 0,-1 0,0 1,0-1,0 0,0 1,0-1,0 1,-1-1,1 1,-1-1,0 1,0 0,0-1,0 1,0-1,0 1,-1-1,1 1,-1-1,0 2,0 9,7 127,17 95,-7-82,-9 161,-8-196,1-117,0 1,0 0,0 0,1-1,-1 1,0 0,1-1,-1 1,1 0,0-1,0 1,-1-1,1 1,0-1,0 1,0-1,1 0,-1 1,0-1,0 0,1 0,-1 0,1 0,-1 0,1 0,-1 0,1-1,-1 1,1-1,0 1,-1-1,1 1,0-1,-1 0,1 0,0 0,0 0,-1 0,1 0,0 0,0-1,-1 1,1 0,0-1,136-28,123 18,-170-4,-35 4,1 3,0 2,14 2,161 5,-228-3,-10-1</inkml:trace>
  <inkml:trace contextRef="#ctx0" brushRef="#br0" timeOffset="-3944.281">2198 11486,'-1'25,"-13"4,-1-1,-2 0,-1-1,-10 11,-56 93,84-130,-1-1,1 1,-1 0,1-1,0 1,-1 0,1-1,-1 1,1 0,0-1,0 1,-1 0,1-1,0 1,0 0,0 0,0-1,0 1,0 0,0 0,0-1,0 1,0 0,1 0,-1-1,0 1,0 0,1 0,-1-1,0 1,1-1,-1 1,1 0,-1-1,1 1,-1-1,1 1,-1-1,1 1,0-1,-1 1,1-1,0 0,-1 1,1-1,0 0,-1 1,1-1,0 0,0 0,-1 0,1 0,44-3,-38 2,107-17,0 6,11 4,-50-1,-75 8,0 0,0 0,0-1,0 1,-1 0,1-1,0 1,-1 0,1 0,-1-1,1 1,-1 0,0 0,1 0,-1 0,0 0,0 0,0 0,0 0,0 0,0 0,0 0,0 1,0-1,0 0,0 1,0-1,-1 1,1-1,0 1,-1 0,-1-3,-31-23,2-2,1-2,1 0,1-2,-8-15,-57-60,78 95,13 26,17 33,18 85,-31-118,0-6,0 0,0 0,-1 1,0-1,-1 0,1 0,-2 0,1 0,-1 0,0 1,-6-31,5-152,-9 206,4-3,-7 60,16-89,0 1,0-1,0 0,0 1,0-1,0 0,-1 0,1 0,0 0,0 0,0 0,0 0,0 0,0 0,0 0,0 0,0-1,0 1,0 0,-1-1,1 1,0 0,0-1,0 1,-1-1,1 0,0 1,0-1,-1 0,1 1,-1-1,1 0,0 1,-1-1,0 0,1 0,-1 0,1 0,-1 0,0 0,0 1,1-1,-1 0,2-2,28-28,-39 52,8-19,0-1,0 1,0-1,0 1,1 0,-1 0,0-1,1 1,0 0,-1 0,1-1,0 1,0 0,0 0,0 0,0-1,1 1,-1 0,0 0,1-1,-1 1,1 0,0 0,-1-1,1 1,0-1,0 1,0-1,0 1,1-1,-1 0,0 1,0-1,1 0,-1 0,1 0,-1 0,1 0,0 0,-1 0,1-1,0 1,-1-1,1 1,0-1,0 0,-1 1,1-1,0 0,0 0,0 0,69-7,-71 7,0 0,0-1,0 1,0 0,0-1,0 1,0 0,0-1,0 1,0 0,0-1,0 1,0 0,0-1,0 1,-1 0,1-1,0 1,0 0,0 0,0-1,-1 1,1 0,0-1,0 1,0 0,-1 0,1 0,0-1,-1 1,1 0,0 0,0 0,-1 0,1-1,0 1,-1 0,1 0,0 0,-1 0,1 0,0 0,-1 0,1 0,0 0,-1 0,1 0,0 0,-1 0,1 0,0 0,-1 1,1-1,0 0,-1 0,1 0,0 0,0 1,-1-1,1 0,0 0,0 0,-1 1,1-1,0 0,0 1,-148 6,142-4,23-1,62-6,-33-2</inkml:trace>
  <inkml:trace contextRef="#ctx0" brushRef="#br0" timeOffset="-2106.496">7719 10777,'37'9,"222"-3,-257-6,-1 0,0 0,1 1,-1-1,0 0,1 0,-1 0,0 0,1 0,-1-1,0 1,1 0,-1-1,0 1,0 0,1-1,-1 0,0 1,0-1,0 0,0 1,0-1,0 0,0 0,0 0,0 0,0 0,0 0,-1 0,1 0,0-1,-1 1,1 0,-1 0,1-1,-1 1,0 0,1 0,-1-1,0 1,0 0,0-1,0 1,0-1,-8-79,3-1,4 1,4-1,10-66,-9 127,1-56,-5 76,0 0,0 0,0 0,0 0,0-1,1 1,-1 0,0 0,1 0,-1 0,1 0,-1 0,1 0,0 0,-1 0,1 1,0-1,0 0,-1 0,1 1,0-1,0 0,0 1,0-1,0 1,0-1,0 1,0-1,0 1,0 0,0-1,0 1,0 0,1 0,-1 0,0 0,0 0,0 0,0 0,0 0,1 1,7-3,328-51,-304 47</inkml:trace>
  <inkml:trace contextRef="#ctx0" brushRef="#br0" timeOffset="-980.678">8080 10363,'-159'152,"148"-143,9-15,13-19,78-103,-87 126,0 1,-1 0,1 0,0 0,0 0,-1 0,1 0,0 0,0 1,0-1,0 1,0-1,0 1,0 0,1 0,-1 0,0 0,0 0,0 0,0 1,0-1,0 1,0-1,0 1,0 0,-1 0,1 0,0 0,0 0,0 0,-1 0,1 1,-1-1,1 0,-1 1,0 0,1-1,-1 1,0 0,0-1,0 1,0 0,0 0,-1 0,8 5,-1 0,1-1,0 0,0 0,1-1,-1 0,1 0,8 2,57 38,-74-45,1 1,0-1,0 0,-1 1,1-1,0 1,-1-1,1 1,0 0,-1-1,1 1,-1 0,1-1,-1 1,1 0,-1-1,0 1,1 0,-1 0,0 0,0-1,1 1,-1 0,0 0,0 0,0 0,0-1,0 1,0 0,0 0,0 0,-1 0,1-1,0 1,0 0,-1 0,1-1,0 1,-1 0,1 0,-1-1,1 1,-1 0,1-1,-1 1,0-1,1 1,-1 0,1-1,-1 0,0 1,0-1,1 1,-1-1,0 0,0 1,0-1,1 0,-2 0,-36 7,0-2,-1-1,1-2,-32-3,36 0,27 1,4 1,-1-1,1 1,0-1,0 0,-1-1,1 1,0 0,0-1,0 0,-1 0,1 0,0 0,0 0,0 0,1-1,-1 0,-2-1,33-19,-22 18,0 0,1-1,-2 0,1 0,-1 0,1-1,-1 0,-1 0,1 0,-1 0,0-1,2-5,-3 3</inkml:trace>
  <inkml:trace contextRef="#ctx0" brushRef="#br0" timeOffset="32405.078">11823 7034,'1'-8,"1"-1,0 1,0-1,1 1,0 0,1 0,-1 0,2 0,-1 1,4-5,4-9,71-136,-83 157,0 1,0-1,0 0,1 1,-1-1,0 0,0 0,1 1,-1-1,0 0,1 0,-1 1,0-1,1 0,-1 0,0 0,1 0,-1 1,0-1,1 0,-1 0,0 0,1 0,-1 0,1 0,-1 0,0 0,1 0,-1 0,0 0,1 0,-1-1,0 1,1 0,-1 0,0 0,1 0,-1-1,0 1,1 0,-1 0,0 0,1-1,-1 1,0 0,0-1,1 1,-1 0,0-1,0 1,0 0,0-1,1 1,-1 0,0-1,0 1,0 0,0-1,0 1,0 0,0-1,0 1,0-1,0 1,3 34,-3-32,22 405,-18-379,-2-16,0 0,-1 1,0-1,-1 0,0 0,-1 1,0-1,-1 0,0 0,-3 6,-2-2</inkml:trace>
  <inkml:trace contextRef="#ctx0" brushRef="#br0" timeOffset="32591.161">11877 7409,'7'0,"8"0,10 0,11 0,9-2,5-4,2 0,-2-1,-6-2,-12 0</inkml:trace>
  <inkml:trace contextRef="#ctx0" brushRef="#br0" timeOffset="32828.758">11570 6513,'-10'-14,"-2"-6,3 2,5 9,10 12,11 13,9 13,8 13,4 8,-4-4</inkml:trace>
  <inkml:trace contextRef="#ctx0" brushRef="#br0" timeOffset="33093.987">12331 6473,'-6'-13,"-6"-8,-2 3,1 11,6 16,9 20,15 18,15 18,14 13,-1-6</inkml:trace>
  <inkml:trace contextRef="#ctx0" brushRef="#br0" timeOffset="47317.505">2813 10831,'-12'-42,"11"34,0 0,-1 0,-1 1,1-1,-1 0,0 1,-1 0,0 0,0 0,0 0,-1 1,0-1,0 1,-1 0,0 1,0-1,-184-96,133 68,31 17,-1 1,0 1,-1 1,-1 2,0 1,-1 1,0 1,-21-2,-1 6,-1 2,1 3,-1 2,1 3,-1 2,-31 8,47-4,1 2,0 1,1 2,0 2,-3 3,-37 18,47-25,-17 6,1 1,1 3,1 1,0 3,3 1,0 2,-23 25,-120 138,-240 252,388-407,2 2,2 2,1 1,3 0,1 3,3 0,2 1,-11 38,-180 488,192-500,3 0,4 1,3 0,1 64,1-41,4 1,4-1,5 1,4-1,20 80,-4-93,4-1,4-2,3-1,4-1,-5-16,3-3,3-1,2-2,2-2,4-2,1-3,2-1,3-3,2-3,19 10,-31-22,3-3,0-1,2-3,0-1,2-4,0-1,1-3,1-2,1-2,0-3,0-3,0-2,43-2,-43-6,0-2,-1-2,0-3,0-2,-1-3,-1-2,0-2,-2-3,0-1,-2-3,-1-2,-1-2,-1-2,-2-2,4-8,12-14,-4-2,-2-3,-3-2,-2-2,-4-2,-2-2,-4-2,-3-2,10-32,-16 5,-5-1,-4-1,-4-1,-5-1,-4-12,4-15,47-327,15-176,-64 494,-7-1,-5 1,-7-1,-6 2,-11-30,19 132,-1 2,-2-1,-2 1,-1 1,-2 0,-1 1,-2 1,-1 0,-2 1,-1 2,-1 0,-1 1,-2 2,-1 0,-1 2,-1 1,-1 1,-31-17,33 26,0 2,-1 0,0 2,-1 1,0 1,0 2,0 1,-1 1,0 2,0 1,0 2,-13 2,-82 13</inkml:trace>
  <inkml:trace contextRef="#ctx0" brushRef="#br1" timeOffset="71948.058">3869 9253,'0'692,"-13"-408,13-16,-1-408,8-254,2 328,2 1,4 0,2 1,3 0,5-3,0-7,-19 55,-2 0,0-1,-1 0,-1 0,-1 1,-1-1,-1-9,1 10,1 13,-1 0,0 0,0 0,-1 0,1 1,-1-1,0 0,-1 0,1 1,-1-1,-1 0,1 1,-1 0,1 0,-2 0,1 0,-1-2,-45-47,69 80,195 147,-168-136,0-1,3-3,1-2,10 3,76 47,81 65,-206-137,5 1,-2 1,1 0,-1 1,-1 1,0 0,-1 1,0 0,-2 1,1 1,8 15,18 44,-39-72,1 0,-1 0,1 1,-1-1,0 0,0 0,0 0,-1 0,1 0,-1 0,0-1,0 1,0 0,0-1,0 1,0-1,-1 0,1 0,-1 0,1 0,-1 0,0-1,0 1,0-1,0 1,0-1,0 0,0-1,-1 1,-2 2,-133 65,-4-6,-39 7,113-45,1 3,2 2,0 4,-24 17,-147 66,236-115,0-1,1 1,-1 0,0-1,0 1,1 0,-1-1,0 0,0 1,0-1,0 1,0-1,0 0,0 0,0 1,0-1,0 0,0 0,1 0,-1 0,0 0,0 0,0 0,0-1,0 1,0 0,0 0,0-1,0 1,0-1,0 1,0-1,1 1,-1-1,0 1,0-1,1 0,-1 1,0-1,1 0,-1 0,1 0,-1 0,-3-12</inkml:trace>
  <inkml:trace contextRef="#ctx0" brushRef="#br1" timeOffset="73305.08">5099 9775,'0'-2,"0"0,-1 0,1 0,-1 0,1 0,-1 0,1 0,-1 0,0 1,0-1,0 0,0 0,-1 1,1-1,0 1,-1-1,1 1,-1 0,1-1,-1 1,1 0,-1 0,0 0,0 0,0 0,1 1,-1-1,0 1,0-1,0 1,0-1,0 1,0 0,0 0,0 0,0 0,0 1,0-1,0 0,0 1,0-1,-4 1,1 0,-1 0,1 1,-1-1,1 1,0 0,0 0,0 1,0 0,0 0,0 0,1 0,-1 1,1 0,0-1,0 2,1-1,-1 0,1 1,0 0,0-1,0 1,1 0,0 1,0-1,0 0,1 1,-1-1,1 1,0-1,1 1,0-1,0 1,0 0,0 0,1 9,0-1,0 1,1-1,1 1,1-1,0 0,0-1,2 1,0-1,0 0,1 0,1 0,0-1,0-1,2 1,-1-1,9 7,-5-11,0 0,0 0,0-1,1-1,-1-1,1 0,1 0,-1-1,0-1,1-1,-1 0,1-1,-1 0,1-1,-1-1,1 0,8-3,-15 4,0 1,0-2,0 1,-1-1,1 0,0-1,-1 0,0 0,0-1,0 1,0-2,0 1,-1-1,0 0,0 0,0-1,0 1,-1-1,0 0,-1-1,1 0,-1 1,0-1,1-4,-1-3,0-1,-1 0,-1-1,0 1,-1 0,-1-1,0 1,-1 0,0 0,-2-1,0 1,0 0,-1 1,-1-1,-1 1,0 0,-4-6,2 9,-1 0,0 1,-1 0,0 1,-1 0,0 1,0 0,-1 0,0 1,0 1,-1 0,0 1,0 0,0 1,0 0,-1 1,1 1,-1 0,0 1,0 0,0 1,0 1,1 0,-1 1,0 0,-4 2,12-2,-1 0,1 0,-1 0,1 1,0 0,0 0,0 1,0-1,0 1,1 0,0 1,0 0,0-1,1 1,-1 1,1-1,0 1,1 0,-1 0,1 0,0 0,1 0,-1 1,1-1,-3 11,1 0,1 1,0-1,1 1,1-1,0 1,2-1,1 16,-1-23,0 0,1-1,0 1,0-1,1 0,0 0,1 0,0 0,0-1,1 1,0-1,0 0,1 0,0-1,0 0,1 0,0 0,1-1,-1 0,1 0,0-1,0 0,1-1,-1 0,1 0,0 0,9 1,-3-2,1 0,0-1,-1-1,1-1,0 0,0-1,-1 0,1-2,-1 0,1 0,5-3,-13 3,0 0,-1 0,1 0,-1-1,0 0,0 0,0 0,-1-1,1-1,-1 1,-1-1,1 0,-1 0,0 0,0-1,0 0,-1 0,-1 0,1 0,-1-1,0 1,1-7,0-4,-1 1,-2-1,1 0,-2 1,0-1,-2 0,1 1,-2-1,-1 1,0 0,-1 0,0 0,-2 0,0 1,-1 0,0 1,-8-11,11 21,0-1,0 1,0 0,0 0,-1 1,0 0,0 0,0 0,-1 1,1-1,-1 2,1-1,-1 1,0 0,0 0,0 1,-1 0,1 0,0 1,-2 0,-15 0,1 1,-1 1,0 1,1 1,-13 5,20-5,-1 0,1 2,0 0,0 1,1 0,0 2,0 0,0 0,9-4,0-1,1 1,-1 0,1 1,0-1,1 1,-1 0,1 0,0 0,0 1,1-1,0 1,0 0,1 0,0 0,0 1,0-1,1 0,0 5,0 20,2-3</inkml:trace>
  <inkml:trace contextRef="#ctx0" brushRef="#br1" timeOffset="74580.286">2573 11192,'-34'3,"0"3,1 1,0 1,0 2,1 1,1 1,-1 2,2 1,0 2,-12 9,25-16,-551 329,461-270,107-69,-1 0,0 0,1 0,-1 0,1 0,-1 1,0-1,1 0,-1 0,0 1,1-1,-1 0,1 0,-1 1,1-1,-1 1,1-1,-1 1,1-1,-1 1,1-1,0 1,-1-1,1 1,0-1,-1 1,1 0,0-1,0 1,-1-1,1 1,0 0,0-1,0 1,0 0,0-1,0 1,0 0,0-1,0 1,0 0,1-1,-1 1,0-1,0 1,1 0,-1-1,0 1,1-1,-1 1,0-1,1 1,-1-1,1 1,17-1</inkml:trace>
  <inkml:trace contextRef="#ctx0" brushRef="#br1" timeOffset="74854.679">2559 11393,'-21'13,"-22"14,-20 14,-19 13,-17 10,-10 6,-4 3,4 1,10-3,16-7,20-10,20-9,23-13,14-12</inkml:trace>
  <inkml:trace contextRef="#ctx0" brushRef="#br1" timeOffset="75142.744">2639 11539,'-20'18,"-16"16,-14 10,-11 10,-12 9,-8 7,-8 6,-2-2,4-3,9-8,12-11,16-14,19-12,16-11</inkml:trace>
  <inkml:trace contextRef="#ctx0" brushRef="#br1" timeOffset="75418.767">2666 11887,'-21'14,"-13"11,-10 8,-11 10,-8 7,-9 6,-6 4,-3 3,1-2,5-4,14-11</inkml:trace>
  <inkml:trace contextRef="#ctx0" brushRef="#br1" timeOffset="79763.62">4391 11380,'16'5,"101"131,46 96,-163-231,0 0,0 0,0 0,1 0,-1 0,0 0,1 0,-1 0,1 0,-1 0,1 0,-1 0,1 0,0-1,-1 1,1 0,0 0,0-1,0 1,0 0,-1-1,1 1,0-1,0 1,0-1,0 0,0 1,0-1,0 0,0 0,0 0,1 0,-1 1,0-2,0 1,0 0,0 0,0 0,0 0,0-1,0 1,0 0,0-1,0 1,0-1,0 1,0-1,-1 1,1-1,0 0,0 1,0-1,-1 0,1 0,0 0,-1 0,1 0,39-135,-35 112,50-243,-53 257,-1 9,0 0,0-1,0 1,0-1,-1 0,1 1,-1-1,1 1,-1-1,0 0,1 0,-1 1,0-1,0 0,0 1,0-1,-1 0,1 1,0-1,-1 0,1 1,-1-1,0 0,1 1,-1-1,0 1,0-1,0 1,0 0,0-1,0 1,0 0,-1 0,1 0,0 0,-1 0,1 0,-1 0,1 0,-142 1,67 3,0-3,-71-10,257 2,291-39,-385 47,-20 3,-24 6,-117 20,-68 20,175-29,62-10,116-38,-139 29,-1-1,1 1,0-1,-1 1,1-1,-1 1,1-1,-1 1,1 0,-1-1,1 1,-1-1,1 1,-1 0,0 0,1-1,-1 1,0 0,0 0,0-1,0 1,1 0,-1 0,0 0,0-1,0 1,-1 0,1 0,0-1,0 1,0 0,0 0,-1-1,1 1,0 0,-1 0,1-1,-1 1,1 0,-1-1,1 1,-1 0,-1 6,-2 21,1 1,2 0,1 0,1-1,1 1,2 0,0-1,2 0,2 0,4 12,0-24,-10-51,-3-315,1 689,13-413,39-170,-111 432,17-18,55-228,-3-1,-2 0,-3-4,-5 63,1-1,-1 1,0 0,0-1,1 1,-1-1,0 1,0-1,1 1,-1-1,0 1,0-1,0 1,0-1,0 1,1-1,-1 1,0-1,0 1,-1-1,1 1,0-1,0 1,0-1,0 1,0-1,0 1,-1-1,1 1,0 0,0-1,-1 1,1-1,0 1,-1 0,1-1,0 1,-1-1,1 1,-1 0,1 0,0-1,-1 1,1 0,-1 0,1-1,-1 1,1 0,-1 0,1 0,-1 0,1 0,-1 0,1 0,-1 0,1 0,-1 0,1 0,-1 0,1 0,-1 0,1 1,-1-1,1 0,-1 0,1 0,-1 1,1-1,-21 31,19-27,-1 0,1 0,-1 0,1 0,-1 0,0 0,0-1,-1 0,1 1,-1-1,0-1,1 1,-5 2,4-6,1 1,0-1,0 0,0 0,0 0,0-1,0 1,0-1,0 0,0 1,1-1,-1-1,1 1,-1 0,1 0,0-1,0 0,0 1,0-1,1 0,-1 0,1 0,-1 0,1 0,-1-2,0 0,-51-91,53 96,0 1,0 0,0-1,0 1,0-1,0 1,0 0,0-1,0 1,0 0,-1-1,1 1,0-1,0 1,-1 0,1-1,0 1,-1-1,1 1,0-1,-1 1,1-1,-1 1,1-1,-1 0,1 1,-1-1,1 1,-1-1,1 0,-1 0,1 1,-1-1,0 0,1 0,-1 0,0 0,1 1,-1-1,1 0,-1 0,0 0,1-1,-1 1,0 0,1 0,-1 0,1 0,-1 0,0-1,1 1,-1 0,1-1,-1 1,1 0,-1-1,0 1,5 15,1 0,0 0,1 0,1 0,0-1,1 0,0 0,5 5,9 15,88 155,-104-175,-27-22,3-12,0 0,1-1,1-1,0-1,-5-14,-45-60,50 80,16 17,0 0,0 0,0 0,0 1,0-1,0 0,0 0,0 0,0 0,0 0,0 1,0-1,0 0,0 0,0 0,-1 0,1 0,0 1,0-1,0 0,0 0,0 0,0 0,-1 0,1 0,0 0,0 0,0 0,0 0,-1 1,13 17,56 74,-41-59,-2 1,-2 1,14 28,-24-27,-13-36,-1 0,1 0,-1 0,1 0,-1 0,0 1,1-1,-1 0,1 0,-1 0,0-1,1 1,-1 0,1 0,-1 0,1 0,-1 0,1-1,-1 1,1 0,-1-1,1 1,-1 0,1-1,-1 1,1 0,-1-1,1 1,0-1,-1 1,1-1,0 1,-1-1,1 1,0-1,0 1,-1-1,1 1,0-1,0 0,0 1,0-1,0 1,-82-145,80 141,0 0,0-1,0 1,0 0,1-1,-1 1,1-1,0 0,1 1,-1-1,1 0,0 1,0-1,0 0,1 1,-1-1,1 0,0 1,1-1,-1 1,1-1,0 1,0 0,0 0,1 0,-1 0,2-1,31-37,3 2,1 1,9-5,-46 43,-2 1,25-19,-25 19,0 0,1 0,-1 0,1-1,-1 1,1 0,-1 0,1 0,-1 0,0 0,1 0,-1 0,1 0,-1 0,1 0,-1 0,1 0,-1 0,1 0,-1 0,1 0,-1 0,0 1,1-1,-1 0,1 0,-1 1,0-1,1 0,-1 0,0 1,1-1,-1 1,0-1,1 0,-1 1,0-1,0 0,1 1,-1-1,0 1,0-1,0 1,0-1,0 1,0-1,0 1,1-1,-1 0,-1 1,1-1,0 1,0-1,0 1,0-1,0 1,0-1,0 1,-1-1,-21 183,13-98,4 1,4 56,4-109,0-14</inkml:trace>
  <inkml:trace contextRef="#ctx0" brushRef="#br1" timeOffset="81266.888">4243 10925,'14'2,"11"1,8 0,3-1,-4 0</inkml:trace>
  <inkml:trace contextRef="#ctx0" brushRef="#br1" timeOffset="83494.037">4672 11994,'623'0,"-309"14,-305-16,-21-2,-12-1,-5 0</inkml:trace>
  <inkml:trace contextRef="#ctx0" brushRef="#br1" timeOffset="85726.673">3962 10978,'353'-11,"6"36,-357-25,0-1,0 1,-1 0,1 0,0 0,0 0,0 0,0 0,-1 0,1 1,0-1,0 1,0-1,-1 1,1 0,0-1,-1 1,1 0,-1 0,1 0,-1 1,1-1,-1 0,0 0,0 1,1-1,-1 1,0-1,0 1,0-1,-1 1,1 0,0-1,-1 1,1 0,-1 0,1 0,-1-1,0 2,10 285,-9-93,0 37,24 174,-24-405,0-1,0 1,0 0,0-1,0 1,0-1,0 0,0 1,0-1,0 0,0 0,1 0,-1 0,0 0,0 0,0 0,0 0,0 0,0 0,1-1,-1 1,0 0,0-1,0 1,0-1,0 1,0-1,0 0,0 1,0-2,8-1,51-10,-1 3,1 2,0 3,19 2,-24 1,477-39,-506 39,-71 16,-53-6,0-4,0-5,0-3,0-5,-38-11,77 13,-5-2,-143-9,192 25,42 2,41-2,0-3,1-3,-1-3,16-4,665-69,-1005 89,-312-4,378-7,175-6</inkml:trace>
  <inkml:trace contextRef="#ctx0" brushRef="#br1" timeOffset="86553.709">4136 11058,'8'-5,"0"-1,0 1,1 1,0-1,0 1,0 1,0 0,0 0,1 1,-1 0,1 1,0 0,-1 0,1 1,0 0,0 1,4 1,9-2,274 1,-288-1,59-13,-68 13,0-1,0 0,0 0,0 0,0 1,0-1,0 0,0 0,0 0,0 1,0-1,0 0,0 0,-1 1,1-1,0 0,-1 0,1 1,0-1,-1 0,1 1,-1-1,1 0,-1 1,0-1,1 1,-1-1,1 1,-1-1,0 1,1 0,-1-1,0 1,0 0,1-1,-1 1,0 0,0 0,0 0,1 0,-1 0,0 0,0 0,0 0,1 0,-1 0,0 0,0 0,0 0,0-1,0 1,0-1,0 1,0 0,0-1,0 1,0 0,-1 0,1 0,0 0,0 0,0 0,0 0,0 0,-1 0,1 0,0 1,0-1,0 0,0 1,0-1,0 1,0-1,0 1,0 0,0-1,0 1,0 0,1 0,-1 0,0 0,0-1,1 1,-1 0,1 0,-1 0,1 0,-1 1,1-1,-1 0,1 1,17 155,29 415,-41-508</inkml:trace>
  <inkml:trace contextRef="#ctx0" brushRef="#br1" timeOffset="88314.467">807 8665,'0'-16,"1"44,26 404,-26-405,0-16,0-1,-1 1,0-1,-1 1,0-1,-1 1,0-1,-3 8,-3-6,0-4</inkml:trace>
  <inkml:trace contextRef="#ctx0" brushRef="#br1" timeOffset="89279.944">474 8612,'0'-1,"0"0,0 1,0-1,0 0,0 1,0-1,1 0,-1 1,0-1,0 0,1 1,-1-1,0 1,1-1,-1 0,1 1,-1-1,0 1,1-1,-1 1,1 0,0-1,-1 1,1-1,-1 1,1 0,0 0,-1-1,1 1,-1 0,1 0,0 0,-1 0,1-1,0 1,-1 0,1 0,0 0,0 1,0-1,205-30,232-50,-425 78,-10 0,0 1,0 0,1 0,-1 0,0 1,1-1,-1 1,1 0,-1 0,1 0,-1 0,1 0,-1 1,0 0,1-1,-1 1,0 1,1-1,-1 0,0 1,0-1,0 1,0 0,0 0,1 2,-2 3,0 0,0 0,-1 0,0 1,0-1,-1 0,0 1,0-1,0 0,-2 2,2 6,-76 617,61-774,-20-282,35 369,21 82,-4 14,-13-29,-1 0,2-1,0 0,0 0,1 0,0-1,1 1,0-2,0 1,1-1,1 0,-1 0,2-1,-1-1,1 1,-5-6,0 0,0-1,0 0,0 0,1 0,-1 0,0-1,0 0,1 0,-1 0,0-1,0 1,1-1,-1-1,0 1,0-1,0 0,0 0,-1 0,1-1,0 0,89-68,-83 61,0-1,0-1,-1 0,0 0,-1-1,-1 0,0-1,-1 1,0-2,-1 1,0-1,-2 0,1 0,1-15,-8 23,-3 18,-6 31,3 1,1 0,2 1,1 42,3-71,-2 14,1 0,2 0,1 0,1 1,1-1,1 0,2-1,1 1,1-1,2-1,1 0,0 0,12 16,-12-28</inkml:trace>
  <inkml:trace contextRef="#ctx0" brushRef="#br1" timeOffset="89780.164">2091 8532,'-11'-1,"0"0,1 1,-1 1,1 0,-1 0,0 1,1 0,0 1,0 0,0 1,0 0,0 1,1 0,-1 0,1 1,1 0,-1 0,1 1,0 0,1 1,0 0,0 0,0 0,1 1,0 0,-2 6,6-12,0 0,0 0,0 0,0 1,1-1,-1 0,1 1,0-1,0 1,1-1,-1 1,0-1,1 1,0 0,0-1,0 1,1-1,-1 1,1 0,0-1,0 1,0-1,0 0,0 1,1-1,0 0,-1 0,1 0,1 0,-1 0,0 0,1-1,-1 1,1-1,0 1,0-1,-1 0,2 0,0 0,20 10,1-2,0 0,0-2,24 4,63 24,-102-33,0 1,-1 1,1-1,-1 2,0-1,-1 1,1 0,-1 1,-1 0,1 1,-1-1,0 1,-1 1,0-1,0 1,-1 0,0 0,0 1,-1-1,-1 1,0 0,0 0,1 9,-3-10,0 0,0 1,-1-1,-1 0,1 0,-1 0,-1 0,0 0,0 0,-1 0,0-1,0 1,1-5,0 0,0-1,0 1,-1 0,1-1,-1 0,0 0,0 0,0 0,0 0,0 0,-1-1,1 1,-1-1,0 0,0 0,0-1,0 1,0-1,0 0,0 0,0 0,0-1,0 1,-1-1,-2 0,-6-2,0-1,0-1,1 0,0 0,0-1,0-1,0 0,1 0,0-2,0 1,1-1,0-1,-5-5,2 2,14 11,0 0,0 1,0-1,0 0,0 1,0-1,1 1,-1-1,0 1,0 0,0-1,1 1,-1 0,0 0,0 0,0 0,1 0,-1 0,0 0,0 0,1 0,-1 1,0-1,0 1,0-1,0 1,1 0,-2-1,29 5,-2 1</inkml:trace>
  <inkml:trace contextRef="#ctx0" brushRef="#br1" timeOffset="90040.865">2893 9160,'2'-6,"-8"-13,-26-18,-7-2</inkml:trace>
  <inkml:trace contextRef="#ctx0" brushRef="#br1" timeOffset="97238.115">3842 9281,'0'0,"0"0,1 0,-1 0,0 0,1 0,-1 1,0-1,0 0,1 0,-1 0,0 0,1 0,-1 0,0 0,0 0,1 0,-1 0,0 0,1 0,-1-1,0 1,0 0,1 0,-1 0,0 0,0 0,1 0,-1-1,0 1,0 0,1 0,-1-1,8 54,-3 0,-2 1,-2 20,0-27,-14 640,11-672,0-23,-3-27,-2-396,9 278,-2 133,-1-38,3 0,2 0,10-44,-8 93,-3 35,38 908,-26-809,-11-110</inkml:trace>
  <inkml:trace contextRef="#ctx0" brushRef="#br1" timeOffset="99948.684">1101 7128,'142'-6,"0"-6,20-9,-90 11,-53 8,-5-1,1 1,0 0,0 1,-1 1,1 0,0 1,0 1,-1 0,4 2,-14-3,-1 1,0-1,1 1,-1-1,0 1,0 0,0 1,-1-1,1 0,0 1,-1 0,0-1,0 1,1 0,-1 0,-1 0,1 0,0 1,-1-1,0 0,0 1,0-1,0 1,0-1,-1 1,1 3,-9 94,8-100,-72 374,64-105,8-262</inkml:trace>
  <inkml:trace contextRef="#ctx0" brushRef="#br1" timeOffset="100330.889">1516 7476,'23'17,"-1"1,-1 2,-1 0,0 1,-2 1,0 0,-1 2,-2 0,0 1,-2 0,-1 1,0 1,-2-1,3 17,-12-38,-1-3,0-1,0 1,0-1,0 1,0 0,1-1,-1 1,0-1,1 1,-1-1,1 1,0-1,-1 1,1-1,0 0,0 1,0-1,0 0,0 0,0 1,0-1,0 0,1 0,-1 0,0-1,1 1,-1 0,1 0,-1-1,1 1,-1-1,1 1,-1-1,1 0,-1 1,1-1,0 0,-1 0,1 0,-1 0,1-1,6-3,0-1,0-1,0 1,-1-1,0-1,0 1,0-1,-1 0,5-8,-5 7,49-64,-4-3,-4-2,19-44,-31 45,-31 57</inkml:trace>
  <inkml:trace contextRef="#ctx0" brushRef="#br1" timeOffset="100706.565">1824 7983,'34'11,"36"-2,1-3,0-3,22-4,-25 1,170 0,-237 0,0 0,0-1,0 1,0 0,0-1,0 1,-1 0,1-1,0 1,0 0,0 0,0 0,0 0,0 0,0 0,0 0,0 0,0 0,0 1,0-1,-1 0,1 1,0-1,0 0,0 1,0-1,-1 1,1-1,0 1,0 0,-1-1,1 1,0 0,-1-1,1 1,-1 0,1 0,-1-1,1 1,-1 0,0 0,1 0,-1 0,0 0,0 0,-10 7</inkml:trace>
  <inkml:trace contextRef="#ctx0" brushRef="#br1" timeOffset="102102.116">6262 9160,'38'7,"50"8,0-5,21-1,-63-9,-45-1,-1 1,1 0,-1-1,1 1,0-1,-1 1,1-1,-1 0,1 1,-1-1,1 1,-1-1,0 0,1 1,-1-1,0 0,1 0,-1 1,0-1,0 0,0 0,0 1,0-1,0 0,0 0,0 1,0-1,0 0,0 0,0 1,0-1,-1 0,1 0,0 1,-1-1,1 0,0 1,-1-1,1 0,-1 1,1-1,-1 1,1-1,-1 1,0-1,1 1,-4-8,-6-31,1 1,2-1,2-1,2 1,1-1,2-13,-4-61,3 84,-1-1,-2 1,-1 0,-2 0,-1 1,-1 0,-1 0,-2 1,12 27,-10-25,10 25,0 1,0-1,0 1,0 0,0-1,0 1,1-1,-1 1,0 0,0-1,1 1,-1 0,0-1,1 1,-1 0,0-1,1 1,-1 0,0 0,1-1,-1 1,1 0,-1 0,0 0,1-1,-1 1,1 0,-1 0,1 0,-1 0,0 0,1 0,-1 0,1 0,-1 0,1 0,-1 0,1 0,-1 0,0 1,1-1,-1 0,1 0,-1 0,0 1,1-1,-1 0,0 0,1 1,-1-1,0 0,1 1,-1-1,1 1,185 71,-169-68,-1-1,1-1,0 0,0-1,0-1,0-1,-1-1,9-1,-25 3,0 0,0 0,-1 0,1 0,0 0,-1 0,1 0,0 0,0 0,-1 0,1 0,0 0,-1 0,1 0,0 0,0 0,-1 0,1 0,0 1,0-1,-1 0,1 0,0 0,0 0,0 1,-1-1,1 0,0 0,0 1,0-1,0 0,-1 0,1 1,0-1,0 0,0 0,0 1,0-1,0 0,0 1,0-1,0 0,0 0,0 1,0-1,0 0,0 1,0-1,0 0,0 0,0 1,0-1,0 0,1 0,-1 1,0-1,0 0,0 0,0 1,1-1,-1 0,0 0,0 0,0 1,1-1,-1 0,0 0,0 1,-12 8</inkml:trace>
  <inkml:trace contextRef="#ctx0" brushRef="#br1" timeOffset="102826.706">6569 8799,'-27'72,"5"-25,76-184,-54 137,0-1,0 1,0 0,1-1,-1 1,0 0,0-1,0 1,0 0,1-1,-1 1,0 0,0-1,1 1,-1 0,0 0,0-1,1 1,-1 0,0 0,1 0,-1 0,0-1,1 1,-1 0,0 0,1 0,-1 0,1 0,-1 0,0 0,1 0,-1 0,0 0,1 0,-1 0,1 0,-1 0,0 0,1 0,-1 1,0-1,1 0,-1 0,0 0,1 0,-1 1,0-1,0 0,1 0,-1 1,0-1,0 0,1 1,-1-1,0 0,0 1,0-1,1 0,-1 1,0-1,0 0,0 1,0-1,0 0,0 1,0-1,0 1,0-1,14 35,-12-28,4 6,1-1,0 1,0-2,1 1,1-1,0 0,0-1,1 0,6 4,-10-8,-5-6,0 1,1-1,-1 0,0 1,0-1,0 1,0 0,0-1,0 1,0 0,0 0,-1-1,1 1,0 0,0 0,-1 0,1 0,0 0,-1 0,1 0,-1 0,1 0,-1 0,0 0,1 1,-1-1,0 0,0 0,0 0,0 0,0 1,0-1,0 0,0 0,0 0,-1 0,1 1,0-1,-1 0,1 0,-1 0,1 0,-1 0,0 0,1 0,-1 0,0 0,0 0,1-1,-1 1,0 0,0 0,0-1,-1 1,-127 4,85-7,-19 1,77 1,4 0</inkml:trace>
  <inkml:trace contextRef="#ctx0" brushRef="#br0" timeOffset="112004.321">12318 7850,'100'17,"-93"-16,88 12,0 3,83 28,-83-28,-92-16,0 0,0 0,0-1,0 1,0-1,-1 0,1 1,0-2,0 1,0 0,-1 0,1-1,-1 0,1 1,-1-1,1 0,-1 0,0 0,0-1,0 1,0 0,-1-1,1 1,-1-1,1 0,-1 1,0-1,0 0,0 0,0 0,1-9,-1 1,-1-1,0 1,0 0,-1-1,-1 1,0 0,0 0,-1-1,-1 2,0-1,0 0,-1 1,-3-4,-19-59,18 29,3 0,1 0,2 0,2-1,4-31,-1 9,7-524,-5 495,-5 0,-12-92,-28-270,-50-34,75 399,-5 1,-16-41,-70-283,5 18,99 387,0-1,2 1,-1 0,1-1,1 1,0-1,1 1,0 0,0-1,1 1,1 0,0 0,1 0,0 0,0 1,2-2,0-8,0 1,-2-1,0 0,-1 0,-1 0,-1 0,-1 0,-2-9,2 28,0-1,0 1,0-1,0 1,0-1,0 1,0-1,1 1,-1-1,0 1,1-1,-1 1,1-1,0 1,-1 0,1-1,0 1,0 0,0 0,0 0,0 0,0 0,0-1,0 2,1-1,-1 0,0 0,0 0,1 1,-1-1,1 0,-1 1,0-1,1 1,-1 0,1 0,-1-1,1 1,-1 0,1 0,-1 0,1 0,0 1,215-7,448-14,-550 12,-94 6,-14 4</inkml:trace>
  <inkml:trace contextRef="#ctx0" brushRef="#br0" timeOffset="113346.605">13441 2329,'3'0,"-1"-1,1 1,0 0,0 0,-1 0,1 0,0 0,0 1,-1-1,1 1,0 0,-1-1,1 1,-1 1,1-1,-1 0,0 1,1-1,-1 1,0-1,0 1,0 0,0 0,0 0,-1 0,1 1,0-1,-1 0,0 1,1-1,-1 1,0-1,0 1,0 0,11 152,52 261,-52-190,-12 111,-2-129,2 118,39-12,-26-243,-11-68,-2-14,0 10,0-16</inkml:trace>
  <inkml:trace contextRef="#ctx0" brushRef="#br0" timeOffset="115421.836">13521 2435,'-7'-19,"1"0,1 0,0-1,2 1,0-1,1 0,2 0,0 0,0 0,3-7,-2-30,0-106,-1 161,0 0,0 0,0 0,0 0,0 0,1 0,-1 0,1 0,0 0,-1 0,1 0,0 0,0 0,0 1,0-1,1 0,-1 1,0-1,1 0,-1 1,1 0,-1-1,1 1,0 0,0 0,-1 0,1 0,0 0,0 0,0 1,0-1,0 1,0-1,0 1,0 0,2-1,48 0,-1 2,0 2,0 3,16 4,70 7,66 3,45 16,-183-24,-8-3,0 3,0 2,-2 2,5 5,-34-9,-1 1,0 1,-1 1,-1 1,0 1,-1 1,-1 1,-1 1,-1 1,0 1,-2 0,0 2,9 18,-7-8,-2 0,-2 1,-1 1,-1 0,-2 1,-2 1,-1-1,-2 1,1 35,-7 370,-5-399,-1 0,-3 0,-1-1,-2 0,-3-1,-1 0,-1-2,-3 0,-18 28,24-42,-4 11,-2-2,-1-1,-2 0,-1-2,-2 0,-1-2,-1-1,-14 9,-186 144,198-164,-2 0,0-2,-1-2,0-1,-1-1,-1-2,-34 5,7 1,-273 58,286-64,39-10</inkml:trace>
  <inkml:trace contextRef="#ctx0" brushRef="#br0" timeOffset="116223.799">15285 3023,'1'0,"-1"0,1 1,-1-1,1 0,-1 0,1 0,-1 1,1-1,-1 0,1 0,-1 1,0-1,1 0,-1 1,1-1,-1 0,0 1,1-1,-1 1,0-1,1 0,-1 1,0-1,0 1,0-1,1 1,-1-1,0 1,0-1,0 1,0-1,0 1,0 0,0-1,0 1,0-1,0 1,0-1,0 1,-1-1,1 1,0-1,0 1,0-1,-1 1,1-1,0 0,-1 1,1-1,0 1,-1-1,182 7,1012 57,-994-47,-199-19,-11-1</inkml:trace>
  <inkml:trace contextRef="#ctx0" brushRef="#br0" timeOffset="118047.141">13521 2663,'0'-1,"0"0,1 1,-1-1,0 0,0 1,0-1,1 0,-1 0,0 1,0-1,0 0,0 1,0-1,-1 0,1 1,0-1,0 0,0 1,-1-1,1 0,0 1,-1-1,1 0,0 1,-1-1,1 1,-1-1,1 1,-1-1,1 1,-1-1,1 1,-1-1,0 1,1 0,-1-1,1 1,-1 0,0 0,1-1,-1 1,0 0,0 0,1 0,-1 0,0 0,1 0,-1 0,0 0,-38-1,-157 43,76-28,0-5,-4-6,-37 3,-491 33,225 14,-155 15,-505-48,762-22,-908 12,86-7,916-14,-23-12,70 18,155-1,34 1,2 3</inkml:trace>
  <inkml:trace contextRef="#ctx0" brushRef="#br0" timeOffset="119945.215">2987 1901,'-8'22,"1"1,1 0,1 0,1 0,1 1,1 6,0-17,-12 241,15 196,23 720,-22-1089,-1-80,-1 0,1 0,-1 0,1 0,0 0,-1 0,1 0,0 0,0 0,-1 0,1-1,0 1,0 0,0-1,0 1,0 0,0-1,0 0,0 1,0-1,0 1,0-1,0 0,1 0,-1 0,0 0,0 0,0 0,0 0,0 0,1 0,-1 0,0 0,0-1,0 1,0 0,0-1,0 1,0-1,0 0,0 1,0-1,0 0,0 1,0-1,-1 0,1 0,0 0,-1 0,2 0,3-2,43-23,1 3,0 2,2 2,0 3,1 1,1 3,39-3,56 4,0 7,146 15,-124-3,-166-8,234 11,0-12,170-23,-371 18,-27-1,-32 2,14 4,-83-20,40 7</inkml:trace>
  <inkml:trace contextRef="#ctx0" brushRef="#br0" timeOffset="120753.757">3134 1780,'-1'-1,"1"-1,0 1,0-1,0 1,0-1,0 1,0-1,0 1,0-1,1 1,-1-1,1 1,-1 0,1-1,-1 1,1-1,0 1,0 0,0 0,0-1,0 1,0 0,0 0,0 0,0 0,0 0,1 0,-1 1,0-1,0 0,1 1,-1-1,1 0,-1 1,1 0,-1-1,1 1,-1 0,1 0,-1 0,1 0,-1 0,1 0,-1 0,2 1,237-20,371-30,1032-45,-1502 97,-89 12,-51-13,-1-1,0 1,0-1,1 1,-1 0,0-1,-1 1,1 0,0-1,0 1,-1 0,1-1,-1 1,1-1,-1 1,1-1,-1 1,0-1,0 1,0-1,0 0,0 0,0 1,0-1,-1 0,1 0,0 0,-1 0,0 0,-7 10,1 4,1 1,1 0,0 0,1 1,1 0,0-1,2 2,0-1,0 0,2 0,0 1,2 10,-2 5,-10 230,-13 24,1-63,7 117,16-262,4-1,3 1,3-2,4 1,3-2,8 16,108 228,-131-312,-2-7,1 1,-1-1,0 0,0 0,0 1,0-1,0 1,0-1,-1 1,1-1,0 1,-1-1,1 1,-1 0,0-1,1 1,-1 0,0-1,0 1,0 0,0-1,0 1,-1 0,1-1,0 1,-1 0,1-1,-1 1,0-1,1 1,-1-1,0 1,0-1,0 1,0-1,0 0,0 0,-1 0,1 1,0-1,-1 0,1 0,0-1,-1 1,0 0,-25 0,1-1,-1-1,1-1,-1-2,1-1,0-1,-11-4,3 2,-74-16,-1 5,-63-2,-255 1,295 16</inkml:trace>
  <inkml:trace contextRef="#ctx0" brushRef="#br0" timeOffset="121316.767">3615 2690,'-9'12,"0"0,2 1,0 0,0 1,1 0,1 0,0 0,1 0,0 1,1-1,1 1,0 0,2 0,-1 0,2 0,0 0,0 0,2 0,0-1,0 1,1-1,1 1,5 7,-8-15,1-1,1 1,-1-1,1 0,0-1,1 1,-1-1,1 1,0-2,0 1,1 0,-1-1,1 0,0 0,0-1,1 0,-1 0,1 0,-1-1,1 0,0 0,0 0,0-1,0 0,0-1,0 1,0-2,0 1,0-1,0 0,0 0,0 0,0-1,0 0,-1-1,1 0,-1 0,0 0,1-1,2-4,-2-1,1 1,-1-2,0 1,-1-1,0 0,-1 0,0 0,0-1,-1 0,-1 0,0 0,0 0,-1 0,-1-1,1 1,-2-1,0 1,0-1,-1 1,-1-1,1 1,-2 0,0-1,0 1,-1 1,0-1,-1 0,0 1,-1 0,-6-8,8 12,0 2,0-1,0 0,-1 1,1 0,-1 0,0 0,0 1,-1-1,1 1,-1 0,1 1,-1 0,0 0,0 0,0 0,0 1,-1 0,1 0,0 1,0 0,0 0,-1 0,1 1,0 0,0 0,0 0,0 1,0 0,0 0,0 1,1-1,-1 1,1 0,-1 1,1 0,0-1,0 2,-1 2,0-1,0 1,1 0,0 0,1 1,-1 0,1 0,1 0,-1 0,1 0,1 1,0-1,0 1,1 0,0 0,0-1,1 1,0 0,0 0,1 0,1-1,-1 1,1 0,1-1,0 1,13 28</inkml:trace>
  <inkml:trace contextRef="#ctx0" brushRef="#br0" timeOffset="121745.733">4243 2636,'-13'-2,"0"1,0 0,-1 1,1 1,0 0,0 0,0 1,0 1,0 0,1 1,-1 1,1 0,0 0,0 1,0 1,1 0,0 0,1 1,-1 0,-6 9,15-15,1 0,-1-1,1 1,0 0,0 0,0 0,0 1,1-1,-1 0,0 0,1 0,0 1,-1-1,1 0,0 0,0 1,0-1,1 0,-1 0,0 1,1-1,-1 0,1 0,0 0,0 0,0 0,0 0,0 0,0 0,1 0,-1 0,1 0,-1-1,1 1,-1-1,1 1,0-1,0 1,78 45,9-9,-53-24,0 1,-1 2,0 2,17 13,-49-31,0 0,-1 0,1 0,-1 0,1 1,-1 0,1-1,-1 1,0 0,0 0,0 0,0 0,0 0,0 1,0-1,-1 0,1 1,-1-1,0 1,0 0,0 0,0-1,0 1,0 0,-1 0,0 0,1 0,-1-1,0 1,0 0,-1 0,1 0,0 0,-1 0,0 0,0-1,0 1,0 0,0-1,0 1,-1-1,-1 2,-13 8,0-2,-1 0,-1-1,0-1,0-1,0 0,-1-1,0-1,0-1,-1-1,1-1,-19 1,18-1,-64-3,84 1,0-1,-1 1,1 0,0-1,-1 1,1-1,0 1,0-1,-1 1,1-1,0 1,0-1,0 1,0-1,0 1,0-1,0 1,0-1,0 1,0-1,0 1,0-1,0 1,0-1,0 1,0-1,0 1,1-1,-1 1,0-1,0 1,1-1,-1 1,0 0,1-1,-1 1,0-1,1 1,-1 0,1-1,-1 1,1 0,-1 0,1-1,-1 1,0 0,1 0,-1 0,1 0,0-1,-1 1,1 0,-1 0,21-15</inkml:trace>
  <inkml:trace contextRef="#ctx0" brushRef="#br0" timeOffset="122038.023">4859 2729,'-14'-8,"1"0,-1 1,-1 0,1 1,-1 1,0 0,0 1,-1 1,1 0,-1 1,0 1,1 0,-5 1,10 1,0-1,0 2,0-1,0 1,1 1,-1 0,0 0,1 1,0 0,0 1,0 0,1 0,-1 1,1 0,1 1,-1-1,1 2,0-1,1 1,0 0,0 0,2-3,0 1,1 0,0 0,0 0,0 1,1-1,0 0,0 1,0 0,1-1,0 1,1 0,-1 0,1-1,1 1,-1 0,1 0,0-1,1 1,0 0,0-1,0 1,1-1,-1 0,2 0,-1 0,1 0,-1-1,2 1,10 7,1 0,1-2,0 0,0 0,1-2,0 0,1-1,0-1,0-1,1 0,0-2,0 0,0-1,0-2,0 1,0-2,10-2,54-1,-10-5</inkml:trace>
  <inkml:trace contextRef="#ctx0" brushRef="#br0" timeOffset="123018.433">5700 2850,'-15'0,"20"0,29 0,1125 14,-1153-14,-7 0</inkml:trace>
  <inkml:trace contextRef="#ctx0" brushRef="#br0" timeOffset="125390.906">7385 1032,'-7'-6,"0"1,0 0,0 1,-1 0,1 0,-1 0,0 1,0 0,0 1,-1 0,1 0,0 1,-1 0,0 0,1 1,-1 0,1 1,-1 0,1 0,-1 0,1 1,-4 2,3 1,0 0,0 0,0 1,1 0,0 0,0 1,1 0,0 1,0 0,1 0,0 0,0 1,1-1,0 1,0 1,1-1,0 1,1 0,0-1,0 5,3-11,0 0,0 0,0 1,0-1,0 0,1 0,0 0,0 0,-1 0,2-1,-1 1,0 0,0 0,1-1,0 1,-1 0,1-1,0 0,0 1,1-1,-1 0,0 0,1 0,-1-1,1 1,-1-1,1 1,84 29,-64-25,-2 0,-7-4,0 1,0 0,0 1,-1 1,1 0,-1 1,-1 0,1 1,-1 0,0 1,-1 0,0 1,0 1,-1 0,0 0,6 9,-14-15,0 1,0-1,-1 1,0 0,0 0,0-1,0 1,-1 0,1 0,-1 0,-1 0,1 0,-1 0,0 0,0-1,0 1,0 0,-1 0,0-1,0 1,0-1,-1 0,-2 3,-2 5,-2-1,1-1,-1 0,-1 0,0 0,0-2,-1 1,-1-1,0 1,0 0,-1-2,0 1,-1-2,1 0,-1 0,0-1,-1-1,1 0,-1-1,0-1,-11 0,22-2,1-1,-1 0,1-1,0 1,-1-1,1 1,0-1,0 0,0 0,0 0,0-1,0 1,1-1,-1 1,1-1,0 0,0 0,0 0,0 0,0 0,1-1,-1 1,1-1,0 1,0-1,0 1,1-1,-1 1,1-1,0 0,0 1,0-1,0 1,1-1,-1 0,1 1,0-1,0 1,0-1,1 1,-1 0,2-3,1 2,0 1,0-1,0 1,0 0,1-1,-1 2,1-1,0 1,-1-1,1 1,0 1,1-1,-1 1,0 0,0 0,1 0,-1 1,0-1,1 1,-1 1,1-1,2 1,-1-1,48 1,-1-3,0-2,1-3,-2-1,17-8,3-22,-71 36,0 1,0-1,-1 0,1 1,-1-1,1 0,-1 0,0 0,0-1,0 1,0 0,0 0,0 0,-1-1,1 1,-1 0,0-1,1 1,-1-1,0 1,0 0,-1-1,1 1,0 0,-1-1,0 1,1 0,-1-1,0 1,0 0,0 0,-1-2,0 1,0-1,-1 1,1 0,0 0,-1 0,0 0,1 1,-1-1,0 1,-1 0,1-1,0 1,-1 1,1-1,-1 0,1 1,-1 0,0 0,1 0,-1 0,0 1,0-1,0 1,0 0,0 0,1 0,-1 1,0-1,0 1,0 0,1 0,-1 1,0-1,1 1,-1-1,1 1,0 0,-1 0,1 1,0-1,0 1,1-1,-1 1,-1 2,0 1,1 0,0 0,0 1,1-1,-1 1,1-1,1 1,-1 0,1-1,1 1,-1 0,1 0,0 0,1 0,-1 0,1 0,1-1,-1 1,1 0,1-1,-1 1,1-1,0 0,0 0,2 2,1 2,1 0,1-1,0 1,0-2,1 1,0-1,0 0,1-1,0 0,0 0,1-1,-1-1,12 4,11 2</inkml:trace>
  <inkml:trace contextRef="#ctx0" brushRef="#br0" timeOffset="126013.229">7840 1353,'-3'9,"0"1,1-1,1 1,0-1,0 1,1 0,0 0,0-1,1 1,1 0,0-1,0 1,1-1,0 0,0 0,1 0,0 0,1 0,0-1,0 0,1 0,5 6,-9-12,0 0,0 1,0-1,0 0,1 0,-1 0,1-1,-1 1,1-1,0 1,0-1,0 0,-1 0,1 0,0 0,0-1,0 1,0-1,0 0,1 0,-1 0,0 0,0 0,0-1,0 1,0-1,0 0,0 0,-1 0,1 0,0-1,0 1,-1-1,1 1,-1-1,1 0,-1 0,0 0,0 0,0-1,0 1,0-1,1-2,1-2,-2-1,1 1,-1-1,0 0,-1 0,0 0,0 0,0 0,-1 0,-1 0,1 0,-1 0,-1 0,1 0,-1 0,-2-3,1 27,4-7,1 0,0 0,1 0,0 0,0 0,1 0,0-1,0 1,1-1,0-1,1 1,0-1,0 1,0-2,1 1,0-1,2 1,-6-5,-1-1,1 0,0 0,0 0,0-1,0 1,-1-1,1 1,0-1,0 0,0 0,0 0,0-1,0 1,0-1,0 0,0 1,-1-1,1 0,0-1,-1 1,1 0,0-1,-1 0,0 1,1-1,-1 0,0 0,0 0,1-2,53-73,-30 18,-19 90,-5-18,0 1,2 0,-1-1,2 0,0 0,0 0,7 9,-10-17,1 0,0 0,1-1,-1 1,1-1,0 0,0 0,0 0,1-1,-1 1,1-1,0 0,0-1,0 1,0-1,0 0,0 0,1 0,-1-1,4 1,11-1</inkml:trace>
  <inkml:trace contextRef="#ctx0" brushRef="#br0" timeOffset="126410.049">8481 1392,'6'19,"1"0,0-1,2 0,0-1,0 0,2 0,0-1,1 0,8 7,-20-21,1-1,0 1,0 0,0 0,0-1,1 1,-1-1,0 1,1-1,-1 0,0 1,1-1,0 0,-1 0,1 0,0 0,0 0,-1 0,1-1,0 1,0-1,0 1,0-1,0 0,0 0,0 1,0-1,0-1,0 1,0 0,0 0,-1-1,1 1,0-1,0 1,0-1,0 0,-1 0,3-1,5-12,1 0,-2-1,0 0,-1 0,-1-1,0 0,-1 0,0-1,-2 1,0-1,-1 0,0-1,-3 25,1 0,0 0,0 1,1-1,0 0,0 0,1 0,0 0,0 0,0 0,1-1,0 1,0-1,1 0,0 0,0 0,0 0,1 0,5 4,0-4,0 0,0-1,1 0,0-1,0 0,0 0,0-1,1-1,-1 0,1-1,-1 0,1 0,7-2,24 0</inkml:trace>
  <inkml:trace contextRef="#ctx0" brushRef="#br0" timeOffset="127001.692">9216 1473,'-11'-5,"0"0,0 1,-1 0,1 1,-1 1,0-1,0 2,1 0,-1 0,0 1,0 0,0 1,0 1,0 0,0 0,0 1,-3 2,13-5,0 1,0 0,0 0,0-1,0 1,0 0,0 1,0-1,1 0,-1 0,0 1,1-1,-1 1,1 0,0-1,-1 1,1 0,0 0,0 0,0 0,0 0,0 0,1 0,-1 0,0 0,1 0,0 0,-1 1,1-1,0 0,0 0,0 0,1 0,-1 1,0-1,1 0,0 0,-1 0,1 0,0 0,0 1,7 1,-1-1,1 0,0 0,0-1,0 0,0 0,0-1,0 0,0 0,1-1,-1 0,0 0,6-2,-6 2,-1 0,1 0,0-1,-1-1,1 1,-1-1,0 0,1-1,-1 0,0 0,0 0,-1-1,1 0,-1 0,0-1,0 0,0 0,4-5,-9 10,-1-1,1 1,-1-1,0 1,1-1,-1 1,1-1,-1 1,0-1,0 0,1 1,-1-1,0 1,0-1,0 0,1 1,-1-1,0 0,0 1,0-1,0 0,0 1,0-1,-1 1,1-1,0 0,0 1,0-1,-1 0,1 1,0-1,0 1,-1-1,1 1,-1-1,1 1,0-1,-1 1,1-1,-1 1,0 1,-1 0,1 1,0-1,0 1,0-1,0 1,0-1,0 1,0 0,0-1,1 1,-1 0,1 0,-1-1,1 1,0 0,0 0,-1 0,1 0,1 0,-1-1,0 1,0 0,1 0,-1 0,1-1,-1 1,1 0,0 0,0-1,0 1,0-1,0 1,0-1,0 1,5 2,1-1,-1 0,1 0,0-1,0 0,0 0,0-1,0 1,0-2,0 1,0-1,0 0,1 0,-1-1,0 0,0 0,0-1,1 0,5 0,-1 0,1 0,0-2,-1 1,1-2,-1 0,0 0,-1-1,1-1,-1 1,-1-2,1 0,-1 0,0-1,-1 0,0 0,-1-1,0-1,0 1,-1-1,0-1,-1 1,-1-1,1 0,-1-3,1-9,-1-1,-2 0,0 1,-2-1,0 0,-2 0,-1 0,0 0,-2 0,-1 1,-1 0,-1 0,-2-1,5 16,0-1,-1 1,0 0,-1 0,0 1,0 0,-1 0,0 0,-3-1,8 6,-1 1,0-1,0 1,0 0,0 0,0 1,-1-1,1 0,-1 1,1 0,-1 0,1 0,-1 0,1 1,-1-1,0 1,1 0,-1 0,0 0,1 1,-1-1,0 1,1 0,-1 0,1 0,-1 1,-1 0,-2 3,-1-1,1 2,1-1,-1 1,1 0,0 0,0 0,1 1,-1 0,2 0,-1 1,1-1,0 1,1 0,-1 0,0 6,-2 5,1-1,1 1,1 0,0 0,2 0,0 0,1 3,1-7,1 0,1 1,0-1,2 0,-1-1,1 1,1-1,1 0,0 0,1-1,0 1,1-2,0 1,1-2,1 1,0-1,0-1,1 0,0 0,1-2,0 1,0-1,1-1,0-1,7 3,13 4,0-2,0-1,1-1,20 1,36 3</inkml:trace>
  <inkml:trace contextRef="#ctx0" brushRef="#br0" timeOffset="128397.086">10312 1286,'7'147,"21"124,-5-74,-20-178,-1 1,-1-1,0 0,-2 1,0-1,-1 0,-1 0,-1 0,-5 15,-13-4,21-30,1 0,-1 1,0-1,1 0,-1 1,0-1,1 0,-1 0,0 0,1 0,-1 0,0 0,0 1,1-2,-1 1,0 0,1 0,-1 0,0 0,1 0,-1-1,0 1,1 0,-1 0,0-1,1 1,-1-1,1 1,-1 0,0-1,1 1,-1-1,1 0,0 1,-1-1,1 1,-1-1,1 0,0 1,-1-1,1 0,0 1,0-1,0 0,-1 1,1-1,0 0,0 0,-4-15,1-1,0 0,1 0,0 0,2 0,0-1,1 0,0-15,3-406,-3 418,15-88,-16 107,1 0,0 1,0-1,0 0,0 0,1 1,-1-1,0 1,1-1,-1 1,1-1,-1 1,1 0,-1 0,1 0,0 0,0 0,0 0,0 0,-1 1,1-1,0 1,0-1,0 1,0 0,0 0,0 0,0 0,0 0,0 0,1 0,-2 1,1-1,0 1,0 0,2 0,66 34,-62-30,-1 0,0 1,0 0,0 1,-1-1,0 1,0 0,-1 1,0-1,0 1,0 0,-1 1,0-1,-4-5,1-1,-1 0,0 1,1-1,-1 0,0 1,-1-1,1 0,0 1,0-1,-1 0,0 1,1-1,-1 0,0 0,0 0,0 1,0-1,-1 0,1 0,-1-1,1 1,-1 0,1 0,-1-1,0 1,0-1,0 0,0 1,0-1,0 0,0 0,0 0,-2 0,-80 21,81-21,-2 0,0 0,0-1,0 1,-1-1,1 0,0 0,0-1,0 0,0 0,0 0,0 0,-4-2,8 2,0 1,1 0,-1-1,1 1,0 0,-1-1,1 1,-1-1,1 1,-1-1,1 1,0-1,-1 1,1-1,0 1,0-1,-1 0,1 1,0-1,0 1,0-1,0 0,0 1,0-1,0 1,0-1,0 0,0 1,0-1,0 1,0-1,1 0,-1 1,0-1,0 1,1-1,-1 1,0-1,1 1,-1-1,0 1,1-1,-1 1,1-1,-1 1,1 0,-1-1,1 1,-1 0,1-1,-1 1,1 0,-1 0,1-1,0 1,-1 0,1 0,-1 0,38-17,276-48,-312 65,0 0,0-1,0 1,0-1,1 1,-1-1,0 0,0 0,0 0,0 0,0 0,-1 0,1 0,0-1,0 1,-1-1,1 1,-1-1,1 0,-1 1,0-1,0 0,0 0,0 0,0 0,0 0,0 0,-1 0,1-1,-1 1,1 0,-1 0,0 0,0-1,0 1,0 0,0 0,-1 0,1-1,-1 1,1 0,-1 0,0 0,0 0,0 0,0 0,0 0,0 0,0 0,-1 0,1 1,-1 0,0-1,0 1,1 0,-1 0,0 0,0 0,0 0,0 0,0 1,0-1,-1 1,1-1,0 1,0 0,0 0,0 0,0 0,-1 0,1 0,0 1,0-1,0 1,0-1,0 1,0 0,0 0,0 0,0 0,0 0,0 0,1 1,-1-1,1 1,-1-1,1 1,-1-1,1 1,0 0,-1 0,1 0,0 0,0 0,1 0,-1 0,0 0,1 0,-1 0,1 0,0 0,-1 0,1 1,0-1,0 0,1 0,-1 0,1 2,-1 2,1 1,1-1,-1 0,1 0,0 0,0 0,1 0,0 0,0-1,0 1,1-1,-1 0,1 0,1 0,-1-1,1 1,-1-1,1 0,1 0,-1-1,0 1,2-1,3 3,-1-1,1-1,0 0,0 0,0-1,0-1,1 1,-1-2,1 1,-1-1,1-1,0 0,0-1,-6 0,0 0,1-1,-1 0,0 0,0-1,-1 1,1-1,0 0,-1 0,0 0,1-1,-1 0,-1 0,1 0,-1 0,1 0,-1-1,0 0,-1 1,1-1,-1 0,0 0,0 0,-1-1,1 1,-1 0,0-1,-1 1,1-1,-1 1,0-1,0 1,-1-4,-5-151,6 159,0 0,0 0,0 0,0 0,0 0,0 0,0 0,0 0,1-1,-1 1,0 0,1 0,-1 1,1-1,-1 0,1 0,-1 0,1 0,0 0,-1 0,1 1,0-1,0 0,0 1,0-1,-1 0,1 1,0-1,0 1,0-1,0 1,0 0,0-1,0 1,0 0,0 0,0 0,1 0,-1 0,0 0,50 6,-37-3,13 2,-4-2,-1 0,0 2,0 1,-1 0,0 2,13 6,-31-12,0 1,0-1,0 0,-1 1,0-1,1 1,-1 0,0-1,0 1,0 0,-1 1,1-1,-1 0,0 0,1 1,-2-1,1 0,0 1,-1-1,1 1,-1-1,0 1,0-1,0 1,-1-1,1 1,-1-1,0 1,0-1,0 0,-1 1,1-1,-1 0,1 0,-3 3,2-1,-1 1,2-1,-1 1,0 0,1 0,0 0,1 0,-1 0,1 0,0 0,1 0,0 5,2-8,-1 0,1 0,-1-1,1 1,0 0,0-1,0 0,0 0,0 0,1 0,-1-1,1 1,-1-1,1 0,0 0,-1 0,1 0,0 0,0-1,-1 0,1 0,0 0,0 0,-1-1,1 1,0-1,0 0,2-1,2 0,-1 1,0-1,0-1,0 1,0-1,0 0,0-1,-1 0,0 0,0 0,0-1,0 1,-1-1,1-1,-1 1,-1-1,1 0,-1 0,0-1,0 1,-1-1,1-1,-8 23,1 0,1 0,0 1,1-1,1 1,1-1,0 1,0-1,4 10,-5-23,1 0,0 0,0-1,0 1,0 0,0 0,0-1,0 1,0-1,1 1,-1-1,1 0,-1 1,1-1,0 0,-1 0,1 0,0 0,0 0,0-1,-1 1,1 0,0-1,0 1,0-1,0 0,0 0,0 0,0 0,17-2</inkml:trace>
  <inkml:trace contextRef="#ctx0" brushRef="#br0" timeOffset="128660.847">11570 1085,'-16'-2,"-8"-1,-1 0,2 3,11 4,7 0</inkml:trace>
  <inkml:trace contextRef="#ctx0" brushRef="#br0" timeOffset="128954.056">11677 1326,'58'209,"-58"-208,26 77,-25-76,0 0,0 0,0 0,0 0,1 0,-1 0,0-1,1 1,0-1,-1 1,1-1,0 0,0 1,0-1,0 0,0 0,0 0,0-1,0 1,0 0,0-1,0 0,0 1,1-1,-1 0,0 0,0 0,0 0,1 0,-1-1,0 1,0-1,0 1,0-1,1 0,3-3,1 0,-1-1,0 0,0 0,-1 0,1 0,-1-1,0 0,0 0,-1-1,0 1,0-1,-1 0,0 0,0 0,0 0,-1-1,0 1,0-1,-1 0,0 1,-1-1,0 0,0 1,0-1,-1 0,0 1,0-1,-3-5,4 10,-1 0,0 0,-1 0,1 0,-1 0,1 0,-1 0,0 1,0-1,0 1,0-1,0 1,-1 0,1-1,-1 1,1 1,-1-1,0 0,0 1,0-1,0 1,0 0,0 0,0 0,0 0,0 1,-1-1,1 1,0 0,0 0,-1 0,1 0,0 0,0 1,0 0,-1-1,1 1,0 1,0-1,0 0,0 1,1-1,-2 1,3-1,-1 1,1-1,0 0,0 1,0-1,-1 1,1-1,0 1,1 0,-1-1,0 1,0 0,1-1,-1 1,1 0,0 0,-1 0,1 0,0-1,0 1,0 1,3 18</inkml:trace>
  <inkml:trace contextRef="#ctx0" brushRef="#br0" timeOffset="129642.582">12318 1406,'-7'-6,"-1"0,-1 0,1 1,-1 0,0 1,0 0,0 0,0 1,-1 0,0 0,1 1,-1 0,0 1,0 0,0 1,-10 1,16 0,0 1,1 0,-1 0,1 1,-1-1,1 1,0 0,0 0,0 0,0 0,0 0,1 0,0 1,-1-1,1 1,1 0,-1 0,0 0,1 0,0 0,0 0,0 0,0 0,1 0,0 0,0 1,0-1,0 0,0 0,1 0,0 0,0 0,0 0,0 0,1 0,0 0,-1 0,1 0,1-1,-1 1,0-1,1 0,0 1,0-1,0-1,2 3,-2-1,1-1,1 1,-1-1,0 0,1 0,0 0,-1-1,1 0,0 1,0-2,1 1,-1-1,0 1,0-1,1-1,-1 1,1-1,-1 0,0 0,1-1,-1 0,1 1,-1-2,0 1,0-1,0 0,0 0,0 0,0 0,0-1,-1 0,1 0,-1 0,0-1,0 0,0 1,2-4,5-14,-2 1,0-2,-1 1,-1-1,-1 0,-1 0,-1-1,-1 0,-1 0,-1 0,-1 0,-1 1,-2-10,3 23,-2-60,-3 1,-3-1,-13-47,1 59,20 56,-1 1,1 0,0-1,-1 1,1 0,-1-1,1 1,0 0,-1 0,1-1,-1 1,1 0,0 0,-1 0,1 0,-1-1,1 1,-1 0,1 0,-1 0,1 0,-1 0,1 0,-1 0,1 1,0-1,-1 0,1 0,-1 0,1 0,-1 0,1 1,0-1,-1 0,1 0,-1 1,1-1,0 0,-1 1,1-1,0 0,-1 1,1-1,0 1,0-1,-1 0,1 1,0-1,0 1,0-1,0 1,0-1,0 1,-1-1,1 0,0 1,0-1,0 1,1 0,-7 17,1 1,1 0,1 0,0 1,2-1,0 1,2 11,-1-18,-1 26,2-1,2 1,1-1,2 0,2 0,1 0,2-2,2 1,1-1,2-1,13 22,-27-52,1-1,-1 1,1-1,0 1,0-1,0 0,1 0,-1 0,1-1,0 1,0-1,0 0,1 0,-1 0,1-1,-1 0,1 0,0 0,0 0,0-1,0 1,0-1,0-1,1 1,-1-1,0 0,0 0,1 0,-1-1,0 1,0-2,2 1,2-5,1 1,-1-2,0 1,-1-1,1-1,-1 1,-1-1,0-1,0 1,0-1,-1 0,-1-1,1 0,-2 1,1-2,-1 1,-1 0,0-1,0 0,-1 0,0 0,-1 0,-1-10,1 3,-2 18,1 0,-1 0,0 0,0 0,0 0,1 1,-1-1,0 0,1 0,-1 1,0-1,0 1,1-1,-1 0,1 1,-1-1,0 1,1-1,-1 1,1 0,-1-1,1 1,0-1,-1 1,1 0,-1 0,1-1,0 1,0 0,-1-1,1 1,0 0,0 0,0 0,0-1,0 1,0 0,0 0,0 0,-4 9,0 0,1 1,0-1,0 1,1-1,1 1,0 0,0 0,1 0,0 0,1 0,0-1,1 1,0 0,1-1,4 11,-6-18,1 0,0 0,0 0,0-1,1 1,-1 0,1-1,-1 0,1 1,0-1,0 0,-1-1,2 1,-1 0,0-1,0 0,0 1,1-1,-1-1,1 1,2 0,18 1</inkml:trace>
  <inkml:trace contextRef="#ctx0" brushRef="#br0" timeOffset="129849.143">12746 1018,'-7'0,"5"5,9 3,4 1</inkml:trace>
  <inkml:trace contextRef="#ctx0" brushRef="#br0" timeOffset="130101.169">13267 1286,'-6'-6,"-82"-70,83 72,0 1,0 0,0 0,0 1,-1-1,1 1,-1 0,0 1,1 0,-1 0,0 0,0 0,0 1,0 0,0 0,0 1,-5 0,7 0,1 0,-1 0,1 0,0 1,0-1,-1 1,1 0,0 0,1 0,-1 0,0 0,1 1,-1-1,1 1,-1 0,1 0,0 0,1 0,-1 0,0 0,1 0,-1 0,1 1,0-1,0 1,1-1,-1 1,1-1,-1 1,1-1,1 3,-1 0,0 0,1 0,0 1,0-1,1 0,-1 0,1 0,1 0,-1-1,1 1,0-1,0 1,1-1,-1 0,1 0,0-1,4 4,3 0,0 0,0-1,1-1,-1 0,2 0,-1-2,0 1,1-1,0-1,0 0,0-1,7 0,160-3,-120-5</inkml:trace>
  <inkml:trace contextRef="#ctx0" brushRef="#br0" timeOffset="131201.732">7278 2382,'24'2,"0"-1,0-1,0-1,0-1,0-1,0-1,0-1,-1-1,0-1,0-1,-1-1,0-2,0 0,-1-1,-1 0,0-2,8-8,-19 17,-2-1,1 0,-1 0,0 0,0-1,0 0,-1-1,0 1,-1-1,0 0,0-1,0 1,-1-1,-1 0,1 0,-2 0,1 0,-1-1,0 1,-1 0,0-1,-1 0,0-8,0 16,0 0,-1 0,1 0,0 0,-1 0,0 0,1 0,-1 1,0-1,0 0,0 0,0 0,0 1,0-1,-1 0,1 1,0-1,-1 1,1 0,-1-1,0 1,1 0,-1 0,0 0,0 0,0 0,0 1,0-1,0 0,0 1,0 0,0-1,0 1,0 0,0 0,0 0,0 0,0 0,0 1,0-1,0 1,0-1,0 1,0 0,0-1,1 1,-1 0,0 1,0-1,1 0,-1 0,1 1,-1-1,1 0,-1 1,1 0,0-1,0 1,-1 1,-5 16,1 1,0 0,2 0,0 0,2 0,0 1,1-1,1 16,0-35,14 346,-5-212,6 109,-15-239,1 1,-1-1,0 0,0 0,0 1,0-1,-1 0,0 0,0 0,-1 0,1 0,-1 0,0 0,-2 1,-4 3</inkml:trace>
  <inkml:trace contextRef="#ctx0" brushRef="#br0" timeOffset="131403.048">7398 2570,'23'-9,"21"-8,16-5,15-4,10 0,2 1,-14 4</inkml:trace>
  <inkml:trace contextRef="#ctx0" brushRef="#br0" timeOffset="132026.477">7986 2583,'18'-88,"5"-56,-35 108,95 47,-40-10,-28-1,-1 0,0 0,1 2,-1-1,0 2,0 0,0 1,5 2,-16-3,0 0,1 0,-1 1,-1-1,1 1,0 0,-1 0,0 0,0 0,0 0,0 0,-1 0,0 1,0-1,0 0,0 1,-1-1,1 1,-1 0,0-1,-1 1,1-1,-1 1,0-1,0 0,0 1,-1-1,1 0,-1 0,0 0,-1 1,-4 28,7-31,-2 1,1-1,0 2,0-1,1 0,-1 0,1 0,0 0,-1 0,1 0,1 1,-1-1,0 0,1 0,-1 0,1 0,0 0,0 0,1 0,-1 0,0 0,1 0,0-1,-1 1,1-1,0 1,1-1,-1 0,0 0,3 2,6 0,0-1,0-1,0 0,0-1,1 0,-1 0,0-1,1-1,-1 0,0 0,1-1,-1-1,0 0,-1 0,4-2,-4 2,1 0,-1-1,-1 0,1 0,0-1,-1 0,0-1,0 0,-1-1,0 1,0-1,0-1,-1 0,0 0,0 0,-1-1,0 0,-1 0,0-1,0 1,-1-1,0 0,-1-1,-2 9,0 0,-1 0,1 0,-1 0,0 0,1 0,-1 0,0 0,0-1,0 1,-1 0,1 0,0 0,-1 0,1 0,-1 0,0 1,0-1,0 0,0 0,0 0,0 1,0-1,0 0,-1 1,1-1,-1 1,1-1,-1 1,1 0,-1 0,0 0,0 0,0 0,1 0,-1 0,0 1,0-1,0 1,0-1,0 1,0 0,0 0,0 0,0 0,-1 0,1 0,0 0,0 1,0-1,0 1,-6 4,1 1,1 0,-1 0,1 1,0 0,1 0,-1 0,2 0,-1 1,1 0,0 0,0 0,1 1,0-1,1 1,0-1,0 1,1 0,-1 8,2-15,1 1,-1 0,0-1,1 1,-1-1,1 1,0-1,0 0,0 1,0-1,0 0,1 1,-1-1,1 0,-1 0,1 0,0-1,0 1,0 0,0 0,0-1,0 0,0 1,0-1,1 0,-1 0,0 0,1 0,-1 0,1-1,-1 1,3-1,83 4,-38-10</inkml:trace>
  <inkml:trace contextRef="#ctx0" brushRef="#br0" timeOffset="132252.922">9069 2369,'-16'-3,"-9"3,-6 2,-2 6,3 4,6 2,8 3,5 1,8 0,11-1,14-1,11-3,9-4,7-4,7-4,0-8,-9-2</inkml:trace>
  <inkml:trace contextRef="#ctx0" brushRef="#br0" timeOffset="132562.096">9310 2289,'6'20,"2"1,0-1,1 0,1-1,0 0,2-1,0 0,1-1,1 0,1-1,14 12,-27-26,0-1,0 1,0 0,0-1,1 0,-1 1,0-1,1 0,-1 0,1 0,0-1,-1 1,1-1,-1 1,1-1,0 0,-1 0,1 0,0 0,0-1,-1 1,1-1,-1 1,1-1,-1 0,1 0,-1 0,1 0,-1-1,0 1,1-1,-1 1,0-1,0 0,0 0,0 0,-1 0,1 0,0-1,5-9,0 0,-1-1,-1 1,0-1,-1 0,0 0,-1 0,0-1,-1 1,-1-1,0-2,15-77,2 60,-8 25</inkml:trace>
  <inkml:trace contextRef="#ctx0" brushRef="#br0" timeOffset="132794.848">9818 2435,'3'0,"4"0,2 0</inkml:trace>
  <inkml:trace contextRef="#ctx0" brushRef="#br0" timeOffset="134391.838">10527 2128,'24'56,"-2"1,-2 1,6 37,-18-64,-8-30,-1 0,1 0,0 0,0 0,0 0,0 0,0 0,0 0,0 0,0 1,1-1,-1 0,0 0,0 0,1 0,-1 0,1 0,-1 0,1 0,0 0,-1-1,1 1,0 0,-1 0,1 0,0-1,0 1,0 0,0-1,0 1,0-1,0 1,0-1,0 1,0-1,0 0,0 1,0-1,0 0,0 0,0 0,0 0,0 0,0 0,1 0,-1 0,0 0,0-1,0 1,0 0,0-1,0 1,0-1,0 0,10-11,-2 0,1-1,-2-1,0 1,0-1,-2-1,1 1,-2-1,0 0,-1 0,2-13,-3 17,-12 85,8-70,1 0,1-1,-1 1,0 0,1-1,-1 1,1-1,0 1,1-1,-1 1,0-1,1 0,0 1,0-1,0 0,0 0,0-1,1 1,-1 0,1-1,0 1,2 1,1-2,0 1,0-1,0-1,0 1,0-1,1 0,-1 0,0-1,1 0,-1 0,0-1,1 1,-1-1,0-1,0 1,1-1,-1 0,0 0,-1-1,1 0,0 0,-1 0,0-1,1 0,-2 0,1 0,0 0,-1-1,0 0,0 0,0 0,0 0,-1-1,0 1,0-1,-1 0,1 0,0-5,-2 8,0 0,0 0,-1 0,1 0,-1 0,1 0,-1 0,0 0,-1 0,1 0,0 0,-1 0,1 0,-1 0,0 0,0 1,0-1,-1 0,1 0,-1 1,1 2,-1 0,0 1,1 0,-1-1,1 1,-1 0,1-1,0 1,-1 0,1 0,0 0,0 0,-1 0,1 1,0-1,0 0,0 1,0-1,0 0,1 1,-1-1,0 1,1-1,-1 1,1-1,-1 1,1 0,0-1,0 1,0 0,0-1,0 1,0 1,0 1,-1-1,1 1,0-1,1 1,-1-1,1 1,-1-1,1 1,0-1,0 1,1-1,-1 0,1 1,-1-1,1 0,0 0,0 0,0-1,1 1,-1 0,1-1,0 1,-1-1,1 0,0 0,0 0,0-1,1 1,-1 0,104 29,-61-25,-1-2,1-3,-1-1,1-2,30-6,-72 8,3-1,-1 1,0-1,1-1,-1 1,0-1,1 0,-1 0,0-1,-1 0,1 0,0 0,-1-1,3-2,-7 5,0 0,0 0,0-1,-1 1,1 0,-1 0,1-1,-1 1,1 0,-1 0,0-1,1 1,-1-1,0 1,0 0,0-1,0 1,0 0,0-1,-1 1,1-1,0 1,-1 0,1 0,-1-1,1 1,-1 0,0 0,1-1,-1 1,0 0,0 0,0 0,0 0,0 0,0 0,0 1,0-1,0 0,-1 0,-49-28,-52 12,98 17,0 0,0 0,1 0,-1 1,0 0,1 0,-1 0,1 1,-1 0,1 0,0 0,-1 0,1 0,0 1,1 0,-1 0,0 0,1 0,0 0,-1 1,1 0,2-3,0 1,0 0,0 0,0 0,0 0,0 0,0 0,0 0,1 0,-1 0,1 0,0 0,0 0,-1 0,1 1,1-1,-1 0,0 0,0 0,1 0,-1 0,1 0,0 0,-1 0,1 0,0 0,0 0,1 0,-1 0,0-1,0 1,1 0,-1-1,1 1,0-1,-1 0,1 0,1 1,4 3,0-1,0-1,0 1,0-1,1-1,-1 1,1-1,-1-1,1 1,1-1,-3 0,0 0,0-1,-1 1,1-1,0 0,0-1,0 1,0-1,-1 0,1-1,0 1,-1-1,1-1,-1 1,0-1,1 1,-1-1,-1-1,1 1,0-1,-1 0,0 0,0 0,0-1,0 1,1-3,-5 11,-1-1,1 1,0 0,0 0,1 0,-1 0,1-1,0 1,0 0,0-1,1 1,-1 0,1-1,0 0,0 1,0-1,0-1,0 0,0 0,0 0,0 0,0 0,1 0,-1-1,0 1,1-1,-1 0,1 0,-1 0,1 0,0 0,0 0,-1-1,1 1,0-1,0 0,0 0,-1 0,1 0,0 0,0-1,0 1,-1-1,1 0,0 0,-1 0,1 0,-1 0,1-1,-1 1,1-1,-1 1,0-1,0 0,0 0,0 0,0 0,1-1,0-8,0 0,0 0,-1 0,0 0,-1 0,0 0,0 0,-2-1,1 1,-2-6,0-37,3 52,0-1,0 0,0 1,1 0,-1-1,1 1,-1 0,1 0,0 0,0 0,0 0,0 0,0 0,0 1,1-1,-1 1,0-1,1 1,-1 0,1 0,-1 0,1 1,0-1,-1 0,1 1,0 0,0-1,-1 1,1 0,0 1,0-1,-1 0,1 1,0 0,-1-1,3 2,8-1,-1-2,0 1,0 1,0-1,-1 2,1 0,0 0,-1 1,0 1,1 0,-1 0,7 5,-15-6,0 0,-1 0,1 0,-1 0,0 0,0 0,0 1,0-1,0 1,-1-1,1 1,-1 0,0 0,-1-1,1 1,0 0,-1 0,0 0,0 0,0 0,-1 0,1 0,-1-1,0 1,0 0,0 0,0-1,-1 1,0 0,0 2,1 0,-1 0,1 0,0 0,1 0,-1 0,1 0,0 0,1 0,0 0,1 6,1-9,0 0,1 0,-1 0,1 0,-1-1,1 1,0-1,0 0,0 0,0-1,1 1,-1-1,0 0,1 0,-1 0,1-1,-1 0,1 1,-1-2,1 1,-1 0,1-1,-1 0,0 0,1 0,-1-1,0 1,1-1,4 0,-1 0,1-1,-1 0,0 0,1 0,-1-1,-1-1,1 1,-1-1,1-1,-2 1,1-1,0 0,-1-1,0 1,-1-1,0-1,0 1,0-1,-1 1,0-1,0-1,-1 1,0 0,-1-1,0 0,0 1,-1-1,0 0,0 0,-1 0,0 0,-1 0,-1-4,2 11,0 0,0-1,-1 1,0-1,1 1,-1 0,0 0,0-1,0 1,0 0,-1 0,1 0,0 0,-1 0,0 1,1-1,-1 0,0 1,0-1,0 1,0-1,0 1,0 0,0 0,-1 0,1 0,0 1,-1-1,1 0,0 1,-1 0,1-1,-1 1,1 0,0 0,-1 1,1-1,-1 0,1 1,0-1,-1 1,1 0,0 0,0 0,0 0,-1 0,1 0,0 1,0-1,1 1,-1-1,0 1,-1 5,1-1,0 0,0 1,1-1,-1 1,1 0,1-1,-1 1,1 0,0 0,1-1,0 1,0 0,0-1,1 1,0-1,0 1,1-1,0 0,0 0,0 0,1 0,-1-1,1 0,1 1,-1-1,1-1,0 1,0-1,5 4,6 3,1 0,0-1,1-1,0 0,0-1,1-2,0 1,0-2,1-1,6 1,48 7</inkml:trace>
  <inkml:trace contextRef="#ctx0" brushRef="#br0" timeOffset="136674.287">16770 3104,'27'10,"1"-1,-1-2,2-1,-1-1,1-1,0-2,0 0,-1-2,21-3,-7 2,-5 1,315-1,38 19,-137-7,53-11,-103-2,44 2,-232-2,-27-1,-8 0</inkml:trace>
  <inkml:trace contextRef="#ctx0" brushRef="#br0" timeOffset="140555.513">18963 2529,'25'229,"-8"-114,7 156,-10 244,-14-430,-2 45,5 0,21 124,-19-222,5 20,-3 0,-3 1,-1 6,-4 38,-4-91,-1-12</inkml:trace>
  <inkml:trace contextRef="#ctx0" brushRef="#br0" timeOffset="142013.747">19015 2997,'-7'-89,"3"0,5 0,3 0,6-14,8-361,1 288,-18 174,1-1,-1 1,1 0,0 0,-1 0,1 0,0 1,0-1,0 0,1 1,-1-1,0 1,1 0,-1 0,0 0,1 0,-1 0,1 1,0-1,-1 1,1-1,-1 1,1 0,0 0,-1 0,1 0,0 1,-1-1,1 1,-1-1,2 2,11-1,243-1,3-12,326-15,125 12,41-25,317-9,-529 60,-535-11,-13 1,-7-1</inkml:trace>
  <inkml:trace contextRef="#ctx0" brushRef="#br0" timeOffset="143001.55">19096 2984,'-9'-8,"61"32,2-3,1-1,1-3,3-2,-25-6,263 67,-225-47,-72-28,1 1,0-1,0 0,-1 1,1-1,-1 1,1-1,-1 1,1-1,-1 1,0-1,0 1,0-1,0 1,0-1,0 1,0-1,-1 1,1-1,0 1,-1-1,1 1,-1-1,0 1,1-1,-1 0,0 1,0-1,0 0,0 0,0 0,0 0,0 0,0 0,-1 0,1 0,0 0,0 0,-1-1,1 1,-1 0,1-1,-1 1,1-1,-1 0,1 0,-2 1,-48 26,-2-1,-1-4,-2-1,-11 5,20-7,-4 0,2 1,0 3,2 2,0 2,-7 8,32-15,13-6</inkml:trace>
  <inkml:trace contextRef="#ctx0" brushRef="#br0" timeOffset="143572.316">20192 3051,'-5'36,"9"-63,-5 22,0 1,0 0,0-1,-1 1,0 0,0 0,0 0,0 0,-1 0,0 1,1-1,-1 1,-1-1,1 1,0 0,-1 0,1 1,-1-1,0 1,0 0,0 0,0 0,0 0,-1 1,1 0,0-1,-1 2,1-1,-1 0,1 1,-1 0,1 0,-1 0,1 1,-1 0,1-1,-1 1,1 1,0-1,0 1,-1 0,1 0,0 0,0 0,-1 2,-3 1,1 0,1 0,-1 1,1 0,0 0,0 1,0 0,1 0,0 0,1 0,-1 1,1 0,1 0,0 0,0 0,0 0,1 1,0-1,1 1,0 0,0-1,1 1,0 0,1-1,0 1,0 0,0-1,1 1,1-1,0 0,0 1,0-1,1-1,0 1,1 0,-1-1,6 6,5-2,1-1,0-1,0-1,1 0,0-1,0 0,1-2,0 0,0-1,0 0,0-2,1 0,-1-1,1-1,-1-1,-5 1,0 0,0-1,0 0,0-1,-1 0,1-1,-1 0,1-1,-1-1,0 0,-1 0,1-1,-1-1,3-3,12-13</inkml:trace>
  <inkml:trace contextRef="#ctx0" brushRef="#br0" timeOffset="143832.796">20593 3037,'0'7,"0"9,0 8,0 10,0 8,2 6,1 1,0 0,2-7,2-8,2-10,0-8</inkml:trace>
  <inkml:trace contextRef="#ctx0" brushRef="#br0" timeOffset="144050.113">20994 3051,'-32'7,"0"2,0 1,1 2,1 0,0 3,-14 9,42-23,-10 5,-10 5,0 0,1 2,0 0,2 1,-13 12,31-26,0 1,1-1,-1 1,0 0,0 0,0-1,1 1,-1 0,1 0,-1 0,0 0,1 0,-1 0,1 0,0 0,-1 0,1 0,0 0,0 0,0 0,-1 0,1 0,0 0,0 0,1 0,-1 1,0-1,0 0,0 0,1 0,-1 0,0 0,1 0,-1 0,1 0,0-1,-1 1,1 0,0 0,-1 0,1 0,0 0,44 21,32-2,1-4,61 4,-46-6,-41-6,-11-2</inkml:trace>
  <inkml:trace contextRef="#ctx0" brushRef="#br0" timeOffset="144563.185">22358 2596,'-5'18,"-5"18,-4 13,-2 13,-3 7,1 1,-1-5,4-9,3-9,2-13</inkml:trace>
  <inkml:trace contextRef="#ctx0" brushRef="#br0" timeOffset="144894.559">22277 2757,'-2'13,"6"14,9 12,11 5,11 3,9-1,3-2,1-8,-3-4,-5-9,-7-7,-9-7</inkml:trace>
  <inkml:trace contextRef="#ctx0" brushRef="#br0" timeOffset="145176.795">22625 2529,'0'7,"2"11,1 14,0 16,0 12,-1 13,-6 4,-4 2,-3-5,1-7,1-9,3-13</inkml:trace>
  <inkml:trace contextRef="#ctx0" brushRef="#br0" timeOffset="146286.96">22879 2850,'-7'13,"0"1,0 1,1-1,1 1,1 0,0 0,1 1,0-1,1 1,1-1,1 1,0 0,1 0,1 2,-1-13,0 0,0 0,0 0,1 0,-1 0,1 0,1-1,-1 1,1-1,-1 0,1 1,1-1,-1-1,0 1,1 0,0-1,0 0,0 0,0 0,0 0,1 0,-1-1,1 0,0 0,0 0,-1-1,1 0,0 0,0 0,1 0,-1-1,0 1,0-2,0 1,0 0,0-1,0 0,2-1,2-1,-1-2,0 1,1-1,-2-1,1 0,0 0,-1 0,0-1,-1 0,0 0,0 0,0-1,-1 0,0 0,0-1,-1 1,-1-1,1 0,-1 0,-1 0,1-1,-2 1,1-1,-1 1,-1-1,0 1,0-1,-1 1,0-5,1 14,0-1,1 1,-1-1,0 1,1-1,-1 1,0-1,0 1,0-1,1 1,-1-1,0 0,0 1,0-1,0 1,0-1,0 0,0 1,0-1,-1 1,1-1,0 0,0 1,0-1,-1 1,1-1,0 1,0-1,-1 1,1-1,-1 1,1-1,0 1,-1 0,1-1,-1 1,1-1,-1 1,1 0,-1 0,1-1,-1 1,1 0,-1 0,0 0,1-1,-1 1,1 0,-1 0,0 0,1 0,-1 0,0 0,-1 6,-1 1,1-1,1 1,-1-1,1 1,0 0,1-1,-1 1,2 0,-1-1,1 1,-1 0,2-1,-1 1,1-1,0 1,0-1,1 0,0 0,0 0,0 0,1 0,0-1,0 0,0 0,1 0,0 0,0 0,0-1,3 2,0-1,0 0,1-1,0 0,0 0,0 0,0-2,0 1,1-1,-1 0,1-1,0 0,0 0,7-2,-12 1,0 0,0-1,0 1,-1-1,1-1,0 1,-1-1,1 1,-1-1,1-1,-1 1,0-1,0 1,0-1,0 0,0-1,-1 1,0 0,1-1,-1 0,-1 0,1 0,0 0,-1-1,0 1,0 0,0-1,0 0,2-14,-1 1,-1 0,0-1,-2 1,0-1,0 0,-3-6,3 67,-1-36,0 0,0 0,0 0,1 0,-1 0,2 1,-1-1,1 0,0 0,0 0,0 0,1 0,0 0,0 0,1-1,0 1,0-1,0 1,0-1,1 0,0 0,0-1,0 1,1-1,0 0,-1 0,1 0,3 1,-2-4,1 1,-1-1,0 0,1-1,-1 1,1-1,-1-1,0 1,1-1,-1 0,0-1,1 1,-1-1,0 0,0-1,0 0,-1 0,1 0,-1 0,0-1,1 0,-2 0,1 0,0-1,-1 0,0 0,0 0,0 0,-1 0,0-1,0 0,0 1,-1-1,1 0,-1-1,-1 1,1 0,-1 0,0-4,3-64,-5 140,2-60,0 0,1-1,-1 1,1-1,1 1,-1-1,1 0,-1 0,2 0,-1 0,0-1,1 1,0-1,0 0,0 0,1 0,-1-1,1 0,0 1,0-1,0-1,0 1,0-1,1 0,-1 0,1-1,0 0,-1 0,3 0,2 1,1-1,0-1,-1 0,1-1,0 0,-1 0,1-1,-1 0,0-1,0 0,0-1,0 0,0-1,-1 0,7-4,63-76,-66 120,-13-29,1-1,1 0,-1 0,1 0,0 0,0 0,0 0,1 0,0-1,0 1,0-1,0 0,1 0,-1 0,1 0,0 0,0-1,1 0,-1 0,0 0,1 0,0-1,0 0,0 0,0 0,0-1,0 1,0-1,1 0,4-1,-3 2,0-1,0 0,0 0,0-1,0 0,0 0,0 0,0-1,0-1,0 1,-1-1,1 0,0 0,-1-1,1 0,-1 0,0 0,0-1,0 0,0 0,2-3,-4 2,0-1,-1 1,1-1,-1 0,0 0,-1 0,1-1,-1 1,-1 0,1-1,-1 1,0-1,0 0,-1 1,0-7,0 10,0-1,-1 0,1 1,-1-1,0 1,0-1,0 1,-1 0,1-1,-1 1,0 0,0 0,0 0,0 0,0 0,0 1,-1-1,0 0,1 1,-1 0,0 0,0 0,0 0,-1 0,1 1,0-1,-1 1,1 0,-4-1,2 1,0 1,0-1,0 1,-1 0,1 1,0-1,0 1,0 0,0 0,0 0,0 1,0 0,0 0,1 0,-1 1,1-1,-1 1,1 0,0 0,0 1,0-1,1 1,-1 0,-2 4,0-1,1 0,0 0,0 0,1 1,0 0,0 0,1 0,0 0,1 0,-1 1,1-1,1 1,0 0,0 4,1-7,0 0,1 0,0 0,0-1,0 1,1 0,0 0,0-1,0 1,1-1,0 0,0 0,0 0,0 0,1 0,0-1,0 0,0 0,1 0,-1 0,1 0,0-1,0 0,0 0,0 0,1-1,-1 0,1 0,0 0,0 0,24 3</inkml:trace>
  <inkml:trace contextRef="#ctx0" brushRef="#br0" timeOffset="146562.307">24403 2583,'-16'-7,"-7"-2,-5 0,3 7,3 7,5 13,8 10,13 11,9 11,10 6,1-7</inkml:trace>
  <inkml:trace contextRef="#ctx0" brushRef="#br0" timeOffset="147185.784">24524 3184,'2'16,"-2"-11,1 1,-1-1,1 1,0-1,1 1,0-1,-1 0,2 0,-1 0,0 0,1 0,0 0,2 2,-4-6,1 0,-1-1,0 1,1 0,-1 0,1-1,-1 1,1-1,-1 1,1-1,-1 0,1 1,0-1,-1 0,1 0,-1 0,1 0,0-1,-1 1,1 0,-1-1,1 1,-1-1,1 1,-1-1,1 0,-1 0,0 1,1-1,-1 0,0 0,0 0,0 0,0-1,1 1,-1-1,38-48,-26 24,-2 0,-1-1,-1 0,-1-1,-1 1,-2-2,1-10,2-9,-8 47,0 0,0 0,-1 0,1 0,0 1,0-1,0 0,0 0,0 0,1 0,-1 0,0 0,0 0,1 0,-1 0,0 0,1 0,-1 0,1 0,-1 0,1 1,-1-1,1 0,0 0,-1 1,1-1,0 0,0 1,0-1,-1 1,1-1,0 1,0-1,0 1,0 0,0-1,0 1,0 0,0 0,0 0,0-1,0 1,0 0,0 1,0-1,0 0,0 0,0 0,0 0,0 1,0-1,-1 0,1 1,0-1,0 1,0-1,0 1,-1 0,1-1,0 1,0 0,116 104,-113-102,0 1,0-1,-1 1,1 0,-1 0,0 0,0 1,0-1,-1 1,1 0,-1 0,0 0,-1 0,1 0,-1 0,0 0,0 0,0 1,-1-1,0 0,0 0,0 1,-1-1,0 4,-6 8,6-15,-1 0,1 0,0 0,0 0,0 1,0-1,0 0,0 1,1-1,-1 0,1 1,0-1,-1 1,1-1,0 1,1-1,-1 1,0-1,1 0,-1 1,1-1,0 1,-1-1,1 0,1 0,-1 1,0-1,0 0,1 0,-1 0,1 0,1 1,5 0,1 0,-1 0,1-1,0 0,0-1,0 1,0-2,0 1,0-1,0-1,0 0,0 0,-1-1,8-1,70-29,-84 32,0 0,0 0,0 1,0-1,0 1,-1-1,1 1,0 0,0 0,-1 0,1 0,-1 0,1 0,-1 0,1 0,-1 1,0-1,1 1,-1-1,0 1,0-1,0 1,0-1,0 2,12 13,-6-12,0 1,0-1,0 0,1-1,0 1,-1-1,1-1,0 0,0 0,1 0,-1-1,0-1,0 1,1-1,-1 0,0-1,0 0,1-1,-1 1,0-1,0-1,-1 0,1 0,4-3,-9 5,1-1,-1 0,0-1,0 1,-1-1,1 1,-1-1,1 0,-1 0,0 0,0 0,0 0,0 0,0 0,-1-1,0 1,1-1,-1 1,-1-1,1 0,0 1,-1-1,0 0,0 0,0 1,0-1,-1 0,1 1,-1-1,0 0,0 1,0-1,-1 1,1 0,-1-1,0 1,0 0,0 0,0 0,0 0,-1 0,1 1,-3-3,-2 2,1 1,-1 0,0 0,0 0,0 1,0 0,0 1,0-1,0 1,0 0,-1 1,1 0,0 0,0 1,1 0,-1 0,0 0,1 1,-1 0,1 0,0 1,0-1,0 1,0 1,1-1,-1 1,1 0,1 0,-1 1,1-1,-1 1,2 0,-4 6,6-9,0-1,0 1,0-1,1 1,-1 0,1-1,0 1,0 0,-1-1,2 1,-1 0,0-1,1 1,-1 0,1-1,-1 1,1-1,0 1,0-1,1 1,-1-1,0 0,1 1,0-1,-1 0,1 0,0 0,0 0,0-1,0 1,0 0,0-1,1 0,0 1,20 9</inkml:trace>
  <inkml:trace contextRef="#ctx0" brushRef="#br0" timeOffset="147386.665">25539 2716,'-18'-13,"-11"-5,-2 7,1 13,5 15,5 16,6 11,9 10,9 7,10 2,11-1,0-10</inkml:trace>
  <inkml:trace contextRef="#ctx0" brushRef="#br0" timeOffset="147741.634">25566 3251,'7'-1,"0"0,-1 0,1 0,-1-1,1 0,-1 0,0 0,0-1,0 0,0 0,0-1,-1 0,1 0,-1 0,0-1,-1 1,1-1,-1 0,1-1,65-112,-44 45,-4-1,-2-1,-4-1,-3 0,-4-1,-3-4,-1 40,0-101,-5 142,1-1,-1 1,0-1,0 1,0-1,0 1,0-1,0 0,0 1,0-1,0 1,0-1,0 1,0-1,0 1,-1-1,1 1,0-1,0 1,-1-1,1 1,0-1,0 1,-1-1,1 1,-1-1,1 1,0 0,-1-1,1 1,-1 0,1-1,-1 1,1 0,-1 0,1-1,-1 1,1 0,-1 0,1 0,-1 0,0 0,1 0,-1 0,1 0,-1 0,1 0,-1 0,1 0,-1 0,0 0,1 0,-1 1,1-1,-1 0,1 0,-1 1,1-1,-1 0,1 1,-25 26,11-1,1 2,0-1,3 2,0-1,2 1,1 1,1-1,1 1,2 0,1 11,0-8,1-1,2 1,2 0,0-1,3 0,0 0,2 0,1-1,2 0,1-1,2 0,0-1,2 0,15 19,-27-41,1-1,0 0,0 0,0 0,0-1,1 0,0 0,0 0,1-1,-1 0,1 0,4 1,6-4,-4-8</inkml:trace>
  <inkml:trace contextRef="#ctx0" brushRef="#br0" timeOffset="147956.848">25633 2716,'21'9,"22"8,20 5,13 4,7-1,-4 1,-8-1,-17-3</inkml:trace>
  <inkml:trace contextRef="#ctx0" brushRef="#br0" timeOffset="148213.167">26047 3130,'-16'89,"16"-86,0-1,0 1,1 0,-1-1,1 1,-1-1,1 0,0 1,0-1,0 0,0 1,1-1,-1 0,0 0,1 0,0 0,-1 0,1 0,0-1,0 1,0 0,0-1,0 0,0 1,1-1,-1 0,0 0,1 0,-1-1,0 1,1 0,-1-1,3 1,1-1,-1 0,1-1,0 1,-1-1,1 0,0 0,-1-1,1 0,-1 0,0 0,0 0,0-1,0 0,0 0,0 0,-1-1,1 1,-1-1,0 0,0-1,-1 1,1-1,-1 1,0-1,0 0,-1 0,1 0,-1-1,0 1,0-1,-1 1,0-1,0 1,0-1,-1 0,1 1,-1-1,-1 0,1 0,-1-1,1 5,-1-1,1 1,-1-1,1 0,-1 1,0-1,0 1,0-1,0 1,0 0,0-1,-1 1,1 0,-1 0,0 0,0 0,0 0,1 1,-2-1,1 0,0 1,0-1,0 1,-1 0,1 0,-1 0,1 0,-1 0,1 1,-1-1,1 1,-1-1,0 1,1 0,-1 0,1 0,-1 0,0 1,1-1,-1 1,1 0,-1-1,1 1,-1 0,1 1,-1-1,1 0,0 1,0-1,0 1,0 0,0-1,0 1,0 0,0 0,0 1,-1 0,1 0,0 0,0 1,0-1,0 0,0 1,1-1,-1 1,1 0,0-1,0 1,1 0,-1 0,1 0,0 0,0-1,0 1,0 0,0 0,2 3,5 20</inkml:trace>
  <inkml:trace contextRef="#ctx0" brushRef="#br0" timeOffset="148547.453">26328 3238,'18'-227,"-18"224,-1-1,1 1,1 0,-1 0,0-1,1 1,0 0,-1 0,1 0,1-1,-1 1,0 0,1 1,-1-1,1 0,0 0,0 1,0-1,0 1,1-1,-1 1,1 0,-1 0,1 0,0 0,-1 1,1-1,0 1,0 0,0 0,1 0,-1 0,0 0,0 0,0 1,1 0,-1 0,2 0,2 0,1 1,0 1,-1-1,1 1,-1 0,1 1,-1 0,0 0,0 1,0 0,-1 0,1 0,-1 1,0 0,0 0,-1 1,0-1,1 1,-2 0,1 1,-1-1,0 1,0 0,-1 0,0 0,0 1,0 3,-3-4,-1 1,0-1,0 0,-1 0,0 0,0 0,-1 0,0 0,0-1,-1 1,-1 1,-20 52,25-58,0 0,-1 0,1 0,0 0,0 0,0 0,1 0,-1-1,0 1,1 0,-1 0,1 0,-1 0,1 0,0-1,0 1,0 0,0-1,0 1,0-1,0 1,1-1,-1 1,0-1,1 0,0 0,-1 0,1 0,-1 0,1 0,0 0,0 0,-1-1,1 1,0 0,0-1,0 0,75 9,-74-9,26 0,0-1,1-2,-1 0,0-2,0-2,-1 0,14-7,-5-1</inkml:trace>
  <inkml:trace contextRef="#ctx0" brushRef="#br0" timeOffset="150473.476">23026 3853,'27'4,"-12"-4,0 1,-1 1,1 1,-1 0,0 1,1 0,-2 1,1 0,-1 2,1-1,-2 2,1-1,3 5,-13-9,-1 0,1 0,-1 0,0 0,0 1,0-1,0 1,-1-1,1 1,-1 0,0 0,0 0,0-1,-1 1,1 0,-1 0,0 0,0 0,-1 0,1 0,-1 0,0 0,0 0,0-1,0 1,-1 0,1-1,-1 1,0-1,0 1,-74 96,-51 33,125-132,1 0,0 0,0 0,0 0,0 0,0 0,0 1,0-1,0 0,0 0,1 1,-1-1,0 0,1 1,-1-1,1 1,0-1,-1 1,1-1,0 1,0-1,0 1,0-1,0 1,0-1,1 1,-1-1,0 1,1-1,-1 1,1-1,-1 1,1-1,0 0,0 0,0 1,-1-1,1 0,0 0,1 0,-1 0,0 0,0 0,0 0,1 0,-1 0,0-1,1 1,-1 0,0-1,1 1,0-1,21 6,-1-2,1 0,0-2,-1 0,1-2,17-1,-10 1,112-5,-125 0,-7-1</inkml:trace>
  <inkml:trace contextRef="#ctx0" brushRef="#br0" timeOffset="150752.733">22972 4133,'14'-2,"14"-1,15 0,12-2,5 1,5 0,-3 1,-4 1,-13 1</inkml:trace>
  <inkml:trace contextRef="#ctx0" brushRef="#br0" timeOffset="151029.107">23588 4227,'2'-1,"11"-3,0-1,-1 0,0 0,0-2,0 1,-1-2,0 1,0-1,-1-1,0 0,0-1,-1 0,0 0,-1-1,4-6,-11 14,0 0,0 1,0-1,0 0,-1 0,1 0,-1 1,0-1,0 0,0 0,0 0,0 0,-1 0,1 1,-1-1,0 0,0 0,0 1,0-1,0 0,-1 1,1-1,-1 1,1 0,-1-1,0 1,0 0,0 0,0 0,-1 1,1-1,0 0,-1 1,1-1,-1 1,1 0,-1 0,0 0,0 0,1 0,-1 1,0-1,-2 1,-1-1,0 0,0 0,0 1,-1 0,1 0,0 0,0 1,0 0,0 0,0 0,0 1,0 0,1 0,-1 1,0-1,1 1,0 0,0 1,0-1,0 1,0 0,1 0,0 1,0-1,0 1,0 0,1 0,-1 0,1 1,1-1,-1 1,1 0,0-1,0 1,1 0,0 0,0 0,0 0,1 1,-1-1,1 0,1 4,2-2,0-1,0 1,0-1,1 0,1 0,-1 0,1 0,0-1,0 1,1-2,0 1,0 0,0-1,1 0,-1-1,1 1,1-1,-1-1,0 1,1-1,0-1,-1 1,1-1,0-1,1 1,0-1,40 8</inkml:trace>
  <inkml:trace contextRef="#ctx0" brushRef="#br0" timeOffset="151431.665">24136 4066,'-9'1,"1"-1,0 2,0-1,0 1,0 0,1 1,-1 0,1 0,-1 0,1 1,0 0,0 1,1 0,-1 0,1 0,0 1,0-1,1 1,0 1,0-1,0 1,1 0,0 0,0 0,0 4,3-7,1 0,0 0,0-1,0 1,0 0,1-1,-1 1,1 0,0-1,0 1,0-1,1 0,-1 1,1-1,0 0,0 0,0 0,0 0,1 0,-1 0,1 0,0-1,0 0,-1 1,2-1,-1 0,0 0,0-1,2 1,7 4,1-1,0 0,0-1,0 0,1-1,-1 0,5-1,5 0,0 0,0-2,0 0,0-2,17-3,-31 4,-1-1,1 0,-1 0,1-1,-1 0,0 0,0-1,0 0,0-1,-1 0,0 0,0 0,0-1,-1 0,0-1,3-2,-7 5,1 1,-1-1,0 0,0 0,0 0,-1 0,1 0,-1 0,0 0,0 0,-1 0,1-1,-1 1,0 0,0-1,0 1,-1 0,1-2,0 7,0-1,0 0,0 0,0 1,0-1,0 0,0 1,0-1,0 0,0 1,0-1,-1 0,1 1,0-1,0 0,0 0,0 1,0-1,-1 0,1 0,0 1,0-1,0 0,-1 0,1 1,0-1,0 0,-1 0,1 0,0 0,0 0,-1 1,1-1,0 0,-1 0,1 0,0 0,-1 0,1 0,0 0,0 0,-1 0,1 0,0 0,-1 0,1 0,0 0,-1 0,1 0,0-1,0 1,-1 0,1 0,0 0,-1 0,1-1,0 1,0 0,0 0,-1 0,1-1,0 1,0 0,0 0,-1-1,1 1,0 0,0-1,-10 27,9-19,-1 0,1 0,1 0,-1 1,1-1,0 0,1 0,0 0,0 0,0 0,1 0,0 0,1 0,-1-1,1 1,1-1,0 2,9 8</inkml:trace>
  <inkml:trace contextRef="#ctx0" brushRef="#br0" timeOffset="151640.262">24350 3759,'16'7,"14"6,2 2</inkml:trace>
  <inkml:trace contextRef="#ctx0" brushRef="#br0" timeOffset="152133.563">24644 3973,'26'132,"12"39,-38-169,1 0,-1 0,0 0,1-1,0 1,-1 0,1 0,0 0,0-1,0 1,0 0,0-1,0 1,1-1,-1 1,1-1,-1 0,1 1,-1-1,1 0,-1 0,1 0,0 0,0-1,0 1,-1 0,1-1,0 1,0-1,0 0,0 1,0-1,0 0,0 0,0 0,0-1,0 1,0 0,0-1,-1 1,2-1,6-6,-1-1,0 1,0-1,-1-1,0 1,0-1,-1 0,0-1,-1 1,0-1,-1 0,0-1,0 1,-1-1,0 0,-1 0,0-5,0-1,-13 36,9-16,1 0,-1 0,1 1,0-1,0 0,0 1,0-1,1 1,-1-1,1 1,0-1,0 1,0-1,0 1,1-1,-1 0,1 1,0-1,0 1,0-1,1 0,-1 0,1 0,0 0,0 0,0 0,0 0,0 0,0-1,1 1,0-1,0 1,6-1,0-1,0 1,0-1,0-1,1 0,-1 0,0-1,0 0,0-1,0 0,0 0,-1-1,1 0,0 0,-1-1,6-4,-5 4,0 0,0-1,-1-1,0 1,0-1,0-1,-1 1,0-1,0-1,-1 1,0-1,0 0,-1 0,0-1,0 0,-1 0,0 0,-1 0,0-1,0 1,-1-1,-1 9,-1 0,1 0,-1 0,1 0,-1 0,1 0,-1-1,0 1,0 0,1 0,-1 0,0 0,0 0,0 0,0-1,0 1,-1 0,1 0,0 0,0 0,-1 0,1 0,-1 0,1 0,-1 0,1 0,-1 0,0 0,1 0,-1 0,0 0,0 0,0 1,0-1,1 0,-1 1,0-1,0 0,0 1,0 0,-1-1,1 1,0-1,0 1,0 0,0 0,0 0,0 0,0 0,-1 0,1 0,-3 3,1 0,-1 0,1 0,0 0,0 1,0 0,1-1,-1 1,1 0,0 0,0 1,0-1,1 0,-1 1,1-1,0 0,1 1,-1 0,1-1,-1 1,1-1,1 1,-1-1,1 1,0 0,0-1,0 0,0 1,1-1,0 0,0 1,0-1,0 0,1-1,-1 1,1 0,1 0,5 5,1 0,0-1,0 0,1 0,0-1,0-1,0 0,1 0,0-1,0-1,9 2,35 10</inkml:trace>
  <inkml:trace contextRef="#ctx0" brushRef="#br0" timeOffset="152713.212">25646 4254,'-4'-10,"-1"0,0 0,-1 1,0 0,0 0,-1 0,0 1,0 0,-1 0,-1 1,1 0,-1 0,0 1,0 0,-1 1,0 0,0 0,0 1,0 0,-1 1,0 0,1 1,-1 0,0 1,0 0,0 1,-9 0,17 1,0 0,0-1,-1 1,1 0,0 1,0-1,0 1,0-1,0 1,1 0,-1 0,0 0,1 0,-1 0,1 1,0-1,0 1,0 0,0 0,0-1,1 1,-1 0,1 0,0 1,0-1,0 0,0 0,0 0,1 1,0-1,-1 0,1 1,0-1,1 0,-1 1,1-1,-1 0,1 1,0-1,0 0,0 0,1 0,-1 0,1 0,0 0,0 0,1 1,4 2,1 1,1-1,-1-1,1 0,0 0,0 0,1-1,-1-1,1 0,0 0,0 0,0-2,0 1,0-1,0 0,0-1,1-1,-1 1,0-2,0 1,70-29,-79 29,-1 1,1 0,0 0,-1 0,1 0,-1 1,1-1,0 0,-1 0,1 0,-1 0,1 1,0-1,-1 0,1 0,-1 1,1-1,-1 0,1 1,-1-1,0 1,1-1,-1 1,1-1,-1 1,0-1,1 1,-1-1,0 1,0-1,1 1,-1 0,0-1,0 1,0-1,0 1,0 0,0-1,0 1,0-1,0 1,0 0,6 13,-1-10,0 1,1-1,0 0,0-1,0 1,0-1,0 0,1-1,-1 0,1 0,0 0,0-1,-1 0,1 0,0 0,0-1,0 0,0-1,0 0,0 0,0 0,0-1,-1 0,1 0,-1 0,1-1,-1 0,0-1,0 1,0-1,3-3,0 0,-1-1,0 0,0 0,-1-1,0 0,0 0,-1-1,-1 1,1-1,-2-1,1 1,-1-1,-1 0,1-2,18-159,-19 150,-2 0,-1 0,-1 0,-1 0,-1 0,0 0,-2 1,0-1,-2 1,0 1,-2-1,-3-6,10 24,1 1,-1-1,1 0,-1 0,0 1,0-1,0 1,0 0,-1-1,1 1,-1 0,1 0,-1 1,0-1,1 0,-1 1,0 0,0-1,0 1,0 1,0-1,-1 0,1 1,0-1,0 1,0 0,-1 0,1 0,0 1,0-1,-3 1,0 4,-1-1,1 1,0 0,0 0,1 0,0 1,0 0,0 0,0 0,1 1,0 0,0-1,1 1,0 1,0-1,1 0,-2 7,-1 4,1 0,0 0,1 1,1-1,1 0,0 1,2-1,0 1,1-1,1 1,0-1,2 0,0 0,1-1,1 0,0 0,1 0,1-1,1 0,0-1,1 0,1 0,0-1,0-1,2 0,7 5,-1-2,0-1,1-1,1-1,0-1,1-1,2 0,45 15</inkml:trace>
  <inkml:trace contextRef="#ctx0" brushRef="#br0" timeOffset="154469.555">23240 1714,'228'10,"808"-2,840 3,-1093 33,-534-38,-122 21,119 6,-234-31,-4-2,1 1,0 0,0 1,-1 0,1 0,-1 1,1 0,-1 0,0 1,2 1,-7-1,0 0,-1 0,0 1,0-1,0 0,-1 1,1-1,-1 1,0-1,-1 1,1 0,-1-1,0 1,0 0,0-1,0 1,-1 0,-1 3,1 11,-6 234,0 308,19 293,-11-757,4 0,15 75,-16-145,4 7,-2 0,-2 0,-1 0,-1 1,-3-1,0 1,-2-1,-6 24,-27 71,35-127,1 1,0-1,0 0,0 0,0 1,0-1,0 0,1 1,-1-1,1 0,0 0,-1 0,1 1,0-1,0 0,0 0,1 0,-1 0,0-1,1 1,0 0,-1-1,1 1,0-1,-1 1,1-1,0 0,0 1,0-1,0 0,1-1,-1 1,0 0,0-1,0 1,1-1,-1 1,0-1,1 0,-1 0,0 0,1 0,-1-1,0 1,0-1,1 1,-1-1,1 0,12-8</inkml:trace>
  <inkml:trace contextRef="#ctx0" brushRef="#br0" timeOffset="156451.448">19096 4508,'-6'18,"0"1,1 0,2 0,-1 1,2-1,1 1,0-1,2 1,0-1,1 1,1-1,1 3,1 20,-3-23,21 221,-8 69,-16-111,0-196,1-1,0 1,0 0,-1-1,1 1,0 0,0 0,1-1,-1 1,0 0,1-1,-1 1,1 0,-1-1,1 1,-1-1,1 1,0-1,0 1,0-1,0 1,0-1,0 0,1 0,-1 1,0-1,1 0,-1 0,0 0,1 0,-1-1,1 1,0 0,-1-1,1 1,0-1,-1 1,1-1,0 0,1 0,109-31,-84 20,24-8,1 3,0 2,1 2,45-3,383-12,230 30,-78 2,828-45,-251 50,-181 14,-237 27,-36-39,-492-13,230-8,16 3,-501 8,-10-2,1 0,-1 1,1-1,0 0,-1 1,1-1,-1 0,1 0,0 1,-1-1,1 0,0 0,0 0,-1 0,1 0,0 0,-1 0,1 0,0 0,-1-1,1 1,0 0,-1 0,1-1,0 1,-1 0,1-1,-1 1,1 0,-1-1,1 1,-1-1,1 1,-1-1,1 1,-1-1,1 1,-1-1,0 0,1 1,-1-1,0 0,0 1,1-1,-3-8</inkml:trace>
  <inkml:trace contextRef="#ctx0" brushRef="#br0" timeOffset="157430.821">27932 4414,'0'33,"11"164,-4-147,-3 1,-2-1,-1 1,-4 0,-1-1,-4 11,-7 107,6 84,8-222,-5 74,6-104,0 0,1-1,-1 1,0 0,0 0,0 0,0 0,0 0,0-1,0 1,1 0,-1 0,0 0,0 0,0 0,0 0,1 0,-1 0,0-1,0 1,0 0,0 0,1 0,-1 0,0 0,0 0,0 0,1 0,-1 0,0 0,0 0,0 0,0 0,1 1,-1-1,0 0,0 0,0 0,0 0,1 0,-1 0,0 0,0 0,0 0,0 1,0-1,1 0,-1 0,0 0,0 0,0 1,0-1,0 0,0 0,5-11</inkml:trace>
  <inkml:trace contextRef="#ctx0" brushRef="#br0" timeOffset="162036.957">15379 1647,'69'8,"-1"-3,1-4,4-2,-48 1,1-1,-1 0,0-3,0 0,0-1,0-1,-1-2,3-1,-24 8,-1 0,1 0,-1 0,1 0,-1-1,1 1,-1-1,0 0,0 1,0-1,0 0,0 0,0 0,0 0,-1-1,1 1,-1-1,1 1,-1 0,0-1,0 0,0 1,-1-1,1 0,0 1,-1-1,0 0,0 0,0 0,0 1,0-1,0 0,-1 0,1 1,-1-1,0 0,0 0,-57-160,33-22,24 149,-3-1,-1 0,-1 1,-2 0,-7-17,-17 1,44 58,0-1,0 1,0-2,0 0,1 0,0-1,7 0,76 10,-68-11,0 1,0 2,-1 1,26 8,-48-12,-1 1,1-1,0 1,-1 0,1 0,-1 0,0 0,0 1,0 0,-1 0,1 0,-1 0,0 0,0 1,0 0,-1-1,0 1,0 0,0 0,0 0,-1 0,0 1,0-1,0 0,0 0,-1 1,0-1,0 0,-1 1,0-1,0 1,-3 38,-2 0,-2 0,-9 25,7-34,2 0,1 1,2 0,1 0,2 33,2-63,0-1,0 0,0 0,1 0,0 0,0 0,0 0,1 0,-1-1,1 1,0 0,1-1,-1 1,1-1,0 0,0 0,0 0,0 0,1 0,0-1,0 1,0-1,0 0,0-1,0 1,1-1,0 1,-1-1,1-1,0 1,3 0,16 0,-1-1,1-1,-1-2,1 0,-1-1,12-4,22-2,204-2,-258 10,0 0,0-1,0 1,0-1,-1 0,1 0,0 0,-1-1,1 1,-1 0,0-1,0 1,0-1,0 0,0 0,-1 0,1 0,-1 0,0 0,0 0,0-1,0 1,0 0,-1 0,1-1,-1 1,0-1,0 1,-1 0,1-1,0 1,-1 0,0 0,-1-3,2-6,-4-70,-3 0,-18-76,-9-110,33 263,1 3,-1 0,0 0,1 0,-1 1,1-1,-1 0,1 0,0 0,0 0,0 0,0 0,0 0,1 1,-1-1,0 0,1 0,0 0,-1 0,1 1,0-1,0 0,0 1,0-1,0 0,0 1,0 0,1-1,-1 1,0 0,1-1,-1 1,1 0,0 0,-1 0,1 0,0 1,0-1,-1 0,1 1,0-1,0 1,1-1,13 3,0 1,1 0,-1 1,-1 1,1 1,14 6,-8-3,139 70,-158-76,1-1,0 1,-1 1,1-1,-1 0,0 1,0 0,-1-1,1 1,-1 0,0 1,0-1,0 0,0 1,-1-1,1 1,-1-1,-1 1,1-1,0 1,-1 1,-10 99,-19 14,16-71,2 1,2 0,1 16,7-60,0 1,0-1,0 1,1-1,0 1,0-1,1 1,-1 0,1-1,0 1,1-1,-1 0,1 1,0-1,1 0,-1 0,1 0,0 0,0-1,0 1,1-1,0 0,-1 0,2 0,-1 0,0-1,1 1,-1-1,6 2,11-1,0 0,0-2,1 0,-1-2,1 0,19-3,-20 2,238-42,-255 43,1-1,-1 1,0-1,1 0,-1-1,0 1,0-1,0 0,0 0,-1 0,1 0,0-1,-1 1,0-1,1 0,-1 0,0 0,-1-1,1 1,0-1,-1 0,0 1,0-1,0 0,0 0,-1 0,0 0,0-1,0 1,1-3,3-158,-12 106,-1 1,-3 0,-3 1,-2 0,-3 1,-3 0,9 18,11 31,0 6,1-1,0 1,0-1,1 1,-1-1,0 1,0-1,1 1,-1-1,1 0,-1 1,1-1,0 0,0 0,0 1,0-1,0 0,0 0,0 1,0-1,1 0,-1 1,1-1,-1 0,1 1,0-1,0 1,-1-1,1 1,0-1,0 1,1 0,-1-1,0 1,0 0,1 0,-1 0,2-1,15-2,0 1,0 2,1-1,-1 2,0 0,1 2,-1 0,-18-2,9 0,1 1,-1 0,0 0,0 1,0 0,0 1,-1 0,1 0,-1 1,0 0,0 1,0-1,0 2,-1-1,0 1,0 0,0 0,-1 1,0 0,0 0,-1 1,0-1,0 1,2 6,-1 7,-1 0,-1 0,-1 1,-1 0,-1-1,-1 1,-1 0,0 0,-2-1,-1 1,0-1,-2 0,-1 4,-17 98,23-118,0 0,0 0,0 0,1 0,-1 0,1 0,0 0,1 1,0-1,-1 0,2 0,-1 0,0-1,1 1,0 0,0 0,1-1,-1 1,1-1,0 0,0 0,0 0,1 0,-1-1,1 1,0-1,0 0,0 0,0 0,1 0,-1-1,1 0,4 2,12 0,0-2,0 0,-1-1,1-1,0 0,0-2,0-1,0 0,-1-2,0 0,18-8,28-4,-50 14,-4 3</inkml:trace>
  <inkml:trace contextRef="#ctx0" brushRef="#br0" timeOffset="166177.78">21783 4802,'-28'14,"0"1,1 2,0 1,2 0,0 2,1 1,1 1,1 1,2 1,0 1,-11 19,23-33,0 0,1 1,1 0,0 0,0 0,2 1,-1-1,1 1,1 0,0 7,2-18,1-1,0 1,0 0,0 0,0 0,0-1,0 1,1 0,-1 0,0-1,1 1,0 0,-1-1,1 1,0 0,0-1,0 1,0-1,0 1,0-1,0 0,0 0,1 1,-1-1,0 0,1 0,-1 0,1 0,-1 0,1-1,0 1,-1 0,2 0,60-7,-32-7,-1-2,-1-1,-1-2,0 0,-1-2,-2-1,0-1,-1-2,4-5,-12 14,0-1,-1 0,0-1,-2-1,0 0,-1 0,0-2,-2 1,0-1,-2-1,0 0,-1 0,-1 0,-1-1,0-13,-4 31,-1 0,0 0,0 0,-1 0,1 0,-1 0,0 0,0 1,0-1,0 0,-1 0,1 1,-1-1,0 1,0-1,-1 1,1 0,-1 0,0 0,1 0,-1 0,0 1,-1-1,1 1,0 0,-1 0,1 0,-1 0,0 1,1-1,-1 1,0 0,0 0,0 0,0 1,-2-1,-4 1,-1 0,1 1,-1 0,1 0,0 1,0 1,-1 0,2 0,-1 1,0 0,1 1,0 0,0 0,0 1,0 0,1 0,0 1,1 0,-1 1,1 0,1 0,-1 0,2 1,-1 0,1 0,0 0,1 1,0 0,1 0,0 0,0 0,1 0,0 0,1 1,0-1,1 1,0-1,1 1,0-1,2 8,4 1,0 0,2 0,0-1,1 0,1-1,0 0,2 0,5 5,63 104,-79-122,0 1,-1 0,1 0,-1 0,0 1,-1-1,1 0,-1 0,0 0,0 1,0-1,-1 0,0 0,0 0,0 0,-1 0,1 0,-1 0,-1 0,1 0,-1-1,1 1,-1-1,-1 2,-15 15</inkml:trace>
  <inkml:trace contextRef="#ctx0" brushRef="#br0" timeOffset="166673.348">22024 5096,'-16'18,"2"2,0-1,1 2,2-1,0 2,1 0,-7 21,54-115,-18 26,-13 29,1 1,0 0,1 0,1 0,1 1,0 0,1 1,0 1,3-3,-13 15,0 0,0-1,0 1,1 0,-1-1,1 1,-1 0,1 0,-1 0,1 0,0 0,-1 1,1-1,0 0,0 1,-1-1,1 1,0 0,0 0,0 0,0 0,0 0,-1 0,1 0,0 0,0 1,0-1,0 1,-1-1,1 1,0 0,-1 0,1-1,0 1,-1 0,1 1,-1-1,0 0,1 0,-1 1,0-1,0 1,1-1,-1 1,-1-1,1 1,0-1,0 1,0 0,-1 0,1 0,-1 0,6 28,-1-1,-2 1,-1 0,-1 0,-3 24,2-8,0-36,0 0,-1 1,0-1,0 0,-1 0,0 0,-1 0,0 0,-1 0,-4 5</inkml:trace>
  <inkml:trace contextRef="#ctx0" brushRef="#br0" timeOffset="166884.819">21970 5203,'11'2,"18"1,17-4,20-8,13-5,8-6,2-4,-13 2</inkml:trace>
  <inkml:trace contextRef="#ctx0" brushRef="#br0" timeOffset="167370.08">22933 4855,'-13'5,"1"0,-1 0,1 1,0 0,0 1,1 1,0 0,1 0,-1 1,2 0,-1 1,1 0,1 0,0 1,0 0,1 1,0 0,1 0,1 0,0 1,0 0,2-1,-1 2,2-1,-1 0,1 9,2-19,0 0,-1-1,1 1,1 0,-1-1,0 1,1-1,-1 1,1 0,0-1,0 1,0-1,0 0,0 1,0-1,1 0,-1 0,1 1,-1-1,1 0,0-1,0 1,0 0,0-1,0 1,1-1,-1 1,0-1,1 0,-1 0,0 0,1 0,0 0,-1-1,1 1,-1-1,1 0,0 0,-1 0,1 0,0 0,-1 0,1-1,-1 1,1-1,-1 0,1 0,2-1,13-8,1-1,-1 0,-1-1,0-1,-1-1,0 0,-1-2,-1 1,-1-2,0 1,5-10,-2 4,0 0,-1-1,-2-1,0 0,-2-1,0 0,-2-1,-1 0,-1 0,-1-1,-1 0,1-20,-6 40,-1 0,1 0,-1 0,0 0,-1 0,1 1,-1-1,-1 0,1 1,-1 0,-2-3,4 6,-1 1,1 0,-1 0,0 0,1 0,-1 0,0 0,0 0,0 1,-1-1,1 1,0-1,-1 1,1 0,-1 0,1 0,-1 0,1 1,-1-1,0 1,1-1,-1 1,0 0,1 0,-1 0,0 0,1 1,-1-1,0 1,-1 0,-2 1,0 0,1 1,-1 0,1 0,-1 0,1 0,0 1,1 0,-1 0,1 1,-1-1,1 1,0 0,1 0,0 0,-1 0,1 1,1-1,-1 2,-3 7,0 1,1 0,1 0,0 1,2-1,-1 1,2 0,1 10,2 0,0 0,2 0,1 0,1-1,2 0,0 0,1-1,2 0,8 15,-2-3,-2 1,-1 0,-2 2,-1 2,-1 17,-6-40</inkml:trace>
  <inkml:trace contextRef="#ctx0" brushRef="#br0" timeOffset="167953.085">23266 5056,'-53'201,"51"-193,3-16,1-17,2 4,1-1,1 1,1 1,0-1,2 1,0 1,1-1,11-13,-17 28,-1 0,1 0,0 0,1 1,-1 0,1 0,0 0,0 0,0 1,1 0,-1 0,1 0,0 1,-1-1,1 1,0 1,1-1,-1 1,0 0,0 1,0-1,1 1,-1 1,0-1,0 1,0 0,0 0,1 1,-2-1,2 2,-5-2,0 0,0 0,0 0,0 0,-1 0,1 1,0-1,-1 1,1-1,-1 1,1 0,-1-1,0 1,0 0,0 0,0 0,0 0,0 0,0 0,0 0,-1 1,0-1,1 0,-1 0,0 0,0 1,0-1,0 0,0 0,0 0,-1 0,1 1,-1-1,0 0,0 0,1 0,-1 0,0 0,-1 0,1 0,0-1,0 1,-1 0,0 0,-123 91,126-92,-1 0,1-1,0 1,-1-1,1 1,0-1,-1 1,1-1,0 0,-1 1,1-1,0 0,0 1,-1-1,1 0,0 0,0 0,0 0,-1 0,1 0,0 0,0 0,0 0,-1 0,1 0,0-1,0 1,-1 0,1 0,0-1,0 1,-1 0,1-1,0 1,-1-1,1 0,-1 1,32-7,1 2,-1 1,1 1,0 2,14 2,-45-2,0 1,1-1,-1 1,0 0,0 0,1 0,-1 1,0-1,0 0,0 1,1-1,-1 1,0 0,0 0,0 0,0 0,0 0,0 0,-1 1,1-1,0 0,0 1,-1-1,1 1,-1 0,0 0,1 0,-1-1,0 1,0 0,0 0,0 0,-1 1,1-1,0 0,-1 0,0 0,1 1,-1-1,0 0,0 0,0 0,0 1,-1-1,1 0,-1 0,1 0,-1 1,0-1,0 0,0 0,0 0,-9 7,-1 0,0-1,0 0,-1-1,0 0,0-1,-1 0,0-1,0-1,0 0,-11 2,11-2,-97 19,88-23</inkml:trace>
  <inkml:trace contextRef="#ctx0" brushRef="#br0" timeOffset="168550.82">24283 4815,'-4'-1,"0"0,0 1,0-1,0 1,-1 0,1 0,0 1,0-1,0 1,0 0,0 0,0 0,0 0,0 1,0 0,1 0,-1 0,0 0,1 0,0 1,0-1,-2 3,-58 71,57-67,0 0,1 1,0 0,1 0,0 1,0-1,1 1,0 0,1 0,1 0,0 0,0 0,1 0,0 0,1 0,0 0,1 0,0 0,2 6,-1-13,0 0,-1 0,2 0,-1 0,0 0,1-1,-1 0,1 1,0-1,0-1,1 1,-1-1,0 1,1-1,0 0,-1-1,1 1,0-1,0 0,0 0,0-1,0 1,0-1,3 0,6-1,0 0,-1 0,1-2,0 1,-1-2,0 0,1 0,3-4,-1 0,-1-1,0-1,0 0,-1-1,0-1,-1 0,-1-1,0 0,-1-1,0 0,-1-1,0 0,-1-1,-1 0,-1 0,0-1,-1 0,-1 0,-1 0,0-1,-1 1,-1-1,0 0,-2 0,0 0,-1 0,-1 1,-3-15,5 25,-1 1,0-1,0 1,0-1,-1 1,0-1,0 1,-1 0,0 0,0 0,0 0,-1 1,0-1,0 1,0 0,-1 0,1 0,-1 1,0-1,-1 1,1 1,-1-1,1 1,-1 0,0 0,-1 0,1 1,0 0,-1 0,1 1,-1 0,1 0,-1 1,-4-1,4 3,1 0,-1 0,1 0,-1 1,1 0,0 0,0 0,0 1,0 0,1 0,0 1,0-1,0 1,0 0,0 1,1-1,0 1,1 0,-1 0,1 0,0 1,-3 5,1 1,0 0,1 0,0 1,1-1,1 1,0 0,1 0,1 0,0 2,2 4,0 0,2-1,0 1,1-1,2 0,-1 0,2-1,1 0,0 0,1-1,1 0,3 3,14 17,2-1,2-2,1-1,25 19,-40-37</inkml:trace>
  <inkml:trace contextRef="#ctx0" brushRef="#br0" timeOffset="168802.485">24978 4989,'-18'-2,"-11"-1,-7 0,-4 3,0 6,2 6,8 9,9 4,7 3,12 2,12-1,14-4,14-5,15-6,9-4,5-10,3-6,-10-3</inkml:trace>
  <inkml:trace contextRef="#ctx0" brushRef="#br0" timeOffset="169342.279">25887 4708,'-15'-5,"0"1,-1 0,1 1,-1 1,0 0,0 1,1 1,-1 0,0 1,0 1,-3 1,12 0,1 0,-1 0,1 0,0 1,0 0,0 0,1 1,-1 0,1 0,0 0,1 0,-1 1,1-1,0 1,0 1,1-1,0 0,0 1,0 1,-5 11,2 1,0 0,2 0,0 0,1 0,1 2,2-22,-1 4,-1 0,1-1,0 2,0-1,1 0,-1 0,1 0,0 0,0 0,0 0,1 1,-1-1,1 0,0 0,0 0,0 0,1 0,0-1,-1 1,1 0,1-1,-1 1,0-1,1 0,0 0,0 0,0 0,0 0,0 0,0-1,1 0,-1 1,1-1,2 0,7-1,1-1,0 0,-1-1,1-1,0 0,-1-1,0 0,0-1,0-1,0 0,-1-1,1 0,-2-1,1 0,0-1,0 0,-1-1,0 0,0-1,-1 0,0 0,-1-1,0 0,-1-1,0 0,-1-1,0 1,-1-1,0 0,-1-1,-1 1,0-1,-1 0,0 0,-1 0,-1-1,0 1,-1 0,0-1,-2 1,1 0,-2 0,0 0,-3-8,5 17,0 0,-1 0,1 1,-1-1,0 1,0 0,-1-1,0 1,1 0,-1 0,-1 1,1-1,0 0,-1 1,0 0,0 0,0 0,0 1,0-1,0 1,-1 0,1 0,-1 0,1 1,-1 0,0 0,0 0,0 0,0 1,1-1,-1 1,0 1,0-1,0 1,0 0,1 0,-1 0,0 0,1 1,-1 0,1 0,-4 2,3 1,0 0,0 0,0 0,0 1,1-1,0 1,0 0,1 1,0-1,0 0,0 1,1 0,0 0,0-1,1 1,0 0,0 1,0-1,0 13,1-1,0 0,2 1,0-1,1 0,1 3,36 126,-24-97,-3 0,-1 1,3 47,-6-40,-4-52</inkml:trace>
  <inkml:trace contextRef="#ctx0" brushRef="#br0" timeOffset="169562.915">26088 4922,'-7'16,"-2"12,0 8,2 5,2 2,4 1,5-3,1-4,2-3,3-8,1-8,0-8</inkml:trace>
  <inkml:trace contextRef="#ctx0" brushRef="#br0" timeOffset="169834.65">26101 4909,'16'11,"14"9,11 5,8 5,5 2,-1 3,-4-1,-8 0,-11-1,-18 0,-22-2,-23-1,-24-2,-23 0,2-6</inkml:trace>
  <inkml:trace contextRef="#ctx0" brushRef="#br0" timeOffset="170564.017">26194 5577,'31'296,"10"61,-16 2,-16 60,-36-30,-16-1,-74 285,100-583</inkml:trace>
  <inkml:trace contextRef="#ctx0" brushRef="#br0" timeOffset="171387.546">24577 5538,'2'15,"4"27,2 32,4 43,3 45,4 42,0 39,-3 28,-4 16,-4 6,-3-7,-5-19,-3-54</inkml:trace>
  <inkml:trace contextRef="#ctx0" brushRef="#br0" timeOffset="172395.713">23200 5631,'-2'-10,"-1"3,0 11,0 18,2 26,0 30,0 34,1 33,-2 34,-1 31,-2 26,-1 18,2 7,1 0,0-8,4-18,2-48</inkml:trace>
  <inkml:trace contextRef="#ctx0" brushRef="#br0" timeOffset="173211.669">21635 5577,'3'-11,"0"-7,2 1,3 9,2 21,1 29,2 36,-2 41,0 39,0 35,0 28,1 18,1 9,-2-1,-3-9,-3-45</inkml:trace>
  <inkml:trace contextRef="#ctx0" brushRef="#br0" timeOffset="174163.532">21395 6459,'14'27,"1"-1,1-1,2 0,0-1,2-1,0-1,2-1,0-1,1-1,1 0,11 4,-29-19,1-1,-1 1,1-2,0 1,0-1,0 0,1 0,-1-1,0 0,1 0,-1 0,1-1,-1-1,0 1,1-1,-1 0,0-1,1 0,-1 0,0 0,0-1,-1 0,1 0,5-5,7-8,-1-2,-1 0,0-1,-1-1,-2 0,0-1,-1-1,-1 0,-1 0,-1-1,5-19,-11 33,91-207,-66 156</inkml:trace>
  <inkml:trace contextRef="#ctx0" brushRef="#br0" timeOffset="174920.236">22906 6553,'38'61,"3"-2,40 43,-77-97,3 5,1 0,-1-1,1 0,1-1,0 0,0 0,0-1,1 0,0-1,1 0,0 0,-7-6,-1 0,0 0,0-1,1 0,-1 1,0-1,0 0,0-1,0 1,0 0,0-1,0 0,0 0,-1 0,1 0,-1 0,1 0,-1-1,0 1,0-1,0 1,0-1,0 0,-1 0,1 0,-1 0,0 0,0 0,0 0,0-1,0 1,-1 0,1 0,-1-3,3-4,37-118,-31 93,1 0,1 1,2 1,1-1,2 2,1 0,2 1,6-6,9-1</inkml:trace>
  <inkml:trace contextRef="#ctx0" brushRef="#br0" timeOffset="175582.365">24337 6420,'-3'12,"1"0,0 0,1 0,0 0,1 1,0-1,1 0,0 0,1 1,1-1,0-1,1 1,0 0,0-1,1 0,1 0,0 0,0 0,1-1,1 0,-1-1,2 0,-1 0,1-1,0 0,1 0,0-1,0 0,1-1,0 0,0-1,0 0,12 3,-17-7,1 0,-1 0,0 0,1-1,-1 0,1-1,-1 1,1-1,-1-1,0 1,0-1,1 0,-1 0,0-1,-1 0,1 0,0 0,-1-1,0 1,0-1,0-1,0 1,-1-1,1 0,-1 0,1-2,8-11,-1 0,-1-1,-1-1,0 1,-2-2,0 1,1-7,19-82,-21 75,1 0,2 1,2 0,14-28,40-22,-30 54</inkml:trace>
  <inkml:trace contextRef="#ctx0" brushRef="#br0" timeOffset="178242.342">25953 6526,'0'0</inkml:trace>
  <inkml:trace contextRef="#ctx0" brushRef="#br0" timeOffset="180266.943">25994 6500,'2'-3,"4"0,0 1</inkml:trace>
  <inkml:trace contextRef="#ctx0" brushRef="#br0" timeOffset="184709.8">25953 6459,'2'11,"0"0,0 0,1-1,0 1,1-1,1 0,-1 0,5 7,-7-13,6 12,1 1,0-1,1-1,1 1,1-2,0 0,0 0,2-1,-1-1,2 0,0-1,0 0,1-1,0-1,0-1,1 0,5 1,-13-8,0 1,-1-1,1-1,0 1,0-2,0 1,0-1,0 0,0-1,-1 0,1-1,0 0,-1 0,0 0,0-1,0-1,0 1,-1-1,0 0,0-1,0 0,0 0,-1-1,0 1,-1-1,1 0,-1-1,-1 0,1 1,-1-1,-1-1,0 1,0 0,0-1,5-16,-1 0,-2-1,0 1,-2-1,0 0,-2-18,11-79,-3 84,1 10</inkml:trace>
  <inkml:trace contextRef="#ctx0" brushRef="#br0" timeOffset="186970.623">19523 8558,'114'6,"42"9,1-6,95-10,-111 0,86 1,741-16,-307 3,73-25,-166 27,-27-19,791 30,-736 14,-503-14,540 14,-108 10,-239-9,-317-15,-4 0</inkml:trace>
  <inkml:trace contextRef="#ctx0" brushRef="#br0" timeOffset="188104.833">21743 7689,'4'-7,"5"-2,2-1,-1 4,-1 11,-3 16,-2 20,-3 24,0 23,2 22,2 17,2 12,3 3,2-3,-1-24</inkml:trace>
  <inkml:trace contextRef="#ctx0" brushRef="#br0" timeOffset="188865.178">21970 9227,'-66'137,"-59"89,121-219,7-13,10-16,63-99,-5-4,-2-11,-12 25,-57 111,0 0,0-1,1 1,-1 0,0 0,0-1,0 1,0 0,1-1,-1 1,0 0,0 0,0 0,1-1,-1 1,0 0,0 0,1 0,-1 0,0-1,1 1,-1 0,0 0,1 0,-1 0,0 0,0 0,1 0,-1 0,0 0,1 0,-1 0,0 0,1 0,-1 0,0 0,1 0,-1 0,0 0,0 1,1-1,-1 0,0 0,1 0,-1 0,0 1,0-1,1 0,-1 0,0 1,0-1,0 0,0 0,1 1,-1-1,0 0,0 0,0 1,0-1,0 0,0 1,0-1,0 0,0 1,1-1,-2 0,1 1,0-1,5 28,-5-24,10 105,-5-42,2-1,3 0,3 0,15 41,21 6,-38-95</inkml:trace>
  <inkml:trace contextRef="#ctx0" brushRef="#br0" timeOffset="189155.461">21957 9468,'-14'-3,"-9"0,-2 1,2 2,12 1,18 3,22 1,26-1,25-3,22-4,17-6,-12-2</inkml:trace>
  <inkml:trace contextRef="#ctx0" brushRef="#br0" timeOffset="189760.763">23120 9146,'-12'322,"5"-282,4-43,-3-146,6 108,-2 9,2 0,1 0,2 1,1-1,1 0,3-4,-7 33,-1-1,1 1,0 0,0 0,1-1,-1 1,1 0,-1 0,1 0,0 1,0-1,0 0,0 1,1-1,-1 1,1 0,-1 0,1 0,0 0,0 0,0 0,0 1,0 0,0-1,0 1,1 0,-1 1,0-1,1 0,-1 1,0 0,1 0,-1 0,1 0,-1 1,0-1,1 1,2 1,2 0,-1 1,1 1,-1 0,0 0,0 0,0 1,0 0,-1 0,0 1,0 0,0 0,-1 0,0 1,0 0,-1 0,2 3,-4-6,1 0,-1 1,-1-1,1 1,-1 0,1 0,-1-1,-1 1,1 0,-1 0,0 0,0 0,0 0,-1 0,1 0,-1-1,0 1,-1 0,1 0,-1-1,0 1,0-1,-1 0,1 1,-1-1,0 0,0 0,0-1,-84 60,76-57,11-6,-1 0,1 0,-1 0,1 0,-1 0,1 0,-1 0,1 0,-1 0,1 0,-1 0,1 0,0 0,-1 1,1-1,-1 0,1 0,-1 1,1-1,0 0,-1 1,1-1,0 0,-1 1,1-1,0 0,-1 1,1-1,0 1,0-1,0 1,-1-1,1 0,0 1,0-1,0 1,0-1,0 1,0-1,0 1,0-1,0 1,0-1,0 1,0-1,0 1,0-1,1 1,-1-1,0 0,0 1,0-1,1 1,-1-1,0 1,31 6,14 0,-8-4,0 3,0 1,-1 2,0 1,0 2,33 16,-67-28,1 1,-1 0,1 0,-1 0,0 0,0 1,1-1,-1 0,0 1,0 0,0-1,-1 1,1 0,0 0,-1 0,1 0,-1 0,0 1,1-1,-1 0,0 1,-1-1,1 1,0-1,-1 1,1-1,-1 1,0-1,1 1,-1-1,-1 2,-2 2,-1 0,-1-1,1 1,-1-1,0 0,0-1,0 1,-1-1,0 0,0 0,0 0,0-1,0 0,-1 0,-4 0,1 2,-69 29,-1-3,-2-4,-1-3,44-15,11-4</inkml:trace>
  <inkml:trace contextRef="#ctx0" brushRef="#br0" timeOffset="190131.196">24724 9160,'-13'-3,"0"0,0 1,-1 0,1 1,0 0,-1 1,1 0,0 1,-1 1,1 0,0 1,0 1,0 0,1 0,-1 1,1 1,-6 4,9-7,0 0,0 1,1 0,-1 1,1 0,0 0,0 0,1 1,0 1,0-1,0 1,1 0,0 1,1-1,-1 1,1 0,1 1,-1-1,2 1,-1 0,1 1,3-5,2 0,-1 0,0 0,1 0,0 0,0 0,1 0,-1-1,1 1,0-1,0 0,0 0,1 0,0 0,-1-1,1 1,1-1,-1 0,0 0,1-1,-1 1,1-1,0 0,0 0,0-1,0 1,0-1,0 0,4 0,44 11,0-2,1-2,0-3,0-2,17-3,-69 0,174-1,89-15,-139 3</inkml:trace>
  <inkml:trace contextRef="#ctx0" brushRef="#br0" timeOffset="190596.872">26421 8972,'-13'21,"-5"15,1 14,3 9,6 4,7 0,6-6,4-8,1-10,1-12,0-15,-1-16,-2-8</inkml:trace>
  <inkml:trace contextRef="#ctx0" brushRef="#br0" timeOffset="190866.454">26408 8959,'18'3,"14"6,6 10,6 10,3 10,-2 9,-4 8,-6 3,-9 2,-14 0,-20-2,-27-2,-31-3,-33-2,1-11</inkml:trace>
  <inkml:trace contextRef="#ctx0" brushRef="#br0" timeOffset="191400.778">23614 10350,'9'-5,"0"0,1 1,-1 1,1-1,0 1,0 1,0 0,0 0,0 1,0 1,0-1,0 2,10 0,5-1,336-5,-360 5,0 0,0-1,0 1,0 0,0-1,0 1,0 0,0 0,0 0,0 0,0 0,0 0,0 0,0 1,0-1,0 0,0 0,0 1,0-1,0 1,0-1,-1 1,1-1,0 1,0-1,0 1,-1 0,1 0,0-1,0 1,-1 0,1 0,-1 0,1 0,-1-1,1 1,-1 0,0 0,1 0,-1 0,0 0,0 0,0 0,0 0,0 0,0 1,-25 110,-46 270,69-367,0 2,0-1,-2 0,1 0,-2-1,0 1,-1-1,-8 14,2-14,1-6</inkml:trace>
  <inkml:trace contextRef="#ctx0" brushRef="#br0" timeOffset="191913.679">23762 10738,'102'-23,"-1"-4,50-23,-121 38,-1 0,0-2,-1-2,-1 0,0-2,-2-1,0-1,-1-1,-1-1,9-12,27-62,-73 155,-20 69,5 2,2 22,26-141,-3 61,4-70,1-1,-1 1,0 0,1 0,-1-1,1 1,0 0,0 0,-1-1,1 1,0-1,0 1,0-1,1 1,-1-1,0 0,0 0,1 1,-1-1,1 0,-1 0,1 0,0 0,-1-1,1 1,0 0,-1-1,1 1,0-1,0 0,0 1,-1-1,1 0,0 0,1 0,10-3,-1 0,0 0,0-1,0-1,0 0,-1 0,1-2,-2 1,1-1,-1-1,0 1,0-2,-1 0,0 0,-1 0,0-1,4-7,7-10,-2 0,-1-1,-2-1,10-26,-21 47,-4 13,-2 3,-15 40,2 2,2 0,2 1,3 1,2-1,2 1,2 1,5 50,6-54</inkml:trace>
  <inkml:trace contextRef="#ctx0" brushRef="#br0" timeOffset="192593.256">24871 10243,'-3'1,"1"0,-1 0,0 1,1 0,-1-1,1 1,-1 0,1 0,0 0,0 1,0-1,0 0,0 1,0-1,1 1,0 0,-1-1,1 1,0 0,0 0,0 0,0 0,1 0,0 0,-1 0,1 0,0 0,0 0,0 0,-2 12,-19 77,-5 25,-10 108,38-132,-1-91,-1 0,1 1,0-1,0 0,0 0,0 0,0 0,0 0,0 0,1 0,-1 0,0 0,1-1,0 1,-1 0,1-1,0 0,0 1,0-1,0 0,0 0,0 0,0 0,1 0,-1-1,0 1,0-1,1 1,-1-1,0 0,1 0,-1 0,0 0,1 0,-1-1,0 1,2-1,11-4,1-1,-1-1,0 0,0-1,-1-1,0 0,-1-1,0 0,0-1,-1 0,-1-1,9-12,86-109,-106 133,0 0,0 0,1 0,-1 0,0 1,0-1,0 0,0 0,0 0,0 0,0 0,1 0,-1 0,0 0,0 0,0 0,0 1,1-1,-1 0,0 0,0 0,0 0,0 0,0 0,1 0,-1 0,0 0,0 0,-10 24,8-20,-12 26,1 1,2 0,1 1,2 0,1 0,2 1,0 0,3 0,0 0,3 0,0 0,4 13,19 28,-10-51</inkml:trace>
  <inkml:trace contextRef="#ctx0" brushRef="#br0" timeOffset="192951.35">25245 10376,'17'-9,"-1"1,2 1,-1 1,1 0,0 1,0 1,0 1,1 0,-1 1,1 2,0-1,-1 2,1 1,1 0,-16-1,-1 0,1 0,0 0,0 0,-1 0,1 1,-1 0,0 0,1 0,-1 0,0 0,0 0,0 1,0 0,-1 0,1-1,-1 1,1 1,-1-1,0 0,-1 0,1 1,0-1,-1 1,0 0,0-1,0 1,0 0,0 0,-1 3,-2 7,0 1,-1-1,-1 0,0 0,-1-1,0 1,-1-1,-1 0,0-1,-1 0,0 0,-6 6,-180 240,164-199,30-57,-1-1,1 1,0 0,-1 0,1 0,0 0,0 0,0-1,0 1,1 0,-1 0,0 0,1-1,-1 1,1 0,0 0,0-1,-1 1,1 0,0-1,0 1,1-1,-1 1,0-1,0 0,1 0,-1 1,1-1,-1 0,1 0,-1 0,1 0,0 0,11 3,-1-1,1 0,-1-1,1 0,0 0,0-2,0 0,0 0,0-1,8-2,106-14,-2-5,56-20,-34 6</inkml:trace>
  <inkml:trace contextRef="#ctx0" brushRef="#br0" timeOffset="195637.88">19337 8612,'-7'17,"2"0,0 0,1 1,1-1,0 1,2 0,0 0,1 0,1 6,-1 4,19 539,0 38,-51-226,4-92,26-251,2 0,1 1,2-1,2 0,1 0,2-1,2 4,1-3,-1 1,-2 1,-2 0,-1 0,-2 0,-2 0,-1 0,-4 26,-19 58,14-81,2 1,1 1,1 29,-11 128,10-151,2 0,2 1,4 40,-1-8,13 38,-1 123,-14-4,1-238,0 0,-1 0,1 0,0-1,0 1,0 0,0 0,0 0,0-1,0 1,0 0,0 0,0 0,0-1,1 1,-1 0,0 0,0 0,1-1,-1 1,1 0,-1-1,1 1,-1 0,1-1,-1 1,1-1,-1 1,1 0,0-1,-1 0,1 1,0-1,0 1,-1-1,1 0,0 1,0-1,-1 0,1 0,0 0,0 0,0 0,-1 0,1 0,0 0,0 0,0 0,-1 0,1 0,0 0,0-1,0 1,-1 0,1-1,0 1,50-11,1 3,0 2,1 2,-1 3,29 3,62-3,690-56,-65 35,-233 13,583-60,-368 18,86-18,6-1,-717 61,373-32,267-16,-615 50,789-24,-902 31,0 2,0 2,-1 1,29 8,-61-14,-11-4</inkml:trace>
  <inkml:trace contextRef="#ctx0" brushRef="#br0" timeOffset="197884.711">27411 8625,'30'-10,"548"-15,144-10,-458 24,-262 11,-1 0,1-1,0 1,-1 0,1 0,-1 0,1 0,-1 0,1 0,-1 0,1 1,-1-1,1 1,-1-1,1 1,-1-1,1 1,-1 0,0 0,1 0,-1-1,0 1,0 1,0-1,0 0,0 0,0 0,0 0,0 1,0-1,0 0,-1 1,1-1,-1 1,1-1,-1 1,1-1,-1 1,0-1,0 1,0-1,0 1,0 0,0-1,0 1,0 0,-21 190,26-40,6-1,7-1,6 0,7-2,24 59,-20-63,33 190,-15 3,-10 51,-27-105,-14 139,-4-197,0-181,-2-1,-2 0,-2 0,-3 2,8-30,-34 119,30-106,7-24,0-1,0 0,-1 1,1-1,-1 0,0 1,0-1,0 0,0 0,-1 0,1 0,-1 0,0 0,1 0,-1-1,-1 1,1-1,0 1,-1-1,1 0,-1 0,1 0,-1 0,0 0,0-1,0 1,0-1,0 0,-3 1,-12-1,-1 0,0-1,1-1,-1 0,1-2,-1 0,1-1,-5-3,-62-10,-28 6,0 5,-94 8,10 5,-1 5</inkml:trace>
  <inkml:trace contextRef="#ctx0" brushRef="#br0" timeOffset="200099.459">20192 12155,'-4'6,"0"1,1-1,0 1,0 0,0 0,1 0,0 1,0-1,1 1,-1-1,2 1,-1-1,1 1,1 0,-1-1,1 1,2 6,-2-2,2 0,-1 0,2 0,-1 0,2 0,-1-1,2 0,-1 0,2 0,-5-7,0 0,1 0,0 0,0-1,0 1,0-1,0 0,1 0,-1 0,1-1,0 1,0-1,0 1,0-1,1-1,-1 1,0-1,1 1,-1-1,1-1,-1 1,1 0,-1-1,1 0,3 0,-4-1,1-1,-1 1,0 0,1-1,-1 0,0 0,0 0,0-1,0 1,0-1,-1 0,1 0,-1 0,0-1,0 1,0-1,0 0,-1 0,0 1,1-2,-1 1,0 0,1-4,0 0,-1 0,1 0,-1-1,-1 1,0 0,0 0,0-1,-1 1,0-1,-1 1,0 0,-2-8,1 9,0 0,-1 0,1 1,-2-1,1 1,-1 0,0 0,0 0,-1 0,1 1,-1 0,-1 0,-4-4,8 7,-1 0,0 1,0-1,0 0,1 1,-1 0,-1 0,1 0,0 0,0 0,0 0,0 1,-1 0,1 0,0-1,0 2,-1-1,1 0,0 1,0 0,0-1,-1 1,1 0,0 1,0-1,1 1,-1-1,0 1,0 0,1 0,-1 0,-43 55,29-24</inkml:trace>
  <inkml:trace contextRef="#ctx0" brushRef="#br0" timeOffset="201352.358">20152 11874,'18'4,"16"3,12-2,8-2,7-5,1-2,-9 0</inkml:trace>
  <inkml:trace contextRef="#ctx0" brushRef="#br0" timeOffset="202001.238">20981 12275,'123'-229,"-114"215,-6 21,-6 27,3-33,-14 114,5 0,6 26,3-130</inkml:trace>
  <inkml:trace contextRef="#ctx0" brushRef="#br0" timeOffset="202201.796">20888 11861,'25'-3,"26"0,23 1,15-5,5-3,-12 0</inkml:trace>
  <inkml:trace contextRef="#ctx0" brushRef="#br0" timeOffset="202731.041">21796 12101,'189'-23,"-186"22,0 0,-1 0,1 1,0-1,0 1,0-1,0 1,0 0,0 0,-1 1,1-1,0 1,0-1,0 1,0 0,-1 0,1 0,0 0,-1 0,1 1,-1-1,1 1,-1 0,0 0,0 0,0 0,0 0,0 0,0 0,0 1,-1-1,1 1,-1-1,0 1,0 0,0-1,0 1,0 0,-4 7,0 0,0-1,-1 1,0-1,-1 0,0 0,0-1,-1 1,0-1,0 0,-1-1,0 0,-7 6,2-1,-64 75,75-86,1-1,-1 1,1 0,-1 0,0 0,1 0,0-1,-1 1,1 0,-1 0,1 0,0 0,0 0,0 0,0 0,-1 0,1 0,0 0,1 0,-1 0,0 0,0 0,0 0,1 0,-1 0,0 0,1 0,-1 0,1 0,-1 0,1 0,-1 0,1-1,0 1,0 0,-1 0,1-1,0 1,0-1,0 1,-1 0,1-1,0 0,0 1,0-1,1 1,51 8,-7-12,0-1,0-2,0-3,-1-1,20-8,-16 3,-11 2</inkml:trace>
  <inkml:trace contextRef="#ctx0" brushRef="#br0" timeOffset="204964.941">21903 11807,'-11'-2,"0"-1,10 0,15-2,20-2,22-2,17-4,10-3,3 0,-15 3</inkml:trace>
  <inkml:trace contextRef="#ctx0" brushRef="#br0" timeOffset="205913.7">22772 12007,'18'-10,"1"1,0 1,0 1,1 1,-1 0,1 1,11 0,-20 2,-5 1,0 1,0-1,1 1,-1 0,0 1,0-1,0 1,1 0,-1 1,0-1,0 1,0 1,1-1,-1 1,-1 0,3 1,-7-1,0 1,0-1,-1 1,1 0,0-1,-1 1,0 0,0-1,1 1,-2 0,1-1,0 1,0 0,-1-1,0 1,1 0,-1-1,0 1,0-1,-1 1,1-1,0 0,-1 0,1 1,-1-1,0 0,0 0,0 0,0-1,0 1,-1 0,2 0,-72 81,73-81,-1 0,1-1,0 1,0 0,0-1,0 1,0 0,0 0,0-1,1 1,-1 0,0-1,1 1,0 0,-1-1,1 1,0-1,0 1,0-1,0 1,0-1,0 0,0 0,0 1,1-1,-1 0,0 0,1 0,-1 0,1 0,-1-1,1 1,0 0,-1-1,1 1,-1-1,1 1,0-1,0 0,-1 0,1 0,0 0,-1 0,1 0,0 0,1-1,4 3,31 6,-26-7,1 2,0 0,-1 0,0 1,0 0,0 1,0 1,-1 0,11 7,-21-12,0 0,0 0,0 0,0 0,0 0,0 1,0-1,0 0,0 0,-1 1,1-1,0 0,-1 1,0-1,1 0,-1 1,0-1,1 1,-1-1,0 1,0-1,0 1,0-1,0 1,-1-1,1 0,0 1,-1-1,1 1,-1-1,1 0,-1 1,0-1,0 0,1 0,-1 1,0-1,0 0,-1 1,-46 39,47-41,-32 24,-1-2,0-2,-2-1,0-2,-24 8,39-21,7-3</inkml:trace>
  <inkml:trace contextRef="#ctx0" brushRef="#br0" timeOffset="206183.024">22865 11740,'3'-2,"7"-1,13-2,19-1,18-1,17-1,12-3,1 2,-14 2</inkml:trace>
  <inkml:trace contextRef="#ctx0" brushRef="#br0" timeOffset="207274.869">23734 11820,'2'2,"0"0,0 0,-1 0,1 0,-1 0,1 0,-1 1,0-1,0 0,0 1,0-1,0 1,-1-1,1 1,-1-1,1 1,-1 0,0-1,0 1,0-1,-1 1,1 0,0 1,-2 24,-1-1,-1 1,-1 0,-1-1,-3 2,-15 80,23-108,1 1,-1-1,1 0,0 0,-1 1,1-1,0 1,0-1,0 0,0 1,0-1,0 0,0 1,1-1,-1 0,0 1,1-1,-1 0,1 1,0-1,-1 0,1 0,0 0,0 0,-1 0,1 0,0 0,0 0,0 0,0 0,1 0,-1 0,0-1,0 1,0 0,1-1,-1 1,0-1,1 0,-1 1,0-1,1 0,-1 0,0 0,1 0,-1 0,0 0,1 0,-1 0,1-1,14-2,1-1,-1-1,1-1,-2 0,1-1,-1-1,0 0,0-1,-1-1,9-8,50-70,-74 118,-12 249,13-260</inkml:trace>
  <inkml:trace contextRef="#ctx0" brushRef="#br0" timeOffset="207541.549">23748 11620,'-15'-5,"-2"-1,12 3,20 1,23 2,24 0,20-1,13-7,-9 0</inkml:trace>
  <inkml:trace contextRef="#ctx0" brushRef="#br0" timeOffset="208114.804">24470 11807,'20'0,"17"0,10-2,7-3,2-4,0-1,-6 0,-11 2</inkml:trace>
  <inkml:trace contextRef="#ctx0" brushRef="#br0" timeOffset="208512.895">24457 11861,'2'191,"-2"-189,0 0,0 0,0 0,0 0,0 0,1 0,-1 0,1 0,-1 0,1-1,0 1,0 0,0 0,0 0,0-1,0 1,0 0,0-1,1 1,-1-1,1 1,-1-1,1 0,-1 0,1 0,0 0,0 0,-1 0,1 0,0 0,0-1,0 1,0-1,1 1,23 1,0-1,0-1,1-1,-1-1,0-2,5-1,39-5,-52 8,-10 0,0 1,0 0,0 0,1 0,-1 1,0 0,0 1,0 0,1 0,-1 1,0 0,-1 0,1 1,2 1,-8-3,-1 0,0 0,0 0,0 0,0 0,-1 0,1 0,0 1,0-1,-1 0,1 0,-1 1,1-1,-1 0,1 1,-1-1,0 0,0 1,1-1,-1 0,0 1,0-1,0 1,-1-1,1 0,0 1,-1-1,1 0,0 1,-1-1,0 0,1 1,-1-1,0 0,0 1,-33 40,14-24,-2 0,1-1,-2-2,0 0,-1-1,-1-2,-16 7,37-17,1 0,0 0,0 0,-1-1,1 1,-1-1,0 0,1 0,-1 0,0-1,0 1,0-1,1 0,-1 0,0 0,0 0,0-1,1 1,-1-1,0 0,1-1,-1 1,1 0,-1-1,1 0,-2-1,-5-11</inkml:trace>
  <inkml:trace contextRef="#ctx0" brushRef="#br0" timeOffset="208749.432">24470 11593,'18'-5,"25"-1,24-4,25-3,19-1,10-1,6 2,-2 4,-24 3</inkml:trace>
  <inkml:trace contextRef="#ctx0" brushRef="#br0" timeOffset="209149.496">25861 11646,'-15'4,"1"1,0 0,0 1,0 0,1 1,0 0,0 1,1 1,0 0,0 1,1 0,1 1,0 0,0 0,1 1,0 0,1 1,1 0,-2 4,3-3,1 1,1-1,0 1,1-1,0 1,1 0,1 0,1 0,0 0,1 8,0-17,-1 0,1 0,1-1,-1 1,1 0,0 0,0-1,1 1,-1-1,1 0,0 0,1 0,-1 0,1-1,0 1,0-1,1 0,-1 0,1 0,0-1,0 0,0 0,0 0,0 0,1-1,0 0,2 1,2-1,0 0,0 0,0-1,0-1,0 0,0 0,0-1,0 0,0 0,4-2,-9 2,-1 0,0 0,0-1,1 1,-1-1,0 0,0 0,0 0,-1-1,1 1,-1-1,1 0,-1 0,0 0,0-1,0 1,0-1,-1 1,1-1,-1 0,0 0,0 0,-1 0,1-2,-1 4,-1 1,0 0,1-1,-1 1,0-1,0 1,0 0,0-1,0 1,-1-1,1 1,0 0,-1-1,1 1,-1 0,1-1,-1 1,1 0,-1 0,0-1,0 1,0 0,0 0,0 0,0 0,0 0,0 0,0 1,0-1,0 0,-1 0,1 1,0-1,0 1,-1-1,0 1,-53-6,45 7,0 0,-1 1,1 0,0 1,1 0,-1 1,1-1,-1 2,1 0,0 0,1 0,-1 1,1 1,0-1,1 1,-1 1,2-1,-1 1,1 0,-1 3,6-10,0 0,0 0,1 0,-1 1,1-1,-1 0,1 0,-1 1,1-1,0 0,0 1,-1-1,1 0,0 1,0-1,0 0,1 1,-1-1,0 0,0 1,1-1,-1 0,1 1,-1-1,1 0,0 0,-1 0,1 0,0 1,0-1,0 0,0 0,0 0,0-1,0 1,0 0,1 0,12 6</inkml:trace>
  <inkml:trace contextRef="#ctx0" brushRef="#br0" timeOffset="209392.681">25552 11393,'16'0,"22"0,21 0,20-3,14 0,8-2,-14 0</inkml:trace>
  <inkml:trace contextRef="#ctx0" brushRef="#br0" timeOffset="209903.595">26515 11607,'10'-1,"-1"1,0 1,1 0,-1 0,0 0,0 1,0 1,0 0,0 0,-1 0,1 1,-1 0,0 1,0 0,0 0,-1 1,0 0,0 0,0 1,-1 0,0 0,0 0,-1 1,1 1,0 12,-1 1,-1-1,-1 1,-1 0,-1 1,0-1,-2 0,-1 0,-1 0,-5 21,2 7,-7 96,17-124,-1-22</inkml:trace>
  <inkml:trace contextRef="#ctx0" brushRef="#br0" timeOffset="210067.156">26462 11927,'13'-2,"17"-3,14-1,13-4,8-2,3-4,-4-4,-13 2</inkml:trace>
  <inkml:trace contextRef="#ctx0" brushRef="#br0" timeOffset="210337.097">26515 11380,'30'0,"30"0,27-3,22-2,13-4,-14 1</inkml:trace>
  <inkml:trace contextRef="#ctx0" brushRef="#br0" timeOffset="210741.795">27384 11607,'0'15,"1"-1,0 1,0-1,2 1,0-1,0 0,2 0,-1 0,2-1,0 1,0-1,2-1,-1 1,1-1,7 6,46 93,-60-108,0 0,0 0,0 0,0 0,-1 0,1 0,-1 0,0 0,1 0,-2 0,1 0,0 0,-1 0,1 0,-1 0,0 0,0 0,0 0,0 0,0-1,-1 1,1 0,-1-1,0 1,0-1,0 1,0-1,0 0,-1 0,1 0,0 0,-1-1,0 1,1-1,-1 1,0-1,-4 4,-1-1,1 0,-1 0,0-1,0 1,0-2,0 1,-1-1,1-1,-1 0,1 0,-1 0,1-1,-8-1,14 1,1-1,-1 0,1 0,-1 0,1 1,-1-2,1 1,-1 0,1 0,0 0,0 0,-1-1,1 1,0-1,0 1,0-1,1 1,-1-1,0 0,0 1,1-1,-1 0,1 1,0-1,-1 0,1 0,0 1,0-1,0 0,0 0,1 0,-1 1,0-1,1-1,19-62,-20 65,27-59,2 2,30-41,11-22,-65 111,-1 3,-1 1,0-1,0 0,0 0,-1 1,0-2,0 1,-1 0,1 0,-1-1,-1 1,1-4,-2 8,-1-1,1 1,-1 0,1 0,-1 0,0 0,0 1,0-1,0 0,0 1,0-1,0 1,0 0,-1 0,1 0,-1 0,1 0,-1 0,1 0,-1 1,1 0,-1-1,1 1,-1 0,0 0,1 0,-1 1,1-1,-1 1,1-1,-1 1,1 0,-1 0,1 0,0 0,-3 1,-4 1,-1 0,1 0,-1 1,1 0,0 0,1 1,-1 1,1-1,0 1,0 1,1-1,-1 1,2 1,-1-1,1 1,0 0,1 1,-4 6,3 2</inkml:trace>
  <inkml:trace contextRef="#ctx0" brushRef="#br0" timeOffset="211379.639">27318 11286,'20'0,"16"0,16 0,12 0,9 0,6-3,-1-2,-15-1</inkml:trace>
  <inkml:trace contextRef="#ctx0" brushRef="#br0" timeOffset="212117.839">28520 11687,'-3'-11,"0"0,-1 0,-1 1,1 0,-2 0,1 0,-2 0,1 1,-1 0,-6-6,10 12,0-1,-1 1,1 0,-1 0,0 0,0 1,0-1,0 1,0 0,-1 0,1 0,-1 1,1-1,-1 1,1 0,-1 1,0-1,1 1,-1 0,0 0,0 0,1 1,-1-1,0 1,1 0,-3 2,-1 0,0 0,0 1,1 0,-1 0,1 1,0 0,0 0,1 1,0 0,0 0,0 1,1-1,0 1,0 0,0 1,1-1,0 1,1 0,0 0,0 0,0 0,1 1,2-7,0 0,-1 0,1 0,0 1,0-1,1 0,-1 0,0 0,1 0,-1 0,1 0,0 0,0 0,0 0,0 0,0-1,0 1,0 0,0 0,1-1,-1 1,1-1,-1 1,1-1,-1 0,1 0,0 0,0 0,0 0,0 0,0 0,0 0,0-1,0 1,0-1,0 1,1-1,81-1,-67-2,0-1,-1 0,0-1,0-1,0-1,-1 0,0-1,0-1,-1 0,0-1,6-6,-16 13,-3 2,-1 0,0 0,1 0,-1 0,1 1,0-1,-1 0,1 0,0 1,-1-1,1 0,0 1,0-1,-1 1,1-1,0 1,0-1,0 1,0-1,0 1,0 0,0 0,0-1,0 1,0 0,0 0,0 0,-1 0,1 0,0 0,0 1,0-1,0 0,0 0,0 1,0-1,0 0,0 1,0-1,0 1,-1-1,1 1,0 0,0-1,-1 1,1 0,0-1,6 16,0 1,-1-1,0 1,-2 0,0 0,0 5,2 6,-2-10,0-6,-1 0,0 0,-1-1,0 2,-1-1,-1 0,0 0,0 0,-1 0,-1 0,-2 10,2-18,0 0,-1 0,1 0,-1 0,0-1,0 1,-1-1,1 0,-1 0,1 0,-1-1,0 1,0-1,0 0,0 0,-1 0,1-1,0 1,-1-1,1 0,-1-1,0 1,-103 1,69-8</inkml:trace>
  <inkml:trace contextRef="#ctx0" brushRef="#br0" timeOffset="212402.088">28267 11165,'13'-2,"21"-1,27 0,27 1,20-2,12-2,-14-1</inkml:trace>
  <inkml:trace contextRef="#ctx0" brushRef="#br0" timeOffset="213902.235">20125 12702,'-65'91,"62"-86,1 0,0 0,0 0,0 0,0 0,1 0,0 0,0 1,0-1,0 0,1 1,0-1,0 0,1 1,0-1,-1 0,2 0,-1 1,1 1,1-3,-1 0,1 0,0 0,0-1,0 1,0-1,1 1,-1-1,1 0,0-1,0 1,0-1,0 1,0-1,1-1,-1 1,1 0,-1-1,1 0,0 0,0 0,102 5,4-21,-107 14,1-1,-1 1,1-1,-1 0,0-1,0 1,0-1,0 1,-1-1,1 0,-1-1,1 1,-1-1,0 1,0-1,-1 0,1 0,-1 0,0 0,0-1,0 1,0-1,0-4,0 1,0-1,-1 0,0 1,0-1,-1 0,-1 0,1 0,-1 1,0-1,-1 0,0 1,-1-1,0 1,0 0,0 0,-1 0,-1 0,1 1,-1-1,0 1,-1 1,0-1,-5-5,7 10,0 0,0 0,0 0,0 0,0 1,0-1,-1 1,1 0,0 0,-1 1,1-1,0 1,-1 0,1 0,-1 1,1-1,-1 1,1 0,0 0,0 0,-1 1,1 0,0-1,0 2,1-1,-3 1,-2 2,0 1,1-1,0 1,0 0,1 1,-1 0,1 0,1 0,0 1,0-1,0 1,0 2,-5 14</inkml:trace>
  <inkml:trace contextRef="#ctx0" brushRef="#br0" timeOffset="214183.743">20232 12983,'0'14,"0"13,0 14,0 13,0 14,2 11,1 8,0 7,0 6,-1 4,-4 1,-2-3,-5-6,-1-13,0-21</inkml:trace>
  <inkml:trace contextRef="#ctx0" brushRef="#br0" timeOffset="218064.803">21060 12796,'-3'3,"0"0,0 0,1 1,-1-1,1 0,-1 1,1 0,0-1,0 1,1 0,-1 0,1 0,0 0,0 0,0 0,0 1,1-1,0 0,0 0,0 1,0-1,1 0,-1 0,1 0,0 0,1 1,-1-1,1-1,-1 1,1 0,0 0,1-1,-1 1,1-1,-1 1,1-1,0 0,0 0,0-1,1 1,1 1,0-1,-1-1,1 1,0-1,0 0,0 0,0 0,0-1,1 0,-1 0,0 0,1-1,-1 0,0 0,1 0,-1 0,1-1,-1 0,0 0,0-1,0 1,0-1,0 0,0-1,0 1,0-1,-1 0,1 0,-1 0,0-1,0 1,0-1,2-3,0 1,0-1,-1 0,1 0,-1 0,0 0,-1-1,0 0,0 0,-1 0,0-1,0 1,-1-1,0 0,-1 1,0-1,0 0,-1 0,0 0,-1-6,1 12,-1 0,0-1,0 1,0 0,0-1,-1 1,1 0,-1 0,0 0,0 0,0 0,0 1,0-1,0 1,-1-1,0 1,1 0,-1 0,0 0,0 0,0 0,0 1,0-1,-1 1,1 0,0 0,-1 0,1 0,0 1,-1 0,0-1,-3 1,0 0,0 0,0 1,1 0,-1 0,0 0,1 1,-1 0,1 1,0-1,-1 1,1 0,0 1,1-1,-5 4,3-1,1 0,-1 1,1 0,1 0,-1 0,1 1,0 0,1 0,0 0,0 0,1 1,0-1,0 1,1 0,0 0,1 0,0 0,0 0,1 0,0 0,0 0,1 1,1-1,-1 0,4 7,6 15</inkml:trace>
  <inkml:trace contextRef="#ctx0" brushRef="#br0" timeOffset="218332.007">21154 12996,'-2'16,"-1"17,3 16,3 16,5 13,5 13,-1 14,-2 10,-3 5,-4 1,-6-4,-2-22</inkml:trace>
  <inkml:trace contextRef="#ctx0" brushRef="#br0" timeOffset="219068.445">22050 12676,'-10'12,"0"0,1 0,1 1,0 0,0 1,2 0,0 0,0 0,1 1,1 0,0-1,1 6,3-16,0 1,0-1,1 0,0 0,0 0,0 0,0 0,0 0,1 0,0 0,0 0,0-1,0 1,0-1,1 1,0-1,-1 0,1 0,1 0,-1 0,0-1,1 1,-1-1,1 0,0 0,-1 0,1-1,1 1,6 2,1 0,0 0,0-2,0 1,1-2,-1 1,0-2,1 0,1 0,-3-1,1 0,0-1,-1-1,0 0,1 0,-1-1,0 0,-1-1,1 0,5-5,-12 8,0 0,-1-1,0 1,1-1,-1 0,0 0,0 0,-1 0,1-1,-1 1,1-1,-1 1,0-1,-1 0,1 0,0 0,-1 0,0 0,0 0,0 0,-1 0,0-1,1 1,-1 0,-1 0,1 0,0-1,-1 1,0 0,-1-2,-1-1,-1 1,0 0,0 0,0 0,-1 1,0-1,0 1,0 0,-1 0,0 1,0 0,0 0,0 0,-1 1,1 0,-1 0,0 0,0 1,0 0,0 1,0-1,0 1,-1 1,1-1,0 1,0 1,-1-1,1 1,0 1,0-1,0 1,0 0,0 1,0-1,1 1,-1 1,1-1,-5 5,6-5,1 0,-1 0,1 0,0 1,0 0,1 0,-1 0,1 0,0 1,0-1,0 1,0 0,1 0,0 0,0 0,0 0,1 0,-1 0,1 1,1-1,-1 0,1 4,4 12</inkml:trace>
  <inkml:trace contextRef="#ctx0" brushRef="#br0" timeOffset="219359.2">22210 12917,'-11'13,"-6"14,-1 16,4 15,4 12,3 14,5 9,6 9,4 4,1 2,-2-3,-1-6,-2-20</inkml:trace>
  <inkml:trace contextRef="#ctx0" brushRef="#br0" timeOffset="220064.49">22959 12702,'-5'3,"-1"1,1-1,0 1,0 0,1 0,-1 0,1 1,0-1,0 1,0 0,1 1,0-1,0 0,0 1,0 0,1 0,0-1,0 1,1 1,0-1,0 0,0 0,1 0,0 1,0-1,0 0,1 0,0 0,0 0,0 1,1-1,0-1,1 1,-1 0,1 0,0-1,0 0,1 1,-1-1,1-1,0 1,3 2,3-3,0-1,0 0,0 0,1-1,-1 0,1-1,0 0,-1-1,1 0,0 0,-1-1,1-1,-1 0,1 0,-1-1,0 0,0-1,0 0,0-1,-1 0,0-1,0 1,0-2,-1 1,0-1,1-2,-4 6,-1 0,0 0,0-1,0 0,0 0,-1 0,0 0,0 0,0-1,0 1,0-1,-1 0,0 0,0 0,0 0,-1 0,0 0,0 0,0-1,-1 1,1 0,-1-1,0 1,-1 0,1-1,-1 1,0 0,-1 0,1 0,-1 0,0 0,0 0,-1 0,1 0,-1 1,-2-3,1 2,-1 0,1 1,-1 0,0 0,0 0,-1 0,1 1,-1 0,1 0,-1 1,0-1,0 1,0 0,0 1,-1 0,1 0,0 0,-1 0,1 1,0 0,-1 1,1-1,0 1,-1 1,1-1,0 1,0 0,0 0,0 1,1 0,-1 0,1 0,-1 0,1 1,0 0,0 0,1 1,-2 1,-31 71,27-38</inkml:trace>
  <inkml:trace contextRef="#ctx0" brushRef="#br0" timeOffset="220255.482">23093 12983,'-5'23,"-1"21,1 19,2 17,5 13,7 11,5 8,6 2,2 1,-4-19</inkml:trace>
  <inkml:trace contextRef="#ctx0" brushRef="#br0" timeOffset="221073.046">24002 12609,'-9'3,"-1"-1,-1 1,1 0,0 0,0 1,0 1,0-1,1 2,0-1,0 1,0 1,1-1,0 1,0 1,0 0,1 0,-5 8,10-13,1 0,0 0,1 0,-1 0,1 0,-1 0,1 0,0 0,0 0,0 0,0 0,1 0,-1 0,1 0,0 0,0 0,0-1,0 1,0 0,1 0,-1-1,1 1,0-1,0 1,0-1,0 0,0 0,0 0,1 0,77 44,-66-41,-1-2,1 0,0-1,0 0,0-1,0-1,0 0,0 0,0-2,13-2,-22 3,1 0,0-1,0 1,-1-1,1-1,0 1,-1-1,0 0,0 0,0 0,0-1,0 1,-1-1,0 0,0-1,0 1,0-1,0 0,-1 0,0 0,0 0,-1-1,1 1,-1-1,0 1,0-5,-1 6,0-1,-1 0,0 0,0 1,-1-1,1 0,-1 0,0 1,0-1,0 1,-1-1,0 1,0-1,0 1,0 0,-1 0,1 0,-1 0,0 0,0 1,-1-1,1 1,-1 0,0 0,1 0,-1 1,0-1,-1 1,1 0,0 0,-1 0,-2 0,1 0,1 0,-1 0,1 1,-1-1,1 1,-1 1,0-1,0 1,1 0,-1 0,0 1,1-1,-1 1,0 1,1-1,-1 1,1 0,0 0,-1 0,1 1,0 0,0 0,1 0,-1 1,1 0,-1-1,1 2,-23 54,21-31</inkml:trace>
  <inkml:trace contextRef="#ctx0" brushRef="#br0" timeOffset="221275.506">24096 12890,'-9'16,"-6"19,1 19,-1 19,3 17,3 14,6 10,5 6,3 2,0 0,0-22</inkml:trace>
  <inkml:trace contextRef="#ctx0" brushRef="#br0" timeOffset="222112.616">24871 12569,'-5'-2,"0"1,0 0,-1 0,1 0,0 1,-1 0,1 0,0 0,-1 0,1 1,0 0,-1 0,1 1,0-1,0 1,0 0,0 1,1-1,-1 1,1 0,-1 0,1 0,0 1,0-1,0 1,0 0,1 0,0 0,0 1,0-1,0 1,0 1,1 0,-1-1,1 1,0 0,1 0,-1 0,1 0,0 1,1-1,0 0,0 0,0 0,0 1,1-1,0 0,1 0,-1 0,1 0,0 0,1 0,-1-1,1 1,0-1,1 0,-1 0,1 0,0 0,0 0,1-1,-1 0,1 0,0 0,0 0,0-1,1 0,-1 0,3 1,2-3,-1 1,1-1,-1-1,1 0,0 0,-1-1,1 0,-1-1,1 0,-1 0,0-1,0 0,0-1,0 0,0-1,-1 1,0-1,0-1,0 0,-1 0,0 0,0-1,0 0,-1-1,0 1,-1-1,1 0,-2 0,1-1,-1 0,0 0,-1 0,0 0,0 0,-1 0,-1-1,1 1,-1-1,-1 0,0-6,-1 12,1 0,-1 0,0 0,-1 0,1 1,-1-1,1 0,-1 1,0-1,-1 1,1 0,0 0,-1 0,0 0,0 0,0 0,0 1,0-1,0 1,-1 0,1 0,-1 0,1 0,-1 1,0 0,0 0,0 0,0 0,0 0,0 1,0-1,-3 1,-2 0,0 0,0 1,0 0,0 1,0 0,0 0,0 1,0 0,1 0,-1 1,1 0,0 1,-7 5,-45 55,42-34</inkml:trace>
  <inkml:trace contextRef="#ctx0" brushRef="#br0" timeOffset="222405.395">24991 12890,'-6'18,"-8"18,-1 16,0 17,2 15,6 12,9 10,8 5,5 1,0-17</inkml:trace>
  <inkml:trace contextRef="#ctx0" brushRef="#br0" timeOffset="223086.571">25780 12475,'-6'-1,"0"1,0 0,1 0,-1 0,0 1,0-1,1 1,-1 1,0-1,1 1,0 0,-1 0,1 1,0 0,0-1,0 2,0-1,1 1,-1-1,1 1,0 0,0 1,1-1,-1 1,1 0,0-1,0 1,0 1,1-1,0 0,-1 4,2-3,0 1,0 0,1-1,0 1,0 0,0-1,1 1,0-1,1 1,-1-1,1 1,1-1,-1 0,1 0,0 0,0 0,1-1,-1 1,1-1,1 0,-1 0,1 0,0-1,0 1,0-1,0 0,1-1,0 1,0-1,0-1,0 1,0-1,0 0,4 1,-2-1,0 1,0-2,0 1,0-1,1-1,-1 1,0-1,1-1,-1 1,0-2,1 1,-1-1,0 0,0-1,0 0,-1 0,1 0,-1-1,0-1,0 1,0-1,0 0,-1 0,0-1,0 0,0 0,-1-1,0 1,0-1,-1 0,1-1,-2 1,1-1,-1 1,0-1,1-6,-3 10,0 0,0-1,-1 1,1 0,-1-1,0 1,0 0,-1-1,1 1,-1 0,0-1,0 1,-1 0,1 0,-1 0,0 0,0 0,0 0,0 1,-1-1,1 1,-1-1,0 1,0 0,0 0,-1 0,1 1,-1-1,1 1,-1 0,0 0,0 0,0 0,0 1,0 0,-1 0,1 0,0 0,0 0,-1 1,1 0,0 0,-1 0,-3 1,-2 3,0 0,1 0,-1 1,1 0,0 1,1 0,-1 1,1-1,1 2,-1-1,1 1,0 0,1 0,0 1,0 0,1 0,0 1,1-1,-3 9,-8 20</inkml:trace>
  <inkml:trace contextRef="#ctx0" brushRef="#br0" timeOffset="223289.105">25847 12809,'0'19,"-2"16,-3 17,-1 15,0 15,2 13,1 9,4 8,4 2,3 0,0-3,-1-21</inkml:trace>
  <inkml:trace contextRef="#ctx0" brushRef="#br0" timeOffset="224288.364">26889 12408,'-12'-4,"-1"0,1 1,-1 0,0 0,0 2,0 0,0 0,0 1,0 1,0 0,0 1,0 0,-10 3,15-2,0-1,0 1,0 1,1-1,-1 1,1 0,0 1,0 0,1 0,-1 0,1 1,1 0,-1 0,1 1,0-1,0 1,1 0,-1 1,2-1,-1 1,1-1,0 2,1-4,1 0,0 1,-1-1,2 0,-1 1,1-1,0 1,0-1,0 1,1-1,-1 0,1 1,1-1,-1 0,1 1,0-1,0 0,1 0,-1-1,1 1,0 0,0-1,1 0,-1 0,1 0,0 0,0 0,0-1,1 0,-1 1,1-2,0 1,0-1,0 1,0-1,2 0,3 0,0 0,0-1,0 0,0-1,0 0,0 0,0-1,0-1,0 1,0-2,-1 1,1-1,-1-1,0 0,0 0,0-1,0 0,-1 0,0-1,0 0,0-1,-1 0,0 0,0 0,-1-1,0 0,0 0,-1-1,0 0,0 1,-1-2,0 1,-1 0,0-1,-1 0,0 1,0-1,0-8,-1 14,-1 0,0 1,0-1,0 1,0-1,0 0,-1 1,0-1,0 1,0-1,0 1,0-1,-1 1,1 0,-1 0,0-1,0 1,0 0,0 1,-1-1,1 0,-1 1,0-1,1 1,-1 0,0 0,0 0,-1 0,1 1,0-1,-1 1,1 0,-1 0,1 0,-1 0,1 1,-1-1,0 1,1 0,-4 0,-1 2,1 1,0 0,0 0,0 0,0 1,1 0,-1 0,1 1,0 0,0 0,1 0,-1 1,1 0,0 0,1 0,0 1,0-1,0 1,1 0,-1 0,2 0,-1 1,1-1,0 1,1-1,0 1,0-1,0 1,1 6,2-2,0-1,1 1,1-1,-1 0,2 0,-1 0,1-1,1 1,0-1,1 0,0-1,0 0,1 0,0 0,7 4,-4-1,0 0,0 1,-1 1,0-1,-2 2,1-1,4 14,-5 3,-1 1,-2-1,-1 1,-2 0,-1 0,-1 0,-2 3,-24 287,12-205,6 1,5 86,7-146</inkml:trace>
  <inkml:trace contextRef="#ctx0" brushRef="#br0" timeOffset="225234.863">27772 12181,'-8'-3,"-1"1,0 0,0 0,-1 1,1 0,0 1,0 0,0 0,-1 1,1 0,0 1,0 0,0 0,0 1,1 0,-1 1,1 0,0 0,0 0,0 1,0 1,1-1,-2 2,1 4,-1 1,1 0,1 0,0 0,1 1,0 0,1 0,1 1,0-1,0 1,2 0,-1 0,2 0,0 0,1 1,0-1,2 9,-2-21,0 1,0 0,0-1,1 1,-1-1,1 1,0-1,0 1,0-1,0 1,0-1,0 0,1 1,-1-1,1 0,-1 0,1 0,0 0,0 0,0-1,0 1,0-1,0 1,0-1,1 0,-1 1,1-1,-1 0,0-1,1 1,0 0,-1-1,1 1,-1-1,1 0,0 0,-1 0,1 0,0-1,7 0,0-1,-1-1,1 0,0-1,-1 1,0-2,0 1,0-1,0-1,-1 0,0 0,0 0,0-1,-1 0,0-1,-1 1,1-1,-2-1,1 1,-1-1,0 0,-1 0,0-1,0 1,-1-1,-1 0,1-4,-2 11,0 0,0 0,0 0,-1 1,0-1,1 0,-1 0,0 0,-1 0,1 0,0 0,-1 0,0 0,1 0,-1 0,0 0,-1 1,1-1,0 0,-1 1,0-1,1 1,-1 0,0-1,0 1,0 0,0 0,-1 0,1 1,-1-1,1 0,-1 1,1 0,-1-1,0 1,0 0,0 0,0 1,1-1,-4 0,-1 2,0 1,-1-1,1 1,0 1,0-1,1 1,-1 0,1 1,-1 0,1 0,0 0,0 0,1 1,-1 0,1 1,0-1,1 1,-1 0,1 0,0 0,1 0,-1 1,1 0,1-1,-1 1,1 0,0 0,1 1,0-1,-1 5,3-5,-1-1,1 1,0 0,1-1,-1 1,1-1,0 1,1-1,0 0,0 0,0 0,1-1,-1 1,2-1,-1 1,0-1,1-1,0 1,0-1,2 2,1 1,0 1,-1 0,0 0,0 0,-1 1,0 0,-1 0,3 6,0 13,-1 0,-1 0,-1 1,-2 0,0 0,-2 8,0-4,13 166,28 128,6-39,-39-217</inkml:trace>
  <inkml:trace contextRef="#ctx0" brushRef="#br0" timeOffset="226233.704">28548 12342,'-15'1,"1"1,-1 0,1 1,0 1,0 1,0 0,1 0,0 1,0 1,-12 8,17-10,-1 0,1 0,-1 1,2 0,-1 1,1 0,0 0,0 0,1 1,0 0,0 0,1 1,0-1,0 1,1 0,1 1,-1-1,1 1,0 6,3-12,0 1,1-1,-1 0,1 1,1-1,-1 0,0 0,1 0,0 0,0 0,0 0,1 0,-1-1,1 1,0-1,0 0,0 1,0-1,0-1,1 1,-1 0,1-1,1 1,95 36,-84-36,-1-1,1 0,0-1,-1 0,1-2,0 0,-1 0,9-3,-18 3,0 0,0-1,0 0,0 0,0 0,-1-1,1 0,-1 0,0-1,0 1,0-1,0 0,0 0,-1-1,0 1,0-1,0 0,-1 0,1 0,-1-1,0 1,1-6,-1 3,-1 0,0 0,0-1,-1 1,0-1,0 1,-1-1,0 0,-1 1,0-1,0 1,-1-1,0 1,0 0,-1 0,0 0,0 0,-1 0,0 1,-1-1,0 1,0 0,0 0,-1 1,-3-4,3 8,-1-1,1 1,0 0,-1 0,1 1,-1 0,0 0,1 0,-1 1,0 0,1 0,-1 1,0 0,1 0,-1 1,1-1,-1 1,1 1,0-1,0 1,0 0,0 1,0-1,1 1,0 0,0 1,0-1,0 1,0 0,1 0,0 1,0-1,1 1,-1 0,0 2,3-2,0 0,0 0,1 1,0-1,0 0,0 0,1 0,0 0,0 1,1-1,0 0,0-1,0 1,0 0,1-1,0 1,0-1,1 0,-1 0,1 0,0 0,1-1,-1 1,1-1,0 0,0-1,4 3,2 5,6 4,-1 0,0 1,-1 0,-1 2,-1-1,-1 2,0 0,-1 0,-1 1,-1 0,3 10,-5 15,-1 1,-3-1,-1 1,-2 0,-3 0,-5 24,8-60,-17 144,-7 147,24-279,1 0,1 0,1-1,1 1,1-1,0 0,2 0,4 9,10 13</inkml:trace>
  <inkml:trace contextRef="#ctx0" brushRef="#br0" timeOffset="230828.367">23320 29,'0'0,"0"-1,-1 1,1 0,0 0,0-1,-1 1,1 0,0 0,0-1,-1 1,1 0,0 0,-1 0,1 0,0-1,-1 1,1 0,0 0,-1 0,1 0,0 0,-1 0,1 0,0 0,-1 0,1 0,0 0,-1 0,1 0,-1 0,1 0,0 0,-1 1,1-1,0 0,0 0,-1 0,1 1,0-1,-1 0,1 0,0 0,0 1,-1-1,1 0,0 1,0-1,0 0,-1 1,1-1,0 0,0 1,0-1,0 0,0 1,0-1,0 0,0 1,0-1,0 1,-5 10,1 1,1 0,0 0,0 0,2 0,-1 1,2-1,-1 9,1-4,-3 1,2 0,0 0,1 1,0-1,2 0,0 0,1 1,1-2,1 1,0 0,1-1,1 0,1-1,0 1,2-1,8 11,-17-25,0 0,0-1,0 1,0-1,1 1,-1-1,1 0,-1 0,1 1,-1-1,1 0,0 0,0 0,-1-1,1 1,0 0,0-1,0 1,0-1,0 0,0 1,0-1,0 0,0 0,0 0,0-1,0 1,-1 0,1-1,0 1,0-1,0 0,0 0,0 1,-1-1,1 0,0 0,-1-1,1 1,-1 0,1-1,-1 1,0 0,0-1,1 0,-1 1,0-1,7-14,-1-1,0 0,-1 0,-1-1,-1 0,2-15,1 2,-1 8,-1 0,-1 0,-2-1,0 1,-1-1,-1 0,-1 1,-2-5,2 23,-1 0,0-1,0 1,-1 0,1 0,-1 1,0-1,0 1,-1-1,1 1,-1 0,0 0,0 1,0-1,-1 1,1 0,-1 0,0 0,0 1,0-1,0 1,0 1,-1-1,1 1,0 0,-1 0,1 0,-1 1,1 0,-2 0,0-1,0 1,0 0,0 1,1-1,-1 1,0 1,0-1,0 1,1 0,-1 1,1 0,0 0,0 0,0 1,0-1,0 1,1 1,0-1,0 1,0 0,0 0,1 1,0-1,0 1,-1 4,2-1,-1 1,1 0,1 0,-1 0,2 0,-1 0,2 0,-1 0,1 1,1-1,0 0,0 0,1 0,1 0,-1 0,4 8,12 26</inkml:trace>
  <inkml:trace contextRef="#ctx0" brushRef="#br0" timeOffset="231301.378">23668 96,'-9'34,"2"0,2 1,1 0,1 0,3 0,1 14,10 47,-10-91,0-1,0 0,0 0,1 0,0 0,0 0,0 0,0-1,1 1,-1-1,1 1,0-1,0 0,0 0,0 0,1-1,-1 1,1-1,0 0,0 0,0 0,1-1,1-1,0 0,-1 0,1 0,0-1,-1 0,1 0,-1-1,0 1,1-1,-1 0,0-1,0 1,0-1,0 0,0 0,-1-1,0 1,1-1,-1 0,0 0,-1 0,1-1,-1 1,0-1,0 0,0 0,-1 0,1-1,3-8,0 0,-1 0,0-1,-1 0,-1 0,0 0,-1 0,0 0,-2-1,0 1,0 0,-1 0,-1-1,-1 1,0 0,-1 0,-1 1,0-1,0 1,-3-2,5 11,0 0,0 1,0 0,0 0,-1 0,0 0,0 0,0 1,0-1,0 1,-1 0,1 1,-1-1,-5-1,8 3,0 0,0 1,-1-1,1 1,0 0,0-1,-1 1,1 0,0 1,-1-1,1 0,0 0,0 1,-1 0,1-1,0 1,0 0,0 0,0 0,0 0,0 0,0 1,0-1,1 1,-1-1,0 1,1 0,-1-1,1 1,0 0,-1 0,1 0,0 0,0 0,0 1,-1 4,0 1,0-1,0 1,1-1,0 1,1-1,0 1,0 0,0-1,1 1,1-1,-1 1,1-1,0 1,0-1,1 0,0 0,1 0,-1-1,1 1,1-1,-1 0,1 0,0 0,0 0,1-1,0 0,1 1,30 25</inkml:trace>
  <inkml:trace contextRef="#ctx0" brushRef="#br0" timeOffset="231701.264">24122 149,'-4'8,"-1"-1,1 1,0 0,0 0,1 0,0 0,1 0,0 1,0-1,1 1,0 0,0-1,1 10,0-18,-1 14,1 0,1 0,0-1,0 1,1 0,1-1,0 1,1-1,1 0,0 0,-3-8,0-1,0 0,0 0,0 0,1-1,0 1,0 0,0-1,0 0,0 0,1 0,-1 0,1 0,0-1,0 1,0-1,0 0,0-1,0 1,1-1,-1 1,0-1,1 0,-1-1,1 1,0-1,-1 0,1 0,-1-1,1 1,3-2,-2 1,0-1,-1 0,1 0,0-1,-1 1,1-1,-1-1,0 1,0-1,0 0,-1 0,1 0,-1 0,0-1,0 0,0 0,-1 0,0 0,0-1,0 1,-1-1,2-3,2-9,0 1,-2-1,0 0,-1 0,0-1,-1-17,-2 23,0 1,-1 0,0-1,-1 1,-1 0,0 0,0 1,-1-1,-6-10,9 18,-1 0,0 0,-1 0,1 0,-1 0,1 1,-1 0,0-1,-1 1,1 0,0 0,-1 1,1-1,-1 1,0 0,0 0,0 0,0 0,0 1,-1 0,1-1,0 2,-1-1,1 0,-1 1,1 0,-1 0,-3 1,3 0,0 0,1 0,-1 1,0 0,0 0,1 0,-1 1,1-1,0 1,0 0,0 1,0-1,0 1,1-1,0 1,-1 0,1 0,1 1,-1-1,1 0,-1 1,1 0,1 0,-1-1,1 1,0 0,0 0,0 0,0 0,1 0,0 1,0-1,1 0,-1 0,1 0,0 0,0 0,1 0,-1-1,1 1,0 0,2 2,14 29</inkml:trace>
  <inkml:trace contextRef="#ctx0" brushRef="#br0" timeOffset="232336.287">24644 109,'-9'14,"1"1,0-1,1 1,1 1,1 0,0 0,1 0,0 0,1 0,1 1,1-1,0 1,2 0,-1-1,2 1,0-1,1 1,1-1,1 0,3 9,-7-22,1 1,-1-1,1 1,0-1,0 0,0 1,1-1,-1 0,1 0,0-1,0 1,0-1,0 1,0-1,0 0,0 0,1 0,-1-1,1 1,0-1,-1 0,1 0,0 0,0 0,-1-1,1 0,0 1,0-1,0-1,0 1,0 0,-1-1,1 0,0 0,0 0,-1-1,1 1,-1-1,1 1,-1-1,2-2,5-6,-1 0,0-1,-1 0,0 0,0-1,-1 0,-1-1,0 1,-1-1,0-1,-1 1,-1 0,0-1,0 0,0-12,-2 14,0 0,0 0,-1 1,0-1,-1 0,-1 0,0 1,-1-5,2 12,-1 0,1 0,-1 0,1 1,-1-1,0 0,-1 1,1 0,0-1,-1 1,0 0,0 0,0 1,0-1,0 1,0-1,-1 1,1 0,-1 0,0 0,0 1,1-1,-1 1,0 0,-2 0,-61 5,65-3,0-1,0 1,0-1,0 1,0 0,0 0,1 0,-1 0,0 0,0 1,1-1,-1 0,1 1,-1-1,1 1,0 0,-1-1,1 1,0 0,0 0,0-1,0 1,1 0,-1 0,0 0,1 0,-1 0,1 1,0-1,0 1,0-1,1 1,-1-1,1 0,0 1,0-1,0 0,0 1,0-1,1 0,-1 0,1 0,-1 0,1 0,0 0,0-1,-1 1,1-1,0 1,1 0,22 14</inkml:trace>
  <inkml:trace contextRef="#ctx0" brushRef="#br0" timeOffset="232710.51">25419 216,'23'2,"18"2,17-1,14-1,10 0,10-1,5 0,0-1,-3 0,-9 0,-14 0,-16 2,-16 1,-17-1,-10 1,-6-2</inkml:trace>
  <inkml:trace contextRef="#ctx0" brushRef="#br0" timeOffset="233021.729">26221 56,'33'-8,"-13"11,1 1,-1 1,0 1,-1 0,0 2,0 0,0 1,-1 1,3 3,61 55,-79-65,0 0,0 1,-1 0,0-1,1 1,-1 0,-1 0,1 0,0 0,-1 1,0-1,0 0,0 1,-1-1,1 1,-1-1,0 0,0 1,-1-1,1 1,-1-1,-1 3,-5 5,0 1,-1-1,0 0,-1-1,0 0,-1-1,-1 0,1 0,-1-1,-1 0,0-1,0 0,-1-1,1-1,6-2,-90 55,60-37</inkml:trace>
  <inkml:trace contextRef="#ctx0" brushRef="#br0" timeOffset="234669.736">26996 3,'33'65,"-24"-52,0 0,0 0,2-1,-1 0,2-1,0 0,0 0,1-2,0 1,0-2,1 0,0 0,1-1,-1-1,1-1,1 0,-1-1,1 0,15 1,-27-5,1-1,-1 1,0 0,0-1,0 0,0 0,1-1,-1 1,-1-1,1 1,0-1,0 0,-1-1,1 1,-1-1,0 1,1-1,-1 0,-1 0,1-1,0 1,-1-1,0 1,1-1,-2 0,1 1,0-1,-1 0,1 0,-1 0,0-1,-1 1,1 0,-1 0,1 0,-2-2,1-22,0 28,1 14,36 538,-36-518,0-20,0-1,-1 1,0 0,-1-1,-1 1,0-1,-1 0,-1 2,2-13,0 0,0 1,0-1,0 0,-1 0,1 0,-1 0,0-1,1 1,-1-1,0 1,0-1,0 0,0 0,0 0,0-1,0 1,0-1,0 0,-1 0,1 0,0 0,0 0,0-1,0 1,0-1,0 0,0 0,0 0,0 0,0 0,0-1,1 0,-1 1,0-1,1 0,0 0,-1 0,1 0,-1-2,-11-9,0-2,1 1,0-2,1 0,1 0,1-1,0 0,1-1,-3-10,10 25,0 1,1 0,-1-1,1 1,0-1,-1 0,1 1,0-1,1 0,-1 1,0-1,1 0,0 0,-1 0,1 0,0 0,1 1,-1-1,0 0,1 0,-1 0,1 1,0-1,0 0,0 1,1-1,-1 0,0 1,1 0,0-1,0 1,-1 0,1 0,0 0,1-1,134-40,-82 25,-1-2,-1-3,0-2,-50 23,-2 1,0 0,-1 0,1 0,0 0,0 1,0-1,0 0,0 0,0 1,0-1,0 0,0 1,0-1,1 1,-1 0,0-1,0 1,0 0,0 0,1 0,-1-1,0 1,0 0,1 1,-1-1,0 0,0 0,0 0,1 1,-1-1,0 1,0-1,0 1,0-1,0 1,0 0,0-1,0 1,0 0,0 0,0 0,0 0,-1 0,1 0,0 0,-1 0,1 0,-1 0,1 0,-1 0,1 1,8 127,-6-111,0 1,1-1,1 0,1-1,0 1,5 6,-8-18,0 0,1 0,-1 0,1 0,1-1,-1 0,1 0,0 0,0 0,0-1,1 0,-1 0,1-1,0 1,0-1,0 0,1-1,5 2,-5-2,0 0,-1-1,1 0,0-1,0 1,0-1,-1-1,1 1,0-1,0 0,-1 0,1-1,0 0,-1 0,0-1,1 0,-1 0,0 0,-1-1,1 0,-1 0,1 0,-1-1,0 0,-1 0,1 0,-1 0,0-1,0 0,-1 0,0 0,0 0,0 0,-1 0,0-1,0 0,0 1,-1-4,0 1,0-1,-1 0,-1 0,1 1,-2-1,1 0,-1 1,-1-1,0 1,0 0,0 0,-3-3,4 7,0 1,-1-1,0 0,0 1,0-1,0 1,-1 0,1 0,-1 1,0-1,-1 1,1 0,0 0,-1 0,0 0,1 1,-1 0,0 0,-1 0,1 0,0 1,0 0,-1 0,-3 3,1 1,-1-1,0 1,1 1,-1 0,1 0,0 0,1 1,-1 0,1 1,0 0,0 0,0 0,1 1,0 0,0 0,1 0,0 1,0 0,-1 6,-3-3,-25 39,2-4</inkml:trace>
  <inkml:trace contextRef="#ctx0" brushRef="#br0" timeOffset="236551.445">20232 14052,'-9'12,"1"1,0-1,1 1,1 1,0-1,1 1,0 0,1 0,0 1,2-1,-1 1,2-1,0 1,1 13,-3 7,-50 409,12-121,7 122,34 400,0-854,0 0</inkml:trace>
  <inkml:trace contextRef="#ctx0" brushRef="#br0" timeOffset="238155.651">19577 16820,'32'85,"-24"-67,-4-5,0-1,2 0,-1-1,1 1,1-1,0 0,1 0,0-1,0 0,1-1,1 0,-1 0,7 3,-14-11,1 1,0-1,-1 0,1-1,0 1,-1 0,1-1,0 0,0 0,0 1,0-2,-1 1,1 0,0 0,0-1,0 0,-1 0,1 1,0-1,-1-1,1 1,-1 0,1-1,-1 1,0-1,0 0,1 0,0-1,49-63,-9-20,-49 152,3 2,3-1,2 0,12 65,-4-40,-5 1,-3 12,-1-94,-1 0,0 0,0 0,-1 0,-1 0,0 0,-1 0,1 0,-2-1,0 1,0-1,-1 0,0 0,-1-1,0 1,0-1,-1 0,0-1,-1 0,-6 5,12-11,-1-1,1 0,-1 0,0 0,1 0,-1 0,0-1,0 1,0-1,1 0,-1 0,0 0,0 0,0 0,0-1,1 1,-1-1,0 0,0 0,1 0,-1 0,0 0,1 0,0-1,-1 0,1 1,0-1,-1 0,1 0,0 0,1 0,-2-1,-44-83,29-17,18 100,0-1,0 1,0-1,1 1,-1-1,1 1,0 0,0 0,0-1,1 1,-1 0,1 0,0 0,0 0,0 1,0-1,0 0,0 1,1-1,-1 1,1 0,0 0,0 0,0 0,0 1,0-1,0 1,3-2,129-17,-73 15,150-13,-211 18,1 0,0-1,0 1,0 0,-1 0,1 0,0 0,0 0,-1 1,1-1,0 0,0 1,-1-1,1 1,0 0,-1 0,1-1,-1 1,1 0,-1 0,1 1,-1-1,0 0,1 0,-1 1,0-1,0 0,0 1,0-1,0 1,0 0,-1-1,1 1,0 0,-1-1,0 1,1 0,-1 0,0 0,-13 82,10-76,1 0,-1-1,2 2,-1-1,1 0,0 0,1 0,0 1,0-1,1 0,0 2,0-7,0-1,0 0,0 0,0 0,0 0,0 0,0 0,1 0,-1 0,1-1,-1 1,1 0,0-1,-1 1,1-1,0 0,0 1,0-1,0 0,0 0,1 0,-1-1,0 1,0-1,0 1,1-1,-1 1,0-1,1 0,-1 0,0 0,1-1,-1 1,2-1,3 0,0 0,0-1,0 0,0 0,-1-1,1 0,-1 0,0 0,0-1,6-4,-5 1,0 0,-1 0,0 0,0-1,0 1,-1-2,-1 1,1 0,-1-1,0 0,1-5,-4 9,1 1,-1-1,0 1,0-1,0 0,-1 0,0 1,1-1,-2 0,1 0,-1 1,1-1,-1 0,0 1,-1-1,1 1,-1-1,0 1,0 0,-1-1,1 1,-1 0,-2-3,-2 3,0 1,0-1,-1 2,1-1,-1 1,1 0,-1 0,1 1,-1 0,0 1,0-1,0 1,1 1,-1 0,0 0,0 0,1 1,-1 0,1 1,0-1,-1 2,1-1,-5 4,-75 33,52-22</inkml:trace>
  <inkml:trace contextRef="#ctx0" brushRef="#br0" timeOffset="238628.492">19510 16767,'0'-2,"9"-1,15-2,16-3,20 0,18 0,11 0,7 2,1 2,-10 2,-19 1</inkml:trace>
  <inkml:trace contextRef="#ctx0" brushRef="#br0" timeOffset="242819.494">23333 791,'0'-1,"-1"1,0-1,1 1,-1-1,0 1,0-1,1 1,-1-1,0 1,0 0,0 0,1-1,-1 1,0 0,0 0,0 0,0 0,0 0,0 0,1 0,-1 0,0 0,0 0,0 0,0 1,0-1,1 0,-1 1,0-1,0 0,1 1,-1-1,0 1,0-1,1 1,-1 0,1-1,-1 1,0 0,1-1,-1 1,1 0,0 0,-1-1,1 1,0 0,-1 0,1 0,0 0,0 0,-17 46,12-27,1-1,1 1,0 0,2 0,0 0,2 0,0 0,1 0,1 0,1 3,-3-19,1 1,0 0,1 0,-1-1,1 1,-1-1,1 0,1 0,-1 0,0 0,1-1,0 1,0-1,0 0,0 0,1 0,-1-1,1 1,-1-1,1 0,0 0,0-1,0 0,0 0,0 0,0 0,0-1,0 0,0 0,1 0,-1 0,0-1,0 0,0 0,0-1,0 1,0-1,-1 0,1 0,1-2,5-3,-2 0,1-1,-1 0,0 0,0-1,-1 0,0-1,-1 0,0 0,-1-1,0 0,-1 0,0 0,0 0,-1-1,-1 0,0 0,-1 0,0 0,0 0,-2-1,1 1,-2 0,1-1,-2 1,0 0,-2-10,1 15,1 0,-1 0,0 0,0 1,-1-1,0 1,0 0,-1 0,1 0,-1 1,-1-1,0 0,4 5,0-1,0 0,0 1,0 0,0-1,-1 1,1 0,0 0,-1 0,1 0,-1 1,1-1,-1 0,1 1,-1 0,1 0,-1 0,1 0,-1 0,1 0,-1 1,1-1,-1 1,1 0,-1-1,1 1,0 0,-1 1,1-1,0 0,0 1,0-1,0 1,0-1,0 1,0 0,-3 5,-1 1,2-1,-1 1,1 0,0 0,1 1,0-1,0 1,1-1,0 1,0 0,1 0,0 0,1 0,0 0,0 0,1 0,0 0,1-1,-1 1,2 0,1 3,10 22</inkml:trace>
  <inkml:trace contextRef="#ctx0" brushRef="#br0" timeOffset="243207.851">23721 898,'-6'8,"1"0,-1 0,1 0,1 1,-1-1,2 1,-1 0,1 0,1 1,-1-1,2 1,-1-1,1 1,1 0,-1-1,2 1,-1 0,2-1,-1 1,1-1,1 1,-1-1,1 0,1 0,0 0,0 0,1-1,0 0,1 0,-1 0,3 1,-5-6,0 0,0-1,0 1,1-1,-1 0,1 0,0 0,0 0,0 0,0-1,0 0,0 0,0 0,0 0,0 0,1-1,-1 0,0 0,0 0,0-1,1 1,-1-1,0 0,0 0,0 0,0-1,0 0,0 1,-1-1,1-1,0 1,-1 0,0-1,1 0,-1 0,0 0,-1 0,1 0,0 0,0-3,5-4,0-2,-2 1,1-1,-1 0,-1 0,0 0,-1-1,0 0,-1 0,0 0,-1 0,-1 0,0 0,-1-1,0 1,-2-10,2 19,0 0,0 0,-1 0,1 0,-1 0,0 0,0 1,0-1,0 0,-1 1,1-1,-1 1,0-1,0 1,-1 0,1 0,0 0,-1 0,0 0,0 1,0-1,0 1,0 0,0 0,-1 0,1 0,-1 0,1 1,-1 0,0-1,0 1,1 1,-1-1,0 0,0 1,0 0,0 0,0 0,1 1,-1-1,0 1,0 0,0 0,1 1,0 0,1 0,-1 0,0 0,1 0,0 1,0-1,0 1,0-1,0 1,0 0,1 0,-1 0,1 0,0 0,0 0,0 1,0-1,0 0,1 0,0 1,-1-1,1 0,0 1,1-1,-1 0,1 1,-1-1,1 0,0 0,0 0,0 0,1 0,-1 0,1 0,0 0,0 0,0 0,0-1,0 1,0-1,1 0,1 2,23 20</inkml:trace>
  <inkml:trace contextRef="#ctx0" brushRef="#br0" timeOffset="243529.013">24269 939,'-13'0,"1"0,-1 1,1 1,-1 0,1 1,0 0,-7 4,15-6,1 0,-1 1,1 0,-1 0,1 0,0 0,-1 0,1 1,0-1,1 1,-1 0,0 0,1 0,-1 0,1 0,0 0,0 1,1-1,-1 1,1 0,-1-1,1 1,0 0,1 0,-1 3,1-4,0 1,0 0,0 0,1-1,0 1,0-1,0 1,0-1,1 1,-1-1,1 1,0-1,0 0,0 0,0 0,0 0,1 0,0-1,-1 1,1-1,0 0,0 1,3 0,81 32,-75-34,1 0,-1 0,0-1,1 0,-1-1,0-1,0 0,1-1,-2 0,1 0,0-1,6-4,-12 6,-1-1,0 1,0-1,0 0,0 0,0-1,-1 0,0 0,1 0,-1 0,-1 0,1-1,-1 1,1-1,-1 0,-1 0,1-1,-1 1,0-1,0 1,0-1,-1 1,0-1,0 0,-1 0,1 1,-1-5,-1 3,-1 0,1 0,-1 0,-1 0,1 0,-1 0,0 0,-1 1,0 0,0 0,0 0,-1 0,1 0,-2 1,1 0,0 0,-1 0,0 1,0 0,0 0,-1 0,1 1,-1 0,0 0,0 1,0 0,-6-1,11 3,0 0,1 0,-1 0,0 0,1 0,-1 1,1-1,-1 1,0-1,1 1,-1-1,1 1,-1 0,1 0,0 0,-1 0,1 0,0 0,0 0,-1 1,1-1,0 0,0 0,1 1,-1-1,0 1,0-1,1 1,-1-1,1 1,-1 0,1-1,-1 1,1-1,0 1,0 0,0-1,0 1,0 0,0-1,1 1,-1 0,1-1,-1 1,1-1,-1 1,1 0,0-1,0 0,-1 1,1-1,0 1,0-1,1 0,-1 0,0 1,17 26</inkml:trace>
  <inkml:trace contextRef="#ctx0" brushRef="#br0" timeOffset="243798.906">24777 1098,'0'-20,"0"-14,0-10,0-4,0-4,2 1,4 4,2 8,0 16,-1 19,-2 23,-1 22,-3 17,0 15,2 9,2 1,2-2,1-14</inkml:trace>
  <inkml:trace contextRef="#ctx0" brushRef="#br0" timeOffset="244251.702">25459 1139,'16'2,"17"3,18 1,17 0,12-2,7-2,-1 0,-5-1,-10-3,-17-2</inkml:trace>
  <inkml:trace contextRef="#ctx0" brushRef="#br0" timeOffset="244536.98">26007 978,'14'7,"18"7,17 3,12 1,4 2,-2 0,-7 1,-13-1,-13 1,-18 1,-19 2,-17 1,-14 1,-8-2,0-2,8-4,12-3,11-6</inkml:trace>
  <inkml:trace contextRef="#ctx0" brushRef="#br0" timeOffset="245217.128">26715 939,'54'65,"-49"-56,1 1,0-2,1 1,0-1,0 0,1 0,0-1,0 0,1-1,0 1,0-2,0 1,1-1,1 0,-1-5,-1 0,1-1,-1 0,1-1,-1 0,0 0,1-1,-1 0,0-1,-1 0,1 0,-1-1,0 0,0 0,0-1,-1 0,0 0,0-1,0 0,2-4,-8 10,32-27,-32 28,0 0,0 0,0 0,0 0,0 0,0 1,0-1,0 0,0 1,0-1,-1 0,1 1,0-1,0 1,0-1,0 1,-1 0,1-1,0 1,0 0,-1 0,1-1,-1 1,1 0,-1 0,1 0,-1 0,1 0,-1 0,0 0,1 0,-1 0,0 0,0 0,0 0,0 0,0 0,0 0,0 0,0 0,0-1,0 1,-1 1,1-1,8 215,-9-151,-3 236,-8-250,11-51,1 1,0 0,0 0,-1 0,1 0,-1 0,1 0,-1-1,1 1,-1 0,1 0,-1-1,0 1,1 0,-1-1,0 1,1-1,-1 1,0-1,0 1,0-1,0 1,1-1,-1 0,0 0,0 1,0-1,0 0,0 0,0 0,0 0,0 0,0 0,0 0,0 0,0-1,1 1,-1 0,0 0,0-1,0 1,0-1,0 1,1-1,-1 1,0-1,0 1,1-1,-1 0,-6-6,1 0,0 0,1-1,0 0,0 0,1 0,0 0,0-1,0-4,-4-5,-1-1,0-1,2 0,0 0,2-1,0 0,1 0,1-1,3 20,0 0,0-1,0 1,1 0,-1 0,1-1,-1 1,1 0,0 0,0 0,0 0,0 0,0 0,1 0,-1 0,1 0,-1 0,1 1,-1-1,1 1,0-1,0 1,0-1,0 1,0 0,0 0,0 0,0 1,1-1,-1 0,75-13,-65 13,344-22,-355 23,1-1,0 1,0-1,0 1,0 0,0 0,0 0,0 0,-1 0,1 1,0-1,0 1,0-1,0 1,-1 0,1-1,0 1,0 0,-1 0,1 0,-1 0,1 0,-1 1,1-1,-1 0,0 1,0-1,0 1,0 0,0-1,0 1,0 0,0-1,0 1,-1 0,1 0,-1 0,1-1,-1 1,0 0,0 0,0 0,0 2,20 228,-15-204</inkml:trace>
  <inkml:trace contextRef="#ctx0" brushRef="#br0" timeOffset="245548.705">26582 737,'-2'0,"1"0,8 0,14 3,17 0,20 0,19-1,14-1,8-2,2-6,-15-1</inkml:trace>
  <inkml:trace contextRef="#ctx0" brushRef="#br0" timeOffset="247754.148">21221 13946,'0'0,"-1"0,1-1,0 1,-1 0,1-1,-1 1,1 0,-1 0,1-1,-1 1,1 0,0 0,-1 0,1 0,-1 0,0 0,1 0,-1 0,1 0,-1 0,1 0,-1 0,1 0,-1 0,1 0,-1 0,1 1,0-1,-1 0,1 0,-1 0,1 1,-1-1,1 0,0 1,-1-1,1 0,0 1,-1-1,1 1,0-1,-1 1,1-1,0 0,0 1,-1-1,1 1,0-1,0 1,0-1,0 1,0-1,0 1,0-1,0 1,0-1,0 1,0-1,0 1,0-1,1 1,-7 38,6-39,9 284,-2-161,0 91,-9 1,-17 72,-13 95,32-365</inkml:trace>
  <inkml:trace contextRef="#ctx0" brushRef="#br0" timeOffset="248789.682">20927 16138,'2'5,"6"31,3-1,1-1,1 0,2-1,1 0,1-1,5 2,-21-31,-1-1,1 0,0 0,0 0,1 1,-1-1,0 0,1-1,-1 1,1 0,0 0,-1-1,1 1,0-1,0 1,0-1,0 0,0 0,0 0,0 0,1 0,-1 0,0-1,1 1,-1-1,0 1,1-1,-1 0,0 0,1 0,-1 0,1-1,-1 1,0 0,1-1,-1 0,0 0,0 1,1-1,-1-1,0 1,0 0,1-2,6-11,-1-1,-1 0,-1-1,0 0,-1 0,-1 0,0 0,-1-1,-1 1,-1-1,0 0,-2-15,1 15,-1 32,19 299,-10-218,26 311,-34-405,2 12,0 0,-1 1,0-1,-1 1,-1-1,0 0,-1 1,-1-1,0 0,-1 0,0 0,-1-1,-1 0,0 0,-3 4,7-15,1 0,-1 0,0 0,0 0,0 0,0 0,-1 0,1-1,0 1,-1-1,1 0,-1 0,0 0,1 0,-1 0,0 0,1-1,-1 1,0-1,0 0,0 0,1 0,-1 0,0 0,0-1,1 1,-1-1,0 0,0 0,1 0,-1 0,1 0,-1 0,1-1,0 1,-1-1,1 0,0 0,0 0,0 0,0 0,0 0,1 0,-1-1,-9-13,0-1,1 0,0 0,2-1,0-1,1 0,1 0,1 0,0 0,2-1,0 0,1-4,1 19,0 0,1 0,-1 0,1 0,1 1,-1-1,0 0,1 0,0 0,0 0,1 1,-1-1,1 0,0 1,0-1,1 1,-1 0,1 0,0 0,0 0,1 0,-1 1,1 0,-1-1,1 1,0 0,0 1,0-1,1 1,-1 0,5-2,15-2,1 1,0 2,-1 0,1 1,0 2,0 0,0 2,1 1,11 1</inkml:trace>
  <inkml:trace contextRef="#ctx0" brushRef="#br0" timeOffset="248997.732">21596 16900,'2'-11,"-1"3,-4 9,0 17,-1 18,-1 15,0 12,0 7,2 0,1-5,1-13</inkml:trace>
  <inkml:trace contextRef="#ctx0" brushRef="#br0" timeOffset="249547.603">20820 16005,'20'0,"21"0,19 0,18 0,13-2,10-6,-12-1</inkml:trace>
  <inkml:trace contextRef="#ctx0" brushRef="#br0" timeOffset="250430.237">22103 13839,'-14'363,"12"-201,-17 188,-17 5,27-257,8-82</inkml:trace>
  <inkml:trace contextRef="#ctx0" brushRef="#br0" timeOffset="251445.867">22157 15563,'-5'14,"0"0,1 0,0 0,1 0,1 1,0-1,1 1,1 0,0-1,1 1,0 0,2 0,-3-9,2 0,-1 0,1 0,0-1,0 1,1 0,-1-1,1 1,1-1,-1 0,1 0,0 0,0 0,0-1,0 0,1 0,0 0,0 0,0-1,0 0,1 0,-1 0,1 0,0-1,-1 0,1 0,0-1,0 0,2 0,0 0,0-1,0 0,0 0,0-1,0 0,0 0,0-1,0 0,0-1,-1 1,1-2,-1 1,0-1,0 0,0 0,0-1,-1 0,0 0,0 0,0-1,-1 0,3-4,2-1,-1-2,-1 1,0-1,-1 0,0-1,-1 0,-1 0,0 0,-1-1,0 1,1-11,-4 22,-1 0,1 0,0 0,-1 1,1-1,-1 0,0 0,0 0,0 0,-1 0,1 0,-1 0,1 0,-1 1,0-1,0 0,0 0,0 1,-1-1,1 1,-1-1,0 1,1 0,-1-1,0 1,-1 0,-1-1,2 4,-1 0,1 0,0 0,0 0,-1 1,1-1,0 1,0 0,0 0,1-1,-1 1,0 0,1 1,-1-1,1 0,0 0,0 1,0-1,0 0,0 1,0-1,1 1,-1 0,1-1,-1 1,1-1,-7 37,1 0,2 0,1 0,3 29,-1-43,16 532,-15-543,1-2,0 0,-1-1,-1 1,0 0,-1-1,0 1,0-1,-1 1,-1-1,0 0,-4 8,8-19,-1 1,1 0,-1-1,1 1,-1 0,1-1,-1 1,1-1,-1 1,1-1,-1 1,0-1,1 1,-1-1,0 0,1 1,-1-1,0 0,0 1,1-1,-1 0,0 0,0 0,1 0,-1 0,0 0,0 0,1 0,-1 0,0 0,0 0,0-1,1 1,-1 0,0 0,1-1,-1 1,0 0,1-1,-1 1,0-1,1 1,-1-1,1 1,-1-1,1 0,-1 0,-21-33,21 34,-27-59,3-2,-14-48,38 105,-1 2,1 0,0-1,0 1,0 0,0-1,0 1,0-1,1 1,-1-1,1 1,-1-1,1 0,0 1,0-1,1 1,-1-1,0 0,1 1,-1-1,1 1,0-1,0 1,0 0,0-1,0 1,1 0,-1 0,1 0,0-1,-1 2,1-1,1-1,9-1,1 1,-1 0,0 1,1 0,-1 1,1 1,0 0,11 2,-1-2,20 1</inkml:trace>
  <inkml:trace contextRef="#ctx0" brushRef="#br0" timeOffset="251769.1">22719 16299,'2'-1,"0"-1,0 1,0 0,1 0,-1 0,0 0,1 0,-1 1,0-1,1 1,-1 0,1-1,-1 1,1 0,-1 1,1-1,-1 0,1 1,-1-1,0 1,1 0,-1 0,0 0,1 0,-1 0,0 0,0 0,0 1,0-1,0 1,0 0,-1 0,1-1,0 1,-1 0,0 0,1 1,-1-1,0 0,0 0,0 1,0-1,0 0,-1 1,1-1,-1 1,0 0,0 10,-1 0,-1 0,-1 0,0 0,0 0,-1-1,-1 1,0-1,0 0,-1-1,-1 1,-2 1,-3 9,-4 7,-24 62,40-89,0 0,1 0,-1 0,1 0,0 0,-1 0,1 0,0-1,0 1,1 0,-1-1,0 1,0 0,1-1,-1 0,1 1,-1-1,1 0,0 0,-1 0,1 0,0 0,0 0,0 0,0 0,-1-1,1 1,0-1,0 0,0 1,0-1,0 0,0 0,1 0,-1-1,0 1,0 0,-1-1,1 1,0-1,0 0,0 0,0 1,0-2,25-3,-1-1,0-2,0 0,-1-2,0-1,0-1,8-7,16-8</inkml:trace>
  <inkml:trace contextRef="#ctx0" brushRef="#br0" timeOffset="252110.837">23494 15016,'14'0,"4"0</inkml:trace>
  <inkml:trace contextRef="#ctx0" brushRef="#br0" timeOffset="252385.698">24283 14975,'14'0,"15"-2,3-1</inkml:trace>
  <inkml:trace contextRef="#ctx0" brushRef="#br0" timeOffset="252598.132">25032 14962,'13'0,"15"-2,1-1</inkml:trace>
  <inkml:trace contextRef="#ctx0" brushRef="#br0" timeOffset="252599.132">25861 14922,'13'-3,"16"-2,4-1</inkml:trace>
  <inkml:trace contextRef="#ctx0" brushRef="#br0" timeOffset="252886.459">26528 14815,'19'0,"5"0</inkml:trace>
  <inkml:trace contextRef="#ctx0" brushRef="#br0" timeOffset="252887.459">27183 14815,'0'0</inkml:trace>
  <inkml:trace contextRef="#ctx0" brushRef="#br0" timeOffset="253094.418">27612 14788,'-2'0,"-4"0,0 0</inkml:trace>
  <inkml:trace contextRef="#ctx0" brushRef="#br0" timeOffset="272269.234">5647 12088,'22'-10,"443"-45,-365 41,-125 21,-28 7,-1-3,0-2,-11-1,-272 1,291 3,64-6,35-4,1-3,-1-2,0-2,0-3,16-5,17-2,155-18,-240 33,2-1,1 1,-1-1,0 1,1 0,-1 0,0 0,1 1,-1-1,0 1,0-1,1 1,-1 0,0 1,0-1,0 0,0 1,0 0,0 0,-2-2,-1 1,0 0,1-1,-1 1,0-1,1 1,-1 0,0-1,0 1,0 0,1-1,-1 1,0 0,0-1,0 1,0 0,0-1,0 1,0 0,-1-1,1 1,0 0,0-1,0 1,-1 0,1-1,0 1,-1 0,1-1,0 1,-1-1,1 1,-1-1,1 1,-1-1,1 1,-1-1,1 0,-1 1,0-1,1 0,-1 1,0-1,1 0,-1 0,0 1,1-1,-1 0,-34 11,-3-8,1-1,-1-2,1-2,0-1,-6-3,-31-2,-36 0,-110 6,193 10,168 7,-111-14,395 2,-396-11,-249-11,21 8,-50 9,195 7,67 0,99-1,-1-4,11-6,-83 4,224-17,-445 12,-246 0,385 14,45 0,57 7,217-1,-213-12</inkml:trace>
  <inkml:trace contextRef="#ctx0" brushRef="#br1" timeOffset="304236.415">27812 13732,'12'123,"-51"169,26-87,11 167,5-170,-4-201,1 0,-1 1,1-1,0 0,0 0,0 0,0 1,0-1,0 0,0 0,0 1,1-1,-1 0,0 0,1 1,-1-1,1 0,-1 0,1 0,-1 0,1 0,0 0,0 0,-1 0,1 0,0 0,0 0,0 0,0-1,0 1,0 0,0-1,1 1,-1-1,0 1,0-1,0 0,1 1,-1-1,1 0,136-15,41 3,120 9,-195 4,201-1,1022 19,-1192-8,1 5,93 25,-207-35,-14-4,0 0,0 0,0 0,1-1,-1 0,0-1,0 0,1 0,-1 0,0-1,2-1,-8 0,0 0,0 0,-1 0,1 0,-1-1,1 1,-1 0,0-1,0 1,0-1,0 1,0-1,0 0,-1 1,1-1,-1 0,0 0,0 1,0-1,0 0,-1 1,1-1,0 0,-1 0,0 1,0-1,0-13,3-56,4 0,2 0,7-12,0-11,14-138,-2-214,-25 56,13-350,44-137,-56 826,62-733,65-195,-107 720,-11 0,-12-1,-15-56,-107-776,86 843,-11 2,-26-57,51 222,4-1,4-1,4 0,3-1,4 1,4-11,3 40,3 1,2 0,4-6,16-106,-14 2,20-148,-15 215,10-51,9-128,-36 230,-1-1,-2 1,-3-1,-2 1,-1 0,-3 0,-14-45,16 71,-1 1,0 0,-2 0,0 0,-1 2,-1-1,-6-5,-14-13</inkml:trace>
  <inkml:trace contextRef="#ctx0" brushRef="#br1" timeOffset="307347.179">30940 4534,'2'-1,"-1"0,0 0,0-1,0 1,0 0,0-1,0 1,0 0,-1-1,1 1,0-1,-1 0,1 1,-1-1,0 1,1-1,-1 0,0 1,0-1,0 0,0 1,0-1,-1 0,1 0,14-136,22-183,-2 163,-29 129,0 0,-2 0,-2-1,0 1,-4-26,2-14,0-9,-1 77,1 0,0 0,-1 0,1 0,-1 0,1 1,-1-1,0 0,1 1,-1-1,0 1,1-1,-1 1,0 0,0 0,1 0,-1 0,0 0,0 0,1 1,-1-1,0 0,0 1,1-1,-1 1,1 0,-1 0,0-1,0 2,-4 0,-34 9</inkml:trace>
  <inkml:trace contextRef="#ctx0" brushRef="#br1" timeOffset="322439.025">30981 3559,'-8'-14,"7"13,0-1,-1 1,1 0,1-1,-1 1,0-1,0 1,1-1,-1 1,0-1,1 1,0-1,-1 0,1 1,0-1,0 0,0 1,0-1,0 0,0 0,0 1,1-1,-1 1,1-1,-1 0,1 1,0-1,-1 1,1-1,0 1,0-1,39-54,-39 55,0 0,0 0,0 0,0 0,-1 0,1 0,0 0,-1 0,1 0,-1-1,1 1,-1 0,0 0,1-1,-1 1,0 0,0 0,0-1,0 1,0 0,0 0,0-1,0 1,-1 0,1 0,0-1,-1 1,1 0,-1 0,1 0,-1 0,0-1,0 1,1 0,-1 0,0 0,0 1,0-1,0 0,0 0,0 0,0 1,0-1,0 0,0 1,-1-1,1 1,0 0,0-1,-1 1,1 0,-187-5,123 5,-756-14,168-12,600 27,7 0,-1-1,1-2,0-2,0-3,0-1,-12-5,1-23,-16 21,46 13,-136-19,141 18,22 3,0-1,0 1,1 0,-1 0,0 0,0 0,1 0,-1 0,0 0,0 0,1-1,-1 1,0 0,0 0,0 0,0 0,1-1,-1 1,0 0,0 0,0-1,0 1,0 0,1 0,-1-1,0 1,0 0,0 0,0-1,0 1,0 0,0 0,0-1,0 1,0 0,0 0,0-1,0 1,0 0,0 0,0-1,-1 1,1 0,0 0,0-1,0 1,0 0,0 0,-1 0,1-1,0 1,0 0,0 0,0 0,-1-1,1 1,0 0,0 0,6-1,0 0,0 0,0 1,1-1,-1 1,0 1,0-1,0 1,0 0,1 1,-1-1,0 1,-1 1,1-1,0 1,-1 0,4 2,15 7</inkml:trace>
  <inkml:trace contextRef="#ctx0" brushRef="#br1" timeOffset="323574.506">28106 3144,'-9'0,"0"1,1 0,-1 1,0 0,1 0,0 1,-1 0,1 0,0 1,1 0,-1 1,1 0,-1 0,2 0,-1 1,0 0,1 0,-1 2,-1 1,0 1,0 0,1 1,0-1,1 2,0-1,1 0,0 1,1 0,0 0,1 1,1-1,0 1,0-1,1 1,1-1,0 1,1 9,1-17,0 1,0-1,0 0,1 0,0 1,0-2,0 1,1 0,-1-1,1 1,0-1,0 0,1-1,-1 1,1-1,0 0,0 0,0 0,0 0,1-1,-1 0,0 0,1-1,0 0,1 1,16 2,1-1,0-1,0-1,0-1,11-1,-23 1,1 0,-1-1,1 0,0-1,-1-1,0 0,1 0,-1-1,-1-1,1 0,-1 0,0-1,0-1,0 0,-1 0,0-1,0 0,-1-1,0 0,-1-1,0 0,0 0,-1 0,4-9,-5 7,0-1,-1 0,0 0,-1 0,-1-1,0 1,0-1,-2 0,0 0,0 0,-1 1,-1-1,0 0,-1 0,-2-6,-1 13,0-1,0 1,-1 0,0 0,0 0,-1 1,0 0,0 0,-1 1,1 0,-1 0,0 1,0 0,-1 1,1-1,-1 2,0-1,0 1,0 0,0 1,0 0,-5 1,-5-4,0 1,0 2,0 0,0 1,-1 0,1 2,0 0,0 1,1 1,-1 1,1 1,0 0,0 1,1 1,0 1,0 1,1 0,0 1,1 0,0 1,-10 12,-2 10</inkml:trace>
  <inkml:trace contextRef="#ctx0" brushRef="#br1" timeOffset="325036.217">27077 2596,'1'105,"-8"185,6-277,1-5,-1-1,1 1,-1 0,-1 0,0-1,0 1,0-1,-1 1,0-1,-3 5,5-12,0 0,0 0,0 0,1 0,-1 0,0 0,0-1,0 1,1 0,-1-1,0 1,0 0,1-1,-1 1,0-1,1 1,-1-1,1 1,-1-1,0 1,1-1,0 0,-1 1,1-1,-1 0,1 0,0 1,-1-1,1 0,0 0,0 1,-1-1,1 0,0 0,0 0,0 1,0-1,0 0,0 0,0 0,1 1,-1-1,0 0,0 0,-5-55,2 0,2-1,3 1,3-10,-4 56,1-12,0-21,1 0,3 1,2-1,8-25,-15 64,0 1,0 0,0 0,0 0,0 0,1 0,-1 0,1 0,0 1,0-1,0 0,0 1,0 0,0-1,1 1,0 0,-1 0,1 0,0 1,0-1,-1 1,2-1,-1 1,0 0,0 0,0 0,0 1,0-1,1 1,-1 0,0 0,1 0,-1 0,0 0,0 1,1 0,-1 0,17 5,-1 1,0 1,-1 1,0 1,-1 0,1 1,-2 1,0 1,0 0,0 3,-13-15,0 1,0-1,-1 1,1 0,-1 0,1 1,-1-1,0 0,0 1,0-1,0 1,0 0,-1 0,1-1,-1 1,1 0,-1 0,0 0,-1 1,1-1,0 0,-1 0,0 0,1 1,-1-1,-1 0,1 0,0 1,-1-1,0 0,1 0,-1 0,-2 3,-4 0,0-1,-1 0,0 0,0-1,0 0,-1 0,1-1,-1 0,0-1,0 0,-4 1,5-1,-142 26,148-27,-1-1,1 1,-1 0,1 0,-1 0,1 0,-1 1,1-1,0 1,0-1,0 1,0 0,0 0,0-1,0 1,1 1,-1-1,1 0,-1 0,1 1,0-1,0 0,0 1,0-1,1 1,-1 0,1-1,-1 1,1 0,0-1,0 1,0-1,0 1,1 2,0 1,0 1,0 0,1-1,0 1,0-1,1 0,0 0,0 0,0 0,1 0,0 0,0-1,2 2,4 2,0 0,1-1,0 0,0-1,1 0,0-1,0 0,0-1,1 0,0-1,0 0,0-2,1 1,176 12,-148-15,-9-1</inkml:trace>
  <inkml:trace contextRef="#ctx0" brushRef="#br1" timeOffset="325439.148">26836 2141,'0'0,"1"1,0-1,-1 0,1 0,0 0,-1 0,1 0,0 0,-1 0,1 0,0 0,-1 0,1-1,0 1,-1 0,1 0,0 0,-1-1,1 1,-1 0,1-1,-1 1,1-1,-1 1,1-1,-1 1,1-1,-1 1,1-1,-1 1,0-1,1 1,-1-1,0 0,1 1,-1-1,0 0,0 1,0-1,0 0,0 1,0-1,0 0,0 1,0-1,0 0,0 1,0-1,0 0,0 1,-1-1,1 0,0 1,0-1,-1 1,1-1,0 0,-1 1,1-1,-1 1,1-1,-1 1,1-1,-1 1,0-1,208 15,572 49,-746-59,-64 6,5-7</inkml:trace>
  <inkml:trace contextRef="#ctx0" brushRef="#br1" timeOffset="327969.334">30967 7341,'-86'113,"-100"107,217-260,26-43,-4-3,-4-2,12-36,-62 124,1-1,0 0,0 1,0-1,0 0,0 0,0 1,0-1,0 0,0 1,0-1,0 0,1 1,-1-1,0 0,0 1,1-1,-1 1,0-1,1 0,-1 1,0-1,1 1,-1-1,1 1,-1-1,1 1,0-1,-1 1,1 0,-1-1,1 1,0 0,-1 0,1-1,0 1,-1 0,1 0,0 0,-1 0,1 0,0 0,-1 0,1 0,0 0,-1 0,1 0,0 0,-1 0,1 1,0-1,-1 0,1 0,0 1,-1-1,1 0,-1 1,1-1,-1 1,1-1,-1 1,1-1,-1 1,1-1,-1 1,0 0,1-1,-1 1,1 0,21 38,2-2,1 0,3-1,17 16,-24-29,27 24,-4 3,-1 1,22 36,-61-82,-1 0,0 1,1 0,-2-1,1 1,-1 0,0 0,0 0,0 0,-1 1,0-1,0 0,-1 1,0-1,0 2,-2-5,1-1,-1 1,0-1,0 0,-1 1,1-1,0 0,-1-1,1 1,-1 0,0-1,1 1,-1-1,0 0,0 0,0 0,0 0,0 0,0-1,0 0,0 1,0-1,-3 0,1 0,-72 9,0-3,-73-6,140 0,-116-4,1-6,0-6,-85-23,18-6</inkml:trace>
  <inkml:trace contextRef="#ctx0" brushRef="#br1" timeOffset="329364.07">30967 7435,'3'-13,"-18"26,-188 235,138-165,65-83,0 0,0 0,0 0,0 0,1 0,-1 0,0 0,0 0,0 0,0 0,1 0,-1 0,0 0,0 0,0 0,0 0,1 0,-1 0,0 0,0 0,0 0,0 0,0 0,1 0,-1 0,0 0,0 1,0-1,0 0,0 0,0 0,1 0,-1 0,0 0,0 1,0-1,0 0,0 0,0 0,0 1,17-14,7-9,-1-1,-1-1,-1-1,-1 0,5-12,-25 37,1 0,0-1,0 1,-1-1,1 0,0 1,-1-1,1 0,0 1,-1-1,1 0,-1 0,1 1,-1-1,0 0,1 0,-1 0,0 0,1 0,-1 1,0-1,0 0,0 0,0 0,0 0,0 0,0 0,0 0,0 0,-1 0,1 1,0-1,0 0,-1 0,1 0,-1 0,1 1,-1-1,1 0,-1 0,0 0,-10 5,1 0,0 1,-1 1,2-1,-1 2,1-1,0 1,0 1,1-1,-6 8,13-15,0 1,1-1,-1 0,1 1,-1-1,1 1,-1-1,1 1,-1-1,1 1,-1-1,1 1,0-1,-1 1,1 0,0-1,0 1,-1 0,1-1,0 1,0-1,0 1,0 0,0-1,0 1,0 0,0 0,0-1,0 1,0 0,0-1,0 1,1-1,-1 1,0 0,0-1,1 1,-1-1,1 1,-1 0,0-1,1 1,-1-1,1 1,-1-1,1 0,-1 1,1-1,0 1,-1-1,1 0,-1 0,1 1,0-1,-1 0,2 0,40 5,95-19,-95 6</inkml:trace>
  <inkml:trace contextRef="#ctx0" brushRef="#br1" timeOffset="339547.975">8868 12195,'-12'1,"0"0,0 0,-1 1,1 1,0 0,1 0,-1 2,1-1,-1 1,1 1,1 0,-1 1,1 0,0 0,1 1,0 0,0 1,0 0,1 0,1 1,0 0,0 0,1 1,0 0,1 0,-3 5,2 1,0 0,1 0,0 0,2 0,0 1,1 0,0 3,2-14,0-1,0 1,0-1,1 1,0-1,0 1,1-1,0 0,0 0,0 0,1 0,0 0,0 0,0-1,1 1,0-1,0 0,0 0,1 0,0-1,0 0,0 1,4 1,6 1,0-1,1-1,-1 0,1-1,0 0,0-2,0 0,0-1,1 0,-1-1,0-1,0-1,1 0,-1-1,11-4,-11 4,0-1,-1 0,1-1,-1-1,-1 0,1-1,-1-1,0 0,-1-1,0-1,0 0,-1 0,-1-1,1-1,-2 0,0 0,0-1,4-9,-12 17,0 0,-1 0,0 0,0-1,-1 1,1 0,-1 0,0-1,-1 1,1 0,-1-1,0 1,0 0,-1 0,1 0,-1 0,0 0,-1 0,1 0,-1 1,0-1,0 1,-1-1,-5-7,-1 1,0 0,-1 1,0 0,0 0,-1 1,-11-6,11 8,1 1,-1 0,0 0,0 1,-1 1,1 0,-1 1,0 0,0 1,0 1,0 0,0 0,-1 1,1 1,0 1,0-1,0 2,0 0,1 0,-1 2,1-1,0 1,0 1,0 0,1 1,0 0,0 1,1 0,0 1,0 0,1 0,0 1,1 0,0 1,-5 8,9-11,0 1,1-1,0 1,0 0,1 0,0 0,1 0,0 0,0 1,1 4,2 10</inkml:trace>
  <inkml:trace contextRef="#ctx0" brushRef="#br1" timeOffset="346156.879">8147 11486,'-1'0,"0"1,0 0,0-1,0 1,0-1,-1 1,1-1,0 1,0-1,0 0,-1 0,1 1,0-1,0 0,0 0,-1 0,1-1,0 1,0 0,-1 0,1-1,0 1,0 0,0-1,0 1,0-1,0 0,0 1,0-1,0 0,0 0,0 1,0-1,0 0,0 0,1 0,-2-1,-13-9,10 8,0 0,-1 1,0-1,0 1,0 0,0 1,0-1,0 1,0 1,0-1,0 1,0 0,-1 0,1 0,0 1,0 0,0 1,0-1,0 1,0 0,0 1,1-1,-1 1,1 0,0 0,0 1,0 0,0 0,0 0,1 0,0 1,0 0,0 0,0 0,1 0,-2 5,1-4,0 0,1 1,0-1,0 1,0 0,1 0,0 0,1 0,0 0,0 0,0 1,1-1,0 0,0 0,1 1,0-1,0 0,1 0,0 0,0 0,0 0,1 0,0-1,1 1,-1-1,1 0,0 0,1 0,0-1,0 1,0-1,0 0,1-1,0 1,-1-1,2 0,-1-1,0 1,1-1,0 0,0-1,3 1,6-3,0-1,0-1,0 0,0-1,-1 0,1-2,-1 0,0 0,0-2,0 1,-1-2,0 0,-1-1,0 0,0-1,4-5,6-1,10-7,-4 2</inkml:trace>
  <inkml:trace contextRef="#ctx0" brushRef="#br1" timeOffset="346470.346">8468 11459,'-7'-17,"4"29,6 11,-2 0,0-1,-1 1,-1 0,-2-1,0 1,-1 0,-28 95,31-117,1 0,-1 0,1 1,0-1,0 0,-1 0,1 1,0-1,0 0,0 1,1-1,-1 0,0 0,0 1,1-1,-1 0,1 0,-1 1,1-1,-1 0,1 0,0 0,0 0,-1 0,1 0,0 0,0 0,0 0,0 0,0-1,0 1,0 0,0-1,1 1,-1 0,0-1,0 0,1 1,-1-1,0 0,0 1,1-1,-1 0,0 0,1 0,-1 0,0 0,0-1,1 1,-1 0,0-1,1 1,132-47,-75 22,-32 15</inkml:trace>
  <inkml:trace contextRef="#ctx0" brushRef="#br1" timeOffset="347066.521">8802 11593,'-13'184,"12"-135,0-117,11-114,-9 175,0 0,1 0,0 1,1-1,0 1,0-1,0 1,0 0,1 0,0 0,1 1,-1 0,1-1,0 1,0 1,1-1,-1 1,1 0,0 0,0 1,0 0,1 0,-1 0,1 1,-1 0,5-1,-1 0,-1 1,1 1,-1-1,1 2,0-1,-1 1,1 1,0 0,8 1,-14-1,-1 0,1 0,-1 0,1 0,-1 1,0-1,0 1,0 0,0 0,0 0,0 0,0 0,0 1,-1-1,0 1,1 0,-1-1,0 1,0 0,0 1,-1-1,1 0,-1 0,0 1,0-1,0 1,0-1,0 1,-1 1,0-1,0 1,0 0,-1-1,0 1,0 0,0-1,0 1,-1-1,0 1,1-1,-2 0,1 0,0 0,-1 0,0 0,0-1,0 1,0-1,-1 1,1-1,-3 1,-89 56,82-54,-34 27,47-32,0 1,0 0,0-1,0 1,0-1,1 1,-1-1,1 1,-1-1,1 1,0-1,-1 0,1 1,0-1,0 0,0 0,0 1,0-1,0 0,1 0,-1 0,0 0,0 0,1-1,-1 1,1 0,-1 0,0-1,1 1,-1-1,1 0,-1 1,1-1,1 0,29 10,1-3,0 0,1-2,-1-1,6-2,-22-1,73 2,-76-6</inkml:trace>
  <inkml:trace contextRef="#ctx0" brushRef="#br1" timeOffset="347448.498">8027 11219,'6'0,"10"0,16 0,17 0,20 0,20-2,18-4,16-2,9-3,3-1,-3 2,-10 1,-16 3,-17 5,-21 3,-21 0</inkml:trace>
  <inkml:trace contextRef="#ctx0" brushRef="#br1" timeOffset="354420.225">8922 12623,'11'47,"9"241,-18-217,4 228,16 269,-20-545,16 68,-16-90,0 1,0-1,0 0,0 0,0 1,0-1,0-1,1 1,-1 0,0 0,0-1,1 1,-1-1,0 0,1 0,-1 0,0 0,1 0,-1 0,0-1,1 1,-1-1,0 0,1 1,9-2,354-4,-234 7,105-1,867 18,936 107,-578-68,-881-29,-580-28,0 0,0-1,0 1,0 0,0-1,0 1,0 0,0 0,0 0,0 0,0 0,0 0,0 0,0 0,0 0,0 1,0-1,0 0,0 1,0-1,-1 1,1-1,0 1,0-1,0 1,-1-1,1 1,0 0,0-1,-1 1,1 0,-1 0,1 0,-1-1,1 1,-1 0,1 0,-1 0,0 0,1 0,-1 0,0 0,0 0,0 0,0 0,0 0,0 0,0 0,0 0,0 0,0 1,-9 332,10-226,13 787,-14-887,0 226,26 179,-11-122,-15-273,1 0,1 0,1 0,1 0,0-1,1 0,4 10,-4-12,-2 0,0 0,-1 0,-1 1,0-1,-1 0,-2 13,6 70,6 142,-10-238,0 0,0 0,0 0,0 1,1-1,-1 0,0 0,1-1,0 1,-1 0,1 0,0 0,0 0,0 0,0-1,0 1,0 0,1-1,-1 1,1-1,-1 0,1 1,-1-1,1 0,0 0,0 0,-1 0,1 0,0 0,0-1,0 1,0 0,0-1,0 0,0 1,0-1,0 0,2 0,249-2,-86 12,149 30,18 10,19-15,487 63,-574-76,89-11,178 25,-309-16,314 16,180-22,-36 13,221-28,-372-30,-145 4,719 2,-925 15,958-32,-285 21,264-24,161 19,-51 27,-1004 6,0 9,117 29,108 36,-117-48,-323-32,-6 0,-1 0,1-1,-1 1,1-1,-1 1,1-1,0 1,-1-1,1 0,0 0,-1 0,1 0,-1 0,1 0,0 0,-1-1,1 1,-1 0,1-1,0 0,-1 1,0-1,1 0,-1 0,1 1,-1-1,0 0,1 0,-1-1,0 1,0 0,0 0,0-1,0 1,0 0,0-1,-1 1,1-1,0 1,-1-1,1 1,-1-2,-2-203,-18-704,11 200,-3 509,38 77,-26-60,-1 166,-1 0,0 0,-1 0,-1 0,-1 1,-1-1,0 1,-4-6,7 16,-4-8,1 0,0 0,1-1,0 0,2 0,0 0,-1-14,4 28,1 1,-1-1,0 1,0-1,0 1,0 0,0-1,-1 1,1-1,0 1,-1-1,1 1,-1-1,1 1,-1 0,0 0,1-1,-1 1,0 0,0 0,0 0,0-1,0 1,0 0,0 1,0-1,-1 0,1 0,0 0,-1 1,1-1,0 1,-1-1,1 1,-1-1,1 1,0 0,-1 0,1 0,-1 0,1 0,-1 0,1 0,-1 0,1 0,-1 1,1-1,-2 1,-11 4,0 1,1 0,-1 1,1 1,1 0,-1 1,1 0,-10 10,9-7,3-5,3-2,0 0,0 1,1 0,0 0,0 0,0 1,0 0,1 0,1 0,-5 8,9-14,0 0,0 0,0-1,0 1,-1 0,2 0,-1 0,0 0,0 0,0 0,0-1,0 1,1 0,-1 0,0 0,1 0,-1-1,1 1,-1 0,1 0,-1-1,1 1,-1 0,1-1,0 1,-1-1,1 1,0-1,0 1,-1-1,1 1,0-1,0 0,0 1,0-1,-1 0,1 0,0 1,0-1,0 0,0 0,0 0,0 0,42 1,-32-2,-1 0,1 0,-1-1,1 0,-1-1,0 0,0 0,-1-1,1-1,-1 0,0 0,0-1,0 0,-1 0,0-1,0 0,0 0,-1-1,-1 0,1-1,-1 1,0-1,2-6,-8 12,1 0,-1-1,1 1,-1 0,0-1,-1 1,1 0,-1 0,1-1,-1 1,0 0,0 0,0 0,0 0,-1 0,0 0,1 0,-1 0,0 0,0 1,0-1,-1 1,1 0,0 0,-1-1,0 1,1 1,-1-1,0 0,0 1,0-1,0 1,0 0,-1 0,1 1,0-1,0 0,-1 1,1 0,0 0,-1 0,1 0,0 0,0 1,-1-1,1 1,0 0,0 0,-1 1,-6 0,0 0,0 0,0 1,0 1,1-1,0 2,0-1,0 1,0 1,1-1,-1 1,2 1,-1 0,1 0,0 0,0 1,1 0,0 0,0 1,1 0,0 0,1 0,0 0,0 1,1 0,0-1,1 1,0 0,0 7,2-13,1 0,-1-1,1 1,0 0,0-1,0 1,0-1,1 1,-1-1,1 0,0 0,0 1,0-1,1 0,-1-1,1 1,-1 0,1-1,0 1,0-1,0 0,0 0,0 0,1-1,-1 1,1-1,-1 1,1-1,-1 0,2-1,7 3,0 0,0-2,0 1,0-2,0 0,0 0,1-1,9-2,-17 2,1 1,-1-2,1 1,-1 0,1-1,-1 0,0-1,0 1,0-1,0 0,0 0,0 0,-1-1,0 0,0 1,0-2,0 1,0 0,-1-1,0 0,0 1,0-1,-1-1,1 1,-1 0,0 0,-1-1,1 1,-1-1,0 0,-1 1,1-1,-1 0,0 1,-1-1,0-5,0 6,-1-1,1 1,-1 0,0 0,-1 0,1 0,-1 0,0 0,0 1,0-1,-1 1,0 0,0 0,0 0,0 0,0 1,-1 0,1 0,-1 0,0 0,0 1,0 0,0 0,-1 0,1 1,0 0,-1 0,0 0,-7-1,0 1,0 0,0 1,1 1,-1 0,0 1,0 0,0 1,1 0,0 1,-8 3,12-4,0 0,0 0,0 1,0 1,1-1,0 1,0 0,0 1,0-1,1 1,0 1,0-1,1 1,-1 0,2 0,-1 1,1 0,-1 1,6-7,-1 1,0 0,1 0,0-1,0 1,0 0,0-1,0 1,0-1,1 1,-1-1,1 0,-1 1,1-1,0 0,0 0,0 0,0 0,1-1,-1 1,0-1,1 1,-1-1,1 0,-1 0,1 0,0 0,-1 0,1-1,0 1,0-1,-1 0,1 1,0-1,0-1,0 1,-1 0,1-1,0 1,2-2,5 2,0-1,0 0,0 0,0-1,0 0,-1-1,1 0,-1-1,0 0,0 0,0-1,0 0,-1 0,0-1,0-1,0 1,-1-1,0 0,0-1,-1 1,0-1,2-5,-7 12,0 0,0-1,-1 1,1 0,-1-1,1 1,-1-1,0 1,1 0,-1-1,0 1,0-1,0 1,0-1,0 1,0-1,-1 1,1-1,0 1,-1 0,1-1,-1 1,0-1,1 1,-1 0,0 0,0-1,0 1,0 0,0 0,0 0,0 0,0 0,0 0,0 0,0 0,-1 1,1-1,0 0,-1 1,1-1,-1 1,1 0,0-1,-1 1,1 0,-1 0,1 0,-1 0,-77 3,47 6,-1 1,1 2,1 1,1 2,-4 2,-24 15</inkml:trace>
  <inkml:trace contextRef="#ctx0" brushRef="#br1" timeOffset="355206.212">29336 14561,'0'8,"0"0,1 0,1 0,-1 0,1-1,0 1,1 0,0-1,0 0,1 1,-1-1,2-1,-1 1,1 0,0-1,0 0,1 0,-1-1,2 0,2 3,24 17,1-2,0-2,2 0,21 7,116 73,-169-99,-1 0,1 0,-1 1,1-1,-1 1,0 0,0 0,0 0,0 1,0-1,-1 1,0-1,1 1,-1 0,-1 0,1 0,0 0,-1 0,0 0,0 0,0 1,-1-1,1 0,-1 0,0 1,0-1,-1 0,1 1,-1 0,-4 4,-1 0,1 0,-2-1,1 1,-1-2,0 1,-1-1,0 0,0 0,0-1,-2 1,-277 181,187-127,8-4</inkml:trace>
  <inkml:trace contextRef="#ctx0" brushRef="#br1" timeOffset="356362.147">28548 17048,'-249'112,"118"-56,-65 42,183-91,7-4,0 0,0 0,0 0,1 1,-1 0,1 0,0 1,0 0,1-1,-3 5,7-8,0 0,1 0,-1 0,1 0,-1 0,1 0,0 0,-1 0,1 0,0 0,0 0,0 0,-1 0,1-1,0 1,0 0,0-1,0 1,0-1,0 1,1-1,-1 1,0-1,0 0,0 0,0 0,0 1,1-1,-1 0,0 0,0 0,0-1,0 1,1 0,-1 0,0-1,0 1,0-1,2 2,59 0,-34-1,-1 1,1 1,-1 1,0 1,0 1,0 2,17 7,-18-1,-1 1,-1 0,0 3,-1 0,-1 1,16 16,18 15,-49-43,0-1,-1 1,2-1,-1-1,1 1,-1-1,1 0,0-1,1 0,-1-1,0 1,1-1,6 0,-12-3,-1 0,0 0,0-1,0 1,0 0,0-1,0 0,0 1,-1-1,1 0,0 0,-1 0,0 0,1 0,-1 0,0 0,0-1,0 1,0 0,-1-1,1 1,-1 0,1-1,-1 1,0-1,0 1,0-1,0 1,0-1,-1 1,1 0,-1-1,1 1,-2-2,2-4,-21-238,8-136,10 291</inkml:trace>
  <inkml:trace contextRef="#ctx0" brushRef="#br1" timeOffset="358928.466">13347 14013,'-17'2,"0"0,0 1,1 1,-1 0,1 1,0 1,0 1,-17 5,-71 25,-268 82,391-118,0 0,0 2,0 0,0 0,-1 2,0 1,5 2,4 0,59 16,0-4,2-4,52 2,-139-18,1 1,-1-1,1 0,-1 0,1 0,-1 0,1 0,-1-1,1 1,-1 0,0-1,1 1,-1-1,1 1,-1-1,0 1,1-1,-1 0,0 0,0 0,0 0,0 0,0 0,0 0,0 0,0 0,0 0,0-1,0 1,-1 0,1-1,-1 1,1 0,-1-1,1 1,-1-1,0 1,0-1,1 1,-1-1,0 1,-1-1,1 1,0 0,0-2,-1-39,-2 0,-1 0,-3 1,-1-1,-12-36,-2 23,13 43</inkml:trace>
  <inkml:trace contextRef="#ctx0" brushRef="#br1" timeOffset="384419.17">12518 3130,'37'-41,"119"-134,-156 175,0 0,0 0,0 1,0-1,0 0,0 1,0-1,0 0,0 0,0 1,0-1,1 0,-1 0,0 1,0-1,0 0,0 0,0 1,1-1,-1 0,0 0,0 0,0 1,1-1,-1 0,0 0,0 0,1 0,-1 0,0 0,0 1,1-1,-1 0,0 0,1 0,-1 0,0 0,0 0,1 0,-1 0,0 0,0 0,1 0,-1 0,0 0,1-1,-1 1,0 0,0 0,1 0,-1 0,0 0,0 0,1-1,-1 1,0 0,0 0,0 0,0-1,-2 29,-53 280,50-286,0 1,-2-1,0 0,-2 0,0-1,-9 14,-15 2,32-37,1 1,0-1,0 1,0-1,0 0,0 1,0-1,0 1,-1-1,1 0,0 1,0-1,1 1,-1-1,0 1,0-1,0 0,0 1,0-1,0 0,0 1,1-1,-1 1,0-1,0 0,1 1,-1-1,0 0,0 0,1 1,-1-1,0 0,1 1,-1-1,0 0,1 0,-1 0,1 0,-1 1,0-1,1 0,-1 0,1 0,-1 0,0 0,1 0,-1 0,1 0,-1 0,0 0,1 0,-1 0,1 0,-1 0,0-1,1 1,-1 0,1 0,-1 0,0-1,1 1,-1 0,0 0,0-1,1 1,-1 0,0-1,1 1,2 0,279-3,-235 10,-43-9,-3-2</inkml:trace>
  <inkml:trace contextRef="#ctx0" brushRef="#br1" timeOffset="412732.461">22077 15336,'0'0,"1"0,-1 0,0 0,0 1,0-1,1 0,-1 0,0 0,0 0,1 0,-1 0,0 0,1 0,-1 0,0 0,0 0,1 0,-1 0,0 0,0 0,1 0,-1 0,0 0,0-1,1 1,-1 0,0 0,0 0,0 0,1 0,-1-1,0 1,0 0,0 0,1 0,-1-1,0 1,0 0,0 0,0-1,0 1,0 0,1 0,-1-1,0 1,0 0,0 0,0-1,0 1,0 0,0 0,0-1,0 1,0 0,0 0,0-1,-1 1,1 0,0 0,0-1,0 1,0 0,0 0,-1-1,30-2,-29 3,301-27,-437 28,-51 13,173-9,21 0,26 2,6-5,1-2,0-2,-1-2,29-6,-37 3</inkml:trace>
  <inkml:trace contextRef="#ctx0" brushRef="#br1" timeOffset="415572.624">23240 13866,'2'-3,"1"0</inkml:trace>
  <inkml:trace contextRef="#ctx0" brushRef="#br1" timeOffset="417687.658">24056 13826,'0'0</inkml:trace>
  <inkml:trace contextRef="#ctx0" brushRef="#br1" timeOffset="418417.162">25032 13745,'-3'0,"-2"0,-1 0</inkml:trace>
  <inkml:trace contextRef="#ctx0" brushRef="#br1" timeOffset="419027.857">25713 13732,'-2'5,"1"1,1-1</inkml:trace>
  <inkml:trace contextRef="#ctx0" brushRef="#br1" timeOffset="419480.58">26475 13839,'2'0,"4"0,0 0</inkml:trace>
  <inkml:trace contextRef="#ctx0" brushRef="#br1" timeOffset="434917.33">12799 6246,'59'-65,"-264"253,-207 143,374-301,-188 141,-265 217,480-379,-7 6,1 0,0 2,1-1,1 2,0 0,-4 9,13-12,23-33,-8-1</inkml:trace>
  <inkml:trace contextRef="#ctx0" brushRef="#br1" timeOffset="435307.786">11262 6500,'-1'-1,"-11"-9,-1 1,0 1,0 0,0 1,-1 0,-1 1,1 0,-4 0,17 6,1 0,0 0,-1-1,1 1,-1 0,1 0,-1 0,1 0,-1-1,1 1,-1 0,1 0,-1 0,1 0,-1 0,1 0,0 0,-1 0,1 0,-1 1,1-1,-1 0,1 0,-1 0,1 0,-1 1,1-1,0 0,-1 1,1-1,0 0,-1 0,1 1,0-1,-1 1,1-1,0 0,-1 1,1-1,0 1,0-1,0 1,-1-1,1 0,0 1,0-1,0 1,0-1,0 1,0-1,0 1,0-1,0 1,0-1,0 1,0-1,1 1,-1-1,0 1,0-1,0 0,1 1,-1-1,0 1,5 6,-1 0,1-1,0 1,1-1,-1 0,1-1,0 1,1-1,-1 0,3 0,-5-2,81 54,3-5,2-3,2-5,26 7,-96-42,817 342,-775-322,-1 2,-1 3,-2 2,-1 3,29 27,-81-60,-2-2,-1-1,1 1,-1 0,0 0,0 0,0 0,-1 1,0-1,0 1,0 0,0 0,-1 1,2 1,-5-6,0 0,1 0,-1 0,0 0,1 0,-1 0,0-1,0 1,0 0,1 0,-1-1,0 1,0 0,0-1,0 1,0-1,0 0,-1 1,1-1,0 0,0 1,0-1,0 0,0 0,0 0,-1 0,1 0,0 0,0-1,0 1,0 0,0 0,0-1,0 1,0-1,0 1,0-1,0 1,0-1,0 0,0 0,0 1,0-1,0 0,0-1,-14-8,3-2</inkml:trace>
  <inkml:trace contextRef="#ctx0" brushRef="#br1" timeOffset="436186.768">13561 6901,'-12'15,"1"2,1-1,0 1,1 1,1-1,0 2,2-1,0 1,1 0,-2 16,5-24,1 0,0 0,1 0,1 0,-1 0,2-1,-1 1,1 0,1 0,0-1,1 0,0 0,0 0,1 0,0 0,1-1,0 0,1 0,0-1,0 1,5 1,-1 0,1 0,1-1,-1-1,1 0,1 0,0-2,0 0,0 0,1-1,-1-1,1-1,0 0,1-1,-1 0,0-1,14-1,-17 0,1-1,-1 0,0-1,0 0,0-1,0-1,-1 1,1-2,-1 0,0 0,0-1,-1 0,1-1,-2 0,1-1,-1 0,0 0,0-1,-1 0,0 0,-1-1,3-5,-3 0,0 1,0-2,-2 1,0-1,-1 1,0-1,-1-1,-1 1,-1 0,0 0,-1-1,-1 1,0 0,-1-1,-1 1,-1 0,0 0,-1 1,-1-1,0 1,-1 0,-1 1,0 0,-1 0,0 1,-1 0,0 0,-2 1,-2-2,7 8,-1 0,0 1,0 0,0 1,-1 0,1 0,-1 1,0 0,0 1,0 0,0 0,0 1,-1 0,1 0,0 1,-1 0,1 1,0 0,0 1,-1 0,1 0,0 1,-3 1,-15 9,1 0,0 2,2 0,0 2,0 0,2 2,0 1,1 0,1 2,2 0,0 1,1 1,-4 9,-29 47</inkml:trace>
  <inkml:trace contextRef="#ctx0" brushRef="#br1" timeOffset="437048.715">13147 3077,'-23'5,"-18"7,-19 12,-17 11,-16 12,-13 13,-15 9,-12 7,-7 2,1-4,9-7,19-10,23-14,27-13</inkml:trace>
  <inkml:trace contextRef="#ctx0" brushRef="#br1" timeOffset="446810.24">12051 2944,'11'11,"44"57,2-1,4-3,2-3,3-3,62 41,95 54,59 20,-274-168,25 15,-2-3,-1 1,-1 2,-1 1,20 20,-26-13,-33-41,5-1,2-1</inkml:trace>
  <inkml:trace contextRef="#ctx0" brushRef="#br1" timeOffset="390380.606">10552 2185,'104'8,"414"29,-3 22,-77 15</inkml:trace>
  <inkml:trace contextRef="#ctx0" brushRef="#br1" timeOffset="390380.606">13301 2673,'88'38,"24"16,-43-17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7.60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85,'39'-6,"78"-16,2 4,0 6,60 3,106 16,94-3,-221-22,-99 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8.0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139 6,'-7'7,"0"1,1 0,-1 0,2 0,-1 1,1 0,0 0,1 1,0-1,1 1,0-1,0 3,3-11,-1 0,1 0,0 0,0 0,0 0,-1 0,1 0,0 0,0 0,0 0,1 0,-1 0,0 0,0 0,0 0,1 0,-1 0,1-1,-1 1,0 0,1 0,-1 0,1 0,0-1,-1 1,1 0,0 0,-1-1,1 1,0-1,0 1,0-1,0 1,-1-1,1 1,0-1,0 0,0 1,0-1,0 0,0 0,0 0,0 0,0 0,0 0,0 0,0 0,0 0,0 0,0 0,0-1,0 1,49-22,-47 21,0-1,0 1,0-1,-1 0,1 0,-1 0,0 0,1-1,-1 1,0-1,0 1,-1-1,1 1,0-1,-1 0,0 0,0 0,1 0,-2 0,1 0,0 0,-1-1,1 1,-1 0,0 0,0 0,0-1,-1 1,1 0,-1 0,0 0,1 0,-1 0,-1 0,1 0,0 0,-1 0,0 0,1 1,-1-1,-2-1,0 1,-1 1,1 0,-1 1,0-1,1 1,-1 0,0 0,0 0,0 1,0 0,0 0,0 0,1 0,-1 1,0 0,0 0,0 0,1 1,-1-1,0 1,1 0,0 1,-1-1,1 1,0 0,0 0,1 0,-1 0,0 1,1-1,0 1,0 0,0 0,1 0,-1 0,1 1,0-1,0 1,0-1,1 1,-1 2,-9 64,9-40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8.3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71 89,'0'-1,"1"1,-1-1,0 1,0-1,0 1,0-1,0 1,0 0,1-1,-1 1,0-1,0 1,1-1,-1 1,0 0,0-1,1 1,-1 0,0-1,1 1,-1 0,1 0,-1-1,0 1,1 0,-1 0,1-1,-1 1,1 0,-1 0,1 0,-1 0,1 0,-1 0,1 0,-1 0,1 0,-1 0,0 0,1 0,-1 0,1 0,-1 1,1-1,-1 0,1 0,-1 0,0 1,1-1,-1 0,1 0,-1 1,0-1,1 0,-1 1,0-1,1 1,-1-1,0 0,0 1,1-1,-1 1,0-1,0 1,0-1,0 1,2-41,-2 38,0 0,-1-1,1 1,-1 0,0 0,1 0,-1 0,0 0,0 0,0 0,-1 0,1 1,0-1,-1 0,1 1,-1-1,1 1,-1-1,0 1,0 0,0-1,1 1,-1 0,0 1,0-1,-1 0,1 0,0 1,0-1,0 1,0 0,-1 0,1 0,0 0,0 0,0 0,-1 0,1 1,0-1,0 1,0-1,0 1,0 0,0 0,0 0,0 0,0 0,0 1,1-1,-1 1,-1 0,2 0,0-1,1 0,-1 1,0-1,0 1,1-1,-1 1,1-1,-1 1,1-1,0 1,0 0,0-1,0 1,0 0,0-1,0 1,0-1,1 1,-1 0,0-1,1 1,0-1,-1 1,1-1,0 1,0-1,-1 0,1 1,0-1,1 0,-1 0,0 0,0 1,0-1,1 0,-1-1,0 1,58 24,-20-18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8.5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1,'2'0,"8"0,13 0,14 0,18 0,11 0,14 0,14 0,8 0,-12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9.3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 0,'-5'5,"4"3,6 6,6 4,7 4,0-2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39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0,'-2'13,"-1"14,0 11,1 8,5 7,4 4,3-1,2-4,0-3,-1-4,-2-5,-3-7,-1-7,-3-8</inkml:trace>
  <inkml:trace contextRef="#ctx0" brushRef="#br0" timeOffset="398.994">379 26,'-15'31,"-1"-1,-1-1,-1-1,-2 0,-1-1,-1-1,-1-1,-2-2,-25 21,40-36,0 0,-1 0,0-1,0 0,-1-1,0-1,0 0,0 0,-11 2,13-10,25-3,-1 5,0 1,1 1,-1 0,0 1,0 0,0 1,0 1,0 0,-1 1,0 1,6 3,-8-5,47 20,-29-11,0-1,2-1,-1-2,31 6,-29-11</inkml:trace>
  <inkml:trace contextRef="#ctx0" brushRef="#br0" timeOffset="682.248">669 26,'0'5,"0"7,0 12,0 10,0 10,0 10,0 3,0 2,0 0,2-4,1-6,2-8,0-5,2-10,-1-9</inkml:trace>
  <inkml:trace contextRef="#ctx0" brushRef="#br0" timeOffset="983.439">972 66,'0'2,"0"5,0 9,2 9,1 13,2 11,0 5,0 4,-2-1,-1-1,-1-5,0-5,-3-4,-4-8,-2-7,0-9</inkml:trace>
  <inkml:trace contextRef="#ctx0" brushRef="#br0" timeOffset="1230.78">708 290,'12'0,"16"2,19 1,18 0,14 1,-8 0</inkml:trace>
  <inkml:trace contextRef="#ctx0" brushRef="#br0" timeOffset="1650.178">1129 671,'8'-8,"-1"1,2 0,-1 1,1-1,0 2,0-1,0 1,1 1,0 0,0 0,0 1,0 0,0 1,1 0,-1 0,1 1,0 1,4 0,-10 0,-1-1,1 1,0 1,0-1,0 1,0-1,0 2,-1-1,1 0,0 1,-1 0,1 0,-1 0,0 1,0-1,0 1,0 0,0 0,0 0,-1 1,1-1,-1 1,0 0,0 0,-1 0,1 1,-1-1,0 0,0 1,0-1,-1 1,0 0,0 0,0-1,0 1,-1 0,1 0,-1 0,-1 0,1 0,-1 4,-6 8,0-1,-1-1,0 1,-1-1,-1-1,0 0,-1 0,-1-1,0 0,-7 4,-42 52,57-65,0 0,0 0,0 1,1-1,0 1,0 0,0 0,0 0,1 0,0 1,0-1,0 1,1-1,0 1,0 0,0-1,1 1,-1 0,1 0,1-1,-1 1,1 0,0 0,1-1,1 6,6 0,1-1,0 1,1-1,0-1,0 0,1-1,0 0,1-1,-1 0,1-1,1 0,11 3,12 6,0-1,1-2,0-1,0-2,1-2,1-1,21-1,-60-5,0 0,1 1,-1-1,0 0,1 1,-1-1,1 0,-1 0,1 0,-1 0,0 0,1 0,-1-1,1 1,-1 0,0-1,1 1,-1-1,0 1,1-1,-1 0,0 1,0-1,1 0,-1 0,0 0,0 0,0 0,0 0,0 0,-1 0,1-1,0 1,0 0,-1 0,1-1,-1 1,-2-14</inkml:trace>
  <inkml:trace contextRef="#ctx0" brushRef="#br0" timeOffset="1905.497">1195 816,'16'0,"18"0,19-2,17-1,14-2,6-1,-1-1,-7 1,-17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0.22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0,'-9'7,"-3"7,5 7,8 6,11 4,10 4,2-4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2.5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0,'6'19,"0"0,1 0,0-1,2 0,0-1,1 0,1 0,1-1,0 0,13 12,-18-21,0 0,0-1,1 1,0-2,0 1,0-1,1 0,0-1,-1 1,2-2,-1 0,0 0,1 0,0-1,-1-1,1 0,0 0,0 0,0-2,0 1,-1-1,6-1,-7 0,1-1,-1 1,0-1,0 0,0-1,0 0,-1 0,1-1,-1 0,-1 0,1-1,-1 0,1 0,-2 0,1-1,-1 0,0 0,0 0,-1 0,0-1,0 0,-1 0,0 0,0 0,-1-1,0 1,-1-1,0 1,0-1,0 1,-1-1,-1 0,-1-8,-9 6,4 32,6 5,2 0,1 0,1 0,1 0,1 0,1-1,3 7,-4-16,34 122,-16-66,-4 1,5 46,-21-109,-1 0,-1 0,1 1,-2-1,1 0,-2 1,1-1,-1 1,-1-1,0 0,0 0,-1 0,-1 0,1 0,-2-1,1 1,-1-1,-1 0,1-1,-1 1,-1-1,0 0,0-1,0 0,-1 0,0 0,-1-1,1 0,-4 1,7-5,0 0,0 0,0-1,-1 1,1-1,-1 0,1-1,-1 1,1-1,-1 0,1-1,0 1,-1-1,1 0,-1 0,1-1,0 0,0 0,0 0,0 0,0-1,0 0,1 0,-1 0,1 0,-3-4,-3-2,1-1,1 0,0-1,0 0,1 0,0 0,1-1,0 0,1 0,-2-8,1 4,1 0,1 0,0 0,1 0,1-1,0 1,1-1,1 0,1 1,0-6,0 18,1 0,-1 0,0 1,1-1,0 1,0-1,0 1,0 0,1 0,-1 0,1 0,0 0,0 0,0 1,0-1,0 1,0 0,1 0,-1 0,1 0,-1 1,1 0,0-1,1 1,95-12,-96 13,174-2,49 11,-202-8,-13-2,0 2,0-1,1 2,-1 0,0 0,0 1,-1 0,1 1,-1 1,2 0,-10-1,0-1,-1 1,0-1,1 1,-1 0,0 0,-1-1,1 2,-1-1,0 0,0 0,0 0,-1 0,1 1,-1-1,0 0,0 1,0-1,-1 0,0 0,0 1,0-1,0 0,0 0,-1 0,0 0,-2 17,2-18,1 1,0 0,0-1,1 1,-1 0,1-1,-1 1,1 0,1 0,-1-1,0 1,1 0,0-1,-1 1,2 0,-1-1,0 1,1-1,-1 1,1-1,0 0,0 0,0 0,1 0,-1 0,1 0,0-1,0 1,-1-1,2 0,-1 0,0 0,6 1,-1 0,1-1,0-1,0 0,0 0,0 0,0-1,0-1,0 1,-1-2,1 1,0-1,0 0,-1-1,1 0,-1 0,0-1,0 0,0-1,-1 1,1-2,-1 1,0-1,-1 0,1 0,-1-1,-1 1,4-6,-6 8,-1 0,0 1,-1-1,1-1,0 1,-1 0,0 0,0 0,-1-1,1 1,-1-1,0 1,0 0,0-1,0 1,-1 0,0-1,0 1,0 0,0 0,-1 0,0 0,1 0,-2 0,1 0,0 0,-3-3,-2 0,1-1,-1 1,-1 1,1-1,-1 1,0 1,0-1,-1 1,1 1,-1 0,0 0,-2 0,-14-2,1 1,-1 1,-1 1,1 2,0 0,-1 2,1 1,0 0,0 2,0 1,0 1,1 1,-4 3,-10 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2.8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0,'19'7,"18"2,21 0,17-2,14-2,13-2,10-1,3-2,-17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3.9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51,'3'-3,"0"0,-1 1,1-1,0 1,0 0,1 0,-1 0,0 0,1 1,-1-1,1 1,-1 0,1 0,0 0,-1 0,1 1,0 0,0 0,-1 0,1 0,0 0,0 1,-1-1,1 1,0 0,-1 0,1 1,-1-1,1 1,-1-1,2 2,3 3,0-1,0 1,-1 1,1 0,-2 0,1 0,-1 0,0 1,0 0,-1 1,3 5,14 40,-18-43,-1 0,2 0,0-1,0 0,1 0,0 0,0-1,4 3,-9-10,1 0,0-1,0 0,0 1,0-1,0 0,0 0,0 0,0 0,0 0,0-1,1 1,-1-1,0 1,0-1,1 0,-1 0,0 0,1 0,-1 0,0 0,0-1,1 1,-1-1,0 0,0 0,0 1,0-1,0-1,0 1,0 0,0 0,0-1,1-1,57-57,-46 41,0 0,-2-1,-1 0,0-1,-1 0,-1 0,3-13,-14 41,0 0,1 0,0 1,0-1,1 1,0-1,0 1,0-1,1 1,1-1,-1 0,1 1,0-1,1 0,0 0,0-1,0 1,1 0,0-1,0 0,1 0,0 0,0-1,0 1,0-1,1-1,0 1,0-1,1 0,-1 0,7 3,-7-6,0 0,0-1,0 1,1-1,-1-1,0 1,0-1,0 0,0 0,0-1,0 1,0-1,-1-1,1 1,-1-1,1 0,-1 0,0-1,0 0,0 1,-1-2,2-1,5-4,-2 0,1-2,-1 1,-1-1,0 0,-1-1,0 1,-1-2,-1 1,14-53,-20 77,0 0,1 0,0 0,0 0,2 0,-1 0,1 0,1 0,0 0,0-1,1 1,1-1,0 0,0 0,1-1,0 1,0-1,5 4,-7-11,-1 1,1 0,1-1,-1 1,0-1,1-1,-1 1,1 0,-1-1,1 0,0 0,-1 0,1-1,0 0,0 0,-1 0,1 0,0-1,0 0,-1 0,1 0,-1 0,1-1,-1 0,1 1,-1-2,0 1,0-1,0 1,2-3,2-1,0-1,0 0,-1 0,0 0,0-1,-1-1,0 1,0-1,-1 0,0 0,-1 0,0-1,2-6,-4 10,0 1,-1 0,1-1,-1 1,-1-1,1 1,-1-1,0 1,0-1,0 0,-1 1,0-1,0 1,0 0,-2-4,3 9,0-1,0 1,0-1,-1 1,1 0,0-1,0 1,-1 0,1-1,0 1,-1 0,1 0,0-1,-1 1,1 0,0 0,-1 0,1-1,-1 1,1 0,0 0,-1 0,1 0,-1 0,1 0,-1 0,1 0,0 0,-1 0,1 0,-1 0,1 0,-1 0,1 0,0 0,-1 1,1-1,0 0,-1 0,1 0,-1 1,1-1,0 0,-1 0,1 1,0-1,0 0,-1 1,1-1,0 0,0 1,-1-1,1 1,0-1,0 0,0 1,0-1,0 1,-11 25,10-22,0 1,1-1,-1 1,1-1,0 1,0 0,0-1,1 1,0-1,0 1,0-1,0 0,1 1,-1-1,1 0,0 0,0 0,1 0,-1 0,1 0,0-1,0 0,0 1,1-1,-1 0,1 0,-1-1,1 1,0-1,0 0,0 0,1 0,14 7,-1-2,1 0,1-1,-1-1,1-1,16 1,51 4,-1-4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9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0,'0'16,"-3"14,0 12,0 4,1 5,0-1,3-3,4-8,3-8,2-10,3-8,-2-6</inkml:trace>
  <inkml:trace contextRef="#ctx0" brushRef="#br0" timeOffset="526.549">254 254,'10'2,"1"0,-1 0,0-1,1 0,-1-1,1-1,-1 1,1-2,-1 1,0-2,0 1,1-1,-2-1,1 1,0-2,-1 1,0-2,0 1,0-1,-1 0,0-1,0 0,0 0,-1-1,0 0,-1 0,0-1,0 1,-1-1,0-1,0 1,-1-1,0 1,-1-1,0 0,-1-1,1-5,-3 14,1 0,-1 0,0 0,0 1,0-1,0 0,0 0,-1 0,1 1,0-1,-1 0,0 0,1 1,-1-1,0 0,0 1,0-1,0 1,0-1,0 1,0-1,0 1,-1 0,1 0,0 0,-1-1,1 1,-1 1,0-1,1 0,-1 0,0 0,1 1,-1-1,0 1,0 0,1-1,-1 1,0 0,-1 0,-73 16,64-9,0 0,1 1,-1 0,1 0,1 1,0 1,0 0,1 0,0 1,0 0,2 0,-1 1,1 0,1 1,0-1,-3 13,8-21,-1-1,1 1,0-1,0 1,1-1,-1 1,1 0,0-1,0 1,0 0,0-1,1 1,-1 0,1-1,0 1,0-1,1 1,-1-1,1 1,-1-1,1 0,0 0,0 0,0 0,1 0,-1 0,1-1,0 1,-1-1,1 0,0 1,1-1,-1-1,0 1,0 0,1-1,1 1,92 14,-46-16</inkml:trace>
  <inkml:trace contextRef="#ctx0" brushRef="#br0" timeOffset="991.893">935 14,'-8'-1,"0"1,0 0,0 0,0 1,0 0,0 0,1 1,-1 0,0 1,1-1,-1 1,1 1,0 0,0 0,0 0,1 1,-1 0,1 0,0 0,1 1,-1 0,1 0,0 0,1 1,-1 1,4-5,0 0,0 0,0 0,1 0,-1 0,1 1,0-1,0 0,0 0,0 0,1 0,-1 0,1 0,0 1,0-1,0 0,0-1,0 1,1 0,0 0,-1-1,1 1,0 0,0-1,0 0,0 0,1 1,-1-1,1 0,0 0,85 50,-83-50,125 64,-129-66,0 1,0-1,0 0,0 1,0-1,-1 1,1-1,0 1,0-1,-1 1,1 0,0-1,-1 1,1 0,-1-1,1 1,-1 0,1 0,-1 0,0-1,1 1,-1 0,0 0,1 0,-1 0,0 0,0 0,0 0,0 0,0-1,0 1,0 0,0 0,-1 0,1 0,0 0,0 0,-1 0,1-1,-1 1,1 0,0 0,-1 0,0-1,1 1,-1 0,1-1,-1 1,0 0,1-1,-1 1,0-1,0 1,0-1,1 1,-1-1,0 0,0 1,0-1,0 0,0 0,0 0,0 0,0 0,-7 3,-1 0,1-1,-1-1,1 1,-1-1,1-1,-1 0,1 0,-1-1,0 0,1 0,0-1,-8-2,15 4,0-1,0 1,0-1,0 1,0-1,0 0,0 0,0 1,0-1,1 0,-1 0,0 0,0 0,1 0,-1 0,1 0,-1 0,1 0,-1-1,1 1,0 0,-1 0,1 0,0 0,0-1,0 1,0 0,0 0,0 0,0-1,0 1,1 0,-1 0,0 0,1 0,-1-1,1 1,-1 0,1 0,0 0,-1 0,1 0,0 0,0 0,-1 1,1-1,1 0,44-43,-45 43,41-31,1 2,1 2,1 2,35-15,-77 40,-2 0,0 0,0 0,0 0,1 0,-1 0,0 1,0-1,1 0,-1 0,1 1,-1-1,1 1,-1 0,1-1,-1 1,1 0,-1 0,1 0,-1 0,1 0,0 0,-1 0,1 0,-1 1,1-1,-1 1,1-1,-1 1,0-1,1 1,-1 0,0 0,1 0,-1 0,0 0,0 0,0 0,0 0,0 0,0 1,0-1,0 0,0 1,4 61,-7-57,2 0,-1 0,1 0,0-1,0 1,0 0,1 0,0 0,0 0,1 0,-1-1,1 1,0 0,1-1,0 0,-1 1,2-1,-1 0,1-1,-1 1,1-1,0 1,1-1,-1 0,4 1,-5-3,0-1,0 0,0 0,0 0,0-1,0 1,0-1,0 1,0-1,1 0,-1 0,0-1,0 1,0-1,0 1,0-1,0 0,3-1,11-7</inkml:trace>
  <inkml:trace contextRef="#ctx0" brushRef="#br0" timeOffset="2103.22">1564 308,'8'-32,"-2"0,-1 0,-1 0,-2 0,-1-1,-1-1,0 34,-1-1,1-1,-1 1,1-1,-1 1,1-1,0 1,0-1,0 1,0-1,0 1,0-1,0 1,0 0,1-1,-1 1,1-1,-1 1,1-1,-1 1,1 0,0 0,0-1,-1 1,1 0,0 0,0 0,0 0,0 0,1 0,-1 0,0 0,0 0,1 0,-1 1,0-1,1 1,-1-1,0 1,1-1,-1 1,2-1,177 14,-174-13,0-1,0 1,0 0,0 1,-1-1,1 1,0 0,0 1,-1-1,1 1,-1 0,1 1,-1-1,0 1,0 0,0 0,0 1,0 0,-1-1,0 2,0-1,0 0,0 1,-1 0,1-1,-1 1,0 1,-1-1,1 0,-1 2,0 45,-3-47,0 0,1 0,-1 0,1 0,0 0,0 0,1 0,0 0,0 0,0 0,0 0,1 0,-1 0,1-1,0 1,1 0,-1-1,1 0,0 0,0 0,0 0,1 0,-1-1,1 1,2 1,5-2,1-1,-1 0,0 0,1-1,-1 0,1-1,-1-1,1 0,-1 0,0-1,1 0,-1-1,0-1,0 1,-1-2,1 0,6-4,-6 5,-1 0,0-1,0-1,-1 0,1 0,-1 0,-1-1,1-1,-1 1,-1-1,1-1,-1 0,-1 0,1 0,-2 0,1-1,-1 0,-1 0,0-1,0 1,1-8,-5 16,1 1,0-1,-1 0,0 1,1-1,-1 0,0 1,0-1,0 0,0 1,0-1,0 0,-1 1,1-1,0 1,-1-1,0 0,1 1,-1-1,0 1,0-1,1 1,-1 0,0-1,-1 1,1 0,0 0,0-1,0 1,-1 0,1 0,0 0,-1 1,1-1,-1 0,0 1,1-1,-1 0,1 1,-1 0,0-1,1 1,-1 0,0 0,1 0,-4 3,0 0,0 0,0 0,1 1,0 0,-1-1,1 2,1-1,-1 0,1 1,-1 0,1 0,1 0,-1 0,1 0,0 0,0 1,0-1,1 1,0-1,0 1,0 0,1-1,0 2,0-2,0-1,0 1,0 0,1-1,0 1,0 0,0-1,1 1,0-1,0 0,0 1,0-1,0 0,1 0,0-1,0 1,0 0,0-1,0 0,1 0,0 0,-1 0,1 0,0-1,0 1,1-1,-1 0,0-1,3 1,14 6,0-2,1 0,-1-2,1 0,15 0,28 1,1-3,0-3,0-2,0-4,-1-2,25-8,-80 14,-1 2,-1 0,1-1,0-1,-1 1,0-1,0-1,0 1,0-1,0-1,-1 1,0-1,0-1,2-1,-8 6,0-1,0 1,0-1,0 1,0-1,-1 1,1-1,0 0,-1 1,1-1,-1 0,0 0,0 1,1-1,-1 0,0 0,0 1,-1-1,1 0,0 0,-1 1,1-1,-1 0,1 1,-1-1,0 0,1 1,-1-1,0 1,0-1,0 1,-1 0,0-2,-48-35,39 32,-1 1,1 0,-1 1,0 1,-1 0,1 0,-1 1,1 1,-1 0,-8 0,16 1,0 1,1-1,-1 1,0 0,0 0,1 0,-1 0,1 1,-1 0,1 0,0 0,0 1,0-1,0 1,0 0,0 0,1 0,-1 1,1-1,0 1,0 0,0 0,1 0,0 0,-1 0,1 0,1 1,-1-1,0 2,0-1,1 0,0 0,0 0,0 0,0 0,1 0,0 0,0 0,0 0,1 1,-1-1,1 0,0 0,1 0,-1 0,1-1,0 1,1 0,-1-1,1 1,-1-1,1 0,1 0,-1 0,1 0,-1-1,1 1,0-1,0 0,0 0,1 0,-1-1,1 0,-1 1,1-2,0 1,0 0,0-1,0 0,0 0,0-1,0 1,0-1,4 0,1-4,0 0,0 0,0 0,-1-2,0 1,0-1,0 0,-1-1,0 0,0 0,-1-1,1 0,-2 0,1-1,-1 0,-1 0,0 0,0-1,0 0,-2 0,1 0,-1 0,0 0,-1-4,1-4,-3 18,0 0,0 0,0 0,-1 0,1 0,0 0,0 0,0 0,0 0,0 0,0 0,-1 0,1 0,0 0,0 0,0 0,0 0,0 0,0 0,-1 0,1 0,0 0,0 0,-4 19,4-14,0 0,1 0,-1 0,1 0,0 0,1 0,-1-1,1 1,0 0,0-1,1 1,-1-1,1 0,0 0,0 0,0 0,1 0,-1-1,1 1,0-1,0 0,0 0,2 1,9 5,1-1,-1 0,1-1,1 0,-1-2,7 2,70 13,0-5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26.38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24 294,'-8'32,"2"0,2 0,0 0,3 0,0 0,2 1,3 18,-2-42,0 0,1 0,0 0,0-1,1 1,0-1,0 0,1 0,0-1,1 1,0-1,0 0,-4-4,1 0,0 0,0-1,0 0,0 1,0-1,0 0,1-1,-1 1,1 0,-1-1,1 0,0 0,-1 0,1 0,0-1,0 1,-1-1,1 0,0 0,0 0,0-1,-1 1,1-1,0 0,0 0,-1 0,1-1,2-1,3-2,0 0,-1-1,0-1,0 1,-1-1,1 0,-1-1,-1 0,0 0,0 0,0-1,-1 0,0 0,-1 0,2-7,4-10,-2 0,-1 0,-1-1,-1 0,0-8,-2 16,-1 0,-1-1,0 1,-1 0,-2 0,1-1,-2 1,-1 0,0 1,-2-1,0 1,0 0,-2 0,-7-12,13 27,0-1,0 1,0 0,0 0,-1 0,1 1,-1-1,0 1,0-1,0 1,0 0,0 0,0 0,0 0,-1 1,1-1,-1 1,1 0,-1 0,0 0,1 1,-1-1,0 1,1 0,-1 0,0 0,0 0,1 1,-3 0,-4 5,0 1,0 0,1 1,0 0,0 0,1 1,0 0,1 1,0-1,0 1,1 1,0-1,1 1,0 0,1 0,0 1,1-1,0 1,1 1,-5 10,1 1,2-1,0 1,1 0,2 0,0 0,1 0,2 0,1 0,4 22,8 1</inkml:trace>
  <inkml:trace contextRef="#ctx0" brushRef="#br0" timeOffset="523.726">386 0,'18'213,"-9"244,-5-443,7-37,-6 8,1-2,0 0,1 0,0 1,2 0,0 0,0 1,2 0,-1 0,3 1,-12 13,0-1,0 1,0 0,0 0,0 0,0 0,0 0,0 1,1-1,-1 0,0 0,1 1,-1-1,1 1,-1-1,0 1,1 0,-1 0,1-1,-1 1,1 0,-1 0,1 0,-1 1,1-1,-1 0,1 1,-1-1,1 0,-1 1,0 0,1-1,-1 1,0 0,1 0,-1 0,0 0,0 0,0 0,0 0,0 0,0 0,0 0,0 0,-1 1,1-1,0 0,-1 1,1 0,4 12,0 0,-1 0,-1 1,-1-1,0 1,0 0,-2-1,0 1,0 0,-1 0,-2 5,2-15,0-1,-1 1,1-1,-1 0,1 1,-2-1,1 0,0 0,-1 0,1-1,-1 1,0 0,0-1,-1 0,1 0,-1 0,1 0,-1 0,0-1,0 0,0 0,-1 0,1 0,0-1,-1 1,1-1,-1 0,1 0,-1-1,1 0,-1 1,0-2,1 1,-1 0,4 0,0 0,0 0,0 0,-1 1,1-1,0 0,0 0,0-1,0 1,0 0,0 0,0 0,0-1,0 1,0 0,0-1,0 1,0-1,0 0,0 1,0-1,1 0,-1 1,0-1,0 0,1 0,-1 1,0-1,1 0,-1 0,1 0,-1 0,1 0,0 0,-1 0,1 0,0 0,0 0,-1 0,1 0,0-1,0 1,0 0,1-1,4-8</inkml:trace>
  <inkml:trace contextRef="#ctx0" brushRef="#br0" timeOffset="877.778">1027 322,'-18'3,"0"2,0 0,1 1,-1 0,1 2,1 0,-1 1,2 0,-1 2,1 0,-7 6,21-16,0 0,0 0,-1 0,1-1,0 1,0 0,0 0,0 1,0-1,1 0,-1 0,0 0,0 1,1-1,-1 0,1 1,-1-1,1 0,0 1,-1-1,1 1,0-1,0 0,0 1,0-1,0 1,0-1,0 1,1-1,-1 0,1 1,-1-1,1 0,-1 1,1-1,-1 0,1 0,0 1,0-1,0 0,0 0,0 0,0 0,0 0,0 0,0 0,0-1,1 1,-1 0,0-1,1 1,0 0,144 32,-141-32,3 0,1 0,0 0,-1 1,1 0,0 0,-1 1,0 0,0 0,0 1,0 0,-1 1,1-1,-1 2,0-1,0 1,-1 0,0 0,0 1,0-1,-1 1,0 1,0 0,-4-4,0-1,-1 0,1 1,-1-1,0 1,0-1,0 1,-1-1,1 1,-1-1,0 1,0-1,0 1,0-1,-1 0,1 0,-1 0,0 0,1 0,-2 0,1 0,0-1,-2 3,-67 49,-33-8,52-28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7.3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1 562,'35'3,"1"-1,-1-1,1-2,0-2,-1-1,0-2,0-2,0 0,-1-3,0-1,26-13,-47 19,0 0,-1 0,0-1,0-1,0 0,-1 0,-1-1,1-1,-2 0,1 0,-1-1,-1 0,0 0,6-12,-13 22,0-1,-1 0,1 0,0 0,-1 0,0 1,1-1,-1 0,0 0,0 0,0 0,0 0,0 0,0 0,-1 0,1 0,-1 0,1 1,-1-1,0 0,0 0,0 0,0 1,0-1,0 1,0-1,0 1,-1-1,1 1,0-1,-1 1,0 0,1 0,-1 0,1 0,-1 0,0 0,0 1,0-1,0 0,1 1,-1 0,0-1,0 1,0 0,0 0,0 0,0 0,0 0,0 0,0 1,0-1,0 1,0 0,-7 2,0 1,0 0,0 0,1 1,-1 0,1 1,1 0,-1 0,1 1,0 0,0 0,1 0,0 1,0 0,1 0,0 1,0 0,1 0,0 0,1 0,0 2,-11 37,2 0,2 1,2 1,3 0,2 0,2 0,2 0,2 0,4 11,8 91,-5-60,-3 0,-5 0,-4 18,1-92,0 0,-1 0,-1-1,0 1,-2-1,0 0,-1 0,0 0,-1-1,-1 0,-1 0,0-1,-7 7,14-19,-1 0,0 0,0 0,0-1,0 1,0-1,0 0,-1 1,1-2,-1 1,0 0,0-1,1 0,-4 1,-14-1</inkml:trace>
  <inkml:trace contextRef="#ctx0" brushRef="#br0" timeOffset="977.055">94 950,'12'-7,"2"1,-1 1,1 0,0 1,0 0,0 1,0 0,1 1,10 1,-13-1,73-6,1 3,-1 4,15 4,-32 12,-67-15,1 1,-1 0,1 0,-1 0,1 0,-1 0,1 0,-1 0,0 1,0-1,0 0,0 1,0-1,0 1,0-1,0 1,0 0,-1-1,1 1,-1 0,1-1,-1 1,0 0,1 0,-1-1,0 1,0 0,0 0,-1-1,1 1,0 0,-1 0,1-1,-1 1,0 1,-35 73,37-74,-1-1,1 1,-1 0,1-1,0 1,-1-1,1 1,0-1,0 1,0-1,0 0,0 1,0-1,1 0,-1 0,0 0,1 0,-1 0,1 0,-1 0,1 0,-1 0,1-1,0 1,-1-1,1 1,0-1,-1 0,1 0,0 0,0 0,-1 0,1 0,0 0,-1 0,1-1,0 1,1-1,3 2,1-1,0 0,-1 0,1-1,-1 0,1 0,-1 0,1-1,-1 0,0 0,1-1,-1 0,-1 0,1 0,0-1,-1 0,1 0,-1 0,-1 0,1-1,0 0,-1 0,0 0,1-3,-4 6,0-1,-1 1,1-1,-1 1,0 0,0-1,0 1,0-1,0 1,0-1,-1 1,1-1,-1 1,0 0,1-1,-1 1,0 0,-1 0,1-1,0 1,-1 0,1 0,-1 0,1 1,-1-1,0 0,0 1,0-1,0 0,-65-34,-51 7,108 21,34 3,-19 4,30-5,0-2,-1-1,0-1,0-3,-1 0,-1-2,0-1,-1-2,-1-1,-1-2,-1 0,0-2,-2-1,-1-1,0-3,-1-1,-1 0,-2-2,-1-1,-2 0,0-1,-3-1,-1-1,-1 0,-2 0,-1-1,-3-1,2-19,-7 52,-1 0,0-1,-1 0,1 1,-1-1,0 1,0-1,0 1,-1-1,0 1,1-1,-2 1,1-1,0 1,-1 0,0 0,0-1,0 1,0 1,-1-1,0 0,0 1,0-1,0 1,0 0,-1 0,1 0,-1 0,0 1,0-1,0 1,0 0,0 0,0 1,0-1,-1 1,-3-1,0 2,0 0,0 1,0 0,0 0,1 1,-1 0,0 0,1 1,0 0,0 0,-1 1,2 0,-1 0,0 1,1 0,0 0,0 0,1 1,-1 0,-7 8,1 1,0 0,1 1,0 0,2 0,0 1,-3 8,2 3,0-1,2 1,0 1,2-1,2 1,0 0,2 0,1 0,2 1,0-1,2 0,2 0,0 0,2-1,1 0,1 0,1-1,2 0,1 0,9 13,-12-22,1 0,0 0,2-1,0-1,1 0,0-1,1 0,1-1,0-1,1-1,0 0,1-1,1-1,2 1,-18-10,0 0,-1-1,1 1,0-1,-1 1,1-1,0 0,0 0,0 0,-1 0,1 0,0-1,0 1,-1-1,1 0,0 0,-1 0,1 0,-1 0,1-1,-1 1,1-1,-1 0,0 1,0-1,0 0,0 0,0-1,-1 3,1-1,-1 0,0 1,1 0,-1-1,1 1,-1 0,1 0,-1 0,0-1,1 2,-1-1,1 0,-1 0,1 0,-1 1,0-1,1 0,-1 1,0 0,1-1,-1 1,0 0,1-1,-1 1,0 0,0 0,0 0,0 0,0 0,0 0,0 1,-1-1,1 0,0 1,12 9,-5-7,0 0,0 0,0 0,1-1,0-1,-1 1,1-2,0 1,0-1,0 0,0-1,0 0,0 0,-5 0,-1 0,1-1,-1 1,1 0,0-1,-1 0,0 0,1 0,-1 0,1-1,-1 1,0-1,0 0,0 0,0 0,0 0,-1-1,1 1,0-1,-1 1,0-1,0 0,0 0,0 0,0 0,0-1,-1 1,0 0,1-1,-1 1,-1-1,1 1,0-2,-1 1,0 0,0-1,0 1,-1 0,0 0,0-1,0 1,0 0,0 0,-1 0,0 0,0 1,0-1,0 0,-1 1,1-1,-1 1,0 0,0 0,0 0,0 0,-1 1,1-1,-1 1,0 0,0 0,-3-2,-1 0,0 0,1 1,-1 1,0-1,-1 1,1 1,0-1,0 1,-1 1,1 0,-8 0,-54 28,69-27,-1 0,0 0,0 0,1 1,-1-1,1 1,-1-1,1 1,0-1,-1 1,1 0,0-1,0 1,0 0,0 0,1 0,-1 0,0 0,1 0,-1 0,1 0,0 0,0 0,0 0,0 0,0 0,0 1,0-1,1 0,-1 0,1 0,0 0,0 1,1 0,0 0,0 0,1 0,0-1,-1 1,1-1,0 1,0-1,0 0,1 0,-1-1,0 1,1-1,-1 1,3 0,29 9</inkml:trace>
  <inkml:trace contextRef="#ctx0" brushRef="#br0" timeOffset="1525.208">2005 736,'-5'-2,"-2"-1,0 0,0 1,-1 0,1 0,-1 1,1 0,-1 0,1 0,-1 1,1 0,-1 1,0 0,1 0,0 0,-1 1,1 0,0 1,-5 2,10-4,1 1,-1 0,0 0,0 0,1 0,-1 0,1 0,0 0,0 0,0 1,0-1,0 0,0 1,0-1,1 1,-1-1,1 1,0-1,0 1,0-1,0 1,0-1,0 1,1-1,-1 1,1-1,0 1,0-1,0 0,0 1,0-1,0 0,2 2,52 68,100 64,-154-135,0 0,0 0,0 0,0 0,0 0,1 0,-2 0,1 0,0 0,0 1,0-1,-1 0,1 1,0-1,-1 0,1 1,-1-1,0 1,1-1,-1 1,0-1,0 1,0-1,0 1,0-1,0 0,-1 1,1-1,0 1,-1-1,1 1,-1-1,1 0,-1 1,0-1,0 0,1 1,-1-1,0 0,0 0,0 0,0 0,-1 0,1 0,0 0,0 0,0-1,-1 1,-6 2,-1 0,0 0,0-1,1 0,-1-1,-1 1,1-2,0 0,0 0,-8-1,16 1,0 0,1 0,-1 0,1 0,-1 0,0 0,1 0,-1 0,0 0,1 0,-1 0,1 0,-1-1,0 1,1 0,-1 0,1-1,-1 1,1-1,-1 1,1 0,-1-1,1 1,-1-1,1 1,-1-1,1 1,0-1,-1 1,1-1,0 1,0-1,-1 0,1 1,0-1,0 1,0-1,0 0,0 1,0-1,0 0,0 1,0-1,0 0,0 1,0-1,0 1,0-1,1 0,-1 1,0-1,0 1,1-1,-1 1,1-1,26-29,188-110,-79 65,-135 75,0 0,-1 0,1 0,0 0,0 0,0 0,0 0,0 1,0-1,0 0,-1 1,1-1,0 1,0-1,-1 1,1-1,0 1,0-1,-1 1,1 0,-1-1,1 1,0 0,-1 0,0 0,1-1,-1 1,1 0,-1 0,0 0,0 0,1 0,-1-1,0 1,0 0,0 0,0 0,0 0,0 0,0 0,0 0,-1 0,1 0,0-1,0 1,-1 0,1 0,-1 0,1 0,-1-1,1 1,-1 0,1-1,-1 1,0 0,1-1,-1 1,0 0,1-1,-2 6,-3 10,-14 86,19-99,0 1,1 0,-1-1,1 1,0-1,0 1,0-1,0 1,1-1,-1 1,1-1,0 0,0 0,0 0,0 0,1 0,-1-1,1 1,-1-1,1 1,0-1,0 0,0 0,1 0,-1-1,3 2,-3-2,1 1,-1-1,1 0,0 0,-1 0,1-1,0 1,0-1,0 0,-1 0,1-1,0 1,0-1,0 0,-1 1,1-2,0 1,-1 0,4-2,14-11</inkml:trace>
  <inkml:trace contextRef="#ctx0" brushRef="#br0" timeOffset="1810.447">2379 495,'-13'-4,"-1"0,10 1,14 1,5 2</inkml:trace>
  <inkml:trace contextRef="#ctx0" brushRef="#br0" timeOffset="2054.791">2847 68,'-7'27,"2"1,0 0,2 1,1-1,1 21,1-17,9 626,-9-640,1-1,-1 0,-1-1,0 1,-1-1,-1 1,-1-1,-3 9,7-23,0-1,-1 1,1-1,0 1,-1-1,1 1,-1-1,0 1,0-1,0 1,1-1,-1 0,0 1,0-1,-1 0,1 0,0 0,0 0,-1 0,1 0,0 0,-1 0,1-1,-1 1,1 0,-1-1,1 1,-1-1,0 0,1 1,-1-1,1 0,-1 0,0 0,1 0,-2-1,-11-6</inkml:trace>
  <inkml:trace contextRef="#ctx0" brushRef="#br0" timeOffset="2403.864">2688 695,'19'-6,"1"1,0 1,0 1,0 1,1 0,-1 2,1 0,-1 1,0 1,1 1,-1 1,0 1,-1 0,1 2,-1 0,-1 1,17 10,-28-15,1 1,-1 0,0 0,0 1,-1 0,1 0,-1 0,0 1,0 0,-1 1,0-1,0 1,-1 0,1 0,-2 0,1 1,-1-1,0 1,0 0,-1 0,0 0,-1 0,1 0,-2 0,1 1,-1 2,-13 67,14-77,0 1,-1-1,2 0,-1 0,0 0,0 0,0 0,0 0,1 0,-1 0,0-1,1 1,-1 0,0-1,1 1,-1-1,1 1,-1-1,1 0,-1 0,1 0,0 0,-1 0,1 0,-1 0,1 0,-1 0,1-1,-1 1,1-1,-2 1,11-1,-1 0,1-1,-1-1,1 0,-1 0,0-1,0 0,-1 0,1-1,-1-1,0 1,0-2,-1 1,0-1,0 0,-1-1,1 0,-2 0,1-1,-1 1,0-1,-1-1,0 1,1-6,-4 12,-1-1,0 1,0 0,-1 0,1-1,-1 1,0 0,0-1,0 1,0-1,0 1,-1 0,1-1,-1 1,0 0,0 0,0-1,-1 1,1 0,-1 0,0 0,1 1,-1-1,-1 0,1 1,0-1,-1 1,1 0,-1 0,1 0,-1 0,0 0,0 0,0 1,0-1,-3 0,-5-1,-1-1,0 2,0 0,1 0,-1 1,-1 0,1 1,0 1,0 0,0 0,0 1,1 1,-1 0,-4 2,10-3,0 0,0 0,0 1,0-1,0 1,1 1,-1-1,1 1,0 0,0 0,1 1,-1-1,1 1,0 0,0 0,0 1,1-1,0 1,0 0,0-1,1 1,0 1,0-1,0 0,1 0,0 1,0 2,1-5,0 0,1 0,0 0,-1 0,1 0,1 0,-1-1,1 1,-1 0,1-1,0 1,0-1,0 1,1-1,-1 0,1 0,0 0,0-1,0 1,0-1,0 1,1-1,-1 0,1 0,-1 0,1-1,0 1,0-1,0 0,1 0,26 7</inkml:trace>
  <inkml:trace contextRef="#ctx0" brushRef="#br0" timeOffset="2757.775">3435 468,'-8'-3,"0"1,0 0,-1 1,1-1,-1 2,0-1,1 1,-1 0,1 1,-1 0,1 1,-1-1,1 2,0-1,0 1,0 0,0 1,0 0,1 0,0 1,-1-1,2 2,-1-1,1 1,-1 0,2 0,-1 1,1 0,0 0,0 1,3-3,0 0,0 0,1 1,0-1,0 1,0-1,1 1,0-1,0 1,0-1,1 1,-1-1,1 1,1-1,-1 0,1 0,0 1,0-1,2 2,62 93,-43-71,4 10,-2 1,-2 2,14 33,-35-71,0-1,0 1,0-1,0 1,1-1,-1 0,1 0,0 0,0 0,0 0,0 0,0-1,1 0,-1 0,1 0,0 0,0 0,-1-1,1 1,0-1,0 0,0-1,0 1,0-1,1 1,-1-1,0 0,40-1,0-1,-1-2,1-2,34-10,-31 4,-9 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6.2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27 359,'186'-91,"-170"82,0-1,-1 0,-1-1,0-1,0 0,-1-1,-1 0,0-1,-1-1,0 0,-1 0,4-9,-13 22,1-1,-1 1,0 0,0 0,0-1,0 1,0-1,0 1,-1-1,1 1,-1-1,0 0,1 1,-1-1,0 1,-1-1,1 0,0 1,-1-1,0 1,1-1,-1 1,0-1,0 1,0 0,-1-1,1 1,-1 0,1 0,-1 0,1 0,-1 0,0 0,0 1,0-1,0 0,-1 1,1 0,0-1,-2 1,-1 0,1 0,-1 0,1 1,-1 0,1 0,-1 0,1 0,-1 1,1 0,0 0,-1 0,1 0,0 1,0-1,-1 1,1 0,1 1,-1-1,0 1,0-1,1 1,0 0,-2 2,-4 4,0 1,0 0,1 1,0 0,1 0,1 1,-3 5,-5 23,1 2,3-1,1 2,2-1,2 1,2 0,2 0,1 0,3 0,1 0,8 32,8 55,9 109,-29-225,0 1,0-1,-2 1,1-1,-2 0,0 0,-1 0,0 0,-1-1,0 1,-1-1,-3 3,-16 21</inkml:trace>
  <inkml:trace contextRef="#ctx0" brushRef="#br0" timeOffset="352.163">0 627,'8'-5,"0"1,0 0,0 0,1 1,-1 0,1 1,0 0,-1 0,1 1,5-1,3 0,100-11,0 5,92 7,-204 1,9 0,-11-1,-1 0,1 1,-1-1,0 1,1-1,-1 1,1 0,-1 0,1 0,-1 0,1 1,-1-1,1 1,-1-1,1 1,-1 0,0 0,1 0,-1 0,0 0,0 0,0 1,0-1,0 1,0 0,0-1,0 1,-1 0,1 0,-1 0,0 0,1 0,-1 1,0-1,1 2,-9 113,8-115,-1 0,1 1,0-1,0 0,1 0,-1 0,0 0,1-1,-1 1,1 0,0 0,-1-1,1 1,0-1,0 0,0 1,0-1,0 0,0 0,0 0,0-1,1 1,-1 0,0-1,1 0,-1 1,0-1,1 0,-1 0,2 0,14-1</inkml:trace>
  <inkml:trace contextRef="#ctx0" brushRef="#br0" timeOffset="611.37">722 225,'-7'5,"5"3,11 5,5 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34.8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70 546,'-2'62,"3"0,2 0,3 0,3-1,13 47,11 80,-30-171,-2-9,1-1,-1 1,0 0,-1 0,0 0,0-1,-1 1,0 0,0 0,-2 3,2-9,0-1,1 0,-1 0,0 0,0-1,0 1,0 0,0 0,0 0,0-1,0 1,-1-1,1 1,0-1,0 1,0-1,-1 1,1-1,0 0,-1 0,1 0,0 0,0 0,-1 0,1 0,0 0,-1 0,1-1,0 1,0 0,-1-1,1 1,0-1,0 0,0 1,0-1,0 0,0 0,0 1,0-1,0 0,0 0,0 0,0 0,1 0,-1-1,0 1,1 0,-1 0,1 0,-1 0,1-1,0 1,-1 0,1 0,0-1,0 0,-12-26,1-1,2-1,0 0,2 0,2-1,0-8,3 31,-11-92,3-1,5 0,5-13,0 101,0 0,1-1,0 1,1 0,0 0,1 0,1 0,0 1,4-8,-8 18,1 1,-1-1,1 1,0-1,0 1,0-1,-1 1,1-1,1 1,-1 0,0 0,0 0,0-1,1 1,-1 0,0 1,1-1,-1 0,1 0,-1 1,1-1,0 0,-1 1,1 0,-1-1,1 1,0 0,-1 0,1 0,0 0,-1 0,1 0,0 0,-1 1,1-1,0 1,-1-1,1 1,-1 0,1-1,-1 1,1 0,-1 0,0 0,4 3,0 0,-1 0,0 0,0 0,0 1,-1 0,1-1,-1 1,0 1,-1-1,1 0,-1 1,1 1,-1 1,0-1,0 0,-1 1,0-1,0 1,-1-1,0 1,0-1,-1 1,0-1,0 1,-1-1,0 0,0 0,-1 0,0 0,0 0,0 0,-1-1,0 1,0-1,-1 0,0 0,-1 1,6-8,0 1,0-1,0 1,-1-1,1 1,0-1,0 1,0-1,0 1,0-1,-1 1,1-1,0 1,0-1,-1 1,1 0,0-1,-1 1,1 0,-1-1,1 1,0 0,-1-1,1 1,-1 0,1 0,-1 0,1-1,0 1,-1 0,1 0,-1 0,1 0,-1 0,1 0,-1 0,1 0,-1 0,1 0,-1 0,1 0,-1 0,1 0,-1 0,1 1,-1-1,1 0,-1 0,1 1,0-1,-1 0,1 1,-1-1,1 0,0 1,-1-1,1 0,0 1,0-1,-1 1,1-1,0 0,0 1,-1-1,1 1,0-1,0 1,0-1,0 1,0-1,5-8,1 0,0 0,1 0,-1 1,2 0,-1 0,1 1,0 0,0 0,0 1,1 0,3-1,-1-1,1 0,0 0,0 1,1 1,0 0,0 1,0 0,1 1,1 0,-13 4,0-1,-1 1,1-1,0 1,0 0,0-1,-1 1,1 0,0 0,-1 0,1 1,-1-1,1 0,-1 0,0 1,1-1,-1 1,0-1,0 1,0 0,0-1,-1 1,1 0,0 0,-1 0,1 0,-1-1,1 1,-1 0,0 0,0 0,0 0,0 0,0 0,0 0,-1 0,0 1,5 24,-2-21,1-1,-1 0,1 0,0 0,0-1,1 1,-1-1,1 0,0 0,0 0,1 0,-1-1,1 1,0-1,0 0,0-1,0 1,0-1,0 0,1 0,-1-1,1 0,4 1,-1 0,1-1,0 1,-1-2,1 0,0 0,0 0,0-2,-1 1,1-1,0 0,-1-1,0 0,4-2,-10 3,0 1,0-1,0 1,0-1,0 0,0 0,-1 0,1-1,-1 1,0 0,0-1,1 0,-2 1,1-1,0 0,0 0,-1 0,0 0,0 0,0-1,0 1,0 0,0 0,-1-1,0 1,1 0,-1-1,-1 1,1-1,0 1,-1 0,0-1,1 1,-1 0,-1 0,1 0,0 0,-1 0,0-1,-6-4,-1 0,1 0,-1 1,-1 0,1 1,-1 0,0 1,-1 0,1 0,-1 1,0 1,0 0,0 0,0 1,-1 0,1 1,-1 0,1 1,-1 1,-7 0,17-1,-1-1,1 1,0 0,0 0,0 0,-1 0,1 0,0 1,0-1,0 0,0 1,0 0,-1-1,1 1,0 0,0 0,1 0,-1 1,0-1,0 0,1 1,-1-1,0 1,1-1,-1 1,1 0,0-1,0 1,0 0,0 0,0 0,0 0,0 0,0 0,1 1,-1-1,1 0,0 0,0 0,-1 0,1 1,1-1,-1 0,0 0,0 0,1 0,-1 1,1-1,0 0,0 1,5 3,0 0,0 0,0 0,1-1,-1 0,1 0,1-1,-1 0,6 2,34 17</inkml:trace>
  <inkml:trace contextRef="#ctx0" brushRef="#br0" timeOffset="778.272">1046 653,'-3'-8,"-1"-1,0 1,-1-1,0 1,0 1,0-1,-1 1,0 0,-1 0,0 0,0 1,0 0,0 1,-1-1,0 2,0-1,-1 1,1 0,-1 1,0 0,0 0,0 1,0 0,-1 0,1 1,0 1,-1 0,1 0,0 0,-1 1,1 1,0 0,-5 1,11-1,-1 0,0 0,1 0,0 0,0 1,-1-1,1 1,1 0,-1 0,0 0,1 0,-1 1,1-1,0 1,0-1,1 1,-1 0,1-1,-1 1,1 0,1 0,-1 0,0 0,1 0,0 0,0 0,0 1,0-1,1 0,0 0,-1 0,2 0,-1-1,0 1,1 0,-1 0,1-1,0 1,1-1,-1 1,0-1,1 0,0 0,0 0,0-1,0 1,0 0,0-1,1 0,3 2,4 0,0-1,0 0,0-1,0 0,1-1,-1 0,1-1,-1 0,0-1,1 0,-1-1,0 0,1-1,-1 0,-1-1,1 0,0-1,-1 0,0 0,0-1,-1-1,1 1,-1-2,-1 1,0-1,0 0,0-1,-1 0,0 0,-1-1,4-7,-3 58,-6-35,0 1,0-1,1 0,-1 0,1 1,1-1,-1-1,1 1,0 0,0-1,1 1,0-1,-1 0,2 0,-1-1,1 1,-1-1,1 0,1 0,-1 0,0-1,1 0,0 0,-1 0,1-1,0 0,1 0,-1 0,0-1,0 0,1 0,-1-1,1 0,-1 0,0 0,1-1,4-1,-2 0,-1-1,1 0,-1-1,0 0,0 0,-1 0,1-1,-1 0,0-1,0 0,-1 0,0 0,0-1,0 0,-1 0,0 0,0-1,-1 0,0 0,7-14,-2 0,0-1,-2 0,0 0,-2 0,2-13,2-31,-3-2,-3 1,-3 0,-6-40,-8 35,13 73,1-1,-1 1,1 0,-1-1,0 1,1 0,-1 0,1-1,-1 1,1 0,-1 0,0 0,1 0,-1 0,1 0,-1 0,0 0,1 0,-1 0,0 0,1 0,-1 0,1 1,-1-1,1 0,-1 0,1 1,-1-1,0 0,1 1,0-1,-1 0,1 1,-1-1,1 1,-1-1,1 1,0-1,-1 1,1-1,0 1,0-1,-1 1,1 0,0-1,0 1,0-1,0 1,0 0,0-1,0 1,0-1,0 1,0 0,0 0,-12 34,1 1,3 0,0 1,3 0,1 0,1 1,3 11,-1-20,2-1,1 0,1 0,2 0,0 0,2-1,1 0,6 11,-10-25,2-1,0 0,0-1,1 1,0-1,1-1,0 1,1-1,0-1,1 0,0 0,0-1,1 0,0-1,0 0,1 0,0-2,11 5,-18-8,1 0,-1-1,0 1,1-1,0 0,-1-1,1 1,-1-1,1 0,0-1,-1 1,1-1,-1 0,1-1,-1 1,0-1,1 0,-1 0,0-1,0 1,-1-1,1 0,0-1,-1 1,0-1,0 0,0 0,0 0,-1-1,1 1,-1-1,0 0,-1 1,2-5,1-1,-1-1,0 1,-1-1,0 0,-1 0,-1 0,1 0,-2 0,1 0,-1 0,-1 0,0 0,-1 0,0 0,-2-4,4 15,0 0,0 1,-1-1,1 1,0-1,0 1,0-1,-1 0,1 1,0-1,0 0,-1 1,1-1,0 0,-1 1,1-1,0 0,-1 0,1 1,-1-1,1 0,0 0,-1 0,1 0,-1 1,1-1,-1 0,1 0,-1 0,1 0,0 0,-1 0,1 0,-1 0,1 0,-1-1,1 1,-1 0,1 0,0 0,-1 0,1-1,-1 1,1 0,0 0,-1-1,1 1,0 0,-1-1,1 1,0 0,0-1,-1 1,1 0,0-1,0 1,-1-1,1 1,0 0,0-1,0 1,0-1,0 1,0-1,0 1,-11 38,10-28,0 0,0 0,1 0,0 1,1-1,0 0,0 0,1 0,1 0,-1 0,2 0,-1 0,2-1,-1 0,1 0,0 0,1-1,0 1,0-1,1 0,0-1,1 0,-1 0,1-1,1 0,-1 0,1-1,0 0,8 4,24 4,-5-6</inkml:trace>
  <inkml:trace contextRef="#ctx0" brushRef="#br0" timeOffset="1048.542">1473 185,'23'-2,"28"1,30 1,26 1,23 0,-12-1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57.1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242 1045,'-105'-48,"100"47,0-1,0 1,-1 0,1 1,0-1,-1 1,1 0,0 0,-1 0,1 1,0 0,-1 0,1 1,0-1,0 1,0 0,0 0,0 1,-4 2,7-3,0 0,-1 0,1 0,0 0,0 1,0-1,0 1,1-1,-1 1,1 0,-1-1,1 1,0 0,0 0,0 0,1 0,-1 0,1 0,0 0,-1 0,1 0,0 0,1 0,-1 0,1 0,-1 0,1 0,0 0,0 0,0 0,0 0,1-1,-1 1,1 0,0-1,-1 0,1 1,0-1,1 0,-1 0,0 0,1 0,-1 0,1 0,-1-1,1 1,2 0,1 1,1 0,-1 0,1 0,0-1,0 0,0-1,0 1,0-1,0-1,1 1,-1-1,0 0,0-1,0 0,0 0,0 0,0-1,0 0,0-1,0 1,-1-1,1-1,-1 1,0-1,0 0,0 0,-1-1,1 0,-1 0,0 0,-1-1,1 1,-1-1,0 0,0 0,-1-1,0 1,1-3,-2 2,0-1,-1 1,1 0,-1-1,-1 1,1-1,-1 1,-1 0,1-1,-1 1,-1-3,2 9,0 0,0 1,0-1,0 1,0-1,-1 0,1 1,0-1,0 1,0-1,-1 0,1 1,0-1,0 1,-1-1,1 1,-1-1,1 1,0-1,-1 1,1-1,-1 1,1 0,-1-1,1 1,-1 0,1-1,-1 1,0 0,1 0,-1-1,1 1,-1 0,0 0,1 0,-1 0,0 0,1 0,-1 0,1 0,-1 0,0 0,1 0,-1 1,1-1,-1 0,0 0,1 0,-1 1,1-1,-1 0,1 1,-1-1,1 1,-1-1,1 0,-1 1,-18 31,17-26,1 0,-1 0,1-1,1 1,-1 0,1 0,1 0,-1 0,1 0,-1 0,2 0,-1-1,1 1,0 0,0-1,0 0,1 1,0-1,0 0,0 0,1 0,-1-1,1 1,0-1,1 0,-1 0,1 0,-1-1,1 0,0 0,4 2,24 11</inkml:trace>
  <inkml:trace contextRef="#ctx0" brushRef="#br0" timeOffset="727.632">790 938,'-14'-4,"1"0,0 1,-1 1,1 0,-1 1,1 1,-1 0,-13 2,22-2,1 0,0 1,0 0,0 0,0 0,0 0,0 1,0-1,1 1,-1 0,0 0,1 0,-1 1,1 0,0-1,0 1,0 0,0 0,1 0,-1 1,1-1,0 1,0-1,0 1,0 0,1 0,-1 0,1 0,0 0,0 4,0-4,1-1,0 1,0 0,1 0,-1 0,1 0,0 0,0 0,0 0,1-1,-1 1,1 0,0-1,0 1,0-1,0 0,1 0,-1 0,1 0,0 0,0 0,0-1,0 1,0-1,0 0,3 1,5 3,0 0,0-1,1 0,0-1,0 0,0-1,0-1,1 0,2 0,-1-2,0 0,1-1,-1-1,1 0,-1 0,0-2,0 0,0 0,-1-1,0-1,0 0,0-1,-1-1,1 1,-2-2,1 0,-1 0,-1-1,0-1,0 1,-1-2,0 1,-1-1,-1 0,0-1,0 0,1-6,20-48,-3-2,-4 0,-2-1,-4-1,-2 0,2-64,-7 59,-3-1,-4 1,-3-15,1 90,2-2,-1 0,0-1,-1 1,1 0,-1 0,1 0,-1 0,0 0,0 0,0 0,-1 0,1 0,-1 0,1 1,-1-1,-2-1,3 3,0 1,0 0,0 0,0 0,0 0,0 0,0 0,0 0,0 0,0 0,0 1,0-1,0 0,0 1,0-1,0 1,0-1,0 1,0-1,0 1,0 0,0-1,1 1,-1 0,0 0,0 0,1-1,-1 1,1 0,-1 0,1 0,-1 0,1 0,-1 1,-8 18,1 0,0 1,1 0,2 0,0 1,1 0,1-1,1 1,1 5,-2 81,5 0,5-1,8 29,-11-97,-1-3,1 11,2-1,2 0,13 40,-21-84,0-1,0 1,0-1,0 1,1-1,-1 1,1-1,-1 1,1-1,-1 1,1-1,-1 0,1 1,0-1,0 0,0 0,0 0,0 1,0-1,0 0,0 0,1 0,-1-1,0 1,0 0,1 0,-1-1,1 1,-1-1,0 1,1-1,-1 1,1-1,-1 0,1 0,-1 0,1 0,-1 0,1 0,0 0,-1-1,1 1,-1 0,2-1,12-10,0-1,-1-1,0 0,-1-1,11-14,-7 8,14-18,-34 42,-47 82,49-83,-1 0,1 0,0 0,0 1,0-1,0 1,1-1,-1 1,1-1,0 1,0-1,0 1,1-1,-1 1,1-1,0 0,0 1,0-1,0 0,1 1,-1-1,1 0,0 0,0 0,0 0,0-1,0 1,1-1,1 3,2-1,1-1,0 1,-1-1,1 0,0-1,0 1,1-2,-1 1,0-1,1 0,-1 0,1-1,0 0,29 0</inkml:trace>
  <inkml:trace contextRef="#ctx0" brushRef="#br0" timeOffset="988.674">1498 671,'0'0</inkml:trace>
  <inkml:trace contextRef="#ctx0" brushRef="#br0" timeOffset="1175.081">1084 444,'22'0,"20"0,16 0,11 0,9 0,1 0,-1 0,-14 0</inkml:trace>
  <inkml:trace contextRef="#ctx0" brushRef="#br0" timeOffset="1573.684">1579 804,'10'13,"1"1,-2 0,0 0,0 1,-2 0,0 0,0 0,-2 1,2 8,0-4,0 0,1-1,0-1,2 1,9 13,-18-30,-1 0,1-1,0 1,0 0,0 0,0-1,0 1,0 0,0-1,1 0,-1 1,1-1,-1 0,1 1,-1-1,1 0,0 0,0 0,-1 0,1-1,0 1,0 0,0-1,0 1,0-1,0 0,0 0,0 0,0 0,0 0,-1 0,1 0,0 0,0-1,0 1,0-1,0 0,0 1,0-1,-1 0,1 0,0 0,-1 0,1-1,-1 1,1 0,-1-1,1 1,-1 0,0-1,1 0,4-12,0-1,0 0,-1 0,-1 0,0-1,-1 1,0-9,10-44,-12 62,0 1,-1 0,1 0,0 0,1 1,-1-1,1 0,0 1,0-1,0 1,1-1,-1 1,1 0,0 0,0 0,1 0,-1 1,1 0,0-1,0 1,0 0,0 1,1-1,7 2</inkml:trace>
  <inkml:trace contextRef="#ctx0" brushRef="#br0" timeOffset="1924.745">2006 1112,'23'-6,"0"-1,0-1,-1-1,0-1,-1-1,0 0,3-5,-15 10,0 0,0-1,-1 0,0-1,0 0,-1 0,0-1,0 0,-1 0,0 0,-1-1,0 0,-1 0,0 0,0 0,1-7,-5 13,1 0,-1 0,0 0,0 0,0 0,-1 0,0 0,1 0,-1 0,-1 0,1 0,0 1,-1-1,0 0,0 1,0-1,0 1,-1 0,1 0,-1 0,0 0,0 0,0 0,0 1,0-1,-1 1,1 0,-1 0,1 0,-1 1,0-1,0 1,0 0,0 0,0 0,0 1,0-1,0 1,0 0,0 0,0 1,0-1,0 1,-2 0,1 0,0 0,0 0,0 1,0 0,0-1,0 2,1-1,-1 1,1-1,-1 1,1 1,0-1,0 0,0 1,1 0,-1 0,1 0,0 0,0 1,1-1,-1 1,-1 3,0 2,0 0,1 0,-1 1,2-1,0 1,0 0,1-1,0 1,1 0,0 7,2-4,1 1,1-1,0 0,0 0,1-1,1 1,1-1,0 0,0-1,1 0,1 0,0-1,0 0,1 0,1-1,0 0,0-1,1 0,0-1,0-1,1 1,0-2,0 0,1-1,8 3,11-1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38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269 101,'-2'-5,"1"0,-1 0,1-1,-2 1,1 0,0 0,-1 1,0-1,0 1,-1-1,1 1,-1 0,0 0,0 1,0-1,0 1,-1 0,1 0,-1 0,0 0,0 1,0 0,0 0,0 0,-1 1,1 0,0 0,-1 0,1 1,-1-1,1 1,-1 1,1-1,-1 1,-2 1,1 0,0 1,0 0,0 1,1-1,-1 1,1 1,0-1,0 1,1 0,-1 0,1 1,0 0,1 0,0 0,-1 0,2 1,-1-1,1 1,0 0,1 0,-1 0,1 1,1-1,-1 0,1 1,1-1,-1 1,2 6,-1-10,0-1,0 1,1-1,-1 1,1-1,0 0,0 1,0-1,1 0,-1 0,1 0,0 1,-1-2,1 1,1 0,-1 0,0-1,1 1,-1-1,1 0,0 0,0 0,0 0,0 0,0 0,0-1,0 0,1 0,-1 0,0 0,1 0,0 0,6 0,1 1,0-2,0 1,-1-2,1 1,0-1,0-1,-1 0,1 0,-1-2,167-64,-176 67,1 0,-1 1,0-1,1 1,-1 0,1 0,-1-1,1 1,-1 0,1 0,-1 0,1 1,-1-1,1 0,-1 0,1 1,-1-1,0 1,1-1,-1 1,0 0,1 0,-1-1,0 1,0 0,0 0,0 0,0 0,0 0,0 1,0-1,0 0,0 0,0 1,-1-1,1 0,-1 1,1-1,-1 0,1 1,-1-1,0 1,0-1,1 1,-1 0,-4 70,-3-50,-1 0,0-1,-2 0,0-1,-1 0,-1-1,-1 0,-1-1,0 0,-2-1,0-1,0 0,-2-2,0 0,0 0,-1-2,-5 2,-10 4</inkml:trace>
  <inkml:trace contextRef="#ctx0" brushRef="#br0" timeOffset="615.353">742 141,'-1'-3,"-1"-1,1 1,-1 0,0 0,0-1,0 1,0 0,-1 1,1-1,-1 0,0 1,0 0,0-1,0 1,0 0,0 1,-1-1,1 0,0 1,-1 0,1 0,-1 0,0 0,1 1,-1-1,0 1,1 0,-1 0,0 0,-4 1,0 0,0 1,0-1,0 2,0-1,1 1,-1 0,1 1,0-1,0 1,0 1,-5 4,5-4,1-1,0 1,0 1,1-1,0 1,0 0,0 0,1 1,-1-1,1 1,1 0,0 0,0 0,0 0,1 1,0-1,-1 7,4-12,0 0,0 0,0 0,0 0,0 0,1 0,-1 0,1-1,-1 1,1-1,0 1,0-1,0 1,-1-1,1 0,0 0,0 0,1 0,-1-1,0 1,0 0,0-1,0 1,1-1,-1 0,0 0,0 0,1 0,-1 0,0-1,0 1,1 0,-1-1,1 0,6 1,307-16,-314 16,1 0,-1 0,1 0,-1 1,1-1,-1 1,1 0,-1-1,0 1,1 0,-1 1,0-1,1 0,-1 0,0 1,0 0,0-1,-1 1,1 0,0 0,0 0,-1 0,0 0,1 0,-1 0,0 1,0-1,0 0,0 1,0-1,-1 1,1-1,-1 1,0-1,1 1,-1 2,2 4,0 1,0 0,-1 0,0 0,-1 0,0 1,-1-1,0 0,0 0,-1 0,0 0,-1-1,0 1,-1-1,0 1,0-1,-1 0,0-1,-1 1,1-1,-2 0,-1 2,-9-1,0-1,0-1,-1 0,0-1,0-1,0-1,-1 0,0-1,0-1,1-1,-1-1,0-1,-13-1,-12 1,11 4,29-1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55.3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198 220,'-50'-27,"45"25,1 1,0-1,-1 1,1 0,-1 0,1 1,-1-1,1 1,-1 0,1 0,-1 1,1-1,-1 1,1 0,-1 0,1 0,0 1,-1 0,1 0,0 0,0 0,0 0,1 1,-1 0,0 0,1 0,0 0,0 0,0 1,0-1,0 1,1 0,0 0,-1 0,1 0,1 0,-1 1,1-1,0 0,0 1,0-1,0 1,1-1,0 1,0 1,1 0,0 0,1 0,0 0,1 0,-1 0,1-1,0 1,1-1,-1 0,1 0,0 0,0 0,0-1,1 1,0-1,0 0,0-1,0 1,2 0,7 4,0-1,1 0,0-1,0 0,0-2,16 4,-12-3,1-1,-1-1,1-1,0 0,0-2,-1 0,1-1,0-1,-1-1,1-1,-1 0,18-7,-33 9,-1 0,1 1,0-1,-1-1,1 1,-1 0,1-1,-1 0,0 0,0 0,0 0,-1 0,1 0,-1-1,0 1,0-1,0 0,0 0,-1 0,1 0,0-3,-2 10,-1 0,1 1,0-1,1 0,-1 1,1-1,-1 0,1 1,0-1,0 0,0 0,1 0,-1 0,1 0,1 2,3 1,0-1,0 0,0-1,1 0,-1 0,1 0,0-1,0 0,0 0,1 0,-1-1,1-1,-1 1,1-1,0 0,-1-1,1 0,0 0,0 0,-1-1,8-2,-12 2,1-1,-1 1,0-1,0 0,0 0,0 0,0 0,0-1,0 1,-1-1,1 0,-1 0,0 1,0-2,0 1,0 0,0 0,-1-1,0 1,1 0,-1-1,0 1,-1-1,1 0,-1 1,1-1,-1 0,0 1,-1-1,1 0,-1 1,1-1,-1 0,0 1,0-1,-1 1,1 0,-1-1,1 1,-1 0,0 0,0 0,-1 0,1 0,-1 1,0-1,-5-7,0 2,-1-1,-1 1,1 0,-1 1,-1 0,1 1,-1 0,0 0,-1 1,1 1,-1 0,0 1,0 0,-5 0,4 2,27 5,153 3,-124-7,-1 1,1 2,0 2,9 4,-48-8,1-1,-1 1,0 0,0 0,-1 0,1 1,0 0,0-1,-1 1,1 1,-1-1,1 0,-1 1,0 0,0 0,0 0,-1 0,1 0,-1 0,1 1,-1-1,0 1,0-1,-1 1,1 0,-1 0,0 0,0 0,0 0,0 0,-1 0,0 0,0 0,0 1,0 13,-1-15,0-1,0 1,1 0,-1-1,1 1,0-1,0 1,0 0,0-1,0 1,1 0,-1-1,1 1,-1-1,1 1,0 0,0-1,0 0,1 1,-1-1,0 0,1 0,0 0,-1 0,1 0,0 0,0 0,0 0,0-1,0 1,1-1,-1 1,0-1,1 0,1 0,0 0,1 0,-1 0,1-1,-1 0,1 0,0 0,-1 0,1-1,-1 0,1 0,-1 0,0 0,1-1,-1 0,0 0,0 0,0 0,0-1,0 1,-1-1,1 0,-1 0,0 0,1-1,4-6,-1 1,1-2,-2 1,1-1,-2 0,1 0,-1 0,0-4,5 0,-8 37,-1-2,1-14,-1-1,1 1,0-1,0 1,1-1,-1 0,1 0,0 0,1 0,-1-1,1 1,0-1,0 0,0 0,1-1,0 1,-3-2,0 0,1-1,-1 1,1-1,0 0,-1 0,1 0,0 0,0 0,-1 0,1-1,0 1,0-1,0 0,0 0,0 0,0 0,0-1,-1 1,1-1,0 0,0 0,0 0,-1 0,1 0,0 0,-1-1,1 1,-1-1,0 0,1 0,0-1,7-8,0 0,-1-1,0-1,-1 1,-1-1,0-1,0-1,11-19,-7 28,-6 26,-4-11,0-2,1-1,0 1,0-1,1 0,-1 0,1 0,0-1,1 1,0-1,-1 1,2-1,-1 0,1-1,-1 1,1-1,0 0,1 0,-1 0,1-1,0 0,0 0,0 0,0-1,0 0,0 0,1 0,2-1,6 2,-1-1,1 0,0-1,0-1,0 0,0-1,-1-1,1 0,0-1,-1 0,0-1,1-2,-7 3,0 0,0-1,0 0,-1 0,1-1,-1 0,-1 0,1-1,-1 0,0 0,0 0,0-1,-1 0,0 0,0 0,-1-1,0 0,-1 0,1 0,-2 0,2-2,-2 4,0-1,0 1,-1-1,0 1,0-1,0 1,-1-1,0 1,0-1,0 1,-1-1,0 0,-1 1,1 0,-1-1,-1 1,1 0,-2-3,3 7,0 1,0 0,0 0,-1 0,1 0,0 0,0 0,0 1,-1-1,1 0,-1 1,1-1,0 1,-1-1,1 1,-1-1,1 1,-1 0,1 0,-1 0,1 0,-1 0,1 0,-1 0,1 1,-1-1,1 0,-1 1,1-1,-1 1,1 0,0-1,-1 1,1 0,0 0,0 0,0 0,-1 1,-33 49,33-46,0 0,1 1,0-1,0 1,1-1,-1 1,1-1,1 1,-1-1,1 0,0 1,0-1,0 1,1-1,-1 0,1 0,1 0,-1 0,1 0,0-1,0 1,0-1,1 1,-1-1,1 0,3 2,2 1,0 1,1-2,0 1,0-1,1-1,-1 0,1 0,1-1,-1 0,0-1,12 1,22 2,-6-3</inkml:trace>
  <inkml:trace contextRef="#ctx0" brushRef="#br0" timeOffset="388.249">2257 220,'-3'3,"1"1,-1 0,1 0,1 0,-1 0,0 0,1 0,0 0,0 1,0-1,1 0,-1 1,1-1,0 1,0-1,0 0,1 1,0-1,0 0,0 1,0-1,1 0,-1 0,1 0,0 0,0 0,1 0,-1-1,1 1,0-1,0 0,0 1,3 1,-4-2,1-1,0 1,0 0,0-1,0 1,1-1,-1 0,1 0,-1 0,1-1,0 1,0-1,-1 0,1 0,0 0,0 0,0-1,0 0,0 0,0 0,0 0,0-1,0 1,0-1,0 0,0 0,0 0,0-1,-1 1,1-1,-1 0,1 0,-1-1,0 1,1-1,3-5,-1 1,-1-1,0 0,0-1,0 1,-1-1,0 0,-1 0,0 0,-1-1,1 1,-2-1,1-6,-13 79,10-57,0-1,1 0,0 0,0 1,0-1,1 0,-1 0,1 1,1-1,-1 0,1 0,0 0,0-1,0 1,0 0,1-1,0 1,0-1,0 0,1 0,-1 0,1 0,0-1,0 1,0-1,1 0,-1 0,4 1,11 1</inkml:trace>
  <inkml:trace contextRef="#ctx0" brushRef="#br0" timeOffset="1023.464">2724 166,'6'-2,"0"0,0 0,0 1,0-1,0 2,0-1,0 1,1-1,-1 2,0-1,0 1,0 0,0 0,0 0,0 1,0 0,0 0,-1 1,1 0,-1 0,0 0,0 0,0 1,0 0,0 0,-1 0,0 1,1-1,-2 1,1 0,-1 0,1 0,-1 1,-1-1,1 1,-1 0,1 3,1 10,0 1,-1 0,-1-1,-1 1,-1 0,-1 0,0-1,-1 1,-2 0,0-1,-2 6,0-6,2-1,1 1,0 0,1 0,1 0,1 0,0 0,2 0,0 0,1 0,1 0,2 5,-3-17,0 0,1 0,0-1,0 1,0-1,1 1,0-1,0-1,0 1,1-1,0 0,0 0,0 0,0-1,1 0,0 0,0-1,0 0,0 0,0-1,1 0,-1 0,1 0,0-1,-1 0,1-1,4 0,-9 0,0-1,1 1,-1-1,0 0,0 0,0-1,0 1,0 0,0-1,0 0,0 0,-1 0,1 0,-1 0,1 0,-1-1,0 1,0-1,0 1,0-1,-1 0,1 0,-1 0,1 0,-1 0,0 0,0 0,0-3,1-3,-1 0,0 0,0 0,-1 0,-1 0,1 0,-1 1,-1-1,1 0,-2-2,-3-6,0 0,-1 0,-1 1,0 0,-2 0,1 1,-2 0,0 1,-1 0,0 1,-8-6,-161-119,159 123,-18-23,40 37,0 0,0 0,1-1,-1 1,1 0,-1 0,1 0,-1 0,1 0,0 0,-1 0,1 0,0 0,0 1,0-1,0 0,0 0,0 1,0-1,0 1,0-1,0 0,0 1,0 0,0-1,0 1,0 0,1 0,-1-1,0 1,1 0,-2 0,187-23,34-12,-220 34,1 1,-1-1,0 1,0 0,0 0,1 0,-1-1,0 1,0 1,1-1,-1 0,0 0,0 0,0 1,1-1,-1 0,0 1,0-1,0 1,0-1,0 1,0 0,0 0,0-1,0 1,0 0,0 0,0 0,0 0,-1 0,1 0,0 0,-1 0,1 0,-1 0,1 0,-1 1,0-1,1 0,-1 0,0 0,0 1,0-1,0 0,0 0,0 1,0-1,0 0,0 0,-1 1,1-1,0 9,-1-4,0 0,0 0,1 1,-1-1,2 0,-1 0,1 1,0-1,0 0,0 0,1 0,0 0,0 0,1 0,0-1,0 1,0-1,0 1,1-1,0 0,0-1,0 1,1-1,0 0,0 0,0 0,0 0,1 0,16 2</inkml:trace>
  <inkml:trace contextRef="#ctx0" brushRef="#br0" timeOffset="1194.012">3446 6,'-16'-2,"-7"-1,-2 2,2 6,7 7,4 4,6-2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4:50.0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723 127,'-31'-20,"20"18,0-1,0 1,0 1,0 0,0 0,-1 1,1 1,-7 0,-18 1,24-2,0 0,1 1,-1 0,0 1,1 1,-1-1,1 2,0 0,0 0,0 1,0 0,1 1,-3 2,-21 15,21-15,0 0,0 1,1 1,0 0,1 0,0 1,1 0,0 1,1 0,0 1,-6 12,-75 196,75-174,2 1,1 1,3 0,2 1,1 21,-22 167,10-106,0 135,33 189,-6-216,26 53,5-15,-32-256,0 0,2 0,1-1,0 0,2-1,8 10,13 23,54 88,-65-111,2-1,0-1,2-2,1 0,1-2,1-1,25 14,-34-23,2 0,-1-2,2 0,0-1,0-2,1 0,0-2,0 0,1-2,-1-1,1-1,4-1,-22-2,-3 1,-1 0,1-1,0 0,0 0,0 0,0 0,-1-1,1 0,0 0,0 0,-1 0,1-1,-1 0,1 0,-1 0,0-1,0 1,0-1,0 0,0 0,-1 0,1-1,-1 1,1-2,4-9,-1 1,-1-2,0 1,-1 0,-1-1,2-13,1 2,6-33,-2-1,-3 0,-3 0,-2-1,-3-11,-1-505,-5 455,2 38,2 0,11-79,-2 103,-2-1,-3-1,-3 1,-5-38,-1 37,2 0,3 0,6-51,3-251,-8 238,-1 98,-2 0,0-1,-2 2,-1-1,-1 1,-10-20,-19-74,31 94,4 13,0 0,-2 0,0 0,0 1,-1 0,-1 0,0 0,0 1,-2-1,-5-6,-94-107,102 118,-1 0,0 0,0 0,0 0,-1 1,0 0,-1 1,1 0,-5-3,-29 7,25 7</inkml:trace>
  <inkml:trace contextRef="#ctx0" brushRef="#br0" timeOffset="3309.014">1004 3350,'35'69,"12"6,3-2,3-3,42 43,7-6,5-5,3-5,89 58,-166-127,-33-21,-6-8</inkml:trace>
  <inkml:trace contextRef="#ctx0" brushRef="#br0" timeOffset="3673.995">1807 3871,'-1'5,"0"1,1-1,-1 0,1 0,0 0,1 0,-1 1,1-1,0 0,1 0,-1 0,1 0,0-1,0 1,0 0,1-1,-1 1,1-1,1 0,-1 0,0 0,1 0,0-1,3 3,110 98,-93-85,0 0,-1 1,-1 2,-1 0,-2 1,5 7,-22-28,0 0,0 0,0 1,-1-1,1 0,0 1,-1-1,0 1,0-1,1 1,-1 0,-1-1,1 1,0 0,-1 0,1 0,-1-1,0 1,0 0,0 0,-1 0,1 0,0 0,-1-1,0 1,0 0,0-1,0 1,0 0,0-1,-1 1,1-1,-1 0,0 1,0-1,0 0,0 0,0 0,0 0,-2 1,-20 7,0-1,0-1,-1-1,0-1,0-1,-1-1,1-2,-1 0,-6-2,-66 5,62-2</inkml:trace>
  <inkml:trace contextRef="#ctx0" brushRef="#br0" timeOffset="10742.395">657 341,'2'0,"3"0,1 0</inkml:trace>
  <inkml:trace contextRef="#ctx0" brushRef="#br0" timeOffset="11276.09">563 996,'2'0,"4"0,2 0,0 0</inkml:trace>
  <inkml:trace contextRef="#ctx0" brushRef="#br0" timeOffset="11846.803">603 1545,'5'0,"3"0,3 0,0 0</inkml:trace>
  <inkml:trace contextRef="#ctx0" brushRef="#br0" timeOffset="12388.94">590 2052,'2'0,"3"0,1 0</inkml:trace>
  <inkml:trace contextRef="#ctx0" brushRef="#br0" timeOffset="12982.398">603 2655,'0'2,"0"1</inkml:trace>
  <inkml:trace contextRef="#ctx0" brushRef="#br0" timeOffset="13505.446">1672 3269,'0'0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36.4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0,'-2'0,"3"0,7 0,11 0,13 0,15 0,16 0,10 0,9 0,2 0,-2 2,-6 3,-12 1,-13-1,-17-1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37.21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49,'1'0,"-1"-1,1 1,0 0,-1-1,1 1,-1 0,1-1,0 1,-1 0,1 0,0-1,-1 1,1 0,0 0,-1 0,1 0,0 0,0 0,-1 0,1 0,0 1,-1-1,1 0,0 0,-1 0,1 1,-1-1,1 0,0 1,-1-1,1 1,-1-1,1 0,-1 1,1-1,-1 1,1-1,-1 1,1 0,-1-1,0 1,0-1,1 1,-1 0,0-1,0 1,1 0,11 16,-1 0,-1 0,0 1,-1 0,-1 1,-1 0,-1 0,0 0,-1 2,16 47,-10-50,-2-27,0-35,-9 40,7-51,-7 39,1-1,1 0,1 0,1 0,0 1,1 0,0 0,2 0,0 1,0-1,3 0,-10 15,1-1,0 1,-1 0,1 0,0 0,0-1,0 1,0 0,0 0,0 0,0 0,0 0,0 1,1-1,-1 0,0 1,1-1,-1 0,0 1,1 0,-1-1,1 1,-1 0,0 0,1-1,-1 1,1 0,-1 0,1 1,-1-1,1 0,-1 0,0 1,1-1,-1 1,0-1,1 1,-1 0,0 0,0-1,1 1,-1 0,0 0,0 0,0 0,0 0,0 1,5 8,0 1,-1-1,0 1,-1 0,0 0,-1 0,-1 1,1-1,-2 1,8 29,-7-32,0 1,0-1,1 0,0 1,0-1,1-1,0 1,1 0,0-1,0 0,1 0,0-1,0 1,0-1,1 0,1-1,-1 0,1 0,0-1,0 0,1 0,5 2,6-2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37.8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75 405,'4'-17,"28"-158,-31 163,-1 1,0-1,0 0,-1 1,-1-1,0 1,-1-1,0 1,-1 0,0 0,0 0,-1 1,-7-10,10 16,0 1,0 0,0 0,-1 0,1 0,-1 0,0 1,0-1,0 1,0 0,0 0,-1 0,1 0,-1 0,1 1,-1 0,0-1,1 1,-1 1,0-1,-2 0,6 2,0-1,-1 1,1-1,0 1,0-1,0 1,0-1,-1 1,1-1,0 1,0-1,0 1,0-1,0 1,0-1,0 1,0-1,0 1,1-1,-1 1,0-1,0 1,0-1,0 0,1 1,-1-1,0 1,1-1,-1 1,0-1,1 0,-1 1,0-1,1 0,-1 1,1-1,-1 0,0 0,1 1,-1-1,1 0,-1 0,1 0,-1 0,1 1,-1-1,1 0,-1 0,1 0,-1 0,1 0,-1 0,1 0,-1-1,1 1,-1 0,1 0,-1 0,1 0,-1-1,108 19,-92-18,-1 2,1 0,0 0,-1 2,1 0,-1 0,0 2,0 0,-1 0,2 2,-12-5,0 0,-1 0,1 0,-1 0,1 1,-1-1,0 1,0 0,-1 0,1 0,-1 0,0 0,0 1,0-1,0 1,-1-1,0 1,0 0,0-1,-1 1,1 4,-18 99,16-105,0-1,0 0,0 0,0 1,0-1,1 0,-1 1,1-1,-1 1,1-1,0 0,0 1,0-1,0 1,0-1,1 1,-1-1,1 1,-1-1,1 0,0 0,0 1,0-1,0 0,1 0,-1 0,1 0,-1 0,1 0,-1 0,1-1,0 1,0 0,0-1,0 0,0 1,0-1,1 0,-1 0,102 15,-66-15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38.0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1,'4'9,"7"3,1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44.2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329 379,'-12'-3,"0"1,-1 0,1 1,-1 0,1 1,-1 1,1 0,-1 0,1 2,0-1,0 1,0 1,0 0,0 1,1 0,0 1,0 0,0 1,1 0,0 1,0 0,1 0,0 1,1 0,-6 7,10-8,0 0,0 0,0 0,1 0,1 1,-1-1,1 1,1-1,-1 1,2 0,-1 4,1-10,0 0,0 0,0 0,0 0,1 0,-1 0,1 0,0 0,0 0,0 0,0 0,1-1,-1 1,1 0,-1-1,1 1,0-1,0 0,0 1,1-1,-1 0,0 0,1-1,-1 1,1 0,0-1,-1 1,1-1,0 0,0 0,0 0,0-1,0 1,0 0,3-1,0 0,0 0,0-1,1 1,-1-1,-1 0,1-1,0 0,0 0,0 0,-1 0,1-1,-1 0,0 0,0-1,0 1,0-1,-1 0,1-1,74-90,-67 73,0-1,-2 0,-1-1,-1 0,-1-1,-1 1,-1-1,-1 0,-1 0,-1-1,-2 1,0-1,-2 1,-1 0,0 0,-2 0,-3-6,-20-39,27 69,0 1,1-1,-1 0,0 1,0-1,0 0,0 1,0-1,0 1,0-1,0 1,0 0,0-1,-1 1,1 0,0 0,0 0,0 0,0 0,0 0,0 0,0 0,-1 0,1 1,0-1,0 0,0 1,0-1,0 1,0-1,0 1,0-1,0 1,0 0,1-1,-1 1,0 0,0 0,0 0,1 0,-1 0,1 0,-1 0,1 0,-1 0,1 0,-1 0,1 0,0 0,-1 0,1 0,0 0,0 0,0 0,0 1,0-1,0 1,-10 30,2 0,1 1,1 0,2 1,1-1,2 12,-1-7,1-1,3 0,0 1,4 7,-4-32,0 0,2-1,-1 1,1-1,1 0,0 0,1 0,0-1,1 0,0 0,1 0,0-1,9 8,-12-13,1-1,0 1,0-1,0 0,0-1,0 0,1 0,0 0,0 0,0-1,0 0,0-1,0 0,0 0,0 0,0-1,1 0,-1-1,0 1,0-1,0-1,0 1,0-1,7-3,-2 0,0 0,0-1,0 0,-1-1,0-1,0 0,-1 0,0-1,0 0,-1-1,0 0,-1 0,2-4,0-2,-1 0,0-1,-1 0,-1 0,-1-1,0 1,-1-2,-1 1,-1 0,0-1,-2 0,0 1,-1-10,-13-18,13 46,0 0,-1 0,1-1,-1 1,1 0,-1 0,1 0,-1 0,1 0,-1 0,1-1,-1 1,1 0,-1 0,1 0,-1 1,1-1,-1 0,1 0,0 0,-1 0,1 0,-1 1,1-1,-1 0,1 0,-1 1,1-1,0 0,-1 1,1-1,0 0,-1 1,1-1,0 0,-1 1,1-1,0 1,0-1,0 1,-1-1,1 1,0-1,0 0,0 1,0-1,0 1,0-1,0 1,0-1,0 1,0 0,-3 10,0 1,1 0,1 0,0 0,0 0,1 0,1 0,0 0,1 0,0-1,0 1,2 0,-1-1,1 0,1 0,0 0,1 0,0-1,0 0,1 0,1 0,-1-1,1 0,1-1,0 0,0 0,1-1,1 1,49 26,-1-8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46.9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177 22,'-16'-5,"-12"-1,-5 0,-3 1,6 6,7 8,13 6,14 6,7-1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50.24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284 97,'1'-1,"0"0,0-1,0 1,0 0,0 0,0 0,0-1,-1 1,1 0,0-1,-1 1,1-1,-1 1,0-1,1 1,-1-1,0 1,0-1,0 1,0-1,0 1,0-1,-1 1,1-1,0 1,-1-2,0 0,0 0,0 0,-1 0,1 1,-1-1,1 0,-1 1,0-1,0 1,0-1,-1 1,1 0,0 0,-1 0,1 0,-1 1,0-1,0 1,0-1,0 1,1 0,-1 0,-1 0,0 0,-79-6,77 7,-1 0,1 0,-1 1,1 0,0 0,-1 0,1 1,0 0,0 0,0 1,0-1,1 1,-1 1,1-1,-1 1,1 0,0 0,0 0,1 1,0 0,-1 0,1 0,1 0,-1 0,1 1,0 0,0-1,1 1,0 1,0-1,0 2,3 0,0-1,1 0,0 0,1 0,-1-1,1 1,1 0,-1-1,1 0,0 0,1 0,-1 0,1-1,0 0,1 0,-1 0,1 0,0-1,0 0,1-1,-1 1,1-1,-1 0,1 0,18 12,17 11,-1 2,-1 2,-2 2,-1 1,-1 2,-3 2,0 1,-26-30,0 1,0 0,-1 1,-1-1,1 1,-1 0,-1 1,0-1,-1 1,0 0,0-1,-1 1,0 1,-1-1,-1 6,-2-13,0 1,-1-1,0 0,0-1,0 1,-1 0,1-1,-1 0,0 0,0 0,0 0,0 0,0-1,0 0,-1 0,0 0,1 0,-1-1,0 0,1 0,-1 0,0 0,0-1,0 0,0 0,0 0,0-1,0 0,-16 0,0-1,1 0,-1-2,1-1,-1 0,1-2,1 0,-1-1,1-1,1-1,0 0,0-2,1 0,0-1,1 0,1-2,0 0,15 15,-3-2,-1-1,2 1,-1 0,0-1,0 0,1 0,-1 0,1 0,0 0,0 0,0 0,1-1,-1 1,1-1,-1 1,1-1,0 0,1 1,-1-1,1 0,-1 0,1 0,0 1,1-1,-1 0,1 0,-1 1,1-2,6-2,1-1,-1 1,1 1,0-1,1 2,0-1,0 1,0 0,2 0,19-12,-1 0,-1-1,0-2,-2-1,0-1,-1-2,-17 17,0-1,-1 0,0-1,-1 0,0 0,0 0,-1-1,0 1,-1-1,0-1,-1 1,0 0,0-1,-1 0,0 1,-1-1,0-6,-2 13,1 0,-1-1,1 1,-1 0,-1 0,1 0,0 0,-1 0,0 0,0 0,0 1,0-1,-1 1,1-1,-1 1,0 0,0 0,0 0,-1 0,1 1,0-1,-1 1,0 0,0 0,1 0,-1 1,0-1,0 1,-1 0,-2 0,-5-2,0 1,-1 1,1 0,-1 0,0 1,1 1,-1 0,1 1,0 0,-1 1,2 1,-1 0,1 1,0 0,1 1,-1 0,1 1,0 0,1 0,-9 10,-2 2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47.9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0 322,'14'0,"13"-2,14-1,14-3,8 1,3 0,-1 2,-7 1,-8 1,-12 2,-11 4,-10 2</inkml:trace>
  <inkml:trace contextRef="#ctx0" brushRef="#br0" timeOffset="245.091">94 550,'16'4,"15"2,12 0,12-2,6-3,8-4,3-2,-2 1,-6 0,-14 1</inkml:trace>
  <inkml:trace contextRef="#ctx0" brushRef="#br0" timeOffset="3083.131">348 1,'39'29,"143"158,-81-110,-70-56,-2 2,0 0,-1 2,-1 1,-2 2,2 3,-24-28,0 1,0 0,0 0,-1 0,1 0,-1 1,0-1,0 1,0-1,-1 1,0 0,0-1,0 1,0 0,-1 0,0 0,0 0,0-1,-1 1,1 0,-1 0,0 0,-1-1,1 1,-1 0,0-1,0 0,0 1,0-1,-3 3,-13 12,-1-2,0 1,-2-2,0-1,0-1,-2 0,-22 9,17-7,-255 145,234-134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7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16,'-10'-4,"-1"1,1 0,-1 1,0 0,0 1,0 0,0 1,0 0,0 1,0 0,0 1,0 0,0 1,0 0,1 0,0 1,0 1,0 0,0 0,1 1,-1 0,1 0,1 1,-1 0,1 1,1 0,-1 0,2 1,-1 0,1 0,0 0,1 1,-3 7,6-13,1-1,0 1,0-1,1 1,-1 0,1-1,0 1,0 0,0-1,0 1,1 0,-1-1,1 1,0 0,0-1,0 1,1-1,-1 0,1 1,0-1,0 0,0 0,0 0,0 0,1-1,-1 1,1 0,0-1,0 0,0 0,0 0,0 0,0 0,1-1,-1 1,0-1,4 1,1 1,0-1,1 1,-1-2,1 1,-1-1,1-1,-1 1,1-2,-1 1,1-1,0 0,-1-1,0 0,1 0,-1-1,0 0,0 0,-1-1,1 0,-1-1,1 1,-1-1,-1-1,1 1,-1-1,0 0,0-1,-1 1,0-1,0 0,0-1,-1 1,0-1,-1 0,0 0,0 0,0 0,-1 0,0-1,-1-2,0 3,-1 7,-1 0,1 0,0 0,-1 0,1 0,0 0,0 1,0-1,0 0,0 0,0 0,0 0,0 0,0 0,1 0,-1 0,0 0,0 0,1 0,-1 0,1 0,-1 0,1 0,-1 1,1-1,0 0,-1 0,1 1,0-1,0 0,-1 1,1-1,0 1,0-1,0 1,0-1,0 1,0 0,0-1,-1 1,1 0,0 0,1 0,66 65,-50-45,-10-13,0 0,-1 0,0 1,0 0,0 0,-1 1,0 0,-1 0,0 0,0 1,-1 0,-1-1,1 1,-2 1,1-1,-1 0,-1 1,0-1,0 1,-1-1,0 1,-2 4,-2-5,-1 0,0 0,0 0,-1-1,0 1,-1-1,0-1,-1 0,0 0,0 0,0-1,-1 0,0 0,-1-1,1-1,-1 1,0-1,0-1,-1 0,0-1,1 0,-1 0,0-1,0-1,0 0,-1 0,1-1,0 0,-66-5,72 2,11 0</inkml:trace>
  <inkml:trace contextRef="#ctx0" brushRef="#br0" timeOffset="19667.154">708 398,'7'4,"6"4,2 3,-1 4,-1 6,-4 6,-8 6,-8 5,-10 6,-6 2,0-7</inkml:trace>
  <inkml:trace contextRef="#ctx0" brushRef="#br0" timeOffset="20457.252">1235 55,'-5'-4,"1"-1,-1 1,0 0,0 0,-1 1,1-1,-1 1,0 1,0-1,0 1,0 0,0 0,0 0,0 1,-1 0,1 0,0 1,-1 0,1 0,-1 0,1 1,0 0,-1 0,1 1,0 0,0 0,0 0,1-1,-1 1,1 0,0 0,-1 0,1 0,0 1,1 0,-1 0,0 0,1 1,0-1,0 1,0 0,0 1,1-1,-1 0,1 1,0 0,0 0,1 0,0 0,0 0,0 0,0 1,1-1,0 1,0-1,0 1,1 4,1-8,0 1,0-1,0 1,0-1,1 0,-1 0,1 1,0-1,0 0,0 0,0-1,0 1,0 0,0-1,0 1,1-1,-1 0,0 1,1-1,0-1,-1 1,1 0,-1 0,1-1,0 0,1 1,72-7,-64 2,0-2,-1 0,0 0,0-1,-1-1,0 1,0-2,-1 1,0-1,0-1,5-8,-12 16,-2 1,1 0,-1 0,0 1,0-1,1 0,-1 1,1-1,-1 0,0 1,1-1,-1 0,1 1,-1-1,1 1,0-1,-1 1,1-1,0 1,-1 0,1-1,0 1,-1 0,1-1,0 1,-1 0,1 0,0 0,0-1,0 1,-1 0,1 0,0 0,0 0,-1 1,1-1,0 0,0 0,-1 0,1 1,0-1,0 0,-1 0,1 1,0-1,-1 1,1-1,-1 1,1-1,0 1,25 95,-20-60,2 2,-3-20,-1 2,0-1,-2 0,0 1,-1-1,-1 1,-1 0,-1 2,1-17,0 0,-1 0,0 0,0-1,0 1,0-1,-1 1,0-1,0 0,0 0,0 0,-1 0,1-1,-1 1,0-1,0 0,-1 0,1-1,0 1,-1-1,0 0,1 0,-1 0,-4 0,-10 3,0-1,0-1,0-1,-1-1,-15 0,26-1,5 1,0-1,0 1,0-1,0 0,0 0,0-1,0 1,0-1,0 1,0-1,0-1,1 1,-1 0,0-1,1 0,-1 0,1 0,-1 0,-1-3,2-4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45.59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262 1,'-11'0,"0"0,-1 0,1 1,0 0,-1 1,1 0,0 1,1 0,-1 1,0 0,1 1,0 0,0 1,0 0,1 0,0 1,0 0,1 1,0 0,0 0,1 1,0 0,0 0,1 0,0 1,-1 2,6-9,0 0,0 0,0 0,0 0,0 0,0 0,1 1,-1-1,1 0,0 0,0 0,0 0,1 1,-1-1,1 0,-1 0,1 0,0 0,0 0,1 0,-1 0,1 0,-1-1,1 1,0 0,0-1,0 1,0-1,0 0,1 0,-1 0,1 0,-1 0,1 0,0-1,0 1,0-1,0 0,0 0,0 0,0 0,22 4,-1 0,2-2,-1-1,0-1,0-1,1-1,-1-2,0 0,0-1,0-2,-1-1,13-5,-8 4,-1-1,0-1,-1-1,0-2,-1-1,16-11,-20 2,-37 29,12-4,1 0,0 0,0 0,0 0,0 1,0-1,0 1,1-1,-1 1,1 0,0 0,-1-1,1 1,1 0,-1 0,0 0,1 0,-1 0,1 0,0 0,0 0,0 0,1 0,-1 0,1 0,-1 0,1 0,0 0,0 0,0 0,1 0,-1-1,1 1,-1-1,1 1,0-1,0 1,0-1,0 0,3 2,2-1,-1 1,1-1,0-1,0 1,0-1,1-1,-1 1,0-1,1 0,-1-1,1 0,-1 0,1 0,-1-1,7-2,-11 3,0-1,1 1,-1-1,0 0,0 0,0-1,0 1,0-1,0 1,0-1,0 0,-1 0,1 0,-1 0,1-1,-1 1,0-1,0 1,0-1,0 0,0 0,-1 0,1 0,-1 0,0 0,0 0,0-1,0 1,-1 0,1-1,-1 1,0 0,0-1,0 1,-1-3,-2-2,0-1,-1 1,0 1,-1-1,0 1,0-1,-1 1,1 1,-1-1,-1 1,1 0,-1 0,0 1,-1 0,1 0,-1 1,0 0,0 0,0 1,-1 0,1 1,-6-2,-34-6,82 18,332 10,-362-18,0 0,0 1,0-1,0 1,0-1,0 1,-1 0,1 1,0-1,-1 1,1-1,-1 1,1 0,-1 1,0-1,0 0,0 1,0 0,-1 0,1-1,-1 2,1-1,-1 0,0 0,1 3,2 119,-5-124,1 0,-1 0,1-1,0 1,-1 0,1 0,0 0,0-1,0 1,-1 0,1-1,0 1,0 0,0-1,0 1,0-1,0 0,0 1,1-1,-1 0,0 0,0 1,0-1,0 0,0 0,0 0,0-1,0 1,1 0,-1 0,0 0,0-1,0 1,0-1,0 1,0-1,0 1,0-1,0 1,-1-1,2 0,39-29,46-79,-55 63,-32 46,0 1,0-1,0 0,1 1,-1-1,0 0,0 1,0-1,1 0,-1 1,0-1,0 0,1 1,-1-1,0 0,1 0,-1 1,0-1,1 0,-1 0,0 1,1-1,-1 0,1 0,-1 0,0 0,1 0,-1 0,1 0,-1 0,0 0,1 0,-1 0,1 0,-1 0,0 0,1 0,-1 0,1 0,-1 0,0-1,1 1,-1 0,0 0,1 0,-1-1,0 1,1 0,-1-1,0 1,1 0,-1 0,0-1,0 1,0 0,1-1,-1 1,0-1,0 1,0 0,0-1,0 1,0-1,1 1,-1 0,0-1,0 1,0-1,0 1,1 34,-1-27,-1 14,0-16,0-1,0 1,1 0,-1 0,1 0,0-1,0 1,0 0,1 0,0 0,0-1,0 1,1 0,-1-1,1 1,0-1,0 0,1 1,-1-1,1 0,0 0,0-1,0 1,1-1,-1 1,1-1,0 0,0 0,0-1,2 2,2-2,-1 0,1-1,0 0,-1 0,1-1,0 0,0 0,0-1,0 0,-1 0,1-1,0 0,-1 0,0-1,1 0,-1 0,0-1,-1 0,1 0,0-1,4-3,1-1,-1 0,-1-1,0-1,0 1,-1-1,-1-1,1 0,-2 0,3-6,-9 16,10-17,-6 34,-5-7,-2-2,1 1,1-1,-1 0,1 1,0-1,1 1,-1-1,1 1,0-1,1 0,0 0,0 0,0 0,1 0,-1 0,1 0,1-1,-1 1,1-1,0 0,0 0,1 0,-1-1,1 0,0 0,3 2,-2-3,0-1,0-1,0 1,0-1,0 0,0 0,0 0,0-1,0 0,1-1,-1 1,0-1,0 0,0-1,0 1,0-1,0 0,-1-1,1 1,-1-1,1 0,-1-1,0 1,1-3,3 0,-1-1,0-1,0 1,-1-1,0-1,0 1,-1-1,0-1,-1 1,0-1,0 1,-1-2,1-4,-2 8,-1 0,-1 0,1 0,-1 0,0 0,-1 0,0 0,0 0,-1-1,0-4,1 11,0 1,-1-1,1 1,0-1,0 0,-1 1,1-1,0 1,-1-1,1 1,-1-1,1 1,-1-1,1 1,-1-1,1 1,-1 0,1-1,-1 1,0 0,1-1,-1 1,1 0,-1 0,0 0,1-1,-1 1,0 0,1 0,-1 0,0 0,1 0,-1 0,0 0,1 1,-1-1,0 0,1 0,-1 0,1 1,-1-1,0 0,1 1,-1-1,1 0,-1 1,1-1,-1 1,1-1,-1 1,1-1,0 1,-1 0,-26 28,21-20,1 1,0 1,0-1,1 1,0 0,1 0,0 0,1 0,0 0,1 1,0-1,1 1,1-1,-1 0,2 4,1-9,-1 0,1 0,1 0,-1-1,1 1,0-1,0 0,1 0,0-1,-1 1,1-1,1 0,-1 0,1-1,-1 0,1 0,0 0,0 0,0-1,1 0,-1-1,0 1,1-1,-1 0,1-1,0 0,-1 0,1 0,-1-1,1 0,-1 0,1 0,2-2,29-5</inkml:trace>
  <inkml:trace contextRef="#ctx0" brushRef="#br0" timeOffset="501.946">2254 28,'-1'29,"1"0,1 1,2-1,1 0,1 0,2 0,1-1,1 0,7 14,-16-40,0 0,1 0,0 0,0 1,-1-1,1 0,0-1,1 1,-1 0,0 0,0 0,1-1,-1 1,1-1,0 1,-1-1,1 0,0 1,0-1,0 0,0 0,0 0,0 0,0-1,0 1,0-1,0 1,0-1,0 0,1 1,-1-1,0 0,0-1,0 1,1 0,0-1,4-5,1-1,-1 0,0 0,0 0,-1-1,0 0,0-1,-1 1,0-1,-1 0,0 0,0 0,-1-1,40-131,-47 162,1-9,0-1,1 1,0-1,1 1,0 0,0-1,2 1,-1 0,2-1,-1 1,2 0,-1-1,2 0,3 10,-4-18,-1 0,1 0,0 0,0 0,1-1,-1 1,0-1,1 0,-1 0,1 0,0 0,0-1,0 1,0-1,0 0,0-1,0 1,0-1,0 1,0-1,0 0,0-1,0 1,0-1,0 1,0-1,0-1,0 1,0 0,0-1,27-11</inkml:trace>
  <inkml:trace contextRef="#ctx0" brushRef="#br0" timeOffset="1138.957">2775 42,'13'2,"0"1,-1 1,0 0,1 1,-2 0,1 0,0 2,-1-1,-1 1,1 1,-1 0,0 1,-1 0,0 0,0 1,-1 0,0 0,2 6,-2 6,0 1,-2 0,-1 0,0 1,-2-1,-1 1,0 0,-2 0,-1 0,-1 0,-1-1,-1 1,-2 3,-5 64,10-81,-1-1,2 1,-1 0,1-1,1 1,0 0,0-1,1 1,0-1,0 1,1-1,1 0,-1 0,2 0,-1-1,1 0,0 1,1-2,0 1,0 0,1-1,-1-1,6 5,-3-6,-1 0,1 0,-1-1,1 0,0-1,1 0,-1 0,0-1,1 0,0-1,-1 0,1 0,5-2,-10 1,1 0,-1-1,0 1,1-1,-1-1,1 1,-1-1,0 0,0 0,0 0,0-1,-1 0,1 0,0 0,-1-1,0 1,0-1,0 0,-1 0,1 0,-1-1,0 1,0-1,1-2,0-2,-1 0,0-1,-1 1,0-1,0 1,-1-1,0 0,-1 0,0 1,-1-1,0 0,0 1,-1-1,0 0,-1 1,-3-8,-1-3,-1 1,-1 0,-1 0,-1 1,0 0,-2 1,-5-6,-5-1,-1 1,-1 1,-1 1,-1 1,0 2,-11-5,-9-13,47 35,0 0,0 1,-1-1,1 0,0 0,0 1,0-1,1 0,-1 1,0-1,0 0,0 0,0 1,1-1,-1 0,0 1,1-1,-1 1,1-1,-1 0,0 1,1-1,-1 1,1-1,-1 1,1-1,0 1,-1 0,1-1,0 1,-1 0,1-1,0 1,-1 0,1 0,0-1,-1 1,1 0,0 0,0 0,-1 0,1 0,0 0,171-36,-118 28,160-15,-212 23,-1 0,1 0,-1-1,1 1,-1 1,1-1,-1 0,1 0,-1 0,1 1,-1-1,1 1,-1-1,1 1,-1 0,0-1,1 1,-1 0,0 0,0 0,0 0,0 0,0 0,0 0,0 0,0 1,0-1,0 0,0 1,-1-1,1 0,-1 1,1-1,-1 1,1-1,-1 1,0-1,0 1,0-1,0 1,0-1,0 1,0-1,0 2,-1 13,2 1,0-1,0 0,2 0,0 0,1 0,0-1,2 1,2 5,-8-20,1 0,-1 1,1-1,0 0,-1 1,1-1,0 0,0 0,0 1,0-1,0 0,0 0,0 0,0 0,0-1,1 1,-1 0,0 0,1-1,-1 1,0-1,1 1,-1-1,1 1,-1-1,1 0,-1 0,1 0,-1 0,0 0,1 0,-1 0,1 0,-1-1,1 1,-1 0,1-1,-1 1,0-1,1 0,-1 1,0-1,0 0,1 0,-1 0,0 0,0 0,0 0,11-15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5:41.9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1 125,'12'14,"1"1,-2 0,0 0,-1 1,-1 0,0 1,-1 0,-1 1,0 0,-2 0,0 0,-1 0,1 11,-4-25,-1-2,11 31,-11-33,0 1,0-1,0 1,0-1,1 1,-1-1,0 0,0 1,0-1,1 1,-1-1,0 1,1-1,-1 0,0 1,1-1,-1 0,1 1,-1-1,0 0,1 0,-1 1,1-1,-1 0,1 0,-1 0,1 1,-1-1,1 0,-1 0,1 0,-1 0,1 0,-1 0,1 0,-1 0,1 0,-1-1,1 1,-1 0,1 0,-1 0,1 0,-1-1,0 1,1 0,-1 0,1-1,-1 1,0 0,1-1,-1 1,0-1,1 1,-1 0,0-1,1 1,6-12,-1 0,0 0,-1 0,0-1,0 0,-2 0,3-11,1-1,29-113,-36 138,0 0,0 1,0-1,1 0,-1 0,0 0,0 0,0 0,0 0,1 0,-1 1,0-1,0 0,0 0,0 0,1 0,-1 0,0 0,0 0,0 0,1 0,-1 0,0 0,0 0,0 0,1 0,-1 0,0 0,0 0,0 0,1 0,-1-1,0 1,0 0,0 0,0 0,1 0,-1 0,0 0,0-1,0 1,0 0,0 0,5 30,-5-23,1 1,0 6,0 1,1-1,0-1,2 1,-1 0,1-1,1 1,1-1,0-1,0 1,1-1,1 0,0 0,-7-10,1-1,0 1,-1 0,1-1,0 0,0 1,0-1,0 0,0 0,0 0,0 0,1 0,-1 0,0-1,1 1,-1-1,0 0,1 1,-1-1,0 0,1 0,-1-1,0 1,1 0,-1-1,0 1,1-1,-1 0,0 0,0 0,0 0,0 0,0 0,0-1,0 1,0-1,0 1,-1-1,1 0,1-2,53-82,-43 54,-1 0,-1 0,-2-1,1-8,7 127,-15-78,0 1,1-1,0 0,1 0,0 0,0 0,0-1,1 0,0 0,0 0,1 0,0-1,0 0,1 0,0 0,0-1,0 0,0-1,1 1,0-1,0-1,0 0,0 0,0 0,1-1,-1 0,1-1,1 0,35 0,-5-5</inkml:trace>
  <inkml:trace contextRef="#ctx0" brushRef="#br0" timeOffset="353.76">964 205,'-2'-2,"1"-1,0 1,-1 0,0 0,0 0,0 0,0 0,0 0,0 0,0 1,0-1,-1 1,1-1,0 1,-1 0,1 0,-1 0,0 1,1-1,-1 0,0 1,1 0,-1 0,0-1,0 2,1-1,-1 0,0 0,1 1,-1 0,0-1,1 1,-3 1,-1 1,1-1,-1 2,0-1,1 0,0 1,0 0,0 0,0 1,0-1,1 1,0 0,0 0,1 1,-1-1,1 2,0-1,0 1,1 0,-1 0,2 0,-1 0,1 0,0 0,0 0,1 8,0-13,0 0,0 0,0 0,0 1,1-1,-1 0,1 0,-1 0,1 0,0 0,0 0,0 0,0 0,0 0,0-1,0 1,1 0,-1-1,1 1,-1-1,1 1,0-1,-1 0,1 1,0-1,0 0,0 0,0 0,0-1,0 1,0 0,0-1,0 0,1 1,-1-1,0 0,0 0,0 0,7-2,-1 0,1 0,-1-1,0-1,0 1,0-1,0-1,-1 1,0-1,0 0,0-1,-1 0,1 0,-1 0,-1-1,1 0,-1 0,0 0,-1-1,0 0,0 0,-1 0,1 0,-2 0,1-1,-1 1,0-6,-2-3,-4 20,2 4,1 0,0 0,1-1,0 1,0 0,0 0,1 0,0-1,0 1,1 0,0-1,0 1,1-1,-1 0,1 0,1 0,-1 0,1 0,0-1,0 0,1 1,-1-1,1-1,0 1,1-1,-1 0,1 0,0-1,0 1,3 0,20 6</inkml:trace>
  <inkml:trace contextRef="#ctx0" brushRef="#br0" timeOffset="596.145">1231 98,'16'14,"12"11,8 6,5 4,2 1,-2-1,-5 1,-7-5,-8-4,-7-7</inkml:trace>
  <inkml:trace contextRef="#ctx0" brushRef="#br0" timeOffset="768.802">1458 98,'-7'16,"-7"16,-5 13,-4 9,-5 7,-3 3,0-6,3-8,6-12</inkml:trace>
  <inkml:trace contextRef="#ctx0" brushRef="#br0" timeOffset="947.868">1672 125,'-2'21,"-3"13,-1 10,0 4,5-1,3-5,5-6,0-10</inkml:trace>
  <inkml:trace contextRef="#ctx0" brushRef="#br0" timeOffset="1605.934">1591 5,'4'-1,"0"0,0 0,0 0,0 1,0-1,0 1,0 0,0 0,0 1,0-1,0 1,0 0,0 0,0 0,0 0,-1 1,1 0,-1-1,1 1,-1 1,1-1,0 1,62 64,-46-36,-2 1,-1 1,-2 0,-1 1,-2 1,-1 0,0 11,-6-30,30 72,-34-86,0 1,0-1,1 1,-1-1,1 0,0 0,-1 0,1 0,0 0,0 0,0-1,0 1,0-1,1 1,-1-1,0 0,1 0,-1 0,1 0,0 0,-1 0,1-1,-1 1,1-1,0 0,-1 0,1 0,0 0,-1 0,1-1,0 1,-1-1,2 0,4-4,-1 0,0-1,0 0,0 0,0-1,-1 1,0-1,-1-1,1 1,-2-1,1 0,-1 0,0-1,0 1,-1-1,0-2,41-149,-39 146,-1 20,-2 24,-2-18,12 104,-12-111,1-1,1 1,-1-1,0 0,1 0,0 1,0-1,1 0,-1 0,1-1,-1 1,1-1,0 1,1-1,-1 0,0 0,1 0,0 0,0-1,0 0,0 0,0 0,3 1,-2-2,0 0,0 0,0-1,1 1,-1-1,0-1,0 1,0-1,1 0,-1 0,0 0,0-1,-1 0,1 1,0-2,0 1,-1-1,0 0,1 1,-1-2,0 1,0-1,1-1,4-4,-1 0,0-1,-1 0,0 0,0 0,-1-1,0 0,-1-1,1-3,23-94,-28 142,-1-28,-1 1,1 0,0 0,0 0,1 0,0-1,0 1,0 0,1-1,0 1,0-1,0 1,1-1,-1 0,1 0,0 0,1 0,-1-1,1 1,0-1,0 0,1 0,-1 0,1-1,0 1,0-1,0 0,0-1,1 1,16 3,0 0,0-1,1-2,0 0,0-2,-1 0,1-1,6-2,49-2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52:19.2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162 1083,'0'-1,"0"1,-1 0,1 0,0-1,0 1,0 0,0 0,0-1,0 1,-1 0,1 0,0 0,0-1,0 1,0 0,-1 0,1 0,0 0,0-1,-1 1,1 0,0 0,0 0,-1 0,1 0,0 0,0 0,-1 0,1 0,0 0,-1 0,1 0,0 0,0 0,-1 0,1 0,0 0,0 0,-1 0,1 0,0 0,0 0,-1 0,1 1,0-1,0 0,0 0,-1 0,1 0,0 1,0-1,0 0,-1 0,1 0,0 1,0-1,0 0,0 0,0 1,0-1,0 0,-1 0,1 1,0-1,0 0,0 1,0-1,0 0,0 0,0 1,3 22,77 237,-43-162,4-2,5-2,3-1,4-3,5-3,3-2,3-2,40 35,3-4,-97-99,-21-42,3 8</inkml:trace>
  <inkml:trace contextRef="#ctx0" brushRef="#br0" timeOffset="367.586">269 949,'9'62,"4"0,2-2,2 0,3 0,3-2,2-1,3-1,2-1,36 48,13 6,4-4,6-4,38 31,-117-121,17 15,-2 1,-1 2,-1 0,-1 1,2 8,-14-14,-6-8</inkml:trace>
  <inkml:trace contextRef="#ctx0" brushRef="#br0" timeOffset="749.684">215 1096,'-37'-168,"36"183,14 55,2-1,4 0,2-1,3-1,14 21,-1-8,3-1,4-3,3-1,4-3,2-1,4-4,33 30,119 116,-187-191,-9-11</inkml:trace>
  <inkml:trace contextRef="#ctx0" brushRef="#br0" timeOffset="1287.877">228 1230,'-6'-4,"4"2,-1-1,1 1,-1 0,0 1,1-1,-1 0,0 1,0 0,0 0,0 0,0 0,-1 0,1 0,0 1,0-1,-1 1,3 1,0 0,0 0,0 0,0 0,0 0,1 0,-1 0,0 1,0-1,1 0,-1 0,1 1,-1-1,1 0,-1 1,1-1,0 0,0 1,0-1,0 1,0-1,0 0,0 1,0-1,0 1,1-1,-1 0,1 1,-1-1,1 0,-1 0,1 1,0-1,0 0,9 26,1-1,1 0,1-1,2 0,0-1,18 20,-28-38,132 169,8-6,21 8,2 4,-64-56,-92-118,-23-30,-31-46,-3 3,-3 2,-38-38,61 69,-2 2,-1 1,-2 1,0 2,-2 1,-1 1,-1 2,-1 1,-20-8,-42 9,94 21,0 0,1 0,-1 0,0 1,1-1,-1 1,0-1,1 1,-1 0,1 0,-1 0,1 1,-1-1,1 0,0 1,0-1,0 1,0 0,0 0,0 0,0 0,0 0,1 0,-1 1,1-1,0 0,-1 1,1-1,0 1,1-1,-1 1,0 0,1-1,-1 3,2 5,1 0,0 0,0 0,1 0,0 0,1 0,0-1,0 0,1 0,0 0,1 0,0-1,0 0,1 0,0-1,1 1,-1-2,1 1,1-1,7 5,42 29,2-2,1-3,2-3,22 7,148 80,-231-118,6 3,0 0,-1 1,1 0,-1 1,0-1,0 1,-1 1,0-1,0 1,0 0,2 5,-5 3,-7-4</inkml:trace>
  <inkml:trace contextRef="#ctx0" brushRef="#br0" timeOffset="3079.133">456 1939,'0'3,"0"1,1 0,0 0,0 0,0-1,0 1,0 0,1-1,-1 1,1-1,0 1,0-1,1 0,-1 0,1 0,-1 0,1-1,0 1,0-1,0 1,0-1,0 0,3 1,29 19,1-2,1-1,1-2,1-1,0-3,1-1,37 6,-67-15,281 70,-277-71,-34-10,-134-48,12 3,-3 5,-2 7,-16 3,80 28,111 24,386 86,-388-93,16 3,-2 2,0 2,37 18,-59-19,-21-7,-61-19,-165-61,115 35,-2 5,-1 5,-4 4,105 22,9 2,1-1,-1 1,1 0,-1 1,1-1,-1 2,1-1,-1 0,0 1,1 0,0 1,-5 1,11-3,-1 1,0-1,0 1,0 0,0-1,1 1,-1 0,0 0,1 0,-1-1,1 1,-1 0,1 0,-1 0,1 0,-1 0,1 0,0 0,0 0,-1 0,1 0,0 0,0 0,0 0,0 0,0 0,1 0,-1 0,0 0,0 0,1 0,-1 0,0 0,1 0,-1 0,1 0,-1 0,1 0,0-1,-1 1,1 0,30 35,-15-26,0-1,1 0,1-1,-1-1,1 0,0-2,0 0,1-1,0-1,0 0,0-2,-1 0,1-1,0-1,0-1,0 0,0-2,11-3,-23 6,-1 0,1 0,-1-1,1 1,-1-1,1 0,-1-1,0 1,0-1,0-1,-1 1,1-1,1-1,-7 3,0 1,0 0,0 0,0 0,0 0,-1 0,1 0,0 0,-1 0,1 0,-1 0,1 0,-1 0,1 0,-1 0,0 0,1 0,-1 1,0-1,0 0,0 0,1 1,-1-1,0 0,0 1,0-1,0 1,0 0,0-1,0 1,0 0,0-1,-1 1,1 0,0 0,0 0,0 0,0 0,0 0,0 0,0 0,-1 1,-262-35,264 34,0 1,0-1,0 0,0 1,0-1,0 0,0 1,0-1,0 0,0 1,0-1,0 1,0-1,0 0,0 1,-1-1,1 0,0 1,0-1,0 0,0 1,-1-1,1 0,0 1,0-1,-1 0,1 0,0 1,0-1,-1 0,1 0,0 0,-1 1,1-1,0 0,-1 0,1 0,-1 0,1 0,0 0,-1 0,1 0,0 0,-1 0,1 0,-1 0,1 0,0 0,-1 0,1 0,0 0,-1 0,1 0,0 0,-1-1,1 1,0 0,-1 0,1 0,0-1,-1 1,1 0,0 0,0-1,0 1,-1 0,25 18,8-6,0-1,0-2,1-1,0-1,0-2,15-1,-14 0,100 11,167 28,-261-32,-44-38,-82-160,43-21,39 181,-6-12,4 48,2 18,1 1,2 0,0 0,2-1,3 20,-3-35,2 32,2 0,1 0,3 0,1-1,3 0,14 34,0-33,-26-44,0-1,0 1,0 0,1 0,-1-1,0 1,0-1,0 1,0-1,0 1,0-1,0 0,0 1,0-1,0 0,0 0,0 0,0 0,0 0,-1 0,1 0,0 0,-1 0,1 0,-1 0,1 0,-1 0,0-1,1 1,-1 0,0 0,0 0,0-1,0 1,0 0,0 0,0-1,0 1,-1 0,1 0,0-1,0 2,1-35,-1 0,-2-1,-1 1,-2 0,-1 1,-1-1,-3 1,-10-26,-75-188,58 193,36 55,0 0,1-1,-1 1,0 0,0 0,0 0,0 0,0 0,1 0,-1 0,0 0,0 0,0 1,0-1,0 0,1 0,-1 1,0-1,0 0,1 1,-1-1,0 1,0-1,1 1,-1 0,1-1,-1 1,0 0,1-1,-1 1,1 0,0-1,-1 1,1 0,0 0,-1 0,1 0,0-1,0 1,-1 0,1 0,0 0,0 0,0 0,0 0,-5 26,1 0,1 0,1 1,1-1,2 1,0-1,2 1,2 2,2 22,2 0,2-1,3 0,1-1,3 0,2-2,15 23,-1-23,-33-48,-1 0,1 1,-1-1,0 0,1 0,-1 0,1 0,-1 0,1 1,-1-1,1 0,-1 0,1 0,-1 0,1-1,-1 1,1 0,-1 0,1 0,-1 0,1 0,-1-1,0 1,1 0,-1 0,1-1,-1 1,0 0,1-1,-1 1,0 0,1-1,-1 1,0 0,1-1,-1 1,0-1,0 1,0-1,1 1,-1 0,0-1,0 1,0-1,0 1,0-1,0 1,0-1,0 1,0-1,0 1,0-1,0 1,0-1,0 1,-1-1,2-19,-2 0,0 0,-1 0,-1 0,-1 1,-1-1,-3-8,2 6,-13-52,-4 0,-3 1,-3 2,-9-12,21 57,17 26,-1 0,1-1,-1 1,1 0,-1 0,1-1,-1 1,0 0,1 0,-1 0,1 0,-1 0,1 0,-1 0,0 0,1 0,-1 0,1 0,-1 0,1 1,-1-1,1 0,-1 0,1 1,-1-1,1 0,-1 1,1-1,-1 0,1 1,-1-1,1 0,0 1,-1-1,1 1,0-1,-1 1,1-1,0 1,0-1,-1 1,1-1,0 1,0 0,0-1,0 1,0-1,0 1,0-1,0 1,0 0,0-1,0 1,0-1,0 1,0-1,1 1,-1-1,0 1,0 0,-2 26,1 1,1-1,1 1,2-1,0 0,2 0,1 0,3 5,23 54,-37-92,-4-9</inkml:trace>
  <inkml:trace contextRef="#ctx0" brushRef="#br0" timeOffset="3774.616">255 0,'0'103,"0"360,52 385,-6-574,-44-257,-9-38,-34-153,26 101</inkml:trace>
  <inkml:trace contextRef="#ctx0" brushRef="#br0" timeOffset="4537.303">202 682,'-16'-160,"6"1,8-3,1 139,-6 36,-9 85,4 1,4 0,4 32,2 0,7 0,5-1,5 0,25 90,-34-198,-10-59,-188-1154,189 1170,3 45,14 187,8-2,10 0,9-3,37 100,-49-224,-29-83,0 1,0 0,0 0,1 0,-1 0,0 0,0-1,1 1,-1 0,0 0,1 0,-1 0,0 0,0 0,1 0,-1 0,0 0,0 0,1 0,-1 0,0 0,1 0,-1 0,0 0,0 0,1 1,-1-1,0 0,0 0,-72-305,-38-189,203 791,161 481,-232-715,4 0,1-2,4 0,31 45,-43-81</inkml:trace>
  <inkml:trace contextRef="#ctx0" brushRef="#br0" timeOffset="6916.434">282 1885,'0'0,"0"1,0-1,0 1,0-1,0 0,0 1,0-1,0 0,1 1,-1-1,0 1,0-1,0 0,0 1,1-1,-1 0,0 0,0 1,1-1,-1 0,0 0,1 1,-1-1,0 0,1 0,-1 0,0 1,1-1,-1 0,0 0,1 0,-1 0,0 0,1 0,-1 0,1 0,-1 0,0 0,1 0,-1 0,1 0,-1 0,0 0,1 0,-1 0,0 0,1-1,-1 1,0 0,1 0,-1 0,0-1,1 1,-1 0,0 0,0-1,1 1,-1 0,0-1,0 1,166-85,-52 20,-24 13,3 4,30-9,-111 55,-22 11,-59 37,-2-3,-2-3,-48 18,115-55,-23 11,1-1,-2-1,1-2,-2-1,-15 2,99-30,331-135,-360 143,-101 42,-205 83,272-103,30-9,-6 0,-10-1,-1 1,0 0,0 0,0 0,0 0,0 1,0-1,0 1,-1 0,1 0,-1 0,0 0,0 0,0 0,0 0,-1 1,1 1,17 25,-5-18,0 0,1 0,1-2,-1 1,2-2,-1 0,2-2,-1 1,16 3,-4 0,0 1,-4-3,1 1,-2 1,1 1,-2 1,0 2,11 8,-10 10,-24-32,0-1,0 1,0 0,1-1,-1 1,0 0,0-1,0 1,0 0,0 0,0-1,0 1,0 0,0-1,0 1,-1 0,1-1,0 1,0 0,-1-1,1 1,0 0,-1-1,1 1,-1-1,1 1,-1-1,1 1,-1-1,1 1,-1-1,1 1,-1-1,0 0,1 1,-1-1,1 0,-1 0,0 1,1-1,-1 0,0 0,0 0,1 0,-1 0,0 0,1 0,-1 0,0 0,1 0,-1 0,0-1,0 1,-11-2,-1 0,1-1,0 0,0-1,1 0,-1-1,1 0,0-1,-3-3,-2 1,-100-57,72 38,-1 2,-2 2,0 2,-47-13,51 30,43 6,0-1,-1 0,1 1,0-1,0 1,0-1,0 1,1-1,-1 0,0 1,0-1,1 1,-1-1,1 0,-1 1,1-1,0 0,0 1,-1-1,1 0,0 0,0 0,0 0,0 0,0 0,0 0,1 0,-1 0,0-1,0 1,1 0,-1-1,0 1,1-1,-1 1,38 22,0-2,1-1,1-2,1-2,1-2,7 5,-31-12,14 4,-1 1,0 2,0 1,-2 1,0 2,-1 1,1 3,-4 6,-26-27,1-1,-1 0,1 1,-1-1,0 0,1 1,-1-1,1 1,-1-1,0 1,1-1,-1 1,0-1,0 1,1-1,-1 1,0 0,0-1,0 1,0-1,0 1,1 0,-1-1,0 1,0-1,-1 1,1 0,0-1,0 1,0-1,0 1,0-1,-1 1,1 0,0-1,-1 1,1-1,0 1,-1-1,1 1,0-1,-1 0,1 1,-1-1,1 1,-1-1,1 0,-1 1,1-1,-1 0,1 0,-1 0,0 1,1-1,-1 0,-4 0,-1-1,1 1,0-1,-1 0,1 0,0-1,0 0,0 0,0 0,0 0,1-1,-5-2,-1-1,-317-182,320 184,4 2,0 0,0 0,0 1,0-1,0 1,0 0,0 0,-1 0,1 0,0 0,-1 1,1-1,0 1,-1 0,1 0,0 0,-1 1,1-1,-1 1,3 0,1 0,-1 0,1 0,0 0,-1 0,1 0,0 0,0 0,0 0,0 0,-1 0,2 0,-1 0,0 0,0 0,0 0,0 0,1 0,-1 0,0 0,1 0,-1 0,1 0,-1 0,1 0,0 0,-1-1,1 1,0 0,-1 0,2 0,12 13,0 0,2 0,0-2,0 0,1-1,0 0,1-2,0 0,5 1,273 106,-295-116,0 0,1 0,-1 1,0-1,0 0,0 1,0-1,0 1,0-1,0 1,0 0,0-1,0 1,0 0,-1 0,1-1,0 1,0 0,-1 0,1 0,0 0,-1 0,1 0,-1 0,1 0,-1 0,0 0,0 1,1-1,-6-1,1 0,0 0,0-1,0 1,0-1,0 0,0 0,0-1,0 1,0-1,0 1,0-1,1-1,-3-1,4 3,-278-191,236 171,43 20,0 1,0 0,0 0,0 0,1 0,-1 0,0 0,0 0,0 0,0 0,0 0,1 0,-1 0,0 1,0-1,0 0,0 1,1-1,-1 1,0-1,0 1,1-1,-1 1,0-1,1 1,-1 0,1-1,-1 1,1 0,-1-1,1 1,-1 0,1 0,0 0,-1-1,1 1,0 0,0 0,-1 0,1 0,0 0,0-1,0 1,0 0,0 0,0 0,1 0,-1 0,0 0,0-1,1 1,0 7,1-1,1 0,0 0,0 0,0 0,1 0,0 0,0-1,0 0,1 0,0 0,0-1,1 1,0-1,-1 0,2-1,-1 0,0 0,1 0,0 0,0-1,6 1,0 2,1-1,1 0,-1-2,0 0,1 0,0-1,0-1,-1 0,1-1,0-1,0 0,0-1,-1-1,1 0,3-2,-12 2,0-1,-1 1,1-1,-1 0,0-1,0 1,0-1,-1 0,1 0,-1-1,0 1,-1-1,1 0,-1 0,0 0,-1 0,0 0,0-1,0 1,0-1,-1 0,0 1,-1-1,0 0,0 0,0 1,-1-1,1 0,-2 1,1-1,-1 1,0-1,0 1,-1 0,-3-6,-52-140,-35-117,61 154,28 129,1 33,2 0,1 0,3 0,2 0,2-1,2 0,2 0,2-1,2 0,2-1,14 25,12-11,-43-57,0-1,1 1,-1-1,0 1,1-1,-1 1,1-1,-1 1,0-1,1 0,-1 1,1-1,-1 0,1 1,-1-1,1 0,0 1,-1-1,1 0,-1 0,1 0,-1 0,1 0,0 0,-1 0,1 0,-1 0,1 0,0 0,-1 0,1 0,-1 0,1 0,-1-1,1 1,-1 0,1 0,-1-1,1 1,-1 0,1-1,-1 1,1 0,-1-1,1 1,-1-1,0 1,1-1,-1 1,0-1,1 1,-1-1,0 1,0-1,0 0,1 1,-1-1,0 1,0-1,0 1,0-1,0 0,0 0,1-41,-9-21,-4 0,-2 1,-19-52,0-2,-12-58,39 215,6 22,3 0,3 0,3 0,2-1,3-1,5 10,-16-64,-1 1,0-1,0 1,1-1,0 1,1-1,0 0,0 0,0 0,1-1,0 0,1 1,-5-7,-1 1,1 0,-1-1,1 1,0-1,-1 0,1 1,0-1,0 1,-1-1,1 0,0 0,0 1,-1-1,1 0,0 0,0 0,-1 0,1 0,0 0,0 0,0 0,-1 0,1-1,0 1,0 0,0 0,-1-1,1 1,0 0,-1-1,1 1,0-1,-1 1,1-1,-1 1,1-1,0 1,-1-1,1 0,-1 1,0-1,1 0,-1 1,1-1,-1 0,0 1,0-1,1 0,12-41,-9 10,-1 0,-2 0,0 0,-3 0,0 0,-2 0,-2 1,-1-1,-1 1,-1 1,-2 0,-1 0,-3-3,-24-20,38 53,0 0,0 0,0 0,0 0,0 0,0 1,0-1,0 0,1 0,-1 1,0-1,0 0,0 1,0-1,0 1,0-1,1 1,-1 0,0-1,0 1,1 0,-1-1,1 1,-1 0,0 0,1 0,-1-1,1 1,0 0,-1 0,1 0,0 0,-1 0,1 0,0 0,0 0,0 0,0 0,0 0,0 0,0 0,-3 23,1 0,1-1,1 1,1 0,1 0,1 0,1-1,1 1,1-1,1 0,4 5,78 179,-77-173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6:35.9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2567,'29'0,"54"1,1-3,0-4,49-12,-47 5,-84 14,-1 1,1-1,-1 0,0 1,0-1,0 1,0-1,0 1,0-1,0 1,0 0,-1-1,1 1,-1 0,1 0,-1 0,0-1,1 1,-1 0,0 0,0 0,0 0,-1-1,1 1,0 0,-1 0,1 0,-1 0,0 7,-3 797,5-648,3-144,-1-22,-4-4</inkml:trace>
  <inkml:trace contextRef="#ctx0" brushRef="#br0" timeOffset="1171.777">294 2942,'9'11,"-1"0,-1 0,0 0,0 1,-1 0,-1 0,1 3,7 13,97 217,-89-198,-33-52,0-7,1-2,1 0,0 0,1-1,0 0,1 0,1-1,1 0,0 0,1-1,0 0,2 1,-2-12,4 8,0 0,-2 0,-1 1,0-1,-1 1,-1 0,-2-2,8 21,-1-1,1 1,-1-1,1 0,0 1,-1-1,1 0,0 1,0-1,-1 0,1 0,0 1,0-1,0 0,0 1,0-1,0 0,0 0,0 1,0-1,0 0,1 0,-1 1,0-1,0 0,1 1,-1-1,0 0,1 1,-1-1,1 0,-1 1,1-1,-1 1,1-1,-1 1,1-1,0 1,-1 0,1-1,0 1,-1 0,1-1,37-3,-22 4,38-7,0-2,-1-3,25-9,-22 6,-28 13,-27 2,-1 0,1 0,-1 1,1-1,-1 0,0 1,1-1,-1 0,0 1,1-1,-1 1,0-1,0 0,1 1,-1-1,0 1,0-1,0 1,0-1,1 1,-1-1,0 1,0-1,0 1,0-1,0 1,0-1,0 1,0-1,-1 1,1-1,0 1,0-1,0 0,0 1,-1-1,1 1,0-1,0 1,-1-1,1 0,0 1,-1-1,1 0,-1 1,1-1,0 0,-1 1,1-1,-1 0,1 0,-1 0,-71 100,42-39,3 1,3 0,3 2,0 11,16-59</inkml:trace>
  <inkml:trace contextRef="#ctx0" brushRef="#br0" timeOffset="1992.2">508 3490,'-4'8,"3"-7,0-1,-1 1,1 0,0 0,0 0,0 0,0 0,0 1,0-1,1 0,-1 0,0 0,1 1,-1-1,1 0,-1 1,1-1,-1 1,1-1,0 1,0-1,0 0,0 1,0-1,0 1,0-1,0 1,1-1,-1 0,0 1,1-1,-1 1,1-1,0 0,-1 0,1 1,0-1,0 0,0 0,0 0,0 0,0 0,0 0,0 0,0 0,0 0,1-1,0 2,144-1,479-26,-513 10,-102 8,-9-1</inkml:trace>
  <inkml:trace contextRef="#ctx0" brushRef="#br1" timeOffset="1.55604E6">1550 1591,'-11'-18,"-6"-8,-3-3,3 3,3 2,3 6,0 6,3 5</inkml:trace>
  <inkml:trace contextRef="#ctx0" brushRef="#br1" timeOffset="1.55761E6">1056 1,'87'264,"-21"-75,35 191,9 141,63 250,-71-448,14-4,14-6,62 90,-159-337,9 16,-3 2,-4 1,19 70,-53-148,1-3,-1-1,1 1,-1-1,0 1,0 0,-1-1,1 1,-1 0,0 0,0-1,0 1,0 0,-1 0,0 0,1-1,-2 1,1 0,0-1,-2 3,-13-8,8-4</inkml:trace>
  <inkml:trace contextRef="#ctx0" brushRef="#br1" timeOffset="1.55816E6">2005 3824,'253'312,"-242"-299,-13-17,-18-24,-58-69,-86-82,133 147,30 32,1 0,-1-1,0 1,1 0,-1 0,0-1,0 1,1 0,-1-1,0 1,1 0,-1-1,1 1,-1-1,0 1,1-1,-1 0,1 1,0-1,-1 0,1 1,-1-1,1 0,0 1,-1-1,1 0,0 0,0 1,0-1,0 0,0 0,0 1,0-1,0 0,0 0,0 1,0-1,0 0,0 0,0 1,1-1,-1 0,0 1,1-1,-1 0,1 1,-1-1,0 0,1 1,-1-1,1 1,0-1,-1 1,1-1,-1 1,1-1,0 1,-1-1,1 1,0 0,0 0,-1-1,2 1,228-87,-61 7,-168 80,1-1,-1 1,1 0,-1 1,1-1,-1 0,1 0,-1 0,1 1,-1-1,0 1,1-1,-1 1,0 0,1 0,-1-1,0 1,0 0,0 0,1 0,-1 0,0 0,0 0,-1 1,1-1,0 0,0 0,-1 1,1-1,0 0,-1 1,1-1,-1 1,0-1,1 1,-1-1,0 1,0-1,0 1,0-1,0 1,-1-1,1 0,0 1,-1-1,1 1,-1-1,1 1,-1-1,0 0,-43 201,31-157,2 1,2 0,1 0,3 1,2 0,2 0,2 0,2 1,6 24,4-24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52:35.1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375 469,'4'13,"2"15,2 13,0 13,0 9,0 5,-2 3,-3-3,-3-5,-4-11,-2-15</inkml:trace>
  <inkml:trace contextRef="#ctx0" brushRef="#br0" timeOffset="734.642">0 563,'118'-66,"4"5,55-17,-126 57,1 2,1 3,41-8,-89 22,0 1,0-1,0 1,0 0,0 1,0-1,0 1,0 0,1 0,-1 1,0-1,0 1,0 0,0 1,0-1,0 1,-1 0,1 0,0 0,-1 1,0 0,1 0,-1 0,0 0,0 1,1 5,-1 0,-1 0,0 1,0-1,-1 1,0-1,0 1,-1 0,-1-1,0 1,0 0,0 0,-2 0,2-8,-12 148,6-102,2 1,2 0,2 1,2 1,1-34,3-41,-8-31,-1-1,-4 1,-12-53,5 25,7 47,-5-89,12 124,0 0,0 1,1-1,-1 0,0 0,1 0,-1 0,1 0,-1 1,1-1,-1 0,1 0,0 1,-1-1,1 0,0 1,-1-1,1 1,0-1,0 1,0-1,0 1,-1-1,1 1,0 0,0 0,0-1,0 1,0 0,0 0,0 0,0 0,0 0,0 0,0 0,0 0,-1 1,1-1,0 0,0 0,0 1,0-1,0 1,0-1,-1 1,1-1,0 1,0-1,-1 1,1 0,0-1,-1 1,1 0,-1 0,1-1,-1 1,1 0,-1 0,1 0,-1 0,0 0,0 0,1-1,-1 1,0 1,83 126,-82-126,0-1,-1 1,1-1,0 1,0-1,0 0,1 1,-1-1,0 0,0 0,1 0,-1 0,1 0,-1 0,1 0,-1 0,1-1,-1 1,1 0,0-1,-1 0,1 1,0-1,0 0,-1 0,1 0,0 0,0 0,-1 0,1 0,0-1,-1 1,1-1,0 1,-1-1,1 0,-1 0,1 1,-1-1,1 0,8-12,-1 0,0-1,0 0,-2 0,1-1,-2 0,0 0,-1 0,-1-1,1-5,38-146,-32 154,-4 37,14 127,-14-85,3 0,3-1,2 0,24 60,9-41,-26-59</inkml:trace>
  <inkml:trace contextRef="#ctx0" brushRef="#br0" timeOffset="1109.061">1591 1,'-12'0,"1"1,0 1,0 0,0 1,0 0,0 0,0 1,1 0,-1 1,1 1,1-1,-1 1,1 1,0 0,0 0,1 1,0 0,0 1,1-1,0 1,1 1,0-1,0 1,1 0,-4 10,7-16,1 1,-1-1,1 0,-1 1,1-1,0 1,1-1,-1 1,1-1,0 1,0 0,1-1,-1 1,1-1,0 1,0-1,0 0,1 1,0-1,0 0,0 0,0 0,0 0,1 0,0-1,0 1,0-1,0 1,0-1,2 1,11 5,0 0,0-2,1 1,0-2,0 0,1-2,-1 1,1-2,16 1,29 8,-60-12,9 2,0 0,0 1,0 0,0 1,0 1,-1-1,0 2,0-1,0 2,-1-1,0 2,3 2,-11-6,0 0,-1-1,1 2,-1-1,0 0,0 0,-1 0,1 0,-1 1,0-1,0 0,0 0,-1 1,1-1,-1 0,0 0,0 0,-1 0,1 0,-1 0,0 0,0 0,0-1,0 1,-1-1,0 1,1-1,-1 0,0 0,-1 0,1-1,-3 3,-12 13,-1-1,0-1,-2 0,0-2,0 0,-17 7,-17 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14.0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264 155,'-14'-10,"9"5,1 1,-1 0,0 0,0 0,0 1,0-1,-1 1,1 1,-1-1,0 1,1 0,-1 0,0 1,0-1,-1 1,1 1,0-1,0 1,0 0,-1 1,1-1,0 1,0 0,0 1,0 0,0 0,-2 1,1 2,0 0,0 0,1 1,0 0,0 0,0 1,1-1,0 1,0 1,1-1,0 1,0-1,1 1,0 0,0 0,1 1,0-1,0 0,1 2,1-8,0-1,0 1,0 0,1-1,-1 1,0 0,1-1,-1 1,1-1,0 1,0-1,-1 1,1-1,0 1,0-1,0 0,0 1,1-1,-1 0,0 0,0 0,1 0,-1 0,1 0,-1 0,1 0,-1-1,1 1,-1-1,1 1,0-1,-1 1,1-1,0 0,-1 0,1 0,1 0,63-9,-56 5,1 0,-1-1,0-1,0 1,0-1,-1-1,0 0,0 0,0-1,-1 0,-1 0,1-1,-1 0,-1 0,0-1,0 0,-1 0,0 0,0-1,-1 1,-1-1,0 0,0 0,-1-3,-3 27,1 0,1 0,0 0,1 0,0-1,1 1,0 0,1-1,1 0,2 5,-5-11,1 0,0 0,0 0,1 0,-1 0,1 0,1-1,-1 0,1 0,0 0,0 0,0-1,1 0,-1 0,1-1,0 1,0-1,0 0,1-1,-1 1,1-1,1 0,-4-2,0 1,0-1,0 0,0-1,0 1,0 0,0-1,-1 0,1 0,0 0,0-1,-1 1,1-1,-1 0,1 0,-1 0,0 0,0 0,0-1,0 0,0 0,-1 1,1-1,-1-1,1 1,-1 0,0-1,-1 1,2-3,2-7,0 1,-1-1,0 0,-1 0,-1 0,0-1,0 1,-2-2,1-87,-1 101,0-1,0 0,0 1,1-1,-1 0,0 1,1-1,-1 0,1 1,-1-1,1 1,0-1,0 1,-1-1,1 1,0 0,0-1,0 1,1 0,-1 0,0 0,0 0,1 0,-1 0,1 0,-1 0,1 1,-1-1,1 0,-1 1,1-1,0 1,-1 0,1-1,-1 1,1 0,0 0,-1 0,1 0,0 1,-1-1,1 0,0 1,-1-1,1 1,-1-1,1 1,-1 0,1 0,6 0,0 0,0 1,0 0,0 0,0 1,0 0,-1 1,0-1,1 1,-1 1,-1-1,1 1,-1 1,0-1,0 1,0 0,-1 0,0 1,0 0,-1 0,1 0,-1 0,-1 1,0-1,0 1,0 0,-1 0,0 0,-1 0,0 1,-24 124,23-131,0 0,0 0,0 0,1 0,-1 0,0 0,1 0,-1 0,1 0,0 0,0 0,-1 0,1-1,0 1,1 0,-1-1,0 1,0-1,1 1,-1-1,1 0,-1 1,1-1,0 0,-1 0,1 0,0 0,0 0,0-1,0 1,-1 0,1-1,0 0,0 1,2-1,73 1,-56-3,0-1,0-1,-1-1,1-1,-1-1,-1 0,18-11,-28 14,-1 0,0-1,0-1,0 1,-1-1,0 0,0-1,0 0,-1 0,0 0,0-1,-1 0,0 0,-1 0,0 0,0-1,0 0,1-7,-4 13,0 0,0-1,-1 1,1 0,-1-1,1 1,-1 0,0-1,0 1,-1 0,1-1,-1 1,0 0,0-1,0 1,0 0,0 0,-1 0,1 0,-1 0,0 0,0 0,0 1,0-1,0 1,-1-1,1 1,-1 0,0 0,0 0,1 0,-1 0,0 1,0-1,-1 1,1 0,0 0,0 0,-1 1,1-1,0 1,-1-1,1 1,-1 0,1 1,-3-1,2 2,0-1,-1 1,1 0,0 0,0 1,0-1,1 1,-1 0,1 0,-1 0,1 0,0 1,0-1,0 1,1 0,-1 0,1 0,0 0,0 0,0 0,1 1,-1-1,1 1,-2 4,1-1,1 1,-1 0,1-1,1 1,-1 0,1 0,1 0,0 0,0-1,3 8,-1-7,0-1,1 0,0 0,1 0,0 0,0-1,1 0,0 0,0 0,0-1,1 0,0 0,0 0,1-1,-1 0,1-1,8 4,3 0,0 0,1-1,-1-1,1-1,0-1,1-1,7 0,25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11.0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296 97,'-9'20,"-4"17,2 10,2 6,2 4,3-2,2-2,1-9,3-9,4-11,0-14,2-13,-1-6</inkml:trace>
  <inkml:trace contextRef="#ctx0" brushRef="#br0" timeOffset="1018.536">1 29,'50'-15,"-39"14,105-7,-1 4,97 10,-194-5,-8-1,-1-1,1 2,0-1,0 1,0 1,0 0,-1 0,1 1,-1 0,0 1,0 0,0 0,0 1,-1 0,2 2,-7-2,-1 0,0 0,0 0,0 1,-1-1,0 0,0 1,0-1,0 1,-1-1,0 0,0 1,-1-1,0 1,0-1,0 1,0-1,-1 0,0 0,0 0,0 0,-1 2,-5 17,-51 283,40-251,17-56,1 0,0 0,0 0,0 0,0-1,0 1,0 0,0 0,0-1,0 1,0 0,0-1,0 1,0-1,1 1,-1-1,0 0,0 1,0-1,1 0,-1 0,0 1,1-1,-1 0,0 0,1 0,0 0,-1 0,1 0,-1 0,1 0,0 0,0 0,-1 0,1 0,0 0,0 0,0 0,0 0,0 0,0 0,1 0,-1 0,0-1,0-218,1 165,2 0,2 1,6-16,0 32,-10 38,0 0,-1 1,1-1,0 0,0 0,-1 1,1-1,0 0,-1 1,1-1,-1 0,1 1,0-1,-1 1,1-1,-1 1,1-1,-1 1,1 0,-1-1,0 1,1 0,-1-1,0 1,1 0,-1-1,0 1,0 0,0-1,0 1,0 0,1 0,-1-1,-1 1,1 0,0 0,0-1,0 1,0 0,7 29,-4-14,1 0,1 0,0 0,1-1,0 0,9 14,-14-27,1 1,0 0,1-1,-1 1,1-1,-1 1,1-1,-1 0,1 0,0-1,0 1,0 0,0-1,1 0,-1 0,0 0,0 0,1 0,-1 0,0-1,1 0,-1 0,1 0,-1 0,0 0,1-1,-1 1,1-1,-1 0,0 0,2-1,3-1,0-1,0 0,0 0,-1-1,1 0,-1 0,0-1,0 0,-1 0,0 0,4-5,45-96,-38 67,-16 40,-1 0,0 0,0 1,0-1,0 0,0 0,1 1,-1-1,0 0,0 0,0 0,1 0,-1 1,0-1,0 0,1 0,-1 0,0 0,0 0,1 0,-1 0,0 0,0 1,1-1,-1 0,0 0,0 0,1 0,-1 0,0-1,0 1,1 0,-1 0,0 0,0 0,1 0,-1 0,0 0,0 0,1-1,-1 1,0 0,0 0,0 0,1 0,-1-1,0 1,0 0,0 0,0 0,1-1,-1 1,0 0,0 0,0-1,0 1,0 0,0 0,0-1,0 1,0 0,0-1,0 1,0 0,0 0,5 22,0 419,-5-435,0 0,0 0,0 1,1-1,0 0,0 0,0 0,1 0,0 0,0 0,1 0,-1-1,1 1,1-1,-1 0,1 1,0-2,0 1,0 0,0-1,4 3,14 2</inkml:trace>
  <inkml:trace contextRef="#ctx0" brushRef="#br0" timeOffset="1412.57">1458 43,'-18'-5,"1"1,-1 1,0 0,0 2,0 0,0 1,0 0,-7 2,16-1,0 1,0 0,0 0,1 0,-1 1,0 1,1-1,0 1,0 1,0-1,1 1,-1 1,1 0,1 0,-1 0,1 0,-3 4,7-7,0-1,0 0,1 1,-1 0,0 0,1-1,0 1,-1 0,1 0,0 0,1 0,-1 0,0 0,1 0,0 1,0-1,0 0,0 0,0 0,0 0,1 0,0 1,0-1,0 0,0 0,0-1,0 1,1 0,-1 0,1 0,0-1,0 1,0-1,0 0,1 1,13 10,2 0,0-1,0-1,1-1,0-1,1-1,0 0,12 2,21 10,-40-15,-5-3,1 0,-1 1,0 0,1 1,-2-1,1 2,0-1,-1 1,0 0,0 0,0 1,0 0,-1 0,0 1,-1-1,1 1,-1 1,-1-1,1 1,0 4,-5-5,-1-1,-1 1,1 0,-1 0,-1-1,1 1,-1-1,0 0,0 0,-1 0,0 0,0 0,0-1,-1 0,0 0,0 0,0 0,0-1,-1 0,0 0,0 0,0-1,0 0,-6 2,-5 5,-2-1,1 0,-1-2,0 0,-1-1,0-1,0-1,0 0,-11-1,5-4,7-4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10.3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263 353,'-18'0,"-1"1,0 0,1 2,-1 0,1 1,0 1,-5 2,16-4,0 0,0 0,1 0,0 1,-1 0,1 0,0 0,1 1,-1 0,1 0,0 0,0 1,1 0,0 0,0 0,0 0,1 1,-1-1,-1 7,4-10,0 1,0-1,1 1,-1-1,1 1,-1 0,1-1,0 1,1-1,-1 1,0 0,1-1,0 1,0-1,0 1,0-1,1 0,-1 1,1-1,0 0,0 0,0 0,0 0,1-1,-1 1,1-1,0 1,-1-1,2 1,6 3,-1 0,1-1,0 0,0 0,0-1,0 0,1-1,0 0,1-1,28 5,0-2,0-1,1-3,-1-1,1-2,-1-1,0-3,0-1,-1-2,25-9,-53 15,0-1,-1 0,0 0,1-1,-2 0,1-1,-1 0,1-1,-2 0,8-7,-15 14,0-1,0 1,-1-1,1 1,0-1,-1 1,1-1,-1 1,1-1,0 0,-1 1,0-1,1 0,-1 0,1 1,-1-1,0 0,1 0,-1 1,0-1,0 0,0 0,1 0,-1 0,0 1,0-1,0 0,0 0,-1 0,1 0,0 1,0-1,0 0,-1 0,1 0,0 1,-1-1,1 0,-1 1,1-1,-1 0,1 1,-1-1,1 0,-1 1,0-1,1 1,-1-1,0 1,1-1,-1 1,0 0,0-1,-44 0,41 2,0 0,-1 1,1-1,0 1,0 0,0 1,0-1,1 1,-1-1,1 1,-1 0,1 1,-2 2,4-5,0 0,0 1,0-1,0 1,0-1,1 1,-1-1,1 1,-1 0,1-1,-1 1,1-1,0 1,0 0,0-1,0 1,0 0,0-1,1 1,-1 0,0-1,1 1,-1-1,1 1,0 0,-1-1,1 1,0-1,0 0,0 1,0-1,0 0,0 0,1 1,-1-1,0 0,2 0,9 6,0-1,0-1,1 0,0 0,0-1,0-1,0 0,1-1,-1-1,1 0,-1 0,1-2,-1 0,8-1,89-21,-106 22,-1 0,1-1,-1 0,0 1,1-1,-1 0,0-1,0 1,0-1,0 1,-1-1,1 0,-1 0,0 0,1 0,-2 0,1 0,0-1,0 1,-1-1,0 1,0-1,0 0,0 1,0-1,-1 0,0 0,0-1,-2-2,0 0,-1 0,0 0,0 0,0 0,-1 1,0 0,-1-1,1 1,-1 1,0-1,-1 1,1 0,-1 0,0 0,0 1,-1 0,1 0,-1 1,0 0,0 0,0 0,0 1,-1 0,1 1,-1-1,1 1,-1 1,-3-1,3 1,0 1,0-1,1 1,-1 1,0-1,1 1,0 1,-1-1,1 1,0 1,0-1,0 1,1 0,0 1,-1-1,1 1,1 1,-1-1,1 1,0 0,0 0,1 0,0 1,0 0,0-1,1 2,0-1,0 0,1 0,0 1,0-1,1 1,0 0,0 0,1 3,1-5,0-1,1 0,0 1,0-1,1 0,-1 0,1-1,0 1,0 0,1-1,-1 0,1 0,0 0,0 0,1-1,-1 1,1-1,-1 0,1 0,0-1,0 0,0 0,1 0,-1 0,0-1,1 1,-1-2,1 1,-1 0,1-1,5-1,30 5</inkml:trace>
  <inkml:trace contextRef="#ctx0" brushRef="#br0" timeOffset="309.171">1038 112,'-9'-10,"-2"0,1 0,-1 1,-1 0,1 1,-2 0,1 1,-1 0,0 1,0 1,-1 0,1 1,-1 0,0 1,0 1,-1 0,1 0,-8 2,19 0,-1 1,1-1,-1 1,1 0,0 0,-1 1,1-1,0 1,0-1,0 1,0 0,0 0,0 1,1-1,-1 0,1 1,-1 0,1-1,0 1,0 0,0 0,1 0,-1 0,1 1,-1-1,1 0,0 1,1-1,-1 1,0-1,1 1,0-1,0 1,0-1,0 1,0-1,1 1,0-1,0 1,0-1,0 0,0 1,0-1,1 0,1 2,9 18,1 0,1 0,2-2,0 0,1-1,1 1,49 61,59 145,-124-222,0 0,1 0,-1 0,1 0,0 0,0-1,1 1,-1-1,1 0,0 0,0 0,0-1,1 1,-1-1,1 0,0 0,0-1,0 0,0 1,0-2,1 1,-1-1,0 1,1-1,-1-1,1 1,-1-1,1 0,0 0,26-8,-2-4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07.63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344 234,'3'58,"-3"-58,1 0,-1 0,1 1,-1-1,1 0,-1 0,1 0,-1 0,1 0,-1 0,1 0,-1 0,1 0,-1 0,1 0,-1 0,1-1,-1 1,1 0,-1 0,0 0,1-1,-1 1,1 0,-1 0,1-1,-1 1,0 0,1-1,-1 1,0-1,0 1,1 0,-1-1,0 1,0-1,1 1,-1-1,0 1,0-1,0 1,0-1,0 1,0 0,0-1,0 1,0-1,0 1,0-1,0 1,0-1,1-5,-1 1,0-1,-1 0,1 0,-1 1,0-1,0 1,-1-1,0 1,0-1,0 1,-1 0,1 0,-1 0,0 0,-1 1,1-1,-1 1,0 0,0 0,0 0,-1 0,1 1,-1 0,0 0,0 0,0 0,0 1,-1 0,1 0,0 0,-1 1,0 0,-1-1,-1 0,1 0,-1 1,0 0,0 0,0 1,0 0,0 0,0 1,0 0,0 0,0 1,0 0,0 0,1 1,-1 0,1 0,0 1,0 0,0 0,0 0,1 1,0 0,0 1,0-1,1 1,-1 0,1 1,1-1,-1 1,1 0,1 0,-2 2,0 3,0 1,1 0,1-1,0 1,0 0,1 0,1 1,0-1,1 0,1 0,0 1,0-1,1 0,1 0,0 0,1-1,1 1,0-1,3 6,2 1,0-1,1-1,1 0,1 0,0-2,2 1,-1-2,2 0,0 0,0-2,1 0,3 1,-2-2,0-1,0-1,1-1,0 0,1-1,-1-1,1-1,0-1,18 1,-32-5,0 0,0 0,0-1,0 0,0 0,0 0,0-1,0 0,-1 0,1 0,0-1,-1 0,0 0,0 0,0-1,0 0,0 0,-1 0,3-3,63-98,-55 79,-16 25,1 1,0 0,0-1,0 1,0 0,0-1,0 1,0-1,0 1,0 0,0-1,0 1,0-1,0 1,0 0,0-1,1 1,-1 0,0-1,0 1,0 0,1-1,-1 1,0 0,0-1,1 1,-1 0,0 0,0-1,1 1,-1 0,0 0,1-1,-1 1,1 0,-1 0,0 0,1 0,-1 0,0 0,1-1,-1 1,1 0,-1 0,0 0,1 0,-1 0,1 1,-1-1,0 0,1 0,-1 0,0 0,1 0,-1 0,0 1,1-1,-1 0,0 0,1 1,-1-1,0 0,1 0,-1 1,0-1,0 0,1 1,-1-1,0 0,0 1,4 32,-2-18,-1-8,0 0,1-1,0 1,0-1,0 1,1-1,0 0,0 0,1 0,-1 0,1-1,1 1,-1-1,1 0,0-1,0 1,0-1,1 0,-1 0,1-1,0 1,0-1,1 0,-1-1,0 0,1 0,0 0,-1-1,1 0,0 0,0-1,-1 1,1-2,3 1,-8 0,0-1,-1 1,1 0,0-1,-1 1,1-1,-1 0,1 1,-1-1,1 0,-1 0,1 0,-1 0,0 0,1 0,-1 0,0-1,0 1,0 0,0-1,0 1,0 0,0-1,-1 0,1 1,0-1,-1 1,0-1,1 0,-1 1,0-1,1 0,-1 1,0-1,-1 0,1 1,0-2,-27-57,11 45,0 1,0 1,-1 0,-1 1,0 1,-1 1,0 0,-7-1,5-1,21 12,0 0,-1-1,1 1,0-1,0 1,-1 0,1-1,0 1,0 0,0-1,0 1,0-1,0 1,0-1,-1 1,1 0,0-1,1 1,-1-1,0 1,0 0,0-1,0 1,0-1,0 1,0 0,1-1,-1 1,0-1,0 1,0 0,1-1,-1 1,0 0,1-1,-1 1,0 0,1 0,-1-1,0 1,1 0,-1 0,0 0,1-1,-1 1,1 0,-1 0,0 0,1 0,-1 0,1 0,-1 0,1 0,-1 0,0 0,1 0,-1 0,1 0,-1 0,0 0,1 1,-1-1,1 0,-1 0,0 0,1 1,-1-1,0 0,229-4,-156 4,131 8,-199-8,0 0,-1 0,1 1,-1 0,1 0,-1 0,1 1,-1-1,0 1,1 0,-1 0,0 1,0-1,-1 1,1 0,-1 0,1 0,-1 0,0 1,0-1,0 1,0 0,-1 0,0 0,0 0,0 0,0 0,1 5,-5 99,2-106,0-1,0 1,1 0,-1-1,0 1,0 0,1 0,-1-1,1 1,0-1,-1 1,1-1,0 1,0-1,0 1,0-1,0 1,0-1,0 0,0 0,1 0,-1 0,1 0,-1 0,0 0,1 0,-1 0,1 0,0-1,-1 1,1-1,0 1,-1-1,1 0,0 0,-1 0,1 0,0 0,0 0,-1 0,1 0,0-1,-1 1,1-1,0 1,-1-1,2 0,9-4,0 0,0-1,-1 0,0 0,0-2,-1 1,0-1,0-1,0 0,-1 0,-1-1,0 0,0 0,-1-1,0 0,-1 0,0-1,-1 0,0 0,-1 0,0-1,12-38,-17 96,1 76,1-116,0 0,0 0,1 0,0 0,0 0,0 0,1-1,-1 1,1-1,0 1,0-1,1 0,-1 0,1-1,0 1,0-1,0 0,1 0,-1 0,1 0,3 1,17 6</inkml:trace>
  <inkml:trace contextRef="#ctx0" brushRef="#br0" timeOffset="604.661">2108 422,'-31'0,"19"-2,-1 1,1 1,-1 0,0 1,1 0,-1 1,1 0,0 1,0 1,0-1,0 2,0 0,1 0,-10 7,19-10,-1 0,1 0,0 0,-1 1,1-1,0 1,1-1,-1 1,0 0,1 0,-1 0,1 0,0 0,0 0,0 0,1 0,-1 1,1-1,-1 0,1 0,0 0,0 1,1-1,-1 0,1 0,-1 0,1 1,0-1,0 0,1 0,-1 0,1 0,-1-1,1 1,0 0,0-1,0 1,0-1,0 0,1 1,-1-1,2 0,10 7,2 0,-1-1,1-1,1 0,-1-1,1-1,0-1,0 0,10 0,28 8,-44-9,-3-2,0 0,-1 1,1 0,-1 1,0-1,0 1,0 1,0-1,0 1,-1 1,0-1,5 5,-11-7,1 0,-1 0,-1 0,1 0,0 0,0 0,-1 0,1 0,-1 0,0 0,1 0,-1 0,0-1,0 1,0 0,0-1,-1 1,1 0,0-1,-1 0,1 1,-1-1,1 0,-1 0,0 1,0-1,1-1,-1 1,0 0,0 0,0-1,0 1,0-1,0 1,0-1,-1 0,-7 5,-1-1,1 0,-1-1,1 0,-1-1,0 0,0 0,-4-1,15-2,-1 1,1-1,0 1,-1-1,1 1,-1-1,1 1,0-1,-1 1,1-1,0 1,-1-1,1 0,0 1,0-1,0 0,0 1,0-1,0 0,0 1,0-1,0 0,0 1,0-1,0 1,0-1,0 0,1 1,-1-1,0 0,0 1,1-1,-1 1,0-1,1 1,-1-1,1 1,-1-1,1 1,-1-1,1 1,-1-1,1 1,-1 0,1-1,-1 1,1 0,0 0,-1-1,1 1,-1 0,1 0,0 0,-1 0,1 0,0 0,-1 0,1 0,0 0,249-147,-160 90,-89 56,-1 0,1 1,-1-1,1 1,0-1,-1 1,1-1,0 1,-1-1,1 1,0 0,0-1,-1 1,1 0,0 0,0-1,0 1,0 0,-1 0,1 0,0 0,0 0,0 0,0 0,-1 0,1 1,0-1,0 0,0 0,-1 1,1-1,0 0,0 1,-1-1,1 1,0-1,-1 1,1-1,-1 1,1 0,0-1,-1 1,1 0,-1-1,0 1,1 0,-1 0,0-1,1 1,-1 0,0 0,0 0,0-1,1 1,-1 0,0 0,0 0,0 0,0-1,-1 1,1 0,0 0,0 0,0 0,-1-1,1 1,1 24,-3-15,2 0,-1 1,1-1,1 1,0-1,1 0,0 1,0-1,1 0,0 0,1-1,0 1,0-1,1 1,1-2,-1 1,1 0,1-1,0 0,2 2,-8-9,1 0,-1 0,1 0,-1 0,0 0,1 0,0 0,-1-1,1 1,-1-1,1 1,0-1,-1 1,1-1,0 0,0 0,-1 0,1 0,0 0,0 0,-1 0,1-1,0 1,-1-1,1 1,1-1,9-7</inkml:trace>
  <inkml:trace contextRef="#ctx0" brushRef="#br0" timeOffset="855.139">2536 288,'-14'-14,"-6"-4,0 3,5 9,11 12,14 12,5 2</inkml:trace>
  <inkml:trace contextRef="#ctx0" brushRef="#br0" timeOffset="1854.59">2924 636,'0'-70,"-1"68,0 0,1 0,-1 1,0-1,0 0,0 1,0-1,0 0,0 1,0 0,-1-1,1 1,0 0,-1-1,1 1,-1 0,0 0,1 0,-1 0,0 1,0-1,1 0,-1 1,0-1,0 1,0 0,0-1,0 1,1 0,-1 0,0 0,0 0,0 1,0-1,0 1,-7 1,0 1,0 1,0-1,1 2,0-1,0 1,0 0,0 1,1 0,-1 0,2 0,-1 1,1 0,0 1,0-1,1 1,0 0,0 0,1 1,0-1,1 1,0 0,0 2,1-9,1 1,0 0,0 0,0 0,0 1,0-1,1 0,-1 0,1 0,0 0,0 1,0-1,0 0,1 0,-1 0,1 1,0-1,0 0,0 0,0 0,0 0,1 0,0-1,-1 1,1 0,0-1,0 1,0-1,1 0,-1 0,1 0,-1 0,1 0,1 1,2-1,0 0,0 0,0 0,0-1,0 0,0 0,1 0,-1-1,0 0,0-1,1 1,-1-1,0 0,0 0,0-1,0 0,0 0,0-1,-1 1,1-1,-1 0,1-1,-1 1,0-1,3-3,2-2,0-1,0 0,-1-1,0 1,-1-2,0 1,-1-1,0 0,-1-1,0 0,0-3,6-31,-2-1,-2 0,-2 0,-3-1,-1 0,-4-17,2 56,1-22,0-8,-2 1,-1-1,-2 1,-4-15,7 54,1 1,0-1,-1 1,1-1,0 1,-1-1,1 1,-1-1,1 0,-1 1,1-1,-1 1,1-1,-1 0,0 0,1 1,-1-1,1 0,-1 0,0 0,1 0,-1 1,1-1,-1 0,0 0,1 0,-1-1,1 1,-1 0,0 0,1 0,-1 0,0 0,1-1,-1 1,1 0,-1-1,1 1,-1 0,1-1,-1 1,1 0,-1-1,1 1,0-1,-1 1,1-1,-1 1,1-1,0 0,0 1,-1-1,1 1,0-1,0 1,0-1,0 0,-1 1,1-1,0 0,0 1,0-1,0 1,1-1,-1 0,0 1,0-1,0 0,-22 47,12-5,1 1,2 0,1 0,3 0,1 1,3-1,2 17,-2-33,0 0,2 0,1 0,1-1,1 1,2-1,0-1,1 1,2-1,0-1,9 13,-16-31,0 0,0-1,0 1,0-1,1 0,0 0,0 0,0 0,0-1,0 0,1 0,0 0,-1-1,1 0,0 0,0-1,0 1,0-1,1 0,-1-1,0 0,0 0,0 0,1 0,-1-1,0 0,0-1,0 1,0-1,0 0,-1-1,1 1,-1-1,1 0,-1-1,0 1,0-1,0 0,3-6,1 0,-2-1,0 0,0 0,-1 0,0-1,-1 0,0 0,-1 0,-1-1,0 0,0 1,-2-1,1 0,-1 0,-1 0,-1 0,0 0,0-3,-10-17,11 33,0-1,-1 1,1-1,0 1,0-1,-1 1,1 0,0-1,-1 1,1-1,0 1,-1 0,1-1,0 1,-1-1,1 1,-1 0,1 0,-1-1,1 1,-1 0,1 0,-1 0,1 0,-1-1,1 1,-1 0,1 0,-1 0,1 0,-1 0,1 0,-1 0,1 1,-1-1,0 0,1 0,-1 0,1 0,0 1,-1-1,1 0,-1 0,1 1,-1-1,1 0,0 1,-1-1,1 1,-1-1,1 0,0 1,0-1,-1 1,1-1,0 1,0-1,-1 1,-4 9,0 1,1 0,0 0,1 0,0 1,0-1,1 1,1 0,0 0,1 8,0-7,0 0,1 0,0 0,1-1,1 1,0-1,1 1,0-1,1 0,0-1,1 1,6 8,-9-14,1 0,1-1,-1 1,1-1,-1 0,1-1,1 1,-1-1,1 0,0 0,0-1,0 0,0 0,0 0,1-1,-1 0,1 0,0-1,-1 1,1-1,0-1,0 0,0 1,4-2,-5 0,0 0,0 0,0-1,0 0,0 0,0 0,-1-1,1 1,-1-1,0-1,0 1,0-1,0 0,-1 0,0 0,1-1,-1 1,-1-1,1 0,-1 0,0 0,0-1,0 1,-1-1,1-3,6-16,-2-1,-1 1,-1-1,-1 0,-1-6,-3 31,10-118,-10 117,0-1,0 1,1 0,-1 0,0 0,1 0,-1-1,1 1,0 0,0 0,0 0,0 0,0 1,0-1,0 0,1 0,-1 1,1-1,-1 0,1 1,0 0,-1-1,1 1,0 0,0 0,0 0,0 0,0 0,0 0,0 1,0-1,1 1,-1-1,0 1,0 0,0 0,0 0,1 0,-1 0,0 1,212 28,-209-28,-1-1,0-1,-1 1,1 1,0-1,-1 1,1-1,-1 1,1 0,-1 0,1 0,-1 1,1-1,-1 1,0 0,0 0,0 0,0 0,0 1,0-1,-1 1,1-1,-1 1,0 0,0 0,0 0,0 1,0-1,-1 0,1 1,-1-1,0 1,0-1,0 2,-71 153,71-155,-1 0,1 0,0 0,0 0,0-1,0 1,1 0,-1-1,1 1,0-1,-1 1,1-1,0 0,1 0,-1 0,0 0,0 0,1 0,-1-1,1 1,0-1,-1 1,1-1,0 0,0 0,0 0,-1-1,1 1,0-1,0 0,0 0,0 1,0-2,0 1,0 0,1-1,32 4,1-1,0-2,-1-2,19-3,16-4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6:53.03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135 337,'-5'117,"-18"99,-3 29,25-214,1-21,0-20,1 0</inkml:trace>
  <inkml:trace contextRef="#ctx0" brushRef="#br0" timeOffset="325.982">81 243,'-5'-7,"4"-1,6-1,11 4,12 3,13 2,8 1,5 0,3 0,0 0,-2-1,-9 1,-9-1,-12 4,-16 7,-10 1</inkml:trace>
  <inkml:trace contextRef="#ctx0" brushRef="#br0" timeOffset="859.858">94 644,'43'7,"0"-2,1-3,37-1,10-1,-89 0,1 0,-1 0,0 0,1 0,-1 0,0 0,1 0,-1 1,0-1,1 1,-1 0,0 0,0 0,0 0,0 0,1 0,-2 0,1 1,0-1,0 1,0-1,-1 1,1 0,-1 0,1 0,-1 0,0 0,1 0,-1 0,0 0,-1 0,1 0,0 1,0-1,0 101,-2-92,-1 0,2 0,0 1,0-1,1 0,0 0,1 1,0-1,1 0,0 0,0-1,2 1,0 1,-3-9,-1 0,2 0,-1 0,0-1,0 1,1 0,-1-1,1 0,0 1,0-1,0 0,0 0,0-1,0 1,0-1,1 1,-1-1,1 0,-1-1,1 1,-1 0,1-1,-1 0,1 0,-1 0,1 0,-1 0,1-1,0 0,-1 0,0 0,8-2,-2-1,1 0,0 0,-1-1,0 0,0-1,0 0,-1-1,0 0,0 0,5-6,0-1,-1-1,0 0,-2 0,0-1,0 0,-1-1,-2 0,1 0,-2-1,0 0,0-7,-13 58,1 1,1 0,3 1,0-1,2 8,1-37,-1 0,1-1,0 1,0-1,0 1,1-1,-1 1,1-1,0 0,0 0,1 0,-1 0,1 0,0 0,0-1,0 0,0 1,3 1,15 8</inkml:trace>
  <inkml:trace contextRef="#ctx0" brushRef="#br0" timeOffset="1289.692">1030 725,'-2'13,"1"0,0 1,0-1,2 0,0 1,0-1,1 0,1 0,0 0,0 0,2-1,0 1,0-1,1 0,0-1,1 1,0-1,1 0,7 7,-12-16,0 1,0-1,0 0,0 0,0 0,0 0,0 0,1-1,-1 0,1 1,-1-1,1-1,-1 1,1 0,0-1,-1 0,1 0,0 0,-1 0,1 0,0-1,-1 0,1 1,-1-1,1-1,-1 1,1 0,-1-1,0 0,0 0,1 0,-1 0,2-2,3-3,0-1,0 1,-1-1,0 0,-1-1,0 0,0 0,0 0,-1-1,-1 1,1-3,13-78,-20 99,1 0,-1 0,1 1,1-1,0 0,0 1,1-1,0 0,1 1,0-1,0 0,1 0,0 0,0-1,1 1,1-1,-1 0,1 0,1 0,-1 0,1-1,0 0,1-1,1 2,25 8,-1-5</inkml:trace>
  <inkml:trace contextRef="#ctx0" brushRef="#br0" timeOffset="1988.088">1792 792,'-5'-3,"0"1,0 0,0 0,0 0,0 0,0 1,-1 0,1 0,0 0,-1 1,1 0,-1 0,1 0,-1 1,1-1,0 1,-1 1,1-1,0 1,0 0,0 0,0 0,0 1,1 0,-1 0,1 0,-1 0,1 1,0 0,1-1,-1 1,1 1,-1-1,1 1,0-1,1 1,-1 1,1-2,1 0,0 0,0 1,0-1,0 0,1 1,-1-1,1 1,0-1,1 0,-1 1,1-1,0 1,0-1,0 0,0 0,1 0,0 0,0 0,0 0,0 0,0 0,1-1,0 1,0-1,0 0,0 0,0 0,1 0,-1 0,1-1,0 0,0 0,0 0,0 0,1 0,8 1,-1-1,1 0,0-1,-1-1,1 0,0-1,0 0,-1-1,1 0,-1-1,1 0,-1-1,0-1,0 0,-1 0,1-1,-1-1,-1 0,1 0,-1-1,0 0,-1-1,0 0,-1-1,1 0,-2 0,1 0,-2-1,1 0,-2-1,2-2,5-18,0-2,-2 0,-2 0,-1 0,-2-1,-1 0,-1 0,-2 0,-2-1,-2-8,0 4,-2 0,-1 0,-3 0,-1 1,-1 1,-2-1,-2 2,-11-19,23 51,-35-41,37 46,0 0,0 0,0 0,0 1,0-1,0 1,1-1,-1 1,0-1,0 1,0-1,0 1,1 0,-1-1,0 1,0 0,1 0,-1-1,1 1,-1 0,1 0,-1 0,1 0,-1 0,1 0,0 0,-1 0,1 0,0 0,0 0,0 0,0 0,0 0,0 0,0 0,0 0,1 0,-1 0,0 26,1-1,1 1,2-1,0 0,2 0,3 6,2 16,67 420,-64-364,-11-82,-2-8,1 1,0-1,1 0,0 0,1 0,1-1,0 1,1-1,0 0,6 7,-10-18,0 1,0-1,0 0,1 0,-1 0,1 0,-1 0,1-1,0 1,0-1,0 0,0 0,-1 0,2 0,-1 0,0-1,0 1,0-1,0 0,0 0,0 0,0 0,0 0,1-1,-1 0,0 1,0-1,76-40,-64 30,0-2,-1 0,-1 0,0-1,-1-1,0 0,-1-1,-1 0,0 0,-1-1,-1-1,5-16,-17 55,0 1,1 0,2 0,0 0,1 1,1-1,2 2,-2-21,0 1,0 0,1 0,-1-1,1 1,0 0,0-1,1 0,-1 0,1 1,0-2,-1 1,1 0,0 0,1-1,-1 0,0 1,1-1,-1-1,1 1,0 0,0-1,-1 0,1 0,0 0,0 0,0 0,0-1,0 0,0 0,0 0,0 0,0-1,3 0,22-5</inkml:trace>
  <inkml:trace contextRef="#ctx0" brushRef="#br0" timeOffset="2251.506">2420 631,'-4'-16,"-2"-5</inkml:trace>
  <inkml:trace contextRef="#ctx0" brushRef="#br0" timeOffset="2438.046">1832 391,'12'-3,"21"-2,28-3,27-1,20 0,14 1,2 2,-18 2</inkml:trace>
  <inkml:trace contextRef="#ctx0" brushRef="#br0" timeOffset="9641.23">2754 818,'-1'7,"0"-1,0 1,1-1,0 1,1 0,-1-1,1 1,0-1,1 1,0-1,0 1,0-1,1 0,-1 0,1 0,1 0,-1-1,1 1,0-1,1 0,-1 0,1-1,0 1,0-1,0 0,1 0,1 0,0-2,0 0,0 0,0-1,0 0,0 0,0-1,0 0,0 0,0 0,0-1,0 0,0-1,0 0,0 0,0 0,-1-1,1 0,-1 0,0-1,0 1,0-1,0-1,0 0,-1 2,-1-1,0 0,1 1,-1-2,-1 1,1 0,-1-1,0 1,0-1,0 0,0 0,-1 0,0-1,0 1,0 0,-1-1,0 1,0-1,0 0,-1 1,0-1,0 0,0 1,-1-1,1 0,-1 1,-1-1,1 1,-1-1,-1 0,0 1,0 0,0 0,-1 0,1 1,-1-1,-1 1,1 0,0 0,-1 0,0 0,0 1,0 0,0 0,0 0,-1 1,1 0,-1 0,0 0,0 1,0 0,1 0,-1 0,0 1,0 0,0 0,0 0,0 1,0 0,0 0,0 0,1 1,-1 0,0 0,1 0,-1 1,1 0,0 0,0 0,0 1,1-1,-1 1,1 0,0 1,-2 2,2-3,1 0,-1 1,1 0,0-1,1 1,-1 0,1 1,0-1,0 0,1 1,-1-1,1 1,0-1,1 1,-1-1,1 1,1 0,-1-1,1 1,-1-1,2 1,-1-1,1 1,-1-1,1 0,1 0,-1 0,1 0,0 0,0 0,3 3,23 15,0-5</inkml:trace>
  <inkml:trace contextRef="#ctx0" brushRef="#br0" timeOffset="11045.461">3223 698,'1'-1,"1"1,0-1,-1 1,1 0,0-1,0 1,-1 0,1 0,0 0,0 0,-1 0,1 1,0-1,-1 0,1 1,0 0,-1-1,1 1,-1 0,1 0,-1-1,1 1,-1 0,1 1,-1-1,0 0,0 0,1 1,-1-1,0 0,0 1,-1-1,1 1,1 1,0-1,14 16,-2 1,0 1,0 0,-2 1,-1 0,7 17,18 34,-35-70,-1 1,1-1,0 0,0 0,0 0,0 0,1 0,-1 0,0 0,1 0,0-1,-1 1,1-1,0 1,0-1,0 1,0-1,0 0,0 0,0 0,0 0,0 0,1-1,-1 1,0-1,0 1,1-1,-1 0,0 0,1 0,-1 0,0 0,1 0,-1-1,0 1,0-1,1 0,-1 0,0 1,0-1,0-1,1 0,9-8,0-1,-2 0,1-1,-1 0,-1-1,0 0,-1 0,-1-1,0 0,-1-1,0 1,-1-1,0-4,24-104,-29 127,-4 7,2 1,0-1,0 0,1 1,0-1,1 1,0-1,1 1,0-1,1 1,0-1,1 0,0 1,1-2,0 1,1 0,0-1,0 0,1 0,1 0,2 2,5-3,-1-1,2 0,-1-1,1-1,0 0,0-1,1-1,-1-1,1 0,0 0,0-2,0 0,0-1,0 0,0-2,0 0,0 0,4-3,-2 3,-1-1,1-1,-1-1,0 0,-1-1,1-1,-1-1,0 0,-1-1,0 0,0-2,-1 1,12-14,-24 23,-1 0,1 0,-1 0,0-1,1 1,-1-1,0 1,0-1,0 0,0 1,0-1,-1 0,1 0,0 1,-1-1,1 0,-1 0,0 0,1 0,-1 0,0 0,0 0,0 0,-1 1,1-1,0 0,-1 0,1 0,-1 0,0 0,0 1,1-1,-1 0,0 1,0-1,-1 1,1-1,0 1,0-1,-1 1,1 0,-1-1,1 1,-1 0,1 0,-1 0,0 1,0-1,1 0,-1 0,-1 1,-6-3,-1 1,1 0,0 1,0 0,-1 1,1 0,0 0,-1 1,1 0,0 1,0 0,0 0,0 1,0 0,0 1,1 0,-5 3,7-4,1 0,0 0,0 1,0-1,0 1,0 1,1-1,0 1,0-1,0 1,1 0,-1 1,1-1,0 0,1 1,-1 0,1 0,0-1,1 1,0 1,0-1,0 0,0 0,1 0,0 0,1 5,-1-8,1 0,-1 0,1 0,0 0,0-1,0 1,1 0,-1-1,0 1,1-1,0 1,0-1,0 0,0 0,0 0,0 0,0 0,0 0,1 0,-1-1,1 1,0-1,-1 0,1 0,0 0,0 0,-1 0,1-1,0 1,0-1,3 0,3 1,-1-1,1 0,0 0,0-1,0 0,-1-1,1 0,0 0,-1-1,2-1,-1 0,0 0,0-1,-1-1,1 1,-1-1,-1-1,1 1,-1-1,0-1,-1 1,0-1,0 0,0 0,-1-1,-1 0,1 0,-1 0,-1 0,0-1,0 1,0-5,-1 101,-1-75,1-1,0 0,1 0,0 0,1 0,0 0,1-1,0 0,1 0,1 2,-4-8,0 0,0 0,0 0,0 0,1 0,-1-1,1 0,0 0,0 0,0 0,0 0,1-1,-1 0,1 0,0 0,-1 0,1-1,0 0,0 0,0 0,0-1,0 1,0-1,2 0,-4-1,1 0,-1 0,1 0,-1-1,0 1,1-1,-1 0,0 1,0-1,0-1,0 1,-1 0,1-1,-1 0,1 1,-1-1,0 0,0 0,0 0,0-1,-1 1,1 0,-1-1,0 1,0-2,19-91,-17-193,-3 287,0 1,0-1,0 0,0 1,0-1,1 0,-1 1,0-1,1 1,-1-1,1 1,0-1,-1 1,1-1,0 1,0-1,0 1,0 0,0 0,0-1,0 1,1 0,-1 0,0 0,1 0,-1 1,0-1,1 0,-1 0,1 1,0-1,-1 1,1 0,-1-1,1 1,0 0,-1 0,1 0,-1 0,1 0,0 0,0 0,9 1,0 0,0 0,0 1,0 0,0 1,-1 0,1 1,-1 0,0 0,0 1,0 1,-1 0,0 0,0 1,0 0,-1 0,0 1,0 0,-1 0,0 1,0 0,-1 1,-1-1,1 1,-2 0,1 0,-1 1,-1-1,0 1,1 4,-2 141,-1-152,-1-1,1 0,0 0,0 0,0 0,1 0,-1 0,1 0,-1-1,1 1,0 0,0-1,0 1,1-1,-1 0,1 0,-1 0,1 0,-1 0,1 0,0-1,0 1,0-1,0 0,0 0,0 0,0 0,1-1,-1 1,0-1,0 0,1 0,-1 0,0 0,0-1,0 1,1-1,-1 1,0-1,0-1,17-3,-1 0,0-2,0-1,-1 0,0-1,-1-1,0 0,0-2,-1 0,0 0,-1-2,-1 0,0 0,4-8,-10 12,0 0,-1-1,0 0,-1 0,0 0,-1-1,0 0,-1 0,0-1,-1-2,-1 9,-1 0,0 0,0 1,-1-1,0 0,0 0,0 0,-1 0,0 0,0 0,-1 0,1 0,-1 0,0 1,-1-1,0 1,1 0,-2 0,1 0,0 0,-1 0,-3-2,6 5,-1 0,0 1,1-1,-1 1,0-1,0 1,0 0,0 0,0 0,0 0,0 0,-1 0,1 0,0 1,0-1,-1 1,1 0,0 0,-1 0,1 0,0 0,-1 0,1 0,0 1,0-1,-1 1,1 0,0 0,0 0,0 0,0 0,0 0,0 0,0 1,0-1,0 1,1-1,-1 1,-4 5,0-1,0 1,1 1,-1-1,2 1,-1 0,1 0,1 0,-2 4,1 2,0 0,1 0,0 1,1-1,1 1,0-1,1 1,0 0,2-1,-1 1,2 0,0-1,1 0,0 0,1 0,1 0,0-1,0 0,2 0,0-1,0 0,1 0,0-1,1 0,0 0,1-1,0-1,1 0,0 0,0-1,1-1,0 0,0-1,9 3,25 5</inkml:trace>
  <inkml:trace contextRef="#ctx0" brushRef="#br0" timeOffset="12284.722">0 1487,'108'13,"78"-1,144-9,-190-4,789 8,-347-12,122-36,-368 13,648-43,411-45,-1198 90,-166 28,-37 4,-2-4</inkml:trace>
  <inkml:trace contextRef="#ctx0" brushRef="#br0" timeOffset="12640.871">6070 644,'-4'20,"3"-14,-1 1,1-1,0 1,1-1,-1 1,1-1,1 1,-1 0,1-1,0 0,2 6,-2-11,0 1,-1-1,1 0,0 0,0 0,0 0,0 0,0 0,0 0,0 0,1-1,-1 1,0 0,0-1,1 1,-1-1,0 1,1-1,-1 0,0 1,1-1,-1 0,0 0,1 0,-1 0,1 0,-1 0,0 0,1-1,-1 1,0 0,1-1,-1 1,0-1,1 0,0 0,42-31,-42 31,0-1,0 0,0 0,-1 0,1 0,-1 0,1 0,-1 0,0-1,0 1,0 0,0-1,0 1,0-1,-1 1,1-1,-1 1,0-1,0 0,0 1,0-1,0 1,0-1,-1 0,1 1,-1-1,0 1,0 0,0-1,0 1,0-1,0 1,-1 0,1 0,-1 0,0 0,1 0,-1 0,0 0,0 1,0-1,0 1,0-1,-1 1,1 0,0 0,-1 0,1 0,-1 0,1 0,-1 1,1-1,-2 1,2 0,0 0,0 0,0 0,0 0,0 0,0 1,0-1,0 1,0-1,0 1,1 0,-1 0,0 0,0 0,1 0,-1 0,0 0,1 0,-1 1,1-1,0 1,-1-1,1 1,0 0,0-1,0 1,0 0,0 0,0-1,1 1,-1 0,1 0,-1 0,1 0,0 0,0 0,-1 0,2 1,15 75,-2-50</inkml:trace>
  <inkml:trace contextRef="#ctx0" brushRef="#br0" timeOffset="12919.084">6257 1045,'5'9,"-2"-2,1 1,0-1,0-1,0 1,1-1,0 1,0-1,1-1,0 1,0-1,0 0,5 3,-10-7,0-1,0 0,0 1,-1-1,1 0,0 0,0 0,0 1,0-1,0 0,0 0,-1 0,1 0,0-1,0 1,0 0,0 0,0 0,-1-1,1 1,0 0,0-1,0 1,-1-1,1 1,0-1,-1 1,1-1,0 0,-1 1,1-1,-1 0,1 1,-1-1,1 0,-1 0,0 0,1 1,-1-1,0 0,1 0,-1 0,0 0,0 0,1-41,-2 39,1 0,-1 0,0 0,0 0,0 0,0 0,0 0,-1 1,1-1,-1 0,0 1,1-1,-1 1,-1-1,1 1,0 0,0 0,-1 0,1 0,-1 0,0 1,0-1,1 1,-1 0,0 0,0 0,0 0,0 0,0 1,0-1,-1 1,1 0,0 0,0 0,0 0,0 0,0 1,0 0,0-1,0 1,-1 0,1 1,0 0,-1 0,1 0,0 0,0 0,0 1,1 0,-1-1,1 1,-1 0,1 0,0 0,0 1,0-1,0 0,1 1,-1-1,1 1,0 0,0-1,0 1,1 0,-1-1,1 1,0 0,0 0,0 0,1-1,-1 1,1 0,0 0,0-1,0 1,0-1,1 1,0-1,-1 1,1-1,0 0,1 0,-1 0,1 0,-1 0,1-1,1 2,33 11,3-4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9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20 278,'-2'13,"-4"14,1 13,0 9,3 8,5 2,3 0,6-2,2-8,2-6,-2-8,-1-8,-4-9</inkml:trace>
  <inkml:trace contextRef="#ctx0" brushRef="#br0" timeOffset="330.117">362 278,'-40'42,"-2"-1,-2-1,-15 7,-55 50,112-95,-1 0,1-1,-1 0,1 1,0-1,0 1,0 0,0-1,0 1,0 0,0 0,0 0,1 1,-1-1,1 0,0 1,0-1,0 1,0-1,0 1,0-1,1 1,-1 0,1-1,0 1,-1 0,1-1,1 1,-1 0,0-1,1 1,-1 0,1-1,0 1,0-1,0 2,9 3,-1 0,1-1,1 0,-1-1,1 0,0-1,0 0,0-1,1 0,-1 0,2-1,0 1,24 5,1-1,0-1,0-3,0-1,0-2,9-1,-20-3</inkml:trace>
  <inkml:trace contextRef="#ctx0" brushRef="#br0" timeOffset="598.398">651 252,'-2'18,"-1"17,1 13,-1 11,2 3,2 1,3-2,7-4,4-8,3-9,2-11,1-8,-4-10</inkml:trace>
  <inkml:trace contextRef="#ctx0" brushRef="#br0" timeOffset="845.769">967 199,'0'18,"-2"15,-1 15,0 8,1 6,0 2,1-2,-2-2,0-4,-2-8,-2-7,0-11</inkml:trace>
  <inkml:trace contextRef="#ctx0" brushRef="#br0" timeOffset="1033.27">770 514,'22'0,"8"0</inkml:trace>
  <inkml:trace contextRef="#ctx0" brushRef="#br0" timeOffset="1448.187">1033 594,'232'0,"-230"-1,-1 1,1 0,-1 0,1-1,0 1,-1 0,1 0,0 1,-1-1,1 0,0 0,-1 1,1-1,-1 1,1 0,-1-1,1 1,-1 0,1 0,-1 0,0 0,1 0,-1 0,0 0,0 0,0 0,0 1,0-1,0 0,0 1,0-1,-1 1,1-1,-1 1,1 1,-3 145,-1-131,0 0,-1 0,-1-1,-1 1,-1-1,0-1,-1 1,-5 7,-15 31,26-51,0 0,0 1,0-1,0 0,0 1,0 0,1-1,0 1,0 0,0 0,0 0,1-1,-1 1,1 0,0 0,0 0,1 0,-1 0,1 0,0 0,0-1,0 1,0 0,1 0,-1-1,1 1,0-1,0 0,2 2,7 1,0 0,1-1,-1-1,1 0,1 0,-1-2,0 1,1-1,-1-1,1-1,-1 1,1-2,7-1,50-8,-44 1</inkml:trace>
  <inkml:trace contextRef="#ctx0" brushRef="#br0" timeOffset="1636.687">1165 778,'15'0,"18"0,13 0,10-2,5-3,0-6,-9 0</inkml:trace>
  <inkml:trace contextRef="#ctx0" brushRef="#br0" timeOffset="1902.974">1480 1,'11'18,"9"15,2 6,-2 3,-4-5</inkml:trace>
  <inkml:trace contextRef="#ctx0" brushRef="#br0" timeOffset="2385.2">1349 1133,'18'-15,"14"-11,12-4,-3 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23.7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1,'861'0,"-777"5,-81-4,-1 1,1-1,-1 0,0 1,0 0,0 0,0 0,0-1,0 2,0-1,-1 0,1 0,-1 1,1-1,-1 0,0 1,0-1,0 1,0 0,-1-1,1 1,-1 0,0-1,1 1,-1 0,0 0,-1-1,1 1,0 0,-1-1,0 1,1 0,-2 1,1 10,-22 719,22-700,-1-1,-2 0,-2 0,0 0,-11 27,17-58,-1-1,1 1,0 0,-1-1,1 1,-1 0,1-1,0 1,0 0,-1 0,1-1,0 1,0 0,0 0,0 0,0-1,0 1,0 0,0 0,0-1,1 1,-1 0,0 0,0-1,1 1,-1 0,0 0,1-1,-1 1,1 0,-1-1,1 1,-1-1,1 1,-1-1,1 1,0-1,-1 1,1-1,0 1,-1-1,1 0,0 1,0-1,-1 0,1 0,0 0,0 1,-1-1,1 0,0 0,0 0,0 0,-1 0,1 0,0-1,0 1,-1 0,1 0,1-1,354-9,320-18,-666 28</inkml:trace>
  <inkml:trace contextRef="#ctx0" brushRef="#br0" timeOffset="1104.857">762 361,'40'126,"65"157,-103-317,-69-339,66 371,1 1,0 0,0 0,0 0,-1 0,1 0,0 0,0 0,0-1,1 1,-1 0,0 0,0 0,1 0,-1 0,0 0,1 0,-1 0,1 0,0 0,-1 0,1 0,0 0,-1 0,1 0,0 1,0-1,0 0,0 1,0-1,-1 0,1 1,0-1,1 1,-1 0,0-1,0 1,0 0,0-1,0 1,0 0,0 0,0 0,1 0,-1 0,0 0,0 1,0-1,0 0,0 0,0 1,1-1,237 28,-213-23,-40 6,4-6,1 0,0 1,0 0,1 1,0-1,0 2,0-1,1 1,0 0,1 0,0 1,0 0,1 0,0 1,0-1,1 1,0 0,1 0,0 1,1-1,0 1,1-1,0 1,0 2,-2 11,-1 0,-1 0,-1-1,-1 1,-1-1,-1-1,-1 0,-1 0,-1-1,-2 2,11-15,14-24,-5 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19.86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0 411,'18'20,"-2"2,-1-1,0 2,-2 0,0 1,-2 0,0 1,-2 0,-1 0,-1 1,-1 0,1 14,-6-27,-1-9,0 0,0 0,1-1,-1 1,1 0,0 0,0-1,1 1,-1-1,1 1,-1-1,1 1,0-1,2 2,-3-5,1-1,0 1,0 0,0-1,0 1,0-1,-1 1,1-1,0 0,0 0,-1 0,1 0,-1 0,1 0,-1 0,1-1,-1 1,0-1,0 1,1-1,-1 1,0-1,0 1,-1-1,2-1,-1 1,61-101,23-28,-75 127,-13 20,3-14,-4 13,0 0,1 0,1 0,1 1,0-1,1 0,1 8,0-17,-1 0,2 0,-1 0,1-1,0 1,0 0,0-1,1 1,0-1,0 0,0 0,1 0,0 0,0-1,0 1,0-1,1 0,-1 0,1-1,3 3,5 0,1 0,-1 0,1-1,0-1,0 0,0-1,0 0,1-2,-1 1,1-2,0 0,-1-1,1 0,-1-1,14-4,-22 5,0-1,1-1,-2 1,1-1,0 0,0 0,-1-1,0 0,1 0,-1 0,-1-1,1 1,-1-1,0 0,0 0,0-1,-1 1,0-1,0 0,0 0,0 0,-1 0,0 0,-1 0,1-1,-1 1,-1-1,1 1,-1-1,0 1,0-1,-1 1,0-1,0 1,-1 0,1-1,-1 1,-1 0,1 0,-1 0,-3-4,2 5,0-1,0 1,-1 0,0 1,0-1,0 1,-1 0,1 0,-1 1,0 0,0 0,0 0,0 0,-1 1,1 0,-1 1,4 0,0 0,-1 1,1-1,0 1,0 0,-1 0,1 0,0 0,0 0,-1 1,1 0,0-1,0 1,0 0,0 1,0-1,0 1,0-1,0 1,0 0,1 0,-1 0,1 0,-1 0,1 1,0-1,0 1,0 0,0-1,1 1,-1 0,1 0,-1 1,0 0,1 1,0 0,0-1,0 1,1-1,-1 1,1 0,0-1,1 1,-1 0,1-1,0 1,0 0,0-1,1 1,-1-1,1 0,0 1,0-1,1 0,-1 0,1-1,2 3,4 5,0-1,0-1,1 1,0-2,1 1,0-1,8 4,11 3,0-1,1-2,1-1,0-2,0 0,0-2,1-2,0-1,15-1,5 0</inkml:trace>
  <inkml:trace contextRef="#ctx0" brushRef="#br0" timeOffset="422.181">1136 718,'0'-4,"1"-6,0 0,-1-1,-1 1,0 0,0 0,-1-1,0 1,-1 0,0 1,0-1,-1 0,-1 1,0-1,1 7,0 1,-1-1,1 1,0 0,-1 1,0-1,1 1,-1 0,0 0,0 0,1 1,-1 0,0 0,0 0,0 0,0 1,1 0,-1 0,0 0,1 0,-1 1,1 0,-1 0,1 0,0 0,-1 1,1 0,1 0,-1 0,-1 1,-2 2,0-1,1 1,0 0,0 0,0 1,1 0,0 0,0 0,1 0,-3 7,6-11,-1 0,1-1,0 1,0 0,0 0,1 0,-1 0,1 0,0 0,-1 0,1 0,0 0,1 0,-1 0,1 0,-1 0,1 0,0 0,0 0,0 0,0 0,1-1,-1 1,1-1,0 1,-1-1,1 1,0-1,1 0,-1 0,2 2,4 0,-1 1,1-2,0 1,0-1,1 0,-1-1,1 0,-1 0,1-1,0 0,0 0,5-1,81 19,-90-14,0 0,-1-1,0 2,0-1,0 0,-1 1,0 0,0-1,0 1,-1 0,0 1,0-1,0 0,-1 1,0-1,0 1,-1-1,1 1,-2-1,1 1,-1 0,3 14,18 333,-19-348,0 0,-1 0,1 0,-2 0,1-1,-1 1,1 0,-2 0,1 0,-1 0,1 0,-2-1,1 1,0-1,-1 0,0 0,-1 0,1 0,-1 0,0 0,0-1,0 0,-4 3,1-4,0 0,0 0,0-1,-1 0,1 0,-1-1,0 0,1 0,-1 0,0-1,1-1,-1 1,0-1,1 0,-1-1,0 0,1 0,0-1,0 1,0-2,0 1,0-1,0 0,1 0,0-1,0 0,0 0,1-1,-1 1,1-1,0 0,1 0,0-1,0 0,0 1,1-1,0 0,0-1,0 0,1-35,6 2</inkml:trace>
  <inkml:trace contextRef="#ctx0" brushRef="#br0" timeOffset="1254.7">1511 772,'-5'-11,"-1"0,0 0,0 1,-1 0,0 0,-1 0,0 1,-1 1,0-1,0 1,-2 0,7 5,-1-1,0 1,0 0,0 1,-1-1,1 1,0 0,-1 0,0 1,1-1,-1 1,0 1,0-1,0 1,0 0,0 0,1 0,-1 1,0 0,0 1,1-1,-1 1,-4 2,4-1,1 0,0 0,0 1,0 0,0 0,0 0,1 1,0 0,0 0,0 0,1 0,-1 0,1 1,1-1,-1 1,1 0,0 0,-2 5,3-7,0 0,1 0,-1 0,0 0,1 0,0 0,0 0,0 1,1-1,-1 0,1 0,0 0,0 0,0-1,1 1,0 0,-1 0,1-1,0 1,1-1,-1 0,1 1,-1-1,1 0,0 0,0-1,0 1,1-1,-1 1,4 0,-1 1,1-1,0 0,0-1,0 0,1 0,-1 0,0-1,1 0,-1-1,1 1,-1-1,1-1,-1 0,1 0,-1 0,0-1,1 0,-1 0,0-1,0 0,-1 0,1 0,0-1,-1 0,2-2,2-9,-16 17,5 0,-1-1,0 1,0 0,0 0,1 0,-1 0,1 0,0 0,0 0,0 0,0 1,0-1,0 0,0 1,1-1,-1 1,1-1,-1 1,1-1,0 0,0 1,1-1,-1 1,0-1,1 1,-1-1,1 1,0-1,0 0,0 1,0-1,0 0,0 0,1 0,-1 0,1 0,-1 0,1 0,0-1,0 1,0 0,0-1,0 0,0 1,0-1,0 0,2 0,2 1,0-1,0-1,-1 1,1-1,0 0,0-1,0 1,0-1,0 0,0-1,0 1,0-1,-1 0,1-1,-1 1,0-1,0 0,0-1,0 1,0-1,0 0,0-2,9-7,-2 0,0-2,0 0,-1 0,-1-1,5-11,13-31,-3-1,-2-1,-3-2,-2 0,-4 0,-2-2,-3 1,-1-17,-7 62,2 0,-2 0,0 0,-1-1,-1 1,0 0,-5-17,6 33,0 1,0 0,0 0,0 0,0-1,-1 1,1 0,0 0,-1 0,1-1,-1 1,1 0,-1 0,0 0,1 0,-1 0,0 0,0 0,0 0,1 0,-1 1,0-1,0 0,0 0,0 1,-1-1,1 1,0-1,0 1,0-1,0 1,-1 0,1 0,0-1,0 1,-1 0,1 0,0 0,0 0,-1 1,1-1,0 0,0 0,0 1,-1-1,1 1,0-1,0 1,0-1,0 1,0 0,0 0,0-1,0 1,0 1,-10 9,1 2,0-1,1 1,0 1,1-1,1 1,0 1,1-1,1 1,0 0,1 1,0-1,1 2,-6 35,2 1,2 0,2 0,3 0,2 0,3 0,1 0,4 0,1-1,16 44,10-13,-36-80,1-1,-1 0,1-1,0 1,-1 0,1 0,0-1,0 1,0-1,0 0,1 1,-1-1,0 0,0 0,1 0,-1-1,1 1,-1-1,1 1,-1-1,1 0,-1 0,1 0,-1 0,1 0,-1 0,0-1,1 0,-1 1,1-1,-1 0,0 0,1 0,0-1,13-8,-1 0,-1-2,1 0,-2 0,0-1,0-1,-1 0,-1-1,0 0,-2-1,1 0,1-6,3 0,-33 70,13-36,0 1,1 0,1 1,0-1,1 1,1 0,0 0,0 11,20 19,-1-31</inkml:trace>
  <inkml:trace contextRef="#ctx0" brushRef="#br0" timeOffset="1441.285">2206 557,'-13'-6,"-8"-3,-1 0,-1 3,3 1,1-1,5 1</inkml:trace>
  <inkml:trace contextRef="#ctx0" brushRef="#br0" timeOffset="1612.343">1645 250,'18'-11,"22"-4,20 0,18 4,12 5,4 8,-1 7,-15 1</inkml:trace>
  <inkml:trace contextRef="#ctx0" brushRef="#br0" timeOffset="1852.882">2353 745,'0'17,"0"1,1-1,1 0,0-1,2 1,3 10,-6-23,1 0,-1 0,1 1,0-2,0 1,1 0,-1 0,1-1,0 1,0-1,0 0,0 0,1 0,-1 0,1-1,-1 1,1-1,0 0,0 0,0 0,1-1,-1 1,0-1,0 0,1 0,-1-1,4 1,-2-1,1 0,0-1,0 0,0 0,-1-1,1 1,-1-1,1-1,-1 1,0-1,0 0,0-1,0 1,0-1,-1 0,0-1,0 1,0-1,0 0,0-1,8-10,-1 0,-1 0,0-1,-1-1,-1 1,1-7,61-201,-61 193</inkml:trace>
  <inkml:trace contextRef="#ctx0" brushRef="#br0" timeOffset="2192.953">2821 812,'-2'4,"-1"-1,1 1,1 0,-1 0,1 0,-1 0,1 0,0 1,1-1,-1 0,1 0,-1 1,1-1,1 0,-1 0,1 1,-1-1,1 0,0 0,1 0,-1 0,1 0,0 0,0 0,0 0,0-1,1 1,-1-1,1 0,0 1,0-1,8 2,0-1,0-1,0 0,0 0,0-1,1-1,-1 1,1-2,-1 0,1 0,-1-1,0-1,1 0,-1 0,0-1,11-4,-17 6,0-1,0 0,-1 0,1-1,0 1,-1-1,1 0,-1-1,0 1,0 0,0-1,0 0,-1 0,0 0,1-1,-2 1,1-1,0 1,-1-1,0 0,0 0,0 0,-1 0,0-1,0 1,0 0,0 0,-1-1,0 1,0 0,-1-1,1 1,-1 0,0-1,-1 1,1 0,-1 0,0 0,-2-4,1 5,0-1,-1 0,1 1,-1 0,0 0,-1 0,1 0,0 1,-1 0,0-1,0 2,0-1,0 0,0 1,-1 0,1 1,-1-1,1 1,-1 0,1 0,-1 1,0-1,0 1,1 1,-1-1,0 1,1 0,-2 0,0 0,0 1,1 0,-1-1,1 2,-1-1,1 1,0 0,0 0,0 1,1 0,-1 0,1 0,0 1,0 0,1 0,-1 0,1 0,0 1,0-1,1 1,-1 0,2 0,-3 4,5-7,-1 0,0 0,1 1,0-1,0 0,0 0,0 0,0 0,1 0,-1 1,1-1,0 0,0 0,0 0,0-1,0 1,1 0,-1 0,1 0,0-1,0 1,0-1,0 0,0 0,0 1,1-1,0 0,22 15</inkml:trace>
  <inkml:trace contextRef="#ctx0" brushRef="#br0" timeOffset="2478.227">3022 317,'-18'-2,"-11"-1,-3 2,5 4,6 1</inkml:trace>
  <inkml:trace contextRef="#ctx0" brushRef="#br0" timeOffset="2743.672">3048 879,'2'16,"6"7,8 5,12-1,18-4,15-7,10-8,-7-5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15.5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321 1,'-52'278,"40"-203,4 0,2 0,5 77,1-142,0 1,0 0,1 0,0-1,0 1,1 0,1-1,0 0,1 1,-1-1,2-1,0 1,0-1,0 1,1-1,1-1,0 1,0-1,0 0,1-1,0 0,0 0,1-1,0 0,0 0,1-1,-1 0,9 2,-5-4,-1-1,1 0,0-1,0-1,0 0,0 0,0-2,0 1,-1-2,1 1,-1-2,1 0,4-2,20-10</inkml:trace>
  <inkml:trace contextRef="#ctx0" brushRef="#br0" timeOffset="250.345">1 321,'27'-4,"25"-5,24 1,18-2,8 1,0 3,-16 1</inkml:trace>
  <inkml:trace contextRef="#ctx0" brushRef="#br0" timeOffset="715.147">629 923,'10'-27,"-1"0,-1-1,-1 0,-2-1,-1 1,-1-1,-1 0,-2 0,-2-22,1 43,-1-1,0 1,0-1,-1 1,0 0,0 0,-1 0,0 0,0 1,-1-1,0 1,0 0,-4-3,9 10,1 0,-1 0,1 0,-1 0,0 0,1 0,-1 0,1 0,-1 0,1 0,-1 0,0 0,1 0,-1 0,1 0,-1-1,1 1,-1 0,0 0,1 0,-1-1,0 1,1 0,-1 0,0-1,1 1,-1 0,0-1,0 1,1 0,-1-1,0 1,0-1,1 1,-1 0,0-1,0 1,0-1,0 1,0 0,0-1,0 1,0-1,0 1,0-1,0 1,0 0,0-1,0 1,0-1,0 1,0-1,-1 1,59 5,4 0,-1 2,55 15,-111-22,0 1,0 0,-1 0,1 0,0 0,-1 1,1 0,-1 0,1 0,-1 1,0-1,0 1,0 0,0 0,-1 0,1 1,-1 0,0-1,0 1,0 0,0 0,-1 0,0 1,0-1,0 1,1 3,-3 1,0 1,-1 0,0-1,-1 1,0-1,-1 1,1-1,-2 0,1 0,-1 0,-4 6,-18 51,25-64,0 0,1 0,0 1,-1-1,1 0,0 0,0 1,0-1,0 0,1 0,-1 1,1-1,-1 0,1 0,0 0,-1 0,1 0,0 0,1 0,-1 0,0 0,0 0,1 0,-1-1,1 1,0-1,-1 1,1-1,0 0,0 1,0-1,2 1,72 17,115-17,-130-7</inkml:trace>
  <inkml:trace contextRef="#ctx0" brushRef="#br0" timeOffset="1518.382">1591 615,'-6'-3,"0"-1,0 1,0 1,0-1,-1 1,1 0,-1 0,1 1,-1 0,0 0,0 1,0-1,1 1,-1 1,0 0,0 0,1 0,-1 0,1 1,-1 1,1-1,-1 1,1 0,0 0,1 0,-1 1,0 0,1 0,0 1,0 0,0-1,1 2,-1-1,2-1,-1 1,2-1,-1 0,0 1,1-1,0 1,0-1,0 1,1 0,-1 0,1 0,0 0,1 0,-1 0,1 1,0-1,0 0,1 0,-1 0,1 0,0 0,1 0,-1 0,1 0,0-1,0 1,1 0,-1-1,1 0,0 1,0-1,0 0,2 0,4 3,0-1,1-1,0 0,0 0,1-1,-1 0,1-1,0 0,0 0,0-1,0-1,0 0,0-1,0 0,1 0,-1-1,0-1,0 0,0 0,0-1,8-4,-13 5,-1-1,1 0,-1-1,0 1,0-1,-1 0,1 0,-1-1,0 1,0-1,0 0,-1 0,1-1,-1 1,-1 0,1-1,-1 0,0 0,0 0,0 1,-1-2,0 1,2-13,-1-1,-1 0,0 0,-2 1,0-1,-2-4,0 116,4-81,0 1,1 0,0 0,1-1,0 1,1-1,4 10,-6-18,0 1,0 0,0-1,0 0,0 0,1 1,-1-1,1 0,0-1,0 1,0-1,0 1,0-1,1 0,-1 0,1 0,-1-1,1 1,0-1,0 0,0 0,-1 0,1 0,0-1,1 1,3-2,-1 1,1-1,-1-1,1 1,-1-1,0 0,0-1,0 0,0 0,0-1,-1 1,1-1,-1-1,0 1,0-1,-1 0,1 0,-1-1,2-3,4-5,-1 1,-1-1,-1 0,0-1,0 0,-2 0,0-1,1-5,-3-3,-11 37,4-7,1-1,0 1,1 0,-1 0,1 0,0 0,0 0,1 0,0 0,0 0,0 0,1 0,0 0,0 0,1 0,-1 0,1-1,0 1,1 0,0-1,-1 0,2 1,-1-1,1-1,-1 1,1 0,1-1,-1 0,1 0,-1 0,1 0,0-1,0 0,5 2,-3-3,-1-1,1 0,-1 0,1 0,0-1,-1 0,1-1,0 1,-1-1,1-1,-1 1,1-1,-1 0,0-1,0 1,0-1,0 0,0-1,0 1,-1-1,0 0,0-1,0 1,0-1,-1 0,0 0,0-1,0 1,-1-1,1 0,-1 0,-1 0,1 0,-1 0,1-6,0 6,-1 0,0 1,-1-1,1 0,-1 0,0 0,-1 0,0 0,1 0,-2 0,1-1,-1 1,0 0,0 1,-1-2,1 7,0 0,0 0,0 0,0 1,0-1,0 1,0-1,0 0,0 1,0 0,0-1,0 1,0 0,0-1,1 1,-1 0,0 0,0 0,1-1,-1 1,1 0,-1 0,1 0,-1 0,1 0,0 0,-1 0,1 0,0 1,0-1,0 0,0 0,0 0,-3 7,2 0,-1-1,1 1,0 0,1 0,0-1,0 1,0 0,1 0,0-1,1 1,0 0,0-1,1 1,0-1,0 0,0 0,1 0,0 0,0-1,1 0,0 0,0 0,1 0,-1-1,1 0,0 0,1 0,-1-1,1 0,0 0,0-1,0 0,4 1,17 4</inkml:trace>
  <inkml:trace contextRef="#ctx0" brushRef="#br0" timeOffset="2142.661">2527 509,'8'-1,"-1"1,1-1,0 2,0-1,0 1,-1 0,1 1,-1-1,1 2,-1-1,0 1,1 0,-1 0,-1 1,1 0,0 0,-1 1,0 0,0 0,-1 0,1 1,-1 0,0 0,-1 0,3 4,3 5,-1 1,0 1,-1-1,-1 1,-1 0,0 1,-2-1,0 1,0 0,-1 8,-2 14,-2 0,-2 0,-1 0,-2 0,-2-1,-11 34,-15 81,35-58,0-93,-1 0,1 0,0 0,0 0,1 0,-1 0,0-1,1 1,-1 0,1-1,0 0,0 1,0-1,0 0,1 0,-1 0,1 0,-1 0,1-1,-1 1,1-1,0 1,0-1,0 0,-1 0,1-1,0 1,0 0,3-1,-2 0,-1 0,1 0,0 0,-1-1,1 1,-1-1,1 0,-1 0,1 0,-1-1,1 1,-1-1,0 0,0 1,0-2,0 1,0 0,-1 0,1-1,-1 0,1 0,-1 1,0-1,0 0,0-1,0 1,0-1,2-6,1-1,-2 1,1-1,-1 0,-1 0,0 0,-1 0,0-5,0-8,-2 1,-1-1,-1 0,-1 1,-1 0,-1 0,-1 0,-1 0,-1 1,-6-10,-21-37,-4 1,-25-29,62 92,2 5,0-1,0 0,0 0,0 0,0 0,0 0,0 0,0 0,1 0,-1 0,0-1,1 1,-1 0,1-1,-1 1,1 0,-1-1,1 1,0 0,0-1,0 1,0 0,0-1,0 1,0-1,0 1,0 0,1-1,-1 1,1 0,-1-1,1 1,-1 0,1 0,0-1,-1 1,1 0,7-1,1 0,-1 0,0 1,1 0,-1 0,1 1,-1 1,0-1,4 2,9-1,291 29,-312-29,2-2,0 1,0 0,-1-1,1 1,0 0,0 0,-1 1,1-1,0 0,0 1,-1-1,1 1,0-1,-1 1,1 0,0-1,-1 1,1 0,-1 0,0 0,1 0,-1 1,0-1,1 0,-1 1,0-1,0 0,0 1,0 0,-1-1,1 1,0-1,-1 1,1 0,-1-1,1 1,-1 0,0 0,1 1,-4 19,2-16,0 0,-1 0,2 0,-1 0,1 0,0 0,0 0,1 1,-1-1,1 0,1 0,-1-1,1 1,0 0,0 0,1-1,0 1,0-1,0 0,1 0,-1 0,1 0,1 0,13 7,-2-5</inkml:trace>
  <inkml:trace contextRef="#ctx0" brushRef="#br0" timeOffset="2410.46">3089 375,'0'0</inkml:trace>
  <inkml:trace contextRef="#ctx0" brushRef="#br0" timeOffset="2769.768">3356 27,'-2'1,"0"-1,1 1,-1 0,0 0,1 0,-1-1,1 2,-1-1,1 0,0 0,0 0,-1 1,1-1,0 1,0-1,0 1,0-1,0 1,1-1,-1 1,0 0,1-1,-1 1,1 0,0 1,-8 32,2 0,2 1,1-1,2 1,2 0,1-1,1 1,2-1,-4-26,13 116,5-2,12 31,-27-140,-3-6,0 0,1 0,0 0,0 0,1 0,0 0,0-1,1 1,0-1,0 0,1 0,0-1,0 1,1-1,2 2,-3-7,1-1,-1 1,1-1,-1 0,1 0,-1-1,1 0,-1 0,0 0,1 0,-1-1,0 0,0 0,0-1,0 1,0-1,-1 0,1 0,-1-1,0 1,0-1,0 0,3-4,-2 4,24-23,-1-1,-1-2,18-27,-44 57,7-9,-11 17,1-1,-31 112,33-115,-1 0,1 0,0 0,0 1,0-1,1 0,-1 0,1 0,0 0,0 0,1 0,-1-1,1 1,0 0,-1-1,2 1,-1-1,0 1,1-1,0 0,-1 0,1 0,0-1,1 1,-1-1,0 1,1-1,3 1,24 7,0-6</inkml:trace>
  <inkml:trace contextRef="#ctx0" brushRef="#br0" timeOffset="3036.555">3771 441,'-14'-4,"-6"-2,-1 0</inkml:trace>
  <inkml:trace contextRef="#ctx0" brushRef="#br0" timeOffset="3219.125">3196 147,'27'-9,"32"-3,29 1,21 4,14 6,-15 3</inkml:trace>
  <inkml:trace contextRef="#ctx0" brushRef="#br0" timeOffset="3417.205">3864 883,'11'-1,"1"-1,-1-1,0 0,0 0,0-1,0 0,-1-1,1 0,-1-1,-1 0,1 0,-1-1,0-1,0 1,-1-2,0 1,-1-1,0 0,0 0,-1-1,0 0,0 0,-1 0,-1-1,0 0,0 0,-1 0,-1 0,1-1,-1-6,-1 14,0 0,0-1,-1 1,1 0,-1 0,0-1,-1 1,1 0,0 0,-1-1,0 1,0 0,-1 0,1 0,-1 0,0 0,0 1,0-1,0 0,0 1,-1-1,0 1,0 0,0 0,0 0,0 0,-1 1,1-1,-1 1,1 0,-1 0,0 0,0 1,0-1,0 1,0 0,0 0,-1 0,1 1,0-1,0 1,-2 0,0 3,0-1,0 1,0 0,1 1,-1-1,1 1,0 0,0 1,0-1,0 1,1 0,0 0,0 0,0 0,1 1,0 0,0 0,0 0,1 0,-1 0,1 0,1 1,0-1,0 1,0-1,0 1,1-1,0 1,1-1,-1 1,1-1,0 1,1 0,1 1,0 1,1 0,0-1,1 1,-1-1,2 0,-1-1,1 1,0-1,1 0,-1-1,1 0,1 0,-1 0,1-1,0 0,0 0,1-1,1 1,17 6,0-1,0-1,1-1,0-1,17 1,42 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7:29.1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1204 2899,'-12'37,"12"-7,1 0,1 0,1 0,2 0,1-1,1 0,2 0,1 0,1-2,1 1,16 24,-4-16,2-2,1-1,1 0,2-3,2 0,0-2,7 2,1 5,80 64,4-5,4-6,4-5,131 60,-199-115,2-3,44 9,-3 0,-100-32,5 1,1 1,-1 0,0 1,0 0,-1 1,0 0,0 1,0 0,-1 1,0 0,3 4,-13-12,-1 0,1-1,-1 1,1 0,-1 0,1 0,-1 0,1 0,-1 0,1 0,-1 0,1 0,-1 0,1 0,-1 0,1 0,-1 0,1 0,-1 0,1 1,-1-1,1 0,-1 0,1 1,-1-1,1 0,0 1,-1-1,1 0,-1 1,1-1,0 1,0-1,-1 1,1-1,0 0,0 1,-1-1,1 1,0-1,0 1,0-1,0 1,0-1,0 1,0-1,0 1,0 0,0-1,0 1,0-1,0 1,0-1,0 1,1-1,-1 1,0-1,0 0,0 1,1-1,-15-7</inkml:trace>
  <inkml:trace contextRef="#ctx0" brushRef="#br0" timeOffset="1230.165">2487 4049,'-1'-2,"0"1,-1 0,0-1,1 1,-1 0,0 0,1 0,-1 0,0 0,0 0,0 1,0-1,0 1,0-1,0 1,0 0,0 0,0 0,0 0,0 0,12 14,6-4,0 0,0-1,1-1,0 0,1-2,7 2,10 5,-22-8,11 3,0 1,-1 1,0 1,-1 1,0 1,-1 1,13 12,-31-24,0 0,0 0,0 0,-1 1,1-1,-1 1,1 0,-1 0,0 0,0 0,-1 0,1 0,-1 0,1 1,-1-1,0 1,0-1,-1 1,1-1,-1 1,1-1,-1 1,0 0,-1-1,1 1,-1-1,1 1,-1-1,0 1,0-1,-1 1,1-1,-1 0,1 0,-1 0,-1 1,-9 3,0 0,0 0,-1-2,0 0,0 0,0-1,-1-1,0 0,1 0,-1-2,0 0,0 0,-5-2,-164 2,183 0,-1-1,0 0,0 0,0 0,0 1,0-1,1 0,-1 0,0 0,0 0,0-1,0 1,0 0,1 0,-1 0,0-1,0 1,0 0,1-1,-1 1,0-1,0 1,1-1,-1 1,0-1,1 1,-1-1,1 0,-1 1,1-1,-1 0,1 0,-1 1,1-1,0 0,-1 0,1 0,0 1,0-1,0 0,-1 0,1 0,0 0,0 0,0 1,0-1,1 0,-1 0,0 0,0 0,0 1,1-1,-1 0,1 0,75-131,-65 113,-1-1,-1 0,-1 0,-1-1,-1 1,0-2,-2 1,0 0,-2-1,0 0,-2-12,-8 21,-4 34,-12 44,16-42,0-1,-1 0,-1 0,-1-1,-6 7,17-27,0-1,0 1,0-1,0 1,-1-1,1 1,0 0,0-1,0 1,0-1,-1 1,1-1,0 1,0-1,-1 1,1-1,0 1,-1-1,1 0,-1 1,1-1,-1 0,1 1,0-1,-1 0,1 1,-1-1,0 0,1 0,-1 1,1-1,-1 0,1 0,-1 0,1 0,-1 0,0 0,1 0,-1 0,1 0,-1 0,1 0,-1 0,1-1,-1 1,0 0,1 0,-1-1,1 1,-1 0,1 0,0-1,-1 1,1-1,-1 1,1 0,0-1,-1 1,1-1,0 1,-1-1,1 1,0-1,0 1,-1-1,1 1,0-1,0 1,0-1,-5-41,7-125,6 128,-8 38,0 1,0 0,0 0,1-1,-1 1,0 0,0 0,0 0,1-1,-1 1,0 0,0 0,0 0,1-1,-1 1,0 0,1 0,-1 0,0 0,0 0,1 0,-1 0,0 0,0 0,1-1,-1 1,0 0,1 0,-1 1,0-1,1 0,-1 0,0 0,0 0,1 0,-1 0,0 0,0 0,1 0,-1 1,0-1,0 0,1 0,-1 0,0 1,0-1,0 0,1 0,-1 0,0 1,0-1,0 0,0 0,0 1,1-1,-1 0,0 1,0-1,0 0,0 0,0 1,0-1,0 0,0 1,0-1,0 0,0 0,0 1,5 22,-5-20,1 1,-1 0,1 0,0 0,0 0,1-1,-1 1,1 0,0-1,0 1,0-1,0 0,0 0,1 0,-1 0,1 0,0 0,0-1,3 3,54 40,-20-16,-2 1,0 2,-2 1,-2 2,2 5,-35-40,0 1,-1-1,1 1,0-1,-1 1,1-1,-1 1,1-1,0 1,-1 0,0-1,1 1,-1 0,1-1,-1 1,0 0,1-1,-1 1,0 0,0 0,1 0,-1-1,0 1,0 0,0 0,0 0,0-1,0 1,0 0,-1 0,1 0,0-1,0 1,0 0,-1 0,1-1,-1 1,1 0,0-1,-1 1,1 0,-1-1,1 1,-1-1,0 1,1-1,-1 1,0-1,1 1,-1-1,0 1,1-1,-1 0,0 0,0 1,1-1,-2 0,-125 8,39 4,69-9</inkml:trace>
  <inkml:trace contextRef="#ctx0" brushRef="#br0" timeOffset="3017.098">0 1388,'4'3,"0"-1,1 0,-1 1,0-2,0 1,1 0,-1-1,1 0,0 0,-1 0,1-1,0 1,-1-1,2 0,6 1,91 4,1-5,99-12,58-1,-259 12,0 0,0 1,0-1,0 1,0-1,-1 1,1 0,0 0,0 0,0 0,0 0,0 0,0 0,0 1,0-1,0 1,0 0,0-1,-1 1,1 0,0 0,0 0,-1 0,1 0,-1 1,1-1,-1 0,0 1,1-1,-1 1,0-1,0 1,0 0,0-1,0 1,0 0,-1 0,1 0,0 0,-1-1,0 1,1 0,-1 1,-51 362,-50 396,82-474,19-284,-1-2,0 0,1 0,-1-1,1 1,0 0,-1 0,1 0,0 0,-1 0,1 0,0 0,0 0,0-1,0 1,0 0,0 0,0 0,0 0,0 0,0 0,1 0,-1 0,0 0,1 0,-1-1,1 1,-1 0,1 0,-1 0,1-1,-1 1,1 0,0 0,-1-1,1 1,0-1,0 1,-1-1,1 1,0-1,0 1,0-1,0 0,0 1,0-1,-1 0,1 0,0 0,0 1,0-1,114-55,-39 37,0 4,68-4,-18 3,-125 14,-1 2,0-1,1 0,-1 1,1-1,-1 0,1 0,-1 0,0 1,1-1,-1 0,1 0,-1 0,1 0,-1 0,1 0,-1 0,1 0,-1 0,1 0,-1 0,1 0,-1 0,1-1,-1 1,0 0,1 0,-1 0,1-1,-1 1,1 0,-1-1,0 1,1 0,-1-1,0 1,1 0,-1-1,0 1,0 0,1-1,-1 1,0-1,0 1,0-1,0 1,1-1,-1 1,0-1,0 1,0-1,0 1,0 0,0-1,0 1,0-1,0 1,-1-1,1 1,0-1,0 1,0-1,0 1,-1 0,1-1,0 1,0-1,-1 1,1 0,-1-1,-10-8</inkml:trace>
  <inkml:trace contextRef="#ctx0" brushRef="#br0" timeOffset="4332.705">455 1923,'17'16,"32"54,-3 1,-3 3,32 77,-59-130,-2-39,-4-138,-11 120,2-6,-9-96,6 135,0-1,-1 1,1 0,-1 0,1 0,-1 0,0 1,-1-1,1 1,0 0,-1 0,1 0,-1 0,1 0,-1 1,0 0,0 0,0 0,0 0,0 0,0 1,0 0,0 0,0 0,0 0,0 0,0 1,0 0,-3 1,-10-2,-109 1,517-20,-335 16,-55 4,-1 0,1 0,-1 0,1 0,-1 0,0 0,1 0,-1 0,0 0,0 0,0 0,1 0,-1 0,0 0,-1 1,1-1,0 0,0 0,0 0,-1 0,1 0,0 0,-1 0,1 0,-1 0,1 0,-1 0,1-1,-1 1,0 0,0 0,1 0,-1-1,0 1,0 0,0-1,0 1,0-1,0 1,0-1,0 1,0-1,-1 2,-246 270,193-190,55-82,0 0,1-1,-1 1,1 0,-1 0,0 0,1-1,-1 1,0 0,1 0,-1 0,1 0,-1 0,0 0,1 0,-1 0,1 0,-1 0,1 0,-1 0,0 0,1 0,-1 0,1 0,-1 1,0-1,1 0,-1 0,0 0,1 1,-1-1,0 0,1 0,-1 1,0-1,1 0,-1 1,0-1,0 0,1 1,-1-1,0 0,0 1,0-1,0 1,0-1,1 0,-1 1,0-1,0 1,0-1,0 0,0 1,0-1,0 1,0-1,-1 1,1-1,0 0,0 1,0-1,0 0,0 1,-1-1,1 1,31-21,-10 1,-1-1,-1-1,0 0,-2-2,0 0,-2-1,0 0,-2-2,3-8,-2-6,-19 41,-83 120,73-98,-53 97,67-120,1 1,-1-1,1 1,0 0,-1-1,1 1,0-1,-1 1,1 0,0-1,0 1,0 0,0-1,0 1,-1 0,1 0,0-1,1 1,-1 0,0-1,0 1,0 0,0-1,0 1,1 0,-1-1,0 1,1 0,-1-1,0 1,1-1,-1 1,1 0,-1-1,1 1,-1-1,1 0,-1 1,1-1,-1 1,1-1,0 0,-1 1,1-1,0 0,31-11,-20 0,0-1,-1 0,0-1,-1 0,-1 0,0-1,0-1,-2 1,0-1,-1-1,0 1,-1-1,-1 0,0 0,-1 0,-1-1,-1 1,0-1,-1-8,-5-10,4 35,1-1,-1 1,1 0,-1-1,1 1,0 0,-1 0,0-1,1 1,-1 0,1 0,-1 0,1 0,-1-1,1 1,-1 0,1 0,-1 0,0 0,1 0,-1 0,1 1,-1-1,1 0,-1 0,0 0,1 0,-1 1,1-1,-1 0,1 1,0-1,-1 0,1 1,-1-1,1 0,-1 1,1-1,0 1,-1-1,1 1,0-1,0 1,-1-1,1 1,0-1,0 1,0-1,-1 1,1-1,0 1,0 0,0-1,0 1,0-1,0 1,-107 223,75-156</inkml:trace>
  <inkml:trace contextRef="#ctx0" brushRef="#br0" timeOffset="6397.277">3637 867,'44'0,"-1"2,0 1,0 3,0 2,-1 1,6 4,7 4,-2 3,0 2,-2 2,0 2,-2 3,-1 1,-1 3,-2 1,16 18,-32-17,0 0,-3 2,0 1,-3 1,-1 1,-2 1,-2 1,-2 1,-2 0,-1 1,2 23,42 217,-50-265,2 1,0-2,0 1,2-1,7 10,26 44,-8-16,-30-48,1 0,-2 1,1 0,-1 0,0 0,-1 1,0-1,-1 1,1 6,24 100,15 4,-3 30,-11-61,-28-89,-1 0,0 0,0-1,0 1,0 0,1 0,-1 0,0 0,0-1,0 1,1 0,-1 0,0 0,0 0,0 0,1 0,-1 0,0 0,0 0,1 0,-1 0,0 0,0 0,1 0,-1 0,0 0,0 0,1 0,-1 0,-3-22,-2-3</inkml:trace>
  <inkml:trace contextRef="#ctx0" brushRef="#br0" timeOffset="7258.666">4627 2270,'0'0,"1"-1,-1 1,1-1,0 1,-1-1,1 1,0-1,0 1,-1 0,1-1,0 1,0 0,-1 0,1 0,0 0,0-1,0 1,0 0,-1 0,1 1,0-1,0 0,0 0,-1 0,1 0,0 1,0-1,-1 0,1 1,0-1,-1 1,1-1,0 0,-1 1,1 0,25 14,-1 2,0 1,-2 1,15 15,-8-7,51 43,-81-70,0 0,1 0,-1 0,0-1,0 1,0 0,0 0,0 0,0 0,0-1,1 1,-1 0,0 0,0 0,0 0,0 0,1 0,-1 0,0-1,0 1,0 0,1 0,-1 0,0 0,0 0,-16-22,-33-41,9 11,-2 2,-46-43,32 51,56 42,-1 0,1-1,0 1,0-1,-1 1,1-1,0 1,0-1,0 1,0-1,0 1,0-1,0 0,0 1,0-1,0 1,0-1,0 1,0-1,1 1,-1-1,0 1,0-1,0 1,1 0,-1-1,0 1,1-1,-1 1,0 0,1-1,-1 1,0-1,1 1,-1 0,1 0,-1-1,1 1,-1 0,1 0,-1-1,1 1,-1 0,1 0,-1 0,1 0,-1 0,1 0,-1 0,1 0,-1 0,1 0,-1 0,1 0,0 0,2-1,286-114,-248 99,-40 17,0 0,0 0,0 0,0 0,0 0,0 1,-1-1,1 0,0 1,-1-1,1 0,-1 1,1-1,-1 1,1-1,-1 0,0 1,0-1,0 1,0-1,0 1,0-1,0 1,-1-1,1 1,0-1,-1 1,1-1,-1 0,0 2,0 3,-2 40,2-1,2 1,2 0,2-1,2 0,8 23,25 25,-26-77</inkml:trace>
  <inkml:trace contextRef="#ctx0" brushRef="#br0" timeOffset="9029.512">2300 1255,'121'10,"81"-9,115 9,-297-5,-21-5,-4-3,1 0,0 0,1-1,-1 1,1-1,0 0,0 0,0-1,1 1,-1-1,1 1,0-1,1 0,-1 1,1-1,0 0,-1-3,1 3,-10-48,2 0,3 0,2-1,2-8,-2-12,-4-70,-7 0,-6 1,-38-133,40 178,19 97,1 1,-1-1,0 0,1 1,-1-1,1 1,-1-1,1 1,0-1,-1 1,1-1,-1 1,1 0,0-1,-1 1,1 0,0 0,-1-1,1 1,0 0,-1 0,1 0,0 0,0 0,-1 0,1 0,0 0,0 0,-1 0,1 0,0 0,-1 1,1-1,0 0,-1 1,1-1,0 0,-1 1,1-1,0 1,4 0,61 10,0-4,0-2,1-4,-1-2,23-5,34-5,0-5,12-8,-113 19,-48 8,-29 21,27-11</inkml:trace>
  <inkml:trace contextRef="#ctx0" brushRef="#br0" timeOffset="10272.997">2822 452,'0'0,"-1"1,1-1,0 0,-1 0,1 0,-1 0,1 0,0 0,-1 0,1 0,0 0,-1 0,1 0,-1 0,1 0,0 0,-1 0,1 0,0 0,-1-1,1 1,0 0,-1 0,1 0,0-1,-1 1,1 0,0 0,0-1,-1 1,1 0,0 0,0-1,0 1,-1 0,1-1,0 1,0 0,0-1,0 1,0 0,0-1,-1 1,1-1,0 1,0 0,0-1,0 1,0 0,1-1,-1 1,0-1,-17 34,-58 191,72-216,-3 41,43-47,47-14,0 4,30 2,-114 6,30-3,-30 2,1 1,-1 0,1-1,-1 1,0-1,1 1,-1-1,0 1,0-1,1 1,-1-1,0 1,0-1,0 1,0-1,0 0,0 1,1-1,-1 1,0-1,-1 1,1-1,0 0,0 1,0-1,0 1,0-1,0 1,-1-1,1 1,0-1,-1 1,1-1,0 1,-1-1,1 1,0-1,-1 1,1 0,-1-1,1 1,-1 0,1-1,-1 1,1 0,-1 0,1-1,-1 1,-34-38,1-2,3-1,-7-13,7 10,30 44,0 0,-1 0,1 0,0 1,0-1,0 0,-1 1,1-1,0 1,0-1,0 1,0 0,0-1,0 1,0 0,0 0,0 0,1 0,-1 0,0 0,0 0,1 0,-1 0,1 0,-1 0,1 0,-1 0,1 0,-1 1,1 0,-2 2,-47 74,53-109,5 10,-11 34,-3 13,3-13</inkml:trace>
  <inkml:trace contextRef="#ctx0" brushRef="#br0" timeOffset="10860.343">2434 1214,'9'3,"8"0,9 0,10-1,8 0,6-3,0-2,-2 0,-11 1</inkml:trace>
  <inkml:trace contextRef="#ctx0" brushRef="#br0" timeOffset="57333.442">709 4396,'0'-2,"0"1,0 6,0 8,0 7,0 7,0 6,-2 3,-1 1,0-1,-2-3,1-5,-2-6,-3-8,2-6</inkml:trace>
  <inkml:trace contextRef="#ctx0" brushRef="#br0" timeOffset="58086.67">348 4330,'144'-6,"76"-15,23-1,-239 21,0 0,-1 0,1 0,-1 0,1 1,-1-1,1 1,0 0,-1 0,1 0,0 0,-1 1,1-1,0 1,-1 0,1 0,-1 0,1 1,-1-1,0 1,0 0,0 0,0 0,0 0,0 1,0-1,0 1,-1-1,0 1,1 0,-1 0,0 0,0 1,1 2,-3 5,-1 1,0-1,-1 1,0-1,0 1,-2-1,1 0,-1 0,-1-1,0 1,0-1,-1 0,-2 2,-4 11,-68 139,80-161,1-1,-1 1,0-1,0 0,0 1,0-1,0 1,0-1,0 0,0 1,0-1,0 1,0-1,0 0,0 1,0-1,0 1,0-1,-1 0,1 1,0-1,0 0,0 1,-1-1,1 0,0 1,0-1,-1 0,1 1,0-1,-1 0,1 0,0 1,-1-1,1 0,0 0,-1 0,1 0,-1 0,1 1,0-1,-1 0,1 0,-1 0,1 0,0 0,-1 0,1 0,-1 0,1 0,0 0,-1-1,1 1,-1 0,1 0,0 0,-1 0,1-1,0 1,-1 0,1 0,-1-1,-1-27,11-48,3 0,14-45,-18 85,7-18,-7 50,-5 21,-3-15,1 14,2-1,0 1,1-1,0 1,1-1,6 12,-9-23,-1-1,1 1,0-1,0 0,0 0,0 0,1 0,-1 0,1 0,-1 0,1-1,0 0,0 1,1-1,-1 0,0-1,1 1,-1 0,1-1,-1 0,1 0,0 0,-1 0,1-1,0 1,0-1,-1 0,1 0,0 0,0-1,2 0,0-1,0 0,0 0,0-1,0 0,0 0,0 0,-1-1,1 0,-1 0,0-1,0 1,-1-1,1 0,-1 0,0 0,-1-1,1 0,0-1,41-112,-42 102,3-9,-5 21,0 11,-2 298,1-296,0 0,1 0,0-1,0 1,1 0,0-1,0 1,0-1,1 0,0 0,1 0,-1 0,2 0,-1-1,1 1,9 3</inkml:trace>
  <inkml:trace contextRef="#ctx0" brushRef="#br0" timeOffset="58523.107">1779 4210,'-5'-3,"1"1,-1 0,0 1,0-1,1 1,-1 0,0 0,0 0,-1 1,1 0,0 0,0 0,0 1,0-1,0 1,0 0,0 1,1-1,-1 1,0 0,-4 3,0 0,-1 0,1 1,0 0,1 0,-1 1,1 0,0 1,1 0,-6 7,11-13,0 0,0 0,0 0,1 1,-1-1,0 0,1 1,-1-1,1 1,0 0,0-1,0 1,0 0,1 0,-1-1,1 1,-1 0,1 0,0 0,0 0,0 0,1 0,-1 0,1-1,-1 1,1 0,0 0,0-1,0 1,1 0,0 1,7 3,0 0,1-1,-1 0,2-1,-1 0,0 0,1-1,0 0,0-1,1 0,31 11,-32-10,-1 1,1-1,-1 2,-1-1,1 2,-1-1,9 8,-15-11,-1 0,1-1,-1 1,1 0,-1 1,0-1,0 0,0 1,-1-1,1 0,-1 1,0 0,0-1,0 1,0 0,-1 0,0 0,1-1,-1 1,-1 0,1 0,0 0,-1-1,0 1,0 2,-5 2,1 1,-1-1,0 0,-1-1,0 1,0-1,-1 0,0-1,0 0,0 0,-1-1,0 0,0-1,0 0,0 0,-1-1,1 0,-1 0,0-1,0-1,-5 1,9-1,3 0,-1 0,1 0,0-1,-1 1,1-1,-1 0,1 1,-1-2,1 1,-1 0,1-1,0 1,-1-1,1 0,-1-1,-2-3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8:38.0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324 28,'-16'-6,"-1"1,1 1,-1 0,0 1,0 1,0 1,0 0,-14 2,23-1,0 1,0 0,0 0,0 1,1 0,-1 1,1 0,-1 0,1 0,0 1,0 0,0 0,1 1,0 0,0 0,0 0,0 1,1 0,-4 5,7-9,0 0,1 0,-1 0,1 0,0 0,0 1,0-1,0 1,0-1,0 1,0-1,1 1,-1-1,1 1,0-1,0 1,0 0,0-1,0 1,1 0,-1-1,1 1,0-1,-1 1,1-1,0 0,1 1,-1-1,0 0,1 1,-1-1,1 0,0 0,-1 0,1-1,0 1,0 0,0-1,0 1,1-1,-1 0,0 1,1-1,-1 0,1 0,1 0,7 3,0-1,0 0,0-1,1 0,-1-1,0 0,1-1,-1 0,0 0,1-2,-1 1,0-1,0-1,0 0,0-1,0 0,-1 0,0-1,1 0,-2-1,1 0,6-6,-13 8,1 0,-1 0,0 0,0 0,0 0,0-1,-1 0,0 1,0-1,0 0,0 0,-1 0,0 0,0 0,0 0,-1 0,1-1,-1 1,-1 0,1 0,-1 0,0 0,-1-5,1 9,1 0,-1 0,1 0,-1 0,0 0,0 0,1 0,-1 0,0 0,0 1,0-1,0 0,0 1,0-1,0 1,0-1,0 1,0-1,0 1,-1 0,1 0,0-1,0 1,0 0,0 0,-1 0,1 0,0 0,0 1,0-1,0 0,-1 0,1 1,0-1,0 1,0-1,0 1,0-1,0 1,0 0,-1 0,-30 38,30-33,0-1,0 0,1 1,0-1,0 1,0-1,1 1,0 0,0-1,0 1,0-1,1 1,0 0,0-1,1 0,0 1,0-1,0 0,0 0,1 0,0 0,0 0,0-1,0 1,1-1,0 0,0 0,2 2,7 5,1 0,0 0,1-2,0 0,0 0,1-1,0-1,10 2,32 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8:40.1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0 141,'3'-23,"7"-32,2-7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8:38.9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29 282,'-24'393,"20"-153,11-235,3-24,-8 14,1 1,3-12,1 1,1 1,0-1,1 1,1 1,0-1,1 2,0 0,1 0,0 1,1 0,2 0,-12 9,0 1,-1 0,1 0,0 0,0 0,0 0,0 1,0-1,0 1,1 0,-1 0,0 0,0 0,0 1,0-1,0 1,0 0,0 0,0 0,0 0,-1 0,1 1,0-1,-1 1,1 0,-1 0,1 0,-1 0,0 0,0 0,0 1,0-1,0 1,0 0,4 6,0 1,-1-1,0 1,0 0,-1 1,-1-1,0 1,0-1,0 3,-2-4,1 1,-2 0,1-1,-1 1,-1 0,1 0,-2-1,1 1,-2 3,2-10,0 1,0-1,-1 0,1 0,-1 0,1 0,-1 0,0-1,0 1,0 0,-1-1,1 0,-1 1,1-1,-1 0,0 0,1 0,-1-1,0 1,0-1,-1 0,1 1,0-1,0-1,0 1,-1 0,1-1,-2 0,4 1,0-1,0 0,0 1,0-1,0 0,-1 0,1 0,0 0,0 0,0 0,0-1,0 1,0 0,0 0,0-1,0 1,0-1,0 1,0-1,0 1,0-1,0 1,0-1,0 0,1 0,-1 1,0-1,0 0,1 0,-1 0,1 0,-1 0,1 0,-1 0,1 0,-1 0,1 0,0 0,0 0,0 0,-1 0,1 0,0-1,18-44,6 18,1 2,1 1,1 0,2 2,23-14,-35 24,-11 8,-1 0,1 1,1-1,-1 1,1 1,-1-1,1 1,0 0,0 1,3-1,-8 3,-1 1,1-1,-1 1,1-1,-1 1,0-1,1 1,-1 0,0 0,0 0,0 0,1 0,-1 0,0 0,0 0,0 0,-1 0,1 0,0 1,0-1,-1 0,1 1,0-1,-1 1,0-1,1 0,-1 1,0-1,0 1,0-1,1 1,-2-1,1 1,0-1,0 1,0-1,-1 2,1-1,2 53,-3-38,1 1,1-1,0 0,1 1,1-1,1 0,0 0,1-1,1 1,0-1,2 0,6 11,28 12,-23-29</inkml:trace>
  <inkml:trace contextRef="#ctx0" brushRef="#br0" timeOffset="232.571">523 362,'-2'21,"8"13,14 10,16 4,12-1,-1-8</inkml:trace>
  <inkml:trace contextRef="#ctx0" brushRef="#br0" timeOffset="908.595">951 750,'-44'-23,"-2"3,0 2,-46-11,35 23,55 6,1 0,0 0,0 0,-1 0,1 1,0-1,0 0,-1 1,1-1,0 1,0-1,0 1,0-1,0 1,0 0,0 0,0-1,0 1,0 0,0 0,0 0,1 0,-1 0,0 0,1 0,-1 1,0-1,1 0,0 0,-1 0,1 1,0-1,-1 0,1 0,0 1,0-1,0 0,0 0,0 1,1-1,-1 0,0 1,4 10,1-1,-1 0,2 0,-1 0,2-1,-1 0,1 0,1-1,0 1,0-2,5 5,-9-9,251 228,-252-229,-2-3,0 1,1-1,-1 0,0 1,0-1,0 1,0 0,0-1,0 1,0 0,0 0,0 0,0 0,0-1,0 1,0 1,-1-1,1 0,0 0,-1 0,1 0,-1 0,1 0,-1 1,0-1,1 0,-1 0,0 1,0-1,0 0,0 0,0 1,0-1,0 0,-1 0,1 1,0-1,-1 0,1 0,-1 0,1 1,-1-1,1 0,-2 0,-9 1,-1-1,1 0,-1-1,1-1,-1 0,1 0,-1-1,1 0,0-1,-1-1,-7-3,14 6,0-1,0 1,0-1,0 0,0 0,1-1,-1 1,1-1,0 0,-1 0,1-1,1 1,-1-1,0 0,1 0,0 0,0 0,0-1,0 1,1-1,0 0,0 1,0-1,0 0,1 0,-1-4,5-4,0 1,1-1,0 1,1 0,0 1,1-1,0 1,1 0,0 1,0 0,1 0,1 0,0 1,0 0,3-1,2-5,71-77,-4-4,0-10,-52 65,-2-2,-2 0,-1-2,-3-1,-2 0,8-31,-23 69,-1 0,-1-1,1 0,-1 0,-1 0,0 0,0 0,-1 0,0 0,0 0,-1 0,0 0,-1 0,-2-6,4 13,-1 1,1 0,-1 0,0-1,0 1,0 0,1 0,-1 0,0 0,-1 0,1 0,0 0,0 0,0 1,0-1,-1 0,1 1,0-1,-1 1,1-1,0 1,-1 0,1-1,-1 1,1 0,0 0,-1 0,1 0,-1 0,1 0,0 1,-1-1,1 0,-1 1,1-1,0 1,-1-1,1 1,0 0,0-1,-1 2,-46 41,33-18,1 0,1 1,2 1,0 0,2 0,1 1,1 0,2 1,1-1,1 1,1 0,2 20,4 28,4 0,4 0,2-1,4-1,4-1,23 55,-34-95,16 35,-28-69,1-1,0 1,0 0,0 0,0-1,0 1,-1 0,1-1,0 1,0 0,0-1,0 1,0 0,0-1,0 1,0-1,0 1,0 0,0-1,1 1,-1 0,0-1,0 1,0 0,0 0,0-1,1 1,-1 0,0-1,0 1,0 0,1 0,-1-1,0 1,1 0,-1 0,0 0,0-1,1 1,-1 0,0 0,1 0,-1 0,0 0,1 0,-1 0,0 0,1 0,-1 0,0 0,1 0,-1 0,0 0,1 0,-1 0,0 0,1 0,-1 0,0 0,1 0,-1 1,0-1,1 0,-1-30,-1 1,-2-1,0 1,-2-1,-2 1,0 1,-2-2,-9-26,-3 1,-2 0,-2 1,-3 2,-2 1,-2 1,-2 2,-2 1,-30-28,37 42,19 17,26 16,158 68,-92-37,-5-3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8:36.8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235 15,'-9'-3,"0"0,0 1,0 0,0 0,0 1,0 0,-1 1,1 0,0 0,0 1,-1 0,1 1,0 0,0 0,1 1,-1 0,0 1,1 0,0 0,0 1,0 0,0 0,-5 6,11-9,0 1,0-1,0 0,1 1,-1-1,1 1,0 0,0-1,0 1,0 0,0 0,1-1,-1 1,1 0,0 0,0 0,0 0,0 0,0 0,1 0,-1-1,1 1,0 0,0 0,0 0,0-1,0 1,0-1,1 1,-1-1,1 1,0-1,0 0,0 0,0 0,0 0,0 0,1 0,-1-1,1 1,-1-1,3 2,21 10,1-1,0-2,0 0,1-2,0-1,1-1,-1-2,1-1,18 0,-5 2,-1-1,1-3,0-1,0-2,-1-2,1-1,-1-3,0-1,18-8,-50 15,-1-1,-1-1,1 1,0-1,-1 0,0-1,1 1,-2-2,1 1,-1-1,0 0,0 0,0 0,-1-1,0 0,0 0,-1 0,0-1,1-4,-4 11,-1 0,0-1,1 1,-1-1,0 1,0-1,0 1,0-1,0 1,0-1,0 1,-1-1,1 1,0 0,-1-1,0 1,1 0,-1-1,0 1,1 0,-1-1,0 1,0 0,0 0,0 0,0 0,0 0,0 0,-1 0,1 0,0 1,0-1,-1 0,1 1,0-1,-1 1,1-1,-1 1,1 0,-1 0,1-1,-62 5,55-2,0 1,1 1,-1 0,1 0,0 0,0 1,0 0,1 0,0 1,0 0,0 0,1 0,-1 2,4-5,0-1,0 1,0-1,1 1,-1 0,1 0,0 0,-1 0,1 0,1 0,-1 0,0 0,1 0,0 0,0 1,0-1,0 0,0 0,0 0,1 1,0-1,-1 0,1 0,0 0,1 0,-1 0,0-1,1 1,0 0,0-1,-1 1,2-1,-1 1,0-1,2 2,10 5,0-1,1-1,0 0,0-1,1 0,0-1,0-1,0-1,0 0,0-1,1-1,15 0,110 4,-79-5</inkml:trace>
  <inkml:trace contextRef="#ctx0" brushRef="#br0" timeOffset="682.774">1452 229,'-1'-6,"0"1,0-1,0 0,-1 1,0-1,0 1,0 0,0 0,-1 0,0 0,0 0,-1 0,1 1,-1-1,0 1,0 0,0 0,-1 1,1-1,-1 1,0 0,0 0,0 1,0-1,-1 1,1 0,-1 1,1-1,-1 1,-4-1,6 1,-1 0,1 0,-1 0,1 0,-1 1,0-1,1 1,-1 0,1 1,-1-1,1 1,-1 0,1 0,-1 0,1 1,0-1,-1 1,1 0,0 0,0 1,1-1,-1 1,0 0,1 0,0 0,-1 0,1 1,0-1,1 1,-1 0,-1 3,3-4,0 1,0 0,0 0,0-1,1 1,-1 0,1 0,0 0,0 0,0 0,1 0,-1 0,1-1,0 1,0 0,1 0,-1-1,1 1,-1-1,1 1,0-1,1 0,-1 1,0-1,1 0,0-1,0 1,0 0,0-1,0 0,0 0,1 0,-1 0,1 0,-1 0,1-1,0 0,-1 0,1 0,0 0,0-1,0 1,0-1,0 0,2 0,0 0,0-1,0 1,-1-1,1-1,0 1,0-1,-1 0,1 0,-1-1,1 0,-1 0,0 0,0 0,0-1,-1 0,1 0,-1 0,0 0,0-1,0 0,-1 1,0-2,0 1,0 0,0 0,0-3,7 56,-6-43,0 1,1-1,0 0,0 0,1 0,-1-1,1 0,0 0,0 0,0-1,1 0,-1 0,1-1,0 1,0-2,-1 1,1-1,0 0,1 0,-1-1,6 0,-4 2,0-1,0-1,0 0,0 0,0 0,1-1,-1-1,0 1,0-2,-1 1,1-1,0 0,-1-1,0 0,0-1,0 1,0-1,-1-1,0 0,0 0,0 0,-1-1,0 0,1-1,1-6,-1 0,-1-1,0 1,-1-1,0-1,1-10,5-14,-10 37,1 0,0 1,0-1,0 1,1-1,-1 1,1 0,-1 0,1 0,0 0,-1 1,1-1,0 1,0 0,0-1,0 1,0 1,1-1,-1 0,0 1,0-1,0 1,1 0,-1 0,0 1,1-1,-1 0,0 1,0 0,0 0,0 0,0 0,0 0,0 1,2 1,0-2,12 2,0 1,0 0,-1 2,0 0,0 0,0 1,-1 1,0 1,-1 0,0 1,0 1,-1 0,0 0,6 9,-17-17,0 0,0 0,-1 1,1-1,-1 1,0-1,0 1,0 0,0-1,0 1,-1 0,0 0,0-1,0 1,0 0,0 0,-1-1,0 1,0 0,0-1,0 1,0-1,-1 1,0-1,1 0,-1 1,0-1,-1 0,1 0,-1 0,1-1,-1 1,0-1,0 1,0-1,0 0,0 0,0 0,-2 0,-6 5,0-1,0-1,-1 1,0-2,0 0,0 0,0-1,-1-1,-1 1,-4-3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9:00.3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0 277,'1'-6,"0"1,1 0,0 1,0-1,0 0,0 0,1 1,-1-1,1 1,0 0,1 0,0-1,0 0,130-189,-121 178,-5 30,-11 201,-11 62,14-275,1 1,-2 0,1-1,0 1,0 0,-1-1,1 1,-1-1,0 1,0-1,0 1,0-1,0 1,-1-1,1 0,-1 0,1 0,-1 0,0 0,0 0,0 0,0 0,0-1,0 1,0-1,0 0,-1 1,1-1,-1 0,1 0,-1-1,1 1,-1 0,1-1,-1 0,0 1,1-1,-2 0,-46-1,41 0,34-1,128-11,85-1,-216 18,-34 7,-20-3,23-9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9:18.13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4051,'116'32,"-114"-31,0-1,1 0,-1 1,0-1,0 0,0 0,0 0,0-1,0 1,0 0,1-1,-1 1,0-1,0 0,-1 0,1 0,0 0,0 0,0 0,0 0,-1 0,1-1,-1 1,1-1,-1 1,1-1,-1 0,0 1,0-1,0 0,0 0,0 0,0 0,0 0,-1 0,1 0,-1 0,0 0,1 0,-1-2,5-27,-1-1,-1 1,-2 0,-1-1,-2-6,1-15,-11-252,12 305,-1-1,1 1,0-1,-1 0,1 0,0 1,0-1,0 0,-1 1,1-1,0 0,0 0,0 1,0-1,0 0,0 0,0 1,1-1,-1 0,0 0,0 1,0-1,1 0,-1 1,0-1,1 0,-1 1,1-1,-1 0,1 1,-1-1,1 1,-1-1,1 1,-1-1,1 1,0 0,-1-1,1 1,0 0,-1-1,1 1,0 0,0 0,-1-1,1 1,0 0,0 0,-1 0,1 0,0 0,0 0,-1 0,1 1,0-1,0 0,0 0,29 5,-9-3,0 2,0 0,-1 1,0 1,0 1,4 2,-21-6,0 0,0 1,0-1,0 0,-1 1,1-1,-1 1,0 0,0 0,0 0,-1 0,1 0,-1 1,0-1,0 0,-1 0,1 1,-1-1,0 1,0-1,-1 0,1 1,-1-1,0 0,0 0,0 1,-1 22,-31 212,23-127,11-110,-1 0,0 0,1 0,-1-1,1 1,0 0,0 0,0-1,0 1,0 0,0-1,0 1,0-1,1 1,-1-1,1 0,-1 1,1-1,-1 0,1 0,-1 0,1 0,0-1,0 1,0 0,-1-1,1 1,0-1,0 1,1-1,65 3,-53-4,-8 2,1-1,-1 0,1 0,-1-1,0 0,0 0,1-1,-1 0,0 0,0-1,0 0,-1 0,1 0,-1-1,0 0,0 0,0-1,0 1,-1-1,0-1,0 1,0-1,-1 0,3-3,1-13,0-1,-1 0,-2-1,0 0,-2 0,0 0,-2 0,0 0,-2 0,-1-1,2 17,-2-37,-2-1,-2 1,-2-1,-6-15,15 61,-1 0,0 1,1-1,-1 0,1 0,-1 0,1 0,-1 0,1 1,-1-1,1 0,-1 0,0 0,1 0,-1 0,1-1,-1 1,1 0,-1 0,1 0,-1 0,1 0,-1-1,0 1,1 0,-1 0,1-1,-1 1,0 0,1 0,-1-1,0 1,1 0,-1-1,0 1,0-1,1 1,-1 0,0-1,0 1,0-1,0 1,1-1,-1 1,0-1,0 1,0-1,0 1,0 0,0-1,0 1,0-1,0 1,-1-1,1 0,121 69,-108-63,-10-5,0 1,0 0,0 0,0 0,0 0,0 0,-1 1,1-1,0 1,-1 0,1-1,-1 1,0 0,1 1,-1-1,0 0,0 1,0-1,-1 1,1-1,-1 1,1 0,-1 0,0 0,0 0,0 0,0 0,-2 10,1-1,-1 0,-1 0,0 1,-1-1,0-1,-1 1,-1 0,1-1,-4 6,-8 21,13-29,-36 131,38-133,0-1,1 1,0-1,0 1,1-1,-1 1,1-1,1 1,-1-1,1 0,0 1,1-1,0 0,0 0,0-1,0 1,1-1,0 1,0-1,4 3,0 0,1 0,0-1,0 0,1-1,0 0,0 0,1-1,-1-1,1 0,0 0,9 1,-18-4,0-1,0 0,0 0,0 0,0 0,0-1,0 1,0-1,0 1,0-1,0 0,0 1,-1-1,1 0,0 0,-1 0,1 0,0-1,-1 1,1 0,-1-1,0 1,1-1,-1 0,0 1,0-1,0 0,0 1,0-2,19-58,-18 55,9-47,-1-1,-3 0,-3 0,-1 0,-5-30,-6-3,8 86,0 0,0 0,1 0,-1 0,1 0,-1-1,1 1,-1 0,1 0,-1 0,1 1,0-1,0 0,-1 0,1 0,0 0,0 1,0-1,0 0,0 1,0-1,0 1,0-1,0 1,0-1,0 1,0 0,1 0,-1-1,0 1,0 0,0 0,0 0,0 0,1 0,-1 1,1-1,47 9,-45-8,1 0,1 0,-1 0,1 1,-1 0,0 0,0 0,0 0,0 1,0 0,0 0,-1 0,0 1,1-1,-1 1,-1 0,1 0,0 1,-1-1,0 1,0 0,0-1,-1 1,0 1,0-1,0 0,0 0,-1 1,0-1,0 1,0 3,-18 105,4-55,9-44,1 1,0-1,1 1,0 0,2 0,0-1,0 1,2 0,0 0,1-1,0 1,1-1,1 0,0 0,1-1,1 1,0-1,3 3,-8-13,1 0,-1 0,0 0,1 0,0-1,0 1,0-1,0 0,1 0,-1 0,1 0,0-1,0 1,0-1,0 0,0 0,0 0,1-1,-1 0,0 0,1 0,-1 0,1 0,-1-1,1 0,0 0,-1 0,1-1,-1 1,1-1,-1 0,1-1,-1 1,3-2,3-6,0-2,-1 1,0-1,-1-1,0 1,-1-2,0 1,-1-1,0 0,-1 0,0 0,-1-1,-1 1,0-1,-1 0,0 0,-1-1,-1 1,-1-2,4-14,-1 1,-2-1,-1 1,-1-1,-2 1,0 0,-2 0,-2 1,0-1,-2 2,-12-25,-13 2,68 52,156 32,-185-34,-1 1,1-1,0 1,-1 0,1 0,-1 0,1 1,-1-1,1 1,-1 0,0 0,0 0,0 1,0-1,0 0,-1 1,1 0,-1 0,1 0,-1 0,0 0,0 0,-1 0,1 1,-1-1,1 1,-1-1,0 1,-1 0,2 3,-3 9,-1 1,0-1,-1 1,0-1,-2 0,0 0,-6 13,-2 6,4-10,1 1,1 1,1-1,1 1,2 0,0 0,2 1,2 26,0-47,0-1,1 1,-1 0,1-1,1 1,-1-1,1 1,0-1,1 0,-1 0,1-1,0 1,1-1,-1 0,1 0,0 0,0-1,1 1,-1-1,1 0,0-1,0 0,0 0,3 1,-6-3,0-1,0 0,0 1,0-1,0 0,0-1,0 1,0 0,-1-1,1 0,0 1,0-1,0 0,0-1,-1 1,1 0,-1-1,1 1,-1-1,1 0,-1 0,0 0,0 0,0 0,0-1,0 1,0-1,38-73,-28 35,-2 0,-2-1,-1-1,-3 1,-1-1,-2 0,-3-15,2 42,-1-1,0 1,-1 0,-1 0,-1 0,0 1,-1-1,-3-5,6 16,1 4,0 0,0 1,1-1,-1 0,0 1,1-1,-1 0,1 0,-1 0,1 0,-1 1,1-1,-1 0,1 0,0 0,-1 0,1 0,0 0,0 0,0 0,0 0,0 0,0 0,0 0,0 0,0 0,1 0,-1 0,0 0,1 0,-1 0,0 0,1 0,-1 1,1-1,-1 0,1 0,0 0,-1 1,1-1,0 0,0 1,-1-1,1 0,0 1,0-1,0 1,0 0,0-1,0 1,0 0,0-1,0 1,0 0,11-1,0 1,0 0,0 1,0 0,0 1,0 0,-1 1,1 1,-1-1,0 2,0 0,0 0,0 1,-1 0,1 2,-6-5,-1 0,0 1,-1 0,1-1,-1 2,1-1,-1 0,0 1,-1-1,1 1,-1 0,0 0,0 0,0 0,-1 0,0 0,0 0,0 1,-1-1,0 0,0 1,0-1,0 0,-1 3,-4 13,0 0,0-1,-2 0,-1 0,-6 10,4-7,6-13,-3 4,0 0,1 1,1 0,0 0,1 0,0 0,2 1,-1 0,2 0,0-1,1 1,1 4,0-16,0 0,0 0,1 1,-1-1,1 0,0-1,0 1,0 0,1 0,-1-1,1 1,0-1,0 0,0 0,0 0,0 0,1-1,-1 1,1-1,0 0,0 0,0 0,0-1,0 1,0-1,0 0,1 0,-1-1,0 1,0-1,1 0,-1 0,0 0,1 0,0-1,19-6,-1-2</inkml:trace>
  <inkml:trace contextRef="#ctx0" brushRef="#br0" timeOffset="2498.929">4252 4345,'11'-25,"0"0,-2-1,-1 0,-2-1,0 0,-1 0,-2 0,-1-1,-1 1,-1-1,-2 1,-1 0,0 0,-2 0,-2-2,-65-189,71 218,0-1,1 1,-1-1,1 0,-1 0,1 1,0-1,-1 0,1 0,0 0,-1 1,1-1,0 0,0 0,0 0,-1 0,1 0,0 0,0 1,1-1,-1 0,0 0,0 0,0 0,0 0,1 1,-1-1,0 0,1 0,-1 0,1 1,-1-1,1 0,-1 1,1-1,0 0,-1 1,1-1,0 1,-1-1,1 1,0-1,0 1,-1-1,1 1,0 0,0 0,0-1,0 1,-1 0,1 0,0 0,0 0,0 0,0 0,0 0,0 0,-1 0,1 0,0 0,0 1,0-1,0 0,-1 1,1-1,0 1,0-1,-1 1,1-1,198 65,-193-63,-2-1,-1-1,1 1,0 0,-1 0,0 1,1-1,-1 1,0 0,0 0,1 0,-1 0,-1 0,1 0,0 1,-1 0,1-1,-1 1,0 0,0 0,0 0,0 1,0-1,-1 0,0 1,1-1,-1 2,-1 10,0 0,0 1,-2-1,0 1,0-1,-2 0,0 0,-9 55,9-33,1 0,2 0,2 0,3 18,-3-48,0-1,0 0,0 1,1-1,0 0,0 0,0 0,1 0,0 0,0-1,1 1,0-1,-1 0,2 0,-1 0,1-1,-1 1,1-1,0 0,1-1,-1 1,1-1,-1 0,1 0,0-1,0 0,0 0,1 0,1 0,2 0,1 1,0-2,0 1,1-1,-1-1,0 0,0-1,0 0,0-1,0 0,0 0,0-1,-1-1,11-4,-17 3,0 0,0-1,0 0,-1 0,1 0,-2 0,1 0,-1 0,1-1,-2 1,1-1,-1 0,0 1,0-1,-1 0,0 0,0 0,-1 1,0-3,1-3,0-120,-6 1,-14-59,20 189,-1 0,1 0,-1-1,1 1,-1 0,1-1,-1 1,1 0,0-1,-1 1,1-1,0 1,0-1,0 1,0 0,0-1,1 1,-1-1,0 1,1 0,-1-1,1 1,-1 0,1-1,-1 1,1 0,0 0,0 0,0-1,0 1,0 0,0 0,0 0,0 1,0-1,0 0,0 0,1 0,-1 1,0-1,1 1,-1-1,0 1,1 0,-1-1,1 1,12 0,0 1,1 0,-1 1,0 1,-1 0,1 1,0 1,-1 0,0 0,0 1,-1 1,7 5,-13-8,0 1,-1-1,0 1,0 1,-1-1,0 1,1 0,-2 0,1 0,-1 0,0 0,0 1,-1 0,1-1,-2 1,1 0,-1 0,0 0,0 0,-1 0,0 2,-1 19,-2 0,0-1,-2 1,-7 22,3-11,0-6,3 1,0 0,2 1,2-1,1 1,4 34,-2-65,-1 1,1-1,0 0,0 1,0-1,1 0,-1 0,1 0,0 0,1 0,-1 0,1-1,-1 1,1-1,0 1,0-1,0 0,1 0,-1 0,1-1,0 1,0-1,0 0,0 0,0-1,0 1,0-1,1 1,-1-1,0-1,1 1,-1-1,1 1,1-1,2 0,0 0,0-1,1 1,-1-1,0-1,0 0,0 0,0 0,-1-1,1 0,-1-1,1 0,-1 0,-1 0,1-1,0 0,-1-1,0 1,0-1,-1 0,0 0,0-1,0 0,-1 0,1 0,-2 0,1 0,-1-1,0 0,1-7,1-17,-1 0,-1 0,-2 0,-2 0,-1 0,-1 0,-1 0,-7-22,-21-60,31 113,1-1,0 1,0-1,0 1,1-1,-1 1,0-1,1 1,-1-1,0 1,1-1,0 1,-1 0,1-1,0 1,0 0,0 0,-1-1,1 1,1 0,-1 0,0 0,0 0,0 0,0 1,1-1,-1 0,0 1,1-1,-1 0,1 1,-1-1,2 1,54-10,-51 9,17-2,1 1,0 2,-1 0,1 1,5 2,-27-2,0 0,1 0,-1-1,0 2,0-1,1 0,-1 0,0 1,0-1,0 1,-1 0,1-1,0 1,-1 0,1 0,-1 0,0 0,1 0,-1 0,0 1,0-1,0 0,-1 1,1-1,-1 0,1 1,-1-1,0 1,0-1,0 1,0 2,-11 79,-22 14,25-79,1-1,0 1,2 0,0 0,1 1,1-1,1 1,0 0,2 0,0 10,2-24,-1-1,0 0,1 0,0 0,0 0,1-1,-1 1,1-1,0 1,1-1,-1 0,0 0,1 0,0 0,0-1,0 0,1 0,-1 0,1 0,-1-1,1 1,0-1,0 0,0-1,0 1,4-1,10 4,1-2,0 0,0-1,0-1,0-1,9-2,39-7,-46 2</inkml:trace>
  <inkml:trace contextRef="#ctx0" brushRef="#br0" timeOffset="4135.807">3289 2313,'-8'6,"-87"217,76-169,2-8,-53 141,8 4,8 2,44-136,1 0,4 0,1 1,4 26,0-71,-1 0,0 0,-1 0,0 0,-1 0,0-1,-1 1,-1-1,0 0,-5 8,7-10,0 1,0-1,1 1,0 0,1 0,0 0,1 0,1 0,-1 0,2 0,1 7,0 19,18 185,21 74,-36-257,-2-1,-2 1,-2 36,-21-112,10 22</inkml:trace>
  <inkml:trace contextRef="#ctx0" brushRef="#br0" timeOffset="4721.569">2821 4345,'-3'7,"1"0,0 0,1 1,-1-1,2 0,-1 1,1-1,0 1,0-1,1 0,0 1,0-1,1 0,-1 0,2 1,-1-1,1-1,0 1,1 0,-1-1,1 0,1 0,-1 0,1 0,0-1,3 3,-2 0,1 1,0 0,0 0,-1 0,0 1,-1 0,0 0,-1 0,0 1,0-1,-1 2,-3-12,0 0,-1 0,1 0,0 0,-1 0,1-1,0 1,0 0,-1 0,1 0,0 0,-1 0,1 0,0 0,0 0,-1 1,1-1,0 0,-1 0,1 0,0 0,0 0,-1 0,1 0,0 1,0-1,-1 0,1 0,0 0,0 1,0-1,-1 0,1 0,0 1,0-1,0 0,0 0,0 1,0-1,-1 0,1 0,0 1,0-1,0 0,0 1,0-1,0 0,0 0,0 1,0-1,0 0,0 1,0-1,1 0,-1 0,0 1,0-1,0 0,0 1,0-1,0 0,1 0,-1 1,-17-21,-99-202,102 190,32 30,35 12,-1-2,1-2,40-3,-47-1,2 7,-48-9,1 1,-1 0,0 0,0 0,1-1,-1 1,0 0,0 0,0 0,0-1,0 1,0 0,0 0,0 0,0-1,0 1,-1 0,1 0,0 0,0-1,-1 1,1 0,-1-1,1 1,0 0,-1-1,1 1,-1 0,0-1,1 1,-1-1,1 1,-2 0,2-1,-50 52,40-43,0 1,0 0,0 1,2 0,-1 0,1 1,1 0,0 0,1 1,-2 4,7-15,1 0,-1 0,0 0,1 0,0 0,-1 0,1 0,0 0,0 0,0 0,0 0,0-1,1 1,-1 0,0 0,1 0,0 0,-1 0,1 0,0-1,0 1,0 0,0-1,0 1,8 5</inkml:trace>
  <inkml:trace contextRef="#ctx0" brushRef="#br0" timeOffset="5884.166">3315 896,'3'16,"0"17,0 16,-1 13,-2 10,-5 7,-2 1,-4-5,-1-5,-1-10,1-11,3-14</inkml:trace>
  <inkml:trace contextRef="#ctx0" brushRef="#br0" timeOffset="6220.344">3169 1070,'-10'-21,"1"0,1 0,1-1,1 0,1 0,-1-13,7 32,0 1,-1-1,2 1,-1 0,0-1,0 1,1 0,-1 0,1 0,0 0,0 0,-1 0,1 1,0-1,1 1,-1-1,0 1,0 0,1 0,-1 0,0 0,1 0,-1 0,1 1,-1-1,1 1,-1-1,1 1,0 0,-1 0,1 0,-1 1,1-1,0 1,-1-1,1 1,4-1,21-1,1 1,-1 1,0 2,0 1,0 1,-1 1,1 2,-2 0,1 2,9 6,2 13,-38-28,1 0,-1 0,1-1,-1 1,1 0,-1 0,0 0,1 0,-1 0,0 0,0 0,0 0,0 0,0 0,0 0,0 0,0 0,0 0,0 0,-1 0,1 0,0 0,-1 0,1 0,0 0,-1 0,1 0,-1-1,0 1,1 0,-1 0,0 0,1-1,-1 1,0 0,0-1,0 1,1-1,-1 1,0-1,0 1,-1-1,-14 8,-1-1,0-1,-1 0,0-2,1 0,-1 0,-14-1,20-1,-3 0,8 0,-1-1,0 1,0-2,-1 1,1-1,0 0,0-1,0 0,0 0,0-1,7 2,1-1,0 1,-1 0,1 0,0-1,-1 1,1 0,0-1,0 1,-1 0,1-1,0 1,0 0,-1-1,1 1,0-1,0 1,0 0,0-1,0 1,0-1,0 1,0-1,0 1,0 0,0-1,0 1,0-1,0 1,0 0,0-1,0 1,1-1,-1 1,0 0,0-1,0 1,1 0,-1-1,0 1,0 0,1-1,-1 1,0 0,1-1,-1 1,0 0,1 0,-1 0,0-1,1 1,-1 0,1 0,-1 0,1 0,-1 0,0 0,1 0,-1 0,1 0,-1 0,0 0,1 0,0 0,28-12,5 0</inkml:trace>
  <inkml:trace contextRef="#ctx0" brushRef="#br0" timeOffset="6527.545">3663 1003,'3'6,"0"-1,0 0,1 0,0 0,0 0,1-1,-1 0,1 1,0-2,0 1,0 0,0-1,1 0,-1-1,1 1,0-1,0 0,-1 0,2-1,-1 1,0-1,0-1,0 1,0-1,3-1,-5-2,0-1,-1 0,1 0,-1 0,0 0,0-1,0 0,-1 1,1-1,-1 0,-1 0,1 0,0 0,-1-1,0 1,0 0,-1 0,0-1,0 1,0-1,0 1,-1 0,0 0,0-1,0 0,0 2,0 0,0 0,0 0,0 1,-1-1,1 0,-1 0,0 1,0-1,-1 1,1 0,-1 0,1 0,-1 0,0 0,0 0,0 1,0-1,-1 1,1 0,-1 0,1 0,-1 1,0-1,0 1,0 0,0 0,0 0,0 1,0-1,0 1,0 0,0 0,0 0,0 1,0-1,0 1,0 0,1 0,-1 1,0-1,0 1,1 0,-1 0,1 0,-4 2,4-2,0 1,0 0,0 0,0 0,0 0,0 0,1 0,-1 1,1-1,0 1,0 0,0 0,1-1,-1 1,1 0,0 0,0 1,0-1,1 0,0 0,-1 0,1 0,1 1,-1-1,1 0,-1 0,1 0,1 0,-1 0,11 21</inkml:trace>
  <inkml:trace contextRef="#ctx0" brushRef="#br0" timeOffset="7525.336">4238 990,'-16'-9,"0"0,0 1,-1 1,0 0,-1 1,1 1,-1 1,0 0,0 2,0 0,-13 0,28 2,0 0,1-1,-1 1,0 0,1 1,-1-1,0 0,0 1,1 0,-1 0,0-1,1 1,-1 1,1-1,0 0,-1 1,1-1,0 1,0 0,0-1,0 1,0 0,0 1,0-1,1 0,-1 0,1 1,-1-1,1 1,0-1,0 1,0-1,1 1,-1 0,1-1,-1 1,1 0,0-1,0 1,0 0,0 0,0-1,1 1,-1 0,1 0,0-1,0 1,0-1,0 1,0-1,1 1,-1-1,1 1,6 3,-1-1,0 0,1-1,0 1,0-2,1 1,-1-1,0 0,1-1,0 0,0-1,0 1,-1-2,1 1,0-1,0-1,0 1,0-2,0 1,0-1,-1 0,1-1,-1 0,1 0,-1-1,0 0,0-1,-3 2,-1 1,1-1,-1-1,0 1,0-1,0 1,0-1,0 0,-1 0,0-1,0 1,0-1,0 0,-1 0,0 0,0 0,0 0,1-4,17 73,-18-58,0-1,0 1,1 0,-1-1,1 0,1 1,-1-1,1 0,0-1,0 1,0-1,1 1,0-1,-1-1,1 1,1-1,-1 0,0 0,1 0,0-1,-1 0,1 0,0 0,0-1,6 1,-9-3,0 1,0-1,0 0,0 0,-1-1,1 1,0-1,0 1,-1-1,1 0,-1 0,0 0,1 0,-1 0,0-1,0 1,0-1,-1 1,1-1,-1 0,1 1,-1-1,0 0,0 0,1-3,12-78,-11-27,-1 109,0-1,0 0,0 0,0 1,1-1,-1 1,1 0,-1 0,1 0,0 0,0 0,0 1,0-1,0 1,0 0,0-1,1 2,-1-1,0 0,1 1,-1-1,0 1,1 0,-1 0,1 0,-1 1,0-1,1 1,-1 0,0 0,0 0,1 0,2 0,5 0,19 2,-1 0,1 2,-1 1,-1 1,22 9,-48-15,1 0,-1 0,1 0,-1 0,0 0,1 0,-1 1,0-1,0 1,0-1,0 1,-1 0,1 0,0 0,-1 0,1 0,-1 0,0 0,1 1,-1-1,0 0,0 1,-1-1,1 1,0-1,-1 1,0-1,1 1,-1-1,0 1,-1-1,1 1,0 0,-1-1,1 1,-1-1,0 1,1-1,-1 0,-1 1,1-1,-7 13,-12 27,20-41,-1 0,1 0,0 0,0 0,0 0,0 0,1 0,-1 0,0 0,0 0,1 0,-1 0,0 0,1 0,-1 0,1 0,-1 0,1 0,0-1,-1 1,1 0,0 0,0-1,-1 1,1 0,0-1,0 1,0-1,0 1,0-1,0 1,0-1,0 0,0 1,0-1,0 0,0 0,0 0,0 0,0 0,0 0,10 0,-1 0,1 0,-1-1,1-1,-1 0,1 0,-1-1,0-1,0 0,-1 0,1 0,-1-1,0-1,0 0,6-5,-4 1,1 0,-2-1,0 0,0 0,-1-1,0-1,-1 0,-1 0,0 0,-1-1,0 0,-1 0,0 0,-2-1,2-7,4-31,-2 0,-3-1,-2-37,-2 91,1-42,-1 0,-2 0,-2 0,-2 1,-2-3,-7 16,14 28,0 0,1 0,-1 0,0 0,0 0,1 0,-1 0,0 0,1 0,-1 1,0-1,1 0,-1 0,0 1,1-1,-1 0,0 1,1-1,-1 1,1-1,-1 1,1-1,-1 1,1-1,-1 1,1 0,-1-1,1 1,0-1,-1 1,1 0,0 0,0-1,0 1,-1 0,1-1,0 1,0 0,0 0,0 0,-8 28,2 1,0-1,2 1,2 0,0 1,3 24,-2 2,3 0,3 0,1-1,4 0,1 0,4-1,1 0,13 23,-27-71,1 0,0-1,1 0,-1 0,1 0,1 0,-1 0,1-1,0 0,0 0,1 1,15-6,-15-9</inkml:trace>
  <inkml:trace contextRef="#ctx0" brushRef="#br0" timeOffset="7758.622">4987 696,'-19'-9,"-12"-8,-5-1,0 1,14 3,20 3,23 7,25 3,19 3,16 2,7 4,2 4,-5 3,-7 3,-18-1</inkml:trace>
  <inkml:trace contextRef="#ctx0" brushRef="#br0" timeOffset="8052.351">5508 843,'-14'4,"-3"1,0 1,0 0,0 2,1-1,0 2,0 0,1 1,-9 8,22-16,-1 0,1 0,-1 0,1 1,0-1,0 1,0-1,0 1,0 0,1 0,-1 0,1 0,0 0,0 0,0 0,0 0,0 0,1 1,-1-1,1 0,0 1,0-1,0 0,1 0,-1 1,1-1,0 0,0 0,0 0,0 0,0 0,1 0,-1 0,1 0,0 0,0 0,0-1,0 1,0-1,1 0,-1 0,1 0,-1 0,1 0,0 0,2 0,2 1,0 0,0-1,0 0,0-1,1 0,-1 0,1 0,-1-1,1 0,-1 0,1-1,-1 0,0 0,1-1,-1 0,0-1,0 1,0-1,0 0,-1-1,1 0,-1 0,0 0,0-1,0 0,-1 0,0 0,0-1,0 0,-1 1,1-2,-1 1,-1-1,1 1,-1-1,0 0,-1 0,0 0,0 0,0-1,-1 1,0-1,-1 1,1-1,-2 1,0-8,1 14,0 0,0 0,0 0,0 0,0 0,0 0,0 0,-1 0,1 0,0 0,-1 0,1 0,-1 0,1 0,-1 0,1 0,-1 0,0 0,0 1,1-1,-1 0,0 0,0 1,0-1,0 1,0-1,0 1,0-1,0 1,0-1,0 1,0 0,0-1,0 1,0 0,0 0,0 0,0 0,0 0,0 0,0 0,0 1,0-1,0 0,0 0,-1 1,1-1,1 1,-1-1,0 1,0-1,0 1,0 0,0-1,0 1,1 0,-1 0,0-1,1 1,-1 0,0 0,1 0,-1 0,1 0,-1 0,-1 3,0 0,1 0,-1 0,1 0,0 0,0 1,0-1,0 0,1 1,0-1,0 0,0 1,0-1,1 0,-1 1,1-1,0 0,1 0,-1 1,1-1,0 0,0-1,0 1,0 0,1 0,-1-1,1 0,0 1,0-1,0 0,1 0,-1-1,1 1,-1-1,1 0,0 0,3 2,34 13,1-4</inkml:trace>
  <inkml:trace contextRef="#ctx0" brushRef="#br0" timeOffset="18659.58">6484 735,'0'23,"0"19,0 13,0 12,2 7,1 5,0 3,0-1,-2-5,-2-10,-4-10,0-13,-3-14,-1-14,0-9</inkml:trace>
  <inkml:trace contextRef="#ctx0" brushRef="#br0" timeOffset="19477.708">6417 1338,'-13'-326,"13"310,-1 8,0-1,1 0,0 0,0 1,1-1,0 0,1 1,0-1,0 0,1 1,0 0,0 0,1 0,0 0,1 1,1-3,-3 8,-1 0,1 1,0-1,-1 1,1 0,0-1,0 1,0 1,0-1,0 0,0 1,0-1,0 1,0 0,1 0,-1 0,0 1,0-1,0 1,0 0,0-1,0 1,0 0,0 1,1 0,68 43,-60-36,0 1,0 1,-1 0,0 0,-1 1,0 0,-1 1,4 9,-12-21,0 0,0 0,-1 1,1-1,-1 0,1 0,-1 1,1-1,-1 1,0-1,0 0,0 1,0-1,0 0,0 1,0-1,0 1,0-1,0 0,-1 1,1-1,-1 0,1 1,-1-1,1 0,-1 1,0-1,0 0,0 0,0 0,1 0,-1 0,-1 0,1 0,0 0,0 0,0-1,0 1,-1 0,1-1,0 1,0-1,-1 1,1-1,-1 0,-65 6,61-6,-1-1,1 0,0 0,0 0,0-1,0 0,1 0,-1 0,0-1,1 0,0 0,0 0,0-1,-5-4,10 7,0 0,1 1,-1-1,0 0,1 0,-1 0,0 0,1 0,-1 0,1 0,0 1,-1-1,1 0,0 0,-1 1,1-1,0 0,0 1,-1-1,1 1,0-1,0 1,0-1,0 1,0 0,0 0,0-1,0 1,0 0,0 0,0 0,0 0,0 0,0 0,0 0,0 0,0 0,0 1,0-1,1 0,91-7,93-16,-80-17,-101 37,0 0,0 0,-1 0,1 0,-1-1,0 0,0 0,0 0,0 0,-1-1,0 1,0-1,0 0,0 0,-1 0,0 0,0 0,1-5,-2 7,0 1,-1 0,0-1,1 1,-1-1,0 1,0-1,-1 1,1-1,0 1,-1-1,0 1,1 0,-1-1,0 1,0 0,0 0,0-1,-1 1,1 0,-1 0,1 0,-1 1,0-1,0 0,1 1,-1-1,0 1,-1-1,1 1,0 0,0 0,0 0,-1 0,1 0,0 1,-1-1,1 1,-1-1,1 1,-1 0,1 0,-1 0,1 0,-1 1,1-1,0 1,-1-1,1 1,-1 0,0 1,-1 1,1 1,1-1,-1 1,0 0,1 0,0 0,0 0,0 0,1 1,-1-1,1 0,0 1,0-1,0 1,1 0,0-1,0 1,0-1,0 1,1 0,0-1,0 1,0-1,0 0,1 1,-1-1,1 0,0 0,2 3,4 4,1 0,0-1,1 0,0-1,0 0,1 0,0-1,1-1,-1 0,1 0,1-1,-1-1,1 0,0 0,0-1,1-1,-1-1,1 0,0 0,-1-1,6-1,-15 0,0 0,0 0,0 0,0 0,0 0,0-1,0 0,0 0,0 0,0 0,0-1,0 1,-1-1,1 0,-1 0,1-1,-1 1,0-1,0 1,0-1,0 0,-1 0,1 0,-1-1,1 1,-1-1,0 1,-1-1,1 0,0 1,-1-1,1-4,2-16,-2 1,0-1,-1 0,-2 0,-1-13,-1-41,3 76,0 0,0 0,0 0,0 1,0-1,0 0,0 0,1 1,-1-1,1 0,0 1,-1-1,1 0,0 1,0-1,0 1,0-1,0 1,0 0,0-1,1 1,-1 0,0 0,1 0,-1 0,1 0,-1 0,1 0,0 0,-1 1,1-1,0 1,-1-1,1 1,0 0,0-1,-1 1,1 0,0 0,0 0,-1 1,1-1,1 0,33 2,1 1,-1 2,0 2,0 1,28 11,-61-19,-1 0,1 0,0 1,0 0,0-1,0 1,-1 0,1 0,0 1,-1-1,1 0,-1 1,0 0,1-1,-1 1,0 0,0 0,0 0,0 1,0-1,-1 0,1 1,-1-1,1 1,-1 0,0-1,0 1,0 0,0 0,-1-1,1 1,-1 0,0 0,0 0,0 0,0 0,0 0,0-1,-1 4,-58 122,59-126,0 1,0-1,0 0,0 0,0 1,0-1,0 0,1 1,-1-1,1 0,0 0,0 0,0 0,0 0,0 0,0 0,0 0,0 0,1 0,-1 0,1-1,0 1,-1-1,1 1,0-1,0 0,0 1,0-1,0 0,1 0,67 19,-24-15,-3-2</inkml:trace>
  <inkml:trace contextRef="#ctx0" brushRef="#br0" timeOffset="20280.996">7888 735,'-2'15,"1"-1,0 0,1 1,1-1,0 0,1 1,0-1,1 0,1 1,-2-10,0 1,0-1,0 0,1 1,-1-1,1 0,1 0,-1-1,1 1,-1-1,1 0,1 0,-1 0,0 0,1-1,0 1,0-1,0-1,0 1,0-1,1 1,-1-2,4 2,-2-3,-1 0,0 0,0-1,0 1,0-2,0 1,-1-1,1 1,0-1,-1-1,1 1,-1-1,1 0,-1-1,0 1,-1-1,1 0,-1 0,1 0,-1-1,0 1,-1-1,1 0,-1 0,0-1,0 1,-1-1,0 1,0-1,0 0,0 0,-1 0,0 0,0 0,-1 0,1 0,2-103,-3 170,1-55,0 1,0 0,1-1,0 1,1-1,0 0,0 0,0 0,0 0,1 0,0 0,0-1,1 0,-1 0,1 0,0-1,1 1,-1-1,1 0,0-1,-1 0,2 1,-1-2,0 1,1-1,-1 0,1 0,-1-1,1 0,0 0,0-1,0 1,-1-1,1-1,0 0,0 1,-1-2,1 1,0-1,-1 0,4-2,2-3,-1-1,0 0,0 0,-1-1,0 0,0-1,-1 0,0 0,-1-1,0-1,-1 1,0-1,-1 0,0-1,-1 1,-1-1,0 0,0 0,0-10,-5 30,1-1,0 0,1 1,-1-1,1 0,0 1,1-1,0 0,0 0,0 0,0 0,1-1,0 1,0 0,1-1,0 0,0 0,4 4,-2-4,0-1,1 0,0-1,0 1,0-1,0-1,0 1,1-1,-1-1,1 1,-1-1,1 0,-1-1,1 0,0 0,-1-1,1 0,0 0,-1-1,0 0,1 0,-1 0,0-1,0 0,0-1,0 0,-1 0,0 0,0-1,0 0,0 0,-1 0,1-1,-1 0,-1 0,1 0,-1 0,0-1,-1 0,1 1,0-6,8-51,-13 70,-1-1,2 1,-1 0,1 0,0-1,0 1,1 0,0 0,0-1,1 1,0-1,0 1,0-1,1 0,0 0,0 0,0 0,1 0,0 0,0-1,1 0,-1 0,1 0,0-1,0 1,4 1,7 0</inkml:trace>
  <inkml:trace contextRef="#ctx0" brushRef="#br0" timeOffset="20570.24">8903 295,'-6'7,"1"4,3 1</inkml:trace>
  <inkml:trace contextRef="#ctx0" brushRef="#br0" timeOffset="20890.383">9238 1,'-7'17,"0"1,2 0,0 0,1 0,1 1,-1 16,2-25,-6 51,3 0,3-1,2 1,3 0,2 0,3-1,3 0,3 3,-10-47,1-1,1 1,0-1,1-1,0 1,2-1,-1 0,4 2,-9-11,1-1,-1 0,1 0,0-1,1 1,-1-1,1 0,-1 0,1 0,0-1,0 0,0 1,0-2,0 1,1-1,-1 0,0 0,1 0,-1-1,1 1,-1-1,1-1,-1 1,0-1,1 0,-1 0,6-3,-1 1,0-2,0 1,-1-2,1 1,-1-1,0-1,-1 1,1-1,-1-1,-1 0,1 0,-1 0,-1-1,0 0,0 0,-1-1,0 1,0-1,-1-1,0 1,-1 0,-1-1,2-6,-3 16,-1 0,1 0,-1 0,1 0,-1 0,1-1,-1 1,0 0,0 0,1 0,-1 0,0 0,0 0,0-1,0 1,0 0,-1 0,1 0,0 0,0 0,-1 0,1 0,0 0,-1 0,0 0,1 0,-1 0,1 0,-1 0,0 0,0 0,1 0,-1 0,0 1,0-1,0 0,0 1,0-1,0 1,0-1,0 1,0-1,0 1,-4 4,1 1,1-1,-1 1,1 0,-1 0,1 0,1 0,-1 0,1 1,0 0,0-1,1 1,-1 0,1 0,0-1,1 1,0 0,0 3,0-3,0-1,1 1,0 0,0 0,0 0,1-1,-1 1,2-1,-1 1,0-1,1 0,0 0,0 0,1 0,-1-1,1 1,0-1,1 0,-1 0,0 0,1-1,0 1,0-1,0 0,5 1,3 3,0-2,1 0,0 0,0-1,0-1,1 0,-1-1,1-1,12 0,18-3</inkml:trace>
  <inkml:trace contextRef="#ctx0" brushRef="#br0" timeOffset="21167.78">9197 295,'21'0,"24"0,28 0,29 0,19 0,10 0,-3 0,-25 0</inkml:trace>
  <inkml:trace contextRef="#ctx0" brushRef="#br0" timeOffset="22068.459">1164 2006,'30'-47,"-3"0,-1-2,-2-1,-3-1,-2 0,-2-2,-2 0,7-53,-22 16,0 90,-1-1,1 1,0 0,-1 0,1 0,0 0,-1-1,1 1,0 0,-1 0,1 0,-1 0,1 0,0 0,-1 0,1 0,-1 0,1 0,-1 0,1 0,0 0,-1 0,1 0,0 1,-1-1,1 0,-1 0,1 0,0 1,-1-1,1 0,0 0,0 1,-1-1,1 0,0 1,-1-1,1 0,0 1,0-1,0 0,0 1,-1-1,1 1,0-1,0 0,0 1,0-1,0 1,0-1,0 0,0 1,0-1,0 1,-10 25,1 1,1 0,1 1,2-1,0 1,2 0,1 28,-3 21,3 0,6 42,-5-112,1 1,1 0,-1 0,1-1,0 1,1 0,0-1,0 1,0-1,1 0,0 1,1-2,0 1,0 0,0-1,1 1,0-1,0 0,0-1,1 1,0-1,0 0,0-1,1 0,-1 0,1 0,0 0,0-1,1-1,-1 1,5 0,28-2,-4-4</inkml:trace>
  <inkml:trace contextRef="#ctx0" brushRef="#br0" timeOffset="22274.902">1057 1565,'-14'-2,"-4"-4,7 0,17-1,26-5,28-4,27-2,20 0,14 3,-1 4,-21 4</inkml:trace>
  <inkml:trace contextRef="#ctx0" brushRef="#br0" timeOffset="22892.004">1604 2087,'8'-9,"-2"-1,1 1,-1-1,-1 0,1 0,-2-1,0 0,0 1,0-2,-2 1,1 0,-2 0,1-1,-2 1,1-1,-1 1,-1-1,0 1,-1-1,0 1,-1 0,-2-7,-12-30,18 47,0 0,-1-1,1 1,0 0,0 0,0 0,0 0,0 0,0 0,0 0,0 0,0 0,0 0,0 1,1-1,-1 0,0 1,1-1,-1 1,0 0,1-1,-1 1,1 0,-1 0,0 0,1 0,-1 0,1 0,-1 0,0 0,1 1,-1-1,1 0,-1 1,1 0,3-1,34 2,1 2,-1 2,0 1,0 2,9 5,-42-13,-1 1,0 0,0 0,0 0,0 1,0-1,-1 1,1 0,-1 1,0-1,0 1,0 0,0 0,-1 0,1 0,-1 1,0 0,-1-1,1 1,-1 0,0 0,0 0,0 1,-1-1,0 0,0 1,0-1,-1 1,0-1,0 1,-31 111,30-115,1-1,-1 0,1 1,-1-1,1 0,-1 1,1-1,0 1,0-1,0 0,0 1,0-1,0 1,0-1,0 1,0-1,1 0,-1 1,1-1,-1 1,1-1,-1 0,1 0,0 1,0-1,-1 0,1 0,0 0,0 0,0 0,0 0,1 0,-1 0,0 0,0 0,0-1,1 1,-1 0,0-1,1 1,-1-1,1 0,-1 1,0-1,1 0,-1 0,2 0,10 0,1-1,-1-1,0 0,1 0,-1-1,0-1,-1-1,1 1,-1-2,1 0,-2 0,1-1,0-2,-5 5,0-1,0 0,-1-1,0 1,0-1,0 0,-1-1,0 1,0-1,-1 0,0-1,0 1,-1-1,1 1,-2-1,1 0,-1 0,0 0,-1-1,0 1,0 0,-1 0,0-1,0 1,-1 0,0-1,-1-1,2 9,0 0,0 0,0 0,0 0,0 0,0 0,0 0,0 0,0 0,-1 0,1 0,0 0,-1 0,1 0,-1 0,1 0,-1 0,1 0,-1 0,1 1,-1-1,0 0,0 0,1 1,-1-1,0 1,0-1,0 0,0 1,1-1,-1 1,0 0,0-1,0 1,0 0,0 0,0 0,0-1,0 1,0 0,0 0,0 0,0 1,0-1,0 0,0 0,0 0,0 1,0-1,0 1,0-1,0 1,0-1,0 1,0-1,-3 9,-1 0,2 0,-1 0,1 0,0 1,1-1,0 1,1 0,0-1,1 1,0 8,-1-12,0 1,0 0,1 0,0 0,1-1,0 1,0 0,0 0,0-1,1 1,1-1,-1 1,1-1,0 0,0 0,1 0,-1 0,1-1,1 0,-1 1,1-2,0 1,0 0,0-1,1 0,-1 0,1-1,0 1,1-1,91 19,-51-18</inkml:trace>
  <inkml:trace contextRef="#ctx0" brushRef="#br0" timeOffset="23837.912">2741 1859,'-9'0,"1"0,-1 1,0 0,1 0,-1 1,0 0,1 0,0 1,0 0,-1 0,2 1,-1 0,0 1,1 0,0 0,0 0,1 1,-1 0,1 0,0 1,1 0,0 0,0 0,0 1,1-1,-2 5,5-9,1 1,-1-1,1 0,-1 1,1-1,0 1,0-1,1 0,-1 1,1-1,0 1,-1-1,1 0,1 0,-1 0,0 1,1-1,0 0,0-1,0 1,0 0,0 0,0-1,1 0,-1 1,1-1,0 0,-1 0,1 0,0-1,0 1,2 0,8 5,1-1,0-1,0 0,0-1,0-1,15 2,-9-1,0-1,1-1,-1 0,1-2,-1 0,1-2,0 0,-1-1,0-1,0-1,0-1,-1-1,1 0,-2-2,1 0,-1-1,11-8,-25 14,1 0,-1-1,0 0,0 0,0 0,-1 0,0-1,0 1,0-1,0 0,-1 1,0-1,0-1,-1 1,0 0,0 0,0 0,-1-1,0 1,0 0,-1-1,0-3,1 9,0 0,0-1,0 1,-1 0,1 0,0 0,-1 0,1-1,0 1,-1 0,1 0,-1 0,0 0,1 0,-1 0,0 0,0 1,0-1,1 0,-1 0,0 1,0-1,0 0,0 1,0-1,0 1,0-1,-1 1,1-1,0 1,0 0,0 0,0 0,-1-1,1 1,0 0,0 0,0 1,0-1,-1 0,1 0,0 1,0-1,0 0,0 1,0-1,0 1,0-1,0 1,0 0,0-1,0 1,0 0,0 0,0 0,1 0,-1 0,0 0,0 0,-2 2,-1 1,1 0,0 0,0 0,1 1,-1-1,1 0,0 1,0 0,0 0,0-1,1 1,0 0,0 0,0 0,1 0,0 0,0 1,0-1,1 0,-1 0,1 0,0 0,1 0,-1-1,1 1,0 0,0-1,0 1,1-1,0 1,0-1,0 0,0 0,0-1,1 1,0-1,0 1,0-1,0 0,0-1,1 1,1 0,9 4,-1-1,1 0,0-1,0-1,0 0,1-1,0-1,-1-1,1 0,0-1,0 0,-1-1,1-1,0-1,-1 0,0-1,14-5,-22 6,0-1,0 1,0-1,-1 0,1-1,-1 1,0-1,0 0,-1-1,0 0,0 0,0 0,0 0,-1-1,0 1,0-1,-1 0,0 0,0-1,-1 1,0-1,0 1,-1-1,0 0,0 1,-1-1,0 0,0 0,-1 1,0-1,0 0,-1 0,-23-85,25 92,-1 1,1-1,0 0,0 1,0-1,0 0,0 1,0-1,0 0,1 1,-1-1,0 0,0 1,0-1,1 0,-1 1,0-1,1 0,-1 1,0-1,1 1,-1-1,1 1,-1-1,1 1,-1-1,1 1,-1-1,1 1,0 0,-1-1,1 1,0 0,-1 0,1-1,0 1,-1 0,1 0,0 0,-1 0,1 0,0 0,-1 0,1 0,0 0,-1 0,1 0,0 1,39 9,-35-8,-1-1,21 7,0 1,0 1,-1 2,0 0,11 9,-31-18,0 1,0 0,0 1,0-1,-1 1,0-1,0 1,0 0,-1 0,0 0,0 0,0 1,0-1,-1 1,0-1,0 1,0-1,-1 1,0 0,0-1,0 1,-2 5,4 37,-1-45,0 0,0 0,0 0,0 0,0 0,0 0,1-1,0 1,-1 0,1-1,0 0,0 1,0-1,1 0,-1 0,0 0,1 0,0 0,-1-1,1 1,0-1,0 0,0 0,0 0,0 0,0 0,0 0,0-1,1 1,94-2,-88 0,0 0,0-1,0-1,-1 1,1-1,-1-1,0 0,0 0,0-1,0 0,-1-1,0 1,0-2,0 1,-1-1,0 0,-1 0,1-1,-1 0,-1 0,1-1,-1 0,-1 0,0 0,0 0,-1 0,0-1,0 0,0-8,-3 16,0-1,0 1,0-1,-1 1,1-1,-1 1,1-1,-1 1,0 0,0-1,0 1,0 0,-1-1,1 1,0 0,-1 0,0 0,1 1,-1-1,0 0,0 0,0 1,0 0,0-1,0 1,-1 0,1 0,0 0,-1 0,1 0,-1 1,1-1,0 1,-1-1,0 1,1 0,-1 0,1 0,-1 0,1 1,-1-1,1 1,-1-1,1 1,0 0,-1 0,1 0,-2 1,0 0,0 0,1 1,-1-1,0 1,1-1,-1 1,1 0,0 0,0 1,0-1,1 1,-1-1,1 1,0 0,0 0,0 0,1 0,-1 0,1 0,0 1,0-1,0 0,1 1,-1-1,1 0,0 1,0-1,1 1,0-1,-1 0,1 0,1 1,-1-1,1 0,-1 0,1 0,0 0,1 0,-1-1,1 1,-1-1,1 1,0-1,0 0,1 0,-1 0,1 0,15 8,0-1,1 0,1-1,-1-2,1 0,0-1,1-1,0-1,-1-1,1 0,0-2,7-1,34 3,-9-3</inkml:trace>
  <inkml:trace contextRef="#ctx0" brushRef="#br0" timeOffset="24181.763">4639 1913,'-9'-4,"0"1,0 0,0 0,0 1,0 0,-1 1,1 0,-1 0,1 1,-1 0,1 1,0 0,-1 0,1 1,0 0,0 1,0 0,0 1,0 0,1 0,-1 0,-3 4,10-7,0 1,0-1,0 0,1 0,-1 1,1-1,-1 1,1-1,-1 1,1 0,0 0,0-1,0 1,0 0,0 0,0 0,1 0,-1 0,1 0,-1 0,1 1,0-1,-1 0,1 0,0 0,1 0,-1 0,0 1,1-1,-1 0,1 0,-1 0,1 0,0 0,0 0,0 0,0-1,0 1,1 0,-1 0,0-1,1 1,-1-1,1 1,0-1,-1 0,1 0,0 0,1 1,5 2,0 0,0-1,0 0,1 0,-1 0,1-2,0 1,0-1,0 0,-1 0,1-1,0-1,0 0,0 0,0 0,-1-1,1 0,-1-1,1 0,-1 0,0-1,0 0,0-1,-1 1,1-1,-1-1,2-2,6-23,-14 31,-1-1,0 1,0-1,0 0,0 1,1-1,-1 1,0-1,0 0,0 1,0-1,0 1,0-1,-1 0,1 1,0-1,0 1,0-1,-1 0,1 1,0-1,0 1,-1-1,1 1,-1-1,1 1,0-1,-1 1,1-1,-1 1,1 0,-1-1,1 1,-1 0,1-1,-1 1,0 0,1 0,-1 0,1-1,-1 1,0 0,1 0,-1 0,1 0,-1 0,0 0,1 0,-1 0,1 0,-1 1,0-1,0 0,0 0,-1 1,1-1,0 0,-1 1,1-1,0 1,0 0,0-1,0 1,-1 0,1 0,0 0,0 0,0 0,1 0,-1 0,0 0,0 0,0 0,1 0,-1 0,1 1,-1-1,1 0,-1 0,1 1,0-1,0 0,-1 1,1-1,0 0,0 1,0-1,1 0,-1 1,0-1,0 0,1 1,-1-1,1 0,-1 0,1 1,0-1,-1 0,1 0,0 0,0 0,-1 0,1 0,0 0,0 0,0 0,1 0,-1-1,0 1,0 0,0-1,0 1,1 0,66 14,-27-11</inkml:trace>
  <inkml:trace contextRef="#ctx0" brushRef="#br0" timeOffset="24523.579">5722 1645,'0'14,"0"13,2 9,4 8,2 0,2 0,5-5,-1-7,-3-9</inkml:trace>
  <inkml:trace contextRef="#ctx0" brushRef="#br0" timeOffset="25214.798">5602 1458,'20'2,"-1"1,1 1,-1 1,0 1,0 0,-1 1,0 1,0 1,0 1,-1 0,-1 1,0 1,-1 0,0 2,0-1,-2 2,0 0,0 0,-2 1,0 1,0 0,-2 0,0 1,44 165,-53-179,1-1,-1 1,1 0,0-1,0 1,1-1,-1 1,1-1,-1 0,1 0,0 0,1 0,-1 0,0 0,1 0,0-1,-1 1,1-1,0 1,0-1,0 0,1-1,-1 1,0 0,1-1,-1 0,1 0,0 0,-1 0,1-1,0 1,-1-1,1 0,2 0,3 0,1-1,-1 0,1-1,-1 0,0 0,0-1,0 0,0-1,0 0,-1 0,1-1,-1 0,-1-1,1 0,-1 0,0 0,0-1,0 0,-1 0,0-1,-1 0,0 0,0 0,0 0,-1-1,-1 0,1 0,-2 0,1-2,-2 11,0-1,-1 0,1 0,-1 0,1 0,-1 0,0 0,1 0,-1 0,0 1,1-1,-1 0,0 0,0-1,0 1,0 0,0 0,0 0,0 0,-1 0,1 0,0 0,0 1,-1-1,1 0,-1 0,1 0,-1 0,1 0,-1 0,1 0,-1 1,0-1,1 0,-1 1,0-1,0 0,0 1,0-1,1 1,-1-1,0 1,0 0,0-1,0 1,0 0,0-1,0 1,0 0,0 0,0 0,0 0,0 0,0 0,0 0,0 1,0-1,0 0,0 0,0 1,0-1,0 1,0-1,-3 5,-1-1,1 1,0 0,1 0,-1 1,1-1,0 1,0-1,1 1,-1 0,1 0,1 0,-1 1,1-1,0 0,0 1,1-1,0 0,0 1,1-1,0 0,0 1,0-1,0 0,1 0,0 0,1 1,3 0,0 0,0-1,1 0,-1 0,1-1,1 1,-1-2,1 1,-1-1,1 0,1-1,-1 0,0 0,1 0,0-1,-1-1,1 0,0 0,0 0,0-1,-1 0,1-1,0 0,0-1,-1 0,1 0,-1 0,7-4,-7 3,-1-1,0-1,0 1,0-1,0 0,-1-1,0 1,0-1,-1-1,1 1,-1-1,0 0,-1 0,0 0,0-1,-1 1,0-1,0 0,0 0,-1 0,-1 0,1 0,-1-1,-1 1,1 0,-1-1,-1 1,0 0,-1-4,-3 6,-1 22,4-2,1-1,0 1,0 0,1-1,1 1,0-1,1 1,1-1,2 7,-4-15,1 1,0-1,0 0,1 0,-1 0,1 0,0 0,1-1,-1 1,1-1,0 0,0 0,0 0,0-1,1 1,-1-1,1 0,0 0,0-1,0 0,0 0,1 0,-1 0,3 0,0-1,0 0,0-1,0 0,1 0,-1-1,0 0,0 0,0-1,0 0,0 0,0-1,0 0,-1 0,1-1,-1 0,0 0,0-1,-1 0,1 0,4-6,12-12</inkml:trace>
  <inkml:trace contextRef="#ctx0" brushRef="#br0" timeOffset="25925.193">6912 1793,'-2'7,"0"1,1 0,1-1,-1 1,1 0,0 0,1-1,0 1,0 0,1 0,0-1,0 1,1-1,0 0,0 0,1 0,-1 0,1 0,1-1,0 0,0 0,0 0,0 0,1-1,0 0,0 0,0-1,1 1,0-2,0 1,4 1,-1-2,0 0,1 0,-1-1,1-1,-1 0,1 0,0-1,0-1,-1 1,1-2,-1 1,1-2,-1 1,1-2,-1 1,0-1,-1-1,1 1,-1-2,0 1,0-1,0-1,-1 0,0 0,0 0,-1-1,0 0,-1-1,1 0,-1 0,0-1,15-26,-1 0,-2-1,-2-1,-1-1,-2-1,-1 1,5-41,-18 80,1 0,0 0,0 0,-1 0,1 0,0 0,0 0,0 0,-1 0,1 0,0 0,0 0,-1 0,1 0,0 0,0 0,-1-1,-14 46,1 1,2 0,2 1,2 0,3 0,1 1,2 13,5 14,4 1,3-2,3 1,3-1,19 50,-5-12,-23-79,-6-22,-6-22,-47-209,29 115,3 0,6-2,2-26,21 73,-7 59,0 0,0 0,0 1,0-1,1 1,-1-1,0 1,0 0,0 0,1 0,-1 0,0 0,0 0,1 1,-1-1,0 1,0-1,0 1,0 0,0 0,0 0,0 0,0 0,0 1,0-1,0 1,5 2,165 80,-170-84,-1 0,1 1,-1-1,1 1,-1-1,1 1,-1-1,1 1,-1 0,0 0,0 0,1 0,-1 0,0 0,0 0,0 0,0 0,0 0,0 1,0-1,-1 0,1 1,0-1,-1 0,1 1,-1-1,1 1,-1-1,0 1,1-1,-1 1,0 0,0-1,0 1,-1-1,1 1,0-1,0 1,-1-1,1 1,-1-1,1 1,-1-1,0 0,0 1,0 0,-12 6,0-1,0-1,0 0,-1 0,0-2,0 1,-2-2,-9 5,-64 16,89-24,0 0,1 0,-1 0,0 0,0 0,0 0,0 0,1 0,-1 0,0 0,0 0,0 0,0 0,0 0,1 0,-1 0,0 0,0 1,0-1,0 0,0 0,0 0,0 0,0 0,1 1,-1-1,0 0,0 0,0 0,0 0,0 0,0 1,0-1,0 0,0 0,0 0,0 0,0 1,0-1,14 0</inkml:trace>
  <inkml:trace contextRef="#ctx0" brushRef="#br0" timeOffset="26222.211">7968 2193,'4'-16,"2"-5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8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1,'0'15,"0"15,0 10,2 13,1 8,2 3,0-1,2-2,-1-4,2-8,0-10,0-12</inkml:trace>
  <inkml:trace contextRef="#ctx0" brushRef="#br0" timeOffset="398.409">250 198,'-5'11,"1"1,0 0,1 1,1-1,-1 1,2-1,0 1,0 0,1-1,1 1,0 0,1-1,0 1,1-1,0 0,1 0,1 0,0 0,0 0,1-1,0 0,4 3,-6-10,0-1,0 1,0-1,1 0,-1 0,1 0,0-1,0 1,0-1,0-1,0 1,1-1,-1 1,1-1,-1-1,0 1,1-1,-1 0,1 0,-1-1,1 0,-1 0,0 0,1 0,-1-1,0 0,0 0,0-1,0 1,0-1,-1 0,1 0,-1 0,0-1,0 0,0 0,3-4,0-1,-1 0,0-1,0 0,-1 0,0-1,-1 1,0-1,-1 0,0 0,0 0,-1-1,-1 1,0 0,-1-1,0 1,-1-1,0 1,0-1,-1 1,-1 0,0 0,-1 0,0 0,-2-2,4 9,0 0,-1 0,0 0,0 0,0 1,-1-1,1 1,-1 0,1 0,-1 1,0-1,0 1,-1-1,1 1,0 0,-1 1,1-1,-1 1,1 0,-1 0,0 1,1-1,-1 1,0 0,0 0,1 0,-1 1,0 0,1 0,-1 0,0 1,1-1,0 1,-1 0,1 0,0 0,0 1,0 0,-1 0,-3 3,1 1,0-1,-1 1,2 0,-1 1,1 0,1 0,-1 0,1 1,1 0,-1 0,2 0,-3 8,-7 27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0:28.1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1,'25'16,"19"21,3-3,0-1,2-3,1-2,2-1,1-4,0-1,35 7,-37-5,-51-24,1 1,-1-1,0 0,1 1,-1-1,0 1,1-1,-1 1,0-1,0 1,1-1,-1 1,0-1,0 1,0 0,0-1,0 1,0-1,0 1,0-1,0 1,0-1,0 1,0 0,0-1,0 1,-1-1,1 1,0-1,0 1,-1-1,1 1,0-1,-1 1,1-1,0 0,-1 1,1-1,-1 1,1-1,0 0,-1 1,1-1,-1 0,1 0,-1 1,1-1,-1 0,0 0,1 0,-1 0,1 0,-1 0,-153 72,-138 81,189-96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0:35.7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0 284,'25'3,"0"-1,0-2,0 0,0-1,-1-2,1 0,0-2,-1 0,0-2,0-1,15-7,-17 8,0-1,-1-1,0 0,0-2,-1-1,-1 0,0-2,0 0,-2-1,0 0,0-2,0-2,2-31,-19 49,0 0,0-1,0 1,0 0,-1 0,1 0,0 0,0 0,-1 0,1 0,0 0,-1-1,1 1,-1 0,0 0,1 1,-1-1,0 0,1 0,-1 0,0 0,0 1,0-1,0 0,0 1,0-1,0 1,0-1,0 1,0-1,0 1,0 0,0-1,0 1,-1 0,1 0,0 0,0 0,0 0,0 0,0 0,0 0,-1 0,0 1,-4 2,-1 0,1 0,0 0,0 1,0 0,1 0,-1 1,1-1,0 1,0 1,1-1,-1 0,1 1,0 0,1 0,0 0,0 1,0-1,0 1,1-1,0 1,1 0,-1 0,1 0,1 4,-11 59,5 1,2 0,3 0,6 42,-2-44,2-22,-3 0,-2 0,-2 0,-2 0,-2 0,-1 0,-10 25,-1-24</inkml:trace>
  <inkml:trace contextRef="#ctx0" brushRef="#br0" timeOffset="360.495">187 578,'1'-2,"-1"1,1 0,0-1,-1 1,1 0,0 0,0 0,0 0,0 0,0 0,0 0,0 0,0 0,0 0,0 1,1-1,-1 0,0 1,0-1,1 1,-1-1,0 1,1 0,0-1,-1 1,328-89,-171 37,-157 52,0 0,1 0,-1 0,0 0,1 0,-1 1,0-1,1 0,-1 1,0-1,0 1,1-1,-1 1,0 0,0-1,0 1,0 0,0 0,0 0,0 0,0 0,0 0,0 0,0 0,-1 0,1 1,-1-1,1 0,-1 0,1 1,-1-1,1 0,-1 0,0 1,0-1,0 1,0-1,0 0,0 1,0-1,0 0,0 1,-1-1,1 0,-1 0,1 1,-1-1,1 0,-1 0,0 1,0-1,1 9,-1 137,3-127</inkml:trace>
  <inkml:trace contextRef="#ctx0" brushRef="#br0" timeOffset="625.833">829 176,'-9'5,"1"6,10 5,8 5,3-1</inkml:trace>
  <inkml:trace contextRef="#ctx0" brushRef="#br0" timeOffset="890.959">963 631,'18'-7,"0"-1,-1-1,-1-1,1 0,-2-1,1-1,-1-1,-1 0,-1 0,0-2,0 1,3-8,-14 20,-1 0,0 0,1 1,-1-1,0 0,0 0,-1 0,1 0,0 0,-1 0,1-1,-1 1,0 0,1 0,-1 0,0 0,0-1,-1 1,1 0,0 0,-1 0,1 0,-1 0,0 0,0 0,1 0,-1 0,-1 0,1 0,0 0,0 0,-1 1,1-1,-1 1,1-1,-1 1,0-1,0 1,1 0,-1 0,0 0,0 0,0 0,0 0,0 1,0-1,-1 1,1-1,0 1,-1 0,-2 0,0 0,0 0,0 1,0 0,0 0,0 0,0 0,0 1,1 0,-1 0,1 0,-1 1,1-1,0 1,0 0,0 0,0 1,0-1,1 1,0 0,-1 0,1 0,1 0,-1 0,0 2,-1 1,0-1,1 1,0 0,0 0,1 1,0-1,0 0,0 1,1 0,0-1,1 1,0 0,0-1,0 1,1 0,1 3,0-5,0 0,1-1,0 1,0-1,0 0,0 0,1 0,0 0,0 0,1-1,-1 0,1 0,0 0,0 0,0-1,0 0,0 0,1 0,0-1,-1 0,1 0,1 0,13 4,1-2,0 0,0-1,0 0,16-2,18-1</inkml:trace>
  <inkml:trace contextRef="#ctx0" brushRef="#br0" timeOffset="1921.355">1711 485,'-15'-2,"1"1,-1 1,0 1,1 0,-1 0,0 2,1 0,0 0,0 1,0 1,0 1,0 0,1 0,0 2,1-1,-9 8,19-14,0 0,0 0,0 0,0 0,0 0,0 1,0-1,1 1,-1-1,1 1,-1 0,1-1,-1 1,1 0,0 0,0 0,0 0,0 0,0 0,1 0,-1 0,1 1,-1-1,1 0,0 0,-1 0,1 1,0-1,1 0,-1 0,0 1,1-1,4 3,0-1,1 0,0 0,0-1,0 0,0 0,0 0,0-1,1 0,-1 0,1 0,0-1,0 0,-1-1,1 1,2-1,0 1,42 3,1-1,-1-3,0-2,0-2,0-2,-1-3,1-2,-2-2,0-2,10-6,-53 18,1 1,-1 0,0 0,0-1,0 0,0 0,0 0,0-1,-1 1,1-2,-1 1,0 0,-1-1,1 0,-1 0,0-1,0 0,-3 5,-1 0,0 0,1 0,-1 0,0 0,0 0,0 0,0 0,0-1,0 1,0 0,0 0,-1 0,1 0,0 0,-1 0,1 0,0 0,-1 0,0 0,1 0,-1 0,1 0,-1 1,0-1,0 0,1 0,-1 1,0-1,0 0,0 1,0-1,0 1,0-1,0 1,0-1,0 1,0 0,-1-1,-44-6,38 7,1-1,-1 1,1 1,-1-1,0 1,1 1,-1-1,1 1,0 1,0-1,-1 1,2 0,-1 1,0 0,1 0,-1 0,1 1,1 0,-1 0,1 0,-1 1,1 0,-2 4,6-9,1 1,-1-1,1 1,-1 0,1-1,0 1,0-1,0 1,0-1,0 1,0 0,0-1,0 1,1-1,-1 1,0-1,1 1,0-1,-1 1,1-1,0 0,0 1,0-1,0 0,0 1,0-1,0 0,0 0,0 0,0 0,1 0,-1 0,0-1,1 1,0 0,54 18,-41-16,1 0,-1-1,1-1,0-1,-1 0,1-1,0 0,-1-1,1-1,-1-1,2-1,24-22,-42 30,-1 0,1 0,1 0,-1 1,0-1,1 0,-1 1,1-1,0 1,0-1,1 0,-1 1,1-1,-1 0,1 1,0-1,0 0,1 0,-1 0,1 0,-1 0,1 0,0 0,0 0,0-1,1 1,-1-1,1 0,-1 1,1-1,0 0,0-1,-1 1,1 0,1-1,-1 0,0 1,0-1,0 0,1-1,-1 1,0-1,1 1,-1-1,1 0,-1 0,0-1,1 1,-1-1,2 0,-1 0,1-1,-1 1,0-1,0 0,-1 0,1-1,0 1,-1-1,1 0,-1 0,0 0,0 0,0-1,0 1,-1-1,1 1,-1-1,0 0,0 0,0 0,-1 0,1-1,0-3,10-106,-12 99,0 13,0 0,-1-1,1 1,0 0,0 0,0-1,0 1,1 0,-1 0,1-1,-1 1,1 0,0 0,0 0,0 0,0 0,0 0,0 0,0 0,1 1,-1-1,1 0,-1 1,1-1,0 1,-1-1,1 1,0 0,0 0,0 0,0 0,0 0,0 0,1 0,-1 1,0-1,0 1,0 0,3 0,8-1,1 1,0 0,0 1,-1 1,1 0,0 1,-1 0,0 1,0 0,0 1,0 1,-1 0,3 3,-12-6,1 0,-1-1,0 2,0-1,-1 0,1 1,-1-1,0 1,0 0,0 0,0 0,-1 0,1 0,-1 0,0 0,0 0,-1 0,1 1,-1-1,0 0,0 1,0-1,-1 0,1 0,-1 1,0-1,0 0,-1 0,1 0,-1 0,0 0,0-1,-1 2,-2 6,4-10,-1 1,1 0,0-1,0 1,0 0,0 0,0-1,0 1,0 0,1 0,-1 0,1 0,-1 0,1 0,0 0,0 1,0-1,0 0,0 0,0 0,1 0,-1 0,1 0,-1 0,1 0,0 0,0 0,0-1,0 1,0 0,0 0,0-1,2 2,6 0,1-2,0 1,-1-1,1-1,0 1,0-2,-1 1,1-1,0-1,-1 0,1 0,-1-1,0 0,9-5,0 2,0-2,0 0,-1-1,-1-1,1-1,10-9,-21 16,-1-1,0 1,0-1,0 0,-1-1,0 1,0-1,0 0,0 0,-1 0,0 0,-1-1,1 1,-1-1,0 1,-1-1,0 0,0 0,0 0,-1-3,0 9,0 0,0-1,0 1,0-1,0 1,-1-1,1 1,0 0,-1-1,0 1,1 0,-1-1,0 1,1 0,-1 0,0-1,0 1,0 0,0 0,0 0,0 0,0 0,-1 1,1-1,0 0,0 0,-1 1,1-1,0 1,-1-1,1 1,-1 0,1 0,-1-1,1 1,0 0,-1 0,1 0,-1 0,1 1,-1-1,1 0,-1 1,1-1,-59 29,56-25,0 1,1-1,-1 1,1-1,0 1,0 0,0 0,1 0,0 1,0-1,0 1,1-1,0 1,0-1,0 1,1 0,-1-1,1 1,1 0,-1 0,1-1,0 1,0 0,1-1,0 1,0-1,0 0,0 0,1 0,0 0,0 0,5 5,0-1,1 0,0 0,1-1,-1-1,2 0,-1 0,1-1,0 0,6 2,22 8</inkml:trace>
  <inkml:trace contextRef="#ctx0" brushRef="#br0" timeOffset="3084.828">374 1567,'102'-141,"-97"136,5-9,0 0,2 1,-1 0,2 1,0 0,0 1,1 0,0 1,1 1,3-1,-16 9,0 0,0 0,0 1,1-1,-1 1,0 0,0 0,0-1,1 2,-1-1,0 0,0 0,1 1,-1-1,0 1,0-1,0 1,0 0,0 0,0 0,0 0,0 0,0 1,0-1,0 0,-1 1,1 0,-1-1,1 1,-1 0,0 0,1 0,-1 0,29 72,-27-65,0 0,0 0,-1 1,0-1,-1 1,0-1,0 1,-1-1,-1 1,1-1,-1 1,-1-1,0 1,-1 0,3-8,0-1,-1 1,0-1,1 0,-1 1,0-1,1 0,-1 1,0-1,0 0,0 0,0 0,-1 0,1 0,0 0,0 0,0 0,-1 0,1 0,0-1,-1 1,1-1,-1 1,1-1,-1 1,1-1,-1 0,1 0,-1 0,1 0,-1 0,1 0,-1 0,0 0,1-1,0 1,-1-1,1 1,-1-1,1 1,-1-1,1 0,0 0,0 1,-1-1,1 0,0 0,0 0,0-1,0 1,0 0,0 0,0 0,0-1,1 1,-1-1,0 1,1 0,-1-1,1 1,0-1,-1 1,1-1,0 1,0-1,0 1,0-2,5-12,0 1,1 0,0 0,1 1,1 0,0 0,1 1,0 0,1 0,0 1,12-10,-7 6,21-24,-11 16,-2 0,-1-2,0 0,-2-1,-1-1,-2-1,0-1,-2 0,-1-1,-2-1,8-28,-19 59,1-10,0 1,0-1,-1 0,0 0,-1 0,0 0,0 0,-2-6,2 15,0 0,0 1,0-1,0 0,0 1,0-1,0 0,-1 0,1 1,0-1,0 0,0 1,-1-1,1 1,0-1,-1 0,1 1,-1-1,1 1,-1-1,1 1,-1-1,1 1,-1-1,1 1,-1 0,0-1,1 1,-1 0,1 0,-1-1,0 1,1 0,-1 0,0 0,0 0,1 0,-1 0,0 0,1 0,-1 0,0 0,1 0,-1 0,0 0,-24 26,16-6,0 2,2-1,1 1,0 0,2 0,1 1,0 0,1 19,-1 6,1 0,3 0,4 27,-3-59,0 0,1 0,1 0,0 0,2-1,-1 1,2-2,0 1,1-1,0 0,1 0,5 4,-11-13,0-1,0 0,1 0,-1 0,1 0,0-1,0 1,0-1,1 0,-1 0,1-1,-1 1,1-1,0 0,0 0,0-1,0 0,0 1,1-2,-1 1,0-1,1 1,-1-1,0-1,0 1,2-1,6-8</inkml:trace>
  <inkml:trace contextRef="#ctx0" brushRef="#br0" timeOffset="4056.775">816 1112,'617'51,"-537"-32,-79-18,-1 0,1 0,-1 0,1-1,-1 1,0 0,1 0,-1 0,0 0,1 0,-1 0,0 0,0 0,0 0,0 0,0 0,0 0,0 1,0-1,-1 0,1 0,0 0,-1-1,1 1,-1 0,1 0,-1 0,1 0,-1 0,1 0,-1-1,0 1,1 0,-1 0,0-1,0 1,0 0,0-1,1 1,-1-1,0 0,0 1,0-1,0 1,0-1,0 0,0 0,0 0,0 0,0 0,0 0,0 0,-1 1,-53 27,39-21,0 0,1 1,-1 1,2 0,-1 1,1 1,1 0,0 1,0 0,1 1,-6 9,17-21,-1 2,0-1,1 0,-1 0,1 1,-1-1,1 0,0 1,0-1,0 1,1 0,-1-1,1 1,-1 0,1-1,0 1,0 0,0 0,0-1,0 1,1 0,-1-1,1 1,0 0,0-1,0 1,0-1,0 0,1 1,-1-1,1 0,-1 1,1-1,0 0,0 0,0-1,0 1,0 0,0-1,0 1,1-1,-1 1,3 0,3 0,0 0,0 0,0 0,0-1,0-1,1 1,-1-1,0-1,1 1,-1-1,0-1,0 0,0 0,0 0,0-1,0 0,-1-1,0 0,1 0,-1 0,-1-1,1 0,-1-1,1 1,-2-1,1 0,-1 0,0-1,0 0,0 0,0-3,9-3,-12 36,-2-14,0-4,0 0,1 0,-1 0,1 0,0 0,0-1,1 1,-1 0,1-1,0 1,1-1,-1 1,1-1,0 0,0 0,0 0,0-1,1 1,-1-1,1 0,0 0,0 0,0 0,0-1,1 1,-1-1,1 0,-1 0,1-1,0 0,0 0,0 0,0 0,0-1,-1 1,1-1,0 0,0-1,0 1,0-1,5-2,-6 0,1 0,-1 0,1-1,-1 0,0 0,0 0,-1 0,1 0,-1-1,0 0,0 0,0 0,-1 0,0 0,0 0,0-1,1-4,14-98,-17 103,1-10,-2 12,1 0,0 0,-1 0,1-1,1 1,-1 0,0 0,1 0,-1 0,1 0,0 0,0 0,0 0,0 1,1-1,-1 0,1 1,0-1,-1 1,1-1,1 1,-1 0,0 0,0 0,1 0,-1 0,1 0,2 0,6 0,1 2,-1 0,1 0,-1 1,1 1,-1 0,0 0,0 1,0 1,0 0,0 0,-1 1,3 1,-8-4,1 0,0 0,-1 1,0-1,0 1,0 0,0 1,0-1,0 1,-1 0,0 0,0 1,0-1,0 1,-1 0,0-1,1 2,-2-1,1 0,-1 1,0-1,0 1,0 0,-1-1,0 1,0 0,0 0,-1 0,0 0,-1 5,-45 109,46-119,0 0,-1 0,1 1,0-1,0 0,0 0,0 1,0-1,0 0,0 0,0 1,0-1,0 0,1 0,-1 0,1 0,-1 1,1-1,-1 0,1 0,0 0,-1 0,1 0,0 0,0 0,0 0,0-1,0 1,0 0,0 0,0-1,0 1,0-1,0 1,0-1,0 1,1-1,0 1,49 2,-42-4,0-1,0 1,0-2,0 1,-1-1,1 0,-1-1,0 0,0 0,0-1,0 0,-1 0,0-1,0 0,-1 0,1-1,-1 0,0 0,-1 0,0-1,0 1,-1-1,0-1,0 1,-1 0,0-1,0 0,-1 0,0 1,-1-1,0-1,0-7,-1 15,0 0,1 0,-1 0,0 0,-1 0,1 0,0 0,0 0,-1 0,1 1,-1-1,0 0,0 0,1 0,-1 1,0-1,0 0,-1 1,1-1,0 1,0-1,-1 1,1 0,-1 0,1-1,-1 1,0 0,1 0,-1 1,0-1,0 0,1 1,-1-1,0 0,0 1,0 0,0 0,0-1,0 1,0 0,0 1,0-1,1 0,-1 0,0 1,0-1,0 1,0 0,0 0,0 1,-1 0,1 1,-1 0,1-1,0 1,0 0,0 0,1 0,-1 0,0 1,1-1,0 0,0 1,0-1,0 1,1-1,0 1,-1-1,1 1,0-1,1 1,-1-1,0 1,1-1,0 1,0-1,0 1,0-1,1 0,-1 0,1 0,0 0,0 0,0 0,2 2,6 3,0-1,0-1,1 1,0-2,0 0,1 0,-1-1,1 0,0-1,0 0,0-1,11 0,-22-1,65 8</inkml:trace>
  <inkml:trace contextRef="#ctx0" brushRef="#br0" timeOffset="5160.081">2981 1567,'26'-3,"-1"-1,0-1,0-1,0-2,-1 0,0-1,0-2,-1 0,-1-2,18-12,-37 23,1-1,0 1,-1-1,1 0,-1 0,0 0,0-1,0 1,0-1,-1 1,0-1,1 0,-1 0,-1 0,1 0,0 0,-1-1,0 1,0 0,0-1,-1 1,0-1,1 1,-2-1,1 1,0 0,-1-1,0 1,0-1,0 1,0 0,-1 0,0 0,0 0,0 0,0 0,0 0,-1 0,-2-1,2 2,-1 0,0 0,0 1,0 0,0 0,0 0,0 0,0 1,-1 0,1-1,0 2,-1-1,1 0,-1 1,1 0,-1 0,1 0,-1 1,1-1,-1 1,1 0,-1 0,1 1,0 0,0-1,0 1,0 0,0 1,0-1,0 1,1 0,0 0,-1 0,1 0,0 0,0 1,1 0,-1-1,1 1,-1 0,1 0,1 0,-1 0,0 1,1-1,0 0,0 1,0-1,1 1,1 1,0-1,0 1,1-1,-1 0,1 0,1 1,-1-1,1-1,0 1,0 0,0-1,0 1,1-1,0 0,0 0,0 0,1-1,-1 0,1 0,-1 0,1 0,0 0,3 0,7 4,0-1,1-1,0-1,0 0,0-1,0 0,8-1,-15-1,0 0,-1-1,1 0,-1 0,1-1,-1-1,1 1,-1-1,0-1,1 1,-1-1,0-1,-1 0,1 0,-1 0,0-1,0 0,0 0,0-1,-1 0,2-2,1-2,-8 7,0 1,0-1,0 1,0 0,1 0,-1-1,1 1,-1 0,1 0,0 0,0 1,0-1,0 0,0 1,1 0,-1-1,0 1,1 0,-1 0,0 0,1 0,0 1,-1-1,1 1,-1-1,1 1,0 0,-1 0,1 0,-1 0,1 1,0-1,-1 1,1-1,-1 1,1 0,-1 0,1 0,-1 1,0-1,3 4,0 1,0-1,-1 1,0 0,0 0,-1 1,0-1,0 1,0 0,-1 0,0-1,0 1,-1 1,0-1,0 0,-1 0,0 0,0 1,0-1,-1 0,-1 4,1-8,1 0,-1-1,0 1,0-1,0 0,-1 1,1-1,0 0,-1 0,0 0,1 0,-1 0,0 0,0 0,0 0,0-1,-1 1,1-1,0 0,0 0,-1 1,1-1,-1-1,1 1,-1 0,0-1,1 1,-1-1,1 0,-3 0,3-1,1-1,-1 0,1 0,0 1,-1-1,1 0,0 0,0 0,0-1,0 1,1 0,-1 0,0 0,1-1,0 1,-1 0,1-1,0 1,0 0,1 0,-1-1,0 1,1 0,-1-1,1 1,0 0,0 0,-1 0,1 0,1 0,-1 0,0 0,1 0,15-34,2 1,2 1,1 1,3-1,30-46,-25 31,-1-2,-3-1,-3-1,-1 0,-4-2,-1-1,-1-8,-7-11,-15 71,-21 66,16-24,2 1,1 0,2 0,1 0,2 1,2 0,2-1,2 1,1-1,2 1,1-1,3-1,1 0,1 0,6 7,31 32,-47-75,0 1,0-1,0 0,1 0,-1 0,1 0,-1 0,1-1,0 1,-1-1,1 0,0 0,0 0,0 0,0 0,0 0,0-1,0 0,0 1,0-1,1 0,-1-1,0 1,0 0,0-1,0 0,2 0,2-3,0 0,0 0,0-1,-1 0,0 0,0-1,0 0,-1 0,1 0,-1 0,-1-1,1 0,-1 0,0 0,-1-1,3-6,18-32,-21 80,-4-27,0 0,0 1,1-1,-1 0,2 1,-1-1,1 0,0 1,1-1,0 0,0 0,0 0,1 0,0 0,0-1,1 1,0-1,0 0,0 0,1 0,0-1,0 1,0-1,1-1,-1 1,1-1,1 0,-1 0,4 1,11 1</inkml:trace>
  <inkml:trace contextRef="#ctx0" brushRef="#br0" timeOffset="5424.376">3837 1006,'-14'-7,"3"-2,14 0,25 2,28 2,27 4,21 3,7 0,-14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0:33.7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1713 1465,'-18'490,"-26"49,32-408,-23 361,21 129,10-517,4-104,0 1,0 0,0 0,0-1,0 1,0 0,0 0,0-1,0 1,-1 0,1 0,0-1,0 1,-1 0,1-1,0 1,-1 0,1-1,-1 1,1-1,-1 1,1-1,-1 1,1-1,-1 1,1-1,-1 1,0-1,1 0,-1 1,0-1,1 0,-1 0,0 1,0-1,1 0,-1 0,0 0,0 0,1 0,-1 0,0 0,0 0,1 0,-1 0,0 0,1-1,-1 1,0 0,1-1,-1 1,0 0,1-1,-1 1,0-1,-7-6</inkml:trace>
  <inkml:trace contextRef="#ctx0" brushRef="#br0" timeOffset="526.695">1458 3644,'-2'32,"2"0,1 0,2 0,1 0,2 0,0-1,3 1,0-2,6 11,20 48,-35-89,0 0,0 0,1 0,-1 0,0 0,1 1,-1-1,0 0,0 0,1 0,-1 0,0 0,1 0,-1 0,0 0,1 0,-1 0,0 0,1-1,-1 1,0 0,0 0,1 0,-1 0,0 0,1-1,-1 1,0 0,0 0,0 0,1-1,-1 1,0 0,0 0,0-1,1 1,-1 0,0 0,0-1,0 1,0 0,0-1,0 1,0 0,0 0,1-1,-1 1,0 0,0-1,0 1,-1 0,1-1,0 1,0 0,0-1,0 1,0 0,0 0,0-1,0 1,-1 0,1 0,0-1,0 1,0 0,0-20,-1 0,-1 0,-1 1,0-1,-2 1,0 0,-1 0,-1 0,-6-11,-6-15,-3 1,-1 1,-14-17,36 59,1 1,-1 0,1 0,-1-1,0 1,1 0,-1-1,1 1,0-1,-1 1,1-1,-1 1,1-1,0 1,-1-1,1 1,0-1,0 1,-1-1,1 0,0 1,0-1,0 1,0-1,0 0,0 1,0-1,0 0,0 1,0-1,0 1,0-1,0 0,0 1,0-1,1 1,-1-1,0 1,1-1,-1 0,0 1,1-1,-1 1,0-1,1 1,-1 0,1-1,-1 1,1-1,-1 1,1 0,-1 0,1-1,0 1,-1 0,1 0,-1-1,1 1,0 0,-1 0,1 0,-1 0,1 0,0 0,0 0,172 4,43-8,-214 3,-1 1,1 0,-1 0,1-1,-1 1,1 0,-1 0,1 0,-1 1,0-1,1 0,-1 1,1-1,-1 0,1 1,-1 0,0-1,1 1,-1 0,0 0,0-1,0 1,1 0,-1 0,0 0,0 1,0-1,-1 0,1 0,0 0,0 1,-1-1,1 0,-1 1,1-1,-1 1,1-1,-1 1,0-1,0 0,0 1,0-1,0 1,0-1,0 1,0-1,0 1,-1-1,1 1,-1 0,-6 10,-1 0,0-1,-1 0,0 0,0 0,-1-1,-1-1,-8 6,-3 5,-6 5,-16 14,1 2,2 2,-2 7,17-15</inkml:trace>
  <inkml:trace contextRef="#ctx0" brushRef="#br0" timeOffset="8721.77">241 568,'-9'-1,"1"0,-1 0,0 0,0 1,0 0,1 1,-1 0,0 0,1 1,-1 0,0 1,1 0,0 0,0 1,0 0,0 0,1 1,-1 0,1 0,1 1,-1 0,1 0,0 0,0 1,0 0,1 0,0 0,1 1,0 0,0 0,0 0,1 0,0 0,0 5,3-11,-1 0,1 0,-1 0,1 1,0-1,0 0,0 0,0 0,1 0,-1 0,1 0,-1 1,1-1,-1 0,1 0,0 0,0-1,0 1,0 0,1 0,-1 0,0-1,1 1,-1-1,1 1,0-1,-1 0,1 1,0-1,0 0,0 0,0 0,0 0,0-1,0 1,0 0,0-1,0 0,0 1,0-1,0 0,0 0,1 0,-1 0,2-1,9-2,0 0,1-1,-2-1,1 0,0-1,-1 0,0-1,-1 0,1-1,-1 0,-1-1,0 0,0 0,-1-1,0-1,0 0,0-1,9-17,-1 0,-1-1,-2 0,-1-2,-1 1,-2-1,-1-1,-1 0,-2 0,-2-1,0 1,-3-1,-1 0,-1-3,-6-6,7 43,-1-1,1 1,-1 0,0 0,1 0,-1 0,1 0,-1 0,0 0,1 0,-1 0,1 0,-1 0,0 0,1 0,-1 0,1 1,-1-1,1 0,-1 0,0 1,1-1,-1 0,1 1,-1-1,1 0,0 1,-1-1,1 1,-1-1,1 1,0-1,-1 1,1-1,0 1,0 0,-1-1,1 1,0-1,0 1,0 0,-17 30,2 1,1 1,2 0,1 1,2 0,1 1,2 1,-2-10,2 1,1 0,1 1,1-1,1 1,2-1,1 1,1-1,1 1,1-1,2 1,-4-23,0 1,0-1,1 0,0-1,0 1,0 0,0-1,1 0,-1 1,1-1,0-1,0 1,1-1,-1 1,1-1,0-1,0 1,0-1,0 1,0-1,0-1,1 1,-1-1,1 0,-1 0,1-1,-1 1,1-1,-1 0,1-1,-1 0,6-1,0-1,1 0,-1-2,0 1,0-1,-1-1,0 0,0-1,0 1,-1-2,0 0,0 0,-1 0,0-1,0 0,-1-1,0 1,-1-2,0 1,-1-1,0 1,-1-1,0-1,0 1,-1 0,-1-1,0 0,0-5,-1 14,-1 1,1 0,-1-1,1 1,-1-1,0 1,0 0,0-1,0 1,-1-1,1 1,0 0,-1-1,0 1,0 0,0-1,0 1,0 0,0 0,0 0,-1 0,1 0,-1 0,1 0,-1 1,0-1,0 1,1-1,-1 1,0-1,-1 1,1 0,0 0,0 0,0 0,-1 1,1-1,0 0,-1 1,1 0,-1-1,1 1,0 0,-1 0,1 1,-1-1,1 0,-3 1,-1 4,-1 0,1 0,0 1,0-1,1 1,0 0,0 1,0-1,0 1,1 0,1 0,-1 1,1-1,0 1,1-1,-1 1,2 0,-1 0,1 0,0 0,1 0,0 1,0-1,1 0,0 0,0 0,1 0,1 3,0-4,0 0,1-1,0 1,1-1,-1 0,1 0,0 0,0-1,1 1,0-1,0-1,0 1,0-1,1 0,0-1,-1 1,5 0,9 4,0-1,1-2,-1 0,1-1,14 1,21 0</inkml:trace>
  <inkml:trace contextRef="#ctx0" brushRef="#br0" timeOffset="9421.049">1084 582,'-8'1,"1"1,-1 0,1 1,-1-1,1 1,0 1,0 0,1 0,-1 0,1 0,0 1,0 0,0 1,1-1,-1 1,1 0,1 1,-1-1,1 1,1 0,-1 0,1 0,0 0,0 1,3-5,-1-1,1 1,-1 0,1-1,0 1,0 0,0 0,0-1,1 1,-1 0,1 0,0-1,-1 1,1-1,0 1,1-1,-1 1,0-1,1 1,-1-1,1 0,0 0,0 0,0 0,0 0,0 0,0-1,0 1,1-1,1 2,81 23,-63-23,1 0,-1-2,1-1,-1 0,0-2,1-1,-1 0,0-2,0 0,-1-2,1 0,-2-1,1-2,-1 0,4-3,-22 12,0 0,0-1,0 1,0 0,0-1,0 1,0-1,0 0,-1 0,1 1,-1-1,0 0,1 0,-1 0,0-1,0 1,0 0,0 0,-1-1,1 1,-1-1,0 3,-1 0,0 0,1 0,-1 0,0 0,0 0,1 0,-1 1,0-1,1 0,-1 0,0 1,1-1,-1 0,0 1,1-1,-1 1,0-1,1 1,-1-1,1 1,-1-1,1 1,0-1,-1 1,1 0,-1-1,1 1,0-1,0 1,-1 0,1 0,0-1,0 1,0 0,0-1,0 1,0 0,0 0,0-1,0 1,0 0,-1 2,1 0,0-1,0 1,0 0,0-1,1 1,-1 0,1-1,-1 1,1-1,0 1,0-1,0 1,0-1,1 0,-1 1,1-1,-1 0,1 0,0 0,0 0,0 0,0 0,0-1,0 1,0-1,1 1,-1-1,0 0,2 0,79 20,-73-22,0 1,0-1,0-1,-1 0,1 0,0-1,-1 0,0 0,1-2,-7 4,1 0,-1-1,0 0,0 1,0-1,0 0,0-1,0 1,-1-1,1 1,-1-1,0 0,1 1,-1-1,-1 0,1-1,0 1,-1 0,1 0,-1-1,0 1,0-1,-1 1,1-1,-1 1,1-3,-2 2,0 0,0 1,0-1,0 0,0 1,-1-1,1 1,-1-1,0 1,0 0,0 0,-1 0,1 0,-1 0,0 1,0-1,0 1,0 0,0-1,0 1,0 1,-1-1,1 0,-1 1,-2-1,-2-1,1 0,-1 1,0 0,0 1,0-1,-1 1,1 1,0 0,0 0,0 1,-5 0,11-1,0 0,0 0,0 1,1-1,-1 0,0 1,0-1,1 1,-1 0,0-1,1 1,-1 0,1 0,-1 0,1 0,-1 0,1 1,0-1,0 0,-1 0,1 1,0-1,0 1,0-1,0 1,1 0,-1-1,0 1,1 0,-1-1,1 1,0 0,-1 0,1 0,0-1,0 1,0 0,0 0,1 0,-1-1,0 1,1 0,-1 0,1-1,0 1,-1 0,1-1,20 19,4-3</inkml:trace>
  <inkml:trace contextRef="#ctx0" brushRef="#br0" timeOffset="10054.048">2086 596,'-12'-6,"0"2,-1 0,0 0,0 1,0 0,0 2,0-1,-3 1,13 1,0 0,-1 0,1 0,0 0,0 1,0 0,-1-1,1 1,0 0,0 0,0 1,0-1,0 0,0 1,1 0,-1 0,0 0,1 0,0 0,-1 0,1 1,0-1,0 1,0 0,0-1,1 1,-1 0,1 0,0 0,0 0,0 0,0 0,0 1,1-1,-1 1,1 0,0 0,0 1,0-1,1 0,-1 0,1 0,0 0,0 0,1 0,-1 0,1-1,0 1,0 0,0-1,0 1,1-1,-1 0,1 0,0 0,0 0,0 0,0-1,1 1,-1-1,1 0,-1 0,1 0,0 0,2 0,1 1,0 0,1-1,-1 1,1-2,-1 1,1-1,0 0,-1-1,1 1,0-2,-1 1,1-1,0 0,-1-1,6-1,-7 0,0 1,0-2,0 1,0-1,0 0,-1 0,0 0,0-1,0 0,-1 0,1 0,-1-1,0 1,-1-1,1 0,-1 0,0 0,-1-1,0 1,0-1,1-6,3-14,-3-1,0 1,-1-1,-3-22,1 36,-3-172,-7 336,7-103,0-5,1 0,3 1,1-1,2 0,7 32,-11-70,1-1,-1 1,1-1,0 1,0-1,0 0,0 1,1-1,-1 0,1 0,0 0,-1 0,2 0,-1-1,0 1,0 0,1-1,0 0,-1 0,1 1,0-2,0 1,0 0,0 0,0-1,1 0,-1 0,0 0,1 0,-1 0,1-1,-1 1,1-1,-1 0,1 0,2-1,6-3,-1-1,-1-1,1 0,-1 0,0-1,0 0,-1-1,0 0,-1-1,1 0,-2 0,1 0,1-4,32-76,-41 89,-1 0,1 0,-1 0,1 0,-1 0,1 0,0 0,-1 0,1 0,-1 0,1 0,0 0,-1 0,1 0,-1 0,1 0,-1 0,1-1,0 1,-1 0,1 0,0 0,-1-1,1 1,0 0,-1 0,1-1,0 1,-1 0,1-1,0 1,0 0,0-1,-1 1,1-1,0 1,0 0,0-1,0 1,0-1,0 1,0 0,-1-1,1 1,0-1,0 1,1-1,-1 1,0 0,0-1,0 1,0-1,0 1,0 0,1-1,-1 1,0-1,0 1,0 0,1-1,-1 1,0 0,1 0,-1-1,0 1,-24 26,-12 59,35-81,0-1,1 1,-1-1,1 1,0-1,0 1,0-1,1 1,-1 0,1-1,0 1,0-1,0 0,0 1,1-1,-1 0,1 0,0 0,0 0,0 0,0 0,1 0,-1-1,2 2,15 9</inkml:trace>
  <inkml:trace contextRef="#ctx0" brushRef="#br0" timeOffset="10242.661">2635 302,'-5'-3,"4"5,8 3,3 1</inkml:trace>
  <inkml:trace contextRef="#ctx0" brushRef="#br0" timeOffset="10577.356">2969 128,'-11'9,"0"1,1 1,0 0,1 0,0 0,1 2,0-1,1 1,0 0,1 0,-1 4,5-12,-23 54,2 1,3 1,3 1,2 0,-2 32,-6 90,6 48,16-216,1 8,-1 0,-1 0,-2 0,0 0,-2-1,0 1,-1-1,-6 9,-29 11,21-34</inkml:trace>
  <inkml:trace contextRef="#ctx0" brushRef="#br0" timeOffset="10911.511">2608 783,'140'-23,"-110"21,-1-2,0-1,0-1,-1-1,0-2,5-3,4-8,-37 21,1-1,-1 1,1-1,0 1,-1 0,1-1,-1 1,1-1,-1 1,1 0,-1 0,0-1,1 1,-1 0,0 0,0-1,0 1,1 0,-1 0,0 0,0-1,0 1,0 0,0 0,0 0,-1 0,1-1,0 1,0 0,0 0,-1-1,1 1,-1 0,1 0,-1 0,1 3,-3 17,0-8,1 1,0-1,1 1,0-1,2 1,-1-1,2 1,-1-1,2 1,0-1,4 11,23 6,-13-25</inkml:trace>
  <inkml:trace contextRef="#ctx0" brushRef="#br0" timeOffset="11170.235">3089 448,'-11'9,"0"8,10 5,13 2,5-4</inkml:trace>
  <inkml:trace contextRef="#ctx0" brushRef="#br0" timeOffset="11351.75">3436 702,'-25'0,"12"-2,0 0,0 2,1-1,-1 2,0 0,0 0,0 1,1 1,-1 0,1 1,0 0,0 0,0 2,1-1,-1 2,1-1,1 2,-1-1,-1 4,10-9,0 1,0-1,1 1,-1 0,1-1,0 1,0 0,0 0,0 0,0 0,1 0,-1 0,1 1,0-1,0 0,0 0,0 0,1 0,-1 0,1 0,0 0,-1 0,2 0,-1 0,0 0,0 0,1-1,0 1,-1 0,1-1,0 1,0-1,1 0,-1 0,0 0,1 0,-1 0,1 0,0-1,1 2,18 8,1-1,0 0,1-2,0-1,0-1,1-1,-1 0,1-2,0-2,0 0,3-1,28 2</inkml:trace>
  <inkml:trace contextRef="#ctx0" brushRef="#br0" timeOffset="11978.533">3704 903,'2'-1,"-1"0,1 0,-1 0,0 0,1 0,-1 0,0-1,0 1,0 0,0-1,0 1,0-1,0 1,-1-1,1 1,0-1,-1 0,1 1,-1-1,0 0,1 1,-1-1,0 0,0 0,0 1,-1-1,1 0,0 1,0-1,-1 0,1 1,-1-1,0 0,1 1,-1-1,0 1,0-1,0 1,0-1,0 1,0 0,-1 0,1 0,0-1,0 1,-1 0,1 0,-1 1,1-1,-1 0,-1 0,-3 0,-1 0,0 0,1 1,-1 0,0 0,0 0,1 1,-1 0,1 0,-1 1,1 0,-1 0,1 1,0-1,0 1,0 1,0-1,1 1,-1 0,1 0,0 1,0-1,0 1,1 0,0 1,-2 2,5-7,1 1,-1-1,0 0,1 1,0-1,-1 1,1-1,0 1,0-1,0 0,0 1,0-1,0 1,0-1,0 1,1-1,-1 1,0-1,1 0,0 1,-1-1,1 0,0 1,-1-1,1 0,0 0,0 0,0 0,0 0,0 0,0 0,0 0,1 0,-1 0,0-1,0 1,1 0,-1-1,0 1,1-1,-1 1,1-1,0 0,65 12,22-24,-88 12,1-1,-1 1,0 0,1-1,-1 1,1 0,-1 0,1 0,-1 0,1 0,-1 0,1 0,-1 1,1-1,-1 1,1-1,-1 1,0-1,1 1,-1 0,0 0,0-1,1 1,-1 0,0 0,0 0,0 0,0 0,0 1,0-1,0 0,-1 0,1 1,0-1,-1 0,1 1,-1-1,1 1,-1-1,0 1,0-1,1 1,-1-1,0 1,0-1,-1 1,1-1,0 1,0-1,-1 1,1 0,0 0,0 0,0-1,0 1,1 0,-1 0,0-1,1 1,-1 0,1 0,0-1,-1 1,1-1,0 1,0 0,0-1,0 0,0 1,1-1,-1 0,0 1,1-1,-1 0,0 0,1 0,-1 0,1 0,0-1,-1 1,1 0,0-1,-1 1,1-1,0 0,0 1,0-1,-1 0,1 0,0 0,0 0,0-1,-1 1,1 0,0-1,-1 1,2-1,8-5,-1 0,0-1,0 0,-1-1,0 0,0 0,-1-1,0 0,0 0,-1-1,0 0,-1-1,0 1,-1-2,18-39,-2 0,-2-2,-3 0,-2-1,5-46,-17 89,11-50,16-80,9-126,-39 221,0 45,1 1,0-1,-1 0,1 0,-1 1,0-1,1 0,-1 1,0-1,1 0,-1 1,0-1,0 1,1-1,-1 1,0-1,0 1,0 0,0-1,0 1,1 0,-1 0,0 0,0 0,0 0,0 0,0 0,0 0,0 0,0 0,0 0,0 0,1 1,-1-1,0 0,0 1,0-1,0 1,1-1,-1 1,0-1,0 1,1-1,-1 1,0 0,1 0,-1-1,1 1,-1 0,1 0,-1-1,1 1,-1 0,1 0,0 0,0 0,-1 0,1 0,-21 25,1 0,2 1,0 0,2 2,1 0,-7 20,6-17,1 0,2 1,2 0,1 1,1 0,2 1,1 0,2 0,2 0,1 1,1-1,3 0,0 0,8 30,-9-58,0 1,0-1,0 1,1-1,1 0,-1 0,1 0,0 0,1-1,0 1,0-1,0-1,0 1,1-1,0 1,0-2,1 1,-1-1,1 0,5 2,11-1</inkml:trace>
  <inkml:trace contextRef="#ctx0" brushRef="#br0" timeOffset="12239.925">3797 368,'12'0,"17"0,19 0,16 0,13 0,-8 0</inkml:trace>
  <inkml:trace contextRef="#ctx0" brushRef="#br0" timeOffset="12475.306">4198 662,'-1'4,"-25"78,26-79,-1-1,1 0,0 1,0-1,0 1,0-1,1 1,-1-1,0 0,1 1,0-1,-1 1,1-1,0 0,0 0,1 0,-1 0,0 1,1-2,-1 1,1 0,0 0,-1 0,1-1,0 1,0-1,0 1,0-1,0 0,1 0,-1 0,2 0,4 1,0-1,0-1,0 1,0-1,0-1,0 0,0 0,1 0,-2-1,1 0,0-1,0 0,-1 0,1 0,-1-1,0 0,0-1,-1 0,1 0,-1 0,0-1,0 1,-1-1,0-1,0 1,3-6,-4 6,0-1,-1 0,1 0,-1 0,-1 0,1-1,-1 1,-1-1,1 1,-1-1,-1 0,1-5,-1 9,-1 1,1 0,0-1,-1 1,0 0,0-1,0 1,0 0,0 0,0 0,-1 0,0 0,0 0,0 0,0 1,0-1,0 1,0-1,-1 1,0 0,1 0,-1 0,0 0,0 0,0 1,0-1,0 1,0 0,-4-1,-3 1,0 0,-1 1,1 0,0 1,-1 0,1 0,0 1,0 0,0 1,0 0,0 1,1 0,-1 1,1 0,0 0,1 1,-1 0,1 0,0 1,0 1,5-6,-1 1,1 0,0 0,0 0,0 0,0 0,1 0,-1 1,1 0,0-1,0 1,0 0,0 0,1 0,-1 0,1 0,0 1,1-1,-1 0,1 1,0-1,0 0,0 0,0 1,1-1,0 0,0 0,0 1,0-1,0 0,1 0,0 0,0-1,0 1,0 0,1-1,0 1,-1-1,1 0,1 1,66 28,-32-24</inkml:trace>
  <inkml:trace contextRef="#ctx0" brushRef="#br0" timeOffset="12659.809">4560 154,'-20'-2,"-15"-1,-6 2,0 7,5 5,9 7,13 6,14 9,11 7,5-2</inkml:trace>
  <inkml:trace contextRef="#ctx0" brushRef="#br0" timeOffset="12864.324">4453 729,'5'14,"7"6,12 1,13-5,11-6,9-12,7-10,-9-3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0:52.7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304 34,'-16'-7,"-1"1,0 1,0 0,0 1,-1 2,0-1,1 2,-12 0,25 1,-1 0,0 0,1 1,-1-1,0 1,1 0,-1 0,0 1,1-1,0 1,-1 0,1 0,0 1,0-1,0 1,0 0,1 0,-1 0,1 0,0 1,0 0,0-1,0 1,0 0,1 0,0 1,0-1,0 0,0 1,1-1,0 1,0-1,0 1,0 4,1 8,1 0,1-1,1 1,0 0,1-1,0 1,2-1,0 0,1-1,0 1,1-2,1 1,0-1,1 0,1-1,0 0,2 1,73 118,-84-130,-1 0,0 0,0 0,1 0,-1 0,-1 0,1 0,0 0,0 1,-1-1,0 0,1 1,-1-1,0 0,0 1,0-1,0 0,0 1,-1-1,1 0,-1 0,0 1,1-1,-1 0,0 0,0 0,0 0,-1 0,1 0,0 0,-1 0,0 0,-7 2,0 0,0-1,0 0,-1-1,1 0,-1-1,0 1,1-2,-1 1,0-2,1 1,-6-2,12 2,-59-13,61 13,-1 0,1-1,0 1,0 0,-1-1,1 1,0-1,0 0,0 1,0-1,0 0,0 0,0 0,0 0,0 1,0-1,0-1,0 1,0 0,1 0,-1 0,1 0,-1 0,1-1,-1 1,1 0,0 0,-1-1,1 1,0 0,0-1,0 1,0 0,0-1,0 1,0 0,1 0,-1-1,0 1,1 0,-1-1,1 1,-1 0,2-1,4-4,1-1,0 1,0 1,0-1,1 1,0 1,0-1,0 2,1-1,-1 1,1 0,0 0,0 1,2 0,0-1,95-23,-70 19,0-2,0-1,-1-2,0-2,9-5,18-31,-60 48,0 0,0 0,0 0,-1 0,1 0,-1-1,1 1,-1-1,0 1,0-1,0 1,-1-1,1 0,0 1,-1-1,0 0,0 1,0-1,0 0,0 0,0 1,-1-1,1 0,-1 1,0-1,1 0,-2 0,0 0,-1 0,0 1,0-1,0 1,0 0,0 0,0 0,-1 0,1 1,-1-1,1 1,-1 0,1 0,-1 0,0 0,1 1,-1-1,0 1,0 0,1 0,-1 1,0-1,0 1,1 0,-1 0,0 0,1 0,-1 0,1 1,0 0,-1 0,1 0,0 0,0 0,0 0,0 1,1 0,-1-1,0 2,-2 1,0 1,1 0,-1 0,1 1,0-1,1 1,0 0,0 0,0 0,1 0,0 1,0-1,1 1,0-1,0 1,1-1,0 1,0-1,0 1,1-1,1 1,-1-1,1 1,1-1,-1 0,1 0,0 0,1 0,-1-1,1 1,1-1,3 4,2 2,2-1,0 0,0-1,1-1,0 0,0 0,1-1,4 1,48 22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0:51.3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1 453,'102'-23,"1"4,1 5,87 0,-102 7,630-28,193 27,-373 22,-320-4,205 36,-161-14,325 22,-472-38,0 5,-2 5,43 18,-152-42,268 89,140 72,-368-140,-2 2,0 2,-2 2,-1 2,-1 1,-2 2,-1 1,-2 3,26 36,-19-13,-3 2,-3 1,-3 2,-2 2,14 52,-12-34,4-1,3-2,21 29,-5-31,4-2,5-1,23 30,164 255,-185-276,-25-36,-3 3,-1 0,-3 3,9 25,-29-44,-2 0,-1 0,-2 1,-1 8,19 76,139 414,-130-420,-56-157,5 13</inkml:trace>
  <inkml:trace contextRef="#ctx0" brushRef="#br0" timeOffset="3262.382">5402 39,'-12'-6,"0"1,0 1,-1 0,1 0,-1 1,0 1,0 0,0 1,0 0,-1 1,1 1,0 0,0 1,0 0,0 1,0 0,1 1,-6 2,17-5,-1 0,0 0,0-1,0 1,1 1,-1-1,0 0,1 0,-1 1,1-1,-1 0,1 1,0 0,0-1,-1 1,1 0,0-1,1 1,-1 0,0 0,0 0,1 0,-1 0,1 0,0 0,0 0,-1 0,1 0,0 0,1 0,-1 0,0 0,1 0,-1 0,1 0,-1 0,1 0,0 0,0-1,0 1,0 0,0 0,0-1,1 1,-1-1,0 1,2 0,7 2,1-1,0-1,0 0,0 0,0-1,0 0,1-1,-1 0,6-2,-12 2,117-26,-122 26,1-1,0 1,0-1,0 1,0-1,0 1,0 0,0-1,1 1,-1 0,0 0,0 0,0 0,0 0,0 0,0 0,0 0,0 0,0 1,0-1,1 0,-1 1,0-1,0 1,0-1,-1 1,1-1,0 1,0 0,0-1,0 1,0 0,-1 0,1 0,0-1,-1 1,1 0,-1 0,1 0,-1 0,1 0,-1 0,0 0,1 0,-1 0,0 1,0-1,0 0,0 0,0 0,0 0,0 0,0 0,0 0,-1 0,6 188,-4-183,0 1,0-1,0 0,-1 0,0 1,0-1,-1 0,0 1,0-1,0 0,-1 0,0 0,0 0,0 0,-1 0,0 0,0-1,0 0,-1 1,0-1,0-1,0 1,-1 0,1-1,-1 0,-2 1,-1-2,1 0,-1 0,0-1,0 0,0 0,0-1,0 0,0-1,0 0,-8 0,13 0,-1 0,1-1,0 1,-1-1,1 0,0 0,0 0,0 0,-1 0,1 0,0-1,1 0,-1 0,0 0,0 0,1 0,-1 0,1 0,0-1,0 0,0 1,0-1,0 0,0 0,1 0,-1 0,0-2,2 1,-1 0,1 0,0 0,0 0,0 0,0 0,1 0,-1 0,1 0,0 0,0 0,1 0,-1 0,1 0,0 1,0-1,0 1,0-1,1 1,-1 0,1 0,0 0,71-60,63-15,-96 57,-1-2,-1-1,17-15,-19-3,-36 41,0 0,0 0,0 0,-1-1,1 1,0 0,-1 0,1 0,-1-1,0 1,1 0,-1-1,0 1,0 0,1-1,-1 1,0 0,-1-1,1 1,0 0,0-1,0 1,-1 0,1-1,-1 1,1 0,-1 0,1 0,-1-1,0 1,0 0,0 0,1 0,-1 0,0 0,0 0,0 0,-1 0,0 0,0 1,1-1,-1 1,0-1,0 1,0-1,0 1,0 0,1 0,-1 0,0 0,0 0,0 0,0 1,0-1,0 1,0-1,1 1,-1 0,0-1,0 1,1 0,-1 0,1 0,-1 1,1-1,-1 0,1 0,-1 2,-36 44,35-42,0 0,0 0,0 0,0 0,1 0,0 1,0-1,0 1,1 0,-1-1,1 1,1 0,-1 0,1 0,0 0,1 0,-1-1,1 1,0 0,1 0,-1-1,1 1,0-1,1 1,-1-1,1 0,0 0,0 0,1 0,-1-1,1 1,0-1,0 0,1 0,-1 0,1-1,2 2,-1-2,1 0,0 0,0-1,0 0,0 0,0-1,0 1,0-1,0-1,1 0,-1 0,0 0,0-1,1 0,-1 0,0-1,0 0,0 0,-1-1,1 0,0 0,-1 0,0-1,0 0,0 0,0-1,0 1,-1-1,4-5,-1-2,0 0,-1 0,0-1,-1 1,0-2,-1 1,0-4,14-32,-25 128,5-76,0 0,0 0,1 0,0 0,-1 0,1 0,0 0,1 0,-1 0,0 0,1 0,0 0,0 0,0 0,0 0,0-1,0 1,1 0,-1-1,1 1,0-1,0 1,0-1,0 0,0 0,0 0,1 0,-1 0,1 0,-1-1,1 1,2 0,3 1,0-1,1-1,-1 0,0 0,0 0,1-1,-1 0,0-1,1 0,-1 0,0-1,0 0,0 0,0-1,0 0,-1-1,1 1,-1-1,0-1,0 1,0-1,-1-1,0 1,0-1,0 0,-1 0,1-1,-2 1,1-1,-1-1,0 1,0 0,-1-1,0 0,0 0,1-7,-5 2,-3 18,-4 20,8-21,0 0,0 0,0 0,1 0,-1-1,1 1,0 0,0 0,0 0,1-1,-1 1,1-1,0 1,0-1,0 0,0 1,1-1,-1 0,1 0,0-1,0 1,0-1,0 1,0-1,0 0,1 0,-1 0,1-1,3 2,7 2,0-1,0 0,0-1,1 0,-1-1,1-1,6 0,-11 0,-1 0,1-1,-1 0,0 0,1-1,-1 0,1-1,-1 0,0 0,0-1,0 0,0-1,-1 0,1 0,-1-1,0 0,0-1,-1 0,1 0,4-6,-11 10,0 0,0 0,0 0,0 0,0-1,0 1,-1 0,1-1,-1 1,0 0,0-1,0 1,0-1,0 1,0-1,-1 1,1 0,-1-1,1 1,-1 0,0 0,0-1,0 1,0 0,-1 0,1 0,-1 0,1 0,-1 1,1-1,-1 0,0 1,0-1,0 1,0-1,0 1,0 0,0 0,0 0,-1 0,1 0,0 1,-1-1,1 1,0-1,-1 1,1 0,-1 0,1 0,0 0,-1 1,1-1,-3 1,2 1,0 0,0 0,0 0,1 1,-1-1,1 1,-1 0,1 0,0 0,0 0,0 0,0 0,0 0,1 1,0-1,0 0,0 1,0 0,0-1,0 1,1-1,0 1,0 0,0-1,0 1,0 0,1-1,0 1,0-1,0 1,0-1,0 1,1-1,1 3,2 3,0 0,0-1,1 0,1 0,-1-1,1 1,0-1,1-1,0 0,0 0,0 0,0-1,1 0,0-1,0 0,1 0,-1-1,1 0,-1-1,1 0,0 0,4-1,-11-1,0 0,0 0,0 0,0-1,0 0,0 1,0-1,-1 0,1 0,0-1,0 1,-1-1,1 1,-1-1,0 0,1 0,-1 0,0 0,0 0,0 0,0 0,-1-1,1 1,-1-1,1 0,-1 1,0-1,0 0,0 0,0 0,-1 1,1-1,-1 0,1 0,-1 0,0 0,0 0,-1 0,0-2,-19-150,20 153,-1 1,1-1,-1 0,1 0,-1 1,1-1,0 0,0 0,0 1,0-1,0 0,0 0,0 1,1-1,-1 0,1 0,-1 1,1-1,0 1,0-1,-1 0,1 1,0-1,0 1,0 0,1-1,-1 1,0 0,1 0,-1 0,0 0,1 0,-1 0,1 0,0 0,-1 0,1 1,0-1,-1 1,1-1,0 1,-1 0,1 0,0-1,1 1,14 2,-1 0,0 1,1 0,-1 1,-1 1,1 1,0 0,-1 1,-1 0,6 5,-16-11,0 1,-1-1,1 1,-1-1,0 1,1 1,-1-1,0 0,0 1,0-1,-1 1,1 0,0 0,-1 0,0 0,0 0,0 1,0-1,-1 1,1-1,-1 1,0 0,0-1,0 1,0 0,-1 0,1 0,-1 0,0 0,0-1,-1 1,1 0,-1 0,0 0,0-1,0 1,-1 2,-10 12,10-16,1-1,-1 1,0-1,1 1,-1 0,1 0,-1 0,1 0,0 0,0 0,0 0,0 0,0 0,0 0,1 1,-1-1,1 0,-1 0,1 1,0-1,0 0,0 1,0-1,1 0,-1 1,1-1,-1 0,1 0,0 1,-1-1,1 0,0 0,1 0,-1 0,0 0,2 1,5 1,1-1,0 0,-1-1,1 0,0 0,0-1,0 0,0-1,0 0,1 0,-1-1,0 0,0-1,-1 0,1 0,0-1,-1 0,1 0,5-4,-5 3,0 1,-1-1,1 0,-1 0,0-1,0-1,-1 1,0-1,0 0,0-1,-1 1,1-2,-2 1,1 0,-1-1,0 0,-1 0,0-1,0 1,-1-1,0 0,0 0,-1 0,1-5,-4 12,1 0,0 0,-1 0,0 0,1 0,-1 0,0 1,0-1,0 0,0 0,0 1,0-1,-1 0,1 1,0-1,-1 1,1 0,-1 0,0-1,1 1,-1 0,0 0,0 0,0 1,1-1,-1 0,0 1,0-1,0 1,0 0,0-1,0 1,0 0,0 0,0 1,0-1,0 0,0 1,0-1,0 1,0-1,0 1,0 0,0 0,0 0,1 0,-1 0,0 0,1 1,-1-1,1 0,0 1,-1-1,1 1,0 0,-1 0,-1 1,0 1,0 0,0-1,1 1,0 0,-1 0,1 0,1 1,-1-1,0 0,1 1,0-1,0 1,1-1,-1 1,1 0,0-1,0 1,0 0,1-1,0 1,-1-1,2 1,-1-1,0 0,1 1,0-1,0 0,0 0,1 0,-1 0,1 0,0-1,0 1,0-1,1 0,-1 0,1 0,1 1,29 19,1-5</inkml:trace>
  <inkml:trace contextRef="#ctx0" brushRef="#br0" timeOffset="3546.739">7554 186,'-16'-12,"-7"-3,-5 3,3 8,3 9,5 9,6 6,7 4,6 3,8-1,9-3,5-3,4-4,1-6,-4-4</inkml:trace>
  <inkml:trace contextRef="#ctx0" brushRef="#br0" timeOffset="4376.702">7635 266,'-2'5,"0"-1,0-1,0 0,0 1,0-1,1 1,-1 0,1-1,0 1,1 0,-1 0,0 0,1 0,0 0,0-1,0 1,1 0,-1 0,1 0,0 0,0 0,0-1,0 1,1 0,0-1,-1 1,1-1,0 0,1 0,-1 0,1 0,-1 0,1 0,0 0,0-2,1 1,-1-1,0 0,1 1,-1-2,1 1,-1 0,1-1,-1 1,1-1,-1 0,1-1,0 1,-1 0,1-1,-1 0,1 0,-1 0,0 0,1 0,-1-1,0 0,0 1,0-1,0 0,0-1,0 1,-1 0,1-1,-1 0,1 1,-1-1,0 0,0 0,-1 0,2-2,39-117,-6 12,-36 109,0-1,1 1,-1-1,1 0,0 1,-1-1,1 1,0 0,0-1,0 1,0 0,0-1,0 1,0 0,1 0,-1 0,0 0,0 0,1 0,-1 1,1-1,-1 0,1 1,-1-1,1 1,-1-1,1 1,0 0,-1-1,1 1,0 0,-1 0,1 0,-1 1,1-1,0 0,-1 1,1-1,-1 1,1-1,-1 1,1-1,-1 1,1 0,-1 0,0 0,1 0,0 1,5 9,0 1,0-1,-2 2,1-1,-1 0,-1 1,0 0,-1 0,-1 0,0 1,0-1,-2 0,1 1,-2-1,0 3,-25 214,16-180,3 0,1 1,4 0,1 18,1-64,-1 0,1 0,0 0,1 0,-1-1,1 1,0 0,0 0,1-1,-1 1,1-1,0 1,0-1,1 0,-1 1,1-1,0-1,0 1,0 0,1-1,-1 1,1-1,0 0,0 0,0-1,0 1,0-1,1 1,-1-4,-1 0,0 0,0 0,1 0,-1 0,0-1,0 1,0-1,-1 0,1 0,0 0,-1 0,1 0,-1-1,0 1,1-1,-1 1,0-1,-1 0,1 0,0 0,-1 0,0 0,0 0,0-1,0 1,0 0,-1 0,1-3,2-14,0 0,-1-1,-2 1,0 0,-1-1,-1 1,-1 0,0 0,-2 0,0 0,-2 1,0 0,-1 0,0 1,-2 0,0 0,-1 1,-1 0,-1 1,0 1,-1 0,-6-5,1-1,19 21,-1 0,1 0,0-1,0 1,-1 0,1 0,0 0,0-1,-1 1,1 0,0-1,0 1,0 0,0-1,0 1,-1 0,1 0,0-1,0 1,0 0,0-1,0 1,0 0,0-1,0 1,0 0,0-1,0 1,0 0,1-1,-1 1,0 0,0-1,0 1,0 0,0-1,1 1,-1 0,0 0,0-1,1 1,-1 0,0 0,0 0,1-1,-1 1,0 0,0 0,1 0,-1 0,0-1,1 1,-1 0,0 0,1 0,-1 0,0 0,1 0,-1 0,0 0,1 0,-1 0,0 0,1 0,-1 0,28 2,-24-1,289 24,-298-23,0 0,0 1,1-1,-1 1,1 0,0 1,0-1,0 1,1-1,-1 1,1 0,0 1,0-1,0 0,0 1,-1 4,5-7,0 0,1 0,-1 0,0 0,1 0,0 0,-1-1,1 1,0-1,0 1,0-1,0 0,0 1,0-1,0 0,0 0,1-1,-1 1,0 0,1-1,-1 1,0-1,1 0,-1 0,0 0,1 0,-1 0,2-1,-1 1,2 1,0 0,0 0,1-1,-1 0,0 0,0-1,0 1,1-1,-1 0,0-1,0 1,0-1,0 0,-1 0,1 0,0-1,-1 0,0 0,1 0,-1 0,0-1,-1 1,1-1,-1 0,1 0,-1-1,-1 1,1-1,0 1,-1-1,0 0,1-4,-1 0,0 0,-1 1,0-1,0 0,-1 0,0 0,-1 1,1-1,-2 0,0 0,0 1,0-1,-1 1,0 0,-1 0,1 0,-6-7,6 10,0 0,0 1,-1-1,0 1,0 0,0 0,0 0,-1 1,1-1,-1 1,0 0,0 0,0 1,0 0,-1-1,1 2,-1-1,1 1,-1 0,0 0,1 0,-1 1,0 0,0 0,1 0,-1 1,-4 1,4-1,1 0,0 0,0 1,0 0,0 0,0 1,0-1,1 1,-1 0,1 0,0 0,0 1,0 0,0 0,0 0,1 0,0 0,0 1,0-1,0 1,1 0,0 0,0 0,0 0,1 0,-1 0,1 0,0 1,1-1,-1 0,1 1,0-1,1 0,-1 1,1-1,0 0,0 1,1-1,0 0,0 0,0 0,0 0,3 3,15 18</inkml:trace>
  <inkml:trace contextRef="#ctx0" brushRef="#br0" timeOffset="4582.713">8463 25,'-18'-7,"-11"-2,-7 1,1 8,5 11,9 10,7 13,9 11,12 10,9 7,2-6</inkml:trace>
  <inkml:trace contextRef="#ctx0" brushRef="#br0" timeOffset="4873.54">8423 613,'9'14,"10"4,8 0,1-4</inkml:trace>
  <inkml:trace contextRef="#ctx0" brushRef="#br0" timeOffset="6490.509">6298 787,'-14'1,"1"0,0 1,0 1,-1 0,2 0,-1 2,0-1,1 2,0 0,0 0,1 1,0 0,0 1,0 0,1 1,0 0,1 1,0 0,1 0,0 1,0 0,-2 6,8-13,1 0,-1 0,1 1,0-1,0 0,1 1,-1-1,1 0,0 1,0-1,0 1,1-1,0 0,0 1,0-1,0 0,0 1,1-1,0 0,0 0,0-1,0 1,1 0,-1-1,1 1,0-1,0 0,0 0,1 0,-1 0,4 2,10 2,0 1,1-2,0 0,0-1,0-1,1-1,0-1,-1 0,1-1,0-1,0-1,12-2,-19 2,0 0,0 0,-1-1,1 0,-1-1,1 0,-1-1,0 0,0-1,-1 0,6-4,-17 9,1 0,-1-1,1 1,-1 0,1 0,0 0,-1 0,1-1,-1 1,1 0,-1-1,1 1,0 0,-1-1,1 1,-1 0,1-1,0 1,-1 0,1-1,0 1,0-1,-1 1,1-1,0 1,0-1,0 1,0-1,0 1,0-1,0 1,0-1,0 1,0-1,0 1,0-1,0 1,0-1,0 1,0-1,0 1,1-1,-1 1,0-1,0 1,1-1,-1 1,0 0,0-1,1 1,-1-1,1 1,-1 0,0-1,1 1,-1 0,1-1,-4 3,0-1,0 1,0 0,1 0,-1 0,0 0,1 1,0-1,-1 0,1 1,0 0,0 0,1-1,-1 1,0 0,1 0,0 1,0-1,0 0,0 0,0 1,1-1,-1 0,1 1,0-1,0 0,0 1,0-1,1 0,-1 1,1-1,0 0,0 0,0 1,1-1,-1 0,1 0,-1 0,1-1,0 1,0 0,0-1,1 1,-1-1,1 0,-1 1,1-1,0 0,2 0,0 2,1 0,0-1,0 0,0 0,0 0,1-1,-1 0,1 0,-1-1,1 0,0 0,-1-1,1 1,0-1,0-1,1 0,-5-1,-1 0,1-1,-1 0,0 0,0 1,0-1,0-1,-1 1,1 0,-1 0,0 0,0-1,0 1,0-1,0 1,-1-1,0 1,0-1,0 1,0-1,0 1,-1-1,1 1,-1 0,0-1,-1-2,0-1,0-1,-1 1,0 0,-1 0,1 0,-1 1,0-1,-1 1,0 0,0 0,0 1,0-1,-1 1,0 0,0 1,-1-1,1 1,24 7,49 11,-40-9,1 1,-1 1,0 2,25 11,-50-20,-1 0,1 1,-1-1,1 1,-1-1,0 1,1 0,-1 0,0 0,1-1,-1 1,0 0,0 1,0-1,0 0,0 0,0 0,0 1,0-1,0 0,-1 1,1-1,-1 1,1-1,-1 1,1-1,-1 1,0-1,0 1,1-1,-1 1,0 0,-1-1,1 1,0-1,0 1,-1-1,1 1,-1-1,1 1,-1-1,1 1,-1-1,0 0,0 1,0-1,0 0,-20 24,17-22,0 0,1 1,-1 0,1 0,0 0,0 0,1 1,-1-1,1 1,0-1,0 1,0 0,1 0,2-3,0 0,0 0,0 0,1 0,-1 0,0 0,1-1,0 1,-1 0,1-1,0 0,0 1,0-1,0 0,0 0,0 0,0 0,0 0,0 0,0-1,1 1,-1-1,0 1,1-1,-1 0,0 0,0 0,1 0,-1-1,1 1,5 0,0 0,0 0,0-1,-1 0,1 0,0-1,-1 0,1 0,-1-1,0 1,0-2,0 1,0-1,0 0,-1-1,0 1,0-1,0-1,3-3,6 1,-17 30,1-14,-1-5,1 0,0 1,0-1,0 0,1 1,-1-1,1 1,0-1,0 1,0 0,0-1,1 1,-1-1,1 1,0-1,0 0,0 1,1-1,-1 0,1 0,0 0,-1 0,1 0,1 0,-1 0,0-1,1 1,-1-1,1 1,0-1,0 0,0 0,7 2,1-1,0 1,0-2,0 0,0 0,1-1,-1 0,0-1,1 0,-1-1,0 0,0-1,0 0,0-1,0 0,8-4,23-19,-59 39,15-12,0 0,0 1,0-1,0 1,0 0,0 0,1 0,-1 0,1 0,0 0,-1 0,1 0,0 0,0 1,0-1,1 0,-1 1,0-1,1 1,0-1,-1 1,1-1,0 1,0-1,1 1,-1-1,0 1,1-1,0 0,-1 1,1-1,0 0,0 1,0-1,1 0,-1 0,0 0,1 0,0 0,-1 0,1 0,0-1,0 1,0-1,0 1,0-1,0 0,1 1,11 2,0-1,1-1,-1 0,1-1,-1-1,0 0,1-1,-1 0,1-1,5-2,-18 4,0-1,0 1,0-1,0 1,-1-1,1 0,0 1,0-1,0 0,-1 0,1 0,0-1,-1 1,1 0,-1-1,0 1,1 0,-1-1,0 0,0 1,0-1,0 0,0 0,0 1,0-1,-1 0,1 0,-1 0,1 0,-1 0,0-1,-8 12,6-6,0 1,1 0,-1 0,1-1,0 1,0 0,1 0,-1 0,1 0,-1 0,1 0,0 0,1 0,-1 0,1 0,0 0,0 0,0 0,0 0,1-1,-1 1,1 0,0-1,0 0,0 1,1-1,-1 0,1 0,0 0,0 0,0-1,0 1,0-1,1 0,-1 0,1 0,-1 0,1 0,0-1,0 0,2 0,0-1,0-1,-1 1,1-1,0 0,-1-1,1 1,-1-1,1 0,-1 0,0-1,0 0,0 0,0 0,-1 0,1-1,-1 1,0-1,1-1,6-4,-24 59,12-46,1 0,-1-1,1 1,0 0,0-1,0 1,0 0,1 0,0-1,0 1,0-1,0 1,0-1,0 1,1-1,0 1,0-1,0 0,0 0,0 0,1 0,-1-1,1 1,0 0,-1-1,1 0,0 0,1 0,-1 0,0 0,1-1,-1 1,1-1,-1 0,1 0,2 0,20 4,-3-3</inkml:trace>
  <inkml:trace contextRef="#ctx0" brushRef="#br0" timeOffset="7076.468">7781 1482,'8'2,"0"1,0-1,-1 1,1 1,-1 0,0 0,0 0,0 1,0 0,-1 0,0 0,0 1,0 0,-1 0,0 1,0 0,-1 0,1 0,-1 0,-1 0,0 1,1 3,2 0,-2 0,1 0,-1 1,-1-1,0 1,-1 0,0 0,-1 0,0 0,-1 0,0 1,-1-1,0 0,-1 0,-1 0,0-1,0 1,-1-1,-5 10,-164 241,165-251,1 0,1 0,0 1,0-1,1 2,1-1,0 0,1 1,0 0,1 0,0 0,1 0,0 0,1 0,2 12,-1-21,1 0,0 0,0 0,0-1,1 1,-1 0,1-1,0 0,0 1,0-1,0 0,0-1,1 1,0 0,-1-1,1 0,0 0,0 0,0-1,0 1,0-1,1 0,-1 0,0 0,0 0,1-1,-1 0,1 0,-1 0,0-1,1 1,-1-1,0 0,0 0,1 0,-1-1,0 0,0 0,0 0,-1 0,1 0,0-1,-1 1,3-4,3-5,-2 0,1 0,-2-1,1 0,-2 0,1-1,-2 1,0-1,0-1,-1 1,-1 0,0-1,-1 1,0-1,-1 1,-2-14,1 12,-1 0,0 0,-1 0,0 0,-2 0,0 1,0 0,-1 0,-1 0,0 1,-1 0,0 0,-1 1,-1 0,0 1,0 0,-1 0,-1 1,0 0,-9-5,9 3,34 16,-6 0,285 56,-296-59,40 14,-44-14,0-1,0 1,0-1,0 1,-1 0,1-1,0 1,-1 0,1-1,0 1,-1 0,1 0,-1 0,1-1,-1 1,1 0,-1 0,0 0,0 0,1 0,-1 0,0 0,0 0,0 0,0 0,0 0,0 0,0 0,0-1,0 1,-1 0,1 0,0 0,-1 0,1 0,0 0,-1 0,1 0,-1-1,0 1,1 0,-1 0,0 0,-14 18,11-16,1 1,-1-1,1 0,0 1,0-1,0 1,1 0,-1 0,1 0,0 1,0-1,0 0,1 1,0-1,0 1,0-1,0 1,0 0,1 0,0-1,0 1,0 0,1-1,0 1,0 0,0-1,0 1,1 0,0-2,1 0,-1-1,1 0,0 1,0-1,0 0,0 0,0-1,0 1,0-1,0 1,1-1,-1 0,0 0,1-1,1 1,16 2</inkml:trace>
  <inkml:trace contextRef="#ctx0" brushRef="#br0" timeOffset="7276.093">8276 1509,'2'-18,"13"-15,16-14,4 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8:36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19639 6468,'-14'-10,"0"1,-1 0,0 1,0 1,-1 0,0 2,0-1,-1 2,0 0,0 1,1 1,-2 0,1 2,0-1,-1 2,11 0,0 1,0 0,0 0,0 0,0 1,1 0,-1 0,1 1,0 0,0 0,0 0,0 1,4-3,-1 0,1 0,0 0,0 0,1 0,-1 0,0 0,1 0,-1 1,1-1,0 1,0-1,0 1,0 0,0-1,1 1,-1 0,1 0,-1-1,1 1,0 0,0 0,0-1,1 1,-1 0,1 0,0-1,-1 1,1 0,0-1,0 1,1 0,3 2,0 0,0-1,0 0,1 0,-1 0,1-1,0 0,0 0,0-1,1 1,-1-1,1 0,-1-1,1 0,-1 0,1 0,0-1,0 0,-1 0,1-1,0 0,1 0,9 0,-1-1,0-1,1 0,-1-2,-1 1,1-2,-1 0,0-1,0 0,-1-1,0-1,0 0,-1-1,0-1,-1 0,0 0,-1-1,0-1,-1 0,0 0,-1-1,-1 0,0-1,3-9,0-8,-2 0,-1-1,-1 0,-2 0,-2-1,-1 1,-2-32,1 53,-1 1,0-1,-1 0,0 1,-1-1,0 1,-1-1,0 1,-1 0,0 0,-1 0,0 1,-3-5,6 13,-1 0,0-1,0 1,-1 0,1 0,0 1,-1-1,1 1,-1 0,1 0,-1 0,0 0,1 0,-1 1,0-1,0 1,1 0,-1 1,0-1,0 1,1-1,-1 1,0 0,1 0,-1 1,1-1,0 1,-1 0,1-1,0 2,0-1,0 0,0 1,0-1,1 1,-1 0,1 0,0 0,-1 0,1 0,0 2,-9 10,1 1,0 1,2-1,0 1,1 1,0 0,2 0,0 0,1 0,0 1,2 0,0-1,2 1,0 0,1 0,0 0,2-1,0 1,1-1,1 0,1 0,2 4,0-5,1 0,0-1,2-1,0 1,0-1,1-1,1 0,1-1,0-1,0 0,1-1,1 0,0-1,0-1,1 0,0-2,0 1,1-2,0-1,0 0,0-1,1-1,0-1,-1 0,1-2,9 0,-20 0,-1 0,1-1,-1 0,1 0,-1-1,1 1,-1-2,0 1,0-1,0 0,0 0,0-1,-1 0,0 0,0-1,0 0,0 0,-1 0,1-1,-1 1,-1-1,1 0,-1-1,0 1,0-1,-1 0,0 0,0 0,-1 0,0 0,0-1,-1-1,0 1,-1-1,0 0,-1 0,1 1,-2-1,1 0,-1 1,0 0,-1-1,0 1,-4-8,5 12,0 0,0 0,0 1,-1-1,1 0,-1 1,0-1,0 1,-1 0,1 0,0 0,-1 0,0 1,0 0,1-1,-2 1,1 1,0-1,0 1,0-1,-1 1,1 0,-1 1,1-1,-4 1,5 0,0 0,0 1,1-1,-1 1,0 0,0-1,1 1,-1 1,0-1,1 0,0 1,-1-1,1 1,0 0,-1-1,1 1,0 0,0 1,1-1,-1 0,0 0,1 1,-1-1,1 1,0-1,0 1,0 0,0 0,0-1,0 3,0 2,0 0,0-1,1 1,-1 0,1-1,1 1,-1 0,1-1,1 1,-1 0,1-1,2 6,5 2,0 0,1-1,0 0,1-1,0 0,1-1,1 0,-1-1,2 0,-1-1,2-1,-1 0,1-1,0 0,0-1,5 0,49 19</inkml:trace>
  <inkml:trace contextRef="#ctx0" brushRef="#br0" timeOffset="-17122.799">3437 6629,'-14'0,"-13"-3,-2 0</inkml:trace>
  <inkml:trace contextRef="#ctx0" brushRef="#br0" timeOffset="-18441.608">803 6655,'-1'-3,"-1"0,1 0,-1 0,0 1,0-1,0 0,0 1,0-1,0 1,-1 0,1 0,-1 0,0 0,1 1,-1-1,0 0,0 1,0 0,0 0,0 0,-1 0,1 1,0-1,0 1,-1-1,1 1,0 0,0 1,-1-1,1 0,0 1,0 0,0 0,0 0,0 0,0 0,0 1,0-1,0 1,0 0,1 0,-3 1,-5 6,0 1,0 0,1 0,0 1,1 0,0 1,1 0,0 0,1 0,0 1,1 0,1 0,0 0,0 1,2-1,-1 1,1 13,1-22,1 0,0 1,0-1,0 1,1-1,-1 1,1-1,1 0,-1 1,1-1,0 0,0 0,0 0,1 0,0-1,0 1,0-1,0 0,1 1,0-1,0-1,0 1,0-1,0 1,1-1,-1 0,1-1,0 1,0-1,0 0,0 0,6 1,13-1,0-1,0-1,0-1,0-2,0 0,-1-1,1-1,-1-2,0 0,0-1,-1-2,0 0,-1-1,10-8,-6 8,-1-2,0-1,-1-1,-1-1,0-1,-1-1,-1 0,-1-2,-1 0,0-1,11-20,-27 40,0-1,-1 0,1 1,-1-1,1 0,-1 0,0 0,0-1,0 1,0 0,0 0,0-1,-1 1,1 0,-1-1,0 1,0 0,1-1,-1 1,-1-1,1 1,0 0,-1-1,1 1,-1 0,1-1,-1 1,0 0,0 0,0 0,-1 0,1 0,0 0,-1 0,1 0,-1 0,0 0,1 1,-1-1,0 1,0 0,0-1,0 1,0 0,-1 0,0 0,-6 1,0 1,0 0,0 1,0 0,0 0,1 1,-1 0,0 0,1 1,0 0,0 1,0 0,1 0,0 1,0 0,0 0,-4 5,-56 76,65-84,1 0,-1 0,1 0,-1 0,1 0,0 1,0-1,0 0,1 1,-1-1,1 0,0 1,0-1,0 1,0-1,1 0,-1 1,1-1,0 1,0-1,0 0,1 0,-1 0,1 0,-1 0,1 0,0 0,0 0,0-1,1 1,4 2,0 0,0-1,1 0,-1 0,1-1,0 0,0 0,0-1,0 0,0 0,0-1,5 0,39 1,1-2,-1-2,0-3,0-1,0-3,-1-3,0-1,42-19,-61 23,-1-1,0-1,-1-2,0-2,-1 0,-1-2,23-17,-49 33,-1 0,1 0,-1 1,1-1,-1-1,1 1,-1 0,1 0,-1 0,0-1,0 1,1-1,-1 1,0-1,-1 1,1-1,0 1,0-1,-1 0,1 0,0 1,-1-1,0 0,0 0,1 0,-1 1,0-1,0 0,0 0,-1 0,1 0,0 1,-1-1,1 0,-1 0,0 1,0-1,1 0,-1 1,0-1,0 1,0-1,-1 1,1 0,0-1,0 1,-1 0,1 0,-2-1,-7-3,0 1,0 1,0 0,-1 0,1 1,-1 0,0 1,1 0,-1 1,0 0,0 0,1 1,-1 1,0 0,1 0,-1 1,1 0,0 1,-2 2,1-2,1 2,0-1,0 1,1 1,0 0,0 0,1 0,0 1,0 1,1-1,-1 1,2 1,0-1,0 1,1 0,0 0,0 1,1-1,1 1,-3 11,6-20,0 1,-1-1,1 1,0 0,0-1,1 1,-1-1,1 1,-1-1,1 1,0-1,0 0,0 1,0-1,0 0,0 0,1 1,-1-1,1 0,-1 0,1-1,0 1,0 0,0-1,0 1,0-1,0 1,0-1,1 0,-1 0,0 0,1 0,-1 0,1-1,-1 1,1-1,-1 0,1 1,8 0,0-1,-1 0,1 0,0-1,0 0,-1-1,1 0,5-2,4-3,0 0,0-1,-1-1,0-1,0-1,-1 0,-1-1,0-1,-1-1,0 0,-1-1,7-10,-20 23,1-1,-1 0,0 0,0 0,0 0,0-1,0 1,-1-1,1 1,-1-1,0 1,0-1,-1 1,1-1,-1 0,1 0,-2 3,1 1,-1 0,1-1,0 1,-1-1,1 1,-1 0,1-1,-1 1,1 0,-1-1,0 1,1 0,-1 0,1 0,-1-1,0 1,1 0,-1 0,1 0,-1 0,0 0,1 0,-1 0,1 0,-1 0,0 1,1-1,-1 0,1 0,-1 0,1 1,-1-1,0 0,1 1,-1-1,1 0,0 1,-1-1,1 1,-1-1,1 1,0-1,-1 1,1-1,0 1,-1-1,1 1,0-1,0 1,-1 0,1-1,0 1,-3 3,0 1,0-1,0 1,1-1,-1 1,1 0,0 0,1 0,-1 0,1 1,0-1,0 0,1 1,-1-1,1 0,1 1,-1-1,1 0,0 1,0-1,0 0,1 0,-1 0,1 0,1 0,-1 0,1-1,-1 1,1-1,1 1,-1-1,4 3,6-1,1-1,0-1,0 0,0 0,0-2,0 0,1 0,-1-2,1 0,-1 0,1-1,-1-1,0 0,0-1,6-2,55-14,0-2,-1-3,44-24,-76 24,-39 17</inkml:trace>
  <inkml:trace contextRef="#ctx0" brushRef="#br0" timeOffset="-17404.474">2528 6749,'0'-8,"0"0,1 0,0 0,1 0,-1 1,1-1,1 1,-1-1,1 1,1 0,-1 0,1 0,2-2,152-184,-122 146,-36 47,0-1,0 1,0 0,0-1,1 1,-1 0,0-1,0 1,0 0,1-1,-1 1,0 0,0-1,1 1,-1 0,0 0,1 0,-1-1,0 1,1 0,-1 0,0 0,1 0,-1-1,0 1,1 0,-1 0,0 0,1 0,-1 0,1 0,-1 0,0 0,1 0,-1 0,0 0,1 0,-1 1,1-1,-1 0,0 0,1 0,-1 0,0 1,1-1,-1 0,0 0,0 0,1 1,-1-1,0 0,0 1,1-1,-1 0,0 1,0-1,0 0,1 1,-1-1,0 0,0 1,0-1,0 0,0 1,0-1,3 32,-3-26,2 15,1 0,0-1,2 0,1 0,0 0,2-1,0 0,1 0,1-1,0 0,1-1,6 6,23 44,-40-66,0 0,0 0,0 0,1 0,-1 1,0-1,0 0,-1 0,1 0,0 0,0 0,0 0,-1 0,1 0,0 0,-1 0,1 0,-1 0,0 0,1 0,-1 0,0 0,1 0,-1 0,0 0,0-1,0 1,0 0,0-1,0 1,0-1,0 1,0-1,0 1,0-1,0 0,0 1,0-1,0 0,0 0,-1 0,-51 7,47-7,-37-2,30-1</inkml:trace>
  <inkml:trace contextRef="#ctx0" brushRef="#br0" timeOffset="-32475.549">5456 4409,'0'23,"0"19,0 15,0 15,2 8,3 6,3 3,1 0,-2-5,-2-8,-2-12,-1-13,-1-19,-1-14</inkml:trace>
  <inkml:trace contextRef="#ctx0" brushRef="#br0" timeOffset="-31905.005">5402 4543,'-3'-20,"1"13,0-1,1 1,0-1,1 1,-1-1,2 1,-1-1,1 1,0 0,0-1,2-3,-1 8,1 1,-1 0,1 0,0 0,0 0,0 0,0 1,0-1,0 1,0 0,1 0,-1 0,0 0,1 1,-1-1,1 1,-1 0,0 0,1 0,-1 0,1 1,-1-1,0 1,1 0,-1 0,3 1,3 1,0 0,0 0,0 0,0 1,-1 1,1-1,-1 2,-1-1,1 1,-1 0,1 0,-1 2,-3-5,-1 0,-1 0,1 1,0-1,-1 1,1 0,-1 0,0 0,0 0,-1 0,1 0,-1 0,0 0,0 1,-1-1,1 1,-1-1,0 0,0 1,0-1,0 1,-1-1,0 0,0 1,0-1,-1 0,0 2,-2 0,0-1,0 1,-1 0,0-1,0 0,0 0,-1-1,0 0,0 0,0 0,0 0,0-1,-1 0,1 0,-1-1,0 0,0 0,0-1,0 0,0 0,0 0,-1-1,7 1,0-1,0 0,0 1,0-1,0 0,0 1,0-1,0 0,0 0,0 0,0 0,0 0,-1 0,1 0,0 0,0 0,0 0,0-1,0 1,0-1,0 1,0 0,0-1,0 0,0 1,0-1,1 1,-1-1,0 0,0 0,1 0,-1 1,0-1,1 0,-1 0,0 0,1 0,0 0,-1 0,1 0,0 0,-1 0,1 0,0 0,0 0,0-1,0 1,0 0,6-8,0 0,1 0,0 1,1-1,0 2,0-1,1 1,-1 1,2-1,-1 1,1 1,5-2,-10 3,6-3,0 0,0 1,1 1,-1-1,1 2,0 0,1 0,-1 1,1 0,7 0,-19 3,0 0,1 0,-1 0,0 1,0-1,0 0,0 0,0 1,1-1,-1 0,0 1,0-1,0 1,0-1,0 1,0 0,-1 0,1-1,0 1,0 0,0 0,-1 0,1 0,0 0,-1 0,1 0,-1 0,1 0,-1 0,1 0,-1 0,0 0,0 0,1 0,-1 1,0-1,0 0,0 0,0 1,-12 50,7-34,4-16,0 0,1 0,-1 1,1-1,-1 0,1 0,0 0,-1 1,1-1,0 0,1 0,-1 1,0-1,1 0,-1 0,1 0,0 1,-1-1,1 0,0 0,0 0,1 0,-1 0,0-1,1 1,-1 0,1-1,-1 1,1-1,0 1,0-1,0 0,-1 1,1-1,0 0,1 0,-1-1,0 1,0 0,0-1,2 1,2 0,-1 0,0-1,1 1,0-1,-1 0,1-1,-1 1,1-1,-1 0,0-1,1 1,-1-1,0 0,0 0,0-1,0 0,0 1,-1-2,1 1,-1 0,0-1,0 0,0 0,-1 0,1 0,-1-1,0 1,0-1,0 0,-1 0,0 0,0 0,0-1,-1 1,1 0,-1-1,0 1,-1-1,0 1,1-1,-2 1,1-1,-1 1,0-1,0 1,0 0,-1-1,1 1,-1 0,-2-2,2 3,-1 0,0 0,0 0,0 1,-1-1,1 1,-1 0,0 0,0 1,0-1,0 1,0-1,-1 1,1 1,-1-1,1 1,-1-1,1 1,-1 1,0-1,0 1,0-1,1 1,-1 1,0-1,0 1,1 0,-1 0,0 0,1 0,-1 1,1 0,0 0,-1 0,1 1,0-1,0 1,0 0,1 0,-1 0,1 1,0-1,0 1,0 0,0 0,-1 2,9 24,6-21</inkml:trace>
  <inkml:trace contextRef="#ctx0" brushRef="#br0" timeOffset="-31290.876">6003 4356,'7'-3,"-1"0,0 0,1 1,-1 0,1 0,0 1,0-1,0 2,0-1,0 1,-1 0,1 0,0 1,0 0,0 0,0 1,-1-1,1 2,0-1,-1 1,0 0,0 0,0 0,0 1,0 0,-1 0,1 1,-1 0,0 0,-1 0,1 0,-1 1,0-1,-1 1,1 0,-1 1,0-1,0 0,-1 1,1 3,3 19,-2 0,-1 0,-1 1,-1-1,-2 0,-1 1,-1-1,-4 14,-1 30,7-68,-1 148,2-146,1 1,0-1,1 1,0-1,0 0,0 0,1 0,0 0,1 0,-1-1,1 1,1-1,-1 0,1 0,0-1,0 1,1-1,4 4,-7-8,-1 0,0 1,1-1,-1 0,1 0,0 0,-1-1,1 1,0-1,-1 1,1-1,0 0,0 0,-1 0,1 0,0-1,-1 1,1-1,0 1,-1-1,1 0,-1 0,1 0,-1-1,1 1,-1 0,0-1,0 0,1 1,-1-1,-1 0,1 0,0 0,0-1,-1 1,1 0,-1 0,0-1,1 1,-1-1,0 1,-1-1,1 0,0-2,3-6,-1 0,-1 0,1-1,-2 1,0 0,0-1,-1 1,0-1,-1 1,-1-1,1 1,-2 0,0-1,0 1,-1 0,0 1,-1-1,0 1,-5-7,0 1,-1 0,0 1,-2 0,1 1,-2 0,0 1,0 1,-1 0,-1 1,0 1,-9-4,4 3,-1 1,1 2,-2 0,1 1,-22-3,73 8,-1-1,1-2,-1 0,26-10,145-58,-194 71,-4 1,1 0,-1 0,1 0,-1 0,1 0,-1 0,1 1,-1-1,1 1,0-1,-1 1,1 0,0-1,-1 1,1 0,0 0,0 0,-1 0,1 1,0-1,-1 0,1 1,-1-1,1 1,0 0,-1-1,1 1,-1 0,1 0,-1 0,0 0,1 0,2 100,-3-97,-1 0,0 0,1 0,0 0,0 0,0 0,1-1,-1 1,1 0,0-1,0 1,0-1,0 0,1 0,-1 0,1 0,0 0,0 0,0-1,0 1,0-1,0 0,1 0,-1 0,1-1,0 1,-1-1,1 0,0 0,1 1,15-1</inkml:trace>
  <inkml:trace contextRef="#ctx0" brushRef="#br0" timeOffset="-31032.247">6471 4182,'-4'11,"5"4,2 0</inkml:trace>
  <inkml:trace contextRef="#ctx0" brushRef="#br0" timeOffset="-30641.22">6699 3914,'-3'5,"1"-1,0 1,0 0,1-1,-1 1,1 0,0 0,1 0,-1 0,1 0,0 0,0 0,0 0,1 3,0-1,32 284,-26-235,-4-18,1-1,2-1,2 1,1-1,14 33,-22-66,0 0,-1 0,1-1,0 1,1 0,-1-1,1 1,-1-1,1 1,-1-1,1 0,0 0,0 0,1 0,-1 0,0 0,0 0,1-1,-1 1,1-1,0 0,-1 0,1 0,0 0,0 0,-1-1,1 1,0-1,0 1,0-1,0 0,0 0,0-1,-1 1,1-1,2 0,8-5,0 0,-1-2,0 1,0-1,-1-1,0 0,-1-1,0 0,0-1,-1 0,-1 0,0-1,1-1,25-49,-42 79,3-8,0-1,1 1,0 1,1-1,0 1,0-1,1 1,0 0,1 0,0 0,0 0,1 0,1 4,0-11,1 0,-1-1,1 1,0 0,0-1,0 0,0 1,0-1,1 0,-1 0,0 0,1-1,0 1,-1 0,1-1,0 0,0 0,0 0,0 0,0 0,0 0,0-1,0 1,0-1,0 0,0 0,1 0,-1-1,0 1,0-1,1 0,25-3</inkml:trace>
  <inkml:trace contextRef="#ctx0" brushRef="#br0" timeOffset="-30424.259">7194 4275,'-14'0,"-9"0,-5 2,0 2,0-1,1-1,4 0</inkml:trace>
  <inkml:trace contextRef="#ctx0" brushRef="#br0" timeOffset="-30203.447">6632 4128,'18'-9,"18"-7,15-4,14-1,9 2,3 3,-11 5</inkml:trace>
  <inkml:trace contextRef="#ctx0" brushRef="#br0" timeOffset="-29939.528">7207 4476,'2'24,"-2"-16,0 0,1 0,-1 0,1 0,1 0,0 0,0-1,0 1,1-1,0 1,1-1,-1 0,1 0,1 0,-1-1,1 1,0-1,4 3,-7-8,0 1,0-1,0 0,0-1,0 1,0 0,1-1,-1 1,0-1,0 1,0-1,1 0,-1 0,0 0,0 0,1 0,-1-1,0 1,0-1,0 0,0 1,0-1,1 0,-1 0,-1 0,1 0,0-1,0 1,0 0,-1-1,1 1,0-2,44-59,-31 31,0-1,-2-1,-2 0,0-1,4-33,-9 46,-1 6</inkml:trace>
  <inkml:trace contextRef="#ctx0" brushRef="#br0" timeOffset="-29661.482">7608 4543,'-1'4,"0"0,0 1,0-1,0 0,1 1,0-1,0 0,0 1,0-1,1 0,0 1,0-1,0 0,0 1,0-1,1 0,0 0,0 0,0-1,1 1,-1 0,1-1,0 1,0-1,0 0,0 0,0 0,1-1,-1 1,1-1,0 1,0-1,0-1,0 1,0 0,0-1,0 0,1 0,-1 0,0-1,1 1,-1-1,1 0,2 0,-2-2,1-1,-1 1,0-1,0 1,0-2,0 1,0 0,-1-1,1 0,-1 0,0 0,0-1,-1 0,1 1,-1-1,0 0,0 0,-1-1,1 1,-1-1,-1 1,1-1,-1 0,0 1,0-1,0 0,-1 0,0 0,0 0,0 0,-1 1,0-1,0 0,-1 0,1 1,-1-1,-1 1,1-1,-1 1,0 0,0 0,0 0,-1 1,1-1,-3-1,4 4,-1 0,0 0,-1 1,1-1,0 1,0-1,-1 1,1 0,-1 0,1 0,-1 1,1-1,-1 1,1 0,-1 0,1 0,-1 1,0-1,1 1,-1 0,1 0,0 0,-1 0,1 1,0-1,0 1,0 0,-3 1,-2 2,0 1,0 0,1 0,-1 1,1 0,1 0,-1 0,1 1,1 0,-1 1,4-7,0 1,-1 1,1-1,1 0,-1 0,0 1,1-1,0 1,0-1,0 1,0 0,0-1,1 1,0 0,0 0,0-1,0 1,0 0,1 0,-1-1,1 1,0 0,0-1,1 1,-1-1,1 0,0 1,0-1,0 0,0 0,0 0,1 0,-1 0,1-1,0 1,0-1,0 0,3 2,26 8,1-4</inkml:trace>
  <inkml:trace contextRef="#ctx0" brushRef="#br0" timeOffset="-29369.746">7849 4155,'-14'2,"-11"4,-6 4,0 6,5 4,8 4,8 2,11 1,14 1,5-5</inkml:trace>
  <inkml:trace contextRef="#ctx0" brushRef="#br0" timeOffset="-29125.362">7928 4676,'5'16,"6"8,7-1,9-4,8-5,9-7,9-8,5-7,-8-3</inkml:trace>
  <inkml:trace contextRef="#ctx0" brushRef="#br0" timeOffset="-38615.71">4199 4048,'26'-38,"-1"0,-1-1,-2-2,-2 0,-2-1,-2-1,-2 0,-1-2,-3 1,-1-1,-3-1,-1 1,-2-1,-4-34,2 71,-1 0,-1 0,0 1,0-1,-1 0,0 1,0-1,-1 1,0 0,-1 0,1 0,-2 0,1 1,-1-1,-1 0,4 6,0 1,0-1,0 1,0 0,0 0,0 0,0 0,0 0,0 0,0 0,-1 1,1-1,0 1,-1 0,1-1,0 1,-1 0,1 0,0 1,-1-1,1 0,0 1,0 0,-1-1,1 1,0 0,0 0,0 0,0 0,-2 2,-52 49,43-33,2 1,0 0,1 0,0 1,2 0,1 1,1 0,0 0,2 0,0 1,2-1,0 1,2 0,0 0,2 0,0-1,4 14,0-17,0 0,1-1,1 0,0 0,2-1,0 0,1-1,0 0,1 0,1-1,1-1,0 0,1-1,0-1,1 0,0-1,1-1,0 0,1-1,0-1,0-1,0-1,1 0,0-1,1-1,-1-1,1-1,-1 0,1-2,0 0,9-2,-20 2,-1-1,1 1,-1-1,1-1,-1 0,0 0,0-1,0 0,0 0,0 0,0-1,-1-1,0 1,0-1,0 0,0-1,-1 0,0 0,0 0,-1-1,1 1,-1-1,-1-1,0 1,0-1,0 1,-1-1,0 0,0-1,-1 1,0 0,-1-1,0 1,0-1,0-5,-2 9,-1 0,1 0,0 1,-1-1,0 0,0 1,-1 0,1-1,-1 1,0 0,0 1,0-1,-1 0,1 1,-1 0,0 0,0 0,0 0,0 0,-1 1,1 0,-1 0,1 0,-1 0,0 1,1 0,-1 0,0 0,0 1,0-1,0 1,0 0,0 1,0-1,1 1,-1 0,0 0,0 1,1-1,-1 1,0 0,1 0,0 1,0-1,-1 1,1 0,1 0,-1 0,-1 2,1-2,-1 1,1 0,1-1,-1 2,1-1,-1 0,1 1,0-1,1 1,-1 0,1 0,0 0,0 0,0 0,1 0,0 1,0-1,0 1,1-1,0 0,0 1,0-1,1 1,-1-1,1 1,1-1,-1 0,1 0,0 0,0 0,0 0,1 0,-1 0,1-1,2 3,4-2,1 0,0 0,0-1,0-1,0 1,1-2,-1 1,1-2,0 1,-1-1,1-1,0 0,0 0,0-1,-1-1,1 0,0 0,-1-1,0 0,0-1,0 0,8-5,-12 6,0-1,0 0,0 0,0 0,0-1,-1 0,0 0,0-1,0 1,-1-1,0 0,0-1,0 0,-2 4,-1 0,1 0,-1 0,0 0,0-1,0 1,0 0,-1-1,1 1,-1 0,0-1,0 1,0 0,0-1,-1 1,1 0,-1-1,0 1,0 0,0 0,-1 0,1 0,-1 0,1 0,-1 0,0 0,0 0,0 1,-1-1,3 2,-1 0,0 0,0 0,0 0,0 0,0 0,0 0,0 1,0-1,0 0,0 0,0 1,0-1,-1 1,1-1,0 1,0 0,-1-1,1 1,0 0,-1 0,1 0,0 0,-1 0,1 0,0 0,-1 0,1 1,0-1,0 0,-1 1,1-1,0 1,0 0,0-1,0 1,-1 0,1-1,0 1,0 0,1 0,-1 0,0 0,0 0,0 0,1 0,-1 1,0-1,1 0,-1 0,1 0,-1 1,1-1,-2 7,0 0,0 0,0 0,1 0,1 0,-1 0,2 0,-1 1,1-1,0 0,0 0,1 0,0 0,1 0,0-1,0 1,4 6,3 5,1 0,1 0,1-1,1-1,0 0,2 0,21 19,-5-6</inkml:trace>
  <inkml:trace contextRef="#ctx0" brushRef="#br0" timeOffset="-43840.71">483 1843,'-87'391,"3"100,57-313,8 1,8 1,9 70,1-214,-1-27</inkml:trace>
  <inkml:trace contextRef="#ctx0" brushRef="#br0" timeOffset="-42933.79">469 1976,'-182'197,"140"-146,42-51,0 0,1 0,-1 0,0-1,0 1,1 0,-1 0,0 0,1 0,-1 0,0 0,0 0,1 0,-1 0,0 0,1 0,-1 0,0 0,0 0,1 0,-1 0,0 0,1 0,-1 0,0 1,0-1,1 0,-1 0,0 0,0 0,1 1,-1-1,0 0,0 0,0 0,1 1,-1-1,0 0,0 0,0 1,0-1,0 0,0 0,1 1,-1-1,0 0,0 1,0-1,0 0,0 1,0-1,0 0,0 0,0 1,20-12,-1-1,0-1,-1-1,0-1,-1 0,-1-1,0 0,4-9,-1 1,-2-2,0 0,-2-2,-1 1,-1-2,8-28,-15 43,16-33,-22 47,0 0,0 0,0 1,0-1,0 0,1 0,-1 0,0 1,0-1,0 0,0 0,0 0,0 1,0-1,1 0,-1 0,0 0,0 0,0 0,0 1,1-1,-1 0,0 0,0 0,0 0,1 0,-1 0,0 0,0 0,0 0,1 0,-1 0,0 0,0 0,1 0,-1 0,0 0,0 0,0 0,1 0,-1 0,0 0,0 0,0 0,1 0,-1 0,0-1,0 1,0 0,1 0,-1 0,0 0,0 0,0-1,0 1,-1 27,0-23,-3 51,1 1,4 0,2 0,7 39,-10-92,1-1,0-1,0 1,-1 0,1-1,-1 1,1 0,-1-1,0 1,1 0,-1-1,0 1,0 0,0-1,-1 1,1 0,0-1,-1 1,1 0,-1-1,1 1,-1-1,0 1,1 0,-1-1,0 0,0 1,0-1,0 0,0 1,-1-1,1 0,0 0,-1 0,1 0,-1 0,1 0,-1 0,1-1,-1 1,-79-19,51 7,-103-13,145 25</inkml:trace>
  <inkml:trace contextRef="#ctx0" brushRef="#br0" timeOffset="-41298.064">135 4343,'55'-220,"-52"209,-1 0,1 0,0 0,1 1,0-1,0 1,1 0,1 1,-1-1,2 1,1-2,-7 9,1 1,-1 0,1 0,-1 0,0 0,1 0,0 1,-1-1,1 0,-1 1,1-1,0 1,0 0,-1-1,1 1,0 0,-1 0,1 0,0 0,0 1,-1-1,1 0,0 1,-1-1,1 1,0-1,-1 1,1 0,-1 0,1 0,-1 0,1 0,-1 0,1 1,41 45,-31-32,-2 1,0 0,0 0,-2 1,0 0,-1 1,-1 0,0 0,2 18,-7-33,-1-1,0 1,0-1,0 1,-1-1,1 0,-1 1,1-1,-1 0,0 1,0-1,0 0,0 0,0 0,0 0,-1 0,1 0,-1 0,1 0,-1 0,0-1,0 1,0 0,0-1,0 0,0 1,0-1,0 0,0 0,-1-1,1 1,0 0,-1-1,1 1,0-1,-1 0,1 1,-1-1,1-1,-1 1,1 0,0 0,-1-1,1 0,0 1,-1-1,1 0,-2 0,0 0,1-1,-1 1,0-1,1 0,-1 0,1 0,0-1,-1 1,1-1,0 0,1 1,-1-1,0-1,1 1,0 0,0-1,0 1,0-1,0 1,1-1,-1 0,1 0,0 0,1 0,-1 1,0-1,1-4,2 5,-1 0,1 1,0-1,0 1,0-1,0 1,0 0,1 0,-1 0,1 0,-1 1,1-1,0 0,-1 1,1 0,0 0,0 0,0 0,0 0,0 1,0-1,1 1,-1 0,0 0,0 0,0 0,0 0,0 1,1 0,9-2,18 0,1-2,-1-2,0 0,-1-2,1-2,-2 0,1-2,12-8,-36 16,0-1,-1 0,1 0,-1 0,0-1,0 0,0 0,-1 0,0-1,0 1,0-1,-3 4,0 0,0 0,0 0,0 0,0 0,0 0,-1 0,1 0,-1 0,1 0,-1-1,0 1,0 0,0 0,0 0,0 0,-1-1,1 1,-1 0,1 0,-1 0,0 0,0 0,0 0,0 0,0 0,0 0,0 1,-1-1,1 0,-1 1,1-1,-1 1,1-1,-3 0,2 0,-1 0,0 0,0 0,-1 1,1-1,0 1,0 0,-1 0,1 0,-1 0,1 1,-1-1,1 1,-1 0,1 0,-1 0,1 0,-1 1,1-1,-1 1,1 0,-1 0,1 0,0 1,0-1,0 1,-1 0,2 0,-1 0,0 0,0 0,1 1,-1-1,1 1,-1 0,1 0,-2 3,1 0,0 0,0 0,1 1,0-1,0 1,0 0,1-1,0 1,0 0,0 0,1 0,0 0,1 0,0 0,0 0,0-1,1 1,0 0,0-1,0 1,1-1,0 0,1 0,-1 0,1 0,0 0,0-1,1 0,0 0,0 0,0 0,0-1,1 0,0 0,0-1,0 1,0-1,0 0,1-1,-1 0,1 0,0 0,0-1,-1 0,1 0,0-1,0 1,6-2,-8 0,0 0,0-1,1 0,-2 0,1 0,0-1,0 1,-1-1,1 0,-1-1,0 1,0-1,0 0,0 0,-1 0,0 0,0 0,0-1,0 0,0 1,-1-1,0 0,0-1,23-122,-27 120,-2 34,3 93,2-114,-1-1,1 0,0 0,0 1,1-1,-1 0,1 0,0 0,0 0,0-1,0 1,1-1,0 1,-1-1,1 0,0 0,1 0,-1 0,0 0,1-1,0 0,-1 0,1 0,0 0,0 0,1 0,0-1,0-1,0 1,0-1,0 0,0 0,0 0,0 0,0-1,0 0,0 0,0-1,-1 1,1-1,0 0,-1 0,1-1,-1 1,0-1,0 0,0 0,0 0,-1-1,1 1,0-2,5-5,-1 0,0 0,-1-1,0 0,0 0,-1-1,-1 0,4-10,7-74,-17 128,7 91,-5-116,1-1,0 0,0-1,0 1,0 0,1-1,0 1,0-1,1 0,-1 0,1 0,0 0,1-1,-1 1,1-1,-1-1,1 1,1 0,-1-1,1 0,26 9,0-4</inkml:trace>
  <inkml:trace contextRef="#ctx0" brushRef="#br0" timeOffset="-40811.079">1552 3941,'-23'9,"11"-6,0 1,1 0,0 0,0 2,0-1,0 1,1 1,0 0,0 0,-8 9,18-14,-1 0,1-1,0 1,0 0,-1 0,1 0,0 0,1-1,-1 1,0 0,0 0,1 0,-1 0,1-1,0 1,-1 0,1-1,0 1,0 0,0-1,0 1,0-1,0 0,1 1,-1-1,0 0,1 0,-1 1,1-1,-1 0,1 0,0-1,-1 1,1 0,0-1,0 1,-1-1,1 1,0-1,0 0,0 0,0 0,0 0,3 2,38 15,-28-12,0 0,0 1,0 0,-1 2,0-1,0 2,-1 0,0 0,-1 1,0 1,0 1,-10-10,-1 0,1 0,-1 0,1 0,-1 0,0 0,0 1,0-1,-1 0,1 1,0-1,-1 1,1-1,-1 1,0-1,0 1,0-1,0 1,-1-1,1 1,-1-1,1 0,-1 1,0-1,0 1,0-1,0 0,0 0,0 0,-1 0,1 0,-1 0,1 0,-1 0,0 0,0-1,0 1,0-1,0 1,0-1,0 0,-1 0,1 0,0 0,-1 0,1 0,0-1,-3 1,4 0,0-1,-1 1,1 0,-1-1,1 1,-1-1,1 1,-1-1,1 0,-1 1,1-1,-1 0,1 0,-1 0,0-1,1 1,-1 0,1 0,-1-1,1 1,-1-1,1 1,-1-1,1 0,0 0,-1 0,1 1,0-1,0 0,-1-1,1 1,0 0,0 0,0 0,0-1,1 1,-1 0,0-1,0-1,1-4,1 0,0-1,0 1,1 0,0-1,0 1,1 0,0 1,0-1,1 0,0 1,0 0,0 0,1 0,-1 0,2 1,-1-1,6-7,1 1,0 0,1 0,0 2,1-1,0 2,1 0,0 0,0 1,1 1,9-2,-23 8,0 0,0 0,0 0,0 1,0-1,1 1,-1-1,0 1,0 0,0 0,1 0,-1 0,0 0,0 0,0 1,0-1,1 1,-1 0,0-1,0 1,0 0,0 0,0 0,0 1,-1-1,1 0,0 1,-1-1,1 1,-1-1,1 1,-1 0,0 0,1 0,-1 0,0-1,0 1,-1 1,1-1,6 98,-8-90,0 0,1 0,0 1,1-1,0 0,0 0,1 0,1 0,0 0,2 5,-4-13,-1-1,1 1,0 0,0-1,0 1,1-1,-1 1,0-1,0 1,1-1,-1 0,1 0,-1 1,1-1,0 0,-1-1,1 1,0 0,0 0,0-1,0 1,-1-1,1 1,0-1,0 0,0 0,2 0,12-3</inkml:trace>
  <inkml:trace contextRef="#ctx0" brushRef="#br0" timeOffset="-40644.356">1953 3807,'-11'14,"-2"6,2 1</inkml:trace>
  <inkml:trace contextRef="#ctx0" brushRef="#br0" timeOffset="-39966.039">2127 3380,'-13'253,"12"46,1-167,0-92,-1-16,1 0,1 0,1 1,1-1,3 11,-6-34,0 0,0 0,0-1,0 1,0 0,0 0,1 0,-1 0,0-1,0 1,1 0,-1 0,0 0,1-1,-1 1,1 0,-1-1,1 1,-1 0,1-1,-1 1,1 0,0-1,-1 1,1-1,0 1,-1-1,1 0,0 1,0-1,0 0,-1 0,1 1,0-1,0 0,0 0,0 0,-1 0,1 0,0 0,0 0,0 0,0 0,-1 0,1-1,0 1,0 0,0-1,29-30,-21 17,0 1,0 0,1 0,1 1,0 1,1 0,0 0,0 1,1 0,1 1,0 1,0 0,0 1,1 1,13-4,-25 9,-1 1,1 0,0-1,-1 2,1-1,0 0,-1 0,1 1,0-1,-1 1,1 0,-1 0,1 0,-1 0,0 0,1 1,-1-1,0 1,0-1,0 1,0 0,0 0,0 0,0 0,-1 0,1 0,-1 1,0-1,1 0,-1 1,0-1,-1 1,1-1,0 1,-1 0,1-1,-1 1,0 0,0-1,0 1,0 0,0-1,0 1,-1-1,0 3,0 3,0-1,-1 0,0 1,0-1,-1 0,0 0,0 0,-1 0,1 0,-1-1,-1 0,1 0,-1 0,-1 0,1-1,-1 0,1 0,-1 0,-1-1,1 0,-7 3,13-6,-1-1,0 1,0-1,1 1,-1-1,0 0,0 1,0-1,0 0,1 1,-1-1,0 0,0 0,0 0,0 0,0 0,0 0,0 0,1 0,-1 0,0-1,0 1,0 0,0-1,0 1,1 0,-1-1,0 1,0-1,1 1,-1-1,0 1,1-1,-1 0,0 1,1-1,-1 0,1 0,-1 1,1-1,0 0,-1 0,1 0,0 1,-1-2,5-41,2 29,1 1,0-1,1 1,1 0,0 1,0 0,1 0,1 1,0 1,0-1,1 2,0 0,1 0,0 1,0 1,1 0,0 1,0 0,0 1,15-3,-26 7,0 0,0 0,0 0,0 1,0-1,0 1,0 0,0 0,0 0,0 0,0 0,0 1,0-1,0 1,0 0,0 0,0 0,0 0,-1 0,1 1,0-1,-1 1,1 0,-1 0,1 0,-1 0,0 0,0 1,0-1,0 0,0 1,-1 0,1-1,-1 1,0 0,0 0,0 0,0 0,0 0,3 59,-5-54,1 0,0 0,0 0,1 0,0 0,1 0,-1 0,2-1,-1 1,2 1,-3-7,0 0,0-1,0 1,0-1,0 1,1-1,-1 1,1-1,-1 0,1 0,-1 1,1-1,0 0,-1-1,1 1,0 0,0 0,0-1,0 1,0-1,0 0,0 1,0-1,0 0,0 0,-1 0,1-1,0 1,0 0,0-1,0 1,0-1,0 0,0 1,-1-1,1 0,0 0,0 0,-1 0,1-1,-1 1,1 0,-1-1,0 1,1-2,15-14</inkml:trace>
  <inkml:trace contextRef="#ctx0" brushRef="#br0" timeOffset="-39687.44">2568 3647,'9'18,"10"13,1 1</inkml:trace>
  <inkml:trace contextRef="#ctx0" brushRef="#br0" timeOffset="-39456.482">2956 4142,'17'-16,"0"0,-2-1,1-1,-2 0,0-1,-2-1,0 0,-1 0,-1-1,-1-1,-1 0,0 0,-2 0,-1-1,-1 0,0 0,-1-10,5-16,-2-1,-3 0,-1 0,-3-1,-2 1,-9-48,-13 34,24 63,0-1,1 1,-1 0,0 0,0 0,0 0,0 0,0 0,0 0,0 0,-1 1,1-1,0 0,0 1,-1-1,1 1,0-1,-1 1,1-1,0 1,-1 0,1 0,-1 0,1 0,0 0,-1 0,1 0,-1 0,1 1,0-1,-1 0,1 1,0-1,-1 1,1 0,0-1,0 1,-1 0,1 0,0 0,0 0,0 0,0 0,0 0,-8 10,0 0,1 0,1 0,-1 1,2 1,0-1,0 1,1 0,1 0,0 0,0 7,-6 12,1 1,2 0,1 0,1 1,2-1,2 1,1 0,1 0,2-1,2 1,1-1,1 0,7 16,-9-37,0 0,1-1,0 0,1 0,0 0,1-1,0 0,1-1,0 0,0 0,1-1,0 0,1 0,-1-1,1-1,1 0,-1 0,1-1,0-1,0 0,1-1,30 6</inkml:trace>
  <inkml:trace contextRef="#ctx0" brushRef="#br0" timeOffset="-36270.54">309 4516,'8'74,"-3"0,-4 71,-1-26,0-105,1-1,0 1,1 0,0 0,1-1,1 0,3 9,-5-17,0-1,0 0,1 1,-1-1,1 0,0 0,0-1,0 1,1-1,0 1,-1-1,1 0,0 0,0-1,0 1,1-1,-1 0,1 0,-1 0,1-1,0 0,0 1,0-2,6 1,1-1,-1-1,0 0,1-1,-1 0,0 0,0-1,0-1,0 0,-1 0,1-1,-1-1,0 1,-1-2,5-2,25-18</inkml:trace>
  <inkml:trace contextRef="#ctx0" brushRef="#br0" timeOffset="-36035.559">1 4757,'16'-2,"19"-4,19-4,21-6,16-7,9-1,0-2,-16 4</inkml:trace>
  <inkml:trace contextRef="#ctx0" brushRef="#br0" timeOffset="-35561.205">777 5024,'15'-93,"-12"70,0-1,-2 1,-1 0,-1-1,-1 1,0 0,-3-3,5 24,1 0,-1 0,0 1,1-1,-1 0,1 1,0-1,-1 1,1-1,0 1,0-1,0 1,0-1,0 1,0 0,0 0,1 0,-1-1,0 1,1 0,-1 0,1 1,-1-1,1 0,0 0,-1 1,1-1,0 1,-1 0,1-1,0 1,-1 0,1 0,0 0,0 0,-1 0,1 0,0 1,-1-1,1 1,0-1,-1 1,1-1,-1 1,2 1,11-2,0 0,0-1,1 2,-1 0,0 1,1 0,-1 1,0 1,-1 0,1 1,-1 0,0 1,7 4,-16-5,0 1,0-1,0 0,0 1,-1 0,0 0,0 0,0 0,-1 0,0 1,0-1,-1 1,0-1,0 1,0 0,-1-1,0 1,0 0,-1-1,0 1,0 0,0-1,-1 1,0-1,0 0,-3 5,-4 36,9-45,0 1,1 0,-1-1,1 1,0-1,0 1,0-1,0 1,0-1,1 1,-1-1,1 0,-1 0,1 0,0 0,0 0,0 0,0 0,0-1,0 1,0-1,1 1,-1-1,0 0,1 0,-1 0,1 0,-1-1,1 1,0-1,-1 1,1-1,0 0,-1 0,1 0,0 0,-1-1,1 1,0-1,-1 1,1-1,-1 0,1 0,33-5,-1 0,-1-2,0-2,0-1,2-3,15-6</inkml:trace>
  <inkml:trace contextRef="#ctx0" brushRef="#br0" timeOffset="-34784.551">1605 4837,'-2'-4,"-1"0,0 0,0 0,0 0,0 1,0 0,-1-1,0 1,0 1,0-1,0 0,0 1,0 0,-1 0,1 0,-1 1,1-1,-1 1,0 0,0 1,1-1,-1 1,0 0,0 0,0 0,1 1,-1-1,0 1,1 0,-1 1,0-1,1 1,-1 0,1 0,0 0,0 1,0-1,0 1,0 0,1 0,-1 1,1-1,0 1,0 0,0 0,-1 2,1-3,0 0,1 1,0-1,-1 1,1 0,1 0,-1 0,1 0,-1 0,1 0,0 0,1 0,-1 1,1-1,-1 0,2 0,-1 1,0-1,1 0,-1 0,1 1,0-1,1 0,-1 0,1 0,0 0,0-1,0 1,0 0,1-1,-1 1,3 2,4-2,0 0,-1 0,1-1,1 0,-1-1,0 0,1 0,-1-1,1 0,-1-1,1 0,-1 0,1-1,-1 0,1-1,-1 0,0-1,0 0,0 0,0-1,0 0,-1 0,0-1,0 0,0-1,0 0,-1 0,3-3,-3 2,-1 1,0-1,0 0,-1 0,0-1,-1 0,1 0,-1 0,-1 0,1-1,-2 1,1-1,-1 0,0 0,-1 1,0-1,0 0,-1-1,0 1,-1 0,0-1,1 9,0 0,0 0,1 0,-1 0,0 0,0 0,0 0,0 0,0 0,0 0,-1 0,1 0,0 0,0 0,-1 0,1 0,-1 0,1 0,-1 0,1 0,-1 1,1-1,-1 0,0 0,1 1,-1-1,0 0,0 1,1-1,-1 0,0 1,0 0,0-1,0 1,0-1,0 1,0 0,0 0,0-1,0 1,0 0,0 0,0 0,0 0,0 0,0 0,0 1,0-1,0 0,0 0,0 1,0-1,1 1,-1-1,0 1,0-1,0 1,0-1,1 1,-2 0,-2 5,0 1,1-1,-1 1,1 0,1 0,-1 0,1 1,0-1,1 1,0-1,0 1,0-1,1 1,0-1,1 1,0-1,0 1,2 5,-2-10,0 0,1-1,-1 1,1-1,0 0,0 1,0-1,0 0,0 0,0 0,1 0,-1-1,1 1,-1-1,1 1,0-1,-1 0,1 0,0 0,0 0,0 0,0-1,0 0,0 1,0-1,2 0,79-12,-76 9,0 0,0 0,0-1,-1 0,1 0,-1 0,0-1,0 0,0-1,-1 0,0 0,0 0,0-1,-1 1,0-1,0-1,-1 1,0-1,0 0,-1 1,0-2,0 1,-1 0,1-5,-3 13,-1 0,1 1,-1-1,1 0,0 0,-1 0,1 0,-1 1,1-1,-1 0,1 0,-1 0,1 0,0 0,-1 0,1 0,-1 0,1 0,-1-1,1 1,-1 0,1 0,0 0,-1 0,1-1,-1 1,1 0,0 0,-1-1,1 1,0 0,-1-1,1 1,0 0,-1-1,1 1,-2 5,0 0,0 0,0 0,1 1,0-1,0 0,0 1,1-1,0 1,0-1,0 1,1-1,-1 1,1-1,1 0,-1 1,1-1,0 0,0 0,0 0,1 0,0 0,0-1,0 1,0-1,1 0,0 0,-1 0,2 0,-1-1,0 1,1-1,-1 0,1-1,0 1,0-1,2 1,0-2,-1 1,0-1,0-1,0 1,0-1,1 0,-1 0,0-1,0 0,0 0,0-1,0 1,0-1,0 0,0-1,-1 0,1 0,-1 0,0 0,0-1,0 0,0 0,0 0,-1-1,0 1,0-1,0 0,-1 0,0-1,0 1,0-1,0 1,-1-1,0 0,0 0,-1 0,1 0,-1-1,1-3,0 1,-1-1,1 0,-2 0,0 0,0 1,-1-1,0 0,-1-4,-8 45,9-21,-2 1,1-1,1 1,0 0,0 0,1-1,1 1,0 0,0 0,1-1,0 1,1-1,0 0,1 1,0-2,1 1,-1 0,2 0,44 17,-25-22</inkml:trace>
  <inkml:trace contextRef="#ctx0" brushRef="#br0" timeOffset="-34218.62">2488 4637,'5'1,"0"1,0 0,-1 0,1 1,0-1,-1 1,0 0,1 0,-1 1,0-1,-1 1,1 0,-1 0,1 0,-1 0,0 1,-1-1,1 1,0 2,9 18,-1 0,-1 1,-2 1,0-1,-2 1,-1 1,-1-1,-1 1,-2-1,0 5,11 94,-11-114,2 1,0-1,0 0,1 0,1 0,0-1,1 0,1 2,-6-10,1 0,0 0,0 0,0 0,0-1,1 1,-1-1,1 1,0-1,-1 0,1 0,0 0,0-1,0 1,0-1,1 1,-1-1,0 0,0 0,1-1,-1 1,1-1,-1 1,1-1,-1 0,0 0,1-1,-1 1,1-1,-1 0,2 0,1-3,0 0,0 0,-1-1,1 1,-1-1,0 0,-1-1,1 1,-1-1,0 0,0 0,-1-1,0 1,0 0,0-1,-1 0,0 0,0 0,-1 0,0 0,0 0,-1 0,1 0,-2 0,1 0,-1-1,-1-2,-1-3,0 0,-1 0,-1 0,0 1,-1 0,0 0,-1 0,0 1,-1 0,0 0,-1 1,0 0,0 1,-1 0,0 0,-1 1,0 0,0 1,-1 1,0-1,0 2,-1 0,1 0,-1 1,-39-23,51 26,1 0,0 0,-1 0,1 0,0-1,0 1,0 0,0 0,0 0,0 0,0-1,0 1,0 0,1 0,-1 0,0 0,1 0,-1 0,1 0,0 0,-1 0,1 0,0 0,-1 0,1 0,0 0,0 1,0-1,-1 0,1 0,0 1,0-1,0 1,0-1,1 1,-1-1,0 1,0 0,0-1,0 1,0 0,0 0,1 0,-1 0,1 0,1-2,49-20,2 2,0 3,0 2,36-4,-89 19,3-2,-1 1,0 0,1 0,-1 0,1 0,-1 0,1 1,-1 0,1 0,-1 0,1 0,0 0,-1 1,1 0,-1-1,0 1,1 1,-1-1,0 0,1 1,-1 0,0-1,0 1,0 0,-1 1,1-1,0 0,-1 1,1 0,-1 4,0 0,0 1,0-1,-1 0,-1 1,1-1,-1 1,0-1,-1 0,0 1,-1 6,1 60,1-72,1-1,0 1,0 0,0 0,0-1,0 1,0-1,0 1,0-1,1 1,-1-1,0 1,1-1,-1 0,1 0,0 0,-1 0,1 0,0 0,0-1,-1 1,1 0,0-1,0 0,0 1,0-1,0 0,0 0,0 0,0 0,0 0,-1 0,1-1,0 1,0-1,0 1,0-1,-1 0,1 0,0 0,1 0,12-8</inkml:trace>
  <inkml:trace contextRef="#ctx0" brushRef="#br0" timeOffset="-33959.224">3022 4530,'-2'15,"4"9,1-1</inkml:trace>
  <inkml:trace contextRef="#ctx0" brushRef="#br0" timeOffset="-33613.626">3383 4315,'0'74,"-2"7,3 0,5 0,2-1,8 21,-13-88,0-1,1 1,1 0,0-1,1 0,0 0,0-1,1 1,2 0,-6-8,1 0,-1 0,1 0,0-1,0 1,1-1,-1 0,1 0,-1 0,1-1,0 0,0 0,0 0,0 0,0-1,0 0,1 0,-1 0,0-1,1 1,-1-1,0-1,4 1,2-4,-1 0,0 0,0 0,0-1,-1-1,1 0,-1 0,-1-1,1 0,-1 0,0-1,-1 0,0-1,0 1,-1-1,0-1,0 1,-1-1,-1 0,1 0,-2 0,1-1,-1 1,0-7,-3 18,-2 4,0 0,0 0,1 0,-1 1,2-1,-1 0,0 1,1-1,0 0,0 1,1-1,-1 1,1-1,0 0,1 0,-1 1,1-1,0 0,0 0,1-1,-1 1,1 0,0-1,1 0,1 3,46 4,-24-12</inkml:trace>
  <inkml:trace contextRef="#ctx0" brushRef="#br0" timeOffset="-33434.079">3932 4637,'-14'-5,"-7"-1,-3-2,-4 0,4 2</inkml:trace>
  <inkml:trace contextRef="#ctx0" brushRef="#br0" timeOffset="-33274.667">3397 4463,'18'-7,"18"-4,15-3,17-2,8 3,5 1,-13 2</inkml:trace>
  <inkml:trace contextRef="#ctx0" brushRef="#br0" timeOffset="-32802.898">4681 4730,'-21'-15,"0"2,0 0,-2 2,1 0,-1 2,-1 0,1 2,-1 0,-1 2,-11-1,29 6,0 0,0 1,-1 0,1 0,0 1,0 0,1 0,-1 0,0 1,1 0,-1 0,1 1,0 0,0 0,1 1,-1-1,1 1,0 0,0 0,1 1,-1 0,1 0,0 0,1 0,0 0,0 1,0-1,0 1,1 0,0 0,1 0,0 0,0 0,0 6,1-9,-1-1,1 1,0-1,0 1,1-1,-1 1,1 0,0-1,0 0,0 1,0-1,0 1,1-1,0 0,-1 0,1 0,0 0,1 0,-1 0,0-1,1 1,0-1,-1 0,1 1,0-1,0 0,0-1,0 1,1-1,2 2,2-1,0 1,0-2,0 1,0-1,1 0,-1-1,0 0,0-1,0 1,1-1,-1-1,0 0,1 0,1 0,-1-1,1 0,-1 0,0-1,0 0,0-1,-1 0,1 0,-1-1,0 0,-1-1,1 1,-1-1,-1-1,1 1,-1-1,-1 0,1-1,-1 1,-1-1,0 0,0-1,-1 1,0 0,0-1,-1 0,0 1,-1-1,0-10,0 19,-1-1,0 1,0-1,1 1,-1-1,0 1,0-1,0 1,0 0,-1-1,1 1,0-1,-1 1,1 0,-1-1,1 1,-1 0,0-1,1 1,-1 0,0 0,0 0,0-1,0 1,0 0,0 0,0 1,0-1,0 0,-1 0,1 0,0 1,-1-1,1 1,0-1,-1 1,1-1,0 1,-1 0,1 0,-1 0,1 0,-1 0,1 0,-1 0,1 0,0 0,-1 1,1-1,-1 0,1 1,0 0,-1-1,1 1,-1 0,-1 4,1 0,-1-1,2 1,-1 0,0 0,1 0,0 0,0 1,0-1,1 0,0 0,0 1,0-1,0 0,1 0,0 0,0 0,1 1,-1-1,1-1,0 1,0 0,1 0,-1-1,1 1,0-1,0 0,1 0,-1 0,1 0,0-1,0 0,2 2,91 35,-42-27</inkml:trace>
  <inkml:trace contextRef="#ctx0" brushRef="#br0" timeOffset="-24059.308">522 5759,'-16'-74,"15"72,0 0,0 1,-1-1,1 0,-1 0,1 1,-1-1,0 1,1-1,-1 1,0 0,0 0,0-1,0 2,0-1,0 0,0 0,-1 1,1-1,0 1,0-1,-1 1,1 0,0 0,-1 0,1 0,0 0,0 1,-1-1,1 1,-2 0,-6 4,0-1,0 1,1 1,0 0,0 0,0 1,1 0,0 1,0-1,1 1,0 1,0 0,1 0,0 0,1 0,0 1,0 0,1 0,1 1,-3 7,-3 65,10-81,-1 0,0 0,1 0,-1 0,1 0,0 0,0 0,0 0,0 0,0 0,0 0,0-1,0 1,1 0,-1-1,1 1,-1-1,1 0,0 1,-1-1,1 0,0 0,0 0,0 0,0 0,0 0,0-1,0 1,0-1,0 0,0 1,1-1,-1 0,0 0,0 0,2-1,6-1,0-1,1-1,-2 0,1 0,0-1,-1 0,0-1,0 0,-1 0,0-1,0 0,0 0,-1-1,0 0,0 0,-1-1,0 0,-1 0,0 0,1-2,-2 4,0 0,0-1,-1 0,0 1,0-1,0 0,-1-1,-1 1,1 0,-1 0,-1-1,1-5,-1 14,0-1,0 1,0-1,0 1,0-1,0 1,0-1,0 1,-1-1,1 1,0-1,0 1,0 0,0-1,-1 1,1-1,0 1,0-1,-1 1,1 0,0-1,-1 1,1 0,-1-1,1 1,0 0,-1-1,1 1,-1 0,1 0,-1 0,1-1,-1 1,1 0,0 0,-1 0,1 0,-1 0,1 0,-1 0,1 0,-1 0,1 0,-1 0,1 0,-1 0,1 0,-1 1,1-1,-1 0,1 0,-1 0,1 1,0-1,-1 0,1 1,-1-1,1 0,0 1,-1-1,1 1,0-1,-1 1,-21 26,19-22,0 0,0 1,1-1,0 1,0-1,0 1,1 0,-1 0,1-1,1 1,-1 0,1 0,0 0,0 0,1 0,0 0,0 0,0 0,1-1,0 1,0 0,0-1,1 1,0-1,0 0,0 0,0 0,1-1,0 1,0-1,0 0,1 0,-1 0,1 0,2 1,8 1,-1-1,1 0,0 0,0-2,1 0,10 1,39 3</inkml:trace>
  <inkml:trace contextRef="#ctx0" brushRef="#br0" timeOffset="-23314.323">1619 5987,'-3'-14,"2"-1,0 1,0 0,1-1,1 1,1-1,0 1,1 0,0 0,1 0,0 0,1 1,1 0,0 0,1 0,1 1,0 0,9-11,-14 20,1-1,0 1,1 0,-1 0,0 0,1 0,0 1,0 0,0 0,-1 0,2 1,-1-1,0 1,0 0,0 1,0-1,1 1,-1 0,0 1,1-1,-1 1,0 0,0 0,0 1,0-1,0 1,0 0,0 1,-1-1,1 1,-1 0,0 0,1 0,-1 1,2 1,3 3,0 1,0-1,-1 1,0 1,-1-1,0 1,-1 1,5 7,-9-13,1 0,-1 0,0 0,0 0,-1 0,1 0,-1 1,0-1,-1 1,1-1,-1 0,0 1,0-1,-1 1,0-1,0 0,0 1,-1-1,1 0,-3 3,3-6,0 0,0 0,-1 0,1 0,-1 0,1 0,-1-1,0 1,0-1,1 1,-1-1,0 0,-1 1,1-1,0 0,0-1,0 1,-1 0,1-1,0 1,0-1,-1 1,1-1,-1 0,1 0,0 0,-1-1,1 1,0 0,-1-1,1 0,0 1,0-1,-1 0,1 0,0 0,0-1,0 1,0 0,0-1,1 1,-1-1,0 0,1 1,-1-1,1 0,-1 0,1 0,-1-2,3 0,0 1,0-1,0 1,1-1,-1 1,1 0,0-1,0 1,0 0,0 0,1 0,-1 1,1-1,0 0,-1 1,1 0,0 0,1 0,-1 0,0 0,0 0,2 1,-2-2,90-46,-75 42,0-1,-1 0,0-2,-1 0,0-1,-1 0,0-1,0-1,-2-1,1 0,10-15,-23 28,1-1,-1 1,0-1,0 1,0-1,0 1,0-1,0 1,0-1,0 0,-1 0,1 1,-1-1,1 0,-1 0,0 0,0 0,0 1,0-1,0 0,0 0,0 0,0 0,-1 0,1 1,-1-1,0 0,1 0,-1 1,0-1,0 1,0-1,0 0,0 1,0 0,-1-1,1 1,0 0,-1-1,1 1,-1 0,1 0,-1 0,-1 0,-2 1,-1 0,1 1,-1 0,1 0,0 1,0-1,-1 1,1 0,0 0,0 1,1-1,-1 1,0 0,1 1,0-1,0 1,0 0,0 0,1 0,-1 0,1 1,-1 1,-3 3,0 1,1 0,1 0,0 0,0 0,1 1,0 0,0 0,2 0,-1 0,1 5,1-11,1 0,-1-1,1 1,0 0,0 0,1 0,0-1,0 1,0 0,0-1,1 1,-1-1,1 1,0-1,1 0,-1 0,1 0,0 0,0 0,0 0,0-1,1 0,-1 1,1-1,0 0,0-1,4 3,7 0,1 0,0-1,0-1,0 0,0-2,0 0,0 0,1-1,-1-2,0 1,0-2,0 0,0-1,-1 0,1-1,3-3,34-12</inkml:trace>
  <inkml:trace contextRef="#ctx0" brushRef="#br0" timeOffset="-22754.923">2568 5639,'-5'8,"1"0,1-1,0 2,0-1,1 0,-1 0,2 1,-1-1,1 1,1 0,0-1,0 1,0 0,2 4,-2-9,1 1,0 0,1-1,-1 1,1-1,0 0,0 1,0-1,0 0,1 0,0 0,0 0,0-1,0 1,0-1,1 0,0 0,-1 0,1 0,0-1,1 1,-1-1,0 0,1 0,-1-1,4 1,-2-1,0 0,0 0,0-1,0 0,0 0,0-1,0 1,0-1,-1 0,1-1,0 0,0 0,-1 0,1-1,-1 1,0-1,0 0,0-1,0 1,-1-1,1 0,-1 0,4-5,1-1,-1-1,0 1,0-1,-1-1,-1 1,0-1,0 0,-1-1,-1 1,1-6,-4 16,1-1,-1 1,-1-1,1 1,0-1,-1 0,1 1,-1-1,0 0,0 1,0-1,0 0,0 0,0 1,-1-1,0 0,1 1,-1-1,0 1,0-1,0 1,-1-1,1 1,-1 0,1 0,-1-1,-1 0,1 4,-1 0,1 0,0 0,0 0,0 0,0 0,0 1,0-1,0 1,0-1,0 1,1 0,-1 0,1 0,-1 0,1 0,0 0,0 0,0 0,0 1,0-1,0 1,1-3,-2 3,-1 1,1-1,0 1,1 0,-1-1,1 1,-1 0,1 0,0 0,1 0,-1 0,1 0,-1 0,1 0,0 0,1 0,-1 0,1 0,0 0,0 0,0 0,0 0,1-1,-1 1,1 0,0-1,0 1,1-1,-1 0,1 0,-1 0,1 0,0 0,0 0,0-1,1 1,-1-1,0 0,1 0,2 0,3 1,1 0,0-1,-1 0,1 0,0-2,0 1,0-1,0 0,0-1,0 0,0-1,0 0,0-1,-1 0,1 0,-1-1,0 0,0-1,0 0,-1 0,0-1,0 0,0 0,0-1,-1 0,0 0,-1-1,0 0,0 0,-1-1,0 1,0-1,-1 0,0 0,0-1,-1 1,0-3,-2 4,0 0,0 0,-1 0,0 0,0 0,-1 0,0 0,-1 1,1-1,-2-1,-6 32,8-14,-1 0,2-1,0 1,0 0,0 0,1-1,0 1,1 0,0-1,0 0,1 1,0-1,0 0,1 0,0-1,1 1,0-1,0 0,0 0,1 0,0-1,0 0,0 0,1 0,0-1,7 4,18 3,-2-5</inkml:trace>
  <inkml:trace contextRef="#ctx0" brushRef="#br0" timeOffset="-20704.94">3451 5545,'-1'36,"0"-21,0 1,2-1,-1 1,2-1,0 0,1 1,0-1,1 0,2 2,-4-13,-1-1,1 1,0-1,0 0,1 0,-1 0,0 0,1 0,0-1,0 1,-1-1,2 1,-1-1,0 0,0 0,1-1,-1 1,1-1,-1 1,1-1,-1 0,1-1,0 1,0-1,0 1,-1-1,1 0,0 0,0-1,-1 1,2-1,4-1,-1 0,0-1,0 0,0 0,0-1,-1 0,1 0,-1 0,0-1,-1 0,1-1,-1 0,4-4,1-3,0-2,0 0,-1 0,-1-1,-1 0,0 0,-2-1,1 0,-2-1,0 1,0-8,-5 25,0 0,-1 0,1 0,0 0,0 0,0 0,0 0,-1 0,1-1,0 1,0 0,0 0,0 0,0 0,0 0,-1 0,1 0,0 0,0-1,0 1,0 0,-7 20,5-14,0 1,0-1,1 0,0 1,0-1,1 1,0-1,0 1,0-1,1 0,0 1,0-1,0 1,1-1,0 0,1 0,-1 0,1 0,0 0,1-1,-1 1,1-1,0 0,0 0,3 1,5 1,1-1,0 0,0-1,0 0,1-1,-1-1,1 0,0-1,0 0,0-2,0 1,0-2,0 1,14-4,2 1,-1-1,1-1,-1-2,0-1,-1-1,0-1,19-11,17-27,-63 47,1-1,-1 1,1-1,-1 1,0-1,0 0,0 0,0 1,0-1,0 0,0 0,0 0,-1 0,1 0,-1 0,0 0,1 0,-1 0,0 0,0 0,0 0,-1 0,1 0,0 0,-1 0,1 0,-1 0,0 0,0 0,0 0,1 1,-2-1,1 0,0 1,0-1,-2-1,-2-1,0 1,-1 0,1 0,-1 0,0 0,0 1,0 0,0 1,-1-1,1 1,0 0,-1 1,1-1,0 1,-1 0,1 1,-1 0,1 0,0 0,0 1,0 0,0 0,0 0,0 1,0 0,1 0,-6 4,8-6,1 1,-1-1,0 1,1 0,-1 0,1 0,0 0,0 0,0 0,0 1,0-1,0 1,0-1,1 1,0 0,-1 0,1 0,0 0,0 0,1 0,-1 0,0 0,1 0,0 0,0 0,0 0,0 0,0 0,1 0,-1 0,1 0,0 0,0 0,0 0,0 0,1 0,-1-1,1 1,-1 0,1-1,0 1,0-1,0 0,1 0,-1 0,0 0,1 0,-1 0,1-1,1 2,7-2,-1 0,1-1,0 0,-1-1,1 0,-1 0,1-1,-1-1,0 1,0-2,0 0,0 0,-1 0,0-1,0-1,0 0,0 0,-1 0,5-6,-7 8,-6 4,1-1,-1 1,0-1,1 1,-1-1,0 1,1 0,-1-1,1 1,-1 0,1-1,-1 1,1 0,0-1,-1 1,1 0,-1 0,1 0,-1 0,1-1,0 1,-1 0,1 0,-1 0,1 0,0 0,-1 1,1-1,-1 0,1 0,0 0,-1 0,1 1,-1-1,1 0,-1 0,1 1,-1-1,1 1,-1-1,1 0,-1 1,1-1,-1 1,0-1,1 1,-1-1,0 1,1 0,1 32,-3-21,1-10,0 1,0-1,0 0,0 1,0-1,0 1,1-1,-1 0,1 1,0-1,0 0,-1 1,1-1,1 0,-1 0,0 0,1 0,-1 0,1 0,-1 0,1-1,0 1,0 0,0-1,0 0,0 1,0-1,0 0,0 0,0 0,1 0,-1 0,0-1,1 1,-1-1,0 1,1-1,-1 0,1 0,-1 0,1-1,-1 1,0 0,1-1,-1 1,0-1,2 0,14-6,-1-1,0 0,0-1,-1-1,0 0,-1-1,0-1,-1-1,0 0,-1 0,0-1,-1-1,9-15,-3-1,0-1,-3-1,0 0,-2-1,-2-1,-1 0,-2 0,-1-1,-1 0,-1-18,-9-49,4 102,0 0,0 0,0 0,0 1,0-1,0 0,-1 0,1 0,0 0,0 0,-1 1,1-1,-1 0,1 0,-1 0,1 1,-1-1,1 0,-1 1,0-1,1 1,-1-1,0 0,0 1,1-1,-1 1,0 0,0-1,0 1,0 0,1 0,-1-1,0 1,0 0,0 0,0 0,0 0,0 0,0 0,0 0,1 0,-2 1,-27 27,12 3,2 1,1 1,1 0,2 0,2 1,1 1,1 0,2 0,1 15,2-26,1-1,1 1,1-1,1 1,1-1,1 0,3 8,-4-20,0-1,1 1,1-1,0 1,0-1,1-1,0 1,0-1,1 0,1 0,-1-1,1 0,1 0,-1-1,2 0,0-1,-4-1,0 0,0-1,1-1,-1 1,1-1,0 0,0 0,0-1,1 0,-1 0,0-1,1 0,-1 0,1-1,0 0,-1 0,1 0,-1-1,1-1,-1 1,0-1,1 0,-1-1,0 0,0 0,-1 0,1-1,-1 0,6-4,-3-3,1-1,-2 0,0-1,0 0,-1 0,0 0,-2-1,1 0,1-10,-7 24,0 0,0 0,1 0,-1 1,0-1,0 0,0 0,0 0,0 0,0 0,1 1,-1-1,0 0,0 0,0 0,1 0,-1 0,0 0,0 0,0 0,1 0,-1 0,0 1,0-1,0 0,1 0,-1 0,0 0,0 0,0-1,1 1,-1 0,0 0,0 0,0 0,1 35,-2-24,1-8,-1 1,1-1,0 0,0 0,0 0,0 0,1 0,-1 1,1-1,0 0,0 0,0 0,0 0,0-1,0 1,1 0,0 0,-1-1,1 1,0-1,0 1,1-1,-1 0,0 0,1 0,-1 0,1 0,0-1,0 1,-1-1,1 0,0 0,0 0,0 0,0 0,1 0,-1-1,0 0,0 0,0 0,1 0,13-3,-1-2,0 0,0-1,0 0,0-2,-1 1,0-2,-1 0,0-1,0 0,-1-1,9-11,1 4,-23 18,0 1,0 0,0-1,0 1,0-1,0 1,0 0,0-1,0 1,1 0,-1-1,0 1,0-1,1 1,-1-1,0 1,1-1,-1 1,1-1,-1 1,0-1,1 1,-1-1,1 0,-1 1,1-1,0 0,-1 1,1-1,-1 0,1 0,0 1,-1-1,1 0,-1 0,1 0,0 0,-1 0,1 0,0 0,-1 0,1 0,-1 0,1 0,0-1,-1 1,1 0,-1 0,1 0,0-1,-1 1,1 0,-1-1,1 1,-1-1,1 1,-1-1,1 1,-1-1,0 1,0 4,-1 1,1-1,0 1,0-1,0 1,1-1,0 1,-1-1,2 0,-1 1,0-1,1 0,0 0,0 0,0 0,0 0,1-1,-1 1,1 0,0-1,0 0,1 0,-1 0,1 0,-1 0,1-1,0 0,0 0,1 1,11 2,0-1,0 0,0-1,0-1,0-1,0 0,1-1,-1-1,0 0,0-1,1-1,-2-1,1 0,0-1,-1 0,0-2,0 1,-1-2,3-2,-5 4,-1-1,0-1,0 0,-1 0,0-1,0-1,-1 1,0-1,-1-1,0 0,-1 0,0 0,-1-1,0 0,-1-1,0 1,3-13,1-12,-2 0,-2-1,-1 1,-2-1,-1 0,-3 0,0 0,-3 0,-5-21,8 50,0 0,0-1,0 1,-2 0,1 1,-1-1,0 1,-1-1,1 1,-6-5,9 11,-1 1,1-1,-1 1,1-1,-1 1,0 0,1 0,-1 0,0 0,0 0,0 0,0 0,0 1,0-1,0 1,0 0,0-1,0 1,0 0,0 0,0 0,0 0,0 1,0-1,0 0,0 1,0-1,0 1,0 0,0 0,0 0,1 0,-1 0,0 0,1 0,-1 1,0-1,1 1,0-1,-1 1,1-1,-50 76,39-46,1 0,1 0,2 1,1 1,2-1,1 1,2-1,1 34,2-47,0 0,1 0,2 0,0-1,0 1,2-1,0 0,2 0,0-1,0 0,9 11,-12-19,1-1,0 0,1 0,0 0,0-1,1 0,0 0,0-1,1 0,-1-1,1 0,0 0,1-1,-1 0,1 0,0-1,0-1,0 1,0-2,0 1,0-1,4-1,-6 0,1-1,-1 0,0-1,0 1,1-2,-1 1,0-1,-1 0,1-1,-1 1,1-2,-1 1,0-1,-1 0,1 0,-1-1,0 0,0 0,-1-1,4-4,1-3,-1 0,-1-1,0-1,-1 1,0-1,-1 0,-1-1,-1 1,2-11,-6 18,-4 25,2-10,1 0,-1 0,1 0,0 0,0 1,1-1,0 0,0 0,0 1,1-1,0 0,0 1,1-1,-1 0,1 0,1 0,-1-1,1 1,0 0,0-1,1 0,0 0,0 0,0 0,0 0,1-1,-1 0,1 0,0 0,1-1,3 3,-2-4,1 0,-1-1,1 0,-1 0,1 0,0-1,-1 0,1-1,0 0,-1 0,1 0,-1-1,1 0,-1-1,0 0,0 0,0 0,0-1,-1 0,0 0,1-1,5-4,-1 0,0-1,-1 0,0 0,-1-1,0 0,0-1,-1 0,-1-1,5-11,16-53,-31 72,-5 18,3-4,1 0,1 0,0 0,0 0,1 0,0 1,0-1,1 1,0-1,1 1,0-1,1 1,0 0,0-1,1 1,0-1,2-5,-1 0,1-1,0 1,1-1,-1 0,0 0,1 0,0-1,-1 0,1 0,0 0,0 0,0-1,1 1,-1-2,0 1,0 0,1-1,-1 0,0 0,1-1,-1 1,0-1,0 0,0-1,0 1,0-1,0 0,0 0,4-3,4-1,-1-1,1 0,-1-1,-1 0,1-1,-1-1,-1 1,0-2,0 1,-1-2,0 1,-1-1,0 0,-1-1,-1 0,0 0,0 0,-2-1,1 1,-1-5,-4 18,0 0,-1 0,1 0,0 0,0 0,0 0,0 0,-1 0,1 0,0-1,0 1,0 0,0 0,0 0,0 0,-1 0,1 0,0 0,0-1,0 1,0 0,0 0,0 0,0 0,0-1,0 1,0 0,0 0,-1 0,1 0,0-1,0 1,0 0,0 0,-8 16,3-7,1 1,1 0,0 1,0-1,1 0,0 1,1 0,0-1,1 1,0 0,0-1,1 1,1-1,0 1,3 8,-3-16,0 0,0 0,1 0,-1 0,1 0,0-1,0 1,0-1,0 0,0 0,0 0,1 0,-1 0,0-1,1 0,0 0,-1 0,1 0,0 0,-1-1,1 1,0-1,0 0,0 0,-1-1,1 1,0-1,0 1,-1-1,1-1,-1 1,1 0,-1-1,2 0,27-10</inkml:trace>
  <inkml:trace contextRef="#ctx0" brushRef="#br0" timeOffset="-20444.808">7007 5171,'-16'5,"-5"8,5 6,14 7,20 4,6-4</inkml:trace>
  <inkml:trace contextRef="#ctx0" brushRef="#br0" timeOffset="-19905.005">7982 5452,'-17'-8,"-1"1,0 0,-1 2,1 0,-1 1,0 1,0 0,0 2,0 0,0 1,0 1,0 1,0 0,0 2,0 0,1 1,-1 1,1 0,1 2,-1 0,-1 2,13-6,-1 1,1 0,1 1,-1-1,1 1,0 0,0 0,0 1,1-1,0 1,0 1,3-5,-1-1,1 1,0 0,0 0,0 0,1 1,-1-1,1 0,0 0,0 0,0 0,0 0,0 1,1-1,-1 0,1 0,0 0,0 0,0 0,0 0,1 0,-1-1,1 1,0 0,-1-1,1 1,0-1,2 2,6 3,0-1,1 0,-1 0,1-1,1 0,-1-1,1 0,-1-1,1-1,0 1,0-2,0 0,0 0,1-1,-1-1,0 0,0 0,0-1,0-1,5-2,-4 3,0-1,0-1,0 0,-1 0,0-2,0 1,0-2,0 1,-1-2,0 1,-1-1,0-1,0 0,0-1,-2 1,1-2,-1 1,0-1,-1-1,-1 1,0-1,0 0,-1-1,2-9,-2-6,-2-1,-1 0,-1 0,-1 0,-2 1,-1-1,-1 0,-2 1,-6-22,-17-26,29 75,-1 0,1 0,0 0,0 1,-1-1,1 0,-1 0,1 1,-1-1,1 0,-1 1,1-1,-1 0,1 1,-1-1,0 1,1-1,-1 1,0-1,0 1,1 0,-1-1,0 1,0 0,0 0,1 0,-1-1,0 1,0 0,0 0,0 0,1 0,-1 0,0 0,0 1,0-1,0 0,1 0,-1 1,0-1,0 0,1 1,-1-1,0 0,0 1,1-1,-1 1,1 0,-1-1,0 1,1-1,-1 1,1 0,-1 0,1-1,-1 1,-20 47,14-22,1 0,1-1,2 2,0-1,1 0,2 1,1-1,1 0,1 0,1 1,2-2,0 1,5 7,-7-23,1 1,1-1,0 0,0-1,1 0,0 0,0 0,1-1,1 0,-1 0,1-1,0 0,1-1,0 0,0 0,0-1,1-1,-1 1,1-2,0 0,0 0,1-1,-1 0,0 0,1-2,-1 1,1-2,-1 1,0-2,1 1,-1-2,0 1,0-1,0-1,0 0,-1-1,1 0,-1 0,0-1,4-4,-8 6,0-1,-1 1,1-1,-1-1,0 1,0-1,-1 0,0 0,0 0,0 0,-1-1,0 1,0-1,0 0,-1 0,0 0,0 0,-1-1,0 1,-1 0,1-1,-1 1,-1 0,1-1,-1 1,0 0,-1-1,0 1,0 0,-1 0,0 0,1 5,0-1,0 1,0 0,0 0,-1 0,1 0,-1 0,0 1,1-1,-1 1,0-1,0 1,0 0,0 0,0 1,0-1,0 0,0 1,0 0,0 0,0 0,-1 0,1 0,0 1,0-1,0 1,0 0,0 0,0 0,0 0,1 1,-1-1,0 1,1 0,-1-1,1 1,-1 0,1 1,0-1,0 0,0 1,0-1,0 1,1-1,-1 1,1 0,-1 0,1 0,0 0,0 0,1 0,-1 0,1 0,-1 0,1 2,-1 2,0 0,1 1,0-1,0 0,1 1,0-1,0 0,1 0,0 1,0-1,0-1,1 1,0 0,0-1,1 1,0-1,0 0,1 0,-1-1,1 1,0-1,6 4,2 3,2-1,-1-1,1 0,0-1,1-1,0 0,1-1,0-1,0 0,58 12,-4-6</inkml:trace>
  <inkml:trace contextRef="#ctx0" brushRef="#br0" timeOffset="-12296.239">4960 6562,'16'-3,"17"-2,16-3,16-3,13-1,8 1,4 0,1 2,-8 3,-9 2,-12 4,-13 2,-15 3,-14 1</inkml:trace>
  <inkml:trace contextRef="#ctx0" brushRef="#br0" timeOffset="-12048.897">4988 6802,'20'0,"21"0,19-2,18-3,13-2,8 2,2-1,-2 0,-6 2,-11 1,-12 1,-13 1,-14-2,-14 1</inkml:trace>
  <inkml:trace contextRef="#ctx0" brushRef="#br0" timeOffset="-11703.821">5696 6161,'1'3,"1"0,-1 0,1 0,0 0,-1-1,1 1,0 0,1-1,-1 0,0 1,1-1,0 0,-1 0,1 0,0 0,0-1,0 1,0-1,0 0,0 0,2 1,35 11,1 0,0-3,41 5,14 3,101 41,-184-54,-1 0,0 2,0-1,0 1,-1 1,0 0,-1 1,1 0,-2 0,1 1,-1 1,-1-1,7 13,-10-15,-2 0,1 1,-1-1,-1 1,1 0,-1 0,-1 0,0 0,0 0,-1 0,0 0,0 0,-1 0,-1 0,1 0,-1 0,-1 0,0 0,0-1,0 1,-4 4,-4 8,-1-1,-1 0,-1 0,-1-2,-1 0,0 0,-15 11,-12 6,-1-2,-2-1,-1-3,-2-1,0-3,-7 0,-58 23</inkml:trace>
  <inkml:trace contextRef="#ctx0" brushRef="#br0" timeOffset="-5988.728">9894 6775,'18'0,"15"0,12 0,8 0,8 0,4 0,0 0,-1 0,-8 0,-9 0,-9 0,-14 0,-11 0</inkml:trace>
  <inkml:trace contextRef="#ctx0" brushRef="#br0" timeOffset="-2476.472">14506 6655,'25'-20,"-2"-1,0-1,-1-1,-2-1,0-1,-1 0,-2-2,-1 0,0-1,-3 0,1-4,-4 1,-1-1,-1 0,-2-1,-1 1,-2-1,-1 0,-3-25,-17-23,17 79,0-1,0 1,0-1,-1 1,1 0,-1 0,0 0,0 0,0 0,0 0,0 0,0 0,0 1,0-1,-1 1,1 0,-1 0,1-1,-1 2,1-1,-1 0,0 0,1 1,-1 0,0-1,1 1,-1 0,0 0,-6 3,0 1,1 0,-1 0,1 0,0 1,1 0,-1 1,1 0,0 0,0 1,1-1,0 1,0 1,0-1,1 1,1 0,-1 0,1 1,0-1,1 1,0 0,-5 8,2 0,0 0,0 1,2-1,0 1,1 0,1 1,1-1,0 0,1 1,2-1,-1 0,2 0,0 0,2 0,0 0,0-1,2 0,0 0,1 0,1-1,0 0,1-1,7 8,-1-6,1 0,0-2,0 0,2 0,0-2,0 0,1-2,1 0,0-1,0-1,1-1,0-1,1-1,-1-1,1-1,0-1,0-1,1-1,-1-1,0-1,19-3,-31 2,-1-1,0 0,0 0,0-1,0-1,-1 1,0-2,0 1,0-1,6-6,-12 10,0 0,-1-1,1 1,-1-1,1 1,-1-1,0 0,0 0,0 0,0-1,-1 1,1 0,-1 0,0-1,0 1,0-1,-1 1,1-1,-1 0,0 1,0-1,0 1,0-1,0 0,-1 1,0-1,0 1,0-1,0 1,0 0,-1-1,0-1,-5-2,1 1,-1 0,0 0,0 0,-1 1,1 0,-1 1,0-1,-1 1,1 1,-1 0,0 0,1 1,-1 0,0 0,0 1,-1 0,1 1,0 0,0 0,0 1,0 0,0 1,0 0,-6 2,8-2,-1 1,0 0,1 1,-1-1,1 1,0 1,0-1,1 1,-1 0,-2 4,7-7,0 0,0 0,0 0,0 0,0 0,1 0,-1 0,1 1,0-1,0 1,-1-1,2 1,-1-1,0 1,0 0,1-1,-1 1,1 0,0 0,0-1,0 1,0 0,1 0,-1-1,1 1,-1 0,1-1,0 1,0-1,0 1,1-1,-1 1,0-1,5 3,-1-1,1 0,0 0,0-1,0 1,0-1,1-1,-1 1,1-1,0 0,0-1,0 1,-1-1,1-1,0 1,0-1,0 0,0-1,4 0,0 1,1 0,-1 0,0-1,0-1,0 0,0 0,0-1,-1 0,1-1,-1 0,0-1,0 0,0-1,-1 0,0 0,0-1,0 0,-1-1,0 0,3-4,-10 11,0 0,0 0,0-1,0 1,0 0,0-1,0 1,-1-1,1 1,-1-1,1 1,-1-1,1 1,-1-1,0 0,0 1,1-1,-1 0,-1 1,1-1,0 1,0-1,0 0,-1 1,1-1,-1 1,1-1,-1 1,0-1,0 1,0-1,1 1,-1 0,-1 0,1-1,0 1,0 0,0 0,0 0,-1 0,1 0,-1 0,1 1,0-1,-1 0,0 1,1-1,-1 1,1-1,-1 1,1 0,-1 0,-1-1,-1 2,1 0,-1 0,1 1,0-1,0 1,-1-1,1 1,0 0,0 0,1 0,-1 1,0-1,1 1,-1 0,1-1,0 1,0 0,0 0,0 0,1 1,-1-1,1 0,0 1,0-1,0 1,0-1,0 1,1-1,0 1,0-1,0 1,0 0,0-1,1 1,-1-1,1 1,0-1,0 1,1-1,-1 0,0 0,1 1,0-1,1 1,6 3,0 0,0-1,0 0,1 0,0-1,0 0,1-1,-1 0,1-1,0 0,0-1,0 0,8 0,-13-1,67 11</inkml:trace>
  <inkml:trace contextRef="#ctx0" brushRef="#br0" timeOffset="-2191.965">16324 6414,'0'16,"0"12,0 8,0 5,2 2,4-4,2-4,2-8,0-8</inkml:trace>
  <inkml:trace contextRef="#ctx0" brushRef="#br0" timeOffset="-1514.278">16163 6120,'253'82,"-220"-71,-1 2,-1 2,0 1,25 17,-47-27,-1 0,0 0,0 1,-1 0,0 0,0 1,-1-1,1 2,-2-1,1 1,-1-1,-1 2,0-1,0 0,-1 1,0 0,0-1,0 10,-16 163,13-180,0 1,0-1,0 1,1-1,-1 1,1-1,-1 0,1 1,0-1,0 0,0 0,0 0,0 1,0-1,1 0,-1 0,1-1,-1 1,1 0,0 0,0-1,0 1,0-1,0 0,0 0,0 1,0-1,0 0,1-1,-1 1,0 0,1-1,-1 1,1-1,-1 0,0 0,1 0,-1 0,1 0,11-2,0-1,0-1,0 0,-1 0,0-2,0 1,0-2,0 0,-1 0,0-1,-1-1,0 0,0 0,-1-1,0 0,-1-1,0 0,0-1,-2 0,7-12,-12 21,-2 3,0-1,0 1,0-1,0 1,-1-1,1 1,0-1,0 1,0-1,0 1,0-1,0 1,1-1,-1 1,0-1,0 1,0 0,0-1,1 1,-1-1,0 1,0-1,1 1,-1 0,0-1,1 1,-1 0,0-1,1 1,-1 0,0-1,1 1,-1 0,1 0,-1-1,1 1,-1 0,0 0,1 0,-1 0,1 0,-1 0,1 0,-1 0,1 0,-1 0,1 0,-1 0,1 0,-1 0,1 0,-1 0,1 0,-1 1,0-1,1 0,-1 0,1 1,-1-1,0 0,1 0,-1 1,1-1,-1 0,0 1,1-1,2 25,-4-18,1 0,0-1,0 1,1-1,-1 1,1 0,1-1,0 1,-1-1,2 0,-1 0,1 0,0 0,0 0,1 0,0-1,0 0,0 1,0-1,1-1,0 1,0-1,0 0,1 0,-1 0,1-1,0 0,0 0,2-3,-1-1,1 0,-1 0,1 0,-1-1,0 0,0-1,0 0,0 0,0 0,-1-1,1 0,-1 0,0-1,0 1,-1-2,1 1,-1 0,0-1,-1 0,1 0,-1 0,0-1,2-5,12-22,-1-2,-2 0,-2-1,-1-1,-2 1,-1-2,-2 1,1-33,1-6,-3-1,-3 1,-7-76,4 145,0-1,-1 0,0 0,0 1,-1-1,0 1,0-1,-1 1,0 0,-1 0,0 0,0 0,-1 1,0-1,0 1,0 0,-6-4,9 9,0 1,0 0,0 0,0 0,0 0,-1 0,1 1,0-1,-1 1,1-1,0 1,-1 0,1 0,0 0,-1 0,1 0,0 1,-1-1,1 1,0-1,-1 1,1 0,0 0,0 0,0 0,0 0,0 1,0-1,0 0,0 1,1 0,-1-1,0 1,0 0,-45 72,36-38,1 0,2 1,1 0,2 0,2 0,1 0,2 1,1-1,3 1,0-1,3 0,5 18,-2-6,2 0,3-1,1-1,2 0,2-1,19 28,-39-73,1 1,-1 0,1-1,0 1,0 0,0-1,0 1,0 0,1-1,-1 1,0-1,1 1,-1-1,1 0,-1 0,1 0,-1 0,1 0,0 0,0 0,-1 0,1-1,0 1,0-1,0 1,0-1,0 0,1 0,5-6</inkml:trace>
  <inkml:trace contextRef="#ctx0" brushRef="#br0" timeOffset="-1238.471">16966 5920,'18'-2,"22"1,25 6,21 3,17 6,7 5,-2 4,-10 4,-21-2</inkml:trace>
  <inkml:trace contextRef="#ctx0" brushRef="#br0" timeOffset="-865.079">17607 6695,'19'-67,"-6"20,-2-1,-1-1,-3 0,0-36,-7 82,1 0,-1 0,0 0,0 0,0 0,0 0,0 0,0 0,-1 0,1 0,-1 1,0-1,0 0,0 0,0 0,-1 1,1-1,-1 1,-1-3,2 5,1 0,-1-1,0 1,1 0,-1 0,1 0,-1 0,0 0,1 0,-1 0,1 0,-1 0,1 0,-1 0,0 0,1 1,-1-1,1 0,-1 0,1 1,-1-1,1 0,-1 0,1 1,-1-1,1 1,-1-1,1 0,0 1,-1-1,1 1,0-1,-1 1,1-1,0 1,0-1,-1 1,1 0,0-1,0 1,0-1,0 1,0-1,0 1,0 0,0-1,0 1,0-1,0 1,0 0,0-1,0 1,1-1,-1 1,0-1,0 1,1-1,-1 1,0-1,1 1,-1-1,0 1,1-1,-1 1,1-1,-1 0,5 5,1 0,0-1,-1 0,2 0,-1 0,0-1,1 1,-1-2,1 1,0-1,0 0,0 0,0-1,6 1,-5-1,32 7,-22-5,1 0,-1 1,0 1,-1 1,1 1,-1 0,8 6,-22-12,0 1,-1 0,1 0,-1 0,1 0,-1 1,0-1,0 0,0 1,0 0,0-1,0 1,-1 0,0 0,1 0,-1 0,0 0,0 1,-1-1,1 0,-1 0,1 0,-1 1,0-1,0 0,-1 1,1-1,-1 0,0 2,-44 90,27-64,12-20,1-4,1 1,0-1,0 1,1 0,0 0,0 1,1-1,0 0,0 5,3-12,-1 1,1 0,0 0,-1 0,1 0,0-1,0 1,0 0,1-1,-1 1,0-1,1 1,-1-1,1 1,-1-1,1 0,-1 0,1 0,0 0,0 0,-1 0,1-1,0 1,0 0,0-1,0 0,0 1,0-1,0 0,0 0,1 0,26 5</inkml:trace>
  <inkml:trace contextRef="#ctx0" brushRef="#br0" timeOffset="-588.232">18330 6695,'2'-4,"12"-3,4 2</inkml:trace>
  <inkml:trace contextRef="#ctx0" brushRef="#br0" timeOffset="-3976.26">10950 6601,'13'4,"1"1,-1 0,0 0,-1 1,0 1,0 0,0 1,-1 0,0 1,0 0,-1 1,0 0,-1 0,0 1,-1 0,0 1,-1 0,0 0,-1 1,0 0,1 6,-7-18,1 1,-1 0,0-1,1 1,-1-1,1 1,-1-1,1 1,-1-1,1 0,0 1,0-1,0 0,0 0,0 1,0-1,0 0,0 0,1 0,-1 0,0 0,0-1,1 1,-1 0,1-1,-1 1,1 0,-1-1,1 0,-1 1,1-1,-1 0,1 0,-1 0,1 0,0 0,-1 0,1 0,-1-1,1 1,-1-1,2 1,8-8,-1-1,1 0,-1 0,-1-1,0 0,-1 0,0-1,0 0,0-2,40-89,-48 102,0 1,0-1,1 0,-1 0,0 0,0 1,1-1,-1 0,0 0,0 0,1 0,-1 1,0-1,0 0,1 0,-1 0,0 0,1 0,-1 0,0 0,1 0,-1 0,0 0,1 0,-1 0,0 0,0 0,1 0,-1 0,0 0,1-1,-1 1,0 0,0 0,1 0,-1 0,0-1,0 1,1 0,-1 0,0 0,0-1,0 1,1 0,-1 0,0-1,0 1,0 0,0-1,0 1,0 0,1-1,-1 1,0 0,0 0,0-1,0 1,0 0,0-1,0 1,0 0,0-1,-1 1,1 0,0 0,0-1,0 1,0 0,0-1,8 26,-7-23,3 19,1 0,1-1,1 0,1 0,1-1,1 0,0 0,6 7,-13-23,0 1,1-1,-1 0,1 0,-1 0,1-1,0 1,0-1,0 0,1 0,-1 0,0 0,1-1,-1 0,1 0,-1 0,1 0,0-1,-1 0,1 0,-1 0,1 0,0-1,-1 0,1 0,-1 0,1-1,3-1,7-3,-1 0,0-1,0-1,-1 0,0-1,0 0,-1-1,0-1,1-3,0 0,-1 0,0-1,-2-1,0 0,0-1,-2 0,1-1,-11 103,3-79,1 0,-1 0,1 0,0 0,0 0,1 0,0-1,0 1,1-1,-1 0,1 1,0-2,0 1,1 0,-1-1,1 0,0 0,0 0,1-1,-1 0,1 0,-1 0,1-1,0 0,0 0,0 0,3 0,4 1,0 0,1-1,-1 0,1-2,-1 1,1-2,-1 1,0-2,1 0,-1 0,0-2,8-2,-14 4,0-1,1 0,-2 0,1-1,0 0,-1 0,0 0,0-1,0 0,0 0,-1-1,0 1,0-1,-1 0,1-1,-1 1,0-1,-1 1,0-1,0 0,1-7,2-5,-3 13,-1-1,0 0,0 0,-1 0,1 0,-2 0,1 0,-1 0,0 0,0 0,-1-1,0 1,0-1,-1 5,-1 1,1-1,0 1,-1 0,1 0,-1 0,1 0,-1 0,0 1,0-1,0 1,0 0,0 0,0 0,0 0,0 1,-1-1,1 1,0 0,0-1,0 1,-1 1,1-1,0 1,0-1,0 1,0 0,-1 0,0 0,-2 5,0-1,1 1,0 0,-1 0,2 1,-1-1,1 1,0 0,1 1,-1-1,1 0,1 1,-1 0,2 0,-1-1,1 1,0 0,0 6,1-10,0 0,0 0,1 1,0-1,-1 0,1 0,1 0,-1 0,1 0,-1-1,1 1,0 0,0-1,1 1,-1-1,1 0,0 0,-1 0,2 0,-1 0,0 0,0-1,2 1,90 42,-81-39,18 7,-22-8,0 1,-1-2,2 1,-1-1,0-1,1 0,0 0,0-1,0-1,0 0,0 0,0-1,0 0,0-1,0-1,0 1,-1-2,1 0,4-1,-10 0,1 0,-1 0,0-1,0 0,0 0,-1 0,0 0,0-1,0 1,0-1,-1 0,0 0,-1-1,1 1,-1-1,0 1,0-6,9-118,-10 126,0-1,-1 0,1 0,-1 0,-1 1,1-1,-1 0,1 0,-1 1,-1-1,1 0,-1 1,1-1,-1 1,0 0,-1-1,1 1,-1 0,0 0,0 1,0-1,-1 1,1-1,-1 1,0 0,0 1,0-1,0 0,0 1,0 0,-1 0,1 1,-1-1,-4 0,10 2,-1 0,1 1,-1-1,0 1,1-1,-1 1,1-1,-1 1,0-1,1 1,-1-1,0 1,1 0,-1-1,0 1,0-1,0 1,0 0,1-1,-1 1,0 0,0-1,0 1,0-1,-1 1,1 0,0-1,0 1,0 0,0-1,-1 1,1-1,0 1,0-1,-1 1,1 0,-1-1,1 1,0-1,-1 0,1 1,-1-1,1 1,-1-1,1 0,-1 1,1-1,-1 0,0 1,1-1,-1 0,1 0,-1 0,0 0,1 1,-1-1,0 0,1 0,-1 0,0 0,1-1,-1 1,0 0,16 5,1 0,-1-1,0-1,1 0,0-2,0 1,1-2,10 2,157 9,-181-11,0 0,-1 0,1 0,0 1,0-1,0 1,0-1,0 1,-1 0,1 0,0 0,0 1,-1-1,1 1,-1-1,0 1,1 0,-1 0,0 0,0 0,0 1,0-1,-1 0,1 1,-1-1,1 1,-1-1,0 1,0 0,0 1,-6 74,4-72,-1-1,0 1,1 0,0-1,0 1,1 0,0 0,0-1,0 1,1 0,-1 0,2-1,-1 1,0 0,1-1,0 1,0-1,1 0,0 0,0 0,0 0,0 0,1-1,-1 1,2 0,6 1,1 0,0-1,0 0,0-1,1 0,-1-1,1 0,0-1,0-1,0 0,0 0,12-2,29 0,-5-2</inkml:trace>
  <inkml:trace contextRef="#ctx0" brushRef="#br0" timeOffset="-3265.354">13356 6842,'2'-5,"0"0,0 1,0-1,-1 0,0 0,0 0,0-1,-1 1,1 0,-1 0,0 0,-1 0,1 0,-1 0,0-1,-1 1,1 1,-1-1,0 0,0 0,0 1,-1-1,1 1,-1-1,0 1,-1 0,1 0,-1 1,-2-3,-1 2,0 1,0 0,0 1,0 0,0 0,0 0,-1 1,1 0,-1 0,1 1,-1 0,1 0,0 1,-1 0,1 0,0 1,-1 0,1 0,0 1,0 0,1 0,-1 0,1 1,-1 0,1 1,0-1,1 1,-1 0,1 0,0 1,0 0,0 0,1 0,0 0,-1 4,4-8,0 1,0-1,1 0,-1 0,1 1,0-1,0 0,0 1,0-1,0 0,0 1,1-1,-1 0,1 1,-1-1,1 0,0 0,0 0,0 0,0 1,0-1,1-1,-1 1,1 0,-1 0,1 0,-1-1,1 1,0-1,0 1,0-1,0 0,0 0,0 0,0 0,1 0,87 16,-77-17,1-1,-1 0,0-1,1-1,-1 0,0-1,-1-1,1 0,6-3,-15 6,0 0,0 0,0 0,0-1,-1 1,1-1,-1 0,1 0,-1 0,0-1,0 1,0-1,-1 1,0-1,1 0,-1 0,0 0,-1 0,1-1,-1 1,0 0,0-1,0 1,0-1,-1 1,0-1,0 1,0-1,-1-2,-3 36,5 8,2 0,2 0,1 0,2-1,1 1,2-2,12 25,33 132,-54-189,-1 0,0 0,-1 0,1 0,0 0,-1 0,0 0,0 0,0 0,0 0,0 0,0 0,-1 0,1 0,-1 0,0 0,0 0,0 0,-1 0,1 0,-1-1,1 1,-1-1,0 1,0-1,0 1,0-1,0 0,-1 0,1 0,-1 0,1-1,-1 1,0-1,1 0,-1 1,0-1,-1 0,-6-1,1-1,0 0,-1 0,1-1,0 0,0 0,0-1,1 0,-1-1,1 0,0-1,0 1,0-1,0-1,1 0,0 0,0 0,1-1,-1 0,1 0,1 0,-4-8,4 10,0 0,1 0,-1-1,1 0,1 0,-1 0,1 0,0 0,1-1,-1 0,1 1,1-1,-1 0,1 0,0 0,1 0,-1 0,2 0,-1 0,1 0,0 0,0 0,1 0,0 0,0 1,0-1,1 1,0-1,1 0,7-3,1 1,0 0,1 0,0 2,0-1,1 2,0 0,0 0,0 1,9-1,6-4,4-2,0 0,-1-3,-1 0,23-17,-46 28,0-2,-1 1,0-1,0 0,0 0,-1-1,0 0,0 0,-1-1,1 1,-2-1,1 0,-1-1,-1 1,1-1,-1 1,-1-1,0 0,0 0,0-6,-1 12,-1-1,0 1,0-1,0 1,0-1,0 1,-1-1,1 1,-1-1,0 1,0 0,0-1,-1 1,1 0,-1 0,0 0,0 0,0 0,0 0,0 1,0-1,-1 1,1-1,-1 1,0 0,0 0,0 0,0 0,0 1,0-1,0 1,-1 0,1 0,-1 0,1 0,0 1,-1-1,1 1,-1 0,1 0,-1 0,1 0,-1 1,1-1,-3 2,1 1,0 1,0 0,0 0,1 1,0-1,0 1,0 0,0 0,1 0,0 1,0-1,0 1,1-1,0 1,0 0,0 0,1 0,-1 0,2 1,-1-1,1 0,0 0,0 0,0 1,1-1,0 0,0 0,1 0,0 0,0 0,1 0,0 2,1 0,1 0,0-1,0 0,0 0,1 0,-1-1,2 0,-1 0,1-1,0 1,0-1,0-1,1 1,-1-1,1-1,0 1,1-2,-1 1,1-1,23 7,1-2,1-2,-1-1,15 0,28 0</inkml:trace>
  <inkml:trace contextRef="#ctx0" brushRef="#br0" timeOffset="-7566.28">8089 6494,'0'16,"0"14,0 12,-2 9,-3 8,-4 5,-1 1,0-4,0-5,1-9,3-8,2-12</inkml:trace>
  <inkml:trace contextRef="#ctx0" brushRef="#br0" timeOffset="-6806.239">7688 6508,'-21'8,"87"2,46-9,0-5,48-10,-93 8,151-10,-216 15,0 1,1-1,-1 1,0 0,0 0,0 0,1 0,-1 0,0 0,0 1,0-1,1 1,-1-1,0 1,0 0,0 0,0 0,0 0,0 0,0 0,-1 1,1-1,0 1,-1-1,1 1,-1-1,1 1,-1 0,0 0,0 0,0 0,0 0,0 0,0 1,-1 3,-1 0,0 0,0 0,0 0,-1 0,0-1,0 1,0 0,-1-1,0 1,0-1,-3 5,-2 4,-11 19,1 2,2 0,1 1,2 0,2 1,1 1,-4 33,19-187,5 1,22-100,-28 196,2 39,-6-13,-1 0,1 0,1 0,-1 0,1 1,0-1,1 0,-1-1,2 1,-1 0,1 0,0-1,0 1,0-1,1 0,0 0,0-1,1 1,0-1,0 0,0 0,0 0,1-1,0 1,0-2,0 1,0-1,1 0,-1 0,1 0,0-1,4 1,2-3,0-1,-1 0,1 0,-1-2,1 1,-1-2,0 0,0 0,0-1,-1 0,0-1,0-1,0 1,-1-2,0 1,0-2,-1 1,0-1,0-1,-1 1,0-1,-1-1,0 1,-1-1,0-1,-1 1,0-1,-1 0,1-2,-33 83,16-28,1 0,1 1,3 0,1 0,2 1,3-1,1 22,20 17,-6-55</inkml:trace>
  <inkml:trace contextRef="#ctx0" brushRef="#br0" timeOffset="-6388.657">9452 6481,'-19'-7,"0"1,0 1,0 1,-1 1,0 0,0 2,0 0,0 1,0 1,0 1,1 1,-1 0,1 2,-1 0,1 1,1 1,-8 4,-30 25,55-35,0 0,-1 0,1 0,0 1,0-1,0 0,0 1,0-1,0 1,0 0,0-1,1 1,-1 0,0-1,1 1,0 0,-1 0,1-1,0 1,0 0,0 0,0 0,0-1,0 1,1 0,-1 0,0-1,1 1,0 0,-1-1,1 1,0 0,0-1,0 1,5 5,1 0,0-1,0 0,0 0,1 0,0-1,0 0,0-1,1 0,-1 0,1-1,0 0,1 1,62 24,-43-18,-1 0,-1 2,0 1,0 1,-1 2,-1 0,12 12,-34-26,0 0,0 0,0 1,-1-1,1 1,-1 0,1-1,-1 1,0 0,0 0,-1 1,1-1,-1 0,1 0,-1 1,0-1,0 1,-1-1,1 1,-1 0,1-1,-1 1,0-1,-1 1,1 0,-1-1,1 1,-1-1,0 1,0-1,-1 1,0 1,-7 3,1 0,-2 0,1-1,-1 0,0 0,-1-1,1-1,-1 0,0 0,-1-1,1-1,-1 0,-7 1,18-3,-8 1,-5 3,0-1,0 0,-1-1,0-1,1 0,-1-1,0 0,0-2,-3 0,17 1,0 0,0-1,1 1,-1 0,0-1,0 1,1-1,-1 1,0-1,1 1,-1-1,0 0,1 1,-1-1,1 0,-1 1,1-1,-1 0,1 0,0 0,-1 1,1-1,0 0,0 0,-1 0,1 0,0 0,0 1,0-1,0 0,0 0,0 0,0 0,1 0,-1 0,0 1,0-1,1 0,-1 0,0 0,1 1,-1-1,1 0,-1 0,1 1,-1-1,1 0,0 1,-1-1,1 1,0-1,-1 1,1-1,0 1,0-1,0 1,-1 0,1-1,0 1,0 0,0 0,0 0,0 0,0 0,33-22,5 0</inkml:trace>
  <inkml:trace contextRef="#ctx0" brushRef="#br0" timeOffset="80790.137">11298 38,'-15'444,"3"248,22-532,-7-158,-2-19,-1 17,0-19</inkml:trace>
  <inkml:trace contextRef="#ctx0" brushRef="#br0" timeOffset="82136.678">11284 158,'-16'13,"-1"0,2 1,-1 0,2 1,0 1,1 1,1 0,-4 8,-4 2,-35 47,96-147,-17 34,-15 23,-1 1,2 0,0 1,1 0,1 0,0 2,0-1,3 0,-23 46,-86 131,94-163,-1-1,1 0,-1 1,1-1,-1 0,1 1,-1-1,1 1,-1-1,1 1,0-1,-1 1,1-1,0 1,-1-1,1 1,0 0,0-1,-1 1,1-1,0 1,0 0,0-1,0 1,0 0,0-1,0 1,0 0,0-1,0 1,0-1,1 1,-1 0,0-1,0 1,1-1,-1 1,0 0,1-1,-1 1,0-1,1 1,-1-1,1 0,-1 1,1-1,-1 1,1-1,-1 0,1 1,-1-1,1 0,0 0,-1 1,1-1,-1 0,1 0,0 0,-1 0,1 0,0 0,-1 0,1 0,0 0,0 0,56-9,1 2,0 2,0 3,33 5,-21-2,6-4,-75 3,-1-1,1 1,-1-1,0 1,1-1,-1 0,0 1,0-1,0 1,1-1,-1 0,0 1,0-1,0 0,0 1,0-1,0 1,0-1,0 0,-1 1,1-1,0 0,0 1,0-1,-1 1,1-1,0 0,-1 1,1-1,0 1,-1-1,1 1,-1-1,1 1,0 0,-1-1,0 1,1-1,-1 1,1 0,-1 0,1-1,-1 1,0 0,1 0,-1 0,1-1,-1 1,0 0,1 0,-1 0,-4-3,-38-36,1-1,2-2,-1-6,22 23,1-1,1-1,1 0,-7-19,7 25,14 26</inkml:trace>
  <inkml:trace contextRef="#ctx0" brushRef="#br0" timeOffset="82834.516">11298 772,'-1'-1,"0"0,-1 0,1 0,0 0,0 0,0 1,-1-1,1 0,0 0,-1 1,1-1,0 1,-1-1,1 1,-1 0,1-1,-1 1,1 0,-1 0,1 0,-1 0,1 0,-1 1,1-1,-1 0,1 1,0-1,-1 1,1-1,-1 1,1 0,0-1,0 1,-1 0,1 0,0 0,0 0,0 0,0 0,0 0,0 1,0-1,1 0,-1 0,0 1,1-1,-1 1,1-1,-6 18,0-1,2 1,1 0,0 0,0 19,0-8,-4 44,-10 83,6 91,19-207,-2-39</inkml:trace>
  <inkml:trace contextRef="#ctx0" brushRef="#br0" timeOffset="84299.645">11257 787,'0'-5,"0"1,0 10,0 16,0 19,0 22,0 36,0 17,-2 0,-1-19</inkml:trace>
  <inkml:trace contextRef="#ctx0" brushRef="#br0" timeOffset="88566.113">13102 1856,'8'-6,"-1"-1,0 1,0-1,-1-1,0 1,0-1,-1 0,0 0,-1-1,1 1,-1-1,-1 0,0 0,0-1,-1 1,1-5,-2 9,33-127,-35 131,1 0,0 1,0-1,0 1,0-1,1 0,-1 1,0-1,0 1,0-1,0 0,0 1,1-1,-1 1,0-1,1 1,-1-1,0 1,1-1,-1 1,1-1,-1 1,0-1,1 1,-1 0,1-1,0 1,-1 0,1-1,-1 1,1 0,-1 0,1 0,0-1,-1 1,1 0,-1 0,1 0,0 0,-1 0,1 0,0 0,17 23,-4 0,-1-5,-1 1,-1 0,-1 1,-1 0,-1 1,0 0,-2 0,1 5,-7-25,1 1,-1-1,1 1,-1-1,1 1,-1 0,0-1,0 1,0-1,0 1,0 0,0-1,0 1,-1-1,1 1,0 0,-1-1,1 1,-1-1,0 1,0-1,1 0,-1 1,0-1,0 0,0 1,0-1,-1 0,1 0,0 0,0 0,-1 0,1 0,-1 0,1-1,0 1,-1 0,1-1,-1 1,0-1,1 0,-1 1,1-1,-1 0,0 0,1 0,-1 0,0 0,1-1,-1 1,1 0,-1-1,1 1,-1-1,1 1,-1-1,1 0,-2 0,2 0,-1 1,1 0,-1-1,1 1,-1-1,1 0,-1 1,1-1,0 0,-1 0,1 0,0 0,0 0,0 0,0 0,0 0,0 0,0 0,0-1,0 1,0 0,1-1,-1 1,1-1,-1 1,1-1,-1 1,1-1,0 1,0-1,0 1,0-1,0 1,0-1,0 1,0-1,0 1,1-1,-1 1,1-1,-1 1,1-1,0 1,-1 0,1-1,0 1,0 0,0 0,0-1,0 1,0 0,1 0,137-41,-116 36,0-1,-1-1,0-1,0-1,-1-1,3-3,-18 11,-1-1,1 0,-1 0,0 0,0-1,-1 1,1-1,-1 0,0 0,0-1,-1 1,1-1,-1 0,-1 0,1 0,-1 0,0 0,0-1,-1 1,0 0,0-1,-1 0,1 1,-1-4,0 7,0 0,0 0,0 0,0 1,0-1,0 0,-1 0,0 1,1-1,-1 0,0 1,0-1,0 0,-1 1,1-1,-1 1,1 0,-1 0,0-1,0 1,0 0,0 0,0 1,0-1,0 0,-1 1,1-1,-1 1,1 0,-1 0,1 0,-1 0,0 0,0 1,1-1,-1 1,0 0,0-1,0 1,1 1,-1-1,0 0,0 1,1-1,-1 1,0 0,1 0,-1 0,0 0,1 0,-1 1,1-1,0 1,-1 0,-2 5,1-1,0 1,0 0,1 0,0 0,0 1,1-1,0 1,0-1,1 1,0 0,0 0,1-1,0 1,0 0,1 0,0 0,0 0,1-1,0 1,0-1,1 1,-1-1,2 0,-1 0,1 0,0-1,1 1,0-1,0 0,0 0,0 0,1-1,0 0,3 1,7 7,2-2,-1 0,2 0,-1-2,1-1,1 0,-1-1,1-1,8 1,37 7</inkml:trace>
  <inkml:trace contextRef="#ctx0" brushRef="#br0" timeOffset="93569.926">13169 2418,'17'-8,"0"0,0-1,-1-1,0 0,-1-1,0-1,-1-1,0 0,-1 0,-1-1,0-1,-1 0,0-1,-1 0,-1 0,-1-1,0 0,-1-1,-1 0,-1 0,0 0,-2-1,0 1,1-15,-4 30,0 0,1 0,-1 0,0-1,0 1,0 0,-1 0,1 0,-1-1,0 1,0 0,0 0,0 0,-1 0,1 1,-1-1,1 0,-1 0,0 1,0-1,0 1,-1 0,1 0,-1-1,1 2,-1-1,1 0,-1 0,0 1,0-1,0 1,0 0,0 0,0 0,0 1,0-1,-1 1,1-1,0 1,0 0,0 0,-1 1,1-1,0 1,-8 3,1 1,0 0,0 1,1 0,-1 0,1 1,1 1,-1-1,1 1,0 1,1-1,0 1,1 1,0-1,0 1,1 0,0 1,1-1,0 1,0 0,1 0,1 0,0 0,1 0,0 0,0 1,1 6,1-5,1-1,0 0,0 0,1 0,0 0,1-1,1 1,0-1,0 0,1 0,1-1,-1 1,2-2,-1 1,2-1,-1 0,1 0,0-1,1-1,0 1,0-2,8 5,-1-1,0-1,1-1,0-1,0 0,1-1,-1-1,1-1,0-1,1 0,-1-1,0-2,1 0,-1 0,2-2,-15 2,1 0,-1-1,0 0,0 0,0 0,0 0,0-1,0 0,0 0,0-1,-1 0,1 0,-1 0,0-1,0 1,0-1,0 0,-1-1,0 1,0-1,0 0,0 0,-1 0,1 0,-2-1,1 1,0-1,-1 0,0 0,0 0,-1 0,0 0,0 0,0 0,-1-2,-1 2,0 1,-1 0,1 0,-1 0,0 0,-1 0,1 0,-1 0,0 1,0-1,0 1,-1 0,1 0,-1 0,0 1,0-1,-1 1,1 0,-4-2,5 4,0-1,0 1,0-1,0 1,0 0,0 0,0 0,0 1,-1-1,1 1,0 0,-1-1,1 2,0-1,-1 0,1 1,0-1,0 1,0 0,-1 0,1 0,0 1,0-1,0 1,1-1,-1 1,0 0,1 0,-1 0,1 1,-1-1,1 1,-2 2,0 1,1 0,-1-1,2 1,-1 0,0 1,1-1,0 0,1 1,-1-1,1 1,1-1,-1 1,1 0,0-1,0 1,1 0,0-1,1 2,-2-5,1 1,0 0,0-1,0 1,0-1,1 1,-1-1,1 0,0 0,0 1,0-1,0-1,1 1,-1 0,1 0,0-1,0 0,0 1,0-1,0 0,0-1,0 1,1 0,-1-1,1 0,-1 0,1 0,-1 0,1 0,0-1,-1 0,1 0,0 0,1 0,1-1,1-1,-1 0,0-1,0 1,0-1,0 0,0 0,-1-1,1 0,-1 0,0 0,0-1,0 1,-1-1,0 0,0-1,0 1,-1-1,1 1,-1-1,0 0,-1 0,0-1,0 1,0 0,-1-1,0 0,7 59,-5-44,0 0,0 0,1 0,0-1,0 1,1-1,0 0,0 0,0 0,1-1,0 0,1 0,-1 0,1-1,0 0,1 0,-1-1,1 0,0 0,0-1,0 0,0 0,0-1,1 0,-1-1,1 1,-1-2,1 1,0-1,-1-1,1 1,0-1,-1-1,5-1,17-6</inkml:trace>
  <inkml:trace contextRef="#ctx0" brushRef="#br0" timeOffset="86424.959">10228 2176,'-2'-24,"78"-172,-75 193,-1 2,0 0,0 0,0 0,0 0,0 0,0 0,0 0,0 0,0 0,0 0,1 0,-1 0,0 0,1 0,-1 1,1-1,-1 0,1 0,-1 0,1 1,-1-1,1 0,0 0,0 1,-1-1,1 1,0-1,0 1,0-1,-1 1,1-1,0 1,0 0,0-1,0 1,0 0,0 0,0 0,0 0,0 0,0 0,0 0,0 0,0 0,-1 0,1 0,0 1,0-1,0 0,0 1,0-1,0 1,0-1,-1 1,2 0,57 117,-54-107,-3-9,0 1,0 0,0-1,0 1,-1 0,0 0,1 0,-1 0,0 0,0 1,-1-1,1 0,-1 0,1 1,-1-1,0 0,0 0,-1 1,1-1,-1 0,1 1,-1-1,0 0,0 0,0 0,-1 0,0 1,2-4,-1 1,1-1,-1 1,0-1,1 0,-1 1,0-1,1 0,-1 1,0-1,1 0,-1 0,0 1,0-1,1 0,-1 0,0 0,1 0,-1 0,0 0,0 0,1-1,-1 1,0 0,0 0,1 0,-1-1,0 1,1 0,-1-1,0 1,1-1,-1 1,1 0,-1-1,1 1,-1-1,1 0,-1 1,1-1,-1 1,1-1,0 0,-1 1,1-1,0 0,0 0,0 1,-1-1,1 0,0 1,0-1,0 0,0 0,0 1,0-1,0 0,0 0,1 1,-1-1,0 0,0 0,43-67,-17 35,3-2,-2-1,-1-1,9-22,-29 49,-1 0,0-1,-1 0,0 0,0 0,-1-1,-1 1,0-1,-1 1,0-1,0 0,-1 0,-1 1,0-1,-3-10,-12-16,15 37,1 1,-1 0,1 0,0 0,-1 0,1 0,-1 0,1 0,-1 0,1 0,-1 0,1 0,-1 0,1 1,0-1,-1 0,1 0,-1 0,1 1,0-1,-1 0,1 0,-1 1,1-1,0 0,-1 1,1-1,0 0,0 1,-1-1,1 1,0-1,0 0,0 1,-1-1,1 1,0-1,0 1,0-1,0 1,0-1,0 0,0 1,0-1,0 1,0-1,0 1,0-1,0 1,0-1,1 1,-1-1,0 0,0 1,0-1,1 1,0 19,1 0,2 0,0-1,1 1,0-1,9 17,-8-17,14 41,3 0,3-1,2-1,6 5,-13-37,-14-23</inkml:trace>
  <inkml:trace contextRef="#ctx0" brushRef="#br0" timeOffset="86704.063">10428 1722,'10'-2,"70"-1,22 0</inkml:trace>
  <inkml:trace contextRef="#ctx0" brushRef="#br0" timeOffset="87162.893">11111 1950,'-12'-4,"0"1,0 1,0 0,0 0,0 2,0-1,0 1,0 1,0 0,7 0,1 0,-1 0,1 0,-1 1,1-1,-1 1,1 0,0 1,0-1,0 1,0-1,1 1,-1 0,1 0,0 1,-1-1,2 1,-1 0,0 0,1 0,-1 0,1 0,0 0,0 3,1-5,0 1,1-1,0 1,-1-1,1 1,0-1,0 1,0-1,0 1,1-1,-1 1,1-1,-1 1,1-1,0 1,0-1,0 0,0 0,1 1,-1-1,0 0,1 0,0 0,-1 0,1-1,0 1,0 0,0-1,0 1,0-1,0 0,1 0,-1 0,0 0,1 0,-1 0,1 0,-1-1,1 1,-1-1,1 0,-1 0,1 0,-1 0,1 0,-1-1,1 1,-1-1,1 1,0-1,5-1,1 1,-1-1,0 0,1-1,-1 0,0 0,-1-1,1 0,-1-1,1 1,-1-1,-1-1,1 1,-1-1,0 0,0-1,-1 1,1-1,-2 0,1 0,-1-1,0 0,2-6,-3 74,-3-57,1 0,-1 0,1 0,0 0,0 0,0 0,0 0,1 0,-1-1,1 1,-1 0,1-1,0 1,0-1,0 0,1 0,-1 1,0-1,1-1,-1 1,1 0,0-1,0 1,-1-1,1 0,0 0,0 0,0 0,0-1,0 1,0-1,0 0,1 1,-1-2,0 1,0 0,0 0,0-1,0 0,0 0,0 0,0 0,0 0,0 0,-1-1,1 1,0-1,1-2,2-2,-1-1,1 0,-2 0,1 0,-1-1,0 1,-1-1,1 0,-2 0,1 0,-1-1,0 1,-1-1,0 1,0-7,15-61,-13 73,-1 1,0 0,1 0,0 0,-1 0,1 0,0 1,0-1,0 1,0 0,0 0,0 0,0 0,0 1,1-1,-1 1,0 0,0-1,1 2,-1-1,0 0,0 1,0-1,1 1,-1 0,0 0,0 0,0 0,0 1,0 0,7 0,-4-2,0 1,1-1,-1 1,0 1,0-1,1 1,-1 0,0 0,-1 1,1-1,0 2,-1-1,0 0,1 1,-1 0,-1 0,1 1,-1-1,1 1,-1 0,-1 0,1 0,-1 1,0-1,0 1,0 0,-1 0,1 2,-3 26,-1-30,1-1,-1 0,1 0,-1 1,1-1,0 0,0 0,1 1,-1-1,1 0,-1 0,1 1,0-1,0 0,1 0,-1 0,0 0,1 0,0-1,0 1,0 0,0-1,0 1,0-1,1 0,-1 0,1 0,0 0,-1 0,8 0,0 0,0-1,0 0,0 0,1-1,-1 0,0-1,0 0,0-1,0 0,0-1,-1 0,1 0,-1-1,0 0,0-1,0 0,5-3,-7 4,-1 0,1 0,-1 0,0-1,0 0,-1 0,1 0,-1-1,0 0,-1 0,0 0,0 0,0-1,0 1,-1-1,0 0,-1 0,1-1,-1 1,-1 0,0-1,0 1,0-6,-1 10,-1 1,1 0,-1-1,0 1,0 0,0 0,0-1,0 1,0 0,-1 0,1 0,-1 1,1-1,-1 0,0 0,1 1,-1-1,0 1,0 0,0-1,-1 1,1 0,0 0,0 0,-1 1,1-1,0 0,-1 1,1 0,0-1,-1 1,1 0,-1 0,1 1,0-1,-1 0,1 1,0-1,-1 1,1 0,0 0,0 0,-1 0,1 0,0 0,0 1,0-1,0 1,1-1,-1 1,0 0,1 0,-1 0,1-1,-1 2,0-1,0 1,1-1,-1 0,1 1,0 0,-1-1,1 1,0-1,0 1,1 0,-1 0,1 0,-1-1,1 1,0 0,0 0,0 0,0 0,1 0,-1 0,1-1,-1 1,1 0,0 0,0-1,1 1,-1-1,0 1,1-1,0 1,-1-1,1 0,0 0,0 0,0 0,1 0,-1 0,0-1,1 1,-1-1,2 1,17 7,1 0,0-2,0-1,1-1,-1 0,1-2,0-1,0-1,0 0,0-2,1-1,12 1,0-2,0-1,-1-1,0-3,0 0,31-13,-22-6,-43 26,0 0,0 0,0 0,0 0,0 0,0 0,-1 0,1 0,0 0,-1 0,1 0,-1 0,1 0,-1-1,0 1,1 0,-1 0,0-1,0 1,0 0,0 0,0-1,0 1,0 0,0 0,-1-1,1 1,0 0,-1 0,1 0,-1-1,1 1,-1 0,0 0,1 0,-1 0,0 0,0 0,-6-4,-1 0,0 0,0 1,0 0,0 0,-1 1,0 0,0 0,0 1,0 0,0 1,0 0,0 0,0 1,0 0,-7 2,14-3,-1 1,0 0,0 0,0 0,0 0,0 1,0-1,0 1,0 0,1 0,-1 0,0 0,1 0,-1 0,0 1,1 0,0-1,-1 1,1 0,0 0,0 0,0 0,0 0,0 1,1-1,-1 1,1-1,-1 1,1-1,0 1,0 0,0 0,0 0,1-1,-1 1,1 0,0 0,0 0,0 1,1 1,1-1,0 1,1 0,-1-1,1 0,0 1,0-1,0 0,1 0,0-1,-1 1,1-1,0 0,1 0,-1 0,0 0,1-1,0 0,-1 0,1 0,0-1,0 1,0-1,0 0,0 0,0-1,0 0,1 0,-1 0,0 0,5-2,-5 2,1-1,-1 0,1 0,-1-1,0 0,0 1,1-2,-1 1,0-1,-1 1,1-1,0-1,-1 1,0-1,0 1,0-1,0-1,-1 1,1 0,-1-1,0 0,0 1,-1-1,0 0,2-4,6 5,3 25,-6-8,0-6,1 1,-1-2,1 1,1-1,-1 0,1 0,0-1,0-1,0 1,1-2,0 1,-1-1,1-1,1 1,-1-2,4 1,27 4</inkml:trace>
  <inkml:trace contextRef="#ctx0" brushRef="#br0" timeOffset="90107.22">9172 2725,'111'254,"-87"-178,-24-75,0-1,1 1,-1-1,0 0,1 1,-1-1,1 0,-1 1,1-1,-1 0,0 1,1-1,-1 0,1 0,-1 0,1 0,0 1,-1-1,1 0,-1 0,1 0,-1 0,1 0,-1 0,1 0,-1 0,1 0,-1-1,1 1,0 0,-1 0,1 0,-1-1,0 1,1 0,-1-1,1 1,-1 0,1-1,-1 1,0 0,1-1,-1 1,0-1,1 1,-1-1,0 1,0-1,1 1,-1-1,0 1,0-1,0 1,0-1,0 1,1-1,-1 0,16-33,22-134,-33 158,-1 31,-1-7,0-2,0 0,1 0,0-1,1 0,1 0,0 0,6 9,-10-17,0-1,0 0,0 1,0-1,0 0,1 0,-1 0,1 0,-1 0,1-1,0 1,0-1,-1 0,1 0,0 0,0 0,0 0,0-1,0 1,0-1,1 0,-1 0,0 0,0 0,0 0,0-1,0 0,0 1,0-1,0 0,0 0,0-1,2 0,1-3,1 1,-1-1,0 0,-1-1,1 1,-1-1,0 0,0 0,-1-1,0 1,0-1,-1 0,0 0,0 0,0-1,-1 1,0-1,0 1,-1-1,0 0,-1 0,1 1,-1-1,-1 0,0-5,0 13,1 0,-1 0,1 0,-1 0,1 0,-1 0,1 0,-1 0,1 0,-1 0,1 0,0 0,-1 0,1 1,-1-1,1 0,-1 0,1 0,0 1,-1-1,1 0,0 1,-1-1,1 0,0 1,-1-1,1 0,0 1,0-1,-1 1,1-1,0 0,0 1,0-1,-1 1,1-1,0 1,0-1,0 1,0-1,0 1,0-1,0 1,0-1,0 0,0 1,0-1,1 1,-1-1,0 1,0 0,-13 85,14-83,-1 0,0 1,1-1,-1 0,1 0,0 0,0 0,0 0,1 0,-1 0,1 0,-1-1,1 1,0-1,0 1,0-1,1 1,-1-1,0 0,1 0,0 0,-1-1,1 1,0 0,0-1,1 1,9 1,0-1,1 0,-1-1,0 0,1-1,-1-1,1 0,-1 0,0-2,1 0,-1 0,-1-1,1 0,8-5,-21 9,6-2,-1 1,1 1,0-1,-1 1,1 0,-1 0,1 1,0 0,-1 0,1 0,-1 0,3 2,31 5,-34-8,-2 2,-1-1,1 0,0-1,0 1,0 0,0-1,0 1,-1-1,1 0,0 0,0 0,0-1,0 1,0-1,0 1,0-1,-1 0,1 0,0 0,-1-1,1 1,0-1,-1 1,0-1,1 0,-1 0,0 0,0 0,0 0,0 0,0-1,-1 1,1-1,-1 1,1-1,-1 0,0-1,0 0,0-1,0 1,-1 0,1 0,-1 0,-1-1,1 1,0 0,-1 0,0 0,0-1,0 1,-1 0,1 0,-1 1,0-1,0 0,0 0,0 1,-1-1,0 1,1 0,-1 0,0 0,-1 0,1 1,0-1,-1 1,0 0,1 0,-1 0,0 0,0 1,0-1,0 1,0 0,0 0,-5 0,5 1,-1 0,0 1,1-1,-1 1,1 0,-1 0,1 0,-1 0,1 1,0 0,0 0,0 0,0 0,0 1,0 0,0-1,1 1,-1 1,1-1,0 0,0 1,0 0,1-1,-1 1,1 0,0 1,0-1,0 0,1 0,0 1,-1-1,1 1,1-1,-1 1,1 0,0-1,30 29,-8-24</inkml:trace>
  <inkml:trace contextRef="#ctx0" brushRef="#br0" timeOffset="90769.973">10469 2791,'-13'-3,"0"0,-1 1,1 0,-1 1,1 1,-1 0,1 1,-1 0,1 1,-9 2,15-2,0 0,0 0,0 0,1 1,-1 0,1 0,0 1,-1 0,2 0,-1 0,0 1,1-1,0 1,0 1,0-1,1 1,0 0,0 0,0 0,-1 4,4-8,0 1,0-1,0 0,1 0,-1 0,1 1,-1-1,1 0,0 1,0-1,0 0,0 1,0-1,1 0,-1 1,1-1,-1 0,1 0,0 1,0-1,0 0,0 0,0 0,0 0,1 0,-1-1,1 1,-1 0,1 0,0-1,0 1,0-1,-1 0,1 0,1 1,-1-1,0 0,0-1,0 1,0 0,2 0,8 1,-1-1,1 1,0-2,-1 0,1 0,0-1,-1-1,1 1,-1-2,0 0,0 0,0-1,0-1,0 1,-1-2,0 0,0 0,0 0,-1-1,0-1,2-2,-3 2,-1 0,-1-1,1 0,-1 0,-1-1,0 1,0-1,-1 0,0 0,-1-1,0 1,-1-1,0 0,0 1,-1-8,0-16,-1-1,-1 1,-2 0,-4-11,-16-65,23 110,-1 1,1-1,0 0,0 0,0 1,0-1,0 0,0 0,-1 0,1 0,0 1,0-1,0 0,0 0,-1 0,1 0,0 0,0 0,-1 1,1-1,0 0,0 0,0 0,-1 0,1 0,0 0,0 0,-1 0,1 0,0 0,0 0,-1 0,1 0,0 0,0 0,-1 0,1 0,0-1,0 1,0 0,-1 0,1 0,0 0,0 0,0-1,0 1,-1 0,1 0,0 0,0 0,0-1,0 1,-4 27,1 13,1 0,2 0,2 0,1 1,2-1,2-1,10 32,-15-64,1 0,-1 0,1 0,0 0,0-1,1 0,0 1,0-2,1 1,-1 0,1-1,1 0,-1 0,1 0,-1-1,1 1,1-2,-1 1,1-1,-1 0,1 0,0 0,0-1,0 0,0-1,0 1,0-2,1 1,-1-1,0 0,1 0,-1-1,0 0,0 0,0-1,1 1,3-3,-3-1,-1 1,-1-1,1 0,-1 0,1-1,-1 1,-1-2,1 1,-1 0,0-1,-1 0,0 0,0-1,0 1,-1-1,0 0,0 0,-1 0,0 0,-1 0,0 0,0-6,-5 2,-3 30,5-14,0 1,1 0,0 0,0 0,0 0,1 0,-1 0,1 0,0 0,1 0,-1 0,1 0,0 0,0 0,1-1,-1 1,1 0,0-1,1 1,-1-1,1 1,0-1,0 0,0 0,1 0,9 1</inkml:trace>
  <inkml:trace contextRef="#ctx0" brushRef="#br0" timeOffset="91035.009">10843 2538,'-7'9,"-2"3</inkml:trace>
  <inkml:trace contextRef="#ctx0" brushRef="#br0" timeOffset="91325.45">11044 2671,'19'-5,"0"-1,-1-1,1-1,-1-1,-1 0,0-1,0-1,-1-1,0 0,-1-1,-1 0,0-1,-1-1,0-1,-1 1,3-8,-10 17,-1-1,-1 0,1 1,-1-1,0-1,0 1,-1 0,0-1,0 1,-1-1,0 1,-1-1,1 0,-1 1,-1-1,1 0,-1 1,-1-1,1 1,-1-1,-1 1,1 0,-1 0,-1 0,1 0,-1 0,0 1,-2-2,5 7,-1-1,1 1,-1 0,0-1,1 1,-1 0,0 0,0 0,0 1,1-1,-1 0,0 1,0-1,0 1,0-1,0 1,-1 0,1 0,0 0,0 0,0 0,0 1,0-1,0 1,0-1,0 1,0 0,1 0,-1-1,0 1,0 1,0-1,1 0,-1 0,1 1,-1-1,1 0,-1 1,1 0,0-1,0 1,0 0,0 0,0-1,0 1,0 1,-8 19,1 0,1 1,1 0,1 1,1-1,1 1,1 0,1 0,2 0,0 0,3 13,25 273,3 55,-31-352,-1 0,0 0,0 0,-1 0,-1 0,0 0,-1-1,0 1,-1 0,0-1,-1 0,-4 7,-4-3</inkml:trace>
  <inkml:trace contextRef="#ctx0" brushRef="#br0" timeOffset="91621.573">11070 2925,'50'-28,"1"2,1 2,2 3,0 2,12-1,-44 13,-1-1,-14 5,0 0,0 1,0 0,0 0,0 1,0 0,0 0,1 0,-1 1,5 0,-11 1,1 1,0-1,0 0,0 0,-1 1,1-1,0 1,-1-1,0 1,1 0,-1 0,0-1,0 1,0 0,0 0,0 0,0 0,-1 0,1 0,-1 1,1-1,-1 0,0 0,0 0,0 0,0 1,0-1,0 0,-1 2,2 9,16 66,-16-77,0 1,0-1,0 0,0 1,0-1,1 0,-1 0,1 0,-1 0,1 0,0 0,0 0,0 0,0-1,0 1,0-1,1 0,-1 1,0-1,1 0,-1 0,1-1,-1 1,1 0,-1-1,1 0,0 1,-1-1,1 0,15-3</inkml:trace>
  <inkml:trace contextRef="#ctx0" brushRef="#br0" timeOffset="91881.398">11645 2470,'-2'12,"6"7,9 4,2-2</inkml:trace>
  <inkml:trace contextRef="#ctx0" brushRef="#br0" timeOffset="92360.292">11966 2671,'-7'0,"-1"-1,0 1,1 0,-1 1,0 0,1 0,-1 1,1 0,-1 0,1 1,0 0,0 0,0 0,0 1,1 0,0 1,-1-1,2 1,-1 0,0 1,1-1,0 1,0 0,1 1,0-1,0 1,3-4,0-1,1 1,0 0,0-1,-1 1,2 0,-1-1,0 1,0 0,1-1,0 1,-1-1,1 1,0-1,0 1,0-1,1 0,-1 1,0-1,1 0,0 0,-1 0,1 0,0 0,0 0,0-1,0 1,1-1,-1 1,0-1,1 0,79 28,-66-26,0-1,1-1,0 0,-1-1,1-1,-1 0,0-1,1-1,-1-1,0 0,0-1,-1-1,1 0,-2-1,8-5,-20 11,1 0,-1 0,0 0,0-1,0 1,0-1,0 0,-1 1,1-1,0 0,-1 0,1 0,-1 0,0 0,0 0,0-1,0 1,0 0,0-1,0 1,0-2,-2 3,0 1,0-1,0 1,0-1,0 1,0 0,0-1,0 1,0 0,0 0,0 0,0-1,0 1,0 0,0 0,0 0,0 1,0-1,0 0,0 0,0 1,0-1,0 0,0 1,0-1,1 1,-1-1,0 1,0-1,0 1,0 0,1-1,-1 1,0 0,1 0,-1 0,1-1,-1 1,1 0,-1 1,0-1,0 0,0 0,0 1,0-1,0 0,1 1,-1-1,0 0,1 1,-1-1,1 1,0-1,-1 1,1-1,0 1,0-1,0 1,0-1,0 1,0-1,1 1,-1-1,0 1,1-1,-1 0,1 1,-1-1,1 1,0-1,0 0,0 0,-1 1,1-1,0 0,0 0,1 0,-1 0,0 0,0 0,58 20,-54-20,0 0,1-1,0 1,-1-1,1-1,-1 1,1-1,-1 0,0 0,1 0,-1-1,0 0,0 0,0 0,0-1,0 1,0-1,-1 0,1-1,-1 1,0-1,0 0,0 0,-1 0,1 0,-1-1,0 0,0 1,-1-1,1 0,-1 0,0-1,0 1,-1-2,0 4,-1 0,-1 0,1-1,0 1,-1 0,0 0,0 0,0 0,0 0,0 1,0-1,-1 0,1 0,-1 1,0-1,0 1,0 0,0-1,0 1,-1 0,1 0,0 0,-1 1,0-1,1 0,-1 1,0 0,-2-1,-2-1,0 0,-1 1,1 0,-1 0,0 1,0-1,1 2,-1-1,0 1,0 1,0-1,4 0,0 1,-1-1,1 1,0 0,0 0,0 0,0 0,0 1,0 0,0 0,0 0,0 0,1 0,-1 1,1 0,0-1,0 1,0 0,0 1,0-1,1 0,-1 1,1 0,0 0,0-1,0 1,1 0,0 0,-1 0,1 1,1-1,-1 0,0 0,1 5,29 21,-8-21</inkml:trace>
  <inkml:trace contextRef="#ctx0" brushRef="#br0" timeOffset="92620.592">12287 2350,'-14'7,"-4"7,3 5,9 7,9 3,5-4</inkml:trace>
  <inkml:trace contextRef="#ctx0" brushRef="#br0" timeOffset="92818.078">12420 2791,'16'3,"15"-5,8-6,7-6,-5 0</inkml:trace>
  <inkml:trace contextRef="#ctx0" brushRef="#br0" timeOffset="94775.646">10068 3674,'0'-1,"1"1,-1-1,1 1,-1 0,1-1,-1 1,1 0,-1 0,1-1,0 1,-1 0,1 0,-1 0,1 0,0 0,-1-1,1 1,-1 0,1 0,0 1,-1-1,1 0,0 0,-1 0,1 0,-1 1,1-1,-1 0,1 0,0 1,-1-1,1 0,-1 1,1-1,-1 1,0-1,1 1,-1-1,1 1,-1-1,0 1,1-1,-1 1,0-1,0 1,1-1,-1 1,0 0,0-1,0 1,0-1,0 1,0 0,0-1,0 1,0 0,0-1,0 1,0-1,0 1,-1 0,1-1,0 1,0-1,-1 1,1-1,0 1,-1-1,1 1,-1 0,22-9,0-1,0-1,-1 0,-1-2,0 0,0-1,7-8,-7 7,7-4,-1-2,0-1,-2 0,0-2,-2-1,-1 0,0-2,-2 0,9-18,-3-29,-24 71,1 0,-1-1,0 1,0 0,0 0,0 0,0-1,0 1,-1 0,1 0,-1 0,1 0,-1 0,0 0,0 0,0 0,0 0,0 0,0 0,-1 0,1 1,-1-1,1 0,-1 1,1 0,-1-1,0 1,0 0,0 0,0 0,0 0,-1-1,0 1,1 1,-1-1,1 1,-1-1,0 1,1 0,-1 0,0 0,1 1,-1-1,0 0,1 1,-1 0,1 0,-1 0,1 0,-1 0,1 0,0 0,-1 1,1-1,0 1,0 0,0 0,0-1,0 1,1 1,-1-1,0 0,1 0,0 0,0 1,-1 0,-24 88,26-54,2 1,2-1,1 1,2-2,1 1,3 2,6 28,-2-2,-2 0,-3 0,-2 1,-4 0,-3 1,-2-1,-7 33,1-63,-2-10</inkml:trace>
  <inkml:trace contextRef="#ctx0" brushRef="#br0" timeOffset="95114.741">10268 3968,'112'-107,"-70"72,159-147,-201 182,0 1,-1 0,1 0,0 0,0 0,0 0,0 0,0 0,0 0,1-1,-1 1,0 0,0 0,1 0,-1 0,0 0,1-1,-1 1,1 0,-1 0,1-1,-1 1,1 0,0-1,-1 1,1 0,0-1,-1 1,1-1,0 1,0-1,0 0,-1 1,1-1,0 0,0 1,0-1,0 0,0 0,0 0,0 0,-1 0,1 0,0 0,0 0,0 0,0 0,0-1,0 1,-1 0,1-1,0 1,0 0,0-1,0 1,-1-1,1 1,0-1,-1 0,1 1,0-1,-1 0,1 1,-1-1,1 0,-1 0,1 1,-1-1,0 0,1 0,-1 16,0-4,-1 1,2 0,-1 0,2-1,-1 1,2-1,0 1,0-1,1 0,0 0,1 0,0 0,0-1,2 0,4 6,20 3,-18-18</inkml:trace>
  <inkml:trace contextRef="#ctx0" brushRef="#br0" timeOffset="95287.285">10696 3259,'-9'14,"2"9,8 4,9 6,2-4</inkml:trace>
  <inkml:trace contextRef="#ctx0" brushRef="#br0" timeOffset="95607.955">10883 3821,'16'-15,"-2"-1,0 0,0-1,-2-1,0 0,-1-1,-1 0,-1 0,-1-1,0 0,-1-1,2-17,-8 36,0 0,0 1,0-1,0 0,-1 0,1 0,-1 0,0 0,1 0,-1 0,0 0,0 0,0 0,0 0,-1 0,1 0,-1 0,1 0,-1 0,1 0,-1 0,0 0,0 1,0-1,0 0,0 1,-1-1,1 0,0 1,-1 0,1-1,-1 1,1 0,-1 0,0-1,0 1,1 1,-1-1,0 0,0 0,0 1,0-1,0 1,0-1,-1 1,-4 3,-1 1,1 0,-1 0,1 1,1 0,-1 0,1 0,-1 1,2 0,-1 0,1 0,-1 1,2 0,-1 0,1 0,0 1,1-1,0 1,0 0,-1 6,2-9,0 0,0 1,0-1,1 1,0 0,0-1,1 1,0 0,0-1,0 1,0 0,1-1,0 1,0 0,1-1,0 1,0-1,0 0,0 0,1 1,0-2,0 1,0 0,0 0,1-1,0 0,0 0,0 0,1 0,-1-1,1 0,0 1,0-2,0 1,1 0,12 2,-1-1,1-1,0 0,0-2,0 0,0-1,0-1,0 0,0-1,0-1,-1-1,1-1,11-5,38-10</inkml:trace>
  <inkml:trace contextRef="#ctx0" brushRef="#br0" timeOffset="96639.646">11752 3474,'-8'-4,"0"1,-1 1,1 0,-1 0,0 0,1 1,-1 0,0 1,0 0,0 1,0 0,1 0,-1 0,0 1,1 1,-1-1,1 2,0-1,0 1,0 0,0 0,1 1,0 0,0 1,0 0,1 0,-1 0,2 1,-1-1,1 1,0 1,0-1,1 1,-3 5,7-11,-1 0,0 1,1-1,0 0,-1 1,1-1,0 1,0-1,1 0,-1 1,0-1,1 1,-1-1,1 0,0 1,0-1,0 0,0 0,0 0,1 0,-1 0,0 0,1 0,0 0,-1 0,1-1,0 1,0-1,0 1,0-1,0 0,0 0,77 23,-46-20,1-3,0-1,0-1,0-2,0-1,-1-2,1-1,-1-2,-1-1,0-1,0-2,-21 9,0 0,-1-1,1 0,-1 0,0-1,-1 0,1-1,-1 0,0-1,-1 0,0 0,0-1,-1 0,0 0,0 0,-1-1,-1 0,3-6,-8 14,1 0,-1 1,0-1,1 0,-1 0,0 0,0 0,0 0,-1 1,1-1,0 0,-1 0,1 0,-1 0,0 1,1-1,-1 0,0 1,0-1,0 1,0-1,-1 1,1-1,0 1,0 0,-1-1,1 1,-1 0,1 0,-1 0,0 0,1 0,-1 1,0-1,0 0,1 1,-1 0,-2-1,-2 0,0 0,0 0,-1 0,1 1,0 0,0 0,0 1,0 0,-1 0,1 0,-2 2,1-1,1 1,0 0,0 0,0 1,0-1,1 1,-1 1,1-1,0 1,0 0,1 0,-1 0,1 1,1-1,-1 1,1 0,-1 0,2 0,-1 1,1-1,0 1,0-1,1 1,-1 5,4-8,-1 0,1-1,0 1,1 0,-1-1,1 1,-1-1,1 0,0 0,1 0,-1 0,0 0,1-1,-1 1,1-1,0 0,0 0,0-1,0 1,0-1,0 0,0 0,0 0,1 0,-1-1,0 0,0 0,1 0,-1 0,0-1,3 0,2 1,1-1,0 0,-1 0,1-1,-1 0,1-1,-1 0,0 0,0-1,0-1,-1 1,1-1,-1-1,0 1,-1-1,0-1,1 1,-2-1,1-1,-1 1,0-1,-1 0,0-1,0 1,-1-1,1-1,0 0,-6 29,0-6,0-9,1-1,0 0,0 1,0-1,0 1,1-1,0 0,-1 1,1-1,0 0,1 1,-1-1,0 0,1 0,0 0,0 0,0-1,0 1,0 0,0-1,1 1,0-1,-1 0,1 0,0 0,0 0,0-1,0 1,0-1,0 1,0-1,1 0,-1 0,0-1,1 1,-1-1,1 1,-1-1,0 0,1-1,-1 1,1 0,-1-1,0 0,1 0,1-1,2-4,-1-1,0 0,0 0,0-1,-1 1,-1-1,1-1,-1 1,-1 0,1-1,-1 0,-1 0,0 0,0 0,-1 0,0 0,0 0,-1-1,0 1,-2-5,5-68,-3 82,0-1,0 0,1 0,-1 0,0 0,0 1,0-1,1 0,-1 0,1 0,-1 1,0-1,1 0,-1 1,1-1,0 0,-1 1,1-1,0 1,-1-1,1 1,0-1,-1 1,1-1,0 1,0 0,-1-1,1 1,0 0,0 0,0 0,0 0,-1-1,1 1,0 0,0 1,0-1,0 0,0 0,-1 0,1 0,0 1,0-1,38 19,-27-12,-5-5,-1 1,1 0,-1 1,0-1,0 1,0 0,-1 1,1-1,-1 1,0 1,0-1,-1 0,0 1,0 0,0 0,0 0,-1 1,0-1,-1 1,1 0,0 5,8 112,-10-122,0 1,0-1,1 0,0 1,-1-1,1 0,0 0,0 0,0 0,0 0,0 0,1-1,-1 1,0-1,1 0,-1 1,1-1,0 0,-1 0,1-1,0 1,0-1,-1 1,1-1,2 0,72-7,-68 5,0-1,0 1,0-1,0-1,-1 0,1 0,-1 0,0-1,-1-1,1 1,-1-1,0 0,0-1,-1 0,1 0,-2 0,1-1,-1 0,0 0,-1 0,0 0,0-1,-1 0,0 0,0 0,-1 0,0 0,-1 0,0-3,-1 10,0 0,0-1,0 1,-1 0,1 0,-1 0,1-1,-1 1,0 0,0 0,0 0,0 0,0 1,-1-1,1 0,0 0,-1 1,0-1,1 1,-1-1,0 1,1 0,-1-1,0 1,0 0,0 0,0 1,0-1,-1 0,1 1,0-1,0 1,0-1,0 1,-1 0,1 0,0 0,0 1,-1-1,1 0,0 1,0-1,0 1,0 0,0 0,0 0,0 0,0 0,0 0,0 0,0 1,1-1,-1 1,0-1,0 2,0-1,0 0,1 1,-1-1,1 1,-1-1,1 1,0 0,0 0,0 0,0-1,1 1,-1 0,1 0,-1 0,1 0,0 0,0 0,1 0,-1 0,1 0,-1 0,1 0,0 0,0-1,0 1,0 0,1 0,-1-1,1 1,-1-1,1 0,0 1,0-1,0 0,1 0,-1 0,0 0,1-1,-1 1,93 27,-38-21</inkml:trace>
  <inkml:trace contextRef="#ctx0" brushRef="#br0" timeOffset="96869.673">13877 3045,'0'21,"3"13,2 8,6 1,0-2,1-8,-2-7,-2-9</inkml:trace>
  <inkml:trace contextRef="#ctx0" brushRef="#br0" timeOffset="98765.185">13744 2871,'25'0,"0"1,0 1,0 1,0 1,17 5,-34-7,0 1,0 0,0 0,-1 1,1 0,-1 1,0-1,0 1,0 0,-1 1,0 0,0 0,0 0,-1 1,0 0,0 0,-1 0,3 5,21 99,-14-41,-13-66,1 1,0-2,-1 1,1 0,1 0,-1-1,0 1,1-1,0 1,0-1,0 0,0 0,0-1,1 1,-1-1,1 1,0-1,-1 0,1 0,0-1,0 1,0-1,1 0,-1 0,0 0,0-1,0 1,1-1,-1 0,0-1,1 1,-1 0,0-1,0 0,0 0,1-1,-1 1,-1-1,5-1,1-2,0-1,0 1,-1-1,0-1,0 1,0-1,-1-1,0 0,-1 0,1 0,-2 0,1-1,-1 0,0 0,-1-1,0 0,-1 1,0-1,0 0,-1 0,0-1,-1 1,0 0,-1-1,0 0,-10-28,10 38,-1 0,1 1,-1-1,1 1,-1-1,1 1,-1-1,1 1,-1-1,0 1,1-1,-1 1,0 0,0-1,1 1,-1 0,0 0,0 0,1 0,-1-1,0 1,0 0,1 0,-1 0,0 1,0-1,0 0,1 0,-1 0,0 0,1 1,-1-1,0 0,0 1,1-1,-1 1,0-1,1 1,-1-1,1 1,-1-1,1 1,-1-1,1 1,-1 0,1-1,0 1,-1 0,-2 3,0-1,0 1,1 0,0 0,-1 0,1 1,1-1,-1 0,0 1,1-1,0 1,0-1,1 1,-1 0,1-1,0 1,0 0,1-1,-1 1,1-1,0 1,0 0,1-1,-1 0,1 1,0-1,0 0,0 0,1 0,-1 0,1 0,0-1,0 1,1-1,-1 0,3 2,-1-2,0 0,0 0,1-1,-1 0,1 0,0 0,-1 0,1-1,0 0,0-1,0 1,0-1,0 0,0 0,0-1,0 0,0 0,-1 0,1-1,0 0,-1 0,1 0,-1-1,1 1,-1-2,0 1,-1 0,1-1,0 0,-1 0,0 0,0-1,0 1,0-1,-1 0,0 0,0 0,0-1,-1 1,0 0,0-2,2-7,-2 0,0 0,0 0,-2-1,1 1,-2 0,-1-5,5 77,-1-46,0 0,0 0,1 0,1 0,0 0,1-1,0 0,1 1,0-2,-4-6,1 0,0 0,0 0,0-1,0 1,0-1,1 0,-1 0,1 0,0-1,0 1,0-1,0 0,1 0,-1 0,0-1,1 1,-1-1,1 0,0 0,-1-1,1 0,0 1,-1-2,3 1,3-3,0 0,1-1,-1 0,0-1,-1 0,0-1,1 1,-2-2,1 1,-1-1,0-1,0 0,-1 0,0 0,0-1,-1 0,0 0,-1 0,0-1,-1 0,1 0,-2 0,0-1,0 1,-1-1,0 0,0-1,11-146,-14 267,1 44,15 127,36 81,-49-337,-2-24,-1 0,1 0,0 0,0 0,0 0,0 0,-1 0,1 0,0 0,0 0,0 0,0 0,-1 0,1 0,0 0,0 0,0 0,-1 0,1 0,0 0,0 0,0 0,0 0,-1 0,1 0,0 1,0-1,0 0,0 0,-1 0,1 0,0 0,0 0,0 1,0-1,0 0,-8-23,-33-267,32 187,4-1,6-65,18 73,-18 93,1 0,-1 0,1 0,0 0,0 1,0-1,0 1,0-1,0 1,1 0,-1 0,1 0,0 0,-1 0,1 0,0 1,0-1,0 1,0 0,0 0,1 0,-1 0,0 1,0-1,1 1,-1 0,0 0,2 0,2 1,0 0,0 0,0 1,0 0,0 0,0 1,0 0,-1 0,1 1,-1-1,0 1,0 1,0-1,-1 1,1 0,-1 0,0 1,-1-1,1 1,-1 0,0 0,-1 1,0-1,0 1,0 0,0 0,-1 0,-1 0,1 0,-1 0,0 0,0 0,-1 1,0-1,-1 0,0 1,0-1,0 0,-1 0,0 0,0 0,0 0,-2 1,-40 28,43-36,0 1,0-1,-1 1,1-1,0 0,0 1,0-1,0 0,-1 0,1 0,0 0,0 0,0 0,0 0,-1-1,1 1,0 0,0 0,0-1,0 1,0-1,0 1,0-1,0 0,0 1,0-1,0 0,0 0,0 1,0-1,1 0,-1 0,0 0,1 0,-1 0,0 0,1 0,-1 0,1-1,0 1,-1 0,1 0,0 0,0 0,0-2,0-7,0 0,1-1,0 1,1 0,1 0,-1-1,1 2,1-1,0 0,0 1,1-1,1 1,-1 1,1-1,0 1,4-3,-2 0,1 0,1 0,0 1,0 0,1 1,0 0,1 1,0 0,11-5,-22 13,0-1,1 0,-1 1,0-1,1 1,-1-1,1 1,-1 0,1 0,-1 0,1 0,-1 0,0 0,1 0,-1 0,1 0,-1 1,1-1,-1 1,0-1,1 1,-1-1,0 1,1 0,-1 0,0 0,0-1,0 1,0 0,0 0,0 1,0-1,0 0,0 0,0 0,0 1,-1-1,1 0,-1 1,1-1,-1 1,1-1,-1 0,0 1,0-1,0 1,0-1,0 1,0-1,0 1,0 0,1 137,-1-137,0-1,0 1,1 0,-1 0,1-1,-1 1,1 0,0-1,0 1,-1 0,1-1,0 1,1-1,-1 0,0 1,0-1,1 0,-1 0,0 0,1 0,-1 0,1 0,-1 0,1 0,0 0,-1-1,1 1,0-1,0 1,-1-1,1 0,0 0,0 0,0 0,-1 0,1 0,0 0,0-1,-1 1,1 0,0-1,0 0,-1 1,1-1,-1 0,1 0,0 0,-1 0,0 0,1 0,-1 0,0 0,1-1,-1 1,0-1,0 1,0-1,12-13,-1 0,0-1,-1-1,-1 0,0 0,-1-1,-1 0,-1-1,-1 0,0 0,-2 0,1-6,3-20,-7 180,-1-131,0 0,1 1,-1-1,1 0,0 0,0 0,0 0,0 0,1 0,0 0,0 0,0-1,0 1,1 0,-1-1,1 0,0 0,0 0,0 0,0 0,0 0,1-1,-1 0,1 0,0 0,0 0,0 0,-1-1,2 1,-1-1,0 0,0-1,0 1,0-1,1 1,-1-1,0-1,3 1,5-4,1 0,-1-1,0 0,0-1,-1-1,0 0,0 0,0-1,-1 0,0-1,-1 0,0 0,0-1,-1-1,0 1,-1-1,0 0,0-4,14-31,-1-1,-3-1,-2 0,-2-1,-3-1,-1 0,-3 0,-2-1,-2 0,-3-24,2 56,0-4,-1 1,0-1,-2 1,0-1,-2 1,-4-15,8 36,0 0,0-1,0 1,0-1,0 1,0 0,-1-1,1 1,0-1,-1 1,1 0,-1 0,0-1,1 1,-1 0,0 0,0 0,0 0,0 0,0 0,0 0,0 0,0 0,0 0,-1 0,1 1,0-1,0 0,-1 1,1-1,0 1,-1 0,1-1,-1 1,1 0,0 0,-1 0,1 0,-1 0,1 0,0 0,-1 1,1-1,-1 0,1 1,0-1,-1 1,1-1,0 1,0 0,-1 0,1-1,0 1,0 0,0 1,-8 8,2 1,-1 0,1 0,1 1,0-1,1 2,0-1,1 0,0 1,1 0,-1 12,-6 20,2 0,2 0,3 0,1 1,2 0,2-1,2 1,3-1,11 43,-15-73,0-1,2-1,-1 1,2-1,0 0,1 0,0 0,0-1,2 0,-1-1,2 1,-1-2,1 0,1 0,0 0,0-2,4 3,14 1</inkml:trace>
  <inkml:trace contextRef="#ctx0" brushRef="#br0" timeOffset="99056.447">16244 2551,'-9'0,"0"1,-1-1,1 2,0-1,0 1,0 1,0 0,0 0,1 1,0 0,-1 0,1 1,1 0,-1 0,1 1,0 0,0 0,0 1,1 0,0 0,-3 5,8-9,0 1,0 0,0-1,1 1,-1 0,1-1,0 1,0 0,0 0,0-1,1 1,0 0,0-1,0 1,0 0,0-1,1 1,-1-1,1 0,0 0,0 1,1-1,57 66,-46-55,54 71,-66-82,0 1,-1-1,1 1,-1-1,0 1,0-1,0 1,0 0,-1 0,0-1,1 1,-1 0,-1 0,1-1,0 1,-1 0,0 0,0-1,0 1,0-1,-1 1,1-1,-1 1,0-1,0 0,0 0,-2 2,-5 3,1 0,-2-1,1-1,-1 0,0 0,0-1,-1 0,0-1,1 0,-1 0,-1-1,1-1,-5 1,-36 7</inkml:trace>
  <inkml:trace contextRef="#ctx0" brushRef="#br0" timeOffset="100294.107">11164 4275,'21'-2,"0"0,0 1,0 2,0 0,0 1,-1 1,3 1,-15-2,0 1,0-1,0 1,0 1,-1-1,1 1,-1 1,0-1,-1 1,1 0,-1 1,0-1,0 1,-1 1,1-1,-1 1,-1 0,1 0,-1 2,3 6,-2 1,0 0,-1 0,0 1,-2-1,0 1,0 0,-2 0,0-1,-1 1,1-16,-1-1,1 1,0-1,-1 1,1 0,0-1,0 1,-1 0,1-1,0 1,0 0,0-1,0 1,0 0,0-1,0 1,0 0,0-1,0 1,1 0,-1-1,0 1,0 0,1-1,-1 1,0-1,1 1,-1-1,0 1,1 0,-1-1,1 1,-1-1,1 0,-1 1,1-1,-1 1,1-1,0 0,-1 1,1-1,-1 0,1 0,0 0,-1 1,1-1,0 0,-1 0,1 0,0 0,-1 0,1 0,0 0,-1 0,1-1,0 1,-1 0,1 0,0 0,-1-1,1 1,0 0,-1-1,16-10,-2-1,1-1,-2 0,0-1,0 0,-1-1,4-8,5-8,-2-1,0-1,-3 0,9-25,-25 58,0 0,0 0,0 0,0 1,0-1,0 0,0 0,1 0,-1 0,0 0,0 1,0-1,0 0,0 0,0 0,0 0,0 0,1 0,-1 0,0 1,0-1,0 0,0 0,0 0,0 0,1 0,-1 0,0 0,0 0,0 0,0 0,1 0,-1 0,0 0,0 0,0 0,0 0,1 0,-1 0,0 0,0 0,0 26,0-18,0-1,0 1,0 0,1 0,0-1,1 1,0-1,0 1,0-1,1 0,0 1,1-2,0 1,0 0,0-1,1 1,-1-1,2-1,-1 1,1-1,-1 1,1-2,1 1,-1-1,1 0,0 0,0-1,0 0,0 0,7 2,-4-2,-1-1,1 0,0 0,0-1,0-1,0 1,-1-1,1-1,0 0,0 0,0-1,-1-1,1 1,-1-1,1-1,-1 0,0 0,-1-1,1 0,-1-1,6-4,-12 8,-1 1,1-1,0 1,-1 0,1 0,0-1,0 1,0 0,0 1,0-1,0 0,0 1,0-1,0 1,0-1,0 1,0 0,0 0,0 0,1 0,-1 0,0 1,0-1,0 1,0-1,0 1,0 0,0-1,0 1,0 0,0 0,-1 1,2 0,2 1,-1 0,1 0,0-1,0 0,0 1,0-2,1 1,-1-1,0 1,1-1,-1-1,1 1,-1-1,1 0,-1 0,1-1,-1 0,1 0,-1 0,5-2,-7-1,-1 0,1 0,-1 0,0-1,-1 1,1-1,-1 1,1-1,-1 0,-1 1,1-1,-1 0,1 0,-2 1,1-1,0 0,-1 0,0 0,0 1,0-1,-1 1,-1-4,0 2,-1-1,1 1,-2 0,1 0,-1 0,0 1,0-1,0 1,-1 1,0-1,0 1,0 0,0 0,-1 0,1 1,-1 0,0 1,0-1,0 1,0 1,-1-1,1 1,0 1,-1-1,1 1,0 0,-1 1,1 0,0 0,-1 1,1-1,0 2,0-1,0 1,1 0,-1 0,1 1,-1 0,1 0,0 0,1 1,-1 0,1 0,0 0,0 1,1 0,-1 0,4-4,1 0,-1 0,1 0,0 0,-1 0,1 0,0 0,0 0,0 0,0 0,1 0,-1 0,0 0,1 0,-1 0,1 0,0 0,0-1,0 1,0 0,0 0,0-1,0 1,1 0,-1-1,0 0,1 1,-1-1,1 0,0 0,-1 1,1-1,0 0,0-1,0 1,0 0,0-1,0 1,-1-1,1 1,0-1,1 0,-1 0,0 0,0 0,32 7</inkml:trace>
  <inkml:trace contextRef="#ctx0" brushRef="#br0" timeOffset="100720.149">12420 4169,'50'112,"-47"-99,1 0,0-1,1 1,0-1,1 0,1-1,0 1,0-2,1 1,0-1,10 9,-15-16,0-1,1 0,-1 0,1 0,-1 0,1-1,0 1,0-1,0 0,0 0,0 0,0-1,0 0,0 1,0-1,0-1,0 1,0 0,0-1,0 0,0 0,-1 0,1-1,0 1,0-1,-1 0,1 0,-1 0,0 0,1-1,-1 1,0-1,0 0,-1 0,1 0,-1 0,1 0,-1-1,0 1,0-1,0 0,-1 1,0-1,1-2,4-13,-2 0,0 0,-1-1,-1 1,0-1,-2 0,0 0,-3-14,-2 13,12 27,13 18,-9-14</inkml:trace>
  <inkml:trace contextRef="#ctx0" brushRef="#br0" timeOffset="101686.069">13544 4062,'13'37,"7"51,16 45,-36-131,1 0,0 0,-1-1,1 1,0 0,0 0,0 0,0-1,0 1,0-1,0 1,1-1,-1 1,1-1,-1 1,1-1,-1 0,1 0,0 0,0 0,-1 0,1-1,0 1,0 0,0-1,0 1,0-1,0 0,0 0,0 0,0 0,0 0,0 0,0 0,0 0,0-1,0 1,0-1,-1 0,1 1,0-1,0 0,0 0,-1 0,1 0,-1-1,1 1,-1 0,1-1,10-14,0 0,-1-1,-1-1,0 0,-2 0,0 0,-1-1,-1-1,0 1,-2-1,0 0,-2 0,1-12,-2 22,1 3,-1 0,0-1,-1 1,1 0,-1-1,-1 1,1-1,-1 1,-1 0,1 0,-1-1,0 1,-2-3,-5-2</inkml:trace>
  <inkml:trace contextRef="#ctx0" brushRef="#br0" timeOffset="102571.757">12648 4221,'19'58,"-18"-52,1-1,-1 0,1 0,0 1,0-1,1 0,-1-1,1 1,0 0,1-1,-1 0,1 1,-1-1,1-1,1 1,-1-1,0 1,1-1,0 0,-1-1,1 1,0-1,1 0,-1 0,0-1,0 1,4-1,5-1,-1-2,0 1,1-2,-1 0,0 0,-1-1,1-1,-1 0,1-1,-2 0,1-1,-1 0,0-1,0 0,2-3,16-14</inkml:trace>
  <inkml:trace contextRef="#ctx0" brushRef="#br0" timeOffset="103560.963">13905 4195,'18'-2,"1"-1,-1-1,0-1,0 0,-1-2,1 0,-1 0,-1-2,0 0,0-1,12-10,8-32,-36 51,1 0,-1-1,1 1,-1 0,0-1,1 1,-1 0,0-1,0 1,0-1,0 1,0 0,-1-1,1 1,0-1,-1 1,1 0,-1 0,1-1,-1 1,0 0,1 0,-1-1,0 1,0 0,0 0,0 0,0 0,0 0,0 0,0 1,0-1,0 0,-1 0,1 1,0-1,0 1,-1-1,1 1,0 0,-1-1,1 1,-5-1,1 1,-1-1,0 1,1 0,-1 0,0 1,1 0,-1 0,1 0,-1 0,1 1,0 0,0 0,-1 1,1-1,1 1,-1 0,0 0,1 1,0 0,-1-1,1 1,1 1,-1-1,1 0,0 1,0 0,0 0,0 0,1 0,0 0,0 1,0-1,1 0,0 1,0-1,0 1,0 0,1-1,0 1,1 0,-1-1,1 1,0-1,1 3,0-3,1 1,-1-1,1 1,1-1,-1 0,1 0,0 0,0 0,0-1,1 0,0 0,0 0,0 0,0-1,0 0,1 0,-1 0,1-1,0 0,0 0,0 0,0-1,0 0,0 0,0 0,0-1,1 0,-1 0,3-1,35 2</inkml:trace>
  <inkml:trace contextRef="#ctx0" brushRef="#br0" timeOffset="104162.895">14399 3995,'0'10,"1"0,0 0,0 0,1-1,0 1,1 0,0-1,0 0,1 0,5 8,-7-13,0-1,0 0,0 1,1-1,-1 0,1 0,0-1,0 1,0 0,0-1,1 0,-1 0,1 0,-1 0,1 0,0-1,-1 0,1 0,0 0,0 0,0 0,0-1,0 0,0 1,0-1,0-1,4 0,3-2,1 0,-1-2,1 1,-1-1,0-1,-1 0,0 0,0-1,0-1,-1 0,0 0,0 0,-1-1,0 0,0-1,-1 0,-1 0,4-8,-6 40,-3-17,0 0,0 0,1 0,-1-1,1 1,0 0,0-1,1 1,-1-1,1 0,0 0,0 0,1 0,-1 0,1-1,0 1,0-1,0 0,0 0,0-1,1 1,-1-1,1 0,0 0,-1 0,1-1,0 0,0 0,2 0,2 1,-1-1,1 0,0 0,0-1,0 0,-1-1,1 0,0 0,-1-1,1 0,0 0,-1-1,0-1,0 1,0-1,5-3,-9 4,0 0,0 0,0-1,-1 1,1-1,-1 1,0-1,0 0,0 0,-1 0,1-1,-1 1,0-1,0 1,-1-1,1 0,-1 0,0 0,0 1,-1-1,0 0,0 0,0 0,0 0,-1 0,1 0,-1 0,0 0,-1 0,2 4,0 1,-1-1,1 1,0-1,0 0,-1 1,1-1,0 0,-1 1,1-1,0 1,-1-1,1 1,-1-1,1 1,-1-1,1 1,-1 0,0-1,1 1,-1 0,1-1,-1 1,0 0,1 0,-1 0,0 0,1-1,-1 1,0 0,1 0,-1 0,0 0,1 0,-1 1,0-1,0 0,1 0,-1 0,1 1,-1-1,0 0,1 0,-1 1,1-1,-1 1,1-1,-1 0,1 1,-1-1,1 1,-1-1,0 2,-15 32,15-30,-1 0,1 0,0 0,0 0,1 0,-1 0,1 1,0-1,0 0,0 0,0 1,1-1,0 0,0 0,0 0,0 0,1 0,0 0,-1 0,1 0,1-1,-1 1,0-1,1 0,0 1,0-1,0 0,0-1,0 1,1 0,-1-1,1 0,-1 0,3 1,20 2,0-4</inkml:trace>
  <inkml:trace contextRef="#ctx0" brushRef="#br0" timeOffset="104333.436">14894 3687</inkml:trace>
  <inkml:trace contextRef="#ctx0" brushRef="#br0" timeOffset="104657.363">15349 3459,'0'0,"0"0,0-1,1 1,-1 0,0 0,1-1,-1 1,0 0,0 0,1-1,-1 1,0 0,1 0,-1 0,1-1,-1 1,0 0,1 0,-1 0,1 0,-1 0,0 0,1 0,-1 0,0 0,1 0,-1 0,1 0,-1 0,0 0,1 0,-1 1,1-1,-1 0,0 0,1 0,-1 1,0-1,1 0,-1 0,0 1,0-1,1 0,-1 0,0 1,0-1,1 0,-1 1,0-1,0 1,0-1,0 0,1 1,-1-1,0 0,0 1,0-1,0 1,0-1,0 0,0 1,0-1,0 1,0-1,0 0,-1 1,1-1,0 1,0-1,0 1,3 22,-1 0,-1 0,-1 0,0 0,-5 23,1-3,0 18,-1-7,2 1,3 0,2 0,3 7,-4-54,0 0,1 0,-1-1,2 1,-1 0,1-1,0 1,0-1,1 0,0 0,1-1,-1 1,1-1,1 0,-1 0,1 0,0-1,0 0,0 0,1-1,0 0,0 0,0 0,0-1,1 0,-1 0,8 1,-4-2,-1 0,1-1,0 0,-1 0,1-1,0-1,-1 0,1 0,0-1,-1-1,0 0,0 0,0-1,0 0,0 0,-1-1,1-1,-1 0,-1 0,1 0,-1-1,0-1,-1 1,0-1,5-6,7-19</inkml:trace>
  <inkml:trace contextRef="#ctx0" brushRef="#br0" timeOffset="104934.158">15188 3740,'18'0,"22"0,20-2,19-5,10-4,5-5,-14 1</inkml:trace>
  <inkml:trace contextRef="#ctx0" brushRef="#br0" timeOffset="105473.271">11658 5024,'7'20,"5"19,1 13,3 12,-1 7,1 2,-2 0,-2-1,-3-6,-4-7,-4-11,-5-15,-4-12,-1-9</inkml:trace>
  <inkml:trace contextRef="#ctx0" brushRef="#br0" timeOffset="105950.077">11645 5318,'-23'-179,"23"176,0 1,0 0,0-1,0 1,0 0,0-1,1 1,-1 0,1-1,0 1,-1 0,1 0,0 0,0-1,1 1,-1 0,0 0,1 1,-1-1,1 0,0 0,-1 1,1-1,0 1,0-1,0 1,0 0,0 0,0 0,1 0,-1 0,0 1,0-1,1 0,19-2,-1 1,1 0,0 2,0 0,0 2,-1 0,1 2,-1 0,0 1,19 8,-33-12,0 0,0 1,0 0,0 0,-1 0,1 1,-1 0,0 0,0 1,0 0,0 0,-1 0,1 1,-1 0,0 0,0 0,-1 1,0-1,0 1,0 0,0 1,-5-2,0 0,0 0,0 0,-1 0,0 0,0 0,0 0,0-1,-1 1,0-1,0 0,0 1,0-1,-1-1,1 1,-1 0,0-1,0 0,-1 0,1 0,0 0,-1-1,0 0,0 0,0 0,-14 9,-1-2,0 0,-1-1,1-2,-1 0,-11 1,8-6,24-2,0 1,0 0,-1 0,1 0,0-1,-1 1,1 0,0 0,0 0,0-1,-1 1,1 0,0-1,0 1,0 0,-1 0,1-1,0 1,0 0,0-1,0 1,0 0,0-1,0 1,0 0,0-1,0 1,0 0,0-1,0 1,0 0,0-1,0 1,0 0,0-1,1 1,-1 0,0-1,0 1,0 0,1 0,-1-1,0 1,0 0,0 0,1-1,-1 1,0 0,1 0,-1 0,0 0,0-1,1 1,-1 0,0 0,1 0,-1 0,0 0,1 0,-1 0,0 0,1 0,-1 0,0 0,1 0,-1 0,127-63,-66 37,-14 5,-1-1,-1-3,-1-2,-2-1,27-24,-64 47,-1 3,0-1,0-1,0 1,-1 0,1-1,-1 0,0 0,0 0,0 0,-1 0,1-1,-1 1,0-1,-1 1,1-1,0-3,-3 6,0 1,0-1,0 1,0-1,0 1,0 0,-1 0,1 0,0-1,-1 1,1 1,-1-1,1 0,-1 0,1 0,-1 1,0-1,1 1,-1-1,0 1,0 0,1 0,-1 0,0 0,0 0,1 0,-1 0,0 0,1 1,-1-1,0 1,1-1,-1 1,0 0,-5 0,0 0,0 1,0 0,1 1,-1-1,1 1,-1 1,1-1,0 1,0 0,0 0,1 1,-1 0,1 0,1 0,-1 0,0 1,1 0,0 0,1 0,-1 0,1 1,1-1,-1 1,1 0,0 0,0 0,1 0,0 2,2-6,-1 1,1 0,0-1,1 0,-1 1,1-1,-1 0,1 0,0 1,0-1,1-1,-1 1,1 0,-1-1,1 1,0-1,0 0,0 0,0 0,0 0,0 0,0-1,2 1,86 21,-17-17,-1-5</inkml:trace>
  <inkml:trace contextRef="#ctx0" brushRef="#br0" timeOffset="106371.975">13196 4877,'0'18,"0"9,3 3,0 0,-1-3,1-7</inkml:trace>
  <inkml:trace contextRef="#ctx0" brushRef="#br0" timeOffset="107049.604">13089 4703,'254'4,"-247"-5,0 1,0 1,0-1,0 1,0 1,-1-1,1 1,0 0,-1 1,1-1,-1 2,0-1,0 0,0 1,0 0,-1 1,1-1,-1 1,0 0,-1 0,1 0,-1 1,0 0,0 0,-1 0,0 0,0 0,0 1,-1 0,0-1,1 4,-1 101,-2-110,0 1,0-1,0 1,0-1,1 1,-1-1,0 1,1-1,-1 0,1 1,-1-1,1 1,0-1,-1 0,1 0,0 1,0-1,0 0,0 0,0 0,0 0,0 0,1 0,-1 0,0 0,1-1,-1 1,0 0,1-1,-1 1,1-1,-1 0,0 1,1-1,-1 0,1 0,-1 0,1 0,-1 0,1 0,0 0,58-25,-43 13,0-1,-1-1,0-1,-1 0,-1-1,0 0,-2-1,6-10,-18 27,0 1,0-1,0 1,0-1,0 0,0 1,0-1,0 0,0 1,0-1,0 0,1 1,-1-1,0 0,0 1,0-1,0 0,0 1,1-1,-1 0,0 0,0 1,1-1,-1 0,0 0,0 1,1-1,-1 0,0 0,1 0,-1 0,0 0,1 1,-1-1,0 0,1 0,-1 0,0 0,1 0,-1 0,0 0,1 0,-1 0,1 0,-1 0,0 0,1 0,-1-1,0 1,1 0,-1 0,0 0,1 0,0 10,1-4,-1 0,1 0,1 0,-1-1,1 1,0-1,0 0,1 0,-1 0,1 0,0 0,0-1,1 0,0 0,-1 0,1-1,0 1,1-1,-1 0,1 0,-1-1,1 0,0 0,0 0,0-1,0 0,0 0,0 0,0-1,1 0,1 0,0 0,1 0,-1-1,0 0,0 0,0-1,0 0,0 0,-1-1,1 0,-1 0,1-1,-1 0,0-1,-1 1,1-1,-1-1,0 1,0-1,0 0,-1 0,3-5,-1-5,-1-1,0-1,-1 1,-1-1,0 0,-2 0,0 0,-1 0,-1 0,0 0,-2-1,0 1,-1 0,-1 1,0-1,-2 1,0-1,-1 0,4 7,1 4,0 1,0-1,0 1,-1 0,1 0,-1 0,-1 0,1 0,-1 1,0-1,-1 1,-2-3,6 8,0-1,1 1,-1 0,1 0,-1 0,0 0,1-1,-1 1,0 0,1 0,-1 0,0 0,1 1,-1-1,0 0,1 0,-1 0,0 0,1 1,-1-1,1 0,-1 1,0-1,1 0,-1 1,1-1,-1 1,1-1,-1 1,1-1,0 1,-1-1,1 1,0-1,-1 1,1-1,0 1,-1 0,1-1,0 1,0 0,0-1,0 1,0 0,0-1,0 1,0 0,0 0,-4 18,2 0,0 0,1 0,1 0,1 0,1 1,0-1,1 0,1-1,1 1,3 6,-4-9,1 0,0 0,0-1,2 0,0 0,1 0,0-1,1 0,1 0,0-1,1-1,0 0,1 0,0-1,1 0,0-1,1-1,0 0,4 1,4-4,-5-5</inkml:trace>
  <inkml:trace contextRef="#ctx0" brushRef="#br0" timeOffset="107303.98">13677 4543,'19'0,"21"-2,22-1,21-3,15-1,7-3,-2 1,-8 1,-21 3</inkml:trace>
  <inkml:trace contextRef="#ctx0" brushRef="#br0" timeOffset="107684.102">14466 4890,'-5'-280,"5"279,-1-1,1 0,-1 1,1-1,0 0,0 0,0 1,0-1,0 0,0 0,1 1,-1-1,0 0,1 1,0-1,-1 0,1 1,0-1,0 1,-1-1,1 1,1-1,-1 1,0 0,0-1,0 1,1 0,-1 0,0 0,1 0,-1 0,1 0,0 1,-1-1,1 0,-1 1,1-1,0 1,0 0,-1-1,1 1,0 0,-1 0,1 0,0 0,0 1,-1-1,1 0,8 2,0 0,0 0,0 1,-1 0,0 1,1 0,-1 0,-1 1,1 0,-1 1,0 0,0 0,0 1,-1 0,0 0,0 0,-1 1,4 6,-8-8,-1 0,1 1,-1-1,0 1,0 0,-1-1,0 1,0-1,-1 1,0 0,0-1,0 1,-1-1,0 0,0 1,0-1,-3 4,-13 56,19-64,-1-1,1 1,0 0,0 0,0-1,0 1,0 0,0-1,0 1,1-1,-1 1,1-1,-1 0,1 0,-1 0,1 0,0 0,-1 0,1 0,0 0,0 0,0-1,-1 1,1-1,0 1,0-1,0 0,0 0,0 0,0 0,0 0,0 0,0-1,0 1,0-1,-1 1,1-1,0 0,0 1,1-2,77-15,-40 6</inkml:trace>
  <inkml:trace contextRef="#ctx0" brushRef="#br0" timeOffset="107863.625">15121 4811,'3'0,"2"-3,1 0</inkml:trace>
  <inkml:trace contextRef="#ctx0" brushRef="#br0" timeOffset="108485.155">15817 4623,'-6'-2,"-5"-2,0 1,0 0,-1 1,1 0,0 1,-1 0,0 1,1 0,-1 0,1 2,-1-1,1 1,-9 4,17-5,0 0,1 1,-1 0,1 0,-1-1,1 2,0-1,0 0,0 0,0 1,0-1,0 1,1-1,-1 1,1 0,0-1,-1 1,1 0,1 0,-1 0,0 0,1 0,0 0,-1 0,1 0,0 0,1 0,-1 0,0 0,1 0,0 0,0 0,0 0,0 0,0 0,0 0,1-1,-1 1,1-1,0 1,0-1,0 1,0-1,0 0,0 0,1 0,-1 0,1-1,-1 1,1-1,0 1,0-1,0 0,-1 0,4 0,5 1,0-1,-1-1,1 0,0-1,0 0,0-1,-1 0,1 0,-1-1,1 0,-1-1,0 0,0-1,-1 0,0-1,1 0,-2 0,1-1,-1 0,0 0,0-1,-1 0,0-1,-1 1,0-1,0-1,-1 1,0-1,0 0,0-4,1-4,-1-1,-1 0,-1 0,0 0,-2 0,0 0,-1 0,-1 0,-1-1,-1 1,0 0,-1 1,-1-1,-1 1,-1 0,0 0,-2 1,-1-3,-22-25,32 44,-1 0,0 0,0 0,0 1,1-1,-1 0,0 0,0 1,0-1,0 1,0-1,0 0,0 1,0 0,-1-1,1 1,0 0,0-1,0 1,0 0,0 0,-1 0,1 0,0 0,0 0,0 1,0-1,0 0,-1 1,1-1,0 0,0 1,0-1,0 1,0 0,0-1,0 1,0 0,1 0,-1-1,0 1,0 0,-5 8,1 0,0 0,0 1,1-1,0 1,1 0,0 0,0 0,1 6,-1-7,-3 16,2-1,0 0,1 1,2 0,0-1,2 1,1 8,-1-25,0 0,0-1,1 1,0 0,0-1,1 1,0-1,1 0,-1 0,1 0,1 0,-1-1,1 1,0-1,1 0,-1-1,1 1,0-1,0-1,1 1,0-1,0 0,0 0,4 1,-2-2,-1 0,1-1,-1 0,1-1,0 0,0 0,0 0,0-1,0-1,0 0,0 0,-1 0,1-1,0-1,-1 0,1 0,-1 0,0-1,0 0,0-1,-1 1,0-1,0-1,0 0,0 0,-1 0,0-1,0 0,-1 0,0 0,0-1,0 1,-1-1,-1 0,1-1,1-6,6-57,-11 69,0 1,0-1,0 1,0 0,0-1,-1 1,1 0,-1-1,0 1,0 0,1-1,-1 1,-1 0,1 0,0 0,0 0,-1 0,1 0,-1 1,0-1,0 0,1 1,-1-1,0 1,0-1,0 1,0 0,-2 0,1 1,1 0,-1 0,0 0,1 1,-1-1,1 1,-1 0,0 0,1 0,0 0,-1 0,1 0,0 1,-1-1,1 1,0 0,0-1,0 1,1 0,-1 0,0 0,1 1,-1-1,1 0,0 1,0-1,-1 0,2 1,-1-1,0 1,0 0,1-1,0 1,-1 0,1-1,0 1,0 0,1-1,-1 1,0 0,1 1,1 1,0 0,0 0,0 0,1-1,-1 1,1-1,0 1,0-1,1 0,-1 0,1-1,0 1,0-1,0 0,1 0,-1 0,1 0,1 0,27 13</inkml:trace>
  <inkml:trace contextRef="#ctx0" brushRef="#br0" timeOffset="108885.219">17046 4302,'-5'-6,"0"0,-1 1,0-1,-1 1,1 0,-1 1,0-1,0 1,0 1,0-1,-1 1,0 1,1-1,-1 1,0 1,0 0,0 0,0 0,0 1,-1 0,1 0,0 1,0 0,0 1,0 0,1 0,-1 0,0 1,1 1,0-1,-1 1,1 0,1 1,-1-1,1 1,0 1,0-1,0 1,1 0,0 0,0 1,0 0,1-1,0 1,0 1,2-2,-1-1,1 1,0 0,1 0,-1 0,1 0,0 0,1 1,-1-1,1 0,1 0,-1 1,1-1,0 0,0 0,1 0,0 0,0 0,0-1,1 1,0 0,0-1,0 0,1 0,0 0,0 0,0 0,0-1,1 0,0 0,-1 0,2 0,-1-1,0 0,1 0,9 5,0-1,1 0,0-1,0-1,0 0,1-1,-1-1,1-1,0 0,0-2,0 1,0-2,0 0,-1-1,1-1,0-1,-1 0,0-1,0-1,0 0,14-9,4-6</inkml:trace>
  <inkml:trace contextRef="#ctx0" brushRef="#br0" timeOffset="110060.79">17313 4142,'-2'11,"-1"11,-2 11,0 6,0 6,2 4,1 1,3-4,1-5,1-5,2-9,2-8,0-8</inkml:trace>
  <inkml:trace contextRef="#ctx0" brushRef="#br0" timeOffset="110413.956">17714 4128,'-33'18,"0"1,1 2,1 1,1 1,1 2,1 1,1 1,-11 15,0 25,37-65,1 0,-1 0,1 0,0 0,0 0,0 0,0 1,0-1,0 0,0 0,1 0,-1 0,1 0,-1 0,1 0,0 0,0 0,0 0,0 0,0 0,1 0,-1-1,0 1,1 0,-1-1,1 1,0-1,-1 0,1 0,0 1,0-1,0 0,0 0,19 7,1-1,-1-1,1-1,0-1,0-1,1 0,-1-2,15-1,-17 0,163 2,-158 5,-33-5</inkml:trace>
  <inkml:trace contextRef="#ctx0" brushRef="#br0" timeOffset="169269.834">19078 2457,'34'-33,"-29"26,17-28,-2-2,-1 0,10-27,-14 30,0 11,-14 23,-1 0,0 0,1 0,-1 0,1 0,-1 0,1 0,-1 0,1 0,-1 0,0 0,1 0,-1 0,1 0,-1 0,1 0,-1 1,0-1,1 0,-1 0,0 0,1 1,-1-1,1 0,-1 1,0-1,0 0,1 1,-1-1,0 0,0 1,1-1,-1 1,0-1,0 0,0 1,0-1,1 1,-1-1,0 1,0-1,0 0,0 1,0-1,0 1,0-1,0 1,0-1,-1 1,1-1,0 0,0 1,0-1,0 1,-1-1,4 49,-2 1,-2-1,-6 36,1-21,-10 92,15-151,0 0,0 0,0-1,-1 1,0-1,1 1,-2-1,1 1,0-1,-1 0,0 0,0 0,0 0,0-1,-1 1,0-1,1 0,-1 0,0 0,0-1,-1 1,1-1,-1 0,19-9,154-12,-145 18,-17 1,0 0,0 0,0 0,-1-1,1 0,0 0,0 0,-1-1,1 0,-1 0,0 0,1-1,2-7,-4-2</inkml:trace>
  <inkml:trace contextRef="#ctx0" brushRef="#br0" timeOffset="171100.895">19667 2109,'0'-5,"1"-1,-1 0,0 0,0 1,-1-1,0 0,0 1,0-1,0 0,-1 1,0-1,0 1,-1 0,0 0,0 0,0 0,0 0,-1 1,1-1,-1 1,0 0,-3-2,-18-9,0 1,0 2,-1 0,-1 2,0 0,0 2,-1 2,-15-3,2 3,-1 2,1 1,-1 3,-30 3,50 0,0 1,0 1,1 1,-1 1,2 1,-1 1,1 0,0 2,1 0,0 1,-16 14,19-12,0-1,1 2,1 0,0 1,1 0,1 1,0 1,2 0,-9 17,-5 20,1 1,3 1,3 1,2 1,2 0,0 28,14-68,1 0,0 1,1-1,1 0,1 0,1-1,0 1,2-1,0-1,0 1,2-2,0 1,1-1,1-1,0 0,1 0,15 11,-14-11,1-2,1 0,0 0,1-2,0 0,1-1,0 0,0-2,1 0,0-1,1-1,9 1,21 3,0-2,0-2,1-2,21-3,-40-2,-1-1,0-1,0-1,0-2,0-1,-1-2,-1-1,1-1,-1-2,-1 0,-1-2,0-1,0-2,-2 0,14-13,-23 15,-1 0,-1-1,0-1,-1 0,-1-1,0 0,-2-1,0 0,-2 0,0-1,-1 0,-1-1,-1 0,-1 1,-1-2,-1 1,0 0,-2-5,1-2,-1 0,-2 0,0 1,-2-1,-1 1,-2-1,0 1,-2 1,-1 0,-1 0,-2 1,0 0,-2 1,0 1,-2 0,-1 1,-1 1,5 10,0 0,-1 1,-1 1,0 1,0 0,0 1,-1 1,-1 0,1 1,-1 1,-7-1,-30-3,0 2,0 2,-9 2,47 2,3-2</inkml:trace>
  <inkml:trace contextRef="#ctx0" brushRef="#br0" timeOffset="174555.254">7595 2845,'26'-44,"55"-83,-81 127,1 1,-1-1,0 0,0 0,1 1,-1-1,0 0,0 0,1 0,-1 1,0-1,1 0,-1 0,0 0,1 0,-1 0,0 0,1 0,-1 0,1 0,-1 0,0 0,1 0,-1 0,0 0,1 0,-1 0,0 0,1 0,-1 0,0 0,1 0,-1-1,0 1,1 0,-1 0,0 0,1-1,-1 1,0 0,0 0,0-1,1 1,-1 0,0-1,0 1,0 0,1-1,-1 1,0 0,0-1,0 1,0 0,0-1,0 1,0 0,0-1,0 1,0-1,0 1,0 0,0 33,0-25,-2 245,2-249,1 0,-1 1,0-1,0 1,-1-1,1 1,-1-1,0 1,0-1,-1 0,1 0,-1 0,0 0,0 0,0 0,-1 0,1 0,-1-1,0 1,0-1,0 0,-1 0,1 0,-3 1,124-6,-92-6,-19 2</inkml:trace>
  <inkml:trace contextRef="#ctx0" brushRef="#br0" timeOffset="175424.393">7849 2564,'-5'-9,"0"-1,-1 1,0 1,0-1,-1 1,0 0,0 0,-1 1,0 0,0 0,-1 1,0 0,0 1,0 0,0 0,-1 1,0 0,0 1,0 0,-5-1,0 4,0 0,0 0,1 1,-1 1,0 1,0 0,1 1,0 0,0 2,0-1,0 1,1 1,0 1,0 0,1 0,0 1,1 1,0 0,-9 11,6-7,2 1,0 1,0 0,2 0,0 1,1 1,0-1,2 2,0-1,1 1,1 0,0 0,2 0,-2 20,6-22,0 1,1-1,0 1,2-1,0 0,1 0,0 0,2 0,0-1,1 0,0-1,1 0,1 0,0-1,1 0,1-1,0 0,1-1,0 0,1-1,3 2,-6-3,1-1,1 0,-1-1,1 0,1-1,-1 0,1-1,0-1,1 0,-1-1,1 0,0-2,0 1,11-1,-9-1,1-1,-1-1,0-1,1 0,-1-1,0-1,0 0,-1-1,0-1,1-1,-2 0,1-1,-1-1,-1 0,1-1,-2-1,1 0,-1-1,-1 0,0-1,-1 0,-1-1,0 0,8-16,-5 5,-1-1,-1-1,-1 0,-1 0,-2-1,-1 0,-1-1,0-15,-6 23,-2 0,0 0,-1 0,-1 1,-1 0,-1 0,-1 0,0 1,-2 0,0 1,-1 0,-1 1,0 0,-2 0,1 2,-2-1,0 2,-1 0,-2 0,5 4,-1 1,0 0,0 1,-1 0,0 1,0 1,-1 1,0 0,0 1,0 0,0 1,0 1,-1 1,1 0,-1 1,0 1,1 1,0 0,-1 1,-5 3,-35 9,7 3</inkml:trace>
  <inkml:trace contextRef="#ctx0" brushRef="#br0" timeOffset="177104.151">8999 733,'-1'-1,"0"1,1-1,-1 1,0-1,1 1,-1-1,0 1,0-1,0 1,1-1,-1 1,0 0,0 0,0 0,0-1,0 1,0 0,1 0,-1 0,0 0,0 0,0 0,0 1,0-1,0 0,1 0,-1 1,0-1,0 0,0 1,1-1,-1 1,0-1,0 1,1-1,-1 1,0 0,1-1,-1 1,1 0,-1-1,1 1,-1 0,1 0,-18 37,16 114,1-145,1 0,1-1,-1 1,1 0,0 0,0-1,1 1,0-1,0 1,1-1,0 0,0 0,0 0,1 0,-1 0,2-1,-1 0,0 1,1-2,0 1,0-1,1 1,-1-1,1-1,0 1,0-1,0 0,0 0,0-1,1 0,-1 0,1 0,0-1,-1 0,2-1,-1-1,-1-1,0-1,1 0,-1 1,0-2,0 1,-1-1,1 0,-1 0,0 0,0-1,0 0,-1 0,0 0,1-1,-2 1,1-1,-1 0,0 0,0 0,0 0,-1-1,0 1,-1-1,1 1,-1-1,0 0,-1 0,2 0,0 0,0-1,-1 1,0 0,0-1,0 1,-1-1,-1 1,1-1,-1 1,0 0,-1-1,0 1,0 0,0 0,-1 0,0 0,-1 1,1-1,-1 1,0 0,-1 0,0 0,0 0,0 1,0 0,-1 0,0 1,0-1,0 1,-1 0,1 1,-1 0,0 0,0 0,-2 0,1 3,1 0,-1 0,0 1,1 0,-1 0,1 1,-1 0,1 0,-1 1,1 0,0 0,1 1,-1 0,0 0,1 0,0 1,0 0,0 0,1 0,0 1,0 0,0 0,1 0,0 1,0 0,0-1,1 1,0 1,0-1,1 0,0 3,-3 8</inkml:trace>
  <inkml:trace contextRef="#ctx0" brushRef="#br0" timeOffset="178154.815">9252 506,'-7'-9,"-1"1,1 0,-2 1,1-1,-1 2,0-1,-1 1,0 1,1 0,-2 0,1 1,0 0,-1 1,0 0,0 0,0 1,0 1,0 0,0 1,0 0,0 0,-1 1,1 1,-3 0,0 3,-1 0,1 1,-1 1,2 0,-1 1,1 0,0 1,1 0,0 1,0 1,1 0,1 0,0 1,0 1,-6 11,3-3,1 1,1 1,1 0,1 0,0 1,2 0,1 1,1-1,0 13,3-17,0 0,2 0,0-1,1 1,1 0,1-1,1 1,0-1,6 13,-5-12,1 0,1 0,1-1,1 0,0 0,2-1,0 0,1-1,1 0,0-1,1 0,1-1,0-1,1 0,1-1,0-1,1-1,0 0,14 5,-20-11,-1-1,1 0,0-1,1 0,-1-1,0 0,1-1,0 0,-1-1,1-1,-1 0,1 0,-1-1,0-1,0 0,0-1,0 0,0-1,-1 0,0-1,0 0,0-1,5-5,2-7,-2-2,-1 0,0-1,-2-1,0 0,-2 0,0-1,-2-1,0 0,-2 0,-1-1,1-12,-6 35,3-17,0-1,-1 1,-2-1,0 0,-1 0,-1 0,0 1,-2-1,-4-16,1 10,2 3,0 0,-2 1,-1 0,-1 0,0 1,-2 0,-5-7,4 15,0 0,-1 0,0 1,-1 1,0 0,-1 1,-1 1,0 0,0 1,-1 0,0 1,0 1,-1 1,0 0,0 1,0 1,-1 0,0 2,1 0,-1 1,0 0,-11 2,-36 3,2 1</inkml:trace>
  <inkml:trace contextRef="#ctx0" brushRef="#br0" timeOffset="187140.896">1792 1802,'54'-161,"-53"239,-28 255,24-316,-1-6</inkml:trace>
  <inkml:trace contextRef="#ctx0" brushRef="#br0" timeOffset="188012.944">2033 1468,'-20'-10,"0"1,-1 2,0 0,0 1,-1 1,0 0,1 2,-2 1,1 1,0 1,0 0,0 2,0 0,0 2,1 1,-1 0,1 1,0 2,1 0,-1 1,-13 9,20-5,0 0,1 2,0-1,1 1,0 1,2 0,0 1,1 0,0 1,2 0,0 0,1 0,0 1,-1 14,-5 5,7-23,-27 115,31-123,1 0,-1-1,1 1,0 0,1 0,0 0,0-1,0 1,1 0,0-1,0 0,1 1,0-1,0 0,0 0,1 0,0-1,1 2,12 8,0-1,2 0,0-1,0-1,1-1,0 0,1-2,0 0,13 2,-26-8,41 17,0-3,1-1,1-3,43 5,-83-17,-1-1,1 1,-1-2,1 0,-1 0,0-1,1 0,-1 0,0-1,0-1,-1 0,1 0,-1-1,0 0,0-1,0 0,3-3,10-7,-1-2,0 0,-2-1,0-1,-2 0,0-2,6-9,-16 19,0 1,-1-1,-1-1,1 1,-2-1,0 1,0-1,-1-1,-1 1,0 0,-1-1,-1 1,0 0,0-1,-3-12,-4-4,0 0,-2 1,-2 1,0 0,-2 0,-1 1,-1 1,-1 0,-9-9,20 26,-1 1,0 0,0 0,-1 0,0 1,0 0,-1 0,0 1,0 0,0 1,-1-1,0 1,0 1,0 0,-1 0,1 1,-1 0,0 1,0 0,0 1,0-1,0 2,0 0,0 0,0 1,0 0,0 0,0 1,-5 2,-14 11,4 0</inkml:trace>
  <inkml:trace contextRef="#ctx0" brushRef="#br0" timeOffset="188455.079">1846 1602,'-2'0,"-3"2,-4 4,-3 4,-4 3,-2 4,-1 2,1 1,-2 1,3-2,2-4,4-2,3-6,4-4</inkml:trace>
  <inkml:trace contextRef="#ctx0" brushRef="#br0" timeOffset="189146.8">1766 1989,'153'2,"-153"-1,0-1,0 0,-1 0,1 0,0 1,0-1,0 0,0 0,0 1,-1-1,1 0,0 0,0 1,0-1,0 0,0 1,0-1,0 0,0 0,0 1,0-1,0 0,0 0,0 1,0-1,0 0,0 1,0-1,1 0,-1 0,0 1,0-1,0 0,0 0,0 0,1 1,-1-1,0 0,0 0,0 0,1 1,-1-1,0 0,0 0,1 0,-1 0,0 0,0 0,1 1,-1-1,0 0,0 0,1 0,-1 0,0 0,1 0,-1 0,0 0,0 0,1 0,-1 0,0-1,1 1,-1 0,0 0,0 0,1 0,-1 0,0 0,0-1,-20 10,-167-1,160 0,27-8,0 0,0 1,-1-1,1 0,0 0,0 1,-1-1,1 0,0 1,0-1,0 1,0-1,0 0,0 1,0-1,0 0,0 1,0-1,0 0,0 1,0-1,0 1,0-1,0 0,0 1,0-1,0 0,0 1,1-1,-1 0,0 1,0-1,0 0,1 1,-1-1,0 0,0 0,1 1,-1-1,0 0,1 0,-1 0,0 1,1-1,-1 0,0 0,1 0,-1 0,0 0,1 0,-1 0,0 1,1-1,-1 0,1 0,-1 0,0-1,1 1,-1 0,0 0,1 0,-1 0,0 0,1 0,-1 0,0-1,1 1,-1 0,0 0,1-1,119 7,-106-2,-22 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3:38.6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3:42.78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68,'3'-4,"1"1,0 0,0 1,0-1,0 1,0 0,0 0,0 0,1 0,-1 1,1-1,-1 1,1 0,0 1,-1-1,1 1,0 0,-1 0,1 1,0-1,4 2,4-2,769 1,-566-14,257 13,-274-14,134 0,339 15,-510 12,161 6,-52 3,-18 4,-184-12,-68-14,1 0,-1-1,1 1,-1 1,1-1,-1 0,1 0,-1 1,1-1,-1 1,1-1,-1 1,1-1,-1 1,0 0,1 0,-1 0,0 0,0 0,0 0,0 0,1 0,-2 0,1 1,0-1,0 0,0 1,0-1,-1 0,1 1,-1-1,1 1,-1-1,0 1,1-1,-1 1,0-1,0 1,0 0,0-1,0 57,-2 1,-3-1,-8 41,-8 92,18-138,-3 1,-2-1,-6 18,-18 132,26-89,7-510,6 287,5 0,11-28,-9 46,-2-90,-13 403,3-60,7 0,14 52,-13-142,-3 0,-3 67,-31-435,7 122,1 10,6-1,8-87,17 186,-11 66,0 1,0-1,0 1,0-1,-1 1,1-1,0 1,0 0,0 0,-1-1,1 1,0 0,-1 0,1 0,-1 0,1 0,-1 0,1 0,-1 0,0 0,1 0,-1 0,0 0,0 0,0 0,0 0,0 0,0 0,0 1,0-1,0 0,0 0,-1 0,1 0,2 58,-3 1,-2-1,-5 16,1-3,-1 15,4 1,4 0,4 0,9 45,4-39,-8-55,-2 0,-2 0,-2 0,-1 27,-3-272,0-298,-4 449,3 58,-12 192,9 351,5-540,0 4,0 0,0 0,1 0,0 0,0 0,1 0,1 0,0 0,0-1,1 1,4 7,2-5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3:45.9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55,'569'-14,"-271"14,709-25,-258 10,-513 16,430-1,-540 24,-178-21,-2875-4,2874 9,72-3,395 1,970 11,-211-26,-1118 15,-61-6,-9-4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3:51.79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2045 432,'4'-18,"-2"10,0 1,0-1,-1 0,1 0,-2 0,1 0,-1 0,0 0,-1 1,0-1,0 0,-1 0,0 0,0 1,-1-1,0 1,0-1,-1 1,-3-4,-11-9,-2 2,0 0,-2 1,1 1,-2 1,0 1,-20-9,-152-26,166 38,0 2,0 1,-1 1,0 2,0 0,-1 3,-19 0,-241-5,263 2,-1 3,0 0,0 2,0 1,0 1,0 2,1 0,-1 2,1 2,0 0,-10 6,7 1,0 1,1 1,1 1,1 2,0 1,2 1,0 2,2 0,0 1,2 2,1 0,-9 17,11-10,1 0,2 1,1 1,2 0,1 1,2 1,2-1,1 2,2-1,1 11,-6 140,-21 94,27-255,-14 68,5 2,4-1,4 1,4 1,6 19,61 349,-45-263,17 46,-35-235,12 63,-3 0,0 48,-13 372,-12-108,13-341,0 48,-4 1,-5 6,-5 13,1 111,13-115,-12 324,-42 53,-31 142,-7-58,77-276,11-145,-22 272,21-33,35-138,-11-130,22 453,62 190,-94-676,4 0,4-1,5 0,3-2,30 70,-37-124,1 0,2-2,1 0,2-1,1-2,1 0,1-2,2-1,1-1,0-1,2-2,1-2,0 0,2-2,0-2,16 12,1-1,2-4,0-1,1-3,1-2,1-3,0-2,7-2,2-8,0-3,-1-2,1-3,45-11,-110 16,84-12,-1-4,-1-4,0-3,20-12,-33 2,-2-2,-1-3,-2-3,-2-3,-2-3,-2-2,-2-3,-3-2,-2-2,-3-3,-2-2,-4-2,-2-1,-2-3,11-33,-2 0,-4-2,-5-2,-5-2,-4-1,0-25,38-409,-55 414,12-171,-15-269,-21-366,7 811,-4 1,-6 1,-5 0,-6-5,-65-207,47 188,7-2,5-1,-1-64,23-181,7 132,-8 151,-4 1,-5 1,-28-84,29 119,1 4,4-1,2-1,4 0,2 0,4 0,3-5,23-145,-13 155,-4 0,-3 0,-2-1,-4 0,-8-59,-59-232,53 193,6-157,9 217,-4 38,-2 1,-3 0,-3 0,-3 1,-3 0,-12-25,-45-152,47 159,-4 1,-29-52,44 97,11 23,-1 0,0 1,-1-1,0 2,-1-1,-1 1,1 0,-2 1,0 0,0 1,-1 0,0 1,-1 0,0 1,-13-6,-23-8,31 16,0-2,1 0,0-1,0 0,1-2,0 0,1-1,0 0,0-2,-4-8,15 17,1-1,-1 1,-1 0,1 0,-1 1,0-1,0 1,0 0,0 0,-1 1,0 0,0 0,0 0,0 0,0 1,0 0,-1 1,-2-1,-31 2,29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7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1,'-13'0,"0"0,0 1,0 0,1 1,-1 0,1 1,-1 1,1 0,0 0,0 1,1 1,-1 0,1 1,1 0,-1 0,1 1,0 0,1 1,0 0,1 1,0 0,0 0,1 1,0 0,1 0,0 0,1 1,-3 7,-3 11,2-1,1 1,1 1,1-1,2 1,1 0,2 1,1-1,1 0,1 0,2 0,1 0,2-1,1 0,1 0,2-1,1 0,1 0,1-2,1 0,2 0,1-2,5 6,-9-13,1 0,1-2,0 0,1 0,1-2,0 0,1-1,1-1,0-1,0 0,15 4,3-4</inkml:trace>
  <inkml:trace contextRef="#ctx0" brushRef="#br0" timeOffset="463.76">515 527,'-1'-1,"0"0,0 0,0 0,0-1,0 1,0 0,0-1,1 1,-1-1,0 1,1-1,0 1,-1-1,1 1,0-1,0 0,0 1,0-1,0 1,0-1,0 1,0-1,1 0,-1 1,1-1,-1 1,1-1,-1 1,1 0,0-1,47-104,-47 105,0 0,0 0,0 0,0 0,0 0,0 0,0 0,0 0,1 0,-1 1,0-1,1 0,-1 1,0-1,1 1,-1 0,1-1,-1 1,1 0,-1 0,0 0,1 0,-1 0,1 0,-1 0,1 0,-1 1,1-1,-1 1,0-1,1 1,-1-1,0 1,1 0,0 0,43 39,-33-29,2 4,0-1,1-1,1-1,0 0,0-1,1 0,1-1,0-2,0 1,1-2,0-1,0 0,0-1,1-1,0-1,0-1,1 0,-16-3,1 1,-1-1,0 0,0 0,0 0,0-1,-1 1,1-1,0-1,-1 1,1-1,-1 1,0-1,0 0,0-1,0 1,0-1,-1 0,1 0,-1 0,0 0,-1 0,1-1,-1 1,0-1,0 0,0 1,0-1,-1 0,0 0,0 0,0-1,-1 1,2-49,-5 54,-2 4</inkml:trace>
  <inkml:trace contextRef="#ctx0" brushRef="#br0" timeOffset="719.591">699 725,'13'3,"16"2,16 3,15 0,11 1,11-1,4-2,-13-2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5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15,'-5'-3,"4"0,10 1,18-1,22 2,23 0,23 0,17 1,8 2,0 1,-10 0,-14 2,-16-1,-18 0,-19 1,-17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7.2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3 120,'-3'-13,"9"-7,15-3,19 1,19 4,18 5,14 4,9 7,4 6,-4 6,-20 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8.5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0,'27'25,"55"82,31 32,-112-136,1-1,-1 0,1 0,0 0,0 0,0 0,0 0,0 0,0-1,0 1,0-1,1 1,-1-1,1 0,-1 0,1 0,-1-1,1 1,0 0,-1-1,1 0,0 0,0 1,-1-1,1-1,0 1,-1 0,1-1,0 0,-1 1,1-1,0 0,4-7,0 0,0-1,-1 1,0-1,0-1,-1 1,0-1,-1 0,0 0,0 0,-1-1,-1 1,2-8,-3 15,18-100,-20 272,4-57,-6 0,-4 0,-5-1,-27 107,36-208,1 3,-2 0,0 0,0-1,-1 0,-1 0,0 0,0-1,-2 2,7-12,1 0,-1 0,1 0,-1 0,1 0,-1-1,0 1,1 0,-1 0,0-1,0 1,1 0,-1-1,0 1,0 0,0-1,0 0,0 1,0-1,0 1,0-1,0 0,0 0,0 0,0 0,0 1,0-1,0 0,0-1,0 1,0 0,0 0,0 0,0-1,0 1,0 0,0-1,0 1,0-1,0 1,0-1,0 0,0 1,1-1,-1 0,0 0,1 1,-1-1,0 0,1 0,-1 0,1 0,-1 0,1 0,-1 0,-20-57,14 21,2-1,2 1,1-1,2-24,0 53,0 1,0-1,1 1,0-1,0 0,1 1,0 0,0-1,1 1,0 0,1 0,0 1,0-1,1 1,-1 0,2 0,-1 0,1 1,0 0,0 0,1 0,-1 1,1 0,1 0,-1 0,1 1,-1 1,1-1,3 0,4 0,1 0,-1 0,0 2,1 0,0 1,0 0,-1 1,1 1,0 0,-1 2,1 0,-1 0,0 1,0 1,5 3,-17-7,1 1,-1-1,0 1,1 0,-1 1,0-1,0 1,0-1,-1 1,1 0,0 0,-1 0,0 0,0 0,0 1,0-1,0 1,-1-1,0 1,1-1,-1 1,-1 0,1 0,0 0,-1 0,0-1,0 1,0 0,0 0,-1 0,0 0,1-1,-1 1,-1 0,1-1,0 1,-1 0,0-1,0 0,0 1,0-1,-9 10,-1-1,0 0,0-1,-1 0,-1-1,0 0,-2 0,-1 3,17-13,0-1,0 1,0 0,1 0,-1 0,0 0,0 0,1 0,-1 0,0 0,0 0,0 0,1 0,-1 0,0 0,0 0,0 0,1 0,-1 0,0 0,0 0,0 0,1 1,-1-1,0 0,0 0,0 0,1 0,-1 0,0 0,0 1,0-1,0 0,0 0,1 0,-1 0,0 1,0-1,0 0,0 0,0 0,0 1,0-1,0 0,0 0,0 1,0-1,0 0,0 0,0 0,0 1,0-1,0 0,0 0,0 0,0 1,0-1,25-5,-23 4,31-7,-9 1,0 1,1 1,-1 1,1 1,0 1,12 1,-34 1,1 0,-1 1,1-1,-1 1,1-1,-1 1,1 0,-1 0,1 1,-1-1,0 1,0-1,0 1,0 0,0 0,0 1,0-1,-1 1,1-1,-1 1,0 0,0 0,0 0,0 0,0 0,-1 0,1 0,-1 1,0-1,0 0,0 1,0-1,-1 1,1-1,-1 1,0 2,-4 8,0 0,0-1,-1 1,-1-1,-1-1,1 1,-2-1,0 0,0-1,-1 0,-1 0,0-1,0 0,-1 0,0 2,0 0,-1 0,-1-1,0-1,0 0,-1-1,0 0,-1-1,0-1,0 0,-10 3,22-10,-1 1,1-1,-1 0,1 0,-1 0,1 0,-1-1,1 0,-1 1,1-1,0 0,-1-1,1 1,0 0,0-1,0 0,0 0,-2-1,-20-19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8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1 137,'29'-12,"31"-7,28-4,21 0,15 2,5 5,-2 4,-10 5,-26 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10.0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17,'33'40,"129"205,-161-242,0 0,1-1,-1 1,1-1,0 1,-1-1,1 0,0 0,1 0,-1 0,0 0,1 0,-1-1,1 1,-1-1,1 1,-1-1,1 0,0 0,0-1,0 1,0 0,0-1,0 0,-1 1,1-1,0 0,0-1,0 1,0 0,0-1,0 0,0 0,0 0,2-7,0 0,0-1,-1 0,0 0,0 0,-1-1,0 1,-1-1,0 0,-1 1,0-1,0 0,-1-8,0 15,3-29,-1 0,-2 1,-2-1,-4-31,0 55,3 30,2 124,7 1,20 113,-23-234,2 12,1 5,-2 0,-2 0,-1 0,-3 0,-2 12,-18-3,22-51,-1 0,0-1,0 1,0 0,-1 0,1 0,0-1,0 1,0 0,0-1,-1 1,1-1,0 0,-1 1,1-1,0 0,0 0,-1 0,1 0,-1 0,1 0,0 0,-1 0,1 0,0-1,0 1,-1 0,1-1,0 0,0 1,-1-1,1 1,0-1,0 0,0 0,0 0,0 0,0 0,0 0,-9-11,1 1,0-2,1 1,0-1,1 0,0-1,1 1,1-1,0-1,1 1,0-1,0-8,2 16,-1 0,1 0,0 0,1 0,0 0,0 0,0 0,1-1,0 1,1 0,0-1,0 1,0 0,1 0,0 0,0 0,1 0,0 1,0-1,0 1,1-1,0 1,0 0,1 1,0-1,0 1,0 0,0 0,1 0,0 1,14-5,0 2,0 0,0 1,1 2,0 0,0 1,0 0,0 2,0 1,20 2,-37-3,0 1,1 0,-1 0,0 0,1 0,-1 1,0-1,1 1,-1 0,0 1,0-1,0 1,0-1,0 1,0 0,0 1,-1-1,1 1,-1 0,0-1,0 2,0-1,0 0,0 0,0 1,-1 0,0-1,0 1,2 4,-1 11,0 0,-1 0,-1 0,-1 1,0-1,-3 11,0 40,3-69,0 0,-1-1,1 1,0 0,0-1,0 1,-1 0,1-1,0 1,0 0,0-1,0 1,0 0,1-1,-1 1,0 0,0 0,0-1,1 1,-1-1,0 1,0 0,1-1,-1 1,1-1,-1 1,1 0,-1-1,1 1,-1-1,1 0,-1 1,1-1,-1 1,1-1,0 0,-1 1,1-1,0 0,-1 0,1 0,0 0,-1 1,1-1,0 0,-1 0,1 0,0 0,-1 0,1-1,0 1,-1 0,1 0,0 0,-1 0,1-1,0 1,-1 0,1-1,0 1,-1-1,1 1,-1 0,1-1,36-34,-9-2,-1-2,-2 0,-2-2,8-19,-21 41,-10 20,1 0,0 0,0 0,0 0,0 0,-1 0,1 0,0 0,-1 1,1-1,-1 0,1 0,-1 1,0-1,1 0,-1 0,0 1,0-1,0 0,0 1,0-1,0 0,-1 0,1 1,0-1,-1 0,1 0,0 1,-1-1,-27 377,34-313,0-47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10.3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40,'26'-2,"27"-1,29-2,25-3,17 0,10 2,-2 1,-23 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12.0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3 166,'-2'-7,"6"-2,13-2,20-1,25-4,23 0,19-3,14 0,3-2,-8 1,-24 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11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87,'28'47,"1"-2,3-1,8 7,35 15,-72-64,1-1,-1 1,0-1,1 1,-1-1,1 0,-1-1,1 1,-1 0,1-1,0 0,-1 0,1 0,0 0,-1-1,1 1,-1-1,1 0,-1 0,1 0,-1 0,0-1,1 0,-1 1,0-1,0 0,7-9,0 1,-1-1,0-1,-1 0,0 0,-1 0,0-1,-1 0,0-1,-2 1,1-1,-2 0,1 0,-2-1,3-2,0-1,-2-1,0 1,-1-1,0 1,-2-14,-4 27,-1 16,-4 29,1-1,2 2,2-1,1 0,3 18,-1-22,3 124,15 89,2 54,-19-300,1 21,-1 1,-1 0,-1 0,-1-1,-6 22,9-44,0 1,0-1,-1 0,1 0,-1-1,1 1,-1 0,0 0,0 0,0 0,0 0,0-1,0 1,0 0,0-1,-1 1,1-1,-1 0,1 1,-1-1,0 0,1 0,-1 0,0 0,0 0,0 0,0-1,0 1,0 0,0-1,0 0,0 1,0-1,0 0,0 0,0 0,0 0,-6-5,1 1,0-1,0-1,0 1,0-1,1 0,0 0,0-1,1 0,-1 0,2-1,-1 1,1-1,0 0,0 0,0-4,-3-2,1-1,0-1,1 1,1-1,0 0,1 0,1 0,0 0,1 0,1-1,1 1,0 0,1 0,2-5,2 9,1 0,0 1,0 0,1 0,1 1,0 0,0 1,1 0,0 0,1 1,0 1,0-1,1 2,0 0,0 0,0 1,11-3,20-8,-5 5</inkml:trace>
  <inkml:trace contextRef="#ctx0" brushRef="#br0" timeOffset="278.196">681 702,'-4'10,"0"0,0 0,1 0,0 0,1 0,0 1,1-1,0 1,0-1,1 1,1 0,0-1,0 1,1-1,0 0,1 1,0-1,1 0,0-1,0 1,1-1,0 1,1-2,2 4,29 38,-27-38,-1 0,0 1,0 0,-2 0,0 1,0 0,2 8,-9-18,1 0,-1 1,0-1,-1 0,1 0,-1 0,1 1,-1-1,-1 0,1 0,0 0,-1-1,0 1,0 0,0 0,0-1,-1 1,0-1,1 0,-1 0,0 0,0 0,-1-1,1 1,-1-1,1 0,-1 1,0-2,0 1,1 0,-1-1,-1 0,1 0,0 0,0 0,0-1,0 1,-1-1,-36 8</inkml:trace>
  <inkml:trace contextRef="#ctx0" brushRef="#br0" timeOffset="556.464">642 662,'20'-9,"17"-5,7-3,7-1,0 1,0 1,-6 1,-7 0,-11 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6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0,'6'15,"1"-1,1 0,0 0,1-1,0 0,1 0,1-1,0-1,0 0,1 0,0-1,1 0,0-1,1-1,0 0,10 3,-19-8,-1 0,1-1,0 0,0 0,1 0,-1-1,0 0,0 0,1 0,-1 0,1-1,-1 0,1 0,-1 0,0-1,1 0,-1 0,0 0,1-1,-1 0,0 0,0 0,0-1,-1 1,1-1,0 0,-1 0,0-1,0 0,0 1,0-1,0-1,1-4,0 0,0 0,-1 0,0 0,-1-1,0 1,-1-1,0 0,0 0,-1 0,0 0,-1 0,-1-10,1 21,0-1,-1 0,1 1,0-1,-1 0,1 0,0 1,-1-1,1 0,-1 0,1 0,-1 0,1 1,0-1,-1 0,1 0,-1 0,1 0,-1 0,1 0,-1 0,1 0,-1 0,1 0,-1 0,1-1,0 1,-1 0,1 0,-1 0,1-1,-1 1,1 0,0 0,-1-1,1 1,0 0,-1-1,1 1,0 0,-1-1,1 1,0-1,0 1,0 0,-1-1,1 1,0-1,0 1,0-1,0 1,0-1,0 1,0 0,0-1,0 1,0-1,0 1,0-1,0 1,0-1,0 1,0-1,1 1,-1 0,0-1,0 1,0-1,1 1,-1-1,-21 33,12 0,1 1,1-1,2 1,1 1,2-1,1 0,2 1,1 1,39 470,-45-467,4-37,0-1,-1 1,1-1,0 0,-1 1,1-1,0 1,-1-1,1 0,0 1,-1-1,1 0,-1 1,1-1,-1 0,1 0,-1 1,1-1,-1 0,1 0,-1 0,1 0,-1 0,1 1,-1-1,0 0,1 0,-1-1,1 1,-1 0,1 0,-1 0,1 0,-1 0,1 0,-1-1,1 1,-1 0,1 0,-1-1,1 1,0 0,-1-1,1 1,-1-1,1 1,0 0,-1-1,1 1,0-1,0 1,-1-1,1 1,0-1,0 1,0-1,0 1,-1-1,1 1,0-1,0 0,0 1,0-1,0 1,0-1,-58-139,43 95,1-1,3 0,2 0,1-1,3-3,4 48,1 0,0 0,-1 0,1 1,0-1,0 0,1 0,-1 0,0 0,1 1,-1-1,1 0,-1 0,1 1,0-1,-1 0,1 1,0-1,0 1,1-1,-1 1,0-1,0 1,1 0,-1 0,0 0,1 0,0 0,-1 0,1 0,-1 0,1 0,0 1,0-1,-1 1,1-1,0 1,0 0,0-1,-1 1,1 0,0 0,0 1,2-1,21 2,0 1,1 1,-1 1,0 1,-1 2,0 0,20 10,-3 0</inkml:trace>
  <inkml:trace contextRef="#ctx0" brushRef="#br0" timeOffset="319.411">642 562,'-1'-2,"0"0,0 0,0 0,1 0,-1 0,1 0,-1 0,1 0,0 0,0 0,0-1,0 1,0 0,0 0,0 0,1 0,-1 0,1 0,0 0,0 0,0 0,-1 0,2 0,-1 0,0 0,0 1,1-1,-1 1,0-1,1 1,0-1,-1 1,1 0,0 0,0-1,0 1,0 1,0-1,0 0,0 0,0 1,0-1,0 1,0 0,0-1,0 1,0 0,0 0,1 1,-1-1,0 0,0 1,1-1,-1 2,0 0,1 0,-1 0,0 0,0 0,0 1,0-1,0 0,-1 1,1 0,-1-1,0 1,1 0,-1 0,0-1,-1 1,1 0,0 0,-1 0,0 0,0 0,0 0,0 0,0 0,-1 2,-19 75,-86 123,105-202,0 0,-1 1,1-1,0 1,0-1,1 1,-1-1,0 1,0-1,1 1,-1 0,1-1,0 1,-1 0,1 0,0-1,0 1,0 0,0 0,0-1,0 1,1 0,-1 0,1-1,-1 1,1 0,0-1,-1 1,1-1,0 1,0-1,0 1,0-1,0 0,1 1,-1-1,0 0,0 0,1 0,-1 0,1 0,-1 0,1 0,0 0,-1-1,1 1,1 0,11-1,1-1,-1 0,0 0,0-2,0 0,0 0,0-1,-1-1,1-1,-1 1,4-4,69-46,-54 28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04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29,'-1'-7,"1"-5,4 16,6 11,1-1,0 0,1 0,0-1,1-1,1 0,0-1,0 0,1-1,0-1,1 0,0-2,1 1,10 2,-9-4,0-1,0-1,0 0,1-1,-1-1,1-1,-1-1,1 0,13-3,-27 2,-1 0,1 0,0-1,-1 1,1-1,-1 0,1-1,-1 1,0-1,0 1,0-1,0 0,0-1,-1 1,0-1,1 1,-1-1,0 0,-1 0,1-1,-1 1,0-1,0 1,0-1,-1 1,1-1,-1 0,0 0,-1 0,1 1,-1-1,0 0,0 0,-1 0,1-2,-12-67,13 74,-1 1,0-1,0 1,1-1,-1 1,0-1,0 1,0-1,0 1,0-1,0 1,0-1,0 1,0 0,0-1,0 1,0-1,0 1,0-1,-1 1,1-1,0 1,0-1,0 1,-1-1,1 1,0-1,-1 0,1 1,0-1,-1 1,1-1,-1 0,1 1,-1-1,1 0,-1 0,1 1,-1-1,1 0,-1 0,1 0,-1 1,1-1,-1 0,1 0,-1 0,1 0,-1 0,1 0,-1 0,1 0,-1 0,0-1,1 1,-1 0,1 0,-1 0,1-1,-1 1,1 0,0 0,-1-1,1 1,-1 0,1-1,-1 1,1-1,0 1,-6 39,2 0,1 0,2 0,2 1,2-1,1 2,24 173,4 79,-31-284,-1 0,0 0,-1 0,0 0,-1 0,0 0,0-1,-1 1,-2 5,3-11,1 0,-1 0,0 0,0 0,0 0,0-1,0 1,-1-1,1 0,-1 0,1 0,-1 0,0 0,0 0,0-1,0 1,0-1,0 0,0 0,-1 0,1 0,0-1,-1 1,1-1,0 0,-1 0,1 0,-8-3,0 0,0-1,0 0,0-1,1 0,0 0,0-1,1-1,-1 0,1 0,1 0,-1-1,2-1,-1 1,1-1,0-1,1 1,0-1,0 0,1-1,0 0,-64-138,68 148,1 0,-1 0,1 1,-1-1,1 0,-1 0,1 0,0 0,0 1,-1-1,1 0,0 0,0 0,0 0,0 0,0 0,0 0,0 1,0-1,0 0,0 0,1 0,-1 0,0 0,1 1,-1-1,1 0,-1 0,0 0,1 1,0-1,-1 0,1 1,-1-1,1 0,0 1,0-1,-1 1,1-1,0 1,0-1,-1 1,1 0,0-1,0 1,0 0,0 0,0 0,0 0,-1-1,1 1,0 0,1 1,269-33,-126 16,-85 10</inkml:trace>
  <inkml:trace contextRef="#ctx0" brushRef="#br0" timeOffset="296.261">898 670,'112'-258,"-105"242,-3 50,-30 151,16-137,2 1,3-1,1 17,4-42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4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31,'5'0,"9"0,15 0,18 0,16-2,13-3,10-4,1 1,-5 1,-15 7,-18 10,-18 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1.4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1 226,'169'11,"1"-7,132-15,-171 5,550-6,-625 20,-56-7,0-1,0 1,0-1,0 1,0 0,0-1,0 1,0-1,0 1,0 0,0-1,0 1,-1-1,1 1,0-1,0 1,-1-1,1 1,0-1,-1 1,1-1,-1 1,1-1,-1 1,1-1,0 0,-1 1,1-1,-1 0,0 0,1 1,-1-1,1 0,-1 0,1 0,-1 1,0-1,1 0,-1 0,1 0,-1 0,0 0,0 0,-32 8,-1-1,0-1,-1-2,1-1,-1-2,-5-1,8 0,-652-15,372 3,281 14,20 2,24 0,24 2,1-2,0-2,34-3,-48 1,773-39,426 3,-1209 36,-41 1,-1519-16,1102 4,416 7,121-4,1172-22,-205 77,-1019-42,-72-2,-209-14,-70-20,209 21,-60-8,-341-35,-428 12,912 42,58-2,1147-8,-74 35,-1225-26,-76-3,-1249 13,490 80,902-83,40-5,12 0,21-1,516-37,-369 23,1295-63,-1353 78,-101 2,-20 1,-29 3,-298 21,249-25,-1250 89,1260-85,45-3,49-2,529-16,1361-13,-1895 26,-24 0,-28 1,-802 32,603-19,101-8,113-5,40 0,1711-3,-1787 2,-814-23,477-14,378 31,51 3,882 16,-884-12,-39 1,-56-2,-580-37,544 29,-15 0,94 6,28 2,853 49,-832-46,-22-1,-15-1,-17 0,22-1,-28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2.51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751 1,'-28'12,"1"1,1 1,0 2,1 0,0 2,2 1,0 1,1 0,-16 21,-3 10,1 1,3 2,2 2,3 1,2 1,3 2,3 1,-5 24,-27 78,8 2,7 3,-3 59,41-215,3-19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3.14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0,'3'52,"3"0,1-1,10 34,-3-19,60 276,-71-332,32 68,-35-78,0 0,0 0,0 0,0-1,0 1,0 0,0 0,0-1,0 1,0 0,0 0,0-1,0 1,0 0,0 0,0-1,0 1,0 0,0 0,0-1,1 1,-1 0,0 0,0 0,0-1,0 1,1 0,-1 0,0 0,0 0,0-1,1 1,-1 0,0 0,0 0,1 0,-1 0,0 0,0 0,0 0,1 0,-1 0,0 0,0 0,1 0,-1 0,0 0,0 0,1 0,-1 0,0 0,0 0,1 0,-1 0,0 0,0 0,1 1,-1-1,0 0,0 0,0 0,1 0,-1 1,0-1,-2-24,-67-174,42 134,23 54,-11-34,-3 0,-2 2,-1 0,-2 1,-2 1,-25-30,39 56,47 22,41 7,0-2,1-4,0-4,77-4,-62 0,-16 6,-75-6,-1 0,0-1,0 1,0 0,0 0,0-1,0 1,0 0,-1 0,1 0,0 0,0 0,-1 0,1 1,-1-1,1 0,-1 0,1 0,-1 1,0-1,1 0,-1 0,0 1,0-1,0 0,0 0,0 1,0-1,-1 0,1 0,0 1,-1-1,1 0,0 0,-1 0,0 1,1-1,-1 0,0 0,1 0,-1 0,0 0,0 0,0 0,0-1,0 1,0 0,0 0,0-1,0 1,0-1,-1 1,-37 46,-10 9,4 2,-33 54,63-88,1 0,1 1,1 1,1 0,2 0,0 1,2 0,1 1,1 0,1 0,4 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3.7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0,'-3'16,"0"14,1 14,-1 10,2 8,0 5,-2-1,-3-2,-2-7,-2-9,-2-10,-1-12,2-10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3.95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17,'14'0,"17"0,18 0,17 0,14 0,13 0,5-3,1 0,-6-2,-18-1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4.84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137 107,'-23'167,"-6"-1,-35 101,54-235,10-32,0 0,0 0,-1 0,1 0,0 0,0-1,-1 1,1 0,0 0,0 0,-1 0,1 0,0 0,-1 0,1 0,0 0,0 1,-1-1,1 0,0 0,0 0,-1 0,1 0,0 0,0 0,0 1,-1-1,1 0,0 0,0 0,0 1,-1-1,1 0,0 0,0 0,0 1,0-1,0 0,0 0,-1 1,1-1,0 0,0 0,0 1,0-1,-1-26,28-206,-14 155,30-261,-42 351,1-1,0 1,1-1,0 1,1-1,1 0,0-1,0 1,1-1,0 0,1 0,1 0,-1-1,7 6,-10-13,-1 0,1-1,-1 1,1-1,0 0,0 0,0 0,0 0,0-1,1 0,-1 0,0 0,1 0,-1-1,1 1,-1-1,1 0,-1 0,1-1,-1 0,0 1,1-1,-1-1,0 1,0-1,0 0,0 1,0-2,0 1,0 0,-1-1,1 0,0-1,6-4,0-1,-1-1,0 1,-1-2,0 1,-1-1,0 0,0-1,-2 1,5-13,27-99,-33 149,-17 468,12-481,1-1,-1 0,2 1,0-1,0 1,1-1,1 0,0 0,1 0,0 0,1-1,0 1,1-1,1 2,11 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5.3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421 5,'-10'-2,"0"1,0 0,0 1,0 0,0 1,0 0,0 0,0 1,0 0,0 1,1 0,-1 1,1 0,0 0,-4 3,1-2,0 0,1 1,0 0,0 0,0 1,1 1,0 0,1 0,-1 1,2 0,-1 0,1 1,1 1,0-1,-1 3,6-9,1-1,0 1,0 0,1 0,-1 0,1-1,0 1,0 0,0 0,0 0,1 0,-1 0,1-1,0 1,0 0,0-1,1 1,0 0,-1-1,1 0,0 1,1-1,-1 0,3 2,73 63,-70-63,59 40,-50-36,-1 0,0 0,0 2,-1 0,-1 1,0 0,-1 1,0 1,-1 0,0 0,-1 2,-1-1,0 1,-1 1,-1 0,-6-13,-1 0,0 0,0 0,-1 0,1 0,-1 0,1 0,-1 0,-1 0,1 0,-1 0,1 0,-1 0,0 0,0 0,-1-1,1 1,-1 0,0-1,0 1,0-1,-1 1,1-1,-1 0,1 0,-1 0,0-1,-3 3,-12 5,0 0,-1-2,0 0,0-1,-1-1,0-1,0-1,0 0,-1-2,1 0,-1-1,-20-3,33 3,-7 0,0 0,0-1,-1-1,1 0,0-1,0-1,0 0,1-1,-4-2,17 6,0 0,0-1,1 1,-1 0,0-1,0 1,1 0,-1-1,0 1,1-1,-1 1,0-1,1 1,-1-1,1 0,-1 1,1-1,-1 0,1 0,-1 1,1-1,0 0,-1 0,1 1,0-1,0 0,-1 0,1 0,0 1,0-1,0 0,0 0,0 0,0 0,1 1,-1-1,7-11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5.60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29,'18'-5,"15"-1,11 0,10 2,9 0,2 2,1 1,-12 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5.8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1,'27'11,"27"4,25 0,20-6,10-8,-12-5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26.1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229 354,'-63'66,"61"-64,1 0,0 0,0 0,1 0,-1 0,0 0,1 0,-1 1,1-1,-1 0,1 0,0 1,0-1,0 0,1 0,-1 1,0-1,1 0,-1 0,1 0,0 1,0-1,0 0,0 0,0 0,0-1,1 1,-1 0,0 0,1-1,0 1,-1 0,1-1,0 0,0 1,0-1,0 0,0 0,18 8,1 0,0-2,1 0,-1-2,1 0,1-2,-1 0,0-1,1-2,-1 0,1-1,-5 2,-1 0,1-2,-1 0,1 0,-1-2,0 0,0-1,0-1,0 0,-1-2,0 1,0-2,-1 0,1-1,0-2,-10 3,1-1,-2 0,1 0,-1-1,-1 0,1 1,-2-2,1 1,-2 0,1-1,-1 1,-1-1,0 1,0-1,-1 0,-1 0,1 1,-2-1,0 0,0 1,-1-1,0 1,-2-4,0 1,-1 0,0 0,-1 1,0 0,-1 0,0 0,-1 1,0 1,-1-1,0 2,-1-1,0 1,0 1,-1 0,0 1,-1 0,1 1,-1 0,-1 1,1 0,-1 1,1 1,-1 0,-10 0,-1-2,-1 1,1 1,-1 1,0 1,0 1,0 2,0 1,1 0,-1 2,1 1,0 1,1 2,0 0,0 1,1 1,-5 4,-24 24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4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71,'0'7,"4"2,7-1,12-3,13-8,17-7,14-7,10-2,5-1,-5 4,-13 6,-18 5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4.61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92,'1309'-34,"42"37,-1085 12,-301-11,-429-19,-854-45,1185 55,0 6,-1 6,2 6,-46 13,162-23,7-1,1-1,-1 1,1 0,0 0,0 1,0 1,0-1,1 1,-3 2,10-6,0 0,0 1,0-1,0 1,0-1,-1 0,1 1,0-1,0 1,0-1,0 1,0-1,1 0,-1 1,0-1,0 1,0-1,0 0,0 1,1-1,-1 1,0-1,0 0,0 1,1-1,-1 0,0 1,1-1,-1 0,0 0,1 1,-1-1,0 0,1 0,-1 1,1-1,-1 0,0 0,1 0,-1 0,1 0,-1 0,0 0,1 0,-1 0,1 0,-1 0,1 0,-1 0,0 0,1 0,-1 0,1 0,-1 0,0-1,1 1,-1 0,1 0,-1 0,0-1,61 5,0-2,0-4,4-2,7 0,897-15,274 56,-1213-34,-336-12,-969 5,502 36,732-28,66-1,918-13,708 6,-1771 12,116-8,-1677 108,826-38,854-70,-32 2,42-4,1032-97,179 63,-1047 45,-150 0,-49 1,-164 17,-1236 78,782-66,629-39,37-3,-14 2,613-57,51 25,321 23,-1114 9,-62-3,-2266-29,2445 33,32 0,481 1,1325 18,-1682-11,-152-8,0 0,0 1,0-1,0 0,0 0,0 0,0 1,0-1,0 0,0 0,0 0,0 1,0-1,0 0,0 0,0 0,0 0,0 1,0-1,0 0,1 0,-1 0,0 0,0 1,0-1,0 0,0 0,1 0,-1 0,0 0,0 0,0 0,0 0,1 1,-1-1,-26 4,-218 9,160-10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5.20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820 1,'-25'12,"1"1,0 2,1 0,0 2,1 0,1 2,1 0,1 1,-1 3,-35 41,2 2,4 2,2 3,4 1,3 2,3 2,4 2,3 1,3 1,3 6,-2 24,5 0,5 2,1 67,14-155,1-16,1 0,-2 0,1 0,-1 1,0-1,-1 0,0 0,0-1,-1 1,0 0,0-1,0 1,-1-1,-4 4,8-10,-1 0,0 0,0 0,1 0,-1-1,0 1,0 0,0-1,0 1,0-1,0 1,0-1,0 1,0-1,0 0,-1 0,1 1,0-1,0 0,0 0,0 0,0 0,0 0,-1-1,1 1,0 0,0 0,0-1,0 1,0 0,0-1,0 0,0 1,0-1,0 1,0-1,0 0,1 0,-1 1,0-1,-9-13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5.75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38,'-5'-1,"-1"-1,0 1,1 0,-1 0,0 0,0 1,1 0,-1 0,0 0,0 1,1 0,-1 0,0 1,1-1,-1 1,1 0,0 1,-1-1,1 1,0 0,1 0,-1 1,0 0,1-1,0 1,0 1,0-1,1 1,-1-1,0 3,1 7,0 0,0 0,2 0,0 1,0-1,2 0,-1 1,2-1,0 0,1 1,0-1,1-1,0 1,2 0,-1-1,2 0,0 0,19 42,3-1,35 49,-112-208,-19-64,-45-92,113 261,-1 0,1 0,-1 0,1 1,-1-1,1 0,0 0,-1 0,1 0,-1 0,1 0,0 0,-1 0,1 0,-1-1,1 1,-1 0,1 0,-1 0,1-1,-1 1,1 0,-1-1,1 1,-1 0,1-1,-1 1,1 0,-1-1,0 1,1-1,-1 1,0-1,1 1,-1-1,0 1,0-1,1 1,-1-1,0 0,0 1,0-1,0 1,0-1,0 1,0-1,0 0,0 1,0-1,0 1,0-1,0 0,-1 1,1-1,0 1,0-1,-1 1,1-1,0 1,-1-1,1 1,0-1,-1 1,0-1,280 38,-59-14,-218-23,0 0,0 0,0 0,0 0,-1 1,1-1,0 1,0-1,-1 1,1 0,0-1,-1 1,1 0,-1 0,1 0,-1 1,1-1,-1 0,0 0,1 1,-1-1,0 1,0-1,0 1,0-1,0 1,-1 0,1-1,0 1,-1 0,1 0,-1-1,0 1,1 1,-4 7,-1 0,1-1,-2 0,1 0,-1 0,0 0,-1-1,0 0,-3 3,-15 23,7-7,1 0,1 1,2 1,1 0,1 1,1 0,2 0,1 1,2 0,-1 17,5-27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8.70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1,'2'18,"4"11,2 7,0 4,-1 2,-2 2,-1-2,-5 1,-3-4,-7-3,-5-4,-7-4,1-8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9.5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 66,'-28'-11,"30"6,68-5,586-29,-539 39,-115 0,0 0,0-1,0 1,-1 0,1 0,0 1,0-1,-1 0,1 0,0 1,0-1,-1 1,1 0,0-1,-1 1,1 0,-1 0,1 0,-1 0,1 0,-1 0,0 1,0-1,1 0,-1 1,0-1,0 1,0-1,-1 1,1 0,0-1,0 1,-1 0,1-1,-1 1,0 0,1 0,-1-1,0 1,0 0,0 0,-38 124,2 8,-12 99,20-133,29-100,-1 1,0-1,0 1,0-1,0 1,-1-1,1 1,0-1,0 1,0-1,0 1,0-1,-1 0,1 1,0-1,0 1,0-1,-1 0,1 1,0-1,-1 0,1 1,0-1,-1 0,1 1,-1-1,1 0,0 0,-1 1,1-1,-1 0,1 0,-1 0,1 0,-1 0,1 0,-1 0,1 0,-1 0,1 0,0 0,-1 0,1 0,-1 0,1 0,-1 0,1 0,-1 0,1-1,-1 1,1 0,0 0,-1-1,1 1,0 0,-1-1,1 1,0 0,-1-1,1 1,0 0,-1-1,1 1,0-1,0 1,-10-34,5-25,3 0,2 0,3 0,3 0,2 0,2-1,-9 56,4-25,0 1,2 0,1 0,1 0,4-4,-13 31,0 1,0-1,0 1,0-1,1 1,-1-1,0 1,0-1,0 1,0 0,1-1,-1 1,0-1,0 1,1 0,-1-1,0 1,1-1,-1 1,0 0,1-1,-1 1,0 0,1 0,-1-1,1 1,-1 0,1 0,-1 0,1 0,-1-1,1 1,-1 0,1 0,-1 0,1 0,-1 0,1 0,-1 0,0 0,1 0,-1 1,1-1,-1 0,1 0,-1 0,1 1,-1-1,1 0,-1 0,0 1,1-1,-1 0,0 1,1-1,-1 0,0 1,1-1,-1 0,0 1,0-1,1 1,13 33,-12-28,10 31,-6-16,0 0,1-1,2 0,-1-1,2 0,1 0,0-1,2 0,10 12,-20-27,0 0,1 0,-1 0,1 0,-1-1,1 0,0 1,0-1,0-1,0 1,1 0,-1-1,0 0,1 0,-1 0,1-1,-1 1,0-1,1 0,-1-1,1 1,-1-1,1 0,-1 0,0 0,1 0,-1-1,0 0,0 0,0 0,0 0,0 0,-1-1,3-2,5-8,0-1,-1-1,-1 0,0 0,-1-1,0 0,-1 0,-1-1,-1 1,-1-2,0 1,0-4,3-8,-1 14,-6 32,-10 135,7 1,8 41,3-136,-3-42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39.90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37,'-9'-5,"0"0,-1 0,1 1,-1 0,0 1,0 0,0 1,-1 0,1 0,0 1,-1 0,1 1,-1 0,1 1,-1 0,1 1,0 0,0 1,-1 0,2 0,-1 1,-9 5,17-7,-1 0,0 0,1 0,-1 0,1 1,0-1,0 1,0 0,0 0,0 0,1 0,-1 0,1 0,0 0,0 0,0 0,0 0,1 1,-1-1,1 0,0 1,0-1,0 1,0-1,0 0,1 1,0-1,0 0,0 0,0 0,0 1,0-1,2 2,3 6,1 0,0-1,1 0,0 0,0-1,1 0,0 0,7 4,26 18,1-2,2-2,14 5,84 52,-100-41,-42-42,-1 1,1-1,0 1,-1 0,0-1,1 1,-1 0,0-1,0 1,0 0,0 0,0-1,0 1,0 0,0-1,-1 1,1 0,-1-1,1 1,-1-1,0 1,0 0,0-1,1 0,-2 1,1-1,0 0,0 1,0-1,0 0,-1 0,1 0,-1 0,-11 9,-1-1,0-1,-1 0,0-1,0 0,0-1,-9 1,5 0,-187 59,147-49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45.7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1211,'-13'-41,"2"0,1-2,2 1,3-1,0-20,3-49,3 58,-3 1,-1 0,-3 0,-3 0,-5-17,6 46,0 0,-1 0,-1 0,-2 1,0 1,-1 0,-2 1,0 0,-1 1,-1 1,0 0,-2 2,0 0,-1 1,-162-108,161 114,0 2,0 0,-1 1,0 2,0 0,0 1,0 1,-1 1,0 1,1 1,-1 1,1 2,-1 0,1 1,-7 2,6-2,1 0,0 1,0 1,1 1,0 1,0 1,0 1,1 0,1 2,0 0,0 1,2 1,-1 1,2 0,0 2,1-1,-7 12,1 6,1 2,1 0,3 1,1 1,1 0,2 1,2 0,2 1,-3 35,1 39,5 1,9 100,49 367,-40-476,19 341,-22-234,10-1,10 2,22 41,-12-66,4 85,4 383,-29-534,28 93,-21-113,-6 1,7 88,-24-95,-4 1,-11 73,-4 259,15-310,-2-77,-1-1,-3 0,-1 0,-2-1,-2 0,-1-1,-2 0,-17 29,11-25,2 1,2 1,1 0,3 1,-5 39,-67 279,77-310,2 0,3 0,2 0,4 19,-1 18,-2-26,-2 32,5 0,5-1,13 62,61 228,-45-101,-20-132,6-2,30 94,-20-131,6-1,43 88,-77-190,3 11,2-1,0 0,1 0,1-1,2 0,0-1,0 0,2-2,1 1,0-2,1-1,1 0,18 11,6-7,2-3,0-2,1-1,0-3,25 2,-25-3,71 9,1-5,0-6,1-4,103-12,-179 6,0-2,0-1,0-3,-1-2,-1-1,1-2,-2-2,0-2,-1-1,-1-2,0-2,-2-1,-1-2,9-9,10-19,-2-2,-2-2,-3-3,-3-1,-2-3,-3-1,-3-1,-3-3,-3 0,7-31,12-45,-5-1,-7-3,-7-1,-1-43,2-108,-9-206,-67-673,16 728,27 398,-15-289,-14 1,-63-267,5 240,-51-256,27-298,91 802,-5 2,-4 1,-7 1,-31-64,-187-446,225 540,-111-283,119 318,-19-43,-3 2,-4 3,-56-77,89 147,-1 0,0 1,-1 1,-1 1,-1 0,-1 1,0 2,0 0,-2 1,0 1,0 1,-1 2,0 0,-1 1,0 1,0 2,-21-2,0 6,45 1,0 0,0 0,0 0,0 0,0 0,0 0,0 0,0 0,0 1,0-1,0 0,0 1,0-1,0 0,0 1,0-1,1 1,-1 0,0-1,0 1,1 0,-1-1,0 1,0 0,1 0,-1 0,1 0,-1-1,1 1,-1 0,1 0,0 0,-1 0,1 0,0 0,0 0,0 0,0 0,0 1,4 9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47.2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0 198,'383'-29,"216"16,-516 8,-79 0,-22 0,-298-23,207 22,-223-12,862 40,-125-2,-288-19,-105-4,-34-2,-166-20,-76 5,145 12,-334-25,1257 82,-542-46,-243-6,-41-3,-388-36,-14 3,397 40,27-1,1 0,-1 0,0 0,0 1,0-1,1 0,-1 0,0 0,0 0,1 0,-1 0,0 0,0 1,0-1,0 0,1 0,-1 0,0 1,0-1,0 0,0 0,0 0,0 1,1-1,-1 0,0 0,0 0,0 1,0-1,0 0,0 0,0 1,0-1,0 0,0 0,0 1,0-1,0 0,0 0,0 1,0-1,-1 0,1 0,0 0,0 1,0-1,0 0,0 0,-1 0,128 32,110 14,-114-24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50.15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1727 1154,'13'-256,"-13"227,0 0,-1 0,-2 0,-1 1,-2-1,0 1,-2 0,-1 1,-1 0,-1 0,-2 1,-8-13,-50-69,-62-73,114 160,-1 0,-1 1,-1 1,0 2,-2 0,0 1,0 1,-1 1,-1 2,-1 0,1 2,-2 1,1 1,-1 1,0 2,-1 1,1 1,-1 1,-11 2,10-1,0 1,0 2,0 1,0 1,0 1,1 2,-20 7,17-2,1 1,0 2,1 0,1 2,1 1,0 2,-15 14,29-22,1 1,1 0,0 1,0 1,1 0,1 0,1 1,0 0,1 1,1 0,0 0,1 0,1 1,-2 14,-1 43,3 1,3-1,6 41,-1-20,-16 481,3-302,11 1,17 47,2 44,-26 308,-31 87,16-546,-31 122,-2 5,29-167,7-64,5 1,5 0,5 79,8-109,1-17,-4 1,-2 0,-6 39,-45 261,50-298,3 0,2 0,4 0,4 7,50 466,-47-447,4-1,4-1,4-1,4-1,17 29,17 35,40 150,-62-140,-9-32,5-2,33 67,216 413,-221-449,78 135,-101-221,2-2,4-2,4-1,-32-45,0-1,2-1,1-1,0-1,2-1,1-1,0-1,1-2,11 4,-31-16,0-1,1 0,-1 0,1 0,-1-2,1 1,0-1,0 0,0-1,1 0,-1-1,0 0,0-1,0 0,0 0,0-1,0-1,0 1,0-2,-1 1,8-5,6-9,-1-1,-1-1,0-1,-2-1,0 0,-2-2,11-15,-22 29,80-110,-5-3,-6-4,-5-3,-6-3,38-115,-44 53,-8-2,0-52,-10 50,134-599,-40-73,-78 446,99-593,-123 745,-12-1,-12-72,-8 244,4-100,-9-1,-9 2,-38-189,-26 85,-35-61,19 65,-101-337,106 381,41 127,-18-86,60 188,5 16,0 0,-1 1,0-1,-1 0,0 1,-1-1,0 1,0 0,-1 1,0-1,-1 1,0 0,-1 0,0 0,0 1,0 0,-1 1,-1 0,1 0,-1 0,-8-3,-5 4,0 1,-1 1,1 0,-1 2,0 1,-22 2,-10-2,14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52.7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103 211,'-3'-3,"3"3,0 1,0-1,0 0,-1 1,1-1,0 1,0-1,0 1,0-1,-1 0,1 1,0-1,0 1,-1-1,1 0,0 1,-1-1,1 0,0 0,-1 1,1-1,0 0,-1 0,1 1,-1-1,1 0,0 0,-1 0,1 0,-1 1,1-1,-1 0,1 0,-1 0,1 0,0 0,-1 0,1 0,-1 0,1-1,-1 1,1 0,-1 0,1 0,0 0,-1-1,1 1,-1 0,1 0,0-1,-1 1,1 0,0-1,-1 1,1 0,0-1,0 1,-1 0,1-1,0 1,14 159,-10-132,45 201,-42-217,-53-148,38 106,-10-29,2-1,4-1,2 0,0-27,11 69,-1 20,0 1,1-1,-1 0,0 0,0 0,0 0,0 0,1 0,-1 0,0 0,0 0,0 0,0 0,0 0,1 0,-1 0,0 0,0 0,0 0,0 0,1 0,-1-1,0 1,0 0,0 0,0 0,0 0,0 0,1 0,-1 0,0 0,0-1,0 1,0 0,0 0,0 0,0 0,28 161,-25-143,11 75,5 0,4-2,7 11,3-28,-34-75,1 1,0 0,0 0,0-1,0 1,0 0,0 0,0-1,0 1,0 0,0-1,0 1,0 0,0 0,0-1,0 1,0 0,0-1,0 1,0 0,0 0,1-1,-1 1,0 0,0 0,0 0,0-1,1 1,-1 0,0 0,0 0,0-1,1 1,-1 0,0 0,0 0,1 0,-1 0,0 0,0-1,1 1,-1 0,0 0,0 0,1 0,-1 0,0 0,0 0,1 0,-1 0,1 0,-13-40,0 1,-3 0,-1 1,-6-8,4 6,-76-172,93 211,0 0,0 0,1-1,-1 1,0 0,1 0,-1-1,1 1,0-1,-1 1,1 0,0-1,0 1,0-1,0 1,0 0,0-1,0 1,0-1,1 1,-1 0,1-1,-1 1,1 0,-1-1,1 1,0 0,0 0,-1 0,1 0,0 0,0-1,0 1,0 1,0-1,0 0,1 0,-1 0,0 1,0-1,1 0,-1 1,0-1,1 1,-1 0,0-1,1 1,-1 0,1 0,211-33,-167 26,0-2,-1-2,-1-2,0-1,-1-3,0-2,19-12,-57 28,0 1,0-1,-1 0,1-1,-1 1,0-1,0 0,0 0,0 0,-1-1,0 1,0-1,0 0,0-1,-2 6,-1 0,0-1,0 1,0-1,0 1,1-1,-1 1,0-1,0 0,0 1,0-1,0 1,-1-1,1 1,0-1,0 1,0-1,0 1,0 0,-1-1,1 1,0-1,0 1,-1-1,1 1,0 0,-1-1,1 1,0-1,-1 1,1 0,-1 0,1-1,-1 1,1 0,0 0,-1-1,1 1,-1 0,1 0,-1 0,1 0,-1 0,1 0,-1 0,1 0,-1 0,0 0,1 0,-1 0,1 0,-1 0,1 0,0 0,-1 1,1-1,-1 0,1 0,-1 1,1-1,-1 0,1 1,0-1,-1 0,1 1,0-1,-1 0,1 1,-9 6,1 0,0 1,0-1,0 2,1-1,1 1,0 0,-2 4,0-2,-204 343,42-85,158-252,12-22,105-199,-10-6,4-35,-85 211,-18 54,-35 82,-5-2,-42 70,-37 81,102-188,22-63,-1 0,0 1,0-1,0 1,1-1,-1 0,0 1,0-1,1 0,-1 1,0-1,1 0,-1 0,0 1,1-1,-1 0,0 0,1 1,-1-1,0 0,1 0,-1 0,1 0,-1 0,1 0,-1 0,0 0,1 0,-1 0,1 0,-1 0,1 0,-1 0,0 0,1 0,-1 0,1 0,-1 0,0-1,1 1,-1 0,1 0,-1-1,0 1,1 0,-1 0,0-1,0 1,1 0,-1-1,0 1,0-1,1 1,-1 0,0-1,0 1,0 0,0-1,1 1,-1-1,0 1,0-1,0 1,0-1,24-26,-1-1,0 0,-3-2,8-16,-12 21,32-51,-4-2,32-78,-65 124,-12 32,1 1,0-1,0 0,0 0,-1 0,1 0,0 0,0 0,0 0,-1 0,1 0,0 0,0 1,0-1,-1 0,1 0,0 0,0-1,-1 1,1 0,0 0,0 0,0 0,-1 0,1 0,0 0,0 0,0 0,-1 0,1-1,0 1,0 0,0 0,0 0,-1 0,1 0,0-1,0 1,0 0,0 0,0 0,0-1,0 1,-1 0,1 0,0 0,0-1,0 1,0 0,0 0,0-1,0 1,0 0,0 0,0 0,0-1,0 1,0 0,1 0,-1-1,0 1,0 0,0 0,0 0,0-1,0 1,0 0,-15 14,-22 30,1 2,3 1,-6 14,24-37,-11 15,2 2,2 0,1 2,-13 40,26-70,5-31,-6-84,-5-73,-23-86,22 199,15 62,0 1,0 0,0-1,0 1,0 0,0-1,0 1,0 0,0 0,0-1,0 1,-1 0,1-1,0 1,0 0,-1-1,1 1,0-1,-1 1,1 0,-1-1,1 1,0-1,-1 1,1-1,-1 1,0-1,1 0,-1 1,1-1,-1 0,0 1,1-1,-1 0,0 0,1 1,-1-1,0 0,1 0,-1 0,0 0,1 0,-1 0,0 0,0 0,1 0,-1 0,0-1,1 1,-1 0,0 0,1-1,-1 1,1 0,-1-1,0 1,1-1,-1 1,1 0,-1-1,1 0,-1 1,1-1,0 1,-1-1,1 1,0-1,-1 0,-5 28,1 0,1 0,1 0,1 0,2 1,1-1,1 1,5 25,28 129,-18-104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3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0,'2'12,"1"11,3 15,-1 13,2 9,-1 9,1 0,-1-1,2-7,-2-8,-1-12,1-12,-1-14,-1-9</inkml:trace>
  <inkml:trace contextRef="#ctx0" brushRef="#br0" timeOffset="480.365">186 119,'0'-1,"0"0,0 0,0 1,0-1,0 0,0 0,0 0,0 1,0-1,0 0,0 0,1 0,-1 1,0-1,1 0,-1 0,1 1,-1-1,1 0,-1 1,1-1,-1 1,1-1,-1 1,1-1,0 1,-1-1,1 1,0-1,-1 1,1 0,0-1,0 1,0 0,-1 0,1 0,0 0,0-1,0 1,-1 0,1 0,0 0,0 1,0-1,-1 0,1 0,5 12,0 1,-1 0,0 0,-1 0,-1 0,0 1,-1-1,0 1,1 7,52 333,-53-348,-1-8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55.6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43,'8'27,"1"15,2 0,1 0,2-1,2-1,2 0,2-1,15 22,99 168,-118-181,-16-48,0 1,0-1,0 1,0-1,0 1,0-1,0 0,0 1,-1-1,1 1,0-1,0 1,0-1,0 0,-1 1,1-1,0 1,0-1,-1 0,1 1,0-1,-1 0,1 1,0-1,-1 0,1 0,0 1,-1-1,1 0,-1 0,1 0,-1 0,1 1,0-1,-1 0,1 0,-1 0,1 0,-1 0,1 0,-1 0,1 0,0 0,-1 0,1-1,-1 1,1 0,-1 0,1 0,0 0,-1-1,1 1,-1 0,1 0,0-1,-1 1,1 0,0-1,-1 1,1 0,0-1,0 1,-1 0,1-1,0 1,0-1,0 1,-28-24,5-6,1 0,1-1,1-2,2 0,1-1,2 0,1-2,2 1,2-2,1 1,1-4,-48-176,54 211,1 4,0 0,0 0,1 0,-1 0,0 0,1-1,-1 1,1 0,-1 0,1-1,0 1,-1 0,1 0,0-1,0 1,0 0,0-1,0 1,0 0,1-1,-1 1,0 0,1 0,-1-1,0 1,1 0,0 0,-1 0,1 0,0-1,-1 1,1 0,0 0,0 0,0 1,0-1,0 0,0 0,65 1,509 17,-554-17,-15-1,-1 0,1 1,-1 0,1 0,0 0,-1 1,1 0,-1 0,1 1,-1-1,5 3,-9-2,0 0,-1-1,1 1,-1 0,1 0,-1-1,0 1,0 0,0 0,0 0,0 0,0 0,0-1,-1 1,1 0,-1 0,1-1,-1 1,0 0,1 0,-1-1,0 1,0-1,0 1,0-1,-1 1,1-1,0 0,-1 1,0 1,-52 70,-4-2,-23 20,7-8,-68 91,179-214,22-27,-3-3,-3-2,-4-2,-2-3,-3-5,-33 55,-16 19,-48 58,-14 24,3 3,4 2,-41 74,60-62,41-90,-1 0,1-1,0 1,0 0,-1 0,1 0,0-1,0 1,0 0,0 0,0 0,0-1,0 1,0 0,0 0,0 0,0-1,1 1,-1 0,0 0,1-1,-1 1,0 0,1-1,-1 1,1 0,-1-1,1 1,-1 0,1-1,-1 1,1-1,0 1,-1-1,1 1,0-1,-1 0,1 1,0-1,0 0,0 0,-1 1,1-1,0 0,36-13,-17-4,0 0,0-1,-2 0,0-2,-2 0,0-1,-1-1,-1 0,-1-1,-1-1,5-14,-5 10,-1-2,-1 1,-2-1,-1 0,1-12,-7 40,0-1,0 1,0 0,-1 0,1-1,-1 1,1-1,-1 1,0 0,0-1,0 1,0-1,-1 1,1 0,-1-1,1 1,-1 0,0-1,0 1,0 0,0 0,0 0,0 0,0 0,-1 0,1 0,-1 0,0 0,0 1,1-1,-1 1,0-1,0 1,0 0,0-1,-1 1,1 0,0 1,-4 1,1 1,0 0,-1 0,1 0,0 1,0-1,0 1,1 1,-1-1,1 1,0-1,0 1,-4 5,-17 17,1 1,2 1,1 1,1 1,1 1,1 1,3 0,0 1,2 1,-2 11,15-45,-11 62,10-60,1 0,0 0,0 0,0-1,0 1,0 0,0 0,1 0,-1 0,1 0,-1 0,1-1,0 1,0 0,-1-1,1 1,0 0,1-1,-1 1,0-1,0 1,1-1,-1 0,0 0,1 1,0-1,-1 0,1 0,1 0,1-1,0-1,1 0,-1 1,0-2,0 1,0 0,0-1,0 0,0 0,-1 0,1 0,-1-1,1 1,-1-1,0 0,0 0,0 0,0 0,-1-1,1 1,-1-1,0 0,0 1,0-1,0 0,-1 0,8-17,-2 0,0-1,-1 0,-1 0,-1 0,-1-1,-2 1,0-1,-1 0,-1 1,-1-1,-4-17,5 29,0 0,-1 0,0 1,-1-1,0 1,-1 0,0-1,0 2,-1-1,0 1,-1-1,0 1,-5-4,10 12,-1 1,1-1,0 1,-1-1,1 1,-1 0,1 0,0 0,-1 0,1 0,-1 0,1 0,0 1,-1-1,1 0,-1 1,1-1,0 1,-1 0,1-1,0 1,0 0,0 0,-1-1,1 1,0 0,0 0,0 0,1 1,-1-1,0 0,0 0,0 0,1 1,-1-1,1 0,-1 1,1-1,-1 0,1 1,0-1,0 1,0-1,0 1,-11 35,2 1,2 0,1 0,2 0,2 0,1 14,1-43,-3 48,3 0,3 0,2-1,11 51,-9-84,-7-23,0 0,0-1,0 1,1 0,-1 0,0 0,0 0,0 0,0 0,1-1,-1 1,0 0,0 0,0 0,1 0,-1 0,0 0,0 0,0 0,1 0,-1 0,0 0,0 0,0 0,1 0,-1 0,0 0,0 0,0 1,1-1,-1 0,0 0,0 0,0 0,1 0,-1 0,0 1,0-1,0 0,0 0,0 0,0 0,1 1,-1-1,0 0,0 0,0 0,0 0,0 1,0-1,0 0,0 0,3-21,-2-1,-1 0,0 0,-2 0,-1-9,1 10,-48-450,39 404,5 66,3 17,-2 80,4 0,10 81,-6-125,2 0,2 0,2 0,3-1,10 25,-10-53,-12-23,0 0,0 0,1 1,-1-1,0 0,1 0,-1 1,0-1,1 0,-1 0,0 0,1 0,-1 1,0-1,1 0,-1 0,1 0,-1 0,0 0,1 0,-1 0,1 0,-1 0,0 0,1 0,-1 0,0-1,1 1,-1 0,1 0,-1 0,0 0,1-1,-1 1,0 0,0 0,1-1,-1 1,0 0,1 0,-1-1,0 1,0 0,0-1,1 1,-1 0,0-1,0 1,0-1,0 1,0 0,0-1,0 1,0 0,0-1,0 1,0-1,0 1,0 0,0-1,0 1,0-1,0 1,0 0,0-1,0 1,-1 0,5-30,-2 1,-1-1,-1 1,-3-18,2 21,-5-73,-4 0,-4 0,-6-3,1 47,11 59,-5 67,9-12,2-1,3 1,2 0,3-1,2 0,3 0,2-1,4 4,9-3,-26-58,-1-1,1 1,0-1,0 0,-1 1,1-1,0 1,0-1,0 1,0-1,0 0,0 1,0-1,0 1,0-1,0 0,0 1,0-1,0 1,1-1,-1 0,0 1,0-1,1 1,-1-1,0 1,1-1,-1 1,1-1,-1 1,0 0,1-1,-1 1,1 0,-1-1,1 1,-1 0,1-1,-1 1,1 0,0 0,-1 0,1-1,-1 1,1 0,0 0,-1 0,1 0,-1 0,1 0,0 0,-1 0,1 1,-1-1,1 0,-1 0,1 0,0 1,-1-1,1 0,-1 0,1 1,-1-1,1 1,-1-1,0 0,1 1,-1-1,1-39,-2 0,-1 0,-2 0,-8-29,5 25,0-5,-8-52,-4 0,-6-4,0 46,17 60,0 63,11-11,3 0,2 0,3-1,2 0,2-1,2-1,3 0,1-1,21 32,-14-33,-28-49,0 0,0 0,0 0,0-1,0 1,0 0,1 0,-1 0,0 0,0-1,0 1,0 0,1 0,-1 0,0 0,0 0,0 0,0-1,1 1,-1 0,0 0,0 0,0 0,1 0,-1 0,0 0,0 0,0 0,1 0,-1 0,0 0,0 0,1 0,-1 0,0 0,0 0,0 1,0-1,1 0,-1 0,0 0,0 0,0 0,1 0,-1 1,0-1,0 0,0 0,0 0,0 0,0 1,1-1,-1 0,0 0,0 0,0 0,0 1,0-1,0 0,0 0,-1-20,1 18,-11-120,6 0,5-1,10-60,1 112,-11 71,0 0,0 1,0-1,0 0,0 0,0 1,0-1,0 0,0 1,0-1,1 0,-1 1,0-1,0 0,0 0,0 1,0-1,0 0,1 0,-1 1,0-1,0 0,0 0,1 0,-1 1,0-1,0 0,1 0,-1 0,0 0,1 1,-1-1,0 0,0 0,1 0,-1 0,0 0,1 0,-1 0,0 0,0 0,1 0,-1 0,0 0,1 0,-1 0,0 0,1 0,-1 0,0-1,0 1,1 0,4 69,-3-29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04:57.7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373 227,'14'33,"108"436,-86-365,-36-105,0 1,0 0,0 0,0-1,0 1,0 0,1 0,-1-1,0 1,0 0,0 0,0-1,0 1,0 0,0 0,1-1,-1 1,0 0,0 0,0 0,1 0,-1-1,0 1,0 0,0 0,1 0,-1 0,0 0,0 0,1-1,-1 1,0 0,0 0,1 0,-1 0,0 0,1 0,-1 0,0 0,0 0,1 0,-1 0,0 0,0 1,1-1,-1 0,0 0,0 0,1 0,-1 0,0 0,0 1,0-1,1 0,-1 0,0 0,0 0,0 1,0-1,1 0,-1 0,0 1,1-26,-7-9,-2 0,-1 1,-2 0,-1 1,-1 0,-2 1,-1 1,-2 0,-1 1,-1 1,-16-18,-22-30,-2 3,-3 2,-4 3,-19-12,45 47,41 33,0-1,0 1,0-1,0 1,0-1,0 1,0-1,0 1,1 0,-1-1,0 1,0-1,0 1,0-1,1 1,-1 0,0-1,0 1,1 0,-1-1,0 1,1 0,-1-1,0 1,1 0,-1 0,1-1,-1 1,0 0,1 0,-1 0,1 0,-1-1,0 1,1 0,-1 0,1 0,-1 0,1 0,-1 0,1 0,-1 0,1 0,-1 0,0 1,1-1,-1 0,1 0,-1 0,0 0,1 1,-1-1,1 0,-1 0,0 1,1-1,-1 0,0 1,1-1,1 0,189 13,-6 1,1-8,55-11,-229 4,-11 1,1-1,0 0,0 0,0 1,0-1,0 1,0-1,0 1,0 0,0 0,0 0,0 0,0 0,0 0,0 0,0 1,0-1,-1 1,1 0,0-1,0 1,0 0,0 0,-1 0,1 0,-1 1,1-1,-1 0,1 1,-1-1,1 1,-1-1,0 1,0 0,0-1,0 1,0 0,0 0,-1 0,1-1,-1 1,1 1,-3 7,0 0,-1-1,0 1,0-1,-1 0,0 0,-1 0,0 0,0-1,-7 8,8-10,-142 188,102-141,2 1,2 3,3 1,-23 51,42-54,18-54,0-1,0 1,0-1,0 0,1 1,-1-1,0 0,0 1,1-1,-1 0,0 1,1-1,-1 0,0 0,1 1,-1-1,0 0,1 0,-1 0,0 0,1 1,-1-1,1 0,-1 0,0 0,1 0,-1 0,1 0,-1 0,1 0,-1 0,0 0,1 0,-1 0,1 0,-1 0,0-1,1 1,-1 0,1 0,-1 0,0-1,1 1,-1 0,0 0,1-1,-1 1,0 0,0-1,1 1,-1 0,0-1,0 1,0 0,1-1,-1 1,0-1,0 1,17-16,-2-2,0 1,0-2,-2 0,8-15,-7 12,213-372,-212 372,-23 40,-93 163,50-95,4 2,-4 19,26-22,25-85,0 1,-1-1,1 1,0 0,0-1,0 1,0-1,0 1,0-1,0 1,0 0,0-1,0 1,0-1,0 1,1-1,-1 1,0 0,0-1,1 1,-1-1,0 1,1-1,-1 0,0 1,1-1,-1 1,0-1,1 1,-1-1,1 0,-1 0,1 1,-1-1,1 0,-1 0,1 1,0-1,-1 0,1 0,-1 0,1 0,-1 0,1 0,0 0,-1 0,1 0,-1 0,1 0,-1 0,1 0,0 0,-1-1,1 1,-1 0,1-1,29-19,-9-2,-2-1,0-1,-2 0,0-2,-2 0,0 0,-2-2,-2 1,0-2,-2 0,0 0,-3 0,0-1,1-28,-5 46,0 0,0-1,-1 1,-1-1,0 1,-1 0,0-1,-1 1,0 0,-1 0,-1 0,1 0,-4-4,6 14,0 1,0-1,0 1,-1-1,1 1,-1 0,1 0,-1 0,0 0,1 0,-1 0,0 0,1 0,-1 1,0-1,0 0,0 1,0 0,0-1,0 1,0 0,0 0,1 0,-1 0,0 1,0-1,0 0,0 1,0 0,0-1,1 1,-1 0,0 0,0 0,1 0,-1 0,1 0,-1 0,1 1,-1-1,1 1,-64 53,-24 38,-5 10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23:21.1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447 78,'-14'-21,"15"22,0 0,0 0,0 1,0-1,0 0,1 0,-1-1,0 1,0 0,1 0,-1-1,0 1,1 0,-1-1,1 0,-1 1,1-1,-1 0,1 0,-1 1,1-1,-1 0,1-1,-1 1,1 0,-1 0,1-1,-1 1,1-1,-1 1,0-1,1 0,-1 1,0-1,1 0,-1 0,0 0,0 0,0 0,0 0,0 0,0 0,0-1,0 1,0 0,0 0,-1-1,1 0,0 1,0 0,0 0,-1 0,1-1,-1 1,1 0,-1 0,1 0,-1 0,1-1,-1 1,0 0,0 0,0-1,0 1,0 0,0-1,0 1,0 0,0 0,0-1,-1 1,1 0,-1 0,1-1,-1 1,1 0,-1 0,0 0,1 0,-1 0,0 0,0 0,0 0,0 0,0 0,0 1,0-1,0 0,0 1,0-1,0 0,0 1,-1-1,1 1,-1 0,1 0,0 1,1-1,-1 1,0-1,0 1,1-1,-1 1,0 0,1 0,-1-1,1 1,-1 0,1 0,-1 0,1 0,0-1,-1 1,1 0,0 0,0 0,0 0,-1 0,1 0,0 0,0 0,0 0,1 0,-1 0,0 0,0 0,0-1,1 1,-1 0,0 0,1 0,-1 0,1 0,-1-1,1 1,-1 0,1 0,0-1,-1 1,1 0,0-1,0 1,-1-1,1 1,0-1,0 1,0-1,0 0,0 1,0-1,-1 0,2 0,0 2,-1-1,1 0,0 0,-1 0,1 0,0 0,0-1,0 1,0-1,0 1,0-1,0 1,0-1,0 0,-1 0,1 0,0 0,0 0,0-1,0 1,0-1,0 1,0-1,0 1,0-1,-1 0,1 0,0 0,0 0,-1 0,1-1,-1 1,1 0,-1-1,-1 1,0 1,0-1,0 0,0 1,0-1,0 0,0 1,0-1,0 0,-1 1,1-1,0 1,0-1,-1 0,1 1,0-1,-1 1,1-1,-1 1,1-1,0 1,-1-1,1 1,-1 0,1-1,-1 1,0 0,1-1,-1 1,1 0,-1 0,0-1,1 1,-1 0,0 0,1 0,-1 0,0 0,1 0,-1 0,0 0,1 0,-1 0,1 0,-1 0,0 1,1-1,-1 0,0 0,1 1,-1-1,1 0,-1 1,1-1,-1 1,1-1,-1 1,1-1,-1 1,1-1,0 1,-2 1,1 0,0 1,0-1,1 1,-1-1,0 1,1-1,-1 1,1-1,0 1,0 0,0-1,0 1,1-1,-1 1,1-1,-1 1,1-1,1 3,6-28,-12 9,4 14,0-1,-1 1,1 0,0-1,-1 1,1 0,0-1,0 1,0-1,-1 1,1 0,0-1,0 1,0-1,0 1,0-1,-1 1,1-1,0 1,0 0,0-1,0 1,0-1,1 1,-1-1,0 1,0-1,0 1,0-1,0 1,1 0,-1-1,0 1,0-1,1 1,-1 0,0-1,1 1,-1 0,0-1,1 1,-1 0,0 0,1-1,-1 1,1 0,-1 0,1 0,-1-1,0 1,1 0,-1 0,1 0,-1 0,1 0,-1 0,29-2,-1 1,0 1,1 1,-1 2,24 5,-39-5,1 0,0 1,-1 1,0 0,0 1,0 0,-1 1,0 0,0 1,-1 1,0 0,0 0,-1 1,0 0,-1 0,0 2,-1-1,6 10,2 8,-1 0,-1 1,-1 1,8 30,-18-50,0 0,-1 1,0-1,-1 1,0 0,-1 0,0-1,-1 1,0 0,-1-1,0 1,-1-1,0 1,-1-1,-3 6,-14 18,-2-1,-1 0,-2-2,-1-1,-1-1,-2-2,-5 3,-24 26,-128 104,93-87,3 5,-8 15,57-54,-18 14,39-38,1 2,1 0,0 1,2 1,0 0,1 2,-3 6,15-17,1 0,-1 0,2 0,0 0,0 1,1-1,0 1,1-1,0 1,1-1,1 6,0 22,-1-18,13 132,-12-146,0-1,0 1,0 0,1 0,0-1,1 0,-1 1,1-1,0 0,1-1,0 1,-1-1,2 0,-1 0,0-1,1 1,0-1,0 0,7 2,131 32,-89-27,-46-10,-3-2</inkml:trace>
  <inkml:trace contextRef="#ctx0" brushRef="#br0" timeOffset="306.186">233 1856,'1'1,"-1"-1,1 1,-1-1,0 1,1 0,-1-1,0 1,1-1,-1 1,0 0,0-1,0 1,0 0,1-1,-1 1,0 0,0-1,0 1,0 0,0 0,-1-1,1 1,0 0,0-1,0 1,-1-1,1 1,0 0,-1-1,1 1,0-1,-1 1,1 0,-1-1,1 1,-1-1,1 0,-1 1,1-1,-1 1,1-1,-1 0,0 1,1-1,-1 0,1 0,-1 0,0 1,1-1,-1 0,0 0,0 0,1 0,-1 0,0 0,1 0,-1 0,0 0,1-1,-1 1,0 0,0 0,43 36,30 37,-71-70,1 1,0-1,-1 0,1 0,-1 1,0-1,0 1,0-1,-1 1,1 0,-1-1,0 1,0-1,0 1,0 0,-1-1,1 1,-1-1,0 1,0-1,0 1,-1-1,1 0,-1 1,0-1,-1 1,-10 13,-1-2,0 1,-2-2,1 0,-2-1,0 0,0-2,-17 9,16-9,-21 13</inkml:trace>
  <inkml:trace contextRef="#ctx0" brushRef="#br0" timeOffset="3063.79">594 2271,'1'-2,"0"1,0 0,1 0,-1 0,0 0,0 1,1-1,-1 0,1 0,-1 1,1-1,-1 1,1-1,-1 1,1 0,-1 0,1-1,-1 1,1 0,0 0,-1 1,1-1,-1 0,1 0,1 1,226 38,-122-4,-98-31,1 0,-1 1,0 1,0-1,-1 1,0 1,0 0,0 0,5 7,35 29,-41-39,0 1,-1 1,1-1,-1 1,-1 0,1 1,-1-1,0 1,0 0,-1 1,0-1,0 1,-1-1,0 1,0 0,-1 0,0 1,0-1,-1 0,0 1,-1-1,1 3,0-2,-1 0,1 0,-1 0,-1 0,0 0,0 0,0 0,-1 0,-1 0,0-1,0 1,0-1,-1 1,-1-1,1 0,-1-1,0 1,-2 0,-41 37,-3-2,-1-1,-2-4,-45 25,-284 144,353-190,1 1,0 1,1 1,2 2,0 1,1 1,-9 12,26-26,-8 6,2 1,0 1,1 0,0 1,2 1,0 0,2 0,0 1,1 0,-9 41,3 1,-4 55,16-107,1 0,1 0,0 1,0-1,1 0,1 0,0 0,0 0,1 0,1 0,0-1,0 0,1 1,0-2,1 1,0 0,0-1,1 0,0-1,1 0,0 0,0 0,1-1,0 0,0-1,0 0,1 0,3 0,62 22,-59-23,1 0,-1 1,0 1,0 1,0 0,-1 1,2 3,-5 1,-19-19,-2-5,0 1</inkml:trace>
  <inkml:trace contextRef="#ctx0" brushRef="#br0" timeOffset="3372.783">260 3982,'-12'-7,"19"16,39 32,-28-27,-2 1,1 0,-2 1,0 0,-1 1,9 16,-21-29,0 0,0 0,-1 0,1 0,-1 0,0 1,0-1,0 0,-1 1,0-1,0 1,0-1,0 0,0 1,-1-1,0 0,0 1,0-1,-1 0,1 0,-1 0,0 0,0 0,-1 0,1-1,-1 1,1-1,-1 1,0-1,-1 0,1 0,0 0,-1-1,0 1,-1 0,-145 85,112-68</inkml:trace>
  <inkml:trace contextRef="#ctx0" brushRef="#br0" timeOffset="6811.069">875 4168,'5'55,"-5"-56,0 1,0 0,0-1,0 1,0-1,0 1,0 0,0-1,0 1,0-1,0 1,0-1,0 1,0 0,0-1,1 1,-1-1,0 1,0 0,0-1,1 1,-1 0,0-1,0 1,1 0,-1-1,0 1,1 0,-1 0,0-1,1 1,-1 0,1 0,-1 0,0-1,1 1,-1 0,1 0,-1 0,1 0,-1 0,0 0,1 0,-1 0,1 0,-1 0,1 0,-1 0,0 0,1 1,-1-1,1 0,-1 0,0 0,1 0,-1 1,0-1,1 0,-1 1,0-1,1 0,-1 0,0 1,42 5,-38-5,70 13,-1 4,-1 2,56 25,-116-40,0-1,0 1,-1 1,1 0,-1 0,-1 1,1 1,-1 0,-1 0,1 1,-1 0,-1 1,0 0,0 0,-1 0,0 1,-1 1,0-1,-1 1,-1 0,4 10,-6-7,-1 1,0-1,-1 1,0 0,-1-1,-1 0,-1 1,0-1,-1 0,0 0,-2 0,1-1,-5 8,-14 23,-1-1,-3 0,-15 17,-11 11,-2-2,-3-3,-3-2,-3-3,-3-3,-2-3,-2-3,-59 31,-19-2,-124 78,258-149,-1 1,2 1,-1 0,2 1,0 1,-10 14,19-23,2 0,-1 0,1 0,0 0,0 1,0-1,1 1,0-1,1 1,-1 0,1 0,1 0,-1 0,1 0,0 0,1 0,0 0,0 0,0 0,1-1,1 4,1 1,0-1,1 0,0-1,1 1,0-1,0 0,1-1,0 1,1-1,0-1,0 1,0-1,1-1,0 0,1 0,9 4,16 6,1-1,1-2,0-2,6 0,0 1,23 16,-66-28,-1 0,1 0,0 0,0 0,0 0,0 0,-1 0,1 0,0 0,0 0,0 0,0 0,0 0,0 0,-1 1,1-1,0 0,0 0,0 0,0 0,0 0,0 0,0 1,0-1,-1 0,1 0,0 0,0 0,0 0,0 1,0-1,0 0,0 0,0 0,0 0,0 0,0 1,-7-5</inkml:trace>
  <inkml:trace contextRef="#ctx0" brushRef="#br0" timeOffset="7123.898">407 6054,'96'57,"-65"-42,-23-12,-1 0,1 0,0 0,-1 1,0 0,1 1,-2 0,1 0,-1 0,1 1,-1-1,-1 2,1-1,-1 1,0-1,-1 1,0 1,0-1,0 1,1 5,-6-5,0-1,-1 1,0-1,0 1,-1-1,0 0,0 0,0 0,-1 0,0-1,-1 1,1-1,-1 0,-1-1,1 1,-1-1,0 0,0 0,0-1,-1 0,-5 3,-29 21,1-3</inkml:trace>
  <inkml:trace contextRef="#ctx0" brushRef="#br0" timeOffset="9857.199">1021 6121,'-4'16,"37"-6,60-9,-64-3,-1 0,1 2,0 1,-1 2,0 1,0 0,0 3,0 0,-1 1,0 2,0 1,-1 1,8 6,-24-10,-1 1,0 0,0 0,-1 1,0-1,-1 2,0-1,0 1,-1 0,-1 1,0 0,-1-1,0 1,0 1,-1-1,-1 0,0 4,1 10,-1 0,-1 0,-1 0,-2 0,0 0,-2 0,-6 23,2-24,0-1,-1 0,-2 0,0-1,-2-1,0 0,-2 0,0-2,-1 0,-1 0,-1-2,-12 10,-7 4,-2-3,-1-1,-1-1,-1-3,-2-1,-10 2,-235 93,129-40,134-62,-105 75,110-70,1 1,1 1,1 1,1 1,2 0,-5 11,1-6,1 1,1 1,2 1,2 1,1-1,1 2,2 0,1 0,2 0,1 10,3-26,0 0,2 0,0 0,1-1,1 1,1 0,0 0,1-1,2 1,-1-1,2 0,1-1,0 0,1 0,1-1,10 14,-1-12,1-2,1-1,0 0,1-2,1 0,0-2,0 0,1-1,1-2,-1-1,1 0,6-1,21 9,-53-18,-3-1</inkml:trace>
  <inkml:trace contextRef="#ctx0" brushRef="#br0" timeOffset="10238.237">594 8179,'31'42,"108"104,-137-144,0-1,0 1,1 1,-1-1,0 0,-1 0,1 1,0-1,-1 1,1-1,-1 1,0 0,0 0,0-1,0 1,0 0,-1 0,1 0,-1 0,0 0,0 0,0 0,0 0,0 0,-1 0,1 0,-1 0,0-1,0 1,-1 2,-83 70,-145 82,134-96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20.8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0 335,'19'0,"19"0,17 0,15 0,13 0,8 3,-2-1,-6 1,-16 2,-18 2,-18 0</inkml:trace>
  <inkml:trace contextRef="#ctx0" brushRef="#br0" timeOffset="234.471">81 496,'18'0,"18"0,18 0,18 0,13 0,8 0,4 0,-3-2,-18-2</inkml:trace>
  <inkml:trace contextRef="#ctx0" brushRef="#br0" timeOffset="485.146">562 1,'45'15,"-1"2,-1 2,-1 2,33 22,-57-31,-1 0,0 1,0 1,-1 1,-1 1,-1 0,0 0,-1 1,-1 1,0 1,4 10,-13-22,1-1,-2 0,1 1,-1 0,0-1,0 1,-1 0,0 0,0 0,0 0,-1 0,0 0,-1 0,0 0,0 0,0 0,-1 0,0 0,0-1,0 1,-1-1,0 1,-1-1,1 0,-1 0,0-1,-1 1,0 0,-17 13,0-2,-1 0,0-2,-1 0,-1-2,-1 0,0-2,-15 4,7-1,-8 4,9-4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16.9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108 499,'-13'236,"11"-125,-3-77,-3-65,-52-402,41 316,19 116,0 0,0-1,0 1,0 0,0-1,1 1,-1 0,0 0,1-1,-1 1,1 0,0 0,-1 0,1 0,0 0,-1 0,1 0,0 0,0 0,0 0,0 0,0 0,0 0,0 1,0-1,1 0,-1 1,0-1,0 1,0-1,1 1,-1 0,0 0,1-1,-1 1,0 0,1 0,-1 0,0 0,0 1,1-1,-1 0,0 0,1 1,-1-1,0 1,0-1,0 1,1 0,-1-1,0 1,0 0,1 0,5 1,54 9,0-2,0-3,1-2,0-4,28-3,-12-4,-56 6</inkml:trace>
  <inkml:trace contextRef="#ctx0" brushRef="#br0" timeOffset="501.734">27 607,'181'9,"-122"-8,1 2,-1 3,27 7,-82-13,0 1,0-1,-1 1,1 0,0 0,0 0,-1 0,1 1,-1 0,1-1,-1 1,0 0,0 1,0-1,0 1,0-1,0 1,-1 0,1 0,-1 0,0 0,0 0,0 1,0-1,0 1,-1-1,0 1,1 0,-2-1,1 1,0 2,-7 96,6-100,0-1,0 1,0 0,1 0,-1-1,0 1,1 0,0-1,-1 1,1 0,0-1,0 1,0-1,0 0,0 1,0-1,0 0,0 1,1-1,-1 0,0 0,1 0,-1 0,1 0,-1 0,1-1,0 1,-1 0,1-1,0 1,-1-1,1 0,0 0,0 1,-1-1,1 0,0 0,0-1,70-8,-60 6,1-1,0 0,-1-1,0 0,0-1,-1-1,0 1,0-2,0 0,-1 0,0 0,0-2,-1 1,-1-1,1 0,-2-1,1 0,-1 0,-1-1,1-2,-5 8,4-9,-3 17,-3 28,-1-23,-1 0,1 0,1 1,-1-1,1 0,1 1,-1-1,1 0,0 0,1 1,0-1,0 0,1-1,-1 1,1 0,1-1,0 1,-1-1,2 0,-1 0,1-1,0 1,0-1,0 0,1-1,2 2,14 3</inkml:trace>
  <inkml:trace contextRef="#ctx0" brushRef="#br0" timeOffset="890.701">1190 593,'-6'14,"1"1,0-1,1 1,1 0,0 0,1 0,0 0,1 8,1-19,0 1,0 0,1 0,0-1,-1 1,2 0,-1-1,0 1,1-1,0 1,0-1,0 0,1 0,-1 0,1 0,0 0,0-1,1 1,-1-1,1 0,-1 0,1 0,0 0,0-1,0 0,0 0,1 0,3 1,1-1,0-1,1 0,-1-1,0 0,0 0,0-1,0 0,0-1,0 0,0 0,0-1,-1 0,1 0,-1-1,0 0,0-1,0 0,-1 0,1-1,-1 0,-1 0,1 0,-1-1,0 0,-1 0,1-1,-1 0,-1 0,0 0,0 0,0 0,-1-1,0 0,0-4,-2-17,-1 29,0 1,0-1,0 1,-1 0,1-1,0 1,0-1,0 1,0 0,-1-1,1 1,0 0,0-1,0 1,-1 0,1 0,0-1,-1 1,1 0,0 0,-1-1,1 1,0 0,-1 0,1 0,0-1,-1 1,1 0,-1 0,1 0,0 0,-1 0,1 0,-1 0,1 0,0 0,-1 0,1 0,-1 0,1 0,0 0,-1 1,1-1,0 0,-1 0,1 0,0 1,-1-1,1 0,0 0,-1 1,1-1,0 0,0 0,-1 1,1-1,0 0,0 1,-1-1,1 0,0 1,0-1,0 1,0-1,0 0,0 1,0-1,-4 6,0 0,1-1,0 2,0-1,1 0,0 0,0 1,0-1,1 1,0 0,0-1,1 1,0 0,0 0,0-1,1 1,0 0,0-1,3 7,-1-7,0 0,1 0,-1 0,2-1,-1 1,0-1,1 0,0 0,0-1,1 1,-1-1,1 0,0-1,0 0,0 1,4-1,30 16</inkml:trace>
  <inkml:trace contextRef="#ctx0" brushRef="#br0" timeOffset="1542.066">2100 701,'-156'-10,"153"10,-1 0,1 0,-1 1,1-1,0 1,-1 0,1 0,0 0,-1 0,1 1,0 0,0-1,0 1,0 0,1 0,-1 0,0 1,1-1,0 1,-1-1,1 1,0 0,0 0,1 0,-1 0,0 0,1 0,0 0,0 1,0-1,0 0,1 1,-1-1,1 1,0-1,0 0,0 1,0-1,0 1,1-1,0 1,1 1,0 0,1 1,-1-1,1-1,0 1,1 0,-1-1,1 1,0-1,0 0,0-1,0 1,1-1,0 1,0-2,-1 1,2 0,-1-1,0 0,0 0,2 0,7 2,-1 0,1-1,-1-1,1-1,0 1,0-2,0 0,4-1,0-2,0-1,-1 0,1-1,-1-1,0-1,-1 0,0-1,0-1,0 0,-1-1,-1-1,0-1,0 0,-1 0,-1-1,0-1,-1 0,0-1,-1 0,-1 0,0-1,-1 0,-1-1,-1 0,0 0,1-6,8-40,-3 0,-3 0,-2-1,-3 0,-3-32,-1 81,1 0,-1 0,-1 1,0-1,0 0,-2 1,0-1,0 1,-2-3,5 17,-1-1,1 0,0 1,0-1,0 1,0-1,-1 0,1 1,0-1,0 1,-1-1,1 1,0-1,-1 1,1-1,-1 1,1 0,-1-1,1 1,0-1,-1 1,0 0,1 0,-1-1,1 1,-1 0,1 0,-1-1,0 1,1 0,-1 0,1 0,-1 0,0 0,1 0,-1 0,1 0,-1 0,0 0,1 1,-1-1,1 0,-1 0,1 0,-1 1,0-1,1 0,-1 1,1-1,-1 0,1 1,0-1,-1 1,1-1,-1 1,1-1,0 1,-1-1,1 1,0-1,-8 11,1 0,0 1,1-1,1 1,0 0,0 1,1-1,1 1,-2 7,2-7,-9 27,2 1,2 0,1 1,2 0,2 0,2 0,2 0,2 0,1 0,2 0,2-1,2 0,2-1,1 0,2 0,2-2,3 4,-18-38,0 0,0 1,1-1,-1 0,1-1,0 1,0 0,0-1,0 1,1-1,0 0,-1 0,1-1,0 1,0-1,0 0,1 0,-1 0,0 0,1-1,0 0,-1 0,1 0,-1 0,1-1,0 0,0 0,-1 0,1 0,13-7,-1-1,-1 0,1-1,-1-1,-1-1,0 0,0-1,-1 0,-1-1,0-1,-1 0,0 0,-2-2,5-7,-13 21,-2 2,0-1,0 0,0 1,0-1,0 0,0 1,0-1,0 1,0-1,1 0,-1 1,0-1,0 1,1-1,-1 1,0-1,1 0,-1 1,1-1,-1 1,0 0,1-1,-1 1,1-1,-1 1,1 0,0-1,-1 1,1 0,-1 0,1-1,0 1,-1 0,1 0,-1 0,1 0,0 0,-1 0,1 0,0 0,-1 0,1 0,0 0,-1 0,1 0,-1 1,1-1,0 0,-1 0,1 1,-1-1,1 0,-1 1,1-1,-1 1,1-1,-1 1,1-1,-1 1,7 46,-7-40,0-1,0 1,1-1,0 1,0-1,0 1,1-1,0 0,0 0,1 0,0 0,0 0,0 0,1-1,-1 0,1 0,1 0,-1 0,1 0,4 3,43 9,-25-15</inkml:trace>
  <inkml:trace contextRef="#ctx0" brushRef="#br0" timeOffset="1846.784">2955 522,'-16'-5,"-10"-3,-7-4,2 1</inkml:trace>
  <inkml:trace contextRef="#ctx0" brushRef="#br0" timeOffset="2110.82">2126 300,'27'-5,"28"-1,26 0,23 1,19 4,8 4,-17 2</inkml:trace>
  <inkml:trace contextRef="#ctx0" brushRef="#br0" timeOffset="3530.77">3396 740,'-8'8,"-1"0,1 1,1 0,0 1,0-1,1 1,0 0,0 1,1-1,1 1,0 0,0 2,3-11,1 0,0 0,-1 0,1 0,0 0,0 0,0-1,1 1,-1 0,0 0,1 0,-1 0,1-1,-1 1,1 0,0 0,0-1,0 1,0 0,0-1,0 1,1-1,-1 0,0 1,1-1,-1 0,1 0,-1 0,1 0,-1 0,1 0,0 0,0-1,-1 1,1 0,0-1,0 0,0 1,0-1,-1 0,3 0,79-10,-77 8,-1 1,1-1,0 0,-1 0,0-1,1 0,-1 0,0 0,-1 0,1-1,0 0,-1 0,0 0,0 0,0-1,-1 1,1-1,-1 0,0 0,0-1,-1 1,0 0,0-1,0 0,-1 1,1-1,-1 0,-1 0,1 1,-1-1,0 0,0 0,-1 0,1 0,-2 0,1 1,0-1,-1 0,0 1,-2-3,-3 0,0-1,-1 2,0-1,-1 1,1 1,-1-1,-1 1,1 1,-1 0,0 0,0 1,-1 0,1 1,-1 0,1 1,-1 0,0 1,0 0,0 0,0 1,-5 1,13-1,1 0,-1-1,0 2,0-1,0 0,1 0,-1 1,0 0,0-1,1 1,-1 0,1 0,-1 1,1-1,-1 1,1-1,0 1,0-1,-1 1,1 0,1 0,-3 2,4-3,1 0,-1 1,0-1,1 0,-1 0,0 0,1 0,0 0,-1 0,1 0,-1 0,1-1,0 1,0 0,0 0,-1 0,1-1,0 1,0 0,0-1,0 1,0-1,0 1,0-1,0 0,0 1,0-1,1 0,-1 0,0 0,26 7,1-1,-1-2,1-1,-1-1,1-1,21-3,-40 2,314-9,-320 8,0 0,1 1,-1 0,0 0,0 0,0 0,0 0,0 0,0 1,0 0,0 0,0-1,0 2,0-1,0 0,0 0,-1 1,1 0,0 0,-1-1,0 1,1 1,-1-1,0 0,0 0,0 1,0 0,-1-1,1 1,-1 0,2 2,-17 76,-1-5,15-74,1 0,-1 1,0-1,1 0,0 0,0 0,0 0,0 0,0 0,0 0,0 0,0 0,1-1,-1 1,1 0,-1-1,1 1,0-1,0 1,-1-1,1 0,0 0,0 0,0 0,0 0,1-1,-1 1,0 0,1-1,65 4,-55-5,0-1,0 0,0-1,0 0,-1-1,0-1,0 0,0 0,0-1,-1-1,0 0,0 0,-1-1,0-1,0 0,-1 0,0 0,-1-1,0-1,6-10,-5-16,-9 36,0 0,0 0,1 1,-1-1,0 0,0 1,0-1,-1 0,1 0,0 1,0-1,0 0,0 1,-1-1,1 0,0 1,-1-1,1 1,0-1,-1 0,1 1,-1-1,1 1,-1-1,1 1,-1-1,1 1,-1-1,1 1,-1 0,0-1,1 1,-1 0,0 0,1-1,-1 1,0 0,0 0,1 0,-1 0,0 0,1 0,-1 0,0 0,1 0,-1 0,0 0,0 1,0-1,-2 2,-1 0,1 0,0 0,0 0,0 1,0-1,0 1,1 0,-1 0,1 0,-1 0,1 0,0 0,0 1,1-1,-1 1,1-1,0 1,0 0,0 0,0-1,0 1,1 0,0 0,0 0,0 0,0 0,1-1,-1 1,1 0,0 0,1 2,3 2,1 0,0 0,0 0,0-1,1 0,0 0,1-1,-1 0,1 0,1-1,-1 0,1 0,0-1,0 0,0 0,0-1,1-1,-1 1,6-1,21 7,1-2,0-2,0-1,0-2,0-1,0-2,0-2,26-5,-52 6,0-1,0 0,0 0,0-1,-1 0,0-1,10-6,-18 10,0 0,0-1,0 1,0 0,-1-1,1 0,0 1,-1-1,0 0,1 0,-1 0,0 1,0-1,0-1,0 1,0 0,0 0,-1 0,1 0,-1-1,1 1,-1 0,0-1,0 1,0 0,0 0,0-1,-1 1,1 0,-1 0,1-1,-1 1,0 0,0 0,0 0,0 0,0 0,0 0,-1 0,1 0,-2 0,-3-5,-1 1,1 0,-1 1,-1 0,1 0,-1 0,0 1,0 0,0 1,0-1,-1 2,0-1,1 1,-1 1,0-1,0 2,0-1,0 1,0 0,0 1,1 0,-1 0,0 1,-8 3,14-4,0 0,0 0,0 0,0 0,0 1,0-1,0 1,0 0,0-1,1 1,-1 1,1-1,0 0,0 1,-1-1,1 1,1-1,-1 1,0 0,1 0,-1 0,1 0,0 0,0 0,0 0,1 1,-1-1,1 0,-1 0,1 1,0-1,1 0,-1 0,0 1,1-1,0 0,0 0,0 0,0 0,0 0,1 1,5 3,1 0,0 0,1-1,-1 0,1 0,1-1,-1 0,1-1,0 0,0 0,0-1,0 0,0-1,1 0,-1-1,1 0,-1-1,1 0,7-1,-9 1,1 0,0 0,-1-1,1 0,-1-1,1 0,-1-1,0 0,0 0,0-1,0 0,0 0,-1-1,0 0,0-1,0 0,-1 0,0-1,1 0,-14 46,6-34,0 0,1 0,-1 0,1 0,0 0,0 0,1 0,-1 0,1 0,0 0,1-1,-1 1,1-1,0 1,0-1,0 0,1 0,-1-1,1 1,0-1,0 1,0-1,0-1,1 1,-1 0,1-1,0 0,0 0,-1-1,1 1,0-1,1 0,-1 0,0-1,0 1,0-1,0 0,0-1,1 1,-1-1,0 0,0-1,0 1,0-1,-1 0,1 0,0 0,-1 0,1-1,-1 0,0 0,1-1,5-10,0 0,-2 0,0-1,0 0,-1-1,-1 1,-1-1,0 0,-1-1,-1 1,-1-1,0 1,-1-1,0 0,-2 0,0 0,-2-9,2-3,2 27,0 1,0 0,0 0,0 0,0 0,0 0,0 0,0 0,0 0,0 0,1 0,-1 1,0-1,1 1,-1-1,0 1,1-1,-1 1,1 0,-1-1,1 1,-1 0,1 0,-1 0,0 0,1 0,-1 1,1-1,-1 0,1 1,-1-1,0 1,1-1,-1 1,0 0,1-1,-1 1,0 0,0 0,1 1,10 2,6 0,202 63,-215-66,0 1,0 0,-1 0,1 1,0-1,-1 1,1 0,-1 1,0-1,0 1,0-1,-1 1,1 0,-1 0,0 1,0-1,-1 1,1 0,-1-1,0 1,0 0,0 0,-1 0,1 5,-13 82,8-81,0 1,1-1,0 1,1 0,1 0,0 0,0-1,1 2,0-9,0 0,1 0,-1 0,1-1,-1 1,1 0,1-1,-1 1,0-1,1 0,0 0,-1 0,1 0,0 0,1-1,-1 1,0-1,1 0,-1 0,1 0,0 0,0-1,0 1,0-1,99 12,-89-14,0-1,-1 0,1-1,-1-1,0 0,0 0,0-2,-1 1,1-2,-1 0,-1 0,0-1,0 0,0-1,-1 0,0-1,-1 0,0 0,0-1,-2-1,1 1,-1-1,-1 0,0-1,-1 1,0-1,-1 0,-2 10,-1-1,0 1,0 0,0 0,0 0,-1-1,0 1,1 0,-1 0,0-1,0 1,-1 0,1-1,-1 1,0 0,1 0,-1-1,-1 1,1 0,0 0,-1 0,0 1,1-1,-1 0,0 0,-1 1,1 0,0-1,-1 1,1 0,-1 0,0 0,1 0,-1 1,-3-2,1 2,0 0,-1 1,1-1,0 1,-1 1,1-1,0 1,-1 0,1 0,0 0,0 1,0-1,0 1,0 1,0-1,1 1,-1 0,1 0,-1 0,1 0,0 1,1-1,-1 1,0 0,1 1,0-1,0 1,0-1,1 1,0 0,-1 0,2 0,-1 0,1 0,-1 0,1 0,1 1,-1-1,1 0,0 1,0-1,0 0,1 1,0-1,0 0,0 0,2 4,6 3,1 0,0-1,1-1,0 0,1 0,0-1,0-1,0 0,1 0,1-2,-1 1,1-2,14 4,57 24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26.0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68,'2'18,"-3"20,-5 16,-2 16,-6 10,-2 2,2-2,1-7,2-9,4-14,2-12,3-14</inkml:trace>
  <inkml:trace contextRef="#ctx0" brushRef="#br0" timeOffset="245.344">3 241,'2'16,"5"17,9 11,8 11,7 3,4 0,5-3,-2-7,-1-7,-4-8,-6-9</inkml:trace>
  <inkml:trace contextRef="#ctx0" brushRef="#br0" timeOffset="430.879">377 1,'0'27,"-3"25,-2 22,-5 17,-4 8,-1 4,2-3,3-6,5-13,4-20</inkml:trace>
  <inkml:trace contextRef="#ctx0" brushRef="#br0" timeOffset="924.915">443 683,'-4'-12,"1"0,0 0,0 0,1 0,1-1,0 1,1-1,0 1,1 0,0-1,1 1,0 0,1 0,0 0,1 0,1 0,1-1,0 0,-6 9,1 1,-1-1,1 1,0 0,1-1,-1 1,0 0,1 0,0 0,0 0,0 0,0 0,0 1,1-1,-1 1,1-1,-1 1,1 0,0 0,0 0,0 0,0 1,0-1,0 1,1 0,-1 0,0 0,1 0,-1 1,2-1,123 63,-46-2,-80-58,1 1,-1-1,0 1,-1-1,1 1,0 0,-1-1,1 1,-1 0,0 0,0 0,0 0,-1 1,1-1,-1 0,1 0,-1 0,0 0,0 1,0-1,-1 0,1 0,-1 0,0 0,0 0,0 0,0 0,0 0,-2 3,-87 131,89-135,0 0,0 0,1 0,-1 0,1 0,-1 0,1 0,0 0,0 0,0 0,0 0,0 0,0 0,1 0,-1 0,1 0,-1 0,1 0,0 0,0 0,0-1,0 1,0 0,0-1,0 1,1 0,-1-1,0 1,1-1,-1 0,1 0,0 1,-1-1,1 0,0 0,0 0,0-1,0 1,1 0,83 16,-82-17,44 3,1-3,0-2,-1-2,43-10,-29 3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29.2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1,'11'9,"4"3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4.5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1,'16'2,"16"1,17 2,11 3,3 1,-6 1,-11-3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4.7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0,'18'7,"22"7,22 0,22 1,16-2,-9-4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4.1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2,'11'0,"51"-1,0 2,-1 4,1 2,6 4,-66-11,1 0,0 1,-1-1,1 1,-1-1,0 1,1 0,-1 0,0 0,1 0,-1 1,0-1,0 1,0-1,0 1,0 0,0-1,-1 1,1 0,-1 0,1 0,-1 1,0-1,0 0,1 0,-2 1,1-1,0 1,0-1,-1 1,1-1,-1 1,0-1,0 1,0-1,0 1,-1 2,-50 184,37-138,3 1,2 0,3 0,1 1,3 0,4 37,0-76,-1-10,0-1,0 0,0 0,-1 1,1-1,-1 1,0-1,1 0,-2 1,1-1,0 1,-1-1,1 0,-1 1,0-1,0 0,-1 1,1-1,-1 0,1 0,-1 0,0 0,0-1,0 1,-1-1,1 1,0-1,-2 1,-9-1</inkml:trace>
  <inkml:trace contextRef="#ctx0" brushRef="#br0" timeOffset="248.372">1 403,'23'-2,"21"-1,16 0,15 1,12 0,7 1,2 0,-16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28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0 264,'14'2,"13"1,13 0,16-1,13-3,11-3,10-1,6-2,1 0,-4 1,-9 2,-14 2,-18 0,-16 2</inkml:trace>
  <inkml:trace contextRef="#ctx0" brushRef="#br0" timeOffset="429.429">777 0,'0'0,"0"1,1-1,-1 0,0 1,0-1,0 0,0 1,0-1,0 0,0 1,0-1,0 0,0 1,-1-1,1 0,0 1,0-1,0 0,0 0,0 1,0-1,-1 0,1 1,0-1,0 0,0 0,-1 0,1 1,0-1,0 0,-1 0,1 0,0 1,-1-1,1 0,0 0,-1 0,1 0,0 0,0 0,-1 0,1 0,0 0,-1 0,1 0,0 0,-1 0,1 0,0 0,-1 0,1 0,0 0,-1 0,1 0,0-1,0 1,-1 0,1 0,0 0,0 0,-1-1,1 1,18 23,78 47,-81-62,-1 1,0 0,0 1,-1 1,-1 0,0 0,0 2,-1-1,0 1,-1 1,-1 0,2 4,-9-13,-1 0,1 1,-1-1,0 0,-1 1,1-1,-1 1,0-1,0 1,-1-1,1 0,-1 1,0-1,-1 0,1 1,-1-1,0 0,-1 0,1-1,-1 1,0 0,-2 2,-83 89,-31-1,107-84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2.3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1110,'157'-222,"-154"218,27-35,-29 39,0-1,-1 0,1 1,0-1,-1 0,1 1,0-1,0 1,0-1,0 1,-1 0,1-1,0 1,0 0,0 0,0-1,0 1,0 0,0 0,0 0,0 0,0 0,0 1,-1-1,1 0,0 0,0 0,0 1,0-1,0 1,0-1,-1 0,1 1,0 0,0-1,0 1,-1-1,1 1,-1 0,1-1,0 1,-1 0,1 0,-1 0,1-1,-1 2,4 6,0 1,0 0,-1 0,-1 0,1 0,-1 1,-1-1,0 0,0 1,-1-1,0 1,-1-1,0 1,-2 8,-12 14,14-32,0-1,1 1,-1 0,1-1,-1 1,0 0,1-1,-1 1,1-1,-1 1,1-1,0 1,-1-1,1 0,-1 1,1-1,0 1,0-1,-1 0,1 1,0-1,0 0,0 1,0-1,-1 0,1 1,0-1,0 0,0 1,1-1,-1 0,0 1,0-1,0 0,0 1,1-1,-1 0,0 1,1-1,-1 1,0-1,1 0,-1 1,1-1,-1 1,1-1,93-167,-54 102,-4-3,-2-1,-3-1,-4-2,-3-1,-3-1,-3-1,4-46,-22 119,2-10,-1 0,-1 0,1 0,-2-1,0 1,-1 0,0 0,-1 0,3 12,1 0,-1 1,0-1,0 1,0-1,0 0,0 1,0-1,0 1,-1-1,1 0,0 1,0-1,0 1,-1-1,1 1,0-1,0 1,-1-1,1 1,0-1,-1 1,1-1,-1 1,1-1,-1 1,1 0,-1-1,1 1,-1 0,1 0,-1-1,1 1,-1 0,1 0,-1 0,0-1,1 1,-1 0,1 0,-1 0,0 0,1 0,-1 0,1 1,-1-1,0 0,1 0,-1 0,1 0,-1 1,1-1,-1 0,1 0,-1 1,1-1,-1 1,1-1,-1 0,1 1,-1-1,1 1,0-1,-1 1,-19 39,10 5,2 0,3 1,1 0,2 0,2 0,2 1,4 12,13 88,37 140,-30-164,-17-64,-12-48,-2-10</inkml:trace>
  <inkml:trace contextRef="#ctx0" brushRef="#br0" timeOffset="1327.14">161 535,'-114'-60,"97"50,19 5,84 16,96 19,468 94,-518-80,-131-44,0 0,0 0,0 0,1 1,-1-1,0 0,0 1,0-1,0 1,0-1,0 1,0-1,0 1,0 0,0-1,0 1,0 0,0 0,-1 0,1 0,0 0,0 0,-1 0,1 0,-1 0,1 0,-1 0,1 0,-1 0,0 0,0 1,1-1,-1 0,0 0,0 0,0 0,0 1,0-1,-1 0,1 0,0 0,-1 0,1 0,0 1,-1-1,1 0,-1 0,0 0,1 0,-1 0,0 0,1 0,-1-1,0 1,0 0,0 0,0-1,0 1,0 0,0-1,0 1,0-1,0 1,0-1,0 0,-1 1,1-1,0 0,0 0,0 0,-342 112,283-69,59-42,0 0,0 1,0-1,0 0,0 0,1 0,-1 0,0 1,1-1,-1 0,1 1,-1-1,1 1,0-1,-1 0,1 1,0-1,0 1,0-1,0 1,0-1,0 0,1 1,-1-1,0 1,1-1,-1 0,1 1,0-1,-1 0,1 0,0 1,0-1,0 0,-1 0,1 0,0 0,1 0,-1 0,0 0,0 0,0-1,0 1,1 0,-1-1,0 1,2 0,11 4,0 1,1-2,0 0,0 0,0-2,0 0,0 0,1-1,-1-1,1-1,-1 0,-2 0,0 1,0-2,0 1,0-2,-1 0,1 0,-1-1,0-1,0 0,0 0,0-1,-1-1,0 0,-1-1,1 0,-2 0,1-1,-1 0,0-1,-1 0,0 0,3-7,-6-3,-5 20,0 0,0 0,-1 0,1 0,0 0,0 0,0 0,-1 1,1-1,0 0,0 0,-1 0,1 0,0 0,0 0,0 0,-1 0,1 0,0 0,0 0,-1-1,1 1,0 0,0 0,0 0,-1 0,1 0,0 0,0 0,0-1,-1 1,1 0,0 0,0 0,0 0,0-1,0 1,0 0,-1 0,1 0,0-1,0 1,0 0,0 0,0 0,0-1,0 1,0 0,0 0,0 0,0-1,0 1,0 0,0 0,0-1,0 1,0 0,0 0,0 0,0-1,0 1,1 0,-1 0,0-1,-5 7,1 0,0 0,0 1,1-1,-1 1,1-1,1 1,-1 0,1 0,1 0,-1 1,1-1,0 0,1 1,0 6,0-11,0 0,1 0,0 0,-1 0,1 0,0 0,0 0,1 0,-1 0,0-1,1 1,0 0,0-1,0 1,0-1,0 0,0 0,0 0,1 0,-1 0,1 0,0-1,-1 1,1-1,0 0,0 1,0-1,0-1,0 1,0 0,3 0,0-1,-1 1,1-1,0 0,-1 0,1 0,0-1,-1 0,1 0,-1 0,1-1,-1 0,0 0,1 0,-1-1,0 1,-1-1,3-2,3-7,0 0,-1-1,0-1,-1 1,0-1,-2 0,1-1,-2 0,0 0,-1 0,0 0,-1-1,-1 0,0-11,2 7,15-99,-17 117,-1 0,1-1,0 1,0 0,0 0,1 0,-1 0,0 1,1-1,-1 1,1-1,-1 1,1 0,0 0,-1 0,1 0,0 1,0-1,0 1,-1-1,1 1,0 0,0 0,0 0,0 1,0-1,0 1,-1 0,1-1,0 1,0 0,-1 1,1-1,-1 0,1 1,-1-1,0 1,1 1,2-2,4 2,1 1,-1-1,0 2,0-1,0 1,-1 0,0 1,0 0,0 1,-1-1,1 1,-2 1,1-1,-1 1,0 0,-1 1,0-1,0 1,-1 0,0 0,1 4,-2 4,-1 0,0 0,-1 0,-1 1,0-1,-2 8,0 42,2-63,0 1,0-1,1 1,-1-1,1 1,0-1,0 1,1-1,-1 0,1 0,0 0,0 0,0 0,1 0,-1 0,1 0,0-1,0 0,0 1,1-1,-1-1,1 1,0 0,-1-1,1 0,0 1,1-2,-1 1,0 0,0-1,1 0,-1 0,1 0,-1-1,5 1,3-1,0 0,0-1,0 0,0-1,-1 0,1-1,0 0,-1-1,0 0,0-1,0 0,0-1,-1 0,0-1,0 0,-1 0,0-1,0 0,-1-1,0 0,0 0,-1-1,0 0,-1 0,0-1,-1 1,0-1,-1-1,0 1,-1 5,0 0,-1-1,0 1,-1 0,1-1,-1 0,0 1,-1-1,0 0,0 1,0-1,-1 0,0 1,0-1,0 1,-1-1,0 1,-1 0,1 0,-1 0,0 0,-1 0,1 0,-4-3,3 8,0 0,1 1,-1-1,0 1,0 0,0-1,0 2,1-1,-1 0,0 1,0 0,1 0,-1 0,0 0,1 0,-1 1,1 0,-1 0,1 0,0 0,0 0,0 0,0 1,0 0,1-1,-1 1,1 0,-1 1,1-1,0 0,0 0,1 1,-1-1,1 1,0 0,0-1,0 2,-1 0,0 0,1 0,0 0,0 1,0-1,1 0,0 1,0-1,0 0,0 1,1-1,0 0,0 1,1-1,-1 0,1 0,0 0,1 0,-1-1,1 1,0 0,0-1,0 0,1 0,-1 0,1 0,0 0,4 2,6 5,2 0,-1 0,2-2,-1 0,1-1,0 0,14 3,0 0,1-1,1-2,0-1,0-2,0-1,0-2,0-1,1-1,-1-2,4-2,-30 4,1-1,-1-1,1 1,-1-1,0-1,1 1,-1-1,0-1,-1 1,1-1,-1 0,1-1,-1 1,-1-1,1-1,-1 1,0-1,0 0,0 0,-1 0,0 0,0-1,0 0,-1 0,0 0,1-7,-2 6,-1 0,0 0,0-1,-1 1,0 0,-1 0,0-1,0 1,-1 0,0 0,0 0,-1 0,0 1,-1-3,2 7,1-1,-1 1,0 0,-1-1,1 1,0 0,-1 1,0-1,0 0,0 1,0-1,0 1,0 0,0 0,-1 1,1-1,-1 0,1 1,-1 0,0 0,0 0,1 1,-1-1,0 1,0 0,0 0,0 0,1 0,-1 1,0-1,-1 1,-2 2,0-1,0 1,1 0,-1 0,1 1,-1 0,1 0,0 1,1-1,-1 1,1 1,0-1,0 1,1 0,-1 0,1 0,1 0,-1 1,1-1,0 1,1 0,-1 0,2 0,-1 1,1-1,0 0,0 0,1 1,0 1,0-4,2-1,-1 0,0 1,1-1,0 0,0 0,0 0,0 0,1 0,-1-1,1 1,0-1,0 1,0-1,1 0,-1-1,1 1,0 0,0-1,0 0,0 0,0 0,0 0,6 2,0-1,0 1,1-2,-1 1,1-2,-1 1,1-1,-1-1,6 0,-10-1,-1 1,1-1,0 0,0 0,0-1,0 0,-1 0,1 0,-1-1,0 0,0 0,0 0,0 0,0-1,0 0,-1 0,0 0,0-1,0 1,0-1,-1 0,0 0,0 0,0 0,-1-1,1 1,-1-1,-1 0,1 1,-1-1,0 0,0-4,1 5,-1 0,0 0,0-1,-1 1,1-1,-1 1,0-1,0 1,-1-1,0 1,0 0,0-1,-1 1,0 0,1 0,-2 0,1 0,-1 0,-2-3,4 8,-1 0,1 0,-1 1,1-1,-1 1,1-1,-1 1,1-1,0 1,-1 0,1 0,0 0,0 0,0 0,-1 0,1 0,0 0,0 0,1 0,-1 1,0-1,0 0,0 1,1-1,-1 0,1 1,-1-1,1 1,0-1,0 1,-1-1,1 1,0-1,0 1,0-1,1 1,-1-1,0 2,1 2,-1 1,1-1,0 1,1-1,-1 0,1 1,0-1,0 0,1 0,-1 0,1 0,0-1,1 1,-1-1,1 0,0 0,0 0,0 0,0-1,1 1,0-1,-1 0,4 1,11 6,0-1,1-1,-1 0,1-1,12 1,26 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1.0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200 334,'0'14,"0"9,0 7,0 3,-2 3,-1 0,0-2,1-4,0-5,3-7,2-11,0-6</inkml:trace>
  <inkml:trace contextRef="#ctx0" brushRef="#br0" timeOffset="468.943">0 1,'47'11,"0"2,-1 2,-1 2,23 14,-55-25,0 1,0 1,-1 1,0-1,0 2,-1 0,0 0,-1 1,-1 0,1 1,-2 0,1 0,-2 1,0 0,0 0,3 13,-5-7,-1 1,-1-1,-1 1,-1 0,0 0,-2 0,0 0,-1 0,-1 0,-3 9,0 10,5-37,1 0,-1 1,1-1,0 0,0 1,0-1,0 0,0 1,0-1,1 0,-1 0,1 1,0-1,-1 0,1 0,0 0,0 1,1-1,-1 0,0 0,1-1,-1 1,1 0,-1 0,1-1,0 1,0-1,0 0,0 1,0-1,0 0,0 0,0 0,0 0,0-1,1 1,-1 0,0-1,1 0,-1 0,10 1,0-1,0 0,0-1,0 0,-1-1,1 0,0-1,-1 0,0-1,0-1,0 0,0 0,-1-1,1 0,-1 0,-1-2,0 1,0-1,0 0,-1-1,0 0,0 0,-1-1,-1 0,0 0,0 0,-1-1,0 0,-1 0,0-1,-1 1,0-2,-3-9,-7 35,7-7,0 0,1-1,-1 1,1 0,0 0,1 0,0-1,0 1,0 0,0-1,1 0,0 0,0 0,0 0,1 0,0 0,0-1,0 0,0 0,0 0,1 0,0-1,0 1,0-1,0-1,1 1,-1-1,1 0,-1 0,5 1,27 11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29.00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296 185,'-5'-5,"0"0,-1-1,1 2,-1-1,-1 1,1 0,0 0,-1 1,0 0,0 0,0 0,0 1,0 0,-1 1,1-1,-1 1,1 1,-1 0,1 0,-1 0,1 1,-1 0,1 0,0 1,0 0,-1 0,-1 2,1 1,0 0,1 0,0 1,0 1,0-1,1 1,0 0,0 0,1 1,0 0,0 0,1 0,0 0,0 1,1 0,0-1,0 1,1 3,1-10,1 1,-1 0,1-1,0 1,0 0,0-1,0 1,1 0,-1-1,1 1,-1-1,1 1,0-1,0 1,0-1,1 1,-1-1,0 0,1 0,-1 1,1-1,0 0,0-1,0 1,0 0,0 0,0-1,1 1,-1-1,0 0,1 0,-1 0,1 0,-1 0,1 0,-1-1,1 1,0-1,-1 0,1 1,0-1,-1-1,1 1,1 0,8-2,0 0,0-1,0 0,0-1,0-1,-1 1,0-2,0 0,0 0,-1-1,0 0,0 0,0-2,-1 1,-1-1,1 0,-2-1,1 1,-1-2,-1 1,1-1,-2 0,0 0,3-10,-4 7,-6 16,-22 87,24-86,0 0,0 0,0-1,0 1,1 0,-1 0,1-1,-1 1,1 0,0-1,0 1,1-1,-1 1,0-1,1 1,-1-1,1 0,0 0,0 0,0 0,0 0,0 0,0 0,1-1,-1 1,0-1,1 0,-1 0,1 1,0-2,1 2,10 0,1-1,-1 0,0-1,0 0,0-1,0-1,0 0,0-1,-1-1,1 0,-1 0,0-2,0 0,0 0,-1-1,0 0,0-1,-1-1,0 0,0 0,-1-1,-1 0,3-4,-5 5,0-1,0 0,-1 0,0-1,-1 0,0 0,0 0,-2 0,1-1,-1 0,-1 1,0-1,-1 0,0 0,-1-3,6-1,3 49,1 34,-3 0,-2 0,-4 1,-3-1,-2 0,-3 0,-4 0,-2-1,-5 9,10-45,-75 247,73-254</inkml:trace>
  <inkml:trace contextRef="#ctx0" brushRef="#br0" timeOffset="628.475">898 91,'0'296,"0"-294,-1-1,1 1,0 0,0-1,0 1,0 0,0 0,0-1,1 1,-1 0,0-1,1 1,0 0,-1-1,1 1,0-1,0 1,-1-1,1 1,1-1,-1 1,0-1,0 0,0 0,1 0,-1 0,0 1,1-2,-1 1,1 0,-1 0,1 0,0-1,-1 1,1-1,0 1,-1-1,1 0,0 0,0 0,-1 0,1 0,0 0,13-6,-1-1,0 0,0-1,0 0,-1-1,-1-1,1 0,-2-1,1 0,-2 0,1-2,4-7,7-10,-2 0,-2-1,0-1,4-14,-16 34,-29 114,21-97,1 1,0-1,0 1,0-1,1 1,0 0,0-1,0 1,1-1,-1 1,2 0,-1-1,0 0,1 1,0-1,0 0,1 0,0 0,-1 0,2 0,-1-1,0 1,1-1,0 0,0 0,0 0,1-1,-1 1,1-1,0 0,27 7,-1-5</inkml:trace>
  <inkml:trace contextRef="#ctx0" brushRef="#br0" timeOffset="1004.291">1539 105,'-1'16,"0"1,1-1,1 0,0 0,1 0,1 0,1-1,0 1,1-1,0 0,1 0,1 0,8 12,-13-24,1 0,-1 0,1 0,0 0,0-1,1 1,-1-1,0 0,1 0,-1 0,1-1,0 1,-1-1,1 1,0-1,0-1,0 1,0 0,0-1,0 0,0 0,0 0,0-1,0 1,0-1,0 0,0 0,0 0,-1 0,2-1,3-2,0 0,0-1,0 0,0 0,-1-1,0 1,0-2,-1 1,1-1,-1 0,-1 0,4-6,-1 0,-1 0,0 0,-1-1,-1 0,0 0,-1 0,0 0,-1-1,-1-1,-3-5,1 22,0-1,0 0,0 0,0 0,0 1,0-1,0 0,0 0,0 0,0 0,-1 1,1-1,0 0,0 0,0 0,0 0,0 1,-1-1,1 0,0 0,0 0,0 0,0 0,-1 0,1 1,0-1,0 0,0 0,-1 0,1 0,0 0,0 0,0 0,-1 0,1 0,0 0,0 0,0 0,-1 0,1 0,0 0,0 0,0 0,-1-1,1 1,0 0,0 0,0 0,-1 0,1 0,0 0,0 0,0-1,0 1,0 0,-2 5,1 0,0 1,0-1,0 0,1 1,0-1,0 1,0-1,0 0,1 1,0-1,0 0,1 0,0 1,0-1,0 0,0-1,1 1,-1 0,1-1,0 1,1-1,-1 0,1 0,0 0,0-1,0 1,0-1,1 0,-1 0,1-1,0 1,0-1,0 0,4 1,21 7,1-2,-1-1,1-1,0-2,1-1,-1-1,11-2,21 1</inkml:trace>
  <inkml:trace contextRef="#ctx0" brushRef="#br0" timeOffset="1663.051">2462 252,'1'-6,"0"0,0 0,-1 0,0 0,0 0,-1 0,0 0,0 0,0 0,0 0,-1 0,0 0,-1 0,1 1,-1 0,0-1,0 1,-1 0,1 0,-1 0,0 1,0 0,-1 0,0 0,1 0,-1 0,0 1,-1 0,1 0,-1 0,1 1,-1 0,0 0,-1 0,1 1,-1 0,0 0,1 0,-1 1,0 0,0 0,0 1,1-1,-1 2,0-1,1 1,-1 0,1 0,-1 1,1 0,0 0,0 0,0 1,1 0,-1 0,1 0,0 1,0 0,1 0,-1 0,1 0,0 1,1 0,-1-1,1 1,-1 2,4-6,-1 1,1-1,0 0,0 1,0-1,0 1,0-1,0 0,0 1,1-1,-1 0,1 1,0-1,0 0,0 1,0-1,0 0,0 0,0 0,1 0,-1 0,1-1,-1 1,1 0,0 0,0-1,0 0,0 1,0-1,0 0,1 1,74 20,-67-21,0 1,1-2,-1 1,0-2,1 1,-1-1,0-1,0 0,0 0,0-1,0 0,0-1,-1 0,0 0,1-1,-2 0,1-1,-1 0,1-1,-2 1,1-1,-1-1,4-4,-6-14,-5 25,0 1,-1 0,1-1,-1 1,1 0,0-1,-1 1,1 0,-1 0,1 0,-1-1,1 1,0 0,-1 0,1 0,-1 0,1 0,-1 0,1 0,-1 0,1 0,-1 0,1 0,-1 0,1 0,-1 0,1 0,-1 1,1-1,-1 0,1 0,0 0,-1 1,1-1,-1 0,1 1,0-1,-1 0,1 1,0-1,-1 0,1 1,0-1,0 1,-1-1,1 1,0-1,0 1,0-1,0 0,-1 1,-8 12,1 0,0 0,1 1,0 0,1 1,1-1,0 1,1 0,0 0,1 1,0 7,-6 48,2 0,4 1,3-1,3 1,9 52,-11-118,0 61,-2-65,1 0,0-1,-1 1,1-1,-1 1,0-1,1 0,-1 1,0-1,0 0,0 1,0-1,0 0,0 0,0 0,0 0,0 0,-1 0,1 0,0 0,-1 0,1-1,-1 1,1 0,-1-1,1 1,-1-1,1 0,-1 0,1 1,-1-1,0 0,1 0,-1 0,1-1,-1 1,1 0,-1-1,-1 1,-7-5,-1 0,0 0,1-1,0 0,1-1,-1 0,1 0,1-1,-1 0,1-1,1 0,-1 0,2-1,-1 0,1 0,1 0,0-1,0 0,1 0,-2-9,3 14,1-1,0 1,0-1,1 0,0 1,0-1,1 0,0 0,0 0,0 0,1 1,0-1,0 0,1 0,0 1,0-1,0 1,1 0,0 0,0 0,1 0,-1 0,1 0,1 1,0-1,19-15,1 1,0 1,1 2,1 1,1 0,0 2,24-7,4-5,-56 26,30-13,0 0,-1-2,0-2,-1 0,-2-2,1 0,-2-2,-1-1,21-24,-40 39,-1 0,0 0,0 0,0-1,-1 1,0-1,0 0,-1 0,2-7,-4 12,0 0,1 1,-1-1,0 0,0 1,0-1,-1 0,1 1,-1-1,0 0,1 1,-1-1,0 1,0-1,-1 1,1 0,0-1,-1 1,1 0,-1 0,0 0,0 0,0 0,0 1,0-1,0 0,0 1,-1 0,1-1,-1 1,-1-1,-1 1,-1-1,0 1,1 0,-1 0,0 0,0 1,1 0,-1 0,0 1,0 0,1 0,-1 0,0 0,1 1,-1 0,1 0,0 0,0 1,0 0,0 0,0 0,0 1,1 0,0-1,-1 1,2 1,-1-1,0 1,1-1,0 1,0 0,0 0,1 1,-1-1,1 0,1 1,-1-1,1 1,0 0,0 0,0-1,1 1,0 0,0 0,1 3,2-1,-1-1,1 0,0 0,1 0,0 0,0 0,0-1,1 1,0-1,0-1,1 1,-1-1,1 0,0 0,1 0,-1-1,7 3,7 4,0-2,1 0,0-1,0-1,12 2,31 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35.6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224 58,'-11'1,"1"0,0 1,0 0,0 1,0 0,1 1,-1 0,1 0,0 1,0 0,0 1,1 0,-1 0,1 1,1 0,0 0,0 1,0 0,1 0,0 1,1-1,-1 1,2 1,-1-1,1 1,1-1,0 1,-1 6,2-7,-1 0,2 0,0 1,0-1,0 0,1 0,1 1,-1-1,2 0,-1 0,1 1,0-1,1-1,0 1,1 0,0-1,0 1,1-1,0 0,0-1,1 1,0-1,0 0,0-1,1 1,0-1,1-1,5 4,-5-4,1-1,-1 0,1-1,-1 0,1-1,0 0,1 0,-1 0,0-2,0 1,0-1,1 0,-1-1,0 0,0 0,0-1,0-1,0 1,0-1,0-1,-1 1,0-2,0 1,0-1,0 0,-1-1,1 0,-1 0,-1 0,1-1,-1 0,-1 0,5-6,-5 2,0 0,0 1,-1-1,0-1,0 1,-2-1,1 1,-2-1,1 0,-2 0,1 0,-2 1,0-1,0 0,-1 0,0 1,-1-1,0 1,-1 0,0-1,-1 2,-1-1,1 1,-2-1,1 2,-1-1,-1 1,1 0,-2 0,1 1,-1 0,-1 1,1 0,-1 1,0-1,-1 2,1 0,-9-3,13 6,0 1,0 0,0 0,0 0,0 1,0 0,-1 0,1 1,0 0,0 0,0 0,0 1,0-1,1 2,-1-1,0 0,1 1,0 0,0 1,0-1,0 1,0 0,1 0,-1 0,1 1,0 0,0-1,1 1,0 1,0-1,0 0,0 1,1-1,0 1,0 0,0 0,1 0,0 0,0 4,0 2,1 0,1 0,0 0,0 0,1 0,1 0,0-1,1 1,1 3,19 41</inkml:trace>
  <inkml:trace contextRef="#ctx0" brushRef="#br0" timeOffset="277.299">638 459,'20'-276,"-2"102,-32 294,6 1,5 0,7 39,-1-123</inkml:trace>
  <inkml:trace contextRef="#ctx0" brushRef="#br0" timeOffset="577.111">932 271,'5'-39,"2"-1,1 2,3-1,0 1,7-9,-10 31,-5 36,-49 218,36-174,2 0,4 1,2 5,3-30</inkml:trace>
  <inkml:trace contextRef="#ctx0" brushRef="#br0" timeOffset="837.272">1173 325,'4'-35,"3"0,0 0,3 1,1 0,1 1,2 1,10-19,4 16,-27 35,-1 0,1 0,0 0,-1 0,1 0,-1 0,1 0,0 1,-1-1,1 0,0 0,-1 1,1-1,-1 0,1 1,-1-1,1 1,-1-1,1 1,-1-1,0 1,1-1,-1 1,1-1,-1 1,0 0,0-1,1 1,-1-1,0 1,0 0,0-1,0 1,0 0,0-1,0 1,0 0,0-1,0 1,0 0,0-1,0 1,0 0,-2 176,-14 113,12-204</inkml:trace>
  <inkml:trace contextRef="#ctx0" brushRef="#br0" timeOffset="1637.656">1707 579,'104'4,"-103"-5,0 2,1-1,-1 0,0 0,0 0,1 1,-1-1,0 0,0 1,1 0,-1-1,0 1,0-1,0 1,0 0,0 0,0 0,0 0,0 0,0 0,0 0,-1 0,1 0,0 0,-1 0,1 0,-1 0,1 1,-1-1,1 0,-1 0,0 1,0-1,0 0,1 1,-1-1,-1 0,1 1,0-1,0 0,0 0,-1 1,1-1,0 0,-1 0,0 1,1-1,-1 0,0 1,-42 53,-146 112,188-166,0 0,0 0,-1 0,1 0,0 1,0-1,0 0,0 0,0 1,0-1,1 0,-1 1,0-1,1 1,-1-1,1 1,-1-1,1 1,0 0,0-1,-1 1,1-1,0 1,1 0,-1-1,0 1,0-1,1 1,-1 0,1-1,-1 1,1-1,0 0,-1 1,1-1,0 1,0-1,0 0,0 0,0 1,0-1,1 0,-1 0,0 0,0 0,1-1,-1 1,1 0,0 0,12 4,1 0,0-1,0-1,1 0,-1-1,1 0,-1-1,14-2,-4 2,53 0,0-2,0-5,11-4,-32 1</inkml:trace>
  <inkml:trace contextRef="#ctx0" brushRef="#br0" timeOffset="1930.831">2309 539,'16'7,"12"11,6 12,-1 10,-3 9,-8 8,-8 5,-17 2,-24-1,-25-5,-24-5,-18-7,-10-12,11-10</inkml:trace>
  <inkml:trace contextRef="#ctx0" brushRef="#br0" timeOffset="2225.92">1587 472,'-14'14,"-8"15,-8 17,-1 14,4 13,10 10,17 4,21 2,26-4,5-16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40.88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0 241,'16'0,"16"0,19 0,19 0,14 0,6 0,-4 0,-11 0,-19 2,-19 6,-15 1</inkml:trace>
  <inkml:trace contextRef="#ctx0" brushRef="#br0" timeOffset="245.701">0 442,'16'0,"16"0,19 0,17 0,13 0,5 0,1 0,-15 0</inkml:trace>
  <inkml:trace contextRef="#ctx0" brushRef="#br0" timeOffset="478.134">507 0,'12'2,"15"6,14 8,13 8,10 7,3 7,-4 6,-8 5,-10 1,-13 1,-17 1,-18 0,-19-1,-23 0,-16-3,-12-2,-5-4,11-10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46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1 656,'110'-217,"-101"198,-2 3,1-1,0 2,1-1,1 2,0-1,1 1,1 1,0 0,5-4,-16 16,1 0,-1-1,1 1,-1 0,1 0,0 0,0 0,0 0,0 1,-1-1,1 1,0-1,0 1,0-1,0 1,0 0,0 0,0 0,0 0,0 1,0-1,0 0,0 1,0-1,0 1,0 0,0 0,0 0,-1 0,1 0,0 0,-1 0,1 0,-1 1,1-1,-1 1,0-1,1 1,-1-1,1 2,4 7,1 1,-1-1,-1 1,0 1,0-1,-1 0,-1 1,0 0,0 0,-1 0,-1 0,0 0,-1 1,0-1,-1 0,0 0,-1 0,-1 3,2-10,0 0,-1-1,1 0,-1 1,0-1,0 0,0 0,-1 0,0 0,1 0,-1 0,-1-1,1 0,0 1,-1-1,0 0,0-1,0 1,0-1,0 0,0 0,0 0,-1 0,1-1,-1 1,4-2,0 0,0 0,-1 0,1 0,0 0,0-1,0 1,0 0,0 0,0-1,0 1,-1-1,1 1,0-1,0 1,1-1,-1 0,0 1,0-1,0 0,0 0,1 0,-1 1,0-1,0 0,1 0,-1 0,1 0,-1 0,1 0,0-1,-1 1,1 0,0 0,0 0,0 0,-1 0,1 0,0 0,1-1,-1 1,0 0,0 0,0 0,1 0,-1-1,23-50,-16 47,-1 1,1 0,0 0,0 0,0 1,0 0,0 0,1 1,-1 0,1 0,0 1,0 0,0 0,-1 1,1 0,0 1,0-1,2 2,40-3,-32 0,0 0,0-2,0 0,0-1,0-1,-1-1,0 0,0-1,-1-1,0 0,7-6,-21 13,0 0,0-1,1 1,-1-1,0 1,0-1,-1 0,1 0,0 0,-1 0,1 0,-1 0,1 0,-1 0,0-1,0 1,0 0,0-1,-1 1,1-1,-1 1,1-1,-1 0,0 1,0-1,0 1,0-1,0 1,-1-1,1 0,-1 1,0 0,0-1,0 1,0-1,0 1,0 0,0 0,-1-1,1 1,-1 0,0 1,0-1,1 0,-1 0,0 1,-2-2,0 0,-1 0,0 0,0 1,0-1,0 1,-1 0,1 1,-1-1,1 1,-1 0,1 0,-1 1,1 0,-1 0,0 0,1 0,-1 1,1 0,-1 0,1 1,-1-1,1 1,0 1,0-1,0 1,0-1,0 1,1 1,-1-1,1 1,0 0,0 0,0 0,0 0,1 1,0-1,0 1,0 0,0 0,-1 4,1-4,1 1,-1 0,1 0,0 0,0 1,0-1,1 0,0 1,1-1,-1 1,1-1,1 1,-1-1,1 1,0-1,0 1,1-1,0 0,0 0,0 0,1 0,0 0,0 0,1-1,-1 1,1-1,0 0,3 2,8 2,1 0,-1-2,1 0,1 0,0-2,0 0,0-1,0 0,0-1,1-2,-1 1,1-2,1-1,131-2,-85-4</inkml:trace>
  <inkml:trace contextRef="#ctx0" brushRef="#br0" timeOffset="354.735">1164 321,'0'-1,"0"0,0 0,0-1,0 1,0 0,0-1,0 1,-1 0,1 0,0-1,-1 1,1 0,-1 0,0 0,1 0,-1 0,0 0,1 0,-1 0,0 0,0 0,0 0,0 0,0 0,0 1,0-1,0 0,0 1,0-1,-1 1,1-1,0 1,0-1,0 1,-1 0,1 0,0 0,0 0,-1 0,1 0,0 0,-1 0,1 0,0 0,0 1,-1-1,1 1,0-1,0 1,0-1,0 1,0 0,0-1,0 1,0 0,-1 1,-5 1,1 1,0 0,0 0,1 1,-1-1,1 1,0 0,0 1,1 0,-1-1,1 1,1 1,-1-1,1 0,0 1,0 0,1 0,0-1,0 4,0-6,1 1,1 0,-1 0,0 0,1 0,0-1,1 1,-1 0,1 0,-1 0,1 0,1-1,-1 1,1-1,0 1,0-1,0 1,1-1,-1 0,1 0,0 0,0 0,0-1,1 1,-1-1,1 0,0 0,3 2,12 3,-1 0,1-2,1 0,-1-1,1-1,0 0,0-2,0 0,1-2,18-1,-27 2,-1-1,1 0,0 0,-1-2,1 1,-1-1,1-1,-1 0,0-1,0 0,0 0,-1-1,1-1,-1 0,0 0,-1-1,0 0,0-1,0 0,-1 0,1-3,3-6</inkml:trace>
  <inkml:trace contextRef="#ctx0" brushRef="#br0" timeOffset="994.569">1564 282,'15'36,"2"-1,2-1,1 0,2-2,10 13,17 1,-47-45,-1-1,0 1,0 0,0 0,1 0,-1-1,0 1,1-1,-1 1,0-1,1 0,-1 1,1-1,-1 0,1 0,-1 0,0 0,1 0,-1 0,1 0,-1-1,1 1,-1 0,0-1,1 1,-1-1,0 0,1 1,-1-1,0 0,0 0,0 0,0 0,0 0,0 0,0 0,0 0,0 0,0 0,0-1,-1 1,1 0,0-1,5-15,-1-1,0 0,-2 1,0-1,-1 0,0-1,-2-16,1 19,-1-7,-1 16,1 0,0-1,0 1,0 0,1 0,0 0,1 0,0 0,0 1,0-1,1 0,2-3,-4 9,1 0,-1 0,0 0,1 1,-1-1,1 1,-1-1,1 1,-1 0,1-1,-1 1,1 0,-1 0,1 0,-1 0,1 0,-1 1,1-1,0 0,-1 1,0-1,1 1,-1-1,1 1,-1 0,0 0,1-1,-1 1,0 0,0 0,0 0,1 1,-1-1,0 0,0 0,18 17</inkml:trace>
  <inkml:trace contextRef="#ctx0" brushRef="#br0" timeOffset="1897.733">1965 669,'16'-1,"1"-1,-1-1,0 0,0-1,0-1,-1 0,1-1,-1-1,-1 0,1-1,-1-1,-1 0,1-1,-2 0,1-1,-2-1,9-9,-14 14,0-1,0 0,-1 0,0-1,-1 0,1 0,-2 0,1 0,-1 0,-1-1,0 1,0-1,-1 0,0 1,0-7,-1 14,0 0,-1 0,1 0,0 0,-1 0,1 0,-1 0,1 0,-1 0,0 0,0 0,0 0,0 1,0-1,-1 0,1 1,0-1,-1 1,1-1,-1 1,0-1,1 1,-1 0,0 0,0 0,0 0,0 0,0 1,0-1,0 0,0 1,0 0,0-1,0 1,0 0,0 0,0 0,0 0,0 0,0 1,0-1,0 1,0-1,0 1,0 0,-1 0,-5 4,1-1,0 1,0 1,0-1,1 1,0 1,0-1,0 1,1 0,0 0,1 0,-1 1,1 0,1 0,0 0,0 0,0 0,1 1,0-1,1 1,0-1,0 1,1 0,0 0,0-1,1 1,1 3,0-6,0 1,0-1,1 0,0-1,0 1,0-1,1 1,0-1,0 0,0 0,1 0,0-1,0 0,0 0,0 0,0 0,1-1,0 0,0 0,0-1,0 1,0-1,0-1,8 4,0-2,0 0,0-1,0 0,0-1,0-1,0 0,0-1,0 0,3-2,-11 2,0 0,0 0,-1-1,1 0,0 0,-1 0,1-1,-1 1,0-1,0-1,0 1,0-1,-1 0,0 0,1 0,-1 0,-1-1,1 0,-1 0,1 0,-1 0,-1 0,1-1,-1 1,0-1,0 0,-1 1,1-3,-1-87,-1 95,0 0,-1 0,1 0,-1-1,1 1,0 0,-1 0,1 0,-1 0,1 0,0 0,-1 0,1 0,-1 0,1 0,-1 0,1 0,0 0,-1 0,1 0,-1 0,1 0,0 1,-1-1,1 0,-1 0,1 0,0 1,-1-1,1 0,0 1,-1-1,1 0,0 0,0 1,-1-1,1 1,0-1,0 0,0 1,-1-1,1 1,0-1,0 0,0 1,0-1,0 1,0-1,0 0,0 1,0-1,0 1,0-1,0 1,0-1,0 0,0 1,1-1,-1 1,0-1,0 1,-2 4,-1 0,1 1,1 0,-1-1,1 1,0 0,0 0,0 0,1 0,0 0,0 0,1 0,-1 0,1-1,1 1,-1 0,1 0,0-1,0 1,1-1,-1 0,1 1,1-1,-1-1,1 1,-1 0,1-1,1 0,-1 0,0 0,1 0,0-1,0 1,0-1,2 0,4 0,-1-1,1-1,0 0,-1 0,1-1,0 0,0-1,-1 0,1-1,-1 0,1-1,-1 0,0 0,0-1,0-1,0 0,-1 0,0-1,0 0,0 0,-1-1,0 0,0-1,-1 1,0-2,0 1,-1-1,0 0,0 0,2-6,13-27,-26 98,10 45,-4-97,0 0,0-1,0 1,1 0,0-1,-1 1,1-1,1 0,-1 0,0 0,1 0,0 0,-1 0,1-1,0 1,1-1,-1 0,0 0,1 0,-1 0,1 0,-1-1,1 0,3 1,-2-1,0 0,1 0,-1 0,0-1,1 0,-1 0,1 0,-1-1,0 0,0 0,1 0,-1-1,0 0,0 0,0 0,0 0,-1-1,1 0,0 0,-1 0,0 0,0-1,0 0,0 0,6-7,-1-1,0 0,-1 0,0-1,-1 0,-1 0,0-1,1-4,19-58,-5-1,-2 0,-4-2,-3 0,-2-30,-9 52,-7 64,-4 28,1 1,2 0,2 0,1 0,1 2,1-13,0 0,1 0,2 0,1 0,0 0,2 0,1 0,1-1,1 0,1 0,1-1,1 0,1 0,1-1,1-1,1 0,1 0,3 1,8 1</inkml:trace>
  <inkml:trace contextRef="#ctx0" brushRef="#br0" timeOffset="2162.238">3021 255,'14'0,"20"4,20 5,20 4,10 5,3 4,-7 3,-13 1,-17-3</inkml:trace>
  <inkml:trace contextRef="#ctx0" brushRef="#br0" timeOffset="2440.144">3570 563,'-8'13,"1"1,0 0,1 1,1-1,0 1,1 0,-2 11,6-24,0 0,-1 0,1 0,0 0,1 0,-1 0,0 0,0 0,1 0,-1 0,1 0,0 0,0 0,-1 0,1 0,1 0,-1-1,0 1,0 0,0-1,1 1,-1-1,1 1,0-1,-1 0,1 1,0-1,0 0,-1 0,1 0,0-1,0 1,0 0,0-1,0 1,2-1,76-2,-72 0,-1 0,1-1,-1 0,1 0,-1 0,0-1,-1 0,1 0,-1-1,0 0,0 0,0 0,0-1,-1 0,0 0,0 0,-1-1,0 0,0 0,-1 0,1 0,-1 0,-1-1,0 1,0-1,0 0,-1 1,0-1,0 0,-1 0,0 0,-1 0,0 0,0-1,0 4,0 1,0 0,0-1,-1 1,1 0,-1 0,0 0,0 0,-1 1,1-1,-1 0,0 1,0 0,0 0,0 0,0 0,-1 0,1 0,-1 1,0 0,0 0,0 0,0 0,0 1,0-1,0 1,-1 0,1 0,-2 0,-2 1,0-1,0 1,0 0,0 1,-1 0,1 0,1 1,-1 0,0 1,0-1,1 1,-1 1,1-1,0 1,-5 4,5-3,1 1,-1 0,1 0,0 0,0 1,1 0,0 0,0 0,1 1,-1 0,1 2,2-7,1 0,0 1,-1-1,1 0,1 1,-1 0,0-1,1 1,0-1,0 1,0 0,0-1,0 1,1-1,0 1,-1-1,2 1,-1-1,0 1,0-1,1 0,0 0,0 0,0 0,0 0,0 0,1 0,-1 0,25 15,1-4</inkml:trace>
  <inkml:trace contextRef="#ctx0" brushRef="#br0" timeOffset="2686.159">3864 241,'-16'-11,"-10"-4,-5 1,3 7,4 11,6 13,6 14,5 2</inkml:trace>
  <inkml:trace contextRef="#ctx0" brushRef="#br0" timeOffset="2687.159">3890 830,'21'4,"15"2,9 0,3-3,-3-8,-11-6,-10-2</inkml:trace>
  <inkml:trace contextRef="#ctx0" brushRef="#br0" timeOffset="3363.906">1323 308,'-2'0,"-3"0,-10-2,-14-3,-19-3,-3-1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2:43.1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258 552,'-5'-5,"1"1,-1 0,0 0,0 0,0 0,-1 1,1 0,-1 0,0 1,0 0,0 0,0 0,0 0,0 1,-1 0,1 1,0-1,-1 1,1 0,0 1,-1-1,1 1,0 1,0-1,0 1,0 0,0 0,0 1,0 0,1 0,-1 0,1 1,0 0,-3 2,2 1,1 0,-1 1,1-1,1 1,0 0,0 0,0 1,1-1,0 1,1-1,0 1,0 0,1 0,0 3,0-8,1 0,-1 1,1-1,0 0,1 0,-1 0,1 0,0 0,0 0,0 0,0 0,1 0,0 0,-1-1,1 1,1-1,-1 1,0-1,1 0,0 0,0 0,0 0,0 0,0-1,0 1,1-1,-1 0,1 0,0 0,-1-1,1 1,1-1,0 1,1-1,0 0,0-1,-1 1,1-1,0 0,0-1,0 1,-1-1,1 0,0-1,-1 1,1-1,-1 0,1 0,-1-1,0 0,0 0,0 0,-1 0,1-1,-1 0,1 0,-1 0,-1 0,3-3,2-3,-1 0,0 0,-1-1,0 0,-1 0,0-1,0 0,-1 1,-1-1,0-1,1-11,-2-53,-11 153,7-45,-1-7,1 0,1-1,1 1,1 0,1-1,3 12,-4-32,0 1,1-1,-1-1,1 1,0 0,-1 0,1 0,1-1,-1 1,0-1,1 0,-1 0,1 0,0 0,-1 0,1 0,0-1,0 1,0-1,1 0,-1 0,0 0,0 0,1-1,-1 1,0-1,0 0,1 0,-1 0,0 0,1-1,-1 1,0-1,1 0,-1 0,0 0,0 0,0-1,0 1,0-1,0 0,-1 1,1-2,0 1,-1 0,1-1,20-15,-1-1,-1-1,0 0,-2-2,-1 0,0-2,-2 0,0 0,-2-2,-1 1,8-24,-5 8,-24 51,-2 7,1 0,1 0,1 1,1-1,0 2,1-1,1 0,1 1,0 0,1 13,2-26,1-1,0 0,1 0,-1 0,1 0,0 0,0 0,0 0,1 0,0-1,0 1,0-1,0 0,1 0,-1 0,1 0,0-1,0 0,1 0,-1 0,1 0,-1 0,1-1,0 0,0 0,0 0,0-1,0 1,0-1,1-1,-1 1,0-1,1 0,-1 0,4-1,2 2,0-1,-1-1,1 0,0-1,-1 0,1-1,-1 0,0 0,0-1,0 0,-1-1,1 0,-1-1,0 1,0-2,-1 1,0-2,0 1,-1-1,0 0,0 0,-1-1,0 0,0 0,-1 0,0-1,-1 0,0 0,0 0,-1-3,3-13,-2 9,-4 37,-1 11,-1-17,0 1,1-1,1 0,1 1,0-1,0 0,1 0,1 1,1-1,0-1,1 1,0-1,1 0,3 5,-7-15,1 0,0 0,-1 0,1 0,1-1,-1 1,0-1,1 0,-1 1,1-2,0 1,0 0,-1-1,1 0,0 0,0 0,1 0,-1 0,0-1,0 0,0 0,0 0,0 0,0-1,0 0,0 0,0 0,0 0,4-2,3-1,-1-1,1-1,-1 0,0 0,0 0,-1-2,0 1,0-1,-1 0,1-2,10-18,0 0,-2-1,-1-1,-2-1,-1 0,-1-1,-1 0,-3-1,0 0,-2 0,0-14,9-42,-4-1,-4 0,-4-3,-10 39,-2 55,3 7,0 1,1 0,1 0,0 0,0 1,0-1,1 1,1 0,0 0,0 2,-1 0,-9 49,2 1,4 0,1 1,4 0,2-1,4 3,-3-37,2 0,1 0,1-1,2 0,1 2,-5-18,0-1,0 0,1-1,0 1,1-1,0 0,1 0,0-1,0 1,0-2,1 1,0-1,1 0,4 2,-8-6,-1-1,0 0,0 0,1 0,-1-1,1 1,0-1,-1 0,1-1,0 1,-1-1,1 0,0 0,0 0,-1-1,1 1,0-1,-1 0,1-1,-1 1,1-1,-1 0,2-1,22-15</inkml:trace>
  <inkml:trace contextRef="#ctx0" brushRef="#br0" timeOffset="265.279">1273 217,'-20'-7,"-14"-1,-6-1,3 2,11 2,21 4,28 5,33 3,29 4,21 4,8 1,-3 3,-17 3,-24-2</inkml:trace>
  <inkml:trace contextRef="#ctx0" brushRef="#br0" timeOffset="449.402">1675 618,'-10'17,"2"-1,0 1,1 0,1 1,0 0,2 0,0 0,-2 16,6-28,-1 0,1 1,0-1,0 0,1 0,0 0,0 0,0 0,1-1,0 1,0 0,0 0,1-1,0 0,0 1,0-1,1 0,-1-1,1 1,0 0,1-1,-1 0,1 0,0-1,0 1,0-1,0 0,3 1,-5-2,1 0,0 0,0 0,-1 0,1-1,0 1,0-1,1 0,-1 0,0-1,0 1,0-1,1 0,-1 0,0 0,0-1,1 1,-1-1,0 0,0 0,0-1,0 1,0-1,0 0,-1 0,1 0,-1-1,1 1,-1-1,0 0,0 0,0 0,0 0,0 0,-1-1,1 1,-1-1,0 0,0 1,1-5,-1 1,0 0,-1 0,1-1,-1 1,-1 0,1-1,-1 1,-1-1,1 1,-1 0,-1-1,1 1,-1 0,0 0,-1 0,0 0,0 0,0 0,-1 1,0 0,0 0,-1 0,0 0,0 0,0 1,0 0,-1 0,0 1,-3-2,8 5,-1 0,1 1,0-1,-1 1,1-1,-1 1,1 0,-1-1,1 1,-1 0,1 0,-1 0,1 0,-1 0,1 0,-1 1,1-1,-1 0,1 1,-1-1,1 1,0 0,-1-1,1 1,0 0,-1 0,1 0,0 0,0 0,0 0,0 0,0 0,0 0,0 1,0-1,1 0,-1 1,0-1,0 2,0 1,0-1,0 1,0 0,0 0,1 0,-1 0,1 0,0 0,0 1,1-1,-1 0,1 0,0-1,1 4,15 28,4-4</inkml:trace>
  <inkml:trace contextRef="#ctx0" brushRef="#br0" timeOffset="976.343">1982 927,'3'-249,"-4"245,1-1,-1 1,1-1,0 1,1-1,-1 1,1-1,0 1,0-1,1 1,-1 0,1 0,0 0,0 0,0 0,0 0,1 0,0 0,0 1,0 0,0-1,0 1,0 0,1 1,0-1,0 1,-1-1,1 1,0 0,1 1,-1-1,0 1,1-1,-1 1,2 0,9 4,1 0,-1 1,0 0,0 1,0 1,-1 1,0 0,0 0,0 2,-1-1,0 2,-6-6,-1 0,0 1,0-1,0 1,0 0,-1 1,0-1,0 1,-1 0,1 1,-1-1,0 1,-1-1,0 1,0 0,0 1,-1-1,0 0,-1 1,1-1,-1 1,-1-1,0 1,0 3,-26 108,26-118,0 1,0-1,0 1,0 0,0-1,0 1,0-1,1 1,-1-1,1 1,-1-1,1 1,-1-1,1 1,0-1,0 1,0-1,0 0,0 0,0 0,0 1,0-1,0 0,1 0,-1 0,0-1,1 1,-1 0,1 0,-1-1,1 1,-1-1,1 1,-1-1,1 0,-1 0,1 0,-1 1,1-1,0-1,0 1,69-5,-70 5,15-1,-1-2,0 0,0-1,0 0,0-1,0-1,-1 0,0-1,0 0,-1-2,0 1,0-2,-1 1,0-2,-1 0,0 0,-1-1,0 0,4-7,-12 16,-1 1,1 0,-1 0,1-1,-1 1,0-1,0 1,0-1,0 1,0-1,0 0,-1 0,1 1,-1-1,0 0,0 0,0 1,0-1,-1 0,1 0,-1 1,1-1,-1 0,0 1,0-1,0 1,0-1,-1 1,1-1,-1 1,1 0,-1 0,0 0,0 0,0 0,0 0,0 0,0 1,-1-1,1 1,-1-1,1 1,-1 0,1 0,-3 0,0 0,-1 1,1 0,0 1,-1-1,1 1,0 0,0 0,-1 1,1 0,0 0,1 0,-1 0,0 1,1 0,-1 0,1 0,0 0,0 1,0-1,0 1,1 0,-1 0,1 1,0-1,1 1,-1 0,1-1,-1 1,2 0,-1 0,0 0,1 1,0-1,0 0,1 0,-1 1,1-1,1 0,-1 1,0-1,1 0,0 1,1-1,-1 0,1 0,0 0,0 0,0 0,1-1,0 1,0 0,7 6,1-1,-1 0,2 0,0-1,0-1,0 0,1 0,0-1,1-1,-1 0,1-1,0-1,1 0,9 1,34 8</inkml:trace>
  <inkml:trace contextRef="#ctx0" brushRef="#br0" timeOffset="1965.79">3212 632,'-11'-8,"0"0,-1 1,0 0,0 1,0 0,-1 1,0 1,0 0,0 0,0 1,-1 1,1 0,-1 1,1 1,-9 0,18 1,0-1,0 1,0 0,0 0,0 1,1-1,-1 1,0 0,1 0,-1 0,1 1,0-1,0 1,0-1,0 1,0 0,1 0,-1 1,1-1,0 0,0 1,0 0,0-1,1 1,-1 0,1 0,0 0,0 0,0 0,1 0,0 0,-1 0,1 0,1 0,-1 0,1 0,-1 0,1 0,1 1,5 14,2-1,0 0,1-1,0 0,2-1,0 0,0 0,2-1,0-1,1-1,8 7,-14-12,106 104,-114-111,-1-1,1 1,-1-1,1 1,-1-1,0 1,1 0,-1-1,0 1,1 0,-1-1,0 1,0 0,0-1,0 1,0 0,0-1,0 1,0 0,0 0,0-1,0 1,0 0,0-1,0 1,-1 0,1-1,0 1,0 0,-1-1,1 1,-1-1,1 1,0-1,-1 1,1 0,-1-1,1 0,-1 1,0-1,1 1,-1-1,1 0,-1 1,0-1,1 0,-1 0,0 1,1-1,-1 0,0 0,0 0,-42 5,38-5,-6 1,-6 0,0 0,1-1,-1-1,0 0,1-1,0-1,-1 0,1-1,-7-4,22 8,0 0,0 0,1 0,-1 0,0-1,1 1,-1 0,0 0,1-1,-1 1,0 0,1-1,-1 1,1 0,-1-1,1 1,-1-1,1 1,-1-1,1 0,-1 1,1-1,-1 1,1-1,0 0,-1 1,1-1,0 0,0 1,0-1,0 0,-1 1,1-1,0 0,0 0,0 1,0-1,0 0,1 1,-1-1,0 0,0 0,0 1,1-1,-1 0,0 1,1-1,-1 1,0-1,1 0,-1 1,1-1,-1 1,1-1,-1 1,1-1,41-19,173-21,-99 24,-92 14,-1 0,1-2,-1-1,-1-1,1-1,-1-1,-1-1,0-1,8-5,-26 14,0 0,0 0,0 0,0 0,-1-1,1 1,-1-1,0 0,1 0,-1 0,0 0,-1 0,1 0,0 0,-1-1,0 1,0 0,0-1,0 1,-1-1,1 1,-1-1,0 0,0 1,0-1,0 1,-1-1,1 1,-1-1,0 1,0-1,0 1,-1 0,1-1,-1 1,0 0,0 0,0 0,0 0,0 0,-1 1,1-1,-1 1,1 0,-1-1,0 1,0 0,0 1,-3-2,2 1,1 1,-1 0,0 0,0 0,0 0,1 1,-1-1,0 1,0 0,0 0,0 0,0 1,0 0,0-1,1 1,-1 0,0 1,1-1,-1 1,1 0,-1 0,1 0,0 0,-1 0,1 1,1-1,-1 1,0 0,1 0,-1 0,1 0,0 1,0-1,0 0,0 1,1 0,-1-1,1 1,0 0,0 0,0-1,1 1,0 0,-1 0,1 1,0 6,-1-1,1 1,1 0,0 0,1 0,0-1,0 1,1-1,1 1,0-1,0 0,1-1,0 1,0-1,1 0,1 0,-1 0,1-1,1 0,0-1,0 1,0-2,1 1,0-1,0 0,1-1,-1 0,1-1,0 0,1 0,3 0,-9-3,0-1,0 0,0 0,0 0,0-1,0 0,0 0,0 0,-1 0,1-1,0 0,-1 0,1 0,-1 0,0-1,1 0,-1 0,-1 0,1 0,0-1,-1 1,0-1,1 0,0-3,57-109,-23 1,16-90,-23 83,33-126,-63 237,-7 22,-13 28,1 1,3 1,1 0,1 1,3 0,2 1,1 0,2 0,2 0,3 1,1 1,-1-26,2 0,0 0,1 0,1-1,1 1,1-1,0 0,1 0,1-1,1 0,0-1,1 1,1-2,1 0,0 0,0-1,5 3,-15-15,0 1,0-1,0 0,1 0,-1 0,1 0,-1 0,1-1,0 1,0-1,-1 1,1-1,0 0,0 0,0-1,0 1,1-1,-1 1,0-1,0 0,0 0,0 0,0-1,0 1,1-1,-1 1,0-1,0 0,-1 0,1-1,0 1,0-1,0 1,-1-1,1 0,-1 0,1 0,-1 0,0 0,0-1,2-7,-1 0,0 0,-1-1,0 1,-1-1,0 0,-1 1,0-1,0 0,-1 1,-1-1,1 0,-2 1,0 0,0-1,-1 1,0 1,-2-5,-21-38,-1 1,-3 2,-2 0,-2 3,-2 1,-19-16,35 37,14 16,-17-33,41 33,101 16,78 23,89 29,-178-33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25.3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3,'0'-2,"0"1,0 6,0 9,0 8,0 8,2 7,4 5,2 4,0-1,-1-8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23.1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241 334,'1'-1,"-1"-1,1 1,-1-1,0 0,1 1,-1-1,0 1,0-1,0 0,0 1,-1-1,1 1,0-1,-1 0,1 1,-1-1,1 1,-1-1,0 1,0 0,1-1,-1 1,0 0,0-1,0 1,-1 0,1 0,0 0,0 0,-1 0,1 0,0 0,-1 0,1 1,-1-1,1 1,-1-1,1 1,-1-1,0 1,1 0,-1 0,1 0,-1 0,0 0,1 0,-1 0,1 0,-1 1,-1-1,-4 5,1 0,0 0,0 0,0 1,0 0,1 0,0 0,0 0,1 1,0 0,0 0,0 0,1 1,0-1,0 1,1 0,0 0,0 5,-8 121,7-122,0 0,1 0,0 0,1 0,0 0,1 0,0 0,1 0,0 0,1 0,1 0,0 0,0-1,1 1,0-1,1 0,1 0,0 0,0-1,1 0,2 2,-3-8,0 0,1 0,-1-1,1 0,-1 0,1-1,0 0,0 0,0-1,0 0,0 0,1 0,-1-1,0 0,0-1,1 1,-1-1,0-1,0 1,0-2,-1 1,0-1,0 0,0 0,-1-1,1 0,-1 0,0 0,0-1,-1 1,1-1,-1 0,0-1,0 1,-1-1,0 1,0-1,0 0,-1 0,1 0,-1-1,-1 1,1 0,-1-1,0 0,-1 1,0-1,0 1,0-1,-1-1,14-99,-13-93,-1 196,1 0,-1 1,0-1,0 1,0-1,0 1,-1-1,1 1,-1 0,0 0,0 0,0 0,-1 0,1 0,-1 0,1 1,-1-1,0 1,0 0,0 0,0 0,0 0,-1 0,1 1,0 0,-1-1,1 1,-1 1,0-1,1 0,-1 1,-2 0,-74-3,65 3</inkml:trace>
  <inkml:trace contextRef="#ctx0" brushRef="#br0" timeOffset="1532.934">1 1,'2'0,"1"2,0 5,-1 7,0 4,-1 5,-1 0,0 1,0-1,0-3,-2-4,-1-6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33.1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129 124,'-1'0,"1"-1,0 1,0 0,-1 0,1 0,0-1,-1 1,1 0,0 0,-1 0,1 0,0 0,-1 0,1 0,0 0,-1 0,1 0,0 0,-1 0,1 0,0 0,-1 0,1 0,0 0,-1 0,1 0,0 0,-1 1,1-1,0 0,-1 0,1 0,0 1,0-1,-1 0,1 0,0 1,0-1,-1 0,1 0,0 1,0-1,0 0,0 1,0-1,-1 0,1 1,0-1,0 0,0 1,0-1,0 0,0 1,0-1,0 0,0 1,0-1,0 0,0 1,1-1,-1 0,0 1,0-1,-5 16,2 0,-1 1,2-1,0 1,1-1,1 1,0-1,1 1,1 1,0-10,1 0,-1 0,1 0,1-1,0 1,0-1,0 0,1 0,0 0,0-1,0 1,1-1,0-1,1 1,-1-1,1 0,5 3,-10-7,-1 0,1 0,0 0,0 0,0 0,0 0,1-1,-1 1,0-1,0 0,0 1,0-1,1 0,-1 0,0 0,0-1,0 1,0 0,1-1,-1 0,0 1,0-1,0 0,0 0,0 0,0 0,-1 0,1-1,0 1,48-50,-37 36,-9 11,0 0,-1 0,1 0,-1-1,0 1,0-1,0 0,-1 0,1 0,-1 0,0 0,-1 0,1-1,-1 1,0 0,0-1,-1 0,0-9,-2 0,1 0,-2 1,0-1,0 1,-2 0,0 0,0 0,-1 0,-1 1,0 0,-1 1,0 0,-1 0,-6-6,11 14,1 1,-1-1,0 1,-1 0,1 0,0 0,-1 0,0 1,0-1,0 1,0 1,0-1,0 1,0 0,0 0,0 0,-1 1,1-1,0 1,-1 1,1-1,0 1,-1 0,1 0,0 0,0 1,0 0,0 0,0 0,1 1,-1-1,1 1,-1 0,1 1,0-1,-1 2,-7 11,1-1,0 2,2-1,0 1,1 1,0 0,0 6,5-18,-12 34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30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0 310,'18'-34,"57"-223,-75 257,-1 0,1-1,0 1,0-1,0 0,0 1,0-1,-1 1,1-1,0 1,0-1,0 1,1-1,-1 0,0 1,0-1,0 1,0-1,0 1,1-1,-1 1,0-1,0 1,1-1,-1 1,0-1,1 1,-1 0,1-1,-1 1,1-1,-1 1,0 0,1-1,-1 1,1 0,-1 0,1 0,-1-1,1 1,0 0,-1 0,1 0,-1 0,1 0,-1 0,1 0,0 0,-1 0,1 0,-1 0,1 0,-1 0,1 1,-1-1,1 0,-1 0,1 1,18 114,26 201,-35-207,-21-83,2-19</inkml:trace>
  <inkml:trace contextRef="#ctx0" brushRef="#br0" timeOffset="255.851">93 573,'-2'-2,"3"-1,7 1,8-1,8 2,9 0,8-2,6-1,4-1,-1 0,-3 1,-8 0,-11 2</inkml:trace>
  <inkml:trace contextRef="#ctx0" brushRef="#br0" timeOffset="620.881">619 284,'-7'6,"0"0,1 0,0 1,0 0,1 0,-1 0,2 0,-1 1,1 0,0 0,1 1,-1 1,2-6,1 0,0 0,0 0,1 1,-1-1,1 0,0 1,0-1,0 0,1 0,0 1,-1-1,1 0,1 0,-1 0,1 0,-1 0,1 0,0 0,1-1,-1 1,0-1,1 0,0 1,0-1,1 1,2 0,1 0,-1 0,1-1,0 1,0-2,0 1,0-1,1 0,-1 0,0-1,1 0,-1 0,1-1,0 0,-1 0,1-1,-1 0,1 0,-1-1,0 0,1 0,-1-1,0 0,-1 0,1 0,0-1,-1 0,0 0,0-1,0 0,0 0,-1 0,0-1,0 0,0 0,-1 0,0 0,0-1,-1 0,0 0,0 0,2-6,-3 5,0-1,-1 1,0 0,0 0,0-1,-2 1,1 0,-1-1,0 1,0 0,-1 0,0 0,-1 0,0 0,0 0,0 1,-1-1,0 1,-1 0,0 0,0 1,0-1,-1 1,0 0,0 1,0-1,-1 1,0 0,0 1,0 0,-1 0,1 1,-1-1,0 2,0-1,0 1,0 0,0 1,-4-1,6 2,0 0,0 1,0 0,0 0,0 0,0 0,1 1,-1 0,1 0,-1 1,1-1,0 1,0 0,0 1,0-1,0 1,1 0,0 0,0 1,0-1,0 1,1 0,0 0,-1 0,2 0,-1 0,1 1,0-1,0 1,-1 6,-9 26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35.4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554 0,'-85'28,"-269"83,244-75,109-35,1-1,-1 1,1 0,-1-1,1 1,0 0,-1 0,1-1,0 1,0 0,-1 0,1 0,0 0,0-1,0 1,0 0,0 0,0 0,0 0,0-1,1 1,-1 0,0 0,0 0,1-1,-1 1,0 0,1 0,-1-1,1 1,-1 0,1-1,-1 1,1 0,0-1,-1 1,1-1,0 1,-1-1,1 1,0-1,0 0,-1 1,1-1,0 0,0 0,0 1,-1-1,1 0,0 0,0 0,0 0,0 0,-1 0,1 0,0 0,0-1,0 1,6 3,376 199,-347-189,0 0,1-3,0-1,19 1,-24-5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37.1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81 174,'-1'0,"0"0,0-1,1 1,-1 0,0 0,0 0,0 0,0 0,1 0,-1 0,0 0,0 0,0 0,1 0,-1 0,0 1,0-1,0 0,1 1,-1-1,0 1,1-1,-1 0,0 1,1 0,-1-1,0 1,1-1,-1 1,1 0,-1-1,1 1,0 0,-1-1,1 1,0 0,-1 0,1 0,0-1,0 2,-8 11,1 0,0 1,1-1,0 1,2 1,-1-1,2 1,0 0,1 0,0 0,1 0,1 0,0 0,1 0,1 1,-2-12,1 0,0 0,0 0,0-1,0 1,0 0,1-1,0 1,-1-1,1 1,1-1,-1 0,0 0,1 0,-1 0,1 0,0-1,0 1,0-1,1 0,-1 0,0 0,1 0,-1 0,1-1,0 0,0 1,-1-2,1 1,0 0,0-1,0 1,0-1,0 0,0-1,-1 1,4-1,3-5,-1 0,0-1,-1 0,1 0,-1-1,0 0,-1 0,0-1,-1 0,1 0,-2-1,1-1,0-7,-1 0,-1 0,0-1,-1 0,-1 1,-1-1,-1 0,-1 0,0 0,-4-15,5 22,-1 0,0 0,-1 0,-1 1,1-1,-2 0,0 1,0 0,-1 0,0 0,-1 1,0-1,-3-2,8 12,0-1,0 1,-1 0,1 0,0 0,0 0,-1 0,1 0,-1 0,1 0,-1 0,1 1,-1-1,0 1,1-1,-1 1,0 0,1-1,-1 1,0 0,0 0,1 0,-1 0,0 1,1-1,-1 0,0 1,1-1,-1 1,1 0,-1-1,1 1,-1 0,1 0,-1 0,1 0,0 0,-1 0,1 0,0 1,-41 58,-4 39,24-47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50.2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29 178,'-18'102,"13"-58,1-1,3 1,1-1,2 3,-1-36,0 0,1 0,0 0,1-1,0 1,0-1,1 0,1 0,-1 0,1 0,1-1,-1 0,7 7,-9-11,1 1,1-1,-1 0,1 0,-1 0,1-1,0 0,0 0,0 0,1 0,-1-1,1 0,0 0,-1 0,1-1,0 0,0 0,0 0,0-1,0 0,0 0,0-1,4 0,-5 0,0 0,0-1,0 1,0-1,0 0,-1-1,1 1,0-1,-1 0,0 0,0 0,0-1,0 0,0 1,-1-1,1-1,-1 1,0 0,-1-1,1 1,-1-1,0 0,0 0,0 0,0-3,3-13,-1 0,-2 0,0 0,-1-1,-2-14,-16-258,17 286,0-1,-1 1,0 0,-1 0,1-1,-2 1,1 0,-1 1,0-1,-1 0,0 1,0 0,0 0,-1 0,0 0,0 1,-1 0,-2-2,6 6,0 1,0 0,0-1,0 1,0 0,0 0,-1 0,1 0,0 1,-1-1,1 0,-1 1,1 0,-1 0,1 0,-1 0,1 0,-1 0,1 0,0 1,-1-1,1 1,-1 0,1 0,0 0,0 0,-1 0,1 0,0 1,0-1,0 1,0-1,-1 2,-44 70,-20 143,49-163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3:01.1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0 518,'42'5,"0"-1,0-2,1-2,-1-2,6-2,-46 4,0 0,0 0,0 0,0 0,0 0,0-1,0 1,0-1,0 1,0-1,0 0,-1 0,1 0,0 0,0 0,-1 0,1 0,-1-1,1 1,-1 0,1-1,-1 1,0-1,0 0,0 1,0-1,0 0,0 0,0 0,0 0,-1 0,1 0,-1 0,1 0,-1 0,0 0,0-1,-34-114,14 63,9 17,1-1,2-1,1 1,2-1,1-24,4 62,0 0,-1 0,1 0,0 0,0 0,0 0,0 0,0-1,0 1,0 0,0 0,0 0,0 0,0 0,1 0,-1 0,0 0,1 0,-1 0,1 1,-1-1,1 0,0 0,-1 0,1 0,0 1,0-1,-1 0,1 1,0-1,0 0,0 1,0-1,0 1,0 0,0-1,0 1,0 0,0-1,0 1,0 0,0 0,0 0,0 0,0 0,0 0,0 0,0 0,0 0,0 1,0-1,0 0,0 1,0-1,0 1,0-1,0 1,172 36,-142-34,-18-2,0 0,1 1,-1 0,0 1,0 1,0 0,3 2,-13-4,-1-1,0 0,0 1,0-1,0 1,0 0,0 0,-1-1,1 1,-1 0,1 1,-1-1,1 0,-1 0,0 0,0 1,-1-1,1 1,0-1,-1 1,1-1,-1 1,0-1,0 1,0-1,0 1,0-1,-1 2,-20 70,19-70,-8 17,1 0,1 0,1 1,1 0,1 0,1 1,0 0,2-1,1 1,1 0,1 0,0 0,2 1,-2-20,0 1,-1-1,2 0,-1 0,0 1,1-1,0 0,0 0,0 0,0-1,1 1,-1-1,1 1,0-1,0 0,0 0,1 0,-1 0,1 0,-1-1,1 0,0 0,0 0,0 0,0 0,0-1,4 1,22-2,1-2,0 0,-1-3,0 0,0-2,26-9,-54 15,0 1,1-1,-1 1,0-1,0 0,-1 0,1 1,0-2,0 1,0 0,-1 0,1 0,0-1,-1 1,1-1,-1 1,0-1,0 0,1 0,-1 1,0-1,0 0,-1 0,1 0,0 0,-1 0,1 0,-1 0,1 0,-1 0,0 0,0-1,0 1,0 0,0 0,-24-207,-16-69,38 271,0-24,2 31,0-1,0 1,0-1,0 1,0-1,1 1,-1-1,0 1,0-1,1 1,-1 0,0-1,1 1,-1-1,0 1,1 0,-1-1,1 1,-1 0,1-1,-1 1,1 0,-1 0,1-1,-1 1,1 0,-1 0,1 0,-1 0,1 0,-1 0,1 0,-1 0,1 0,-1 0,1 0,0 0,-1 0,1 0,-1 0,1 1,-1-1,1 0,-1 0,0 1,1-1,-1 0,1 1,-1-1,1 1,26 10,0 0,0-2,1 0,0-2,24 2,-46-8,66 15,-69-15,-1 0,0 0,1 0,-1 0,0 1,0-1,0 1,0-1,0 1,-1-1,1 1,0 0,-1 0,1 0,-1 0,0 0,0 0,0 1,0-1,0 0,0 1,0-1,-1 0,1 1,-1-1,0 1,1 1,-3 8,0-1,-1 0,0 0,-1 0,0 0,-1 0,0-1,0 0,-6 7,-13 29,19-36,0 1,0-1,1 1,1 0,0 0,0 0,1 0,0 0,1 1,0-1,1 1,0-1,1 0,0 1,1-1,1 0,-1 0,2 0,-1 0,2 0,4 9,-3-8,1-1,1 1,0-1,0-1,1 1,1-2,-1 1,2-1,-1-1,5 3,-8-9,0-1,0 0,0-1,0 1,1-1,-1-1,0 0,0 0,0 0,0 0,0-1,0-1,0 1,-1-1,1 0,-1 0,0-1,0 0,0 0,0 0,2-4,1 3,-1 0,1-1,-1 0,-1 0,1-1,-1 0,0 0,-1-1,0 0,0 0,-1 0,0-1,0 0,-1 0,0 0,0 0,-1-1,-1 0,0 1,1-7,-3-5,-1-1,-1 1,-1 0,-1 0,-1 1,-1-1,0 1,-2 0,0 1,-1 0,-1 0,-1 1,-1 0,-12-14,0 2,24 29,1 0,-1 0,0 1,1-1,-1 0,0 0,1 1,-1-1,1 0,-1 1,1-1,-1 0,1 1,0-1,-1 1,1-1,0 1,-1-1,1 1,0 0,0-1,0 1,-1 0,1-1,0 1,0 0,0 0,0 0,-1 0,1 0,0 0,0 0,0 0,0 0,-1 0,1 1,0-1,1 0,159-2,-157 1,0 1,-1 0,1 0,0 0,-1 1,1-1,-1 1,1 0,-1 0,1 0,-1 0,0 1,1-1,-1 1,0 0,0 0,0 0,0 1,0-1,-1 1,1-1,-1 1,0 0,0 0,0 0,0 0,0 0,0 0,-1 1,0-1,1 0,-1 1,0 0,1 19,-1 1,-1 0,0-1,-2 1,-1-1,-1 0,-1 0,-1 0,-8 20,-18 100,31-138,0-1,0 0,1 0,0 1,-1-1,2 0,-1 1,0-1,1 0,0 1,0-1,0 0,0 0,1 0,0 0,-1 0,1 0,1-1,-1 1,1-1,-1 1,1-1,0 0,0 0,0 0,1 0,-1-1,1 1,0-1,-1 0,1 0,0 0,0-1,0 1,0-1,3 1,12 0,1-1,-1 0,1-2,-1 0,1-1,-1-1,0-1,0 0,0-2,7-2,17-6</inkml:trace>
  <inkml:trace contextRef="#ctx0" brushRef="#br0" timeOffset="2816.649">4438 1239,'-1'0,"0"-1,0 0,0 0,0 0,0 1,0-1,1 0,-1 0,0 0,0 0,1 0,-1 0,0-1,1 1,-1 0,1 0,0 0,-1-1,1 1,0 0,0 0,0-1,0 1,0 0,0 0,0-1,0 1,0 0,0 0,1-1,0 0,-2 2,13-226,-18-74,6 299,-1 0,1 0,0 0,0 1,0-1,0 0,0 0,0 0,0 0,0 0,0 1,0-1,1 0,-1 0,0 0,1 1,-1-1,0 0,1 0,-1 1,1-1,-1 0,1 0,-1 1,1-1,-1 1,1-1,0 1,0-1,-1 1,1-1,0 1,0-1,-1 1,1 0,0 0,0-1,0 1,-1 0,1 0,0 0,0 0,0 0,40 9,-35-7,12 2,-1 2,0-1,0 2,-1 0,0 1,0 1,-1 0,0 2,0-1,-1 2,-1-1,5 7,-15-13,-1 0,0 0,0 0,-1 1,0-1,0 0,0 1,0-1,-1 1,0-1,0 1,0-1,-1 1,0-1,0 1,0-1,-1 0,0 0,0 1,0-1,0 0,-1-1,0 1,0 0,0-1,-1 0,-1 3,-21 41,22-38,1 1,0 1,1-1,0 0,1 0,0 1,1-1,0 1,1-1,0 1,1-1,0 0,0 0,2 0,-1 0,1 0,1-1,2 4,-5-10,0 0,0-1,1 1,0-1,-1 0,1 1,0-2,1 1,-1 0,0 0,1-1,-1 0,1 0,0 0,0 0,0-1,0 1,0-1,0 0,0 0,1 0,-1-1,0 0,0 1,1-2,105-20,-104 19,-1 0,1 0,-1 0,1-1,-1 0,0 0,0-1,0 1,-1-1,1 0,-1 0,0-1,0 1,0-1,-1 0,0 0,0 0,0-1,0 1,-1-1,0 1,0-1,0 0,-1 0,0-1,3-28,-1-1,-2 0,-2 0,-1-5,-1-35,3-92,0 167,0 0,0 0,0 0,0 0,0 0,0 1,0-1,1 0,-1 0,0 0,0 0,1 0,-1 0,1 0,-1 1,0-1,1 0,0 0,-1 1,1-1,-1 0,1 1,0-1,0 0,-1 1,1-1,0 1,0-1,0 1,-1 0,1-1,0 1,0 0,0 0,0-1,0 1,0 0,0 0,0 0,0 0,0 0,40 15,-30-10,22 8,-26-11,0 0,0 0,0 1,0-1,-1 2,1-1,-1 1,0 0,0 0,0 0,0 1,-1 0,0 0,0 1,0-1,0 1,-1 0,0 0,-1 1,1-1,-1 1,2 6,-3 2,-1 0,0-1,-2 1,1 0,-2 0,0-1,-1 1,0-1,-1 0,0 0,-6 11,-13 54,18-58,1 1,1-1,1 1,1 0,1 0,1 0,1 0,0-1,2 1,4 11,-8-30,1-1,0 1,0 0,0-1,0 1,0-1,1 1,-1-1,1 0,0 1,0-1,-1 0,1 0,1 0,-1-1,0 1,0 0,1-1,-1 1,1-1,-1 0,1 0,-1 0,1 0,0 0,0-1,-1 1,1-1,0 0,0 1,0-2,-1 1,1 0,0 0,0-1,2 0,5-2,0 0,0-1,0 0,0-1,-1 0,1 0,-1-1,-1 0,1-1,-1 1,0-2,-1 1,1-1,-2-1,1 1,-1-1,0 0,-1 0,0-1,-1 1,0-1,0 0,-1-1,0 1,-1 0,0-1,-1 0,0 1,0-8,0-28,-2 1,-2-1,-8-44,4 39,7 50,-1-1,1 1,-1-1,1 1,0-1,0 0,0 1,0-1,0 1,0-1,0 0,0 1,1-1,-1 1,1-1,-1 1,1-1,0 1,-1-1,1 1,0 0,0-1,0 1,0 0,0 0,0-1,0 1,1 0,-1 0,0 0,0 1,1-1,-1 0,1 0,-1 1,1-1,-1 1,1-1,-1 1,1 0,0-1,-1 1,1 0,1 0,8-1,-1 1,1 0,0 0,-1 1,1 1,-1 0,1 0,-1 1,0 0,0 1,0 0,0 0,-1 1,1 1,-1-1,-1 2,1-1,-1 1,4 4,-7-1,-1 0,0 1,0-1,-1 1,-1 0,1 0,-2 0,0 0,0 0,-1 1,0-1,-1 0,0 0,-1 0,0 0,-1 0,0 0,-1-1,0 1,-4 7,-12 52,18-65,0 1,0 0,1-1,-1 1,1 0,0 0,1 0,0-1,0 1,0 0,0 0,1 0,0 0,0 0,1-1,-1 1,1-1,1 1,-1-1,1 1,0-1,0 0,0 0,1-1,-1 1,1-1,2 1,5 1,1-1,0-1,0 0,0-1,1 0,-1 0,1-2,0 0,-1 0,1-1,0 0,7-2,18-1,-5 0</inkml:trace>
  <inkml:trace contextRef="#ctx0" brushRef="#br0" timeOffset="4993.379">2179 250,'10'8,"0"-1,1 0,0-1,0 0,0 0,1-1,0-1,0 0,0 0,0-1,8 0,-12-1,158 30,2-8,4-6,-80-9,211 19,-49-7,191 44,-177-6,-302-66,20 5</inkml:trace>
  <inkml:trace contextRef="#ctx0" brushRef="#br0" timeOffset="5277.838">3569 237,'16'2,"14"6,14 3,10 4,6 5,1 3,-5 2,-12 4,-14 4,-20 3,-29 4,-33 7,-38 5,-42 7,2-7</inkml:trace>
  <inkml:trace contextRef="#ctx0" brushRef="#br0" timeOffset="-8964.82">1631 2657,'19'-38,"16"-16,2 1,3 2,8-6,-48 57,0 1,0 0,1-1,-1 1,0-1,0 1,0 0,1-1,-1 1,0-1,0 1,1-1,-1 1,1-1,-1 1,0-1,1 1,-1-1,1 0,-1 1,1-1,-1 0,1 1,-1-1,1 0,0 0,-1 1,1-1,-1 0,1 0,-1 0,1 0,0 0,-1 0,1 0,0 0,-1 0,1 0,-1 0,1 0,0 0,-1-1,1 1,-1 0,1 0,-1-1,1 1,-1 0,1-1,-1 1,1 0,-1-1,1 1,-1-1,0 1,1-1,-1 0,-5 285,6-273,-1 0,0-1,0 1,-1 0,0 0,-1 0,-1 0,0-1,0 1,-1-1,0 0,0 0,-1 0,-1-1,0 0,0 0,-4 4,-21 3,432-68,-374 48,-9 0</inkml:trace>
  <inkml:trace contextRef="#ctx0" brushRef="#br1" timeOffset="43561.801">2432 2336,'0'0,"0"0,-1 0,1 0,0 0,0 0,-1 0,1 0,0-1,-1 1,1 0,0 0,-1 0,1 0,0 0,-1 0,1-1,0 1,0 0,-1 0,1 0,0-1,0 1,0 0,-1 0,1-1,0 1,0 0,0-1,0 1,-1 0,1 0,0-1,0 1,0 0,0-1,0 1,0 0,0-1,0 1,0 0,0-1,0 1,0 0,0-1,0 1,0 0,1-1,-1 1,0 0,0 0,0-1,0 1,1 0,-1 0,0-1,0 1,0 0,1 0,-1-1,0 1,0 0,1 0,-1 0,0-1,-118 74,-303 252,310-238,30-21,-3-3,-3-4,-64 31,23-24,120-62,1-2</inkml:trace>
  <inkml:trace contextRef="#ctx0" brushRef="#br1" timeOffset="45144.888">1123 2215,'14'29,"6"3,1 0,1-2,2 0,0-2,25 22,76 49,4-5,4-5,133 64,-165-99,-19-12,-3 4,20 18,-37-15,-53-48,-10-7</inkml:trace>
  <inkml:trace contextRef="#ctx0" brushRef="#br1" timeOffset="63428.163">5896 116,'-22'13,"2"0,0 1,0 1,1 0,1 2,1 0,1 1,0 1,1 1,0 0,2-3,-400 533,-342 431,694-900,4 3,-34 68,86-142,2-6,1 0,-1 0,1 0,0 1,0-1,1 1,-1-1,1 1,0-1,0 1,1 0,0-1,-1 1,1 1,14-5,-6-9</inkml:trace>
  <inkml:trace contextRef="#ctx0" brushRef="#br1" timeOffset="63922.947">4531 37,'9'9,"179"371,-62-152,9-6,10-6,9-6,43 33,-92-129,-38-43,-3 3,14 26,-69-88,-1 1,0-1,0 2,-2-1,0 1,0 0,-1 0,-1 0,0 3,2-9,-1-26,-4 17,5-30,0-3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4:08.0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1 599,'558'-14,"-508"8,-50 6,1 0,-1 0,0-1,0 1,1 0,-1 0,0 0,1-1,-1 1,0 0,0-1,1 1,-1 0,0-1,0 1,0 0,0-1,1 1,-1 0,0-1,0 1,0 0,0-1,0 1,0 0,0-1,0 1,0-1,0 1,0 0,0-1,0 1,0 0,-1-1,1 1,0 0,0-1,0 1,0 0,-1-1,1 1,0 0,0-1,-1 1,1 0,0 0,0-1,-1 1,1 0,0 0,-1 0,1-1,-1 1,-4-7,5 3,0 1,0 0,1-1,-1 1,1 0,-1 0,1-1,0 1,0 0,1 0,-1 0,1 0,-1 0,1 1,0-1,0 0,0 1,1-2,1-1,198-276,-191 264,6-8,-1-2,-1 1,-2-2,-1 1,4-13,-16 39,0 1,1 0,-1-1,0 1,0-1,1 1,-1-1,0 1,0 0,1-1,-1 1,0-1,0 1,0-1,0 1,0-1,0 0,0 1,0-1,0 1,0-1,0 1,0-1,0 1,0-1,-1 1,1-1,0 1,0 0,0-1,-1 1,1-1,0 1,-1-1,1 1,0 0,-1-1,1 1,-1 0,1-1,0 1,-1 0,1 0,-1-1,1 1,-1 0,1 0,-11 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4:09.0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 38,'-7'0,"5"0,11 0,21 0,23-2,20-1,19-2,10-1,0 0,-5-1,-12 2,-19 2,-24 5,-32 5,-30 6,-13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4:27.0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0,'0'7,"-5"2,-1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4:24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4344 1566,'11'13,"-2"1,0 1,0 0,-2 0,0 1,0 0,-2 0,0 0,-1 1,0-1,0 9,-4-22,10 37,-9-39,-1-1,0 1,0 0,1 0,-1-1,0 1,1 0,-1-1,1 1,-1 0,1-1,-1 1,1-1,-1 1,1-1,0 1,-1-1,1 1,0-1,-1 1,1-1,0 0,-1 0,1 1,0-1,0 0,0 0,-1 0,1 0,0 0,0 0,-1 0,1 0,0 0,0 0,0 0,-1 0,1-1,0 1,0 0,-1 0,1-1,0 1,-1-1,1 1,0-1,9-8,0 0,-1-1,0 0,-1-1,0 0,-1 0,0-1,-1 0,2-4,4-6,45-93,-57 115,0 0,0 0,0 1,1-1,-1 0,0 0,0 0,0 0,1 1,-1-1,0 0,0 0,1 0,-1 0,0 0,0 0,1 0,-1 0,0 0,0 0,1 0,-1 0,0 0,0 0,1 0,-1 0,0 0,0 0,1 0,-1 0,0 0,0 0,1-1,-1 1,0 0,0 0,1 0,-1 0,0 0,0-1,0 1,1 0,-1 0,0-1,0 1,0 0,0 0,0 0,0-1,0 1,1 0,-1-1,0 1,0 0,0 0,0-1,0 1,0 0,1 25,-1-22,-1 4,1 1,-1 0,1-1,1 1,-1 0,1-1,1 1,-1-1,1 1,1-1,-1 0,1 0,0 0,1 0,0 0,0-1,0 1,1-1,0-1,0 1,1 0,-1-1,1 0,0-1,1 1,6 2,-7-4,1-1,0 0,0 0,1-1,-1 0,0 0,0-1,1 0,-1 0,0-1,0 0,1 0,-1 0,0-1,0 0,0-1,-1 0,1 0,-1 0,1-1,-1 1,0-2,0 1,-1-1,1 0,-1 0,0 0,0-1,-1 1,0-1,0 0,1-3,4-7,-2-1,1-1,-2 1,-1-1,0 0,-1 0,-1-1,0 1,-2-1,0 0,-1 1,-1-6,0 82,3-46,0-1,0 0,1 0,1 0,0-1,0 1,1-1,0 0,1 0,5 7,-8-14,-1 1,1 0,0-1,0 1,1-1,-1 0,0 0,1-1,0 1,0-1,0 1,0-1,0 0,0-1,1 1,-1-1,0 0,1 0,-1 0,1-1,0 1,-1-1,1 0,-1 0,1-1,-1 1,1-1,0 0,2-4,0 1,0-1,-1 0,1-1,-1 1,0-1,-1-1,1 1,-1-1,0 0,-1 0,0 0,0-1,-1 1,1-1,-2 0,1 0,-1 0,0 0,-1-1,0 1,0 0,-1-1,2 2,13-73,-14 97,1 0,1 0,0 0,1-1,1 0,1 0,0 0,1 0,1-1,0 0,1-1,7 8,-14-19,1-1,0 1,0-1,0 0,0 0,0 0,0 0,1-1,-1 1,1-1,-1 0,1 0,-1 0,1 0,0-1,-1 0,1 1,0-1,-1-1,1 1,0 0,-1-1,1 0,-1 0,1 0,-1 0,1 0,-1-1,1 0,-1 1,0-1,0 0,0-1,0 1,-1-1,1 1,0-1,-1 0,0 0,0 0,0 0,1-1,6-11,-1 1,0-1,-1 0,0-1,-2 0,0 0,0 0,-2 0,0-1,-1 1,0-7,-2 4,-4 40,5-13,1 0,0-1,0 1,1 0,0-1,0 1,1-1,0 0,1 0,-1 0,1-1,0 0,1 0,-1 0,1 0,1-1,-1 0,1 0,0-1,0 0,1 1,23 10</inkml:trace>
  <inkml:trace contextRef="#ctx0" brushRef="#br0" timeOffset="778.032">5788 1378,'10'19,"-8"-10,1-1,0-1,1 1,-1 0,2-1,-1 0,1 0,0 0,0 0,1-1,0 0,0 0,1 0,-1-1,1 0,0-1,1 1,-1-1,3 0,-7-3,-1-1,1 0,-1 1,1-1,-1 0,1-1,-1 1,1 0,-1-1,1 0,-1 1,1-1,-1 0,0 0,0 0,1 0,-1-1,0 1,0-1,0 1,0-1,0 0,-1 0,1 0,0 0,-1 0,1-1,30-64,5-105,-39 162,-4 27,3-4,0 0,2 1,-1-1,2 0,-1 1,2-1,0 0,3 13,-3-21,0-1,0 1,0-1,1 1,0-1,-1 0,2 0,-1 0,0 0,1 0,0 0,0-1,0 1,0-1,1 0,-1 0,1 0,0 0,0-1,0 0,0 0,0 0,0 0,1 0,-1-1,1 0,2 1,6-2,0-1,0 0,0-1,0 0,-1-1,1 0,-1-1,1 0,-1-1,-1-1,1 0,-1-1,0 0,0 0,-1-1,0 0,0-1,-1 0,0-1,-1 0,0 0,5-9,-8 13,0 0,-1-1,1 1,-2-1,1 0,-1 0,0 0,0-1,-1 1,0-1,1-3,-3 10,-1 0,1 0,0 0,-1 0,1 0,-1 1,1-1,-1 0,1 0,-1 0,0 1,1-1,-1 0,0 1,1-1,-1 1,0-1,0 1,0-1,0 1,1 0,-1-1,0 1,0 0,0-1,0 1,0 0,0 0,0 0,0 0,0 0,0 0,0 0,0 0,0 1,0-1,0 0,1 1,-1-1,0 0,0 1,0-1,0 1,1-1,-1 1,0-1,0 1,1 0,-1 0,0-1,1 1,-1 0,1 0,-1-1,1 1,-1 0,1 0,0 0,-1 1,-2 1,1 0,-1 0,1 0,-1 1,1-1,0 1,1 0,-1 0,0-1,1 1,0 0,0 0,0 0,1 1,-1-1,1 0,0 0,0 0,0 0,1 0,0 0,-1 0,1 0,1 0,-1 0,1 0,-1 0,1 0,0-1,0 1,1-1,-1 1,1-1,-1 0,1 0,0 0,0-1,1 1,-1-1,1 1,-1-1,1 0,-1-1,3 2,4 1,0 0,0 0,0-1,0 0,1-1,-1 0,1-1,0 0,-1-1,1 0,0 0,-1-1,1-1,-1 0,1 0,-1-1,0 0,0-1,0 0,-1-1,7-3,-9 0,-1-1,1 1,-1-1,-1-1,0 1,0-1,-1 0,0 0,0 0,-1 0,-1 0,0-1,0 0,-1 1,-1-1,1 0,-2 1,0-10,1 14,0 5,1-1,-1 0,1 0,-1 0,0 0,1 0,-1 0,0 0,0 0,-1 0,1 0,0 0,-1 0,1 0,-1 0,0 0,1 0,-1 0,0 1,0-1,0 0,0 1,-1-1,1 0,0 1,-1 0,1-1,-1 1,1 0,-1 0,0 0,0 0,1 0,-1 0,0 0,0 0,-7 3,1 0,-1 1,1 0,-1 0,1 1,0 0,0 0,1 1,-1 0,1 0,0 1,0 0,1 0,0 0,-3 5,2-5,0 1,0 0,1 0,0 0,1 1,-1 0,2 0,-1 0,1 1,0 0,1-1,0 1,0 0,1 1,0-1,1 0,0 1,0 6,3-12,-1-1,1 1,0-1,0 0,1 0,-1 0,1 0,-1-1,1 1,0-1,0 1,0-1,0 0,1 0,-1 0,0-1,1 1,-1-1,1 0,0 0,-1 0,1 0,0-1,0 1,0-1,-1 0,1 0,0-1,0 1,2-1,31-2</inkml:trace>
  <inkml:trace contextRef="#ctx0" brushRef="#br0" timeOffset="1688.003">6804 763,'-16'-8,"0"1,0 0,-1 1,0 1,0 1,0 0,0 1,-1 1,0 1,15 0,0 0,0 0,0 1,0 0,0-1,0 1,0 0,-1 0,1 1,0-1,0 1,0 0,0-1,0 1,0 1,0-1,1 0,-1 1,0-1,0 1,1 0,-1 0,1 0,0 0,0 0,0 1,0-1,0 1,0-1,0 1,1 0,-1-1,1 1,0 0,0 0,0 0,0 0,0 3,3 4,1 0,0 0,0 0,1-1,0 0,0 1,1-1,1-1,0 1,0-1,0 0,7 6,-6-4,71 80,50 71,-119-147,-1-1,-1 2,0-1,-1 1,-1 0,0 0,-1 0,-1 1,0-1,-1 1,-1 13,0 9,13-46,5-26,-2 0,-1-2,-2 0,-2 0,-1-2,-2 1,-1-1,1-34,2-18,-11 91,0-1,0 1,1-1,-1 1,0-1,1 1,-1-1,1 0,-1 1,0-1,1 0,-1 1,1-1,-1 0,1 1,-1-1,1 0,-1 0,1 1,-1-1,1 0,-1 0,1 0,0 0,-1 0,1 0,-1 0,1 0,-1 0,1 0,0 0,-1 0,1 0,-1-1,1 1,-1 0,1 0,-1-1,1 1,-1 0,1-1,-1 1,0 0,1-1,-1 1,1 0,-1-1,0 1,1-1,-1 1,0-1,0 1,1-1,-1 1,0-1,0 1,0-1,0 0,1 1,-1-1,13 15,2-1,0-1,0 0,1-1,0 0,1-2,0 0,1-1,0 0,0-2,6 2,-12-5,-9-3,0 0,0 1,0-1,0 1,0-1,0 1,0 0,0 0,-1 0,1 0,0 1,-1-1,1 1,-1 0,1 0,-1 0,0 0,0 0,1 0,-2 0,1 1,0-1,0 1,-1 0,1-1,-1 1,0 0,0 0,0 0,0 0,-1-1,1 1,-1 2,-4 16,3-19,-1 1,1 0,0-1,0 1,0 0,1 0,-1 0,1 0,-1 0,1 0,0 0,0 0,0 0,1 0,-1 0,1-1,-1 1,1 0,0 0,0 0,1-1,-1 1,0 0,1-1,0 1,-1-1,1 0,0 1,0-1,0 0,1 0,-1 0,0-1,1 1,-1 0,1-1,9 2,1 0,-1 0,1-2,0 1,-1-2,1 0,0 0,0-1,-1-1,1 0,-1 0,1-2,-1 1,0-2,0 0,-1 0,1-1,-1 0,-1-1,2-1,-8 6,0 0,-1 0,1-1,-1 0,1 1,-1-1,0-1,0 1,0 0,-1-1,1 1,-1-1,0 0,0 1,0-1,0 0,-1 0,0-1,0 1,0 0,-1 3,0 1,0-1,0 1,0-1,-1 1,1-1,0 1,0-1,-1 1,1 0,0-1,-1 1,1-1,0 1,-1 0,1-1,-1 1,1 0,-1-1,1 1,0 0,-1 0,1 0,-1-1,1 1,-1 0,0 0,1 0,-1 0,1 0,-1 0,1 0,-1 0,1 0,-1 0,1 0,-1 0,1 0,-1 0,1 1,-1-1,1 0,-1 0,1 1,-1-1,1 0,0 1,-1-1,1 0,-1 1,1-1,0 1,-25 18,23-18,-1 1,1 0,0 1,0-1,0 0,0 1,0-1,0 1,1 0,-1-1,1 1,0 0,-1 0,2 0,-1 0,0 0,0 0,1 0,0 0,0 0,0 0,0 0,0 0,0 0,1 1,-1-1,1 0,0-1,0 1,0 0,1 0,-1 0,1 0,-1-1,1 1,0-1,0 1,0-1,0 0,0 0,1 0,-1 0,1 0,0 0,5 1,1-1,0 1,0-1,0-1,1 0,-1 0,0-1,0 0,0-1,1 0,-1 0,0-1,0 0,0 0,0-1,-1-1,1 1,3-3,-7 3,0 1,0-1,-1 0,1 0,-1 0,0 0,0-1,0 0,0 0,-1 0,1 0,-1-1,0 1,0-1,-1 0,1 0,-1 0,0 0,-1 0,1 0,-1 0,0-1,0 1,-1-1,1 1,-1-1,0 1,-1 0,0-1,1 1,-2-4,0 5,0-1,0 0,0 1,0 0,-1-1,1 1,-1 0,0 0,0 1,-1-1,1 1,-1-1,0 1,0 0,0 0,0 1,0-1,-1 1,1 0,-1 0,1 1,-1-1,0 1,0 0,0 0,1 1,-1-1,0 1,0 0,0 0,0 1,0 0,-1 0,-1-1,0 1,0 1,0-1,0 1,0 0,0 0,1 1,-1 0,1 1,-1-1,1 1,0 0,1 0,-1 1,1 0,0 0,0 0,0 1,1-1,0 1,0 0,-3 5,7-9,-1 0,0 0,1 0,0-1,-1 1,1 0,0 0,0 0,0 0,0 0,0 0,0-1,0 1,1 0,-1 0,1 0,-1-1,1 1,0 0,0 0,0-1,0 1,0-1,0 1,0-1,0 1,1-1,-1 0,0 1,1-1,-1 0,1 0,0 0,-1 0,1 0,0-1,-1 1,1 0,1-1,72 13,-35-15</inkml:trace>
  <inkml:trace contextRef="#ctx0" brushRef="#br0" timeOffset="-2566.634">1029 2528,'1'-33,"2"0,1 1,1 0,2 0,1 0,6-10,-12 32,1 0,1 1,-1 0,2 0,-1 0,1 1,1-1,-1 1,1 0,1 1,-1-1,1 1,1 0,-6 7,1-1,-1 1,0-1,1 1,-1 0,0 0,1 0,-1 1,0-1,1 0,-1 1,0 0,0-1,1 1,-1 0,0 0,0 0,0 1,0-1,0 0,0 1,-1-1,1 1,0 0,-1-1,1 1,-1 0,1 0,-1 0,0 0,0 0,0 0,0 1,0-1,-1 0,1 0,0 3,8 13,0 1,-1 0,0 0,-2 1,0 0,-1 0,-2 1,0-1,0 16,-3-33,1 0,-1 0,-1-1,1 1,0 0,-1 0,0 0,1-1,-1 1,0 0,0-1,-1 1,1-1,0 1,-1-1,0 0,1 1,-1-1,0 0,0 0,0 0,-1-1,1 1,0 0,-1-1,1 1,-1-1,1 0,-1 0,1 0,-1 0,0-1,0 1,1-1,-1 1,0-1,0 0,0 0,0 0,1 0,-1-1,0 1,0-1,1 0,-4-1,4 0,0-1,1 0,-1 0,0 0,1 0,0 0,-1 0,1 0,1-1,-1 1,0 0,1 0,-1-1,1 1,0-1,0 1,1 0,-1-1,1 1,-1 0,1-1,0 1,0 0,1 0,-1 0,1 0,-1 0,1 0,0 0,0 1,0-1,1 0,24-34,2 1,2 1,15-12,-24 27,-1-2,-1 0,-1-1,-1 0,-1-2,-1 0,-1-1,-1-1,6-17,-11 6,-2 0,-1-1,-2 1,-1-1,-2 0,-2 0,-2 0,-2 0,-1 1,-5-17,-1 20,8 40,19 84,-10-69,10 34,13 49,-4 0,-4 2,0 47,-13 70,4-178,-11-43,0-1,0 1,1 0,-1 0,0-1,1 1,-1 0,1-1,-1 1,1-1,-1 1,1-1,-1 1,1-1,0 1,-1-1,1 1,0-1,-1 1,1-1,0 0,0 0,-1 1,1-1,0 0,0 0,0 0,-1 0,1 0,0 0,0 0,-1 0,1 0,0 0,0-1,0 1,-1 0,1 0,0-1,-1 1,1 0,0-1,-1 1,1-1,0 1,-1-1,1 1,-1-1,1 1,-1-1,1 0,15-20,-3-5</inkml:trace>
  <inkml:trace contextRef="#ctx0" brushRef="#br0" timeOffset="-2385.106">1229 1873,'16'-12,"23"-5,28-3,26 0,17 4,7 4,-15 4</inkml:trace>
  <inkml:trace contextRef="#ctx0" brushRef="#br0" timeOffset="-1447.411">2059 2154,'-4'-4,"1"0,-1 0,1 0,-1 1,0-1,0 1,0 0,-1 0,1 1,-1-1,0 1,1 0,-1 1,0-1,0 1,0 0,0 0,0 0,-1 1,1-1,0 1,0 1,0-1,0 1,-1 0,1 0,0 0,0 1,1-1,-1 1,0 1,0-1,1 1,0-1,-1 1,1 1,0-1,0 0,1 1,-1 0,1 0,-2 3,0-1,0 0,1 1,-1-1,2 1,-1 0,1 1,0-1,0 0,1 1,0 0,0-1,1 1,0 0,0 0,1 0,0 2,0-8,1 0,-1 0,1 0,-1 0,1 0,0 0,0 0,0 0,0-1,0 1,1 0,-1 0,1-1,-1 1,1-1,-1 1,1-1,0 0,-1 0,1 0,0 0,0 0,0 0,0 0,0 0,0-1,0 1,0-1,0 1,1-1,-1 0,0 0,2 0,70-16,-63 12,0-1,-1 0,0-1,0 0,0-1,-1 0,0 0,0-1,0 0,-1-1,-1 0,0 0,0 0,0-1,-1 0,-1 0,0-1,0 0,-1 0,0 0,-1 0,0-4,-7-9,4 23,0 1,0 0,0-1,-1 1,1 0,0 0,0 0,-1-1,1 1,0 0,-1 0,1 0,0 0,-1 0,1-1,0 1,-1 0,1 0,0 0,-1 0,1 0,0 0,-1 0,1 0,0 0,-1 0,1 0,0 1,-1-1,1 0,0 0,-1 0,1 0,0 0,0 1,-1-1,1 0,0 0,0 1,-1-1,1 0,0 0,0 1,0-1,-1 0,1 0,0 1,0-1,0 0,0 1,0-1,-1 0,1 1,0-1,0 0,0 1,0-1,0 0,0 1,0-1,0 0,0 1,1-1,-1 0,-3 5,1 0,1-1,-1 1,1 0,0 0,0 0,0 0,0 0,1 0,0 0,0 0,0 0,1 0,0 0,0 0,0 0,0 0,1 0,0-1,0 1,0 0,1-1,-1 0,1 0,0 0,0 0,1 0,-1 0,1-1,0 1,0-1,0 0,0 0,0-1,1 1,-1-1,1 0,0 0,0-1,-1 1,1-1,0 0,0-1,0 1,0-1,0 0,5 0,-6-1,0 0,0 0,0-1,0 1,0-1,0 0,-1 0,1 0,-1-1,1 1,-1-1,0 0,0 0,0 0,0 0,0 0,-1-1,0 1,0-1,0 0,0 0,0 0,-1 0,1 0,-1 0,0 0,0 0,10-117,-19 25,8 95,-1 0,1-1,0 1,0 0,0 0,1-1,-1 1,0 0,0 0,1 0,-1-1,0 1,1 0,-1 0,1 0,0 0,-1 0,1 0,0 0,0 0,-1 0,1 0,0 0,0 1,0-1,0 0,0 1,0-1,0 1,0-1,1 1,-1-1,0 1,0-1,0 1,1 0,-1 0,0 0,0 0,0 0,1 0,-1 0,59 12,-49-9,4 1,15 4,0 1,-1 1,0 1,0 1,8 7,-35-18,1 1,-1-1,1 1,-1 0,0 0,1 0,-1 0,0 0,0 0,0 1,-1-1,1 1,-1-1,1 1,-1 0,0-1,0 1,0 0,0 0,0 0,-1 0,0 0,1 0,-1 0,0 0,0 0,0 0,-1-1,1 1,-1 0,0 0,0 0,0 0,0 0,0-1,-1 1,-25 76,27-77,1 0,0 0,0 0,0 1,0-1,1 0,-1 0,0-1,1 1,-1 0,1 0,0-1,0 1,0-1,-1 1,1-1,0 0,1 0,-1 0,0 0,0 0,0 0,1-1,-1 1,0-1,1 1,-1-1,0 0,1 0,-1 0,0 0,1-1,17 1,-1 0,0-2,0-1,0 0,0-1,-1-1,1-1,-1 0,-1-2,1 0,-1-1,0 0,9-9,-16 13,0-2,0 1,-1-1,0-1,0 0,-1 0,0-1,0 0,-1 0,0 0,-1-1,0 0,0-1,-1 1,-1-1,2-4,-6 13,0 1,1 0,-1-1,0 1,0-1,0 1,0-1,0 1,0-1,0 1,-1-1,1 1,-1 0,1-1,-1 1,1-1,-1 1,0 0,1 0,-1-1,0 1,0 0,0 0,0 0,0 0,0 0,0 0,-1 0,1 0,0 1,-1-1,1 0,0 1,-1-1,1 1,0-1,-1 1,1 0,-1-1,-58 6,53-3,1 1,-1 0,1 0,0 0,0 1,0 0,1 0,0 1,-1-1,1 1,1 0,-1 1,1 0,2-5,1 1,-1 1,1-1,0 0,0 0,0 0,0 1,0-1,0 1,1-1,-1 0,1 1,0-1,-1 1,1-1,0 1,1-1,-1 1,0-1,1 1,-1-1,1 1,0-1,0 0,0 1,0-1,0 0,0 0,1 0,-1 0,1 0,0 0,-1 0,1-1,0 1,0 0,2 0,12 7,0-1,0-1,1-1,0 0,0-1,1-1,-1-1,1 0,0-1,0-1,0-1,13-1,133-11,-92 1</inkml:trace>
  <inkml:trace contextRef="#ctx0" brushRef="#br0" timeOffset="-1124.206">3596 1926,'-11'-4,"0"0,0 1,0 0,0 0,-1 2,1-1,-1 1,1 1,-1 0,1 1,-1 0,1 0,0 1,0 1,-1 0,2 1,-1 0,-1 0,10-2,0 0,0 0,0 1,0-1,0 0,0 1,1-1,-1 1,1-1,0 1,0 0,0 0,0 0,0-1,0 1,1 0,-1 0,1 0,0 0,0 0,0 0,0 0,1 0,-1 0,1 0,0 0,0-1,0 1,0 0,0 0,1-1,-1 1,1-1,-1 1,1-1,0 0,0 1,0-1,0 0,1 0,-1-1,0 1,1 0,0-1,-1 0,1 1,0-1,-1 0,1 0,1 0,5 3,0-1,0 1,0-2,0 1,0-1,1 0,-1-1,1 0,0-1,-1 0,1 0,-1-1,1 0,2-2,-7 2,0 0,0-1,0 1,0-1,0-1,0 1,-1-1,1 1,-1-1,1-1,-1 1,0-1,0 1,-1-1,1 0,-1-1,0 1,0 0,0-1,-1 0,1 1,-1-1,0 0,-1 0,2-6,-2 7,0 0,0 0,0-1,0 1,-1 0,1-1,-1 1,-1-1,1 1,0 0,-1-1,0 1,0 0,0 0,-1-1,1 1,-1 0,0 0,0 1,-1-1,1 0,-1 1,1-1,-4-2,4 6,0 0,1 0,-1 0,1 0,-1 1,1-1,-1 0,1 1,0 0,-1-1,1 1,-1 0,1-1,0 1,0 0,-1 0,1 0,0 0,0 0,0 0,0 1,0-1,0 0,1 0,-1 1,0-1,1 1,-1-1,1 0,-1 1,1-1,-1 1,1-1,0 1,0 0,0-1,0 1,0-1,0 1,0-1,1 1,-1-1,1 1,-1 0,2 5,0 0,0-1,0 0,0 1,1-1,0 0,1 0,-1 0,1-1,0 1,0-1,1 0,0 0,0-1,0 1,0-1,1 0,-1 0,1-1,0 0,2 1,31 15</inkml:trace>
  <inkml:trace contextRef="#ctx0" brushRef="#br0" timeOffset="-4614.074">1095 3129,'-28'16,"0"1,1 1,1 1,1 2,0 0,2 2,0 0,2 2,-6 10,-13 33,2 2,4 1,3 2,4 1,2 2,4 0,-2 26,19-86,-262 1026,222-857,8 1,9 1,-2 155,30-89,21 113,-10-188,-8-131,-2 0,-3 0,-1 1,-3-1,-8 35,13-82,0-1,0 1,0 0,0 0,0-1,0 1,-1 0,1 0,0 0,0-1,0 1,0 0,-1 0,1 0,0 0,0-1,-1 1,1 0,0 0,0 0,0 0,-1 0,1 0,0 0,-1 0,1 0,0 0,0 0,-1 0,1 0,0 0,0 0,-1 0,1 0,0 0,0 0,-1 0,1 0,0 0,0 0,-1 1,1-1,0 0,0 0,0 0,-1 0,-2-13</inkml:trace>
  <inkml:trace contextRef="#ctx0" brushRef="#br0" timeOffset="-4089.059">119 6579,'-2'4,"0"1,1-1,-1 1,1 0,0 0,0 0,0-1,1 1,0 0,0 0,0 0,0 0,1 0,0 0,0-1,0 1,0 0,1-1,0 1,1 1,-1 2,31 92,-18-60,-3 0,-1 1,-1 0,1 27,-8 9,-9-212,3 81,-1 1,-3-1,-3 1,-1 1,-3 0,-14-32,27 79,-1 0,1 0,-1 0,0 0,-1 0,1 1,-1-1,0 1,0-1,0 1,-1 0,1 0,-1 1,0-1,0 1,-1 0,1 0,0 0,-1 0,0 1,0 0,0 0,0 0,0 1,0-1,0 1,0 0,3 2,0-1,1 1,-1-1,0 1,1 0,-1 0,1 0,-1 0,1 0,0 0,-1 0,1 0,0 0,0 1,0-1,0 0,0 1,0-1,0 1,0-1,1 1,-1 0,1-1,-1 1,1 0,-1-1,1 1,0 0,0-1,0 1,0 0,0 0,0-1,1 1,-1 0,0-1,1 1,-1 0,1-1,0 1,-1-1,1 1,0-1,0 1,0-1,0 1,0-1,1 0,-1 1,8 4,1-1,-1 0,1 0,0 0,0-1,0-1,0 0,1 0,0-1,-1 0,1-1,0 0,0-1,1 0,147-3,-158 3,1-1,-1 0,1 1,0 0,-1-1,1 1,0 0,-1 0,1 0,0 0,0 0,-1 0,1 0,0 0,-1 1,1-1,0 1,-1-1,1 1,-1 0,1 0,-1 0,1 0,-1 0,1 0,-1 0,0 0,0 0,0 0,0 1,1-1,-2 1,1-1,0 1,0-1,0 1,-1-1,1 1,-1 0,1-1,-1 1,0 0,1-1,-1 1,0 0,0-1,0 1,-1 0,1 0,0-1,-1 2,-5 11,0 1,-1-1,-1 0,-1 0,0-1,-7 8,16-20,-207 282,176-231</inkml:trace>
  <inkml:trace contextRef="#ctx0" brushRef="#br0" timeOffset="2370.968">7954 710,'-88'-60,"84"58,0 0,0 0,0 1,0-1,0 1,-1 0,1 0,0 1,-1-1,1 1,0 0,-1 0,1 0,0 1,-1 0,1-1,0 1,0 1,0-1,-1 1,1 0,-2 1,2 0,1 0,0 0,0 0,0 0,0 1,0-1,1 1,-1 0,1 0,0 0,0 0,1 0,-1 0,1 1,0-1,0 0,0 1,1-1,0 1,0-1,0 1,0-1,0 0,1 2,31 105,-19-86,0-1,2 0,1-1,0-1,2 0,1-1,0-1,2-1,0-1,1-1,0-1,9 4,-29-18,0 0,0 0,1-1,-1 1,0-1,1 1,-1-1,1 0,-1 0,1 0,0 0,-1 0,1-1,0 1,0-1,-1 0,1 0,0 0,0 0,-1 0,1 0,0-1,0 0,-1 1,1-1,0 0,-1 0,1 0,-1-1,1 1,-1-1,0 1,0-1,0 0,1 0,10-17,-1 0,0 0,-2-1,0-1,-2 1,7-23,-9 27,25-76,-4-2,-4-1,-4-1,-4 0,2-90,-13-40,-16 160,11 65,-1 0,1 1,0 0,-1-1,1 1,0-1,-1 1,1 0,0 0,-1 0,1 0,0 0,-1 0,1 0,0 0,-1 1,1-1,0 1,-1-1,1 1,0-1,0 1,-1-1,1 1,0 0,0 0,0 0,0 0,0 0,0 0,0 0,0 0,1 0,-1 0,0 0,0 0,1 1,-1-1,1 0,-1 0,1 1,0-1,0 0,-1 1,-11 23,1 1,1 0,1 1,1 0,2 0,0 0,2 1,1 0,2 0,0 5,1 15,2 0,2-1,2 1,2-1,2-1,2 0,2 0,2-1,2-1,2-1,1 0,10 9,-28-46,2 3,0-1,0 1,1-1,0 0,1-1,-1 1,1-1,1-1,-1 1,2-1,-8-5,0 0,0-1,0 1,0-1,0 1,0-1,-1 0,1 1,0-1,0 0,0 1,0-1,1 0,-1 0,0 0,0 0,0 0,0 0,0 0,0-1,0 1,0 0,0 0,0-1,0 1,0-1,-1 1,1-1,0 1,0-1,0 1,0-1,-1 0,1 0,0 1,-1-1,1 0,0 0,-1 0,1 0,-1 0,1 1,-1-1,0 0,1 0,-1 0,0 0,0 0,0-1,3-54,-11 26,-1 1,-2 1,-1 0,-1 0,-1 1,-2 1,-1 0,0 1,-2 1,-1 1,-3-2,-152-149,157 150,18 23,0 0,0 1,1-1,-1 0,0 1,1-1,-1 1,0-1,1 0,-1 1,1-1,-1 1,1-1,-1 1,1-1,-1 1,1 0,-1-1,1 1,0 0,-1-1,1 1,0 0,-1 0,1-1,0 1,-1 0,1 0,0 0,0 0,-1 0,1 0,0 0,-1 0,1 0,0 1,-1-1,1 0,0 1,154 18,-114-12,51 11,-6-2</inkml:trace>
  <inkml:trace contextRef="#ctx0" brushRef="#br0" timeOffset="3890.442">1818 3450,'-4'-49,"1"0,3 0,2 0,5-21,2-74,-9 139,1 1,0 0,-1 0,0 0,0 0,0 0,0-1,0 1,-1 0,0 0,0 0,0 0,0 1,-1-1,1 0,-1 0,0 1,0-1,-1 1,1 0,-1-1,0 0,2 4,0 0,0 0,0 0,1 0,-1 0,0 0,0 0,0 0,1 0,-1 0,0 0,0 0,1 0,-1 1,0-1,0 0,1 1,-1-1,0 1,1-1,-1 0,0 1,1 0,-1-1,1 1,-1-1,1 1,-1 0,1-1,-1 1,1 0,0-1,-1 1,1 0,0 0,0-1,-1 1,1 0,0 0,0 0,0-1,0 1,0 0,0 0,0-1,0 1,0 0,1 0,-1 0,0-1,0 1,1 0,2 3,1 0,-1-1,1 1,0-1,0 0,0 0,1-1,-1 1,1-1,-1 0,1 0,0 0,0-1,-1 1,1-1,0-1,0 1,1-1,-1 1,4-2,-6 2,211 8,-212-10,-1 1,1 0,0 0,-1 0,1 0,0 0,-1 1,1-1,0 1,-1-1,1 1,-1-1,1 1,-1 0,1 0,-1-1,1 1,-1 0,0 0,0 1,1-1,-1 0,0 0,0 1,0-1,0 0,0 1,-1-1,1 1,0-1,-1 1,1 0,-1-1,1 1,-1 0,0-1,0 1,0 0,0-1,0 2,-21 62,18-59,-1 1,1 0,1 0,0 0,0 1,0-1,0 0,1 1,1-1,-1 1,1-1,1 4,1-8,1 0,-1 0,1 0,0 0,0 0,0-1,0 1,1-1,-1 0,0 0,1 0,0 0,-1-1,1 0,0 0,0 0,0 0,0 0,0-1,0 1,0-1,0 0,0-1,0 1,0-1,0 1,0-1,0 0,8 0,1 0,-1-1,1-1,-1 1,0-2,0 0,0 0,0-1,-1-1,0 0,0 0,0-1,7-7,-18 14,0 0,1 0,-1 1,0-1,0 0,0 0,0 0,0 1,0-1,1 0,-1 0,0 0,0 0,0 1,1-1,-1 0,0 0,0 0,0 0,1 0,-1 0,0 0,0 1,1-1,-1 0,0 0,0 0,1 0,-1 0,0 0,0 0,0 0,1 0,-1 0,0-1,0 1,1 0,-1 0,0 0,0 0,1 0,-1 0,0 0,0-1,0 1,1 0,-1 0,0 0,0 0,0-1,1 14,1-10,1 0,-1-1,1 1,0-1,0 0,0 1,0-1,0-1,1 1,-1 0,0-1,1 0,-1 0,1 0,0 0,-1 0,1-1,0 1,-1-1,1 0,0-1,-1 1,1 0,0-1,3-1,-3 2,0 0,1 0,-1-1,0 1,0-1,0 0,0 0,0-1,0 1,0-1,0 0,-1 0,1 0,0-1,-1 1,0-1,0 0,0 0,0 0,0 0,0 0,-1-1,0 1,1-1,-1 1,-1-1,1 0,0 0,-1 0,0 0,0 0,0 0,-1-1,1 1,-1 0,0 0,0 0,0-1,-1 1,0 0,0-2,-2 1,-1 0,0 1,0-1,0 1,-1 0,1 0,-1 0,0 1,0-1,-1 1,1 1,0-1,-1 1,0 0,1 0,-1 0,0 1,0 0,0 0,0 0,0 1,0 0,0 0,0 1,0 0,0 0,0 0,0 1,0-1,0 2,1-1,-1 0,1 1,0 0,-1 0,1 1,1 0,-1 0,0 0,2-1,0-1,0 1,0 0,1 0,0 0,-1 0,1 0,0 0,0 1,1-1,-1 1,1-1,0 1,0 0,0-1,0 1,0 0,1 0,0 0,0-1,0 1,0 0,0 0,1 0,0-1,0 1,0 0,0-1,0 1,1 0,0-1,0 0,0 1,0-1,0 0,1 0,-1 0,1 0,0-1,-1 1,1-1,1 0,23 8,2-5</inkml:trace>
  <inkml:trace contextRef="#ctx0" brushRef="#br0" timeOffset="4211.966">2553 2661,'-129'-78,"130"79,-1 0,1 0,0-1,-1 1,1 0,0 0,-1 0,1 0,-1 0,0 0,1 0,-1 0,0 0,1 0,-1 0,0 0,0 0,0 0,0 0,0 0,0 0,0 0,0 0,-1 0,1 0,0 0,-1 0,1 0,0 0,-1 0,1 0,-1 0,1-1,-1 1,0 0,1 0,-1 0,0-1,0 1,0 0,1-1,-1 1,0-1,0 1,0-1,0 1,0-1,0 0,0 1,0-1,0 0,0 0,0 0,0 0,0 0,0 0,0 0,0 0,0 0,0 0,0-1,0 1,0 0,0-1,0 1,0-1,0 1,0-1,0 1,0-1,162 228,-153-208,0 0,-1 1,-1-1,-1 1,-1 0,-1 1,0-1,-2 1,0 0,-1-1,-3 16,3-34,-1 0,0 0,1 1,0-1,0 0,0 1,0-1,0 0,0 0,0 1,1-1,-1 0,1 0,-1 1,1-1,0 0,0 0,0 0,0 0,1 0,-1 0,0 0,1-1,-1 1,1 0,0-1,0 1,-1-1,1 0,0 1,0-1,0 0,0 0,0 0,1-1,-1 1,0 0,1-1,4 1,0-1,0 0,0 0,0-1,0 0,0 0,0 0,0-1,0 0,-1-1,3 0,19-10</inkml:trace>
  <inkml:trace contextRef="#ctx0" brushRef="#br0" timeOffset="5160.715">2900 2903,'0'13,"11"110,-10-119,0 0,1 0,-1 0,1 0,0 0,0 0,0-1,0 1,1 0,-1-1,1 0,0 0,0 0,0 0,1 0,-1-1,0 1,1-1,0 0,0 0,-1 0,1 0,0-1,1 0,-1 0,4 1,-2-1,0-1,0 0,0 0,0 0,0-1,-1 0,1 0,0-1,0 1,0-1,-1 0,1-1,-1 1,0-1,0 0,0-1,0 1,0-1,-1 0,1 0,-1 0,0-1,-1 0,1 1,1-5,3-2,-1-1,-1 0,0-1,0 0,-1 0,-1 0,0-1,-1 1,-1-1,1-8,-7-29,5 50,-2-1,1 1,0 0,0 0,0 0,0 0,-1 0,1 0,0 0,-1 0,1 0,-1 0,1 0,-1 0,1 1,-1-1,0 0,0 0,1 0,-1 1,0-1,0 0,0 1,0-1,0 1,1-1,-1 1,0-1,0 1,0 0,-1 0,1-1,0 1,0 0,0 0,0 0,0 0,0 0,0 0,0 0,0 0,0 1,0-1,-1 1,-1 2,0 0,0 0,1 0,-1 1,1-1,0 1,0 0,0-1,0 1,1 0,0 0,0 0,0 0,0 1,0-1,1 0,0 0,0 0,0 5,0-4,0 0,0 0,0 0,1 0,0 1,0-1,0 0,1 0,-1-1,1 1,1 0,-1 0,0-1,1 0,0 1,0-1,1 0,-1 0,1-1,-1 1,1-1,1 0,-1 0,0 0,1 0,-1-1,1 0,0 0,-1 0,1 0,0-1,0 0,0 0,1 0,2 1,1-1,0 0,-1 0,1-1,0 0,-1 0,1-1,0 0,-1 0,1-1,-1-1,0 1,0-1,1-1,-2 1,1-1,0-1,-1 0,0 0,0 0,0-1,-1 1,0-2,0 1,0-1,-1 0,0 0,-1 0,1-1,-1 1,-1-1,1 0,1-9,-3 10,0-1,0 0,-1 0,0 0,0 0,-1 0,0 0,0 0,-2-6,2 15,0 0,0-1,0 1,0-1,0 1,-1-1,1 1,0-1,0 1,-1-1,1 1,0-1,-1 0,1 1,0-1,-1 1,1-1,-1 0,1 1,-1-1,1 0,-1 0,1 1,-1-1,1 0,-1 0,1 0,-1 1,1-1,-1 0,1 0,-1 0,1 0,-1 0,0 0,1 0,-1 0,1 0,-1-1,1 1,-1 0,1 0,-1 0,1-1,-1 1,1 0,-1 0,1-1,-1 1,1 0,0-1,-1 1,1-1,0 1,-1-1,1 1,0-1,-1 1,1 0,0-1,0 0,-1 6,0-1,0 1,1-1,-1 1,1-1,0 1,1-1,-1 1,1-1,0 1,0-1,0 1,0-1,1 0,0 0,0 0,0 0,0 0,1 0,0 0,-1-1,1 1,1-1,-1 0,0 0,1 0,-1 0,1-1,0 0,0 1,1-1,5 4,1-1,-1 0,1-1,0 0,0-1,0 0,1-1,-1 0,0-1,1 0,10 0,-12-3,-1 1,1-2,-1 1,0-1,0 0,0-1,0 0,-1-1,0 1,0-2,0 1,0-1,-1 0,0-1,0 0,-1 0,0 0,0-1,0 0,-1 0,-1 0,1 0,-1-1,-1 0,1 0,-2 0,1 0,-1-1,0-4,3-2,-5 31,-1 0,1-5,-2-5,1 0,0 0,1 0,-1 0,1 1,0-1,0 0,1 0,-1 0,1 0,0 0,1 0,-1 0,1 0,0 0,0-1,1 1,-1-1,1 1,0-1,0 0,1 0,-1 0,1 0,0-1,0 0,0 0,0 0,1 0,3 0,0-2,0 1,1-1,-1 0,1-1,-1 0,0 0,1-1,-1 0,1-1,-1 1,0-2,0 1,0-1,0 0,-1-1,2 0,-4 1,0 1,0-1,0 0,-1 0,1 0,-1-1,0 1,0-1,0 0,-1 0,1-1,-1 1,0-1,-1 1,1-1,-1 0,1 0,-2 0,1 0,0-1,-1 1,0 0,0-1,-1 1,1-1,-2-4,1 7,-1 0,0 1,1-1,-1 0,-1 0,1 1,0-1,-1 0,1 1,-1 0,0-1,0 1,0 0,0 0,0 0,0 0,-1 0,1 0,-1 1,1-1,-1 1,1 0,-1 0,0 0,0 0,0 0,0 1,1-1,-1 1,0 0,-1-1,-5 1,1-1,0 1,-1 0,1 1,0 0,0 0,-1 0,1 1,0 1,-5 2,-48 42,60-46,-1 1,1 0,-1 0,1-1,0 1,0 0,0 0,0 0,0 0,0 1,0-1,1 0,-1 0,1 0,-1 1,1-1,0 0,0 1,0-1,0 0,1 0,-1 1,0-1,1 0,0 0,-1 0,1 1,0-1,0 0,0 0,2 1,8 9</inkml:trace>
  <inkml:trace contextRef="#ctx0" brushRef="#br0" timeOffset="5459.299">3916 2528,'0'-16,"2"-12,4-8,2-5,2-4,0-2,1 3,-3 6,-1 8,-3 14,-2 15,-1 16,0 14,-2 11,3 8,5 3,2-8</inkml:trace>
  <inkml:trace contextRef="#ctx0" brushRef="#br0" timeOffset="5719.623">4117 2715,'0'13,"0"12,2 6,3 2,4-1,3-3,4-4,2-5,3-7,1-6,0-6,0-5,-5-2</inkml:trace>
  <inkml:trace contextRef="#ctx0" brushRef="#br0" timeOffset="6076.088">4371 2555,'11'6,"0"1,-1 1,0 0,0 0,0 1,-1 0,-1 0,1 1,-2 0,1 1,-1 0,-1 0,0 1,-1-1,0 1,0 0,-2 1,1-1,-1 1,-1-1,0 8,-2-19,0 0,0 0,0 0,0 0,0 0,0 0,0-1,0 1,0 0,0 0,0 0,1 0,-1 0,0-1,1 1,-1 0,1 0,-1 0,1-1,-1 1,1 0,-1-1,1 1,0-1,-1 1,1 0,0-1,0 0,-1 1,1-1,0 1,0-1,0 0,-1 1,1-1,0 0,0 0,0 0,0 0,0 0,0 0,-1 0,1 0,0 0,0 0,0 0,0-1,0 1,-1 0,1-1,0 1,0 0,0-1,-1 1,1-1,0 1,-1-1,1 0,0 1,-1-1,1 0,-1 1,1-1,-1 0,16-14,-1-2,-1 0,-1 0,0-1,-1-1,-1 0,-1 0,2-9,-10 26,66-141,-68 143,0 0,0 1,0-1,0 0,0 1,1-1,-1 0,0 0,0 1,0-1,0 0,1 1,-1-1,0 0,0 0,1 1,-1-1,0 0,0 0,1 0,-1 1,0-1,1 0,-1 0,0 0,0 0,1 0,-1 0,0 0,1 0,-1 1,0-1,1 0,-1 0,0 0,1-1,-1 1,0 0,1 0,-1 0,0 0,1 0,-1 0,0 0,1-1,-1 1,0 0,1 0,-1 0,0-1,0 1,0 0,1 0,-1-1,0 1,0 0,0 0,1-1,-1 1,0 0,0-1,2 36,-2-32,-1 43,-1-36,0 0,1-1,1 1,-1 0,2 0,-1 0,2 0,-1-1,1 1,0 0,1-1,0 0,1 0,0 0,0 0,1 0,0-1,5 7,-5-13,0 0,0 1,0-1,0-1,0 1,0-1,1 0,-1 0,0-1,1 1,-1-1,1 0,-1-1,0 1,1-1,-1 0,0-1,0 1,0-1,0 0,0 0,0-1,0 1,-1-1,1 0,-1 0,0-1,0 1,0-1,0 0,-1 0,1 0,-1-1,1 0,18-21</inkml:trace>
  <inkml:trace contextRef="#ctx0" brushRef="#br0" timeOffset="6395.796">5012 2581,'19'0,"0"0,0-2,-1 0,1-1,-1-1,0 0,0-2,0 0,-1-1,0-1,0 0,-1-2,6-3,-18 10,0 0,0 0,0-1,-1 1,1-1,-1 0,0 0,0 0,-1 0,1 0,-1-1,0 1,0-1,0 0,-1 0,1 1,-1-1,-1 0,1 0,-1 0,1 0,-1 0,-1 0,1 0,-1 0,0 0,0 0,0 0,0 1,-1-1,0 0,0 1,-1-1,1 1,-1 0,0 0,0 0,0 0,0 0,-1 1,0-1,1 1,-1 0,0 0,-1 1,-2-2,2 2,1 1,-1 0,0 0,0 1,1-1,-1 1,0 0,0 0,1 1,-1 0,0 0,0 0,1 0,-1 0,1 1,-1 0,1 0,0 0,0 1,0-1,0 1,0 0,1 0,-1 1,1-1,-2 2,-1 2,0 1,0 0,1 0,-1 0,2 1,-1-1,1 1,1 0,0 1,0-1,1 0,-1 6,2-8,0 0,1 0,0 0,0 0,0 0,1 0,0 0,1 0,-1-1,2 1,-1 0,0-1,1 1,0-1,1 0,0 0,0 0,0-1,0 1,1-1,0 0,0 0,0-1,1 0,-1 1,1-2,0 1,0-1,1 0,-1 0,9 3,-1-2,1 1,0-2,0 0,0-1,1 0,-1-2,0 1,1-2,-1 0,0-1,0 0,12-4,21-9</inkml:trace>
  <inkml:trace contextRef="#ctx0" brushRef="#br0" timeOffset="8264.377">6469 2060,'-9'9,"0"1,0 0,1 1,0 0,1 0,0 0,1 1,1 0,-1 1,2-1,0 1,0 0,1 0,1 0,0 0,1 1,0-1,1 0,1 1,0-1,1 0,0 1,1-1,0 0,1-1,1 1,0-1,0 0,1 0,1 0,0-1,1 0,0 0,0-1,5 4,-9-11,-1 0,1 0,0-1,0 1,0-1,0 1,1-1,-1-1,1 1,-1-1,1 1,-1-1,1 0,0-1,0 1,-1-1,1 0,0 0,0-1,-1 0,1 1,0-1,-1-1,1 1,-1-1,1 0,-1 0,0 0,4-3,1 0,-1-2,0 1,0-1,-1 0,0 0,0-1,-1 0,0 0,0-1,-1 0,0 0,0 0,1-7,1 0,-1-1,-1 0,-1-1,-1 1,0-1,-1 1,-1-1,0 0,-2 0,0 0,-1 1,-1-4,2 16,-1 0,1 0,-1 1,0-1,0 1,-1-1,1 1,-1 0,0 0,-1 0,1 0,0 0,-1 1,0-1,0 1,0 0,0 0,-1 1,1-1,-1 1,1 0,-1 0,0 1,0-1,0 1,0 0,0 0,0 1,0 0,0 0,-1 0,-3 0,0 1,1 0,-1 0,1 1,-1 0,1 1,0 0,0 0,0 0,0 1,1 1,-1-1,1 1,0 0,0 1,1 0,0 0,-1 0,2 1,0 0,0 0,1 0,0 0,0 0,1 1,0 0,0 0,1 0,0 0,0 0,1 0,0 0,0 1,1-1,0 0,0 1,1-1,0 0,1 0,0 0,0 0,3 6,10 16</inkml:trace>
  <inkml:trace contextRef="#ctx0" brushRef="#br0" timeOffset="8723.21">6858 2033,'-8'31,"1"0,2 0,1 1,2 0,1-1,1 1,4 19,-5-46,1-1,1 1,-1 0,1-1,0 1,0 0,0-1,0 1,1-1,0 0,0 1,0-1,0 0,1 0,0 0,-1-1,1 1,1-1,-1 1,0-1,1 0,0 0,0 0,0-1,0 0,0 1,0-1,1-1,-1 1,0-1,1 0,0 0,-1 0,1 0,0-1,-1 0,1 0,0 0,-1 0,1-1,0 0,5-4,-1 0,1-1,-1-1,0 1,-1-1,0-1,0 0,0 0,-1 0,0-1,-1 0,0-1,0 1,-1-1,0 0,-1-1,0 1,-1-1,0 1,0-1,-1 0,0-9,1 2,-1 1,0-1,-2 0,0 0,-1 0,-2-10,2 21,0 1,0-1,-1 0,0 1,0-1,-1 1,0 0,0 0,0 0,-1 0,0 0,0 1,0 0,-1 0,0 0,0 0,0 1,-4-3,6 5,-1 0,0 0,1 1,-1-1,0 1,0 0,0 0,0 0,0 0,0 1,0-1,0 1,0 0,0 0,0 1,0-1,0 1,0 0,0 0,0 1,0-1,0 1,1 0,-1-1,0 2,1-1,0 0,0 1,-1-1,1 1,1 0,-1 0,0 0,1 1,-1 0,-1 1,0 1,0 0,0 0,1 0,0 0,0 0,1 1,0-1,0 1,0 0,1-1,0 1,0 0,1 0,0 0,0 0,0 0,1-1,0 1,2 6,0-7,-1-1,1 1,0-1,0 0,1 0,0 0,0 0,0 0,0-1,1 0,0 0,4 3,27 15</inkml:trace>
  <inkml:trace contextRef="#ctx0" brushRef="#br0" timeOffset="9105.284">7298 2006,'-6'6,"1"0,-1 0,1 0,0 1,1-1,0 1,0 0,0 1,1-1,0 1,0-1,1 1,0 0,0 0,1 0,0 0,1 0,-1 0,2 0,-1 1,1-1,0 0,1 0,0 0,1 2,-1-1,1 0,0 0,1 0,0 0,0 0,1-1,0 0,1 0,5 7,-9-12,0-1,0 0,0 1,1-1,-1 0,0 0,1 0,-1-1,1 1,0-1,-1 1,1-1,0 0,0 0,0 0,0 0,0-1,0 1,0-1,0 0,0 0,0 0,0 0,0 0,1-1,-1 1,0-1,0 0,-1 0,1 0,0 0,2-1,3-6,1 1,-1-1,0-1,0 1,-1-1,0-1,-1 1,0-1,0 0,-1-1,-1 1,0-1,0 0,-1 0,1-7,1 2,-1-1,-1 0,0 1,-2-1,1 0,-2 0,-1 0,0 0,-1 0,0 0,-5-14,6 28,0 0,0 0,0 0,0 0,-1 0,1 0,-1 1,0-1,0 0,0 1,0-1,0 1,-1 0,1 0,-1 0,0 0,1 0,-1 0,0 1,0-1,0 1,0 0,0 0,0 0,0 0,0 1,-1-1,1 1,0 0,0 0,-1 0,1 0,0 0,0 1,-1 0,1-1,0 1,0 0,0 1,0-1,0 0,0 1,1 0,-1-1,0 1,1 1,-1-1,1 0,0 0,0 1,0-1,0 1,0 0,0 1,0-1,1-1,0 1,0 0,0 0,0 0,1 0,-1 0,1 0,0 0,0 1,0-1,0 0,0 0,1 0,-1 0,1 0,0 0,0 0,0 0,0 0,1-1,-1 1,1 0,1 2,14 17</inkml:trace>
  <inkml:trace contextRef="#ctx0" brushRef="#br0" timeOffset="9445.374">7660 1993,'-3'4,"0"1,0-1,0 1,1 0,-1 0,1 0,1 0,-1 0,1 0,0 1,0-1,0 0,1 1,-1-1,1 0,1 1,-1-1,1 0,0 1,0-1,1 0,-1 0,1 0,0 0,1 0,-1 0,1 0,0-1,0 1,0-1,1 0,0 0,-1 0,1-1,4 4,-4-4,0-1,0 1,1-1,-1 0,0 0,1 0,-1 0,1-1,-1 0,1 0,0 0,0-1,-1 1,1-1,0 0,0 0,0-1,-1 0,1 1,0-2,-1 1,1 0,-1-1,1 0,-1 0,0 0,0-1,1 1,-2-1,1 0,0 0,-1-1,1 1,-1-1,0 1,0-1,-1 0,1 0,2-7,-1 0,0 0,-1 0,0 0,-1-1,0 1,-1-1,0 0,-1 1,0-1,-1 0,0 1,-1-1,0 1,-1 0,0-1,-1 1,0 0,-1 1,0-1,0 1,-1 0,-1 0,0 0,5 7,-1-1,0 1,1 0,-1-1,0 1,-1 0,1 1,0-1,-1 0,0 1,0 0,1 0,-1 0,0 1,0-1,-1 1,1 0,0 0,0 0,-1 1,1-1,0 1,-1 0,1 0,0 1,-1-1,1 1,0 0,-1 0,1 1,0-1,0 1,0 0,-2 1,-16 12,0 2,2 0,0 0,1 2,0 1,-5 8,18-21,-44 51</inkml:trace>
  <inkml:trace contextRef="#ctx0" brushRef="#br0" timeOffset="10520.421">2713 4025,'-10'-53,"8"42,1 0,0 0,1 0,0 0,1 0,0 0,1 0,0 0,0 0,1 0,1 1,0 0,0-1,1 2,2-4,-5 11,0-1,1 1,-1 0,1 0,0 1,0-1,-1 0,1 1,0 0,0 0,1-1,-1 2,0-1,0 0,0 1,0 0,1-1,-1 1,0 0,0 1,1-1,-1 1,0-1,0 1,0 0,1 0,77 41,-73-36,0 0,1 0,-2 0,1 1,-1 0,0 1,0 0,-1 0,0 0,-1 1,0-1,0 1,-1 1,2 4,-7-10,0-1,0 0,0 1,0-1,-1 0,1 1,-1-1,0 0,0 0,-1-1,1 1,0 0,-1-1,1 1,-1-1,0 0,0 0,0 0,0 0,0-1,-1 1,1-1,0 1,-1-1,1 0,-1-1,1 1,-1-1,1 1,-1-1,-2 0,-72-3,76 2,1 1,-1-1,0 1,1-1,-1 0,0 1,1-1,-1 0,1 0,0 0,-1 0,1 0,0 0,-1-1,1 1,0 0,0-1,0 1,0-1,0 1,1-1,-1 1,0-1,1 0,-1 1,1-1,-1 0,1 1,0-1,0 0,0 0,0 1,0-1,0 0,0 0,1 1,-1-1,0 0,1 1,0-1,-1 0,1 1,0-1,6-10,1 1,0-1,1 1,0 1,1 0,0 0,1 1,0 0,0 1,0 0,13-5,-22 11,170-93,-171 94,0 0,0 0,0 0,0 0,0 0,0 1,1-1,-1 0,0 1,0-1,0 0,1 1,-1 0,0-1,1 1,-1 0,1-1,-1 1,0 0,1 0,-1 0,0 0,1 1,-1-1,0 0,1 1,-1-1,0 0,1 1,-1 0,0-1,0 1,1 0,-1-1,0 1,0 0,0 0,0 0,0 0,0 0,0 0,-1 0,1 0,0 1,-1-1,1 0,0 0,-1 2,1 60,-3-53,2-1,-1 1,2-1,-1 1,1-1,0 1,1-1,0 0,1 1,1 1,-4-9,1-1,-1 0,1 1,-1-1,1 0,0 0,-1 0,1 1,0-1,0 0,0 0,0 0,0 0,0 0,0 0,0-1,0 1,0 0,1-1,-1 1,0 0,0-1,1 1,-1-1,0 0,1 0,-1 1,1-1,-1 0,0 0,1 0,-1 0,0 0,1-1,-1 1,0 0,1-1,-1 1,0-1,1 1,-1-1,0 0,1 0,12-10</inkml:trace>
  <inkml:trace contextRef="#ctx0" brushRef="#br0" timeOffset="10763.557">3168 3343,'-16'0,"-10"0,-7 0,-2 5,1 5,8 7,7 4,10 5,11 6,5-3</inkml:trace>
  <inkml:trace contextRef="#ctx0" brushRef="#br0" timeOffset="10941.082">3115 4118,'-5'16,"-4"12,-2 8,1 7,-1 4,2 1,0 1,2-1,1-10</inkml:trace>
  <inkml:trace contextRef="#ctx0" brushRef="#br0" timeOffset="11690.817">3743 3798,'4'3,"0"-20,-3-10,-1-1,-1 0,-1 0,-2 1,0-1,-2 1,-1 0,-3-3,8 22,1 7,1 0,-1 0,1 0,-1 0,1 0,-1 0,1 0,0 0,-1-1,1 1,0 0,0 0,0 0,0 0,0 0,0 0,0-1,1 1,-1 0,0 0,0 0,1 0,-1 0,1 0,-1 0,1 0,0 0,-1 0,1 0,0 0,-1 0,1 1,0-1,0 0,0 0,0 1,0-1,0 1,0-1,0 1,0-1,0 1,0-1,0 1,0 0,0 0,1 0,-1-1,0 1,0 0,0 0,0 1,0-1,0 0,1 0,19 0,-1 2,1 0,0 1,-1 0,0 2,0 1,0 0,-1 1,5 4,-20-10,-1 1,0 0,0 0,0 0,0 1,0-1,0 1,-1 0,1 0,-1 0,0 0,0 0,0 0,0 0,0 1,-1-1,1 1,-1-1,0 1,0 0,-1-1,1 1,-1 0,1 0,-1-1,0 1,-1 0,1 0,-1-1,1 1,-1 0,0-1,-1 1,1-1,-1 1,1-1,-2 2,-32 82,36-85,1 0,0 0,0 0,-1 0,2-1,-1 1,0-1,0 0,0 1,1-1,-1 0,0 0,1 0,-1-1,1 1,-1 0,1-1,0 0,-1 0,1 1,-1-1,1-1,0 1,-1 0,1-1,-1 1,1-1,-1 0,1 0,20-4,-1-1,0-1,0-1,-1-1,0-1,0-1,-1 0,-1-2,10-8,-28 21,-1 0,1-1,-1 1,1 0,-1 0,1-1,-1 1,1 0,-1 0,1 0,-1 0,1 0,-1 0,1 0,-1 0,1 0,-1 0,1 0,-1 0,1 0,-1 0,1 0,-1 0,1 1,-1-1,1 0,-1 0,1 1,-1-1,1 0,-1 1,0-1,1 0,-1 1,0-1,1 1,-1-1,0 1,1-1,-1 0,0 1,0-1,0 1,1-1,-1 1,0-1,0 1,0-1,0 1,0 0,0-1,0 1,0-1,0 1,0-1,0 1,-1-1,1 1,0-1,0 1,2 11,2-8,-1-1,0 0,1 0,0 0,-1-1,1 1,0-1,1 0,-1 0,0 0,0-1,1 1,-1-1,1 0,-1-1,1 1,0-1,-1 0,1 0,-1 0,1 0,0-1,-1 0,1 0,-1 0,0-1,3 0,5-1,0-1,-1 0,1 0,-1-1,0 0,-1-1,1-1,0-1,-7 6,-1-1,1 1,-1-1,1-1,-1 1,0 0,-1-1,1 1,0-1,-1 0,0 0,0 0,0 0,-1 0,1 0,-1-1,0 1,0 0,0-1,-1 1,1-1,-1 1,-1-4,1 5,-1 0,0 0,1 0,-2 0,1 0,0 0,0 0,-1 1,0-1,1 0,-1 1,0-1,0 1,-1-1,1 1,0 0,-1 0,1 0,-1 1,0-1,0 0,0 1,1 0,-1 0,0 0,-1 0,1 0,-4-1,-1 0,1 1,-1 0,1 1,-1-1,0 1,1 1,-1 0,1 0,-1 0,1 1,-1-1,1 1,0 1,0-1,1 1,-1 0,0 1,1-1,0 1,0 1,0-1,0 1,1 0,0 0,0 1,0-1,1 1,0 0,0 1,0-1,1 1,0-1,0 1,1 0,-1 0,2 0,-1 0,0 3,2-7,1 0,-1-1,0 1,1 0,0 0,-1-1,1 1,0 0,0-1,0 1,1-1,-1 1,1-1,-1 0,1 0,0 1,0-1,0 0,0-1,0 1,0 0,1-1,-1 1,1-1,-1 0,1 1,1-1,75 13,-40-17</inkml:trace>
  <inkml:trace contextRef="#ctx0" brushRef="#br0" timeOffset="11953.742">4544 3156,'-13'-4,"-10"-3,-2 1,2 4,5 4,7 7,6 5,9 6,11 4,7 2,0-3</inkml:trace>
  <inkml:trace contextRef="#ctx0" brushRef="#br0" timeOffset="12928.833">4625 3463,'21'193,"-21"-191,1 0,-1 1,1-1,-1 0,1 0,0 0,0 0,0 0,0 0,0 0,0 0,1 0,-1 0,1 0,-1-1,1 1,-1-1,1 1,0-1,0 0,0 1,0-1,0 0,0 0,0 0,0-1,1 1,-1-1,0 1,0-1,1 1,-1-1,0 0,0 0,1 0,-1-1,0 1,0 0,1-1,-1 0,0 1,2-2,10-7,-1 0,0 0,0-2,-1 0,0 0,-1-1,-1 0,0-1,0 0,-1-1,-1 0,0 0,1-6,16-33,-25 53,-1 0,1 0,0 0,0 0,0 0,0 0,0 0,0 0,-1-1,1 1,0 0,0 0,0 0,0 0,0 0,-8 18,5-13,1-1,0 1,1 0,0 0,-1 0,1 0,1 1,-1-1,1 0,0 0,0 0,1 1,-1-1,1 0,0 0,1 0,-1 0,1 0,0 0,0-1,1 1,-1-1,1 1,0-1,0 0,0 0,1 0,0 0,-1-1,4 3,-1-4,0 1,0-1,1-1,-1 1,0-1,0 0,1-1,-1 1,1-1,-1-1,0 1,1-1,-1 0,0 0,0-1,0 0,0 0,0 0,0-1,0 0,-1 0,1-1,-1 1,0-1,0 0,0-1,-1 1,1-1,-1 0,0 0,-1 0,1 0,-1-1,0 1,0-1,-1 0,1 0,0-4,0 0,0-1,-1 0,0 1,0-1,-1 0,0 0,-1 0,-1 0,1 0,-2 0,-10-3,2 35,8-18,1 0,0 1,0-1,1 1,-1-1,1 1,-1-1,1 1,0-1,1 1,-1-1,0 1,1 0,0-1,0 0,0 1,0-1,1 0,-1 1,1-1,0 0,0 0,0 0,0-1,1 1,-1 0,1-1,-1 0,1 1,0-1,0 0,0 0,0-1,0 1,0-1,1 1,-1-1,1 0,-1 0,3 0,5-1,0 0,0-1,1 0,-1-1,0 0,0 0,-1-1,1-1,-1 0,1 0,-1-1,0 0,-1-1,1 0,-1-1,-1 0,1 0,-1-1,0 0,-1 0,0-1,0 0,-1 0,0 0,4-10,-9 17,0 0,0 0,0 0,0 0,0-1,0 1,-1 0,1-1,-1 1,0 0,0-1,0 1,0 0,0-1,0 1,-1-1,1 1,-1 0,0-2,0 4,-1 0,1 0,0 0,0 0,0 0,0 0,0 0,0 1,0-1,-1 1,1-1,0 0,0 1,0 0,1-1,-1 1,0 0,0-1,0 1,0 0,1 0,-1 0,0 0,1 0,-1-1,0 1,1 0,-1 1,1-1,0 0,-1 0,1 0,0 0,0 0,0 0,-1 0,1 0,0 1,1-1,-3 2,1 1,0-1,1 1,-1-1,0 1,1-1,0 1,0-1,0 1,0-1,1 1,0-1,-1 1,1-1,0 1,0-1,1 0,-1 0,1 1,0-1,0 0,0 0,0-1,0 1,0 0,1-1,0 1,-1-1,1 0,0 0,0 0,0 0,0-1,0 1,1-1,-1 1,0-1,1 0,-1-1,1 1,2 0,6 0,0 0,0-1,1 0,-1-1,0 0,0-1,0-1,0 0,0 0,-1-1,1 0,-1-1,0-1,0 0,-1 0,2-2,-7 5,0 1,0 0,0 0,0 0,0 0,1 1,-1-1,1 2,-1-1,1 0,0 1,-1 0,1 1,2-1,45-3,-50 1,1-1,-1 0,1 0,-1 0,0 0,0 0,0-1,0 1,-1-1,0 0,0 0,0 0,0 0,0 0,-1 0,1-1,-1 1,-1 0,1-1,0 1,-1-1,0 1,0-1,0 1,-1-1,0 1,1 0,-2-4,2 5,1 0,-1 0,0 0,0 0,0 0,0 0,0 0,-1 0,1 0,-1 0,0 0,0 0,0 0,0 0,-1 1,1-1,-1 0,1 1,-1-1,0 1,0 0,0 0,0-1,-1 1,1 0,0 1,-1-1,0 0,1 1,-1 0,0-1,0 1,1 0,-1 0,0 1,0-1,0 1,0-1,0 1,0 0,0 0,-2 1,-3 3,0 1,1 0,0 1,0 0,1 0,0 0,0 1,0 0,1 0,0 0,0 1,1 0,0 0,0 0,1 0,0 1,0-1,0 6,1-9,0 0,1 1,0-1,0 0,0 1,0-1,1 1,0-1,0 0,1 1,-1-1,1 1,0-1,2 5,5 5</inkml:trace>
  <inkml:trace contextRef="#ctx0" brushRef="#br0" timeOffset="13204.541">5735 3062,'4'-16,"9"-9,9-6,4 1,6 0,-1 2,-1 2,-5 4,-8 8,-8 10,-11 14,-9 11,-5 9,0 0</inkml:trace>
  <inkml:trace contextRef="#ctx0" brushRef="#br0" timeOffset="13470.829">5881 3317,'3'16,"0"9,2 4,0 0,2-1,2-4,4-4,1-5,4-5,5-7,4-5,3-8,2-9,0-7,-6-1</inkml:trace>
  <inkml:trace contextRef="#ctx0" brushRef="#br0" timeOffset="13825.933">6189 3103,'16'13,"-6"-7,-1 0,1 1,-2 0,1 0,-1 1,0 0,-1 1,0-1,0 2,-1-1,0 1,0 0,-1 0,-1 0,0 1,3 8,-7-12,0-6,-1-1,1 1,0 0,0-1,-1 1,1 0,0 0,0-1,0 1,0 0,0 0,0 0,0-1,0 1,0 0,0 0,0 0,0-1,1 1,-1 0,0-1,1 1,-1 0,0 0,1-1,-1 1,1-1,-1 1,1 0,-1-1,1 1,0-1,-1 1,1-1,-1 1,1-1,0 0,0 1,-1-1,1 0,0 0,0 1,-1-1,1 0,0 0,0 0,-1 0,1 0,0 0,0 0,7-7,-1-1,0 0,0-1,-1 1,0-1,0 0,-1-1,3-6,-4 8,53-106,-57 114,0 0,1 1,-1-1,0 1,0-1,0 0,0 1,1-1,-1 0,0 0,1 1,-1-1,0 0,0 0,1 1,-1-1,0 0,1 0,-1 0,1 1,-1-1,0 0,1 0,-1 0,0 0,1 0,-1 0,1 0,-1 0,0 0,1 0,-1 0,1 0,-1 0,0 0,1 0,-1 0,0-1,1 1,-1 0,0 0,1 0,-1-1,0 1,1 0,-1 0,0-1,1 1,-1 0,0 0,0-1,1 1,-1 0,0-1,0 1,0-1,0 1,0 0,1-1,-1 1,0 0,0-1,0 1,0-1,4 40,-3-28,19 129,-20-138,0-1,1 0,-1 1,1-1,-1 0,1 1,-1-1,1 0,0 0,0 1,0-1,0 0,0 0,0 0,0 0,0 0,0 0,0 0,1-1,-1 1,0 0,1-1,-1 1,0-1,1 1,-1-1,1 0,-1 1,0-1,1 0,-1 0,1 0,-1 0,1 0,-1-1,1 1,-1 0,0-1,1 1,47-33,-31 14</inkml:trace>
  <inkml:trace contextRef="#ctx0" brushRef="#br0" timeOffset="14120.084">6684 3143,'107'-63,"-90"55,0 0,-1-1,0-1,0 0,-1-2,0 1,-1-2,-1 0,0 0,0-2,-12 14,1 0,-1 0,0-1,1 1,-1 0,0-1,0 1,0-1,0 0,0 1,0-1,0 0,-1 1,1-1,-1 0,1 0,-1 0,0 0,0 1,1-1,-1 0,0 0,-1 0,1 0,0 0,-1 1,1-1,-1 0,1 0,-1 0,0 1,1-1,-1 0,0 1,0-1,-1 1,1-1,0 1,0 0,-1-1,1 1,-1 0,-1-1,-3 2,-1 1,0-1,1 1,-1 1,0 0,1-1,0 2,-1-1,1 1,0 0,0 0,0 1,1 0,-1 0,1 0,0 0,0 1,1 0,-1 0,1 0,0 1,0 0,1-1,-3 6,2-6,1 0,-1 1,1-1,0 0,0 1,1 0,-1-1,1 1,0 0,1 0,0 1,0-1,0 0,1 0,0 0,0 1,0-1,1 0,0 0,0 0,0 0,1 0,0 0,0 0,1 0,0-1,0 1,0-1,0 0,1 0,0 0,0 0,0 0,1-1,0 0,-1 0,1 0,1-1,8 4,1-2,1 1,-1-2,0 0,1-1,0-1,0 0,0-1,5 0,33-1</inkml:trace>
  <inkml:trace contextRef="#ctx0" brushRef="#br0" timeOffset="15107.556">3248 4493,'11'0,"0"1,0 0,0 1,0 0,0 0,-1 1,1 1,-1 0,1 0,-1 1,-1 0,1 1,-1 0,0 0,0 1,-1 0,0 1,0 0,-1 0,0 1,0 0,-1 0,0 0,0 1,-1 0,-1 0,0 0,0 1,-1 0,2 10,5 111,-9-131,-1-1,1 1,-1-1,1 1,-1-1,1 1,-1-1,1 0,-1 1,1-1,0 0,-1 0,1 1,-1-1,1 0,0 0,-1 0,1 0,0 0,-1 0,1 0,0 0,-1 0,1 0,0 0,-1 0,1 0,0-1,-1 1,1 0,-1 0,1-1,0 1,-1 0,1-1,-1 1,1-1,-1 1,1-1,-1 1,0-1,1 1,-1-1,1 1,-1-1,0 0,0 1,1-1,-1 1,0-1,0 0,0 1,0-1,1 0,-1 1,0-1,0 0,0 1,-1-1,1 0,1 0,32-51,-2-1,-3-2,-2-1,5-18,-18 28,-25 61,10-10,1-1,0 1,0-1,1 1,-1-1,1 1,0 0,0-1,1 1,-1 0,1-1,0 1,0-1,1 1,-1-1,1 0,0 0,0 0,0 0,1 0,0 0,-1 0,1-1,1 1,-1-1,0 0,1 0,-1 0,2 0,3 3,1-1,-1 0,1-1,0 0,1 0,-1-1,0 0,1-1,0 0,0 0,0-1,0 0,3-1,-3 0,0-1,0 0,0-1,0 0,0-1,-1 0,1 0,-1-1,0 0,0-1,0 0,0 0,-1-1,0 0,0 0,-1-1,0 0,0-1,0 1,-1-1,0-1,-1 1,0-1,0 0,-1 0,0 0,0-1,-1 1,-1-1,1 0,-1-6,-1 13,-2-1,1 0,0 1,-1-1,1 1,-1-1,0 1,0-1,0 1,-1-1,1 1,-1 0,0 0,0 0,0 0,0 0,-1 0,1 1,-1-1,1 1,-1-1,0 1,0 0,0 0,0 0,0 1,-1-1,1 1,-1 0,1 0,-1 0,1 0,-1 0,1 1,-1 0,1-1,-1 1,0 1,1-1,-1 0,1 1,-4 1,4 0,0 1,0 0,0 0,0 0,1 0,-1 0,1 1,0-1,-1 1,2-1,-1 1,0 0,1 0,0 0,0 0,0 0,0 0,1 0,-1 0,1 0,0 0,0 1,1-1,-1 0,1 0,0 0,0 0,0 0,1 0,0-1,-1 1,1 0,0-1,2 3,5 4,-1 0,1-1,1 0,0 0,0-1,1 0,0-1,0 0,1-1,0-1,0 1,0-2,1 0,-1 0,1-1,0-1,0 0,1-1,33 6</inkml:trace>
  <inkml:trace contextRef="#ctx0" brushRef="#br0" timeOffset="15450.682">4491 4266,'-9'-2,"1"1,0 1,-1-1,0 1,1 1,-1-1,1 2,0-1,-1 1,1 0,0 1,0 0,0 0,0 1,1 0,0 0,-1 0,1 1,1 1,-1-1,1 1,0 0,0 0,1 1,0 0,-3 3,7-7,0-1,0 1,0-1,1 1,-1-1,0 1,1-1,0 1,0-1,0 1,0-1,0 1,0 0,1-1,-1 1,1-1,0 1,-1-1,1 1,1-1,-1 0,0 1,0-1,1 0,-1 0,1 0,0 0,0 0,-1-1,1 1,0 0,3 1,76 40,-74-40,128 55,-134-57,1-1,-1 1,0 0,0-1,1 1,-1 0,0 0,0 0,0 0,0 0,0 0,0 1,0-1,0 0,-1 0,1 1,0-1,-1 0,1 1,-1-1,1 1,-1-1,0 1,0-1,1 1,-1-1,0 1,0-1,0 1,-1-1,1 0,0 1,-1-1,1 1,-1-1,1 1,-1-1,1 0,-1 0,0 1,0-1,0 0,0 0,0 0,0 0,0 0,0 0,0 0,0 0,-1 0,-10 8,-1 0,0-1,0-1,-1 0,0-1,0 0,-1-1,1-1,-1-1,-4 1,-6 1</inkml:trace>
  <inkml:trace contextRef="#ctx0" brushRef="#br0" timeOffset="16267.518">4905 4373,'-7'-2,"0"0,0 0,-1 1,1 0,0 1,-1 0,1 0,0 0,-1 1,1 0,0 0,-1 1,1 0,0 0,0 1,1 0,-1 0,0 0,1 1,0 0,0 1,0-1,1 1,-1 0,1 0,-1 2,5-5,-1 0,1 0,0 0,0 0,0 0,0 1,0-1,0 0,1 1,-1-1,1 0,0 1,0-1,-1 0,1 1,1-1,-1 0,0 1,1-1,-1 0,1 1,0-1,-1 0,1 0,0 1,1-1,-1 0,0 0,0 0,1-1,0 1,-1 0,1 0,0-1,-1 1,1-1,2 1,2 3,1-1,0 0,0-1,1 0,-1 0,1 0,-1-1,1 0,0-1,7 1,-1-1,1-1,-1-1,1 0,-1-1,1-1,-1 0,0-1,0-1,-1 0,1 0,-1-2,0 0,-1 0,0-1,0 0,0-1,-1-1,-1 0,1 0,-2-1,1 0,-2-1,1 0,-2 0,1-1,-2 0,0 0,0 0,-2-1,2-4,4-30,-3 0,-1 0,-2 0,-3-1,-2 1,-2 0,-1-1,-7-20,-10-29,21 96,0 1,0 0,0 0,0 0,-1 0,1 0,0 0,0 0,-1 0,1 0,-1 0,1 0,0 0,-1 0,0 1,1-1,-1 0,0 0,1 0,-1 1,0-1,0 0,0 1,1-1,-1 1,0-1,0 1,0-1,0 1,0 0,0-1,0 1,0 0,0 0,0 0,0-1,0 1,0 0,-1 1,1-1,0 0,0 0,0 0,0 1,0-1,0 0,0 1,0-1,1 1,-1-1,0 1,0-1,0 1,0 0,1 0,-1-1,0 1,0 0,1 0,-1 0,1 0,-1 0,1 0,-9 14,2 0,0 1,1-1,1 2,0-1,1 0,1 1,0 0,1 0,1 0,1 8,-1 5,2-1,1 1,1-1,2 0,1 0,1-1,1 0,2 0,1-1,1 0,1 0,1-2,1 0,2 0,0-2,2 0,11 11,-26-30,44 37,-46-40,-1 0,0 0,1 0,-1 0,1-1,-1 1,1 0,0-1,-1 1,1-1,0 0,-1 1,1-1,0 0,-1 0,1 0,0 0,-1-1,1 1,0 0,-1-1,1 1,0-1,-1 1,1-1,-1 0,1 0,-1 0,1 0,-1 0,0 0,0 0,1-1,5-7,-1-1,0 0,-1 0,0 0,0-1,-1 1,-1-1,0 0,0 0,0-12,16-47,-19 118,0-44,-1 1,1 0,-1 0,2 0,-1-1,0 1,1 0,0 0,0-1,0 1,1 0,-1-1,1 1,0-1,1 0,-1 0,1 0,-1 0,1 0,1 0,-1-1,0 1,1-1,0 0,-1 0,1 0,1-1,-1 0,0 1,0-1,1-1,-1 1,1-1,0 1,-1-1,1-1,0 1,3 0,1-4,0 1,-1-1,1-1,-1 1,0-2,0 1,-1-1,1 0,-1 0,0-1,-1 0,1 0,-1-1,0 0,-1 0,1 0,-1-1,-1 1,0-1,0 0,0-1,-1 1,0-1,-1 1,0-1,0 0,-1 0,0 0,-1 14,1 1,0-1,0 0,0 0,1 0,0 0,0 0,0 0,1 0,-1-1,1 1,0-1,0 0,1 0,-1 0,1 0,0 0,2 1,6 2</inkml:trace>
  <inkml:trace contextRef="#ctx0" brushRef="#br0" timeOffset="18448.525">5694 3891,'3'5,"-1"0,1 0,0 0,0 0,0-1,0 1,1-1,0 0,0 0,0 0,1-1,-1 0,1 1,-1-1,1-1,0 1,4 1,-5-2,33 19,-18-13,-1 1,0 1,0 1,-1 0,0 1,-1 1,0 1,-1 0,-1 1,0 1,-1 0,-1 0,-1 2,5 8,-5 7,18 33,-28-64,1 0,-1 0,1-1,0 1,0 0,0-1,0 1,0-1,0 0,0 1,0-1,1 0,-1-1,0 1,1 0,-1-1,1 1,-1-1,1 1,-1-1,1 0,-1 0,1-1,-1 1,1 0,-1-1,1 0,9-3,0-1,0-1,0 0,-1-1,0 0,0 0,-1-1,0-1,0 0,-1 0,0-1,-1 0,0 0,-1-1,0 0,0-1,-1 1,-1-1,0 0,0-1,1-10,-10 40,1 1,0-1,1 1,1-1,1 1,1 15,0-31,0 1,0-1,0 0,1 1,-1-1,1 0,-1 0,1 0,-1 0,1 0,0 0,0 0,0-1,0 1,1-1,-1 1,0-1,0 0,1 0,-1 0,1 0,-1 0,1-1,-1 1,1-1,0 0,-1 0,1 0,-1 0,1 0,0 0,-1 0,1-1,-1 0,1 1,-1-1,1 0,-1 0,0 0,1-1,-1 1,0-1,0 1,0-1,0 1,0-1,0 0,0 0,-1 0,2-2,5-4,-1 0,1-1,-1 0,-1-1,0 1,0-1,-1-1,0 1,1-6,13-24,-19 40,0 0,0 0,0 1,0-1,0 0,0 0,1 0,-1 0,0 1,0-1,0 0,0 0,0 0,1 0,-1 0,0 0,0 1,0-1,0 0,1 0,-1 0,0 0,0 0,0 0,1 0,-1 0,0 0,0 0,0 0,1 0,-1 0,0 0,0 0,0 0,1 0,-1 0,0 0,0-1,0 1,1 0,-1 0,0 0,0 0,0 0,0 0,1-1,-1 1,0 0,0 0,0 0,0 0,0-1,0 1,1 24,-1-22,0 2,7 59,-7-62,0 1,0-1,1 0,-1 1,1-1,-1 1,1-1,0 0,-1 0,1 1,0-1,0 0,0 0,0 0,0 0,0 0,0 0,0 0,1 0,-1 0,0-1,1 1,-1 0,0-1,1 1,-1-1,1 1,-1-1,0 0,1 0,-1 0,1 0,-1 0,1 0,-1 0,1 0,-1 0,1-1,-1 1,1 0,4-4,0 1,0-1,0 0,0-1,-1 1,0-1,0 0,0-1,0 1,-1-1,0 0,0 0,-1 0,1 0,-1-1,0-2,8-21,-2 0,-2-1,-1 1,-1-2,-1 1,-2 0,-1-1,-2-13,1 32,-3-254,-6 210,9 57,-1 0,0 0,1 0,-1 0,0 0,1 0,-1 0,0 0,1 0,-1 1,0-1,1 0,-1 0,0 1,1-1,-1 0,1 1,-1-1,0 1,1-1,-1 1,1-1,-1 1,1-1,0 1,-1-1,1 1,0-1,-1 1,1 0,0-1,-1 1,1 0,0-1,0 1,0 0,0-1,0 1,0 0,-6 17,1 0,2 0,-1 0,2 0,1 1,0-1,1 1,1-1,0 1,2-1,0 0,1 0,1 0,5 12,1 0,2-1,1 0,1 0,2-2,0 0,2 0,2-1,-19-24,0 0,0 0,0 0,0 1,-1-1,1 0,-1 1,1 0,-1-1,0 1,0 0,0-1,0 1,0 0,-1 0,0 0,1 0,-1 0,0 0,0-1,0 1,-1 0,1 0,-1 0,0 0,0 0,1-1,-2 1,0 2,-2 3,0 0,-1 0,0 0,-1-1,0 1,0-2,0 1,-1 0,0-1,0-1,-3 3,10-9,0 1,0 0,1-1,-1 1,0-1,0 1,0 0,0-1,0 1,0-1,0 1,0 0,0-1,0 1,0-1,0 1,0-1,0 1,-1 0,1-1,0 1,0-1,0 1,0 0,-1-1,1 1,0 0,0-1,-1 1,1 0,0 0,-1-1,1 1,0 0,-1 0,1-1,-1 1,1 0,0 0,-1 0,1 0,-1 0,1 0,0-1,-1 1,1 0,-1 0,1 0,0 0,-1 1,1-1,-1 0,1 0,-1 0,1 0,0 0,-1 0,15-19,0 0,2 1,0 1,0 0,2 1,0 1,18-12,-28 21,78-56,-85 62,-1 0,0 0,1-1,-1 1,0 0,1 0,-1 0,0 0,1 0,-1 0,0-1,1 1,-1 0,0 0,0-1,1 1,-1 0,0 0,0-1,1 1,-1 0,0-1,0 1,0 0,1-1,-1 1,0 0,0-1,0 1,0 0,0-1,0 1,0 0,0-1,0 1,0-1,0 1,0 0,0-1,0 1,0 0,0-1,0 1,-1 0,1-1,0 1,0 0,0-1,-1 1,1 0,0 0,0-1,-1 1,1 0,0 0,-1-1,-21 3,18 0,-1 1,1 0,-1 0,1 0,0 1,0-1,1 1,-1 0,1 0,0 0,0 1,0-1,0 1,1-1,0 1,-1 2,2-5,0 0,1 1,-1-1,0 0,1 1,0-1,-1 1,1-1,0 0,0 1,0-1,1 1,-1-1,1 0,-1 1,1-1,0 0,0 1,0-1,0 0,0 0,0 0,1 0,-1 0,1 0,-1 0,1-1,0 1,0 0,0-1,0 1,0-1,0 0,0 0,1 1,2 0,0 0,-1-1,1 0,0 1,0-2,0 1,0 0,0-1,0 0,0 0,0-1,0 1,0-1,-1 0,1 0,0-1,0 1,-1-1,1 0,-1-1,1 1,-1-1,0 0,0 0,0 0,0 0,-1-1,0 1,1-1,-1 0,0 0,-1 0,1 0,-1-1,0 1,0-1,0 0,0 1,-1-1,0 0,0 0,-1 5,0 0,0 0,-1 0,1 1,0-1,0 0,-1 0,1 0,0 0,0 0,-1 1,1-1,0 0,0 0,-1 0,1 0,0 0,-1 0,1 0,0 0,0 0,-1 0,1 0,0 0,-1 0,1 0,0 0,0-1,-1 1,1 0,0 0,0 0,-1 0,1 0,0-1,0 1,-1 0,1 0,0 0,0-1,0 1,0 0,-1 0,1-1,0 1,0 0,0 0,0-1,0 1,0 0,0 0,0-1,0 1,-1 0,1-1,0 1,1 0,-1 0,0-1,0 1,0 0,0-1,0 1,0 0,-12 20,12-19,0 1,1-1,-1 0,1 1,-1-1,1 0,-1 1,1-1,-1 0,1 0,0 1,0-1,0 0,0 0,0 0,0 0,0 0,0 0,0 0,0 0,0-1,1 1,-1 0,0-1,1 1,-1-1,0 0,1 1,-1-1,1 0,-1 0,1 1,-1-1,0 0,1-1,-1 1,1 0,-1 0,0-1,1 1,-1 0,1-1,-1 0,0 1,0-1,1 0,-1 1,1-2,5-1,0-1,-1-1,1 1,-1-1,1 0,-1 0,-1-1,1 0,-1 0,0 0,0 0,-1-1,0 0,0 0,-1 0,0-1,0 1,0-2,29-145,-20-23,-8-133,-4 278,-4-66,-8 78,-6 40,8 4,2 1,0-1,2 2,0-1,2 1,1-1,1 1,1 0,2 0,0 2,0-3,1 0,1 0,2-1,0 0,1 1,1-2,2 1,0-1,1-1,2 1,0-2,1 0,1 0,14 14,0-12,-27-23,-1 1,1-1,-1 1,1-1,-1 0,1 1,0-1,-1 0,1 1,-1-1,1 0,0 0,-1 0,1 0,0 0,-1 0,1 0,-1 0,1 0,0 0,-1 0,1 0,0 0,-1 0,1 0,0-1,-1 1,1 0,-1 0,1-1,-1 1,1 0,-1-1,1 1,-1-1,1 1,-1-1,1 1,-1-1,0 1,1-1,-1 1,0-1,1 0,-1 1,0-1,0 1,1-1,-1 0,0 0,0-7,0 0,-1 0,0 0,0 0,-1 0,0 1,0-1,-1 0,0 1,0 0,0-1,-1 1,-5-6,9 13,-25-43,-1 2,-3 1,-1 1,-33-32,29 25,34 45,0 0,1-1,-1 1,1 0,-1 0,1 0,-1 0,1-1,0 1,0 0,-1 0,1 0,0 1,0-1,0 0,0 0,0 0,0 1,0-1,1 0,-1 1,0-1,0 1,0-1,1 1,-1 0,0 0,0-1,1 1,-1 0,1 0,275-52,-157 34,-118 19,-1 0,0 0,0 0,1 0,-1 0,0 0,0 1,0-1,0 0,0 0,0 1,-1-1,1 1,0-1,-1 1,1-1,-1 1,1-1,-1 1,0-1,0 1,0 0,0-1,0 1,0-1,0 1,0 0,-1-1,1 1,0-1,-1 1,1-1,-1 1,0-1,0 1,1-1,-1 0,0 1,0-1,0 0,0 0,-1 0,1 0,0 0,-1 0,-2 7,-1 1,0 1,0-1,1 1,1 0,-1 0,2 0,-1 1,1-1,1 1,0-1,0 1,1-1,1 8,0-16,-1 0,1 0,0 0,-1 0,1 0,0 0,0 0,0 0,1 0,-1-1,0 1,1-1,-1 1,1-1,0 1,-1-1,1 0,0 0,0 0,0 0,-1 0,1 0,0 0,0-1,0 1,1-1,-1 1,0-1,0 0,0 0,0 0,0 0,0 0,2-1,2 1,0-2,0 1,0-1,0 0,0 0,-1 0,1-1,-1 1,0-2,0 1,4-4,0-1,-1 0,0-1,-1 0,0-1,-1 0,0 0,0 0,-1-1,0 1,-1-1,0 0,-1-1,0 1,-1-1,0 1,-1-1,0 1,-1-1,-1 0,0-1,1 10,0 0,0 0,-1 0,1 0,-1 0,0 0,0 0,0 1,-1-1,1 0,0 1,-1-1,0 1,0-1,0 1,0 0,0 0,0 0,0 0,-1 0,1 0,-1 1,1-1,-1 1,0-1,1 1,-1 0,0 0,0 1,0-1,0 0,0 1,0 0,0 0,0 0,0 0,-1 0,-6 3,0 0,0 1,1 0,-1 0,1 1,0 0,0 1,0 0,1 0,0 1,0 0,1 0,0 1,0 0,1 0,0 1,0-1,1 1,0 1,0-1,1 1,1 0,-1 2,2-8,1 0,-1 0,1 0,0 0,1 0,-1 0,1 0,0 0,0 1,0-1,0 0,1 0,-1 0,1 0,0 0,1 0,-1 0,1 0,-1 0,1 0,0 0,1-1,-1 1,1-1,-1 0,1 0,0 0,0 0,0 0,1-1,-1 1,1-1,-1 0,1 0,0 0,0 0,0-1,0 0,0 0,0 0,3 0,0 0,0-1,0 0,0 0,0 0,0-1,0 0,0-1,0 0,-1 0,1 0,-1-1,1 0,-1 0,0 0,4-4,23-16</inkml:trace>
  <inkml:trace contextRef="#ctx0" brushRef="#br0" timeOffset="18712.426">7727 2929,'-13'-4,"1"1,0 1,-1 0,0 0,1 1,-1 1,0 0,0 1,1 0,-1 1,-6 2,18-3,-1-1,1 0,-1 1,1-1,-1 1,1-1,-1 1,1 0,-1-1,1 1,0 0,0 0,-1 0,1 0,0 0,0 0,0 1,0-1,0 0,0 0,1 1,-1-1,0 1,1-1,-1 1,1-1,-1 1,1-1,0 1,-1-1,1 1,0-1,0 1,0-1,0 1,1 0,-1-1,0 1,1-1,-1 1,1-1,-1 1,1-1,0 1,8 11,0-1,1 1,0-2,1 1,0-2,1 1,0-1,12 7,12 11,9 10,-1 2,-2 2,-2 2,4 10,-42-52,0 0,0 0,-1 0,1 0,0-1,1 1,-1-1,0 1,0-1,1 1,-1-1,1 0,-1 0,1 0,-1-1,1 1,0-1,-1 1,1-1,0 0,-1 0,1 0,0 0,-1 0,1-1,0 1,-1-1,1 0,-1 0,3-1,61-24,-33 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4:51.0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78 64,'1'-1,"0"0,0 0,-1 1,1-1,0 0,0 0,0 1,0-1,0 0,0 1,0-1,0 1,0-1,0 1,0 0,0-1,1 1,-1 0,0 0,0 0,0 0,0 0,1 0,-1 0,0 0,0 0,0 0,0 1,0-1,1 1,19 0,-1 1,0 2,0 0,0 1,0 0,-1 2,0 1,0 0,-1 1,0 1,0 1,-1 0,-1 1,0 1,-1 0,0 2,1 2,-16-17,0 1,1 0,-1 0,0 0,0 0,0 0,0-1,0 1,0 0,0 0,0 0,-1 0,1 0,0 0,0-1,-1 1,1 0,0 0,-1-1,1 1,-1 0,1 0,-1-1,1 1,-1 0,0-1,1 1,-1-1,0 1,0-1,1 1,-1-1,0 0,0 1,0-1,1 0,-1 1,0-1,0 0,0 0,0 0,0 0,1 0,-1 0,0 0,0 0,0 0,0 0,0-1,1 1,-1 0,0-1,-6 3,-218 44,74-6,150-40,1 1,-1-1,1 1,-1-1,1 0,-1 1,1-1,-1 1,1-1,-1 0,1 1,-1-1,0 0,1 0,-1 0,0 1,1-1,-1 0,1 0,-1 0,0 0,1 0,-1 0,0 0,1 0,-1-1,0 1,1 0,-1 0,1 0,-1-1,0 1,1 0,-1-1,1 1,-1 0,1-1,-1 1,1-1,-1 1,1-1,-1 1,1-1,0 1,-1-1,1 1,0-1,-1 0,1 1,0-1,0 1,0-1,0 0,0 1,-1-1,1 0,0 1,0-1,0 0,1 1,-1-1,0 0,0 1,0-1,0 1,1-1,9-26,27-102,-34-22,22 242,-24-90,4 15,0 0,-1 1,0 0,-2-1,0 1,0 0,-2 0,0 0,-1 0,-1 0,0 0,-1 0,-3 7,6-24,-1-1,1 1,0 0,0 0,0 0,0 0,-1 0,1 0,0 0,0-1,0 1,-1 0,1 0,0 0,0 0,0 0,-1 0,1 0,0 0,0 0,0 0,-1 0,1 0,0 0,0 0,0 0,-1 0,1 1,0-1,0 0,0 0,-1 0,1 0,0 0,0 0,0 0,0 1,0-1,-1 0,1 0,0 0,0 0,0 1,0-1,0 0,0 0,0 0,0 1,-1-1,1 0,-1-21,1 20,-1-68,2 36,-2 0,-1 0,-1 0,-2 1,-4-14,3 41,7 23,-1-14,1 0,0 0,-1 0,2 0,-1 0,0 0,1 0,0-1,0 1,0-1,0 1,0-1,1 0,0 0,-1 0,1 0,0 0,0-1,1 1,-1-1,1 0,-1 0,1 0,-1-1,1 1,0-1,0 0,0 0,2 0,20 2,1 2,-1 0,0 1,-1 2,0 1,20 9,-45-18,-1 0,1 0,0 0,0 1,-1-1,1 0,0 0,0 0,-1 0,1 0,0 1,0-1,-1 0,1 0,0 0,0 1,0-1,-1 0,1 0,0 1,0-1,0 0,0 0,0 1,0-1,-1 0,1 1,0-1,0 0,0 1,0-1,0 0,0 0,0 1,0-1,0 0,0 1,1-1,-1 0,0 0,0 1,0-1,0 0,0 1,0-1,1 0,-1 0,0 1,0-1,1 0,-33 1,15-2,1 0,-1-1,1-1,0 0,0-2,0 0,-10-4,60 13,228 42,-221-36,-55-3,-27-4,1-2,0-1,0-2,-17-4,41 2,203 27,-194-23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5:04.7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23,'0'-5,"2"-1,10 0,17 2,21 3,26 4,23 4,24 3,13 0,3-2,-21-2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32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52,'0'11,"0"11,0 8,0 8,0 4,0 2,0 2,0 2,0 0,2 1,1-2,2-3,0-4,2-5,-1-10</inkml:trace>
  <inkml:trace contextRef="#ctx0" brushRef="#br0" timeOffset="465.755">263 79,'1'16,"-1"1,-1 0,0 0,-1-1,-1 1,-1-1,0 0,-1 0,0 0,-2 0,0-1,0 0,-1-1,-1 0,-1 0,0 0,-1-2,0 1,0-1,-2-1,-1 1,11-9,0-1,0-1,0 1,0 0,0-1,0 1,0-1,0 0,-1 0,1 0,0-1,-1 1,1-1,-1 0,1 1,-1-2,1 1,0 0,-1-1,1 1,-4-2,7 1,0 1,-1-1,1 1,0-1,0 1,-1-1,1 1,0-1,0 1,0-1,0 1,-1-1,1 1,0-1,0 1,0-1,0 1,0-1,0 0,1 1,-1-1,0 1,0-1,0 1,0-1,1 1,-1-1,0 1,1-1,-1 1,0 0,1-1,-1 1,0-1,1 1,-1 0,1-1,-1 1,1 0,-1-1,1 1,-1 0,1 0,-1 0,1-1,-1 1,1 0,-1 0,1 0,-1 0,1 0,-1 0,1 0,-1 0,1 0,0 0,-1 0,1 1,-1-1,1 0,-1 0,7 2,0 0,0 1,0-1,-1 2,1-1,-1 0,0 1,0 1,0-1,-1 1,1 0,3 4,4 2,-3-1,0-1,1 0,1-1,-1 0,1 0,1-2,-1 1,1-2,0 1,0-2,1 0,0 0,-1-2,3 1,10-2,-4-1</inkml:trace>
  <inkml:trace contextRef="#ctx0" brushRef="#br0" timeOffset="749.524">579 144,'-2'-9,"-1"0,0 5,3 10,4 14,0 11,1 10,-1 7,-2 4,2 0,0-2,1-5,1-6,0-7,0-7,-1-7</inkml:trace>
  <inkml:trace contextRef="#ctx0" brushRef="#br0" timeOffset="1051.711">790 0,'0'9,"2"9,3 14,1 9,1 12,0 8,-2 5,-1 4,-1-1,-2-2,-1-5,0-5,0-9,0-7,2-11,0-11</inkml:trace>
  <inkml:trace contextRef="#ctx0" brushRef="#br0" timeOffset="1365.87">592 408,'35'-26,"-10"14,0 1,1 1,0 2,1 0,-1 2,2 1,-1 1,0 1,1 2,15 1,18 17,-48-12</inkml:trace>
  <inkml:trace contextRef="#ctx0" brushRef="#br0" timeOffset="5047.442">1027 342,'0'0</inkml:trace>
  <inkml:trace contextRef="#ctx0" brushRef="#br0" timeOffset="6234.127">1013 342,'12'0,"66"8,-75-7,-1 0,1 0,-1 0,0 0,0 1,1-1,-1 1,0-1,0 1,0 0,0 0,-1 0,1 0,0 0,-1 0,0 1,1-1,-1 0,0 1,0-1,0 1,0-1,-1 1,1 0,-1-1,0 1,1 2,-2 143,-1-135,-1 0,0 0,-1 0,0 0,-1-1,0 1,-1-1,-3 4,-21 49,29-64,0 1,0 0,0 0,0 0,0 0,0 1,1-1,-1 0,1 0,-1 0,1 1,0-1,0 0,0 0,0 1,0-1,1 0,-1 0,1 0,-1 0,1 1,0-1,0 0,0 0,0 0,0 0,0-1,1 1,-1 0,1 0,-1-1,1 1,0-1,-1 1,1-1,0 0,0 0,1 1,94 2,-63-5,-18 1,-1-1,1-1,0 0,-1 0,0-2,1 0,-1-1,5-2,-10 0,-4 0</inkml:trace>
  <inkml:trace contextRef="#ctx0" brushRef="#br0" timeOffset="6812.58">1013 552,'0'-2,"2"-1,6 0,5 1,8 1,6 0,6 0,4 1,2 0,0 0,-4 0,-4 0,-6 0,-7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5:02.2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195 267,'19'0,"21"0,25-2,23-3,23-1,17-1,7 0,-1 1,-12 2,-20 4,-23 2,-24 3,-23 0</inkml:trace>
  <inkml:trace contextRef="#ctx0" brushRef="#br0" timeOffset="626.226">450 27,'-41'8,"0"3,0 1,1 2,-33 17,46-19,-133 60,159-72,0 1,0-1,0 0,0 0,-1 0,1 1,0-1,0 1,0-1,0 1,0-1,0 1,0 0,0-1,0 1,0 0,0 0,1 0,-1-1,0 1,1 0,-1 0,0 0,1 0,-1 0,1 1,-1-1,1 0,0 0,0 0,-1 0,1 0,0 1,0-1,0 0,0 0,0 0,0 0,1 1,-1-1,0 0,0 0,1 0,-1 0,1 0,-1 0,1 0,0 0,-1 0,1 0,0 0,-1 0,1 0,0 0,0-1,0 1,0 0,0 0,159 46,-124-38,-1 1,-1 2,0 2,0 1,-1 2,-1 1,0 2,-31-19,-1 0,1-1,-1 1,1 0,-1-1,1 1,0 0,-1-1,1 1,0-1,-1 0,1 1,0-1,0 1,-1-1,1 0,0 0,0 1,0-1,-1 0,1 0,0 0,0 0,0 0,0 0,-1 0,1 0,0 0,0 0,0-1,0 1,-1 0,1 0,0-1,0 1,-1-1,1 1,0-1,-1 1,1-1,0 1,-1-1,1 1,-1-1,1 0,-1 1,1-1,-1 0,1 0,-1 1,0-1,0 0,1 0,-1 0,0 1,0-1,0 0,0 0,0 0,0 0,0 1,0-1,0 0,0 0,0 0,0 1,-1-2,-1-203,-8 42,10 162,-1 1,1-1,0 1,0 0,0-1,0 1,0-1,0 1,0-1,0 1,0-1,0 1,0-1,0 1,0-1,0 1,1 0,-1-1,0 1,0-1,0 1,1-1,-1 1,0 0,1-1,-1 1,0 0,1-1,-1 1,0 0,1-1,-1 1,1 0,-1 0,0 0,1-1,-1 1,1 0,-1 0,1 0,-1 0,1 0,-1 0,0 0,1 0,-1 0,1 0,-1 0,1 0,-1 0,1 0,-1 0,1 1,13 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5:31.3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0 192,'1'-13,"1"0,0 0,1 0,1 0,0 1,0-1,1 1,1 0,0 0,1 1,0 0,8-10,-15 20,1 0,-1 0,0 0,1-1,-1 1,1 0,-1 0,1 0,-1 0,1 0,0 1,-1-1,1 0,0 0,0 0,0 0,0 1,0-1,0 1,0-1,0 0,0 1,0-1,0 1,0 0,0-1,0 1,0 0,0 0,1 0,-1 0,0 0,0 0,0 0,0 0,0 0,0 0,1 1,-1-1,0 0,0 1,0-1,0 1,0-1,0 1,0 0,0-1,0 1,-1 0,1 0,0 0,0 0,3 16,-1 0,-1 0,0 0,-1 1,-1-1,-1 1,-1 6,1-2,-9 171,8-136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5:32.2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1 261,'24'-49,"2"2,2 1,1 1,24-25,-53 71,0-1,1 1,-1-1,0 1,0-1,1 1,-1-1,0 1,0-1,1 0,-1 1,1-1,-1 1,0-1,1 0,-1 1,1-1,-1 0,1 0,-1 1,1-1,-1 0,1 0,-1 0,1 0,-1 0,1 1,-1-1,1 0,-1 0,1 0,-1 0,1-1,-1 1,1 0,-1 0,1 0,-1 0,1 0,-1-1,1 1,-1 0,1 0,-1-1,1 1,-1 0,0-1,1 1,-1-1,1 1,-1 0,0-1,0 1,1-1,-1 1,0-1,0 1,1-1,-1 1,0-1,0 1,0-1,0 1,0-1,0 1,0-1,0 0,-1 46,-36 324,36-317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5:03.3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1,'7'22,"9"18,10 10,9 6,7 2,3-1,0-7,-2-8,-6-10,-8-10,-8-9</inkml:trace>
  <inkml:trace contextRef="#ctx0" brushRef="#br0" timeOffset="334.639">522 81,'-16'3,"0"10,1 0,1 0,0 2,1 0,0 0,2 1,-1 0,2 1,-3 7,5-8,1 1,1 0,1 1,0-1,1 1,1 0,0 0,2 0,0 0,1 1,0-1,2 0,0 0,1 0,1 0,1 0,8 30,-3 0,-1 1,-3 0,-2 3,-1-11,-1-26</inkml:trace>
  <inkml:trace contextRef="#ctx0" brushRef="#br0" timeOffset="750.013">603 576,'23'-2,"1"2,-1 1,1 0,-1 2,1 1,-1 0,-1 2,1 1,-1 1,0 0,0 2,10 7,-27-13,0 0,0 0,-1 0,0 1,0-1,0 1,0 0,-1 0,0 1,0-1,0 1,-1 0,1-1,-1 1,-1 0,1 0,-1 1,0-1,-1 0,1 0,-1 2,-22 134,11-92,10-46,-1 3,0 1,1 0,0 0,0 0,0 0,1 0,0-1,1 1,0 0,0 0,1 0,-1 0,3 2,3 2</inkml:trace>
  <inkml:trace contextRef="#ctx0" brushRef="#br0" timeOffset="960.709">696 816,'20'-7,"21"-4,17-1,12 0,6 2,-4 0,-7 0,-14-1,-16 1</inkml:trace>
  <inkml:trace contextRef="#ctx0" brushRef="#br0" timeOffset="1987.672">1311 308,'21'0,"17"-2,12-1,9 0,1 1,-7 0,-13 3,-14 2</inkml:trace>
  <inkml:trace contextRef="#ctx0" brushRef="#br0" timeOffset="2250.754">1365 469,'25'4,"24"2,20 0,16-1,12-2,3-1,0-3,-16-2</inkml:trace>
  <inkml:trace contextRef="#ctx0" brushRef="#br0" timeOffset="2499.09">2327 442,'-4'0,"1"0,-1 1,0-1,1 1,-1 0,1 0,-1 0,1 0,-1 1,1-1,0 1,0 0,0 0,0 0,0 0,0 0,0 1,1 0,-1-1,1 1,0 0,0 0,0 0,0 0,0 1,1-1,-1 0,1 1,0-1,0 1,0-1,1 1,-1 0,1-1,0 1,0 0,0-1,0 1,1 0,1 1,0-1,0 0,1 0,-1 0,1-1,0 1,0 0,0-1,0 0,1 0,0 0,-1 0,1 0,0-1,0 0,0 0,1 0,-1 0,0-1,1 1,-1-1,5 0,2 2,1-2,-1 0,1 0,-1-1,1 0,-1-1,1 0,8-3,-11 2,0 0,0-1,0-1,0 0,-1 0,1 0,-1-1,0 0,-1-1,1 1,-1-2,0 1,-1-1,0 0,0 0,0-1,-1 0,0 0,0 0,-1 0,0-1,0 0,-1 0,-1 0,1 0,-1 0,-1-1,0 1,0 0,-1-1,0 1,0-1,-1 1,-1-3,1 3,-1 1,0 0,0-1,-1 1,1 0,-2 0,1 1,-1-1,0 1,-1 0,0 0,0 0,0 1,-1-1,0 1,0 1,-1-1,0 1,0 0,0 1,0-1,-1 1,1 1,-1 0,0 0,0 0,0 1,-1 0,1 1,0 0,-1 0,1 1,-1 0,1 0,-1 1,1 0,-1 0,-2 2,-10 7,0 1,1 1,0 1,1 1,1 0,0 2,1 0,0 0,0 3,6-7,-53 54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1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 0,'-7'7,"0"2,6 0,12-2,13-2,17-2,16-1,18-4,15-3,17-2,9 2,6 0,3 2,-2 1,-6 1,-10 3,-10 2,-23-1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1.58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153 46,'-6'1,"1"1,0-1,0 1,0 0,0 1,0-1,0 1,0 0,1 0,-1 0,1 1,0-1,0 1,0 0,0 0,0 2,4-5,-1 0,1 0,0 0,0 0,0-1,0 1,0 0,0 0,0 0,0 0,0 0,0 0,0-1,1 1,-1 0,0 0,1 0,-1-1,0 1,1 0,-1 0,1-1,-1 1,1 0,0-1,-1 1,1 0,0-1,-1 1,1-1,0 1,-1-1,1 0,0 1,0-1,0 0,0 1,-1-1,1 0,0 0,0 0,0 0,0 0,39 2,-37-2,0 0,0 0,0-1,-1 1,1-1,0 0,-1 0,1 0,0 0,-1 0,0 0,1-1,-1 1,0-1,1 0,-1 1,0-1,0 0,0 0,-1-1,1 1,0 0,-1-1,0 1,1 0,-1-1,0 0,0 1,0-1,-1 0,1 1,-1-1,1 0,-1 0,0 0,0 1,0-1,-1 0,1 0,-1 1,1-1,-1 0,0 1,0-1,0 0,0 1,-1-1,1 1,0 0,-1-1,0 1,0 0,0 0,0 0,0 0,0 1,0-1,-1 0,-2 0,-1 1,1 0,0 0,0 0,0 1,0-1,-1 1,1 1,0-1,0 1,0 0,0 0,-1 0,1 1,1 0,-1 0,0 0,0 0,1 1,-1 0,1 0,0 0,0 0,0 1,0 0,1-1,0 1,-1 1,1-1,1 0,-1 1,1-1,-1 1,1 0,0 2,-12 28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1.8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49 144,'16'-2,"5"-4,-1-4,-4-6,-4-4,-10-2,-6 0,-8 2,-6 5,-5 6,0 8,1 9,5 9,4 8,10 3,14 2,17-3,3-5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3.8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15,'13'0,"17"0,16-3,16 0,18 0,14 0,11 2,7 0,-17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4.7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68 192,'1'6,"0"-1,1 1,0-1,0 0,0 0,0 0,1 0,0 0,0-1,1 1,-1-1,1 0,0 0,0 0,0 0,0-1,1 1,-1-1,1-1,0 1,3 1,9 3,-1-1,1 0,0-1,0-1,0 0,5-1,-4-1,0 0,0-1,0 0,0-2,-1 0,1-1,1-1,-14 2,0 0,0 0,0-1,-1 1,1-1,0 0,-1-1,1 1,-1-1,0 1,0-1,0-1,0 1,-1 0,1-1,-1 0,0 0,0 0,0 0,0 0,-1-1,0 1,0-1,0 0,0 1,-1-1,1-2,-2 0,1 1,-1-1,0 0,0 0,-1 1,0-1,0 0,0 1,-1-1,0 1,-1-1,1 1,-1 0,0 0,-1 0,1 1,-1-1,-1 1,1 0,-3-3,-2-1,0 0,-1 1,0-1,-1 2,0-1,0 2,0 0,-1 0,0 1,-4-1,5 2,-1 0,0 2,1-1,-1 1,0 1,0 0,0 1,0 0,0 1,0 1,0 0,0 0,0 1,1 0,-1 1,1 0,0 1,0 1,1 0,0 0,0 0,0 2,1-1,0 1,0 0,1 1,0 0,-4 6,9-10,0 1,0-1,0 1,1-1,0 1,0 0,0 0,1 0,0 0,0 0,1 0,-1 0,1 0,1 2,6 30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5.0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1 254,'13'3,"19"0,20 0,16-1,13 0,6-1,0 0,-8-1,-13 0,-18 0</inkml:trace>
  <inkml:trace contextRef="#ctx0" brushRef="#br0" timeOffset="245.434">94 389,'16'2,"17"1,16 0,16-1,10-1,9-2,-11-1</inkml:trace>
  <inkml:trace contextRef="#ctx0" brushRef="#br0" timeOffset="503.743">509 0,'-53'8,"53"-7,-1-1,1 1,0-1,0 1,-1 0,1-1,0 1,0-1,0 1,0-1,0 1,0 0,0-1,0 1,0-1,0 1,0-1,0 1,0 0,0-1,1 1,-1-1,0 1,0-1,1 1,-1-1,0 1,1-1,-1 1,0-1,1 1,-1-1,1 0,-1 1,1-1,-1 0,1 1,-1-1,1 0,-1 0,1 1,-1-1,1 0,-1 0,1 0,0 0,-1 0,1 0,0 0,124 45,-88-35,49 14,-27-9,0 2,-2 3,0 2,19 13,-72-34,0 0,0 1,1 0,-1 0,0 0,0 1,-1 0,1-1,-1 1,1 0,-1 1,0-1,0 0,0 1,0 0,-1 0,0 0,1 0,-1 0,-1 0,1 0,-1 1,0-1,0 0,0 1,0 0,-1 1,-2-1,0 1,-1-1,0 1,0-1,-1 0,0 0,0-1,0 1,0-1,0 0,-1 0,0 0,0 0,0-1,-38 26,-1-3,-1-1,-42 16,-73 41,126-60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0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27,'2'0,"6"0,5 0,8 0,9 0,10 0,12 0,9 0,5-3,0 1,-5-3,-8-1,-10 2,-16 1,-16 1,-10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2.1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28,'9'16,"10"12,9 8,6 5,6 2,4 0,0-2,1-3,-4-7,-4-8,-6-8,-8-6</inkml:trace>
  <inkml:trace contextRef="#ctx0" brushRef="#br0" timeOffset="323.135">642 1,'-28'12,"2"2,0 1,0 1,1 2,2 0,-1 1,-12 15,30-26,0 1,1 0,0 0,0 0,1 0,0 1,1 0,0 0,0 0,1 0,0 0,1 0,0 1,1-1,0 0,1 1,0 4,4 19,1 0,1-1,2 0,8 21,14 25,-20-54,-1 1,-1 0,-1 1,-2 0,0 0,-1 12,-4-19</inkml:trace>
  <inkml:trace contextRef="#ctx0" brushRef="#br0" timeOffset="1075.751">682 509,'56'-7,"-1"3,1 2,17 3,-66-2,0 1,0 0,0 1,0 0,0 0,0 0,0 1,0 0,-1 0,1 0,-1 1,1 0,-1 1,0-1,0 1,-1 0,1 1,-1-1,0 1,0 0,0 1,-1-1,0 1,0 0,0 0,-1 0,1 0,0 4,0 8,0 0,-1 0,-1 0,-1 0,0 0,-2 0,0 0,-1 0,-1 2,-3 68,7-65</inkml:trace>
  <inkml:trace contextRef="#ctx0" brushRef="#br0" timeOffset="1359.583">816 723,'15'0,"18"-2,18-4,17 0,10-1,6-2,-3-2,-14 1</inkml:trace>
  <inkml:trace contextRef="#ctx0" brushRef="#br0" timeOffset="2128.59">1364 282,'18'2,"18"1,16 0,12-1,10-3,1-1,-5 0,-15 0</inkml:trace>
  <inkml:trace contextRef="#ctx0" brushRef="#br0" timeOffset="2326.024">1524 576,'20'4,"21"3,19-4,16-4,-6-1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0.1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102 68,'-15'39,"2"1,2 1,2 0,2 1,1-1,2 1,2 42,2-80,0 1,0-1,0 1,1-1,0 1,-1-1,2 1,-1-1,0 1,1-1,0 0,0 0,0 0,0 0,1 0,0 0,-1-1,1 1,1-1,-1 0,0 0,1 0,0 0,-1-1,1 1,0-1,0 0,1 0,-1 0,0-1,1 0,-1 0,0 0,4 0,1-2,0-2,0 1,0-1,-1 0,1-1,-1 0,0-1,0 1,0-2,-1 1,0-1,0 0,0 0,-1-1,0 0,0 0,0-1,-1 1,0-1,-1 0,3-8,1 1,-2 0,0 0,-1-1,0 0,-1 0,-1 0,0 0,-2-1,0 1,0-1,-2 1,0 0,-1-1,0 1,-1 0,-1 0,-1 0,-6-14,9 25,0 0,0 0,0 0,-1 0,1 1,-1-1,-1 1,1 0,0 0,-1 0,0 0,0 1,0-1,0 1,-1 0,1 0,-1 1,0 0,0-1,0 1,0 1,0-1,0 1,0 0,-1 0,1 0,0 1,-1 0,1 0,0 0,0 1,-1 0,1 0,0 0,0 1,0-1,0 1,-1 1,-5 6,0 1,0 0,1 0,0 1,1 1,1-1,0 2,0-1,1 1,1 0,0 0,0 1,2 0,0 0,0 0,1 1,1-1,1 1,0 0,0-5,1 1,0 0,0 0,1 0,1-1,0 1,1-1,2 8,11 19</inkml:trace>
  <inkml:trace contextRef="#ctx0" brushRef="#br0" timeOffset="480.799">462 1,'-29'217,"5"78,23-269,7-23,4-21,-8 14,2-5,0 0,1 0,0 1,0 0,0 0,1 0,1 1,-1 0,1 0,0 0,1 1,-1 0,1 0,0 1,1 0,-1 1,1 0,0 0,0 1,1 0,-1 0,1 1,-1 1,1-1,5 1,-10 2,1 1,-1 0,0-1,0 2,0-1,0 0,0 1,-1 0,1 0,-1 1,0-1,1 1,-2 0,1 0,0 0,-1 1,0-1,0 1,0 0,-1-1,1 1,-1 1,1 3,-2-5,1-1,-1 1,0 0,0 0,0 1,0-1,-1 0,1 0,-1 0,0 0,-1 0,1 1,-1-1,1 0,-1 0,-1 0,1 0,0 0,-1 0,0-1,0 1,0-1,0 1,-1-1,1 1,-1-1,0 0,0 0,0-1,0 1,-2 0,-3 1,0 0,0-1,-1 0,1 0,-1-1,0 0,0-1,0 0,0 0,0-1,0 0,0 0,0-1,-7-2,15 3,1 0,-1 0,0 0,0 0,1 0,-1 0,0 0,1-1,-1 1,0 0,1-1,-1 1,0 0,1-1,-1 1,1 0,-1-1,1 1,-1-1,1 1,-1-1,1 0,-1 1,1-1,-1 1,1-1,0 0,0 1,-1-1,1 0,0 1,0-1,0 0,0 0,-1 1,1-1,0 0,0 0,5-11</inkml:trace>
  <inkml:trace contextRef="#ctx0" brushRef="#br0" timeOffset="825.049">1197 215,'-11'-2,"-1"0,1 0,0 1,-1 1,1 0,-1 0,1 1,0 1,-1 0,1 0,0 1,0 1,1 0,-1 0,1 1,-1 0,2 1,-1 0,1 1,0 0,-7 6,15-11,-1-1,0 0,1 1,0 0,-1-1,1 1,0 0,0 0,0-1,0 1,0 0,0 0,1 0,-1 0,0 0,1 0,0 1,0-1,-1 0,1 0,0 0,1 0,-1 0,0 0,1 0,-1 0,1 0,-1 0,1 0,0 0,0 0,0 0,0 0,0 0,1-1,-1 1,0 0,1-1,-1 1,1-1,0 0,-1 1,1-1,0 0,1 0,17 10,1-1,0-2,1 0,-1-1,2-1,2-1,78 25,-42 6,-60-35,1 0,-1 0,0 0,0 0,0 1,0-1,0 0,0 1,0-1,-1 1,1-1,0 1,-1-1,1 1,-1-1,0 1,1 0,-1-1,0 1,0 0,0-1,0 1,0 0,-1-1,1 1,0-1,-1 1,1 0,-1-1,1 1,-1-1,0 1,0-1,0 0,0 1,0-1,0 0,0 0,0 1,-1-1,-13 12,-1-2,0 0,-1-1,0 0,-1-1,0-1,0-1,0-1,-1 0,-1-1,-52 14,5-4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16.3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184 3,'-6'-1,"0"0,0 1,0 0,0 0,0 0,0 1,0 0,0 0,0 0,1 1,-1 0,0 0,1 0,0 1,-1 0,1 0,0 0,1 1,-1-1,0 1,1 1,0-1,0 0,0 1,1 0,-1 0,-1 12,1 0,0 0,1 0,1 1,1-1,0 1,1 0,1-1,1 1,0-1,2 0,0 0,0 0,2 0,0-1,7 13,25 66,32 101,-67-182,0 0,-1 0,0 0,-2 0,1 0,-2 1,0-1,0 0,-1 0,-1 0,-1 0,0 0,-1 1,0-4,0-1,-1 0,0 0,0 0,-1-1,-1 0,1 0,-1-1,-1 0,0 0,0-1,0 0,-1 0,0-1,0-1,-1 0,1 0,-9 2,27-10,1 0,-1 1,1 0,-1 1,1 0,-1 0,1 1,0 0,-1 1,1-1,0 2,-1-1,1 1,-1 0,0 1,0 0,0 1,0-1,0 1,-1 1,0 0,0 0,0 0,0 1,2 2,-1 10,-1 0,0 0,-1 1,-1 0,-1 0,0 0,-2 1,0-1,-1 1,-1-1,-1 1,-1 4,1 10,-21 403,7-239,14-179,-1 9,1 0,1-1,1 1,1 0,2 3,-3-24,1-1,-1 0,1 1,0-1,1 0,-1 0,1 0,0-1,1 1,-1-1,1 0,0 1,0-2,1 1,0 0,0-1,0 0,0 0,0-1,1 1,0-1,0 0,-1-1,4 1,50 9,0-9</inkml:trace>
  <inkml:trace contextRef="#ctx0" brushRef="#br0" timeOffset="798.032">785 604,'14'2,"15"1,20 0,21-1,17 0,12-1,5 0,-15-1</inkml:trace>
  <inkml:trace contextRef="#ctx0" brushRef="#br0" timeOffset="17751.339">745 1795,'21'-3,"17"0,17 0,14 0,10 2,4 2,0 4,-14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6:21.2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5736 286,'5'114,"4"0,11 34,-19-143,3 28,2 0,1-1,1 0,7 13,-15-44,0 0,0 0,0 0,0 0,0 0,0-1,1 1,-1 0,0 0,1 0,-1-1,0 1,1 0,-1 0,1-1,-1 1,1 0,0-1,-1 1,1-1,0 1,-1 0,1-1,0 0,0 1,-1-1,1 1,0-1,0 0,0 0,-1 1,1-1,0 0,0 0,0 0,0 0,0 0,-1 0,1 0,0 0,0 0,0-1,0 1,0 0,-1 0,1-1,0 1,0-1,-1 1,1-1,0 1,-1-1,1 1,0-1,-1 1,1-1,0 0,34-41,-29 33,0 1,1 0,0 0,1 0,0 1,0 0,0 1,1-1,2 0,-6 5,-1 1,0-1,1 1,0-1,-1 1,1 0,-1 1,1-1,0 1,0 0,-1 0,1 1,0-1,-1 1,1 0,0 0,-1 1,1-1,-1 1,0 0,0 0,0 1,0-1,0 1,0 0,0 0,-1 0,1 0,-1 1,1 0,0 1,0 1,1-1,-2 0,1 1,-1 0,0 0,0 0,0 0,-1 1,0-1,0 1,-1-1,0 1,0 0,0-1,-1 1,0 0,0 0,-1-1,0 1,0 1,-1-4,1 0,-1 0,0-1,0 1,0-1,-1 1,1-1,-1 0,0 0,0 0,0 0,0-1,-1 1,1-1,0 0,-1 0,0 0,0 0,1-1,-1 1,0-1,0 0,0 0,0-1,0 1,-1-1,1 0,0 0,0 0,0-1,0 1,-3-2,4 2,0 0,0-1,0 1,0-1,0 0,0 0,0 0,1 0,-1-1,0 1,0-1,1 0,-1 1,1-1,0 0,0 0,-1-1,1 1,1 0,-1-1,0 1,1-1,-1 0,1 0,0 1,-1-1,1 0,1 0,-1 0,0 0,1 0,0 0,-1 0,1 0,0 0,1 0,-1 0,1-1,-1 1,1 0,0 1,0-1,1-2,6-9,1 0,0 0,1 0,1 1,0 1,1 0,0 1,1 0,0 1,1 0,0 1,0 0,1 1,4 0,-9 1,0 2,1 0,-1 0,1 1,1 0,-1 1,0 0,1 1,-1 0,1 1,1 0,-11 2,1 1,-1-1,0 1,0-1,-1 1,1 0,0 0,0 0,-1 0,1 0,-1 0,0 0,0 1,0-1,0 0,0 1,0-1,0 1,-1-1,1 1,-1-1,0 1,0-1,0 1,0-1,0 1,-1-1,1 1,-1-1,1 1,-1-1,0 2,0 7,0-8,7 111,-5-110,0 0,0 1,1-1,-1 0,1 0,0 0,0-1,1 1,-1 0,1-1,-1 0,1 1,0-1,1 0,-1-1,0 1,1 0,0-1,-1 0,1 0,0 0,0 0,0-1,4 2,16 0,-2-3</inkml:trace>
  <inkml:trace contextRef="#ctx0" brushRef="#br0" timeOffset="217.646">6311 433,'-4'9,"4"7,4 2</inkml:trace>
  <inkml:trace contextRef="#ctx0" brushRef="#br0" timeOffset="774.862">6806 513,'-90'-22,"87"22,0 0,-1 0,1 0,0 0,0 0,0 1,0-1,0 1,0 0,0 0,0 0,0 1,0-1,0 1,0-1,1 1,-1 0,1 0,-1 0,1 0,0 0,0 1,0-1,0 1,0 0,1-1,-2 2,2 2,1 0,-1 0,1 0,0 0,1 0,0 0,-1 0,2 0,-1 0,1 0,0 0,0-1,0 1,1-1,0 0,0 0,0 0,1 0,0 0,0 0,0-1,0 0,5 4,195 196,-203-203,27 36,-28-37,1 1,-1 0,0 0,0 0,0 0,1 0,-1 0,0 0,0 0,0 0,0 0,-1-1,1 1,0 0,0 0,0 0,-1 0,1 0,-1 0,1 0,0-1,-1 1,1 0,-1 0,0-1,1 1,-1 0,0-1,1 1,-1-1,0 1,0 0,1-1,-1 0,0 1,0-1,0 0,0 1,0-1,0 0,1 0,-1 1,0-1,-1 0,-7 2,0 0,0-1,0 1,0-2,0 1,0-1,-1-1,1 0,0 0,0-1,0 0,1 0,-1-1,0 0,1-1,0 0,0 0,0 0,0-1,0-1,1 1,0-1,-3-4,8 4,-1 0,1 0,1 0,-1 0,1-1,0 1,0 0,1-1,0 1,0 0,1-1,0 1,0-1,0 1,0 0,1 0,0 0,1 0,-1 0,1 0,0 1,1-1,-1 1,1 0,0 0,4-3,245-331,-231 305,-1 0,-2-2,-1 0,-2-1,-1 0,0-9,-10-23,-5 69,-1-1,1 0,0 0,-1 0,1 0,-1 1,0-1,1 0,-1 1,1-1,-1 0,0 1,0-1,1 1,-1-1,0 1,0-1,0 1,1 0,-1-1,0 1,0 0,0 0,0-1,0 1,0 0,0 0,0 0,0 0,1 0,-1 0,0 1,0-1,0 0,0 0,0 1,0-1,0 0,1 1,-1-1,0 1,0-1,1 1,-1-1,0 1,1 0,-1-1,0 1,1 0,-1 0,1-1,-1 1,1 0,-1 0,1 0,0 0,0 0,-1-1,1 2,-8 13,0 1,1 1,1-1,1 1,0 0,1 1,1-1,0 1,2-1,0 1,1 0,0-1,3 10,6 51,3-1,4-1,3 0,4-1,8 12,-19-48,2 0,2-2,2 1,15 23,-32-60,-1 0,0 0,0 1,1-1,-1 0,1 1,-1-1,1 0,0 0,-1 0,1 1,0-1,0 0,0 0,0 0,0 0,0-1,0 1,0 0,0 0,0 0,1-1,-1 1,0-1,0 1,1-1,-1 1,0-1,1 0,-1 0,0 0,1 0,-1 0,1 0,-1 0,0 0,1 0,-1 0,1-1,4-17,-3-5</inkml:trace>
  <inkml:trace contextRef="#ctx0" brushRef="#br0" timeOffset="1040.186">6966 393,'-14'-16,"-1"-5,7 1,20 8,23 11,24 10,22 10,18 7,-7-1</inkml:trace>
  <inkml:trace contextRef="#ctx0" brushRef="#br0" timeOffset="1944.302">7754 700,'-6'-2,"0"0,-1 1,1 0,-1 0,1 0,-1 1,1-1,-1 2,0-1,1 1,-1 0,1 0,-1 1,1 0,0 0,0 0,-1 1,2 0,-1 0,0 0,1 1,-1 0,1 0,0 1,0-1,-1 3,-1-1,1 0,0 1,0-1,1 1,0 0,0 1,1-1,0 1,0 0,0 0,1 0,1 0,-1 1,1-1,1 1,-1 0,2-1,-1 1,1 0,0 0,1 3,1-9,-1 0,0 0,1-1,-1 1,1 0,0-1,0 1,0-1,0 0,0 0,0 0,1 0,-1 0,1 0,-1-1,1 1,0-1,0 0,-1 1,1-1,0-1,0 1,0 0,0-1,0 1,2-1,81-11,-76 7,1-1,-1 0,0-1,0 0,-1-1,1 0,-2 0,1-1,-1 0,0-1,0 0,-1 0,-1-1,0 1,0-1,0-1,-1 1,-1-1,0 0,-1 0,0 0,0 0,-1-1,0 1,-1-9,-7-23,5 42,0 1,1 0,-1 0,0 0,1 0,-1 0,0 0,0 0,1 0,-1 0,0 0,1 0,-1 0,0 0,1 1,-1-1,0 0,1 1,-1-1,0 0,1 1,-1-1,1 1,-1-1,1 0,-1 1,1 0,-1-1,1 1,0-1,-1 1,1-1,0 1,-1 0,1-1,0 1,0 0,-1 0,-4 9,-1 0,1 1,1 0,0 0,1 0,0 0,0 0,1 1,1-1,0 1,1 0,0-1,0 1,2 5,-1-13,0 0,1 0,-1 1,1-1,0-1,0 1,0 0,1 0,-1-1,1 1,0-1,0 0,0 0,0 0,1 0,-1-1,1 1,0-1,-1 0,1 0,0 0,0 0,1-1,-1 0,0 0,0 0,1 0,-1-1,0 1,1-1,-1 0,0-1,1 1,-1-1,0 0,1 0,-1 0,0 0,0-1,0 1,0-1,0 0,0-1,-1 1,1-1,-1 1,0-1,1 0,0-2,8-9,-1-2,0 1,-2-1,1 0,-2-1,0 0,-1-1,-1 0,-1 0,0 0,-1 0,-1-1,-1 1,-1-6,8-49,-4 0,-3 1,-4-1,-2 0,-7-22,-8 30,18 65,0-1,-1 1,1 0,-1 0,1-1,0 1,-1 0,1 0,-1 1,1-1,-1 0,1 0,0 1,-1-1,1 0,-1 1,1 0,0-1,0 1,-1 0,1-1,0 1,0 0,0 0,0 0,0 0,0 0,0 1,0-1,0 0,1 0,-1 0,0 1,1-1,-1 0,1 1,-1-1,1 1,0-1,0 0,-1 1,1 0,-7 21,0 1,1 0,1 0,2 0,0 1,2-1,0 1,2-1,0 1,2-1,6 24,67 211,-75-258,-1 1,0-1,0 1,1 0,-1-1,1 1,0-1,-1 1,1-1,0 0,0 1,0-1,0 0,0 1,0-1,0 0,0 0,1 0,-1 0,0 0,1 0,-1 0,1-1,-1 1,1 0,-1-1,1 1,-1-1,1 0,-1 1,1-1,0 0,-1 0,1 0,0 0,-1 0,1 0,-1-1,1 1,0 0,-1-1,1 0,5 0,5-3,0 0,1 1,-1 0,1 2,-1-1,1 1,0 1,-1 0,1 1,-1 0,1 1,-1 1,1-1,-1 2,0 0,0 1,-1 0,1 0,2 3,-6-2,-2 0,1 1,-1 0,0 0,0 0,-1 1,0-1,-1 1,1 1,1 4,-5-10,0 0,1 0,-1 0,0 0,0 0,-1 1,1-1,-1 0,0 0,1 1,-1-1,-1 0,1 1,0-1,-1 0,0 1,0-1,0 0,0 0,0 0,-1 0,1 0,-1 0,0 0,0-1,0 1,0 0,0-1,-1 0,0 1,-1-1,1 1,-1-2,0 1,0 0,0-1,0 0,0 0,0 0,0 0,-1-1,1 1,0-1,0 0,-1-1,1 1,0-1,0 1,0-1,0-1,0 1,-3-2,5 3,-1-1,1 0,0 0,0 0,0 0,0-1,0 1,0 0,0-1,0 0,1 1,-1-1,1 0,-1 0,1 0,0 0,-1 0,1 0,0 0,0 0,1-1,-1 1,0 0,1 0,-1-1,1 1,0-1,0 1,0 0,0-1,0 1,0 0,1-1,-1 1,1 0,0-1,0 1,0-1,5-8,1 0,0 1,1 0,0 1,0 0,1 0,0 1,1 0,-1 0,2 1,4-2,-1-1,1 2,1 0,0 0,0 2,0 0,1 1,0 0,0 1,0 1,15 0,-30 3,0 0,-1-1,1 2,0-1,-1 0,1 0,0 0,-1 1,1-1,-1 1,1-1,0 1,-1 0,0-1,1 1,-1 0,1 0,-1 0,0 0,0 0,1 1,-1-1,0 0,0 0,0 1,0-1,-1 1,1-1,0 1,-1-1,1 1,-1-1,1 1,-1 0,0-1,1 1,-1 0,-4 67,2-50,-1 3,1-11,0 0,1 0,1 0,0 0,0 0,1 1,0-1,2 3,-2-11,1-1,-1 0,0 0,1 0,0 0,0 0,-1 0,1 0,0 0,0-1,1 1,-1-1,0 0,0 1,1-1,-1 0,1 0,-1-1,1 1,-1 0,1-1,-1 0,1 1,0-1,-1 0,1 0,-1-1,1 1,0 0,-1-1,1 0,-1 1,1-1,-1 0,1 0,-1-1,0 1,0 0,0-1,1 1,-1-1,-1 0,1 0,0 0,1-1,19-17</inkml:trace>
  <inkml:trace contextRef="#ctx0" brushRef="#br0" timeOffset="2099.834">8677 366,'-7'16,"3"12,6 8,9 5,4-5</inkml:trace>
  <inkml:trace contextRef="#ctx0" brushRef="#br0" timeOffset="3002.954">8891 821,'25'-22,"-2"-1,0 0,-2-2,0-1,-2 0,-1-1,-1-1,-1-1,-2 0,-1-1,-1-1,-2 0,-1 0,0-4,-2 0,-1 0,-2-1,-1 0,-2 1,-1-1,-2 0,-2-2,5 36,-1 0,0 0,1 0,-1 0,0 0,0 0,-1 0,1 0,0 0,-1 0,1 0,-1 0,0 0,1 0,-1 0,0 1,0-1,0 0,-1 0,1 1,0-1,-1 1,1-1,-1 1,1 0,-1-1,1 1,-1 0,0 0,0 0,0 0,0 1,0-1,1 0,-1 1,0-1,0 1,-1 0,1 0,0 0,0 0,0 0,0 0,0 0,0 0,0 1,-5 4,1 0,0 0,0 1,0 0,0 0,1 1,0-1,1 1,-1 0,1 0,0 2,-14 29,1 1,2 0,2 1,1 0,3 1,1 0,2 1,2-1,1 1,2 0,4 15,-3-37,1 0,1-1,1 1,0-1,2 1,0-1,1-1,1 1,1-1,1 0,0-1,1 0,1 0,0-1,10 9,-16-20,-1-1,1 0,0-1,0 1,0-1,1 0,-1 0,1 0,0-1,-1 0,1 0,0-1,0 0,0 0,1 0,-1 0,0-1,0 0,0-1,0 1,1-1,-1 0,0-1,0 1,0-1,-1 0,1-1,0 1,-1-1,0 0,3-2,10-10,0-1,-1 0,-1-1,0-1,-1 0,-1-1,-1-1,-1 0,0 0,-2-1,0-1,2-9,-5 6,-7 25,-1-1,1 1,0 0,0-1,0 1,0 0,-1-1,1 1,0 0,0 0,-1-1,1 1,0 0,-1 0,1-1,0 1,-1 0,1 0,0 0,-1 0,1-1,0 1,-1 0,1 0,-1 0,1 0,0 0,-1 0,1 0,-1 0,1 0,0 0,-1 0,1 0,0 0,-1 1,1-1,0 0,-1 0,1 0,0 0,-1 1,1-1,0 0,-1 0,1 1,0-1,-1 0,1 1,0-1,0 0,0 1,-1-1,1 0,0 1,0-1,0 0,0 1,0-1,0 0,0 1,-1-1,1 1,0-1,0 1,-7 9,0 0,0 1,0 1,2-1,-1 1,2 0,-1 0,2 0,0 0,0 1,1 0,0-1,1 1,1 3,0-12,0 1,0 0,1 0,-1-1,1 1,0 0,1-1,-1 1,1-1,0 1,0-1,0 0,1 0,0 0,-1 0,1 0,0 0,1-1,-1 0,1 0,0 0,-1 0,1 0,0-1,1 1,-1-1,0 0,1 0,-1-1,1 0,0 1,-1-2,1 1,0 0,-1-1,1 0,0 0,0 0,1-1,2 0,0-1,0 0,0 0,0-1,-1 0,1-1,-1 1,1-2,-1 1,-1-1,1 0,-1 0,1 0,-1-1,-1 0,1-1,-1 1,-1-1,4-5,5-10,-1-1,-1 0,-1-1,-1-1,3-15,-16 55,1 0,1 0,1 1,0-1,1 1,1-1,2 15,-3-24,1 0,0 0,0 0,0 0,1 0,0 0,0 0,1-1,0 1,-1-1,2 0,-1 0,1 0,0 0,0 0,0-1,0 0,1 0,0 0,0 0,0-1,0 0,0 0,6 2,0-2,0-2,0 0,0 0,0 0,0-2,0 1,1-2,-1 1,0-1,-1-1,1 0,0-1,-1 0,0 0,0-1,0 0,0-1,-1 0,0-1,0 0,-1 0,0-1,0 0,-1 0,0-1,0 0,-1 0,0-1,-1 1,0-1,1-4,13-32,-2-2,-3 0,-1-1,-3-1,-1 0,-3 0,-1-45,-2 72,-2 1,0 0,-2 0,0 0,-1 0,-2 0,0 0,-1 0,-2-1,6 19,-1 1,1-1,-1 1,1-1,-1 1,-1-1,1 1,0 0,-1 0,1 0,-1 1,0-1,0 1,0-1,0 1,0 0,-1 0,1 0,0 1,-1-1,0 1,1 0,-1 0,0 0,0 0,1 1,-1-1,0 1,0 0,0 0,0 1,-1-1,-3 3,0-1,0 1,0 0,1 1,-1-1,1 2,0-1,0 1,0 0,1 0,0 1,0 0,0 0,1 0,0 1,0 0,-1 3,-4 5,1 1,1 1,1-1,0 1,1 0,1 0,-2 13,5-13,0 1,1 0,0 0,2 0,0 0,1 0,1 0,1 0,0-1,1 0,1 1,1-2,0 1,1-1,1 0,1-1,10 14,4 2,2-1,1-1,1-1,1-2,2 0,0-3,23 14,31 13</inkml:trace>
  <inkml:trace contextRef="#ctx0" brushRef="#br0" timeOffset="-3424.514">135 1168,'19'-26,"0"-1,-2-1,-1-1,-1 0,9-29,-19 46,-1 0,-1-1,0 0,-1 0,0 0,-1 0,0 0,-1 0,0 0,-2 0,1 0,-1 0,-1 0,0 0,-1 1,-1-1,4 9,-1 0,1 0,-1 0,0 0,0 1,0-1,-1 0,0 1,1 0,-1 0,0 0,0 0,-1 0,1 0,-1 1,1 0,-1-1,0 1,0 1,0-1,0 0,0 1,0 0,0 0,0 0,-1 1,-2-1,7 1,-1 0,1 0,-1 0,1 0,-1 0,1 0,-1 1,1-1,-1 0,1 0,-1 0,1 0,-1 1,1-1,-1 0,1 1,-1-1,1 0,0 1,-1-1,1 0,0 1,-1-1,1 1,0-1,-1 1,1-1,0 0,0 1,-1-1,1 1,0-1,0 1,0 0,0-1,0 1,0-1,0 1,0-1,0 1,0-1,0 1,0-1,0 1,0-1,1 1,-1-1,0 1,0-1,1 1,-1-1,0 1,0-1,1 0,-1 1,1-1,-1 1,0-1,1 0,26 24,124 40,-124-56,0 2,-1 0,0 2,-1 1,0 1,0 2,-20-11,1-1,-1 1,0 0,-1 0,1 1,-1-1,0 1,0 0,-1 0,0 1,0-1,0 0,-1 1,0 0,0 0,-1-1,0 1,0 0,0 0,-1 0,0 0,-1 0,1 0,-1 0,-1 0,-1 5,2-4,0-6,0 0,0 0,0 0,1 0,-1 0,1 0,0 0,-1 0,1 0,0 1,0-1,0 0,1 0,-1 0,0 0,1 0,0 0,-1 0,1 1,0-2,0 1,0 0,0 0,0 0,1 0,-1-1,0 1,1 0,0-1,-1 0,1 1,1 0,9 0,-1 0,0-1,1 0,-1-1,0-1,1 1,-1-2,0 0,1 0,-1-1,0 0,-1-1,2-1,4 1,-1 0,0-2,1 1,-2-2,1 0,-1-1,0-1,-1 0,0-1,0 0,-1-1,0 0,-1-1,-1 0,1-1,-2 0,1-2,-9 14,0 0,0 0,-1 0,1-1,0 1,-1 0,1 0,-1 0,1-1,-1 1,1 0,-1-1,0 1,0 0,0-1,0 1,0 0,0-1,0 1,0 0,0-1,-1 1,1 0,0 0,-1-1,1 1,-1 0,0 0,1 0,-1-1,0 1,0 0,0 0,1 0,-1 0,0 1,0-1,-1 0,1 0,0 0,0 1,0-1,0 1,-1-1,1 1,0-1,0 1,-1 0,1-1,0 1,-1 0,1 0,0 0,-1 0,1 0,0 1,-1-1,1 0,0 1,-1-1,-3 1,0 0,0 1,1 0,-1-1,1 1,-1 1,1-1,0 1,0 0,0 0,0 0,0 0,1 1,0-1,-1 1,1 0,0 0,1 0,-1 0,1 1,0-1,0 1,0-1,1 1,-1 0,1-1,0 1,1 0,-1 0,1 0,0 0,0 0,1 0,-1 0,1 0,0-1,0 1,1 0,-1 0,1-1,0 1,0-1,1 0,0 1,-1-1,4 2,3 2,2-1,-1-1,1 0,0 0,0-1,0 0,1-1,0 0,0-1,9 1,27 5</inkml:trace>
  <inkml:trace contextRef="#ctx0" brushRef="#br0" timeOffset="-2609.19">1498 767,'-114'-18,"109"18,0 0,1 0,-1 1,0-1,1 1,-1 0,0 0,1 1,-1-1,1 1,0 0,-1 0,1 0,0 1,0 0,0-1,1 2,-1-1,1 0,0 1,0-1,-3 4,5-4,0-1,0 1,0-1,0 1,0-1,1 1,-1 0,1-1,0 1,0 0,0-1,0 1,0 0,0-1,1 1,-1-1,1 1,0 0,0-1,0 1,0-1,0 0,0 1,1-1,-1 0,1 0,0 0,1 1,59 53,-57-52,192 125,-196-129,0 0,1 1,-1-1,0 1,1-1,-1 1,0-1,0 1,0 0,1 0,-1 0,0 0,0 0,0 0,0 0,-1 0,1 0,0 0,0 0,-1 0,1 1,0-1,-1 0,1 1,-1-1,0 0,1 1,-1-1,0 0,0 1,0-1,0 1,0-1,0 0,0 1,-1-1,1 0,0 1,-1-1,1 0,-1 1,0-1,1 0,-1 0,0 0,0 1,0-1,1 0,-1 0,0 0,0 0,-1-1,1 1,-9 3,0-2,0 1,-1-1,1-1,-1 0,0 0,1-1,-1 0,1-1,-1 0,1-1,-1 0,1-1,-6-2,14 5,1 0,-1 0,1-1,-1 1,1 0,-1-1,1 1,-1-1,1 1,0-1,-1 0,1 1,0-1,0 0,-1 0,1 0,0 0,0 0,0 0,0 0,0-1,1 1,-1 0,0 0,0-1,1 1,-1 0,1-1,-1 1,1-1,0 1,-1-1,1 1,0-1,0 1,0-1,0 1,0-2,5-2,-1 1,1 0,0 0,0 0,0 0,0 1,1 0,0 0,-1 0,1 1,0 0,0 0,0 0,6 0,-1-2,93-23,-67 19,-1-1,0-3,0 0,-1-3,13-7,-47 22,3-2,-1 0,1 0,0 0,0 0,-1-1,1 0,-1 1,0-1,0 0,0-1,0 1,0 0,-1-1,0 0,0 1,0-1,1-1,-4 3,0 0,0 0,0 0,-1 0,1 1,0-1,-1 0,1 1,-1-1,1 1,-1-1,0 1,0 0,0 0,0 0,1 0,-1 0,-1 0,1 0,0 1,0-1,0 1,0 0,0-1,0 1,-1 0,1 0,0 0,0 1,0-1,0 0,-2 1,0 0,0-1,0 1,1 0,-1 0,0 1,0-1,1 1,-1-1,1 1,0 0,-1 1,1-1,0 0,0 1,0 0,1 0,-1 0,1 0,0 0,-1 0,1 1,1-1,-1 1,0-1,1 1,0 0,0-1,0 1,0 0,0 0,1 0,0 0,0 0,0 0,0 0,1-1,-1 1,1 0,0 0,0 0,1-1,-1 1,1 0,-1-1,1 1,0-1,1 0,-1 0,2 2,7 6,0 0,1-1,0 0,1-1,0-1,0 0,1 0,0-1,0-1,0-1,1 0,0 0,0-2,0 0,1-1,-1 0,1-1,8-1,-15 1,1-1,0 0,0-1,-1 0,1 0,-1-1,1-1,-1 1,1-1,-1-1,0 0,-1 0,1-1,-1 0,0 0,0-1,0 0,-1 0,0-1,0 0,-1 0,0-1,0 0,4-8,3-16,-1-1,-2-1,-1 0,-2-1,-2 1,-1-1,-1 0,-2 0,-2-10,1 40,2-47,-2 0,-3 0,-2 1,-2-1,-7-22,12 65,-1 0,1 0,-2 1,1-1,-1 1,0 0,-1 0,0 0,-5-6,9 13,0 0,-1-1,1 1,0 0,-1 0,1 0,-1 0,0 0,1 0,-1 0,0 1,1-1,-1 1,0-1,0 1,1 0,-1-1,0 1,0 0,0 0,0 0,1 1,-1-1,0 0,0 1,0-1,1 1,-1-1,0 1,1 0,-1 0,0 0,1 0,-1 0,1 0,0 0,-1 0,1 1,0-1,0 1,-1-1,-43 68,36-44,1-1,1 1,1 0,1 1,2-1,0 1,2 0,0 0,2 0,1 0,1 0,1-1,2 1,1 3,3 4,0 0,3 0,0-2,3 1,0-2,2 0,1-1,1-1,2 0,9 7,-23-25,1 0,0-1,0-1,1 1,0-1,1-1,0 0,0-1,1 0,9 4,1-8,-7-8</inkml:trace>
  <inkml:trace contextRef="#ctx0" brushRef="#br0" timeOffset="-2436.651">1993 540,'16'-3,"19"1,21-1,20 3,17 3,11 4,4 3,-16 0</inkml:trace>
  <inkml:trace contextRef="#ctx0" brushRef="#br0" timeOffset="-2130.235">2608 1061,'10'-1,"0"-1,0-1,0 1,0-2,0 1,-1-2,1 1,-1-1,0 0,-1-1,1 0,-1 0,0-1,-1 0,0-1,0 1,0-1,-1-1,0 1,-1-1,0 0,0 0,-1-1,0 1,2-10,-11-56,4 73,1 0,-1 0,0 0,0 0,0 0,0 0,0 0,-1 0,1 1,0-1,-1 1,1-1,-1 1,0-1,1 1,-1 0,0-1,0 1,0 0,0 1,0-1,0 0,0 0,0 1,0-1,0 1,0 0,-1 0,1-1,0 1,0 1,0-1,-1 0,-5 3,1 0,0 0,0 0,0 1,0 0,1 0,0 1,0 0,0 0,0 0,1 1,0-1,0 2,0-1,1 0,0 1,0 0,0 0,1 0,0 0,1 0,0 1,-2 6,4-10,-1 0,1 0,0 0,0 0,0 0,1 0,-1 0,1 0,0 0,0 0,0 0,1 0,0 0,-1-1,1 1,0-1,1 1,-1-1,0 0,1 0,0 0,0 0,0 0,0-1,0 1,1-1,2 2,7 2,-1 0,0 0,1-1,0-1,0 0,1-1,9 2,46 3,-3-3</inkml:trace>
  <inkml:trace contextRef="#ctx0" brushRef="#br0" timeOffset="-967.711">3263 874,'-11'-8,"-1"0,0 0,0 1,0 1,-1 0,0 0,-2 1,11 4,0-1,0 2,0-1,0 0,-1 1,1 0,0 0,0 0,0 0,0 1,-1-1,1 1,0 0,0 1,0-1,1 1,-1-1,0 1,0 0,1 0,-1 1,1-1,0 1,0 0,-2 1,2 0,-1-1,1 0,0 1,-1 0,2 0,-1 0,0 0,1 0,0 0,0 1,0-1,0 1,1 0,0-1,0 1,0 0,0 0,1 0,0-1,0 1,0 0,1 0,0 0,-1 0,2-1,-1 1,0 0,1-1,0 1,0-1,1 0,-1 0,1 1,0-2,0 1,0 0,0-1,1 1,-1-1,1 0,0 0,0 0,1 0,5-1,1 0,0 0,0-1,-1 0,1-1,0 0,0-1,0 0,0-1,-1 0,1 0,-1-1,0-1,1 0,-2 0,1-1,0 0,-1-1,0 0,0 0,-1-1,5-4,-10 8,-1 0,1 1,0-1,-1 0,1-1,-1 1,0 0,0-1,-1 1,1-1,-1 0,1 1,-1-1,0 0,0 0,-1-1,0 5,0 0,1-1,-1 1,0 0,0-1,0 1,0-1,0 1,0 0,0-1,0 1,0 0,0-1,0 1,0-1,-1 1,1 0,0-1,0 1,0 0,0-1,-1 1,1 0,0 0,0-1,0 1,-1 0,1-1,0 1,-1 0,1 0,0 0,-1-1,1 1,0 0,-1 0,1 0,0 0,-1 0,1 0,0-1,-1 1,1 0,0 0,-1 0,1 0,-1 0,1 0,0 1,-1-1,1 0,0 0,-1 0,1 0,0 0,-1 0,1 1,0-1,-1 0,1 0,0 1,-1-1,1 0,0 0,0 1,-1-1,1 0,0 1,0-1,0 0,-19 22,17-17,0-1,1 1,-1-1,1 1,0 0,0 0,1-1,-1 1,1 0,0 0,0 0,1 0,-1-1,1 1,0 0,1 0,-1-1,1 1,0-1,0 1,0-1,0 0,1 0,0 0,0 0,0 0,0-1,1 1,-1-1,1 0,0 0,0 0,0-1,0 1,0-1,1 0,-1 0,1 0,-1-1,5 1,-5 0,1 0,0-1,0 0,0 0,0 0,0 0,0-1,0 0,0 0,1 0,-1 0,0-1,0 0,0 0,0 0,0-1,-1 0,1 0,0 0,-1 0,1-1,-1 0,0 0,0 0,0 0,0-1,-1 1,1-1,-1 0,0 0,0 0,0-1,-1 1,0-1,1-1,28-102,-28 88,2 0,1 0,0 1,1 0,7-13,-12 28,1 0,-1 1,1 0,-1-1,1 1,0 0,0 0,1 0,-1 1,0-1,1 1,0 0,0 0,-1 0,1 0,0 1,0 0,1-1,-1 2,0-1,0 0,0 1,1 0,-1 0,0 0,0 0,1 1,-1-1,0 1,0 0,0 1,0-1,0 1,0-1,0 1,0 0,1 2,6 3,-1 0,0 0,-1 1,0 0,0 1,-1 0,0 1,0 0,-1 0,0 0,-1 1,0 0,-1 0,0 0,-1 1,0 1,6 21,-1 0,-2 1,-2 0,-1 0,-1 2,-1 60,11 85,-10-169,0-1,0 0,1 1,1-1,0-1,1 1,0-1,0 0,2 0,-1-1,1 0,1 0,0 0,2 0,0-1,1 0,0-1,0 0,1-1,0 0,0-1,0 0,1-1,0-1,0 0,0-1,0-1,1 0,-1 0,1-2,-1 0,1-1,-1 0,1-1,10-3,-20 4,-1-1,1-1,-1 1,1-1,-1 1,0-1,0 0,0-1,0 1,0-1,-1 0,0 0,0 0,0 0,0 0,-1-1,1 1,-1-1,0 0,0 0,-1 1,0-1,0 0,0 0,0-1,-1 1,1 0,-2 0,1 0,0 0,-1 0,0 0,0 0,-2-4,-5-17,-2 1,-1 0,-1 0,-1 1,-2 0,0 1,-1 1,-1 0,-1 2,-1 0,-11-8,-13-12,-3 2,-1 1,-1 3,-3 2,0 3,-32-14,25 13,63 27,186 16,-103-10,-1-4,28-6,-73 6,-48 22,4-18,0-2,1 0,0 0,0 0,-1 1,1-1,0 1,0-1,1 0,-1 1,0-1,0 1,1 0,-1-1,1 1,-1 0,1-1,0 1,0 0,0-1,0 1,0 0,0 0,0-1,0 1,1 0,-1-1,1 1,-1 0,1-1,-1 1,1-1,0 1,0-1,0 1,0-1,0 0,0 1,0-1,1 0,-1 0,0 0,1 0,-1 0,1 0,3 2,0-1,0 1,0-1,0 0,1-1,-1 1,1-1,-1 0,1 0,-1-1,1 0,0 0,-1 0,1-1,-1 0,1 0,-1 0,1 0,-1-1,0 0,1 0,-1-1,0 1,0-1,-1 0,1-1,-1 1,1-1,-1 0,0 0,-1 0,1 0,-1-1,0 1,0-1,0 0,0 0,-1 0,0 0,0-1,0 1,-1 0,0-1,0 1,0-1,-1 0,0 1,0-1,0-3,-2 3,1 0,-1 0,-1 1,1-1,-1 1,0-1,0 1,0 0,-1 0,0 1,0-1,0 1,0 0,-1 0,1 0,-1 0,0 1,-1 0,1 0,0 0,-1 1,0 0,1 0,-1 0,0 1,0-1,0 2,0-1,0 1,-4-1,0 0,1 1,-1 0,0 1,0 0,1 0,-1 1,1 1,-1-1,1 2,0-1,0 1,0 0,1 1,-1 0,1 1,-6 5,11-9,0 0,0 0,1 1,-1-1,1 1,-1 0,1 0,0 0,0 0,0 0,0 0,0 0,1 1,0-1,0 1,0-1,0 1,0-1,1 1,-1 0,1-1,0 1,0 0,0-1,1 1,-1 0,1-1,0 1,0-1,0 1,1-1,-1 1,3 2,4 1,0-1,1 0,0-1,1 1,-1-2,1 1,0-1,0-1,0 0,1 0,-1-1,1-1,-1 1,1-2,-1 1,8-2,33 2</inkml:trace>
  <inkml:trace contextRef="#ctx0" brushRef="#br0" timeOffset="-690.945">4533 406,'-16'-4,"-14"-2,-9 0,-5 6,1 5,5 6,10 8,11 6,13 5,8-3</inkml:trace>
  <inkml:trace contextRef="#ctx0" brushRef="#br0" timeOffset="-495.469">4627 928,'11'16,"9"7,7 2,6 0,5-5,6-4,8-4,6-7,-7-4</inkml:trace>
  <inkml:trace contextRef="#ctx0" brushRef="#br0" timeOffset="5426.678">12661 72,'69'327,"-62"-297,-2 1,-1 0,-2 0,-1 0,-1 0,-1-1,-2 1,-1 0,-2-1,-6 19,11-44,-1 1,-1-1,1 0,-1 0,0 0,0 0,0 0,-1 0,0-1,0 0,0 0,0 0,-1 0,1 0,-1-1,0 0,-3 2,6-5,0 0,0 0,0-1,0 1,0 0,0-1,0 1,0-1,0 1,0-1,0 0,0 0,0 0,1 0,-1 0,0-1,1 1,-1 0,1-1,-1 1,1-1,0 1,0-1,0 0,0 0,0 1,0-1,0 0,0 0,1 0,-1 0,1 0,-1 0,1 0,0 0,0 0,0 0,0 0,0 0,0 0,1 0,-1 0,1 0,-1 0,1-1,0-6,0-1,0 1,1 0,0 0,1 1,0-1,0 0,1 1,0 0,0 0,1 0,0 0,1 1,-1-1,1 1,1 1,-1-1,1 1,1 1,-1-1,1 1,-1 0,2 1,-1 0,0 0,1 1,-1 0,1 0,0 1,0 0,0 1,1 0,-1 0,0 1,0 0,0 1,7 1,-10-1,0 1,0 0,0 0,-1 0,1 1,-1 0,1 0,-1 0,0 1,0 0,-1-1,1 2,-1-1,0 1,0-1,0 1,-1 0,0 0,0 1,0-1,0 1,-1-1,0 1,0 0,0 0,-1 0,0 0,0 0,-1 0,0 0,0 0,0 1,-1-1,1 0,-2 0,1 0,-1 0,1-1,-2 1,1 0,-1-1,1 1,-2-1,1 0,0 0,-1 0,0 0,-2 1,0-1,1-1,-1 0,0-1,0 1,0-1,-1 0,1-1,-1 1,0-1,1-1,-1 1,0-1,0 0,0-1,0 0,0 0,0 0,0-1,-6-1,12 2,1-1,-1 1,0-1,0 1,0 0,1-1,-1 1,0-1,1 0,-1 1,0-1,1 1,-1-1,1 0,-1 0,1 1,-1-1,1 0,0 0,-1 1,1-1,0 0,-1 0,1 0,0 0,0 0,0 0,0 1,0-1,0 0,0 0,0 0,0 0,1 0,-1 1,0-1,0 0,1 0,-1 0,1 0,-1 1,1-1,-1 0,1 1,-1-1,1 0,32-32,147-106,-160 120,-1-2,0-1,-2 0,0-1,-2-1,-1 0,0-1,-2-1,-1 0,-1 0,-1-1,-2-1,0 1,-2-1,1-22,-3 36,-1 0,-1 0,0-1,-1 1,-1 0,0 0,-1-1,0 1,-1 0,-1 1,0-1,-1 0,-1-2,4 14,0 0,-1 0,1 0,0 1,0-1,-1 1,1 0,-1-1,1 1,-1 0,1 1,-1-1,0 0,1 1,-1-1,0 1,0 0,1 0,-1 0,0 0,0 1,1-1,-1 1,0-1,1 1,-1 0,0 0,1 0,0 1,-1-1,1 0,0 1,-1 0,1-1,0 1,0 0,0 0,1 0,-1 1,0-1,1 0,-1 0,1 1,0-1,-1 2,-10 14,1 0,0 0,1 1,1 0,1 1,1 0,0 1,2-1,0 1,1 0,1 0,2 1,0-1,1 1,1-1,0 0,2 0,1 0,0 0,5 8,-3-10,0-2,2 1,0-1,1 0,1 0,1-1,0-1,1 0,13 13,-18-20,1-1,0 0,0-1,0 0,1 0,0-1,0 0,1 0,-1-1,1 0,0-1,0 0,0-1,0 0,1 0,-1-1,1-1,9 0,-15 0,1 0,-1-1,0 0,0 0,0 0,1-1,-1 0,-1 0,1 0,0 0,0-1,-1 0,1 0,-1 0,0 0,0-1,0 0,-1 0,1 0,-1 0,0 0,0-1,2-4,-6 12,0 0,0 0,1 0,-1 0,1 0,-1 0,1 0,0 0,0 0,1 0,-1 0,1 1,-1-2,1 1,0 0,0 0,0 0,1 0,-1-1,2 3,2 0,0-1,0 1,0-1,0 0,1-1,0 1,-1-1,1 0,1-1,-1 1,0-1,1-1,-1 1,1-1,-1 0,1 0,-1-1,1 0,0 0,-1-1,1 0,-1 0,1 0,-1-1,1 0,-1 0,0-1,0 1,0-1,1-1,-5 2,1 0,-1 0,0-1,1 1,-1 0,0-1,0 0,-1 1,1-1,0 0,-1 0,0 0,0 0,0 0,0 0,0 0,-1 0,1-1,-1 1,0 0,0 0,0-1,0 1,0 0,-1 0,0 0,1 0,-1-1,0 1,-1 0,0-2,-1-1,0 0,0 0,-1 1,0-1,0 1,0 0,-1 0,1 0,-1 0,0 1,-1 0,1 0,-1 0,1 1,-2 0,1-1,-1 1,0 1,1-1,-1 1,0 0,0 1,-1-1,1 1,0 1,0-1,-1 1,1 1,0-1,0 1,0 1,0-1,0 1,0 0,0 1,0 0,1 0,-4 2,9-4,-1 0,1 1,0-1,-1 0,1 1,0-1,0 1,0-1,0 1,1 0,-1-1,0 1,1 0,-1 0,1-1,-1 1,1 0,0 0,0 0,0-1,0 1,0 0,0 0,1 0,-1 0,0-1,1 1,0 0,-1 0,1-1,0 1,0-1,0 1,0 0,0-1,0 0,0 1,1-1,17 20</inkml:trace>
  <inkml:trace contextRef="#ctx0" brushRef="#br0" timeOffset="6496.483">14091 634,'-15'-8,"-2"1,1 1,-1 1,0 0,0 1,0 1,0 1,-1 0,1 1,-1 1,1 1,-1 0,1 1,-1 1,-6 3,21-6,0 1,0 0,0 0,0 0,1 0,-1 1,0-1,0 1,1-1,-1 1,1 0,0 0,-1 0,1 1,0-1,0 0,1 1,-1-1,0 1,1 0,-1 0,1-1,0 1,0 0,0 0,1 0,-1 0,1 0,-1 0,1 0,0 1,0-1,0 0,1 0,-1 0,1 0,-1 0,1 0,0 0,0 0,1-1,-1 1,2 2,8 7,1 0,1-1,0 0,0-1,1-1,0 0,1 0,0-2,0 0,0-1,1 0,0-1,0-1,1-1,6 1,21 6,0-2,1-2,0-2,0-1,1-3,-1-2,42-7,-78 8,0 0,0-1,0 0,0 0,0-1,-1 0,1-1,-1 0,0 0,0-1,0 0,-1-1,0 1,0-1,0-1,0 1,-1-1,-1 0,1-1,-1 1,0-1,-1 0,1 0,-2-1,1 1,0-5,-4 10,1 1,-1 0,0 0,0-1,-1 1,1 0,0 0,-1 0,1-1,-1 1,0 0,0 0,0 0,0 0,0 0,0 0,0 0,-1 1,1-1,-1 0,1 1,-1-1,0 1,1-1,-1 1,0 0,0 0,0 0,0 0,0 0,0 0,-1 0,1 1,0-1,0 1,0 0,-2-1,-87-2,83 3,0 0,-1 0,1 1,0 0,0 0,0 1,0 0,0 1,1 0,-1 0,1 0,-1 1,1 0,0 0,1 1,-1 0,1 0,0 1,-4 4,9-8,0 1,0-1,1 1,-1 0,1-1,0 1,-1 0,1-1,0 1,1 0,-1-1,0 1,1 0,-1-1,1 1,0-1,0 1,0-1,0 1,1-1,-1 0,1 0,-1 1,1-1,0 0,-1 0,1 0,2 1,65 41,-56-38,0-2,0 1,0-2,1 0,-1 0,1-1,0-1,0 0,-1-1,1-1,0 0,0 0,13-4,-24 4,0-1,-1 1,1 0,0-1,-1 1,1-1,-1 0,0 0,1 0,-1 0,0 0,0 0,0-1,-1 1,1-1,-1 1,1-1,-1 0,0 0,0 1,0-1,0 0,0 0,-1 0,1 0,-1 0,0 0,0 0,0 0,0 0,-1 0,0-2,-3 25,3-14,1 0,-1 0,1 0,1 0,-1 0,1 0,0 0,1 0,-1 0,1-1,0 1,1-1,-1 1,1-1,0 0,0 0,1 0,-1 0,1-1,0 1,1-1,3 3,-7-6,0-1,1 1,-1 0,1-1,0 1,-1-1,1 1,-1-1,1 0,0 0,-1 0,1 0,0 0,-1 0,1 0,-1 0,1 0,0-1,-1 1,1-1,-1 0,1 1,-1-1,1 0,-1 0,0 0,1 0,-1 0,0 0,0 0,1 0,-1 0,0-1,0 1,0 0,-1-1,1 1,0-1,0 1,-1-1,1 0,20-68,-16-22,7-38,-11 128,-1 0,1 0,0 1,-1-1,1 0,0 1,0-1,0 0,1 1,-1 0,0-1,0 1,1 0,-1-1,1 1,-1 0,1 0,0 0,-1 0,1 1,0-1,0 0,-1 1,1-1,0 1,0 0,0-1,0 1,0 0,0 0,-1 0,1 0,0 1,0-1,0 0,0 1,0 0,-1-1,1 1,1 1,70 37,-67-32,1-1,-2 1,1 0,-1 0,0 1,-1-1,0 1,0 0,0 0,-1 1,-1-1,1 1,-1-1,-1 1,1 0,-2 0,1 0,-1 4,8 48,-6-57,-1-1,0 0,1 0,-1 0,1 1,0-2,0 1,0 0,0 0,1-1,-1 1,1-1,0 0,-1 1,1-1,0-1,0 1,0 0,1-1,-1 1,0-1,0 0,1 0,-1-1,1 1,-1 0,1-1,-1 0,1 0,-1 0,1-1,-1 1,1-1,-1 1,2-2,10 2,-1-2,1 0,-1 0,0-1,0-1,0 0,0-1,-1-1,0 0,0-1,0 0,-1-1,0 0,-1-1,1 0,-2-1,1 0,-2-1,1 0,-1 0,-1-1,-6 9,0 1,-1-1,1 1,-1-1,1 1,-1-1,0 0,0 0,0 0,0 0,-1 0,1 0,-1 0,0 0,0 0,0 0,0 0,0 0,-1 0,1 1,-1-1,0 0,0 0,0 0,0 0,0 1,-1-1,1 0,-1 1,0-1,1 1,-1 0,0 0,-1-1,1 1,0 1,-1-1,1 0,-2 0,-2-2,0 1,0 1,0-1,-1 1,1 0,-1 0,1 1,-1 0,0 0,1 0,-1 1,0 0,1 0,-1 1,0 0,1 0,-1 1,1-1,-1 2,1-1,0 1,0-1,0 2,-4 2,8-2,0 0,0 0,0 1,1-1,-1 0,1 1,0-1,1 1,-1 0,1-1,0 1,0 0,1-1,-1 1,1-1,0 1,0-1,0 1,1-1,0 1,-1-1,2 0,-1 0,0 0,1 0,0 0,0-1,0 1,0-1,0 0,1 0,0 0,1 1,117 81,-52-47</inkml:trace>
  <inkml:trace contextRef="#ctx0" brushRef="#br0" timeOffset="6981.625">15963 606,'0'3,"2"0,1-2,0-2</inkml:trace>
  <inkml:trace contextRef="#ctx0" brushRef="#br0" timeOffset="7612.844">13022 1315,'0'16,"0"12,0 8,0 3,0-2,0-3,0-7,0-6</inkml:trace>
  <inkml:trace contextRef="#ctx0" brushRef="#br0" timeOffset="9371.452">12849 1008,'81'35,"184"93,-254-123,-1 1,0 0,0 0,0 1,-1 0,0 1,0 0,-1 0,0 1,-1 0,0 1,0-1,-1 1,0 1,0-1,-1 1,-1 0,0 0,-1 0,2 10,-1 81,-3-99,0-1,0 0,0 0,1 0,-1 1,1-1,-1-1,1 1,0 0,0 0,0-1,0 1,0-1,0 1,1-1,-1 0,0 0,1 0,-1 0,0 0,1-1,-1 1,1-1,-1 1,1-1,0 0,-1 0,72-5,-66 4,1 0,-1-1,0 0,0 0,1-1,-1 0,-1 0,1 0,0-1,-1-1,0 1,0-1,0-1,0 1,-1-1,0 0,0 0,-1-1,0 0,0 0,0 0,-1 0,0-1,-1 0,0 0,2-5,-5 13,0-1,1 0,-1 0,0 0,0 0,0 0,0 0,0 0,0 1,0-1,0 0,0 0,0 0,-1 0,1 0,0 0,0 1,-1-1,1 0,-1 0,1 0,-1 1,1-1,-1 0,0 1,1-1,-1 0,0 1,1-1,-1 1,0-1,0 1,1-1,-1 1,0 0,0-1,0 1,0 0,1 0,-1-1,0 1,0 0,0 0,0 0,0 0,0 0,0 0,0 1,0-1,-40 24,39-21,1-1,-1 1,0 0,1 0,0 0,0 0,0 0,0 1,0-1,0 0,1 0,0 1,-1-1,1 0,0 0,1 1,-1-1,1 0,-1 0,1 1,0-1,0 0,0 0,1 0,-1 0,1 0,0 0,0-1,0 1,0-1,0 1,0-1,1 1,-1-1,1 0,-1 0,1-1,0 1,0 0,0-1,0 0,2 1,6 3,0 0,1-1,-1 0,1-1,-1-1,1 1,0-2,0 0,0 0,12-2,-19 1,0 0,0-1,-1 1,1-1,0-1,0 1,-1 0,1-1,-1 0,0 0,1-1,-1 1,0-1,0 0,0 0,-1 0,1 0,-1-1,0 1,0-1,0 0,0 0,0 0,-1 0,0-1,0 1,0-1,0 0,0-3,0 1,-1-1,0 1,0-1,0 0,-1 1,0-1,-1 0,0 0,-1-3,2 11,0 0,0 0,0 1,0-1,0 0,0 1,0-1,0 0,0 0,0 1,0-1,-1 0,1 1,0-1,0 0,0 0,0 1,-1-1,1 0,0 0,0 0,-1 1,1-1,0 0,0 0,-1 0,1 0,0 0,0 0,-1 1,1-1,0 0,-1 0,1 0,0 0,0 0,-1 0,1 0,0 0,-1 0,1 0,0 0,0 0,-1-1,1 1,0 0,-1 0,1 0,0 0,0 0,-1 0,1-1,0 1,0 0,-1 0,1 0,0-1,0 1,0 0,0 0,-1-1,1 1,0 0,0-1,0 1,-10 26,7-21,1 0,0-1,0 1,0 1,1-1,0 0,0 0,0 0,0 1,1-1,0 0,0 1,1-1,-1 0,1 1,0-1,1 0,-1 0,1 0,0 0,0 0,1 0,-1 0,1-1,0 0,1 1,-1-1,1 0,-1 0,1-1,0 1,0-1,1 0,-1 0,1 0,1 0,10 1,0-1,0-1,1-1,-1 0,0-1,1 0,-1-2,0 0,0 0,0-2,0 0,0-1,-1 0,0-1,0-1,0-1,-1 0,0-1,-1 0,0-1,0 0,3-5,-11 11,1-1,-1 0,-1 0,1-1,-1 1,0-1,0 0,-1 0,1 0,-1-1,-1 1,1-1,-1 1,-1-1,1 0,-1 0,0 0,0-4,-1 10,0 0,0 0,0 1,0-1,0 0,-1 0,1 1,0-1,0 0,-1 0,1 1,0-1,-1 0,1 1,-1-1,1 0,-1 1,1-1,-1 1,1-1,-1 1,1-1,-1 1,0-1,1 1,-1 0,0-1,0 1,1 0,-1 0,0-1,0 1,1 0,-1 0,0 0,0 0,1 0,-1 0,0 0,0 0,1 0,-1 0,0 1,0-1,1 0,-1 0,0 1,0-1,1 1,-1-1,-30 29,23-10,1 0,1 0,0 1,2 0,0 0,2 0,0 0,1 0,1 1,1-1,1 1,4 56,4-1,3-1,6 8,23 153,-45-189,2-47,1 1,-1-1,0 0,0 0,1 0,-1 0,0 0,0 0,1 0,-1 0,0 0,0 0,0 0,1-1,-1 1,0 0,1 0,-1-1,0 1,1-1,-1 1,0 0,1-1,-1 1,1-1,-1 0,1 1,-1-1,1 1,-1-1,1 0,-1 1,1-1,0 0,0 1,-1-1,1 0,0 0,-11-22,1 0,1-1,1 0,1 0,1-1,1 1,2-2,-1 7,-7-45,2 0,3-1,3 0,3 1,3-4,-2 50,1 1,0 0,2 1,0-1,1 0,5-11,-9 25,1-1,-1 0,1 1,0-1,1 1,-1 0,0 0,1 0,0 0,0 0,0 0,0 1,0-1,0 1,1 0,-1 0,1 0,-1 0,1 1,0 0,0-1,0 1,-1 1,1-1,0 1,0-1,0 1,0 0,0 0,0 1,2 0,9 3,0 1,0 0,-1 1,0 1,0 0,0 1,-1 1,0 0,-1 1,0 0,0 1,-1 0,5 7,-11-13,0 1,0 0,0 0,-1 0,0 0,0 1,0-1,-1 1,0 0,0 0,-1 1,0-1,0 0,-1 1,0 4,-1-10,-1 0,1-1,-1 1,0 0,1 0,-1-1,0 1,0 0,-1-1,1 1,0-1,0 0,-1 1,1-1,-1 0,1 0,-1 0,1 0,-1 0,0 0,0 0,1 0,-1-1,0 1,0-1,0 1,0-1,0 0,1 0,-1 0,-2 0,-60-8,63 8,-1 0,0-1,1 1,-1-1,1 0,-1 0,1 1,-1-1,1 0,-1 0,1 0,0 0,0-1,-1 1,1 0,0-1,0 1,0 0,0-1,1 1,-1-1,0 1,1-1,-1 0,1 1,-1-1,1 0,0 1,0-1,-1 0,1 1,0-1,1 0,-1 0,0 1,0-1,1 0,-1 1,1-1,0 1,-1-1,45-57,-32 48,0 0,1 1,0 0,0 1,1 0,1 2,-1-1,1 2,0 0,1 1,1 1,-17 3,1 1,-1 0,0 0,1 0,-1 0,1 0,-1 0,1 0,-1 0,0 1,1-1,-1 0,1 1,-1 0,0-1,1 1,-1 0,0-1,0 1,0 0,0 0,1 0,-1 0,0 0,-1 0,1 0,0 0,0 1,0-1,-1 0,1 0,-1 1,1-1,0 2,6 53,-5-32,-1-20,0 1,0 0,0 0,1-1,-1 1,1-1,0 1,1-1,-1 0,1 0,0 0,0 0,0 0,0-1,1 1,-1-1,1 0,0 0,0 0,0-1,1 1,-1-1,0 0,1 0,0-1,-1 1,1-1,0 0,0 0,-1-1,1 1,0-1,0 0,0 0,0-1,0 0,-1 0,1 0,0 0,3-2,1-1,-1 0,-1 0,1-1,-1 0,1 0,-1-1,-1 0,1 0,-1-1,0 1,-1-1,0-1,0 1,0-1,-1 0,0 0,0 0,-1 0,0-1,-1 0,2-8,-8-6,-12 35,13-7,1 0,0 0,0 0,0 0,1 0,-1 0,1 0,1 0,-1 1,1-1,0 0,0 1,0-1,1 0,0 0,0 1,0-1,1 0,-1 0,1 0,0 0,1-1,-1 1,1 0,0-1,0 0,1 0,-1 0,1 0,0 0,0-1,0 1,0-1,1 0,-1-1,1 1,0-1,3 2,2-1,1 0,-1-1,1 0,0-1,0 0,0-1,-1 0,1 0,0-1,0-1,0 0,-1 0,1-1,-1 0,0-1,0 0,0-1,0 0,-1-1,0 0,1 0,6-6,0-1,-1 0,0-1,-2 0,1-1,-2-1,0 0,-1-1,0 0,-1-1,-1-1,2-7,0-1,-2 0,-2-1,0 0,-2 0,-1 0,1-27,-4 51,0-1,-1 1,1 0,-1 0,0 0,0 0,0-1,-1 1,1 0,-1 0,0 0,0 0,-1 0,1 0,-1 0,0 1,0-1,0 0,0 1,-1 0,0-1,1 1,-1 0,0 0,0 0,-1 1,1-1,-1 1,1 0,-1 0,0 0,1 0,-1 1,-4-1,0 3,0 1,0 0,0 0,0 1,0 0,1 1,-1 0,1 0,0 0,0 1,1 0,-1 0,1 1,0 0,1 0,-1 0,1 1,1-1,-1 1,1 1,0-1,-1 4,-3 5,1-1,0 1,2 0,0 0,0 0,2 1,0 0,1 0,0 0,2 0,0 0,0 0,2 0,0-1,1 1,1 0,0-1,2 0,-1 0,2 0,0-1,1 0,1 0,0-1,1 0,0 0,2 0,-1-2,0 0,1 0,0-1,1-1,1 0,-1 0,1-2,1 1,8 2,17 4</inkml:trace>
  <inkml:trace contextRef="#ctx0" brushRef="#br0" timeOffset="10514.728">15763 1235,'-8'-1,"1"0,-1 0,0 1,1 0,-1 0,0 1,1 0,-1 0,0 1,1 0,0 0,-1 1,1 0,0 0,0 0,1 1,-1 0,1 1,0-1,0 1,0 1,1-1,-1 1,-1 3,6-6,0 1,0 0,0 0,0 0,1 0,0 0,0 0,0 0,0 0,0 0,1 0,0 0,0 0,0-1,0 1,0 0,1 0,0-1,0 1,0-1,0 1,0-1,1 0,64 69,-64-69,45 38,-30-27,0 1,-1 1,-1 0,0 1,10 15,-26-31,1-1,0 1,-1 0,1 0,-1-1,1 1,-1 0,1 0,-1-1,0 1,1 0,-1 0,0 0,1 0,-1 0,0 0,0 0,0 0,0-1,0 1,0 0,0 0,0 0,0 0,-1 0,1 0,0 0,-1 0,1-1,0 1,-1 0,1 0,-1 0,1-1,-1 1,0 0,1-1,-1 1,0 0,1-1,-1 1,0-1,0 1,1-1,-1 1,0-1,0 0,0 1,0-1,0 0,1 0,-1 0,0 0,0 1,0-1,0 0,0-1,0 1,0 0,0 0,0 0,-2 0,0 0,0 0,1 0,-1 0,0 0,0-1,1 1,-1-1,0 0,1 1,-1-1,0 0,1-1,-1 1,1 0,0-1,-1 0,1 1,0-1,0 0,0 0,0 0,1 0,-1 0,0-1,1 1,-1-1,1 1,0-1,0 1,0-1,0 0,1 1,-1-1,1 0,-1 1,1-1,0 0,0 0,0 0,0 1,5-8,0 0,0 0,1 1,0 0,0 0,1 1,0 0,1 0,-1 0,2 1,-1 0,1 1,0 0,9-4,-12 5,1 1,0-1,1 2,-1-1,1 1,0 0,-1 1,1 0,0 0,1 0,-1 1,4 0,-10 2,-1 1,1-1,0 0,-1 1,1-1,-1 1,1-1,-1 1,0 0,0 0,1-1,-1 1,-1 0,1 0,0 0,0 0,-1 0,1 0,-1 0,0 0,1 1,-1-1,0 0,0 0,0 0,-1 0,1 0,0 0,-1 0,0 0,1 0,-1 0,0 0,-1 2,0 7,-1 8,1-12,1-1,0 0,0 1,0-1,1 1,0-1,0 1,0-1,1 1,0-1,1 0,1 6,-2-10,0-1,0 0,0 1,0-1,0 0,0 0,0 0,0 0,1 0,-1 0,0 0,1-1,-1 1,1 0,-1-1,1 1,-1-1,1 1,-1-1,1 0,-1 0,1 1,0-1,-1 0,1 0,-1-1,1 1,-1 0,1-1,-1 1,1-1,-1 1,1-1,-1 1,1-1,0 0,46-36,-40 28,0 0,-1-1,0-1,0 1,-1-1,-1 0,0-1,0 1,-1-1,2-10,-7 27,0 1,0 0,1 0,0 0,0-1,0 1,0 0,1 0,0 0,1-1,-1 1,1-1,0 1,0-1,1 1,-1-1,1 0,1 0,-1-1,3 5,-4-8,0 0,-1 0,1-1,0 1,0 0,-1 0,1-1,0 1,0-1,0 0,0 0,0 1,0-1,-1 0,1-1,0 1,0 0,0 0,0-1,0 1,0-1,-1 0,1 1,0-1,0 0,-1 0,1 0,-1 0,1 0,-1-1,1 1,-1 0,0-1,1 1,-1-1,0 1,0-1,33-67,-14-75,-19 124,-1 19,-1-1,1 1,0 0,0-1,0 1,1-1,-1 1,0-1,1 1,-1-1,0 1,1-1,0 1,-1 0,1-1,0 1,-1 0,1 0,0 0,0-1,0 1,0 0,1 0,-1 0,0 1,0-1,0 0,1 0,-1 1,0-1,1 0,-1 1,1-1,-1 1,1 0,-1 0,0-1,1 1,-1 0,1 0,-1 0,1 1,-1-1,1 0,0 1,30 3,0 2,0 2,-1 1,13 6,-42-15,0 0,-1 0,1 1,-1-1,1 1,-1-1,1 1,-1-1,1 1,-1 0,0 0,1 0,-1 0,0 0,1 0,-1 0,0 0,0 0,0 1,0-1,0 0,-1 1,1-1,0 0,-1 1,1-1,0 1,-1 0,0-1,1 1,-1-1,0 1,0-1,0 1,0 0,0-1,0 1,-1-1,1 1,0 0,-1-1,1 1,-1-1,-4 11,3-11,1 1,0-1,0 1,-1 0,1-1,0 1,0 0,1 0,-1 0,0 0,1-1,-1 1,1 0,-1 0,1 0,0 0,0 1,0-1,0 0,0 0,1 0,-1 0,0 0,1 0,0-1,-1 1,1 0,0 0,0 0,0 0,0-1,0 1,0 0,1-1,-1 1,1-1,-1 0,1 1,0 0,8 1,0-1,-1 0,1 0,0-1,0 0,1 0,-1-2,0 1,0-1,0 0,0-1,0 0,-1-1,1 0,-1 0,1-1,-1-1,1 0,-6 3,-1 1,1-1,0 0,-1-1,1 1,-1-1,0 0,0 1,0-1,0-1,0 1,-1 0,0-1,1 1,-1-1,0 0,-1 1,1-1,-1 0,1 0,-1 0,0-5,-1 9,-1-1,1 1,-1 0,1-1,-1 1,0-1,1 1,-1 0,1 0,-1-1,0 1,1 0,-1 0,0 0,1-1,-1 1,0 0,0 0,1 0,-1 0,0 0,1 0,-1 1,0-1,1 0,-1 0,0 0,1 1,-1-1,1 0,-1 1,0-1,1 0,-1 1,1-1,-1 1,1-1,-1 1,1-1,-1 1,1 0,0-1,-1 1,1-1,0 1,-1 0,-4 4,0 0,1 0,-1 1,1 0,0 0,0 0,1 0,0 1,0-1,0 1,1-1,0 1,0 0,1 0,0 0,0 0,1 1,0-1,0 0,0 0,1 0,0 0,0 0,1 0,0 0,1 0,-1-1,1 1,0-1,1 1,0 0,13 8</inkml:trace>
  <inkml:trace contextRef="#ctx0" brushRef="#br0" timeOffset="10805.977">16858 954,'-18'-7,"-13"1,-10 0,2 2</inkml:trace>
  <inkml:trace contextRef="#ctx0" brushRef="#br0" timeOffset="3388.668">10909 700,'25'-2,"27"-1,27 3,20 0,12 4,1 2,-11 3,-16 1,-24-3</inkml:trace>
  <inkml:trace contextRef="#ctx0" brushRef="#br0" timeOffset="3998.114">11525 447,'54'32,"266"114,-311-141,0 0,0 1,-1 0,0 0,0 1,0 0,-1 0,0 1,1 1,-6-7,-1 0,0 0,0 0,0 0,0 0,-1 0,1 0,0 0,-1 1,1-1,-1 0,0 0,0 0,0 1,0-1,0 0,0 0,-1 0,1 1,-1-1,0 0,1 0,-1 0,0 0,0 0,0 0,0 0,-1 0,1-1,0 1,-1 0,0-1,1 1,-1-1,0 1,1-1,-1 0,-1 1,-81 38,-213 46,244-69</inkml:trace>
  <inkml:trace contextRef="#ctx0" brushRef="#br0" timeOffset="13535.469">1 2465,'18'-23,"-1"0,-1 0,-1-2,-2 0,0-1,-1 0,-2-1,0 0,-2 0,-1-1,-2 0,0-1,0-25,-28-22,22 74,0 0,1 1,-1-1,0 0,0 1,0-1,-1 1,1-1,0 1,0-1,-1 1,1 0,-1 0,1 0,-1-1,0 1,1 1,-1-1,0 0,0 0,0 1,1-1,-1 1,0 0,0-1,0 1,0 0,0 0,0 0,0 0,0 0,0 1,1-1,-1 1,0-1,0 1,0 0,-1 0,1 1,0-1,1 0,-1 1,1-1,-1 1,1 0,0 0,-1-1,1 1,0 0,0 0,0 0,0 0,1 0,-1 1,1-1,-1 0,1 0,0 0,-1 0,1 1,0-1,1 0,-1 0,0 0,0 1,1-1,0 0,-1 0,1 0,0 0,0 0,0 0,0 0,0 0,1-1,-1 1,1 0,-1-1,1 1,-1-1,1 1,0-1,0 0,-1 0,2 1,13 8,0 0,1-1,0-1,0-1,1 0,-1-1,10 1,-7-2,0 2,-1 0,0 1,0 0,-1 2,3 2,-16-7,0 0,0 0,0 1,-1 0,0 0,0 0,0 0,-1 0,0 1,0 0,-1-1,1 1,-1 0,-1 0,0 0,0 1,0-1,-1 0,0 0,0 0,-1 1,0-1,-1 5,1 11,1-20,0-1,-1 1,1-1,0 1,0-1,1 1,-1-1,0 1,1 0,0-1,-1 0,1 1,0-1,0 1,1-1,-1 0,0 0,1 0,-1 0,1 0,0 0,0 0,-1 0,1-1,0 1,1 0,-1-1,0 0,0 0,1 0,-1 0,0 0,1 0,-1 0,1-1,-1 1,1-1,0 0,-1 0,1 0,7-2,0-1,0-1,0 0,-1 0,1-1,-1 0,0 0,-1-1,1 0,-1-1,0 0,-1 0,0-1,0 0,-1 0,1 0,-2-1,1 0,-2 0,1-1,-1 1,3-9,-5 13,0 1,-1 0,1 0,-1-1,0 1,0 0,0-1,0 0,-1 1,0-1,0 1,0-1,0 1,-1-1,0 0,1 4,0 0,0 1,0-1,-1 1,1-1,0 1,0-1,0 1,-1-1,1 1,0 0,-1-1,1 1,0-1,-1 1,1 0,0-1,-1 1,1 0,-1-1,1 1,-1 0,1-1,-1 1,1 0,-1 0,1 0,-1 0,1 0,-1-1,1 1,-1 0,0 0,1 0,-1 0,1 1,-1-1,1 0,-1 0,1 0,-1 0,1 0,-1 1,1-1,-1 0,1 0,-1 1,1-1,0 0,-1 1,1-1,-1 1,1-1,0 0,-1 1,1-1,0 1,0-1,-1 1,-18 29,16-21,1-1,-1 0,1 1,1 0,-1-1,2 1,-1 0,1-1,1 1,-1 0,1 0,1-1,0 1,0-1,0 1,1-1,1 0,-1 0,1 0,1-1,-1 1,1-1,1 0,-1 0,1-1,0 1,1-2,-1 1,1 0,1-1,2 1,26 8,-2-6</inkml:trace>
  <inkml:trace contextRef="#ctx0" brushRef="#br0" timeOffset="15890.2">910 2465,'159'-247,"-159"245,1 1,-1-1,1 1,0 0,0-1,0 1,0 0,0-1,0 1,0 0,0 0,0 0,1 0,-1 0,0 0,1 0,-1 1,0-1,1 0,-1 1,1-1,0 1,-1-1,1 1,-1 0,1 0,-1 0,1 0,0 0,-1 0,1 0,0 0,-1 1,1-1,-1 0,1 1,-1 0,1-1,-1 1,0 0,1 0,-1 0,0 0,1 0,-1 0,16 18,-1 1,-2 1,0 0,-1 0,-1 2,5 13,-10-22,0 1,-1 1,-1-1,0 1,-1 0,-1 0,1 8,-4-23,1 0,-1 0,0 1,0-1,1 0,-1 0,0 0,0 0,0 0,0 1,0-1,-1 0,1 0,0 0,0 0,-1 0,1 0,-1 1,1-1,-1 0,1 0,-1 0,1 0,-1-1,0 1,0 0,0 0,1 0,-1-1,0 1,0 0,0-1,0 1,0 0,0-1,0 0,0 1,-1-1,1 0,0 1,0-1,0 0,0 0,0 0,-1 0,1 0,0 0,0 0,0 0,0-1,0 1,-1 0,1-1,0 1,0-1,0 1,0-1,0 0,0 1,0-1,1 0,-1 1,-1-2,0 0,-1-1,0 1,0-1,1 0,0 0,-1 0,1 0,1 0,-1-1,0 1,1-1,-1 1,1-1,0 1,0-1,1 0,-1 0,1 1,0-1,-1 0,2 0,-1 1,0-1,1 0,0 0,0 1,0-1,0 1,0-1,1 1,0-1,0 1,0 0,0 0,0 0,0 0,1 0,0 0,-1 1,1-1,0 1,0 0,3-2,7-1,0 0,1 0,0 2,0-1,0 2,0 0,13 0,78-18,-107 20,1 0,0 1,0-1,0 0,0 0,-1 1,1-1,0 0,0 0,0 0,-1 0,1-1,0 1,0 0,0 0,-1-1,1 1,0-1,0 1,0-1,0 1,0-1,0 0,0 1,0-1,0 0,0 0,1 0,-1 0,0 0,0 0,1 0,-1 0,1 0,-1 0,1 0,-1 0,1 0,0 0,-1-1,1 1,0 0,0 0,0 0,0-1,0 1,0 0,0 0,0 0,1-1,-1 1,0 0,1 0,-1 0,1 0,-1 0,1 0,0 0,-1 0,1 0,0-1,-4 6,0 1,0-1,0 1,0 0,1 0,0 0,0 0,0 0,0 0,1 1,0-1,0 0,1 1,-1-1,1 1,0-1,1 1,-1-1,1 0,0 1,0-1,1 0,0 0,0 1,1 0,-1 2,1 0,0 0,0 0,1 0,0-1,0 0,1 0,0 0,0 0,1-1,0 0,0 0,0 0,1-1,0 0,0 0,0-1,1 0,-1 0,1-1,0 1,0-2,0 1,0-1,0-1,1 1,-1-1,1-1,-1 0,1 0,-1 0,1-1,-1-1,0 1,0-1,1-1,-1 1,0-2,-1 1,3-2,9-11,-2 0,0-1,-1-1,0-1,-2 0,0-1,-1 0,-1-1,-1-1,-1 0,-1 0,-1-1,1-5,9-42,-3-1,-3 0,-3-1,-4-1,-2 1,-6-60,2 105,0 0,-2 0,0 1,-2-1,-1 1,-7-18,13 42,0 0,-1 0,1 1,0-1,-1 0,1 0,-1 1,1-1,-1 0,0 1,0-1,1 1,-1-1,0 1,-1-1,1 1,0 0,0 0,0-1,-1 1,1 0,-1 0,1 0,-1 0,1 1,-1-1,0 0,1 1,-1-1,0 1,1-1,-1 1,0 0,0 0,1 0,-1 0,0 0,0 0,1 0,-1 1,0-1,0 0,1 1,-1 0,0-1,1 1,-1 0,0 1,-5 6,0 1,1 0,0 0,0 0,1 1,0 0,1 0,1 0,-1 1,1-1,1 1,-1 10,-6 41,3 0,2 1,3-1,3 1,3-1,3 0,2 0,3-1,2 0,8 14,-19-56,1 0,0 0,1 0,1-1,1 0,1-1,0 0,1 0,1-1,1 0,0 0,1-2,0 0,2 0,5 3,-16-14,0-1,0 0,0 0,1-1,-1 1,1-1,-1 0,1 0,-1-1,1 1,0-1,-1 0,1 0,0-1,-1 0,1 1,-1-1,1-1,-1 1,1-1,-1 1,0-1,0 0,0-1,0 1,0-1,0 0,-1 0,1 0,-1 0,0-1,0 1,0-1,0 0,-1 0,2-2,3-8,0 1,-1-1,0-1,-1 1,-1-1,-1 0,0 0,0 0,-2 0,0 0,0-11,-9-11,7 36,1 1,0 0,-1 0,1 0,-1 0,1 0,-1 0,1 0,-1-1,1 1,-1 1,1-1,0 0,-1 0,1 0,-1 0,1 0,-1 0,1 0,-1 1,1-1,0 0,-1 0,1 1,0-1,-1 0,1 0,0 1,-1-1,1 0,0 1,-1-1,1 1,0-1,0 0,0 1,-1-1,1 1,0-1,0 1,0-1,0 0,0 1,0-1,0 1,0-1,0 1,-5 13,1 0,1 1,0 0,1-1,0 1,1 0,1 0,1 6,0 15</inkml:trace>
  <inkml:trace contextRef="#ctx0" brushRef="#br0" timeOffset="16740.571">1539 1904,'-16'0,"-8"0,5 0,18 2,24 1,28 0,32-3,26-4,19-1,9 0,-3 4,-25 1</inkml:trace>
  <inkml:trace contextRef="#ctx0" brushRef="#br0" timeOffset="18290.327">2608 2331,'-23'-3,"0"0,-1 1,1 1,0 2,-1 0,1 1,0 2,-20 5,41-9,1 0,0 0,0 0,-1 0,1 0,0 0,0 0,0 1,0-1,-1 0,1 1,0-1,0 1,0-1,0 1,0 0,0-1,0 1,0 0,0 0,0 0,1 0,-1-1,0 1,0 0,1 0,-1 1,1-1,-1 0,1 0,-1 0,1 0,0 0,-1 1,1-1,0 0,0 0,0 0,0 1,0-1,0 0,0 0,1 0,-1 1,0-1,1 0,-1 0,1 0,-1 0,1 1,7 1,0 1,0-2,0 1,0-1,0-1,0 1,1-1,-1-1,0 1,1-1,-1-1,1 0,0 0,3 0,-1-1,0 0,1 0,-1-1,-1-1,1 0,0 0,-1-1,0 0,0-1,0 0,-1 0,5-5,-5-9,-23 24,10 0,0 1,0-1,1 1,-1 0,1 0,0 1,1-1,-1 1,1 0,0-1,0 1,1 0,0 0,0 0,0 0,1 0,-1 0,2 2,-1-5,0 1,0-1,1 0,0 1,-1-1,1 1,0-1,1 0,-1 0,1 1,-1-1,1 0,0 0,0-1,0 1,1 0,-1-1,0 1,1-1,0 0,0 0,0 0,0 0,0 0,0-1,0 1,0-1,0 0,1 0,-1 0,4 0,-2 0,-1-1,1 1,0-1,0 0,-1-1,1 1,0-1,0 0,-1 0,1-1,-1 1,1-1,-1 0,0 0,1 0,-1-1,0 1,0-1,-1 0,1 0,-1-1,1 1,-1-1,2-3,58-108,-46 77,-12 28,0 0,1 0,0 0,1 1,0 0,1 0,0 1,0 0,1 0,4-2,-10 7,1 1,0-1,0 1,0 0,0 0,0 1,1-1,-1 1,0 0,1 0,-1 1,1-1,-1 1,1 0,-1 0,1 0,-1 1,1-1,-1 1,1 0,-1 1,0-1,0 1,1 0,-1 0,0 0,2 2,1 1,-1 0,0 1,0-1,0 1,-1 0,0 1,0-1,-1 1,0 0,0 0,0 1,-1-1,0 1,0 0,-1 0,0-1,-1 2,1 3,3 152,-6-148,-4 65,1-42,2 1,2 0,1 0,2 0,2-1,5 21,-8-51,0-1,0 0,1 0,0-1,0 1,1 0,0-1,1 0,-1 0,1 0,0-1,1 1,0-1,0-1,0 1,-5-5,0-1,0 0,0 1,0-1,-1 0,1 1,0-1,0 0,0 0,0 0,0 0,0 0,0 0,-1 0,1 0,0 0,0 0,0 0,0-1,0 1,0 0,0-1,-1 1,1-1,0 1,0 0,-1-1,1 0,0 1,-1-1,1 1,0-1,-1 0,1 0,-1 1,1-1,-1 0,1 0,-1 0,0 1,1-1,-1-1,10-39,-9 13,-2 1,-1-1,-1 0,-1 0,-2 1,-1 0,-1 0,-11-25,11 27,-2 1,0 0,-2 0,0 1,-2 1,0 0,-1 1,-2 0,0 1,-1 2,-1-1,-7-4,22 20,-6-5,26 9,58 9,0-4,0-3,69-6,-92 2,-49 0,1 0,-1 1,0-1,0 1,0 0,0 0,1 0,-1 0,0 0,0 0,0 1,0-1,0 1,0-1,1 1,-1 0,0 0,-1 0,1 0,0 0,0 0,0 1,-1-1,1 1,0-1,-1 1,0-1,1 1,-1 0,0 0,0 0,0 0,0 0,0 0,0 0,-1 0,1 0,-1 2,0 0,0-1,1 1,-1 0,1 0,0-1,0 1,0-1,0 1,1-1,0 1,-1-1,1 0,0 0,1 0,-1 0,1 0,-1 0,1 0,0-1,0 0,0 1,0-1,0 0,0 0,1-1,-1 1,1-1,-1 0,1 0,1 1,-1-2,1 0,0 0,-1 0,1 0,0-1,-1 1,1-1,-1-1,1 1,-1-1,0 1,1-1,-1 0,0-1,0 1,0-1,-1 1,1-1,-1 0,1-1,-1 1,0-1,0 1,-1-1,1 0,-1 0,1 0,-1 0,-1-1,1 1,-1 0,1-1,-1 1,0-1,-1 0,1 1,-1-1,0 1,0-1,-1 0,1 1,-1-1,0 1,0-1,0 1,-1-1,0 1,0 0,0 0,0-1,0 2,-1-1,0-1,-3-1,0 1,0-1,-1 1,0 0,1 1,-1 0,-1 0,1 0,-1 1,1 0,-1 0,0 1,0 0,0 1,0 0,-1 0,1 0,0 1,0 0,-1 1,1 0,0 0,0 1,0 0,0 0,0 1,1 0,-1 0,1 1,0 0,0 1,0-1,0 1,1 0,0 1,0 0,0 0,-3 5,6-8,0 0,0 0,1 0,0 1,-1-1,1 1,0 0,1-1,-1 1,1 0,0 0,0 0,0 0,0 0,0 0,1 0,0 0,0 0,0 0,1 1,-1-1,1 0,0 0,0 0,0 0,1-1,-1 1,1 0,0-1,0 1,0-1,1 1,0 0,3 1,1-1,-1 0,1-1,0 0,0 0,0 0,1-1,-1 0,1 0,0-1,36 7</inkml:trace>
  <inkml:trace contextRef="#ctx0" brushRef="#br0" timeOffset="18582.983">3477 1877,'-5'0,"0"0,0 0,0 1,0 0,0 0,0 0,0 1,0-1,1 1,-1 1,1-1,-1 0,1 1,0 0,0 0,0 0,0 1,1-1,-1 1,1 0,0 0,0 0,0 0,1 1,0-1,-1 1,1-1,1 1,-1 0,1 0,0 0,0 0,0 2,4 5,1 0,0 0,0 0,1 0,1 0,0-1,0 0,2 0,-1-1,1 0,0 0,1-1,0 0,9 6,14 17,30 30,-3 2,19 29,-71-81,2 0,-1-1,2 0,-1-1,2 0,-1 0,1-1,1-1,-1 0,2 0,-1-1,7 2,8 0,0-2,1-1,0-2,0 0,0-2,25-1,28-1</inkml:trace>
  <inkml:trace contextRef="#ctx0" brushRef="#br0" timeOffset="20097.105">5095 2104,'70'126,"-54"-100,-5-8,0 1,1-1,1-1,1-1,0 0,1 0,12 8,-26-23,0 0,1 1,-1-1,1 0,-1 0,1 0,0 0,0 0,-1-1,1 1,0 0,0-1,0 0,0 1,0-1,-1 0,1 0,0 0,0 0,0 0,0 0,0-1,0 1,0 0,0-1,-1 0,1 1,0-1,0 0,-1 0,1 0,-1 0,1 0,-1-1,1 1,-1 0,1-1,-1 1,1-2,10-15,0-1,-1-1,-1 0,0-1,-2 0,5-17,6-15,-19 52,0 1,0-1,0 0,0 1,0-1,0 0,0 1,0-1,0 0,0 1,0-1,0 0,1 1,-1-1,0 0,0 1,1-1,-1 1,0-1,1 0,-1 1,1-1,-1 1,1-1,-1 1,1-1,-1 1,1 0,-1-1,1 1,-1 0,1-1,0 1,-1 0,1 0,0-1,-1 1,1 0,0 0,-1 0,1 0,0 0,-1 0,1 0,0 0,-1 0,1 1,4 49,-6-47,1 1,-1 0,1 0,0-1,0 1,0 0,1 0,-1-1,1 1,0 0,0-1,0 1,1-1,-1 1,1-1,0 1,0-1,0 0,0 0,0 0,1 0,0-1,-1 1,1 0,0-1,0 0,0 0,2 1,2 0,0 0,0-1,0 0,0-1,1 1,-1-1,0-1,1 1,-1-1,0 0,1-1,-1 0,0 0,1-1,-1 0,0 0,0 0,0-1,-1 0,1-1,-1 1,1-1,-1 0,0-1,-1 1,1-1,-1-1,0 1,0-1,-1 0,1 0,-1 0,-1 0,1-1,0-3,0-1,-1-1,-1 1,1 0,-2-1,1 1,-2-1,1 1,-2-1,0 1,-1-9,2 20,-1 0,1 0,0 0,0 0,-1 0,1 0,0 0,0 0,-1 0,1 0,0 0,-1 0,1 0,0 0,0 0,-1 0,1 0,0 0,0 0,-1 0,1 0,0-1,0 1,0 0,-1 0,1 0,0 0,0-1,0 1,-1 0,1 0,0 0,0-1,0 1,0 0,0 0,-1 0,1-1,0 1,0 0,0 0,0-1,0 1,0 0,0-1,-5 27,5-16,0-1,1 0,0 1,0-1,1 0,0 1,1-1,0 0,0-1,1 1,0-1,0 1,1-1,0 0,1-1,-1 1,2-1,-1 0,1-1,0 0,0 0,1 0,-1-1,1 0,1 0,-1-1,1 0,-1-1,1 1,0-2,0 1,1-2,-1 1,0-1,1 0,8-1,-11-1,-1 0,1 0,-1-1,0 0,1 0,-1-1,0 0,0 0,-1 0,1-1,-1 1,1-1,-1-1,0 1,-1-1,1 0,-1 0,0 0,0 0,0-1,0-1,4-8,0-1,-1 0,-1 0,-1 0,0 0,-1-1,1-9,-7 36,0 0,0 1,1-1,1 1,0-1,0 1,1 0,0-1,1 0,0 1,0-1,1 0,1 0,0 0,3 6,-2-9,1 0,0 0,0 0,0-1,1 0,-1 0,2 0,-1-1,0 0,1-1,0 1,0-2,1 1,-1-1,1 0,-1-1,1 0,0 0,5-1,-8 0,0 0,1-1,-1 0,1 0,-1-1,0 0,1 0,-1 0,0-1,0 0,0 0,0-1,0 1,-1-1,1-1,-1 1,1-1,-1 0,0 0,-1 0,1-1,-1 1,0-1,0 0,0-1,-1 1,2-4,0-2,0-1,-2 1,1-1,-1 0,-1 0,0-1,-1 1,0 0,-1-1,0 1,-1 0,-1-6,-3 5,1 20,-2 22,5-23,-1 0,1 0,1-1,-1 1,1 0,0 0,0 0,0 0,1 0,0 0,0 0,1-1,0 1,0 0,0-1,0 0,1 1,0-1,0 0,0 0,1 0,0-1,0 1,0-1,0 0,1 0,-1-1,1 1,0-1,0 0,1 0,2 1,3-3,0 0,0-1,0 0,0 0,0-1,0-1,0 0,0 0,0-1,-1-1,1 0,-1 0,0-1,0 0,-1 0,1-1,-1-1,-1 0,1 0,-1 0,0-1,-1-1,0 1,-6 8,-1-1,0 1,1 0,-1 0,1 0,-1 0,0 0,1 0,-1-1,1 1,-1 0,1 0,-1 0,0 0,1 0,-1 0,1 1,-1-1,0 0,1 0,-1 0,1 0,-1 0,0 1,1-1,-1 0,0 0,1 1,-1-1,0 0,1 0,-1 1,0-1,1 0,-1 1,0-1,0 0,0 1,1-1,-1 1,0-1,0 0,0 1,0-1,0 1,0-1,0 1,0-1,0 0,0 1,0-1,0 1,0-1,0 0,0 1,0-1,0 1,-1-1,1 0,0 1,0-1,0 1,-1-1,1 0,0 1,0-1,-1 0,1 0,-1 1,2 10,3-5,-1-1,1 0,0-1,1 1,-1-1,1 1,0-2,0 1,0 0,0-1,1 0,-1 0,1 0,0-1,0 0,0 0,0-1,0 1,0-1,0-1,1 1,4-1,161 8,-164-7,-1 1,0 0,-1 0,1-1,0 0,0 0,0-1,0 0,0 0,0-1,-1 1,1-2,0 1,0-1,-1 0,1 0,-1-1,1 1,-1-2,0 1,0-1,-1 1,1-2,-1 1,5-5,-8 7,0-1,0 1,0-1,-1 0,1 0,-1 0,1 0,-1 0,0 0,0 0,0-1,-1 1,1 0,-1 0,0-1,0 1,0 0,0-1,0 1,-1 0,1 0,-1-1,0 1,0 0,0 0,-1 0,1 0,-1 0,1 0,-1 1,-2-3,0 0,-1-1,0 1,0 1,-1-1,1 1,-1 0,0 0,0 0,-1 1,1 0,-1 0,1 1,-1 0,-4-1,3 1,0 1,0 0,0 0,0 1,0 0,0 0,0 1,0 0,0 0,0 1,0 0,1 1,-1-1,1 2,-1-1,1 1,0 0,1 0,-1 1,1 0,-1 0,2 0,-1 1,0 0,1 0,0 0,1 1,0 0,0 0,0 0,0 0,1 1,1-1,-1 1,1 0,1 0,-1 0,1-1,0 1,1 1,0-1,1 3,0-7,0 1,1-1,-1 1,1-1,1 1,-1-1,0 0,1 0,0 0,0 0,0-1,0 1,1-1,-1 0,1 0,0 0,0 0,0-1,0 0,1 1,-1-1,0-1,1 1,0-1,-1 0,1 0,0 0,3 0,28 2</inkml:trace>
  <inkml:trace contextRef="#ctx0" brushRef="#br0" timeOffset="20963.811">7247 1716,'-7'2,"0"0,0 0,0 1,1 0,-1 0,1 0,0 1,0 0,0 0,0 1,0-1,1 1,0 1,0-1,1 1,-1 0,1 0,1 0,-1 0,1 1,0-1,0 1,1 0,0 0,0 0,1 0,-1 0,2 1,-1-1,1 0,0 0,0 1,1-1,0 0,1 0,-1 0,3 6,7 19,2 0,0-1,3-1,0 0,2-1,1-1,1 0,18 18,19 28,-39-47,-10-15,-1-1,2 0,-1 0,2-1,-1 0,2 0,0-1,-10-7,1-1,0 0,-1 0,1 0,0-1,0 1,0 0,0-1,0 1,0-1,0 1,0-1,0 0,0 0,-1 0,1 0,0 0,0-1,0 1,0-1,0 1,0-1,0 1,0-1,0 0,-1 0,1 0,0 0,-1 0,1-1,-1 1,1 0,-1-1,1 1,-1-1,37-62,-30 40,-1-2,-1 1,-2-1,0 0,-2 0,-1 0,-1-21,0 48,0-1,0 0,0 0,1 0,-1 0,0 0,0 0,0 0,1 0,-1 0,0 0,0 1,0-1,1 0,-1 0,0 0,0 0,1-1,-1 1,0 0,0 0,0 0,1 0,-1 0,0 0,0 0,0 0,1 0,-1 0,0-1,0 1,7 13,0-6,1 0,-1-1,1 0,0 0,0-1,0 0,1 0,0-1,0 0,0-1,1 0,4 1,44 18,-55-20,0 1,0-1,-1 0,1 1,-1-1,0 1,0 0,0 0,0 0,0 0,-1 0,1 0,-1 0,0 1,0-1,0 0,0 1,0-1,-1 1,0-1,0 1,0-1,0 1,0-1,-1 3,6 40,-3-41,0 0,1-1,-1 1,1-1,0 1,0-1,0 0,1 0,-1 0,1-1,0 1,0-1,0 0,0 0,1 0,-1-1,1 0,0 0,0 0,0 0,0-1,0 1,0-1,0 0,0-1,0 0,1 1,7-1,0 0,0 0,0-1,0-1,0 0,0-1,-1 0,1-1,-1 0,5-3,-8 3,0-2,-1 1,1-1,-1 0,0-1,-1 1,0-2,6-5,5 51,-16-34,0-1,1 1,-1-1,1 0,0 0,0 0,0 0,1 0,-1-1,1 1,-1-1,1 0,0 0,0 0,0-1,0 1,0-1,0 0,1 0,-1-1,0 1,0-1,1 0,-1 0,0 0,0 0,1-1,0 0,3 0,1-1,0 0,-1-1,1 0,-1 0,0 0,0-1,0-1,-1 1,0-1,1 0,-2-1,3-2,31-61,-39 67,0 0,0 0,-1 0,1 0,-1-1,1 1,-1 0,0 0,0-1,0 1,0 0,0-1,-1 1,1 0,-1 0,1-1,-1 1,0 0,0 0,0 0,0 0,0 0,0 0,0 0,-1 0,1 1,-1-1,0 0,1 1,-1-1,0 1,-1-1,-2 1,-1 0,1 1,-1-1,1 1,-1 0,1 1,-1-1,0 1,1 0,0 1,-1-1,1 1,0 0,0 0,0 1,0-1,0 1,0 0,1 1,0-1,-1 1,1 0,1 0,-1 0,0 0,1 1,-2 3,1-5,1 0,1 0,-1 0,0 0,1 0,0 1,-1-1,1 1,1 0,-1-1,0 1,1 0,0 0,0 0,0 0,0 0,1 0,0 0,0 0,0 0,0 0,0 1,1-1,0 0,0 0,0 0,0-1,0 1,1 0,0 0,0-1,0 1,0-1,1 1,-1-1,2 1,21 6,1-4</inkml:trace>
  <inkml:trace contextRef="#ctx0" brushRef="#br0" timeOffset="21245.6">8450 1864,'-14'-3,"-6"7,-3 7,3 10,5 12,5 8,6 7,5-5</inkml:trace>
  <inkml:trace contextRef="#ctx0" brushRef="#br0" timeOffset="21662.267">8423 2291,'19'34,"-16"-25,1 1,0 0,1-1,0 0,1 0,0-1,0 1,1-1,0 0,0-1,1 0,0 0,0-1,0 0,1 0,0-1,0 0,1 0,-1-1,1 0,1-1,5-3,0 0,0-1,0-1,0-1,-1 0,1-1,-1-1,0 0,0-1,-1-1,1 0,-2-1,1 0,-1-1,5-5,4-4,0 0,-1-2,-1 0,0-1,-2-2,-1 1,0-2,-2 0,-1-1,-1-1,-1 0,-1-1,3-15,5-21,-4-1,-2-1,-2 0,-4 0,-2-23,-6-27,1 114,0 0,0 1,0-1,0 0,0 0,0 0,0 1,0-1,0 0,0 0,0 0,-1 1,1-1,0 0,-1 0,1 1,-1-1,1 0,-1 0,1 1,-1-1,1 1,-1-1,1 1,-1-1,0 1,1-1,-1 1,0-1,0 1,1 0,-1-1,0 1,0 0,1 0,-1-1,0 1,-1 0,-21 23,10 6,2 1,0 0,2 1,2 0,1 0,1 1,2 0,1-1,1 7,-4 13,3 0,1-1,3 1,2 0,2 0,3-1,2 0,1-1,3-1,15 32,-26-70,1 0,0 0,0 0,1-1,0 0,1 0,0-1,0 0,1 0,0-1,1 1,-1-2,1 1,0-1,1-1,1 1,-10-6,0 1,1-1,-1 0,0 1,1-1,-1 0,0 0,1 0,-1 0,0 0,1 0,-1-1,0 1,0 0,1-1,-1 1,0-1,0 1,1-1,-1 1,0-1,0 0,0 0,0 1,0-1,0 0,0 0,0 0,0 0,-1 0,1-1,0 1,-1 0,1 0,-1 0,1-1,-1 1,1 0,-1 0,0-1,0 1,0 0,0-1,0 0,-3-62,-8 29,-1 1,-2 0,-2 2,0-1,-2 2,-2 0,-19-22,-208-262,246 313,0 2,0-1,0 1,1 0,-1-1,0 0,0 1,1-1,-1 1,0-1,1 0,-1 0,0 1,1-1,-1 0,1 0,0 0,-1 0,1 1,0-1,-1 0,1 0,0 0,0 0,0 0,0 0,0 0,0 0,0 0,0 0,0 0,0 0,0 0,1 1,-1-1,0 0,1 0,-1 0,1 0,-1 0,1 1,-1-1,1 0,0 0,-1 1,1-1,0 0,0 1,87 7,-70-3,320 78,-220-52</inkml:trace>
  <inkml:trace contextRef="#ctx0" brushRef="#br0" timeOffset="21994.055">9707 2198,'-8'6,"0"1,0-1,1 2,0-1,1 1,0 0,0 0,0 0,1 1,1 0,-1 0,1 0,1 1,0 0,0-1,1 1,0 0,1 0,0 0,0 0,1 0,1 1,-1-1,2 0,-1 0,1-1,4 10,-4-15,0-1,1 0,-1 0,1 1,0-1,0-1,0 1,0 0,0-1,1 0,-1 1,1-1,-1-1,1 1,0 0,0-1,0 0,0 0,0 0,0-1,0 1,0-1,0 0,0 0,0 0,0-1,0 1,0-1,0 0,0 0,0 0,0-1,0 1,0-1,-1 0,1 0,-1-1,0 1,1-1,-1 1,0-1,0 0,-1 0,1 0,-1-1,1 1,-1-1,0 1,2-5,0 1,0-1,-1 0,0 0,0 0,-1 0,0 0,0 0,-1-1,0 1,-1 0,0-7,0 10,0 1,0-1,-1 1,1-1,-1 1,0 0,-1-1,1 1,-1 0,1 0,-1 0,-1 0,1 0,0 0,-1 1,0-1,0 1,0 0,0-1,-1 1,1 1,-1-1,1 1,-3-2,4 3,0 0,0 0,-1 0,1 1,0-1,0 0,0 1,-1 0,1-1,0 1,-1 0,1 0,0 1,-1-1,1 0,0 1,0-1,0 1,-1 0,1 0,0 0,0 0,0 0,0 0,0 0,0 1,1-1,-1 1,0-1,1 1,-1 0,1-1,-1 1,1 0,0 0,-1 2,0-1,0 1,1 0,-1 0,1 0,0 0,0 0,0 1,1-1,-1 0,1 0,0 0,0 1,0-1,1 0,0 0,0 0,0 1,0-1,2 3,20 28,4-4</inkml:trace>
  <inkml:trace contextRef="#ctx0" brushRef="#br0" timeOffset="22839.954">10014 2505,'5'-174,"-5"40,1 125,0 0,0 0,1 1,0-1,1 1,0-1,0 1,1 0,0-1,-2 6,-1 1,1-1,0 1,0 0,-1 0,1 0,0 0,1 0,-1 0,0 1,1-1,-1 1,1-1,-1 1,1 0,-1 0,1 0,0 0,0 1,-1-1,1 1,0-1,0 1,0 0,0 0,-1 1,1-1,0 0,0 1,0 0,6 3,0 0,0 1,-1 0,0 1,1 0,-2 0,1 1,-1 0,0 0,0 0,-1 1,0 0,-1 1,1-1,-2 1,1 0,-1 0,-1 1,1-1,-2 1,1-1,-1 1,0 5,18 167,-19-178,0-1,0 0,1 1,-1-1,1 0,0 0,0 0,0 0,0 0,0-1,0 1,1-1,0 1,-1-1,1 0,0 0,0 0,0 0,0-1,0 1,1-1,-1 0,0 0,1 0,-1 0,1 0,-1-1,1 0,-1 1,1-1,-1-1,1 1,2-1,6 0,-1-1,0-1,1 0,-1 0,0-1,-1-1,1 0,-1 0,9-6,-9 3,0 0,0 0,0-1,-1-1,0 1,-1-2,0 1,-1-1,0 0,-1 0,0-1,4-12,-9 18,-8 20,4-9,1 1,0-1,0 0,0 1,1-1,0 1,0 0,0 0,1-1,0 1,0 0,0 0,1-1,-1 1,1 0,1-1,-1 1,1-1,0 1,1-1,-1 0,1 0,0 0,0 0,0 0,1-1,0 1,0-1,0 0,0 0,0-1,1 1,0-1,0 0,0 0,0-1,5 2,-5-2,0-1,1 0,-1-1,0 0,1 1,-1-2,0 1,1-1,-1 1,0-1,1-1,-1 1,0-1,0 0,0 0,0-1,0 1,-1-1,1 0,-1 0,0-1,3-2,4-5,-1 0,0-1,-1 0,0-1,-1 0,0 0,1-6,5 7,-12 39,-2-19,-1-6,0 0,1-1,-1 1,1 0,-1-1,1 1,0 0,-1-1,1 1,0 0,0 0,1-1,-1 1,0 0,0-1,1 1,-1 0,1-1,0 1,-1 0,1-1,0 1,0-1,0 1,0-1,0 0,0 1,0-1,1 0,-1 0,0 0,1 0,-1 0,1 0,-1 0,1 0,0-1,-1 1,1-1,-1 1,1-1,0 1,0-1,-1 0,1 0,6-3,0 0,-1 0,1 0,-1-1,0-1,0 1,0-1,-1 0,1-1,-1 1,-1-1,1 0,-1-1,0 0,0 1,-1-2,1-1,9-22,-1-1,-2 0,-1-1,-1 0,-2 0,-1-1,-2 0,-2 0,-1 0,-1-11,1 4,-1 0,-2 1,-1-1,-2 1,-3 0,-10-35,17 69,-1 0,0 1,0-1,-1 1,0-1,0 1,0 0,0 0,-1 1,0-1,0 1,-3-4,5 8,0 0,-1-1,1 1,0 0,0 0,0 1,0-1,0 0,0 1,0-1,0 1,0-1,0 1,0 0,0 0,0 0,0 0,1 0,-1 0,0 1,1-1,-1 1,1-1,-1 1,1-1,0 1,0 0,0 0,0 0,0-1,0 1,0 0,0 0,1 0,-1 0,1 0,0 1,-1-1,1 0,0 0,0 1,-4 21,0 0,1 0,2 0,0 1,2-1,0 1,2-1,1 0,0 0,2 0,1-1,1 1,1-2,1 1,0-1,2-1,1 0,14 17,-8-11,2 0,1-2,2 0,0-2,1-1,1-1,1-1,1-1,1-1,11 4,29 9</inkml:trace>
  <inkml:trace contextRef="#ctx0" brushRef="#br0" timeOffset="23210.229">12113 2372,'16'2,"19"3,17 1,13-1,7 1,-1 0,-7 1,-12-1,-12-2,-13-1</inkml:trace>
  <inkml:trace contextRef="#ctx0" brushRef="#br0" timeOffset="23532.321">12353 2117,'34'32,"1"-3,1 0,1-2,1-2,2-2,0-1,10 2,-6-1,-12-7,1 1,0 1,-2 1,0 2,7 7,-36-27,0 0,0 0,0 0,0 0,0 0,0 1,0-1,0 1,-1 0,1-1,0 1,-1 0,0 0,1 0,-1 0,0 0,0 0,0 1,0-1,-1 0,1 0,0 1,-1-1,0 0,0 1,1-1,-1 0,0 1,-1-1,1 0,0 1,-1-1,1 0,-1 1,0-1,0 0,0 0,0 0,0 0,0 0,-1 0,1 0,-1 0,1 0,-1 0,-1 1,-16 9,1-1,-2 0,1-1,-2-2,1 0,-1-1,-1 0,-10 4,-201 68,179-58</inkml:trace>
  <inkml:trace contextRef="#ctx0" brushRef="#br0" timeOffset="24545.791">13851 2385,'-5'16,"0"1,1 0,1 0,0 0,2 0,0 0,1 0,0 1,2-1,0 0,0 0,2 0,0-1,1 1,3 4,-6-16,1 0,0 0,0-1,0 0,1 1,-1-1,1 0,0 0,0-1,0 1,1-1,-1 0,1 0,0-1,0 1,0-1,0 0,0 0,0-1,1 0,-1 0,0 0,1 0,-1-1,1 0,-1 0,1 0,-1-1,0 0,1 0,-1 0,0-1,1 1,-1-1,0-1,0 1,-1-1,1 0,1-1,3-4,-1 0,0-1,-1 1,0-2,0 1,-1-1,0 0,-1 0,0-1,0 1,-2-1,1 0,-1-1,-1 1,0 0,0-1,-1 1,-1-1,0 1,0-1,-1 0,-1 1,0 0,0-1,-1 1,-1 0,0 0,0 1,-1-1,-1 1,0 0,0 0,0 1,-2-1,1 2,-3-4,7 10,0 0,0 0,0-1,-1 2,1-1,0 0,-1 1,0-1,1 1,-1 0,1 0,-1 1,0-1,0 1,1 0,-1 0,0 0,0 0,1 1,-1-1,0 1,1 0,-1 0,0 1,1-1,-1 1,1-1,0 1,0 0,0 0,0 1,0-1,0 0,0 1,1 0,-1 0,1 0,0 0,0 0,0 0,0 1,0-1,1 1,0-1,-1 2,1 0,-1 0,1 0,0 1,0-1,1 0,0 1,0-1,0 0,0 1,1-1,0 0,0 0,1 2,10 27</inkml:trace>
  <inkml:trace contextRef="#ctx0" brushRef="#br0" timeOffset="24891.059">14493 2505,'-6'2,"1"0,-1 0,1 0,0 1,0 0,0 0,0 0,1 1,-1-1,1 1,0 0,0 0,0 1,0-1,1 1,0 0,0 0,0 0,1 0,-1 1,1-1,1 1,-1-1,1 1,-1 4,5-5,0 0,0 0,1-1,-1 1,1-1,0 0,0 0,1 0,-1-1,1 0,0 1,0-1,0-1,0 1,0-1,1 0,-1 0,1-1,-1 1,1-1,0-1,-1 1,5-1,1 2,1 0,0-1,0-1,-1 0,1 0,0-1,0-1,-1 0,1 0,2-2,-10 3,0-1,0 1,1-1,-1 0,-1 0,1 0,0-1,-1 0,1 1,-1-1,0 0,1 0,-2-1,1 1,0-1,-1 1,1-1,-1 0,0 0,0 0,-1 0,1 0,-1-1,0 1,0 0,0-1,-1 1,0-4,0 1,0 0,-1 0,0-1,-1 1,1 0,-1 0,-1 0,0 0,0 1,0-1,0 1,-1-1,0 1,-1 0,1 1,-1-1,0 1,0 0,-1 0,0 0,0 1,0 0,0 0,0 1,-1 0,0 0,0 0,1 1,-2 0,1 0,0 0,0 1,0 1,-1-1,1 1,0 0,-1 1,1 0,0 0,0 0,-1 1,6-1,-1 0,0 0,1 0,-1 0,1 0,0 1,0 0,-1-1,1 1,0 0,0 0,0 0,1 0,-1 0,0 0,1 0,-1 1,1-1,0 1,0-1,0 1,0-1,0 1,1 0,-1-1,1 1,0 0,0 0,0-1,0 1,0 0,0 0,1-1,-1 1,1 0,0-1,0 1,0-1,0 1,0-1,0 1,1-1,1 2,5 4,0-1,1 0,0 0,1-1,-1 0,1 0,1-1,-1-1,1 0,-1 0,1-1,9 2,36 9</inkml:trace>
  <inkml:trace contextRef="#ctx0" brushRef="#br0" timeOffset="25206.214">14974 2585,'-4'0,"0"-1,0 1,0 0,0 0,0 1,0-1,0 1,0 0,0 0,0 0,0 0,1 1,-1 0,0 0,1 0,-1 0,1 0,0 0,0 1,-2 2,5-4,0 0,0 1,1-1,-1 1,0-1,1 0,-1 0,1 1,-1-1,1 0,0 0,-1 1,1-1,0 0,0 0,0 0,0 0,0 0,0 0,0-1,0 1,0 0,0 0,1-1,-1 1,0-1,0 1,1-1,-1 1,0-1,1 0,-1 0,1 0,-1 0,1 0,12 4,0-1,0-1,0 0,0-1,0-1,0 0,0-1,0-1,0 0,0 0,11-5,-21 6,-1-2,1 1,0 0,-1-1,0 1,0-1,1 0,-2 0,1 0,0-1,-1 1,1-1,-1 1,0-1,0 0,0 0,-1 0,0 0,1 0,-1 0,-1 0,1-1,-1 1,1 0,-1 0,0-1,-1 1,1 0,-1 0,0 0,0-1,0 1,0 0,-1 0,1 0,-1 1,0-1,-1 0,1 1,-1-1,1 1,-1 0,0 0,0 0,0 0,-1 0,1 1,-1 0,1-1,-3 0,-1-1,0-1,0 1,-1 0,0 0,0 1,0 0,0 0,0 1,-1 0,1 1,-1-1,1 2,-1-1,1 1,-1 1,1-1,-1 2,1-1,-1 1,1 0,0 1,0 0,0 0,0 0,0 1,1 1,0-1,-2 2,7-3,0 0,0 0,1 0,-1 1,0-1,1 0,0 1,0-1,0 1,0-1,1 1,-1 0,1-1,0 1,0 0,0-1,0 1,1-1,0 1,0 0,0-1,0 1,0-1,0 0,1 1,0-1,0 0,0 0,0 0,0 0,0 0,1-1,0 1,-1-1,1 1,0-1,0 0,3 1,29 25</inkml:trace>
  <inkml:trace contextRef="#ctx0" brushRef="#br0" timeOffset="26146.683">15362 2505,'-3'5,"0"1,1-1,0 1,0 0,1-1,-1 1,1 0,0 0,1 0,-1 0,1 0,1 0,-1-1,1 1,0 0,0 0,0 0,1-1,0 1,0 0,1-1,0 0,-1 0,2 1,-1-2,1 1,-1 0,1-1,0 0,1 1,3 1,1-1,-1 0,1 0,1 0,-1-1,1-1,-1 1,1-2,0 1,0-1,0-1,0 0,0 0,0-1,1 0,-1-1,0 0,0-1,0 0,0-1,0 0,-1 0,1-1,7-4,-13 5,0 0,0 0,0 0,0-1,0 0,-1 0,0 0,0 0,0-1,0 1,-1-1,1 1,-1-1,0 0,-1 0,1 0,-1 0,0 0,0 0,-1-1,1 1,-1 0,0 0,-1 0,1-1,-1 1,0 0,-1 0,0-2,0-1,-1-1,0 1,-1 0,0 1,0-1,-1 1,1 0,-2 0,1 0,-1 1,0-1,0 1,-1 1,0-1,0 1,0 1,-5-3,2 3,0 0,-1 1,0 0,1 1,-1 1,0-1,0 2,0-1,0 2,-1-1,1 1,1 1,-1 0,0 1,0 0,1 0,-1 2,-56 21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02.3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389 266,'0'-14,"0"-2,0 6,0 16,0 19,-3 20,0 17,0 11,0 5,2-2,0-4,0-11,1-11,0-11,0-13</inkml:trace>
  <inkml:trace contextRef="#ctx0" brushRef="#br0" timeOffset="940.794">1 238,'0'0,"1"0,-1 0,0 0,1-1,-1 1,1 0,-1 0,1-1,-1 1,1 0,-1 0,0-1,1 1,-1-1,0 1,1 0,-1-1,0 1,0-1,1 1,-1-1,0 1,0 0,0-1,1 1,-1-1,0 1,0-1,0 1,0-1,0 1,0-1,0 1,0-1,0 1,-1-1,1 1,0-1,0 1,0-1,0 1,-1-1,1 1,0-1,0 1,-1 0,1-1,0 1,-1-1,1 1,-1 0,1-1,416-57,-83 0,-331 58,-1 0,1 0,-1 0,0 0,1 0,-1 1,1-1,-1 1,0-1,1 1,-1-1,0 1,1 0,-1-1,0 1,0 0,0 0,0 0,0 0,0 0,0 0,0 0,0 1,0-1,0 0,-1 0,1 1,-1-1,1 1,-1-1,1 0,-1 1,0-1,0 1,1-1,-1 1,0-1,0 0,-1 1,1-1,0 1,0-1,-1 1,1-1,-1 0,1 1,-1-1,0 1,1 9,-31 578,28-555,3-34,0 0,0 0,-1-1,1 1,0 0,0 0,-1 0,1 0,0 0,0 0,-1 0,1 0,0 0,0 0,-1 0,1-1,0 1,0 1,-1-1,1 0,0 0,-1 0,1 0,0 0,0 0,-1 0,1 0,0 0,0 0,0 1,-1-1,1 0,0 0,-31-270,1-55,32 337,1 0,0 0,1 0,1-1,0 1,0-1,1 0,1 0,0-1,0 0,1 0,0-1,1 0,0 0,0-1,1 0,0 0,10 4,-14-10,0 0,1-1,-1 1,0-1,1-1,0 0,-1 0,1 0,-1 0,1-1,-1 0,0-1,1 1,-1-1,0-1,0 1,0-1,0 0,0 0,-1-1,1 1,0-2,9-7,-1 0,0 0,-1-1,-1-1,0 0,0-1,2-5,-1-1,-1-1,-1 0,-1-1,-1 0,-1-1,-1 0,-1 0,-2 0,2-18,-13 120,-3-3,3 1,3-1,4 1,3 0,4-1,8 37,-14-102,1-1,1 1,-1 0,1-1,1 1,0-1,0 0,1 0,0-1,0 1,1-1,0 0,1-1,0 1,3 1,8 1</inkml:trace>
  <inkml:trace contextRef="#ctx0" brushRef="#br0" timeOffset="1368.439">1752 25,'-11'0,"1"1,-1 0,1 0,-1 1,1 1,0 0,0 0,0 1,0 0,1 1,-1 0,1 0,0 1,1 0,0 1,-5 4,2-2,0 1,0 0,1 0,1 1,-1 0,2 1,0 0,-6 11,12-19,0 1,0 0,0-1,0 1,1 0,-1 0,1 0,1 0,-1 1,1-1,0 0,0 0,0 0,1 0,0 0,0 0,0 0,0 0,1 0,0 0,0 0,0-1,1 1,-1-1,1 1,1 0,9 7,0 0,1-1,0 0,1-1,0 0,1-2,0 0,0 0,1-2,-1 0,8 1,28 13,-37-14,-1 0,0 1,0 1,-1 0,0 1,0 0,5 6,-15-12,0 0,0 0,0 0,0 1,0 0,-1-1,1 1,-1 0,0 0,0 0,-1 1,1-1,-1 0,0 1,0-1,0 1,-1-1,0 1,0-1,0 1,0-1,-1 1,1-1,-1 1,0-1,0 0,-2 5,0-5,1 0,-1 1,1-1,-1 0,0 0,-1-1,1 1,-1-1,1 1,-1-1,0 0,0 0,-1-1,1 1,0-1,-1 0,0 0,1-1,-1 1,0-1,-3 1,-108 7,13-14,51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2.87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65 160,'-16'-44,"15"43,0 1,0 0,0 0,0 1,0-1,0 0,0 0,0 0,0 1,0-1,0 1,0-1,0 0,0 1,0 0,0-1,0 1,0 0,0-1,1 1,-1 0,0 0,1 0,-1-1,0 1,1 0,-1 0,1 0,0 0,-1 0,1 0,0 0,-1 0,1 0,0 1,0-1,0 0,0 0,0 1,0-2,-5 17,0-1,1 1,1 0,1 0,1 1,0-1,1 0,1 1,0-1,2 0,0 0,3 10,-4-18,1 0,0 0,1 0,0-1,0 1,0-1,1 0,1 0,-1-1,1 0,1 0,-1 0,1 0,0-1,1-1,-1 1,1-1,0 0,1-1,-1 0,1 0,0-1,7 2,-13-4,0 0,-1 0,1-1,0 0,0 1,0-1,0 0,0 0,0-1,0 1,0-1,-1 1,1-1,0 0,0 0,-1 0,1 0,0-1,-1 1,1-1,-1 0,0 1,0-1,1 0,-1 0,0 0,-1-1,1 1,0 0,-1-1,1 1,-1-1,0 0,0 1,0-1,0 0,6-19,-1 0,-1 0,-1 0,-1 0,-2-1,0 0,-1 1,-1-1,-1 1,-4-18,5 24,0-1,-2 1,0 0,-1 0,0 0,-1 0,-1 1,-1-1,0 2,-1-1,0 1,-5-5,12 18,-1-1,1 0,-1 1,1-1,-1 1,0 0,0-1,0 1,0 0,0 0,0 0,0 0,0 1,0-1,-1 0,1 1,0 0,0-1,0 1,-1 0,1 0,0 0,-1 1,1-1,0 1,0-1,0 1,0-1,-1 1,1 0,0 0,0 0,0 0,1 1,-1-1,0 0,0 1,1 0,-1-1,1 1,-1 0,0 1,-6 8,1 0,1 0,0 1,0 0,1 0,1 0,0 1,0-1,2 1,-1 0,2 0,-1 0,2 1,0-1,0 0,2 0,-1 0,2 0,0 2,7 20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3.35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95 121,'-8'8,"-1"0,1 0,0 1,1 0,0 1,1 0,0 0,0 0,1 1,0 0,1 0,0 0,1 0,0 1,1-1,0 1,1 0,0-1,1 1,1 0,-1 0,2-1,0 1,0-1,1 1,0-1,1 0,0 0,4 6,-4-9,1 0,0-1,0 0,1 0,-1 0,1 0,1-1,-1 0,1-1,0 1,1-1,-1-1,1 1,0-1,0-1,1 1,-1-1,0-1,1 0,0 0,0 0,-1-1,1-1,0 1,0-1,5-1,-10-1,1 1,-1-1,0 0,0 0,0-1,0 1,0-1,0 0,-1 0,1 0,-1 0,0 0,0-1,0 0,0 1,-1-1,1 0,-1 0,0-1,-1 1,2-2,17-98,-19 84,-1 0,0 0,-1 0,-2 0,0 0,0 0,-2 1,-1 0,0 0,-2 0,0 0,0 1,-2 1,-1 0,0 0,-1 1,-6-7,15 19,1 1,-1 0,0 0,1 0,-1 0,-1 1,1-1,0 1,-1 0,1 0,-1 0,1 0,-1 1,0-1,0 1,0 0,0 0,0 1,0-1,0 1,0 0,0 0,0 0,0 0,0 1,0-1,0 1,0 0,0 1,1-1,-1 1,0-1,1 1,-1 0,1 0,-1 1,1-1,-2 7,-1 1,2-1,0 1,0 0,1 0,0 0,0 0,1 0,1 1,0-1,0 1,1-1,0 1,1 0,0-1,1 0,0 1,1 1,32 55,-13-44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3.7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21 212,'-5'32,"-11"128,16-153,1 0,0 1,0-1,0 0,1 0,0 0,0 0,0-1,1 1,0 0,1-1,-1 0,1 0,1 0,-1 0,1-1,0 0,0 0,0 0,3 2,-1-3,0-1,1 1,-1-1,0-1,1 1,0-1,-1-1,1 1,0-1,0-1,0 1,0-1,0-1,-1 0,1 0,0 0,0-1,-1 0,1 0,-1-1,1 0,-1 0,0-1,0 0,-1 0,1-1,-1 0,0 0,0 0,-1-1,1 0,-1 0,0 0,-1-1,0 1,1-3,0-6,0-1,-2 1,0-1,0 0,-2-1,0 1,0 0,-2 0,0 0,-1 0,0 0,-2 0,0 0,0 0,-2 1,0 0,0 0,-2 1,1 0,-2 0,0 0,-1 1,0 1,-1 0,-5-4,8 7,-1 1,0 1,-1-1,1 2,-2-1,1 1,0 1,-1 0,-2 0,10 4,0-1,0 1,0 0,0 1,-1-1,1 0,0 1,-1 0,1 0,0 0,-1 0,1 0,0 1,-1-1,1 1,0 0,0 0,0 0,0 0,0 1,0-1,0 1,0 0,0 0,1 0,-1 0,1 0,-1 1,1-1,0 1,0 0,0-1,-1 4,0-1,1 1,-1-1,1 1,1-1,-1 1,1 0,0 0,0 0,1 0,0 0,0 0,0 0,1-1,0 1,0 0,0 0,1 0,-1-1,2 1,-1-1,0 1,3 2,2 4,1 0,0-1,0 0,1 0,0-1,1 0,0-1,1 0,2 1,29 18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4.1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74,'-5'5,"1"1,0 0,0 0,0 1,1-1,0 1,0 0,1 0,0 0,0 0,0 0,1 0,0 1,1-1,0 0,0 1,0-1,1 0,0 0,0 1,1-1,0 0,0 0,1 0,-1-1,2 1,2 4,3-1,2 0,-1-1,1 0,1-1,0 0,0 0,0-1,1-1,0 0,0-1,1-1,-1 0,1 0,0-2,0 1,0-2,0 0,0-1,1 0,-1-1,10-2,-18 3,0 0,0-1,0 0,-1 0,1-1,0 1,0-1,-1-1,1 1,-1-1,1 0,-1 0,0 0,0-1,-1 1,1-1,-1-1,0 1,0-1,0 1,0-1,-1 0,0 0,0-1,0 1,-1-1,0 1,0-1,0 0,-1 0,0 1,0-1,0 0,-1 0,0 0,0 0,0-2,-2-3,-1 0,1 0,-2 0,0 1,0-1,0 1,-2 0,1 0,-1 0,-1 1,1 0,-2 0,1 1,-1 0,0 0,-1 1,0 0,0 0,-1 1,0 0,3 2,1 0,-2 1,1-1,0 1,-1 1,1-1,-1 1,0 1,0-1,0 1,0 1,0-1,0 1,0 1,0 0,0 0,1 0,-1 1,0 0,0 0,1 1,0 0,-1 1,1 0,0 0,1 0,-1 1,-2 2,-1 4,0 0,0 1,1 0,1 0,0 1,1 0,0 1,1 0,0 0,1 0,1 0,0 1,1 0,-5 25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5.63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0 123,'7'4,"0"-1,0-1,0 1,0-1,1 0,-1-1,0 0,1 0,-1 0,1-1,5 0,5 0,88-1,0-4,72-15,-105 11,585-56,242 22,-781 46,-103 4,-40 0,-13-2,-3-1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1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25,'-5'30,"4"-28,0 0,0 0,0 0,0 0,0 0,1 0,-1 0,1 0,-1 0,1 1,0-1,0 0,0 0,0 1,0-1,0 0,1 0,-1 0,1 1,0-1,-1 0,1 0,0 0,0 0,0 0,1-1,-1 1,0 0,1 0,-1-1,1 1,0-1,-1 1,1-1,0 0,0 1,0-1,2-1,-1 0,1-1,-1 1,1-1,-1 0,1 0,-1 0,0-1,1 1,-1-1,0 1,0-1,0 0,0 0,-1-1,1 1,-1-1,1 1,-1-1,0 0,0 0,0 1,0-2,0 1,-1 0,1 0,-1 0,0-1,0 1,0-1,-1 1,1-1,-1 1,0-1,0 1,0-1,0 1,0-1,-1 1,0-1,0 1,0-1,0 0,0 3,1 0,-1 0,1 0,-1 0,0 0,0 0,1 0,-1 0,0 1,0-1,0 0,0 0,0 1,0-1,0 1,0-1,0 1,0-1,0 1,0-1,-1 1,1 0,0 0,0 0,0 0,0 0,-1 0,1 0,0 0,0 0,0 0,-1 1,1-1,0 0,0 1,0-1,0 1,0-1,0 1,0 0,0-1,0 1,0 0,0 0,1 0,-1-1,0 1,0 0,1 0,-1 0,0 0,1 0,0 1,-1-1,1 0,-7 13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6.4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64,'0'0,"0"0,0 0,0 1,0-1,0 0,0 0,0 0,0 1,0-1,0 0,0 0,0 0,0 1,0-1,0 0,0 0,0 0,0 1,0-1,1 0,-1 0,0 0,0 0,0 1,0-1,0 0,1 0,-1 0,0 0,0 0,0 0,0 1,1-1,-1 0,0 0,0 0,0 0,1 0,-1 0,0 0,0 0,0 0,1 0,-1 0,0 0,0 0,0 0,1 0,-1 0,0 0,0 0,-16 15,-33 19,-1-3,-1-2,-15 4,-79 44,110-48,36-28,-1 0,0 0,1 0,-1-1,1 1,-1 0,1-1,-1 1,1 0,0-1,-1 1,1 0,0-1,-1 1,1-1,0 0,0 1,-1-1,1 1,0-1,0 0,0 0,0 1,-1-1,1 0,0 0,0 0,0 0,0 0,0 0,0 0,0-1,1 2,97 7,-75-8,1 1,0 1,0 2,-1 0,1 1,-1 1,0 2,-1 0,0 2,0 0,-1 2,2 2,-18-10,-5-3,0 0,0 1,0-1,0 0,0 1,1-1,-1 0,0 0,1 0,-1 0,1 0,-1-1,1 1,-1 0,1-1,0 1,-1-1,1 0,0 1,-1-1,1 0,0 0,0 0,-1 0,1 0,0 0,-1-1,1 1,0-1,-1 1,1-1,0 1,-1-1,1 0,-1 0,1 0,-1 0,0 0,4-10,0 1,-1-1,-1 0,0-1,-1 1,0-1,0 1,-1-1,-1 1,0-1,0 0,-2-6,0-7,-1 0,-1 1,0 0,-2 0,-1 0,-1 1,-1 0,-1 0,-8-11,16 29,1 5,0 0,1-1,-1 1,1 0,-1-1,0 1,1-1,-1 1,1-1,-1 1,1-1,-1 1,1-1,0 0,-1 1,1-1,0 0,-1 1,1-1,0 0,0 1,0-1,-1 0,1 0,0 1,0-1,0 0,0 1,0-1,0 0,1 0,-1 1,0-1,0 0,0 1,1-1,-1 0,0 1,1-1,-1 1,1-1,-1 0,0 1,1-1,-1 1,1-1,0 1,-1-1,13 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27.34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70,'-8'7,"0"1,0-1,1 2,0-1,1 1,0 0,0 0,1 0,0 1,1 0,0 0,0 0,1 1,0-1,1 1,1-1,-1 1,2 0,-1 0,1 0,1-1,0 1,1 0,0-1,0 1,1-1,1 1,0-1,0 0,1-1,0 1,0-1,4 3,3 1,0-2,1 0,1 0,0-1,0-1,1 0,0-1,0-1,1 0,0-1,1-1,-1 0,1-1,0-1,0-1,0 0,0-1,0-1,14-2,-24 2,0 0,-1-1,1 0,-1-1,0 1,1-1,-1 0,0-1,0 1,0-1,0 0,-1-1,1 0,-1 0,0 0,0 0,0-1,-1 1,1-1,-1 0,0-1,-1 1,1-1,-1 0,0 0,-1 0,0 0,1-1,0-10,-1 0,-1 0,-1 0,0 0,-1 0,-1 0,0 0,-1 0,-1 0,-1 1,0 0,-1 0,-1 0,-1 1,0 0,0 0,-2 1,0 0,0 0,-2 1,-4-3,12 10,-1 0,0 1,0 0,0 0,0 0,-1 1,0-1,0 1,0 1,-1-1,1 1,-1 0,0 1,1 0,-1 0,0 0,0 1,-1 0,1 0,0 1,0 0,0 0,-1 0,1 1,0 0,0 1,0 0,0 0,0 0,1 1,-1 0,1 0,-1 1,0 1,-4 4,2 1,-1 1,2 0,-1 0,2 1,-1 0,1 0,1 0,1 1,-1 0,-1 9,-9 31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1.1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0,'15'5,"13"8,11 6,4 8,5 7,1 5,-1 5,-4 2,-8 0,-4-1,-9-4,-5-4,-7-4,-1-7,-4-9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1.51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211 0,'-12'9,"0"1,1 0,0 0,1 1,0 1,0-1,1 2,1-1,0 1,1 0,0 1,1 0,1 0,0 0,-1 8,-6 30,3 1,2 0,0 41,4-39,-23 440,19-387,4-93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1.8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25,'41'-8,"0"1,0 2,1 2,-1 2,7 1,38 17,-83-16,0 0,-1 0,1 0,0 1,-1-1,0 1,1 0,-1 0,0-1,0 2,0-1,0 0,0 0,0 1,-1-1,1 1,-1-1,0 1,0-1,0 1,0 0,0 0,0 0,-1 0,1-1,-1 1,0 0,0 2,-2 9,0-1,-2 1,1-1,-2 0,0 0,0-1,-1 1,-2 2,-13 31,11-23,2 1,1 0,0 0,2 1,1 0,1 0,1 0,1 0,1 0,2 0,0 0,5 16,-1-18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2.12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70,'18'-4,"17"-2,15 0,9 2,9-2,7 1,-1-1,-4-2,-7-4,-14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2.36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9,'18'-2,"22"-1,20 0,18 3,12 1,2 3,-6 1,-17-1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2.64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0,'19'12,"19"5,19 3,20-2,16-2,10-4,3-4,-16-3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2.80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292 319,'-1'4,"0"0,0 0,0 0,0 1,1-1,0 0,0 0,0 0,0 1,0-1,1 0,0 0,0 0,0 0,1 0,-1 0,1 0,0 0,0 0,0-1,1 1,-1-1,1 0,0 0,0 1,0-2,0 1,3 2,2 1,1-1,0 1,1-1,-1-1,1 1,0-2,0 1,0-2,0 1,0-1,1-1,-3 1,0-1,0-1,0 1,0-1,0 0,0-1,0 0,-1 0,1-1,0 0,-1 0,1-1,-1 0,0 0,1-1,-2 0,1 0,0-1,-1 1,0-2,0 1,0 0,-1-1,0 0,0-1,1-1,0-3,-1 1,0-1,-1 0,0-1,-1 1,0-1,-1 0,0 1,-1-1,0 0,-1 0,0 0,-1 0,0 0,-1 0,0 1,-1-1,0 1,-1-1,-1 1,1 0,-2 0,1 1,-2 0,1 0,-1 0,-1 1,0 0,0 0,-1 1,-8-7,4 8,0 1,0 0,-1 1,1 0,-1 1,0 1,0 0,-1 1,1 0,0 1,-1 1,1 0,-1 1,-13 2,-25 7,0 1,0 3,-15 8,42-14,-61 20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3.33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6,'168'-6,"-128"7,668 38,-410-19,-284-19,-19-3,-22-1,-46-3,37 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1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1,'-16'0,"-43"8,59-8,-1 0,1 0,0 1,-1-1,1 0,-1 1,1-1,0 0,-1 0,1 1,0-1,-1 1,1-1,0 0,0 1,-1-1,1 1,0-1,0 0,0 1,0-1,0 1,0-1,-1 1,1-1,0 1,0-1,0 1,0-1,1 1,-1-1,0 1,0-1,0 0,0 1,0-1,1 1,-1-1,0 1,0-1,1 0,-1 1,0-1,0 0,1 1,-1-1,0 0,1 1,-1-1,1 0,-1 0,0 1,1-1,-1 0,1 0,-1 0,1 0,-1 1,1-1,-1 0,1 0,29 9,-29-9,1 1,0-1,0 1,0-1,1 0,-1 0,0 0,0 0,0 0,0 0,0-1,0 1,0-1,0 1,0-1,0 0,-1 1,1-1,0 0,0 0,-1-1,1 1,0 0,0-1,-8-12,-2 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4.9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59 270,'-3'2,"1"-1,0 1,0-1,0 1,0 0,1 0,-1 0,0 0,1 0,-1 0,1 0,0 0,-1 1,1-1,0 1,1-1,-1 0,0 1,1 0,-1-1,1 1,-8 43,1 0,3 1,2 0,1 0,6 35,-4-61,19 324,-4-121,-9 1,-18 152,-3-243,-2 31,4 87,12-243,-1-8,1 1,-1 0,1 0,0 0,-1 0,1 0,0 0,0 1,0-1,1 0,-1 0,0 0,1 0,-1-1,1 1,0 0,0 0,0 0,0 0,0 0,0-1,0 1,0-1,1 1,-1-1,0 1,1-1,0 0,-1 1,1-1,0 0,-1 0,1 0,0-1,1 1,114-7,137 10,137 25,-114-6,156 5,683 60,-359 10,-522-70,-233-28,0 1,0-1,0 0,0 0,0 0,1 0,-1 0,0 0,0 0,0-1,0 1,0-1,0 0,0 0,0 1,0-1,0-1,0 1,0 0,-1 0,1-1,0 1,-1 0,1-1,-1 0,0 1,0-1,1 0,-1 0,0 0,0 0,0 0,71-136,-45 41,-4-1,-4-2,-5 0,-4-1,-4-91,-10-572,-5 256,10 458,0 6,-1 0,-2 1,-2-1,-2 0,-2 1,-2-4,9 46,1-1,0 1,0-1,-1 1,1-1,-1 1,0-1,1 1,-1 0,0-1,0 1,0 0,0 0,0-1,0 1,0 0,0 0,0 0,0 0,-1 0,1 1,0-1,-1 0,1 0,-1 1,1-1,-1 1,1 0,-1-1,1 1,-1 0,1 0,-1 0,1 0,-1 0,0 0,1 0,-1 1,1-1,-1 0,1 1,-1-1,1 1,0 0,-1 0,-58 13,0-2,-1-3,1-2,-2-3,-23-3,-267-9,0-15,-345-70,179 21,-20 3,527 67,17 2,17 2,105 35,-105-25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6.6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369 450,'-9'86,"4"0,5 51,0-62,0 74,18 121,-11-214,2 0,3-1,2 0,3-1,2-1,11 22,-15-46,2 0,0-2,2 1,1-2,1-1,1 0,1-2,1 0,1-2,1-1,1-1,0-1,2-1,27 11,32 6,2-4,1-4,0-4,2-4,1-4,-1-4,90-3,78 3,0-11,0-12,-1-12,-1-10,-2-12,237-76,-415 99,-1-3,-2-4,0-2,-2-4,34-26,-93 54,-1-1,-1 0,0-1,0-1,-1 0,0 0,-1-1,-1-1,0 0,-1 0,0-1,-1 0,-1-1,0 0,-1 0,-1 0,-1-1,3-16,-5-11,-1 1,-3-1,-1 0,-2 1,-2 0,-3 0,0 1,-3 0,-2 0,-1 2,-2 0,-2 1,-4-3,-20-32,-4 2,-3 3,-3 1,-2 3,-4 3,-2 2,-32-22,56 49,-2 1,-1 2,-1 1,-1 3,-2 2,0 1,-2 2,0 3,-1 2,-21-4,-12 6,1 3,-1 4,-1 3,1 4,-68 9,-98 20,-59 24,-913 171,1022-183,2 7,-121 51,293-92,0 2,0 0,1 2,0 0,1 2,1 0,0 1,0 1,-2 4,18-15,1 0,-1 1,1-1,0 1,0 0,0-1,1 1,0 1,0-1,0 0,0 0,1 1,0-1,0 1,1-1,-1 1,1-1,0 1,1-1,0 1,-1-1,2 1,-1-1,0 1,1-1,0 0,1 0,-1 0,1 0,0 0,0-1,2 3,95 117,-70-92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8.0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1428,'10'-115,"-6"-1,-5-4,-9 1,-5 0,-5 2,-5 0,-6 2,-4 1,-13-16,14 25,17 64,17 42,-1-1,0 0,0 1,0-1,0 0,0 1,1-1,-1 1,0-1,0 1,1 0,-1-1,0 1,1 0,-1-1,1 1,-1 0,1 0,-1-1,1 1,-1 0,1 0,0 0,-1 0,1 0,0 0,0-1,0 1,0 0,0 0,0 0,0 0,0 0,0 0,0 0,1 0,-2 0,-10 65,-47 214,52-260,6-20,0 0,0-1,0 1,0 0,0 0,0 0,0 0,-1-1,1 1,0 0,0 0,0 0,0 0,0 0,0-1,0 1,0 0,-1 0,1 0,0 0,0 0,0 0,0-1,0 1,-1 0,1 0,0 0,0 0,0 0,0 0,-1 0,1 0,0 0,0 0,0 0,0 0,-1 0,1 0,0 0,0 0,0 0,-1 0,1 0,0 0,0 0,0-21,63-318,-59 209,29 176,-13-29,0-1,1 0,1-2,0 0,1-2,1 0,0-2,0 0,1-2,1 0,111 47,-135-55,-1 0,1 1,-1-1,0 0,1 0,-1 1,1-1,-1 1,1-1,-1 1,0-1,0 1,1 0,-1 0,0 0,0 0,0 0,0 0,0 0,0 0,0 0,0 0,0 1,0-1,-1 0,1 0,0 1,-1-1,1 1,-1-1,0 0,1 1,-1-1,0 1,0-1,0 1,0-1,0 1,0-1,-1 1,1-1,0 1,-1-1,1 0,-1 1,1-1,-1 0,0 1,0-1,0 0,1 0,-1 0,0 1,-14 6,1 1,-1-2,-1 0,1-1,-1-1,0 0,0-1,-13 2,6-1,-256 62,259-60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7:39.4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904 177,'3'-17,"0"8,-1-1,-1 1,0-1,0 0,-1 1,0-1,0 0,-1 0,-1 1,-1-7,-1 12,1 0,-1 0,0 0,0 0,0 1,-1 0,1 0,-1 0,0 1,0-1,0 1,0 0,0 0,0 1,-1 0,1 0,0 0,-1 0,1 1,-1 0,1 0,-1 1,-4 0,9-1,-43 2,0 1,0 2,0 3,1 1,0 2,1 2,0 1,-8 7,27-12,1 1,0 1,1 1,1 1,0 0,0 2,2 0,-1 1,2 1,0 1,2 0,0 1,1 1,0 0,2 1,-9 20,3 10,2 0,3 1,2 0,2 1,2 0,3 1,2-1,2 1,6 34,-1-47,1 0,2-1,2 0,2 0,1-1,2-1,2 0,1-2,2 0,1 0,2-2,2-1,0-1,26 23,-27-27,2-1,1-2,1-1,1 0,0-3,2 0,1-2,0-1,2-2,0-1,0-1,1-3,1 0,0-3,3 0,-11-4,0-1,1-2,-1 0,1-2,-1-1,1-2,-1 0,0-2,0-1,-1-2,0 0,-1-2,0-1,0-1,-1-1,-1-1,-1-1,0-1,-1-1,0-1,-2-1,0-1,-2-1,0 0,-2-1,0-1,8-18,-8 2,-2-2,-1 0,-2 0,-2-1,-2 0,-2-1,-2 1,-2-1,-1 0,-3 0,-7-38,4 42,-3 0,-1 1,-2 1,-1-1,-3 2,0 0,-3 1,-1 1,-1 0,-2 2,-2 1,0 1,-6-3,12 14,0 1,-2 1,0 1,-1 0,-1 2,0 1,-1 0,0 2,-1 1,-1 1,0 1,0 1,0 2,-1 0,0 2,0 1,-1 1,1 1,-24 3,2 7,1 2,0 2,1 2,1 2,0 2,2 2,0 3,-30 20,-72 45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31.2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89,'8'16,"-6"-13,0-1,1 0,-1 0,1-1,-1 1,1 0,-1-1,1 1,0-1,0 0,0 0,0 0,0 0,0-1,0 1,0-1,0 0,0 0,0 0,0 0,0 0,0-1,0 1,0-1,0 0,0 0,0 0,0 0,0-1,-1 1,1-1,0 1,-1-1,1 0,-1 0,0 0,0-1,0 1,0 0,0-1,0 1,-1-1,1 0,-1 1,0-1,1 0,-1 0,-1 0,1 0,0 0,-1 0,-1 0,1-1,0 1,-1 0,0 0,0 0,0 1,0-1,0 0,-1 0,1 0,-1 1,0-1,0 1,0-1,0 1,0 0,0 0,0 0,-1 0,1 0,-1 1,0-1,1 1,-1-1,0 1,0 0,0 0,0 0,0 1,0-1,0 1,0-1,0 1,0 0,0 0,0 1,-1-1,1 1,0-1,0 1,0 0,1 0,-1 0,0 0,0 1,-31 42,23-18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31.4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79,'7'-2,"2"-6,0-3,-2-2,-2-2,-4 2,-5 4,-6 2,-6 6,-2 7,-1 7,4 6,3 2,9-3,5-4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28.0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57,'-13'27,"1"1,1 1,2 0,1 0,1 1,1 0,2 0,1 0,2 1,1-1,1 1,1-1,3 8,-3-18,0 1,2 0,0-1,2 0,0 0,1 0,1-1,0 0,10 14,-18-31,1-1,0 1,1 0,-1 0,0 0,0-1,1 1,-1-1,1 1,-1-1,1 1,0-1,-1 0,1 0,0 0,0 0,0 0,0 0,0-1,0 1,0 0,0-1,0 0,0 0,0 1,1-1,-1 0,0-1,0 1,0 0,0-1,0 1,0-1,0 1,0-1,0 0,1-1,4-4,-1 0,0-1,-1 0,0 0,0 0,0-1,-1 0,0 0,-1 0,0 0,0 0,-1-1,2-7,-3 10,10-30,-2-1,-1 0,-2-1,-2 0,-1 0,-2 0,-2 0,-1 0,-2 0,-2 0,-1 1,-6-15,-23-18,35 68,0 0,0 1,-1-1,1 0,0 1,-1 0,0-1,1 1,-1 0,0 0,0 0,1 0,-1 0,0 0,0 1,0-1,0 1,0-1,0 1,0 0,0 0,-1-1,1 2,0-1,0 0,0 0,0 1,0-1,0 1,0-1,0 1,0 0,1 0,-1 0,-1 0,-5 7,0-1,0 2,0-1,1 1,1 0,-1 0,2 0,-1 1,1 0,1 0,-1 1,2-1,0 1,-1 2,-4 10,1 1,1 0,1 0,1 0,1 1,1 0,2-1,0 1,2-1,0 1,4 12,10 19</inkml:trace>
  <inkml:trace contextRef="#ctx0" brushRef="#br0" timeOffset="2018.42">540 43,'11'-26,"-10"27,0 0,-1-1,1 1,0 0,0 0,-1 0,1 0,0 0,-1 0,1 0,-1 0,1 0,-1 1,0-1,1 0,-1 0,0 0,0 0,0 1,0-1,0 0,0 0,0 0,0 1,0-1,-1 0,1 0,0 0,-1 0,0 1,-17 491,19-392,-1-109,1-1,0 1,1 0,0 0,0-1,1 1,0 1,0-1,1 0,0 1,0 0,0-1,1 2,1-1,-1 1,1-1,0 2,0-1,1 1,0 0,0 0,0 0,0 1,1 0,-1 1,1 0,0 0,0 1,0 0,1 0,1 0,-6 3,0-1,0 1,0 0,-1 0,1 0,0 0,0 1,-1-1,1 1,-1 0,1 0,-1 0,0 1,0-1,0 1,0 0,0 0,-1 0,1 0,-1 0,0 0,0 1,0-1,0 1,-1 0,1 0,2 7,0 0,-1 0,0 0,-1 0,0 1,-1-1,0 1,-1 6,0-12,0-1,0 1,0-1,-1 1,0-1,0 1,-1-1,1 0,-1 1,0-1,-1 0,1 0,-1 0,0-1,0 1,0-1,-1 1,0-1,0 0,0-1,0 1,0-1,-1 1,0-1,0-1,1 1,-2-1,1 1,0-2,0 1,-1 0,1-1,-1 0,-104 10,124-13</inkml:trace>
  <inkml:trace contextRef="#ctx0" brushRef="#br0" timeOffset="2398.357">1275 310,'-12'-1,"-1"-1,1 2,-1 0,1 0,0 1,-1 1,1 0,0 0,0 1,0 1,0 0,1 1,-1 0,1 0,1 2,-1-1,1 1,0 1,-2 2,10-9,0 1,1-1,-1 1,1 0,-1 0,1 0,0 0,-1 0,1 0,0 0,0 1,1-1,-1 0,0 0,1 1,0-1,-1 0,1 1,0-1,0 1,0-1,0 0,1 1,-1-1,1 0,-1 1,1-1,0 0,0 0,0 1,0-1,0 0,1 0,-1 0,0 0,1-1,0 1,-1 0,1-1,0 1,0-1,0 1,0-1,92 55,-77-48,-1 1,0 0,0 1,-1 1,-1 0,1 1,1 3,-10-8,1 0,-2 0,1 0,-1 1,0 0,0 0,-1 1,0-1,-1 1,0 0,0 0,-1 0,0 0,-1 1,1-1,-2 0,0 1,0-1,-2-5,0 1,0-1,-1 0,0 0,0 0,0 0,0 0,-1-1,1 1,-1-1,0 0,0 0,0 0,0-1,-1 1,1-1,-1 0,1-1,-1 1,0-1,1 0,-1 0,0 0,0-1,0 1,0-1,0 0,-1-1,-5 3,-85 12,47-7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36.2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45,'-5'-4,"4"0,10 1,14 1,17 1,17 0,14 1,9-2,2-3,-4-3,-10 0,-15 2,-17 5,-18 9,-19 6,-10 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1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 72,'-15'-16,"-9"-7,1 2,8 9,14 14,17 13,13 11,12 11,-1-2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2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248 517,'-7'-3,"0"1,-1 0,1 0,-1 1,0 0,1 0,-1 0,0 1,0 1,0-1,1 1,-1 1,0-1,1 1,-1 1,1-1,0 1,0 0,0 1,0 0,1 0,-1 1,1-1,0 1,0 0,1 1,0 0,0 0,0 0,0 0,0 2,-23 59,28-65,-1 0,1 0,0-1,0 1,0 0,0 0,0-1,0 1,1 0,-1-1,1 1,-1 0,1-1,-1 1,1 0,0-1,0 1,0-1,0 1,0-1,0 0,0 1,0-1,0 0,1 0,-1 0,1 0,-1 0,1 0,-1 0,1 0,-1 0,1-1,0 1,-1-1,1 1,0-1,0 0,1 0,7 0,1-1,0 0,-1-1,1 0,-1-1,0 0,1-1,-1 0,-1-1,1 1,-1-2,0 0,0 0,0 0,-1-1,6-6,-2 2,0-1,-1 0,0-1,-1 0,0-1,-1 0,0 0,-2-1,1 0,-2 0,0-1,-1 0,-1 0,0-1,-1 1,1-13,-1 1,-1 0,-2-1,0 1,-2-1,-2 1,0 0,-5-12,7 30,0-1,0 1,-1 0,-1 1,1-1,-2 1,1-1,-1 1,-1 1,0-1,0 1,-7-8,12 15,0 1,0-1,0 0,-1 0,1 0,0 1,0-1,-1 0,1 1,0-1,-1 1,1 0,-1-1,1 1,-1 0,1 0,0 0,-1 0,1 0,-1 0,1 1,-1-1,1 0,0 1,-1-1,1 1,0-1,-1 1,1 0,0-1,0 1,-1 0,1 0,0 0,0 0,0 0,0 0,0 0,0 0,1 1,-1-1,0 0,1 0,-1 2,-26 64,18-27,1 0,3 1,1-1,1 1,3 0,1 0,3-1,3 20,-4-45,0 0,1-1,0 1,1-1,1 0,0 0,1 0,0-1,1 0,1-1,0 0,0 0,1-1,1 0,0-1,0 0,1 0,0-1,1-1,0 0,9 3,-9-6,1 0,-1-1,1-1,0 0,0-1,0 0,0-1,0-1,0 0,0-1,14-3,-20 3,0-1,0 0,-1 0,1-1,0 0,-1-1,0 0,0 0,0 0,0-1,-1 0,0 0,0-1,0 0,0 0,-1 0,0 0,-1-1,1 0,-1 0,0-2,1 0,-1 0,-1 1,1-1,-2-1,1 1,-1 0,0-1,-1 1,-1-1,1 1,-1-1,-1 1,0-1,0 1,-1-1,0 1,0 0,-1 0,0 0,-1 0,-1-1,4 9,0-1,0 1,0-1,0 1,0 0,-1 0,1-1,0 1,-1 0,1 0,-1 0,1 0,-1 1,0-1,1 0,-1 1,0-1,1 1,-1-1,0 1,0 0,1 0,-1 0,0 0,0 0,0 0,1 0,-1 1,0-1,0 1,1-1,-1 1,0-1,1 1,-1 0,1 0,-1 0,1 0,-1 1,-2 1,0 1,0 0,0 0,1 0,0 0,0 1,0-1,0 1,1 0,0 0,0 0,-2 4,3-2,0 0,0 0,0 1,1-1,-1 0,2 0,-1 1,1-1,0 0,1 0,0 0,0 0,0 0,1 0,0 0,1-1,-1 0,1 1,0-1,1-1,-1 1,1-1,0 1,1-1,-1-1,1 1,50 32,4-8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5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266 111,'0'-5,"0"1,-1-1,1 1,-1 0,0-1,0 1,-1 0,1-1,-1 1,0 0,0 0,0 0,0 0,-1 1,0-1,1 0,-1 1,-1 0,1 0,0 0,-1 0,0 1,1-1,-1 1,0 0,0 0,0 0,-1 0,1 1,0 0,-1 0,1 0,-1 0,1 1,0 0,-2 0,-2-1,3 0,0 0,0 1,0-1,0 1,-1 0,1 0,0 0,0 1,0 0,0 0,0 0,0 1,0-1,0 1,0 0,1 1,-1-1,1 1,-1 0,1 0,0 0,0 1,1 0,-1-1,-2 4,1 4,1 0,0 0,0 0,1 0,1 0,0 1,0-1,1 1,0 0,1-1,1 6,2-11,0 0,0 0,1 0,0-1,0 1,0-1,0 0,1 0,0 0,0-1,0 0,1 0,0 0,-1 0,1-1,0 0,1-1,-1 1,0-1,1 0,-1-1,1 1,0-1,-1-1,1 1,0-1,5-1,-1 0,0-1,0 0,0 0,0-1,0-1,0 0,-1 0,0-1,0-1,0 0,6-5,-12 9,-1 0,0-1,0 0,0 1,0-1,0 0,-1 0,1-1,-1 1,0-1,0 1,0-1,-1 1,1-1,-1 0,0 0,0 0,0 0,0 0,-1 0,0 0,1 0,-2 0,1-3,0 18,-1-5,1 0,0-1,0 1,1 0,0 0,-1-1,2 1,-1 0,1-1,0 1,0-1,1 0,-1 0,4 5,6 5,-1 0,-1 1,-1 0,0 1,-1 0,-1 0,0 1,-1 0,-1 0,-1 0,-1 1,0 0,-1 9,-2-23,-1 0,1-1,-1 1,0 0,-1-1,1 1,-1 0,0-1,0 0,0 1,-1-1,1 0,-1 0,0-1,-1 1,1 0,0-1,-1 0,0 0,0 0,0 0,0-1,0 1,0-1,-1 0,1 0,-1-1,0 0,1 1,-1-1,0-1,0 1,1-1,-1 0,-4 0,-149-2,79-11,68 11,3-1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7.4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292 510,'-11'-4,"-1"0,0 1,1 1,-1 0,0 1,0 0,0 0,0 1,0 1,0 0,0 1,0 0,0 1,1 0,-1 1,1 0,0 1,0 0,1 1,-1 0,1 1,-6 5,15-11,-1-1,1 1,0-1,0 1,0-1,-1 1,1 0,0 0,0 0,0-1,0 1,0 0,1 0,-1 0,0 1,0-1,1 0,-1 0,0 0,1 0,-1 1,1-1,0 0,-1 0,1 1,0-1,0 0,0 1,0-1,0 0,0 1,0-1,0 0,1 1,-1-1,0 0,1 1,-1-1,1 0,-1 0,1 0,0 0,0 1,-1-1,1 0,0 0,0 0,0-1,0 1,0 0,0 0,0 0,1 0,9 0,0 0,0-1,-1 0,1 0,0-1,0-1,-1 0,1 0,0-1,-1-1,0 1,0-2,0 1,-1-1,1-1,-1 0,0 0,0-1,5-3,-1-1,0-1,-1 0,0 0,-1-1,0-1,-1 0,-1 0,0-1,-1 0,0-1,-2 0,1 0,-2 0,0-1,-1 1,-1-1,-1 0,0 0,-1-16,-2-148,-6 144,7 37,0-1,0 1,0-1,0 0,0 1,0-1,0 1,0-1,-1 0,1 1,0-1,0 1,-1-1,1 1,0-1,-1 1,1-1,0 1,-1-1,1 1,-1-1,1 1,-1 0,1-1,-1 1,1 0,-1-1,1 1,-1 0,0 0,1-1,-1 1,1 0,-1 0,0 0,1 0,-1 0,0 0,1 0,-1 0,1 0,-1 0,0 1,1-1,-1 0,1 0,-1 0,1 1,-1-1,0 0,1 1,-1-1,-5 9,-1 0,2 0,-1 0,1 1,0 0,1 0,1 0,-1 0,1 1,1-1,0 1,1 0,0 5,-5 11,2 1,1-1,1 1,2 0,0-1,2 1,1-1,1 1,2-1,0 0,2-1,3 6,-8-26,0 1,1-1,-1 0,1-1,0 1,1-1,-1 0,1 0,0 0,1 0,-1-1,1 0,0 0,0-1,0 1,0-2,0 1,1 0,0-1,-1 0,1-1,0 0,0 0,0 0,0-1,0 1,0-2,-1 1,1-1,0 0,0-1,0 1,2-2,2-2,0 1,0-2,0 0,-1 0,0 0,0-1,-1-1,0 0,0 0,-1-1,0 0,0 0,-1-1,0 0,-1 0,0-1,-1 1,0-1,-1-1,0 1,0 0,-1-1,-1 0,0 0,0-4,-2 14,0 1,0-1,0 0,0 0,0 1,0-1,0 0,0 0,-1 1,1-1,-1 0,1 1,-1-1,0 1,0-1,1 1,-1-1,0 1,0-1,0 1,-1 0,1-1,0 1,0 0,-1 0,1 0,-1 0,1 0,-1 0,1 1,-1-1,1 0,-1 1,0-1,1 1,-1 0,0 0,0-1,1 1,-1 0,0 0,0 0,1 1,-1-1,0 0,1 1,-1-1,0 1,1 0,-1-1,1 1,-1 0,1 0,-1 0,1 0,0 0,-1 0,1 1,-5 3,1 0,-1 0,1 1,1 0,-1 0,1 0,0 1,1 0,-1-1,1 1,0 0,1 1,0-1,0 0,1 1,0-1,0 1,0-1,1 1,0-1,1 1,0-1,0 1,1-1,-1 1,1-1,1 0,0 0,0 0,0 0,1 0,6 3,1-1,0 1,1-2,-1 0,2 0,-1-1,1-1,0 0,0-1,1 0,0-1,-1 0,1-1,1-1,-1 0,7-1,47 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4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8 892,'-3'-20,"0"0,2 0,0-1,2 1,0 0,1 0,1 0,4-15,-5 26,0 1,1-1,0 1,1 0,0 0,0 0,0 1,1-1,0 1,1 0,0 0,0 1,0 0,1 0,0 0,0 1,0 0,1 0,-1 1,9-4,-10 7,1 0,-1 0,1 1,-1-1,1 1,0 1,-1-1,1 1,-1 1,0-1,1 1,-1 0,0 0,0 1,0 0,0 0,-1 0,1 1,-1 0,0 0,0 0,0 0,0 1,-1 0,0 0,0 0,0 1,-1-1,1 1,-1 0,-1 0,1 0,-1 0,0 1,-1-1,1 0,-1 1,0-1,-1 3,0-6,0 0,-1 0,0 0,1 0,-1 0,0 0,0 0,-1 0,1 0,-1 0,1-1,-1 1,0 0,0-1,0 0,0 1,-1-1,1 0,0 0,-1 0,0 0,1-1,-1 1,0-1,0 0,0 1,0-1,0-1,0 1,0 0,0-1,0 1,-1-1,1 0,0 0,0 0,0-1,0 1,-2-1,4 1,0-1,0 1,0 0,1-1,-1 1,0-1,0 1,0-1,1 0,-1 1,0-1,0 0,1 1,-1-1,0 0,1 0,-1 1,1-1,-1 0,1 0,0 0,-1 0,1 0,0 0,0 0,-1 0,1 0,0 0,0 0,0 0,0 0,0 1,0-1,1 0,-1 0,0 0,0 0,1 0,-1 0,1 0,-1 0,0 0,1 1,0-1,-1 0,1 0,-1 0,1 1,0-1,0 1,-1-1,1 0,0 1,0-1,0 1,0-1,0 1,0 0,14-8,0 2,0 0,1 0,0 2,0 0,0 1,0 0,11 1,22-6,-35 6,0-1,0 0,0-2,0 1,-1-2,0 0,12-7,-21 11,0-1,-1 0,1 0,0 0,-1 0,0 0,0-1,0 1,0-1,-1 0,1 0,-1 0,0 0,0-1,-1 1,1 0,-1-1,0 1,0-1,0 0,-1 1,0-1,1 1,-2-1,1 0,-1 0,1 2,0 1,0-1,0 1,0-1,-1 1,0 0,1-1,-1 1,0 0,0-1,0 1,0 0,0 0,-1 0,1 0,-1 0,1 0,-1 0,0 1,0-1,0 1,0-1,0 1,0-1,0 1,0 0,0 0,-1 0,1 1,0-1,-1 0,1 1,-1-1,1 1,0 0,-1 0,1 0,-1 0,1 0,-1 1,1-1,0 1,-1 0,1-1,0 1,-1 0,1 0,0 1,0-1,0 0,0 1,0-1,-3 3,-1 0,1 0,1 1,-1-1,1 1,0 0,0 0,0 1,0-1,1 1,0 0,1 0,-1 0,1 0,0 0,0 0,1 1,0-1,0 1,1-1,-1 1,1-1,1 1,-1-1,1 1,0-1,1 0,0 1,0-1,0 0,0 0,1 0,0 0,1-1,-1 1,2 0,5 2,1 0,1-1,0-1,0 0,0 0,0-1,1-1,0 0,0-1,0 0,0-1,1 0,-1-1,0-1,12 0,18 0</inkml:trace>
  <inkml:trace contextRef="#ctx0" brushRef="#br0" timeOffset="538.191">903 544,'-2'4,"-1"0,1 0,-1-1,1 1,0 1,1-1,-1 0,1 0,-1 1,1-1,1 1,-1-1,1 1,-1-1,1 1,1-1,-1 1,1-1,-1 1,1-1,0 0,1 1,-1-1,1 0,0 0,0 0,0 0,1 0,-1 0,2 0,3 6,1-2,0 1,0-1,1 0,0-1,0 0,1-1,0 0,0 0,0-1,5 2,-6-3,1-1,0 1,1-2,-1 1,0-1,1-1,-1 0,11 0,-17-1,-1-1,0 1,1-1,-1 1,0-1,1 0,-1 0,0-1,0 1,0-1,0 1,0-1,0 0,-1 0,1 0,0-1,-1 1,0-1,0 1,1-1,-1 0,-1 0,1 0,0 0,-1 0,0 0,1 0,-1 0,0-2,2-4,-1-1,0 0,-1 0,0 0,0 0,-1 0,0 0,-1 0,0 0,-1 0,0 0,0 0,-1 0,3 9,0 1,0-1,0 0,0 0,-1 0,1 0,0 1,0-1,0 0,-1 0,1 1,-1-1,1 0,0 0,-1 1,1-1,-1 0,1 1,-1-1,0 1,1-1,-1 1,0-1,1 1,-1-1,0 1,0-1,1 1,-1 0,0 0,0-1,0 1,1 0,-1 0,0 0,0 0,0 0,0 0,1 0,-1 0,0 0,0 0,0 1,1-1,-1 0,0 0,0 1,0-1,1 1,-1-1,0 0,1 1,-1 0,0-1,1 1,-1-1,1 1,-1 0,1-1,-1 1,1 0,-2 6,0 1,1-1,0 0,1 0,-1 1,1-1,1 0,-1 1,1-1,1 0,-1 1,1-1,1 0,-1-1,1 1,0 0,1-1,0 1,0-1,0 0,0 0,1-1,0 1,0-1,1 0,0-1,0 1,-1-1,0-1,0 1,0-1,1 0,-1-1,1 0,0 1,0-2,0 1,0-1,0 0,0 0,0 0,0-1,1 0,-1 0,0-1,0 0,0 0,0 0,0-1,0 0,0 0,0 0,-1-1,1 0,-1 0,0 0,0-1,0 0,0 0,-1 0,1 0,-1-1,0 0,0 0,-1 0,2-3,1-2,-1 0,-1 0,0-1,-1 0,1 1,-2-1,0 0,0 0,-1 0,0-1,-1 1,-1-2,1 13,0 0,0 0,0 0,0 1,-1-1,1 0,0 0,0 0,0 0,0 0,-1 0,1 0,0 0,0 0,0 0,0 0,-1 0,1 0,0 0,0 0,0 0,-1 0,1 0,0 0,0 0,0 0,0 0,-1 0,1 0,0 0,0 0,0 0,0 0,-1 0,1 0,0-1,0 1,0 0,0 0,0 0,0 0,-1 0,1-1,0 1,0 0,0 0,0 0,0 0,0-1,0 1,0 0,0 0,0 0,-7 17,6-10,0 1,0-1,0 0,1 0,1 0,-1 1,1-1,0 0,1 0,-1 0,1 0,1 0,0-1,0 1,0 0,0-1,1 0,0 0,0 0,1-1,0 1,0-1,0 0,1 0,-1-1,1 0,0 0,0 0,1-1,-1 0,1 0,0 0,6 1,24 8</inkml:trace>
  <inkml:trace contextRef="#ctx0" brushRef="#br0" timeOffset="1533.634">1812 558,'-2'11,"0"0,2 1,-1-1,1 1,1-1,0 1,0-1,1 1,1-1,0 0,1 0,0 0,0-1,6 10,40 52,-48-71,0 1,-1-1,1 1,0-1,0 0,0 0,1 0,-1 0,0 0,0 0,0 0,1-1,-1 1,0-1,1 0,-1 0,1 0,-1 0,0 0,1 0,-1-1,0 1,1-1,-1 1,0-1,0 0,0 0,1 0,-1 0,0 0,0-1,0 1,-1-1,1 1,0-1,9-11,0 0,0 0,-2-1,0-1,0 0,-1 0,-1 0,-1-1,0 0,-1 0,2-13,6-46,-23 81,9-2,0 0,-1 0,1 0,0 0,1 0,-1 0,1 0,0 0,0 0,0 0,0 0,1 0,0 0,-1 0,2 0,-1 0,0 0,1 0,0 0,-1-1,2 1,-1-1,0 1,1-1,-1 0,1 0,0 0,0 0,3 1,4 5,1-1,1-1,-1 0,1 0,1-1,-1-1,1 0,7 1,27 6,0-2,1-2,0-2,0-3,1-1,26-4,-66 2,2 0,0 0,0 0,0-1,0 0,0-1,-1 0,1 0,0-2,-1 1,0-1,0-1,0 0,0 0,-1-1,1 0,-8 3,0 0,-1 0,1 0,-1-1,1 1,-1 0,0-1,0 1,-1-1,1 1,-1-1,1 1,-1-1,0 0,0 1,-1-1,1 1,-1-1,0 1,0-1,0 1,0-1,-1 1,1 0,-1 0,0 0,0 0,0 0,0 0,0 0,-1 1,1-1,-1 1,0-1,0 1,0 0,0 0,0 1,0-1,-1 1,1-1,0 1,-1 0,0 0,-1-1,1 0,-1 0,0 0,1 1,-1-1,0 1,0 1,0-1,0 1,0-1,0 1,0 1,0-1,0 1,0 0,0 0,1 0,-1 1,0 0,1 0,-1 0,1 0,-1 1,1-1,0 1,0 0,0 1,1-1,-1 1,1-1,0 1,0 0,0 0,0 0,1 1,0-1,-1 1,2-1,-1 1,0 0,1 0,0 0,0 0,1-1,-1 1,1 2,2-1,-1-1,1 0,0 1,1-1,-1 0,1 0,0 0,1-1,-1 1,1-1,-1 0,1 0,1 0,-1 0,0-1,1 1,0-1,0 0,0-1,0 1,0-1,1 0,-1-1,0 1,1-1,0 0,-1 0,1-1,-1 1,1-1,0-1,-1 1,1-1,0 0,-1 0,1 0,-1-1,0 0,1 0,-1-1,0 1,0-1,0 0,-1 0,1-1,-1 1,0-1,0 0,4-4,22-66,-30 78,1-1,0 1,-1-1,1 0,1 0,-1 1,0-1,1 0,0 0,-1 0,1-1,0 1,1 0,-1-1,0 1,1-1,-1 0,1 0,0 0,0 0,0 0,0 0,0-1,0 0,0 1,1-1,-1 0,2 0,5 1,-1 0,1 0,0-1,0 0,0-1,0 0,0 0,0-1,4-1,-5 0,0-1,-1 1,1-2,-1 1,1-1,-1-1,0 1,-1-1,1-1,-1 1,0-1,-1 0,1-1,-1 0,0 0,-1 0,0-1,0 1,0-1,-1-1,0 1,6-16,-1 0,-1-1,-1 0,-2-1,0 1,1-22,0-13,-2 0,-3 0,-3 0,-3-7,-15-12,20 77,-1 0,0 0,0 0,0 0,0 1,0-1,-1 0,1 1,0-1,-1 0,1 1,-1 0,0-1,1 1,-1 0,0 0,0 0,0 0,0 0,0 0,0 1,0-1,0 1,0-1,0 1,0 0,0 0,0 0,0 0,0 0,0 0,-1 0,1 1,0-1,0 1,-8 5,0 0,1 0,0 1,0 1,1-1,0 1,1 0,-1 1,1 0,1 0,0 1,0-1,1 1,0 1,1-1,0 0,1 1,0 0,0 1,-3 10,1 1,0 0,2 0,1 0,0 1,2-1,1 1,0-1,2 0,1 0,6 20,-6-28,0 0,2-1,0 0,0 0,2 0,-1-1,2 0,0 0,0-1,1 0,0-1,1 0,1 0,0-1,0-1,1 0,0-1,6 3,15 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3.3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0,'37'98,"33"66,-69-162,0 0,0 1,0-1,1 0,-1 0,1 0,-1 0,1-1,0 1,0 0,0-1,-1 1,2-1,-1 0,0 0,0 1,0-1,0-1,1 1,-1 0,0 0,1-1,-1 0,1 1,-1-1,1 0,-1 0,1 0,-1-1,0 1,1 0,-1-1,1 0,-1 1,0-1,0 0,1 0,-1 0,0-1,2 0,7-8,-1-1,0 1,0-1,-1-1,0 0,-1 0,-1-1,0 0,0 0,-2-1,1 0,-2 0,1-5,12-25,-20 93,2-43,-1 0,1 0,1 0,-1 0,1 0,0 0,1 0,-1 0,1 0,0 0,1 0,-1 0,1 0,0-1,1 1,-1-1,1 1,0-1,0 0,1 0,0 0,0-1,0 1,0-1,1 0,-1 0,1-1,0 1,0-1,1 0,25 6,0-5</inkml:trace>
  <inkml:trace contextRef="#ctx0" brushRef="#br0" timeOffset="350.098">629 15,'-2'5,"0"1,1 0,-1 0,1 0,0 0,1 1,-1-1,1 0,0 0,1 0,0 1,0-1,0 0,0 0,1 0,0-1,1 1,-1 0,1-1,0 1,0-1,1 0,0 0,0 0,0-1,0 1,1-1,-1 0,7 5,0 0,1-1,0 0,0-1,0 0,1-1,0 0,0-1,1-1,0 0,11 1,-20-3,0-1,0 0,0 0,0 0,0-1,0 0,0 0,0 0,1 0,-1-1,0 0,0 0,0 0,-1-1,1 0,0 0,0 0,-1 0,1-1,-1 0,0 0,0 0,0 0,0-1,-1 1,1-1,-1 0,0 0,3-4,-3-1,0 0,-1 1,0-1,-1 0,1 0,-2 0,1 0,-1 0,-1-1,1 1,-2 0,1 0,-1 0,-1 1,1-1,-1 0,-4-5,7 13,-1 0,1 1,0-1,-1 0,1 1,-1-1,1 0,-1 1,0-1,1 1,-1-1,1 1,-1-1,0 1,0 0,1-1,-1 1,0 0,0-1,1 1,-1 0,0 0,0 0,0 0,1 0,-1 0,0 0,0 0,0 0,1 0,-1 0,0 0,0 1,1-1,-1 0,0 1,0-1,1 0,-1 1,0-1,1 1,-1-1,1 1,-1-1,0 1,1 0,-1-1,1 1,0 0,-1-1,1 1,-1 0,1 0,0-1,0 1,-1 0,1 0,0-1,0 1,0 0,0 0,0 0,0-1,0 1,0 0,0 0,0 0,1-1,-1 1,0 1,0 3,0 0,0 0,1 1,-1-1,1 0,0 0,1 0,-1 0,1 0,0 0,0 0,0-1,1 1,0-1,0 1,0-1,0 0,1 0,-1 0,1-1,0 1,0-1,2 1,106 56,-61-42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0.6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0 132,'14'3,"0"2,-1-1,0 2,0 0,0 0,-1 1,0 1,0 0,-1 1,0 0,-1 0,0 1,0 1,-1 0,0 0,-1 1,0-1,-1 2,0-1,-1 1,-1 0,0 1,-1-1,0 1,-1 0,0 2,28-83,-19 42,2 1,0 0,2 1,0 0,2 2,0 0,17-14,-34 34,-1 0,1 1,0-1,-1 0,1 0,-1 1,1-1,0 1,0-1,-1 1,1-1,0 1,0-1,0 1,-1-1,1 1,0 0,0 0,0-1,0 1,0 0,0 0,0 0,0 0,-1 0,1 0,0 0,0 1,0-1,0 0,0 0,0 1,0-1,-1 0,1 1,0-1,0 1,0-1,-1 1,1 0,0-1,-1 1,1 0,-1-1,1 1,0 0,-1 0,0-1,1 1,-1 0,1 0,-1 0,0 0,0 0,1-1,-1 1,0 0,0 0,0 0,0 0,0 0,0 0,0 0,-1 0,1 0,0-1,0 2,0 1,0 6,0 1,0-1,1 0,1 1,-1-1,2 0,-1 0,1 0,0 0,1-1,0 1,1-1,-1 0,2 0,-1 0,1-1,0 0,4 3,1-3,0 0,1-1,0 0,1-1,-1 0,1-1,0-1,0 0,0-1,0 0,0-1,1 0,-1-1,0-1,1 0,-1 0,0-2,0 0,0 0,0-1,-1 0,0-2,1 1,-2-1,1-1,-1 0,2-2,-7 4,0-1,-1 1,1-1,-1 0,-1 0,1-1,-1 1,0-1,-1 0,1 0,-2 0,1-1,0-1,-2 5,0 0,0 0,0 0,-1 0,1 0,-1 0,0 0,-1 1,1-1,0 0,-1 0,0 0,0 0,0 0,-1 0,1 1,-1-1,0 1,0-1,0 1,0 0,-1-1,1 1,-1 0,0 1,-1-3,1 4,1-1,0 0,0 0,-1 1,1 0,-1-1,0 1,1 0,-1 0,0 0,1 1,-1-1,0 1,0-1,0 1,0 0,1 0,-1 0,0 1,0-1,0 1,0-1,1 1,-1 0,0 0,1 0,-1 0,1 1,-1-1,1 1,0-1,-1 1,1 0,-1 1,-1 1,0 1,-1 0,1 0,1 0,-1 0,1 1,0 0,0-1,1 1,0 0,0 0,0 0,1 1,0-1,0 1,0-1,1-1,0 1,0 0,1-1,-1 1,1-1,0 1,1-1,0 0,0 1,0-1,0 0,1 0,-1 0,1-1,1 1,-1-1,1 1,-1-1,1 0,0-1,1 1,-1-1,1 1,-1-1,1-1,0 1,1 0,11 4,1 0,0-1,0 0,0-2,1 0,0-1,12 0,23 0</inkml:trace>
  <inkml:trace contextRef="#ctx0" brushRef="#br0" timeOffset="322.372">1204 105,'209'176,"-126"-112,-82-63,0-1,0 1,0 0,0-1,0 1,0-1,0 1,0-1,0 0,0 1,0-1,0 0,0 0,1 1,-1-1,0 0,0 0,0-1,0 1,1 0,-1 0,0 0,0-1,0 1,0-1,0 1,0-1,0 1,0-1,0 0,0 1,0-1,0 0,0 0,0 1,-1-1,1 0,0 0,-1 0,1 0,-1 0,1 0,-1 0,1 0,-1-1,1 1,-1 0,0 0,0 0,0 0,0 0,0-1,0 1,0 0,0 0,0 0,0-1,2-215,-2 212,1-1,0 1,1-1,-1 1,1 0,0 0,0-1,1 1,0 0,0 1,0-1,0 1,1-1,-1 1,2 0,13-12</inkml:trace>
  <inkml:trace contextRef="#ctx0" brushRef="#br0" timeOffset="689.953">1912 145,'-5'6,"-1"0,1 0,0 1,1 0,-1 0,1 0,1 0,-1 1,1 0,1-1,-1 1,1 0,1 0,0 0,0 0,0 1,1-1,1 7,0-12,0 0,1 0,-1 0,1 0,0 0,0 0,0-1,1 1,-1-1,0 1,1-1,0 0,-1 0,1 0,0 0,0-1,0 1,0-1,1 0,-1 0,0 0,1 0,-1 0,0-1,1 1,87-3,-86 1,0 0,-1 0,1-1,-1 1,1-1,-1 0,1 0,-1-1,0 1,0-1,0 0,0 0,-1 0,1 0,-1-1,0 0,0 1,0-1,0 0,-1-1,0 1,1 0,-2-1,1 1,0-1,-1 1,0-1,0 0,0 0,-1 1,0-1,1 0,-2 0,1 0,-1 0,1 1,-1-1,0 0,-1 1,1-1,-2-1,-2-1,-1 0,1 0,-2 1,1 0,-1 0,1 1,-1 0,-1 0,1 0,-1 1,0 0,0 1,0 0,0 0,-1 1,1-1,-1 2,0-1,1 2,-1-1,0 1,0 0,1 1,-1 0,0 0,1 1,-1 0,1 0,-3 2,8-3,0 0,0 0,1 0,-1 1,0-1,1 0,-1 1,1 0,0 0,-1-1,1 1,0 1,0-1,1 0,-1 0,0 1,1-1,-1 1,1-1,0 1,0 0,0 0,0-1,0 1,0 0,1 0,0 0,-1 0,1 0,0 0,1 0,-1-1,0 1,1 0,0 0,-1 0,1 0,0-1,1 2,1 0,1 0,0-1,0 1,0-1,0 0,0 0,1 0,0 0,-1-1,1 0,0 0,0 0,1 0,34 10</inkml:trace>
  <inkml:trace contextRef="#ctx0" brushRef="#br0" timeOffset="922.362">2421 38,'0'2,"0"6,0 10,0 9,0 6,0 6,0-1,2-1,3-6,3-4,2-6,2-6,4-8,1-7,-1-11,-1-3</inkml:trace>
  <inkml:trace contextRef="#ctx0" brushRef="#br0" timeOffset="1388.019">2728 265,'16'0,"1"-1,0-1,-1 0,1-1,-1-1,0-1,0 0,0-1,6-4,-14 6,0 0,-1 0,0-1,0 0,0-1,0 1,-1-1,0 0,0-1,-1 1,0-1,0 0,0-1,-1 1,0-1,0 0,-1 0,2-8,-4 13,0 0,0 0,0 0,-1 0,1 0,-1 0,0-1,0 1,0 0,0 0,0 0,-1-1,0 1,1 0,-1 0,0 0,-1 0,1 0,0 1,-1-1,0 0,0 0,1 1,-1-1,-1 1,1 0,0 0,-1 0,1 0,-1 0,1 0,-1 0,0 1,0 0,0-1,0 1,0 0,0 0,0 1,0-1,0 1,0-1,-1 1,1 0,-4 1,-1 0,1 0,0 1,0 0,0 0,0 1,0 0,0 0,1 0,-1 1,1 0,0 1,0-1,1 1,-1 0,1 0,0 1,0 0,1 0,0 0,0 0,0 0,1 1,-1 1,1-2,0-1,1 1,0 0,0 1,0-1,0 0,1 0,0 1,1-1,-1 1,1-1,0 1,1-1,0 1,0-1,0 0,1 0,0 1,0-1,0 0,1 0,0-1,0 1,0 0,1-1,0 0,3 4,7 1,0-1,1 0,0-1,0 0,1-2,0 1,0-2,0 0,1-1,0-1,0 0,0-2,8 1,44 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38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256 154,'-4'-5,"0"1,0 0,0-1,-1 1,1 1,-1-1,0 1,0-1,0 2,0-1,-1 0,1 1,-1 0,0 0,0 1,1 0,-1 0,0 0,0 0,0 1,0 0,0 1,0-1,0 1,0 0,0 0,1 1,-5 1,3 1,0 1,0-1,1 1,0 0,0 1,0-1,1 1,-1 0,1 1,1-1,-1 1,1 0,1 0,-1 0,1 1,0-1,1 1,0 0,0-1,0 1,1 0,1 0,-1 0,1 2,0-8,1 1,-1 0,1-1,0 1,0-1,0 1,0-1,0 1,0-1,1 1,-1-1,1 0,0 0,-1 0,1 0,0 0,0 0,0 0,1-1,-1 1,0-1,1 1,-1-1,1 0,-1 0,1 0,-1-1,1 1,0 0,-1-1,1 0,0 0,1 1,4-1,-1 0,0-1,1 1,-1-1,0-1,0 1,0-1,0 0,0-1,0 0,-1 0,2-1,1-4,0 0,-1 0,0 0,0-1,-1-1,0 1,-1-1,0 0,0 0,-1-1,-1 0,0 0,0 0,-1 0,0-1,-1 1,-1-1,1 1,-2-1,0-8,-2 51,0-17,0-1,1 1,1 0,0-1,1 1,0 0,1-1,0 1,1-1,1 0,0 0,1 0,0 0,1-1,1 0,1 1,9 2,0-6</inkml:trace>
  <inkml:trace contextRef="#ctx0" brushRef="#br0" timeOffset="508.795">523 114,'37'44,"2"-2,2-1,24 17,-20-17,-42-39,-2-1,-1 0,0 0,0 0,1 0,-1 0,0 0,1-1,-1 1,1 0,-1 0,1-1,0 1,-1 0,1-1,0 1,-1-1,1 1,0-1,0 1,-1-1,1 1,0-1,0 1,0-1,0 0,-1 0,1 0,0 1,0-1,0 0,0 0,0 0,0 0,0 0,0 0,-1-1,1 1,0 0,0 0,0-1,0 1,0 0,-1-1,1 1,0-1,0 1,-1-1,1 0,0 1,-1-1,1 0,0 1,-1-1,1 0,-1 0,1 0,19-163,-18 156,0-1,0 1,1 0,0 0,0 0,1 0,0 0,1 1,0 0,0 0,0 0,1 0,0 1,0 0,0 0,1 1,0 0,0 0,1 0,-1 1,1 0,0 1,3-1,10 0</inkml:trace>
  <inkml:trace contextRef="#ctx0" brushRef="#br0" timeOffset="816.96">1098 341,'18'-7,"1"-1,-1-1,0-1,-1 0,0-1,-1-1,0-1,-1 0,0-1,-1 0,0-2,-2 1,0-1,0-1,-2 0,6-12,-5-27,-11 55,0 0,0-1,0 1,0-1,-1 1,1-1,0 1,-1-1,1 1,-1 0,1-1,-1 1,1 0,-1-1,0 1,0 0,0 0,0 0,0 0,0 0,0 0,0 0,0 0,0 0,-1 0,1 1,0-1,-1 0,1 1,0-1,-1 1,1 0,-1-1,1 1,-1 0,0 0,-3 1,0 1,-1-1,1 2,0-1,0 0,0 1,0 0,0 0,1 0,-1 1,1 0,0-1,0 1,0 1,1-1,-1 1,1-1,0 1,1 0,-1 0,1 0,0 1,0-1,0 0,1 1,0 0,-2-1,1 0,0 0,1 0,-1 0,1 1,0-1,1 0,-1 1,1-1,0 1,0-1,1 1,0-1,0 1,0-1,0 0,1 0,0 0,0 0,0 0,1 0,-1 0,1 0,1-1,-1 0,0 0,1 0,0 0,0 0,0-1,1 1,-1-1,3 1,4 1,0-1,0 0,0-1,1 0,0 0,-1-2,1 1,0-1,0-1,0 0,-1-1,1 0,0-1,10-3,20-6</inkml:trace>
  <inkml:trace contextRef="#ctx0" brushRef="#br0" timeOffset="1415.747">1659 21,'-3'3,"-1"1,1 0,0-1,0 1,0 1,0-1,1 0,0 1,0-1,0 1,0 0,1-1,-1 1,1 0,1 0,-1 0,1 0,-1 0,2 0,-1 0,0 0,1 0,0 0,0 0,0-1,1 1,0 0,0-1,0 1,0-1,1 1,0-1,0 0,0 0,0 0,0-1,1 1,0-1,0 0,0 0,2 2,1 0,0 0,-1 0,2-1,-1 0,1 0,-1 0,1-1,0 0,0-1,0 0,1 0,-1-1,0 0,1 0,-1-1,1 0,-1 0,0-1,1 0,-1-1,0 0,0 0,0-1,0 0,0 0,0-1,-1 0,0 0,0-1,0 1,0-2,-1 1,1-1,-2 0,6-6,-6 4,0-1,0 0,-1 0,0-1,0 1,-1-1,0 0,-1 0,0 0,-1 0,0 0,0 0,-1-7,-1 16,1 1,-1 0,1-1,-1 1,1 0,-1 0,1 0,-1-1,1 1,-1 0,1 0,-1 0,1 0,-1 0,1 0,-1 0,1 0,-1 0,0 0,1 0,-1 1,1-1,-1 0,1 0,-1 0,1 1,0-1,-1 0,1 0,-1 1,1-1,-1 0,1 1,0-1,-1 1,1-1,0 1,-1-1,1 0,0 1,0-1,-1 1,1-1,0 1,0-1,0 1,0-1,0 1,0 0,0-1,0 1,0-1,0 1,0-1,0 1,0-1,0 1,0-1,1 1,-1 0,-3 4,1 0,0 0,0 0,1 0,-1 0,1 1,0-1,0 1,1-1,0 1,0-1,0 0,1 1,-1-1,1 1,0-1,1 0,0 1,-1-1,2 0,-1 0,1 0,-1-1,1 1,0 0,1-1,-1 0,1 0,0 0,0 0,0-1,1 0,-1 1,1-1,-1-1,1 1,0-1,4 1,-2-1,0 0,0-1,0 0,1 0,-1-1,0 0,1-1,-1 1,0-1,1-1,-1 1,0-1,0 0,0-1,0 0,-1 0,1 0,-1-1,0 0,0 0,0-1,0 1,-1-1,2-2,1-2,0 0,-1 0,0 0,-1-1,0 0,0 0,-1-1,0 0,-1 1,0-2,-1 1,0 0,-1-1,1-10,-6 6,-4 35,6-12,0 0,0 0,0 0,1 0,0-1,1 1,-1 0,1 0,1 0,-1 0,1-1,0 1,1-1,-1 1,1-1,1 0,-1 0,1 0,0 0,0-1,1 0,0 0,0 0,0 0,0-1,1 0,3 2,9 5,1-2,0 0,0 0,1-2,0-1,0 0,1-2,16 2,8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50.4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240 427,'-9'0,"-1"-1,1 1,-1 1,1 0,0 0,-1 1,1 0,0 0,0 1,0 0,0 1,1 0,0 1,-1-1,1 1,1 1,-1 0,1 0,0 0,-2 3,-41 80,48-86,1 1,0-1,0 0,0 1,0-1,1 0,0 1,-1-1,1 1,0-1,1 1,-1-1,1 1,-1-1,1 0,0 1,0-1,1 0,-1 0,0 0,1 0,0 0,0 0,0 0,0 0,0-1,1 1,-1-1,5 1,0 0,-1-1,1 0,0 0,0-1,0 0,0 0,0 0,0-1,0 0,0-1,0 0,0 0,0 0,0-1,0 0,0 0,0 0,-1-1,0 0,1-1,-1 0,0 1,-1-2,5-2,1-3,1-1,-1 0,-1 0,0-1,-1-1,0 1,-1-2,0 1,-1-1,-1 0,0 0,-1-1,0 0,-1 0,0-5,5-32,-2-1,-2 1,-3-45,-1 81,-11-121,10 136,0 0,0 0,0 0,0 0,0 0,0-1,0 1,0 0,-1 0,1 0,0 0,-1 0,1 0,0 0,-1 0,0 0,1 0,-1 0,1 0,-1 0,0 0,0 1,1-1,-1 0,0 0,0 1,0-1,0 1,0-1,0 1,0-1,0 1,0-1,0 1,0 0,0 0,-1 0,1-1,0 1,0 0,0 0,0 0,0 1,0-1,-1 0,1 0,0 1,-3 4,-1 1,1 0,0 0,1 0,0 1,0-1,0 1,1 0,0 0,0 0,0 0,1 0,-2 7,-9 32,3 1,1 0,3 1,2-1,2 1,3 20,-3-57,2 0,0 0,0 0,1 0,0-1,1 1,0-1,1 1,0-1,0 0,1 0,1-1,-1 0,2 0,-1 0,1 0,0-1,1 0,0-1,0 0,1 0,0-1,0 0,5 2,-3-4,1-1,1-1,-1 0,0 0,0-1,1-1,-1 0,1-1,-1 0,0 0,0-2,0 1,0-2,0 0,0 0,-1-1,0 0,0-1,0 0,-1-1,0 0,0-1,-1 0,1 0,-2-1,1 0,-2-1,1 0,-1 0,-1 0,1-1,-2 0,0 0,0-1,-1 0,0 1,-1-1,0-7,-1 17,-1 0,-1-1,1 1,0 0,-1-1,1 1,-1 0,1-1,-1 1,0-1,0 1,0 0,-1-1,1 1,-1-1,1 1,-1 0,0-1,0 1,0 0,0 0,0-1,0 1,0 0,-1 0,1 0,-1 1,0-1,1 0,-1 1,0-1,0 1,0-1,0 1,0 0,-1 0,1 0,0 0,-2 0,0 2,0 1,0-1,0 1,0 0,0 1,1-1,-1 0,1 1,0 0,0 0,0 0,0 0,0 1,1-1,-1 1,1-1,0 1,0 0,0 0,1 0,-1 0,1 0,0 0,0 1,1-1,-1 0,1 1,0 0,0 2,0 0,0 1,1-1,0 0,0 0,0 0,1 0,0 0,1 0,0 0,0 0,0-1,1 0,0 1,0-2,0 1,1 0,0-1,0 0,4 3,6 5,1-1,0 0,0-2,1 0,1-1,-1 0,3-1,59 19,-6-7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8:48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1,'-11'1,"-1"1,1 0,0 0,0 1,0 1,1 0,-1 0,1 1,0 1,0-1,1 1,0 1,0 0,0 0,1 1,0 0,0 1,1 0,0 0,1 0,0 1,0 0,1 0,4-7,0 0,0 0,0 1,0-1,1 0,-1 1,1-1,0 0,0 1,0-1,0 0,1 1,-1-1,1 0,0 0,0 1,0-1,0 0,1 0,-1 0,1 0,0 0,0-1,0 1,0 0,0-1,1 0,-1 1,1-1,-1 0,1 0,0-1,0 1,0 0,0-1,0 0,0 0,3 1,25 7,-1-2,2 0,-1-3,1 0,0-2,-1-2,1 0,5-3,21 0,-1-3,1-2,-1-3,-1-2,6-5,-53 17,0-2,0 1,0-1,-1 0,1-1,-1 0,1 0,-1-1,0 0,-1-1,1 1,-1-1,-1-1,1 1,-1-1,0-1,0 1,4-8,-10 12,1 0,-1 1,1-1,-1 0,0 0,0 1,0-1,-1 0,1 0,-1 1,1-1,-1 0,0 1,0-1,0 1,0-1,-1 1,1-1,-1 1,1 0,-1 0,0 0,0 0,0 0,0 0,0 0,0 1,0-1,-1 1,1-1,-1 1,1 0,-2 0,-3-3,1 2,-1-1,1 1,-1 0,0 0,0 1,0 0,0 0,0 1,0 0,0 0,-6 1,8 0,0 1,0 0,0-1,1 2,-1-1,1 0,-1 1,1 0,0 0,0 0,0 0,1 1,-1 0,1 0,0 0,0 0,0 0,0 0,1 1,0-1,0 1,0 0,0 0,1 0,0 0,0 0,0 0,0 0,1 0,0 0,0 0,0 0,1 0,0 0,0 0,0 0,1 0,-1 0,1 0,0-1,0 1,1-1,0 1,-1-1,1 0,1 0,-1 0,1-1,3 4,8 2,0-1,0 0,1-1,1-1,-1 0,1-1,-1-1,2 0,-1-2,0 0,0-1,16 0,30 1,-1-2,0-3,52-10,-57 4</inkml:trace>
  <inkml:trace contextRef="#ctx0" brushRef="#br0" timeOffset="670.948">1572 135,'-13'-8,"0"1,0 0,0 1,-1 0,0 1,0 0,-1 1,1 1,-1 0,0 1,0 1,7 0,-1 1,1 0,0 1,0 0,0 0,0 0,0 1,0 0,0 1,1 0,-1 0,1 1,0 0,0 0,0 0,0 1,1 0,0 0,0 1,-4 4,8-8,0 0,1 0,-1 0,1 0,0 0,0 0,-1 0,1 1,1-1,-1 0,0 1,0-1,1 0,-1 1,1-1,0 1,0-1,0 1,0-1,0 1,1-1,-1 0,1 1,-1-1,1 0,0 1,0-1,0 0,0 0,1 1,-1-1,0 0,1 0,-1-1,1 1,0 0,0 0,0-1,0 1,0-1,1 1,10 4,0-1,0-1,1 0,-1 0,1-2,-1 1,1-2,0 0,0-1,0 0,0-1,0 0,9-3,-15 3,0 0,-1 0,1-1,-1 0,1 0,-1-1,0 0,0 0,0 0,-1-1,1 0,-1-1,0 0,0 1,0-2,-1 1,1-1,-1 0,0-1,13 49,-11-37,0 1,0-1,0-1,1 1,0-2,-1 1,2-1,-1 0,0 0,1-1,-1 0,1-1,-1 0,1 0,0-1,0 0,-1 0,1-1,0 0,-1-1,1 0,7-3,-3 0,-1 0,-1-1,1-1,-1 0,0 0,-1-1,0 0,0-1,0 0,-1-1,-1 0,0 0,0-1,4-8,-9 14,0 1,0 0,0 0,0 0,1 0,-1 1,1-1,0 1,0 0,1 0,-1 1,0-1,1 1,0 0,-1 0,1 0,0 1,0 0,0 0,0 0,0 0,0 1,0 0,0 0,1 0,0 1,15 4,0 0,-1 1,1 1,-1 2,-1-1,1 2,-2 1,1 0,-2 1,1 1,-2 1,5 5,-20-19,1 1,-1 0,1-1,-1 1,1 0,-1 0,0 0,0 0,1 0,-1 0,0 0,0 1,0-1,0 0,0 1,-1-1,1 1,0-1,0 0,-1 1,1 0,-1-1,0 1,1-1,-1 1,0 0,0-1,0 1,0-1,0 1,0 0,-1-1,1 1,0-1,-1 1,1-1,-1 1,0-1,0 1,1-1,-1 1,0-1,0 0,0 0,0 1,0-1,-1 0,1 0,0 0,-2 1,-14 4,0 0,-1-1,1-1,-1-1,-1 0,1-2,-2 1,-19 1,-10 3,36-4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2:38.28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23488 11377,'47'-109,"-46"108,-1 0,0 1,1-1,-1 1,1-1,-1 1,1-1,-1 1,1-1,-1 1,1-1,-1 1,1 0,-1-1,1 1,0 0,-1 0,1-1,0 1,-1 0,1 0,0 0,-1 0,1 0,0 0,-1 0,1 0,0 0,-1 0,1 0,0 0,-1 0,1 1,0-1,-1 0,1 0,0 1,-1-1,1 1,-1-1,1 0,-1 1,1-1,-1 1,1-1,-1 1,1-1,-1 1,0 0,1-1,-1 1,0-1,0 1,1 0,16 38,-16-38,18 60,-15-41,1 0,0 0,2 0,1 0,0-1,1 0,1-1,1 0,0-1,1 0,1-1,1 0,0-1,1 0,1-1,5 3,-19-16,0 1,0-1,0 0,1 1,-1-1,0 0,0 0,1 0,-1-1,1 1,-1-1,1 1,-1-1,1 0,-1 0,1 0,-1 0,1 0,-1 0,0-1,1 1,-1-1,1 0,-1 0,0 0,1 0,-1 0,0 0,0-1,0 1,0-1,0 1,0-1,-1 0,1 0,0 0,-1 0,1 0,-1 0,0 0,0 0,0-1,0 1,5-15,-2-1,0 0,-1 0,0 0,-2 0,0-13,1 5,1-90,-3 143,9 117,-8-138,0-1,0 0,1 1,0-1,0 0,1 0,-1 0,1-1,0 1,0 0,1-1,-1 0,1 0,0 0,0 0,0-1,1 1,-1-1,1 0,0-1,0 1,0-1,0 0,2 1,-1-2,0 0,0 0,0 0,0-1,1 0,-1 0,0-1,0 1,0-1,0-1,0 1,0-1,0 0,-1-1,1 1,0-1,-1 0,0 0,0-1,0 1,0-1,-1-1,1 1,-1 0,0-1,1-1,6-8,-1-1,0 0,0 0,-2-1,0 0,-1 0,0-1,1-8,3-46,-12 71,1 0,0-1,0 1,-1 0,1 0,-1-1,1 1,0 0,-1 0,1 0,-1-1,1 1,0 0,-1 0,1 0,-1 0,1 0,-1 0,1 0,0 0,-1 0,1 0,-1 0,1 0,-1 0,1 0,0 0,-1 1,1-1,-1 0,1 0,0 0,-1 1,1-1,0 0,-1 1,1-1,0 0,-1 1,1-1,0 0,0 1,-1-1,1 0,0 1,0-1,0 1,0-1,0 0,-1 1,1-1,0 1,0-1,0 1,0-1,0 0,0 1,0-1,0 1,0-1,1 1,-1-1,0 0,0 1,0 0,-1 3,0 1,0-1,0 1,1 0,0 0,-1-1,2 1,-1 0,0 0,1-1,0 1,0 0,1-1,-1 1,1-1,0 1,0-1,0 0,1 0,-1 0,1 0,0 0,0-1,1 1,-1-1,1 0,-1 0,5 2,8 6,0-1,0-1,1-1,1 0,-1-1,16 4,32 7,1-3,1-2,0-4,68 1,-126-9,0 0,0 0,0-1,0 0,1 0,-1-1,0 0,0-1,0 0,0 0,0-1,-1 0,1 0,4-4,-12 6,0 0,0 0,1 0,-1 0,0 0,0-1,0 1,0 0,-1-1,1 1,0-1,0 1,-1-1,1 1,-1-1,0 0,1 1,-1-1,0 0,0 1,0-1,0 1,0-1,0 0,-1 1,1-1,0 0,-1 1,1-1,-1 1,0-1,0 1,1-1,-1 1,0 0,-1-1,-41-47,33 41,-1 0,1 0,-1 1,-1 1,1 0,-1 0,0 1,0 1,-1 0,1 1,-1 0,0 1,0 0,0 1,0 0,0 1,0 1,0 0,0 1,-9 2,19-3,0 0,-1 0,1 0,0 0,0 0,0 1,0 0,0-1,0 1,1 0,-1 0,1 1,-1-1,1 0,0 1,0 0,0-1,0 1,0 0,1 0,-1 0,1 0,0 0,0 0,0 1,0-1,0 0,1 1,0-1,-1 0,1 1,1-1,-1 0,0 1,1-1,-1 0,1 1,0-1,0 0,1 0,-1 0,1 0,-1 0,2 1,6 4,1 0,1 0,-1-1,1-1,0 1,1-2,0 0,0 0,0-1,0 0,1-1,-1-1,1 0,0 0,-1-2,1 1,0-2,0 1,6-3,-13 3,1 1,-1-2,0 1,0-1,0 0,0 0,0-1,0 0,0 0,-1 0,1-1,0 1,-1-1,0-1,0 1,0-1,0 0,-1 0,1 0,-1-1,0 0,0 1,-1-1,1-1,-1 1,0 0,-1-1,-2 6,0 0,0 1,0-1,0 0,0 0,-1 1,1-1,0 0,0 0,0 0,-1 0,1 1,0-1,0 0,0 0,-1 0,1 0,0 0,0 0,-1 1,1-1,0 0,-1 0,1 0,0 0,0 0,-1 0,1 0,0 0,0 0,-1 0,1 0,0 0,0-1,-1 1,1 0,0 0,0 0,-1 0,1 0,0 0,0-1,-1 1,1 0,0 0,0 0,0-1,-1 1,1 0,0 0,0 0,-1 3,-1 1,1 0,0 0,1 0,-1 0,1 1,-1-1,1 0,1 0,-1 0,0 0,1 0,0 0,0 0,0 0,1 0,-1 0,1 0,0-1,0 1,0 0,0-1,1 0,0 0,-1 0,1 0,0 0,0 0,1-1,-1 1,0-1,5 2,-4-1,0-1,0 1,0-1,1 0,-1 0,1-1,-1 1,1-1,0 0,-1 0,1-1,0 1,0-1,0 0,0 0,-1-1,1 0,0 1,0-2,-1 1,1 0,-1-1,1 0,-1 0,0 0,1-1,-1 1,1-3,-1 1,0-1,0 0,0 0,-1 0,0 0,0 0,0-1,-1 0,0 1,0-1,-1 0,1 0,-1 0,0 0,-1 0,1 0,-1-1,-1 1,0-5,-1-5,0 1,-1-1,-1 1,0-1,-1 1,-1 0,-1 0,-50-73,56 88,1 0,-1 0,1-1,-1 1,1 0,0-1,-1 1,1 0,0-1,-1 1,1-1,0 1,-1 0,1-1,0 1,0-1,-1 1,1-1,0 1,0-1,0 1,0-1,0 1,0-1,0 1,0-1,0 1,0-1,0 1,0-1,0 1,0-1,0 1,0-1,0 1,1-1,-1 1,0-1,0 1,1 0,-1-1,0 1,1-1,-1 1,0 0,1-1,-1 1,1 0,-1-1,0 1,1 0,-1 0,1-1,-1 1,1 0,-1 0,1 0,-1 0,1 0,-1 0,1 0,-1 0,1 0,0 0,40 4,-33-2,9 0,36 6,-1 3,0 1,16 8,-65-19,0 0,1 0,-1 0,0 0,0 0,0 1,0 0,0-1,0 1,0 0,0 0,-1 1,1-1,-1 1,0-1,1 1,-1 0,-1-1,1 1,0 0,-1 0,1 0,-1 1,0-1,0 0,0 1,0-1,-1 0,1 1,-8 47,5-48,1 1,0 0,-1 0,1 0,1 1,-1-1,0 0,1 0,0 0,0 0,0 1,1-1,-1 0,1 0,0 0,0 0,1 0,-1 0,1 0,0 0,0-1,0 1,0 0,1-1,0 0,-1 0,1 0,0 0,0 0,2 1,9 1,0 0,1 0,-1-1,1-1,0-1,0 0,0-1,1 0,-1-1,0-1,0 0,0-2,0 1,0-2,-1 0,1 0,12-7,-19 9,-1-1,0 1,1-2,-1 1,0-1,-1 1,1-2,-1 1,0-1,0 0,0 0,-1-1,1 0,-2 0,1 0,0 0,-1-1,0 0,-1 0,0 0,0 0,0 0,-1-1,1-2,-3 8,-1 0,1 0,0 0,-1 0,1 0,-1 0,0 0,1 0,-1 0,0 0,0 0,0 0,0 1,-1-1,1 0,0 1,-1-1,1 1,-1 0,0-1,1 1,-1 0,0 0,0 0,0 0,0 0,1 0,-1 1,0-1,-1 1,1-1,0 1,0 0,0 0,0 0,-1 0,-2 0,0 0,1 0,-1 1,0 0,1-1,-1 2,1-1,0 0,-1 1,1 0,0 0,0 0,0 1,0-1,0 1,0 1,1-2,1 0,0 0,0 1,0 0,0-1,0 1,1 0,-1 0,1 0,-1 0,1 0,0 0,1 0,-1 0,0 0,1 1,0-1,-1 0,2 0,-1 1,0-1,0 0,1 0,0 1,0-1,0 0,0 0,1 2,2 2,0 0,0 0,1-1,-1 0,2 0,-1 0,1 0,0-1,0 0,0 0,4 2,57 31,4-4</inkml:trace>
  <inkml:trace contextRef="#ctx0" brushRef="#br0" timeOffset="3060.556">27072 11310,'-7'19,"-2"21,0 20,4 18,8 14,7 7,5 1,-1-4,-2-6,-4-12,-2-19</inkml:trace>
  <inkml:trace contextRef="#ctx0" brushRef="#br0" timeOffset="3619.601">26937 11417,'0'-15,"7"-68,-7 81,1 0,0 0,0 0,-1-1,1 1,0 0,1 0,-1 1,0-1,1 0,-1 0,1 1,-1-1,1 0,0 1,-1 0,1-1,0 1,0 0,0 0,0 0,0 0,1 0,-1 1,0-1,0 1,0-1,1 1,-1 0,0 0,0 0,1 0,0 0,13 3,0 1,-1 1,1 0,-1 0,0 2,-1 0,1 0,-1 2,4 3,-1-3,-1 1,0 0,-1 2,0 0,-1 0,0 1,-1 1,-1 0,0 1,-1 0,3 5,-13-18,0 0,0 1,0-1,0 1,0-1,0 0,-1 1,1-1,-1 1,0-1,0 1,0-1,0 1,0 0,0-1,0 1,-1-1,0 1,1-1,-1 0,0 1,0-1,0 0,-1 1,1-1,0 0,-1 0,1 0,-1 0,0 0,0-1,0 1,0 0,0-1,0 1,0-1,0 0,-1 0,1 0,0 0,-1 0,1 0,-1-1,1 1,-1-1,1 0,-3 2,0-1,0 0,0-1,0 1,0-1,0 0,0 0,0 0,0-1,0 0,0 0,0 0,0 0,1-1,-1 0,0 0,1 0,-1-1,1 1,0-1,0 0,0 0,0-1,1 1,-1-1,1 0,0 0,0 0,0 0,1 0,-1-1,1 1,0-1,0 0,1 1,-1-1,1 0,0 0,1 0,-1 0,1 0,0-2,3-11,1 0,1 0,0 1,2 0,0 0,0 0,2 1,0 0,1 1,0 0,5-3,0-5,16-19,-2-2,-1 0,-3-2,-2-1,-2-1,-2 0,-2-2,-2 0,-3-1,-1 0,-3-6,-6 51,-1 1,0-1,-1 0,1 1,-1-1,-1 0,1 1,-1-1,0 0,0 1,0-1,-1 1,0-1,0 1,0 0,-1-1,0 1,0 1,0-1,0 0,-1 1,0 0,0-1,-3-1,5 5,0 1,0-1,0 1,0 0,0 0,0-1,0 1,-1 1,1-1,0 0,0 0,0 1,0-1,0 1,0 0,0-1,0 1,0 0,0 0,1 0,-1 1,0-1,1 0,-1 1,1-1,-1 1,1-1,0 1,-1 0,1 0,0-1,0 2,-30 65,21-26,3 1,1 1,1-1,3 1,2-1,2 1,1 0,2-1,3 0,1 0,3 3,-1-1,2 0,2-1,2 0,2-2,2 0,24 36,-10-43,-30-44,-6-8</inkml:trace>
  <inkml:trace contextRef="#ctx0" brushRef="#br0" timeOffset="3883.844">27111 10829,'-14'-7,"1"-2,11 5,17 8,25 7,25 9,25 6,18 3,-10-4</inkml:trace>
  <inkml:trace contextRef="#ctx0" brushRef="#br0" timeOffset="4166.561">27726 11297,'11'-3,"0"1,1 0,-1 1,0 0,0 1,1 0,-1 1,0 0,0 0,0 2,0-1,0 1,0 1,-1 0,1 0,-1 1,0 1,0-1,-1 2,0-1,0 1,0 0,-1 1,0 0,-1 1,0-1,0 2,-1-1,1 1,-1 5,0 2,-1-1,0 0,-1 1,-1 0,-1 0,0 0,-1 0,-1 0,-1 0,0 0,-4 15,1-15,-4-50,-1-212,9 244,-1-1,0-1,1 1,-1-1,1 1,-1 0,1-1,0 1,0-1,0 1,0-1,0 1,0-1,1 1,-1-1,1 1,0 0,0-1,0 1,0 0,0 0,0-1,1 1,-1 0,1 0,-1 0,1 1,0-1,0 0,-1 1,1-1,0 1,1-1,-1 1,0 0,0 0,1 0,-1 0,2 0,13 0,0 1,-1 0,1 1,0 1,0 0,16 5,-5-1,39 7</inkml:trace>
  <inkml:trace contextRef="#ctx0" brushRef="#br0" timeOffset="-247443.243">160 67,'42'6,"0"-3,1-1,-1-2,2-1,-25 0,825-48,-800 46,108-6,1 7,0 6,20 9,-90 4,-63-9</inkml:trace>
  <inkml:trace contextRef="#ctx0" brushRef="#br0" timeOffset="-120355.734">1885 2754,'-13'-137,"12"131,-1 0,-1 0,1 0,-1 0,0 0,0 1,-1-1,1 1,-1 0,0 0,-1 0,1 1,-1-1,0 1,0 0,-1 1,1-1,-1 1,1 0,-2 0,0 0,0 1,0 0,0 0,-1 1,1 0,0 0,-1 0,1 1,-1 0,1 1,0-1,-1 1,1 1,0 0,0 0,0 0,0 1,0 0,0 0,1 0,0 1,-1 0,-4 5,1-1,0 1,0 0,0 1,1 0,1 1,0-1,0 2,1-1,0 1,1 0,1 1,-4 10,1 6,1 2,2-1,1 1,1 0,1 0,2 0,2-1,0 1,2 0,2 0,0-1,4 4,-8-22,1 0,1-1,0 1,1-1,0 0,1-1,0 1,1-1,0 0,0-1,1 1,0-1,1-1,0 0,1 0,-1-1,1 0,0 0,1-1,0-1,0 0,0 0,1-1,-1-1,1 0,0 0,0-1,0-1,0 0,4 0,9-4,0-2,-1 0,1-2,-1 0,-1-2,1-1,-2 0,1-2,-1 0,-1-2,0 0,-1-2,-1 0,-1-1,1-1,-8 7,0 0,0 0,-2-1,1 0,-1-1,-1 0,0 0,-1-1,-1 0,0 0,0 0,-2-1,0 0,0 0,-2 0,0-1,0-1,-2 15,0 0,0 1,0-1,0 0,0 1,0-1,0 0,-1 1,1-1,-1 0,1 1,-1-1,1 1,-1-1,0 1,0-1,0 1,0-1,0 1,0 0,0 0,0-1,-1 1,1 0,0 0,-1 0,1 1,-1-1,1 0,-1 0,1 1,-1-1,0 1,1-1,-1 1,0 0,1 0,-1 0,0 0,1 0,-1 0,0 0,1 0,-1 1,0-1,1 0,-1 1,1 0,-1-1,0 1,1 0,0 0,-1 0,1 0,-5 5,0 1,1 1,0-1,1 0,0 1,0 0,0 0,1 0,0 1,1-1,0 1,0 0,1-1,0 1,0 0,1 0,0 0,2 7,0-3,0-1,1-1,1 1,0 0,1-1,0 0,1 0,0 0,0 0,1-1,1-1,0 1,0-1,1 0,0-1,0 0,1 0,0-1,0 0,1-1,0-1,0 1,0-1,1-1,-1 0,1-1,0 0,0-1,1-1,-1 1,8-2,37 3,-7-4</inkml:trace>
  <inkml:trace contextRef="#ctx0" brushRef="#br0" timeOffset="-119714.917">2847 3035,'-5'-5,"0"0,-1 1,0 0,0 0,0 0,0 1,0 0,-1 0,0 0,1 1,-1 0,0 0,0 1,0 0,0 0,0 1,-1 0,1 0,0 0,0 1,0 0,0 1,0-1,0 1,1 1,-1-1,1 1,-1 0,1 1,-6 3,6 0,0-1,1 1,0 0,0 0,0 0,1 1,0 0,1 0,0 0,0 0,1 0,-1 0,2 1,-1-1,1 1,1 0,0-1,0 1,0 0,1-1,1 1,-1-1,1 1,3 5,-3-10,0-1,0 1,1-1,-1 0,1 0,0 0,0 0,0 0,0-1,1 0,-1 1,1-1,-1 0,1 0,0-1,0 1,0-1,0 0,0 0,0 0,0-1,0 1,0-1,0 0,0 0,1 0,-1-1,0 0,4 0,0-1,1-1,-1 1,0-1,0 0,0-1,0 0,0 0,-1-1,0 0,0 0,0-1,-1 0,6-6,-7 6,-1-1,1 1,-1-1,0 0,-1-1,0 1,0-1,0 1,-1-1,0 0,-1 0,0 0,-2 19,1 0,0 1,0-1,1 0,1 1,0-1,0 0,1 0,4 9,-6-16,1 0,0 0,0 0,0 0,1 0,-1-1,1 1,0-1,0 0,0 0,0 0,1 0,-1 0,1-1,-1 0,1 1,0-1,0-1,0 1,0-1,1 1,-1-1,0 0,0-1,1 1,-1-1,2 1,1-2,1 0,-2 0,1 0,0-1,0 0,0 0,-1-1,1 0,-1 0,0 0,0-1,0 0,0 0,0-1,-1 1,0-1,0 0,4-6,67-110,-10-26,-65 145,0 0,0 1,1-1,-1 0,1 1,-1-1,1 1,0-1,0 1,0 0,0 0,0 0,0 0,0 0,0 0,0 0,0 1,0-1,0 1,1 0,-1 0,0-1,0 1,0 1,1-1,-1 0,0 0,0 1,0-1,1 1,-1 0,0 0,0 0,68 43,-59-36,-11-7,16 9,0 2,-1 0,-1 0,0 2,-1-1,-1 2,0 0,-1 0,0 1,-10-14,1 0,-1 0,0 1,0-1,0 0,0 0,-1 1,1-1,0 0,-1 1,0-1,0 1,1-1,-1 0,-1 1,1-1,0 1,-1-1,1 0,-1 1,1-1,-1 0,0 1,0-1,0 0,-1 0,1 0,0 0,-1 0,1 0,-1 0,0-1,0 1,0 0,0-1,0 0,0 1,-16 6,1 0,-1-2,0 0,-1-1,1-1,-1-1,0 0,0-2,-6 0,-11 1</inkml:trace>
  <inkml:trace contextRef="#ctx0" brushRef="#br1" timeOffset="-76172.655">5548 6565,'5'0,"14"0,26 0,31 0,40 0,43 0,40-3,31 0,25-2,15 0,-40 0</inkml:trace>
  <inkml:trace contextRef="#ctx0" brushRef="#br1" timeOffset="-77202.151">5655 6912,'5'19,"8"11,11 12,8 4,7 4,5 0,1 0,-2-3,-4-3,-4-7,-4-7,-4-6,-3-8,-3-9,0-10,-4-4</inkml:trace>
  <inkml:trace contextRef="#ctx0" brushRef="#br1" timeOffset="-76885.694">6377 6992,'4'-7,"15"-56,-20 62,1 1,0-1,0 0,0 1,-1-1,1 0,0 1,-1-1,1 1,0-1,-1 0,1 1,-1-1,1 1,-1-1,1 1,-1-1,1 1,-1 0,0-1,1 1,-1 0,0-1,1 1,-1 0,0 0,1 0,-1-1,0 1,1 0,-1 0,0 0,0 0,1 0,-1 0,0 1,1-1,-1 0,0 0,1 0,-1 1,0-1,1 0,-1 1,0-1,1 0,-1 1,1-1,-33 20,17-1,0 0,2 0,0 2,1-1,1 2,0 0,2 0,1 1,1 0,1 0,1 1,1 0,1 0,1 1,1-1,1 1,1 4,-2 181,2-99,-4 0,-8 31,-10-16,16-99</inkml:trace>
  <inkml:trace contextRef="#ctx0" brushRef="#br1" timeOffset="-76544.2">6323 7754,'33'-13,"-1"2,2 1,-1 1,1 2,1 2,-1 1,1 1,25 2,23 15,-80-14,-1 1,1 0,-1 0,1 0,-1 0,0 1,1-1,-1 1,0-1,0 1,0 0,0 0,0-1,-1 1,1 1,-1-1,1 0,-1 0,0 1,0-1,0 0,0 1,0-1,0 1,-1-1,1 1,-1 0,1-1,-1 1,0 0,-2 4,1 0,-1 0,-1 0,1 0,-1 0,0 0,-1-1,0 0,0 1,0-1,0-1,-5 5,-243 240,251-248,-1-1,0 0,0 0,1 0,-1 0,0 1,1-1,-1 1,1-1,-1 1,1-1,0 1,0 0,-1 0,1-1,0 1,1 0,-1 0,0 0,1 0,-1 0,1 0,-1 1,1-1,0 0,0 0,0 0,0 0,0 0,1 0,-1 0,1 0,-1 0,1 0,0 0,-1 0,1 0,0 0,1 0,-1 0,0-1,0 1,1 0,8 2,-1-1,1 0,0-1,0 0,0 0,0-1,0-1,7 0,58 0,0-4,0-3,-1-3,26-9,-43 6</inkml:trace>
  <inkml:trace contextRef="#ctx0" brushRef="#br1" timeOffset="-53388.749">5802 8570,'7'-5,"11"-1,16 1,21-2,21 0,21 2,18 2,13 1,10 3,6 2,1 2,-24 1</inkml:trace>
  <inkml:trace contextRef="#ctx0" brushRef="#br1" timeOffset="-54549.805">6016 8784,'9'20,"8"14,7 10,7 5,7 2,4 3,4 0,-2 1,-1-3,-3-3,-4-8,-6-8,-4-10,-5-9</inkml:trace>
  <inkml:trace contextRef="#ctx0" brushRef="#br1" timeOffset="-54274.542">6697 8997,'37'-161,"-36"160,-1 1,1-1,-1 0,0 1,1-1,-1 1,1-1,-1 0,0 1,0-1,1 0,-1 0,0 1,0-1,0 0,0 1,0-1,0 0,0 0,0 1,0-1,0 0,0 1,0-1,-1 0,1 0,0 1,-1-1,1 0,0 1,-1-1,1 1,-1-1,1 0,0 1,-1-1,0 1,1-1,-1 1,1 0,-1-1,0 1,1-1,-1 1,0 0,1 0,-1-1,0 1,1 0,-1 0,0 0,0 0,1 0,-1 0,0 0,1 0,-1 0,0 0,0 0,1 0,-1 1,0-1,1 0,-1 1,0-1,-10 13,1 0,1 1,0 0,1 0,0 1,2 0,-1 1,2-1,0 1,-1 10,-15 70,4 1,5 1,4 0,4 19,2-70,-7 131,6-108</inkml:trace>
  <inkml:trace contextRef="#ctx0" brushRef="#br1" timeOffset="-53825.37">6751 9626,'26'-12,"1"2,0 1,1 1,0 1,0 1,1 2,19 0,-45 3,0 0,1 0,-1 1,0 0,1-1,-1 1,1 0,-1 1,0-1,1 0,-1 1,0 0,0 0,1 0,-1 0,0 0,0 1,0 0,0-1,0 1,-1 0,1 0,0 1,-1-1,0 0,1 1,-1-1,0 1,0 0,-1 0,1 0,-1 0,1 0,-1 0,0 0,0 1,0-1,-1 0,1 0,-1 1,1-1,-1 1,0-1,-1 3,-5 9,-1-1,0 0,-2-1,1 1,-1-1,-1-1,-1 0,1 0,-2-1,1-1,-2 0,-11 8,17-12,7-6,1 0,-1 0,1 0,-1 0,1 0,-1 1,1-1,-1 0,1 0,-1 1,0-1,1 0,-1 1,1-1,-1 0,0 1,1-1,-1 0,0 1,0-1,1 1,-1-1,0 1,0-1,0 1,1-1,-1 1,0-1,0 1,0-1,0 1,0-1,0 1,0-1,0 1,0-1,0 1,0-1,-1 0,1 1,0-1,0 1,0-1,-1 1,1-1,0 1,0-1,-1 0,1 1,0-1,-1 1,101-13,-82 8,0 1,0 1,1 0,-1 1,0 1,1 1,-1 1,0 0,0 1,0 1,4 2,-19-5,1 1,0-1,-1 1,1 0,-1 0,0 0,1 0,-1 1,0-1,0 1,-1 0,1 0,-1 0,1 0,-1 0,0 0,0 1,0-1,-1 1,1-1,-1 1,0 0,0 0,0 0,0-1,-1 1,1 0,-1 0,0 0,0 0,-1 0,1 0,-1 0,0 0,0-1,0 1,-1 0,1-1,-1 1,0-1,-7 9,-1-1,-1 0,0 0,0-1,-1-1,0 0,-1-1,0 0,0-1,-1 0,1-1,-2-1,1 0,-4 0,-135 28,80-27</inkml:trace>
  <inkml:trace contextRef="#ctx0" brushRef="#br1" timeOffset="-51180.883">7727 9412,'1250'-1,"-41"-46,-575 40,238-8,230-52,-577 43,-226-15,-131 33,-25-7,75 5,-86-7,-113 13,-18 1,0 1,1-1,-1 1,0-1,1 1,-1-1,1 1,-1 0,0 0,1 0,-1-1,1 1,-1 1,1-1,-1 0,1 0,-1 1,0-1,1 0,-1 1,0-1,1 1,-1 0,0-1,1 1,-1 0,0 0,0 0,0 0,0 0,0 0,0 0,0 0,0 1,-1-1,1 0,0 0,0 2,-2 126,1 328,3-415,1-1,2 1,2-1,12 34,-7-4,-11-68,-1-1,1 0,0 0,0 0,0 0,1 0,-1 0,0 0,1-1,-1 1,1-1,-1 0,1 0,0 0,0 0,-1 0,1 0,0-1,0 0,0 1,0-1,0 0,0 0,-1-1,1 1,0 0,0-1,0 0,0 0,-1 0,1 0,0 0,1-1,14-1,76-6,1 4,0 4,86 10,153 27,-304-33</inkml:trace>
  <inkml:trace contextRef="#ctx0" brushRef="#br1" timeOffset="-49502.492">11497 8610,'2'18,"1"11,3 7,-1 2,-1-6</inkml:trace>
  <inkml:trace contextRef="#ctx0" brushRef="#br1" timeOffset="-49248.12">11751 9452,'0'16,"0"14,0 12,0 7,2 4,3 5,2 6,0 4,0 1,-1 3,-2-11</inkml:trace>
  <inkml:trace contextRef="#ctx0" brushRef="#br1" timeOffset="-74197.26">8355 6645,'15'10,"121"4,-111-13,269 2,-12-1,47 17,-147-6,-1-9,30-8,483-5,-183-18,-387 23,1-5,58-14,-93 9,1 4,91 2,276 9,-456-1,-1 1,0-1,1 1,-1-1,0 0,0 0,1 0,-1 1,0-1,1 0,-1-1,0 1,1 0,-1 0,0 0,0-1,1 1,-1-1,0 1,0-1,0 1,1-1,-1 0,0 0,0 1,0-1,0 0,0 0,-1 0,1 0,0 0,0 0,-1 0,1-1,0 1,-1 0,-9-11,-5-1</inkml:trace>
  <inkml:trace contextRef="#ctx0" brushRef="#br1" timeOffset="-72401.132">12487 6604,'-1'1,"1"-1,0 0,0 0,0 1,0-1,0 0,0 0,0 1,0-1,0 0,0 0,0 1,0-1,0 0,0 1,0-1,0 0,1 0,-1 1,0-1,0 0,0 0,0 1,0-1,1 0,-1 0,0 0,0 1,0-1,1 0,-1 0,0 0,0 0,0 1,1-1,-1 0,0 0,1 0,-1 0,0 0,0 0,1 0,-1 0,0 0,0 0,1 0,-1 0,0 0,1 0,-1 0,0 0,0 0,1 0,-1 0,0 0,0-1,1 1,-1 0,0 0,0 0,0 0,1-1,14 126,-5 1,-5 106,-6-221,1-16,0-20,-25-377,23 337,13 102,31 175,-11-65,-6 1,-7 2,-7 174,-9-296</inkml:trace>
  <inkml:trace contextRef="#ctx0" brushRef="#br1" timeOffset="-70659.083">13983 6551,'-2'13,"1"8,4 2,3-4,0-3</inkml:trace>
  <inkml:trace contextRef="#ctx0" brushRef="#br1" timeOffset="-70390.802">14171 7005,'0'16,"0"8,2 4,4-1,2-2,0-5</inkml:trace>
  <inkml:trace contextRef="#ctx0" brushRef="#br1" timeOffset="-70389.802">14318 7580,'-3'16,"0"8,3 1,3 2,3-2,2-5</inkml:trace>
  <inkml:trace contextRef="#ctx0" brushRef="#br1" timeOffset="-68020.943">12660 7501,'-16'95,"-7"156,22-248,0 0,1 0,-1 0,1 0,0-1,0 1,0 0,0 0,0 0,1 0,-1 0,1 0,0 0,0-1,0 1,0 0,1-1,-1 1,1-1,-1 1,1-1,0 1,0-1,0 0,0 0,0 0,1 0,-1-1,1 1,-1-1,1 1,-1-1,1 0,0 0,0 0,-1 0,1 0,3-1,137-38,-120 36,-1 1,1 1,0 0,-1 2,1 1,-1 1,20 6,40 5,178 0,-192-14,1 2,-1 3,-1 3,35 11,-83-15,8 3,0 0,1-2,-1-1,1-1,1-2,-1 0,28-3,-32-2,132-5,-138 11,-17-2,1 0,0-1,-1 1,1 0,-1-1,1 0,0 1,-1-1,1 0,0 0,-1 0,1 0,0 0,-1 0,1 0,0-1,-1 1,1-1,0 1,-1-1,1 0,-1 1,1-1,-1 0,0 0,1 0,-1 0,0 0,1 0,-1-1,0 1,0 0,0-1,0 1,0 0,0-2,1-7,0 0,-1 0,0-1,0 1,-1 0,0-1,-1 1,-1 0,1 0,-2 0,1 0,-1 0,-2-3,0-6,-19-74,-11-37,-15-122,3-233,43 430,3 37,-1-1,0 1,-1-1,-1 1,-1 0,-1-1,-6-16,48 27,2277-74,-394 71,-1804 9,-92-3,-23 5,1-1,-1 1,0-1,0 1,1-1,-1 0,0 1,0-1,0 1,0-1,0 0,0 1,0-1,0 1,0-1,0 0,0 1,0-1,0 1,0-1,0 1,-1-1,1 0,0 1,0-1,-1 1,1-1,0 1,-1-1,1 1,-1 0,1-1,-1 1,1-1,-1 1,1 0,-1-1,1 1,-1 0,1 0,-1-1,1 1,-1 0,1 0,-1 0,0 0,1 0,-1 0,1 0,-1 0,0 0,1 0,-2-1,-15-8</inkml:trace>
  <inkml:trace contextRef="#ctx0" brushRef="#br1" timeOffset="-49976.861">11577 6752,'0'18,"0"13,0 1</inkml:trace>
  <inkml:trace contextRef="#ctx0" brushRef="#br1" timeOffset="-49773.816">11497 7728,'0'18,"0"13,0 6,0 3,0 1,0 2,0-1,0 0,0-1,0-7</inkml:trace>
  <inkml:trace contextRef="#ctx0" brushRef="#br0" timeOffset="-221528.894">11243 481,'166'336,"-165"-333,34 46,-34-48,0 0,0 1,0-1,1 0,-1 0,1-1,-1 1,0 0,1 0,-1-1,1 1,0-1,-1 1,1-1,-1 1,1-1,0 0,-1 0,1 0,0 0,-1 0,1 0,0-1,-1 1,1 0,-1-1,1 1,0-1,-1 0,1 0,-1 1,0-1,1-1,7-6,-2 0,0-1,0 0,0-1,-1 1,0-1,-1-1,0 1,-1-1,0 1,-1-1,0 0,-1-1,0 1,0 0,-1-1,-1-2,4-81,-9 88,0 23,4-8,-1 0,1-1,0 1,1 0,0 0,0 0,1 0,0-1,0 1,1 0,0-1,0 1,1-1,-1 0,2 0,-1 0,1 0,0 0,1-1,-1 1,1-1,1-1,-1 1,1-1,0 0,0 0,0 0,1-1,2 1,-1-2,-1 0,1-1,0 0,-1 0,1-1,0 0,0-1,0 0,0 0,0 0,0-1,0 0,0-1,-1 0,1 0,0-1,-1 0,0 0,0 0,0-1,0 0,0-1,-1 1,0-1,0-1,0 1,0-1,-1 0,0 0,0-1,-1 1,0-1,0 0,0 0,-1-1,0 1,-1 0,2-7,-2 6,1 0,-2 0,1-1,-1 1,0 0,-1 0,0-1,0 1,-1 0,-1-8,2 16,0 1,0 0,0-1,0 1,0 0,0-1,0 1,-1 0,1-1,0 1,0-1,0 1,-1 0,1-1,0 1,-1-1,1 1,0-1,-1 1,1-1,-1 1,1-1,-1 1,1-1,-1 1,1-1,-1 0,1 1,-1-1,0 0,1 0,-1 1,1-1,-1 0,0 0,1 0,-1 0,0 0,1 0,-1 0,0 0,1 0,-1 0,0 0,1 0,-1-1,1 1,-1 0,0 0,1-1,-1 1,1 0,-1-1,1 1,-1 0,1-1,-1 1,1-1,-1 1,1-1,0 1,-1-1,1 1,0-1,-1 0,1 1,0-1,0 1,-1-1,0 6,-1 1,1-1,0 1,0 0,1-1,-1 1,1 0,1-1,-1 1,1 0,0-1,0 1,1-1,-1 1,1-1,1 1,-1-1,1 0,0 0,0 0,0-1,0 1,1-1,1 1,4 4,0 0,1 0,0-1,0-1,1 0,0 0,0-1,0 0,1-1,6 2,15 2,0 0,0-3,1 0,-1-3,1 0,1-2,-1-2,0-1,5-3,-22 3,0-1,0-1,-1 0,1-1,-1-1,-1-1,11-5,-22 10,0 0,0-1,0 1,0-1,-1 0,1 0,-1 0,1 0,-1 0,0-1,0 0,-1 1,1-1,-1 0,0 0,0-1,0 1,-1 0,1-1,-1 1,0-1,0 1,-1-1,1 1,-1-1,0 0,0 1,-1-1,1 1,-1-1,0 0,-1 0,0 1,0-1,0 1,0-1,-1 1,1 0,-1 0,0 0,0 0,-1 1,1-1,-1 1,0 0,0 0,0 0,0 0,0 1,-1 0,1 0,-1 0,1 0,-1 1,0-1,0 1,0 1,-3-1,0 0,0 0,0 1,0-1,0 2,0-1,0 1,0 1,1-1,-1 1,0 1,1-1,0 1,-1 1,1-1,0 1,1 1,-1-1,4-2,0 0,0 1,0-1,0 1,1-1,-1 1,1 0,-1 0,1 0,0 0,0 1,1-1,-1 0,1 1,0-1,-1 1,2 0,-1-1,0 1,1 0,-1-1,1 1,0 0,0 0,1-1,-1 1,1 0,0-1,0 1,0 0,0-1,1 1,-1-1,1 0,0 1,0-1,0 0,1 0,-1 0,1-1,-1 1,1-1,1 2,6 0,0 0,0 0,1 0,-1-2,1 1,0-1,0-1,-1 0,1 0,0-1,0-1,0 1,0-2,0 0,-1 0,1-1,-1 0,1-1,7-4,-12 6,-1-1,0 0,0 0,0-1,0 0,0 0,-1 0,1 0,-1-1,0 1,-1-1,1 0,-1 0,0-1,0 1,-1-1,1 1,-1-1,0 0,-1 0,0 0,0 0,0 0,0 0,-1 0,0 0,0 0,-1 0,0-1,1 7,0 1,0-1,0 0,0 0,0 1,-1-1,1 0,0 0,0 1,0-1,0 0,-1 0,1 1,0-1,0 0,-1 0,1 0,0 1,0-1,-1 0,1 0,0 0,0 0,-1 0,1 0,0 0,0 0,-1 0,1 1,0-1,-1 0,1 0,0 0,-1-1,1 1,0 0,0 0,-1 0,1 0,0 0,-1 0,1 0,0 0,0-1,-1 1,1 0,0 0,0 0,-1-1,1 1,0 0,0 0,0 0,0-1,-1 1,1 0,0 0,0-1,0 1,0 0,0-1,0 1,0 0,0 0,0-1,0 1,0-1,-9 25,8-19,1 1,0 0,0-1,0 1,1-1,0 1,0-1,0 1,1-1,0 0,0 0,0 0,1 0,-1 0,1 0,0 0,1-1,-1 0,1 1,0-1,0-1,0 1,0-1,1 1,-1-1,1 0,0-1,0 1,3 1,-1 0,0-1,1 0,0 0,-1-1,1 0,0 0,0-1,1 0,-1 0,0-1,0 0,0 0,0-1,1 0,-1-1,0 1,-1-2,2 1,-4-1,0 0,0 0,-1 0,1 0,-1 0,0-1,0 0,0 0,0 0,-1-1,0 1,1-1,-2 1,1-1,0 0,-1 0,0-1,0 1,-1 0,0-1,0 1,0-1,0 1,-1-1,0 1,0-2,0-6,-1 1,0-1,-1 0,0 1,-1-1,-1 1,0 0,0 0,-1 1,-1-1,0 0,-26-34,32 45,1 0,-1 0,1 1,-1-1,1 0,-1 1,1-1,0 1,-1-1,1 1,0-1,0 1,-1-1,1 1,0 0,0-1,0 1,-1 0,1 0,0-1,0 1,0 0,0 0,0 0,0 0,-1 0,1 0,0 1,0-1,0 0,0 0,-1 1,2-1,0 0,44 1,0 2,0 1,31 9,-75-13,1 0,-1 1,1-1,0 1,-1 0,0-1,1 1,-1 1,1-1,-1 0,0 0,0 1,0-1,0 1,0 0,0 0,0 0,0 0,-1 0,1 0,-1 0,0 0,1 0,-1 1,0-1,0 1,0-1,-1 1,1-1,-1 1,1-1,-1 1,0 0,0-1,0 1,0 0,-4 59,3 44,3-101,-1-1,1 1,0-1,0 0,0 1,1-1,-1 0,1-1,0 1,0 0,1-1,-1 0,1 1,-1-1,1-1,0 1,0-1,0 1,1-1,-1 0,4 1,100 19,-88-21,0 0,0-2,0-1,0 0,0-1,0-1,-1-1,1-1,-1-1,-1-1,7-3,-20 8,0 0,0 0,0 0,0-1,0 0,-1 0,0 0,0-1,0 1,0-1,-1 0,1 0,-1-1,-1 1,1 0,-1-1,0 0,0 1,0-1,-1 0,0 0,0 0,-1 0,0 0,0 0,0 0,0 0,-1 0,0 0,-1-2,1 2,0 0,-1 1,0-1,0 1,0-1,0 1,-1-1,0 1,0 0,0 0,-1 1,0-1,0 1,0 0,0 0,-1 0,0 0,1 1,-1 0,0 0,-1 0,1 0,0 1,-1 0,0 0,1 1,-1-1,0 1,-3 0,7 1,0-1,-1 1,1-1,-1 1,1 0,-1 0,1 0,-1 0,1 1,-1-1,1 1,-1-1,1 1,0 0,-1 0,1 0,0 0,0 1,0-1,-1 0,1 1,1 0,-1-1,0 1,0 0,1 0,-1 0,1 0,-1 0,1 0,0 0,0 1,0-1,0 0,1 1,-1-1,0 1,1-1,0 1,-2 8,0 0,1 0,0 0,1 0,0 1,1-1,0 0,1 0,0 0,1 0,0-1,1 1,0-1,1 0,0 0,0 0,1 0,0-1,1 0,0 0,0-1,1 0,0 0,1-1,0 0,0-1,0 1,1-2,-1 1,11 3,-5-3,1 0,-1-1,1 0,0-1,0-1,0-1,0 0,1-1,-1-1,0-1,1 0,-1-1,0 0,13-5,7-5</inkml:trace>
  <inkml:trace contextRef="#ctx0" brushRef="#br0" timeOffset="-221267.07">14345 829,'2'-2,"1"-1</inkml:trace>
  <inkml:trace contextRef="#ctx0" brushRef="#br0" timeOffset="-226516.5">5294 535,'-1'2,"1"1,0-1,-1 0,1 1,0-1,1 1,-1-1,0 0,1 1,-1-1,1 0,0 1,0-1,0 0,0 0,0 0,0 0,0 0,1 0,-1 0,1 0,0-1,-1 1,1 0,0-1,0 1,0-1,0 0,0 0,0 0,0 0,1 0,-1 0,0 0,0-1,1 1,-1-1,1 0,-1 0,0 0,1 0,-1 0,1 0,-1-1,0 1,1-1,17-3,1-1,-1-2,0 0,-1-1,1-1,-2 0,1-2,-1 0,-1-1,0-1,3-4,2 1,-1-1,0-2,-1 0,-2-1,0-1,-1-1,0 0,-2-1,-1-1,-1 0,5-15,-16 34,0 1,0 0,-1-1,1 1,-1-1,0 1,-1-1,1 0,-1 1,0-1,0 0,0 1,-1-1,1 0,-1 1,0-1,-1 1,1-1,-1 1,0 0,0 0,0-1,-1 1,1 1,-1-1,0 0,0 1,0-1,0 1,-1 0,0 0,1 0,-1 1,0-1,0 1,-4-2,4 3,-1-1,1 1,0 0,-1 0,1 1,-1-1,1 1,-1 0,1 0,-1 0,1 1,-1 0,1 0,-1 0,1 0,0 1,0-1,-1 1,1 0,0 1,1-1,-1 1,0-1,1 1,-1 0,1 0,0 1,0-1,0 1,1-1,-1 1,1 0,0 0,0 0,0 0,0 2,-6 22,2 0,0 1,2-1,1 1,2 0,0 0,2 0,1 0,3 6,35 294,-17-171,-7 1,-5 52,-11-193,0 0,-1 0,-1 0,0 0,-2 0,0-1,-1 3,-7 7</inkml:trace>
  <inkml:trace contextRef="#ctx0" brushRef="#br0" timeOffset="-226266.344">5401 1017,'4'-9,"14"-8,14-8,18-3,17-5,10-1,3 3,-5 5,-15 6</inkml:trace>
  <inkml:trace contextRef="#ctx0" brushRef="#br0" timeOffset="-225653.889">5976 963,'6'-21,"-1"0,-1 0,-1-1,-1 1,0-1,-2 0,-1 1,0-1,-2 0,0 1,-1 0,-2-1,0 2,-3-7,12 11,20 21,-15-3,224 55,-227-55,-1-1,0 1,0 0,0 0,0 0,0 1,0 0,-1-1,1 1,-1 0,0 1,0-1,0 1,0-1,-1 1,0 0,1 0,-1 0,0 0,-1 0,1 1,-1-1,0 0,0 1,0-1,-1 1,1-1,-1 1,0-1,-1 1,-30 169,31-173,0 1,0 0,1 0,-1-1,1 1,-1 0,1-1,0 1,-1 0,1-1,0 1,0-1,0 1,0-1,0 0,1 1,-1-1,0 0,1 0,-1 0,1 0,-1 0,1 0,-1 0,1-1,-1 1,1 0,0-1,0 1,-1-1,1 0,0 0,0 0,-1 0,1 0,66 0,-47-3,0 0,0-1,0-1,-1-1,1-1,-2 0,1-2,-1 0,0-2,-1 0,0 0,5-7,-18 13,-1 1,0-1,0 0,0 0,-1 0,0 0,0-1,0 1,-1-1,1 0,-1 0,-1 0,1 0,-1-3,0 7,-1-1,0 1,1 0,-1-1,0 1,-1-1,1 1,0-1,-1 1,1 0,-1-1,0 1,0 0,0-1,0 1,0 0,0 0,-1 0,1 0,-1 0,1 0,-1 0,0 1,0-1,1 1,-1-1,0 1,-1 0,1-1,0 1,0 0,0 0,-1 1,1-1,-1 0,1 1,-1 0,0-1,0 1,0 0,-1 0,1 0,0 0,0 1,0-1,-1 1,1 0,0 0,0 0,0 0,0 1,0-1,1 1,-1 0,0 0,1 0,-1 0,1 0,0 0,0 1,-1-1,2 1,-1 0,0-1,0 1,0 1,-2 4,0 1,0-1,0 1,1 0,0 0,1 0,0 0,1 0,-1 5,2-9,0 0,0 0,0 0,1 0,0-1,0 1,0 0,1 0,-1-1,1 1,0-1,0 1,1-1,-1 0,1 0,0 0,0 0,1-1,-1 1,1-1,-1 0,1 0,0 0,0 0,1-1,-1 1,2-1,10 5,0-1,0 0,0-2,1 0,-1-1,1 0,4-1,36 3</inkml:trace>
  <inkml:trace contextRef="#ctx0" brushRef="#br0" timeOffset="-225391.585">7272 775,'-10'-3,"0"0,0 1,-1 0,1 1,-1 0,1 1,-1 0,1 0,-1 1,1 0,-1 1,1 0,0 1,-1 0,2 1,-1 0,0 0,1 1,0 1,0-1,0 1,1 1,0 0,0 0,0 0,1 1,0 0,1 0,-3 5,8-11,0 0,0 1,0-1,0 0,1 1,-1-1,1 1,-1-1,1 1,0-1,0 1,0-1,0 1,1-1,-1 1,0-1,1 1,0-1,0 1,0-1,0 0,0 1,0-1,0 0,1 0,-1 0,1 0,0 0,-1 0,1-1,0 1,0 0,1 0,81 30,-65-29,-1-1,1-1,0 0,-1-2,1 0,0-1,-1-1,1-1,-1-1,17-6,10-6</inkml:trace>
  <inkml:trace contextRef="#ctx0" brushRef="#br0" timeOffset="-225082.574">7420 696,'13'20,"0"0,2 0,0-2,2 1,0-2,0 0,15 9,-22-17,8 7,-9-6,1-1,0 0,0-1,1 0,0 0,1-2,0 1,0-1,0-1,11 4,-21-9,0 0,0 1,0-1,0 0,-1-1,1 1,0 0,0 0,0-1,0 1,0-1,0 0,-1 1,1-1,0 0,0 0,-1 0,1 0,-1 0,1-1,-1 1,1 0,-1-1,0 1,0-1,0 1,0-1,0 0,0 0,0 1,0-1,-1 0,1 0,0-1,10-69,-11 71,0-171,1 172,-1 1,1-1,-1 1,1-1,0 1,-1-1,1 1,0-1,-1 1,1-1,0 0,0 1,-1-1,1 0,0 0,0 1,-1-1,1 0,0 0,0 0,0 0,0 0,-1 0,1 0,0-1,0 1,0 0,-1 0,1-1,0 1,0 0,-1-1,1 1,0-1,-1 1,1-1,0 1,-1-1,1 1,-1-1,1 0,-1 1,1-1,-1 0,0 1,1-1,-1 0,0 0,1 1,-1-1,0 0,0 0,0 1,0-1,1 0,-1 0,0 0,-1 0,1 1,0-1,0 0,0 0,0 0,-1 1,1-1,0 0,-1 0,1 1,0-1,-1 0,14 14</inkml:trace>
  <inkml:trace contextRef="#ctx0" brushRef="#br0" timeOffset="-224147.09">7995 869,'14'-8,"0"-2,0 0,-1 0,0-1,-1-1,0 0,-1-1,-1 0,0 0,0-1,-2-1,1 0,-2 0,0 0,-1-1,-1 0,3-10,-8 22,1-1,-1 0,0 1,0-1,-1 1,1-1,-1 0,0 1,0-1,-1 1,1 0,-1-1,0 1,-1-2,2 5,0 0,0-1,0 1,0 0,0-1,0 1,-1 0,1 0,0 0,-1 0,1 0,0 0,-1 0,1 1,-1-1,0 0,1 1,-1 0,1-1,-1 1,0 0,1 0,-1-1,0 1,1 0,-1 1,0-1,1 0,-1 0,0 1,1-1,-1 1,1 0,-1-1,1 1,-1 0,1 0,-1 0,1 0,0 0,-5 5,1-1,0 1,0 0,0 1,1-1,0 1,0 0,1 0,0 0,0 1,1-1,-1 1,2-1,-1 1,1 0,0-1,1 1,0 0,0 0,1 0,0-1,0 1,0 0,1-1,1 2,-1-2,1 0,-1-1,1 1,1 0,-1-1,1 0,0 0,1 0,-1 0,1-1,0 0,1 0,-1 0,1-1,0 1,0-2,0 1,1 0,-1-1,1 0,0-1,0 0,0 0,0 0,0-1,0 0,1 0,-1-1,0 0,1 0,-1-1,0 1,0-2,0 1,0-1,0 0,0-1,0 1,0-1,-1-1,1 1,-1-1,0 0,5-5,-2-1,0-1,-1 0,0 0,-1-1,-1 0,1 0,-2-1,0 0,0 0,-1 0,-1 0,0-1,-1 1,0-9,-2 38,-1-1,2 1,0 0,1-1,1 1,0-1,4 10,-6-20,1-1,-1 0,1 0,0 0,1 0,-1 0,1 0,-1 0,1-1,0 0,0 1,1-1,-1 0,1 0,-1-1,1 1,0-1,0 0,0 0,1 0,-1 0,0-1,0 0,1 0,-1 0,1 0,-1-1,3 0,4-2,0 0,0-1,0-1,-1 1,0-2,0 0,0 0,0 0,-1-1,0-1,0 0,0 0,-1-1,0 0,-1 0,0 0,5-9,58-78,-67 107,-5 3,-1-7,1 0,1 0,-1 0,1 0,0 1,1-1,0 0,0 0,1 1,0-1,1 0,0 0,0 0,0 0,1 0,0 0,1-1,0 1,0-1,0 0,1 0,0-1,0 0,6 6,-3-8,-1 1,1-1,0-1,1 1,-1-2,1 1,-1-1,1 0,0 0,0-1,-1-1,1 0,0 0,0 0,0-1,0 0,-1-1,1 0,0 0,-1-1,0 0,5-3,-2 1,0 0,-1-1,0 0,0-1,-1 0,1 0,-2-1,1 0,-1-1,0 0,-1 0,0-1,-1 0,0 0,0 0,4-11,-2-11,0-2,-2 1,-2-1,-1 1,-1-1,-2 0,-3-10,3 42,-1-59,-4-1,-2 1,-2 1,-3 0,-4-3,-10 1,26 62,0-1,0 1,0-1,0 1,0 0,-1-1,1 1,0 0,0-1,0 1,0 0,-1-1,1 1,0 0,-1-1,1 1,0 0,0 0,-1 0,1-1,0 1,-1 0,1 0,0 0,-1 0,1-1,-1 1,1 0,0 0,-1 0,1 0,0 0,-1 0,1 0,-1 0,1 0,0 0,-1 0,1 0,0 1,-1-1,1 0,-1 0,1 0,0 0,-1 1,1-1,0 0,0 0,-1 1,1-1,0 0,0 0,-1 1,1-1,0 0,0 1,0-1,-1 0,1 1,0-1,0 1,-6 25,1 56,4-1,4 1,5 22,-6-59,2 0,3-1,1 1,2-1,2-1,2 0,2-1,2 1,42 38,-57-78,0 0,0-1,0 1,0-1,0 0,1 0,-1 0,0-1,1 1,0-1,-1 1,1-1,0-1,-1 1,1 0,0-1,0 0,0 0,0 0,-1 0,1 0,0-1,0 0,2 0,17-10</inkml:trace>
  <inkml:trace contextRef="#ctx0" brushRef="#br0" timeOffset="-223870.802">8837 361,'25'7,"24"2,20 2,13-1,10-2,-2 0,-17-2</inkml:trace>
  <inkml:trace contextRef="#ctx0" brushRef="#br0" timeOffset="-223665.701">9425 736,'-1'6,"0"0,0 0,1 0,0 0,1 0,-1 0,1 0,0-1,0 1,1 0,0 0,0-1,0 1,1-1,0 0,0 1,0-1,0-1,1 1,0 0,0-1,0 0,1 0,-1 0,1 0,0-1,0 0,0 0,1 0,-1-1,1 1,4 0,-4-1,0-1,0 0,1 0,-1-1,0 0,0 0,1 0,-1-1,0 1,0-2,0 1,1-1,-2 0,1 0,0 0,0-1,-1 0,1 0,-1 0,0-1,0 0,0 0,-1 0,1-1,-1 1,0-1,0 0,-1-1,1 1,-1 0,0-1,-1 0,1 1,-1-1,0 0,-1 0,0-1,1 1,-2 0,1-5,-2 7,0 1,0-1,0 0,0 1,-1-1,1 1,-1-1,0 1,0 0,0 0,0 0,-1 0,1 0,-1 0,0 1,0-1,0 1,0 0,0 0,-1 0,1 0,-1 1,1-1,-1 1,1 0,-1 0,0 0,1 0,-1 1,-1 0,-4-2,0 2,0-1,0 1,-1 1,1 0,0 0,0 0,0 1,0 1,0 0,1 0,-2 1,5-1,-1 0,1 0,0 1,0 0,0 0,1 0,-1 0,1 1,0 0,0 0,1 0,-1 0,1 1,0-1,1 1,-1 0,0 2,2-5,0 1,1-1,-1 1,1-1,-1 1,1-1,0 0,1 1,-1-1,0 1,1-1,0 1,0-1,0 0,0 1,0-1,1 0,0 0,-1 0,1 0,0 0,0-1,1 1,-1-1,1 1,-1-1,1 0,0 1,-1-2,1 1,3 1,72 22,-38-19</inkml:trace>
  <inkml:trace contextRef="#ctx0" brushRef="#br0" timeOffset="-223478.939">9652 322,'-14'-5,"-6"-1,0 2,3 7,4 7,8 9,8 6,7 5,0-3</inkml:trace>
  <inkml:trace contextRef="#ctx0" brushRef="#br0" timeOffset="-223312.35">9706 722,'4'16,"4"7,6 5,6-2,12-4,11-6,18-5,17-7,-3-4</inkml:trace>
  <inkml:trace contextRef="#ctx0" brushRef="#br0" timeOffset="-117474.121">6991 2059,'7'-7,"2"3,0 8,-4 13,-8 13,-5 7,-4 5,1 0,1-3,6-6,7-8,8-9,9-9,1-6</inkml:trace>
  <inkml:trace contextRef="#ctx0" brushRef="#br0" timeOffset="-117212.845">7219 2073,'-3'-7,"0"5,1 11,-1 16,4 15,6 15,1 8,0-6</inkml:trace>
  <inkml:trace contextRef="#ctx0" brushRef="#br0" timeOffset="-118819.162">5173 2393,'-31'-5,"0"1,0 2,-1 1,1 1,-1 1,1 2,0 2,0 1,0 1,1 1,-6 4,30-10,-1 0,1 1,-1 0,1 0,0 1,0 0,1 0,-1 0,1 1,0-1,0 1,0 0,1 1,0-1,0 1,0 0,0 0,1 0,0 1,1-1,-1 1,1 0,1-1,-1 1,1 1,2 1,-1 1,2-1,0 1,0-1,0 0,1 0,1 0,0 0,0 0,0-1,1 0,1 0,-1 0,3 2,94 96,104 66,-202-169,0-1,-1 1,1-1,-1 1,1 1,-1-1,0 0,0 1,0-1,-1 1,1 0,-1 0,0 0,0 0,0 0,-1 1,1-1,-1 0,0 1,-1-1,1 1,-1 0,1-1,-1 1,-1-1,1 1,-1-1,0 1,0-1,0 1,0-1,-8 4,1 0,-1-1,0 0,-1-1,0 0,0 0,0-1,-1 0,1-1,-1 0,0-1,0 0,-1-1,-8 1,4 1,0 0,0-2,-1 0,1-1,-1 0,1-1,0-1,-1-1,1 0,-9-3,23 4,0 1,0 0,1 0,-1-1,0 1,1-1,-1 0,0 1,1-1,-1 0,1 0,-1 0,1 0,0 0,-1 0,1-1,0 1,0 0,0-1,0 1,0-1,0 1,0-1,0 1,1-1,-1 0,0 1,1-1,0 0,-1 0,1 1,0-1,0 0,0 0,0 1,0-1,0 0,1-1,3-2,0-1,1 1,-1 1,1-1,0 1,1 0,-1 0,1 0,0 1,-1 0,2 0,-1 0,0 1,0 0,6-1,36-11,1 3,0 1,0 3,17 1,141-27,-127-2,-77 34,-1 0,0-1,0 1,0-1,0 1,-1-1,1 0,0 0,-1 0,1 0,-1 0,0 0,1 0,-1 0,0 0,0-1,-1 1,1 0,0-1,-1 1,1-1,-1 1,0-1,0 1,0-1,0 1,0-1,-1 1,1 0,-1-1,0 1,1-1,-2 0,-1-2,-1 1,0 0,0 0,0 1,-1-1,1 1,-1 0,0 0,0 0,0 1,0-1,0 1,0 1,-1-1,1 1,-1 0,1 0,-1 0,0 1,1 0,-1 0,0 0,1 1,-1 0,1 0,-1 0,1 1,0 0,-1 0,1 0,0 0,-1 2,-1 0,1 0,-1 0,1 0,0 1,1 0,-1 1,1-1,0 1,0 0,0 0,1 1,0-1,1 1,-1 0,1 0,-1 4,2-7,1 1,0-1,0 1,0-1,0 1,1 0,0-1,0 1,0-1,0 1,1 0,0-1,0 1,0-1,1 1,-1-1,1 0,0 0,0 1,0-1,1-1,-1 1,1 0,0-1,0 1,1-1,1 2,10 4,0-1,1-1,-1-1,1 0,0 0,1-2,0 0,-1-1,1-1,0 0,0-2,13 0,-26 0,60 2</inkml:trace>
  <inkml:trace contextRef="#ctx0" brushRef="#br0" timeOffset="-118562.273">5815 2874,'-18'-6,"-11"-1,-7 6,-2 7,1 8,5 8,7 7,8 3,12 1,15-1,16-3,17-7,14-7,12-7,7-8,0-9,-6-8,-15 0</inkml:trace>
  <inkml:trace contextRef="#ctx0" brushRef="#br0" timeOffset="-118253.993">6176 2808,'33'45,"-11"-14,1-1,1-1,1-1,2-1,20 16,-45-40,1 0,0-1,1 1,-1-1,0 1,1-1,-1 0,1 0,0-1,-1 1,1-1,0 0,0 0,0 0,0 0,0-1,0 1,1-1,-1 0,0-1,0 1,0-1,0 1,0-1,0 0,0-1,0 1,-1-1,1 0,0 0,-1 0,2-1,4-9,-1 0,-1 0,0-1,-1 0,0 0,-1-1,-1 1,0-1,-1 0,0 0,-1-1,0-12,1 13,23-155,-22 145</inkml:trace>
  <inkml:trace contextRef="#ctx0" brushRef="#br0" timeOffset="-116460.828">4251 2219,'35'96,"-22"-57,1-1,3-1,0-1,4 3,21 8,-40-46,-1 0,0 0,0 0,1-1,-1 1,1-1,-1 1,1-1,-1 1,1-1,-1 0,1 0,-1 1,1-1,-1 0,1-1,-1 1,1 0,-1 0,1-1,-1 1,1 0,-1-1,0 0,1 1,-1-1,0 0,1 0,-1 0,0 0,0 0,0 0,1 0,-1 0,-1 0,1 0,0 0,0-1,0 0,6-12,-2 0,0 0,0-1,-2 1,1-1,-2 0,0 0,-1-1,0 1,-2 0,-1-14,2 24,0-6,1 3,-1-1,0 1,-1-1,0 1,0-1,-1 1,0 0,0-1,-1 1,-3-6,5 14,1 0,-1 0,1 0,-1 0,0 0,1 0,-1 0,0 0,1 1,-1-1,0 0,1 0,-1 0,1 1,-1-1,0 0,1 1,-1-1,1 1,-1-1,1 1,-1-1,1 0,-1 1,1 0,0-1,-1 1,1-1,0 1,0-1,-1 1,1 0,0-1,0 1,0 0,0-1,-1 1,1 0,0-1,0 1,0 0,1-1,-1 1,0 0,0-1,0 1,0-1,1 1,-1 0,0 0,-2 28,2 0,0 1,2-1,1 1,4 13,-4-27,10 67</inkml:trace>
  <inkml:trace contextRef="#ctx0" brushRef="#br0" timeOffset="-111885.497">17940 1537,'0'14,"0"13,3 14,2 11,3 9,1 6,0 7,-1 1,-2-3,-2-13</inkml:trace>
  <inkml:trace contextRef="#ctx0" brushRef="#br0" timeOffset="-110942.808">18088 1805,'75'9,"-1"-4,69-5,-72 0,487 10,-205-2,-297 4,-54-8,-5-1</inkml:trace>
  <inkml:trace contextRef="#ctx0" brushRef="#br0" timeOffset="-110694.481">19251 1685,'-2'-2,"-2"-4,1 1</inkml:trace>
  <inkml:trace contextRef="#ctx0" brushRef="#br0" timeOffset="-110400.22">19331 1404,'-5'-4,"0"4,-1 10,4 13,6 12,5 13,3 9,2 9,1 4,-3 2,0 0,-3-1,-2-6,-4-7,-1-6,-1-10,-1-13</inkml:trace>
  <inkml:trace contextRef="#ctx0" brushRef="#br0" timeOffset="-110030.081">19090 1685,'10'2,"8"3,12 6,7 2,6 2,1 3,-6 1,-8 1,-10 2,-15 4,-22 2,-26 4,-26 2,-22-2,4-6</inkml:trace>
  <inkml:trace contextRef="#ctx0" brushRef="#br0" timeOffset="-109135.729">18421 1644,'-310'140,"306"-138,2-2,1 0,0-1,0 1,0 0,-1 1,1-1,0 0,0 0,0 0,0 1,0-1,-1 1,1-1,0 1,0-1,0 1,0-1,0 1,0 0,1 0,-1 0,0-1,0 1,0 0,1 0,-1 0,0 0,1 0,-1 0,1 0,-1 1,1-1,0 0,-1 0,1 0,0 0,0 1,0-1,0 0,0 0,0 0,0 0,0 1,1-1,-1 0,1 1,102 54,-28-16,-50-25,0-2,1 0,0-2,1-1,6 1,-31-10,-1-1,1 1,0-1,0 1,-1-1,1 0,0 1,0-1,0 0,-1 0,1 0,0-1,0 1,0 0,-1-1,1 1,0-1,0 1,-1-1,1 0,-1 0,1 0,0 0,-1 0,0 0,1 0,-1 0,0-1,1 1,-1 0,0-1,0 1,0-1,0 1,-1-1,1 0,0 1,-1-1,1 0,-1 0,1 1,-1-1,0 0,0 0,0 0,0 1,0-2,2-17,-1 1,-1-1,-1 0,-1 0,-1 0,0 1,-2-1,0 1,-1 0,-1 0,0 1,-2 0,-8-14,-9 7,17 24</inkml:trace>
  <inkml:trace contextRef="#ctx0" brushRef="#br0" timeOffset="-108398.675">18702 442,'0'16,"0"14,0 11,0 10,0 6,0 4,0 1,-2-4,-3-4,-3-7,0-9,-1-9,1-9</inkml:trace>
  <inkml:trace contextRef="#ctx0" brushRef="#br0" timeOffset="-108181.653">18368 495,'14'-2,"17"-1,23 0,22-2,19-2,11-2,3 0,-7 0,-16 1,-24 2</inkml:trace>
  <inkml:trace contextRef="#ctx0" brushRef="#br0" timeOffset="-106906.688">19183 896,'-24'-14,"14"9,0 1,-1 0,0 1,0 0,0 1,0 0,0 0,0 1,-1 1,1 0,0 1,0 0,-1 0,1 1,0 1,0 0,-8 3,15-4,0 0,0 0,1 0,-1 0,1 0,-1 1,1 0,0-1,0 1,0 1,0-1,0 0,1 1,0-1,0 1,0 0,0-1,0 1,1 0,-1 0,1 0,0 1,0-1,1 0,-1 0,1 0,0 1,0-1,1 0,-1 0,1 1,0-1,0 0,0 0,0 0,1 0,0 0,0 1,4 2,0-1,-1 0,2 0,-1 0,1-1,0 0,0 0,0-1,1 0,-1 0,1-1,0 0,0 0,0-1,8 1,128 13,-100-15,0-1,0-3,32-6,-43 2</inkml:trace>
  <inkml:trace contextRef="#ctx0" brushRef="#br0" timeOffset="-106623.212">19518 869,'0'-2,"0"4,0 5,0 7,0 8,0 7,0 2,0 4,0 0,0-1,2-5,1-4,2-7,1-6</inkml:trace>
  <inkml:trace contextRef="#ctx0" brushRef="#br0" timeOffset="-106361.696">19839 869,'-268'141,"229"-109,39-32,-1 1,0 0,0 0,0 0,1 0,-1 0,0 0,1 0,-1 0,1 0,-1 0,1 0,-1 0,1 0,0 1,0-1,0 0,-1 0,1 0,0 0,0 1,1-1,-1 0,0 0,0 0,0 0,1 0,-1 1,1-1,-1 0,1 0,-1 0,1 0,0 0,-1 0,1 0,0-1,0 1,5 4,1-1,0-1,0 1,0-1,1-1,-1 1,0-1,1-1,0 1,-1-1,1 0,3-1,1 1,356 28,-333-26</inkml:trace>
  <inkml:trace contextRef="#ctx0" brushRef="#br0" timeOffset="-106100.109">20307 1257,'0'0</inkml:trace>
  <inkml:trace contextRef="#ctx0" brushRef="#br1" timeOffset="-94415.318">5294 4158,'-5'2,"4"4,12 0,19 1,25 0,30-4,32-4,30-5,25-3,13-1,-1 3,-32 1</inkml:trace>
  <inkml:trace contextRef="#ctx0" brushRef="#br1" timeOffset="-95589.517">5495 4626,'2'18,"5"13,7 6,4 1,9-2,7-4,4-3,3-5,0-5,-1-5,-3-4,-4-4,-7-3</inkml:trace>
  <inkml:trace contextRef="#ctx0" brushRef="#br1" timeOffset="-95245.214">6083 4572,'-12'5,"0"1,0 0,1 1,-1 0,2 1,-1 0,1 1,1 0,-1 1,1 0,1 0,0 1,1 0,0 0,0 0,1 1,1 0,0 1,0-1,2 1,-1 0,2 0,-6 27,2-1,1 1,3 1,1-1,3 31,0-14,-5 250,0-271</inkml:trace>
  <inkml:trace contextRef="#ctx0" brushRef="#br1" timeOffset="-94905.56">6123 5561,'49'-96,"-4"-2,11-42,-13 13,-51 154,1 0,1 1,1 0,1 0,2 8,0-2,3 0,1 0,1 0,2 0,1 0,2-1,1 0,12 27,-5-18</inkml:trace>
  <inkml:trace contextRef="#ctx0" brushRef="#br0" timeOffset="-213607.85">9732 3249,'14'5,"1"0,0-1,-1-1,1-1,1 0,-1-1,13 0,1 0,97 6,18 1,75 16,-141-7,-77-17,0-1,-1 1,1-1,0 0,0 1,0-1,-1 0,1 1,0-1,-1 0,1 0,0 0,-1 0,1 0,-1 0,0 0,1 1,-1-1,0 0,1-1,-1 1,0 0,0 0,0 0,0 0,0 0,0 0,0 0,-1 0,1 0,0 0,0 0,-1 0,1 0,-1 0,1 0,-1 1,1-1,-1 0,1 0,-1 0,0 0,-2-12,-55-631,45 459,5 166,10 19,6 5,0-1,1 0,0-1,0 0,0-1,1 1,-1-2,1 1,-1-2,1 1,4-1,-2 0,87 2,85 9,-183-11,1 0,-1 0,0 0,1 0,-1 1,0-1,0 0,1 0,-1 1,0-1,0 1,1-1,-1 1,0 0,0-1,0 1,0 0,0 0,0 0,0 0,0 0,0 0,-1 0,1 0,0 0,-1 0,1 0,0 0,-1 1,0-1,1 0,-1 0,0 1,1-1,-1 0,0 0,0 1,0-1,0 0,0 1,0-1,-1 0,1 0,0 1,-1-1,1 0,-1 1,-5 41,2 1,2 0,3 42,0-23,-14 426,12-488,1 0,0 1,0-1,0 0,0 0,0 1,0-1,0 0,0 0,0 0,1 1,-1-1,0 0,1 0,-1 0,1 0,0 0,-1 0,1 0,0 0,-1 0,1 0,0 0,0 0,0 0,0-1,0 1,0 0,0-1,0 1,0 0,0-1,0 0,0 1,1-1,-1 0,0 1,0-1,0 0,1 0,-1 0,1 0,169-13,236 10,-405 4,-1-1,1 0,-1 0,1 0,-1 0,1 0,-1 0,1 0,-1 0,1-1,-1 1,1 0,-1-1,0 1,1-1,-1 0,0 1,1-1,-1 0,0 0,0 0,0 0,1 0,-1 0,0 0,0 0,-1-1,1 1,0 0,0 0,-1-1,1 1,0-1,-1 1,0-1,1 1,-1 0,0-1,1 1,-1-1,0 0,0 1,-1-1,1 1,0-2,-23-259,-10-198,26 327,0 85,37 70,-9-14,0-2,0 0,1-1,0-2,0 0,6-1,9 2,260 28,-294-31,-1-2,0 1,0 0,0 0,0 0,-1 0,1 0,0 0,0 1,0-1,0 1,0-1,0 1,0 0,-1 0,1-1,0 1,-1 0,1 1,0-1,-1 0,1 0,-1 1,0-1,1 1,-1-1,0 1,0 0,0-1,0 1,0 0,-1 0,1-1,0 1,-1 0,0 0,1 0,-9 139,8 438,-1-578,1 1,0 0,-1 0,1 0,0 0,0 0,0 0,0 0,0 0,0 0,1 0,-1 0,1 0,-1 0,1 0,0-1,0 1,0 0,0 0,0-1,0 1,0 0,1-1,-1 0,0 1,1-1,-1 0,1 1,0-1,-1 0,1 0,0 0,0-1,-1 1,1 0,0-1,0 1,0-1,0 1,0-1,0 0,0 0,0 0,306-1,78 12,-384-11,0 1,-1-1,1 1,0-1,0 0,0 0,0 0,0 0,0 0,0 0,0 0,0-1,0 1,-1-1,1 1,0-1,0 0,0 0,-1 0,1 0,0 0,-1 0,1 0,-1 0,1-1,-1 1,0 0,0-1,1 1,-1-1,0 0,0 1,-1-1,1 0,0 0,0 0,-1 1,1-1,-1 0,0 0,1-1,-48-133,24 44,4 0,5-1,3-1,5 0,4 0,6-53,-4 140,0 6,-1-1,1 1,-1 0,1 0,-1-1,1 1,0 0,0-1,0 1,0 0,0-1,0 1,0 0,0-1,0 1,0 0,1-1,-1 1,1 0,-1 0,1-1,-1 1,1 0,0 0,-1 0,1 0,0 0,0 0,0 0,0 0,0 0,0 0,0 0,0 0,1 1,-1-1,0 1,0-1,0 1,1-1,-1 1,0 0,1-1,-1 1,0 0,1 0,-1 0,142 50,128-8,-111-22,-112-8,-48-11,0 0,0 0,0 0,0 0,0 0,-1-1,1 1,0 0,0 0,-1 0,1 0,-1 0,1 0,-1-1,1 1,-1 0,0 0,1-1,-1 1,0 0,1-1,-1 1,0-1,0 1,0-1,1 1,-1-1,0 0,0 1,0-1,0 0,-1 0,-4 5,4-2,0 0,0 0,1 0,0 0,0 0,-1 1,2-1,-1 0,0 1,1-1,-1 0,1 1,0-1,0 0,1 1,-1-1,1 1,0-1,-1 0,1 0,1 1,-1-1,0 0,1 0,0 0,-1 0,1 0,1 0,8 24,-1 13,-2 0,-2 1,-2 0,-1 0,-2 0,-2 0,-6 34,2 51,4-110,1 0,1 0,1 0,0 0,1 0,1 0,1-1,0 1,0-1,6 7,-9-19,1 0,0 0,0-1,1 1,-1-1,0 0,1 0,0 0,-1-1,1 1,0-1,0 0,0 0,-1 0,1 0,0-1,0 0,1 0,-1 0,0 0,0 0,0-1,0 0,2 0,17-1,99 6,95 15,-126-10,33-2,-123-7,0 0,1 0,-1-1,0 1,0 0,0-1,0 1,0-1,1 1,-1-1,0 0,0 1,0-1,0 0,0 0,-1 1,1-1,0 0,0 0,-1 0,1 0,0 0,-1 0,1 0,-1-1,1 1,-1 0,0 0,1 0,-1-1,0 1,0 0,0 0,0 0,0-1,0 1,0 0,0 0,0 0,-1-1,1 1,0 0,-1 0,1 0,-1 0,0 0,1 0,-1 0,0 0,1 0,-1 0,0 0,0 0,0 0,0 0,0 0,-18-44,2-1,2-1,1 0,3-1,3 0,-2-31,3-80,11-75,-4 213,1-1,2 1,0 0,1 0,0 0,5-10,11 49,-16-15,0 0,-1 0,1 0,0-1,1 1,-1-1,0 0,1-1,-1 1,1-1,-1 0,1 0,-1 0,1-1,0 1,0-1,-1 0,3-1,9 2,-3 1,81 5,0 4,-1 5,49 15,-139-30,0-1,1 1,-1 0,0 0,0 1,1-1,-1 1,0-1,0 1,-1 0,1 0,0 0,-1 0,1 1,-1-1,0 1,0-1,0 1,0 0,0 0,0 0,-1 0,1 0,-1 0,0 1,0 1,10 106,-10-57,14 132,1 18,-9 46,-7-249,0 1,0-1,-1 1,1-1,0 0,0 1,0-1,1 1,-1-1,0 0,0 1,1-1,-1 0,1 1,-1-1,1 0,0 0,-1 0,1 1,0-1,0 0,0 0,0 0,0 0,0 0,0 0,0-1,0 1,0 0,1 0,-1-1,0 1,0-1,1 1,-1-1,0 0,1 1,-1-1,1 0,-1 0,0 0,1 0,-1 0,0 0,1 0,280-3,153 3,-423-2,-33-2,-14-1,-4 0</inkml:trace>
  <inkml:trace contextRef="#ctx0" brushRef="#br0" timeOffset="-208155.937">15401 3396,'0'-86,"-3"1,-4-1,-12-55,3 66,-8-37,5-1,-2-83,23 153,-2 42,1 1,0 0,0 0,-1 0,1 0,0 0,0 0,-1 1,1-1,0 0,0 0,-1 0,1 1,0-1,-1 0,1 1,0-1,-1 1,1-1,-1 1,1-1,-1 1,1-1,-1 1,1-1,-1 1,1 0,-1-1,0 1,1 0,-1-1,0 1,0 0,1-1,-1 1,0 0,0 0,0-1,0 2,6 7,3-2,0 0,1-1,-1 0,2 0,-1-1,0 0,1-1,0 0,0-1,0 0,0 0,1-2,-1 1,5-1,-14-1,515 47,-454-36,-62-11,-1 0,0 1,1-1,-1 0,0 0,1 0,-1 0,1 1,-1-1,0 0,0 0,1 1,-1-1,0 0,1 1,-1-1,0 0,0 1,0-1,1 0,-1 1,0-1,0 0,0 1,0-1,0 0,0 1,0-1,0 1,0-1,0 0,0 1,0-1,0 1,0-1,0 0,0 1,0-1,0 1,0-1,-1 0,1 1,0-1,0 0,-1 1,1-1,0 0,0 0,-1 1,1-1,0 0,-1 1,1-1,0 0,-1 0,1 0,0 0,-1 1,1-1,-28 16,20-12,6-2,0 0,0 1,0-1,0 0,0 1,1-1,-1 1,1 0,0 0,0-1,0 1,0 0,0 0,0 0,1 0,-1 0,1 0,0 0,0 0,0 0,1 0,-1 0,1 0,-1 0,1 0,0 0,0 0,0 0,1-1,-1 1,6 26,0 202,-4-40,-3-179,1 0,0 0,1 0,0 0,1 0,1-1,0 1,0-1,1 0,1 0,-1 0,2-1,0 0,0 0,0-1,4 3,-5-9,0 0,0 0,0-1,0 0,0 0,0-1,1 0,-1 0,1 0,-1-1,0 0,1 0,-1 0,7-2,27 1,107 10,20 3,126-10,-291-2,0 0,0 0,0 0,0 0,0 0,0 0,0-1,0 1,-1-1,1 1,0-1,0 0,0 0,-1 0,1 0,0 0,-1 0,1 0,-1 0,0-1,1 1,-1 0,0-1,0 1,1-1,-1 0,0 1,-1-1,1 0,0 0,0 1,-1-1,1 0,-1 0,0 0,0 0,1 0,-1 0,0 0,-1 0,1 0,0 1,0-1,-1-1,-7-67,-3-1,-3 1,-3-1,3 13,-133-524,133 542,15 43,0 1,1 0,-1 0,1 0,0 0,0-1,0 1,0-1,1 0,-1 1,1-1,0 0,0-1,0 1,1 0,106 27,-69-23,440 99,-466-102,54 26,-68-29,0 1,-1 0,1 0,0 0,-1 0,0 0,1 0,-1 0,0 1,0-1,0 0,0 0,-1 0,1 0,0 0,-1 0,1 0,-1 0,0 0,0 0,0 0,0-1,0 1,-4 16,4-7,1 1,0-1,1 1,0-1,1 0,1 1,-1-1,5 9,4 20,9 78,-4 0,0 113,-15-193,2 0,2 0,1-1,6 19,-12-54,1 0,-1 0,0 0,1 0,-1 0,1 0,0 0,0 0,0 0,0 0,0 0,0 0,0-1,1 1,-1 0,1-1,-1 1,1-1,-1 0,1 1,0-1,0 0,-1 0,1 0,0 0,0-1,0 1,0 0,0-1,1 0,-1 1,0-1,0 0,0 0,0 0,1 0,95-49,-74 39,0 2,0 0,1 2,0 1,0 1,1 1,-1 1,1 1,-1 1,1 1,-1 2,5 1,40 9,95 6,-164-18,-1-1,0 0,1 0,-1 0,1 1,-1-1,0 0,1 0,-1 0,1 0,-1 0,1 0,-1 0,1 0,-1 0,0 0,1 0,-1 0,1 0,-1 0,1 0,-1 0,0-1,1 1,-1 0,1 0,-1 0,0-1,1 1,-1 0,0-1,1 1,-1 0,0-1,1 1,-1 0,0-1,0 1,0 0,1-1,-1 1,0-1,0 1,0-1,0 1,0 0,0-1,0 1,0-1,0 1,0-1,0 1,0-1,0 1,0 0,0-1,-20-21,9 12,1-6,1 1,1-1,0 0,1-1,1 0,1 0,0-1,1 1,1-1,0 0,1-4,-8-39,-11-34,-5 1,-4 2,-4 0,-4 3,-16-23,-5-22,58 131,1-1,0 1,0-1,0 1,0-1,1 1,-1 0,1-1,0 1,0 0,0 0,1-1,-1 1,1 0,-1 0,1 0,0 1,0-1,0 0,1 1,-1-1,1 1,-1 0,1 0,0 0,0 0,0 0,0 1,0-1,0 1,0 0,1 0,1-1,-3 2,0-1,0 1,-1 0,1 0,0 0,0 0,-1 0,1 0,0 0,0 0,-1 1,1-1,0 1,0-1,-1 1,1 0,-1 0,1 0,-1 0,1 0,-1 0,1 0,-1 0,1 1,15 8,18 3,0-2,1-1,0-2,23 1,-33-4,170 26,213 44,-368-59,-65-1,22-14,1 0,0 0,0 1,0-1,0 0,0 1,0-1,0 0,0 1,1-1,-1 1,1-1,-1 1,1 0,-1-1,1 1,0-1,0 1,0 0,0-1,0 1,0 0,0-1,0 1,1-1,-1 1,1 0,-1-1,1 1,-1-1,1 1,0-1,0 0,1 2,3 15,4 172,-10-133,6 321,-5-373,0 3,0 1,0-1,1 0,0 1,1-1,-1 0,2 0,-1 0,1 0,0-1,1 1,0-1,0 0,0 0,1 0,4 4,-4-9,0 0,0 0,1 0,-1-1,0 0,1 0,-1-1,1 1,-1-1,1 0,-1-1,0 1,1-1,1 0,14-1,342-3,-261-7,-100 11,0 0,-1-1,1 1,-1-1,1 1,-1-1,0 0,0 1,0-1,0 0,0 0,0 0,0 0,-1 1,1-1,-1 0,1-1,-1 1,0 0,1 0,-1 0,0 0,-1 0,1 0,0 0,-1 0,1 0,-1 0,1 0,-1 0,0 0,0 0,0 1,0-1,0 0,0 0,-1 1,1-1,-1 0,0-2,-25-56,3 0,2-2,3 0,-3-27,11-6,4-1,4 0,7-64,-3 119,1 45,1 0,-1-1,1 1,0-1,0 1,0-1,0 0,1 0,-1-1,1 1,0 0,0-1,0 0,0 0,0 0,0-1,0 1,1-1,-1 0,0 0,1-1,-1 1,2-1,48 5,9-1,-1 3,0 3,0 2,-1 3,36 15,-94-30,-1 1,1 0,0-1,0 1,0 0,0 1,-1-1,1 0,0 1,-1 0,1-1,-1 1,0 0,0 0,0 0,0 1,0-1,0 0,0 1,-1-1,1 1,-1 0,0-1,0 1,0 0,0 0,0 0,0 0,-1 0,0 0,1 1,-8 21,5-19,0 0,0 0,1 0,0 0,0 0,0 0,1 0,0 0,0 0,0 0,1 0,0 0,1 0,23 67,-18-56,0 1,-2 0,0 0,-1 0,0 1,-2 0,-1 118,4 43,-5-175,1-1,0 1,0 0,0 0,0-1,1 1,0-1,0 1,0-1,1 0,-1 1,1-1,0-1,0 1,1 0,-1-1,1 0,0 0,0 0,0 0,0 0,0-1,0 0,1 0,-1 0,1 0,0-1,0 1,21 3,1-2,-1 0,1-2,-1-1,10-2,9 1,229 10,-224-9,-34-2</inkml:trace>
  <inkml:trace contextRef="#ctx0" brushRef="#br1" timeOffset="-91843.147">11416 3690,'0'11,"0"7,0 1,3-1,2-4,1-7,2-5,1 0,0 2,-3 0</inkml:trace>
  <inkml:trace contextRef="#ctx0" brushRef="#br1" timeOffset="-87766.902">11377 3597,'0'-2,"0"-4,0 3,0 3,0 6,0 9,0 7,0 6,0 5,0 2,0-5</inkml:trace>
  <inkml:trace contextRef="#ctx0" brushRef="#br1" timeOffset="-86350.36">12714 3530,'-7'12,"0"7,4 6,4 3,7 1,6 1,3-1,2-1,-4-5</inkml:trace>
  <inkml:trace contextRef="#ctx0" brushRef="#br1" timeOffset="-87273.135">11431 3944,'0'19,"0"12,4 8,6 4,2-5</inkml:trace>
  <inkml:trace contextRef="#ctx0" brushRef="#br1" timeOffset="-90278.779">8810 4318,'-14'-9,"43"6,45 4,0 4,-1 3,31 9,112 12,502-10,-402 3,-139-6,63-12,-152-5,-1 3,87 14,46-8,-222-21,-4 4</inkml:trace>
  <inkml:trace contextRef="#ctx0" brushRef="#br1" timeOffset="-88694.871">11390 4452,'3'228,"11"24,-3-61,-5-178,-1-40,-6-294,-3 265,-3 0,-2 0,-3 1,-5-12,10 50,6 18,0-1,1 1,-1-1,0 1,0 0,0 0,1-1,-1 1,1 0,-1 0,0 0,1 0,-1 0,1-1,0 1,-1 0,1 0,0 0,0 0,-1 0,1 0,0 0,0 0,0 1,0-1,0 0,1 0,-1 0,0 0,0 0,1 0,-1 0,13 262,-4-144,9 57,-1-133,-8-32</inkml:trace>
  <inkml:trace contextRef="#ctx0" brushRef="#br1" timeOffset="-85991.217">12633 4131,'-2'19,"-1"12,0 5,1 4,0 2,1 1,1-4,-1-7</inkml:trace>
  <inkml:trace contextRef="#ctx0" brushRef="#br1" timeOffset="-85602.226">12646 4760,'-2'14,"-1"8,0 6,1 2,0 1,4 0,0-4,1-6</inkml:trace>
  <inkml:trace contextRef="#ctx0" brushRef="#br1" timeOffset="-85221.128">12566 5295,'0'15,"0"13,0 8,0-2</inkml:trace>
  <inkml:trace contextRef="#ctx0" brushRef="#br1" timeOffset="-81433.402">11470 5067,'2'4,"0"-1,-1 1,1 0,-1 0,0-1,0 1,0 0,0 0,-1 0,0 0,0 0,0 0,0 0,-1 1,1 2,-10 277,9-261,-1 8,2 0,1 1,2-1,0 0,2-1,6 16,-10-44,1 1,0-1,-1 0,1 1,0-1,1 0,-1 0,0-1,1 1,-1 0,1-1,-1 1,1-1,-1 0,1 0,0 0,0 0,0-1,0 1,0-1,-1 1,1-1,0 0,0 0,0 0,0-1,0 1,0-1,0 0,0 0,0 0,15 0,32 1,0 3,0 2,37 9,-1 0,479 37,-558-50,-4 0,0 0,0 0,0 0,0-1,0 1,0-1,-1 0,1 0,0 0,0 0,0-1,0 1,0-1,0 0,0 1,0-1,-1-1,1 1,0 0,-1-1,1 1,-1-1,1 0,-1 0,0 0,0 0,0 0,0 0,1-3,9-23,-2-1,0-1,-3 0,0 0,-2 0,-1-1,-2 0,0 1,-3-1,-2-27,2 25,-8-140,-15-55,2 30,-19-162,42 507,-1-87,13 574,3-268,-14-348,1-23,2-32,2-168,3-107,19-42,-20 321,5 690,-5-525,-6-151,3-127,-1-245,-11 321,-3 0,-3 0,-21-65,32 133,1 1,-1-1,0 0,1 1,-1-1,1 0,0 1,-1-1,1 0,0 0,0 1,0-1,1 0,-1 1,0-1,0 0,1 0,-1 1,1-1,0 1,-1-1,1 0,0 1,0-1,0 1,0 0,0-1,0 1,1 0,-1 0,0 0,1-1,-1 1,1 1,-1-1,1 0,-1 0,1 0,-1 1,1-1,0 1,-1 0,1-1,0 1,0 0,-1 0,1 0,174 0,-38 11,552-9,-213-20,22 9,-193 8,68-12,224 29,348 27,134 14,-750-37,264 6,-492-28,-134-2,-9-2</inkml:trace>
  <inkml:trace contextRef="#ctx0" brushRef="#br1" timeOffset="-78383.872">12607 4572,'1'0,"-1"0,1 0,0 0,0 0,0 0,0 1,-1-1,1 0,0 0,0 1,0-1,-1 0,1 1,0-1,-1 1,1-1,0 1,-1-1,1 1,-1 0,1-1,-1 1,1 0,-1-1,1 1,-1 0,0 0,1-1,-1 1,0 0,1 0,-1 0,0-1,0 1,0 0,0 0,0 0,0 0,0-1,0 1,0 0,7 34,-1-1,-1 1,-3 1,0-1,-4 24,2-24,-14 304,14-265,-3-1,-3 0,-16 72,12 37,-5-104,14-76,0 1,0 0,0-1,-1 1,0-1,1 1,-1-1,0 0,0 0,0 0,0 0,-1 0,1 0,0 0,-1-1,1 1,-1-1,0 0,0 0,1 0,-1 0,0 0,0 0,0-1,0 0,0 1,-2-1,-83-8,84 7,-57-8,0 1,-56 2,-212 29,304-20,-168 5,181-6,9-1,1 0,0 0,-1 0,1 0,-1-1,1 1,0-1,-1 0,1 1,-1-1,0 0,1-1,-1 1,1 0,-1-1,1 1,0-1,-1 0,1 0,0 0,-1 0,1 0,0 0,0-1,0 1,0-1,0 1,0-1,-1-1,1-8,0-1,1 0,0 1,1-1,0 0,1 1,1-1,0-5,2-18,7-539,-12 415,2 99,0 10,-2 1,-2-1,-2 1,-4-11,5 44,-4 51,3 359,3-288,-14 174,13-356,4-113,-7-282,-9 347,12 120,1 13,0 18,26 417,-20-7,-5-1244,1 1601,-13-548,13-245,0 0,-1 1,2-1,-1 1,0-1,0 1,0-1,1 0,-1 1,0-1,1 0,0 1,-1-1,1 0,0 1,-1-1,1 0,0 0,0 0,0 0,0 0,0 0,0 0,0 0,1 0,-1-1,0 1,0 0,1-1,-1 1,0-1,1 1,-1-1,1 0,-1 1,0-1,1 0,-1 0,1 0,-1 0,1-1,209 10,344-4,-958-14,158 3,469 1,68-17,-162 11,-118 10,-22 0,-230 3,-51 15,260-13,23-1,23-2,162 2,-1-7,1-8,-156 11,-6 0,0 0,-1-1,1-1,0 0,-1-1,0 0,9-5,-22 9,0 0,0 0,-1 0,1 0,0-1,-1 1,1 0,0-1,-1 1,1 0,0-1,-1 1,1-1,-1 1,1-1,-1 0,1 1,-1-1,1 1,-1-1,0 0,1 1,-1-1,0 0,1 1,-1-1,0 0,0 0,0 1,0-1,0 0,0 1,0-1,0 0,0 0,0 1,0-1,0 0,0 0,-1 1,1-1,0 0,0 1,-1-1,1 0,-1 1,1-1,-1 0,1 1,-36-28,19 17,15 10,1-1,-1 1,1-1,0 1,-1-1,1 1,0-1,0 0,0 0,0 0,1 0,-1 1,0-1,1 0,-1 0,1 0,0 0,0 0,-1-1,1 1,1 0,-1 0,0 0,0 0,1 0,-1 0,1 0,0 0,0-1,37-57,-20 35,-8 5,0-2,-1 1,-1-1,-1-1,-1 1,-1-1,-1 0,-2 0,0-1,-1 1,-1 0,-1-1,-1 1,-1 0,-1 0,-2 0,-4-12,-92-436,88 427,7 48,-4 76,11-60,-1 23</inkml:trace>
  <inkml:trace contextRef="#ctx0" brushRef="#br1" timeOffset="-71470.535">14077 3597,'-7'13,"-4"12,-3 8,1 6,3 2,3 4,5 3,7 1,8-2,1-9</inkml:trace>
  <inkml:trace contextRef="#ctx0" brushRef="#br1" timeOffset="-71217.895">14064 4572,'-2'18,"-2"13,1 8,3 7,2 2,0 2,0-1,-1-2,0-8</inkml:trace>
  <inkml:trace contextRef="#ctx0" brushRef="#br1" timeOffset="-70923.893">14024 5388,'0'13,"-3"12,0 6,1 3,-1 1,2-2,0-2,0-7</inkml:trace>
  <inkml:trace contextRef="#ctx0" brushRef="#br1" timeOffset="-70922.893">14037 6136,'-7'14,"-2"7,1 1,1 3,2-4</inkml:trace>
  <inkml:trace contextRef="#ctx0" brushRef="#br1" timeOffset="-66770.714">11350 1685,'-3'-7,"1"3,-1 8,0 10,2 13,0 10,2 10,4 7,4 2,-1 2,1-3,2-6,-2-6,-2-9,-2-10</inkml:trace>
  <inkml:trace contextRef="#ctx0" brushRef="#br1" timeOffset="-66076.448">11483 1953,'452'37,"-92"0,-168-30,-155-1,-43-11</inkml:trace>
  <inkml:trace contextRef="#ctx0" brushRef="#br1" timeOffset="-65828.122">12459 1672,'-4'4,"0"9,4 9,6 9,4 11,3 8,1 4,-1 5,-1 0,-3-2,0-2,-1-5,-3-8,-2-7,-2-11</inkml:trace>
  <inkml:trace contextRef="#ctx0" brushRef="#br1" timeOffset="-65418.134">12232 1818,'5'3,"5"4,9 4,7 3,7 0,1 3,-2 4,-4 1,-7 3,-10 1,-13 1,-18 0,-18 0,-20-2,-15-3,-12-3,10-5</inkml:trace>
  <inkml:trace contextRef="#ctx0" brushRef="#br1" timeOffset="-64826.266">11764 1831,'-56'11,"0"2,1 3,-33 14,-23 20,111-50,-1 0,1 0,-1 0,1 0,-1 1,1-1,-1 0,1 0,-1 1,1-1,-1 0,1 1,-1-1,1 0,0 1,-1-1,1 1,0-1,-1 1,1-1,0 1,-1-1,1 1,0-1,0 1,0-1,0 1,-1-1,1 1,0-1,0 1,0 0,0-1,0 1,0-1,0 1,1-1,-1 1,0-1,0 1,0-1,0 1,1-1,-1 1,0-1,1 1,-1-1,0 1,1-1,-1 1,0-1,1 0,-1 1,1-1,-1 0,1 1,-1-1,1 0,-1 0,1 1,37 9,-35-10,3 1,14 1,0 0,1 2,-1 0,-1 1,1 1,-1 0,0 2,0 0,-1 1,0 1,-1 1,0 1,0 0,-2 1,9 8,-7-13,-14-34,-2-40,-3 0,-10-55,9 105,-1 4</inkml:trace>
  <inkml:trace contextRef="#ctx0" brushRef="#br1" timeOffset="-64113.944">11604 1084,'1'8,"1"1,-1 0,2-1,-1 1,1-1,0 0,1 1,0-2,0 1,1 0,0-1,0 0,0 0,1 0,0-1,1 0,-1 0,1-1,0 1,1-1,-1-1,1 0,0 0,0 0,0-1,6 1,-11-2,1 0,0-1,0 1,0-1,0 0,0 0,0 0,1-1,-1 1,0-1,0 0,0-1,0 1,1-1,-1 1,0-1,0 0,0-1,0 1,0-1,-1 0,1 0,0 0,-1 0,1 0,-1-1,0 0,0 0,0 0,0 0,0 0,-1 0,1-1,-1 0,8-65,-11 62,1 0,1 0,-1 0,1 0,0 1,1-1,-1 0,1 0,1 1,-1 0,2-1,-4 5,1 1,0-1,0 1,0 0,-1 0,2-1,-1 1,0 0,0 0,0 0,0 0,1 0,-1 0,0 0,1 1,-1-1,1 0,-1 1,1-1,-1 1,1 0,-1-1,1 1,-1 0,1 0,0 0,0 0,-7 33,-8-4,0 0,1 1,2 0,-3 20,3 13,3 1,3-1,3 1,6 47,-6-108,1 1,1 0,-1-1,0 1,1-1,0 1,0-1,0 1,0-1,1 1,-1-1,1 0,0 0,-1 0,2 0,-1 0,1 1,8 4</inkml:trace>
  <inkml:trace contextRef="#ctx0" brushRef="#br1" timeOffset="-63851.642">12058 1471,'0'-21,"0"-13,0-7,2-3,4 3,2 6,0 6,-1 13,-2 16,-1 18,0 16,-1 14,2 12,3 8,1 3,3-1,-2-12</inkml:trace>
  <inkml:trace contextRef="#ctx0" brushRef="#br1" timeOffset="-62732.125">12740 1953,'1'1,"0"1,0-1,0 0,0 1,1-1,-1 0,0 0,1 0,-1 0,0 0,1 0,-1 0,1 0,0-1,-1 1,1 0,0-1,-1 0,1 1,0-1,-1 0,1 0,0 0,0 0,1 1,72 9,0-3,0-4,26-3,-4 0,63 7,0 6,9 9,-157-20,10 2,0-1,0-1,1-1,-1-1,0 0,2-2,-23 2,-1 0,1 0,-1 0,1 0,-1 0,0 0,1 0,-1 0,1 0,-1 0,0 0,1 0,-1 0,1 0,-1 0,0 0,1 0,-1 0,1 0,-1-1,0 1,1 0,-1 0,0 0,1-1,-1 1,0 0,1 0,-1-1,0 1,0 0,1-1,-1 1,0 0,0-1,1 1,-1-1,0 1,0 0,0-1,0 1,0 0,0-1,0 1,0-1,0 1,0-1,0 1,0 0,0-1,0 1,-5-5</inkml:trace>
  <inkml:trace contextRef="#ctx0" brushRef="#br1" timeOffset="-62443.35">13730 1846,'0'2,"6"3,10 3,11 3,7 3,3 2,-2 3,-6 3,-7 4,-10 2,-11 1,-13 1,-13-1,-17-1,-14-3,3-5</inkml:trace>
  <inkml:trace contextRef="#ctx0" brushRef="#br1" timeOffset="-61655.004">12954 1899,'-18'-1,"-1"1,1 1,-1 0,1 2,-1 0,1 1,0 0,0 2,1 0,0 1,0 1,-16 10,33-18,-1 0,1 0,-1 0,1 0,-1 0,1 1,0-1,-1 0,1 0,-1 1,1-1,0 0,-1 0,1 1,0-1,-1 1,1-1,0 0,0 1,-1-1,1 0,0 1,0-1,0 1,-1-1,1 1,0-1,0 1,0-1,0 1,0-1,0 0,0 1,0-1,0 1,0-1,0 1,0-1,1 1,-1-1,0 1,0-1,0 0,1 1,-1-1,0 1,0-1,1 0,-1 1,0-1,1 0,-1 1,0-1,1 0,-1 1,1-1,-1 0,0 0,1 0,-1 0,1 1,-1-1,1 0,-1 0,1 0,35 8,-31-7,34 8,-1 2,0 2,-1 1,17 10,15 5,12 0,-81-29,1 1,-1-1,1 0,-1 1,1-1,0 0,-1 0,1 1,-1-1,1 0,0 0,-1 0,1 0,-1 0,1 0,0 0,-1 0,1 0,-1 0,1 0,0-1,-1 1,1 0,-1 0,1-1,-1 1,1 0,0 0,-1-1,1 1,-1-1,0 1,1-1,-1 1,1 0,-1-1,0 1,1-1,-1 0,0 1,0-1,1 1,-1-1,0 1,0-1,0 0,0 1,1-1,-1 1,0-1,0 0,0 1,-1-1,1 1,0-1,0 0,-12-35,-4 9,-1 1,-1 1,-1 1,-14-14,7 6,13 4,19 20</inkml:trace>
  <inkml:trace contextRef="#ctx0" brushRef="#br1" timeOffset="-60737.333">12954 1204,'177'177,"-174"-173,1-1,-1 0,1 0,0 0,0 0,0-1,0 1,0-1,1 0,-1-1,1 1,-1-1,1 1,0-2,-1 1,1 0,0-1,0 0,-1 0,1 0,0-1,0 1,-1-1,1 0,0-1,-1 1,1-1,-1 0,0 0,1 0,-1-1,0 1,0-1,-1 0,1 0,-1-1,1 1,-1-1,1-1,5-12,0-2,-1 1,-1-1,-1-1,-1 1,0-1,1-15,-9 23,-8 32,-9 19,2 1,1 1,3 0,1 2,2-1,2 1,2 1,2 0,0 27,17 2,-3-47</inkml:trace>
  <inkml:trace contextRef="#ctx0" brushRef="#br1" timeOffset="-60341.24">13502 1471,'7'-6,"0"0,1 0,0 1,0 0,0 1,0 0,1 0,-1 1,1 0,0 1,0-1,0 2,0-1,1 1,-1 1,0 0,0 0,1 0,-1 2,0-1,1 1,-8-1,0 0,0-1,0 1,0 0,-1 1,1-1,0 0,-1 0,1 1,-1-1,1 1,-1 0,1-1,-1 1,0 0,0 0,0-1,0 1,0 0,-1 0,1 0,-1 0,1 0,-1 0,1 1,-1-1,0 0,0 0,0 0,0 0,-1 0,1 0,-1 0,1 0,-1 0,1 0,-1 0,-1 1,-47 67,21-42,-33 42,61-68,0-1,0 1,0-1,0 1,0-1,1 1,-1 0,0-1,1 1,0-1,-1 0,1 1,0-1,0 1,0-1,0 0,0 0,0 1,0-1,0 0,0 0,0 0,1 0,-1-1,1 1,-1 0,0 0,1-1,-1 1,1-1,-1 1,1-1,0 0,-1 0,1 1,-1-1,1 0,-1 0,1-1,0 1,-1 0,1 0,0-1,228 6,-138-8</inkml:trace>
  <inkml:trace contextRef="#ctx0" brushRef="#br1" timeOffset="-59386.342">14064 1591,'0'18,"0"18,-5 18,-3 16,-8 17,-5 11,-6 6,1-16</inkml:trace>
  <inkml:trace contextRef="#ctx0" brushRef="#br1" timeOffset="-58578.988">15387 1618,'-12'16,"-3"17,-1 18,1 19,4 18,6 14,6 9,5 2,4 0,0-21</inkml:trace>
  <inkml:trace contextRef="#ctx0" brushRef="#br1" timeOffset="-57711.875">14277 1939,'14'6,"11"4,10 1,11-1,9-3,7-1,6-3,2-1,0-2,-6 0,-10 0,-11-1,-13 1</inkml:trace>
  <inkml:trace contextRef="#ctx0" brushRef="#br1" timeOffset="-57462.509">14839 1859,'2'-3,"8"3,9 4,10 5,10 3,6 4,3 3,-2 2,-4 1,-10-1,-10-2,-13 1,-20-1,-19 1,-16-1,-16-1,-11-1,7-4</inkml:trace>
  <inkml:trace contextRef="#ctx0" brushRef="#br1" timeOffset="-56964.35">14451 1872,'-235'83,"235"-83,-1 0,0 0,1 0,-1 0,1 0,-1 0,1 0,-1 0,1 0,-1 0,0 0,1 0,-1 1,1-1,-1 0,1 0,-1 1,1-1,0 0,-1 1,1-1,-1 1,1-1,0 0,-1 1,1-1,0 1,-1-1,1 1,0-1,0 1,-1-1,1 1,0-1,0 1,0-1,0 1,0-1,0 1,0 0,0-1,0 1,0-1,0 1,0-1,0 1,0-1,1 1,-1-1,0 1,0-1,0 1,1-1,-1 1,0-1,1 1,-1-1,1 1,-1-1,0 0,1 1,-1-1,38 15,-30-12,206 78,-213-80,0 0,-1 0,1-1,0 1,0 0,-1-1,1 1,0 0,0-1,0 1,0-1,0 1,0-1,0 0,0 1,0-1,0 0,0 0,0 0,0 0,0 0,0 0,0 0,0 0,0 0,0 0,0 0,0-1,0 1,0 0,0-1,0 1,0-1,0 1,0-1,0 0,0 1,0-1,-1 0,1 1,0-1,-1 0,1 0,0 0,-1 0,1 0,-1 0,1 0,-1 0,0 0,1 0,-1 0,0 0,0 0,0 0,0 0,-1-18,-1 0,-1 0,-1 1,0-1,-8-16,1-2,-24-137,33 149</inkml:trace>
  <inkml:trace contextRef="#ctx0" brushRef="#br1" timeOffset="-56435.407">14465 1137,'3'-38,"10"49,10 34,-18-33,1 1,0-1,0 0,1 0,1-1,0 0,0-1,1 1,1-2,-1 1,2-1,-1-1,3 1,-11-7,-1-1,1 0,0 0,0 0,0 0,0 0,0 0,0 0,1-1,-1 1,0-1,0 0,0 0,1 0,-1 0,0 0,0 0,0 0,1-1,-1 1,0-1,0 1,0-1,0 0,0 0,0 0,0 0,0 0,0 0,-1-1,1 1,0-1,-1 1,1-1,-1 0,1 1,-1-1,0 0,0 0,0 0,0 0,0 0,0 0,-1 0,1 0,-1-1,1 0,7-47,-3 1,-2-1,-2-35,-1 63,-8 207,3-102,3-1,3 0,10 55,-6-105</inkml:trace>
  <inkml:trace contextRef="#ctx0" brushRef="#br1" timeOffset="-55982.427">14933 1230,'173'-38,"-172"37,0 1,0-1,0 1,0 0,0-1,0 1,0 0,0-1,0 1,0 0,0 0,0 0,0 0,0 0,0 0,0 0,0 0,0 0,0 1,0-1,0 0,0 1,0-1,0 1,0-1,0 1,0-1,0 1,0-1,0 1,-1 0,1 0,0 0,-1-1,1 1,0 0,-1 0,1 0,-1 0,1 0,-1 0,0 0,1 0,-1 0,0 0,0 0,0 0,0 0,0 0,0 0,0 0,0 0,0 0,0 0,0 1,-1-1,1 0,-1 0,1-1,0 1,-1 0,1 0,-1 0,0 1,-73 57,74-58,1 1,-1 0,0 0,0 0,1-1,-1 1,1 0,0-1,-1 1,1 0,0-1,0 1,0-1,0 1,0-1,0 1,1-1,-1 0,0 0,1 0,-1 1,1-1,-1-1,1 1,-1 0,1 0,0 0,-1-1,1 1,0-1,0 0,-1 1,1-1,0 0,0 0,0 0,0 0,0 0,2 1,8 2,-7-3,1 1,-1-1,0 1,1 1,-1-1,0 1,0 0,0 0,0 0,-1 0,1 1,0 0,-1 0,0 0,0 1,0 0,0-1,0 1,-1 1,0-1,0 0,0 1,0-1,-1 1,1 0,-1 1,-3-1,0-1,-1 1,1 0,-1-1,0 1,-1-1,1 1,-1-1,1 0,-1 0,-1 0,1 0,0-1,-1 0,0 1,0-1,0 0,0-1,-3 3,-130 73,53-38</inkml:trace>
  <inkml:trace contextRef="#ctx0" brushRef="#br1" timeOffset="-50165.675">11537 5749,'0'14,"0"11,0 8,-3 8,-2 5,-1 3,1 1,1-7</inkml:trace>
  <inkml:trace contextRef="#ctx0" brushRef="#br1" timeOffset="-48588.716">12620 6123,'0'14,"0"11,2 8,3 8,4 6,1 4,2 4,-1-6</inkml:trace>
  <inkml:trace contextRef="#ctx0" brushRef="#br1" timeOffset="-48358.333">12674 7300,'0'15,"0"11,0 5,0 2,0-1,0 0,0-2,0 1,0 0,0 2,0-6</inkml:trace>
  <inkml:trace contextRef="#ctx0" brushRef="#br1" timeOffset="-48125.925">12607 7915,'2'18,"3"11,3 5,0 0,-1 1,-2-1,-2 0,-1-6</inkml:trace>
  <inkml:trace contextRef="#ctx0" brushRef="#br1" timeOffset="-47880.221">12620 8730,'0'16,"0"12,0 6,0 4,2 2,3-1,1-7</inkml:trace>
  <inkml:trace contextRef="#ctx0" brushRef="#br1" timeOffset="-47879.221">12674 9465,'0'14,"0"9,0 7,0 3,0 1,0-6</inkml:trace>
  <inkml:trace contextRef="#ctx0" brushRef="#br1" timeOffset="-47629.883">12781 10027,'-7'16,"-5"12,1 6,1 1,3 0,2-2,4-1,8-1,4 0,2 0,0 0,-3-5</inkml:trace>
  <inkml:trace contextRef="#ctx0" brushRef="#br1" timeOffset="-47446.369">12794 10615,'0'14,"0"11,0 6,0 4,0 4,2-1,6 0,5 0,3-1,-1-7</inkml:trace>
  <inkml:trace contextRef="#ctx0" brushRef="#br1" timeOffset="-47026.695">11725 10188,'0'15,"0"16,2 10,3 10,5 6,6 1,2 1,-2-10</inkml:trace>
  <inkml:trace contextRef="#ctx0" brushRef="#br1" timeOffset="-46767.388">11845 11003,'-3'21,"-2"15,-1 13,1 8,3 3,5 0,5-5,10-8,1-12</inkml:trace>
  <inkml:trace contextRef="#ctx0" brushRef="#br1" timeOffset="-46116.229">14171 8115,'0'18,"0"16,0 10,0 7,0 7,2 4,1 1,2 3,1 2,-2-10</inkml:trace>
  <inkml:trace contextRef="#ctx0" brushRef="#br1" timeOffset="-45929.658">14144 9626,'0'18,"0"13,0 8,0 4,0 4,0 1,0-1,0-2,0-1,0-9</inkml:trace>
  <inkml:trace contextRef="#ctx0" brushRef="#br1" timeOffset="-45760.105">14264 10521,'0'18,"0"13,0 9,0 1,0 0,2 1,1-7</inkml:trace>
  <inkml:trace contextRef="#ctx0" brushRef="#br1" timeOffset="-45513.736">14397 11390,'0'18,"5"9,4 4,-1-4</inkml:trace>
  <inkml:trace contextRef="#ctx0" brushRef="#br1" timeOffset="-44574.873">15401 3597,'-2'13,"1"12,5 11,8 5,7 6,5 3,4 2,-1 5,-6 0,-5-8</inkml:trace>
  <inkml:trace contextRef="#ctx0" brushRef="#br1" timeOffset="-44392.329">15427 4693,'2'16,"6"10,3 7,5 5,1 2,1 5,-3 0,-4-7</inkml:trace>
  <inkml:trace contextRef="#ctx0" brushRef="#br1" timeOffset="-44097.103">15468 5789,'-4'60,"2"-1,3 1,3 0,2 0,8 28,18 176,-50-90,1-52,14-66,2 1,2-1,8 44,-3-64</inkml:trace>
  <inkml:trace contextRef="#ctx0" brushRef="#br1" timeOffset="-43831.826">15588 7607,'-2'16,"-4"10,0 4,1 3,1 0,1-2,1-3,2-6</inkml:trace>
  <inkml:trace contextRef="#ctx0" brushRef="#br1" timeOffset="-43540.249">15507 8182,'0'18,"2"11,4 5,0-4</inkml:trace>
  <inkml:trace contextRef="#ctx0" brushRef="#br1" timeOffset="-43539.249">15588 8890,'0'16,"0"10,0 7,0 3,0-1,0-5</inkml:trace>
  <inkml:trace contextRef="#ctx0" brushRef="#br1" timeOffset="-43280.156">15534 9439,'0'0</inkml:trace>
  <inkml:trace contextRef="#ctx0" brushRef="#br1" timeOffset="-42151.235">15039 10201,'20'3,"0"-1,0-1,0 0,0-2,0 0,0-1,9-3,10 0,173-17,-209 21,-1-1,1 0,0 0,0 0,-1 0,1-1,-1 1,0-1,0 1,0-1,0 0,0 0,-1 0,1 0,-1 0,0 0,1 0,-2-1,1 1,0 0,-1 0,1-1,-1 1,0-1,0 1,0 0,-1-1,1 1,-1 0,0-1,0-1,0-9,-10-685,-1 416,-22 195,34 87,0 0,1 0,-1 0,0-1,0 1,0 0,1 0,-1 0,0 0,1 0,-1 0,1 0,0 0,-1 0,1 0,0 0,-1 1,1-1,0 0,0 0,0 1,0-1,0 0,0 1,0-1,0 1,0-1,0 1,0 0,0-1,0 1,0 0,0 0,0 0,0 0,1 0,-1 0,0 0,0 0,0 0,0 0,0 0,0 1,0-1,0 1,0-1,7 0,901-74,1292-15,-2062 87,-121-1,-25-5,-15 0</inkml:trace>
  <inkml:trace contextRef="#ctx0" brushRef="#br0" timeOffset="-8639.357">8903 12380,'-7'-30,"1"0,1 0,2 0,1 0,1 0,1-1,2 1,2-1,-4 27,0 0,1 0,-1 1,1-1,0 0,0 0,1 1,-1-1,1 1,0-1,0 1,0 0,0 0,0-1,1 1,0 1,-1-1,1 0,0 1,0-1,0 1,1 0,-1 0,0 1,1-1,0 0,-1 1,1 0,0 0,-1 0,1 0,3 1,8 3,-1 1,0 0,-1 1,1 0,-1 1,0 1,-1 0,0 1,0 0,0 1,-1 1,0-1,-1 2,0-1,3 6,-3-6,0-1,-1 2,-1-1,0 1,0 0,-1 1,0-1,-1 2,-1-1,0 0,3 13,-7-22,-1 0,0 0,0 0,0-1,-1 1,1 0,-1 0,1 0,-1-1,0 1,0 0,0-1,0 1,-1 0,1-1,-1 0,1 1,-1-1,0 0,0 0,0 0,0 0,-1 0,1 0,0-1,-1 1,1-1,-1 0,1 1,-1-1,0 0,0-1,-1 1,-1 1,0-1,0 1,0-2,0 1,0 0,0-1,-1 0,1 0,0-1,0 1,0-1,0 0,0-1,0 1,0-1,1 0,-1 0,-3-2,7 3,0 1,0-1,0 1,0-1,1 1,-1-1,0 1,0-1,1 0,-1 0,0 1,1-1,-1 0,1 0,-1 0,1 0,-1 1,1-1,0 0,-1 0,1 0,0 0,0 0,0 0,0 0,0 0,0 0,0 0,0 0,0 0,0 0,0 0,1 0,-1 0,0 0,1 0,-1 0,1 0,-1 0,1 1,-1-1,1 0,-1 0,1 1,0-1,0 0,-1 1,1-1,0 0,0 1,0-1,0 1,51-26,129-23,-130 38,0-2,-1-3,0-1,16-11,6-26,-70 53,-1-1,1 0,0 1,-1-1,1 0,-1 0,0 0,0 0,0 0,0-1,0 1,0 0,0 0,-1-1,1 1,-1 0,0-1,1 1,-1 0,0-1,0 1,-1-1,1 1,-1 0,1-1,-1 1,1 0,-1 0,0-1,0 1,0 0,-1 0,1 0,0 0,-1 0,-2-1,0 0,0 0,0 1,0-1,0 1,-1 0,1 1,-1-1,1 1,-1 0,1 0,-1 0,0 0,0 1,1 0,-1 0,0 0,0 1,1-1,-1 1,1 0,-1 1,0-1,1 1,0 0,-1 0,1 0,0 1,0-1,0 1,1 0,-1 0,1 0,-1 1,1-1,-1 3,-1-1,1 1,0 0,0 1,1-1,-1 1,1 0,1-1,-1 1,1 0,1 1,-1-1,1 0,0 0,1 1,0-1,0 0,0 1,1-1,0 0,1 1,-1-1,1 0,1 0,0 0,-1-1,2 1,-1-1,1 1,0-1,1 0,-1-1,1 1,0-1,0 0,1 0,0 0,0-1,6 4,16 6,2 0,0-2,0-1,1-2,1-1,-1-1,1-2,0-1,1-1,9-2,47 4</inkml:trace>
  <inkml:trace contextRef="#ctx0" brushRef="#br0" timeOffset="-6690.672">11912 12166,'-169'-61,"158"58,0 1,-1 0,1 1,-1 0,1 0,-1 2,0-1,1 2,-1-1,1 1,0 1,0 0,0 1,-3 1,11-4,-1 0,0 1,1-1,-1 1,1 0,0 0,-1 0,1 0,0 0,0 1,1 0,-1-1,0 1,1 0,0 0,0 1,0-1,0 0,0 1,0-1,1 1,0-1,0 1,0 0,0-1,0 1,1 0,0 0,-1 0,1 0,1-1,-1 1,1 0,-1 0,1 0,0-1,1 1,-1-1,0 1,1-1,1 3,6 0,0 0,1 0,-1-1,1 0,0-1,0 0,0 0,1-1,0-1,-1 0,1 0,0-1,0 0,0-1,0 0,-1-1,1 0,0-1,0 0,3-2,1 1,-1-1,0-1,0 0,0 0,0-1,-1-1,9-7,-17 12,-1-1,0 0,0 0,0-1,0 1,-1-1,0 1,1-1,-1 0,-1-1,1 1,0 0,-1-1,0 0,0 1,-1-1,1 0,-1 0,0 0,0 0,-1 0,1 0,-1 0,0-1,0 5,0-1,1 1,-1-1,0 1,0-1,0 1,-1-1,1 1,0 0,0-1,-1 1,1-1,-1 1,1 0,-1-1,0 1,1 0,-1 0,0-1,0 1,0 0,0 0,0 0,0 0,0 0,0 0,-1 0,1 1,0-1,0 0,-1 1,1-1,-1 1,1-1,0 1,-1-1,1 1,-1 0,1 0,-1 0,1 0,-1 0,1 0,0 0,-1 1,1-1,-1 0,1 1,0-1,-1 1,1 0,0-1,-1 1,1 0,0 0,-1 0,-2 5,1 0,-1 0,1 1,0-1,1 1,0 0,0 0,0 0,1 0,0 0,0 0,1 0,0 0,0 0,0 0,1 0,0 0,1 0,0 0,0 0,0 0,2 1,-2-3,1-1,0 0,0 0,1 1,-1-2,1 1,0 0,0-1,0 0,0 0,1 0,-1 0,1-1,0 1,-1-1,1 0,0-1,1 1,-1-1,0 0,2-1,6 2,0-1,1-1,-1 0,0-1,1 0,-1-1,12-3,-6 1,0-1,0 0,-1-2,0 0,0-1,-1 0,0-2,0 0,-1-1,0 0,-1-2,-1 0,0 0,0-1,-1-1,-1 0,-1-1,0 0,-1-1,-1 0,0 0,-1-1,-1 0,-1-1,-1 0,3-17,-6 21,-2 0,1 0,-2 0,0 0,-1 0,0 0,-2 1,1-1,1 10,1 0,-1 0,0 0,0 0,0 0,-1 1,1-1,-1 1,0-1,-1 1,1 0,-1 0,0 1,0-1,0 1,0 0,0 0,-1 0,0 0,1 1,-1 0,0 0,-5-1,5 2,-1 0,0 1,0 0,1 0,-1 0,0 1,0 0,1 0,-1 0,0 1,1 0,-1 0,1 0,0 0,0 1,0 0,0 0,0 1,1-1,-1 1,1 0,0 0,0 2,-7 5,1 1,1 1,0 0,1 0,1 1,0 0,0 0,1 2,1-3,1-1,0 1,1-1,0 1,1 0,1 0,0 1,1-1,0 0,1 0,0 0,1 0,1 0,0 0,0-1,2 1,-1-1,2 0,-1 0,2-1,-1 1,2-1,-1-1,2 1,-1-2,10 9,4 0,0-1,2-2,-1 0,2-1,0-2,1 0,0-2,0-1,1-1,1-1,-1-1,1-2,0-1,0-1,0-1,0-1,23-4,-35 2,-1 0,0-1,0-1,0 0,0-1,0-1,-1 0,0-1,9-6,-18 9,1 1,-1-1,0 0,0-1,-1 1,1-1,-1 0,0 0,0-1,-1 1,1-1,-1 0,0 1,-1-1,0-1,0 1,0 0,0-1,-1 1,0 0,-1-1,1 0,-1-5,-1 6,1 1,-1-1,1 1,-2-1,1 1,0 0,-1-1,0 1,-1 0,1 0,-1 0,0 1,0-1,0 0,0 1,-1 0,0 0,0 0,0 0,-1 1,1 0,-1 0,1 0,-1 0,0 1,0-1,-1 1,1 1,0-1,-1 1,1 0,-1 0,1 0,-1 1,1 0,-1 0,-3 1,7-1,0 1,-1 0,1 0,0 0,0 1,-1-1,1 0,0 1,0 0,1-1,-1 1,0 0,0 0,1 0,-1 0,1 0,0 0,-1 1,1-1,0 0,1 1,-1-1,0 0,1 1,-1-1,1 1,-1-1,1 1,0-1,0 1,1 0,-1-1,0 1,1 2,0 1,1-1,-1 0,1 1,0-1,1 0,-1 0,1 0,0 0,0-1,0 1,1-1,0 1,2 1,13 7,0-1,1-1,1-1,-1-1,2 0,-1-2,1 0,0-2,0 0,1-2,0 0,0-1,18 4,-1-2,1-1,0-2,0-2,-1-2,1-1,0-3,-1-1,6-3,-42 10,0 0,1 1,-1-2,0 1,0 0,0-1,0 0,0 0,0 0,-1-1,1 1,-1-1,1 0,-1 0,0 0,0 0,0 0,-1-1,1 1,-1-1,0 0,0 0,0 0,0 0,-1 0,0 0,0 0,0 0,0-1,0 1,-1 0,0-1,0 1,0-3,-3 1,0 0,-1 0,1 0,-1 0,0 0,-1 1,1 0,-1 0,0 0,-1 0,1 1,-1 0,0 0,0 0,0 1,0 0,0 0,-1 1,0 0,1 0,-1 0,0 1,0 0,0 0,0 1,0-1,0 2,0-1,0 1,0 0,1 0,-1 1,0 0,1 0,-1 1,1 0,-1 0,1 0,0 1,1 0,-1 0,0 0,1 1,0 0,0 0,-3 5,7-6,-1 0,1 0,-1 0,1 1,1-1,-1 0,0 1,1-1,0 1,0-1,1 0,-1 1,1-1,0 0,0 1,0-1,0 0,1 0,0 0,0 0,0 0,0 0,1 0,-1-1,1 1,0-1,0 0,0 0,1 0,-1 0,1-1,0 1,-1-1,1 0,0 0,0 0,0 0,1-1,0 0,8 4,0-1,0 0,1-1,0-1,-1 0,1-1,0-1,0 0,0 0,0-2,0 1,-1-2,2 0,-8 1,0 0,0 0,0-1,0 1,-1-1,1-1,-1 0,1 1,-1-2,-1 1,1-1,-1 0,1 0,-2 0,1-1,0 0,-1 0,0 0,-1 0,1-1,-1 0,0 1,-1-1,0 0,1-1,-1 1,-3 23,0-4,-1 62,3 1,3 0,4-1,10 39,44 176,-61-284,1-1,-1 1,1-1,-1 1,-1-1,1 1,-1 0,1 0,-1-1,-1 1,1 0,-1 0,0-1,0 1,0-1,0 1,-1-1,0 1,0-1,0 0,0 0,-1 0,0 0,0 0,0 0,0-1,0 0,-1 1,1-1,-4 2,2-4,0 0,0-1,-1 1,1-1,0 0,0 0,0-1,-1 1,1-1,0 0,0-1,0 1,0-1,0 0,1 0,-1 0,1-1,-1 0,1 0,0 0,0 0,-1-2,-6-4,1-1,0-1,0 0,1 0,1 0,0-1,-4-8,4 3,1 0,1-1,0 0,1 0,1 0,1-1,0 1,2-1,0 0,1 1,1-1,0 0,2 0,0 1,1-1,1 1,0 0,2 1,0-1,1 1,0 1,2-1,0 1,1 1,0 0,1 1,3-3,18-15,1 1,1 2,1 1,2 2,1 1,0 2,4 1,65-40,-98 56,-5 3,-1 1,0 0,1-1,-1 0,0 0,0 0,0-1,-1 1,1-1,-1 0,0 0,0 0,0-1,-3 4,-1 0,1-1,0 1,-1 0,1 0,-1 0,1-1,-1 1,0 0,1 0,-1 0,0 0,0 0,0 0,0 1,0-1,0 0,0 0,0 1,0-1,0 0,0 1,0-1,-1 1,1 0,0-1,0 1,0 0,-1 0,1-1,0 1,-1 0,1 1,0-1,-1 0,2 0,-13-2,-1 0,1 1,0 0,0 1,0 1,0 0,-6 2,18-3,-1 1,0-1,0 1,0 0,0-1,1 1,-1 0,0 0,1 0,-1 0,1 0,-1 1,1-1,0 0,-1 1,1-1,0 1,0-1,0 1,0 0,0-1,0 1,1 0,-1 0,0 0,1 0,0-1,-1 1,1 0,0 0,0 0,0 0,0 0,0 0,1 0,-1 0,0-1,1 1,0 0,32 71,-12-50,1 0,0-2,2-1,0-1,1 0,1-2,0-1,2-2,0 0,0-2,1-1,24 6,-7-3</inkml:trace>
  <inkml:trace contextRef="#ctx0" brushRef="#br0" timeOffset="-13150.719">2139 12113,'0'25,"0"24,0 22,0 17,0 10,0 3,0 1,-3-3,0-7,1-20</inkml:trace>
  <inkml:trace contextRef="#ctx0" brushRef="#br0" timeOffset="-12877.453">2032 12701,'-11'-235,"11"233,-2-14,2 1,0-1,1 0,1 1,1-1,0 1,0-1,2 1,0 0,0 1,2-1,3-6,-8 19,1-1,-1 1,0 0,0 0,1 0,-1 0,1 0,0 1,0-1,-1 1,1 0,0-1,0 1,0 1,0-1,0 0,1 1,-1-1,0 1,0 0,0 0,0 1,0-1,1 0,-1 1,0 0,0 0,0 0,0 0,-1 0,1 1,0-1,1 1,85 65,-81-60,-1-1,0 1,0 0,0 1,-1 0,0 0,0 0,-1 1,-1 0,1 0,2 9,-6-16,-1 0,0 0,0 1,0-1,0 0,0 0,-1 0,1 0,-1 0,1 0,-1 0,0 0,0 0,0 0,0 0,0-1,0 1,0 0,-1 0,1-1,-1 1,1-1,-1 0,1 1,-1-1,0 0,0 0,1 0,-1 0,0 0,-1 0,-64 18,42-17</inkml:trace>
  <inkml:trace contextRef="#ctx0" brushRef="#br0" timeOffset="-12414.733">2473 12553,'7'-44,"-1"9,0 0,-3-1,-1 0,-1 0,-2 0,-2 0,-4-21,5 50,1 6,0 0,1 0,-1 0,1 0,-1 0,1 0,-1 0,1 0,-1 0,1-1,0 1,0 0,0 0,0 0,-1-1,2 1,-1 0,0 0,0 0,0 0,0-1,1 1,-1 0,1 0,-1 0,1 0,-1 0,1 0,-1 0,1 0,0 0,0 0,84 26,207 31,-290-56,0 1,1-1,-1 0,0 1,1-1,-1 1,0 0,0 0,0 0,0 0,1 0,-2 0,1 1,0-1,0 1,0-1,-1 1,1 0,0-1,-1 1,0 0,1 0,-1 0,0 0,0 0,0 1,0-1,-1 0,1 0,-1 1,1-1,-1 0,0 0,0 1,0-1,0 1,0-1,-1 2,-57 143,57-144,1-1,0 0,0 0,-1 1,1-1,1 0,-1 0,0 1,0-1,1 0,0 0,-1 0,1 1,0-1,0 0,0 0,0 0,0 0,1 0,-1-1,0 1,1 0,0-1,-1 1,1-1,0 1,0-1,0 0,0 0,0 0,0 0,0 0,0 0,1 0,81 13,-80-13,124 2,-66-4</inkml:trace>
  <inkml:trace contextRef="#ctx0" brushRef="#br0" timeOffset="-12025.655">3596 12394,'-2'-6,"1"0,-1 0,0 1,-1-1,1 1,-1 0,-1 0,1 0,0 0,-1 0,0 1,0 0,-1-1,1 2,-1-1,0 0,0 1,0 0,0 0,0 0,-1 1,1 0,-1 0,0 0,0 1,0 0,1 0,-1 0,0 1,0 0,0 0,0 0,0 1,0 0,0 0,0 1,0-1,1 1,-1 0,-3 3,3-2,-1 0,0 1,1 0,0 0,0 1,0-1,0 1,1 1,0-1,0 1,1 0,-1 0,1 0,0 1,1 0,0-1,0 1,0 0,1 0,0 1,0-1,1 0,0 1,0-1,1 1,0-1,0 1,1-1,1 7,0-10,0 0,0 0,1 0,-1 0,1-1,0 1,0-1,0 0,0 0,1 0,-1 0,1-1,0 0,0 1,0-1,0 0,0-1,0 1,1-1,-1 0,0 0,1 0,-1-1,1 1,-1-1,3 0,1 0,1-1,0 1,-1-1,1-1,-1 0,1 0,-1-1,0 0,0 0,0-1,-1 0,1 0,2-3,-3 2,-1 0,1-1,-1 1,0-2,-1 1,1-1,-1 1,0-2,-1 1,0 0,0-1,0 0,-1 0,-1 0,1 0,-1 0,0 0,-1-1,0 1,-1-1,1 1,-2-1,0-5,1 15,0-1,-1 1,1-1,-1 1,1-1,0 1,-1-1,1 1,-1-1,0 0,1 1,-1-1,1 0,-1 1,0-1,1 0,-1 0,1 1,-1-1,0 0,1 0,-1 0,0 0,1 0,-1 0,0 0,1 0,-1 0,0 0,1-1,-1 1,0 0,1 0,-1-1,0 1,1 0,-1-1,1 1,-1 0,1-1,-1 1,1-1,-1 1,1-1,-1 1,1-1,0 1,-1-1,1 0,0 1,0-1,-1 1,1-1,0 0,0 1,0-1,0 0,-1 1,1-1,0 0,0 1,1-1,-1 0,0 1,0-1,0 0,-1 7,0 0,0 0,0 0,1 0,0 1,0-1,1 0,0 0,0 0,0 0,1 0,-1-1,1 1,1 0,-1-1,1 1,0-1,0 0,1 0,0 0,0 0,0-1,0 0,1 1,-1-1,1-1,0 1,0-1,0 0,1 0,-1-1,1 1,2 0,34 17</inkml:trace>
  <inkml:trace contextRef="#ctx0" brushRef="#br0" timeOffset="-11358.09">4251 12394,'-11'-8,"0"1,-1 0,1 1,-1 0,-1 1,1 0,-1 1,-6-1,15 4,0 0,0 0,0 0,0 1,0 0,0 0,0 0,0 0,0 1,0 0,0-1,0 1,0 1,0-1,0 1,1-1,-1 1,0 0,1 0,0 1,-1-1,1 1,0-1,0 1,1 0,-1 0,0 1,1-1,-1 1,2-1,-1 0,0 0,1 0,0 0,0 0,0 0,0 0,0 0,0 0,1 0,0 1,-1-1,1 0,0 0,1 1,-1-1,1 0,-1 0,1 1,0-1,0 0,0 0,1 0,-1 0,1-1,0 1,-1 0,1 0,0-1,1 0,-1 1,0-1,3 2,3 2,0 0,0-1,0 0,1 0,0-1,0 0,0 0,0-1,1-1,8 2,0-1,-1 0,1-2,0 0,-1-1,1-1,0-1,-1 0,1-1,-1-1,0-1,0 0,0-2,-1 1,0-2,0 0,-1-1,0-1,0 0,-1-1,-1 0,0-1,0-1,-1 0,-1-1,0 0,-1-1,0 0,-2 0,1-1,1-8,1-13,-2 0,-1-1,-2-1,-2 1,-2-1,-1 0,-2 1,-1-1,-3 0,0 1,-8-21,12 52,-3-12,0-1,-1 1,-1 0,0 0,-2 1,0 0,-5-6,13 23,0 0,0 0,-1 1,1-1,0 0,-1 1,1-1,0 0,-1 1,1-1,-1 0,1 1,-1-1,0 1,1-1,-1 1,1-1,-1 1,0 0,1-1,-1 1,0 0,0-1,1 1,-1 0,0 0,0 0,1 0,-1-1,0 1,0 0,0 1,1-1,-1 0,0 0,0 0,1 0,-1 0,0 1,0-1,1 0,-1 1,0-1,1 1,-1-1,0 0,1 1,-19 36,11 5,1 0,2 0,2 1,1 0,3 0,1-1,3 1,2 6,0 0,2 0,2-1,2 0,2-1,2-1,2 0,3-1,10 15,-27-52,1 0,-1 0,1 0,1 0,0-1,0 0,0-1,1 1,3 1,-8-6,0-1,1 1,-1 0,0-1,1 0,-1 0,1 0,-1 0,1 0,0-1,-1 1,1-1,0 0,-1 0,1-1,0 1,-1-1,1 0,-1 1,1-2,-1 1,1 0,-1-1,0 1,1-1,0-1,12-10,-1 0,-1 0,0-2,-1 0,-1 0,0-1,-1-1,0 0,6-15,22-32,-39 64,1 1,-1-1,0 1,0-1,1 1,-1-1,0 0,0 1,1-1,-1 1,1-1,-1 0,0 1,1-1,-1 0,1 1,-1-1,1 0,-1 0,1 1,-1-1,1 0,-1 0,1 0,-1 0,1 0,-1 0,1 0,-1 0,1 0,0 0,-1 0,1 0,-1 0,1 0,-1 0,1-1,-1 1,1 0,-1 0,1-1,-1 1,0 0,1 0,-1-1,1 1,-1-1,0 1,1 0,-1-1,0 1,1-1,-1 1,0-1,0 1,1-1,-1 1,0-1,0 1,0-1,0 1,0-1,0 1,0-1,0 1,0-1,0 1,0-1,0 0,0 1,-3 76,5 29,0-98,0 0,1-1,0 0,0 1,0-1,1 0,0 0,0-1,1 1,-1-1,1 0,0 0,1-1,-1 1,1-1,0 0,0-1,0 1,0-1,1-1,-1 1,1-1,0 0,0 0,-1-1,1 0,0 0,0-1,0 0,0 0,0-1,0 1,7-3,23-4</inkml:trace>
  <inkml:trace contextRef="#ctx0" brushRef="#br0" timeOffset="-11179.381">5280 12206,'-13'-5,"-7"-3,-5-3,2 0</inkml:trace>
  <inkml:trace contextRef="#ctx0" brushRef="#br0" timeOffset="-10983.425">4532 11952,'13'-4,"21"0,25 1,26 1,20 4,-8 0</inkml:trace>
  <inkml:trace contextRef="#ctx0" brushRef="#br0" timeOffset="-10337.75">5896 12272,'-13'-1,"0"0,-1 1,1 0,0 1,0 1,0 0,0 1,0 0,1 1,-1 0,1 1,0 0,0 1,1 0,-1 1,2 1,-1 0,1 0,0 1,0 0,1 0,1 1,-8 11,15-18,-1 1,1-1,0 1,0-1,1 1,-1-1,1 1,0-1,0 1,0 0,0-1,1 1,-1-1,1 1,0-1,0 1,0-1,0 1,1-1,-1 0,1 0,0 0,0 0,0 0,1 0,-1 0,1-1,-1 1,1-1,0 0,0 1,0-1,0-1,0 1,0 0,1-1,-1 0,1 0,-1 0,1 0,-1 0,4 0,31 8,0-1,1-2,0-2,0-2,0-1,0-2,4-2,-18 3,1-2,-1-1,0 0,0-2,0-1,-1-1,0-1,0-2,3-1,-24 9,0 0,1 0,-1 0,0 0,0 0,0-1,0 1,-1-1,1 0,-1 0,1 0,-1 0,0 0,0 0,0-1,-1 1,1-1,-1 1,1-2,-3 5,1 0,0 1,0-1,0 0,0 0,0 0,0 1,0-1,0 0,-1 0,1 1,0-1,0 0,0 0,-1 0,1 0,0 1,0-1,0 0,-1 0,1 0,0 0,0 0,-1 0,1 0,0 1,0-1,-1 0,1 0,0 0,0 0,-1 0,1 0,0 0,0 0,-1 0,1-1,0 1,0 0,-1 0,1 0,0 0,0 0,-1 0,1-1,0 4,-1-1,1 0,0 1,0-1,0 0,0 0,0 1,1-1,-1 0,1 0,-1 0,1 1,0-1,0 0,0 0,0 0,0 0,1 0,-1-1,0 1,1 0,0 0,-1-1,1 1,0-1,0 0,-1 1,1-1,0 0,1 0,64 26,-55-24,1-1,-1 0,1-2,0 1,-1-1,1-1,11-2,-21 3,1-1,-1 1,1-1,-1 0,1 0,-1-1,0 1,0-1,1 1,-1-1,0 0,-1 0,1 0,0-1,-1 1,1-1,-1 1,0-1,1 0,-1 0,-1 0,1 0,0 0,-1-1,0 1,1 0,-1-1,-1 1,1-1,0 0,-1 0,0 0,0 0,-1 0,0 0,1 0,-1 0,0 1,-1-1,1 0,-1 1,1-1,-1 1,0-1,-1 1,1 0,0 0,-1 0,0 0,0 0,0 0,0 1,-2-2,-79-39,72 40,0 0,-1 0,1 2,-1-1,0 2,0-1,1 2,-1 0,0 0,0 1,7-1,1 1,-1-1,1 1,-1-1,1 1,0 1,0-1,0 1,0 0,1 0,-1 1,1-1,-1 1,1 0,1 0,-1 0,0 1,1-1,0 1,0 0,0 0,1 0,-2 4,3-6,0-1,1 1,-1-1,1 1,-1 0,1-1,0 1,0 0,0 0,0-1,1 1,-1 0,1-1,-1 1,1-1,0 1,0-1,0 1,1-1,-1 0,0 1,1-1,0 0,-1 0,1 0,0 0,0 0,0 0,0-1,1 1,-1-1,0 0,2 1,85 26,-42-22</inkml:trace>
  <inkml:trace contextRef="#ctx0" brushRef="#br0" timeOffset="-10151.078">6497 11992,'-16'-4,"-12"-2,-6 0,-1 6,2 7,8 7,7 8,14 5,15 5,11 3,3-4</inkml:trace>
  <inkml:trace contextRef="#ctx0" brushRef="#br0" timeOffset="-9994.949">6684 12446,'14'3,"11"0,12 0,17-5,19-7,22-9,-5-1</inkml:trace>
  <inkml:trace contextRef="#ctx0" brushRef="#br0" timeOffset="-13978.453">0 11538,'7'16,"7"18,0 20,1 19,-2 15,-4 11,-3 5,-3-3,-3-6,-3-8,-2-12,-1-12,1-15,3-15,2-13</inkml:trace>
  <inkml:trace contextRef="#ctx0" brushRef="#br0" timeOffset="-13569.104">228 12139,'6'28,"2"-1,1 0,2-1,0 0,2-1,0 0,2-1,1 0,0-1,2-1,16 16,-33-37,0 0,0 0,0 0,0 0,0 0,0 0,0 0,0 0,0-1,0 1,0 0,0-1,1 1,-1-1,0 1,0-1,1 1,-1-1,0 0,1 0,-1 0,0 0,1 0,-1 0,0 0,1 0,-1 0,0-1,0 1,1 0,-1-1,0 1,0-1,1 0,-1 1,0-1,0 0,0 0,0 0,0 1,0-1,0 0,0 0,-1-1,2 0,10-13,-1-1,-1-1,0 0,-1-1,-1 1,0-2,-2 1,4-15,10-24,-13 52,-7 27,-2 0,0-15,1-1,-1 1,1 0,1 0,-1 0,1 0,1 0,-1 0,1-1,1 1,-1 0,1 0,0-1,0 1,1-1,0 1,0-1,1 0,-1 0,1-1,0 1,4 2,3-2,1 0,0 0,1-1,0-1,-1 0,1-1,1 0,-1-1,0 0,0-1,1-1,-1 0,7-1,-17 1,79-2</inkml:trace>
  <inkml:trace contextRef="#ctx0" brushRef="#br0" timeOffset="-5951.101">7941 12353,'-9'21,"-3"19,0 20,3 16,2 10,3 6,2 2,-3-2,-2-16</inkml:trace>
  <inkml:trace contextRef="#ctx0" brushRef="#br0" timeOffset="-5260.467">15601 12019,'0'7,"1"1,0-1,0 1,0-1,1 1,0-1,1 0,0 0,0 0,0 0,1 0,0-1,0 0,1 0,-1 0,2 0,-1 0,0-1,1 0,0-1,0 1,1-1,-1 0,2 0,-6-3,0-1,0 1,1-1,-1 1,0-1,1 0,-1 0,0 0,1 0,-1-1,0 1,1 0,-1-1,0 0,0 1,0-1,1 0,-1 0,0-1,0 1,0 0,-1 0,1-1,0 0,0 1,-1-1,1 0,-1 1,0-1,1 0,-1 0,0 0,0-1,0 1,0 0,0 0,0-3,1-3,1-1,-1-1,-1 1,0 0,0 0,-1 0,0-1,0 1,-1-1,1 4,-1 0,1 1,-1-1,0 1,-1-1,1 1,-1 0,0-1,0 1,-1 0,1 0,-1 0,0 1,-1-1,1 1,-1 0,0-1,0 2,0-1,0 0,-1 1,0 0,1 0,-1 0,0 1,-1 0,1-1,0 2,0-1,-5 0,5 3,1 1,0-1,0 1,0 0,0 0,0 1,0-1,0 1,1 0,-1 0,1 0,0 0,0 1,0-1,0 1,1 0,0 0,-1 0,1 0,1 0,-1 0,1 1,-1-1,1 0,0 1,1-1,-1 1,1-1,0 1,0 0,0-1,1 1,0-1,0 1,10 35,4-4</inkml:trace>
  <inkml:trace contextRef="#ctx0" brushRef="#br0" timeOffset="-4735.576">16938 11604,'5'3,"0"0,0-1,1 0,-1 0,1-1,-1 1,1-1,0 0,0-1,-1 0,1 0,0 0,0 0,-1-1,1 0,0 0,-1 0,1-1,-1 0,0 0,3-2,-2 3,27-9,-1-2,0 0,0-2,-2-2,0-1,-1-1,0-1,-2-2,0 0,-2-2,0-1,20-27,-37 42,0-1,-1 0,-1-1,0 1,0-1,-1 0,-1 0,0-1,0 0,-1 1,0-1,-1-4,-2 13,0 0,0 1,0-1,0 1,-1-1,1 1,-1-1,0 1,0-1,0 1,0 0,0-1,-1 1,1 0,0 0,-1 0,0 0,0 0,1 0,-1 0,0 1,0-1,-1 1,1-1,0 1,0 0,-1 0,1 0,0 0,-1 0,1 1,-1-1,0 1,1-1,-1 1,1 0,-1 0,1 0,-1 0,0 1,1-1,-1 1,1 0,-1-1,1 1,0 0,-1 0,1 1,0-1,-8 3,0 1,1 0,0 1,0 0,0 0,1 1,0 0,0 0,1 1,0 0,0 0,1 1,0 0,0 0,1 0,1 1,-1-1,1 1,0 3,-6 19,1 0,2 1,1 0,1 0,1 19,2 75,6-1,5 1,10 31,7 96,-25-92,-7-104</inkml:trace>
  <inkml:trace contextRef="#ctx0" brushRef="#br0" timeOffset="-4460.269">16938 12006,'16'-9,"21"-6,25-4,20-2,14 1,7 2,-6 3,-18 5</inkml:trace>
  <inkml:trace contextRef="#ctx0" brushRef="#br0" timeOffset="-3859.857">17526 11952,'8'-8,"0"0,-1 0,0-1,0 0,-1 0,0 0,-1-1,0 0,-1 0,0-1,0 1,-1-1,-1 0,1 0,-2 0,1 0,-2 0,0 0,0 0,-1-5,1 15,-1-13,-1-1,0 0,-1 1,0-1,-1 1,-1 0,-5-11,-13 8,23 17,0 1,-1 0,1-1,0 1,0 0,0-1,0 1,1 0,-1-1,0 1,0 0,0-1,0 1,1 0,-1-1,0 1,1-1,-1 1,0-1,1 1,-1 0,1-1,-1 1,1-1,-1 0,1 1,-1-1,1 1,-1-1,1 0,0 1,-1-1,1 0,0 0,-1 0,1 1,0-1,-1 0,1 0,0 0,0 0,19 5,0 0,0-2,0 0,1-2,0 0,4-1,14 1,-19 0,5-1,0 1,0 2,0 0,-1 2,1 0,18 8,-39-11,0 0,0 0,0 1,-1 0,1 0,-1 0,0 0,0 0,0 1,0-1,0 1,-1 0,0 0,1 0,-2 0,1 0,0 0,-1 0,0 1,0-1,0 1,0-1,-1 0,0 1,0 0,0-1,0 1,-1-1,1 0,-1 1,-1-1,1 1,0-1,-1 0,-1 2,-12 37,12-36,-1 1,1 0,0 0,1 1,0-1,0 1,1-1,0 1,0-1,1 1,0 0,1-1,0 4,3-7,-1-1,1 0,0 1,0-1,0-1,1 1,-1-1,1 0,0 0,-1 0,2 0,-1-1,0 0,0 0,1 0,-1-1,1 0,-1 0,1 0,0-1,-1 0,1 0,0 0,2-1,9 3,0-2,0 0,1-1,-1 0,0-1,0-2,0 1,-1-2,1 0,-1-1,0-1,-1 0,1-1,-2-1,1 0,-1-1,0-1,0-1,-9 6,0 0,-1 0,0-1,-1 0,1 0,-1 0,0 0,-1 0,0 0,0-1,0 1,-1-1,0-2,-1 7,1 0,-1-1,0 1,0-1,-1 1,1 0,-1-1,1 1,-1 0,0 0,-1-1,1 1,0 0,-1 0,0 0,1 0,-1 1,0-1,-1 0,1 1,0-1,-1 1,1 0,-1 0,0 0,0 0,0 1,0-1,0 1,-1-1,0 0,0 2,0-1,0 0,1 1,-1-1,0 1,0 0,0 0,0 1,0-1,0 1,1 0,-1 0,0 0,1 0,-1 1,1 0,-1-1,1 1,-1 1,1-1,0 0,0 1,0-1,1 1,-1 0,-2 3,0 0,0 1,0 0,1 0,0 0,0 1,1-1,0 1,0 0,1 0,0 0,0 0,0 7,2-9,0 0,0 0,1 0,0 1,0-1,0 0,1 0,0 0,0-1,0 1,1 0,0-1,0 1,1-1,-1 0,1 0,0-1,0 1,1-1,-1 1,1-2,0 1,0 0,0-1,1 0,-1 0,2 0,14 7,1-1,1-1,0-1,0-1,0-1,9 0,38 5</inkml:trace>
  <inkml:trace contextRef="#ctx0" brushRef="#br0" timeOffset="-3583.518">19131 11765,'-21'-5,"-18"-1,-11 0,-6 6,-1 8,7 6,10 8,14 5,16 5,21 1,23-1,20-5,18-5,10-6,-9-7</inkml:trace>
  <inkml:trace contextRef="#ctx0" brushRef="#br0" timeOffset="-3292.578">19357 11684,'8'28,"0"-1,2 0,1-1,2 0,0-1,1 0,2-1,11 13,-25-34,1 1,-1 0,1 0,0-1,0 0,0 1,1-1,-1 0,1-1,-1 1,1-1,0 1,0-1,1 0,-1-1,0 1,0-1,1 0,-1 0,1 0,-1 0,1-1,-1 0,1 0,-1 0,1-1,-1 1,1-1,-1 0,1 0,-1-1,0 1,4-2,3-9,0-1,-1 1,0-2,-1 1,-1-1,0-1,-1 0,0 0,-1 0,-1 0,0-1,-1 0,-1-5,40-146,-36 152</inkml:trace>
  <inkml:trace contextRef="#ctx0" brushRef="#br0" timeOffset="-2396.48">19973 11926,'15'-4,"-1"0,1 0,0-1,-1-1,0-1,-1 0,1-1,-1 0,-1-1,0 0,0-1,-1 0,0-1,0-1,-2 1,1-2,-1 1,-1-1,-1 0,1-1,-2 0,0 0,-1-1,0 1,-1-4,-11-55,6 71,0 0,0 0,0 0,0 0,0 0,0 0,0 1,0-1,-1 0,1 1,-1-1,1 1,-1-1,0 1,0 0,1 0,-1-1,0 1,0 1,0-1,0 0,0 0,0 1,-1-1,1 1,0 0,0-1,0 1,0 0,-1 0,1 1,-1-1,1 1,-1 0,0 0,0 0,0 0,1 1,-1-1,1 1,-1 0,1-1,-1 1,1 1,0-1,0 0,0 0,0 1,1-1,-1 1,1-1,-1 1,1 0,0 0,0-1,0 1,0 0,1 0,-1 1,-3 80,5-75,1 0,0-1,0 1,1 0,1-1,-1 1,1-1,0 0,1-1,0 1,1-1,-1 0,1 0,0 0,1-1,0 0,0 0,0-1,1 0,-1 0,1-1,0 0,1 0,-1-1,1 0,-1 0,1-1,0 0,0-1,0 0,0 0,0-1,0 0,0-1,2 0,-2-3,1-1,-1 1,-1-2,1 1,-1-1,0-1,0 1,0-1,-1-1,0 1,-1-1,0 0,0-1,-1 0,0 0,0 0,-1 0,2-6,7-9,32-57,-45 81,0 1,0-1,0 0,0 0,0 1,0-1,0 0,0 0,0 1,1-1,-1 0,0 0,0 0,0 1,1-1,-1 0,0 0,0 0,0 0,1 1,-1-1,0 0,0 0,1 0,-1 0,0 0,0 0,1 0,-1 0,0 0,0 0,1 0,-1 0,0 0,0 0,1 0,-1 0,0 0,0 0,1 0,-1 0,0 0,0-1,1 1,-1 0,0 0,0 0,0 0,1 0,-1-1,0 1,0 0,0 0,0 0,0-1,-1 26,-3-3,3-19,-1 0,1 1,0-1,0 0,0 1,0-1,1 1,-1 0,1-1,0 1,0-1,0 1,1 0,-1-1,1 1,0-1,0 1,0-1,0 0,1 1,-1-1,1 0,0 0,0 0,0 0,0 0,1 0,-1-1,1 1,-1-1,1 0,0 0,3 2,2-3,1 0,-1 0,1-1,-1 0,1 0,-1-1,1-1,-1 1,1-1,-1 0,0-1,0 0,0-1,0 1,-1-1,0-1,1 0,-1 0,-1 0,1-1,-1 1,0-2,0 1,-1-1,0 0,0 0,0 0,3-8,-7 12,-1 2,0 1,0-1,0 0,0 1,0-1,0 0,0 1,0-1,0 1,0-1,0 0,0 1,1-1,-1 0,0 1,0-1,1 1,-1-1,0 0,1 1,-1-1,1 1,-1-1,0 1,1-1,-1 1,1 0,0-1,-1 1,1 0,-1-1,1 1,-1 0,1 0,0-1,-1 1,1 0,0 0,-1 0,1 0,0 0,-1 0,1 0,0 0,-1 0,1 0,-1 0,1 0,0 1,-1-1,1 0,0 0,-1 1,1-1,-1 0,1 1,-1-1,1 1,2 14,-4-9,2 0,-1 1,1-1,0 0,0 0,0 0,1 0,0 0,0 0,1 0,0-1,0 1,0-1,0 0,1 0,0 0,0 0,0 0,1-1,-1 0,1 0,0 0,1-1,-1 1,2-1,0 0,1-1,0-1,-1 1,1-1,0 0,0-1,0 0,0 0,-1-1,1 0,0 0,0-1,-1 0,1-1,-1 1,0-1,1-1,-2 1,1-1,0 0,-1-1,6-4,1-2,-1 0,0 0,0-2,-2 1,1-1,-2-1,0 0,0 0,-1-1,3-8,5-28,-2-1,-2 0,-2-1,-3 0,-2 0,-3-1,-2-17,2 35,-2-1,-2 0,-1 1,-2 0,-1-1,-2 2,-1-1,-9-18,18 52,-1-1,1 0,-1 1,0-1,0 1,0-1,0 1,0 0,0-1,0 1,-1 0,1 0,-1 0,0 0,0 0,0 0,0 0,0 1,0-1,0 1,0-1,0 1,-1 0,1 0,-1 0,1 0,-1 0,1 1,-1-1,1 1,-1 0,0-1,1 1,-1 0,0 1,1-1,-1 0,1 1,-1 0,1-1,-1 1,-1 1,-4 6,0 1,0 0,1 0,1 1,-1-1,2 1,-1 1,1-1,1 1,0 0,0 0,1 1,1-1,-1 9,-6 18,2-1,1 1,3 0,1 1,1-1,2 0,2 0,2 0,1 0,2 0,1-1,2 0,2-1,1-1,2 0,1 0,2-2,1 0,23 27,-6-22,-6-12</inkml:trace>
  <inkml:trace contextRef="#ctx0" brushRef="#br0" timeOffset="-2208.984">20882 11216,'18'3,"22"2,22 6,17 2,11 5,1 2,-6 4,-17-3</inkml:trace>
  <inkml:trace contextRef="#ctx0" brushRef="#br0" timeOffset="-1945.809">21496 11712,'3'5,"0"0,1 1,-1-1,1 0,0-1,0 1,0-1,1 0,0 0,0 0,0 0,0-1,0 0,1 0,-1 0,1-1,0 0,0 0,0 0,0-1,0 0,0 0,0-1,0 1,0-1,0-1,1 1,-1-1,0 0,0 0,0-1,0 0,-1 0,1 0,0-1,-1 1,1-2,-1 1,0 0,0-1,0 0,-1 0,0-1,1 1,1-4,-1 2,0 0,0-1,0 0,-1 0,0 0,0 0,-1-1,0 1,0-1,-1 0,0 0,0 0,-1 0,0 0,-1 0,1 0,-1-1,-1 1,0 0,0 0,-1 0,-2-8,2 13,0 0,0 0,0 1,0-1,-1 0,0 1,1-1,-1 1,0 0,0 0,0 0,0 0,-1 1,1-1,0 1,-1 0,1 0,-1 0,1 0,-1 1,0 0,1-1,-1 1,1 0,-1 1,0-1,1 1,-1-1,1 1,-5 1,0 0,0 0,1 1,-1 0,1 1,0-1,0 1,0 0,1 1,-1 0,1 0,-4 5,6-7,-1 1,1 0,1 1,-1-1,1 0,0 1,0 0,0 0,0 0,1 0,0 0,0 1,0-1,1 1,0-1,0 1,0-1,1 1,0 0,0-1,0 1,1 0,-1-1,1 1,1-1,-1 1,1-1,0 1,0-1,1 0,-1 0,1 0,0-1,1 1,-1-1,1 1,3 2,24 10,0-5</inkml:trace>
  <inkml:trace contextRef="#ctx0" brushRef="#br0" timeOffset="-1757.316">21857 11190,'-20'-5,"-16"-1,-7 3,0 6,5 9,8 10,13 8,13 5,7-2</inkml:trace>
  <inkml:trace contextRef="#ctx0" brushRef="#br0" timeOffset="-1537.724">21818 11778,'13'7,"12"2,13 0,11-2,13-4,15-8,-7-2</inkml:trace>
  <inkml:trace contextRef="#ctx0" brushRef="#br0" timeOffset="7436.183">361 13624,'0'-6,"0"1,-1 0,0 0,0 0,0 0,-1 1,1-1,-1 0,0 0,-1 1,1-1,-1 1,0 0,0 0,0 0,0 0,-1 0,1 1,-1 0,0-1,0 1,-1 1,1-1,-1 1,1-1,-1 1,0 1,1-1,-1 1,0 0,0 0,0 0,0 0,0 1,-5 0,2 2,-1 1,1 0,0 0,0 1,0 0,1 0,-1 1,1 0,0 0,1 1,-1-1,1 2,0-1,0 1,1-1,0 2,0-1,1 0,0 1,0 0,1 0,0 0,0 0,1 1,0-1,0 1,0 5,2-7,0-1,0 0,1 1,-1-1,1 0,1 0,-1 0,1 0,0 0,0 0,1 0,0 0,0-1,0 0,1 1,0-1,0 0,0-1,0 1,1-1,-1 0,1 0,1 0,-1-1,0 0,1 0,-1 0,1 0,0-1,0 0,0 0,0-1,0 0,4 1,15 2,-1 0,1-2,0 0,0-2,0-1,0 0,-1-2,1-1,0-1,5-3,23-8,0-2,-2-2,0-3,2-4,-9 4,-42 23,-1 1,0 0,0 0,1 0,-1 0,0 0,0 0,0 0,0 0,0 0,0 1,0-1,-1 0,1 0,0 1,-1-1,1 1,-1-1,0 1,1-1,-1 1,0-1,0 1,0-1,0 1,0-1,0 1,0-1,0 1,-1 0,2 7,1-2,-1-1,1 0,0 0,1 1,-1-2,1 1,1 0,-1-1,1 1,0-1,0 0,0 0,1 0,-1-1,1 0,1 0,-1 0,0 0,1-1,0 0,0 0,0-1,0 1,0-1,0-1,0 1,1-1,-1 0,1 0,-1-1,3 0,0 0,-1 0,0 0,0-1,0 0,0 0,0-1,0 0,-1-1,1 0,-1 0,1 0,-1-1,0 0,0 0,-1-1,1 0,-1 0,0-1,0 1,-1-1,0-1,0 1,0-1,-1 0,-3 4,0 0,0 0,-1 1,1-1,-1 0,0 0,0 0,0 0,0 0,-1 0,1 0,-1 0,1 1,-1-1,0 0,0 0,-1 1,1-1,0 0,-1 1,0 0,1-1,-1 1,0 0,0 0,-2-2,-68-39,53 38,0 0,0 1,0 1,0 0,0 2,-1 0,1 1,-1 1,1 1,-8 2,1 4,26-8,1 0,-1 0,0 0,0 0,1 0,-1 0,0 0,0 1,0-1,1 0,-1 0,0 0,0 0,0 1,0-1,1 0,-1 0,0 0,0 1,0-1,0 0,0 0,0 1,1-1,-1 0,0 0,0 1,0-1,0 0,0 0,0 1,0-1,0 0,0 0,0 1,0-1,-1 0,1 0,0 1,0-1,0 0,0 0,0 0,0 1,0-1,-1 0,1 0,0 0,0 1,0-1,-1 0,147 1,-31-9,-50 2,0 3,0 2,2 4,-60-3,-1 0,0 1,0-1,1 1,-1 1,0-1,0 1,0 0,0 1,-1-1,1 1,-1 0,1 0,-1 1,0 0,0 0,-1 0,1 0,-1 1,0 0,0 0,0 0,-1 0,3 4,15 93,-21-100,0-1,1 1,-1-1,1 0,-1 1,1-1,-1 0,1 0,0 1,-1-1,1 0,0 0,0 0,0 0,0 0,0 0,0 0,0 0,0 0,1-1,-1 1,0 0,0-1,1 1,-1-1,0 1,1-1,-1 0,0 0,1 1,-1-1,1 0,-1 0,0 0,1 0,-1-1,1 1,-1 0,0-1,1 1,-1-1,0 1,1-1,-1 1,0-1,0 0,0 0,1 0,55-44,-46 30,-1-1,0 0,0 0,-2-1,0 0,-1 0,3-12,10-25,-19 54,-1 0,0 0,0 0,0 1,0-1,1 0,-1 0,0 0,0 1,0-1,1 0,-1 0,0 0,0 0,1 0,-1 1,0-1,0 0,1 0,-1 0,0 0,0 0,1 0,-1 0,0 0,1 0,-1 0,0 0,0 0,1 0,-1 0,0-1,0 1,1 0,-1 0,0 0,0 0,1 0,-1 0,0-1,0 1,0 0,1 0,-1 0,0-1,0 1,0 0,0 0,0-1,1 1,-1 0,0 0,0-1,0 1,0 0,0 0,0-1,0 1,0 0,0 0,0-1,0 1,0 0,0-1,0 1,0 0,6 24,-5-19,1 6,30 107,-30-114,0 0,0 1,0-1,1 0,-1 0,1 0,0 0,0-1,0 1,1-1,-1 1,1-1,0-1,0 1,0 0,0-1,0 0,0 0,1 0,-1 0,1-1,0 0,3 1,1-3,0-1,0 0,-1 0,1-1,-1 0,1 0,-1-1,0 0,0-1,-1 0,1 0,-1 0,0-1,0 0,-1-1,0 1,0-1,-1 0,1-2,2 0,-2 0,1-1,-1 0,0 0,-1 0,-1 0,1-1,-1 0,-1 0,0 0,0-6,-4 24,1 1,1-1,-1 0,1 1,0-1,1 0,-1 1,1-1,1 0,0-1,0 1,0 0,1-1,-1 1,2-1,-1 0,1-1,-1 1,2-1,-1 0,1 0,-1 0,1-1,1 0,3 2,103 34,-51-29</inkml:trace>
  <inkml:trace contextRef="#ctx0" brushRef="#br0" timeOffset="8211.104">2834 13744,'1'-5,"0"1,0-1,-1 0,1 1,-1-1,0 0,0 1,-1-1,1 0,-1 1,0-1,-1 1,1-1,-1 1,0-1,0 1,0 0,0 0,-1 0,0 0,1 0,-1 1,-1-1,1 1,-1 0,1 0,-1 0,0 1,0-1,0 1,-5-3,1 0,-1 1,0 1,0 0,-1 0,1 0,0 1,-1 1,0 0,1 0,-1 1,0 0,1 0,-4 2,7-2,-1 1,0 0,1 0,-1 1,1 0,-1 0,1 1,0-1,0 1,0 1,0-1,1 1,-1 0,1 0,0 1,0-1,0 1,1 0,0 1,0-1,0 1,1 0,-1 0,1 0,1 0,-1 0,1 1,0-1,1 1,0-1,0 1,0 0,1-1,-1 1,2 1,0-4,1 1,-1-1,1 1,0-1,1 0,-1 0,1 0,0 0,0 0,0 0,0-1,1 0,-1 0,1 0,0 0,0 0,0-1,0 1,0-1,1 0,2 1,101 19,-96-20,0-1,-1 0,1-1,0 0,0-1,0 0,0-1,0-1,0 0,-1 0,0-1,1 0,-2-1,1-1,0 1,-1-2,0 1,-1-2,1 1,-1-1,-1 0,1-1,-2 0,1-1,-1 1,0-1,-1-1,-1 1,1-1,-2 0,1 0,0-5,0-27,-6 64,0-14,0 1,1 0,0 0,0 0,1 0,0 0,0-1,1 1,0 0,0-1,1 1,0-1,0 0,1 0,0 0,0 0,0-1,1 0,0 0,1 0,-1 0,1-1,0 0,0 0,1 0,-1-1,1 0,0 0,0-1,6 2,-2-4,-1-1,1 0,0 0,-1-1,1-1,-1 0,1 0,-1-1,0 0,0-1,0 0,0-1,-1 0,0 0,0-1,0 0,-1 0,0-1,0-1,-1 1,1-1,-2 0,1-1,-1 0,-1 0,1 0,-1 0,-1-1,0 0,0 0,-1 0,-1-1,0-25,-2 35,1 1,-1-1,0 1,0-1,0 1,0-1,0 0,0 1,0-1,0 1,0-1,0 1,0-1,-1 1,1-1,0 1,0-1,0 1,-1-1,1 1,0-1,-1 1,1 0,0-1,-1 1,1-1,0 1,-1 0,1-1,-1 1,1 0,-1 0,1-1,-1 1,1 0,-1 0,1 0,-1 0,1-1,-1 1,1 0,-1 0,1 0,-1 0,1 0,-1 0,1 0,-1 1,1-1,-1 0,1 0,-1 0,1 0,-1 1,1-1,-1 0,1 0,-1 1,1-1,-1 1,-2 3,-1 1,1 0,0 0,0 0,1 0,0 0,0 1,0-1,0 1,1 0,0-1,0 1,0 0,1 0,0 0,0 0,0 0,0-1,0 1,1 0,0-1,0 1,0-1,1 1,-1-1,1 0,1 1,-1-1,1 0,0-1,0 1,0 0,0-1,1 1,0-1,0 0,0-1,1 1,-1-1,1 0,0 0,-1 0,6 2,-1-1,0-1,-1 0,1-1,0 0,0 0,1-1,-1 0,0-1,0 1,1-2,-1 0,0 0,0 0,0-1,0 0,2-2,-1 0,1-1,-1 0,0 0,-1-1,1-1,-1 1,0-1,-1-1,1 0,-2 0,1-1,-1 0,0 0,-1 0,0-1,-1 0,0 0,0-1,-1 1,-1-1,0 0,0 0,0-5,-5-10,1 26,1 0,0 1,0-1,0 0,0 0,0 1,0-1,-1 0,1 0,0 0,0 1,0-1,0 0,-1 0,1 0,0 1,0-1,-1 0,1 0,0 0,0 0,-1 0,1 0,0 0,0 0,-1 1,1-1,0 0,-1 0,1 0,0 0,0 0,-1-1,1 1,0 0,0 0,-1 0,1 0,0 0,0 0,-1 0,1 0,0-1,0 1,-1 0,1 0,0 0,0 0,0-1,-1 1,1 0,0 0,0-1,0 1,0 0,-2 5,0 1,0-1,0 1,1-1,0 1,1-1,-1 1,1 0,0-1,0 1,1 0,-1 0,1-1,1 1,-1-1,1 1,0-1,0 0,0 0,1 1,0-2,0 1,0 0,1-1,0 1,-1-1,3 1,5 6,1 0,0-1,1-1,0 0,1-1,0 0,0-1,0 0,7 1,41 10,-5-5</inkml:trace>
  <inkml:trace contextRef="#ctx0" brushRef="#br0" timeOffset="8982.126">4372 13744,'-8'-13,"0"1,-1 0,-1 0,1 1,-2 0,-9-7,17 15,0 1,0 0,0 0,-1 0,1 0,-1 0,1 0,-1 1,0 0,1 0,-1 0,0 0,0 1,0-1,1 1,-1 0,0 0,0 0,0 1,0-1,0 1,1 0,-1 0,0 0,1 1,-1-1,1 1,-2 0,-3 4,1 1,-1 0,1 0,0 0,1 1,0 0,0 0,0 0,1 1,1 0,-1 0,1 0,1 1,0-1,0 1,1 0,0 0,1 0,0 0,0 10,1-16,1 0,-1 0,1 0,-1 0,1 0,0 0,1 0,-1 0,1-1,0 1,0 0,0-1,0 1,0-1,1 0,0 0,-1 0,1 0,0 0,1 0,-1-1,0 0,1 1,-1-1,1-1,0 1,0 0,0-1,-1 0,1 0,1 0,-1 0,0-1,0 0,0 1,0-2,0 1,0 0,3-1,1-1,1 0,-1 0,-1-1,1 1,0-2,-1 1,1-1,-1 0,0-1,-1 0,1 0,-1 0,0-1,0 0,0 0,-1 0,0-1,0 0,-1 0,0 0,0-2,3-5,-1 0,-1 0,0-1,-1 0,0 0,-1-1,-1 1,-1 0,0-1,-1 1,0-1,-4-26,-1 1,-3 0,-1 0,-2 0,-1 2,-3-1,-1 2,-3-4,-15-4,32 47,1-1,0 0,0 1,-1 0,1-1,0 1,0 0,0-1,0 1,0 0,0 0,0 0,0 0,0 0,0 0,0 0,1 0,-1 0,0 1,1-1,-1 0,1 0,-1 1,1-1,0 0,-1 1,1-1,0 0,0 1,0 0,0 0,-7 30,2 0,1 0,2 1,1 8,1-21,-2 17,2 1,2-1,2 0,1 0,1 0,2 0,2-1,-6-23,1 0,0-1,0 0,1 0,1 0,0-1,0 1,1-2,1 1,0-1,0-1,1 1,0-2,1 1,-1-1,2-1,-1 0,1-1,0 0,0-1,3 1,5-1,1-1,1 0,-1-2,0-1,1 0,-1-1,1-2,-1 0,0-1,0-1,0-1,0-1,-1-1,0 0,0-2,-1 0,0-2,-1 0,0 0,-1-2,3-3,-15 12,0-1,0 0,-1 0,1 0,-1-1,-1 0,1 1,-1-1,0 0,0-1,0-2,-2 7,0-1,-1 1,1-1,-1 1,1-1,-1 1,0-1,0 1,0-1,-1 1,1-1,0 1,-1-1,0 1,0 0,1-1,-1 1,-1 0,1-1,0 1,-1 0,1 0,-1 0,1 0,-1 0,0 1,0-1,0 0,0 1,0-1,-1 0,-3 0,0 0,1 0,-1 0,0 0,0 1,-1 0,1 1,0-1,0 1,0 0,0 1,-1-1,1 1,0 0,0 1,0 0,0 0,1 0,-1 0,0 1,1 0,0 0,0 1,0-1,0 1,0 0,1 0,-1 1,1 0,0-1,1 1,-1 1,1-1,0 0,0 1,1-1,0 1,0 0,0 0,0 0,1 0,0 0,0 0,1 0,0 1,0-1,0-2,1-1,-1 1,1-1,0 1,0-1,0 0,0 1,1-1,-1 0,1 0,0 0,0 0,0 0,0 0,0-1,1 1,-1-1,1 0,0 1,-1-1,1 0,0-1,0 1,1 0,-1-1,0 0,0 0,1 0,-1 0,1 0,-1 0,1-1,-1 0,1 0,-1 0,1 0,-1-1,1 1,-1-1,0 0,1 0,-1 0,0 0,1 0,-1-1,4-1,1-1,-1 0,0 0,-1-1,1 0,-1 0,0 0,0-1,-1 0,1 0,-1 0,-1-1,1 1,-1-1,0-1,-1 1,1 0,-1-1,-1 1,0-1,0 0,0 0,-1 0,0 0,-1 0,0 0,0-5,1 18,1 0,0 0,0 0,0-1,0 1,1-1,0 1,0-1,0 0,1 0,-1 0,1 0,0-1,0 0,0 0,0 0,1 0,-1 0,1-1,0 0,3 1,25 11,1-2,0-1,1-2,-1-2,2-1,7-1,54 8</inkml:trace>
  <inkml:trace contextRef="#ctx0" brushRef="#br0" timeOffset="9277.313">6832 13596,'-7'18,"-2"16,0 10,2 5,2 1,0-3,-2-6,0-9</inkml:trace>
  <inkml:trace contextRef="#ctx0" brushRef="#br0" timeOffset="9941.639">6538 13450,'28'2,"0"1,0 2,0 0,-1 2,0 1,0 2,5 3,-13-6,0 1,-1 1,0 1,-1 0,0 1,0 1,-2 1,1 0,-2 1,0 1,0 0,-1 1,-1 0,-1 1,0 0,-2 1,5 9,50 139,-62-162,0 0,1 0,0-1,0 1,0 0,0-1,0 0,1 0,-1 0,1 0,0-1,0 1,0-1,0 0,0 0,1-1,-1 1,1-1,-1 0,1 0,-1 0,1-1,-1 1,1-1,0 0,-1-1,1 1,-1-1,1 0,-1 0,1 0,-1-1,1 1,-1-1,0 0,0-1,0 1,2-2,4-4,1 0,-1 0,0-1,-1-1,0 0,-1 0,0 0,7-12,12-15,-27 36,1 0,0 0,-1 0,1 0,0 0,0 0,-1 0,1 0,0 1,0-1,0 0,0 1,0-1,0 1,1-1,-1 1,0-1,0 1,0 0,0 0,0-1,1 1,-1 0,0 0,0 0,0 0,1 0,-1 1,0-1,0 0,0 1,0-1,0 0,1 1,-1-1,0 1,33 33,-21-18,-2-5,1-1,0 0,1 0,0-1,1-1,0 0,0-1,0 0,1-1,0-1,8 2,-17-5,1 0,-1-1,1 0,0 0,-1 0,1-1,0 0,-1-1,1 1,0-1,-1 0,1-1,-1 1,1-1,-1-1,0 1,0-1,0 0,0-1,0 1,-1-1,0 0,1-1,-2 1,1-1,0 0,-1 0,1-1,2-9,0-1,-1 1,0-1,-2 0,0 0,0-1,-2 1,0-1,0 0,-2 1,0-1,-2-6,-4-71,-4 0,-9-26,5 24,-6-40,27 243,-1 52,-4-70,4-1,4 1,7 17,-15-92,0 0,1-1,1 1,0-1,1 0,1 0,0-1,0 1,1-1,1-1,0 1,0-2,1 1,1-1,0 0,0-1,1 0,0-1,0 0,1 0,1-1,-8-5,0 0,1-1,-1 0,0 0,1 0,-1-1,1 1,-1-1,0-1,1 1,-1-1,1 0,-1 0,24-9</inkml:trace>
  <inkml:trace contextRef="#ctx0" brushRef="#br0" timeOffset="10202.474">7527 13356,'16'-3,"23"1,28 1,25 4,20 6,11 5,-15 2</inkml:trace>
  <inkml:trace contextRef="#ctx0" brushRef="#br0" timeOffset="10881.156">8154 13971,'15'-9,"0"0,-1-1,0-1,0 0,-2-1,1 0,-2-1,1 0,-2-1,0 0,0-1,-2 0,0-1,0 0,-2 0,1-4,-3 11,-1-1,0-1,-1 1,0 0,-1 0,0-1,-1 1,0-1,0 1,-1-1,-1 1,0 0,0-1,-1 1,0 0,0 1,-1-1,-1 0,0 1,0 0,-4-4,8 11,-1 0,1 0,-1 1,0-1,1 1,-1-1,0 1,0 0,0 0,0 0,0 0,0 0,0 0,-1 0,1 1,0-1,0 1,0 0,-1-1,1 1,0 0,-1 0,1 1,0-1,0 0,-1 1,1-1,0 1,0 0,0 0,0 0,0 0,0 0,0 0,0 0,0 1,1-1,-1 1,0-1,1 1,-1 0,1 0,0 0,-1-1,1 1,0 0,0 0,0 1,1-1,-1 0,1 1,1 1,0-1,0 0,0 0,1 1,-1-1,1 0,0 0,-1-1,1 1,1 0,-1 0,0-1,1 0,-1 1,1-1,-1 0,1 0,0 0,0-1,0 1,0-1,0 1,1-1,-1 0,0 0,1-1,31 11,-1-3,1-1,1-1,-1-2,1-2,-1-1,4-1,76 4,-109-5,1 1,-1 0,1 0,0 1,-1-1,1 2,-1-1,0 1,1 0,-1 0,0 0,0 1,0 0,0 0,-1 1,1 0,-1 0,0 0,0 0,0 1,-1 0,1 0,-1 0,-1 0,1 1,-1 0,1 0,-2 0,9 55,-11-54,0-1,0 1,1 0,0 0,0 0,1 0,0 0,0-1,0 1,1-1,0 0,0 0,1 0,0 0,0 0,0-1,1 1,0-1,0 0,0-1,0 1,1-1,1 1,6-1,0 0,0-1,0 0,0-1,0-1,1 0,-1-1,0 0,0-1,1-1,-1 0,0 0,0-2,-1 1,1-2,-1 0,1 0,-2-1,1 0,-1-1,1-1,6-6,-17 13,1 0,-1 0,1 0,0 0,-1 0,1 0,0 0,-1 1,1-1,0 1,0-1,0 1,-1 0,1 0,0-1,0 1,0 1,0-1,0 0,-1 0,1 1,0-1,0 1,0-1,-1 1,1 0,0 0,-1 0,1 0,-1 0,1 0,-1 0,1 0,-1 0,0 1,1-1,-1 1,0 0,5 6,0-1,0 1,1-1,-1-1,1 1,1-1,0-1,-1 1,2-1,-1 0,0-1,1 0,0-1,0 1,0-2,0 1,1-1,-1-1,1 1,-1-2,7 1,-10-2,-1-1,1 1,-1-1,0 0,1 0,-1 0,0-1,0 0,-1 0,1 0,-1-1,1 1,-1-1,0 0,0 0,-1-1,1 1,-1-1,0 1,0-1,-1 0,1-1,-1 1,0 0,-1 0,1-1,-1 1,0-1,0 0,-1 1,0-1,0 1,0-1,0 0,-1 1,0-1,0 1,-1-1,0 1,0-1,-2-2,0 0,0 0,-1 0,0 1,-1 0,0 0,0 0,0 1,-1-1,0 2,0-1,0 1,-1 0,0 1,0-1,-8-2,10 5,1 0,-1 0,0 0,1 1,-1 0,0 0,0 0,0 1,0 0,0 0,0 0,0 1,0 0,0 0,1 0,-1 1,0 0,1 0,-1 1,1-1,0 1,0 0,0 0,0 1,0 0,0 1,1-2,0 1,1 0,-1 0,1 0,0 1,0-1,1 1,-1 0,1-1,0 1,1 0,-1 0,1 0,0 1,0-1,0 0,1 0,0 1,0-1,0 0,0 0,1 1,0-1,0 0,1 0,-1 0,1 0,0 0,1 0,-1-1,1 1,0-1,0 0,0 1,0-1,1-1,0 1,0 0,0-1,1 1,2 0,0-1,1 0,-1 0,1 0,-1-1,1-1,0 1,0-1,-1 0,1-1,0 0,0 0,0 0,4-2,24-5</inkml:trace>
  <inkml:trace contextRef="#ctx0" brushRef="#br0" timeOffset="11678.504">9491 13209,'-9'0,"0"1,0 0,0 1,0 0,0 0,0 0,1 1,-1 1,1 0,0 0,0 0,0 1,1 0,-4 3,7-5,0 0,1 1,-1-1,1 1,0 0,0 0,0 0,1 0,-1 1,1-1,0 1,0-1,1 1,-1 0,1 0,0-1,0 1,1 0,-1 0,1 0,0 0,1 0,-1 0,1 0,0 0,1 4,6 9,0-1,1-1,1 1,1-2,0 1,1-1,0-1,1 0,10 7,-4-1,13 12,-2 1,-1 1,-1 2,-3 1,-1 1,-1 1,13 34,-26-42,-8-25,-1 0,1 0,0 1,1-1,-1-1,1 1,0 0,1-1,-1 1,1-1,0 0,0 0,1 0,-3-5,-1 1,0 0,1-1,-1 1,1-1,0 1,-1-1,1 0,-1 0,1 0,0 0,-1 0,1 0,-1 0,1 0,-1 0,1-1,0 1,-1-1,1 1,-1-1,0 0,1 0,-1 1,1-1,-1 0,0 0,0 0,0 0,1-1,-1 1,0 0,0 0,32-46,-23 21,0 0,-2-1,-1 0,-1-1,-1 1,-2-1,0 0,-2-1,-2 1,0 0,-2 0,-4-17,7 43,0 1,-1 0,1 0,-1 1,1-1,0 0,-1 0,1 0,0 0,0 1,-1-1,1 0,0 0,0 0,0 0,0 0,0 0,0 0,0 0,1 1,-1-1,0 0,0 0,1 0,-1 0,1 1,-1-1,0 0,1 0,-1 1,1-1,0 0,-1 1,1-1,0 0,-1 1,1-1,0 1,0-1,-1 1,1-1,0 1,0 0,0 0,0-1,-1 1,1 0,0 0,0 0,0 0,0 0,118 46,-65-29,-40-14,-1 0,1 0,-1 1,0 1,0 1,0-1,-1 2,0 0,0 0,-1 1,0 1,0 0,-1 0,0 1,-1 0,0 1,1 2,13 38,20 28,-41-77,0 0,0 0,0-1,0 1,1-1,-1 1,1-1,-1 0,1 1,0-1,-1-1,1 1,0 0,0-1,-1 1,1-1,0 0,0 0,0 0,0 0,-1-1,1 1,0-1,0 1,-1-1,1 0,0 0,-1 0,1-1,1 0,3-2,0 0,0-1,-1 1,1-1,-1-1,0 1,0-1,-1 0,0-1,1 0,2-8,-1 0,-1 0,0-1,-1 0,0 0,-1 0,-1 0,-1-1,1-12,-4 52,1-1,1 0,1 1,1-1,1 0,0 0,-2-14,1 0,0-1,0 1,0-1,1 1,0-1,0 0,1 0,0-1,0 1,0-1,1 0,0-1,0 1,1-1,-1-1,1 1,2 0,79 19,-44-22</inkml:trace>
  <inkml:trace contextRef="#ctx0" brushRef="#br0" timeOffset="11942.506">10668 13356,'4'16,"2"5</inkml:trace>
  <inkml:trace contextRef="#ctx0" brushRef="#br0" timeOffset="12204.806">10989 13609,'2'16,"1"12,0 9,-1 1,0 2,-1 1,-1-4,1-5,1-6,3-11,6-13,0-6</inkml:trace>
  <inkml:trace contextRef="#ctx0" brushRef="#br0" timeOffset="12490.049">10882 13156,'9'15,"3"6</inkml:trace>
  <inkml:trace contextRef="#ctx0" brushRef="#br0" timeOffset="12973.14">12566 13637,'-19'-7,"-1"0,0 2,-1 1,1 0,-1 2,1 0,-1 1,-21 2,31 0,-1 0,1 1,-1 1,1-1,0 2,0-1,0 2,0-1,1 2,0-1,0 1,0 1,1 0,0 0,0 1,-4 5,11-11,-1-1,1 1,0 0,0 0,0 0,0 1,0-1,0 0,1 1,-1-1,1 1,0 0,0-1,0 1,0 0,0 0,0 0,1 0,-1 0,1-1,0 1,0 0,0 0,0 0,1 0,-1 0,1 0,0 0,0-1,0 1,0 0,0 0,0-1,1 1,-1-1,1 1,0-1,0 0,0 0,0 0,0 0,0 0,1 0,0 0,7 1,1 0,0-1,0 0,1-1,-1 0,0-1,0 0,1-1,-1 0,0-1,0 0,0-1,0 0,-1-1,1 0,-1-1,10-5,-6 4,0-2,0 1,-1-1,0-1,0-1,-1 0,0 0,-1-1,0-1,-1 0,0 0,-1-1,0 0,-1 0,0-1,-1 0,-1-1,-1 0,0 0,0 0,-2 0,0-1,0-1,-2-11,0 0,-2 0,-1 0,-1 0,-1 0,-2 1,-1 0,0 0,-3 0,-8-17,17 39,-1 0,-1 0,1 0,-1 1,1-1,-1 1,-1-1,1 1,-1 0,1 0,-1 1,0-1,-1 0,3 4,1-1,-1 1,1 0,-1-1,1 1,-1 0,1 0,-1 0,1 1,-1-1,1 0,-1 0,1 1,-1-1,1 1,0-1,-1 1,1 0,0 0,-1-1,1 1,0 0,0 0,0 0,0 0,0 1,0-1,0 0,0 0,0 0,1 1,-1-1,0 0,0 2,-7 13,1 1,0 0,1 0,1 0,0 1,2 0,0 0,0 0,2 4,1-22,-4 31,2 0,1 0,2 0,1 0,1 0,1 0,2-1,6 19,-6-33,0 1,0-1,1 0,1-1,1 0,0 0,1-1,1 0,0-1,0 0,2-1,-1 0,2-1,-1 0,2-1,2 1,-8-5,1-1,0 1,0-2,1 1,-1-1,1-1,0 0,0 0,0-1,0-1,0 0,0 0,0-1,0-1,1 0,-1 0,0-1,0 0,0-1,-1 0,1-1,-1 0,1-1,-1 0,-1-1,1 0,-1 0,0-1,0 0,-1-1,0 1,0-2,1-2,-2 0,0 0,-1-1,0 0,-1 0,0 0,-1-1,0 1,-1-1,-1 0,0 0,-1-1,0 1,-1 0,0 0,-1 0,0-1,-2-2,3 14,0 1,0-1,0 0,0 0,-1 1,1-1,0 0,-1 1,1-1,-1 1,0-1,0 0,1 1,-1-1,0 1,0 0,0-1,0 1,-1 0,1 0,0 0,0-1,-1 1,1 0,-1 1,1-1,-1 0,1 0,-1 1,0-1,1 1,-1-1,0 1,1 0,-1 0,0-1,1 1,-1 0,0 1,0-1,1 0,-1 0,0 1,1-1,-1 1,1-1,-1 1,0 0,1 0,0 0,-1 0,1 0,-1 0,-2 4,1 0,0 0,0 0,0 0,0 1,1-1,0 1,1 0,-1-1,1 1,0 0,0 0,1 0,-1 0,1 0,1 0,-1 0,1 0,0 0,0-1,1 1,0 0,0-1,0 1,1-1,0 0,0 1,0-1,0-1,1 1,0 0,0-1,0 0,1 0,2 2,49 33,6-8</inkml:trace>
  <inkml:trace contextRef="#ctx0" brushRef="#br0" timeOffset="14008.193">14692 13436,'-15'1,"0"0,1 1,0 1,-1 1,1 0,0 1,1 0,-1 1,1 0,1 1,-1 1,1 0,0 1,1 0,0 1,0 0,-9 11,18-18,-1-1,0 1,1 0,-1 0,1 0,0 1,0-1,0 0,1 1,-1-1,1 1,0 0,-1-1,2 1,-1 0,0 0,1-1,0 1,0 0,0 0,0 0,1 0,-1-1,1 1,0 0,0 0,0-1,1 1,-1-1,1 1,0-1,0 0,0 0,1 1,1 0,7 4,0-2,0 0,1 0,0-1,1 0,-1-1,1-1,-1 0,1 0,0-2,0 1,2-2,-11 1,45 4,0-3,1-1,-1-3,1-2,-1-1,-1-4,1-1,8-5,-42 12,0-1,0-1,0 0,-1-1,0-1,0 0,-1 0,1-2,-2 0,1 0,-2-1,1 0,-1-1,8-11,-18 20,1 1,-1-1,1 0,-1 0,0 0,0 0,0-1,0 1,0 0,-1 0,1-1,-1 1,1 0,-1-1,0 1,0 0,0-1,0 1,0 0,-1-1,1 1,-1 0,1-1,-1 1,0 0,0 0,0 0,0 0,0 0,-1 0,1 0,0 0,-1 0,0 0,1 1,-1-1,0 1,0-1,0 1,0 0,0 0,0 0,0 0,0 0,-1 0,1 0,0 1,-3-1,-1 1,-1 0,1 0,-1 0,0 1,1 0,-1 0,1 1,0 0,0 0,-1 1,1-1,1 1,-1 1,0-1,1 1,0 0,-1 0,-2 4,5-6,1 0,0 0,0 1,0-1,0 1,0-1,0 1,1 0,-1-1,1 1,0 0,0 0,0 0,0 0,0 0,1 0,0 0,-1 1,1-1,0 0,0 0,1 0,-1 0,1 0,-1 0,1 0,0 0,0 0,0 0,1 0,-1 0,1-1,0 1,-1 0,1-1,0 0,0 1,1-1,1 2,12 6,1 0,-1-1,2 0,-1-2,1 0,0-1,0-1,1 0,0-2,0 0,0-1,0-1,10-1,7 4,1-2,0-1,0-3,0 0,0-3,0-1,13-5,-44 10,0 0,-1 0,1-1,-1 0,1 0,-1 0,0-1,0 0,0 0,0 0,0-1,-1 0,1 1,-1-2,0 1,0 0,-1-1,1 0,-1 0,0 0,-1 0,1 0,-1 0,0-1,0 1,0-1,-1 0,0 1,0-1,-1 0,1-1,-2 4,0 1,0-1,0 1,0-1,0 1,0-1,-1 1,1 0,-1 0,0 0,1 0,-1 0,0 0,0 0,0 1,-1-1,1 1,0-1,-1 1,1 0,0 0,-1 0,0 0,1 1,-1-1,1 0,-1 1,-1 0,-75 7,72-5,0 1,0 0,0 0,0 0,0 1,1 0,-1 1,1-1,0 1,0 1,1-1,0 1,0 0,0 0,1 0,-1 1,2-1,-1 1,1 0,0 0,0 0,1 1,0-1,0 3,2-6,0-1,0 0,0 1,1-1,-1 0,1 1,0-1,0 0,0 0,1 0,-1 0,1 0,0 0,0 0,0 0,0-1,0 1,0-1,1 0,-1 1,1-1,0 0,-1 0,1-1,0 1,0-1,0 1,0-1,1 0,1 1,6 1,-1-1,1 0,-1 0,1-1,0 0,-1-1,1 0,0 0,1-2,-3 1,0 0,0-1,-1 0,1 0,-1-1,1 0,-1 0,0-1,0 0,-1-1,1 0,-1 0,0 0,0-1,-1 0,0 0,0-1,0 0,-1 0,0 0,0-1,-1 0,0 1,0-2,-1 1,0 0,0-1,-1-1,-4 17,1 0,0 0,0 0,0 0,1 0,0 0,0 0,1 0,-1 0,2 0,-1-1,1 1,0 0,0-1,1 1,0-1,0 1,1-1,-1 0,1-1,1 1,-1-1,1 0,0 0,0 0,0 0,1-1,-1 0,1 0,0-1,1 1,5 1,-3-4,1 0,0 0,0-1,0 0,-1-1,1 0,0-1,-1 0,1 0,-1-1,0 0,0-1,0 0,0 0,0-1,-1 0,0-1,0 0,-1 0,1-1,-1 1,-1-2,1 1,-1-1,-1 0,1 0,-1 0,-1-1,1 0,-1-1,24-51,-21 43,1 0,1 1,0 0,1 0,1 1,13-14,-22 28,0 0,1 0,-1 0,1 0,0 0,0 1,-1-1,1 1,0 0,0 0,1 0,-1 0,0 0,0 1,0 0,0-1,1 1,-1 0,0 1,0-1,1 0,-1 1,0 0,0 0,0 0,0 0,0 0,0 0,0 1,-1 0,2 0,79 67,-68-56,-1 1,-1 1,0 0,-1 1,-1 0,0 1,-1 0,-1 1,-1 0,0 0,0 3,-8-19,1 1,-1 0,1 0,-1 0,0-1,0 1,0 0,-1 0,1 0,-1-1,1 1,-1 0,0-1,0 1,0 0,0-1,-1 1,1-1,-2 2,-6 5</inkml:trace>
  <inkml:trace contextRef="#ctx0" brushRef="#br0" timeOffset="14967.656">17178 13637,'16'-3,"10"0,7 3,3 7,-3 13,-7 13,-7 18,-17 15,-17 13,-20 9,-20 5,-15-1,6-17</inkml:trace>
  <inkml:trace contextRef="#ctx0" brushRef="#br0" timeOffset="17087.928">18676 13436,'0'16,"0"18,0 18,0 14,0 9,2 5,1 0,0-1,-1-6,-4-6,-6-7,0-14</inkml:trace>
  <inkml:trace contextRef="#ctx0" brushRef="#br0" timeOffset="19093.004">18756 13503,'16'-4,"12"-3,8 2,5 0,0 4,-5 4,-9 6,-11 7,-14 4,-18 6,-16 3,-13-1,-5-3,-1-3,3-6,13-10,12-6</inkml:trace>
  <inkml:trace contextRef="#ctx0" brushRef="#br0" timeOffset="19432.137">19104 12847,'-3'22,"-4"492,7-512,9 138,-7-133,-1 0,1 0,1 0,-1-1,1 1,0-1,0 0,1 0,0 0,0 0,0 0,1-1,0 0,0 0,0 0,1-1,0 0,3 3,5-1,0-1,0-1,0 0,0 0,1-2,-1 1,1-2,0 0,-1-1,1 0,0-2,-1 1,1-2,-1 0,0 0,1-2,-2 0,1 0,0-1,3-3,17-10</inkml:trace>
  <inkml:trace contextRef="#ctx0" brushRef="#br0" timeOffset="19716.373">18769 13075,'23'-5,"23"-1,25-2,22 1,19 1,8 2,-16 1</inkml:trace>
  <inkml:trace contextRef="#ctx0" brushRef="#br0" timeOffset="20060.779">19545 13730,'16'-48,"37"-142,-49 167,-1 0,0-1,-2 1,-1 0,0-1,-2 1,-1-2,-18-14,21 39,-1-1,0 1,1-1,-1 1,0-1,1 1,-1 0,0-1,1 1,-1 0,0 0,0-1,0 1,1 0,-1 0,0 0,0 0,1 0,-1 0,0 0,0 0,0 0,1 1,-1-1,0 0,0 0,1 1,-1-1,0 0,1 1,-1-1,0 1,1-1,-1 1,1-1,-1 1,0 0,1-1,-1 1,1-1,0 1,-1 0,1 0,0-1,-1 1,1 0,0-1,0 1,0 0,-1 0,1 0,-1 2,0-1,0 1,0-1,0 1,0 0,1-1,-1 1,1 0,-1 0,1 0,0-1,0 1,1 0,-1 0,1 0,-1-1,1 1,0 0,0-1,0 1,0 0,0-1,1 0,-1 1,1-1,-1 0,1 0,0 1,0-1,0-1,0 1,1 0,5 4,0-1,1 0,-1 0,1-1,0 0,1 0,-1-1,8 1,21 5,68 24,-101-31,-1 0,0 1,0-1,0 1,0 0,0 1,-1-1,1 1,-1-1,0 1,0 0,0 0,-1 1,0-1,1 0,-2 1,1-1,0 1,-1 0,0-1,0 2,1 100,-1-104,-1 1,0-1,1 1,-1-1,1 0,0 1,-1-1,1 0,1 1,-1-1,0 0,0 0,1 0,-1 0,1 0,0 0,-1 0,1-1,0 1,0-1,0 1,0-1,0 0,1 0,-1 0,0 0,1 0,-1 0,0-1,1 1,80 7,-78-8,151-14,-75 2</inkml:trace>
  <inkml:trace contextRef="#ctx0" brushRef="#br0" timeOffset="20505.654">21336 13315,'-20'-3,"1"1,-1 1,0 1,0 0,1 1,-1 2,1 0,-8 2,19-3,0 0,0 1,-1 0,1 0,1 1,-1 0,1 0,-1 1,1 0,1 0,-1 1,1 0,0 0,0 0,0 1,1 0,0 0,1 0,-1 0,1 2,2-6,1-1,0 1,0 0,0 0,0 0,0 0,0 0,1 0,0 0,-1 0,1 0,0 1,1-1,-1 0,0 0,1 0,0 0,0 0,0 0,0 0,0 0,0-1,1 1,-1 0,1-1,0 1,0-1,0 1,0-1,0 0,1 0,-1 0,1 0,-1-1,1 1,-1 0,2-1,5 2,1 0,-1 0,1-1,0-1,0 0,0 0,0-1,0 0,0-1,0 0,-1 0,1-1,0 0,0-1,-1 0,0-1,0 0,0 0,0-1,0 0,-1-1,0 0,0 0,-1 0,0-1,0 0,6-8,10-53,-23 66,1 0,-1 0,0 0,0 0,1 0,-2 0,1 0,0 0,0 0,-1 0,1 0,-1 0,1 0,-1 0,0 0,0 1,0-1,0 0,0 0,0 1,0-1,-1 1,1-1,-1 1,1-1,-1 1,1 0,-1 0,0 0,0 0,0 0,-1-1,1 3,0-1,0 1,0 0,0-1,0 1,0 0,0 0,0 0,1 1,-1-1,0 0,1 1,-1-1,1 1,-1-1,1 1,0 0,0 0,0-1,0 1,0 0,0 0,0 0,0 0,1 0,-1 0,1 0,0 1,0-1,-1 0,1 0,0 0,1 0,-1 0,0 0,1 0,0 2,1 5,0 0,1 0,0 0,0-1,1 1,0-1,1 0,0 0,0-1,1 1,0-1,0 0,0-1,1 0,0 0,0 0,1-1,0 1,3 0,34 22</inkml:trace>
  <inkml:trace contextRef="#ctx0" brushRef="#br0" timeOffset="21841.162">22125 13195,'0'16,"2"10,6 7,3 2,5 1,3-2,2-2,-1-5,-4-3,-2-8,-4-2,-1-5,-6-3,-5-3</inkml:trace>
  <inkml:trace contextRef="#ctx0" brushRef="#br0" timeOffset="23005.584">22366 13235,'-9'-4,"5"0,0 1,0 0,0 0,0 0,-1 1,0 0,1 0,-1 0,0 0,0 1,0-1,0 1,0 1,0-1,-1 1,1-1,0 2,0-1,0 0,0 1,0 0,-1 0,2 1,-1 0,-4 1,0 7,0-1,1 1,1 1,0 0,0 0,1 0,1 1,0-1,0 1,1 1,1-1,0 0,0 1,1 0,1 0,0-9,-1 1,1-1,0 1,1-1,-1 1,1-1,0 1,0-1,0 1,1-1,0 1,-1-1,2 1,-1-1,0 0,1 1,0-1,0 0,0 0,0 0,1-1,0 1,-1 0,1-1,1 0,-1 0,0 0,1 0,0 0,-1-1,1 1,0-1,0 0,0 0,1-1,0 1,11 0,0-1,1 0,-1-1,1-1,-1 0,0-2,1 1,-1-2,0 0,-1-1,1-1,-1-1,0 0,-1 0,1-1,-2-1,1-1,1-2,-9 7,0 0,0-1,0 0,-1 0,0 0,-1-1,1 1,-1-1,0 0,-1-1,0 1,0-1,-1 1,1-1,-2 0,1 0,-1 0,0 0,-1 0,0 0,0 0,-1 0,0 1,0-1,-1 0,0 0,0 0,-1 1,-3-7,0 2,-1 0,0 0,-1 1,-1 0,0 0,0 1,-1 0,0 1,-1 0,0 1,0 0,-1 0,-11-4,15 7,0 2,0-1,0 1,0 0,-1 1,1 0,-1 0,1 0,-1 2,0-1,0 1,1 0,-1 1,0 0,0 0,1 1,-1 0,1 0,0 1,-1 0,1 1,-2 1,4-1,1 0,-1 0,1 1,0-1,0 1,1 1,-1-1,1 0,0 1,1 0,-1 0,1 0,0 1,1-1,0 1,0-1,0 1,1 0,-1 0,2 0,-1 0,1-1,0 1,0 0,1 0,0 0,1 0,-1 0,1 0,15 39</inkml:trace>
  <inkml:trace contextRef="#ctx0" brushRef="#br0" timeOffset="23955.99">22673 12553,'-7'48,"2"0,3 1,2-1,1 0,3 1,3 2,-5-26,14 118,10 181,-26-332,1 1,-1 0,1 0,1 0,0 0,0 0,0 0,0 0,1 1,0-1,1 1,0 0,0 0,0 0,0 0,1 1,0-1,0 1,1 1,-1-1,1 1,0 0,0 0,1 1,-1-1,1 1,-1 1,1 0,0-1,0 2,0-1,0 1,1 0,-1 1,0 0,0 0,0 0,6 2,-6 0,0 1,0 0,0 1,-1-1,0 1,1 1,-2-1,1 1,0 0,-1 0,0 0,0 1,-1 0,1 0,-1 0,-1 1,1-1,-1 1,0 0,0 0,-1 0,0 0,0 0,-1 1,0-1,0 0,-1 1,0-1,0 1,-1-1,0 0,0 1,-1-1,1 0,-2 1,1-5,0 0,0 0,0 0,-1 0,1 0,-1-1,0 1,0-1,0 0,0 0,0 0,0 0,-1 0,1-1,0 0,-1 1,1-1,-1 0,0-1,1 1,-1-1,0 1,1-1,-1 0,0-1,1 1,-1-1,-2 0,-2-1,0 0,0 0,0-1,0 0,1 0,-1-1,1 0,0-1,1 1,-1-1,1 0,-3-3,6 5,0 0,0 1,0-1,0 0,0-1,1 1,-1 0,1-1,0 1,0-1,1 0,-1 0,1 0,0 0,0 0,0 0,0 0,0 0,1 0,0 0,0 0,0 0,1 0,-1 0,1-1,1-1,5-4,0 0,1 1,0 0,1 0,0 1,0 0,1 1,0 0,0 0,3 0,23-18,-12 7,-1-1,0-1,-2 0,-1-2,0-1,-2 0,0-1,-2-1,0-1,-2 0,-1-1,-1 0,-2-1,0-4,0 3,-2-2,-1 1,-2-1,-1 0,-1 0,-2 0,-1 0,-2 0,0 0,-3 0,0 0,-3-5,-20-13,27 48,1 0,-1 0,0 0,0 1,0-1,0 0,0 1,0-1,0 1,0-1,0 1,-1-1,1 1,0 0,0-1,0 1,0 0,-1 0,1 0,0 0,0 0,0 0,-1 0,1 0,0 1,0-1,0 0,0 1,0-1,0 1,-1-1,1 1,0 0,0-1,1 1,-1 0,0 0,0 0,0-1,0 1,1 0,-1 0,0 1,-6 9,1 0,0 0,0 1,2-1,-1 1,1 0,1 1,0-1,1 1,0-1,1 7,-1 31,2 1,2-1,3 0,1 0,3 0,2-1,2 0,8 14,11 41,5-2,16 26,-49-119,0 1,-1-1,1 1,1-1,0 0,0 0,1-1,0 1,0-1,1-1,0 1,1-1,-1-1,1 1,5 2,-11-9,0 1,0 0,0-1,1 1,-1-1,0 0,0 0,1 0,-1 0,0 0,0 0,1-1,-1 1,0-1,0 0,0 1,1-1,-1 0,0 0,0 0,0-1,-1 1,1 0,0-1,0 1,-1-1,1 0,-1 1,1-1,0-1,33-62,18-122,-49 223,-4-15,0 0,2-1,0 1,1 0,1-1,2 4,-4-17,1-1,-1 1,1 0,1-1,-1 1,1-1,0 0,1 0,-1 0,1-1,0 0,1 0,-1 0,1 0,0-1,0 0,0 0,1-1,2 1,29 8,-3-6</inkml:trace>
  <inkml:trace contextRef="#ctx0" brushRef="#br0" timeOffset="24764.161">23475 12928,'-379'-79,"370"77,4 1,0 0,-1 0,1-1,0 1,0-1,1 0,-1-1,0 1,1-1,-1 0,1 0,-2-2,6 4,0 0,0-1,1 1,-1 0,0 0,0 0,1 0,-1-1,1 1,-1 0,1 0,0 0,-1 0,1 0,0 0,0 0,0 0,-1 1,1-1,0 0,0 0,0 1,0-1,0 0,1 1,-1-1,0 1,0 0,0-1,0 1,1 0,-1 0,0 0,0-1,0 1,1 0,-1 1,0-1,0 0,1 0,51-6,0 1,1 3,21 3,-41-1,11-1,0 2,-1 1,1 3,0 1,-1 3,0 1,-1 3,0 1,25 13,-56-21,0 1,0 1,-1 0,0 1,0 0,-1 0,0 1,-1 1,0 0,0 0,-1 0,-1 1,0 0,-1 1,0 0,-1 0,0 0,-1 0,0 1,-2-1,1 1,-1 7,2 156,-4-174,0 0,0 0,1 0,0 0,-1 0,1 0,0-1,1 1,-1 0,0 0,1-1,-1 1,1-1,0 1,0-1,0 0,0 1,0-1,1 0,-1-1,1 1,-1 0,1-1,0 1,-1-1,1 0,0 0,0 0,0 0,0-1,0 1,0-1,0 1,0-1,0 0,0 0,0-1,0 1,0-1,1 1,5-2,1 0,-1-1,1 1,-1-2,0 1,0-2,0 1,-1-1,1 0,-1-1,0 0,-1 0,0-1,0 1,0-2,2-2,8-13,-1 0,-1-1,-2-1,0 0,0-4,9-7,-21 37,0-1,0 0,0 0,0 1,0-1,0 1,0-1,-1 1,1-1,0 1,0-1,0 1,-1 0,1 0,0-1,0 1,-1 0,1 0,-1 0,1 0,-1-1,1 1,-1 0,0 0,1 0,-1 0,0 0,0 0,0 0,0 0,1 0,-2 0,1 0,0 0,0 0,0 0,0 0,-1 0,1 1,0-1,3 45,14 70,-16-111,1 1,0-1,0 0,1 0,-1 0,1 0,0 0,0-1,1 1,0-1,0 0,0 0,0 0,0-1,1 1,-1-1,1 0,0 0,1 0,12 2,-1-1,1 0,0-1,0-1,0-1,0 0,0-2,1 0,-1 0,0-2,-1 0,1-2,0 0,-1 0,10-6,-8 4,-1-2,1 1,-2-2,0 0,0-2,-1 1,0-2,1-2,-10 9,0-1,-1 0,0 0,0 0,-1 0,0-1,0 0,-1 0,0 0,0-1,-1 0,0 1,-1-1,0 0,0 0,-1 0,0 0,0-8,-1 14,-1-1,1 0,0 1,-1-1,0 1,0-1,0 1,0 0,-1-1,1 1,-1 0,0 0,0 0,0 0,0 0,0 0,-1 1,1-1,-1 1,0 0,0-1,0 1,0 0,0 1,0-1,0 1,-1-1,1 1,-1 0,1 0,-1 0,1 1,-1-1,1 1,-1 0,1 0,-1 0,0 1,1-1,-1 1,1 0,-1 0,1 0,0 0,-1 1,-2 1,1 0,0 1,0-1,0 1,0 1,0-1,1 1,0 0,0 0,0 0,1 0,0 0,0 1,0 0,0 0,1-1,0 1,0 1,1-1,0 0,0 0,0 1,1-1,0 0,0 1,0-1,1 0,0 0,1 1,-1-1,1 0,0 0,0 0,1-1,0 1,0 0,1-1,3 5,2-1,-1 0,1-1,0 0,1-1,0 0,0 0,1-1,-1 0,1-1,1 0,-1-1,1 0,2 0,165 29,-90-24</inkml:trace>
  <inkml:trace contextRef="#ctx0" brushRef="#br0" timeOffset="25192.092">26376 12888,'0'18,"-2"15,-3 9,-1 4,0 1,2-3,2-6,0-10</inkml:trace>
  <inkml:trace contextRef="#ctx0" brushRef="#br0" timeOffset="26930.927">26229 12647,'20'24,"1"-1,1-2,1 0,1-1,1-2,1 0,13 6,35 25,-30-15,0 2,-3 2,-1 1,-1 3,18 27,-55-66,-1-1,0 1,0-1,1 1,-1-1,1 0,-1 1,1-1,0 0,0 0,0 0,0 0,0-1,0 1,1 0,-1-1,0 0,1 1,0-1,-1 0,1 0,-1 0,1-1,0 1,0-1,-1 0,1 1,0-1,0 0,0-1,-1 1,1 0,0-1,0 1,-1-1,3-1,9-9,0 0,-1-1,0 0,-2-1,1 0,-1-1,-1-1,-1 1,0-1,-1-1,0 0,2-10,3 0,-6 21,-10 23,-30 151,33-166,0 0,-1 0,1 0,1 0,-1 0,0 0,1 0,0 0,-1 0,1 0,0-1,1 1,-1 0,0-1,1 1,0 0,-1-1,1 0,0 1,0-1,0 0,1 0,-1 0,0 0,1-1,-1 1,1-1,0 1,-1-1,1 0,0 0,0 0,0 0,0-1,0 1,0-1,0 0,0 0,0 0,0 0,0 0,0-1,9 0,1-1,-1 0,1-1,-1 0,0-1,-1-1,1 0,-1 0,0-1,0-1,0 0,-1 0,0-1,-1 0,0-1,0 0,0 0,-1-1,-1 0,0 0,0-1,-1 0,0-1,-8 17,1 0,1-1,-1 1,1 0,0-1,0 1,0 0,1-1,-1 1,1 0,0-1,1 1,-1-1,1 0,0 1,0-1,0 0,0 0,1 0,0 0,0 0,0-1,0 1,0-1,1 0,-1 0,1 0,3 1,8 4,0-2,0 0,0 0,1-2,0 0,0 0,0-2,0 0,0-1,0 0,1-1,-1-1,16-3,-23 3,-1 0,1-1,0 0,-1 0,0-1,1 0,-1 0,0-1,0 0,-1 0,1-1,-1 0,0-1,0 1,-1-1,0-1,0 1,0-1,-1 0,0 0,0-1,0 1,-1-1,-1-1,4-8,-2 0,0-1,-1 0,-1 0,0 0,-1-1,-1-10,-5 12,-1 39,-2 73,4 1,10 88,6-77,5 0,25 79,-30-131,-7-32,-3-11,0 0,0-1,-1 1,0 0,-1 1,-1-1,0 0,0 0,-2 3,2-14,1 0,-1 0,0-1,0 1,0 0,0 0,0 0,-1-1,1 1,0 0,0 0,0 0,-1-1,1 1,0 0,-1-1,1 1,-1 0,1-1,-1 1,1 0,-1-1,1 1,-1-1,0 1,1-1,-1 1,0-1,1 0,-1 1,0-1,1 0,-1 1,0-1,0 0,0 0,1 0,-1 0,0 0,0 0,0 0,1 0,-1 0,0 0,0 0,1 0,-1 0,0-1,0 1,1 0,-1-1,0 1,0-1,-30-35,23 12,0 0,2 0,0-1,2 0,0 0,2 0,1 0,1-7,0 24,-3-79,4 0,3 0,4 0,5 0,2 1,15-35,8 35,-37 84,0 1,0 0,1 0,-1 0,0 0,0 0,0 0,1 0,-1 1,0-1,1 0,-1 1,1-1,-1 1,1 0,-1-1,1 1,-1 0,1 0,-1 0,1 0,0 0,-1 0,1 0,-1 0,1 1,-1-1,1 1,-1-1,0 1,1 0,-1-1,1 1,-1 0,0 0,0 0,1 0,-1 0,41 48,-26-25,-1 2,-2 0,0 0,-1 1,-2 1,-1 0,2 14,-10-39,1-1,-1 1,0 0,0 0,-1-1,1 1,-1 0,1 0,-1 0,0-1,0 1,0 0,0 0,-1 0,1 0,-1-1,0 1,0 0,0 0,0-1,0 1,0-1,-1 1,1-1,-1 1,0-1,0 0,0 0,0 0,0 0,0 0,0 0,-1-1,1 1,-1-1,1 0,-1 1,1-1,-2 0,2-1,-1 0,1 0,0 0,0 0,0 0,0-1,0 1,0-1,0 1,0-1,0 0,0 0,0 0,0 0,1 0,-1 0,0-1,1 1,-1-1,1 1,-1-1,1 1,0-1,-1 0,1 1,0-1,0 0,0 0,1 0,-1 0,0 0,1 0,-1 0,1 0,0-1,-1-4,0 1,1-1,-1 1,1-1,1 1,0-1,0 1,0 0,0-1,1 1,1-1,2-6,2 1,-1-1,2 2,-1-1,2 1,-1 0,2 1,-1-1,1 2,1 0,0 0,0 1,1 0,0 1,0 0,10-3,-20 9,0 0,0 0,0 0,0 0,0 1,0-1,0 1,0-1,0 1,0 0,0 0,0 0,0 0,0 0,0 0,0 1,0-1,0 1,0-1,0 1,0 0,0 0,0-1,0 2,-1-1,1 0,0 0,-1 0,1 1,-1-1,1 1,-1-1,0 1,1 0,-1-1,0 1,0 0,27 65,-26-58,1 0,0 0,0-1,1 1,0-1,1 0,-1 0,2-1,-1 1,1-1,0 0,4 3,-4-5,0-1,1 0,-1 0,1 0,-1-1,1 0,0 0,0 0,0-1,1 0,-1-1,1 0,-1 0,1 0,-1-1,1 0,-1-1,1 1,-1-1,0-1,1 0,-1 0,0 0,0-1,0 0,0 0,-1-1,1 1,-1-2,0 1,0-1,0 0,-1 0,1 0,-1-1,-1 0,4-4,-2-3,-1 0,0 0,-1 0,-1 0,0-1,0 0,-1-8,3-8,-3 26,2 14,3 30,-5-24,29 95,-29-107,1 0,-1 1,1-1,-1 0,1 0,1-1,-1 1,0-1,1 1,0-1,0 0,0 0,0-1,0 1,0-1,1 0,-1 0,1-1,0 1,-1-1,1 0,2 0,2 0,0 0,0-1,0-1,0 1,0-2,-1 1,1-1,0 0,-1-1,1 0,-1 0,0-1,0 0,0 0,-1-1,0 0,1 0,-2-1,1 0,-1 0,1-1,5-7,0 0,-1-1,-1 0,0-1,-1 0,-1-1,-1 0,0 0,4-15,3-33,-2-1,-3 0,-3 0,-3-1,-3-27,0 53,-1 0,-2 0,-2 0,-6-19,12 57,-1 0,-1 0,1 0,0-1,-1 1,0 0,0 0,0 1,0-1,0 0,0 0,-1 0,1 1,-1-1,0 1,0-1,0 1,0 0,0-1,0 1,-1 0,1 1,-1-1,1 0,-1 1,0-1,0 1,1 0,-1 0,0 0,0 0,0 1,-1-1,-1 3,0 0,1 0,-1 1,1-1,0 1,-1 0,1 0,0 1,1-1,-1 1,1 0,-1-1,1 2,1-1,-1 0,-14 24,2 1,1 0,1 1,1 0,2 1,1 1,2-1,-3 26,4-29,2 1,0-1,2 1,2 0,0 0,2 0,1 0,1-1,2 0,1 1,1-2,1 1,1-1,2-1,1 0,0 0,2-2,1 0,1 0,3 0,20 11,-5-13</inkml:trace>
  <inkml:trace contextRef="#ctx0" brushRef="#br0" timeOffset="28154.015">29504 12714,'-13'-2,"0"1,1 0,-1 1,0 0,0 1,0 0,-11 4,19-4,0 0,1 1,0-1,-1 1,1 0,0 1,0-1,0 1,0-1,1 1,-1 0,1 1,-1-1,1 0,0 1,1 0,-1 0,0 0,1 0,0 0,0 0,0 1,1 0,0 2,1 1,0-1,1 0,0 0,0 0,0 0,1 0,0 0,1 0,-1 0,1 0,1-1,-1 0,1 0,0 0,0 0,1 0,0-1,0 0,0 0,0 0,1-1,0 1,5 1,188 136,-164-113,-36-28,1 0,0 0,-1-1,1 1,-1 0,1 0,-1 0,0-1,1 1,-1 0,0-1,1 1,-1-1,0 1,0-1,0 1,1-1,-1 1,0-1,0 0,0 1,0-1,0 0,0 0,0 0,0 0,0 1,1-2,-1 1,0 0,0 0,0 0,0 0,0 0,0-1,0 1,0 0,0-1,-1 1,-1 0,1-1,-1 1,0-1,1 0,0 0,-1 0,1 0,-1 0,1 0,0-1,0 1,0-1,0 1,0-1,0 0,0 0,1 0,-1 0,0 0,1 0,0 0,0-1,-1 1,1 0,0-1,1 1,-1-1,0 1,1-1,0 1,-1-1,1 0,0 1,0-1,0 1,1-1,-1 0,1 1,-1-1,1 1,6-13,0 1,1 0,1 1,0 0,0 0,2 1,-1 0,1 1,1 0,0 1,1 0,0 1,6-3,-7 3,0 1,0 0,0 1,1 0,0 1,1 1,0-1,-12 6,-1-1,1 1,-1 0,0-1,1 1,-1 0,1 0,-1 0,1 0,-1 0,1 0,-1 0,1 0,-1 1,1-1,-1 1,1-1,-1 1,0-1,1 1,-1 0,0 0,0 0,1 0,-1 0,0 0,0 0,0 0,0 0,0 0,0 0,-1 1,1-1,0 0,-1 1,1-1,-1 0,1 1,-1-1,0 1,1-1,2 69,-3-58,-1 9,-1-9,2 0,-1 0,1-1,1 1,0 0,1-1,1 1,-1-1,2 0,-1 1,-2-11,-1 0,1 0,-1 1,1-1,0 0,0 0,0 0,-1 1,1-1,0 0,0 0,0-1,0 1,1 0,-1 0,0 0,0-1,0 1,1 0,-1-1,0 0,1 1,-1-1,1 0,-1 1,0-1,1 0,-1 0,1 0,-1 0,0 0,1-1,-1 1,0 0,1-1,-1 1,0-1,1 1,-1-1,0 1,1-1,43-40,39-68,-84 109,0 0,0-1,1 1,-1 0,0-1,0 1,1 0,-1 0,0-1,1 1,-1 0,0 0,1-1,-1 1,0 0,1 0,-1 0,0 0,1 0,-1 0,1 0,-1 0,0 0,1 0,-1 0,1 0,-1 0,0 0,1 0,-1 0,1 0,-1 0,0 0,1 0,-1 1,0-1,1 0,-1 0,0 1,1-1,-1 0,0 0,0 1,1-1,-1 0,0 1,0-1,1 0,-1 1,0-1,0 0,0 1,0-1,0 0,0 1,1-1,-1 1,0-1,0 0,0 1,0-1,0 1,0-1,-1 0,1 29,0-27,-2 10,2 53,0-63,1 0,-1 0,1 0,0-1,-1 1,1 0,0-1,0 1,0-1,0 1,0-1,1 1,-1-1,0 0,1 0,-1 1,0-1,1 0,0 0,-1-1,1 1,0 0,-1 0,1-1,0 1,0-1,-1 1,1-1,0 0,0 0,0 0,0 0,1 0,6-2,0 0,0 0,-1-1,1 0,0 0,-1-1,0-1,0 1,0-1,0 0,-1-1,0 0,0 0,-1-1,1 1,-1-1,-1-1,0 1,0-1,0 0,-1 0,0-1,0 1,-1-1,0 0,-1 1,0-1,0-1,-1 1,0-1,2-6,0 0,-1 0,-1 0,-1 0,0-1,-1 1,-1 0,-1-4,37 32,187 57,-219-68,0 1,-1 0,1-1,0 1,-1 0,1 0,-1 0,0 0,1 1,-1-1,0 0,0 1,-1-1,1 0,0 1,-1-1,1 1,-1-1,0 1,0-1,0 1,0-1,-1 1,1-1,0 1,-1-1,0 1,0-1,0 0,0 0,0 1,0-1,0 0,-1 0,1 0,-1 0,1 0,-1 0,-1 1,-9 20,11-20,-1-1,1 1,0-1,0 1,0-1,0 1,0 0,1-1,-1 1,1 0,0 0,0 0,0-1,0 1,0 0,1 0,-1-1,1 1,-1 0,1 0,0-1,0 1,1-1,-1 1,0-1,1 1,-1-1,1 0,0 0,0 0,0 0,0 0,0 0,0 0,1-1,-1 1,0-1,1 0,0 1,6 0,0 0,1-1,-1 0,0 0,1-1,-1 0,1-1,-1 0,0 0,0-1,0 0,0-1,0 1,0-2,0 0,-1 0,0 0,0-1,0 0,0-1,-1 0,0 0,0 0,0-1,-1 0,0 0,-1-1,0 0,0 0,0 0,-1 0,0-1,-1 0,0 1,0-3,-14 85,10-61,3 75,-2-86,1 1,-1-1,1 0,0 0,0 0,-1 0,1 0,1 0,-1 0,0 0,0 0,1 0,-1-1,1 1,0 0,-1-1,1 1,0-1,0 0,0 0,0 0,0 0,0 0,0 0,0 0,0-1,1 1,-1-1,0 1,0-1,1 0,-1 0,0 0,0 0,1 0,18-3</inkml:trace>
  <inkml:trace contextRef="#ctx0" brushRef="#br0" timeOffset="28416.269">30922 12366,'-9'-16,"-6"-9,-2-2,0 8,2 10,4 14,4 13,2 4</inkml:trace>
  <inkml:trace contextRef="#ctx0" brushRef="#br0" timeOffset="29591.849">748 15094,'-8'-23,"0"0,2-1,1 0,1 0,0 0,2-1,1 1,1-6,0 10,-1 10,-1-6,2 1,-1-1,2 1,0-1,0 1,2 0,0-1,1 1,0 1,2-4,-5 16,0 1,-1-1,1 0,0 1,1-1,-1 0,0 1,0-1,1 1,-1 0,1-1,-1 1,1 0,0 0,-1 0,1 0,0 0,0 0,0 1,-1-1,1 1,0-1,0 1,0 0,0-1,0 1,0 0,0 0,0 1,0-1,0 0,0 1,0-1,0 1,0-1,-1 1,1 0,0 0,0 0,64 48,-44-29,-1 1,-1 1,-1 1,-1 0,-1 1,-1 1,-1 1,10 24,-23-48,-1 0,0 0,0 0,0 0,0 0,0 0,-1 0,1 0,-1 1,1-1,-1 0,0 0,0 1,0-1,0 0,0 0,0 1,0-1,-1 0,0 0,1 0,-1 1,0-1,0 0,0 0,0 0,0 0,0 0,-1-1,1 1,-1 0,1-1,-1 1,0-1,0 1,1-1,-1 0,0 1,0-1,0 0,0-1,-1 1,1 0,0 0,0-1,-1 1,-2-1,1 0,0 0,0 0,-1 0,1-1,0 1,0-1,0 0,-1 0,1-1,0 1,1-1,-1 0,0 0,0 0,1-1,-1 1,-1-3,-5-6</inkml:trace>
  <inkml:trace contextRef="#ctx0" brushRef="#br0" timeOffset="30959.555">1551 14652,'-17'3,"1"1,0 1,1 0,-1 1,1 0,0 1,0 1,1 1,0 0,1 1,0 0,1 1,0 0,0 1,-4 6,13-15,1 0,-1 0,0 0,1 0,0 0,0 1,0-1,0 1,1 0,-1-1,1 1,0 0,0 0,1 0,-1 0,1 0,-1 0,1 0,0-1,1 1,-1 0,1 0,0 0,0 0,0 0,0 0,1-1,-1 1,1-1,0 1,0-1,0 1,1-1,-1 0,1 0,0 0,0-1,0 1,9 3,0-2,1 0,-1 0,1-1,0 0,-1-1,1-1,0 0,0-1,0 0,0-1,0 0,0-1,0-1,0 0,4-2,-1 1,-1-1,0 0,0 0,0-2,0 0,-1-1,0 0,-1-1,0 0,0-1,-1-1,0 0,-1-1,-1 0,1 0,-2-1,0-1,3-5,-7 1,-3 9,-2 21,-1 1,1 0,0 0,0 0,2 1,0-1,0 0,1-1,0 1,6 11,-7-19,0 0,0-1,1 1,-1-1,1 1,0-1,1 0,-1 0,0-1,1 1,0-1,0 0,0 0,1 0,-1 0,1-1,-1 1,1-1,0 0,0-1,0 1,0-1,0 0,0 0,0-1,5 1,3-3,1 0,0-1,-1 0,0-1,0 0,0-1,0-1,-1 0,0-1,0 0,0 0,-1-2,0 1,-1-1,0-1,0 0,-1 0,-1-1,0 0,0-1,3-5,4-15,-9 56,-5-9,0 0,2-1,0 1,0 0,2-1,0 0,4 9,-7-19,0 1,1-1,0 0,-1 0,1-1,0 1,1 0,-1-1,1 0,-1 0,1 0,0 0,0-1,0 1,1-1,-1 0,1 0,-1-1,1 1,-1-1,1 0,0-1,0 1,-1-1,5 1,-5-2,0 1,0 0,0-1,0 0,0 0,0 0,0 0,0-1,-1 1,1-1,-1 0,1 0,-1-1,0 1,0 0,0-1,0 0,0 0,0 0,-1 0,1 0,-1-1,0 1,0-1,-1 1,1-1,0 0,-1 0,0 0,2-4,-1-1,0 0,-1 0,0 0,0 0,-1 0,0 0,0 0,-1 0,0 0,-1 1,-1-7,-41-72,44 87,-1-1,1 1,-1-1,1 1,-1-1,1 0,-1 1,1-1,0 0,-1 1,1-1,0 0,-1 1,1-1,0 0,0 0,0 1,0-1,0 0,0 0,0 1,0-1,0 0,0 0,0 1,0-1,1 0,-1 0,0 1,0-1,1 0,-1 1,1-1,-1 0,0 1,1-1,-1 1,1-1,0 1,-1-1,1 1,-1-1,1 1,0 0,-1-1,1 1,0 0,-1-1,1 1,0 0,0 0,-1 0,1-1,0 1,0 0,-1 0,1 0,0 0,0 1,-1-1,1 0,0 0,0 0,-1 0,1 1,0-1,-1 0,49 6,0 1,-1 3,34 11,-75-19,6 1,96 35,-105-36,0 1,0-1,0 1,0 0,0 0,-1 0,0 1,1-1,-1 1,-1 0,1-1,0 1,-1 1,0-1,0 0,0 0,0 1,-1-1,0 1,0 0,0-1,0 4,-3 138,3-143,0-1,0 1,0 0,0-1,1 1,0-1,-1 1,1-1,0 0,0 1,0-1,0 0,1 0,-1-1,0 1,1 0,0-1,-1 0,1 1,0-1,-1 0,1 0,0-1,0 1,0-1,0 1,0-1,0 0,0 0,1 0,3 0,1-1,0 1,0-1,-1-1,1 0,0 0,-1 0,0-1,1 0,-1 0,1-2,2-2,0-1,0 0,-1 0,0-1,0 0,-1-1,-1 0,1 0,-2-1,1 0,-1 0,-1 0,0-1,-1 0,1-3,4-19,0-1,-3 1,-1-2,1-28,-1-39,-4 1,-4-1,-10-45,3 97,6 55,0 110,6-37,4 0,3 0,4-1,20 69,-26-121,1 1,1-1,1 0,2-1,0-1,5 8,-12-23,0 0,0-1,0 1,1-1,-1 0,1-1,1 1,-1-1,1 0,0-1,0 0,1 0,-1 0,1-1,0 0,0-1,0 0,0 0,0 0,0-1,3 0,-4-1,0-1,0 0,-1 0,1 0,0-1,-1 0,1 0,-1-1,0 0,0 0,0 0,0-1,0 1,-1-2,0 1,1 0,-2-1,1 0,0 0,-1-1,0 1,1-4,2-1,-1-1,0-1,-1 1,0-1,0 0,-2 0,1 0,-2 0,0-1,0 1,0-10,-7-9,-2 48,5-9,1 1,0 0,1 0,0 0,0 0,1 0,0 0,1-1,0 1,0 0,1-1,0 1,0-1,1 0,0 0,1 0,0-1,0 0,0 1,1-2,0 1,0-1,1 0,0 0,0-1,0 1,6 1,-5-3,0-1,0 0,0 0,0-1,1 0,-1 0,1-1,0 0,-1-1,1 0,6 0,12-5</inkml:trace>
  <inkml:trace contextRef="#ctx0" brushRef="#br0" timeOffset="31132.653">2995 14399,'20'-3,"30"3,33 0,35 3,33 0,24 5,-19 1</inkml:trace>
  <inkml:trace contextRef="#ctx0" brushRef="#br0" timeOffset="31777.972">5361 14706,'-18'-3,"1"1,-1 0,0 2,0 0,0 1,0 1,0 0,0 1,0 1,1 1,0 1,0 0,0 1,1 1,0 0,1 2,0-1,0 2,1 0,0 1,-10 11,21-21,1 1,-1 0,1 0,0 0,0 0,0 0,0 1,0-1,1 0,-1 1,1-1,0 1,0 0,0-1,1 1,-1 0,1-1,0 1,0 0,0 0,1-1,-1 1,1 0,0-1,0 1,0 0,1-1,-1 1,1-1,0 0,-1 0,2 1,-1-1,0 0,1-1,-1 1,1 0,0-1,0 0,1 2,8 0,0-1,1 1,-1-2,1 0,0 0,-1-1,1-1,0 0,0-1,0 0,-1-1,1 0,0-1,-1 0,0-2,0 1,0-1,-1-1,1 0,-1 0,0-1,2-3,4-2,0 0,-1-2,-1 0,0-1,-1 0,0-1,-1 0,-1-1,-1-1,0 0,-1-1,-1 0,-1 0,-1 0,-1-1,0-1,-1 1,-2-1,0 1,-1-1,-1 0,-1 0,0 0,-3-5,1 0,-2-1,-1 1,-1 0,-1 0,-2 1,0-1,-2 2,0 0,-2 0,-1 0,13 21,0 1,0 0,0 0,0-1,0 1,0 0,0 0,-1 0,1 0,-1 0,1 0,-1 1,0-1,0 1,0-1,0 1,0-1,0 1,0 0,0 0,0 0,-1 0,1 0,0 1,-1-1,1 1,0 0,-1-1,1 1,-1 0,1 0,0 1,-1-1,1 0,-1 1,1-1,0 1,-1 0,1 0,0 0,0 0,-1 1,-3 6,0 1,1 0,0 0,1 0,0 1,0-1,1 1,0 0,-1 9,-5 20,1 2,2-1,2 1,1 0,3-1,1 1,2 0,2 0,1-1,4 6,-7-31,2-1,-1 0,2 0,0 0,1-1,0 0,1 0,0-1,1 0,1 0,-1-1,2-1,0 1,0-2,1 1,0-2,0 1,1-2,9 5,-8-6,1 0,-1-1,1-1,1 0,-1-1,0 0,1-1,0-1,-1-1,1 0,0-1,-1 0,1-1,-1-1,0-1,0 0,0-1,0-1,-1 0,0-1,0 0,0-1,3-4,-12 8,0-1,0-1,-1 1,1-1,-1 0,-1 0,1 0,-1 0,0-1,0 1,-1-1,0 0,0 1,0-1,-1 0,0 0,0-1,-1 1,0 0,-1 0,1 0,-1 0,0 0,-1 0,0 0,0 0,0 1,-1-1,0 1,-1-1,1 1,-1 0,0 1,0-1,-1 0,0 1,0 0,0 0,-1 1,0-1,4 4,1 0,-1 1,0-1,1 1,-1-1,0 1,0 0,1-1,-1 1,0 0,0 0,0 0,1 1,-1-1,0 0,0 1,1-1,-1 1,0-1,1 1,-1 0,0 0,1 0,-1 0,1 0,-1 0,1 0,0 0,-1 1,1-1,0 0,0 1,0-1,0 1,0-1,0 1,1 0,-1-1,0 1,1 0,0 0,-1-1,1 1,0 0,0 0,0-1,0 1,0 0,0 0,0 0,0-1,1 1,-1 0,1 0,0 6,1 0,-1 0,1 0,1 0,0 0,0-1,0 1,1-1,0 0,0 0,1 0,0 0,0-1,1 0,-1 0,1-1,1 1,5 3,6 3,-1 0,2-2,-1 0,2-1,-1-1,19 5,63 12,-2-7</inkml:trace>
  <inkml:trace contextRef="#ctx0" brushRef="#br0" timeOffset="33975.126">7673 14652,'-12'0,"0"1,0-1,0 2,1 0,-1 0,0 1,1 1,-1 0,1 0,0 1,0 1,1 0,0 0,0 1,0 0,1 1,0 0,0 0,1 1,0 0,-4 7,9-13,-1 1,1 0,0-1,0 1,1 1,-1-1,1 0,0 1,0-1,0 1,0-1,1 1,0 0,0 0,0 0,1 0,0-1,0 1,0 0,0 0,1 0,-1 0,1 0,1 0,-1-1,1 1,0 0,0-1,0 0,0 1,1-1,5 2,1 0,0-1,0 0,0-1,1 1,0-2,-1 1,1-2,1 1,-1-1,0-1,0 0,1 0,-1-1,1 0,34 0,1-1,0-2,-1-3,0-1,0-3,-1-1,0-2,-1-2,-1-2,28-16,-52 25,-17 8,-1 0,0 0,1 0,-1 0,0 0,1 0,-1 0,1 0,-1 0,0 1,1-1,-1 0,0 0,1 0,-1 1,0-1,0 0,1 1,-1-1,0 0,0 0,1 1,-1-1,0 0,0 1,0-1,1 0,-1 1,0-1,0 1,0-1,0 0,0 1,0-1,0 1,0-1,0 0,0 1,0-1,0 0,0 1,0-1,0 1,-1-1,1 0,0 1,0-1,0 0,-1 1,1-1,0 0,0 1,-1-1,1 0,0 0,0 1,-1-1,1 0,0 0,-1 0,1 1,0-1,-1 0,1 0,-2 5,0-1,0 0,1 0,-1 0,1 0,0 0,0 1,1-1,-1 0,1 0,0 1,0-1,1 0,-1 0,1 0,0 1,0-1,0 0,0 0,1 0,0 0,0-1,0 1,0 0,0-1,1 1,0-1,0 0,0 0,0 0,2 2,6 0,0 0,0 0,0-1,0-1,1 1,0-2,-1 0,1 0,0-1,0-1,0 0,0 0,0-1,0-1,0 0,-1 0,5-3,-11 5,-1-1,1 0,-1 0,1-1,-1 1,0-1,0 0,0 0,0 0,0-1,0 1,-1-1,1 0,-1 0,0 0,1 0,-1-1,-1 1,1-1,-1 0,1 0,-1 0,0 0,0 0,-1-1,1 1,-1 0,0-1,0 1,-1-1,1 1,-1-1,0 1,0-1,-1-2,-4-2,0 1,0-1,-1 1,0 0,-1 1,1 0,-2 0,1 0,-1 0,0 1,0 1,0 0,-1 0,0 0,0 1,0 0,-1 1,1 0,-1 0,0 1,0 1,-6-1,11 1,0 0,1 0,0 0,-1 0,1 1,-1-1,1 1,-1 0,1 1,-1-1,1 1,0 0,-1 0,1 0,-4 2,8-3,0 1,0 0,0-1,0 1,0-1,0 1,0-1,0 1,1-1,-1 1,0-1,0 1,0-1,1 1,-1-1,0 1,1-1,-1 0,0 1,1-1,-1 1,1-1,-1 0,0 1,1-1,-1 0,1 0,-1 1,1-1,-1 0,1 0,-1 0,1 0,-1 0,1 1,0-1,-1 0,1 0,-1 0,1 0,-1-1,1 1,-1 0,1 0,26 4,0-1,0-2,1 0,-1-2,18-3,-13 2,232-11,-257 13,-1 0,0 1,1-1,-1 1,0 0,0 1,0-1,0 1,0 1,0-1,0 1,-1 0,1 0,-1 0,0 1,0 0,0 0,-1 0,1 1,-1 0,0 0,0 1,16 39,-19-41,0 1,1-1,-1 1,1-1,-1 1,1-1,1 0,-1 0,0 0,1 0,0 0,0-1,0 1,0-1,1 0,0 1,-1-2,1 1,0 0,0-1,0 0,1 0,-1 0,0 0,1-1,1 1,3-3,0 0,-1-1,0 1,1-2,-1 1,0-1,0 0,0-1,0 0,-1 0,0-1,0 1,0-2,0 1,-1-1,0 0,0 0,0-1,-1 0,0 0,0 0,-1 0,0-1,0 0,-1 0,0 0,0 0,0-6,11-30,-14 44,0 0,0 1,0-1,0 0,-1 1,1-1,0 0,0 1,0-1,0 1,0-1,0 0,0 1,0-1,0 0,0 1,0-1,0 1,0-1,0 0,1 1,-1-1,0 0,0 1,0-1,0 0,1 1,-1-1,0 0,0 1,1-1,-1 0,0 0,1 1,-1-1,0 0,1 0,-1 0,0 0,1 1,-1-1,0 0,1 0,-1 0,0 0,1 0,-1 0,1 0,-1 0,0 0,1 0,-1 0,1 0,-1 0,0 0,1 0,-1 0,0-1,1 1,-1 0,0 0,1 0,-1-1,0 1,1 0,-1 0,0-1,1 4,1 3,5 17,1 0,1 0,1-1,2 0,2 3,-11-20,0 0,1 0,0 0,0-1,0 1,0-1,1 0,0 0,0-1,0 1,0-1,0 0,1 0,-1-1,1 0,-1 0,1 0,0-1,0 1,0-2,0 1,0 0,5-1,-4-1,1 0,-1-1,1 1,-1-1,0-1,0 0,0 0,0 0,-1 0,1-1,-1 0,0-1,0 0,0 1,-1-2,1 1,-1-1,-1 0,1 0,1-3,8-12,-2-1,-1 0,0-1,-2 0,4-12,-6 75,-6-31,0 0,1 0,1 0,-1 0,1-1,1 1,-1-1,2 0,-1 0,1 0,0-1,1 1,-1-1,1 0,1-1,0 0,-1 0,2 0,-1-1,1 0,0 0,0-1,0 0,0 0,1-1,7 2,9 1,1 0,-1-2,1-1,0-1,0-1,0-2,0 0,0-2,0-1,-1 0,1-2,-1-1,7-4,-24 8,1 0,0 0,-1-1,0 0,0-1,0 0,0 0,-1 0,1-1,-1 0,-1-1,0 0,1 0,-2 0,1 0,-1-1,-1 0,1 0,-1-1,0 1,-1-1,2-6,-5 15,0 0,0-1,1 1,-1 0,0-1,1 1,-1 0,0-1,0 1,0 0,1-1,-1 1,0 0,0-1,0 1,0-1,0 1,0 0,0-1,0 1,0-1,0 1,0 0,0-1,0 1,0-1,0 1,0 0,0-1,-1 1,1 0,0-1,0 1,0-1,-1 1,1 0,0 0,0-1,-1 1,1 0,0-1,-1 1,1 0,0 0,-1 0,1-1,0 1,-1 0,1 0,0 0,-1 0,1 0,-1 0,1-1,0 1,-1 0,1 0,-1 0,1 0,-1 1,1-1,0 0,-1 0,-2 4,1 1,-1 0,1 0,0 0,0 0,1 0,0 0,0 0,0 1,0-1,1 0,0 1,0-1,0 0,1 1,-1-1,2 0,-1 0,0 1,1-1,0 0,0 0,0-1,1 1,0 0,0-1,0 0,0 1,1-1,-1 0,1-1,0 1,0-1,1 0,-1 0,1 0,-1 0,2-1,11 1,0 0,0-2,1 0,-1-2,0 1,0-2,0 0,0-1,0-1,0-1,-1 0,0-1,0-1,0 0,-1-1,0-1,10-8,-23 16,-1 0,0 0,0 0,1 0,-1 0,0 0,0 1,1-1,-1 0,1 1,-1-1,0 1,1-1,-1 1,1-1,-1 1,1 0,0 0,-1 0,1 0,-1 0,1 0,-1 1,1-1,-1 0,1 1,-1-1,0 1,1-1,-1 1,0 0,1 0,-1 0,0-1,0 1,1 1,11 19,-10-16,-1 0,1 0,0-1,1 1,-1-1,1 1,0-1,0 0,0 0,0-1,1 1,0-1,-1 0,1-1,0 1,4 1,18 2,0 0,0-2,0-1,1-2,-1 0,1-2,20-3,-24 4,0-2,-1 0,1-2,-1-1,0 0,0-2,-1 0,0-2,0-1,0-1,-18 10,-1-1,0 0,0-1,0 1,0 0,0-1,-1 0,1 1,-1-1,0 0,0 0,0 0,0-1,0 1,-1 0,1-1,-1 1,0-1,0 0,0 1,-1-1,1 0,-1 1,0-1,0 0,0 1,0-1,-1 0,0 0,1 1,-2-1,1 1,0-1,0 1,-1-1,0 1,0 0,0 0,0 0,0 0,-1 0,1 0,-1 1,0-1,0 1,0-1,-3 0,0-1,0 1,0 1,0-1,0 1,-1 0,1 0,-1 1,1 0,-1 0,0 0,1 1,-1 0,0 0,1 1,-1 0,0 0,1 1,-1 0,1 0,0 0,-1 1,1 0,0 0,1 0,-1 1,1 0,-1 0,1 0,-1 1,0-1,0 1,0 1,1-1,0 1,0 0,0 0,1 0,0 0,0 1,1 0,-1 0,1 0,1 0,0 0,0 1,0-1,1 1,0-1,0 1,1 0,0-1,0 1,1-1,1 5,-1-7,1 0,0 0,0 0,0 0,1-1,0 1,0-1,0 1,0-1,1 0,-1-1,1 1,0 0,0-1,0 0,1 0,-1 0,1-1,0 1,-1-1,1 0,0-1,0 1,1-1,1 0,3 1,0-1,0 0,1 0,-1-1,0-1,0 0,1 0,-1-1,0-1,0 1,0-1,6-4,2-3,0-1,-1 0,-1-2,0 0,0-1,-2 0,1-1,-2-1,0 0,-1-1,-1 0,0-1,-2 0,0 0,0-1,-2-1,-1 1,0-1,-1 0,-1 0,-2-1,1 1,-2-1,-1 0,-2-13,0-39,-4 0,-3 1,-3-1,-3 2,-13-33,-8 13,36 91,0-1,-1 1,1-1,0 1,-1-1,1 1,0 0,-1-1,1 1,-1-1,1 1,-1 0,1 0,-1-1,1 1,-1 0,0 0,1-1,-1 1,1 0,-1 0,1 0,-1 0,0 0,1 0,-1 0,1 0,-1 0,0 0,1 0,-1 0,1 1,-1-1,1 0,-1 0,1 1,-1-1,1 0,-1 1,1-1,-1 0,1 1,-1-1,1 1,0-1,-1 0,1 1,0-1,-1 1,1-1,0 1,0 0,-1-1,1 1,0-1,0 1,0-1,0 1,0 0,0-1,0 1,0-1,0 1,0 0,0-1,0 1,0-1,0 1,1-1,-1 1,-6 29,1-1,1 1,2 0,1 0,2 11,-1-21,-2 29,3-1,1 1,3 0,2-1,2 0,2-1,2 0,2-1,2 0,22 40,-32-74,1-1,0 0,0 0,2 0,-1-1,1-1,0 0,1 0,5 2,-11-8,0 1,0-2,0 1,1 0,-1-1,1 0,-1-1,1 1,0-1,0 0,0 0,0-1,0 0,0 0,-1 0,1-1,0 0,0 0,0 0,0-1,-1 0,5-2,1-2,0-1,0 0,-1-1,0-1,0 1,-1-1,-1-1,2 0,-4 3,-6 8,0-1,0 1,0-1,0 1,0 0,0-1,0 1,1-1,-1 1,0 0,0-1,1 1,-1-1,0 1,1-1,-1 1,1-1,-1 1,0-1,1 0,-1 1,1-1,-1 0,1 1,-1-1,1 0,0 1,-1-1,1 0,-1 0,1 0,0 0,-1 0,1 1,-1-1,1 0,0 0,-1 0,1-1,0 1,-1 0,1 0,-1 0,1 0,0-1,-1 1,1 0,-1 0,1-1,-1 1,1 0,-1-1,1 1,-1-1,1 1,-1-1,0 1,1-1,-1 1,0-1,1 1,-1-1,0 1,0-1,1 1,-1-1,0 0,0 0,1 5,0 0,1 0,-1-1,1 1,0-1,0 1,0-1,1 0,-1 0,1 0,0 0,0 0,0-1,0 1,0-1,0 0,1 0,-1 0,1 0,-1 0,1-1,0 0,0 0,-1 0,1 0,0 0,0-1,0 0,2 0,3 1,0-1,0-1,-1 1,1-2,0 1,-1-1,1 0,-1-1,1 0,-1 0,0-1,0 0,0-1,-2 2,-1-1,0 0,0 1,-1-2,1 1,-1 0,1-1,-1 0,-1 0,1 0,-1 0,0-1,0 1,0-1,-1 0,0 0,0 0,-1 0,0 0,0 0,0-1,0 1,-1 0,0 0,-1-1,1 1,-1 0,0 0,-1 0,1 0,-1 0,-1 0,1 0,-1 1,0-1,0 1,0-1,-1 1,0 0,0 1,0-1,-1 1,0 0,1 0,-4-2,4 4,0 0,-1 1,1-1,0 1,-1 0,1 0,-1 0,1 1,-1 0,1 0,-1 0,1 0,-1 1,1-1,-1 1,1 1,0-1,-1 0,1 1,0 0,0 0,0 0,0 1,0-1,1 1,-1 0,1 0,0 0,-3 3,-1 1,1 0,0 1,1 0,0 0,0 0,0 0,1 1,0 0,1-1,0 2,1-1,-1 0,0 10,4-13,-1 0,1 0,0-1,0 1,1 0,0 0,0-1,0 1,1-1,-1 1,2-1,-1 0,0 0,1 0,0-1,0 0,0 1,1-1,-1 0,1-1,0 1,0-1,0 0,0 0,1-1,-1 0,1 0,0 0,0 0,-1-1,1 0,0 0,0-1,0 0,0 0,0 0,0 0,0-1,0 0,1-1,34-4</inkml:trace>
  <inkml:trace contextRef="#ctx0" brushRef="#br0" timeOffset="34237.381">12032 14198,'-16'0,"-10"4,-5 11,-1 13,4 9,7 8,9 9,12 2,5-6</inkml:trace>
  <inkml:trace contextRef="#ctx0" brushRef="#br0" timeOffset="34238.381">12112 14880,'11'16,"9"7,5 3,7-4,10-8,18-10,22-15,-3-7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3:54.88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10919 2059,'0'18,"2"11,3 7,6 4,2 5,4 3,2 1,-3-8</inkml:trace>
  <inkml:trace contextRef="#ctx0" brushRef="#br0" timeOffset="2284.868">17510 1926,'-7'18,"-2"15,4 11,9 8,7 3,9 2,6 2,1 1,-1 1,-3-10</inkml:trace>
  <inkml:trace contextRef="#ctx0" brushRef="#br0" timeOffset="-29432.664">358 548,'0'16,"0"17,0 13,0 12,0 3,2 4,1-2,0-4,-1-4,0-7,-1-8,-3-9,-3-12,-3-7,-1-7</inkml:trace>
  <inkml:trace contextRef="#ctx0" brushRef="#br0" timeOffset="-28659.672">10 482,'-10'-16,"42"14,-30 2,579-14,-261-4,-319 18,0 0,0-1,1 1,-1-1,1 1,-1 0,1 0,-1 0,1 0,-1 0,1 0,-1 0,1 0,-1 1,0-1,1 1,-1-1,1 1,-1-1,0 1,1 0,-1-1,0 1,0 0,0 0,1 0,-1 0,0 0,0 0,0 1,-1-1,1 0,0 0,0 1,-1-1,1 0,-1 1,1-1,-1 1,1-1,-1 1,0-1,0 1,-37 86,23-42,2 0,2 1,2 0,2 0,2 1,3 0,1-1,2 1,3 0,4 15,5 2,-14-65,0 0,0-1,0 1,0 0,0 0,0 0,0-1,0 1,1 0,-1 0,0 0,0-1,0 1,0 0,0 0,0 0,1-1,-1 1,0 0,0 0,0 0,1 0,-1 0,0 0,0-1,0 1,1 0,-1 0,0 0,0 0,1 0,-1 0,0 0,0 0,0 0,1 0,-1 0,0 0,0 0,1 0,-1 0,0 0,0 0,0 1,1-1,-1 0,0 0,0 0,0 0,1 0,-1 0,0 1,3-27,-2-459,-1 327,0 174,1 0,1 0,0-1,1 1,1-1,0 1,1-1,0-1,2 1,0-1,0 0,1 0,1-1,0 0,1 0,1-1,-8-10,0 1,0-1,1 0,-1 0,1 0,-1 0,1 0,0-1,-1 0,1 0,0 0,0 0,0-1,0 1,0-1,0 0,0 0,0-1,0 1,0-1,0 0,0 0,0 0,0 0,-1-1,1 1,-1-1,1 0,-1 0,1-1,-1 1,0-1,0 1,0-1,-1 0,1 0,0 0,0-2,8-13,-1-1,-1 0,-1 0,0-1,-2 0,0 0,-1-1,1-14,-2 14,1 4,-5 17,1-1,-1 1,0 0,1 0,-1 0,0 0,0 0,1 0,-1 0,0 0,1 0,-1 0,0 0,1 0,-1 0,0 0,1 0,-1 0,0 0,1 0,-1 0,0 0,0 0,1 1,-1-1,0 0,1 0,-1 0,0 0,0 1,0-1,1 0,-1 0,0 1,0-1,0 0,1 0,-1 1,0-1,0 0,0 1,0-1,0 0,0 1,0-1,0 0,0 1,0-1,0 0,0 0,0 1,0-1,0 0,0 1,0-1,0 0,0 1,0-1,0 0,0 1,-1-1,1 0,0 0,0 1,23 214,-18-155,-2-7,2-1,2 0,3 0,16 49,-5-53,1-12</inkml:trace>
  <inkml:trace contextRef="#ctx0" brushRef="#br0" timeOffset="-28267.661">2002 509,'-14'-6,"0"1,-1 0,0 1,0 1,0 0,0 1,0 1,0 0,0 1,-7 1,15 0,0 0,0 0,0 0,1 1,-1 0,0 0,0 1,1 0,0 0,0 1,0 0,0 0,0 0,1 0,-1 1,1 0,0 0,1 1,0-1,-1 1,2 0,-1 0,0 1,3-4,-1 1,1-1,0 0,0 1,0-1,1 1,-1-1,1 1,0-1,0 1,0-1,0 1,1-1,-1 1,1-1,0 0,0 1,0-1,0 0,1 1,-1-1,1 0,0 0,0 0,0-1,0 1,1 0,-1-1,1 1,0-1,0 0,97 59,-27-28,-31-16,-1 3,-1 1,18 14,1 23,-57-55,0-1,-1 1,1-1,-1 1,0 0,0 0,0-1,0 1,0 0,-1 0,1 0,-1 0,0 0,0 0,0 0,0 0,0 0,-1 0,0 0,1 0,-1-1,0 1,0 0,0 0,-1-1,0 2,-5 4,-1-1,0 0,0-1,-1 1,0-2,0 1,0-1,0-1,-1 1,0-2,0 1,0-1,0-1,-1 0,-7 0,-10 4,0-2,-1-1,1-1,-1-2,0 0,-16-4,7-2</inkml:trace>
  <inkml:trace contextRef="#ctx0" brushRef="#br0" timeOffset="-26007.683">3740 1337,'331'14,"-195"-12,-8 0,50 1,0 7,159 30,-313-38,-24-19,-9-2,1-1,2 1,-1-1,2 0,1-1,0-1,-1-6,-54-377,14 79,28 233,-5 1,-4 1,-32-74,43 122,15 43,1-1,-1 0,0 1,1-1,-1 1,1-1,-1 1,1-1,-1 1,1-1,-1 1,1 0,0-1,-1 1,1 0,-1-1,1 1,0 0,-1 0,1 0,0 0,-1-1,1 1,0 0,0 0,-1 0,1 0,0 1,-1-1,1 0,0 0,-1 0,1 0,0 1,-1-1,1 0,-1 1,1-1,0 0,-1 1,1-1,-1 1,1-1,-1 1,1-1,-1 1,0-1,1 1,-1 0,1-1,-1 1,0 0,0-1,1 1,138 120,-124-112,1 0,0-1,0-1,1 0,0-1,0-1,1-1,-1 0,1-1,0-1,3-1,3 3,216 29,211 1,211-27,297-19,-84 1,-571 12,228 18,271-3,-109-10,-562 7,-91-7,-30-6</inkml:trace>
  <inkml:trace contextRef="#ctx0" brushRef="#br0" timeOffset="-24597.463">10878 361,'1'-15,"0"34,0 6,11 740,-13-564,1 18,0-191</inkml:trace>
  <inkml:trace contextRef="#ctx0" brushRef="#br0" timeOffset="-19131.933">10932 1632,'65'6,"0"-3,1-2,-1-4,0-2,0-3,35-10,19 2,1 5,5 6,57-7,45-15,-52 5,70 4,-14 3,0-10,115-32,-246 41,1 4,-1 5,26 4,527 5,-195 23,273 56,-145-67,-268 15,-200-21,-31-3,0 4,45 12,88 2,-109-10,-97-13,-12 1,-1 0,1-1,-1 1,1-1,0 0,-1 1,1-1,0 0,0 0,-1 0,1 0,0 0,-1 0,1-1,0 1,-1-1,1 1,0-1,-1 0,1 1,-1-1,1 0,-1 0,1 0,-1 0,0 0,1 0,-1-1,0 1,0 0,0 0,0-1,0 1,0-1,-1 1,1-1,0 0,-1 1,1-1,0-1,-25-153,-7-65,4 20,-32-105,-41-61,86 291,15 75,0-1,0 1,0 0,1 0,-1 0,0 0,1 0,-1 0,1 0,-1 0,1 0,0 1,-1-1,1 1,0-1,-1 1,1 0,0 0,-1-1,1 1,0 0,0 0,-1 1,1-1,0 0,-1 1,1-1,0 1,-1-1,2 1,2 0,517 27,504-38,-124 7,-63 30,-93-27,-233 41,-253-31,-233-7,48 9,1-4,-1-3,45-3,62-16,-65 15,-52 1,0-3,0-2,3-4,-44 1,0 0,-1-2,0 0,0-2,0 0,-1-2,-22 11,1 0,0 0,0 0,0 0,0 1,1-1,-1 0,0 1,0-1,0 1,1-1,-1 1,0-1,0 1,1 0,-1 0,0 0,1 0,-1 0,0 0,1 0,-1 0,0 0,1 0,-1 1,0-1,0 1,1-1,-1 1,0-1,0 1,0 0,0-1,0 1,0 0,0 0,0 0,0 0,0 0,0 0,0 0,-1 0,1 0,0 0,-1 1,1-1,-1 0,1 0,-1 1,1 0,37 241,-37 285,-15-152,14-186,0-189,1 1,-1-1,0 0,0 0,0 0,1 0,-1 1,1-1,-1 0,1 0,-1 0,1 0,0 0,0 0,-1 0,1 0,0-1,0 1,0 0,0 0,0-1,0 1,0 0,0-1,0 1,0-1,0 1,0-1,1 0,-1 0,0 1,0-1,0 0,1 0,-1 0,0 0,0 0,0 0,1-1,50-12,-42 9,135-31,402 7,-345 18,0 8,82 15,558 49,207 1,-550-26,-287-25,-210-13,-1 1,1 0,-1 0,0 0,1-1,-1 1,0 0,1-1,-1 1,0-1,1 0,-1 1,0-1,0 0,0 0,0 0,0 0,0 0,0 0,0 0,0 0,0 0,-1-1,1 1,0 0,-1 0,1-1,-1 1,1 0,-1-1,0 1,1-1,-1 1,0 0,0-2,4-10,-2 10,0 1,1-1,0 1,-1 0,1 0,0 1,0-1,0 1,0-1,0 1,1 0,-1 0,0 0,1 0,-1 1,0 0,1-1,-1 1,0 0,1 1,-1-1,1 1,-1-1,0 1,0 0,1 0,2 1,1 0,66 10,-27-3,0-2,1-2,24-2,15 1,-85-4,0 0,-1-1,1 1,0 0,0-1,0 1,-1-1,1 0,0 1,-1-1,1 1,0-1,-1 0,1 0,-1 1,1-1,-1 0,1 0,-1 0,0 0,1 1,-1-1,0 0,0 0,0 0,0 0,0 0,0 0,0 0,0 0,0 0,0 0,0 1,0-1,-1 0,1 0,0 0,-1 0,1 0,0 1,-1-1,1 0,-1 0,0 1,1-1,-1 0,1 1,-2-1,-1-12,-19-144,2-92,4 40,8 113,-4 0,-4 1,-4 0,-24-60,39 141,-1-1,-1 1,-1 0,0 1,0 0,-8-9,15 22,1-1,-1 0,1 0,0 1,-1-1,1 0,0 0,0 0,-1 1,1-1,0 0,0 0,0 0,0 1,0-1,0 0,0 0,0 0,1 0,-1 1,0-1,0 0,1 0,-1 1,0-1,1 0,-1 0,1 1,-1-1,1 0,-1 1,1-1,0 1,-1-1,1 1,0-1,-1 1,1-1,0 1,-1 0,1-1,0 1,0 0,0 0,-1-1,1 1,0 0,0 0,48-13,-44 12,53-8,1 3,-1 2,41 4,-47 0,129 0,17 2,0-9,144-25,-89-30,-233 61,0 0,0 1,1 0,-1 2,0 1,0 0,0 2,-1 0,1 1,-1 1,15 8,8 9,-44-19</inkml:trace>
  <inkml:trace contextRef="#ctx0" brushRef="#br1" timeOffset="51963.433">11507 896,'24'11,"272"-8,625-32,-576 12,296-6,607 24,-734 31,-71-9,-212-3,-125-6,-1-1,141 7,-191-23,-66-2,0-1</inkml:trace>
  <inkml:trace contextRef="#ctx0" brushRef="#br1" timeOffset="52242.692">16493 749,'7'9,"11"6,10 2,8 0,8 2,1 0,-3 2,-6 1,-9 2,-12 1,-14 1,-20-1,-20-1,-21-3,-24 1,-24-4,-24-5,11-5</inkml:trace>
  <inkml:trace contextRef="#ctx0" brushRef="#br1" timeOffset="53177.861">11962 709,'-506'194,"469"-170,56-14,32-4,156 27,-168-20,-1 1,-1 2,0 2,-1 1,4 5,-37-21,0 0,0 0,1-1,-1 0,0 1,1-1,0 0,0-1,-1 1,1-1,0 1,0-1,0-1,0 1,0 0,1-1,-1 0,0 0,0 0,0 0,0-1,0 0,0 0,0 0,0 0,0 0,0-1,0 0,-1 0,1 0,-1 0,1 0,-1-1,0 0,3-2,0-8,0-1,0 0,-2 0,1-1,-2 1,0-1,-1 0,0 0,-1 0,-1 0,-1 0,0 0,0 0,-4-12,1 4,-1-1,-1 1,-1-1,-1 2,-1-1,-1 1,-1 1,-12-18,12 23</inkml:trace>
  <inkml:trace contextRef="#ctx0" brushRef="#br1" timeOffset="56228.88">13445 67,'867'1,"-662"9,-183-3,-22-6,0 0,0-1,0 1,0 0,0-1,0 1,0 0,-1-1,1 1,0 0,0-1,-1 1,1-1,-1 1,1 0,0-1,-1 1,1-1,-1 1,1-1,-1 0,1 1,-1-1,1 1,-1-1,0 0,1 1,-1-1,0 0,1 0,-1 0,0 0,1 1,-1-1,0 0,1 0,-1 0,0 0,1 0,-1 0,-111 31,93-29,-1 2,1 0,0 1,1 1,-1 1,1 0,0 2,1 0,0 0,0 2,1 0,1 1,0 1,0 0,-11 15,21-21,0 0,1 0,0 1,0 0,1 0,0 0,1 0,-1 0,2 1,-1-1,1 0,0 1,1-1,0 1,0 0,1-1,0 1,1-1,-1 0,2 1,-1-1,1 0,0 0,1 0,0-1,0 1,1-1,0 0,0 0,4 3,9 3,-1 0,2-1,0-1,0-1,1-1,1-1,-1 0,1-2,0 0,1-1,-1-2,1 0,0-1,0-1,16-2,-15 2,0-1,0-1,0-1,0-1,-1-1,1-1,-1-2,0 0,0-1,-1-1,19-11,-36 19,-1-1,0 0,0 0,0 0,0 0,0 0,0-1,0 1,-1-1,0 0,1 0,-1 0,0 0,0 0,-1 0,1 0,-1-1,1 1,-1-1,0 1,0-1,-1 0,1 1,-1-1,0 0,0 1,0-1,0 0,0 1,-1-1,0 1,-1-4,-3 1,0 0,-1 0,0 1,0-1,0 1,-1 0,0 1,0 0,0 0,0 0,-1 1,0 0,1 0,-1 1,0 0,0 1,0-1,0 2,-1-1,0 1,-13-1,0 1,1 1,-1 1,1 0,0 2,0 0,0 2,0 0,1 2,0 0,1 1,-1 1,2 0,0 2,0 0,1 1,0 1,1 1,1 0,-9 12,-28 37</inkml:trace>
  <inkml:trace contextRef="#ctx0" brushRef="#br1" timeOffset="79082.78">20370 870,'3'13,"4"10,2 0</inkml:trace>
  <inkml:trace contextRef="#ctx0" brushRef="#br1" timeOffset="79342.88">20424 1498,'0'0</inkml:trace>
  <inkml:trace contextRef="#ctx0" brushRef="#br1" timeOffset="79592.235">20530 1832,'0'0</inkml:trace>
  <inkml:trace contextRef="#ctx0" brushRef="#br1" timeOffset="79593.235">20557 2033,'0'0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4:31.9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2434 9005,'11'-1,"1"1,-1 0,1 0,-1 1,0 1,0 0,1 0,-1 1,-1 1,1 0,0 0,-1 1,0 0,0 1,0 0,-1 0,0 1,0 1,-1 0,0 0,0 0,-1 1,4 5,-1-1,-1 1,0 0,-1 1,0 0,-1 0,-1 1,0 0,-1 0,-1 0,-1 1,0-1,-1 1,-1 0,0-1,-2 15,-14 2,14-33,0-1,0 1,0 0,1-1,-1 1,0-1,0 0,1 1,-1-1,1 1,-1-1,0 0,1 0,-1 1,1-1,-1 0,1 0,0 0,-1 1,1-1,0 0,0 0,-1 0,1 0,0 0,0 0,0 1,0-1,0 0,0 0,1-1,-1 1,-1-19,1 1,2-1,0 0,1 0,0 1,2-1,0 1,2 1,0-1,1 1,0 0,3-1,-9 13,1 0,1 0,-1 0,1 0,0 1,1-1,-1 1,1 0,0 0,0 1,1 0,-1 0,1 0,0 0,0 1,0 0,0 0,1 1,-1 0,1 0,0 0,0 1,-1 0,1 0,0 1,0 0,0 0,6 1,-6 0,-1-1,0 1,0 1,1 0,-1-1,0 2,-1-1,1 1,0 0,-1 0,1 0,-1 1,0 0,0 0,0 0,-1 1,0-1,0 1,0 0,0 1,-1-1,1 1,-1-1,-1 1,1 0,-1 0,0 0,-1 0,1 0,-1 1,0-1,-1 2,-7 53,1 23,7-81,0 1,1 0,0-1,-1 1,1-1,0 0,1 0,-1 0,0 0,1 0,0 0,0 0,0-1,0 1,0-1,0 0,0 0,1 0,-1 0,1-1,0 0,-1 1,3-1,91 16,47-29,-104 3</inkml:trace>
  <inkml:trace contextRef="#ctx0" brushRef="#br0" timeOffset="426.045">3677 9232,'-26'44,"25"-43,1 0,0 0,-1 0,1 0,0 0,0 0,0 1,0-1,0 0,0 0,0 0,0 0,1 0,-1 0,0 0,1 0,-1 0,0 0,1 0,-1 0,1 0,0 0,-1 0,1 0,0 0,0 0,-1-1,1 1,0 0,0-1,0 1,0 0,0-1,0 1,0-1,0 0,0 1,0-1,0 0,0 0,1 1,-1-1,0 0,1 0,0 0,0 0,1 0,-1 0,0 0,0-1,0 1,0-1,0 1,0-1,0 0,0 0,-1 0,1 0,0 0,0 0,-1 0,1-1,0 1,-1 0,0-1,1 0,-1 1,0-1,0 0,0 1,0-1,0 0,0 0,0 0,0 0,-1 0,1 0,-1 0,0 0,0 0,1 0,-1 0,-1 0,1 0,0-1,0 1,-1 0,1 0,-1 0,0 0,1 0,-1 1,0-1,0 0,0 0,0 0,-1 1,1-2,0 1,0 0,-1-1,1 1,-1 0,1 0,-1 0,0 0,0 0,0 0,0 1,0-1,0 1,0-1,-1 1,1 0,-1 0,1 0,0 0,-1 0,0 1,1-1,-1 1,1-1,-1 1,0 0,1 0,-1 0,0 1,1-1,-1 1,1-1,-1 1,1 0,-1 0,1 0,-1 0,1 0,0 1,0-1,-1 1,1-1,0 1,1 0,-1 0,0 0,0 0,1 0,-1 0,1 0,0 1,-1-1,1 2,7 40,4-24</inkml:trace>
  <inkml:trace contextRef="#ctx0" brushRef="#br0" timeOffset="788.156">4359 8724,'2'16,"4"17,2 11,2 10,3 8,0 3,-2 1,0 0,-2-4,-3-4,-2-7,-2-8,-1-6,-1-7,-3-9,-2-11,-2-6</inkml:trace>
  <inkml:trace contextRef="#ctx0" brushRef="#br0" timeOffset="1110.347">3891 8698,'-113'-64,"113"64,0 0,1 0,-1 0,0 0,1 0,-1 0,0-1,0 1,1 0,-1 0,0 0,1 0,-1 0,0-1,0 1,1 0,-1 0,0 0,0-1,0 1,1 0,-1 0,0-1,0 1,0 0,0 0,0-1,1 1,-1 0,0-1,0 1,0 0,0 0,0-1,0 1,0 0,0-1,0 1,0 0,0-1,0 1,0 0,0 0,-1-1,1 1,0 0,0-1,0 1,0 0,0 0,-1-1,1 1,0 0,0 0,-1-1,1 1,0 0,0 0,-1 0,1 0,0-1,0 1,-1 0,1 0,31-1,-30 1,211 4,412-6,-425-11,-198 13,0-1,0 1,-1-1,1 1,0-1,0 1,0 0,0 0,-1-1,1 1,0 0,0 0,0 0,0 0,0 0,0 0,-1 0,1 0,0 0,0 0,0 0,0 0,0 1,-1-1,1 0,0 1,0-1,0 1,-1-1,1 1,0-1,-1 1,1-1,0 1,-1 0,1-1,-1 1,1 0,-1 0,1-1,-1 1,1 0,-1 0,0 0,0 0,1-1,-1 1,0 0,0 0,0 0,0 0,-8 10</inkml:trace>
  <inkml:trace contextRef="#ctx0" brushRef="#br0" timeOffset="1868.15">4947 9286,'27'35,"-27"-35,1 1,-1 0,1-1,-1 1,0 0,1-1,-1 1,1-1,0 1,-1-1,1 1,-1-1,1 0,0 1,-1-1,1 0,0 1,0-1,-1 0,1 0,0 0,0 1,-1-1,1 0,0 0,0 0,-1 0,1 0,0-1,0 1,-1 0,1 0,0 0,0-1,-1 1,1 0,0-1,-1 1,1-1,0 1,-1 0,1-1,-1 0,1 1,-1-1,1 1,-1-1,1 0,-1 1,0-1,1 0,-1 0,1-3,-1-1,1 1,-1-1,-1 1,1-1,0 1,-1 0,0-1,0 1,0-1,-1 1,0 0,1 0,-1 0,-1 0,1 0,-1 0,1 1,-1-1,0 1,0 0,-1 0,1 0,0 0,-1 0,1 0,-1 0,0 0,1 1,-1 0,0 0,-1 0,1 0,0 1,0-1,-1 1,1 0,-1 1,1-1,-1 1,1 0,-1 0,1 0,-1 1,1-1,-1 1,1 0,-1 0,1 1,0-1,0 1,0 0,0 0,0 1,0-1,0 1,1 0,-1 0,1 0,0 0,0 0,0 1,0 0,1 0,-5 7,2 0,0 0,0 1,1-1,0 1,1 0,1 1,0-1,0 0,1 1,1-1,0 1,1-1,0 0,1 1,0-1,3 8,-3-14,0 0,1 0,0-1,0 1,1-1,-1 1,1-1,0 0,1 0,-1-1,1 1,0-1,0 0,0 0,1-1,-1 1,1-1,0-1,0 1,0-1,0 0,0 0,0-1,1 1,-1-2,5 1,9 1,1-2,-1-1,0 0,0-2,0 0,0-1,19-7,12-5,-4 0</inkml:trace>
  <inkml:trace contextRef="#ctx0" brushRef="#br0" timeOffset="2412.113">5428 9192,'1'283,"-2"-280,1 0,0 0,0 0,0 0,0 0,0 0,1 0,0 0,-1 0,1 0,0 0,0 0,1 0,-1-1,0 1,1-1,0 1,0-1,0 1,0-1,0 0,0 0,0 0,1 0,-1 0,1-1,-1 1,1-1,0 1,-1-1,1 0,0 0,0 0,1-1,141 3,-91-6,42 2,-82 1</inkml:trace>
  <inkml:trace contextRef="#ctx0" brushRef="#br0" timeOffset="3082.17">5990 9153,'0'15,"0"11,2 7,4 7,0 4,1 3,0 1,1-2,-1-3,-2-5,-1-6,0-9,0-9</inkml:trace>
  <inkml:trace contextRef="#ctx0" brushRef="#br0" timeOffset="3483.955">6391 9219,'-27'13,"0"2,1 0,0 1,1 2,1 1,1 0,-19 22,37-37,3-3,0 0,0 0,0 1,1-1,-1 0,0 1,0-1,1 1,-1-1,1 1,-1 0,1 0,0 0,-1 0,1 0,0 0,1 0,-1 0,0 0,0 0,1 1,0-1,-1 0,1 0,0 1,0-1,0 0,0 0,0 1,1-1,-1 0,1 0,-1 1,2 0,3 0,1 1,0-2,0 1,0 0,0-1,0 0,1-1,-1 0,1 1,-1-2,3 1,9 2,87 12,-50-9,1 3,-2 3,1 1,20 11,-66-21</inkml:trace>
  <inkml:trace contextRef="#ctx0" brushRef="#br0" timeOffset="10580.526">7661 8591,'-19'8,"-454"302,441-290,-54 45,85-64,1 0,-1 0,1 0,-1 0,1 0,0 0,-1 0,1 0,0 1,0-1,0 0,0 0,0 0,0 0,0 0,0 1,0-1,0 0,1 0,-1 0,1 0,-1 0,0 0,1 0,0 0,-1 0,1 0,0 0,-1 0,1 0,0-1,0 1,0 0,0 0,-1-1,1 1,0-1,0 1,0-1,1 1,-1-1,0 1,0-1,0 0,0 0,0 0,0 0,0 0,1 0,-1 0,0 0,0 0,0 0,0 0,1-1,54 11,1-3,0-3,15-1,22 1,-11 0,0 4,-1 4,0 3,59 21,-107-22,-32-10</inkml:trace>
  <inkml:trace contextRef="#ctx0" brushRef="#br0" timeOffset="12585.352">7073 9232,'22'18,"-5"-7,0-1,1-1,0 0,0-1,1-1,0-1,1-1,14 3,813 160,-826-162,-21-6,0 0,0 0,0 0,0 0,-1 0,1 0,0 0,0 1,0-1,0 0,0 0,-1 0,1 0,0 0,0 0,0 1,0-1,0 0,0 0,0 0,0 0,-1 1,1-1,0 0,0 0,0 0,0 0,0 1,0-1,0 0,0 0,0 0,0 1,0-1,0 0,0 0,1 0,-17 1</inkml:trace>
  <inkml:trace contextRef="#ctx0" brushRef="#br0" timeOffset="21152.046">8597 8671,'-1'-1,"1"0,-1 1,0-1,0 0,1 1,-1-1,0 0,1 0,-1 0,1 0,-1 1,1-1,0 0,-1 0,1 0,0 0,-1 0,1 0,0 0,0 0,0 0,0 0,0 0,0 0,0 0,0 0,1 0,-1 0,0 0,1 0,-1 0,0 0,1 0,-1 0,1 0,0 1,-1-1,1 0,0 0,-1 0,1 1,0-1,0 1,0-1,-1 0,1 1,0-1,0 1,0 0,0-1,0 1,13-4,-1 1,1 1,-1 0,1 1,0 0,0 1,11 2,0-2,1003 14,-1297-12,258 1,-1-1,1 2,0-1,0 2,1-1,-1 2,1-1,0 1,1 1,-1 0,1 0,0 1,1 0,0 0,0 1,0 2,-8 10,1 1,1 0,1 1,1 0,1 1,-5 18,7-15,0 1,2-1,1 2,2-1,0 1,2-1,1 1,1 0,2 4,0-16,1 1,0 0,2 0,0-1,0 0,2 0,0 0,1-1,1 0,0-1,1 0,1 0,0-1,1 0,1 0,5 3,1-1,0 0,0-2,2 0,0-1,0-1,1-1,1-1,0-1,0-1,1-1,0-1,0-1,0-1,0-1,1-2,9 0,-30-1,1 0,-1 0,1-1,-1 0,1 0,-1 0,1 0,-1-1,0 0,1 0,-1 0,0 0,0 0,-1-1,1 0,0 0,-1 0,0 0,0 0,0-1,0 0,0 1,-1-1,1 0,-1 0,0 0,-1-1,2-2,-1 1,0 0,-1-1,1 1,-1-1,-1 1,1-1,-1 0,0 1,-1-1,0 0,0 1,0-1,-1 1,1 0,-2-1,1 1,-1 0,0 0,0 0,0 1,-1-1,0 1,0 0,-1 0,1 0,-1 0,0 1,0 0,-1 0,1 0,-1 1,-4-1,-1 0,1 1,-1 0,1 0,-1 2,0-1,0 1,0 1,0 0,1 0,-1 1,0 1,0 0,0 0,0 1,-156 57,162-58,-105 49</inkml:trace>
  <inkml:trace contextRef="#ctx0" brushRef="#br1" timeOffset="62148.932">25307 8043,'-13'4,"-1"1,1 0,0 1,1 0,-1 1,1 0,0 1,1 1,0 0,0 0,1 1,1 0,-1 1,1 0,1 0,0 1,-3 8,10-18,0 1,0 0,0 0,0 0,1 0,0 1,-1-1,1 0,0 0,0 0,1 0,-1 0,1 0,-1 0,1 0,0 0,0 0,1 0,-1 0,0 0,1-1,0 1,-1-1,1 1,0-1,1 0,-1 1,0-1,0 0,3 1,4 3,0-1,0 0,0-1,0 1,1-2,-1 0,1 0,9 2,7-1,0-1,0-1,0-1,0-1,0-1,-1-2,1 0,0-2,-1-1,0-1,0-1,-1-1,0-1,8-5,-24 11,0-1,0 0,0 0,-1-1,0 0,0 0,0-1,-1 0,1 0,-2 0,1-1,-1 0,0 0,-1 0,0-1,0 1,-1-1,1-3,-4 10,1 1,-1-1,0 1,1-1,-1 0,0 1,0-1,0 1,0-1,0 0,-1 1,1-1,0 1,-1-1,1 1,-1-1,0 1,1-1,-1 1,0 0,0-1,0 1,0 0,0-1,0 1,0 0,0 0,0 0,-1 0,1 0,0 1,-1-1,1 0,-1 0,1 1,-1-1,1 1,-1-1,1 1,-1 0,0 0,1 0,-1 0,1 0,-1 0,0 0,1 0,-1 0,1 1,-1-1,1 1,-1-1,1 1,-1 0,1 0,-2 0,-1 1,0 0,-1 0,1 1,0-1,0 1,1 0,-1 0,0 0,1 0,0 1,0 0,0-1,0 1,1 0,-1 0,1 1,0-1,0 0,1 1,-1-1,1 1,0-1,0 1,1 0,-1 0,1-1,0 1,0 0,1 0,-1-1,1 1,0 0,0-1,1 1,-1-1,1 0,0 1,0-1,1 0,-1 0,1 0,1 1,7 3,0-1,1-1,0 0,0 0,1-1,-1-1,1 0,0-1,0 0,0-1,0 0,1-1,-1-1,0 0,1-1,-1 0,0-1,0-1,1 0,4-2,0 0,0-1,-1-1,0-1,0 0,-1-2,0 0,0 0,-1-1,-1-1,0-1,-1 0,0 0,-1-2,0 1,-1-2,-1 1,-1-1,0-1,-1 0,0 0,-2 0,0-1,-1-2,8-24,-3 0,-2 0,-2-1,-1 0,-3 0,-2-19,1 52,-1 1,0 0,-1-1,0 1,-1 0,0 0,-1 0,0 0,-1 0,0 1,0 0,-1-1,-1 1,0 1,-1-2,5 9,0 0,0 0,0 0,0 1,0-1,0 1,-1 0,1-1,-1 1,1 0,0 0,-1 1,0-1,1 0,-1 1,1 0,-1-1,0 1,1 0,-1 1,0-1,1 0,-1 1,0-1,1 1,-1 0,1 0,-1 0,1 0,0 0,-1 1,1-1,-1 2,-63 66,55-51,1 0,0 1,2 0,0 0,1 1,1 0,1 0,1 1,0 0,2-1,0 1,2 0,0 0,1 0,1 0,1 0,1-1,1 1,1-1,0 0,2-1,0 1,1-2,1 1,1-1,0-1,1 0,1 0,1-1,1-1,0 0,0-2,1 1,1-2,1 0,3 1,-8-6,1-1,0-1,1 0,-1 0,1-2,0 0,0 0,0-2,5 1,-13-2,0 0,0-1,0 1,0-1,1-1,-1 1,-1-1,1-1,0 1,0-1,-1 0,0-1,1 1,-1-1,-1 0,1-1,-1 0,1 1,-1-2,1-1,0-1,-1 0,0 0,-1-1,0 1,0-1,0 0,-1 0,-1 0,0-1,0 1,0-7,-1 11,-1-1,1 1,-1 0,0 0,-1 0,1-1,-1 1,0 0,-1 0,1 0,-1 0,0 0,0 1,0-1,-1 0,1 1,-1 0,0-1,-1 1,1 0,-4-3,5 6,0-1,1 1,-1 0,0 0,0 0,1 0,-1 0,0 0,0 1,0-1,0 1,0-1,0 1,0 0,0-1,0 1,-1 0,1 1,0-1,0 0,0 0,0 1,0-1,0 1,0 0,0 0,1 0,-1 0,0 0,0 0,1 0,-1 0,0 1,1-1,-2 2,0 0,0 1,-1 0,1 1,1-1,-1 0,1 1,0 0,0-1,0 1,0 0,1 0,0 0,0 0,0 1,1 1,1 1,0-1,0 1,1-1,-1 1,2-1,-1 0,1 0,0 0,0 0,1-1,0 1,0-1,1 0,0 0,0 0,0-1,1 0,-1 0,1 0,0-1,1 0,-1 0,1 0,2 0,40 22</inkml:trace>
  <inkml:trace contextRef="#ctx0" brushRef="#br1" timeOffset="62978.33">27313 7936,'14'2,"0"0,0 1,-1 0,0 1,1 1,-1 0,-1 1,1 0,-1 1,0 0,-1 1,1 0,-2 1,1 1,-1-1,-1 1,2 3,-4-6,-1 1,1 0,-1 0,-1 1,0-1,0 1,-1 1,0-1,0 1,-1-1,0 1,-1 0,0 0,-1 0,0 0,0 0,-1 0,-1 5,23-55,8-8,2 2,3 1,25-26,-19 35,-39 36,-1 0,0 1,1-1,-1 1,0-1,1 1,-1-1,0 1,0 0,0-1,0 1,1 0,-1 0,0 0,0 0,-1 0,1 0,0 0,0 0,0 0,-1 1,1-1,-1 0,1 0,-1 1,1-1,-1 0,0 1,1-1,-1 0,0 1,0-1,0 0,0 1,0-1,-1 1,1-1,0 0,-1 1,1-1,0 0,-1 0,0 1,1 5,0 3,0 0,0 0,1 0,0 0,1-1,0 1,1 0,0-1,0 0,1 1,0-1,1-1,0 1,0-1,1 0,0 0,0 0,1-1,0 0,0 0,1-1,1 2,13 2,-1 0,1-2,1 0,-1-2,1 0,1-2,-1 0,0-2,1-1,-1 0,1-2,10-1,27-3</inkml:trace>
  <inkml:trace contextRef="#ctx0" brushRef="#br1" timeOffset="65537.534">31617 7655,'-9'11,"-8"9,0 1</inkml:trace>
  <inkml:trace contextRef="#ctx0" brushRef="#br1" timeOffset="64641.769">29412 7909,'-9'0,"-1"1,0 0,1 0,0 1,-1 1,1-1,0 2,0-1,0 1,1 0,0 1,-1 0,1 1,1-1,-1 1,1 1,0-1,1 1,-1 1,2-1,-1 1,1 0,0 0,0 1,1-1,0 1,-1 4,5-10,-1 0,1-1,0 1,0 0,0 0,0 0,0-1,0 1,1 0,-1 0,1-1,0 1,0-1,0 1,0 0,0-1,1 0,-1 1,1-1,0 0,-1 0,1 0,0 0,0 0,0 0,1 0,-1-1,0 1,1-1,-1 0,3 2,84 22,-64-21,0-1,0-1,0-2,0 0,0-2,0 0,0-2,0-1,-1 0,0-2,17-8,-38 14,1 0,-1 0,0 0,0-1,-1 0,1 1,0-1,0 0,-1-1,1 1,-1 0,0-1,0 1,0-1,0 1,0-1,0 0,0-2,-2 4,0 1,0-1,-1 0,1 1,0-1,0 1,-1-1,1 1,0-1,-1 1,1-1,0 1,-1-1,1 1,-1 0,1-1,-1 1,1 0,-1-1,1 1,-1 0,1 0,-1-1,0 1,1 0,-1 0,1 0,-1 0,1 0,-1 0,0 0,1 0,-1 0,1 0,-1 0,0 0,1 0,-1 0,1 0,-1 1,0-1,1 0,-1 1,1-1,-1 0,1 1,-1-1,1 0,0 1,-1-1,1 1,-1-1,1 1,0-1,-1 1,1-1,0 1,0-1,-1 1,1-1,0 1,0 0,0-1,0 1,0 0,-1 1,-1 0,1 0,1 0,-1 0,0 0,0 0,1 1,0-1,-1 0,1 1,0-1,0 0,0 0,0 1,0-1,1 0,-1 1,1-1,0 0,-1 0,1 0,0 0,0 0,0 0,1 0,-1 0,0 0,1 0,-1 0,1-1,1 2,62 39,-55-38,0-1,0 1,0-2,1 1,0-1,-1-1,1 0,0-1,0 0,0 0,-1-1,1 0,0-1,1-1,-11 2,1 1,0-1,0 0,-1 0,1 0,-1 0,1 0,-1 0,1 0,-1 0,1-1,-1 1,0-1,0 1,0-1,0 1,0-1,0 0,0 1,0-1,-1 0,1 0,-1 1,1-1,-1 0,0 0,0 0,0 0,0 0,0 0,0 1,0-1,0 0,-1 0,1 0,-1 0,0 1,1-1,-2-1,-42-61,26 48,0 1,0 2,-1-1,-1 2,0 1,-21-9,24 13,55 6,277 30,-255-13,-59-15,1 0,-1 0,1-1,-1 1,1 0,-1 0,0 0,0 1,0-1,1 0,-1 0,0 1,0-1,-1 0,1 1,0-1,0 1,-1-1,1 1,-1 0,1-1,-1 1,0-1,1 1,-1 0,0-1,0 1,0 0,-1-1,1 1,0 0,0-1,-1 1,0 0,-10 24,9-25,1 0,0 1,-1-1,1 0,0 1,0-1,0 1,0-1,0 1,0-1,1 1,-1 0,0 0,1-1,-1 1,1 0,0 0,0-1,0 1,0 0,0 0,0 0,0 0,0-1,1 1,-1 0,1 0,-1-1,1 1,0 0,-1-1,1 1,0-1,0 1,0-1,1 1,-1-1,0 0,0 1,1-1,-1 0,1 0,-1 0,1 0,-1 0,1 0,0 0,7 1,0 0,0-1,1 0,-1 0,0-1,0 0,1 0,-1-1,0 0,0-1,0 0,0-1,0 0,-1 0,1-1,-1 0,0 0,0-1,0 0,0 0,-1-1,0 0,0 0,-4 2,0 0,0 0,-1 0,0 0,1 0,-1 0,0 0,-1-1,1 1,-1-1,0 1,0-1,0 1,-1-4,3 71,-2-59,1 0,1 0,-1 0,1 0,-1 0,1 0,0-1,0 1,1-1,-1 0,1 0,0 0,-1 0,1-1,1 1,-1-1,0 0,0-1,1 1,-1-1,1 1,-1-1,1-1,0 1,-1-1,1 0,0 0,-1 0,1 0,0-1,-1 0,1 0,-1 0,1-1,-1 1,0-1,1 0,-1 0,0-1,0 1,0-1,-1 0,1 0,-1 0,1 0,-1-1,0 1,1-3,-1 0,0 0,0-1,-1 1,0-1,0 1,-1-1,1 1,-1-1,-1 0,0 0,0-5,-9 33,7-14,1 0,0 1,0-1,0 0,1 1,0-1,0 1,1-1,0 0,0 1,1-1,0 0,0 0,1 0,0 0,0 0,1-1,0 1,0-1,0 0,1 0,-1-1,1 1,1-1,-1 0,1 0,0-1,0 0,2 1,18 2,-1-3</inkml:trace>
  <inkml:trace contextRef="#ctx0" brushRef="#br1" timeOffset="65286.798">30842 7949,'5'-2,"0"0,0 1,0-1,0 1,0 0,0 0,1 1,-1-1,0 1,1 1,-1-1,0 1,0 0,0 0,2 0,2 1,4-1,0 0,-1 1,1 0,-1 1,1 1,-1 0,0 1,0 0,-1 0,0 2,0-1,0 1,0 1,-1 0,-1 0,1 1,-2 0,1 1,-1 0,3 5,-9-5,-1 0,0 1,0-1,-1 0,0 0,-1 0,0 0,-1 0,0 0,0 0,-1 0,-1-1,1 1,-1-1,-1 0,0 0,0 0,-1 0,-13 28,10-18,1 1,1 0,0 1,2-1,0 1,-1 18,5-32,1 0,0 1,0-1,1 0,-1 0,2 0,-1 0,1 0,0 0,0 0,1 0,0 0,0-1,1 0,0 0,0 0,0 0,1 0,0-1,0 0,4 4,0-2,0-1,0 0,1 0,0-1,0 0,0 0,1-2,-1 1,3-1,-9-1,1-1,-1 0,0 0,1-1,0 1,-1-1,1 0,-1 0,1-1,-1 1,1-1,-1 0,0 0,1-1,-1 1,0-1,0 0,0 0,0 0,0-1,0 0,-1 1,3-3,-3 1,0 0,0-1,-1 1,1 0,-1-1,-1 0,1 1,0-1,-1 0,0 0,0 0,-1 0,1 0,-1 0,0 0,0 0,-1 0,1 0,-1 1,0-1,-1-2,-41-98,24 75,-2 1,-1 1,-1 0,-1 2,-2 1,0 1,-2 1,0 2,-25-14,27 17,27 18,-1 0,0 0,1 0,-1 0,0 0,1 0,-1 0,1 0,-1 0,0 0,1 0,-1-1,0 1,1 0,-1 0,0 0,1 0,-1-1,0 1,1 0,-1 0,0-1,0 1,1 0,-1-1,0 1,0 0,1 0,-1-1,0 1,0-1,0 1,0 0,0-1,0 1,1 0,-1-1,0 1,0 0,0-1,0 1,0-1,0 1,0 0,-1-1,1 1,0-1,0 1,0 0,0-1,0 1,-1 0,1-1,0 1,0 0,0 0,-1-1,1 1,0 0,-1-1,1 1,228 2,-160 0,-1-4,60-8,-122 9,-1 1,0 0,-1 0,1-1,0 1,-1-1,1 0,-1 0,0-1,1 1,-1-1,0 1,0-1,0 0,0 0,0 0,0-1,0 0,-3 4,0-1,0 0,0 1,0-1,-1 0,1 0,0 1,0-1,0 0,-1 0,1 0,0 1,0-1,0 0,-1 0,1 0,0 0,0 1,-1-1,1 0,0 0,-1 0,1 0,0 0,0 0,-1 0,1 0,0 0,-1 0,1 0,0 0,-1 0,1 0,0 0,0 0,-1 0,1 0,0 0,-1 0,1-1,0 1,0 0,-1 0,1 0,0 0,0-1,0 1,-1 0,1 0,0-1,0 1,0 0,0 0,-1-1,1 1,0 0,0 0,0-1,0 1,0 0,0-1,0 1,0 0,0 0,0-1,0 1,0 0,0-1,-3 7,1 0,0-1,0 1,1 0,0 1,0-1,0 0,1 0,0 0,0 0,0 1,1-1,0 0,0 0,0 0,1 0,0 0,0 0,1-1,2 5,-2-3,0 0,0 0,1 0,0 0,1 0,-1-1,1 0,1 0,-1 0,1-1,0 0,0 0,0 0,1-1,0 0,0 0,0 0,0-1,7 2,4-3</inkml:trace>
  <inkml:trace contextRef="#ctx0" brushRef="#br1" timeOffset="-33276.254">18008 8082,'0'16,"0"13,3 7,6 7,8 5,7 2,-1-8</inkml:trace>
  <inkml:trace contextRef="#ctx0" brushRef="#br1" timeOffset="58825.782">20468 8243,'25'2,"27"1,24 0,20-1,13 0,2-1,-3 0,-14-1,-22 0</inkml:trace>
  <inkml:trace contextRef="#ctx0" brushRef="#br1" timeOffset="-35809.314">11097 6853,'-2'16,"-1"12,2 5,2-2</inkml:trace>
  <inkml:trace contextRef="#ctx0" brushRef="#br1" timeOffset="-35547.982">11164 7415,'-2'13,"-1"10,0 7,1 3,4 1,10-4,3-6</inkml:trace>
  <inkml:trace contextRef="#ctx0" brushRef="#br1" timeOffset="-33506.636">17888 6732,'-4'19,"-5"14,0 9,2 4,1 1,2-3,7-4,2-10</inkml:trace>
  <inkml:trace contextRef="#ctx0" brushRef="#br1" timeOffset="-33505.636">17942 7401,'-3'16,"0"10,1 5,-1 3,2-3</inkml:trace>
  <inkml:trace contextRef="#ctx0" brushRef="#br1" timeOffset="-50219.886">1 262,'0'11,"0"20,2 18,3 20,4 13,-1 6,-1 2,-2-2,-2-8,-1-17</inkml:trace>
  <inkml:trace contextRef="#ctx0" brushRef="#br1" timeOffset="-49706.981">268 811,'28'-8,"0"0,-1-2,-1 0,1-2,-2-1,0-1,0-2,-2 0,16-14,-34 27,-1-1,0 1,0-1,-1 0,1 0,-1 0,0-1,0 1,0-1,0 0,-1 1,0-1,0 0,0 0,0-3,-2 7,0 0,0 0,0 0,0-1,0 1,0 0,-1 0,1 0,0 0,0 0,-1 0,1 0,-1 0,1 0,-1 0,1 1,-1-1,0 0,1 0,-1 0,0 1,0-1,0 0,1 1,-1-1,0 0,0 1,0-1,0 1,0 0,0-1,0 1,0 0,0-1,0 1,0 0,0 0,0 0,0 0,-1 0,1 0,-45 11,38-7,0 0,0 1,1 1,-1-1,1 1,1 0,-1 1,1-1,0 1,0 1,1-1,0 1,1 0,-1 0,2 0,-1 1,1-1,0 1,1 0,0 0,0 0,1 0,0 0,1 0,0 1,1 7,0-12,1 0,0-1,0 1,1 0,-1-1,1 0,0 0,0 0,0 0,1 0,-1 0,1-1,0 0,0 1,0-2,1 1,-1 0,1-1,-1 0,1 0,0 0,3 0,7 3,0-2,1 0,-1-1,1 0,-1-1,13-2,26-2</inkml:trace>
  <inkml:trace contextRef="#ctx0" brushRef="#br1" timeOffset="-49170.75">897 556,'-4'3,"0"0,0 0,0 0,1 1,-1 0,1-1,0 1,0 0,0 1,1-1,-1 0,1 1,0-1,0 1,1 0,0 0,-1 0,1 0,1 0,-1 0,1 0,0 0,0 0,1 0,-1 0,1-1,0 1,0 0,1 0,-1 0,1-1,0 1,1-1,1 4,109 172,-101-156,-12-23,0-1,0 0,0 1,1-1,-1 0,0 1,0-1,0 1,0-1,0 0,0 1,0-1,0 0,-1 1,1-1,0 0,0 1,0-1,0 0,0 1,-1-1,1 0,0 1,0-1,0 0,-1 0,1 1,0-1,0 0,-1 0,1 1,0-1,-1 0,1 0,0 0,-1 0,1 1,0-1,-1 0,1 0,0 0,-1 0,1 0,0 0,-1 0,1 0,-1 0,1 0,0 0,-1 0,1 0,0 0,-1-1,1 1,0 0,-1 0,1 0,0 0,-1-1,1 1,0 0,0 0,-1-1,1 1,0 0,0 0,-8-4,1 1,1-1,-1 0,1-1,-1 1,1-1,0-1,1 1,-1-1,1 0,0 0,1 0,0-1,0 0,0 0,-1-3,5 7,0 0,0-1,0 1,1 0,-1 0,1 0,0 0,0 0,0 0,0 0,1 0,-1 0,1 1,-1-1,1 1,0-1,0 1,0-1,1 1,-1 0,0 0,1 0,0 0,-1 1,1-1,0 1,0-1,0 1,-1 0,2 0,-3 0,276-138,-191 107,-84 33,-1 0,1 0,-1-1,1 1,-1 0,0 0,1 1,-1-1,0 0,0 0,0 0,0 1,0-1,0 1,-1-1,1 0,0 1,-1 0,1-1,-1 1,1-1,-1 1,0 0,1-1,-1 1,0 0,0-1,0 1,-1-1,1 1,0 0,-1-1,1 1,-1-1,1 1,-1-1,0 1,0 0,0 4,-1 10,-2 92,5-104,-1 0,1 0,0-1,1 1,-1 0,1-1,0 1,0-1,0 1,0-1,0 0,1 0,-1 0,1 0,0 0,0-1,0 1,0-1,1 0,-1 0,0 0,1 0,0-1,-1 1,1-1,0 0,0 1,1-1,-1 0,0 0,1-1,-1 1,0-1,1 0,-1 0,1-1,-1 1,0-1,1 0,-1 0,0 0,0-1,3 0,14-11</inkml:trace>
  <inkml:trace contextRef="#ctx0" brushRef="#br1" timeOffset="-48910.447">1284 262,'-16'-5,"-7"2,0 2,6 7,13 9,18 8,19 8,12 5,-1-4</inkml:trace>
  <inkml:trace contextRef="#ctx0" brushRef="#br1" timeOffset="-48392.508">1578 970,'10'-21,"-2"-1,0-1,-2 1,0-1,-1 0,-2-1,0 1,-2-1,0 1,-1-1,-2 0,0 1,-2 0,-2-5,5 20,0 1,-1 0,-1 0,1 0,-1 0,0 0,0 1,-1-1,0 1,0 0,-1 0,-3-5,8 12,1-1,-1 1,1 0,-1-1,1 1,-1-1,0 1,1 0,-1-1,0 1,1 0,-1 0,0-1,0 1,0 0,0 0,1-1,-1 1,0 0,0 0,-1-1,1 1,0 0,0 0,0-1,0 1,-1 0,1-1,0 1,-1 0,1-1,0 1,-1 0,1-1,-1 1,1-1,-1 1,1 0,-1-1,0 0,1 1,-1-1,1 1,-1-1,0 0,1 1,-1-1,0 0,0 0,1 1,-1-1,0 0,0 0,1 0,-1 0,0 0,0 0,1 0,-1 0,0-1,0 1,1 0,-1 0,0-1,1 1,-2-1,11 10,0-1,0 0,1 0,0-1,0-1,1 1,0-2,0 0,0 0,0-1,1 0,0-1,0 0,0-1,0 0,0-1,8 0,108 18,-126-16,1-1,-1 1,0 0,0 0,0 0,0 0,0 0,0 0,-1 0,0 0,1 1,-1-1,-1 0,1 1,0-1,-1 1,0 0,1-1,-1 1,-1-1,1 1,-1-1,1 1,-1-1,0 1,0-1,0 0,-2 2,1 10,-1 1,-3 63,6-76,0 0,0-1,1 1,0 0,-1-1,1 1,0-1,0 1,0-1,1 1,-1-1,0 0,1 1,0-1,0 0,-1 0,1 0,0-1,0 1,1 0,-1-1,0 1,1-1,-1 0,0 0,1 0,-1 0,5 1,-1-1,0 0,1-1,-1 1,1-1,-1 0,1-1,-1 1,0-1,1-1,-1 1,0-1,0 0,0-1,0 1,0-1,-1 0,5-4,3-1,0-1,-1-1,0 0,-1 0,0-1,-1-1,4-4,-6 4,-1 0,0 0,0 0,-1-1,-1 0,0 0,-1 0,0-1,-1 0,-1 1,0-1,-1 0,0-12,2 154,-1-117,0-1,1 0,0 0,1 0,0 0,0 0,1-1,1 0,-1 0,1 0,1-1,0 0,6 7,22-3,-20-14</inkml:trace>
  <inkml:trace contextRef="#ctx0" brushRef="#br1" timeOffset="-48134.14">2247 182,'-14'-7,"-8"-2,-6 0,0 5,4 4,10 7,12 10,20 5,5 0</inkml:trace>
  <inkml:trace contextRef="#ctx0" brushRef="#br1" timeOffset="-47339.193">3290 569,'-17'1,"1"0,-1 1,1 1,0 0,0 1,0 1,0 0,1 2,0-1,0 2,1 0,0 1,0 0,1 1,0 1,-8 8,9-9,1 1,0 0,0 0,1 2,1-1,0 1,0 0,1 1,-1 5,7-17,1 0,0 0,0 0,0 0,1 0,-1 0,0 1,1-1,0 0,-1 0,1 0,0 1,0-1,0 0,0 0,0 1,1-1,-1 0,1 0,-1 0,1 0,0 0,0 0,0 0,0 0,0 0,1 0,-1 0,0 0,1-1,-1 1,1-1,0 1,0-1,-1 0,1 1,0-1,2 1,2 0,0-1,1 0,-1 0,0 0,1 0,-1-1,1 0,-1-1,0 1,1-1,-1-1,0 1,0-1,1 0,-1 0,-1-1,1 0,3-2,6-3,-1-1,0 0,0-1,-1-1,-1 0,7-8,-6 4,-1-1,-1 0,0-1,-1 0,-1-1,-1 0,0 0,-2-1,0 0,-1 0,0 0,-2-1,-1 1,0-1,-1 0,-1-9,-3-25,-2 1,-2 0,-2 1,-3 0,-10-27,-19-33,28 96,5 29,17 108,-2-82,57 427,-30-343,-33-119,1 0,1 0,-1 0,1 0,-1 0,1-1,0 1,0-1,1 0,-1 0,0 0,1 0,0 0,0-1,0 0,0 0,0 0,0 0,1-1,-1 1,0-1,1 0,-1-1,1 1,0-1,1 0,4-2,1 0,0-1,-1 0,0-1,0 0,0-1,0 0,-1 0,0-1,0 0,0-1,-1 0,0 0,0-1,-1 0,0 0,0-1,-1 0,0 0,0 0,-1-1,-1 0,0 0,0 0,-1 0,0-1,1-9,-5-15,-16 54,14-12,0 0,0 0,1 0,0 1,0-1,1 1,0-1,0 1,1-1,0 1,0 0,0-1,1 1,1-1,-1 1,1-1,0 0,1 1,0-1,0 0,0-1,1 1,0-1,0 1,1-1,0 0,0-1,0 1,3 1,14 3</inkml:trace>
  <inkml:trace contextRef="#ctx0" brushRef="#br1" timeOffset="-46839.76">3451 142,'9'9,"0"0,1 0,0-1,1 0,0 0,0-1,1-1,-1 0,2-1,0 1,13 6,26 12,-26-13,0 0,0 2,-1 1,-1 2,0 0,-1 1,-1 1,-1 1,1 2,-14-8,0-1,-1 2,0-1,-1 1,-1 0,0 0,-1 0,0 1,-2-1,1 1,-2 0,1 14,15 78,-17-104,0 0,1 0,-1 0,1 0,0-1,0 1,0 0,0-1,0 1,1-1,-1 1,1-1,0 1,-1-1,1 0,0 0,0 0,1 0,-1 0,0 0,1-1,-1 1,1-1,-1 0,1 0,-1 0,1 0,0 0,0 0,0-1,0 1,-1-1,1 0,0 0,0 0,0 0,0 0,0-1,-1 1,1-1,0 0,0 0,7-6,0-1,0-1,-1 1,0-1,-1-1,0 0,-1 0,0-1,0 1,-1-2,0 1,-1 0,-1-1,0 0,0 0,-1-1,0-4,25-87,-38 139,2 1,1 0,2 0,1 1,2 1,2-33,1 1,-1 0,1 0,0-1,1 1,-1 0,1-1,0 0,1 1,-1-1,1 0,0 0,0 0,1-1,-1 1,1-1,0 0,0 1,1-2,-1 1,1-1,0 1,0-1,0-1,1 1,11 4,1-1,0 0,0-1,1-2,-1 0,6 0,45 4</inkml:trace>
  <inkml:trace contextRef="#ctx0" brushRef="#br1" timeOffset="-45842.483">202 2054,'0'-44,"71"-205,-63 225,33-74,-40 97,-1 0,1 0,0 0,-1 0,1 0,0 0,0 0,0 0,0 1,0-1,0 0,0 1,0-1,0 0,0 1,0-1,0 1,1 0,-1-1,0 1,0 0,0 0,1 0,-1 0,0 0,0 0,0 0,1 0,-1 0,0 1,0-1,0 0,1 1,-1-1,0 1,0-1,0 1,0 0,0-1,0 1,0 0,0 0,35 43,-17-12,-2 0,-2 1,-1 0,-1 1,-2 1,-1 0,4 34,-19 15,4-82,0 1,1-1,-1 1,0-1,0 0,0 0,-1 1,1-1,-1 0,1 0,-1 0,0-1,1 1,-1 0,0-1,0 1,0-1,0 1,-1-1,1 0,0 0,-1 0,1 0,0 0,-1-1,1 1,-1-1,1 0,-1 1,1-1,-3-1,2 1,0-1,0 0,0 0,0 0,0 0,0-1,0 1,1-1,-1 0,0 0,1 0,-1 0,1 0,0 0,0-1,0 1,0-1,0 1,0-1,1 0,0 0,-1 0,1 0,0 0,0 0,0 0,1 0,-1 0,1 0,0 0,0-1,0 1,0 0,0 0,1 0,-1 0,1-1,0 1,0 0,0 0,0 0,1 1,-1-1,1 0,0 0,0 1,0-1,0 1,0 0,0-1,1 1,1-1,14-5,0 2,0 0,0 1,1 1,0 0,0 2,16-1,16-3,-42 5,15-1,0-2,0 0,-1-1,1-2,-1 0,-1-1,1-2,0-1,-21 10,1 0,-1 0,1-1,-1 1,1-1,-1 1,0-1,0 0,0 0,0 0,0 0,0-1,-1 1,1 0,0-1,-1 1,0-1,0 1,0-1,0 0,0 1,0-1,-1 0,0 0,1 0,-1 0,0 1,0-1,0 0,-1 0,1 0,-1 1,1-1,-1 0,0 0,0 1,0-1,-1 1,1-1,-1 1,1-1,-1 1,0 0,0 0,0 0,0 0,0 0,-2-1,0 0,-1 0,1 1,-1 0,0 0,0 0,0 0,0 1,0-1,-1 1,1 1,0-1,-1 1,1 0,0 0,-1 0,1 1,0 0,0 0,-1 0,1 1,0 0,0 0,1 0,-1 0,0 1,1 0,-1 0,1 0,0 0,0 1,0 0,0-1,1 2,0-1,-1 0,2 1,-1-1,0 1,1 0,0 0,-1 2,1-2,0 0,0 1,1-1,-1 0,1 1,1-1,-1 1,1-1,0 1,0 0,0-1,1 1,0-1,0 0,0 1,1-1,0 0,0 1,0-1,0 0,1-1,0 1,0 0,0-1,1 1,-1-1,1 0,0 0,1-1,-1 1,0-1,1 0,0 0,0-1,4 3,7 1,1-1,-1 0,1-1,1-1,-1 0,0-1,0-1,1-1,-1-1,4 0,46-5</inkml:trace>
  <inkml:trace contextRef="#ctx0" brushRef="#br1" timeOffset="-45582.578">1485 1626,'-13'1,"0"0,0 1,1 1,-1 0,1 0,-1 1,1 1,0 0,1 1,-1 0,1 1,0 0,1 1,0 0,0 0,0 1,1 0,1 1,-3 4,7-11,1 1,0-1,0 1,1-1,-1 1,1 0,0 0,0 0,0 0,0 0,1 1,-1-1,1 0,0 1,1-1,-1 1,1-1,0 1,0 0,0-1,1 1,-1-1,1 1,0-1,1 0,-1 1,1-1,0 0,0 0,0 0,0 0,1 0,-1-1,1 1,0-1,0 1,1-1,-1 0,1 0,2 1,12 3,0-2,0 0,1-1,-1 0,1-2,0 0,0-2,0 0,0 0,0-2,-1-1,1 0,0-1,0-1,32-12,-9 0</inkml:trace>
  <inkml:trace contextRef="#ctx0" brushRef="#br1" timeOffset="-45237.928">1659 1586,'6'3,"0"1,-1 0,1 0,-1 0,0 1,0-1,0 1,0 1,-1-1,0 1,0-1,-1 1,0 0,0 1,1 0,109 279,-111-282,-1 1,1-1,0 0,-1 1,2-1,-1 0,0 0,1-1,0 1,0 0,0-1,0 0,1 0,-1 0,3 2,-4-5,-1 0,1 0,0-1,-1 1,1 0,0-1,-1 1,1-1,-1 1,1-1,-1 0,1 0,-1 0,1 0,-1 0,0 0,0 0,1 0,-1 0,0 0,0-1,0 1,0-1,0 1,-1-1,1 1,0-1,-1 1,1-1,-1 1,1-1,-1-1,7-20,0 0,-2-1,0 0,-2 0,-1 0,-1 0,-1 0,-1-11,0 8,0-76,1 87</inkml:trace>
  <inkml:trace contextRef="#ctx0" brushRef="#br1" timeOffset="-44188.387">2073 1960,'6'0,"1"1,-1-1,0 0,1 0,-1-1,0 1,0-1,0-1,1 1,-1-1,-1-1,1 1,0-1,0 1,-1-2,0 1,0-1,0 1,0-2,0 1,-1 0,1-1,-1 0,0 0,-1 0,1-1,5-8,-1 0,0 0,-1-1,-1 0,0-1,-1 1,-1-1,0 0,0-9,-2 18,-1-1,0 1,0 0,0 0,-1-1,0 1,-1-1,0 1,0 0,0 0,-1 0,0-1,-1 2,1-1,-1 0,-1 0,1 1,-1 0,0 0,-2-2,4 7,0 1,1-1,-1 1,0 0,0 0,0 0,0 0,0 0,0 0,0 0,0 1,0-1,0 1,0-1,0 1,0 0,0 0,1 0,-1 0,0 0,1 0,-1 0,0 0,1 1,0-1,-1 1,1-1,0 1,0 0,0-1,0 1,0 0,0 0,0-1,0 1,1 0,-1 0,1 1,-6 10,1 0,0 0,1 1,0-1,1 1,1 0,0 0,1 0,1 0,0 1,0-1,2 0,0 0,3 11,-3-17,0 0,0 0,1-1,0 1,1-1,0 1,0-1,0 0,1-1,0 1,0-1,1 0,0 0,0-1,0 1,1-1,-1-1,1 1,0-1,1-1,-1 1,1-1,0 0,-1-1,1 0,0 0,-1-1,0 0,1-1,-1 0,0 0,0 0,0-1,0 0,0-1,0 1,0-1,0-1,-1 1,1-1,-1 0,0-1,1 0,-2 0,1 0,0 0,-1-1,0 0,0 0,0-1,-1 1,0-1,0 0,0 0,-1 0,1-1,-2 1,1-1,-1 0,1-4,2-3,-2 1,0-1,0 0,-2 0,1 0,-2 0,0 0,0 0,-2-6,1 20,1 1,0-1,-1 0,1 0,0 1,-1-1,1 0,0 0,-1 0,1 0,0 0,-1 0,1 0,-1 1,1-1,0 0,-1 0,1 0,0-1,-1 1,1 0,-1 0,1 0,0 0,-1 0,1 0,0 0,-1-1,1 1,0 0,-1 0,1-1,0 1,-1 0,1 0,0-1,0 1,-1 0,1-1,0 1,0 0,0-1,0 1,-1 0,1-1,0 1,0 0,0-1,0 1,0-1,0 1,0 0,0-1,0 1,0-1,0 1,-11 34,0 80,12-109,-1-1,1 0,0 0,0 0,0 0,0 0,1 0,0 0,0-1,0 1,0-1,0 1,1-1,-1 0,1 1,0-2,0 1,0 0,1 0,-1-1,1 0,-1 0,1 0,0 0,-1 0,3 0,1 0,1 0,-1-1,1 0,-1 0,1-1,-1 0,1 0,0 0,-1-1,1 0,-1-1,0 0,1 0,-1 0,0-1,0 0,0-1,-1 1,1-1,1-2,4-2,-1-1,0-1,-1 1,0-2,0 1,-1-1,-1-1,0 0,0 0,2-5,13-29,-22 46,-1 1,1-1,0 0,-1 0,1 1,-1-1,1 0,0 1,-1-1,1 1,-1-1,1 1,-1-1,1 1,-1-1,1 1,-1-1,0 1,1 0,-1-1,0 1,1-1,-1 1,0 0,0-1,0 1,0 0,0 0,0-1,0 1,0 0,0-1,0 1,0 0,0-1,0 1,0 0,0-1,-1 1,1 0,0-1,-1 1,1 0,0-1,-1 1,1 0,15 109,-13-106,-1 1,1-1,0 0,1 0,-1 0,1 0,-1 0,1-1,0 1,1-1,-1 0,0 0,1 0,0 0,0-1,0 1,0-1,0 0,0 0,1 0,-1-1,0 0,1 0,2 1,0-1,1-1,-1 0,0 0,0 0,0 0,0-1,0-1,0 1,0-1,0 0,-1-1,1 1,-1-1,1-1,-1 1,0-1,-1 0,1-1,0 1,-1-1,0 0,1-2,5-5,-1 0,-1-1,0 0,0-1,-2 1,0-2,0 1,-1-1,-1 0,0-1,7-45,-4-1,-2 1,-2-1,-4 0,-2 0,-6-31,7 82,-8-109,-19-94,18 185,1 32,-13 92,11-28,4 0,2 1,4-1,2 1,3-1,3 0,11 43,-12-86,0 0,1 0,1-1,2 0,0 0,1-1,2 0,0-1,1-1,1 0,1-1,10 10,-23-26,0 1,1-1,0 0,-1 0,1-1,0 1,0-1,0 0,0 0,1 0,-1-1,0 1,1-1,-1 0,1 0,0-1,-1 1,1-1,0 0,-1 0,1-1,-1 1,1-1,0 0,-1 0,0-1,1 0,1 0,4-5,-1 1,0-2,0 1,-1-1,0 0,0-1,-1 0,0 0,-1 0,0-1,0 0,-1 0,3-11,40-142,-47 162,2 58,-3-27,-2-15,1 0,1 0,0 1,1-1,0 0,2 0,0 0,0 0,1-1,1 1,1-1,2 3,-6-13,1 0,1 0,-1-1,1 1,-1-1,1 0,0 0,0-1,0 1,0-1,1 1,-1-1,1-1,-1 1,1-1,0 1,0-1,-1-1,1 1,0-1,0 0,0 0,0 0,0 0,0-1,-1 0,1 0,27-7</inkml:trace>
  <inkml:trace contextRef="#ctx0" brushRef="#br1" timeOffset="-43906.137">3543 1505,'-85'-3,"0"-4,0-4,0-3,2-5,-50-17,83 16,52 12,68-6,119 2,148 11,-223 3</inkml:trace>
  <inkml:trace contextRef="#ctx0" brushRef="#br1" timeOffset="-43300.323">3891 1639,'0'0,"-5"-1,1 1,0-1,-1 1,1 0,-1 0,1 0,0 1,-1-1,1 1,0 0,-1 1,1-1,0 1,0-1,0 1,0 0,0 1,1-1,-1 1,1 0,0-1,-1 1,1 1,0-1,1 0,-2 3,2-3,0 0,0 0,0 0,0 1,1-1,0 1,0-1,0 1,0-1,0 1,1 0,-1-1,1 1,0 0,0-1,0 1,1 0,-1-1,1 1,0-1,0 1,0-1,1 1,-1-1,1 1,0-1,0 0,0 0,0 0,0 0,1-1,-1 1,1 0,0-1,0 0,0 0,0 0,3 2,6-3,-1-1,1 0,0 0,-1-1,1-1,-1 0,1 0,-1-1,0-1,0 0,0 0,0-1,-1-1,0 0,0 0,7-7,84-73,-100 101,-5 9,1-11,0 1,1-1,1 1,0 0,0 0,2-1,-1 1,2 0,0 0,-1-11,0-1,0 1,1 0,-1 0,1-1,-1 1,1-1,0 1,0-1,0 0,0 0,0 0,1 0,-1 0,1 0,-1-1,1 1,-1-1,1 0,0 0,0 0,0 0,0 0,0 0,-1-1,1 0,0 1,1-1,-1 0,87-18,-75 11,0-2,0 0,-1-1,-1 0,0-1,0-1,-1 0,0 0,-1-1,-1-1,0 0,-1 0,0-1,-1 0,-1-1,0 0,-1 0,-1 0,0 0,-2-1,0 0,0 0,-2 0,0 0,-1 0,-2-13,-3-32,-3-1,-3 2,-3 0,-2 0,-3 2,-25-56,42 109,-5-12,0 1,-1-1,0 2,-2-1,-9-13,18 29,1 1,0-1,-1 0,1 0,-1 1,1-1,-1 0,1 1,-1-1,0 1,1-1,-1 0,0 1,1-1,-1 1,0 0,0-1,0 1,1 0,-1-1,0 1,0 0,0 0,0 0,1 0,-1 0,0 0,0 0,0 0,0 0,0 0,1 0,-1 0,0 1,0-1,0 0,1 1,-1-1,0 0,0 1,1-1,-1 1,0-1,1 1,-1 0,0-1,1 1,-1-1,1 1,-1 0,1 0,0-1,-1 1,1 0,0 0,-1 0,1-1,0 1,0 0,0 0,0 0,-1 0,1 0,1-1,-1 1,0 0,0 0,-4 19,2 0,0 0,1 0,1 1,2 12,-2-32,5 87,3-1,5 1,3-1,3-2,5 0,10 20,-27-84,1 0,1-1,1 0,0-1,2 0,0 0,1-1,1-1,4 4,-1-11,-5-9</inkml:trace>
  <inkml:trace contextRef="#ctx0" brushRef="#br1" timeOffset="-43042.017">4092 1198,'21'-3,"24"3,23 0,18 3,11 5,0 8,-8 9,-14 8,-20-1</inkml:trace>
  <inkml:trace contextRef="#ctx0" brushRef="#br1" timeOffset="-42781.087">4720 1800,'7'7,"0"1,1-2,0 1,0-1,0 0,1-1,0 0,0 0,1-1,-1 0,1 0,0-1,0-1,0 0,3 1,-7-3,-1 1,0-1,1 0,-1 0,0 0,1-1,-1 0,0 0,0 0,0-1,0 0,0 0,0 0,0 0,-1-1,1 0,-1 0,1 0,-1 0,0-1,-1 1,1-1,-1 0,1-1,-1 1,0 0,-1-1,1 0,-1 1,1-2,0-2,-1 0,0-1,0 1,0 0,-1-1,-1 0,1 1,-1-1,-1 1,0-1,0 1,0-1,-1 1,0 0,-1-1,0 1,0 0,-1 1,0-1,0 1,-1-1,0 1,0 1,-1-1,-3-3,5 5,-1 0,0 1,-1-1,1 1,-1 0,1 0,-1 0,-1 1,1 0,0 0,-1 1,1 0,-1 0,0 0,1 1,-1 0,0 1,0-1,0 1,0 0,0 1,0 0,0 0,1 0,-1 1,0 0,1 0,-1 1,1 0,0 0,-4 3,5-3,-1 1,1 0,0 0,0 1,1-1,-1 1,1 0,0 0,1 1,-1-1,1 1,0 0,0 0,1 0,0 0,0 0,0 0,1 1,0-1,0 1,1-1,-1 1,1-1,1 1,-1-1,1 0,0 1,1-1,1 5,21 38,7-6</inkml:trace>
  <inkml:trace contextRef="#ctx0" brushRef="#br1" timeOffset="-42456.482">5241 1946,'-73'-172,"58"128,2 0,2-2,2 1,2-1,0-21,7 66,-1-1,1 1,0 0,-1-1,1 1,0-1,0 1,0 0,0-1,0 1,0 0,1-1,-1 1,0-1,1 1,-1 0,1 0,-1-1,1 1,0 0,0 0,-1-1,1 1,0 0,0 0,0 0,0 0,0 0,0 1,0-1,1 0,-1 0,0 1,0-1,1 1,-1-1,0 1,0-1,1 1,-1 0,1 0,-1-1,0 1,1 0,-1 0,1 1,-1-1,0 0,1 0,-1 1,0-1,1 1,-1-1,0 1,0-1,1 1,-1 0,32 14,0 2,-2 0,0 3,27 21,-45-33,-1 0,0 2,0-1,-1 1,-1 1,0 0,0 0,-1 1,0 0,-1 1,0 0,3 9,-10-15,0-1,0 1,0 0,-1 0,0-1,-1 1,0 0,0-1,0 1,-1-1,1 1,-2-1,1 1,-1-1,0 0,0 0,-1-1,0 2,-16 36,19-42,0 0,1 0,-1 1,1-1,-1 0,1 0,0 1,-1-1,1 1,0-1,0 0,0 1,0-1,0 0,0 1,1-1,-1 1,0-1,1 0,-1 0,1 1,-1-1,1 0,0 0,-1 1,1-1,0 0,0 0,0 0,0 0,0 0,0 0,0 0,0-1,0 1,1 0,-1-1,1 1,58 9,-7-13,0-2,0-2,-1-2,36-13,-69 18,112-29</inkml:trace>
  <inkml:trace contextRef="#ctx0" brushRef="#br1" timeOffset="-38416.982">6364 195,'-4'1,"0"0,0 1,0-1,0 1,0 0,0 0,1 0,-1 0,1 1,-1-1,1 1,0 0,0 0,0 0,1 0,-1 1,1-1,-1 1,1 0,0-1,1 1,-1 0,1 0,0 0,-1 1,-13 111,15-96,-6 121,11 84,7-143,3-2,4 0,4-1,3-1,3-1,4-2,3-1,9 9,-11-15,-4-11,-3 1,-2 2,-3 0,-2 1,-4 1,-1 1,-4 0,-2 1,-3 5,-9-3,-3 0,-2 0,-4 0,-2-1,-3-1,-3 0,-3-2,-2 0,-3-2,-22 33,24-39,26-53,0 0,1 0,-1 0,0-1,1 1,-1 0,0 0,1 0,-1-1,1 1,-1 0,1-1,0 1,-1 0,1-1,0 1,-1-1,1 1,0-1,0 1,0-1,-1 1,1-1,0 0,0 0,0 1,0-1,0 0,0 0,-1 0,1 0,0 0,0 0,0 0,0 0,0 0,0-1,0 1,-1 0,1-1,0 1,0 0,0-1,-1 1,1-1,13 0,-7 4,0 1,0-1,-1 1,1 0,-1 1,0-1,0 1,0 1,-1-1,0 1,0 0,0 0,0 0,-1 1,0-1,-1 1,0 0,0 0,0 0,-1 1,0-1,1 6,17 60,-3 1,-3 0,-4 1,1 65,3 250,-32 300,17-656,-1 4,-10 692,18-609,5 0,6-1,4-1,6-1,5 1,-29-111,0 10,2-1,0 1,1-1,0 0,2-1,0 0,1 0,0 0,1-1,1-1,0 0,1 0,1-1,12 10,14-5</inkml:trace>
  <inkml:trace contextRef="#ctx0" brushRef="#br1" timeOffset="-36859.207">11070 476,'-2'21,"-1"13,-2 7,-1-2</inkml:trace>
  <inkml:trace contextRef="#ctx0" brushRef="#br1" timeOffset="-36664.725">10950 1626,'2'18,"3"15,4 11,-1 8,1 0,-1 2,-2-2,-2-10</inkml:trace>
  <inkml:trace contextRef="#ctx0" brushRef="#br1" timeOffset="-36472.231">11030 2722,'-3'18,"0"15,-2 9,0 7,1 3,0 0,2-2,1-2,0-10</inkml:trace>
  <inkml:trace contextRef="#ctx0" brushRef="#br1" timeOffset="-36235.855">10977 3818,'-2'16,"-2"14,1 9,3 7,4 3,3 1,1-7</inkml:trace>
  <inkml:trace contextRef="#ctx0" brushRef="#br1" timeOffset="-35975.984">11097 4835,'-4'18,"-3"17,2 12,0 7,1 6,5 2,3-1,1-11</inkml:trace>
  <inkml:trace contextRef="#ctx0" brushRef="#br1" timeOffset="-35974.984">11151 6131,'-3'14,"0"13,0 9,3 5,4 3,3 0,1-7</inkml:trace>
  <inkml:trace contextRef="#ctx0" brushRef="#br1" timeOffset="-34545.428">17500 489,'0'18,"0"14,0 6,0 8,0 2,0 1,0 3,0 1,0-9</inkml:trace>
  <inkml:trace contextRef="#ctx0" brushRef="#br1" timeOffset="-34284.097">17554 1612,'4'20,"5"19,2 11,1 9,0 4,1-1,2-1,2-2,3-2,2-4,-2-11</inkml:trace>
  <inkml:trace contextRef="#ctx0" brushRef="#br1" timeOffset="-34283.097">17768 3110,'-2'16,"-1"14,0 9,0 7,6 5,4 2,4 0,-1-10</inkml:trace>
  <inkml:trace contextRef="#ctx0" brushRef="#br1" timeOffset="-34056.336">17862 4058,'-3'14,"0"11,-2 11,-1 5,2 6,3 1,4-1,6 1,4-1,0-8</inkml:trace>
  <inkml:trace contextRef="#ctx0" brushRef="#br1" timeOffset="-33891.575">17808 5075,'-2'21,"-4"15,0 9,1 5,1 4,4-1,6 0,4-2,1-10</inkml:trace>
  <inkml:trace contextRef="#ctx0" brushRef="#br1" timeOffset="-33706.1">17888 6024,'-2'20,"-1"15,0 6,1 5,2 0,5 0,0-2,0-8</inkml:trace>
  <inkml:trace contextRef="#ctx0" brushRef="#br0" timeOffset="-26112.009">7301 583,'232'12,"372"-24,-129-3,-452 15,102 1,-1-7,24-7,650-61,-482 51,69 5,463 19,-847-2,1 1,-1 0,1 0,-1 0,1 0,0 1,-1-1,1 0,-1 1,1-1,-1 1,1-1,-1 1,0-1,1 1,-1 0,0 0,1 0,-1 0,0 0,0 0,0 0,0 0,0 1,0-1,0 0,0 0,-1 1,1-1,0 1,-1-1,1 1,-1-1,1 1,-1-1,0 1,0-1,0 1,0-1,0 1,0 0,0 0,-10 342,-9 45,18-376,1-11,-1 0,1 0,-1 0,1 1,0-1,0 0,0 0,0 0,0 0,0 0,1 0,-1 1,1-1,0 0,-1 0,1 0,0 0,0-1,0 1,0 0,0 0,1 0,-1-1,1 1,-1-1,1 1,-1-1,1 0,0 1,0-1,0 0,-1 0,1 0,1 0,36 6,0-2,-1-1,34-1,-58-3,97-1,-109 0,0-1,-1 1,1 0,0-1,-1 1,1-1,-1 1,1-1,-1 0,0 0,0 1,0-1,0 0,0 0,0 0,-1 0,1 0,0 0,-1 0,0-1,0 1,1 0,-1 0,0 0,-1 0,1 0,0 0,0-1,-1 1,0 0,1 0,-1 0,0 0,0 0,0 1,0-1,0 0,0 0,-1 0,1 1,-2-2,-6-20,4-7,1 0,2-1,1 1,1 0,2-7,-1-21,1 12,-2 0,-3 0,-1 1,-2-1,-2 1,-2 0,-6-13,11 45,3 11,1 0,-1 0,1 0,0 0,0 0,0 0,0 0,0 0,0 0,1 0,-1-1,1 1,-1 0,1 0,0-1,0 1,0 0,0-1,0 1,0 0,1-1,-1 1,1 0,0 0,0 0,0 0,0-1,0 1,0 0,0 0,1 1,-1-1,1 0,-1 0,1 1,0-1,-1 1,1-1,1 1,7-2,0 0,1 1,-1 0,1 1,-1 1,1-1,-1 2,1-1,0 1,22 1,627 21,-462-10,768 31,1116-44,108-27,-1131 41,-1047-13,41-10,-51 4</inkml:trace>
  <inkml:trace contextRef="#ctx0" brushRef="#br0" timeOffset="-24922.153">7394 957,'-1'2,"0"0,1 0,0 0,-1 0,1 0,0 0,0 0,0 0,0 0,0 0,0 0,1 0,-1-1,1 1,-1 0,1 0,0 0,0 0,0-1,0 1,0 0,0-1,0 1,0-1,2 2,-2-2,12 17,0 0,1-1,2-1,-1 0,2-2,0 1,0-2,12 6,-20-13,-1-1,1 0,0-1,0 0,0 0,1-1,0 0,-1-1,1 0,5 0,-12-2,0 0,1 0,-1 0,1 0,-1-1,0 1,1-1,-1 0,0 0,1 0,-1 0,0-1,0 1,0-1,0 0,0 0,-1 0,1 0,-1 0,1-1,-1 1,0-1,0 0,0 1,0-1,0 0,0 0,-1 0,0-1,0 1,1-2,2-13,0 1,-2-1,0 1,-1-1,0 0,-2 1,0-1,-1 0,-4-16,1 21,2 21,0 26,21 236,-10-199,-2 1,-4-1,-4 44,2-102,-1 0,0-1,-1 1,-1-1,0 0,0 1,-1-1,-1-1,0 1,0-1,-1 1,-1-2,1 1,-2-1,0 0,0 0,-1-1,-2 2,7-9,0 0,0 0,0 0,-1 0,1 0,-1-1,1 0,-1 0,0 0,1 0,-1-1,0 0,0 0,1 0,-1-1,0 0,1 1,-1-1,0-1,1 1,0-1,-1 0,1 0,0 0,0-1,0 1,0-1,0 0,1 0,-1-1,-12-9,2-2,-1 0,2-1,0 0,1-1,-2-5,7 11,0 1,1-2,0 1,0-1,2 1,-1-2,2 1,-1-2,5 11,-1-1,1 1,0-1,0 1,1-1,-1 1,1 0,-1-1,1 1,0 0,0 0,0 0,1 1,-1-1,1 0,0 1,-1 0,1-1,0 1,0 0,1 1,-1-1,0 0,1 1,-1 0,0 0,1 0,0 0,-1 0,1 1,-1 0,1 0,0 0,-1 0,2 0,1-1,135-24,-71 13</inkml:trace>
  <inkml:trace contextRef="#ctx0" brushRef="#br0" timeOffset="-24107.081">8009 1586,'7'-38,"1"1,3 0,0 1,3 0,11-22,-12 48,-8 32,2 366,-1-351</inkml:trace>
  <inkml:trace contextRef="#ctx0" brushRef="#br0" timeOffset="-23782.938">7233 863,'16'3,"23"0,31 0,30-3,25-4,19-3,6-5,-23-1</inkml:trace>
  <inkml:trace contextRef="#ctx0" brushRef="#br0" timeOffset="-22442.965">7434 2227,'2'15,"1"0,0 0,1 0,1-1,0 0,1 0,0 0,2 0,-1-1,1-1,4 5,-8-11,1-1,-1 0,1 0,0 0,0-1,0 1,0-1,1-1,0 1,0-1,0 0,0 0,0 0,1-1,-1 0,1 0,-1-1,1 0,0 0,0-1,-1 1,1-1,0-1,0 0,6-1,-3 0,-1-2,0 1,0-1,0 0,0-1,-1 0,1 0,-2-1,1 0,0-1,-1 0,0 0,-1 0,0-1,0 0,0 0,-1 0,4-9,-2 3,0-1,-1-1,-1 1,-1-1,0 0,-1 0,0 0,-1 0,-1 0,-1 0,0-1,-2 123,31 122,-18-170,-2 1,-3 1,-3 0,-2-1,-3 1,-8 44,8-91,0 0,-1 1,-1-1,0 0,-1-1,0 1,-1-1,0 0,-1 0,0-1,-1 0,-1 0,7-9,1 0,-1-1,0 1,0-1,0 0,0 0,-1 1,1-1,0-1,0 1,-1 0,1 0,0-1,-1 0,1 1,-1-1,1 0,0 0,-1 0,1 0,-1-1,1 1,0-1,-1 1,1-1,0 0,-1 0,1 0,0 0,0 0,0-1,0 1,0-1,0 1,1-1,-2-1,-58-69,34 27,1 0,3-1,-5-16,27 62,0-1,1 0,-1 0,0 0,1 0,-1 0,0 0,1 0,0 0,-1 0,1 0,-1-1,1 1,0 0,0 0,0 0,0 0,0-1,0 1,0 0,0 0,0 0,0 0,1-1,-1 1,0 0,1 0,-1 0,1 0,-1 0,1 0,0 0,-1 0,1 0,0 0,0 0,0 1,0-1,-1 0,1 0,0 1,0-1,1 1,-1-1,0 1,0-1,0 1,0-1,0 1,0 0,1 0,-1 0,0 0,82 0,-34 4</inkml:trace>
  <inkml:trace contextRef="#ctx0" brushRef="#br0" timeOffset="-22113.712">8142 2816,'19'-12,"0"1,0 1,0 1,1 1,1 1,-1 0,1 2,0 0,1 2,0 0,72 4,-93 0,1-1,-1 0,1 1,-1-1,1 1,-1-1,0 1,1 0,-1 0,0-1,1 1,-1 0,0 0,0 0,0 1,0-1,0 0,0 0,0 0,0 1,0-1,-1 1,1-1,0 0,-1 1,1-1,-1 1,0-1,1 1,-1 0,0-1,0 1,0-1,0 1,0-1,-1 1,1-1,0 1,-1-1,1 1,-1-1,0 1,-37 59,-53 28,-23 29,113-117,-1 0,1 0,0 0,0 0,0 1,0-1,1 0,-1 0,0 1,0-1,1 1,-1-1,1 0,-1 1,1-1,0 1,-1-1,1 1,0-1,0 1,0 0,0-1,0 1,1-1,-1 1,0-1,1 0,-1 1,1-1,-1 1,1-1,0 0,0 1,0-1,-1 0,1 0,0 1,0-1,1 0,-1 0,0 0,0 0,0-1,1 1,-1 0,0 0,1-1,-1 1,1-1,-1 1,1-1,-1 0,1 1,0-1,19 3,0-1,1-1,-1-1,0 0,1-2,-1 0,0-2,0 0,0-2,14-5,33-12,-9-2</inkml:trace>
  <inkml:trace contextRef="#ctx0" brushRef="#br0" timeOffset="-21735.893">7340 2026,'16'0,"21"3,27 0,30 2,31 1,24-2,18 0,-20-2</inkml:trace>
  <inkml:trace contextRef="#ctx0" brushRef="#br0" timeOffset="-18273.9">8610 2374,'-7'0,"29"0,88 0,166 1,241-33,-274 4,161 5,-292 23,41 0,0-6,3-8,93-6,-113 8,523 13,-658-2,1 1,-1 0,1 0,0 0,-1 0,1 0,-1 0,1 1,-1-1,1 0,-1 1,0-1,1 1,-1 0,1-1,-1 1,0 0,0 0,1 0,-1 0,0 0,0 0,0 0,0 0,0 1,0-1,0 0,-1 0,1 1,0-1,-1 1,1-1,-1 1,1-1,-1 1,0-1,0 1,0-1,0 1,0-1,0 2,-2 214,-5-52,3-85,2 0,6 31,16 40,-19-150,-1 0,1 1,-1-1,1 0,0 0,0 0,-1 0,1 1,0-1,0 0,0-1,0 1,0 0,1 0,-1 0,0-1,0 1,0 0,1-1,-1 1,0-1,1 0,-1 1,0-1,1 0,-1 0,1 0,-1 0,0 0,1 0,-1 0,0 0,1-1,-1 1,0 0,1-1,-1 1,0-1,0 0,1 1,-1-1,0 0,0 0,0 0,0 0,0 0,0 0,0 0,0 0,0-1,16-7,6 2,1 1,0 1,1 0,-1 2,1 1,-1 1,1 2,17 1,8-1,115 0,-163-1,-1 0,0 0,0 0,0 0,0 0,0-1,0 1,0 0,0 0,0-1,0 1,0-1,0 1,-1-1,1 1,0-1,0 1,0-1,0 0,-1 1,1-1,0 0,-1 0,1 0,0 0,-1 1,1-1,-1 0,0 0,1 0,-1 0,0 0,1 0,-1 0,0 0,0 0,0 0,0 0,0-1,-12-43,7 34,-17-63,3-1,-7-69,15 78,-2-1,-3 1,-3 2,-5-6,21 60,0 1,1-1,1 0,0 0,0 0,1 0,0 0,1 0,1-8,0 15,-1 1,1 0,0-1,0 1,0 0,0 0,0 0,1 1,-1-1,1 0,-1 1,1-1,-1 1,1 0,0 0,0 0,-1 0,1 1,0-1,0 1,0 0,0 0,0 0,0 0,0 0,0 0,-1 1,1-1,0 1,0 0,1 1,1-2,556 31,540-31,-183-58,231-25,-737 72,-117 6,527-4,-577 10,300 13,24 20,-325-16,-261-24,-1 0</inkml:trace>
  <inkml:trace contextRef="#ctx0" brushRef="#br0" timeOffset="-17414.127">8329 3845,'0'14,"7"6,9 0,7-3,-2-5</inkml:trace>
  <inkml:trace contextRef="#ctx0" brushRef="#br0" timeOffset="-17151.773">8357 4152,'0'16,"0"10,0 0</inkml:trace>
  <inkml:trace contextRef="#ctx0" brushRef="#br0" timeOffset="-16873.004">8357 4674,'2'16,"1"12,-3 5,0-2</inkml:trace>
  <inkml:trace contextRef="#ctx0" brushRef="#br0" timeOffset="-16172.034">7661 5449,'5'18,"1"0,0-1,2 0,-1 0,2-1,0 0,2 0,-1-1,2 0,0-1,0-1,1 0,1 0,0-1,1-1,0 0,17 8,-26-16,1 0,0 0,-1-1,1 1,0-2,1 1,-1-1,0 0,0 0,0-1,1 0,-1 0,0-1,0 0,1 0,-1 0,0-1,0 0,-1-1,1 0,0 0,-1 0,1-1,-1 0,0 0,-1 0,1-1,-1 0,1 0,-2 0,4-4,1-2,-1-1,0 0,-1 0,0-1,0 0,-2 0,0 0,0-1,-1 0,-1 0,0 0,-1 0,0 0,-1-5,-5 0,-6 28,5 12,0 0,2 1,1-1,1 1,0-1,2 3,-2 11,20 332,-2-106,-17-257,2 12,-1 0,0-1,-2 1,0 0,-1-1,0 1,-1-1,-1 0,0 0,-1 0,-6 11,10-24,-1 0,1 0,0 0,-1 0,0 0,0-1,1 1,-1 0,0-1,0 0,0 1,-1-1,1 0,0 0,0 0,-1 0,1-1,0 1,-1-1,1 1,-1-1,1 0,-1 0,1 0,0 0,-1 0,1-1,-1 1,1-1,0 1,-1-1,1 0,0 0,0 0,-1 0,1-1,0 1,0 0,0-1,0 0,1 1,-1-1,0 0,1 0,-2-1,-19-22,1-1,2-1,0 0,-14-29,14 24,-81-144,100 175,-1 0,0 0,1-1,-1 1,1 0,0-1,0 1,-1-1,1 1,0 0,0-1,0 1,0 0,0-1,1 1,-1-1,0 1,1 0,-1-1,1 1,-1 0,1 0,0-1,-1 1,1 0,0 0,0 0,0 0,0 0,0 0,0 0,0 0,0 0,0 1,0-1,1 0,-1 1,1-1,59-13,-47 12,55-7,2 1</inkml:trace>
  <inkml:trace contextRef="#ctx0" brushRef="#br0" timeOffset="-13600.785">8383 6305,'33'63,"-17"-38,-2 0,-1 1,-1 1,-1 0,-2 1,0 0,-2 0,-1 0,0 14,-6-30,0-17,-2-20,2 11,0-1,1 1,1-1,0 1,1 0,0 0,1 0,3-6,-5 15,0-1,1 1,0 0,0 0,0 0,1 0,0 0,0 1,0-1,0 1,0 0,1 1,0-1,0 1,0 0,0 0,1 0,-1 1,1 0,-1 0,5-1,2 0,0 1,1 1,0 0,-1 1,1 0,0 0,-1 2,1-1,2 2,-12 0,1-1,-1 1,0 0,0 0,0 1,-1-1,1 0,-1 1,1-1,-1 1,0 0,-1 0,1 0,-1 0,0 0,0 0,0 0,0 1,-1-1,1 0,-1 0,0 1,0-1,-1 0,0 0,1 1,-1-1,-1 0,1 0,0 6,-4 23,3-29,1 0,-1 0,1 0,0 0,0 0,0 1,1-1,0 0,-1 0,2 1,-1-1,0 0,1 0,0 1,0-1,0 0,0 0,1 0,-1 0,1 0,0-1,0 1,1 0,-1-1,1 0,-1 1,1-1,0 0,1-1,-1 1,12 2,0-1,0-1,1 0,-1-1,1-1,0 0,-1-1,1-1,-1 0,1-1,9-3,91-25,-71 14</inkml:trace>
  <inkml:trace contextRef="#ctx0" brushRef="#br0" timeOffset="-8679.117">8516 5597,'0'0,"551"-15,727-63,-1009 57,23-16,119-11,692-43,-464 53,89-9,-282 30,127-24,-282 21,-33 10,185 4,-200-8,295 15,-444 13,93 13,0 0,-67-20,-97-5,-21-2,0-1,0 1,0 0,0 0,0 0,0 0,1 0,-1 0,0 1,0-1,0 1,0-1,0 1,0 0,0 0,0 0,0 0,0 0,-1 0,1 1,0-1,-1 1,1-1,-1 1,1-1,-1 1,0 0,1 0,-1-1,0 1,0 0,-1 0,0 159,-1-59,5 0,4 0,10 31,-15-108,17 47,-18-70,1 0,-1 0,1 0,0-1,0 0,0 1,0-1,0 0,0 0,0 0,0-1,0 1,0-1,1 0,-1 0,0 0,0 0,0 0,1-1,-1 0,2 0,10 0,117-1,-128 1,0 1,0-1,0 0,-1 0,1 0,0 0,0-1,-1 0,1 1,-1-1,1-1,-1 1,0 0,0-1,0 1,0-1,0 0,-1 0,1 0,-1-1,0 1,0 0,0-1,0 0,-1 1,0-1,1 0,-1 0,0-3,2-7,-1 0,-1-1,0 1,-1 0,0-1,-1 1,-3-11,-42-183,28 143,4-1,2-1,3-2,7-84,2 151,0 1,0 0,0 0,0 0,0-1,1 1,-1 0,0 0,1 0,-1 0,1 0,0 0,-1 0,1 0,0 0,-1 0,1 0,0 0,0 0,0 0,0 1,0-1,0 0,0 1,0-1,0 1,0-1,0 1,0-1,0 1,0 0,1-1,-1 1,0 0,0 0,0 0,2 0,48 13,-29-6,10-2,0-1,0-1,0-2,25-2,-13 0,2279 38,-364-7,-1069-16,-837-14,-115-1,42 1</inkml:trace>
  <inkml:trace contextRef="#ctx0" brushRef="#br1" timeOffset="56488.209">20736 6278,'-10'7,"0"0,1 1,0 0,1 1,0-1,0 2,1-1,0 1,1 0,0 1,0 0,1 0,1 0,-1 0,-1 12,1-1,0 0,2 0,0 0,2 1,0-1,2 1,0-1,2 2,-2-11,0 1,2-2,-1 1,2 0,-1-1,2 1,0-1,0 0,1 0,1-1,0 0,0 0,1-1,0 0,1 0,1-1,-1 0,7 5,-13-12,0 0,1-1,-1 1,0-1,0 1,1-1,-1 0,1 0,-1-1,1 1,0-1,-1 1,1-1,-1 0,1-1,0 1,-1-1,1 1,-1-1,1 0,-1 0,0-1,1 1,-1-1,0 1,0-1,0 0,0-1,0 1,0 0,-1-1,1 1,-1-1,0 0,0 0,1-1,9-16,-1-1,-1 0,-1 0,-1-1,0 0,-2-1,-1 0,-1 0,0 0,-2 0,-1 0,-1-8,2-2,-1 0,-2 0,-2 0,-1 1,-1-1,-2 1,-7-23,13 51,1 1,-1-1,0 0,0 1,0-1,-1 1,1 0,-1-1,0 1,0 0,0 0,0 0,0 0,-1 1,0-1,1 0,-1 1,0 0,0 0,0 0,0 0,0 0,-1 0,1 1,-1 0,1 0,-1 0,1 0,-1 0,0 1,-2-1,0 4,0-1,0 1,0 0,0 1,0-1,1 1,-1 0,1 0,0 1,1 0,-1 0,1 0,0 0,-1 2,-12 15,0 2,1 0,1 1,2 0,0 1,2 1,1 0,1 0,1 1,1 0,2 1,-1 18,10 14,6-12</inkml:trace>
  <inkml:trace contextRef="#ctx0" brushRef="#br1" timeOffset="56985.638">21096 6251,'-13'-50,"13"50,0 0,0 0,0 1,0-1,0 0,0 0,0 1,0-1,0 0,0 0,0 0,0 1,0-1,-1 0,1 0,0 0,0 0,0 1,0-1,-1 0,1 0,0 0,0 0,0 0,0 0,-1 1,1-1,0 0,0 0,0 0,-1 0,1 0,0 0,0 0,-1 0,1 0,0 0,0 0,0 0,-1 0,1 0,0 0,0 0,0 0,-1 0,1 0,0-1,0 1,0 0,-1 0,1 0,0 0,0 0,-3 25,24 354,-16-163,-5-216,0 0,0 0,1-1,-1 1,0 0,1 0,-1-1,0 1,0 0,1 0,-1 0,0 0,1 0,-1-1,0 1,1 0,-1 0,0 0,1 0,-1 0,0 0,1 0,-1 0,0 0,1 0,-1 0,1 0,-1 0,0 1,0-1,1 0,-1 0,0 0,1 0,-1 1,0-1,1 0,-1 0,0 1,0-1,1 0,-1 0,0 1,0-1,0 0,0 1,1-1,-1 0,0 1,0-1,0 0,0 1,0-1,0 0,0 1,0-1,0 0,0 1,0-1,0 0,0 1,0-1,0 0,20-29,-18 25,3-4,0-2,0 0,0 0,1 0,1 1,-1 0,2 0,-1 1,1 0,0 0,1 1,0 0,0 0,0 1,1 0,0 1,7-3,-14 8,0-1,0 1,0 0,0 0,0 0,0 1,0-1,0 1,0 0,-1-1,1 1,0 0,0 1,-1-1,1 0,-1 1,1-1,-1 1,1 0,-1 0,0 0,0 0,0 0,0 1,-1-1,1 1,0-1,0 2,2 4,0-1,-1 1,0 0,0 0,0 0,-1 0,0 0,-1 1,1 4,-3-5,-1 1,1-1,-1 1,-1-1,1 0,-2 0,1 0,-1 0,0 0,0-1,-1 0,0 0,-1 0,1 0,-1-1,0 0,-1 0,0-1,0 0,0 0,0 0,-1-1,1 0,-1-1,0 0,-1 0,1 0,0-1,-1-1,-2 1,11-2,0-1,0 1,0 0,0-1,0 1,1-1,-1 1,0-1,0 1,0-1,0 1,0-1,0 1,-1 0,1-1,0 1,0-1,0 1,0-1,0 1,-1 0,1-1,0 1,0-1,-1 1,1 0,0-1,-1 1,1 0,0 0,-1-1,1 1,0 0,-1 0,1-1,-1 1,1 0,-1 0,1 0,0 0,-1 0,1-1,-1 1,1 0,-1 0,1 0,-1 0,1 0,0 1,-1-1,1 0,-1 0,1 0,-1 0,1 0,-1 1,14-13</inkml:trace>
  <inkml:trace contextRef="#ctx0" brushRef="#br1" timeOffset="57309.725">21845 6518,'-9'-4,"0"0,-1 1,1 0,-1 1,0 0,0 0,0 1,0 0,0 1,0 0,0 1,0 0,0 0,0 1,0 1,1-1,-1 2,-7 3,14-6,1 0,0 1,0-1,0 0,1 1,-1 0,0 0,0-1,1 1,-1 0,1 0,0 0,0 1,0-1,0 0,0 0,0 1,0-1,1 0,-1 1,1-1,-1 1,1-1,0 0,0 1,0-1,1 1,-1-1,1 1,-1-1,1 0,0 1,-1-1,1 0,1 0,-1 1,0-1,0 0,2 1,69 71,23-14,33 26,-126-86,-1 1,1 0,-1 0,0 0,0 0,1 1,-1-1,0 0,0 0,0 1,0-1,0 1,-1-1,1 1,0-1,-1 1,1-1,-1 1,1 0,-1-1,0 1,0 0,0-1,0 1,0 0,0-1,0 1,0 0,-1-1,1 1,-1 0,1-1,-1 1,1-1,-1 1,0-1,0 1,0-1,0 0,0 1,0-1,0 0,-1 0,1 0,0 0,0 0,-1 0,1 0,-1 0,1-1,-19 10,0-1,-1-1,0-1,0-1,-1-1,1-1,-11 0,18-1,-173 20,135-19</inkml:trace>
  <inkml:trace contextRef="#ctx0" brushRef="#br1" timeOffset="57673.354">20268 7213,'94'-7,"1"3,10 6,-70-2,1066 59,-577-23,-335-29,-142-11,-47 4,1 0,-1 1,0-1,1 0,-1 0,1 0,-1 0,1 1,-1-1,0 0,1 0,-1 0,1 0,-1 0,1 0,-1 0,0 0,1 0,-1-1,1 1,-1 0,0 0,1 0,-1 0,1 0,-1-1,0 1,1 0,-1 0,0-1,1 1,-1 0,0-1,1 1,-1 0,0-1,0 1,1-1,-1 1,0 0,0-1,0 1,0-1,0 1,1 0,-1-1,0 1,0-1,0 1,0-1,0 1,0 0,0-1,0 1,-1-1,1 1,0-1,0 1,0 0,0-1,-1 1,1-1,0 1,0 0,-1-1,1 1,0 0,0-1,-1 1,1 0,-28-15,-6 1,0 2</inkml:trace>
  <inkml:trace contextRef="#ctx0" brushRef="#br1" timeOffset="58072.322">22701 6251,'-1'-1,"0"-1,-1 1,1 0,-1 0,1-1,-1 1,0 0,1 0,-1 1,0-1,1 0,-1 0,0 1,0-1,0 1,0 0,0-1,0 1,0 0,0 0,0 0,1 1,-1-1,0 0,0 1,0-1,0 1,0-1,1 1,-1 0,0 0,0 0,1 0,-1 0,1 0,-1 1,1-1,-1 0,1 1,0-1,0 1,0-1,0 1,0 0,0-1,0 1,0 0,1 0,-1 0,1 0,-1 1,0-1,1 0,0 0,-1 0,1-1,0 1,0 0,0 0,0 0,0 0,0 0,1 0,-1 0,1-1,-1 1,1 0,0 0,-1 0,1-1,0 1,0-1,0 1,1-1,-1 1,0-1,1 1,-1-1,0 0,1 0,0 0,-1 0,1 0,-1 0,1 0,0 0,0-1,0 1,-1-1,1 1,0-1,0 0,0 0,0 1,0-1,0-1,0 1,-1 0,1 0,0-1,0 1,0-1,0 0,-1 1,1-1,0 0,0 0,2-2,-1 1,1 0,-1-1,0 1,0-1,0 0,0 0,-1 0,1-1,-1 1,0-1,0 1,0-1,0 0,-1 1,1-1,-1 0,0 0,0 0,0 0,-1 0,0-1,1 1,-1 0,-1 0,1 0,-1 0,1 0,-1 0,0 0,-1 0,1 0,-1 0,1 1,-1-1,0 0,-1 1,1 0,-1-1,1 1,-1 0,0 0,0 0,0 1,-1-1,1 1,-1 0,1 0,-1 0,0 0,1 1,-1-1,-3 0,4 2,0 0,0 0,-1 0,1 1,0-1,0 1,0 0,0 0,0 0,0 0,1 0,-1 1,0-1,0 1,1 0,-1 0,1 0,0 0,-1 0,1 0,0 1,0-1,1 1,-1-1,0 1,0 1,-21 78,20-39</inkml:trace>
  <inkml:trace contextRef="#ctx0" brushRef="#br1" timeOffset="58335.279">22754 6986,'18'9,"11"-1,7-7,0-8,-7-10,-7-8,-8-5,-11 0,-13 4,-14 5,-11 12,-10 11,-5 13,-2 9,8 2</inkml:trace>
  <inkml:trace contextRef="#ctx0" brushRef="#br1" timeOffset="59705.003">21938 7709,'5'-10,"1"5,0 14,-1 19,-2 19,-1 14,-1 13,0 8,-1 1,0-4,-1-7,3-11,1-11,0-14</inkml:trace>
  <inkml:trace contextRef="#ctx0" brushRef="#br1" timeOffset="59969.016">21658 7990,'21'-5,"22"-1,20-2,17-2,9 0,3 3,-3 2,-10 2,-18 2</inkml:trace>
  <inkml:trace contextRef="#ctx0" brushRef="#br1" timeOffset="60278.761">22313 8203,'0'5,"0"1,0 0,1-1,-1 1,1 0,1-1,-1 1,1-1,0 0,0 1,1-1,-1 0,1 0,0 0,0-1,1 1,-1-1,1 0,0 0,1 0,-1 0,0-1,1 0,0 0,0 0,0 0,0-1,0 0,1 0,-1 0,1-1,0 1,0-2,0-1,0 0,0 0,0 0,-1-1,1 1,0-2,-1 1,1 0,-1-1,0 0,0 0,0-1,0 0,0 1,-1-1,0-1,0 1,0-1,0 0,-1 1,2-4,-3 5,0-1,0 1,0 0,0-1,-1 1,0-1,0 0,0 1,0-1,0 0,-1 0,0 1,0-1,0 0,0 0,0 0,-1 1,0-1,1 0,-1 1,-1-1,1 1,-1-1,1 1,-1-1,0 1,0 0,0 0,-1 0,1 0,-1 0,1 1,-1-1,0 1,-2-2,-3-1,0 0,0 1,0 0,-1 1,1 0,-1 0,0 0,0 1,0 1,0 0,0 0,0 0,0 1,-1 1,1-1,0 2,0-1,0 1,0 0,1 1,-1 0,-7 4,15-6,-1-1,0 1,0 0,0 0,1 0,-1 0,0 0,1 0,-1 0,1 0,-1 1,1-1,0 0,-1 1,1 0,0-1,0 1,0-1,0 1,0 0,1 0,-1 0,0 0,1-1,-1 1,1 0,0 0,0 0,0 0,0 0,0 0,0 0,0 0,1 0,-1 0,1 0,-1 0,1-1,0 1,0 0,0 0,0-1,0 1,0 0,0-1,0 1,1-1,-1 0,0 1,1-1,1 1,29 18,4-3</inkml:trace>
  <inkml:trace contextRef="#ctx0" brushRef="#br1" timeOffset="61084.225">23022 8163,'-12'-11,"0"1,0 0,-1 1,0 0,-1 1,0 0,0 1,0 1,-1 0,-11-2,19 6,-1 0,1 1,-1-1,1 1,-1 1,1 0,-1 0,1 0,-1 1,0 0,1 0,0 1,-1 0,1 1,0-1,0 1,0 1,0-1,1 1,0 0,-1 1,1-1,0 1,3-2,0 0,0-1,1 1,-1 1,1-1,-1 0,1 0,0 1,0-1,0 1,1 0,-1 0,1-1,0 1,0 0,1 0,-1 0,1 0,-1 0,1 0,1 0,-1 0,0 0,1 0,0 0,0 0,0 0,0 0,1-1,0 1,-1 0,1-1,1 1,-1-1,0 0,1 0,0 0,-1 0,1 0,0-1,1 1,-1-1,0 1,11 4,0-1,-1 0,2-1,-1-1,1 0,-1-1,1 0,0-1,0-1,0 0,0-1,0-1,1 0,-2-1,2-1,65-30,-78 31,-1 1,0-1,0 1,0-1,1 0,-2 0,1 0,0 0,0 0,-1 0,1 0,-1-1,1 1,-1-1,0 1,0-1,0 1,0-1,-1 1,1-1,-1 0,0 0,1 1,-1-1,0 0,-1 1,1-1,0 0,-1 0,0-1,1 3,-1 0,1-1,-1 1,1 0,-1 0,0 0,1-1,-1 1,0 0,0 0,0 0,0 0,0 0,0 0,0 0,0 1,0-1,0 0,-1 1,1-1,0 1,0-1,-1 1,1-1,0 1,-1 0,1 0,0-1,-1 1,1 0,-1 0,1 1,0-1,-1 0,1 0,0 1,-1-1,1 0,0 1,0 0,-1-1,1 1,0 0,0-1,0 1,0 0,0 0,0 0,0 0,0 0,0 0,0 0,1 0,-1 1,0-1,1 0,-1 0,1 1,-1-1,1 0,0 1,-1-1,1 1,0 1,-1 0,1 0,0 0,0 1,0-1,1 0,-1 0,1 0,0 0,0 0,0 0,0 0,0 0,0 0,1 0,0-1,-1 1,1-1,0 1,0-1,1 0,-1 1,0-1,1 0,-1 0,1-1,0 1,-1-1,1 1,90 30,-78-30,0-2,1 0,-1-1,0 0,1-1,-1-1,0-1,0 0,-1 0,1-2,-1 0,0 0,-1-2,0 1,0-2,0 0,-1 0,0-1,-1-1,0 0,-1 0,0-1,-1 0,0-1,-1 0,0 0,-1-1,-1 0,3-8,3-17,-1 0,-2-1,-1 0,-3 0,-1-1,-2 0,-2 0,-2-19,1 52,2-5,-1 0,-1 0,0 0,-1 0,-1 0,0 0,0 1,-1-1,-1 1,-4-9,8 20,0 0,0 0,-1 0,1 0,0 0,-1 0,1 0,-1 0,1 0,-1 1,1-1,-1 0,1 1,-1 0,0-1,1 1,-1 0,1 0,-1 0,0 0,1 0,-1 0,0 0,1 0,-1 1,0-1,1 1,-1-1,1 1,-1 0,1 0,-1-1,1 1,0 0,-1 0,1 0,0 1,0-1,0 0,0 0,0 1,0-1,0 0,0 1,0-1,1 1,-1-1,0 1,1 0,-1-1,1 2,-12 21,2-1,1 2,0-1,2 1,1 0,1 1,1 0,1 0,1 15,-2-12,1-1,2 1,1 0,1 0,1-1,2 1,0-1,2 0,2 0,0 0,2-1,1-1,1 1,1-2,15 23,-25-44,-1-1,1 1,0 0,-1-1,2 0,-1 1,0-1,1-1,-1 1,1 0,0-1,0 0,0 0,0 0,0 0,1-1,-1 1,0-1,1 0,-1-1,1 1,-1-1,1 0,-1 0,1 0,-1 0,1-1,-1 0,1 0,-1 0,0-1,0 1,1-1,1-1,2-5,1-1,-1 0,0 0,-1 0,0-1,-1 0,0-1,0 1,-1-1,-1 0,0 0,0-1,-1 1,-1-1,0 0,0 0,-1 0,0-4,-8-30,7 45,0 0,0 0,-1 0,1 0,0 0,-1 0,1 1,-1-1,1 0,-1 0,1 0,-1 1,0-1,1 0,-1 0,0 1,0-1,1 1,-1-1,0 1,0-1,0 1,0-1,0 1,0 0,0-1,0 1,0 0,1 0,-1 0,0 0,0 0,0 0,0 0,0 0,0 0,0 0,0 1,0-1,0 0,0 1,0-1,-3 4,0-1,1 1,0-1,0 1,0 0,0 1,1-1,0 0,0 1,0-1,0 1,0 0,1-1,0 1,0 0,1 0,-1 0,1 0,0 0,0 0,1 0,-1 0,1 2,0 0,1 0,0 0,0-1,0 1,1 0,0-1,0 0,1 0,-1 0,1 0,1 0,-1-1,1 0,0 0,0 0,0 0,1-1,0 0,0 0,0 0,0-1,3 1,8 4,1 0,1-2,-1 0,1-1,0 0,1-2,16 1,11-2</inkml:trace>
  <inkml:trace contextRef="#ctx0" brushRef="#br1" timeOffset="61351.552">23382 7882,'-16'-4,"-7"-5,4 1,18 0,24 2,29 3,30 0,27 5,-6 0</inkml:trace>
  <inkml:trace contextRef="#ctx0" brushRef="#br1" timeOffset="66467.174">21925 8711,'-4'227,"-17"76,20-293,-1 106,3-111,-1 0,1 0,1 0,-1 0,1-1,-1 1,1-1,1 1,-1-1,1 0,-1 0,1 0,0 0,1 0,-1-1,1 1,0-1,-1 0,1 0,1 0,-1-1,0 1,11 2,-1-1,1-1,0 0,0 0,0-2,0 0,1-1,-1 0,0-1,0-1,0 0,0-1,12-4,-11 3,0-1,0 0,-1-1,0-1,0 0,-1-1,0 0,0-1,7-7,9-12</inkml:trace>
  <inkml:trace contextRef="#ctx0" brushRef="#br1" timeOffset="66668.655">21591 9046,'22'-5,"25"-6,23-3,21-4,13 1,5 4,-2 3,-20 4</inkml:trace>
  <inkml:trace contextRef="#ctx0" brushRef="#br1" timeOffset="67252.787">22300 9473,'9'-12,"-1"0,0-1,-1 1,0-2,-1 1,0-1,-2 0,1 0,-2 0,0-1,0 1,-1-1,-1 0,-1 1,0-1,-1 0,-1-5,1 8,1 11,-1 0,1 0,0 0,-1 1,1-1,0 0,0 0,0 0,0 0,-1 0,1 0,1 0,-1 0,0 0,0 0,0 0,0 0,1 0,-1 0,1 0,-1 0,0 0,1 1,-1-1,1 0,0 0,-1 0,1 1,0-1,-1 0,1 1,0-1,0 1,0-1,-1 1,1-1,0 1,0-1,0 1,0 0,0 0,0-1,0 1,0 0,0 0,0 0,1 0,35-2,0 2,0 2,0 1,26 6,-57-8,0-1,1 1,-1 0,0 0,0 0,1 1,-1 0,0 0,-1 1,1 0,0 0,-1 0,0 1,1-1,-1 1,-1 1,1-1,-1 1,1-1,-1 1,-1 0,1 1,-1-1,0 1,0-1,0 1,-1 0,1 4,-13 93,0-35,10-66,0 1,0 0,0-1,0 1,0-1,1 1,0 0,-1-1,1 1,0-1,0 1,0-1,1 0,-1 1,1-1,-1 0,1 0,0 0,-1 0,1 0,0-1,0 1,0 0,1-1,-1 1,0-1,1 0,-1 0,1 0,-1 0,1 0,-1-1,1 1,-1-1,1 1,0-1,1 0,11 1,0 0,1-1,-1-1,1 0,-1-1,0 0,0-2,0 0,0 0,0-1,-1-1,0-1,0 0,-1-1,0 0,1-1,-9 5,0 0,0-1,-1 1,0-1,0 0,0 1,-1-2,1 1,-1 0,0-1,-1 0,1 1,0-5,-2 7,-1 0,1 1,-1-1,1 0,-1 1,0-1,0 0,0 1,-1-1,1 0,-1 1,1-1,-1 0,0 1,0-1,0 1,0-1,-1 1,1 0,-1 0,1-1,-1 1,0 0,1 0,-1 1,0-1,-1 0,1 1,0-1,0 1,-1-1,1 1,-2-1,1 0,-1 0,0 1,0-1,0 1,1 0,-1 0,0 0,0 0,-1 1,1 0,0 0,0 0,0 0,0 1,0-1,0 1,0 0,0 0,0 1,1-1,-1 1,0 0,1 0,-1 0,1 0,-1 0,1 1,0 0,0 0,1 0,-1 0,0 0,1 0,0 1,0-1,0 1,0-1,0 1,1 0,-1 0,1 0,0 0,1 0,-1 0,1 0,-1 3,5 0,-1 0,1 0,0-1,0 0,1 1,0-2,0 1,0-1,1 1,0-1,0-1,0 1,1-1,-1 0,1-1,0 0,0 0,0 0,0-1,1 0,-1 0,1-1,0 0,126 25,-72-20</inkml:trace>
  <inkml:trace contextRef="#ctx0" brushRef="#br1" timeOffset="68254.782">23610 8844,'-19'-63,"5"51,4 36,-11 180,17-149,0 8,-2 1,3 0,6 52,-4-115,1 1,0 0,-1 0,1 0,0-1,0 1,0 0,0 0,0-1,1 1,-1 0,1 0,-1 0,1-1,-1 1,1 0,0-1,0 1,0-1,0 1,0-1,0 1,0-1,0 0,1 0,-1 1,1-1,-1 0,1 0,-1 0,1-1,-1 1,1 0,0 0,-1-1,1 1,0-1,0 0,-1 1,1-1,0 0,0 0,0 0,0 0,10-6,-1 0,1-1,-1 0,0 0,-1-1,0-1,0 0,2-3,25-21,34-7,-69 39,0 1,0-1,0 1,-1-1,1 1,0 0,0 0,0 0,0 0,0 0,0 0,0 0,0 1,0-1,0 1,0-1,0 1,0 0,-1 0,1 0,0 0,-1 0,1 0,0 0,-1 0,0 1,1-1,-1 1,0-1,1 1,-1-1,0 1,0 0,0 0,-1-1,1 1,0 0,0 2,1 2,0 1,0 0,-1 0,1 0,-1 0,-1 0,0 1,0-1,0 0,-1 0,0 0,0 0,-1 0,1 0,-2 0,1 0,-1-1,0 1,0-1,-1 0,0 0,0 0,0 0,-1-1,0 1,0-1,0-1,-1 1,0-1,0 0,0 0,0 0,0-1,-1 0,1 0,-3 0,8-3,-1 0,0 1,0-1,1 0,-1 0,0 0,0 0,1 0,-1 0,0-1,0 1,1 0,-1-1,0 0,1 1,-1-1,1 0,-1 0,1 0,-1 0,1 0,0 0,-1 0,1 0,0 0,0-1,0 1,0-1,0 1,0-1,0 1,0-1,1 1,-1-1,0 0,1 1,0-1,-1 0,1 1,0-1,0 0,0 0,0 1,0-1,0 0,1 0,-1 1,0-1,1 0,0 0,3-7,2 1,-1-1,1 1,0 0,1 0,0 1,0 0,0 0,1 1,0 0,1 0,-1 1,1 0,0 0,0 1,0 0,10-2,6-4,1 2,1 1,-1 0,1 2,0 1,21 0,-46 4,1-1,0 1,-1 0,1 0,0 0,-1 0,1 0,0 0,-1 1,1-1,0 1,-1 0,1 0,-1 0,1 0,-1 0,0 1,1-1,-1 1,0-1,0 1,0 0,0 0,0 0,0 0,-1 0,1 0,-1 1,0-1,1 0,-1 1,0-1,0 1,0-1,-1 1,6 33,-7-32,1-1,0 1,0 0,0-1,0 1,1-1,-1 1,1-1,0 1,0-1,1 1,-1-1,1 0,-1 1,1-1,0 0,0 0,0 0,1-1,-1 1,1-1,-1 1,1-1,0 0,0 0,0 0,0 0,0 0,1-1,-1 1,0-1,3 1,3-2,0 0,0 0,-1-1,1 0,0 0,0-1,-1 0,1-1,-1 1,1-2,-1 1,0-1,-1-1,1 1,-1-1,1-1,-1 1,-1-1,1 0,-1-1,0 1,-1-1,0-1,0 1,0-1,-1 1,0-1,-1-1,1 1,-1-1,10-33,-7 80,-6-25,0 1,1-1,0 0,2 1,-1-1,1 0,1 0,2 5,-4-14,0 0,0 0,0 0,1 0,0 0,-1 0,1-1,1 1,-1-1,0 0,1 0,0 0,-1 0,1-1,0 1,1-1,-1 0,0 0,0-1,1 1,-1-1,1 0,0 0,-1-1,5 1,2-2,1-1,-1 0,0-1,0 0,0-1,0 0,0 0,-1-1,0-1,0 0,0 0,-1-1,0 0,0-1,0 0,-1 0,-1-1,1 0,-1 0,-1-1,0 0,0 0,-1 0,0-1,-1 0,0 0,-1 0,1-4,3-26,-7 42,1-1,-1 0,0 1,0-1,0 0,0 1,0-1,0 0,1 1,-1-1,0 0,0 1,0-1,0 1,0-1,-1 0,1 1,0-1,0 0,0 1,0-1,0 0,0 1,0-1,-1 0,1 1,0-1,0 0,-1 0,1 1,0-1,0 0,-1 0,1 1,0-1,-1 0,1 0,0 0,0 0,-1 1,1-1,-1 0,1 0,0 0,-1 0,1 0,0 0,-1 0,1 0,0 0,-1 0,1 0,0 0,-1 0,1 0,0 0,-1 0,1-1,0 1,-1 0,1 0,0 0,-1-1,1 1,0 0,-1 0,1-1,0 1,-2 5,0 1,0-1,0 1,1-1,0 1,0 0,1 0,-1-1,1 1,1 0,-1 0,1 0,0-1,0 1,0 0,1-1,0 1,0-1,1 0,-1 0,1 0,0 0,1 0,-1 0,1-1,0 0,0 0,0 0,1 0,-1 0,1-1,0 0,0 0,1 0,23 10,-2-4</inkml:trace>
  <inkml:trace contextRef="#ctx0" brushRef="#br1" timeOffset="68526.053">24813 8844,'-2'21,"3"15,7 14,1-3</inkml:trace>
  <inkml:trace contextRef="#ctx0" brushRef="#br1" timeOffset="68776.856">25094 9447,'16'-8,"0"-1,-1 0,0-1,-1 0,0-1,0-1,-1 0,-1-1,0-1,-1 0,-1 0,0-1,0 0,-2-1,0 0,0-1,-8 16,1-1,0 1,0-1,-1 0,1 1,-1-1,1 0,-1 1,0-1,1 0,-1 0,0 1,0-1,0 0,-1 0,1 1,0-1,-1 0,1 1,-1-1,1 0,-1 1,0-1,0 0,0 1,0 0,0-1,0 1,0-1,0 1,0 0,-1 0,1 0,-1 0,1 0,-1 0,1 0,-1 0,1 0,-1 1,0-1,1 1,-1-1,0 1,1 0,-1 0,0-1,0 1,0 0,1 1,-1-1,0 0,0 0,1 1,-6 0,0 0,0 1,0 0,1 0,-1 1,1-1,-1 1,1 1,0-1,0 1,1 0,-1 1,1-1,0 1,0 0,0 1,1-1,-1 2,2-3,1-1,0 1,-1-1,2 1,-1 0,0 0,1 0,0 0,-1 0,2 0,-1 0,0 0,1 1,0-1,0 0,0 0,0 1,1-1,0 0,0 0,0 0,0 0,1 0,-1 0,1 0,0 0,0-1,0 1,1-1,2 3,13 9,0-1,1 0,0-2,2 0,-1-2,1 0,0-1,1-1,0-1,1-1,-1-1,8 0,-18-2,85 19</inkml:trace>
  <inkml:trace contextRef="#ctx0" brushRef="#br1" timeOffset="70396.767">26938 9232,'-33'-7,"17"2,-1 1,0 1,0 0,0 1,0 1,0 0,-1 1,1 1,0 1,0 1,-15 3,28-4,0-1,1 1,-1 0,0-1,1 2,0-1,-1 0,1 1,0-1,0 1,1 0,-1 0,0 0,1 0,0 0,0 1,0-1,0 1,0 0,1-1,0 1,0 0,0 0,0 0,0 0,1 0,-1 0,1 0,0 0,1 0,-1 0,1 0,-1 0,1-1,0 1,1 0,-1 0,1-1,0 1,-1 0,1-1,1 0,-1 1,1 0,8 5,0 0,0-1,1-1,0 0,0 0,1-1,0 0,0-1,0-1,0 0,1-1,0 0,-1-1,1-1,0 0,0-1,0 0,0-1,0-1,0 0,-1-1,9-3,-13 4,-1-1,1 0,-1-1,0 0,0 0,0 0,-1-1,1 0,-1-1,-1 0,2 0,-5 3,-1 0,1 0,-1 1,1-1,-1-1,0 1,0 0,-1-1,1 1,-1 0,1-1,-1 0,0 1,0-1,-1 0,1 0,-1 1,0-1,0 0,0 0,0 0,-1 1,0-1,1 0,-1 0,-2-2,3 4,0 1,-1 0,1 0,0 0,-1-1,0 1,1 0,-1 0,1 0,-1 0,0 0,0 0,0 0,0 0,0 0,0 1,0-1,0 0,0 0,0 1,0-1,0 1,0-1,-1 1,1-1,0 1,0 0,0 0,-1 0,1-1,0 1,-1 0,1 0,0 1,0-1,-1 0,1 0,0 1,0-1,0 1,-1-1,1 1,0-1,0 1,0 0,0-1,0 1,0 0,0 0,0 0,0 0,1 0,-1 0,0 0,0 0,1 0,-1 0,1 0,-1 0,1 1,0-1,-1 0,1 1,-5 19,0 1,2 0,1 0,1 0,0 0,2-1,0 1,2 0,0 0,2 0,0-1,2 2,67 253,-71-271,-1 1,-1-1,1 1,-1-1,0 1,0 0,-1 0,0 0,0-1,0 1,0 0,-1 0,0-1,0 1,-1 0,0-1,0 1,0-1,0 0,-1 0,0 0,0 0,0 0,-1 0,0-1,0 0,0 1,0-2,-1 1,0 0,-5 0,1-1,-1 0,0 0,0-1,-1 0,1-1,0-1,0 1,-1-1,1-1,0 0,0-1,-1 0,1 0,1-1,-1 0,0-1,1 0,-1 0,1-1,0-1,1 1,0-1,-1-1,2 0,-1 0,1 0,0-1,1 0,0 0,0-1,0 1,1-1,1-1,-1 1,2 0,0 1,1-1,0 0,0 1,0-1,1 0,1 0,0 0,0 0,0 0,1 0,1 0,-1 1,1-1,1 0,0 1,0 0,0-1,1 1,1 0,-1 1,1-1,1 1,-1 0,1 0,0 1,1 0,-1 0,3-2,20-10,-1 1,2 1,0 1,1 2,0 1,1 1,32-6,60-22,-111 36,0-1,-1-1,1 0,-1-1,0 0,0-1,-1-1,0 1,0-2,-1 1,0-2,0 1,-1-1,0-1,-1 1,3-6,-10 13,-1-1,1 1,-1-1,1 1,-1-1,0 1,0 0,-1-1,1 1,-1-1,0 1,1-1,-1 1,-1 0,1 0,-1 0,1 0,-1 0,0 0,0 0,0 0,0 0,-1 1,1-1,-1 1,1 0,-1 0,0 0,0 0,0 0,0 1,0-1,0 1,-1 0,1 0,0 0,-1 0,1 0,0 1,-1 0,1 0,-1 0,1 0,-1 0,1 1,-1-1,1 1,0 0,-1 0,1 0,0 0,-3 2,4 0,-1 0,1-1,-1 1,1 0,0 1,0-1,0 0,0 1,1-1,0 1,-1-1,1 1,0 0,1-1,-1 1,1 0,-1 0,1 0,0-1,1 1,-1 0,1 0,-1 0,1-1,0 1,1 0,-1-1,1 1,-1-1,1 0,0 1,0-1,1 0,-1 0,2 2,4 5,0 0,1 0,0 0,0-1,1-1,0 0,1 0,-1-1,2 0,-1-1,1 0,0-1,0 0,0-1,1 0,-1-1,1 0,0-1,7 0,-15-2,-1-1,0 1,0 0,0-1,0 0,0 0,0 0,0-1,0 1,0-1,-1 0,1 0,-1 0,1-1,-1 1,0-1,0 1,0-1,0 0,0-1,-1 1,1 0,-1-1,0 1,0-1,0 0,0-1,29-115,-27 94,4 2,-6 56,-2-24,-1 0,2 0,-1 0,1 0,0 0,0 0,1-1,0 1,1 0,0-1,0 0,0 0,1 0,0 0,0 0,1-1,0 1,5 4,-3-6,1 0,0-1,-1 0,1 0,0-1,1 0,-1-1,0 1,1-2,0 1,-1-1,1-1,0 1,0-1,-1-1,1 0,0 0,-1 0,1-1,-1-1,1 0,-1 0,0 0,0-1,-1 0,1 0,-1-1,0 0,0-1,0 1,-1-1,0-1,0 1,2-4,43-83,-50 93,-1 0,1 0,-1 0,1 0,-1 0,1 0,-1 0,1 0,-1 0,1 0,-1 1,0-1,1 0,-1 0,1 1,-1-1,1 0,-1 1,0-1,1 0,-1 1,0-1,1 0,-1 1,0-1,0 1,1-1,-1 1,0-1,0 1,0-1,0 1,1-1,-1 1,0-1,0 1,0-1,0 1,0-1,0 1,0-1,0 1,-1-1,1 1,0-1,0 0,0 1,0-1,-1 1,2 3,0 3,0 0,1 0,0 0,0 0,0 0,1 0,0 0,1-1,-1 1,1-1,0 0,1 0,0 0,0-1,0 0,0 0,1 0,0 0,0-1,0 0,0-1,1 1,0-1,-1 0,1-1,3 1,-1 0,-1-1,1-1,0 1,0-2,0 1,0-1,0 0,0-1,-1 0,1-1,0 1,0-2,-1 1,1-1,-1-1,0 1,0-1,0-1,-1 0,1 0,-1 0,0-1,-1 0,1 0,-1-1,0 1,-1-1,0-1,0 1,0-1,-1 0,0 0,-1 0,3-6,-2-53,-4 66,0 0,0-1,0 1,-1 0,1 0,0-1,0 1,-1 0,1-1,-1 1,1 0,-1 0,1 0,-1 0,0-1,0 1,0 0,1 0,-1 0,0 0,0 1,0-1,0 0,0 0,-1 1,1-1,0 0,0 1,0-1,-1 1,1 0,0-1,-1 1,1 0,0 0,0 0,-1 0,1 0,0 0,-1 0,1 0,0 0,-1 1,1-1,0 0,0 1,-1 0,-1 1,1 1,-1 0,0-1,1 1,0 0,0 1,0-1,0 0,0 1,1-1,0 1,0-1,-1 1,2 0,-1 0,0-1,1 1,0 0,0 0,0-1,0 1,1 0,-1 0,1-1,0 1,0 0,0-1,1 1,-1-1,1 1,0-1,2 3,1 3,0 0,0 0,1-1,0 0,1 0,-1 0,2-1,-1 0,1-1,0 1,0-1,1-1,0 0,0 0,0-1,0 0,1 0,-1-1,1 0,0-1,0 0,0-1,10 1,-15-3,-1 0,1-1,-1 1,1-1,-1 0,1 0,-1 0,0 0,0-1,0 0,-1 0,1 0,-1 0,1 0,-1-1,0 1,0-1,-1 0,1 0,-1 0,0 0,0-1,0 1,0-1,-1 0,23-118,-24 109,-1 11,1 1,-1-1,1 1,0-1,0 1,0-1,0 0,0 1,1-1,-1 1,1 0,-1-1,1 1,0-1,0 1,0 0,0-1,0 1,1 0,-1 0,1 0,0 0,-1 0,1 1,0-1,0 0,0 1,0-1,0 1,1-1,11 2,-1 0,1 0,-1 1,1 1,-1 0,1 1,6 3,4-1,-20-5,1 0,-1 0,0 1,1 0,-1-1,0 2,0-1,1 0,-1 1,0 0,0 0,-1 0,1 0,0 0,-1 1,1 0,-1 0,0 0,0 0,0 0,0 1,-1-1,1 1,-1 0,0 0,0-1,0 1,-1 1,1-1,-1 0,0 0,-7 44,5-44,0-1,0 0,0 1,0-1,0 1,1-1,-1 1,1-1,0 1,0-1,0 1,1 0,-1-1,1 1,0-1,0 0,0 1,0-1,1 0,-1 1,1-1,0 0,0 0,0 0,0-1,1 1,-1 0,1-1,0 0,0 1,12 3,0-1,1 0,-1-1,1-1,0 0,0-1,1-1,-1-1,0 0,0-1,1 0,14-5,23-4,-5-1</inkml:trace>
  <inkml:trace contextRef="#ctx0" brushRef="#br1" timeOffset="71135.726">29505 9312,'-12'-5,"0"0,0 0,-1 2,1-1,-1 1,0 1,0 1,0-1,0 2,-1 0,1 1,0 0,-9 2,20-2,-1-1,0 1,1 0,-1 0,1 0,0 0,-1 0,1 0,0 1,0-1,-1 1,1-1,1 1,-1 0,0 0,0 0,1 0,-1 0,1 0,-1 1,1-1,0 0,0 1,0-1,0 1,1-1,-1 1,0 0,1-1,0 1,0-1,0 1,0 0,0-1,0 1,1 0,-1-1,1 1,0-1,0 1,0-1,0 0,0 1,0-1,1 1,6 4,1-1,0 0,0-1,0 0,0 0,1-1,0 0,0-1,0 0,0-1,0 0,0 0,1-1,-1 0,1-1,-1 0,1-1,6-1,-11 2,-1-1,0 0,0 1,1-2,-1 1,0-1,0 1,0-1,0-1,-1 1,1-1,-1 0,1 0,-1 0,0 0,4-5,-8 10,0 0,0-1,0 1,0 0,1-1,-1 1,1-1,-1 1,1-1,0 1,-1-1,1 1,0-1,0 1,0-1,0 0,0 0,0 1,1-1,-1 0,0 0,1 0,-1 0,0-1,1 1,-1 0,1-1,-1 1,1 0,0-1,-1 0,1 1,54 9,-42-10,-1-2,0 0,0 0,0-1,0 0,0-2,-1 1,1-1,-1-1,0 0,-1-1,0 0,0-1,0 0,-1-1,0 0,-1-1,0 0,-1 0,0 0,0-1,-1-1,0 1,-1-1,-1 0,0-1,0 1,-1-1,-1 0,13-42,-3-1,-2 0,-2-1,-3 0,-3 0,-3-39,1 81,-2 1,1 0,-2 0,0 0,-1 0,0 1,-2-6,4 17,-1 1,1-1,0 0,0 1,-1-1,1 1,0-1,-1 1,0 0,1-1,-1 1,0 0,0 0,1 0,-1 0,0 1,0-1,0 0,0 1,0 0,0-1,0 1,0 0,0 0,0 0,0 0,0 0,0 1,0-1,0 0,0 1,0 0,0-1,0 1,0 0,0 0,0 0,1 0,-1 1,0-1,1 0,-1 1,1-1,0 1,-1-1,1 1,0 0,0-1,0 1,0 1,-15 17,2 1,0 0,1 2,1-1,2 1,0 1,1 0,2 0,0 1,2 0,0 0,2 0,1 1,1 0,-2-5,2-1,0 1,1-1,1 1,2-1,-1 0,2 1,1-1,1-1,0 1,1-1,1 0,1-1,1 1,0-2,2 0,0 0,7 7,-14-19,0 0,1-1,0 0,0 0,0-1,0 1,0-1,1 0,-1-1,1 0,0 0,0 0,0-1,0 0,0 0,0-1,0 0,0 0,0 0,0-1,0 0,0-1,-1 1,1-2,0 1,-1 0,1-1,-1-1,0 1,0-1,0 0,0 0,-1 0,2-3,4-4,0 0,-1-1,-1 0,0-1,-1 0,0 0,-1-1,0 0,-1 0,-1 0,0-1,0-7,-4-1,-1 23,0 0,0-1,0 1,0 0,0-1,0 1,-1 0,1 0,0-1,0 1,0 0,-1 0,1-1,0 1,0 0,-1 0,1 0,0 0,0-1,-1 1,1 0,0 0,-1 0,1 0,0 0,-1 0,1 0,0 0,0 0,-1 0,1 0,0 0,-1 0,1 0,0 0,-1 0,1 0,0 0,-1 0,1 0,0 0,0 1,-1-1,1 0,0 0,0 0,-1 0,1 1,0-1,0 0,-1 0,1 1,0-1,0 0,0 0,0 1,-1-1,1 0,0 1,0-1,0 0,0 1,0-1,0 0,-5 8,0 1,0-1,1 0,0 1,0 0,1 0,1 0,-1 0,1 1,1-1,0 1,0-1,1 1,0-1,1 1,0-1,0 1,3 7,-2-8,0-1,0 0,1 0,1 0,-1-1,1 1,1-1,-1 0,1 0,0 0,1 0,0-1,0 0,0 0,1-1,-1 0,1 0,1 0,-1-1,0 0,1-1,0 1,0-1,0-1,1 0,2 1,14-1</inkml:trace>
  <inkml:trace contextRef="#ctx0" brushRef="#br1" timeOffset="71318.684">29760 8952,'16'-12,"25"-1,27 4,24 6,17 7,8 6,-2 4,-14-1,-24-3</inkml:trace>
  <inkml:trace contextRef="#ctx0" brushRef="#br1" timeOffset="72565.811">22019 10235,'10'793,"-8"-763,-8 76,6-106,0 0,0 0,0-1,0 1,-1 0,1 0,0-1,0 1,0 0,0 0,0-1,-1 1,1 0,0 0,0 0,0-1,-1 1,1 0,0 0,0 0,-1 0,1 0,0-1,0 1,-1 0,1 0,0 0,-1 0,1 0,0 0,0 0,-1 0,1 0,0 0,-1 0,1 0,0 0,0 0,-1 0,1 0,0 1,0-1,-1 0,1 0,0 0,-9-56,3-1,2 0,3-10,0 28,-13-430,24 406,-9 61,0 1,-1-1,1 1,0-1,0 1,0 0,0-1,0 1,0 0,1 0,-1 0,0 0,1 0,-1 0,0 0,1 0,-1 0,1 0,0 1,-1-1,1 1,-1-1,1 1,0 0,-1 0,1 0,0 0,-1 0,1 0,0 0,-1 0,1 0,0 1,1 0,13 5,0 1,0 1,-1 1,0 0,0 1,-1 0,-1 1,0 1,10 10,-15-16,-1 1,0 0,0 0,0 0,-1 1,0 0,0 0,-1 0,0 1,-1-1,0 1,0 1,-1-1,0 0,0 7,-3-14,0 1,-1-1,1 1,-1-1,0 1,0-1,0 0,0 1,0-1,0 0,-1 0,1 0,-1 1,1-2,-1 1,0 0,0 0,0-1,0 1,0-1,0 1,-1-1,1 0,0 0,-1 0,1 0,0 0,-1-1,1 1,-1-1,-1 1,-82-1,83 0,0 0,0-1,0 0,0 1,0-1,0 0,1 0,-1-1,0 1,1-1,-1 1,1-1,-1 0,1 0,0 0,0 0,0 0,0 0,0-1,0 1,0-2,2 3,0-1,1 1,-1 0,1 0,-1 0,1 0,-1 0,1 0,0 0,-1 0,1 0,0 0,0 0,0 1,0-1,0 0,0 0,0 1,0-1,0 1,0-1,0 1,0-1,0 1,0 0,1-1,-1 1,0 0,0 0,0 0,1 0,216-25,-200 24,17-2,0-1,-1-1,1-2,-1-2,8-4,11-24,-52 35,0 1,-1-1,1 1,0-1,0 1,-1-1,1 1,-1-1,1 0,-1 0,0 1,0-1,1 0,-1 1,0-1,-1 0,1 0,0 1,0-1,-1 0,1 1,-1-1,1 0,-1 1,0-1,0 1,0-1,0 1,0-1,0 1,0 0,0 0,0-1,-1 1,1 0,-4-3,0 1,0-1,0 1,0 0,-1 0,1 1,-1 0,0 0,1 0,-1 0,0 1,0 0,0 0,0 1,0 0,0 0,-5 1,7-1,0 0,1 1,-1-1,0 1,1 0,-1 0,0 0,1 0,-1 1,1 0,0 0,-1 0,1 0,0 0,0 0,1 1,-1-1,0 1,1 0,-1 0,1 0,0 0,0 0,0 1,1-1,-1 1,1-1,-1 4,1-3,1 0,0 0,0 1,0-1,0 0,1 0,-1 1,1-1,0 0,1 0,-1 0,1 0,0 0,0 0,0-1,0 1,0-1,1 1,0-1,0 0,0 0,2 2,80 55,-12-26,-1-7</inkml:trace>
  <inkml:trace contextRef="#ctx0" brushRef="#br1" timeOffset="73717.774">24051 10489,'-10'-1,"-1"0,0 1,0 1,0 0,1 0,-1 1,1 0,-1 1,1 0,0 1,0 0,0 1,0 0,1 0,0 1,0 0,1 1,-1 0,1 0,1 1,0 0,0 0,0 1,1-1,0 1,1 1,0-1,0 1,-1 5,5-13,0 1,0-1,0 1,1-1,-1 1,1-1,-1 1,1 0,0-1,0 1,0 0,0-1,1 1,-1 0,1-1,-1 1,1-1,0 1,0-1,0 1,0-1,0 0,1 1,-1-1,1 0,0 0,-1 0,1 0,0 0,0-1,0 1,1-1,-1 1,0-1,0 0,1 1,-1-1,1 0,-1-1,1 1,1 0,7-1,0 0,0 0,0-2,0 1,0-1,0-1,-1 0,1 0,-1-1,0 0,0-1,0 0,-1-1,0 0,0-1,0 1,-1-2,0 1,0-1,-1 0,6-8,0-5,-1-1,-1 0,0 0,-2-1,-1-1,0 1,-2-1,-1 0,-1-1,-1 1,-1-1,-1 0,-1 1,-1-1,-2 0,0 1,-2-1,0 1,-2-1,-30-74,36 97,1 1,-1-1,0 1,0 0,0-1,0 1,0 0,0 0,0 0,0 0,0 0,0 0,-1 0,1 0,0 0,-1 1,1-1,0 0,-1 1,1-1,-1 1,1 0,-1-1,0 1,1 0,-1 0,1 0,-1 0,1 0,-1 1,1-1,-1 0,1 1,-1-1,1 1,-1-1,1 1,-1 0,1-1,0 1,0 0,-1 0,1 0,0 0,0 0,0 0,0 1,0-1,0 0,0 0,0 1,1-1,-1 1,0-1,1 0,-1 2,-10 23,2 0,0 0,1 0,2 1,1 1,1-1,1 0,2 24,-2-24,2-1,0 1,2 0,2-1,0 1,1-1,2 0,1 0,0 0,2-1,1 0,3 3,-9-22,0 0,1 0,0 0,0-1,0 1,1-1,-1 0,1-1,0 1,1-1,-1-1,1 1,-1-1,1 0,0 0,1-1,-1 0,0-1,0 1,1-1,-1 0,1-1,-1 0,1 0,-1-1,1 0,-1 0,0-1,8-2,-3 1,1-1,-1-1,0 0,0 0,0-1,-1-1,0 0,0-1,-1 0,0 0,0-1,-1 0,0-1,0 0,-1 0,5-11,9-39,-21 59,-1 0,1 0,-1-1,0 1,0 0,1-1,-1 1,0 0,0-1,0 1,-1 0,1-1,0 1,0 0,-1-1,1 1,-1 0,1-1,-1 1,1 0,-1 0,0 0,0 0,0 0,1 0,-1 0,0 0,0 0,0 0,-1 0,1 0,0 1,0-1,0 0,0 1,-1-1,1 1,0 0,-1-1,1 1,0 0,-1 0,0 0,-3 0,1 0,-1 1,0 0,1 0,-1 0,1 1,0 0,-1-1,1 2,0-1,0 0,0 1,0 0,1-1,-1 2,1-1,-1 0,1 1,0-1,1-1,0 1,1-1,-1 0,0 0,1 1,0-1,-1 1,1-1,0 1,0 0,0-1,1 1,-1 0,1 0,-1-1,1 1,0 0,0 0,0 0,0 0,1-1,-1 1,1 0,0 0,0-1,0 1,0 0,0-1,0 1,1-1,1 2,6 4,0-2,1 1,1-1,-1-1,1 1,0-2,0 0,0 0,0-1,1 0,-1-1,1 0,0-1,0-1,0 0,-1 0,12-2,-10 1,0-1,0 0,0 0,-1-1,1-1,-1 0,0-1,0 0,2-2,-10 5,1-1,-1 1,0-1,0 0,0 0,0-1,-1 1,1-1,-1 1,0-1,0 0,0 0,0-1,-1 1,0 0,0-1,0 0,0 1,-1-1,0 0,0 0,0 0,0 0,-1 0,0 0,-2 21,3-5,2 1,-1-1,1 1,1-1,0 0,1 0,0-1,1 1,0-1,0 0,1-1,3 4,-6-8,0 0,1 0,-1-1,1 0,0 0,0 0,0 0,0-1,1 0,-1 0,1 0,0-1,0 0,0 0,0 0,0-1,0 0,0 0,1-1,-1 1,0-2,0 1,7-1,-8-1,0 1,0-1,0 0,0-1,-1 1,1-1,0 0,-1 0,0 0,0-1,0 1,0-1,0 0,-1 0,0-1,0 1,0-1,0 1,-1-1,0 0,0 0,0 0,0 0,0-3,2-7,-1-1,0 0,-1 0,-1 1,-1-1,0 0,-2-12,-18-61,20 89,0 0,-1-1,1 1,0-1,0 1,0-1,0 0,0 1,0-1,0 1,0-1,0 1,0-1,0 1,0-1,0 1,0-1,1 1,-1-1,0 1,0-1,1 1,-1 0,0-1,0 1,1-1,-1 1,1 0,-1-1,0 1,1 0,-1-1,1 1,-1 0,1-1,-1 1,0 0,1 0,-1 0,1 0,-1-1,1 1,0 0,-1 0,1 0,-1 0,1 0,-1 0,1 0,-1 0,1 1,-1-1,1 0,-1 0,1 0,33 12,-27-9,237 113,-239-115,-1 1,1 0,-1 0,0 0,0 0,0 1,0 0,0-1,-1 1,1 1,-1-1,0 0,0 1,0 0,0 0,-1 0,1 0,-1 0,0 0,0 0,-1 1,1-1,-1 1,0 0,0-1,-1 1,1 0,-1-1,0 1,0 0,-1-1,0 3,-4 7,3-12,1 0,0 0,-1 1,1-1,0 0,0 1,1-1,-1 0,0 1,1-1,-1 1,1-1,0 1,0-1,0 1,0-1,0 1,1-1,-1 1,1-1,0 1,-1-1,1 1,0-1,0 0,1 0,-1 1,0-1,1 0,5 2,0-2,0 1,0-1,0 0,0 0,0-1,0 0,0 0,1 0,-1-1,3-1,4 2,41 0,-2-1</inkml:trace>
  <inkml:trace contextRef="#ctx0" brushRef="#br1" timeOffset="74348.32">26003 10677,'-13'-9,"0"2,0 0,0 0,-1 1,1 1,-1 0,-1 1,1 1,-1 0,1 1,-1 0,-5 1,17 1,1 1,0-1,-1 0,1 1,0-1,0 1,-1 0,1-1,0 1,0 0,0 1,0-1,0 0,0 1,0-1,1 1,-1-1,0 1,1 0,-1 0,1-1,0 1,-1 0,1 0,0 1,0-1,1 0,-1 0,0 0,1 1,-1-1,1 0,0 1,-1-1,1 0,0 1,1-1,-1 0,0 1,1-1,-1 0,1 0,0 1,0-1,0 0,0 0,0 0,0 0,0 0,1 0,-1 0,1-1,1 2,3 2,1-1,-1 1,1-2,1 1,-1-1,0 0,1-1,-1 1,1-1,0-1,0 0,0 0,0 0,-1-1,1 0,0-1,0 0,0 0,0-1,0 0,-1 0,1 0,5-4,14-12,-23 33,-4-11,0-1,0 0,0 0,1 0,-1 0,1 1,0-1,0 0,0 0,0 0,0 0,1-1,-1 1,1 0,0-1,0 1,0-1,0 1,0-1,0 0,1 0,-1 0,1 0,0 0,-1-1,1 1,0-1,0 0,0 1,0-2,2 2,3 0,0 0,-1-1,1 0,0 0,0-1,0 0,0 0,0-1,0 0,0 0,0-1,4-2,-2 0,1-1,-1 0,0 0,0-1,-1-1,0 0,0 0,-1 0,1-1,-2-1,1 1,-1-1,0-1,-1 1,0-1,-1 0,0 0,-1-1,2-5,5-16,-2 0,-1-1,-1 0,-2-1,-2 1,-1-2,2-25,-3 1,-2-1,-4 1,-1 0,-10-34,14 87,2 1,-1 1,0-1,0 1,-1 0,1-1,-1 1,0 0,0 0,0 0,-1 0,1 0,-1 1,-1-1,3 3,0 1,0 0,0-1,0 1,0 0,0 0,0 0,0 0,0 0,0 0,0 0,0 1,0-1,-1 0,1 1,0-1,0 0,1 1,-1-1,0 1,0 0,0-1,0 1,0 0,0-1,1 1,-1 0,0 0,1 0,-1-1,0 1,1 0,-1 0,1 0,0 0,-1 0,1 0,0 0,0 1,-1-1,-5 16,0 1,0 0,2 0,0 1,2-1,0 1,0-1,2 6,0-20,-3 55,3 1,3-1,2 1,2-1,4 0,1-1,4 0,1-1,23 45,-3-32,-24-52</inkml:trace>
  <inkml:trace contextRef="#ctx0" brushRef="#br1" timeOffset="74831.289">26082 10422,'80'30,"2"-4,0-3,59 8,-28-10,1-4,59-2,-147-14,-42-6,-4 2,1 2,-1 0,0 2,1 0,-1 1,1 1,11-2,0 0,0 1,1 0,-1 1,1-1,0 1,0 1,0-1,0 1,1 1,-1-1,1 1,0 0,0 1,1-1,-4 5,8-8,-1-1,1 1,0 0,0 0,0 0,0 0,0 0,0 0,0 0,0 0,1 0,-1 0,1 0,0 1,0-1,0 0,0 0,0 0,0 1,0-1,1 0,-1 0,1 0,-1 0,1 0,0 0,0 0,0 0,0 0,0 0,1 0,-1 0,0-1,1 1,-1-1,3 2,1 1,1 0,0 0,0 0,1-1,-1 0,1-1,-1 0,1 0,0 0,0 0,1-1,4 1,0-1,0 0,0-1,1 0,-1-1,0 0,0-1,0 0,0-1,0 0,0-1,-1-1,0 1,0-2,0 0,0 0,-1-1,0 0,-1-1,2 0,-10 6,1 1,-1 0,0 0,1-1,-1 1,0-1,0 1,0-1,0 1,0-1,0 1,0-1,-1 0,1 0,-1 0,1 1,-1-1,1 0,-1 0,0 0,0 0,0-1,-2 4,0-1,1 1,-1 0,1 0,-1 0,1 0,-1 0,1 0,-1 0,1 0,0 1,0-1,0 0,-1 1,1-1,1 1,-1-1,0 1,0 0,0-1,1 1,-1 0,1 0,-1 1,0 0,1 0,-1 0,1 0,0 1,0-1,0 0,0 0,1 0,-1 0,1 1,0-1,0 0,0 0,0 0,0-1,1 1,-1 0,1 0,0-1,0 1,0-1,0 1,2 1,66 47,0-19,1-5</inkml:trace>
  <inkml:trace contextRef="#ctx0" brushRef="#br1" timeOffset="75090.649">28490 10115,'-7'16,"-2"18,0 18,4 14,5 6,6 3,2-5,2-7,-2-10,-5-12,-4-13,-5-10,-2-10</inkml:trace>
  <inkml:trace contextRef="#ctx0" brushRef="#br1" timeOffset="75763.435">28142 10102,'14'-5,"1"1,0 0,-1 2,1 0,0 0,1 1,-1 1,9 1,5 0,-8-1,94-1,0 5,43 10,-152-15,1 1,0 1,0-1,-1 1,1 1,0-1,-1 1,1 0,-1 0,0 1,1 0,-1 0,-1 1,1-1,0 1,-1 0,0 1,0-1,0 1,0 0,-1 0,0 1,0 0,1 3,-1 9,-1 1,-1-1,-1 1,0 0,-2 0,0 0,-1-1,-4 19,0 10,6-47,-3 23,0 0,2-1,1 1,1 0,1-1,1 1,10 7,-13-30,0 1,0-1,1 1,-1-1,0 0,1 1,-1-1,1 1,-1-1,0 0,1 0,-1 1,1-1,-1 0,1 0,-1 1,1-1,-1 0,1 0,-1 0,1 0,-1 0,1 0,-1 0,1 0,-1 0,1 0,0 0,-1 0,1 0,-1 0,1-1,-1 1,1 0,-1 0,0-1,1 1,-1 0,1 0,-1-1,1 1,-1-1,0 1,1 0,-1-1,0 1,0-1,1 1,-1-1,0 1,0 0,1-1,-1 1,0-1,0 0,0 1,5-12,-1 1,-1-1,0 0,-1 0,0 0,-1-1,0 1,0 0,-2-6,1-2,-7-191,-5 157,11 54,0 0,0 0,0 0,0 0,0 0,0 0,0 0,0 0,0 1,0-1,0 0,1 1,-1-1,0 0,0 1,0-1,0 1,1-1,-1 1,0 0,0-1,1 1,-1 0,1-1,-1 1,0 0,1 0,-1 0,1-1,0 1,-1 0,1 0,0 0,0 0,-1 0,1 0,0 0,0 0,0 0,0 0,0-1,0 1,0 0,1 1,-4 8,1 0,1 0,0 0,0 1,1-1,0 0,1 1,0-1,1 1,-1-7,0 0,0 0,0 0,0 0,1 0,0-1,0 1,0 0,0-1,0 1,1-1,-1 0,1 0,0 0,0 0,0 0,1-1,-1 1,0-1,1 0,0 0,-1 0,5 1,-1-2,0 1,0-1,0 0,0 0,0-1,0 0,0 0,0-1,1 0,-1 0,0 0,0-1,-1 0,1-1,0 1,-1-1,1-1,-1 1,0-1,0 0,0 0,-1-1,0 0,5-5,4-5,0-1,0-1,-2 0,0-1,-1 0,-1 0,6-18,20-71,-44 146,1 0,2 0,1 0,3 38,0-58,1 1,0 0,1-1,2 1,0-1,1 1,1-1,0 0,2-1,0 1,1-1,1-1,1 1,0-2,1 1,1-1,5 4,15 7</inkml:trace>
  <inkml:trace contextRef="#ctx0" brushRef="#br1" timeOffset="76119.577">29933 10168,'-13'-6,"0"0,0 1,0 0,0 1,-1 0,0 2,1-1,-1 1,0 1,0 1,0 0,0 1,0 0,0 1,0 0,-2 2,12-2,0 0,1-1,-1 1,1 1,0-1,0 0,0 1,0 0,0-1,0 1,1 0,0 1,-1-1,1 0,0 1,1-1,-1 1,0 0,1-1,0 1,0 0,0 0,0 0,1 0,0 0,0 0,0-1,0 1,0 0,1 0,-1 0,1 0,0 0,1 0,-1-1,1 1,-1 0,1-1,0 0,0 1,1-1,-1 0,1 0,0 0,17 19,2-1,0-1,1-1,1-1,0-1,20 9,-18-10,0 1,-1 1,0 1,-2 1,0 1,3 6,-24-26,-1 0,1 0,-1 1,0-1,1 0,-1 0,0 1,0-1,0 1,0-1,0 1,-1-1,1 1,0 0,-1-1,1 1,-1 0,1 0,-1-1,0 1,0 0,0 0,0-1,0 1,0 0,0 0,-1-1,1 1,-1 0,1 0,-1-1,0 1,1-1,-1 1,0-1,0 1,0-1,0 1,0-1,-1 0,1 1,0-1,-1 0,1 0,-1 0,1 0,-1 0,1 0,-18 7,0-1,0-1,0 0,-1-2,0 0,0-1,-8-1,16 0,-7-3,28-4</inkml:trace>
  <inkml:trace contextRef="#ctx0" brushRef="#br1" timeOffset="76312.018">30348 10329,'20'-5,"17"-1,10 0,6 4,-1 2,-4 1,-12 0</inkml:trace>
  <inkml:trace contextRef="#ctx0" brushRef="#br1" timeOffset="76510.249">30481 10462,'16'9,"17"4,13-2,12-2,3-2,2-3,-1-4,-12-2</inkml:trace>
  <inkml:trace contextRef="#ctx0" brushRef="#br1" timeOffset="76771.552">31016 10475,'8'9,"1"-1,1-1,-1 0,1 0,0-1,1 0,0-1,0 0,0-1,0 0,0 0,1-2,0 1,0-1,-1-1,1 0,0-1,0 0,7-2,-12 3,-1-2,1 1,0-1,0 0,-1 0,1-1,-1 0,1 0,-1-1,0 1,1-1,-1-1,-1 1,1-1,-1 0,1-1,-1 1,0-1,-1 0,1 0,-1 0,0-1,0 1,-1-1,1 0,-1 0,-1-1,1 1,-1 0,0-1,-1 0,1 0,-1-3,1 0,-2 0,1 0,-2 0,1 0,-1 0,0 1,-1-1,-1 0,0-2,2 8,0 1,0 0,0 0,-1 0,1 0,-1 0,0 1,0-1,0 0,0 1,0-1,0 1,-1 0,1 0,-1 0,0 0,1 0,-1 1,0-1,0 1,0-1,0 1,0 0,-1 1,1-1,0 0,0 1,-1 0,1-1,0 1,0 1,-3-1,-6 3,1 1,0 0,0 1,0 0,1 0,0 1,0 1,0 0,0 0,1 0,1 2,-1-1,-3 6,-98 110,63-64</inkml:trace>
  <inkml:trace contextRef="#ctx0" brushRef="#br1" timeOffset="78014.868">20963 8029,'-1'0,"0"1,1-1,-1 1,0 0,0-1,1 1,-1 0,0-1,1 1,-1 0,0 0,1-1,-1 1,1 0,0 0,-1 0,1 0,0 0,-1 0,1 0,0 0,0 0,0 0,0 0,0 0,0 0,0-1,0 1,0 0,0 0,1 0,-1 0,0 0,1 0,-1 0,1 0,-1 0,1-1,-1 1,1 0,-1 0,1-1,0 1,0 0,-1-1,1 1,0 0,0-1,0 1,-1-1,1 0,0 1,0-1,0 0,0 1,21 17,0 0,1-1,0-1,2-2,0 0,18 6,101 64,-142-82,0-2,-1 0,0 0,0 1,0-1,0 0,0 1,0-1,0 1,0-1,-1 1,1 0,0-1,0 1,0 0,-1-1,1 1,0 0,-1 0,1 0,0 0,-1 0,1 0,-1 0,0 0,1 0,-1 0,0 0,1 0,-1 0,0 0,0 0,0 0,0 0,0 0,0 0,0 0,-1 0,1 1,0-1,0 0,-1 0,1 0,-1 0,1-1,-1 1,1 0,-1 0,0 0,1 0,-1 0,0-1,0 1,0 0,-182 109,105-66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3.5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319 148,'-3'-8,"-1"1,1-1,-1 1,-1 0,1 1,-1-1,-1 1,1 0,-1 0,0 0,0 1,0 0,-1 0,0 1,0 0,0 0,0 0,-1 1,0 0,1 1,-1 0,0 0,0 0,0 1,0 0,-1 1,1 0,0 0,0 1,0 0,0 0,0 1,-4 1,7-2,0 0,1 1,-1 0,1-1,-1 2,1-1,0 0,0 1,0 0,0 0,0 0,1 0,-1 1,1-1,0 1,0 0,0 0,1 0,0 0,-1 1,1-1,0 0,1 1,-1 0,1-1,0 1,0 0,1 0,-1 0,1-1,0 1,1 0,-1 0,1 0,0 0,0-1,0 1,1 0,-1-1,1 1,2 3,2-3,-1 1,1-1,0 0,0-1,1 0,-1 0,1 0,0-1,0 0,0 0,1 0,-1-1,1 0,-1-1,1 0,-1 0,1 0,0-1,0-1,-1 1,1-1,-1 0,1-1,0 0,-1 0,0 0,0-1,3-1,-3 2,1-1,-1 0,0 0,1-1,-1 0,-1 0,1 0,-1-1,0 0,0 0,0-1,0 1,-1-1,0-1,0 1,-1-1,0 1,0-1,-1 0,1-1,-2 1,2-4,-4 82,3 0,3 0,4-1,9 32,-18-98,1 0,-1-1,0 1,0 0,0 0,0 0,-1 0,0 0,0 0,0 0,0 0,-1 0,1 0,-1 0,0-1,0 1,0 0,-1 0,0-1,1 1,-1-1,0 1,-1-1,1 0,0 0,-1 0,0 0,0 0,0 0,0-1,0 0,-4 3,-11 1,0-1,-1-1,0 0,0-2,0 0,0-1,0 0,-1-2,-2-1,-59-7,77 6,7 1</inkml:trace>
  <inkml:trace contextRef="#ctx0" brushRef="#br0" timeOffset="650.797">937 174,'-14'-20,"-2"2,0 0,-1 0,-1 2,-1 0,0 2,-1 0,-1 0,-8-2,25 14,1 1,-1-1,0 1,1 0,-1 0,0 1,0-1,0 1,0 0,1 0,-1 0,0 1,0-1,0 1,0 0,1 0,-1 0,0 0,1 1,-1-1,1 1,0 0,-1 0,1 1,0-1,0 1,0-1,1 1,-2 2,-10 9,1 1,1 0,0 1,1 0,1 1,0 1,1-1,2 2,-1-1,2 1,1 0,-2 7,7-24,-1 0,1 1,-1-1,1 0,0 0,-1 1,1-1,1 0,-1 1,0-1,0 0,1 0,-1 0,1 1,0-1,0 0,0 0,0 0,0 0,0 0,0 0,1 0,-1-1,1 1,-1 0,1-1,0 1,0-1,-1 0,1 1,0-1,0 0,0 0,1 0,-1-1,0 1,1 0,10 0,0 0,0-1,0 0,0-1,0-1,0 0,0-1,0 0,0-1,-1 0,0-1,0 0,0-1,1-2,11-6,-1 0,-1-2,-1 0,0-1,-1-2,0-1,-19 19,-1 0,0 0,0 0,1 1,-1-1,1 0,-1 0,1 1,-1-1,1 0,-1 1,1-1,0 1,-1-1,1 0,0 1,-1 0,1-1,0 1,0-1,-1 1,1 0,0-1,0 1,0 0,-1 0,1 0,0 0,0 0,0 0,0 0,0 0,-1 0,1 0,0 0,0 0,0 1,0-1,-1 0,1 1,0-1,0 1,-1-1,1 0,0 1,-1 0,1-1,0 1,-1-1,1 1,-1 0,1-1,-1 1,1 0,-1 0,0-1,1 1,-1 0,0 0,0 0,1-1,-1 2,17 31,-2 1,-1 1,-2 0,-1 0,-2 2,-1 0,-7-29,0-1,0 0,-1 0,0 0,0 0,0 1,-1-1,0 0,-1 0,1 0,-1 0,-1 0,1 0,-1-1,-1 1,1-1,-1 0,0 0,0 0,-1-1,1 1,-1-1,-1 0,1 0,-1-1,0 1,-4 1,-6 3,-1-1,0-1,-1-1,1 0,-1-1,0-1,-1-1,1 0,-1-2,1 0,-1-1,-9-1,21-2,10-1</inkml:trace>
  <inkml:trace contextRef="#ctx0" brushRef="#br0" timeOffset="929.053">1293 463,'-3'16,"0"14,-1 11,-2 9,0 6,-5 4,-5 3,-5 0,-1-11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2.50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1900 149,'-17'-12,"2"1,-1-1,0 2,0 0,-1 1,-1 1,1 0,-1 2,-1 0,1 0,-1 2,-8-1,-294 4,230 2,-1 3,1 4,1 4,-26 9,82-11,1 1,0 2,1 1,0 1,1 2,1 1,0 2,2 1,-5 5,-40 39,3 2,-43 55,95-100,1 0,0 1,2 0,0 1,2 1,1 0,1 1,1 0,1 1,1 0,0 8,-6 54,3 1,5 0,3 27,-36 454,39-103,-27-227,3-71,9 129,14 86,2-175,2-143,2 0,4-1,12 49,33 274,-41-330,2-1,3-1,14 26,-11-28,-2 1,-2 1,4 34,-5 42,-11-79,2 0,3 0,12 37,-3-30,-3 2,-3 0,1 23,-4-21,3 0,2-1,3 0,10 16,59 217,-69-218,3-1,4-1,12 20,117 237,-133-288,2-1,2-1,2-1,2-2,1-1,2-1,19 16,178 149,-171-151,4 6,3-3,1-2,4-3,22 9,370 168,-399-198,1-2,2-3,0-3,2-3,0-3,11-1,102 19,199 29,-159-50,170-13,-196-4,187-29,-253 8,79-28,-1 0,37-13,93-42,-143 43,-119 40,-1-3,64-35,-65 26,0 4,57-18,-109 43,0-2,0 0,-1-2,-1 0,0-1,16-14,-22 17,33-22,0 2,2 2,44-18,-85 43,-1-1,1 0,-1 0,0 0,0-1,0 1,-1-2,1 1,-1 0,-1-1,1 0,-1 0,0-1,0 1,-1-1,1 0,68-106,-54 90,-2-1,-1-1,0 0,-2-1,7-21,14-140,21-10,-38 151,-3-1,-2 0,-2-1,3-39,-8-81,-13-113,-1 17,10-2172,-6 2213,-27-179,21 289,5 1,6-1,4-8,-2 77,-2 0,-1 0,-3 0,-2 0,-1 1,-11-35,3 28,3 0,2-1,2 0,0-45,7 22,2 40,-1-1,-2 1,-2 0,-1 0,-1 0,-2-2,-82-225,84 245,-1 0,-1 0,0 1,-1 0,-1 0,0 1,-1 0,0 1,-1 1,-1-1,0 2,0 0,-10-6,-216-144,221 144,-1 2,0 0,-2 1,1 1,-2 0,0 2,0 1,-1 1,0 0,-1 2,-298-57,102 22,-94 0,-373-19,108 49,224 11,-69-27,45 30,76 11,-118-14,351-4,46 2,-1 1,0 1,0 2,1 0,-1 2,-4 1,-157 42,68-16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3.9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1423,'95'-59,"89"-21,3 8,24 2,-181 60,248-80,49-10,3030-714,-3151 769,40-9,-192 39,-36 6,-30 5,-31 4,25 1,0 2,0 0,0 1,0 1,1 0,-12 7,6-3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4.76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698 142,'-134'108,"-104"110,167-150,4 4,3 3,-7 15,22-5,49-84,-1 0,1 0,-1 0,1-1,-1 1,1 0,0 0,0 0,-1 0,1 0,0 0,0 0,0 0,0 0,0 0,0-1,0 1,0 0,1 0,-1 0,0 0,1 0,-1 0,0 0,1-1,-1 1,1 0,-1 0,1 0,-1-1,1 1,0 0,-1-1,1 1,0-1,0 1,-1 0,1-1,0 0,0 1,0-1,0 0,0 1,0-1,-1 0,1 0,0 0,0 1,0-1,0 0,0 0,0-1,0 1,54-12,-52 11,134-51,-88 31,2 3,0 1,1 3,0 2,14 0,139 0,-122 9,0-3,55-13,-135 20,0-1,0 0,0-1,-1 1,1 0,0-1,0 0,0 1,-1-1,1 0,0-1,-1 1,1 0,-1-1,1 1,-1-1,0 0,0 0,0 0,0 0,0 0,0 0,0 0,-1-1,1 1,-1-1,0 1,1-1,-1 0,0 1,-1-1,1 0,0 0,-1 0,0-1,-2-5,-1 0,0 1,-1-1,0 1,0 0,-1 0,0 1,-1-1,1 1,-1 0,-4-3,-1-3,-358-409,324 357,44 65,1-1,0 0,-1 1,1-1,0 0,-1 0,1 1,0-1,0 0,0 0,0 0,-1 1,1-1,0 0,1 0,-1 0,0 1,0-1,0 0,0 0,1 0,-1 1,0-1,1 0,-1 1,0-1,1 0,-1 1,1-1,-1 0,1 1,0-1,-1 1,1-1,-1 1,1-1,0 1,-1-1,1 1,0 0,0 0,-1-1,1 1,18-5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6.51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 0,'5'21,"3"15,1 11,-1 7,-3 2,-1 2,-2 0,-3-2,-4 0,-3-1,-3-3,-2-5,0-7,1-8,3-7,1-7,2-8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6.7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93 294,'-13'-5,"-10"-1,-5 0,7 1,14 2,19 1,21-4,21-5,22-7,21-8,16-6,12-5,3-2,-5 2,-11 9,-18 8,-26 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7.1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57 171,'1'7,"-1"0,1 0,0 0,1-1,-1 1,1 0,1-1,-1 0,1 1,0-1,0 0,1 0,0-1,0 1,0-1,1 0,0 0,0 0,0-1,0 0,1 0,0 0,0 0,0-1,0 0,0-1,1 1,-1-1,1 0,-1-1,1 1,0-1,3 0,1-3,0-1,-1 0,1 0,-1-1,0-1,0 1,0-1,-1-1,0 0,0 0,0-1,-1 0,0-1,0 0,-1 0,0 0,0-1,-1 0,-1-1,1 1,-1-1,-1 0,0 0,0 0,1-8,-4 14,0 0,-1 0,1-1,-1 1,0 0,0 0,-1 0,1 0,-1-1,0 1,0 0,0 0,-1 0,1 1,-1-1,0 0,0 0,-1 1,1 0,-1-1,1 1,-1 0,0 0,0 0,0 1,-1-1,1 1,-3-2,-3-1,0 0,0 1,0 0,-1 1,1 0,-1 0,0 1,0 1,0-1,0 2,-6-1,4 1,1 1,-1 0,0 1,1 0,-1 1,1 0,0 1,0 0,0 1,0 0,1 1,0 0,0 0,1 1,-1 0,1 1,1 0,0 1,0 0,0 0,-5 10,11-15,0-1,0 2,1-1,-1 0,1 0,0 0,0 1,1-1,-1 0,1 1,0-1,0 1,0-1,1 0,0 1,0-1,0 1,12 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8.0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363 922,'-7'-4,"-1"0,1 1,-1 0,0 1,1 0,-1 0,0 0,0 1,0 0,-1 1,1 0,0 0,0 1,0 0,0 0,0 1,0 0,0 0,1 1,-1 0,1 0,-1 1,-8 4,0 1,0 1,1 0,1 1,0 0,0 1,1 1,1 0,-5 6,14-17,0 1,0-1,1 1,-1 0,1 0,-1 0,1 0,0 1,0-1,0 0,1 1,-1 0,1-1,0 1,0 0,0-1,0 1,1 0,0 0,-1 0,1 0,1 0,-1-1,1 1,-1 0,1 0,0 0,0-1,1 1,-1-1,1 1,0-1,0 1,0-1,0 0,0 0,1 0,8 2,0-1,0-1,0 1,1-2,0 0,-1 0,1-1,0-1,0 0,0 0,-1-1,1-1,0 0,-1 0,1-1,-1-1,0 0,0 0,2-2,-5 4,1-1,0 0,-1-1,0 0,0 0,0 0,0-1,-1-1,1 1,-1-1,-1 0,1-1,-1 1,0-1,-1-1,1 1,-2-1,1 0,-1 0,0 0,-1-1,1 1,-2-1,1 0,-1 0,0-2,-2 5,0-1,0 1,0 0,-1 0,0-1,0 1,0 0,-1 0,0 0,0 0,-3-4,5 10,0 0,0 0,0 0,0 1,-1-1,1 0,0 0,0 0,0 1,0-1,0 0,-1 0,1 0,0 0,0 1,0-1,-1 0,1 0,0 0,0 0,0 0,-1 0,1 0,0 0,0 0,-1 0,1 0,0 1,0-1,-1 0,1-1,0 1,0 0,-1 0,1 0,0 0,0 0,0 0,-1 0,1 0,0 0,0 0,-1-1,1 1,0 0,0 0,0 0,0 0,-1-1,1 1,0 0,0 0,0 0,0-1,0 1,0 0,0 0,-1 0,1-1,0 1,0 0,0 0,0-1,0 1,-1 20,3-8,1 0,1-1,0 1,0-1,1 0,0 0,1-1,0 0,1 0,0 0,1-1,0 0,0 0,1-1,0 0,0-1,1 0,0 0,0-1,1 0,0-1,0 0,0-1,7 2,-10-5,0 0,0-1,0 0,0-1,0 1,0-2,0 1,0-1,0 0,0-1,-1 0,1 0,-1 0,0-1,0 0,0-1,5-4,5-4,-2 0,1-2,-2 0,0 0,-1-1,5-9,5-11,-1-1,-2-1,-2 0,-2-2,-1 0,-2 0,6-38,-2-11,-4 0,-4-1,-4-18,-4 101,1-36,-2 0,-1 0,-7-37,8 77,0 0,-1 0,1 0,0 1,-1-1,1 0,-1 0,0 0,0 1,0-1,0 1,-1-1,1 1,-1-1,0 1,1 0,-1-1,-2 0,3 3,-1 1,1 0,-1-1,1 1,0 0,-1 0,1 0,0 0,-1 0,1 0,0 0,0 0,0 1,0-1,0 0,0 1,0-1,1 1,-1-1,0 1,1-1,-1 1,1-1,0 1,-1-1,1 1,0 0,0 0,-12 45,2 0,3 0,1 1,3 0,2 14,0-44,-3 32,3 1,1 0,3-1,2 1,2-1,3 0,1 0,14 34,-19-71,0 0,1 0,1-1,-1 0,2 0,0-1,0 0,1 0,1-1,-1-1,2 0,2 2,-8-7,1 0,-1 0,1-1,-1 0,1 0,0-1,0 1,1-2,-1 1,0-1,1 0,-1 0,0-1,1 0,-1-1,1 1,-1-1,0-1,1 0,-1 0,0 0,0 0,-1-1,4-2,-2 0,-1-1,1 1,-1-2,0 1,0-1,-1 0,0 0,0-1,-1 0,0 0,0 0,-1-1,0 1,-1-1,0 0,0 0,0-1,-1 1,-1 0,0-1,0 1,-1-1,0 1,0-1,-1 1,-1-1,1 1,-2 0,1 0,-1 0,-1 0,0-2,3 9,0-1,0 1,0 0,0-1,0 1,-1 0,1 0,-1-1,1 1,-1 0,0 1,0-1,0 0,0 0,0 1,0-1,0 1,-1 0,1 0,-1 0,1 0,-1 0,1 0,-1 1,1-1,-1 1,1-1,-1 1,0 0,1 0,-1 1,0-1,1 0,-1 1,1-1,-1 1,1 0,-1 0,1 0,0 0,-1 1,-1 0,0 4,-1-1,1 1,1 0,-1 0,1 0,0 0,0 0,1 1,0 0,0-1,0 1,1 0,0 0,0 0,1 0,0 0,0 0,1-1,0 1,0 0,0 0,1 0,0-1,1 1,-1-1,1 1,0-1,1 0,-1 0,5 4,2 1,0-1,1 0,1-1,-1-1,1 1,1-2,-1 0,1 0,1-1,-1-1,1 0,0-1,0 0,0-2,1 1,-1-2,1 0,-1 0,1-1,-1-1,1-1,-1 0,0-1,1 0,-1-1,-1-1,3-1,20-11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8.34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52 251,'-14'-4,"-4"-5,1-4,14-5,24-4,32-3,33-3,34-5,31-1,21-1,-18 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19.60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275 284,'-12'0,"1"0,0 0,0 1,0 0,0 1,0 1,0-1,0 2,1-1,-1 1,1 1,0 0,1 1,-1 0,1 0,0 1,0 0,1 0,0 1,0 0,1 1,0-1,1 2,0-1,0 1,1-1,0 2,0-1,-1 8,4-14,0-1,1 1,0-1,0 1,0 0,0 0,0-1,1 1,-1 0,1 0,0 0,0-1,1 1,-1 0,1 0,0 0,0-1,0 1,0-1,1 1,-1-1,1 1,0-1,0 0,0 0,1 0,0 1,6 1,-1 0,1-1,0 0,0-1,1 0,-1 0,1-1,-1-1,1 1,0-1,-1-1,1 0,0 0,7-2,32-3,0-1,-1-3,-1-2,0-1,0-3,-1-2,16-10,77-44,-126 66,-18 13,0-1,2-4,0 0,1 0,-1 1,1-1,0 0,0 1,1 0,-1-1,1 1,-1 0,1 0,0 0,1 0,-1 0,1 0,-1 0,1 0,0 0,1 0,-1 0,1 0,0-1,0 1,0 0,0 0,1 0,-1-1,1 1,0-1,0 1,0-1,1 0,-1 1,1-1,3 2,7 2,1-1,0 0,0-1,0 0,1-1,0-1,-1 0,1-1,0-1,1 0,-1-1,0-1,2 0,-4 1,1 0,-1-1,1-1,-1 0,0-1,0 0,0-1,0-1,0 0,-1 0,0-1,0-1,-1 0,0-1,4-3,-13 9,0 0,1-1,-1 1,-1-1,1 1,0-1,-1 0,1 1,-1-1,0 0,0 0,0 0,0 0,0-1,-1 1,1 0,-1 0,0 0,0 0,0-1,-1 1,1 0,-1 0,1 0,-1 0,0 0,0 0,-1 0,1 0,0 0,-1 0,0 1,-1-2,-12-13,-1 1,-1 1,0 0,-1 1,-1 1,0 0,0 2,-1 0,-1 2,0 0,-22-6,-73-21,108 32,19 3,391-30,-378 29,-8-2,-1 2,1 0,0 1,0 1,0 0,-1 1,1 1,0 0,-1 1,1 1,-1 0,9 5,-20-6,-1-1,0 1,0 0,0 0,-1 1,1-1,-1 0,0 1,0 0,0-1,0 1,0 0,-1 0,0 0,0 0,0 0,0 0,-1 0,1 1,-1-1,0 0,0 0,-1 0,1 0,-1 1,0-1,0 0,0 0,-1 0,0 1,1-4,1 0,-1 0,1 0,-1 0,1 0,0 0,-1 0,1 0,0 0,0 0,0 0,0 0,0 0,0 0,0 0,0 0,0 1,1-1,-1 0,0 0,1 0,-1 0,1 0,-1-1,1 1,-1 0,1 0,0 0,-1 0,1 0,0-1,0 1,-1 0,1-1,0 1,0-1,0 1,0-1,0 1,0-1,0 1,0-1,0 0,0 0,0 1,0-1,0 0,0 0,0 0,1 0,-1 0,0-1,0 1,0 0,0 0,0-1,0 1,1-1,12-4,-1-1,1-1,-1 0,-1-1,1 0,-1-1,-1-1,1 1,-2-2,1 0,-2 0,1 0,-1-3,1 0,0 0,-1-1,-1 0,-1-1,0 0,-1 0,-1 0,0-1,1-16,-8 141,2-102,0 0,0 0,0-1,1 1,0 0,0-1,0 1,1 0,0-1,0 0,0 1,1-1,0 0,0 0,0 0,0-1,1 1,0-1,0 0,0 0,0 0,1 0,-1-1,1 0,0 0,0 0,0-1,1 1,-1-1,1 0,-1-1,1 1,-1-1,2 0,1-2,-1 1,0-1,1 0,-1-1,0 1,0-1,0-1,0 0,-1 0,1 0,-1 0,0-1,0 0,0-1,0 1,-1-1,1 0,-1-1,-1 1,1-1,-1 0,0 0,0 0,0-1,-1 1,0-1,-1 0,1 0,-1 0,-1 0,1 0,-1 0,-1-1,1 1,-1 0,0-2,0-62,-9 134,7-49,0 3,0 1,2 0,0 0,0 0,2-1,2 10,-4-24,1 0,0 0,0 0,1-1,-1 1,0 0,1 0,0-1,0 1,0-1,0 0,0 1,0-1,0 0,1 0,-1-1,1 1,-1 0,1-1,0 1,0-1,0 0,-1 0,1 0,0 0,0-1,1 1,-1-1,0 0,0 0,0 0,1 0,3 0,0-1,0 0,0 0,0-1,0 0,0 0,0-1,0 0,-1 0,0 0,1-1,-1 0,3-2,4-8,0-1,-1 0,-1-1,0 0,-1-1,-1 0,-1 0,0-1,-1 0,-1 0,-1-1,0 0,-2 0,0 0,0-12,-2 12,-5 26,-7 34,6-21,2-1,0 1,2 0,0 0,1 0,1 8,0-21,-1 0,2 0,-1 0,1-1,0 1,0-1,1 1,0-1,0 0,0 0,1 0,0 0,0-1,0 0,1 0,0 0,0 0,0 0,0-1,3 1,27 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0.22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81,'-2'-7,"0"5,1 0,0 0,0 0,0 0,0 0,0 0,0 0,0-1,1 1,-1 0,1 0,0-1,-1 1,1 0,0-1,0 1,1 0,-1 0,0-1,1 1,-1 0,1 0,0-1,0 1,0 0,0 0,0 0,0 0,1 0,-1 0,1 1,-1-1,2-1,5 3,-1 0,1 0,0 1,-1 0,0 0,1 0,-1 1,0 1,1-1,-1 1,-1 0,1 1,0-1,3 4,6 2,-1 1,-1 0,1 2,-2-1,1 2,-2 0,0 0,0 1,-1 0,-1 1,-1 0,0 1,0 0,4 16,-3-4,-1 0,-1 1,-2 0,-1 0,-1 0,-1 1,-2-1,-2 24,-22 143,12-133,4 0,1 50,5-106,0 1,1 0,0 0,1 0,-1-1,2 1,-1 0,1-1,0 1,1-1,-1 1,1-1,1 0,0 0,0-1,0 1,0-1,1 0,0 0,1 0,-1-1,1 1,0-2,1 1,-1-1,1 1,6 2,-9-6,0 0,0-1,-1 1,1-1,0 0,0 0,-1 0,1-1,0 1,0-1,-1 0,1 0,-1 0,1 0,-1-1,1 0,-1 1,0-1,1 0,-1-1,0 1,-1 0,1-1,0 0,-1 1,1-1,-1 0,0-1,0 1,0 0,0 0,-1-1,2-3,2-6,0 0,-1 0,0-1,-1 0,-1 0,0 1,-1-1,0-10,-4-7,-2 0,0 1,-2 0,-1 1,-2-1,-1 1,-1 1,-1 0,-2 1,0 1,-2 0,-1 1,-1 1,-1 0,-1 2,-7-5,3 5,0 1,-1 2,-1 1,-1 1,-22-10,44 15,28 6,-15 5,113-24,-1-5,-2-5,27-17,-74 31,-69 21,1 0,-1 0,0 1,0-1,1 0,-1 1,0-1,0 1,0-1,1 1,-1 0,0-1,0 1,0 0,0 0,0 0,0-1,-1 1,1 0,0 0,0 1,-1-1,1 0,0 0,-1 0,1 0,-1 1,0-1,1 0,-1 0,0 1,0-1,0 0,0 0,0 2,-2 52,1-46,-1 14,0-13,0 0,0 1,1-1,1 0,0 1,1-1,-1 1,2-1,0 0,0 1,1-1,0 0,0 0,1-1,1 2,-4-10,0 1,0-1,0 1,1-1,-1 0,0 0,0 0,1 1,-1-1,0 0,1-1,-1 1,1 0,0 0,-1-1,1 1,0 0,-1-1,1 0,0 1,-1-1,1 0,0 0,0 0,-1 0,1 0,0-1,0 1,-1 0,1-1,0 1,-1-1,1 0,-1 0,1 1,0-2,16-11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5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78,'-5'-6,"-1"-1,1 1,-1 0,0 1,-1-1,1 1,-1 0,0 1,-1 0,1 0,-1 0,1 1,-1 0,0 1,0 0,0 0,-1 0,1 1,0 1,-1-1,1 1,0 1,-1-1,-2 2,2 1,0 1,0 0,1 0,0 1,0 0,0 1,0-1,1 2,0-1,0 1,1 0,0 0,0 0,1 1,0 0,0 0,1 1,0-1,0 1,1 0,0 0,0 4,2-11,1 0,0 0,-1 1,1-1,0 0,1 0,-1 0,0 0,1 0,-1 0,1 1,-1-1,1 0,0 0,0-1,0 1,0 0,0 0,1 0,-1-1,0 1,1 0,-1-1,1 1,0-1,-1 0,1 0,0 0,0 0,0 0,0 0,0 0,0 0,0-1,0 1,2 0,81 1,-73-4,0-1,0-1,0 0,-1 0,1-1,-1-1,0 0,0 0,-1-1,0-1,0 1,-1-2,0 1,0-1,-1-1,0 1,-1-1,0-1,0 0,-6 10,-1 0,0 0,0 0,0 0,0 1,0-1,0 0,0 0,0 0,1 0,-1 0,0 1,1-1,-1 0,1 0,-1 1,1-1,-1 0,1 0,-1 1,1-1,-1 1,1-1,0 0,-1 1,1-1,0 1,0 0,0-1,-1 1,1 0,0-1,0 1,0 0,0 0,-1 0,1 0,0 0,0 0,0 0,0 0,0 0,0 0,-1 0,1 0,0 1,0-1,0 0,-1 1,1-1,0 0,0 1,-1-1,1 1,0-1,0 1,-1 0,1-1,-1 1,1 0,-1-1,1 1,-1 0,1 0,22 36,-2-6,-2 1,-1 1,-1 1,6 22,-20-46,1 0,-2 1,1-1,-2 1,1 0,-2-1,1 1,-1 0,-1 0,0 0,-1-1,0 1,0 0,-1-1,0 0,-1 0,0 0,-2 3,1-3,-1 0,0-1,0 1,-1-1,0-1,0 1,-1-1,0-1,0 1,-1-1,0-1,0 0,-1 0,0-1,0 0,0 0,0-1,-1-1,0 0,0 0,0-1,0 0,0-1,0 0,0-1,0 0,0-1,-1-1,1 1,0-1,1-1,-4-1,1-4,3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0.47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0,'-3'7,"7"9,9 13,12 11,8 8,-2-5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0.87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1 911,'25'-23,"-2"-2,0 0,-1-1,-2-1,-1-1,-1-1,-1 0,-2-2,-1 1,-1-2,6-26,-3-1,-2-2,-3 0,-2 0,-3-1,-3-60,-14 19,10 102,1 1,0-1,0 0,0 0,-1 0,1 0,0 0,-1 1,1-1,-1 0,1 0,-1 0,1 1,-1-1,1 0,-1 1,0-1,1 1,-1-1,0 0,0 1,1 0,-1-1,0 1,0-1,0 1,0 0,0 0,1-1,-1 1,0 0,0 0,0 0,0 0,0 0,0 0,0 0,0 0,0 1,1-1,-1 0,0 1,0-1,0 0,0 1,1-1,-1 1,0-1,0 1,1-1,-1 1,0 0,1-1,-1 1,-7 8,1-1,-1 1,2 1,-1-1,2 1,-1 0,1 0,-3 11,-12 27,2 2,3 0,1 1,3 0,2 1,3 0,1 0,3 1,3 8,-1-35,2 0,1-1,1 1,1-1,2 0,0 0,1 0,2-1,0-1,2 1,1-2,0 0,2 0,0-1,1-1,5 3,-15-16,1-1,0 1,1-1,-1-1,1 1,0-1,0-1,1 0,-1 0,1 0,0-1,0 0,0-1,1 0,-1-1,0 0,1 0,-1-1,1 0,-1 0,0-1,1-1,-1 1,0-2,0 1,0-1,0-1,7-3,3-7,0-1,-2 0,1-2,-2 0,0-1,-2-1,0 0,0-1,-2 0,-1-1,0 0,-2-1,0 0,-2 0,0-1,1-13,9-71,-16 106,-1 0,1-1,-1 1,0 0,1-1,-1 1,0 0,0 0,0-1,0 1,0 0,0-1,0 1,-1 0,1-1,0 1,-1 0,1-1,-1 1,1 0,-1 0,0 0,1 0,-1 0,0-1,0 1,0 1,0-1,0 0,0 0,0 0,0 0,0 1,0-1,-1 0,1 1,0-1,0 1,-1 0,1-1,0 1,-1 0,1 0,0 0,-1 0,1 0,0 0,0 0,-1 0,1 0,0 1,-1-1,1 0,0 1,0-1,-2 1,-5 6,1 1,-1-1,1 1,1 0,-1 1,2-1,-1 1,1 1,0-1,1 1,0 0,1 0,-2 4,0 2,0 0,0-1,2 2,0-1,1 0,0 1,1-1,1 1,1-1,0 1,2-1,-1 1,2-1,0 0,1 0,1-1,0 0,1 0,1 0,0-1,1 0,3 4,3-1,1-1,0 0,1-1,1-1,0-1,1 0,1-2,0 0,0-1,9 3,38 11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1.8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1,'31'245,"-27"-188,3 34,-3-11,4 0,4-1,18 66,-28-134,0-1,1 1,1 0,0-1,0 0,1 1,1-2,-1 1,2-1,-1 0,1 0,0 0,1-1,0-1,1 1,-1-1,1 0,1-1,-1 0,1-1,7 3,1-5,0-2,0 0,-1-1,1-1,0 0,-1-2,1 0,-1-1,1-1,-2 0,1-1,0-1,-1-1,-1 0,1-1,-1 0,-1-2,0 1,9-10,37-33,-13 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2.12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49 335,'-13'0,"-6"-2,4-4,13-2,23-7,26-8,30-9,27-8,23-6,18-3,6 4,-7 5,-27 11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2.6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0 619,'12'-3,"0"-1,-1 0,1-1,-1 0,0 0,-1-2,0 1,0-1,0-1,-1 0,0 0,0-1,-1 0,0 0,-1-1,0 0,0 0,-1-1,0 1,-1-2,-1 1,1 0,-2-1,0 0,0 0,-1 0,0 0,-1 0,-1 0,0-12,-2 9,0 0,0-1,-2 1,0 0,0 1,-1-1,-1 1,-1 0,0 0,-1 1,0 0,-1 0,-2-2,10 15,0-1,0 1,1-1,-1 1,0-1,1 0,-1 1,1-1,-1 1,1-1,-1 0,1 0,-1 1,1-1,0 0,-1 0,1 0,0 1,0-1,0 0,-1 0,1 0,0 0,0 1,0-1,0 0,1 0,-1 0,0 0,0 1,0-1,1 0,-1 0,0 0,1 1,-1-1,1 0,-1 0,1 1,-1-1,1 0,-1 1,1-1,0 1,-1-1,1 1,0-1,-1 1,1-1,0 1,0 0,-1-1,1 1,0 0,0 0,0 0,0-1,-1 1,1 0,0 0,0 0,0 0,0 1,0-1,0 0,244-33,-243 32,14-2,0 1,1 1,-1 0,0 1,1 0,-1 2,0 0,0 1,0 0,0 1,0 1,-1 0,0 2,11 5,-21-9,-1 1,0 0,-1 0,1 0,-1 0,0 1,0-1,0 1,0 0,-1 0,0 0,0 0,0 0,-1 1,1-1,-1 0,-1 1,1-1,-1 2,-12 108,0-37,12-76,0 1,-1-1,1 1,0-1,1 1,-1-1,0 1,1-1,-1 0,1 1,0-1,0 0,0 1,0-1,0 0,0 0,1 0,-1 0,1 0,-1 0,1 0,0-1,0 1,0-1,0 1,0-1,0 0,0 1,0-1,0 0,1 0,-1-1,0 1,1 0,-1-1,1 0,-1 1,1-1,-1 0,0 0,1 0,-1-1,1 1,15-3,-1 0,0-1,0-1,0-1,-1-1,0 0,0 0,0-2,-1 0,-1-1,0 0,0-1,-1-1,9-10,-10 12,-1-2,-1 1,0-1,0-1,-2 0,1 0,-2-1,0 0,0 0,-1-1,-1 1,-1-1,0-1,0 1,-2 0,0-1,-1-5,0 18,-1 1,0-1,0 1,0-1,0 1,0-1,-1 0,1 1,-1-1,1 1,-1-1,0 1,0 0,0-1,-1 1,1 0,0 0,-1 0,1 0,-1 0,0 0,0 0,0 0,0 1,0-1,0 1,0-1,0 1,-1 0,1 0,-1 0,1 0,-1 0,1 1,-1-1,1 1,-1 0,1-1,-1 1,1 0,-1 1,0-1,1 0,-1 1,1-1,-1 1,1 0,-2 0,-4 5,0 0,1 0,-1 1,1-1,0 2,1-1,0 1,0 0,0 0,1 1,1-1,-1 1,1 0,1 1,0-1,0 0,1 1,0 0,0 0,1-1,1 1,0 0,0 0,1 6,1-8,-1-1,1 1,1-1,-1 0,1 0,1 0,-1 0,1-1,0 1,1-1,-1 0,1 0,1 0,-1-1,1 0,0 0,0 0,0-1,1 0,-1 0,1 0,0-1,0 0,6 1,7 2,0 0,1-1,0-1,0-1,0-1,1-1,-1-1,9-1,-3-2,0 0,0-2,-1-1,0-1,4-3,36-16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3.67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79,'-16'-79,"15"79,1 1,0-1,0 0,0 0,-1 0,1 0,0 1,0-1,-1 0,1 0,0 0,-1 0,1 0,0 0,0 0,-1 0,1 0,0 0,-1 0,1 0,0 0,0 0,-1 0,1 0,0 0,0 0,-1-1,1 1,3 216,0-157,25 308,-27-361,0 8,1 0,0 0,1 0,0 0,1-1,1 1,0-1,1 0,1 1,-6-13,-1 0,1 0,0 0,0 1,-1-1,1 0,0 0,0 0,0 0,0 0,0-1,1 1,-1 0,0 0,0-1,0 1,1-1,-1 1,0-1,0 1,1-1,-1 0,1 0,-1 1,0-1,1 0,-1 0,0-1,1 1,-1 0,0 0,1-1,-1 1,0 0,1-1,-1 0,0 1,40-38,15-46,-47 66,1 1,1 0,1 1,0 1,1 0,0 0,1 1,1 1,15-11,-27 22,0 0,0 1,0-1,0 0,0 1,1 0,-1 0,0 0,1 0,-1 0,1 1,-1 0,0-1,1 1,-1 1,1-1,-1 0,1 1,-1 0,1-1,-1 1,0 1,0-1,1 0,-1 1,0 0,0 0,0 0,-1 0,1 0,0 0,-1 1,1-1,-1 1,0 0,0-1,0 1,1 2,1 3,1 0,-1 0,-1 1,0-1,0 1,0 0,-1-1,-1 1,1 0,-2 0,1 0,-1 0,0 0,-1 1,0-1,0-1,-1 1,-1 0,1 0,-1-1,-1 1,1-1,-1 0,-1 0,0 0,0-1,0 0,-1 0,0 0,0 0,-1-1,0 0,0-1,0 1,-1-1,0-1,0 1,0-2,0 1,-1-1,1 0,-2 0,6-3,1 0,-1 1,0-1,1-1,-1 1,0-1,1 1,-1-1,1 0,-1 0,1 0,0-1,-1 0,1 1,0-1,0 0,0 0,0 0,0-1,1 1,-1-1,1 0,-1 0,1 1,0-1,0-1,0 1,1 0,-1 0,1-1,0 1,0-1,0 1,0-1,0 1,1-1,0 0,0 1,0-1,0 0,0 1,1-3,0-5,0 1,0 0,1 0,0 0,1 0,0 0,1 0,0 1,0-1,1 1,0 0,1 1,-1-1,2 1,-1 0,2 1,-1-1,0 1,1 1,1-1,1 0,7-4,1 0,0 1,0 1,1 1,0 0,1 2,0 0,0 1,0 1,6 0,-8 1,0 2,0 0,0 0,0 2,0 0,0 2,0-1,0 2,-1 1,1 0,6 4,-20-7,0 1,0 0,-1 0,1 0,-1 0,1 1,-1-1,-1 1,1 0,0 0,-1 0,0 0,0 0,0 1,0-1,-1 0,1 1,-1 0,0-1,-1 1,1-1,-1 1,0 0,0 0,-1-1,1 1,-2 4,2-8,-1 0,1 1,0-1,0 1,-1-1,1 1,0-1,0 1,1-1,-1 1,0-1,0 0,1 1,-1-1,1 1,-1-1,1 0,-1 1,1-1,0 0,0 0,0 1,0-1,-1 0,2 0,-1 0,0 0,0 0,0 0,0-1,1 1,-1 0,0-1,1 1,-1 0,0-1,1 0,-1 1,1-1,-1 0,1 0,-1 0,1 0,-1 0,0 0,1 0,-1 0,1-1,12-5,0-2,0 0,-1-1,-1 0,1-1,-1 0,-1-1,0 0,-1-1,7-9,96-141,-113 162,18-23,-17 22,-1 1,0 0,0-1,0 1,1 0,-1 0,0-1,1 1,-1 0,0 0,0-1,1 1,-1 0,0 0,1 0,-1 0,1-1,-1 1,0 0,1 0,-1 0,0 0,1 0,-1 0,1 0,-1 0,0 0,1 0,-1 0,1 0,-1 0,0 1,1-1,-1 0,0 0,1 0,-1 0,0 1,1-1,-1 0,0 0,0 1,1-1,-1 0,0 0,0 1,1-1,-1 0,0 1,0-1,0 0,1 1,-1-1,0 1,0-1,0 0,0 1,0-1,0 0,0 1,0-1,0 1,0-1,0 0,0 1,0-1,-2 88,0-78,0 0,1 1,1-1,0 0,0 0,1 1,0-1,1 0,0 0,0 0,3 5,-3-12,0 0,0 0,0 0,0 0,1 0,-1 0,1-1,-1 1,1-1,0 0,0 1,0-1,0-1,1 1,-1 0,0-1,1 0,-1 0,1 0,-1 0,1 0,0-1,-1 0,1 1,2-2,4 1,0-1,0 0,-1 0,1-1,-1-1,1 1,-1-2,0 1,2-2,3-3,1 0,-2-1,1-1,-1 0,-1-1,1 0,-2-1,0-1,0 1,-1-2,-1 1,0-2,14-26,-1-1,-2-2,6-22,-18 50,-12 36,1-4,0 6,0-1,1 0,1 1,1-1,3 19,-2-32,0 0,1 0,-1 0,2-1,-1 1,1-1,0 0,0 0,1 0,0 0,1 0,-1-1,1 0,0 0,1 0,-1-1,6 4,45 12,-32-22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3.94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0,'-7'23,"7"16,12 13,14 12,2-6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4.2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0 509,'20'-14,"-1"0,-1-2,0 0,-2-1,1-1,-2 0,-1-1,0-1,-1 0,-1 0,0-5,0 3,0 0,-2 0,-1-1,-1-1,-1 1,-1-1,-1-1,-1 1,0-4,-4 26,1 1,-1-1,0 0,0 0,1 1,-1-1,0 0,0 0,-1 0,1 1,0-1,0 0,-1 0,1 1,-1-1,0 0,0 1,1-1,-1 1,0-1,0 1,0-1,-1 1,1 0,0-1,0 1,-1 0,1 0,-1 0,1 0,-1 0,1 0,-1 0,0 1,1-1,-1 0,0 1,1 0,-1-1,0 1,0 0,0 0,1 0,-1 0,0 0,0 0,0 1,0-1,-9 7,1-1,1 1,-1 1,1 0,0 0,1 1,0 0,1 0,0 1,0 0,1 0,0 1,1 0,0 0,0 0,0 6,-1-2,1 1,0 0,1 0,1 1,0-1,1 1,1 5,1-15,0-1,0 0,1 1,0-1,0 1,0-1,1 0,0 0,0 0,1 0,-1 0,1 0,1-1,-1 1,1-1,0 0,0 0,0 0,1-1,2 3,7 0,0 0,0 0,0-1,1-1,0-1,0 0,0-1,1 0,-1-1,1-1,0-1,-1 0,1-1,4-1,100-6,-3-6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5.00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1 543,'48'-114,"-24"53,2 1,3 1,3 2,17-22,5 24,-53 54,1 0,0 0,0-1,0 2,0-1,1 0,-1 0,0 1,0-1,0 1,1 0,-1-1,0 1,0 0,1 1,-1-1,0 0,0 1,1-1,-1 1,0-1,0 1,0 0,0 0,0 0,0 0,0 0,0 1,0-1,-1 1,2 1,7 8,-1 1,-1 1,0 0,-1 0,0 0,-1 1,-1 0,0 0,-1 0,0 1,-1 0,0 10,-1-21,-1 1,0 0,0 0,0 0,-1 0,1 0,-1 0,0 0,-1 0,1 0,-1-1,0 1,0 0,-1 0,0 0,1-1,-1 1,-1-1,1 0,-1 1,0-1,0 0,0 0,0-1,-4 4,4-4,-1 0,0-1,0 1,0-1,-1 0,1 0,-1 0,1-1,-1 1,1-1,-1 0,0-1,0 1,1-1,-1 0,0 0,0 0,1-1,-1 1,0-1,0 0,1-1,-1 1,1-1,0 0,-1 0,1 0,0-1,-2-1,5 2,0 0,0 0,1 0,-1 0,0 0,1 0,-1 0,1 0,0 0,0 0,-1-1,2 1,-1 0,0 0,0 0,1 0,-1 0,1 0,-1-1,1 1,0 0,0 1,0-1,0 0,0 0,1 0,-1 1,0-1,2-1,50-44,-34 34,2 1,0 0,0 1,1 2,1 0,-1 1,1 1,1 1,-1 2,1 0,0 1,11 1,-32 2,0-1,1 1,-1 0,0 0,0 0,1 0,-1 1,0-1,0 1,0 0,0 0,1 0,-1 0,-1 1,1-1,0 1,0 0,0 0,-1 0,1 0,-1 0,0 0,0 1,0-1,0 1,0 0,0-1,0 1,-1 0,0 0,1 0,-1 0,0 0,0 1,1 7,-2-9,0 0,0 0,0 1,1-1,-1 0,1 0,0 0,-1 0,1 0,0 1,0-1,0 0,0-1,1 1,-1 0,0 0,1-1,0 1,-1 0,1-1,0 0,0 1,-1-1,1 0,0 0,0 0,0 0,1 0,-1 0,6 0,0 0,0-1,1 0,-1 0,0-1,0 0,0 0,0-1,0 0,0 0,0-1,0 0,-1-1,1 1,-1-1,0-1,-1 1,1-1,-1 0,1-1,0-1,-3 3,0 1,-1-1,1 0,-1 0,0 0,0-1,0 1,0-1,-1 0,0 1,0-1,0 0,-1 0,0 0,1-1,-2 1,1 0,-1 0,0-1,0 1,0 0,-1 0,1-1,-1 1,-1 0,1 0,-1 0,0 0,0 0,0 1,0-1,-1 1,-1-2,-1 0,0 0,0 1,-1-1,0 1,0 0,0 1,-1 0,0 0,0 0,0 1,0 0,0 0,0 0,-1 1,0 1,1-1,-1 1,0 0,1 1,-1 0,0 0,0 1,1-1,-1 2,0-1,1 1,-1 1,1-1,0 1,0 0,0 1,0 0,0 0,1 0,0 1,0 0,-4 4,3-2,1 1,0 0,0 1,1-1,0 1,1 0,0 1,0-1,1 0,0 1,1 0,0 0,1 0,-1 9,1-13,1 0,0 0,1 0,0 0,-1 0,2 0,-1 0,1-1,0 1,0 0,0-1,1 1,0-1,0 0,0 0,1 0,0 0,0-1,0 1,0-1,1 0,-1 0,1-1,0 0,2 2,2-1,1 0,0-1,0 1,0-2,0 0,0 0,1 0,-1-2,1 1,-1-1,0-1,1 0,8-2,30-7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5.25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225 15,'-18'-5,"-13"-1,-6 3,-1 6,4 9,5 10,8 10,9 9,8-3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0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0,'-15'20,"-9"21,-1 18,1 15,5 12,5 9,8 2,6-1,9-3,6-10,8-6,5-11,3-9,2-10,-1-11,2-11,-6-10</inkml:trace>
  <inkml:trace contextRef="#ctx0" brushRef="#br0" timeOffset="436.222">352 514,'-2'-10,"-4"-60,6 68,0 0,0-1,1 1,-1 0,0-1,1 1,-1 0,1 0,0 0,0-1,0 1,0 0,0 0,0 0,1 1,-1-1,1 0,-1 0,1 1,0-1,-1 1,1-1,0 1,0 0,0 0,2-1,-1 2,-1 0,1 1,-1-1,1 1,-1 0,1 0,-1 0,0 0,1 0,-1 0,0 1,0-1,0 1,0-1,0 1,0 0,0 0,-1 0,1 0,-1 0,1 0,-1 0,0 1,0-1,0 0,0 1,0-1,0 1,-1 0,2 1,6 12,51 83,-56-96,1 1,-1 0,1-1,0 0,0 0,0 0,1 0,-1-1,1 0,-1 1,1-2,0 1,0 0,-1-1,1 0,0 0,0-1,0 1,0-1,1 0,2-1,-1-1,0 0,0 0,0 0,0-1,-1-1,1 1,-1-1,1 0,-1 0,-1-1,1 0,-1 0,0 0,0 0,0-1,0 0,-1 0,0 0,1-5,20-22,-25 42,-5 4</inkml:trace>
  <inkml:trace contextRef="#ctx0" brushRef="#br0" timeOffset="687.55">510 776,'23'3,"20"2,16 3,12 2,5 2,1 3,-13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5.5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1,'20'16,"19"7,13 0,12-3,9-7,5-4,-1-6,-7-9,-16-2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6.1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1 706,'13'5,"0"-2,0 0,0 0,1-1,-1-1,1 0,-1-1,1-1,-1 0,1-1,-1 0,0-1,0 0,0-1,0 0,-1-1,4-3,61-25,-1-3,-1-4,-3-2,-1-4,2-6,-29 21,-1-2,-1-1,-2-3,-2-1,17-22,-47 49,0 0,-1 0,0 0,0-1,-2 1,1-2,1-9,-5 19,-1 0,-1 0,1 0,0 0,-1 0,0-1,1 1,-1 0,-1 0,1-1,0 1,-1 0,0 0,1 0,-1 0,0 0,-1 0,1 0,-1 0,1 0,-1 0,0 0,0 1,0-1,0 1,0 0,-1 0,1-1,-1 1,1 1,-1-1,-2-1,-5 0,0 0,0 1,0 0,0 0,0 1,0 1,-1-1,1 2,0-1,-1 2,1-1,0 1,0 1,0 0,0 0,1 1,-1 0,1 1,0 0,0 0,1 1,-1 0,1 0,-3 3,0 1,0 0,1 0,0 1,1 0,0 0,1 1,0 0,1 1,1 0,0 0,0 0,1 1,1 0,0 0,1 0,1 3,-2 12,2 1,1 0,1 0,2 0,1 0,1-1,8 27,54 181,-33-127,19 114,-45-184,0 1,-3-1,-1 1,-3 0,-1 0,-1 0,-3-1,-1 1,-2-1,-8 21,-7-9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6.49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0 411,'15'-11,"0"2,0 0,1 1,0 0,0 1,1 1,1 0,3-2,155-55,16-6,-3-8,-2-10,-111 44,-76 43,0 1,0-1,0 0,0 1,0-1,0 0,0 1,0-1,0 0,0 1,0-1,0 0,0 0,1 1,-1-1,0 0,0 0,0 1,0-1,0 0,1 0,-1 1,0-1,0 0,1 0,-1 0,0 1,0-1,1 0,-1 0,0 0,0 0,1 0,-1 1,-5 8,0 2,0 0,1 1,0 0,1 0,0-1,1 2,1-1,0 0,0 0,1 0,1 1,0-1,1 3,-1-9,0 0,1 0,0 0,0 0,0 0,1 0,0 0,0-1,0 0,1 1,0-1,0 0,0-1,0 1,1-1,0 0,0 0,0 0,0-1,1 0,-1 0,1 0,0 0,0-1,0 0,2 0,32 2,-4-7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6.76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0,'18'9,"20"6,3-1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8.95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570 1528,'-28'-20,"-2"1,0 1,-2 1,-14-5,33 17,0 0,0 1,0 0,-1 1,0 1,1 0,-1 0,0 2,0 0,0 0,1 1,-12 3,13 0,-1 1,1 0,0 1,0 0,0 1,1 1,0 0,0 0,1 1,1 0,-1 1,1 0,1 0,0 1,0 0,1 1,1 0,0 0,0 0,1 0,1 1,0 0,1 0,-1 5,3-15,1 0,-1 0,0 1,1-1,0 0,0 0,0 1,0-1,1 0,-1 0,1 0,-1 1,1-1,0 0,1 0,-1 0,0 0,1-1,0 1,-1 0,1 0,0-1,1 1,-1-1,0 0,1 0,-1 0,1 0,0 0,-1 0,1-1,0 1,0-1,0 0,0 0,0 0,1 0,-1-1,0 1,0-1,0 0,1 0,-1 0,0 0,1 0,13-4,0 0,0-2,0 0,0 0,-1-2,0 0,-1 0,0-2,0 0,-1-1,-1 0,7-7,10-9,-1-1,-1-2,-1-1,-2-1,-2-1,20-35,-43 68,0 0,0 1,0-1,0 0,1 0,-1 1,0-1,0 0,0 0,1 1,-1-1,0 0,0 0,1 0,-1 0,0 0,1 1,-1-1,0 0,0 0,1 0,-1 0,0 0,1 0,-1 0,0 0,0 0,1 0,-1 0,0 0,1 0,-1 0,0 0,1 0,-1-1,0 1,0 0,1 0,-1 0,0 0,0-1,1 1,-1 0,0 0,0 0,0-1,25 235,7-52,-12-80,-4 0,-5 0,-3 34,-8-107,-2 0,-1 0,-2 0,0 0,-2-1,-1 1,-7 14,10-30,-1 0,0 0,-1-1,0 1,-1-1,0-1,-1 0,-1 0,1-1,-2 0,1 0,-1-1,-1-1,0 0,0 0,-4 1,11-6,-1-1,1 0,-1 0,1 0,-1 0,0-1,0 0,1 0,-1-1,0 0,0 0,0 0,0 0,0-1,1 0,-1 0,0-1,1 0,-1 0,1 0,-1 0,1-1,0 0,0 0,-4-4,-2-5,0-1,0-1,1 0,1 0,1 0,0-1,1-1,0 1,1-1,1 0,1-1,0 1,1-1,1 0,-1-15,1 10,0 1,2 0,0 0,2-1,0 1,1 0,1 0,1 1,1-1,1 1,1 0,0 1,2 0,0 0,1 1,1 0,0 1,13-12,14-7,2 2,1 2,2 2,1 1,1 3,11-4,37-22,-87 48,184-120,-177 113,-1-1,0 0,0-1,-1 0,-1-1,0 0,-1-1,-1 0,0-1,-1 0,4-11,-10 24,0-1,-1 1,1-1,-1 0,1 0,-1 0,-1 0,1 0,0 0,-1 0,0 0,0 0,0 0,0 0,-1 0,0 0,0 0,0 0,0 0,0 1,-1-1,0 0,1 1,-1-1,-1 1,1-1,0 1,-1 0,0 0,0 0,0 1,0-1,0 1,0-1,-1 1,1 0,-1 0,1 1,-1-1,0 1,0-1,-1 1,0 1,1-1,-1 1,0 0,0 0,1 0,-1 1,0 0,1 0,-1 0,0 0,1 1,0-1,-1 1,1 0,0 1,0-1,0 1,0 0,0 0,1 0,-1 0,1 1,0-1,0 1,0 0,1 0,-2 1,0 2,1 0,-1 1,1-1,0 0,1 1,0 0,0-1,1 1,0 0,0 0,0 0,1 0,1 0,-1 0,1 0,2 6,2-1,1-1,1 0,0 0,0-1,1 0,0 0,1 0,0-1,1-1,0 0,1 0,0-1,0 0,1-1,-1 0,2-1,-1 0,1-1,0 0,0-1,0-1,0 0,1 0,-1-2,1 0,0 0,-1-1,-6 0,0 0,0 0,-1 0,1-1,0 0,-1 0,1-1,-1 0,1 0,-1 0,0-1,0 0,0 0,0-1,0 1,-1-1,0-1,0 1,0-1,0 0,0 0,-1 0,0 0,-1-1,1 0,-1 0,0 0,0 0,-1 0,2-6,4-19,-1-1,-2 0,-1 0,-2 0,-1-11,6-61,-3 83,8 36,2 34,35 92,-46-132,2-1,-1 0,1-1,0 1,0-1,1 0,0 0,1-1,-1 1,1-1,0-1,1 0,-1 0,8 4,-11-8,0 1,1-1,-1 1,1-1,-1 0,1-1,-1 1,1-1,0 0,-1 0,1-1,0 1,-1-1,1 0,-1 0,1 0,-1-1,0 0,0 0,1 0,-1 0,0 0,-1-1,1 0,0 0,-1 0,0 0,1 0,1-4,10-11,-1-1,0 0,-2-1,0-1,1-5,92-211,-92 226,-9 33,-3-7,-2-6,0 0,1 0,0-1,0 1,1 0,0 0,1 0,0 0,0-1,1 1,0-1,1 0,0 0,0 0,0 0,1-1,0 1,1-1,0-1,0 1,0-1,1 0,0 0,0-1,2 0,0-2,0 1,1-1,-1-1,1 0,-1 0,1-1,0 0,-1-1,1 0,0 0,0-1,-1 0,1-1,-1 0,1-1,-1 0,0 0,0-1,0 0,0-1,7-5,2-1,-1-1,0-1,-1 0,-1-1,0-1,-1-1,0 0,-1 0,-1-1,3-7,-3 2,-1-1,-1 0,-1-1,-1 0,-1 0,-1 0,-1-1,-1-3,-9-33,4 60,-1 1,1-1,-1 1,0-1,0 1,1 0,-1-1,0 1,0 0,0 0,1 0,-1 0,0 1,0-1,1 0,-1 1,0-1,1 1,-1 0,0 0,1-1,-1 1,1 0,-1 0,1 0,0 1,-1-1,1 0,0 0,0 1,0-1,0 1,0-1,0 1,0-1,0 1,1 0,-1 0,-6 7,1 0,0 0,0 0,1 1,1-1,0 1,0 1,0-1,2 0,-1 1,1 0,1-1,0 1,0 0,1 0,1 0,0 0,0-1,1 1,0 0,1-1,0 0,1 1,0-1,0 0,1-1,1 1,-1-1,2 0,-1-1,1 1,0-1,3 2,1-2,0 0,0-1,1 0,0-1,0 0,0-1,1 0,0-1,0 0,0-1,0-1,1 0,9 0,-14-1,0-1,0 0,0-1,0 0,0 0,0-1,0 0,-1 0,1-1,-1-1,1 1,-1-1,-1-1,1 1,0-1,-1-1,0 1,0-1,-1 0,6-7,-1-7,0 0,-2-1,0-1,-1 1,-1-1,-1-1,-2 1,0-1,-1 0,-1 0,-1 0,-1 0,-2-10,2-128,1 159,0 0,0 0,0 0,0 1,0-1,1 0,-1 1,1-1,-1 1,1-1,-1 1,1 0,0-1,0 1,0 0,0 0,0 0,0 1,0-1,0 0,0 1,0-1,0 1,0 0,0 0,0 0,1 0,-1 0,0 0,0 0,0 1,0-1,0 1,0-1,0 1,0 0,0 0,11 1,19 0,16 1,0 2,-1 2,0 3,40 12,-83-21,0 0,0 0,-1 1,1-1,0 1,-1 0,1 0,-1 0,1 0,-1 1,0-1,0 1,0 0,-1 0,1 0,-1 0,1 0,-1 1,0-1,0 1,0-1,-1 1,1 0,-1 0,0-1,0 3,-1 4,-1 0,0 0,0 0,-1 0,-1 0,1 0,-2 0,1-1,-1 0,-1 1,0-1,-22 66,26-73,1 1,-1-1,1 1,0-1,0 0,0 1,0-1,1 0,-1 1,1-1,-1 0,1 1,0-1,0 0,0 0,0 0,0 0,0 0,0 0,1 0,-1 0,1 0,0-1,-1 1,1 0,0-1,0 0,0 1,0-1,0 0,0 0,0 0,1 0,-1-1,0 1,0 0,1-1,90 5,-62-11,0-1,-1-2,0 0,0-2,-1-2,-1 0,0-2,-1-1,0-1,-2-2,0 0,-1-2,-1 0,-1-2,-1 0,10-16,-29 36,4-4,0 0,0 0,-1-1,0 1,-1-1,0-1,0 1,-1 0,0-1,0 0,-1 0,0 0,0-1,-2 8,0 1,0-1,0 1,-1-1,1 1,0-1,-1 1,1 0,-1-1,0 1,1-1,-1 1,0 0,0 0,0-1,0 1,0 0,0 0,0 0,0 0,0 0,0 0,-1 1,1-1,0 0,-1 0,1 1,0-1,-1 1,1 0,-1-1,1 1,-1 0,1 0,-2 0,-53 8,48-5,0 0,0 1,1-1,-1 2,1-1,0 1,1 0,-1 0,1 1,0 0,0 0,1 0,0 1,0 0,0 0,1 0,0 1,1-1,-1 1,2 0,-1 0,1 0,0 0,0 0,1 1,0 3,2-8,-1-1,1 0,0 1,0-1,1 0,-1 0,0 0,1 0,0 0,0 0,0 0,0 0,0-1,1 1,-1-1,1 1,-1-1,1 0,0 0,0 0,0-1,0 1,0-1,0 0,1 1,-1-2,0 1,1 0,6 1,0 0,0-1,1 0,-1 0,0-1,1-1,-1 0,9-1,-8-1,-1 1,0-1,-1-1,1 0,0 0,-1-1,0 0,0 0,-1-1,1 0,-1-1,-1 0,1 0,-1-1,0 1,-1-2,0 1,0-1,-1 0,0 0,0 0,-1-2,-3 11,-1 0,0 0,0 1,0-1,1 0,-1 0,0 0,0 1,1-1,-1 0,0 0,1 0,-1 0,0 0,0 0,1 0,-1 0,0 0,1 0,-1 0,0 0,1 0,-1 0,0 0,1 0,-2 10,1-6,-1 1,1-1,0 1,0-1,1 1,-1 0,1-1,0 1,0-1,0 0,1 1,0-1,0 0,0 0,0 0,0 0,1 0,0-1,0 1,0-1,0 1,0-1,1 0,0 0,-1-1,1 1,0-1,0 0,0 0,0 0,1-1,-1 1,1-1,-1 0,0 0,2 0,0-2,1 1,-1-1,0 0,1 0,-1-1,0 0,0 0,0 0,0-1,0 0,-1 0,1-1,-1 1,0-1,0 0,0 0,0-1,-1 0,0 0,0 0,0 0,2-4,6-10,-1 0,-1-1,-1-1,0 0,5-20,10-50,-4-1,-4 0,-5-1,1-87,-11 156,1-6,-2 1,0-1,-2 1,-1-1,-3-4,6 35,0 0,-1-1,1 1,-1 0,1 0,-1 0,1 0,-1-1,0 1,1 0,-1-1,0 1,0 0,1-1,-1 1,0-1,0 0,0 1,0-1,0 1,0-1,0 0,0 0,0 0,0 1,0-1,1 0,-1 0,0 0,0-1,0 1,0 0,0 0,0 0,0-1,0 1,0 0,0-1,0 1,0-1,1 1,-1-1,0 0,0 1,1-1,-1 0,0 1,1-1,-1 0,1 0,-1 1,1-1,-1 0,1 0,-1 0,1 0,0 0,0 0,-1 0,1 0,0 0,0 0,0 0,-11 31,0 0,2 0,2 1,1 0,1 0,1 1,2 0,2 11,-1-4,2 1,2 0,1 0,2-1,2 0,1 0,6 8,-9-27,2 0,1 0,0-1,1-1,1 0,1 0,0-1,1 0,1-1,1-1,0 0,1-1,0-1,8 5,70 22,-91-39,1-1,-1 1,1 0,0-1,-1 0,1 0,-1 0,1-1,0 1,-1-1,1 0,-1 0,1 0,-1 0,0 0,1-1,-1 0,0 1,0-1,0 0,0-1,0 1,-1 0,1-1,-1 0,1-1,1-2,0-1,0 0,-1-1,-1 1,1-1,-1 1,0-1,-1 0,0 1,0-1,0 0,-1 0,-1 0,1 0,-2-6,-30-115,2 54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9.12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69 198,'-14'-9,"-6"-5,0-3,5-1,15 1,21 1,27-2,28 0,29-1,21 0,15 4,5 3,-8 7,-27 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29.4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24 571,'28'-23,"0"-2,-2 0,-1-1,0-2,-3-1,0 0,-2-2,-1 0,-1-1,-2-1,-1-1,9-33,-22 58,0 0,0 0,-1 0,0 0,-1 0,0 0,0 0,-1 0,-2-7,3 13,-1 0,0 0,0 0,-1 0,1 0,0 0,-1 0,0 0,0 0,0 1,0-1,0 1,0 0,-1-1,1 1,-1 0,0 0,1 0,-1 1,0-1,0 1,0 0,0 0,0 0,-1 0,1 0,-3 0,-5 1,0 1,0 0,0 1,0 0,1 1,-1 0,1 0,-1 1,1 1,0 0,1 0,-1 1,1 0,0 0,1 1,-1 1,1-1,1 1,-1 1,1-1,1 1,0 0,0 1,1-1,0 1,-1 4,3-7,0 0,1 0,0 1,0-1,1 0,0 1,0-1,1 1,0 0,0-1,0 1,1-1,1 1,-1-1,1 0,0 1,1-1,-1 0,2 0,-1-1,1 1,0-1,0 1,0-1,1-1,0 1,1 0,-1-1,1 0,0-1,5 4,13 5,0-1,1-1,0-1,1-2,0 0,0-2,1 0,0-2,0-1,0-1,0-2,0 0,0-2,0-1,0-1,7-3,60-16,-14-2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0.11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1,'-3'13,"0"21,1 21,-1 18,2 18,0 14,0 7,1 2,0-1,-2-7,-3-10,-3-15,-1-20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0.6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3 669,'-2'-15,"2"0,0 0,1 0,0 0,2 0,-1 0,2 1,0-1,1 1,0 0,1 1,0-1,1 1,1 0,0 1,4-4,6 0,0 1,1 1,1 1,0 1,1 0,1 2,-1 0,1 2,1 0,0 2,0 0,0 1,1 2,-1 0,18 1,-22-1,1 1,0 1,0 1,0 0,-1 2,1 0,0 1,-1 1,0 1,1 0,-2 2,1 0,-1 1,4 3,-18-9,-1 0,0 0,0 0,0 1,-1-1,1 1,0 0,-1 0,0-1,0 2,0-1,0 0,0 0,0 1,-1-1,0 1,1-1,-1 1,-1-1,1 1,0 0,-1-1,0 1,0 0,0 0,0-1,-1 1,1 0,-1-1,0 1,0 0,-1-1,1 1,-2 1,-7 8,-1-1,0-1,0 0,-2 0,1-1,-1-1,-1 0,1-1,-2 0,1-1,-1-1,0 0,0-1,0-1,-9 1,-9 5,-1-2,1-1,-1-2,0-1,0-2,-21-1,53-1,-1 0,1 0,-1 0,1 0,-1 0,1 0,0 0,-1-1,1 0,-1 1,1-1,0 0,0 0,-1 0,1 0,0 0,0-1,0 1,-1-2,3 1,1 1,-1-1,1 0,0 1,0-1,-1 1,1-1,0 1,0 0,0-1,1 1,-1 0,0 0,0-1,1 1,-1 0,1 0,-1 0,1 1,-1-1,1 0,0 1,-1-1,1 1,1-1,35-14,1 2,1 1,39-5,-17 3,-9 3,-1-1,-1-4,0-1,-2-2,0-3,-1-2,-1-2,43-31,-76 45,0-1,-1 0,0-1,-1 0,-1-1,4-7,-11 16,0 0,0-1,-1 1,0-1,0 0,-1 0,1 0,-2 0,1-1,-1 1,0 0,-1-1,1 1,-1-1,-1 1,0-1,0-1,0 5,0 1,0-1,0 1,-1 0,1-1,-1 1,0 0,0 0,0 0,0 0,-1 0,1 1,-1-1,0 1,1-1,-1 1,0 0,0 0,-1 0,1 1,0-1,-1 1,1 0,0 0,-1 0,0 0,1 0,-3 1,-2-1,0 1,0 0,-1 1,1 0,1 0,-1 1,0 0,0 0,0 0,1 1,-1 1,-3 1,-2 3,0 1,1 0,0 1,1 0,0 1,0 0,1 1,1 0,0 0,0 1,1 0,1 1,0 0,0 2,4-8,0 0,0 0,0 1,1-1,0 1,1-1,0 1,0 0,1-1,0 1,1 0,0-1,0 1,1 0,0-1,0 0,1 1,0-1,0 0,1 0,0-1,1 1,0-1,0 0,3 4,3-1,-1-1,1 0,1-1,0 0,0-1,1 0,-1-1,1 0,1-1,-1-1,1 0,8 1,15 2,0-1,1-3,-1 0,10-3,78-7,-10-6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0.98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238 0,'0'23,"0"21,-4 17,-5 11,-2 7,-4 2,-4-6,-6-9,-3-12,-1-11,0-15,2-15,4-16,5-6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7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0,'0'5,"0"7,0 12,0 12,0 14,0 11,0 9,0 4,0-1,0-5,0-10,0-7,0-10,0-12</inkml:trace>
  <inkml:trace contextRef="#ctx0" brushRef="#br0" timeOffset="413.893">357 79,'-20'27,"-1"-1,-1 0,-2-2,0 0,-1-2,-23 15,41-31,-100 74,107-80,-1 1,1-1,0 1,0 0,0-1,-1 1,1 0,0-1,0 1,0-1,0 1,0 0,0-1,1 1,-1 0,0-1,0 1,0 0,0-1,1 1,-1-1,0 1,1-1,-1 1,0-1,1 1,-1-1,1 1,-1-1,1 1,-1-1,1 1,-1-1,1 0,-1 0,1 1,0-1,-1 0,1 0,-1 1,1-1,0 0,-1 0,1 0,0 0,-1 0,1 0,-1 0,1 0,0 0,0 0,12 6,94 97,-95-94,1 0,0-1,1-1,0 0,0-1,0 0,1-2,-1 1,1-2,0 0,0-1,1 0,-1-1,0-1,1 0,-1-1,4-1,9-4</inkml:trace>
  <inkml:trace contextRef="#ctx0" brushRef="#br0" timeOffset="714.091">619 0,'0'14,"0"12,0 14,0 11,0 9,3 4,-1 3,4-1,1-5,1-6,0-6,0-9,-3-9,-1-9</inkml:trace>
  <inkml:trace contextRef="#ctx0" brushRef="#br0" timeOffset="997.589">856 0,'0'7,"2"11,2 11,1 10,0 12,0 8,-4 8,-2 5,-3 5,-3-1,-3-3,1-6,-1-7,2-9,2-9,2-12</inkml:trace>
  <inkml:trace contextRef="#ctx0" brushRef="#br0" timeOffset="1246.876">567 303,'4'-3,"13"0,17 1,17-1,16 2,11 0,6 0,-3 1,-8 0,-13 0,-15 0</inkml:trace>
  <inkml:trace contextRef="#ctx0" brushRef="#br0" timeOffset="1723.608">988 553,'8'0,"135"13,-137-12,-1 1,1-1,0 1,-1 1,0-1,1 1,-1 0,0 0,0 0,-1 1,1 0,-1 0,0 0,0 0,0 1,0 0,-1-1,0 1,0 1,0-1,0 0,0 5,-1 6,0 0,-2 0,0 0,-1 0,0 0,-1 0,-1 0,-1 0,0-1,-1 1,-1-1,0-1,-1 1,-1-1,0 0,-2 3,4-6,-5 10,-4 6,2 0,1 0,1 2,1-1,-5 29,13-52,2 0,-1-1,1 1,-1 0,1 0,1-1,-1 1,1 0,-1-1,2 1,-1 0,0-1,1 1,0-1,0 0,0 0,0 1,1-1,-1-1,1 1,0 0,1-1,-1 1,0-1,1 0,0 0,0 0,0-1,0 0,0 1,4 0,2 2,0-1,0 0,1-1,-1 0,1-1,0 0,0-1,0 0,0 0,0-1,0-1,0 0,0 0,0-1,0-1,-1 0,1 0,-1-1,0 0,0-1,0 0,0-1,-1 0,0 0,0-1,-1 0,0 0,0-1,-1 0,0-1,5-7,3-19</inkml:trace>
  <inkml:trace contextRef="#ctx0" brushRef="#br0" timeOffset="1965.954">1014 803,'25'0,"23"0,22 0,19-2,15-4,-11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1.7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146 574,'-145'-92,"145"92,0 0,1 0,-1 0,1 0,-1 0,1 0,-1 0,0 0,1 0,-1 0,1 0,-1 0,1 0,-1 0,0 0,1 0,-1-1,1 1,-1 0,0 0,1 0,-1-1,0 1,1 0,-1-1,0 1,1 0,-1-1,0 1,0 0,1-1,-1 1,0 0,0-1,0 1,0-1,1 1,-1 0,0-1,0 1,0-1,0 1,0-1,0 1,0-1,0 1,0 0,0-1,0 1,-1-1,1 1,0 0,0-1,0 1,0-1,-1 1,1 0,0-1,0 1,227-22,63-19,119-10,-406 51,6-1,0 0,0 0,0 1,0 1,0 0,0 0,-1 0,1 1,0 0,1 1,-8-1,0 1,0-1,0 0,0 0,0 1,-1-1,1 1,-1-1,1 1,-1 0,0-1,0 1,0 0,-1 0,1 0,-1 0,1 0,-1 0,0 0,0 0,0 0,-1 0,1 0,-1 0,1-1,-1 1,0 0,0 0,0 0,-1-1,1 1,-1-1,0 3,-148 312,144-301,11-33,1-3,127-531,-113 503,-19 49,0-1,1 0,-1 0,0 0,0 1,0-1,0 0,0 1,0-1,0 1,0 0,0-1,0 1,0 0,0-1,-1 1,1 0,0 0,0 0,-1 0,1 0,-1 0,1 0,-1 0,1 0,-1 0,1 0,-1 0,0 0,0 0,1 0,-1 0,0 1,0-1,0 0,0 1,0-2,15 76,-12-58,0 0,1 0,0 0,2-1,0 1,5 8,-10-24,1 1,-1-1,0 0,1 0,-1 0,1 0,-1 0,1 0,0-1,0 1,0 0,0-1,0 0,0 1,0-1,1 0,-1 0,0 0,1 0,-1-1,1 1,-1 0,1-1,-1 0,1 0,-1 0,1 0,-1 0,1 0,-1-1,1 1,-1-1,0 1,1-1,-1 0,0 0,1 0,-1-1,0 1,0 0,0-1,0 1,0-1,1-1,10-10,-1-1,-1-1,0 1,-1-2,0 1,-1-1,-1-1,-1 0,0 0,-1 0,-1-1,1-7,34-165,-37 187,-2 21,4 118,6-1,6 1,6-2,9 10,15 33,-40-159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2.22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494 2,'-26'-1,"0"0,0 2,1 1,-1 1,0 1,1 1,0 1,0 1,1 2,0 0,0 2,1 0,0 2,-4 4,16-9,-1 0,1 1,1 1,0-1,0 2,1-1,0 2,1-1,-4 7,10-14,0-1,0 1,0 0,0 0,1 0,0 1,-1-1,2 0,-1 0,0 1,1-1,0 0,0 1,0-1,0 0,1 1,0-1,0 0,0 0,0 1,1-1,0 0,-1 0,1 0,1-1,-1 1,1-1,-1 1,1-1,0 0,0 0,1 1,17 12,1-1,0-1,1-1,0-1,1-1,25 8,3 3,-50-21,22 8,0 1,-1 1,0 1,-1 1,-1 1,0 1,-1 1,13 14,-30-27,0 0,0 0,0 0,-1 1,0-1,0 1,0-1,0 1,0 0,-1 0,0 0,1 0,-2 0,1 0,0 0,-1 0,0 0,0 1,0-1,0 0,-1 0,1 0,-1 0,0 0,0 0,-1 0,1 0,-1 0,0 0,0-1,0 1,-1-1,1 1,-1-1,0 0,-2 2,-13 11,1-2,-2 0,0-2,0 0,-1-1,-1 0,0-2,0-1,-1 0,0-2,-11 2,31-7,-48 6,49-7,0 0,-1 1,1-1,0 0,0-1,-1 1,1 0,0 0,0 0,-1-1,1 1,0-1,0 1,0-1,0 1,0-1,0 1,0-1,0 0,0 0,0 0,0 0,0 1,0-1,1 0,-1 0,0-1,1 1,-1 0,0 0,1 0,0 0,-1 0,1-1,0 0,5-28,11-3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2.4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0 144,'16'-9,"15"-6,12-1,14-4,12 0,9 1,-1 3,-6 3,-12 3,-18 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2.7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0 100,'19'4,"18"-2,20-9,17-10,8-7,6-6,-11 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6:33.0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230 207,'-11'0,"0"2,-1 0,1 0,1 1,-1 0,0 1,1 0,-1 1,1 0,0 1,1 0,0 0,0 1,0 0,1 1,0 0,0 0,1 0,0 1,0 1,1-1,0 1,1 0,-1 3,4-8,1 0,-1 0,1 0,1 0,-1 0,1 0,-1 0,1 0,1 0,-1 0,1 0,0 0,0 0,1-1,-1 1,1 0,0 0,0-1,0 0,1 1,0-1,0 0,0 0,0 0,1 0,-1-1,1 0,0 1,1-1,5 4,0 0,0-2,1 1,-1-1,1 0,1-1,-1-1,1 0,-1 0,1-1,12 1,-13-2,1-1,0 1,0-2,0 0,0 0,-1-1,1-1,0 0,-1 0,0-1,0-1,0 0,0 0,-1-1,0 0,0-1,-1 0,0-1,0 0,0 0,-1-1,-1 0,1 0,-1-1,-1 0,0 0,0-1,-1 0,-1 0,2-4,-1-2,-2-1,1 1,-2-1,0 0,-2 1,0-1,0 0,-2 0,0 1,-2-3,3 11,-1 0,-1 0,1 0,-1 1,-1-1,0 1,0 0,-1 0,0 0,0 0,0 1,-1 0,0 0,-1 1,0 0,0 0,0 0,0 1,-1 0,-3-1,5 3,0 1,-1 0,1 0,0 1,-1 0,1 0,-1 0,1 1,-1 0,1 0,-1 1,1-1,-1 2,1-1,0 1,-1 0,1 0,0 0,0 1,0 0,1 0,-1 1,1 0,0 0,0 0,0 0,0 1,-7 6,2 1,-1 0,1 0,1 1,0 0,1 0,1 1,0 0,0 1,-2 12,-6 35,9-7</inkml:trace>
  <inkml:trace contextRef="#ctx0" brushRef="#br0" timeOffset="1">844 661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28.4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3075 390,'-250'-139,"206"112,-1 1,-2 2,0 2,-1 2,-1 3,-39-9,-78-6,-1 7,-1 8,-1 7,-52 8,114 0,0 4,1 5,-1 5,2 4,0 5,2 4,0 5,-68 31,139-46,0 1,1 1,2 2,-1 0,2 3,1 0,1 1,1 2,-6 8,2 0,2 1,2 1,0 1,3 2,1 0,2 2,1 0,3 0,1 2,2 0,2 0,1 1,3 0,1 1,3-1,1 4,3-15,1 0,2-1,2 1,0-2,2 1,1-1,2 0,1-1,1 0,1-1,2-1,1-1,1 0,1 0,17 17,2-2,1-2,2-2,1-1,2-3,2-1,28 14,51 17,2-4,3-7,2-5,17-1,-32-12,1-4,1-6,2-5,-1-6,2-4,-1-6,1-6,0-4,-1-6,-1-6,-1-4,97-34,-177 45,0-1,-1-2,0-2,-1-1,-1-2,-1-2,-1-1,-2-2,0-1,-1-2,-2-1,0-1,-3-1,20-29,-30 31,-1 0,-2-1,-1-1,-1 0,-2-1,-1 0,-1 0,-2-1,-1 0,-2 0,-1 0,-2-1,-1 1,-5-32,-1 18,-2 1,-2 1,-2 0,-2 1,-2 0,-2 1,-1 1,-3 1,-1 1,-13-14,7 15,-1 0,-2 2,-2 2,-1 1,-2 2,-1 1,-1 3,-2 1,-1 1,-1 3,0 2,-2 1,0 3,-1 2,-1 1,-33-3,0 4,-1 3,0 3,-1 4,1 4,0 3,0 4,0 4,1 3,1 3,-71 28,36-5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29.8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389 0,'-11'3,"-1"0,1 0,0 1,0 0,1 1,-1 1,1-1,0 2,1-1,-1 1,1 1,1 0,-1 0,1 0,1 1,-1 0,2 1,-1 0,1 0,1 0,-3 7,-22 46,3 1,2 2,4 1,2 0,3 1,3 1,4 1,0 28,-5 53,6 0,7 0,7 0,6 0,7 0,6-2,7 0,111 318,-134-439,-1 0,-2 1,0 0,-2 0,0 25,-4-44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0.09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1,'13'20,"17"19,14 11,13 6,11 3,7 1,0-4,-1-4,-7-6,-7-5,-10-6,-11-8,-13-8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0.52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67 279,'-67'-10,"107"16,0-3,0-1,0-2,39-5,-4-8,-2-4,0-4,-1-2,-1-4,-2-2,37-23,-83 40,-8 6,0-2,-1 0,0 0,0-1,-1-1,7-6,-20 15,0 1,-1 0,1 0,0 0,-1 0,1 0,0 0,-1 0,1-1,0 1,-1 0,1 0,0 0,0-1,-1 1,1 0,0 0,0-1,-1 1,1 0,0-1,0 1,0 0,-1-1,1 1,0 0,0-1,0 1,0 0,0-1,0 1,0 0,0-1,0 1,0-1,0 1,0 0,0-1,0 1,0 0,0-1,1 1,-1 0,0-1,0 1,0 0,0-1,1 1,-1 0,0 0,0-1,1 1,-1 0,0 0,0-1,1 1,-33 8,27-5,1-1,-1 1,1 0,-1 0,1 0,0 0,0 1,0 0,0 0,1 0,0 0,0 0,0 1,0-1,1 1,-1 0,1 0,0 0,1 0,-1 0,1 0,0 0,0 1,1-1,0 0,0 1,0-1,1 5,12 276,-27 50,13-325,0 0,1 0,0 1,1-1,0 0,1 0,1 0,-1 0,2 0,-1-1,1 1,1-1,0 0,14 13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1.8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0,'2'16,"3"19,1 19,-1 19,-1 15,-2 11,0 7,-3-2,-4-4,-1-7,0-12,2-12,4-15,1-17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4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0 303,'0'7,"0"8,0 14,0 10,0 10,3 8,0 3,-1 0,1-3,0-7,1-9,0-13</inkml:trace>
  <inkml:trace contextRef="#ctx0" brushRef="#br0" timeOffset="247.343">172 237,'-3'7,"3"11,2 9,6 9,6 10,7 6,5 2,2 2,-3 0,-7-1,-5-9</inkml:trace>
  <inkml:trace contextRef="#ctx0" brushRef="#br0" timeOffset="683.09">106 566,'1'-1,"0"-1,0 0,0 1,1-1,-1 0,0 1,1 0,-1-1,1 1,0 0,-1 0,1 0,0 0,0 0,0 0,0 0,-1 1,1-1,0 0,0 1,0 0,0 0,1-1,-1 1,0 0,1 0,27-5,-1 1,1 1,0 2,-1 1,1 2,0 0,-1 2,15 5,-38-9,-1 1,1 0,-1 0,0 0,1 1,-1 0,0 0,0 0,0 1,-1 0,1-1,0 2,-1-1,0 1,0-1,0 1,0 0,-1 0,1 1,-1-1,0 1,0 0,-1 0,0 0,0 0,0 0,0 0,-1 0,1 1,-1-1,-1 1,1-1,-1 1,0-1,0 0,-1 1,0 2,-6 12,-2 0,0-1,-1 0,0 0,-2-1,0-1,-8 9,-32 48,47-67,-1 1,1-1,1 1,0 0,0 0,0 0,1 1,0-1,1 1,0 0,0 0,1-1,0 1,1 0,0 0,0 0,1 0,0 0,0 0,1 0,0 0,1-1,2 7,4-5,0 1,0-1,1-1,1 0,-1 0,2-1,-1-1,1 0,0 0,0-1,1 0,0-1,0-1,0 0,0-1,1 0,-1-1,1-1,-1 0,1-1,11-1,-20 1,0 0,0 0,-1-1,1 1,0-1,0 0,-1-1,1 1,-1-1,1 0,-1 0,0-1,0 1,0-1,0 0,0 0,2-3,8-11</inkml:trace>
  <inkml:trace contextRef="#ctx0" brushRef="#br0" timeOffset="933.42">224 869,'20'0,"18"0,16 0,10 0,5-2,0-6,-12 0</inkml:trace>
  <inkml:trace contextRef="#ctx0" brushRef="#br0" timeOffset="1196.717">435 0,'18'9,"17"8,14 9,11 7,6 8,-3 2,-9 2,-14-8</inkml:trace>
  <inkml:trace contextRef="#ctx0" brushRef="#br0" timeOffset="1611.608">408 1488,'23'-14,"20"-8,19-5,10-1,-8 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2.64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0 943,'17'39,"-2"0,-2 1,-2 1,5 37,11 37,-27-114,0 1,0-1,0 0,0 1,0-1,1 1,-1-1,0 0,1 1,-1-1,1 0,-1 1,1-1,0 0,-1 0,1 0,0 1,0-1,0 0,0 0,0 0,0 0,0-1,0 1,0 0,1 0,-1-1,0 1,0-1,1 1,-1-1,0 1,1-1,-1 0,0 1,1-1,-1 0,1 0,-1 0,0 0,1-1,-1 1,1 0,-1 0,0-1,1 1,-1-1,12-10,-2-1,0 0,0 0,-1-1,0-1,-1 0,-1 0,1-3,4-4,95-149,-97 155,-10 16,0-1,0 1,0 0,0 0,0 0,0 0,0 0,0 0,-1 0,1 0,0 0,-1 1,1-1,-1 0,0 0,1 1,-1-1,0 0,1 1,-1-1,0 0,0 0,0 1,0-1,-1 0,1 1,0-1,0 0,-1 1,1-1,0 0,0 38,-1-6,2 0,1 1,1-1,2-1,2 1,-5-24,0-1,1 1,0-1,1 0,0 0,0 0,1 0,0-1,0 0,0 0,1 0,0-1,1 1,-1-2,1 1,1-1,-1 0,1 0,-1-1,1 0,1 0,-1-1,1 0,-1 0,1-1,0 0,0-1,-1 0,1 0,0-1,0 0,0-1,0 1,0-2,0 1,0-2,-1 1,1-1,-1 0,0-1,0 1,7-6,-2 1,0-1,-1-1,0 0,-1-1,0 0,-1-1,0 0,0 0,-1-1,-1 0,5-12,15-44,-4-1,-2-1,-3-1,-4-1,-3 0,-3-1,-1-52,3 4,-6 0,-5-1,-6-17,5 130,1 3,0 0,-1 0,1 1,-1-1,-1 0,1 0,-1 0,0 1,-1-1,0 1,0 0,0 0,-1 0,1 0,-1 0,-3-2,6 8,0-1,0 1,-1-1,1 1,0-1,0 1,-1 0,1 0,0-1,0 1,-1 0,1 0,0 1,-1-1,1 0,0 0,0 0,-1 1,1-1,0 1,0-1,0 1,-1-1,1 1,0 0,0 0,0-1,0 1,0 0,0 0,1 0,-1 0,0 0,0 0,1 0,-1 1,-8 11,1 0,0 1,1 0,1 1,0 0,1 0,1 0,0 0,1 1,-1 14,-4 30,1-1,4 2,2-1,3 0,2 0,3 0,2 0,4-1,1-1,4 0,1-1,3-1,3-1,3 1,2 1,1-2,4-1,22 26,-15-41,-30-36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2.88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45,'-21'-7,"-13"-4,-3-1,9 2,21 5,29 6,35 5,31 3,27 5,16 5,4 6,-21-2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3.32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1 446,'14'-22,"-1"-1,-1-1,-1 0,-1 0,-1-1,-1 0,-1-1,-1 1,-2-1,0 0,-2-1,-1 1,-1 0,-3-25,2 48,1 2,-1 0,1 0,-1 0,1-1,0 1,-1 0,1 0,0 0,0-1,0 1,0 0,0 0,0-1,0 1,0 0,0 0,1 0,-1-1,1 1,-1 0,0 0,1 0,0 0,-1 0,1 0,0 0,0 0,-1 0,1 0,0 0,0 0,0 0,0 1,0-1,0 0,0 1,0-1,1 1,-1-1,0 1,0 0,1-1,22 1,0 0,0 2,0 1,0 1,8 3,-16-4,0 0,-5-3,1 2,-1-1,0 1,0 1,0 0,0 1,0 0,-1 1,0 0,0 0,0 1,0 0,-1 1,0 0,-1 1,5 4,-11-8,0 0,0 1,-1-1,1 1,-1-1,0 1,0 0,-1-1,0 1,1 0,-1-1,-1 1,1 0,-1 0,0-1,0 1,0-1,-1 1,-1 2,-43 84,39-80,-78 135,84-144,0-1,0 1,1-1,-1 1,0 0,1 0,-1-1,1 1,0 0,-1 0,1-1,0 1,0 0,0 0,0 0,0-1,1 1,-1 0,0 0,1-1,0 1,-1 0,1-1,0 1,0 0,0-1,0 1,0-1,0 1,0-1,0 0,1 0,-1 1,1-1,-1 0,0 0,1 0,0 0,-1-1,2 2,13 1,0 0,0-1,0-1,0 0,0-1,0-1,13-2,-25 2,104-16,-58 6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3.57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6,'2'0,"3"0,3-3,0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4.2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247 747,'-12'1,"-1"2,0 0,1 0,0 1,0 0,0 1,0 1,1 0,0 0,0 1,0 0,1 1,0 0,1 1,0 0,0 1,1 0,-1 2,-30 65,39-75,-1 0,1 1,0-1,-1 1,1-1,0 1,1-1,-1 1,0-1,1 0,-1 1,1-1,0 0,0 1,0-1,0 0,0 0,0 0,1 0,-1 0,1 0,-1 0,1 0,0 0,0-1,-1 1,1-1,0 1,1-1,-1 0,0 0,0 0,2 1,8 0,0 0,0-1,1 0,-1 0,0-2,0 1,1-2,-1 1,0-2,0 0,0 0,0-1,-1 0,0-1,0-1,0 0,0 0,-1-1,7-6,0 1,-1-2,-1 0,0-1,-1-1,-1 0,0 0,-1-2,-1 1,0-1,-2-1,0 0,4-16,1-4,-3-1,-2 0,-1-1,-2 0,1-41,-5 45,-2 0,-1 0,-2 0,-2 0,-1 1,-2 0,-1 0,-9-20,-27-19,43 73,1 1,0-1,-1 1,0-1,1 1,-1 0,0-1,1 1,-1 0,0 0,0 0,0 0,0 1,0-1,0 0,-1 1,1 0,0-1,0 1,0 0,0 0,0 0,-1 1,1-1,0 0,0 1,0-1,0 1,0 0,0 0,0-1,0 1,0 1,0-1,1 0,-1 0,-1 2,-3 4,-1 0,1 1,0 0,1 0,-1 1,2-1,-1 1,1 0,1 1,-2 5,-8 28,2 0,2 1,1 0,3 1,1-1,3 1,1 0,3-1,1 1,3 5,-2-20,2-1,0-1,2 1,1-1,2-1,0 0,2 0,1-2,10 14,-16-27,0 1,1-1,1-1,0 0,0-1,1 0,1 0,-1-1,2-1,-1 0,1-1,0 0,1-1,-1-1,1 0,0-1,0-1,14 1,-20-3,1-1,-1 0,0-1,1 0,-1-1,0 0,0 0,0-1,0 0,0 0,0-1,-1-1,0 1,0-1,0 0,-1-1,1 0,-1 0,-1-1,1 0,-1 0,0 0,-1-1,0 0,0 0,1-2,1-3,-1 0,-1 0,1 0,-2-1,0 1,-1-1,0 0,-1-1,0 1,-2 0,1 0,-2-1,0 1,0 0,-2 0,1 0,-2-1,3 11,1 0,-1 1,0-1,0 0,0 1,-1-1,1 1,-1-1,0 1,0 0,0 0,0 0,0 0,-1 0,1 0,-1 1,0-1,0 1,0 0,0 0,0 0,-1 0,1 0,0 1,-1-1,1 1,-1 0,0 0,1 0,-1 1,0 0,0-1,1 1,-1 0,0 1,0-1,-2 4,0 0,0 0,0 1,1-1,0 2,0-1,0 0,0 1,1 0,0 0,0 0,1 0,0 1,0 0,0-1,1 1,0 0,0 0,1 0,0 1,0-1,0 0,1 1,0 2,-1 0,2 0,-1-1,1 1,1 0,0 0,0-1,1 1,0-1,1 0,0 0,0 0,1-1,0 1,1-1,0 0,0 0,0-1,1 0,2 1,5 4,1 0,0-2,0 1,1-2,1 0,0-1,0-1,0-1,1 0,6 1,70 11,-6-6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4.9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611 282,'8'30,"-4"-45,-5 0,-2 1,0-1,0 1,-1 0,-1 0,-1 0,0 1,0 0,-1 0,-1 1,0 0,-1 0,0 0,-1 1,0 1,0 0,-2 0,1 1,-1 0,0 1,-1 1,-2-1,5 3,0 1,0 0,0 0,0 1,-1 1,0 0,1 0,-1 1,0 1,0-1,0 2,1-1,-1 2,0-1,0 2,1-1,0 1,-1 1,1 0,0 0,1 1,-1 0,1 1,0 0,0 1,1 0,0 0,-2 2,-4 5,-1 1,2 1,0 0,1 1,1 0,0 1,1 0,1 1,1 0,1 0,0 1,2 0,1-6,1-1,1 1,0 0,1 0,0 0,2 0,-1 0,2 0,-1 0,2 0,0 0,1 0,0-1,1 0,0 0,1 0,1-1,1 1,3 3,1-1,1 0,0-1,1-1,0 0,1-1,1 0,0-2,0 1,1-2,0 0,1-1,0-1,3 0,7 2,1-2,-1-1,1-1,0-1,0-1,0-2,0-1,0-2,4-1,-10 0,0-1,0-1,0-2,-1 0,0-1,0-1,-1-1,2-2,24-18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5.1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1,'0'20,"2"21,3 16,4 16,1 7,0 5,-2 0,-2-5,-3-8,-1-9,1-14,0-13,2-12,-1-10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5.48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636 1,'-205'138,"121"-77,-180 117,193-121,70-56,0 0,0 0,1 0,-1-1,0 1,0 0,1 0,-1 0,0 0,1 1,-1-1,1 0,-1 0,1 0,0 0,-1 1,1-1,0 0,0 0,0 0,0 1,0-1,0 0,0 0,0 0,1 1,-1-1,0 0,1 0,-1 0,1 0,-1 0,1 1,-1-1,1 0,0 0,0 0,-1-1,1 1,0 0,0 0,0 0,0-1,1 2,55 21,37-2,0-4,2-4,82 0,163 3,-248-13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6.36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163 925,'5'186,"13"56,-8-176,-4 1,-2 0,-4 0,-2 0,-3 0,-3-1,-3 1,-4 3,13-60,0-1,-1 1,0-1,-1 0,0 0,0 0,-1 0,0-1,-1 1,0-1,0-1,0 1,-1-1,0 0,-1 0,6-7,-1 1,1-1,0 0,0 0,0 0,0 0,-1 0,1 0,0 0,0-1,0 1,0-1,-1 0,1 1,0-1,0 0,0 0,1-1,-1 1,0 0,0 0,1-1,-1 1,1-1,-1 0,1 1,-1-1,1 0,0 0,0 0,0 0,0 0,0 0,1 0,-1 0,0 0,1 0,0-1,-1 1,1 0,0 0,0 0,1-2,-10-45,2 0,2 0,2-1,3 1,2-1,2 1,7-31,-5 25,2 0,3 0,2 1,3 1,1 0,4 2,8-15,-26 60,-1-1,1 1,1 0,-1 0,1 1,0-1,1 1,-1 0,1 0,0 0,0 1,1 0,-1 0,1 0,0 1,0-1,0 1,0 1,1-1,-1 1,1 0,-1 1,1-1,0 2,0-1,3 0,1 5,0 1,-1 0,1 0,-1 1,-1 0,1 1,-1 0,0 1,0 0,-1 0,0 0,-1 1,0 1,0-1,-1 1,0 0,-1 0,0 1,-1 0,0 0,0 0,-1 0,-1 0,2 10,-3-16,0 1,0 0,-1 0,0 0,0 1,0-1,0 0,-1 0,0 0,-1 0,1-1,-1 1,0 0,0-1,-1 1,0-1,0 1,0-1,-1 0,1-1,-1 1,0-1,-1 1,1-1,-1 0,1-1,-1 1,-1-1,1 0,0 0,-1-1,1 1,-1-1,0 0,0-1,1 1,-1-1,-3 0,6-1,0 0,0 0,0 0,1 0,-1-1,0 1,0-1,1 1,-1-1,0 0,1 0,-1 0,1-1,-1 1,1-1,0 1,0-1,-1 0,1 1,0-1,1 0,-1-1,0 1,0 0,1 0,0-1,-1 1,1-1,0 1,0-1,0 0,-1-4,1 0,0 0,0 0,0 0,1 0,0 0,0 0,1 0,0 0,0 0,3-6,12-35,2 1,3 1,1 0,10-11,6-14,9-15,-4-3,-3-1,-5-2,-3-2,-5-1,-4-1,-4 0,-1-31,-20 41,2 83,0 1,-1-1,1 0,-1 1,0-1,0 0,0 1,0-1,0 1,0 0,-1-1,1 1,-1 0,0 0,0 0,0 0,0 0,0 0,0 0,0 1,0-1,-1 1,1-1,-1 1,1 0,-1 0,1 0,-2 0,0 1,-1 0,1 0,0 0,0 1,-1-1,1 1,0 0,0 0,0 1,0-1,0 1,0 0,0 0,1 0,-1 1,1-1,-1 1,1 0,0 0,0 0,-1 1,-51 80,43-48,1 0,2 0,1 1,2 0,1 1,3 0,0-1,3 1,4 28,2 2,3 0,3-1,3 0,3-1,3-1,3-1,2-1,3-2,3 0,8 7,-33-55,-3-4,0 0,0 0,1 0,0-1,0 0,1 0,0-1,0 1,1-2,0 1,0-1,1 0,0-1,0 0,-7-4,0-1,-1 0,1 0,0 0,-1 0,1 0,-1 0,1 0,0 0,-1-1,1 1,-1-1,1 1,-1-1,1 0,-1 0,1 1,-1-1,0 0,1 0,-1 0,0 0,0-1,0 1,0 0,0 0,0-1,0 1,0-1,-1 1,1-1,0 1,-1-1,1 1,-1-1,0 1,1-1,-1 0,0-1,7-25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6.5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90 83,'-21'-11,"-10"-9,3-1,19 4,28 6,39 8,37 9,34 7,24 9,14 8,-1 5,-29-3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3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1 252,'86'-245,"-79"238,-6 33,-1-22,-3 82,5-1,3 0,4 0,16 65,-9-84,-10-41</inkml:trace>
  <inkml:trace contextRef="#ctx0" brushRef="#br0" timeOffset="255.316">39 634,'16'0,"12"0,10 0,7 0,3-3,0 0,-1-2,-9 0</inkml:trace>
  <inkml:trace contextRef="#ctx0" brushRef="#br0" timeOffset="886.145">513 146,'0'0,"-1"0,1 0,-1 0,1 0,-1 0,1 0,-1 0,1 0,0 0,-1 0,1 0,-1 0,1 0,-1 0,1 0,0 1,-1-1,1 0,-1 0,1 0,0 1,-1-1,1 0,0 1,-1-1,1 0,0 1,-1-1,1 0,0 1,0-1,0 0,-1 1,1-1,0 1,0-1,0 0,0 1,0-1,0 1,0-1,0 1,0-1,0 1,0-1,0 0,0 1,0-1,0 1,0-1,0 1,0-1,1 0,-1 1,0-1,0 1,0-1,1 0,-1 1,0-1,1 0,-1 3,-10 95,4 0,5 34,12-204,0-39,-6 0,-4-32,30 205,-25-49,-4-6,0-1,1 1,0 0,1-1,-1 0,1 0,0 0,1 0,-1-1,1 0,0 0,1 0,-1 0,1-1,1 1,-5-4,0-1,-1 1,1-1,0 0,0 1,0-1,0 0,-1 0,1 0,0 0,0 0,0-1,0 1,0 0,-1-1,1 0,0 1,-1-1,1 0,0 0,-1 0,1 0,-1 0,1 0,-1 0,1-1,-1 1,0 0,0-1,0 1,1-1,28-53,11-79,-35 162,-10 31,-1 4,2 0,3-1,2 1,11 58,12-49,-11-50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7.05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1 691,'15'-19,"0"-1,-2-1,0 0,-1 0,-1-1,-1-1,-2 0,0 0,-1-1,-1 0,-1 0,-1 0,-2 0,0-1,-2 1,0-1,-2 0,-1 1,0 0,-2 0,-7-19,6 24,-1 0,0 0,-2 1,0 0,-1 1,-1 0,-9-10,22 17,19 15,-12-2,439 91,-448-94,5 1,0-1,0 1,0 0,0 0,0 1,0-1,-1 1,1 0,0 1,-1-1,0 1,0-1,0 1,0 1,0-1,0 1,-1-1,0 1,1 0,-2 0,1 0,0 1,-1-1,0 0,1 3,-3 3,-1-1,1 1,-2 0,0 0,0 0,0 0,-1-1,-1 0,0 1,-1 1,-8 21,3-6,2 1,0 0,2 0,1 0,1 1,1-1,1 7,2-28,1 0,-1-1,1 1,0 0,0-1,1 1,-1 0,1-1,1 0,-1 1,1-1,0 0,0 0,0-1,1 1,-1-1,1 1,1-1,-1 0,0-1,1 1,0-1,0 0,0 0,0 0,0-1,0 1,1-1,-1-1,5 2,17 0,-1 0,1-2,-1 0,1-2,-1-2,0 0,1-1,-1-2,-1 0,1-2,-1-1,13-7,6-4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8.16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1 614,'27'-44,"-2"-1,-3-1,-1-1,-2-1,-2 0,-3-2,-1 1,-3-2,2-31,4 18,-16 63,1 0,-1 0,0 0,1 1,-1-1,1 0,-1 0,1 1,-1-1,1 0,0 1,-1-1,1 1,0-1,-1 1,1-1,0 1,0 0,0-1,-1 1,1 0,0-1,0 1,0 0,0 0,0 0,-1 0,1 0,0 0,0 0,0 0,0 0,0 0,-1 1,1-1,0 0,0 0,0 1,-1-1,1 1,0-1,0 1,0 0,32 27,-30-24,15 13,-2 1,0 1,-1 1,-2 0,1 1,-2 0,-1 1,-1 1,-1 0,0 0,3 19,-11-35,0 0,0 1,-1-1,1 0,-2 1,1-1,-1 0,0 1,-1-1,1 0,-2 0,1 0,-1 0,0 0,0-1,0 1,-1-1,0 0,-1 0,1 0,-1-1,0 1,-1-1,1 0,-1-1,0 1,0-1,-1-1,1 1,-1-1,0 0,-36 2,43-5,-1 0,0 0,0 0,0 0,0 0,0 0,1 0,-1 0,0-1,0 1,0 0,1 0,-1-1,0 1,0-1,1 1,-1-1,0 1,1-1,-1 1,0-1,1 0,-1 1,1-1,-1 0,1 1,0-1,-1 0,1 0,-1 0,1 1,0-1,0 0,0 0,-1 0,1 0,0 1,0-1,0 0,0 0,0 0,1 0,-1 0,0 1,0-1,1-1,2-3,0 0,1 1,0-1,0 1,0-1,0 1,1 0,0 1,0-1,0 1,0 0,0 0,0 1,1 0,3-2,-6 3,44-18,2 2,-1 2,37-5,83-25,-138 34,-1-1,0-1,-1-1,26-18,-44 25,-1 0,1 0,-1-1,-1 0,1 0,-2-1,1 0,-1 0,0-1,-1 0,0 0,-1-1,0 0,3-9,-7 17,-1 0,1 0,0 0,-1 0,0-1,1 1,-1 0,-1 0,1 0,0 0,-1-1,1 1,-1 0,0 0,0 0,0 0,-1 0,1 1,-1-1,0 0,1 1,-1-1,0 1,0-1,-1 1,1 0,0 0,-1 0,1 0,-1 0,0 1,0-1,0 1,1 0,-1 0,0 0,-1 0,1 0,0 0,-3 1,-4-1,1 0,-1 1,0 0,1 0,-1 1,1 1,-1 0,1 0,-1 0,1 2,0-1,0 1,1 0,-1 1,1 0,0 0,0 1,0 0,1 0,0 0,0 1,1 1,-2 2,2-4,1 1,0 0,0 0,1 0,0 0,0 1,1 0,0 0,0 0,1 0,0 0,0 0,1 1,0-1,0 0,1 1,0-1,1 1,0-1,0 1,1-1,0 0,0 0,1 0,0 0,3 6,1-3,1 0,0-1,1 0,0 0,1-1,0 0,0-1,1 0,0-1,0 0,1 0,0-1,0-1,3 1,21 7,0-1,1-2,0-2,12 0,38 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8.45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384 33,'-11'-5,"0"0,0 0,0 1,0 1,-1 0,1 0,-1 1,0 1,1 0,-1 1,0 0,0 1,0 0,1 0,-1 1,1 1,-1 0,1 1,0 0,0 1,0 0,1 0,0 2,0-1,0 1,1 0,0 1,0 0,0 1,3-1,-1 1,1 0,1 0,0 0,0 1,1-1,0 1,1 0,0 1,0-1,1 0,1 1,-1-1,2 1,-1-1,2 1,-1 0,2-1,-1 1,1-1,1 0,0 1,0-1,1 0,0-1,1 1,0-1,1 0,0 0,0-1,1 1,0-1,0-1,2 2,9 2,0-1,1-1,0 0,0-2,0 0,1-1,0-1,0-1,1 0,-1-2,1-1,0 0,0-1,-1-2,1 0,-1-1,1-1,-1-1,0 0,-1-2,10-4,35-15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8.75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43,'10'42,"1"-1,2-1,2 0,2-1,1-1,2 0,1-2,3 0,24 29,-42-56,0-1,1 0,0 0,0 0,1-1,0 0,1 0,-1-1,1-1,0 1,0-1,1-1,0 1,0-2,0 1,8 0,-12-5,0-1,0 1,0-2,0 1,0-1,-1 0,1 0,-1 0,0-1,0 0,0 0,0 0,-1 0,1-1,-1 0,0 0,-1 0,1 0,-1-1,0 1,0-1,-1 0,0 0,1-2,16-40,-3-1,-1 0,-2-1,-3-1,-2 0,-1-15,2-2,-5 41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39.9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1822,'56'-25,"-1"-1,-2-3,-1-2,-1-3,4-7,-33 24,-1-1,0-1,-2-1,-1-1,0-1,-1 0,-2-1,0-1,-2 0,0-1,-2-1,1-5,-8 19,0 0,-1 0,-1 0,0 0,-1-1,0 1,0 0,-2-3,1 10,-1 1,1-1,-1 0,0 1,0-1,-1 1,0 0,1-1,-1 1,-1 0,1 0,-1 0,1 0,-1 0,0 1,0 0,-1-1,1 1,-1 0,0 0,0 1,-3-3,1 2,0 1,0-1,0 1,-1 0,1 1,0 0,-1 0,1 0,-1 0,1 1,-1 0,0 1,1 0,-1 0,1 0,0 0,-1 1,1 0,0 1,0-1,0 1,0 0,1 1,-1-1,1 2,-5 2,1 0,1 1,-1 0,1 0,1 1,0 0,0 0,0 1,2 0,-1 0,1 1,0-1,-2 12,3-5,0 1,2 0,0-1,1 1,1 0,1 0,0-1,1 1,1-1,1 1,1-1,0 0,1 0,0-1,2 0,0 0,1 0,0-1,1-1,1 1,0-2,1 0,11 10,-12-12,1 0,0-1,0 0,1-1,1 0,0-1,0-1,0 0,1-1,0 0,0-1,1-1,-1-1,1 0,0-1,0 0,0-1,-1-1,1-1,0 0,0-1,0-1,0 0,-1-2,0 1,9-5,-4-3,0 0,-1-2,-1 0,0-1,-1-1,-1 0,0-1,-2-1,0 0,0-1,-2-1,0 0,-2-1,0 0,-1 0,-1-1,-2 0,0 0,-1-1,-1 0,-1 0,-1 0,-1 0,-1-5,-9-19,9 47,-1-1,0 1,1 0,-1 0,0 0,1 0,-1 0,0 0,1 0,-1 0,0 0,1 0,-1 0,0 0,1 0,-1 0,0 1,1-1,-1 0,1 1,-1-1,0 0,1 1,-1-1,1 0,-1 1,1-1,-1 1,1-1,0 1,-1 0,1-1,0 1,-1-1,1 1,0 0,-1-1,1 1,0-1,0 1,0 0,0 0,-6 13,1 1,1-1,0 1,1 0,1 1,0-1,1 0,1 0,0 1,2 11,-1-15,-1 0,1 1,1-1,0 0,1 0,1 0,0 0,0-1,1 1,0-1,1-1,0 1,1-1,0 0,1 0,0-1,0 0,1 0,0-1,1 0,0-1,0 0,0 0,1-1,0-1,0 1,11 2,-12-6,1 0,0-1,0 0,0 0,0-1,0-1,0 1,0-2,0 0,0 0,0-1,-1 0,1-1,-1 0,0-1,0 0,-1 0,1-1,-1-1,0 1,-1-1,0-1,0 0,0 0,-1 0,-1-1,1 0,-1 0,-1-1,0 0,0 0,8-24,-1 0,-2-1,-2 0,-1-1,-2 0,-1 0,-2 0,-2-29,-1 42,-1 30,1 32,1-1,2 1,1-1,2 0,3 5,-5-27,2 0,-1 0,2-1,0 0,1 0,0 0,1-1,1 0,0 0,1-1,0-1,1 1,6 3,-13-11,0-1,0 0,0-1,1 1,-1-1,1 0,0 0,0 0,0-1,1 0,-1 0,1 0,-1 0,1-1,-1 0,1 0,0-1,-1 1,1-1,0-1,0 1,-1-1,1 0,-1 0,1 0,-1-1,1 0,-1 0,0-1,1 1,1-7,0 0,0-1,0 1,-1-1,-1 0,0-1,0 1,-1-1,0 0,-1 0,-1-1,1 1,-2-1,24-122,3-78,-16 115,123-810,-119 739,-21 157,-2 25,-5 27,2 1,2 1,2-1,1 1,2 15,3-49,-2 156,7 0,8-1,7 0,7-2,11 18,-34-158,0 7,2-1,0-1,2 1,1-1,1 0,1-1,2 0,7 10,-17-32,1 0,-1 0,1 0,0-1,0 0,0 0,0 0,0 0,1-1,0 0,-1 0,1 0,0 0,0-1,0 1,0-1,0-1,0 1,0-1,0 0,0 0,0 0,0-1,0 1,0-1,0-1,0 1,0-1,0 0,0 0,-1 0,1 0,-1-1,0 0,1 0,1-2,11-7,-1-2,1 0,-2-1,0 0,-1-1,-1-1,0 0,-1-1,-1 0,-1-1,0 0,2-10,-28 58,10-19,1 0,1 0,0 0,0 0,1 1,0-1,1 1,0 0,1 0,0 0,1 0,0 0,1 0,0 0,0-1,1 1,1 0,0-1,0 1,1-1,1 0,-1 0,2 0,-1-1,3 3,0-4,1-1,-1 0,1 0,1-1,-1 0,1-1,0 0,9 2,29 10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0.2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212 114,'-14'-11,"-11"-7,-6-1,0-1,4 4,0 4,-3 2,3 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0.4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43,'32'-11,"35"-4,36 3,35 7,30 8,27 8,-19 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1.08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369 1111,'1'-6,"0"3,1-1,-2 1,1 0,0-1,0 1,-1-1,0 1,0-1,0 1,0-1,0 1,-1-1,0 1,1-1,-1 1,-1 0,1-1,0 1,-1 0,1 0,-1 0,0 0,0 0,0 0,-1 1,-1-3,-5 3,1 0,-1 0,0 1,1 0,-1 1,0 0,0 0,0 1,1 0,-1 0,0 1,1 0,0 1,-1 0,1 0,0 1,0 0,1 0,-1 1,-3 3,-4 0,0 1,1 0,0 2,0-1,1 2,1 0,0 0,1 1,0 0,1 1,0 1,0 2,9-15,-1 1,1-1,0 1,0 0,0 0,1 0,-1 0,0-1,1 1,0 0,0 0,0 0,0 0,0 0,1 0,-1 0,1 0,0 0,0 0,0-1,0 1,0 0,0-1,1 1,0-1,-1 1,1-1,0 0,0 1,0-1,0 0,1-1,-1 1,1 0,-1-1,1 1,-1-1,1 0,0 1,-1-1,1-1,0 1,0 0,1-1,14 4,1-2,0 0,0-1,0-1,0-1,-1-1,1 0,0-1,-1-2,1 1,-1-2,-1-1,1 0,5-3,-8 1,1 1,-2-2,1 0,-1-1,-1 0,1-1,-2 0,0-1,-1-1,0 0,-1 0,8-16,-14 22,-10 16,2 1,0-1,0 1,1 0,0 0,0 0,1 0,1 0,-1 1,1-1,1 1,0-1,0 0,1 1,0-1,0 1,1-1,1 0,0 0,0 0,0 0,1-1,0 1,1-1,0 0,0 0,1-1,0 1,0-1,1-1,0 1,0-1,0 0,1-1,0 0,3 2,1-4,-1 0,0-1,1 0,0-1,-1 0,1-1,0 0,-1-1,1 0,-1-1,1 0,-1-1,0 0,1-1,-2 0,1-1,0 0,-1-1,0 0,-1-1,1 0,-1 0,0-1,-1 0,0 0,0-1,-1 0,0-1,5-8,22-36,-3-1,-1-1,-4-2,-2-1,-2-1,-3 0,8-50,-6 25,-4-1,-4 0,-3-1,-2-81,-7 154,-1-1,0 1,0-1,-2 0,0 1,0 0,-1-1,-1 1,-1 0,0 1,0-1,-2 1,1 0,-9-11,12 21,-1 0,0 0,0 1,1-1,-1 1,-1 0,1 0,0 0,0 1,-1-1,1 1,-1 0,1 0,-1 1,1-1,-1 1,0 0,1 1,-1-1,0 1,1-1,-1 1,1 1,0-1,-1 1,1-1,0 1,0 1,0-1,0 0,0 1,0 0,1 0,0 0,-1 0,1 1,0-1,0 1,1 0,-1 0,1 0,0 0,-8 15,0 0,1 0,1 1,1 1,1-1,1 1,1 0,1 0,0 1,2-1,0 2,1 52,3-1,4 0,2 0,4-1,3 0,3-1,3-1,29 60,-28-72,3-1,29 47,-35-75,-6-16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1.3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6,'25'-4,"30"2,32 10,26 7,14 7,4 8,-8 6,-16 2,-28-4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1.60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71,'-4'8,"0"1,0-1,1 1,0 0,1 0,0 1,0-1,1 0,0 1,1-1,0 1,0-1,1 0,0 1,1-1,0 0,0 0,1 0,1 0,-1 0,1-1,1 1,-1-1,2 0,-1 0,1-1,3 4,-2-5,0-1,1 1,-1-1,1 0,0-1,0 0,1 0,-1-1,1 0,0-1,0 0,0 0,0 0,0-2,0 1,0-1,0 0,1-1,-1 0,0 0,0-1,0 0,-1-1,1 0,0 0,-1-1,0 0,0 0,0-1,0 0,6-6,-6 0,0 0,-1 0,0-1,-1 0,0 0,-1-1,0 0,-1 0,0 0,-1 0,-1 0,0-1,-1 1,0-1,-1 1,-1-1,0 1,0-1,-3-3,4 13,-1 1,0 0,0 0,0-1,0 1,0 0,-1 0,1 0,-1 1,0-1,0 0,0 0,0 1,-1 0,1-1,-1 1,1 0,-1 0,0 0,1 0,-1 1,0-1,0 1,-1 0,1 0,0 0,0 0,-1 0,1 1,0 0,-1-1,1 1,0 0,-1 1,1-1,0 1,0-1,-1 1,1 0,0 0,0 0,0 1,0-1,-1 1,-3 2,0 0,0 1,0 0,0 0,1 1,0-1,0 1,1 1,-1-1,1 1,1 0,-1 0,1 0,0 1,1-1,0 1,0 0,1 0,0 0,0 0,1 1,0-1,0 0,1 1,0-1,1 1,-1-1,2 0,-1 0,1 1,2 2,26 41,8-7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4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14 100,'-6'-5,"-1"-1,6-2,12-2,18-1,16-1,18-1,10-1,7 3,-2 3,-4 7,-11 10,-12 11,-14 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1.91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1 568,'12'-244,"-12"240,18-249,-18 251,-1-1,1 1,0-1,0 1,1-1,-1 1,0-1,1 1,0-1,0 1,-1-1,1 1,0 0,1 0,-1-1,0 1,1 0,-1 0,1 0,0 0,0 1,-1-1,1 0,0 1,1-1,-1 1,0 0,0 0,0 0,1 0,-1 0,1 0,-1 0,1 1,-1 0,1-1,-1 1,1 0,1 0,12 5,1 1,-1 0,0 1,-1 1,1 0,-2 1,13 9,-2-2,33 21,9 4,-2 3,-2 2,19 21,-80-65,37 42,-38-43,-1 0,1 1,0-1,-1 0,1 0,-1 1,1-1,-1 0,0 1,1-1,-1 1,0-1,0 0,0 1,0-1,0 1,0-1,-1 0,1 1,0-1,-1 0,1 1,-1-1,1 0,-1 1,0-1,0 0,1 0,-1 0,0 0,0 0,0 0,0 0,0 0,0 0,-1 0,1 0,-101 38,1-1,99-37,1-1,0 1,0 0,0-1,1 1,-1 0,0-1,0 1,0 0,0 0,1 0,-1 0,0 0,1 0,-1 0,1 0,-1 0,1 0,-1 0,1 0,0 0,0 0,-1 1,1-1,0 0,0 0,0 0,0 0,1 1,-1-1,0 0,0 0,1 0,-1 0,0 0,1 0,-1 0,1 0,0 0,-1 0,1 0,0 0,-1 0,1 0,0 0,47 33,0-13,1-2,1-2,38 7,4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2.08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11,'-2'-5,"-1"-1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3.91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1824 445,'-27'-15,"0"2,-2 1,0 2,0 0,0 2,-1 1,0 2,-1 1,1 1,-1 1,0 2,1 1,-23 4,40-5,-36 3,-1 1,1 3,0 2,1 1,0 3,1 3,0 1,1 2,2 2,-37 23,-6 12,2 4,3 3,3 4,3 3,2 4,-28 41,78-88,1 0,2 2,1 0,1 1,2 2,1-1,1 2,2 0,1 0,2 2,1-1,2 1,-1 16,1 331,0-189,4 186,6-325,3 0,2 0,3-1,2 0,19 50,-8-45,3-1,3 0,2-3,2 0,3-2,1-2,3-2,3-1,1-3,1-1,3-2,2-3,1-2,7 2,-38-24,0-1,0-1,1 0,1-2,0-1,0 0,1-2,0-1,0 0,1-2,-1-1,1-1,0-1,0-1,0-1,-1-2,1 0,20-6,4-12,-1-3,-1-1,-1-2,-1-3,-2-1,-1-2,-1-2,16-21,83-73,28-44,-145 148,-1-1,-2-1,0-1,-2-1,-1-1,-1 0,-2-1,-1 0,-1-2,-2 1,-1-1,1-18,2-53,-5 0,-7-103,-1 163,-10-354,-19 0,-36-131,54 450,-6-45,-6 1,-25-71,44 175,-1 1,-1-1,0 1,-1 1,-2-1,1 1,-2 1,0 0,-1 0,-1 1,0 1,-1 0,0 1,-1 0,-1 1,0 1,-3-1,-7 2,0 1,0 1,-1 1,0 1,0 2,-1 0,1 2,-1 1,0 2,1 0,-1 2,1 1,0 1,0 1,0 2,0 0,5-1,0 0,1 2,0 0,0 1,1 1,1 1,0 1,0 1,1 0,1 1,-2 4,-7 12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5.0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0,'11'23,"14"23,15 20,15 17,16 10,14 7,12 3,6-2,5-5,1-8,-1-9,-6-12,-8-12,-14-11,-14-11,-15-11,-19-13,-15-9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5.28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1,'18'13,"20"10,19 7,20 4,16-1,9 0,7-2,0-3,-7-5,-10-6,-9-5,-11-11,-19-4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5.48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92 29,'-16'-10,"-7"-2,-1 5,5 13,10 17,13 15,15 18,16 13,12 10,9 6,3 2,-4 1,-6-1,-12-17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6.26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1,'5'13,"3"17,1 12,0 10,2 5,1 2,1 1,-2-4,-3-7,-3-11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6.55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23,'-7'-9,"7"-1,17 6,19 6,4 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7.11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1 823,'11'37,"3"0,0-1,3 0,1-2,1 0,2-1,7 7,16 27,-44-67,1 0,-1 1,1-1,-1 0,1 0,-1 0,1 0,-1 0,1 0,-1 0,0 0,1 0,-1-1,1 1,-1 0,1 0,-1 0,1 0,-1-1,0 1,1 0,-1-1,0 1,1 0,-1 0,0-1,1 1,-1-1,0 1,1 0,-1-1,0 1,0-1,0 1,1 0,-1-1,0 1,0-1,0 1,0-1,0 1,0-1,0 1,0-1,0 1,0-1,17-44,-6 13,1 2,2-1,0 2,2-1,16-19,-32 48,0 0,0 1,0-1,0 0,0 1,0-1,1 0,-1 1,0-1,1 0,-1 1,0-1,1 1,-1-1,0 0,1 1,-1-1,1 1,-1 0,1-1,-1 1,1-1,0 1,-1 0,1-1,-1 1,1 0,0 0,-1-1,1 1,0 0,-1 0,1 0,0 0,-1 0,1 0,0 0,-1 0,1 0,0 0,-1 0,1 0,0 1,-1-1,1 0,0 0,-1 1,1-1,-1 0,1 1,-1-1,1 1,0-1,-1 1,0-1,1 1,-1-1,1 1,-1-1,0 1,1 0,-1-1,0 1,0 0,1-1,-1 1,0 0,30 146,-27-139,0 1,1 0,0-1,0 0,0 0,1 0,1 0,-1-1,1 0,0 0,1 0,0-1,0 0,0 0,1-1,0 0,0 0,0-1,0 0,1 0,-1-1,1 0,0-1,0 0,0 0,1-1,-1 0,0-1,0 0,9-1,-3-1,1-2,0 1,-1-2,0 0,0-1,-1-1,1 0,-1-1,-1 0,1-1,-2-1,1 0,-1 0,-1-2,0 1,0-1,-1-1,-1 0,0 0,-1-1,-1 0,0 0,0-1,-2 0,0 0,0-1,0-6,4-39,-4 1,-1-1,-4 0,-2 0,-2 0,-4 1,-1-1,-14-36,16 55,-3 1,-2 1,-1 0,-2 0,-1 1,-15-21,1 27,29 33,0-1,0 1,0-1,0 1,0 0,1-1,-1 1,0 0,0 0,0 0,0 0,0 0,0 0,0 0,0 0,0 0,0 0,0 0,0 1,0-1,0 0,0 1,0-1,0 0,1 1,-1-1,0 1,0 0,0-1,1 1,-1 0,0-1,1 1,-1 0,0 0,1 0,-1-1,1 1,0 0,-1 0,1 1,-4 8,0 0,1 1,0-1,1 1,0-1,1 1,0 0,1 3,0 73,3 1,4-1,11 45,-13-80,2-1,2 1,3-2,2 0,2 0,2-1,2-1,3-1,1-1,16 21,-33-58,0 0,0 0,1 0,0-1,0 0,1 0,0-1,1-1,-1 1,1-1,0-1,1 0,-1 0,1-1,0-1,0 0,12 2,11-5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7.35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59 42,'-16'-7,"-9"-2,7 0,20 2,27 2,31 2,28 2,24 2,16 2,-13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5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78,'20'4,"18"2,13-2,15-9,10-10,7-5,-2-1,-6 3,-14 8,-16 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8.67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1 517,'13'-436,"-13"419,8-45,-6 62,-1 0,0-1,1 1,-1 0,1-1,-1 1,1 0,-1 0,0 0,1 0,-1 1,1-1,-1 0,1 1,-1-1,0 1,1-1,-1 1,0 0,1-1,-1 1,0 0,0 0,0 0,0 0,1 0,2 2,29 15,1-2,1-1,0-1,1-3,0 0,20 1,161 36,-212-47,-1 1,0-1,0 1,0 0,0 0,0 0,0 1,-1-1,1 1,-1 0,1 0,-1 0,0 0,0 1,-1-1,1 1,-1 0,1-1,-1 1,-1 0,1 1,0-1,-1 0,0 0,0 1,0-1,-1 1,1 3,-7 101,3 26,4-128,0 0,1 0,0 0,0-1,1 1,0-1,0 1,0-1,1 0,0 0,0 0,0-1,1 0,0 1,0-2,0 1,0 0,2-1,11 5,1 0,1-1,0-2,0 0,0-1,1-1,-1 0,1-2,0 0,0-2,0 0,0-2,0 0,0-1,-1-1,11-4,0 2,0-2,-1-1,0-2,0-1,-1-1,-1-1,-16 8,0-1,-1 0,0-1,-1 0,0-1,0 0,0 0,-1-1,-1 0,0-1,0 0,-1 0,0-1,-1 0,2-6,-6 12,0-1,-1 0,1 1,-2-1,1 0,-1 0,1 1,-2-1,1 0,-1 0,0 0,-1 1,1-1,-1 1,-1-1,1 1,-1 0,0 0,0 0,-1 0,0 0,0 1,0-1,-1 1,0 1,-3-4,1 2,0 0,-1 0,0 1,0 0,0 0,0 1,0 0,-1 1,0 0,0 0,0 1,0 0,0 0,0 1,-1 0,1 1,0 0,-1 1,-4 0,7 2,0-1,0 1,0 0,0 1,1-1,-1 1,1 1,0-1,0 1,1 0,-1 1,1-1,0 1,1 0,-1 0,1 1,0-1,1 1,0 0,0 0,0 0,1 0,0 0,0 1,1-1,0 1,0-1,1 1,0-1,0 1,1-1,0 1,0-1,1 1,0-1,0 0,0 0,1 0,1 0,-1 0,4 4,-2-2,1-2,0 1,0 0,1-1,0 0,0-1,0 0,1 0,0 0,0-1,1 0,0-1,-1 0,1 0,1-1,-1 0,0-1,1 0,-1 0,1-1,0 0,0-1,-1 0,1 0,0-1,-1 0,1-1,-1 0,1-1,-1 0,0 0,0-1,0 0,0-1,-1 0,0 0,0-1,0 0,-1 0,0-1,0 0,0 0,3-5,-4 0,-1-1,0 1,0-1,-1 1,-1-1,0 0,-1-1,0 1,-1-2,1 0,-2 15,0 0,0 0,0 0,0 1,0-1,0 0,0 0,0 1,0-1,0 0,0 0,0 0,1 1,-1-1,0 0,0 0,0 0,0 0,0 1,0-1,1 0,-1 0,0 0,0 0,0 0,1 1,-1-1,0 0,0 0,0 0,1 0,-1 0,0 0,0 0,0 0,1 0,-1 0,0 0,0 0,1 0,-1 0,0 0,0 0,0 0,1 0,-1 0,0 0,0 0,0-1,1 1,-1 0,0 0,0 0,0 0,1 0,-1-1,0 1,11 25,-11-23,8 18,41 86,-46-100,0-1,1-1,-1 1,1 0,0-1,0 0,1 0,-1 0,1-1,0 1,0-1,0 0,1-1,-1 1,1-1,-1 0,1 0,1-1,-2 0,-1-1,1 0,-1 0,1-1,0 1,-1-1,1 0,-1 0,0 0,1-1,-1 0,0 0,0 0,0 0,0-1,0 1,-1-1,1 0,-1 0,0 0,3-3,53-82,-51 71,-1-1,-1 0,-1 0,0-1,-2 1,0-1,-1 0,-1 0,0 0,-2 0,0 0,-1 0,-1 0,-1 0,0 1,-2 0,0 0,-7-16,11 30,1 4,1 0,-1-1,0 1,1-1,-1 1,1-1,-1 1,1-1,-1 1,1-1,0 1,-1-1,1 0,0 1,-1-1,1 0,0 1,0-1,-1 0,1 0,0 1,0-1,0 0,0 1,0-1,0 0,0 0,0 1,1-1,-1 0,0 1,0-1,0 0,1 1,-1-1,0 0,1 1,-1-1,1 1,-1-1,1 0,-1 1,1-1,-1 1,1-1,-1 1,1 0,0-1,-1 1,1 0,-1-1,1 1,0 0,0 0,-1-1,1 1,0 0,-1 0,1 0,172 57,-131-44,-16-7,0 2,0 1,-1 0,0 2,0 1,-2 1,1 1,-2 1,4 4,-19-10,-1 0,1 0,-2 1,1-1,-1 1,-1 1,0-1,0 0,-1 1,0 0,-1 0,0 0,-1 0,0 0,-1 0,0 0,-1 0,0 0,-1 0,0 0,0 24,2-31,-1-1,1 1,-1-1,1 1,0-1,0 1,1-1,-1 1,1-1,0 0,0 1,0-1,0 0,0 1,1-1,-1 0,1 0,0 0,0 0,0 0,1-1,-1 1,1-1,-1 1,1-1,0 0,0 0,0 0,0-1,0 1,1 0,13 1,0 0,0 0,1-2,-1 0,1-1,-1-1,1-1,-1 0,0-1,0-1,0-1,0 0,15-8,-14 6,0-1,0-1,-1-1,0 0,-1-1,-1-1,1-1,-2 0,2-2,-10 9,-1 0,1-1,-1 1,-1-1,1 0,-1 0,0 0,-1 0,0-1,0 0,-1 1,1-1,-2 0,1 0,-1 0,0-1,-1 1,0 0,0 0,-1 0,0 0,-2-8,1 10,-1-1,0 1,1 1,-2-1,1 0,-1 1,0 0,0 0,0 0,-1 0,1 1,-1-1,-1 1,1 0,-3-1,6 4,-1-1,0 0,1 1,-1 0,0 0,1 0,-1 0,0 0,0 0,0 1,0-1,0 1,0 0,0 0,0 0,0 1,0-1,0 0,0 1,1 0,-1 0,0 0,0 0,0 0,1 1,-1-1,1 1,-1-1,1 1,0 0,-1 0,1 0,0 0,0 2,-3 3,1 0,0 0,1 1,0-1,0 1,1 0,0 0,0 0,0 0,1 1,1-1,-1 0,2 0,-1 1,1-1,0 0,0 0,1 0,0 0,1 0,0 0,0-1,1 1,-1-1,2 0,-1 0,1 0,4 4,9 5,0-1,2-1,0 0,0-1,1-2,1 0,0-1,0-1,1-1,0-1,1-1,-1-2,1 0,21 0,68 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9.44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318 513,'-16'-1,"0"1,-1 1,1 1,0 0,0 1,0 1,1 0,-1 1,1 1,0 0,0 1,1 1,0 0,0 1,1 0,0 1,1 1,-9 9,18-17,0 0,1 0,-1 1,1-1,0 0,0 1,0 0,0-1,1 1,0 0,-1 0,1 0,1 0,-1 0,1 0,-1 0,1 0,0 0,1 0,-1 0,1 0,-1 0,1 0,1 0,-1 0,0 0,1-1,0 1,0-1,1 2,4 3,1-2,1 1,-1-1,1 0,0-1,1 0,-1 0,1-1,0 0,0-1,0 0,0-1,1 0,-1-1,1 0,2 0,12 2,0-2,1-1,-1 0,0-2,0-1,0-1,0-1,0-1,8-5,-19 7,-1-1,0-1,0 0,0-1,-1-1,0 1,0-2,-1 0,0 0,-1-1,0 0,-1-1,0 0,0-1,-1 0,-1 0,3-5,0-13,-1-1,-2 0,0-1,-2 1,-2-1,-1 0,-1 0,-2 0,-1 0,-6-31,5 33,-1 1,-1 0,-2 0,0 0,-10-20,17 47,-1 0,1-1,0 1,-1 0,0 0,1 0,-1 0,0 0,0 0,0 0,0 0,-1 0,1 0,-1 1,1-1,-1 1,1-1,-1 1,0-1,1 1,-1 0,0 0,0 0,0 0,0 0,0 0,-1 0,1 1,0-1,0 1,0 0,0-1,-1 1,1 0,0 0,0 1,-1-1,1 0,0 1,-2 0,-1 4,-1 1,0 0,1 0,0 0,1 1,-1 0,1 0,1 0,-1 0,-1 5,-12 28,2 1,2 0,2 1,1 0,2 0,-1 33,7-59,1-1,0 1,1-1,1 1,0 0,1-1,1 0,1 1,0-1,0 0,2-1,0 1,0-1,2 0,-1-1,2 0,0 0,0-1,10 9,-2-7,2-1,0-1,0-1,1 0,0-2,1 0,0-2,0 0,1-1,0-1,0-2,0 0,1-1,-1-1,0-1,1-1,-1-1,3-1,-10 1,0-1,0 0,-1-1,0 0,0-1,0-1,0-1,-1 1,6-6,-14 9,1-1,-1 0,0 0,0 0,0-1,-1 0,0 0,0 0,0-1,0 1,-1-1,0 0,0 0,0 0,-1 0,0 0,0-1,-1 1,0 0,0-1,0 0,-1-2,-1 0,0 1,-1 0,0-1,-1 1,1 0,-2 0,1 0,-1 1,0-1,-1 1,1 0,-2 0,1 1,-1-1,0 1,0 0,0 1,-1 0,0 0,0 0,0 1,-1 0,0 0,1 1,-1-1,0 2,-1 0,1 0,0 0,-1 1,1 0,-1 0,1 1,-1 1,1-1,-3 2,7-1,0 0,0 0,0 0,0 1,1-1,-1 1,0 0,1 0,0 1,-1-1,1 1,0-1,0 1,1 0,-1 0,0 1,1-1,0 0,0 1,0-1,0 1,1 0,-1 0,1-1,0 1,0 0,0 0,1 0,-1 0,1 0,0 1,0-1,0 0,1 0,0 0,0 0,0 0,0-1,0 1,1 0,-1 0,1-1,0 1,0-1,1 1,8 11,1-1,1 0,0-1,0 0,2-1,-1-1,1 0,1-1,0-1,0 0,1-2,0 1,17 3,88 31,-2-9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49.73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0,'3'16,"0"16,2 13,0 6,2 5,-1-1,0-5,-3-11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0.40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2,'39'-1,"0"1,-1 2,1 1,-1 2,1 2,20 7,-55-13,44 10,0 2,-1 2,0 1,12 9,-41-16,0 0,-1 1,-1 0,1 1,-2 1,1 1,-2 0,0 1,0 1,-2 0,0 0,2 5,-5-3,-1 1,-1 0,-1 0,-1 0,0 0,-1 1,-1 0,0 19,6 23,-9-57,0 0,1 0,0-1,-1 1,1 0,1-1,-1 1,0-1,1 1,0-1,0 0,0 0,0 0,0 0,1 0,-1 0,1 0,0-1,-1 1,1-1,1 0,-1 0,0 0,0 0,1-1,-1 1,1-1,-1 0,1 0,0 0,2 0,14-1,-1 0,0-1,0-1,0-1,0-1,0-1,-1 0,0-1,0-1,0-1,-1 0,0-1,6-6,1 1,-2-2,1 0,-2-2,0 0,-1-2,12-15,-28 30,-4 4,0 0,1 0,-1 0,1 0,-1 0,1 0,-1 0,1 0,-1 0,1 0,0 0,0 0,-1 1,1-1,0 0,0 0,0 1,0-1,0 1,0-1,0 1,0-1,0 1,0-1,0 1,0 0,0 0,1 0,-1-1,0 1,0 0,0 0,0 1,0-1,0 0,1 0,-1 0,0 1,0-1,0 1,0-1,44 84,-37-72,1 0,0-1,1 1,1-2,-1 0,2 0,-1-1,1 0,1-1,0 0,0-1,4 1,-10-5,0 0,0 0,0-1,1 0,-1 0,1-1,0 0,-1 0,1-1,0 0,-1-1,1 1,0-1,-1-1,1 1,-1-1,0-1,1 0,-1 0,0 0,-1 0,1-1,-1 0,4-3,9-12,-1 0,0-1,-2-1,-1-1,0 0,-1 0,-2-2,0 0,4-14,21-40,-24 57,-13 22,0-1,0 0,0 0,0 1,0-1,0 0,0 0,0 1,1-1,-1 0,0 0,0 1,0-1,0 0,0 0,0 1,0-1,0 0,1 0,-1 0,0 0,0 1,0-1,0 0,1 0,-1 0,0 0,0 1,0-1,1 0,-1 0,0 0,0 0,1 0,-1 0,0 0,0 0,1 0,-1 0,0 0,0 0,1 0,-1 0,0 0,0 0,1 0,-1 0,0 0,0 0,0 0,1 0,-1-1,0 1,0 0,0 0,1 0,-16 217,15-209,0-1,1 0,-1 0,2 1,-1-1,1 0,0 0,1 0,-1 0,1-1,1 1,-1-1,1 0,0 0,1 0,0 0,-1-1,2 1,-1-1,1-1,-1 1,1-1,0 0,1 0,-1-1,1 0,0 0,3 1,21-1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0.5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9,'-13'-4,"-8"0,1 8,8 10,15 12,18 8,6-1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1.2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71,'2'-4,"0"0,0-1,1 1,-1 0,1 0,0 0,0 0,1 1,-1-1,1 1,-1 0,1 0,0 0,0 1,1-1,-1 1,0 0,1 0,0 1,-1-1,1 1,0 0,0 0,-1 1,1-1,1 1,3 0,0 0,0 1,0 0,0 1,-1 0,1 0,0 1,-1 0,1 0,-1 1,0 0,0 1,5 4,0 1,-1 0,-1 1,0 0,0 1,-2 0,1 1,-1 0,-1 1,0 0,-1 0,-1 0,0 1,-1 0,0 3,5 21,-2 1,-1 0,-2 1,-1 38,-28 398,24-453,0 0,2 1,1-1,1 0,1-1,4 12,-7-26,1 0,1 0,0 0,0 0,1-1,0 0,0 0,1 0,0-1,1 0,-1 0,1 0,1-1,-1 0,1 0,0-1,4 2,-9-5,-1 0,1-1,-1 1,1-1,0 0,-1 0,1 0,0 0,0 0,0 0,0-1,0 0,0 1,0-1,0 0,0-1,0 1,-1 0,1-1,0 0,0 1,0-1,0 0,-1-1,1 1,0 0,-1-1,1 0,-1 1,0-1,1 0,-1 0,0 0,0 0,0-1,-1 1,1-1,0 1,-1-1,1 0,0-9,0 0,0-1,-1 1,-1-1,0 1,-1 0,0-1,0 1,-2 0,0-1,0 1,-1 1,0-1,-1 0,0 1,-6-8,-11-25,-3 0,-1 2,-2 1,-2 1,-1 1,-3 2,0 2,-3 0,0 3,-3 1,0 2,-2 2,0 1,-2 3,-18-6,29 14,33 15,0 0,1 0,-1 0,0-1,0 1,0 0,0 0,1-1,-1 1,0 0,0-1,0 1,0 0,0-1,0 1,0 0,0 0,0-1,1 1,-1 0,-1-1,1 1,0 0,0-1,0 1,0 0,0-1,0 1,0 0,0 0,0-1,-1 1,1 0,0 0,287-5,-197-2,-1-5,0-3,-1-4,0-3,30-16,-116 37,-1 0,1 0,0 0,-1 0,1 0,0 1,0-1,0 1,-1-1,1 1,0 0,0 0,0 0,0 0,0 0,0 0,0 0,-1 1,1-1,0 0,0 1,0 0,-1-1,1 1,0 0,-1 0,1 0,0 0,-1 0,1 1,-1-1,0 0,0 1,1-1,-1 2,53 121,-33-67,-17-44,-3-8,1-1,-1 1,1 0,0-1,0 1,0-1,0 1,1-1,0 0,0 0,0 0,0-1,1 1,-1-1,1 1,0-1,0 0,2 0,8-2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1.51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 38,'-13'-9,"-10"-3,-5 0,3 8,7 12,11 15,19 15,18 12,4-3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2.22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486 1138,'-9'-15,"-1"0,-1 1,0 0,0 0,-1 2,-1-1,0 2,-1-1,0 2,-1 0,0 1,-1 0,0 1,0 1,0 1,-1 0,0 1,0 1,-1 0,1 1,-1 1,1 1,-16 1,28 0,0 0,0 1,0 0,0 0,0 0,0 0,0 1,0 0,0 0,0 0,1 1,-1-1,1 1,0 0,0 0,0 1,0-1,0 1,1 0,-1 0,1 0,0 1,1-1,-1 1,1-1,0 1,0 0,0 0,1 0,-1 0,1 0,1 0,-1 0,1 1,-1-1,2 0,-1 0,0 0,1 1,5 3,0 0,0-1,1 0,0 0,0-1,1 1,0-2,1 1,-1-1,1 0,0-1,1 0,-1 0,1-1,0-1,0 1,0-2,0 1,1-1,2-1,2 4,1-1,0 0,0-2,0 0,1-1,-1 0,0-1,1-1,-1-1,0 0,0-1,0-1,0 0,-1-1,0-1,0 0,6-5,-18 9,1 0,-1-1,0 0,0 1,-1-1,1 0,0-1,-1 1,0 0,0-1,0 1,0-1,0 0,-1 0,1 0,-1 0,0 0,-1 0,1 0,-1 0,1 0,-1 0,0 0,-1 0,1 0,-1 0,0 0,0 0,0 0,0 0,-1 0,1 1,-1-1,0 0,0 1,-1 0,1-1,-1 1,1 0,-1 0,-2-1,3 3,0 1,0 0,0 0,0 0,0 0,0 0,1 0,-1 0,0 1,0-1,0 1,0-1,0 1,0 0,1 0,-1 0,0 0,0 0,1 0,-1 0,1 1,-1-1,1 0,0 1,0-1,-1 1,1 0,0-1,0 1,0 0,1-1,-1 1,0 0,1 0,-1 0,1 0,-1 0,1 0,0 0,0 0,0 0,0 0,0 0,1 0,0 8,1-1,0 1,0 0,1-1,0 0,1 0,0 0,1 0,0-1,0 1,0-1,1 0,1-1,-1 1,1-1,0-1,1 1,0-1,0-1,0 1,0-1,1-1,0 0,5 2,-1 1,0-1,1 0,0-1,0 0,0-1,0-1,1 0,0-1,-1-1,1 0,0-1,0-1,-1 0,1-1,0 0,-1-1,1-1,-1 0,0-1,-1-1,1 0,-1-1,0 0,-1-1,1 0,-2-1,1-1,-1 0,-1 0,4-5,6-21,-1 0,-3 0,0-2,-3 0,-1-1,-2 0,-1 0,-3-1,1-14,9-52,-4-1,-6 0,-3-24,-3 105,-1 0,-1 0,-2 0,0 0,-1 1,-2 0,-1 0,0 0,-6-8,12 28,0 1,0 0,0 0,0 0,-1 0,0 0,1 0,-1 1,-1 0,1-1,0 1,-1 0,0 1,1-1,-1 1,0-1,0 1,-1 0,1 1,0-1,-1 1,1 0,-1 0,1 0,-1 0,1 1,-1 0,0 0,1 0,-1 1,0-1,1 1,-1 0,-1 1,-7 5,1 0,1 1,0 0,0 0,0 1,1 1,1 0,0 0,0 1,1 0,0 1,1 0,0 0,1 0,0 1,0 4,-5 10,2 0,1 1,2 0,0 0,2 0,1 1,1-1,2 1,1 0,1-1,1 1,1-1,2 0,1 0,1-1,2 1,0-2,2 0,1 1,8 14,1 0,2-2,2 0,1-2,2-1,2-2,1 0,1-3,2 0,11 5,-41-31,-1 0,1-1,0 0,0 0,0-1,1 1,-1-1,1 0,0-1,0 1,0-1,0 0,0-1,1 1,-1-1,0-1,1 1,-1-1,1 0,-1 0,0-1,1 0,-1 0,0 0,0-1,0 0,0 0,1-1,3-8,-1 0,-1 0,0-1,0 0,-1 0,-1-1,0 0,-1 0,0 0,-1-1,0 1,-1-1,0-6,0 5,11-44,-22 72,0 6,1 0,1 1,1 0,1 0,0 0,2 0,0 0,1 1,1-1,1 1,1-1,1 0,1 0,2 8,-4-23,0 1,0-1,1 1,0-1,0 0,0 0,0 0,1-1,0 1,0-1,0 0,1 0,-1 0,1-1,0 1,0-1,0 0,0 0,1-1,4 2,24 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2.4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10,'-18'-5,"-11"1,-3 6,5 9,11 9,15 11,16 9,7-2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3.8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1,'39'0,"0"2,-1 1,0 2,1 2,-2 1,1 3,-1 0,33 17,-61-24,0 0,0 0,0 1,-1 1,0-1,0 1,0 1,-1-1,0 1,0 1,-1-1,0 1,0 0,-1 0,0 1,0 0,-1 0,0 0,-1 0,0 0,0 1,-1 0,0-1,0 9,-5 8,0 1,-1-2,-2 1,0-1,-2 0,-1 0,-1-1,-1 0,-2 2,-8 21,20-45,-13 30,1 1,1 0,2 0,-3 21,12-46,-1 1,1 0,1 0,-1 0,2-1,-1 1,1 0,0 0,1 0,0-1,1 1,-1-1,2 0,-1 1,1-2,0 1,1 0,0-1,0 0,4 4,0-2,1-1,0 0,1 0,0-1,0 0,0-1,1 0,0-1,0 0,0-1,1-1,0 0,0 0,-1-1,1-1,0 0,0-1,1 0,6-2,-16 2,0-1,0 0,0 0,-1 0,1-1,0 1,-1-1,1 0,-1 0,0 0,0 0,0 0,0-1,0 0,0 1,0-1,-1 0,0 0,1-1,-1 1,0 0,-1-1,1 1,0-1,-1 0,0 1,0-1,0 0,-1 0,1 0,-1 1,0-1,0 0,0-4,-1-6,-1 1,0-1,-1 1,0 0,-1 0,0 0,-1 0,-1 1,-4-7,-16-19,-1 2,-3 1,0 2,-2 0,-2 3,0 0,-2 3,-1 0,-2 3,-23-11,47 25,-14-12,29 9,73 3,-53 10,219 3,-97 1,0-6,74-13,-210 14,13 0,-1-2,1 0,-1-1,0 0,0-2,0 0,-1-1,1-1,-1 0,-15 7,0 1,-1-1,1 0,0 0,0 0,0 0,-1 0,1 0,0 0,-1 0,1-1,-1 1,0 0,1-1,-1 0,0 1,0-1,0 0,0 1,0-1,0 0,0 0,-1 0,1 0,-1 0,1 0,-1 0,0 0,0 0,0 0,0 0,0 0,0 0,-1 0,1 0,-1 0,1 0,-1 1,0-1,1 0,-1 0,0 0,0 1,0-1,-1 0,1 1,0-1,-1 1,1-1,-1 1,1 0,-2-1,-9-3,0 1,0 1,0 0,0 0,-1 2,1-1,-1 1,1 1,-1 0,1 1,-1 1,1 0,-1 0,1 1,0 1,-11 4,15-5,1 1,-1 0,1 0,-1 0,1 1,1 0,-1 1,1-1,0 1,0 0,0 1,1 0,0 0,3-4,0 1,0 0,0-1,0 1,1 0,-1 0,1 0,0 0,1 0,-1 0,1 0,-1 1,1-1,0 0,1 0,-1 0,1 0,0 0,0 0,0 0,0 0,1 0,0 0,-1 0,1-1,1 1,0 1,6 4,0 0,1-1,0 0,1 0,0-1,0-1,0 0,1 0,0-1,0 0,1-1,-1-1,1 0,0-1,-1 0,1-1,0 0,12-1,-17 1,-1-1,0 1,1-1,-1-1,1 1,-1-1,0 0,0-1,1 0,-1 0,0-1,-1 1,1-2,0 1,-1-1,0 0,0 0,0 0,0-1,-1 0,1 0,-1-1,-1 1,1-1,-1 0,0-1,0 1,-1-1,1 1,-2-1,1 0,-1 0,0 0,0-1,-3 8,1 1,0-1,-1 0,1 0,0 0,-1 0,1 0,0 0,-1 0,1 0,0-1,0 1,-1 0,1 0,0 0,-1 0,1 0,0 0,-1-1,1 1,0 0,0 0,-2 11,1 1,1-1,0 1,0 0,2-1,-1 1,1-1,1 1,0-1,1 0,0 0,0-1,1 1,1-1,-1 0,2 0,-1-1,2 1,-1-2,1 1,7 5,-13-11,1-1,-1 0,1 0,-1 0,1 0,0 0,0 0,0-1,0 1,0-1,0 0,1 0,-1 0,0-1,0 1,1-1,-1 1,1-1,-1 0,0 0,1-1,-1 1,0-1,0 0,1 0,-1 0,0 0,0 0,0-1,0 1,0-1,0 0,0 0,-1 0,1 0,-1 0,1-1,-1 1,0-1,0 0,9-16,-1-1,0-1,-2 1,-1-1,0-1,-1 1,-2-1,0 0,-1 0,-2 0,0-7,0 14,3-29,-4 25,1 0,2 1,0-1,0 0,2 1,2-6,-5 21,-1 0,1 0,0 0,0 0,0 0,0 0,0 1,1-1,-1 1,1-1,0 1,0 0,0 0,0 0,0 1,0-1,0 1,0-1,1 1,-1 0,0 0,1 1,-1-1,1 1,-1 0,1 0,0 0,95 15,-85-12,0 0,1 2,-2-1,1 2,0 0,-1 0,0 1,0 1,-1 0,0 1,-1 0,0 1,0 0,2 5,-9-8,-1 1,-1 0,1 0,-1 1,-1-1,1 0,-2 1,1-1,-1 1,0-1,-1 1,0-1,0 0,-1 1,0-1,0 0,-1 0,0 0,-3 5,-8 39,11-45,1 0,0 0,1 0,0 0,0 1,0-1,1 0,0 1,0-1,1 0,0 0,0 1,1-1,0 0,0 0,1 0,-1 0,2-1,-1 1,1-1,0 0,0 0,0 0,1-1,5 6,2-3,1-1,-1-1,1 0,1 0,-1-1,1-1,0 0,0-1,0-1,0 0,0-1,1 0,-1-1,0-1,1 0,-1-1,3-1,-4 0,0-1,-1 0,1-1,-1 0,0-1,0 0,-1-1,0 0,0-1,-1 0,0-1,0 0,-1-1,0 1,-1-2,0 1,4-8,0-2,0-1,-1-1,-2 0,0 0,-1-1,-2 0,0 0,-1 0,-1-8,-2 21,0 1,-1-1,-1 1,0-1,0 1,-1-1,0 1,0-1,-1 1,0-1,-1 1,0 0,-1-1,2 8,1 1,-1-1,1 1,-1-1,0 1,0 0,1 0,-1-1,0 1,0 0,0 1,0-1,0 0,0 1,-1-1,1 1,0-1,0 1,0 0,-1 0,1 0,0 0,0 1,0-1,0 0,0 1,-1 0,1-1,0 1,0 0,0 0,0 0,1 0,-1 1,0-1,0 0,1 1,-1-1,1 1,-1 0,1-1,0 1,-1 0,1 0,0 0,0 0,1 0,-1 0,0 2,-4 5,0 0,1 1,0 0,1 0,0 0,1 1,0-1,0 1,1-1,0 1,1 0,1-1,-1 1,2-1,-1 1,2-1,-1 0,1 1,1-1,0-1,0 1,1 0,0-1,1 0,0 0,0-1,1 0,0 0,0 0,1-1,0 0,1 0,16 12,0-1,2-1,0-1,0-2,2-1,0-1,0-1,1-1,0-2,13 1,32 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79,'0'-5,"0"4,0 8,0 12,0 14,0 12,0 11,0 3,0 2,0-4,0-6,0-12</inkml:trace>
  <inkml:trace contextRef="#ctx0" brushRef="#br0" timeOffset="255.844">158 66,'7'9,"4"9,3 9,-2 9,0 6,-1 6,-4 2,-3-2,-1-4,-2-8,1-9,3-10,2-9,1-7</inkml:trace>
  <inkml:trace contextRef="#ctx0" brushRef="#br0" timeOffset="509.229">447 0,'3'18,"0"15,0 8,2 4,-1 4,2-1,0 0,-1-3,0-5,0-3,-1-5,-2-7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39:57.39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426 6,'-26'-3,"0"1,0 1,-1 2,1 0,0 2,0 0,-9 4,23-4,0 1,0 0,0 0,0 1,1 1,0 0,0 1,0 0,1 0,0 1,1 0,0 1,0 0,0 1,1 0,0 1,5-8,0 0,0 1,0 0,1 0,-1 0,1 0,0 0,0 0,0 0,1 1,-1-1,1 1,0-1,1 1,-1 0,1-1,0 1,0 0,0-1,0 1,1 0,0-1,0 1,0-1,1 1,0-1,-1 0,1 0,1 1,-1-1,1-1,-1 1,1 0,0-1,1 1,-1-1,0 0,1 0,0 0,1 1,7-1,0 0,0-1,0 0,0-1,0-1,0 1,0-2,0 0,0 0,0-1,0 0,0-1,-1-1,1 0,-1 0,0-1,0-1,-1 0,0 0,0-1,0 0,-1-1,1 0,1-3,-3 4,0 0,0 0,-1 0,0-1,-1 0,1-1,-2 0,1 0,-1 0,-1 0,1-1,-2 0,1 0,-1 0,-1 0,0 0,0 0,-1-2,-1 11,0 1,1-1,-1 0,0 1,0-1,0 0,0 0,-1 1,1-1,0 0,0 1,0-1,0 0,-1 1,1-1,0 0,-1 1,1-1,0 1,-1-1,1 1,-1-1,1 0,-1 1,1 0,-1-1,1 1,-1-1,1 1,-1 0,0-1,1 1,-1 0,0 0,1-1,-1 1,0 0,1 0,-1 0,0 0,0 0,1 0,-1 0,0 0,1 0,-1 0,0 0,1 1,-1-1,0 0,1 0,-1 1,0-1,1 0,-1 1,1-1,-1 1,1-1,-1 1,1-1,-1 1,1-1,-1 1,1-1,-1 1,1 0,0-1,0 1,-1 0,-3 8,-1-1,2 1,-1 0,1 1,1-1,0 0,0 1,1 0,0-1,0 1,1 0,1-1,-1 1,2 0,-1-1,1 1,1-1,0 0,0 1,1-1,0-1,0 1,1-1,0 1,1-1,-1-1,2 1,-1-1,1 0,1 0,48 44,3-8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3.70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0 557,'0'-20,"1"1,1-1,0 1,1 0,1 0,1 0,1 0,3-7,86-185,-21 53,-74 158,0 0,1-1,-1 1,0-1,0 1,1-1,-1 1,0 0,1-1,-1 1,1 0,-1-1,0 1,1 0,-1-1,1 1,-1 0,1 0,-1 0,1-1,-1 1,1 0,-1 0,1 0,-1 0,1 0,-1 0,1 0,-1 0,1 0,-1 0,1 0,-1 0,1 0,-1 1,1-1,-1 0,0 0,1 0,-1 1,1-1,-1 0,1 1,-1-1,0 0,1 1,-1-1,0 1,1-1,-1 0,0 1,0-1,1 1,16 28,-14-23,30 59,-2 2,-4 2,4 22,-26-76,-1 1,-1 0,0 0,-2 0,1 0,-2 14,0-27,0 1,-1 0,1-1,-1 1,1 0,-1-1,0 1,0-1,-1 1,1-1,-1 1,0-1,0 0,0 0,0 0,0 0,-1 0,1-1,-1 1,0-1,1 1,-1-1,0 0,-1 0,1 0,0-1,-1 1,1-1,-1 0,1 0,-1 0,1 0,-1-1,0 0,0 0,0 0,0 0,1-1,-1 1,0-1,1 0,-1 0,0-1,1 1,-1-1,1 0,0 0,-1 0,1 0,0 0,0-1,1 1,-1-1,0 0,1 0,0 0,-1 0,1 0,-1-3,2 3,-1 1,1-1,0 1,0-1,0 1,0-1,0 1,1-1,-1 0,1 0,0 1,-1-1,1 0,1 0,-1 1,0-1,1 0,-1 0,1 1,0-1,0 0,0 1,0-1,0 1,1 0,-1-1,1 1,0 0,-1 0,1 0,0 0,0 0,0 0,1 0,-1 1,0-1,1 1,13-7,1 1,0 1,1 1,-1 0,1 2,0 0,8 0,14-4,194-48,-214 48,1-1,-1 0,0-2,-1 0,0-2,-1 0,0-1,-1 0,14-15,-26 23,0 0,0 0,0 0,-1 0,0-1,0 0,-1 0,0 0,0 0,0 0,0 0,-1-1,0 0,-1 1,0-1,0 0,0 0,-1 0,0-6,-2 10,0 0,0 0,0 0,-1 1,0-1,1 1,-1-1,0 1,0 0,0 0,0 0,-1 1,1-1,0 1,-1 0,1 0,-1 0,0 0,1 0,-1 1,1 0,-1 0,0 0,1 0,-1 0,0 1,1-1,-1 1,-3 1,-4 0,0 1,0 0,0 0,0 1,1 0,-1 1,1 1,0-1,1 1,0 1,-1 0,2 0,-1 1,1 0,1 0,-1 1,1 0,1 1,0-1,0 1,1 0,0 0,1 1,0 0,0 0,1 0,1 0,-1 6,3-10,1-1,0 1,0-1,0 1,1-1,0 0,0 0,0 0,1 0,0 0,0-1,1 1,-1-1,1 0,0 0,1 0,-1 0,1-1,0 1,0-2,0 1,1 0,0-1,-1 0,1 0,1 0,15 6,1 0,0-1,1-1,0-2,0 0,5-1,42 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4.02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17,'-8'-3,"0"0,1 0,-1 1,0 0,0 1,0 0,0 0,0 0,-1 1,1 0,0 1,0 0,0 0,0 1,0 0,0 0,0 1,1 0,-1 1,1-1,0 1,0 0,0 1,1 0,-1 0,1 1,0-1,1 1,-4 4,0 1,1 1,-1 0,2 0,0 1,0 0,1 0,1 0,0 1,0 0,2 0,-1 4,3-12,0 1,0-1,0 1,1 0,0-1,1 1,-1-1,1 1,1-1,-1 1,1-1,0 1,0-1,1 0,0 0,0 0,0-1,1 1,0-1,0 1,0-1,1-1,0 1,0-1,2 2,12 5,1-2,-1-1,1 0,1-2,0 0,0-1,0-1,0-1,0-1,1-1,-1-1,2-1,138-11,-94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4.34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0 113,'1'16,"0"0,1-1,0 1,1 0,1-1,1 0,0 0,1 0,0 0,1-1,1 0,0-1,1 0,0 0,1 0,5 3,-3 0,1-1,0 0,1-1,0 0,1-2,1 1,0-2,1 0,0-1,0-1,1 0,0-2,1 0,2 0,-16-6,-1 0,1-1,-1 0,1 0,0 0,-1 0,1-1,-1 0,1 0,-1 0,0 0,1-1,-1 1,0-1,0 0,0 0,0-1,0 1,-1-1,1 0,-1 0,0 0,0-1,0 1,0-1,1-1,2-5,0-1,0 1,-1-1,-1-1,0 1,-1 0,0-1,0 0,0-6,6-82,-7 69,0 1,2 0,2 0,0 0,5-8,-10 33,1 1,-1-1,1 1,-1 0,1-1,1 1,-1 0,0 1,1-1,0 0,0 1,0-1,0 1,1 0,-1 0,1 0,0 1,0-1,0 1,0 0,0 0,1 0,-1 1,22-1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5.68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1232,'38'-3,"0"-2,-1-2,1-1,-1-1,-1-2,0-2,-1-2,0-1,-1-1,-1-2,0-1,3-6,-23 17,-2-1,1-1,-1 0,-1 0,0-1,-1 0,0-1,0 0,-2 0,0-1,0 0,-1 0,-1-1,0 0,-1 0,-1 0,0 0,-1 0,-1-1,0-6,-1 18,-1 0,1 0,-1 0,0 0,0 1,0-1,0 0,-1 0,1 1,-1-1,0 1,0 0,0-1,-1 1,1 0,-1 0,0 0,0 1,0-1,0 1,0-1,0 1,-1 0,1 0,-1 1,1-1,-1 1,0-1,0 1,1 0,-1 1,0-1,0 1,0 0,0 0,0 0,0 0,0 0,0 1,0 0,0 0,1 0,-1 0,0 1,1 0,-1-1,-1 3,-3 2,1 1,0 1,1 0,-1 0,2 0,-1 0,1 1,0 0,1 0,0 0,1 1,0 0,0-1,1 1,0 0,0 0,2 0,-1 0,1 0,0 0,1 1,1-1,-1 0,1-1,1 1,0 0,0-1,1 1,1-1,2 5,-1-1,1-1,1 0,-1 0,2-1,0 0,0-1,1 0,0 0,0-1,1 0,0-1,1 0,0-1,0-1,1 1,0-2,0 0,0 0,1-2,-1 1,1-2,0 0,0 0,0-1,0-1,0 0,0-1,-1-1,1 0,0-1,-1 0,1-1,-1-1,0 0,0-1,-1 0,6-7,-2-2,0 0,0-1,-2 0,0-1,-1 0,0-1,-2-1,0 0,-1-1,-1 0,-1 0,-1-1,-1 0,3-13,-4 10,-5 24,0 1,0-1,-1 0,1 0,0 0,0 0,0 0,0 0,-1 0,1 0,0 0,0 0,0 0,-1 0,1 0,0 0,0 0,0 0,-1 0,1 0,0 0,0 0,0 0,0 0,-1 0,1 0,0 0,0 0,0-1,0 1,-1 0,1 0,0 0,0 0,0 0,0 0,0-1,-1 1,-11 21,6-6,1 0,0-1,1 2,1-1,0 0,1 1,1-1,0 13,1-22,0-1,0 1,1-1,0 0,0 0,0 1,0-1,1 0,0 0,0 0,1 0,-1-1,1 1,0-1,0 1,0-1,1 0,-1 0,1 0,0-1,1 1,-1-1,0 0,1 0,0-1,-1 1,2-1,1 1,1-1,-1 0,1 0,-1-1,1 0,-1-1,1 1,0-1,-1-1,1 1,-1-1,1-1,-1 1,1-1,-1-1,0 1,0-1,0-1,0 1,0-1,2-2,4-4,-1 1,0-2,-1 0,0 0,0-1,-1 0,-1-1,0 0,7-14,36-88,-68 172,14-49,0 1,1 0,1-1,-1 1,1 0,1-1,0 1,0 0,0-1,1 1,1-1,-1 1,1-1,1 0,-1 0,2 0,-1-1,1 1,0-1,0 0,1-1,0 1,0-1,0 0,1-1,0 1,0-1,1-1,-1 1,1-1,3 1,1 0,0-1,0 0,0 0,1-2,0 1,-1-1,1-1,0-1,0 1,0-2,0 0,-1 0,1-2,0 1,-1-2,0 1,0-2,0 1,0-2,0 0,-1 0,0-1,-1 0,1-1,5-6,7-13,-2-1,-1-1,-1-1,-2 0,0-2,-3 1,0-2,-3 0,0-1,-2 0,4-33,12-50,-6-1,5-118,-22 215,-1 0,-1-1,-2 1,0-1,-1 1,-1-4,4 23,-1 0,1 0,-1 0,0-1,0 1,0 0,0 0,0 0,0 0,0 1,0-1,-1 0,1 0,-1 1,1-1,-1 1,0-1,0 1,0 0,1 0,-1 0,0 0,0 0,-1 0,1 0,0 0,0 1,0 0,0-1,-1 1,1 0,0 0,0 0,-1 0,1 0,0 1,0-1,0 1,-1-1,1 1,0 0,0 0,0 0,0 0,0 0,0 0,1 0,-1 1,0-1,1 1,-1 0,1-1,-1 1,1 0,-17 16,1 1,0 0,2 1,1 1,0 0,1 1,2 0,-9 23,0-4,3 0,1 1,1 1,3 0,2 1,2 0,1 1,3 0,1 0,2 0,3 0,1 0,2 0,8 28,-6-52,0 1,1-2,1 1,1-1,0 0,13 15,-18-27,1 0,-1-1,2 0,-1 0,1-1,0 0,0 0,1 0,0-1,0 0,0-1,1 0,-1 0,1-1,0 0,0 0,5 0,-7-2,1-1,-1 0,1 0,-1-1,1 0,-1-1,0 1,1-1,-1-1,0 1,0-1,0-1,-1 1,1-1,-1 0,0-1,0 1,0-1,3-4,11-11,-2 0,0-1,-2-1,11-19,-4 8,-3-1,-1-1,-1-1,5-17,-24 53,1 0,0 0,-1 0,1 0,0 0,-1 0,1 0,-1 0,1 0,0 0,-1 0,1 0,0 0,-1 0,1 0,0-1,-1 1,1 0,0 0,-1 0,1-1,0 1,0 0,-1 0,1-1,0 1,0 0,-1 0,1-1,0 1,0 0,0-1,0 1,-1 0,1-1,0 1,0 0,0-1,0 1,0 0,0-1,0 1,0-1,0 1,0 0,0-1,0 1,0 0,0-1,0 1,1 0,-1-1,0 1,0 0,0-1,0 1,1 0,-1-1,0 1,-9 9,0 1,1 1,0-1,1 1,0 0,0 1,1 0,1 0,0 0,1 1,-1 2,2-8,1 0,0 0,0 0,0 0,1 0,0 0,0 1,1-1,0 0,0 0,0 1,1-1,1 0,-1 0,1 0,0 0,0 0,1 0,0-1,1 1,-1-1,1 0,0 0,0 0,1 0,0-1,0 0,1 1,2-2,0 0,0 0,1-1,-1 0,1-1,0 0,-1 0,1-1,0 0,0 0,0-1,0-1,0 1,0-1,0-1,0 0,0 0,-1 0,1-1,-1-1,0 1,0-1,0-1,0 1,-1-1,0-1,0 0,0 0,-1 0,1 0,-2-1,1 0,2-5,90-138,-67 95,-20 47,-12 28,-1-11,0 1,0 0,1 0,1-1,-1 1,2 0,-1 0,1 0,1 0,0 0,0-1,1 1,0-1,0 1,1-1,1 0,0-1,0 1,0-1,1 0,0 0,1-1,0 0,0 0,0 0,1-1,63 20,-39-21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5.93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51,'-16'-5,"-14"-1,-10-2,-6-2,-4-1,5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6.2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9,'14'-5,"24"2,32 5,35 6,34 10,-7 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6.67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265 823,'1'-5,"0"0,0 0,-1 0,0 0,0 0,0 0,0 0,-1 0,0 0,0 1,-1-1,1 0,-1 0,0 1,0-1,0 1,-1 0,0 0,0-1,0 2,0-1,0 0,-1 1,0-1,1 1,-1 0,-1 0,1 1,0-1,-1 1,1 0,-1 0,1 1,-1-1,0 1,0 0,0 0,0 1,0-1,-1 1,-2 1,0 1,0 0,0 0,0 1,0 0,1 0,-1 0,1 1,0 1,0-1,0 1,1 0,-1 1,1-1,0 1,1 0,-1 1,3-4,1 0,-1 0,1 1,0-1,0 0,0 1,0 0,0-1,1 1,-1 0,1 0,0 0,0 0,1 0,-1 0,1 0,0 0,0 0,0 0,1 0,-1 0,1 0,0 0,0 0,1-1,-1 1,1 0,-1 0,1-1,1 1,-1-1,0 0,1 0,-1 0,2 1,7 4,0-1,1 0,-1-1,1-1,1 0,-1 0,1-2,-1 1,1-1,0-1,0-1,0 1,1-2,-1 0,0-1,0 0,4-1,0 0,1-1,-1 0,0-1,0-1,-1-1,1 0,-1-1,0-1,-1 0,0-1,0-1,-1 0,0-1,-1 0,0-2,-1 1,0-1,-1-1,-1 0,0-1,-1 0,0 0,-2-1,1-2,11-41,-3-1,-3-1,-2 0,-3-1,-3 0,-2 0,-4-7,0-87,1 155,1 0,-1 0,0-1,1 1,-1 0,0 0,0-1,0 1,0 0,0 0,0-1,0 1,0 0,0 0,-1 0,1-1,-1 1,1 0,-1 0,1 0,-1 0,1 0,-1 0,0 0,0 0,1 0,-1 0,0 0,0 0,0 0,0 1,0-1,0 0,0 1,0-1,-1 1,1-1,0 1,0-1,0 1,-1 0,1 0,-1-1,-3 6,0 0,1 0,0 0,0 0,0 0,0 1,1 0,0-1,0 1,1 1,0-1,-1 1,-9 24,2 1,1-1,1 1,2 1,1-1,2 1,1 0,1 0,2 0,1 0,2 0,1 0,2-1,1 0,1 0,9 19,-10-35,0 0,1 0,0 0,1-2,1 1,0-1,1-1,9 8,-17-17,0 0,1 0,-1-1,1 1,0-1,0 0,0-1,0 1,1-1,-1 0,1 0,-1-1,1 0,0 0,0 0,-1-1,1 1,0-1,0-1,-1 1,1-1,0 0,0 0,-1-1,1 1,-1-1,0-1,2 0,1-2,0 0,-1 0,0-1,0 0,0-1,0 0,-1 0,-1 0,1 0,-1-1,0 0,-1 0,0-1,0 1,0-1,1-7,1-7,0-1,-2 1,0-1,-1 0,-2-22,0 34,0 0,-1 0,-1 0,0 0,0 0,-2 0,1 0,-1 1,-1-1,0 1,-2-3,5 13,0 0,0 0,0 0,0 0,0 0,0 0,0 1,0-1,0 0,0 0,-1 1,1-1,0 1,0-1,-1 1,1 0,-1-1,1 1,0 0,-1 0,1 0,0 0,-1 0,1 0,-1 0,1 1,0-1,-1 0,1 1,0-1,0 1,-1-1,1 1,0 0,0 0,0-1,0 1,0 0,0 0,0 0,0 0,0 0,0 0,0 0,0 1,1-1,-1 0,1 0,-1 1,1-1,-1 0,1 1,0-1,-1 0,1 1,0 0,-6 18,0 1,1 0,2 0,0 0,1 0,1 0,1 1,0-1,2 0,1 0,0 0,2 0,0 0,2-1,0 0,4 7,6 12,1-1,2-1,1 0,3-2,6 7,11 11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09.89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324 137,'7'-5,"0"1,0 0,-1 0,1-1,-1 1,-1-2,1 1,-1-1,1 1,-2-1,1-1,-1 1,2-3,-6 7,1 1,-1 0,0 0,0-1,0 1,0 0,0-1,0 1,0 0,0-1,0 1,0 0,-1 0,1-1,-1 1,1 0,-1 0,1 0,-1 0,0-1,1 1,-1 0,0 0,0 0,0 0,0 1,0-1,0 0,0 0,0 0,0 1,0-1,-1 1,1-1,0 1,-1-1,-49-11,35 11,0 1,0 1,1 1,-1 0,0 1,1 1,-1 0,1 1,0 0,0 2,1 0,0 0,0 1,1 1,0 0,0 1,1 1,0 0,-3 4,12-12,-1 1,0 0,1-1,0 1,0 0,0 1,0-1,1 0,0 1,0-1,0 1,0 0,1 0,-1 0,1 0,1 0,-1 0,1 0,0 0,0 0,0 0,0 0,1 0,0 0,0 0,1 0,-1-1,1 1,0 0,0-1,1 1,-1-1,4 4,10 5,-1-2,2 0,0-1,0-1,1 0,0-2,0 0,1 0,0-2,0-1,0 0,1-1,8-1,16 5,0-2,1-2,-1-2,1-2,-1-2,1-1,-1-3,0-2,-1-1,0-3,-1-1,27-14,-61 24,0 1,0-2,0 1,0-1,-1 0,0-1,0 1,-1-2,1 1,-1-1,0 1,-1-2,2-2,-6 9,-1 0,1 0,-1 0,1 0,-1 0,0 0,1 0,-1 0,0 0,0 0,0 0,0 0,0 0,0-1,0 1,0 0,0 0,-1 0,1 0,0 0,-1 0,1 0,-1 0,1 1,-1-1,1 0,-1 0,1 0,-1 0,0 1,0-1,1 0,-1 0,0 1,0-1,0 1,0-1,0 1,0-1,0 1,0 0,0-1,0 1,0 0,0 0,0 0,0 0,0 0,0 0,0 0,0 0,0 0,0 0,0 0,0 1,0-1,0 0,0 1,0-1,0 1,0-1,0 1,0-1,1 1,-1 0,0 0,0-1,1 1,-2 1,-1 0,0 1,0 0,-1 0,2 0,-1 0,0 0,1 1,-1-1,1 1,0 0,0 0,0 0,1 0,0 0,-1 0,1 0,1 0,-1 0,1 1,-1-1,1 0,0 1,1-1,-1 0,1 0,0 0,0 1,0-1,0 0,1 0,0 0,0 0,0-1,0 1,0-1,1 1,0-1,0 0,0 0,0 0,0 0,0 0,3 1,7 5,1-1,-1-1,1 0,1-1,-1 0,1-1,0-1,0 0,0-2,1 1,-1-2,1 0,-1 0,1-2,-1 0,1-1,4-1,-16 2,0 1,0-1,0 0,-1-1,1 1,0 0,0-1,-1 0,1 0,-1 0,0-1,1 1,-1-1,0 1,-1-1,1 0,0 0,-1-1,1 1,-1 0,0-1,0 0,-1 1,1-1,-1 0,0 0,0 0,0 1,0-1,-1 0,1-1,-1 1,0 0,0 0,-1 0,1 0,-1 0,0 0,0 1,-1-4,-3-4,0 1,-1 0,0 0,0 1,-1 0,0 0,-1 1,0-1,0 2,-1-1,0 1,0 1,-1-1,1 1,-6-1,-10-5,-1 1,0 1,0 1,-1 1,-20-2,-35-3,315 24,159 1,-276 10,-112-21,0 0,0 1,0 0,0 0,-1 0,1 0,0 0,-1 1,0-1,1 1,-1 0,-1 0,1 1,0-1,-1 0,1 1,-1 0,0-1,0 1,-1 0,1 0,-1 0,0 0,0 0,1 4,-2 0,0 0,-1-1,0 1,0 0,-1 0,0-1,0 1,0-1,-4 7,0 2,6-16,-1 1,1 0,0 0,-1-1,1 1,0 0,-1 0,1-1,0 1,0 0,0 0,0 0,0-1,0 1,0 0,0 0,0 0,0-1,0 1,1 0,-1 0,0 0,1-1,-1 1,0 0,1-1,-1 1,1 0,-1-1,1 1,-1 0,1-1,0 1,-1-1,1 1,0-1,-1 1,1-1,0 0,-1 1,1-1,0 0,0 0,0 1,-1-1,1 0,0 0,0 0,0 0,-1 0,1 0,0 0,0 0,0 0,-1-1,1 1,0 0,49-13,-36 6,0 0,-1-2,0 1,0-1,-1-1,0 0,-1-1,0 0,0-1,-1 0,-1-1,0 0,-1 0,-1-1,0 0,0 0,-2-1,1 0,-10 26,1 0,1 1,-1-1,2 1,0-1,0 1,1 0,1-1,0 1,0 0,1-1,1 1,0-1,0 1,-1-9,-1-1,1 1,0-1,0 1,0-1,0 0,0 0,0 0,1 0,-1-1,1 1,-1-1,1 1,-1-1,1 0,0 0,0 0,0 0,-1 0,1-1,0 1,0-1,0 0,0 0,0 0,0 0,1-1,80-21,-59 8,1-1,-2-1,0-1,-1-1,-1-1,-1-1,0-1,-2 0,4-7,-23 28,0 0,0 0,0 1,1-1,-1 0,0 0,0 0,0 1,0-1,0 0,1 0,-1 0,0 0,0 0,0 1,1-1,-1 0,0 0,0 0,0 0,1 0,-1 0,0 0,0 0,1 0,-1 0,0 0,0 0,1 0,-1 0,0 0,0 0,0 0,1 0,-1 0,0 0,0 0,0 0,1 0,-1-1,0 1,0 0,0 0,1 0,-1 0,0 0,0-1,0 1,0 0,1 0,-1 0,0-1,0 1,0 0,0 0,0 0,0-1,0 1,0 0,0 0,0-1,-3 24,1-16,1-2,1 1,-1-1,1 0,0 0,1 0,-1 0,1 0,0 0,0 0,1 0,0 0,-1-1,2 1,-1 0,0-1,1 0,0 1,0-1,0 0,0 0,1-1,0 1,0-1,0 0,0 0,0 0,0 0,1-1,2 2,8 2,-1 0,1-1,0 0,1-1,-1-1,1 0,0-1,-1-1,3 0,3-1,0 0,-1-1,1-1,-1-1,1 0,-1-2,0 0,-1-2,1 0,-1-1,-1-1,0-1,6-4,-19 11,-1 0,0 0,0 0,-1-1,1 1,0-1,-1 0,0 0,0-1,0 1,-1-1,0 1,1-1,-2 0,1 0,0 0,-1 0,0 0,0 0,-1 0,1 0,-1 0,0 0,0 0,-1-1,0 1,0 0,0 0,0 0,-1 0,0 1,0-1,0 0,0 1,-1-1,0 1,0 0,0 0,0 0,-1 0,0 0,1 1,-1 0,0-1,-1 2,1-1,-4-2,3 5,0-1,1 0,-1 1,0 0,1 1,-1-1,0 1,1-1,-1 1,0 1,1-1,0 1,-1-1,1 1,0 1,0-1,0 1,0-1,0 1,1 0,-1 0,1 1,0-1,0 1,0-1,0 1,1 0,-1 0,1 0,0 1,0-1,1 0,-1 1,1-1,0 1,0 0,1-1,-1 1,1 0,0-1,0 1,1 0,-1-1,1 1,1 1,-1 2,2 1,-1-1,1 0,0 0,1 0,0 0,0 0,1-1,0 0,0 0,1 0,-1-1,2 0,-1 0,1 0,-1-1,1 1,4 0,5 4,0-1,1 0,0-2,1 0,0-1,0 0,0-2,2 1,-8-2,0-1,-1 0,1 0,0-1,0-1,0 0,0 0,0-1,-1-1,1 0,0 0,-1-1,1-1,-1 0,0 0,0-2,-1 1,1-1,-1 0,-1-1,1 0,-1-1,0 0,4-6,0-11,-1-1,-1 0,-1 0,-1-1,-2-1,-1 1,-1-1,-1-3,-3 26,1-12,-11 25,4 2,0-1,1 1,0 1,1-1,0 0,1 1,0 0,1 0,0-1,0 1,1 0,1 0,0 0,0-1,1 1,0 0,1-1,2 6,-2-12,0 0,0 0,0 0,1 0,-1 0,1-1,0 1,0-1,0 0,0-1,1 1,-1-1,1 1,-1-1,1-1,0 1,0-1,0 1,0-1,0-1,0 1,0-1,0 0,9 0,0 0,1-1,-1-1,-1 0,1-1,0-1,10-4,-10 3,-1 0,-1-1,1-1,-1 0,-1 0,1-2,-1 1,0-1,-1-1,0 0,-1 0,0-1,-1 0,0-1,0 0,-1 0,-1-1,0 1,-1-1,0-1,1-8,-6-10,-1 32,1 0,0-1,0 1,-1 0,1-1,0 1,0 0,-1-1,1 1,-1 0,1-1,0 1,-1 0,1 0,0-1,-1 1,1 0,-1 0,1 0,-1 0,1 0,-1 0,1 0,-1 0,1 0,0 0,-1 0,1 0,-1 0,1 0,-1 0,1 0,-1 0,1 0,0 1,-1-1,1 0,-1 0,1 1,0-1,-1 0,1 0,0 1,-1-1,1 0,0 1,-1-1,1 1,0-1,0 0,0 1,-1-1,1 1,0-1,0 1,0-1,0 0,0 1,0-1,0 1,0-1,0 1,-6 7,2 0,-1 1,1 0,0 0,1 0,0 0,0 0,1 1,0-1,1 1,0-1,1 1,0 0,0 0,1-1,0 1,1-1,0 1,0-1,1 1,4 7,-3-10,0-1,1 0,0 0,0 0,1-1,-1 0,1 0,0 0,0-1,1 0,0 0,-1 0,1-1,0 0,1-1,-1 1,0-1,1-1,-1 1,1-1,4 0,32 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0.52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5,'10'-1,"-1"-1,1 1,0 0,-1 1,1 0,-1 1,1 0,-1 0,1 1,-1 0,1 1,-1 0,0 1,-1 0,1 0,0 0,-1 1,0 1,0-1,-1 1,0 1,0-1,0 1,-1 0,0 1,0 0,0 0,-1 0,-1 0,1 1,-2 0,3 6,-4 5,-1-1,0 1,-2 0,0-1,-2 0,0 1,-1-1,-1 0,0 0,-2-1,0 0,-4 6,-16 56,22-67,2 0,0 1,0 0,1 0,1 0,1 0,0 0,1 5,-1-13,1-1,0 1,1-1,-1 1,1-1,0 0,1 0,-1 0,1 0,0 0,0 0,1-1,-1 1,1-1,0 0,0 0,1-1,-1 1,1-1,-1 0,5 2,-1-1,1 0,-1 0,1-1,0 0,0-1,0 0,0-1,0 1,1-2,-1 1,0-1,0-1,1 0,1 0,-6 0,0 0,0-1,0 1,0-1,-1 0,1 0,0 0,-1-1,1 1,-1-1,0 0,0-1,0 1,-1-1,1 1,-1-1,1 0,-1 0,-1-1,1 1,0-1,-1 1,0-1,0 0,-1 0,1 0,-1-2,0 0,-1 0,1 0,-1 0,-1 0,1 0,-1 0,0 0,-1 0,0 0,0 0,0 1,-1-1,0 1,0 0,-1 0,1 0,-1 0,-3-3,-6-7,0 1,-1 0,-1 0,0 2,-1 0,-4-1,-8-5,-1 1,-1 2,-1 1,-1 2,-28-9,102 18,64 1,0-3,-1-6,86-21,-48 6,-140 28,-1 0,0 0,0 0,0 0,0 1,-1-1,1 0,0 1,0 0,-1-1,1 1,-1 0,1-1,-1 1,0 0,0 0,0 0,0 0,0 1,0-1,-1 0,1 0,-1 0,1 1,-1-1,0 0,0 0,0 1,0-1,0 0,-1 1,1-1,0 0,-1 0,0 0,0 0,0 1,0-1,0 0,0 1,-2 15,1-10,1 0,0 0,0 0,1 0,0 0,0 0,1 0,0 0,0 0,1-1,0 1,0 0,1-1,0 1,0-1,1 0,0 0,0 0,1-1,-1 0,2 1,0-1,11 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33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9 184,'-4'5,"0"3,5 1,12-2,13-1,15-2,14-2,11-1,6-1,1 0,-2-1,-7 1,-8-3,-8 0,-10 0,-10-1,-10-3,-7 0</inkml:trace>
  <inkml:trace contextRef="#ctx0" brushRef="#br0" timeOffset="298.2">443 0,'74'11,"-1"3,0 4,-2 2,21 11,-85-29,0 0,0 0,0 1,-1 0,1 0,-1 1,0 0,0 0,0 0,0 0,-1 1,0 0,0 1,0-1,0 1,-1 0,0 0,0 0,-1 0,0 1,0-1,0 1,-1 0,0 0,0 0,-1 0,0 0,0 1,-1 2,-5 5,0-1,-1 1,-1-1,-1 0,0-1,0 1,-2-2,1 1,-2-1,0-1,0 0,-1-1,0 0,-9 6,-41 33,3-6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0.97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1,'5'3,"1"2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4.14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57,'-19'-5,"29"2,37 0,698-40,-735 43,-8-1,0 1,0-1,0 1,0 0,1-1,-1 1,0 0,0 0,1 1,-1-1,0 0,0 1,0 0,0-1,1 1,-1 0,0 0,0 0,-1 0,1 0,0 1,0-1,0 0,-1 1,1 0,-1-1,1 1,-1 0,4 68,-26 425,36 277,-12-728,0-14,-1 0,-2 1,0-1,-3 0,-2 16,0-32,4-22,3-8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5.13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93,'2'14,"0"-1,1 1,0 0,1-1,0 0,1 0,1 0,5 9,-5-10,54 107,-38-81,-1 2,-3 0,-1 1,-1 1,-3 0,0 10,-16-43,-7-32,-16-41,-56-118,81 181,-13-26,-1 2,-1 0,-1 0,-2 2,0 0,-1 1,-20-15,35 33,-15-15,20 19,0-1,0 1,0-1,1 0,-1 1,0-1,0 1,0-1,0 1,0-1,1 1,-1-1,0 1,0-1,1 1,-1-1,0 1,1-1,-1 1,1 0,-1-1,0 1,1 0,-1-1,1 1,-1 0,1-1,-1 1,1 0,-1 0,1 0,0 0,-1-1,1 1,-1 0,1 0,-1 0,1 0,-1 0,1 0,0 0,-1 1,1-1,-1 0,1 0,0 0,319-48,103-42,-398 85,-25 5,1 0,-1 0,0 1,1-1,-1 0,0 1,1-1,-1 0,0 1,1-1,-1 0,0 1,0-1,1 1,-1-1,0 0,0 1,0-1,0 1,0-1,0 1,0-1,1 1,-1-1,0 1,-1-1,1 0,0 1,0-1,0 1,0-1,0 1,0-1,0 1,-1-1,1 0,0 1,0-1,-1 1,1-1,0 0,-1 1,1-1,0 0,-1 1,1-1,0 0,-1 0,1 1,-1-1,1 0,0 0,-1 0,1 0,-1 1,1-1,-1 0,1 0,-1 0,1 0,0 0,-1 0,1 0,-1 0,1 0,-1-1,0 1,-1 2,-11 10,0 1,1 0,1 0,0 1,1 1,0 0,1 0,1 1,-2 5,-30 75,-111 235,48-155,91-168,13-25,2 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5.85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81,'196'-26,"273"-25,-280 48,-170 13,-43 2,-74 12,0-5,-55 3,8-1,112-16,-240 50,232-36,50-13,76-9,132-36,63-26,-168 37,-38 10,-113 21,-113 24,-123 5,116-26,96-6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6.45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11,'0'0,"0"-1,0 1,0-1,0 1,0 0,0-1,0 1,0-1,0 1,1 0,-1-1,0 1,0-1,0 1,1 0,-1-1,0 1,0 0,1-1,-1 1,0 0,1 0,-1-1,0 1,1 0,-1 0,0 0,1-1,-1 1,0 0,1 0,-1 0,1 0,-1 0,0 0,1 0,-1 0,1 0,-1 0,0 0,1 0,-1 0,1 0,-1 0,0 0,1 0,-1 0,1 1,-1-1,0 0,1 0,-1 1,0-1,1 0,-1 0,0 1,1-1,-1 0,0 1,0-1,0 0,1 1,-1-1,0 1,11 30,56 345,32 378,-96-725,-1-12,0 1,-1-1,-1 1,-1 0,0-1,-4 16,-5-9,-2-11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6.88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0,'0'23,"-2"21,-3 19,-1 14,-2 13,-1 7,0 3,3-3,1-5,2-10,4-14,4-17,3-16,0-15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7.48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0 110,'343'-73,"-158"44,-161 31,-24 6,-61 23,7-11,0-2,-1-2,-1-3,-54 6,83-18,27-1,1 0,-1 0,0-1,1 1,-1 0,0 0,0 0,1 0,-1-1,0 1,0 0,0 0,1 0,-1-1,0 1,0 0,0 0,0-1,1 1,-1 0,0-1,0 1,0 0,0 0,0-1,0 1,0 0,0-1,0 1,0 0,0-1,0 1,0 0,0 0,0-1,0 1,0 0,0-1,-1 1,1 0,0 0,0-1,0 1,0 0,-1 0,1-1,0 1,0 0,-1 0,1 0,168-60,-34 17,-116 35,-18 7,0 1,0-1,0 1,0-1,-1 1,1-1,0 1,0-1,0 1,0-1,-1 1,1-1,0 1,0-1,-1 1,1 0,0-1,-1 1,1 0,0-1,-1 1,1 0,-1-1,1 1,-1 0,1 0,0-1,-1 1,1 0,-1 0,1 0,-1 0,1 0,-1 0,1 0,-1 0,1 0,-1 0,1 0,-1 0,1 0,-1 0,1 0,-1 0,1 0,-1 1,1-1,-1 0,1 0,0 1,-1-1,1 0,-1 1,1-1,0 0,-1 1,1-1,0 1,-1-1,-5 2,0 0,0 0,1 1,-1 0,0 0,1 0,0 1,0-1,0 1,0 1,1-1,-1 1,1-1,0 1,0 1,1-1,0 0,0 1,0 0,0-1,1 1,0 0,1 0,-2 4,-2 19,0-1,2 0,1 1,2 26,0-27,0 46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0:18.98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92,'91'-4,"-1"-4,14-6,-16 2,-32 4,169-10,-197 22,-28-4,0 0,1 0,-1 0,0 1,1-1,-1 0,0 0,1 1,-1-1,0 0,0 1,1-1,-1 0,0 1,0-1,0 1,1-1,-1 0,0 1,0-1,0 1,0-1,0 0,0 1,0-1,0 1,0-1,0 1,0-1,0 0,0 1,0-1,-1 1,1-1,0 0,0 1,0-1,0 0,-1 1,1-1,0 0,0 1,-1-1,1 0,0 1,-1-1,1 0,0 0,-1 1,1-1,-1 0,1 0,0 0,-1 0,1 1,-1-1,1 0,0 0,-1 0,1 0,-1 0,1 0,0 0,-1 0,1 0,-1 0,1 0,0-1,-1 1,-26 9,0-2,-1 0,0-2,0-1,-27 0,48-3,-79 5,0-4,0-3,-64-10,141 9,26 0,133-1,0-8,-1-5,28-13,-117 14,-60 15,0 0,-1 0,1 0,0 0,0-1,0 1,0 0,0 0,-1 0,1 0,0 0,0 0,0 0,0 0,0 0,0 0,-1-1,1 1,0 0,0 0,0 0,0 0,0 0,0-1,0 1,0 0,0 0,0 0,0 0,0 0,0-1,-4 4,0 0,0 0,0 0,1 0,-1 1,1-1,0 1,0 0,1 0,-1 0,1 0,0 1,0-1,0 0,0 1,1 0,0-1,0 1,0 0,1 0,-1-1,1 1,0 3,-2 210,5-168,1 56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1.06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1,'18'4,"20"2,22 0,18-1,17-2,10-1,6 0,-1-2,-7 0,-14 0,-18 0,-24-1,-28 3,-17 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1.33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37,'16'9,"21"3,22 0,22-3,18-5,12-7,5-6,0-4,-8-1,-11-2,-17 1,-22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46,'20'-2,"21"-1,15-2,18-1,11 0,4-1,-1 2,-7 2,-8 1,-12-2,-17 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1.58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1,'94'48,"44"8,-67-29,-1 3,-1 3,-1 3,41 31,-99-61,0 0,-1 1,0 0,0 1,-1 0,0 0,-1 0,1 1,-2 0,1 1,-1-1,-1 1,1 1,-2-1,0 1,0-1,-1 1,0 0,0 1,-2-1,1 9,-7-1,-1-1,0 1,-2-1,0 0,-1-1,-1 0,-1 0,0-1,-1 0,0-1,-2-1,0 0,0-1,-14 10,1 3,-67 66,61-57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2.2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477 18,'-15'-4,"-1"0,0 1,0 0,0 1,0 1,0 1,0 0,0 1,0 1,0 0,0 1,1 1,-1 0,1 1,0 1,0 1,1 0,0 0,0 2,1 0,0 0,-8 7,10-5,0 0,1 1,0-1,0 2,1 0,1 0,0 0,1 1,1 0,0 0,0 1,2 0,0 0,0 0,2 0,0 1,1-1,0 1,1-1,1 1,0-1,1 1,1-1,0 0,1 0,5 10,9 7,1-1,2-1,1-1,1-1,1-1,2-1,0-1,2-1,1-2,0-1,16 7,45 32,-43-30,-2 1,-1 3,0 2,-40-34,-1 0,1 1,-1-1,0 1,0-1,0 1,0 0,0 0,0 1,-1-1,0 0,1 1,-1 0,-1-1,1 1,0 0,-1 0,0 0,0 0,0 0,0 0,-1 0,0 0,1 1,-2-1,1 0,0 0,-1 0,0 0,0 0,0 0,0 0,-1 0,1 0,-1 0,0-1,0 1,-2 1,-6 4,-1-1,0 0,0 0,-1-2,0 1,0-1,0-1,-1 0,0-1,0 0,0-1,0-1,-1 0,-1-1,-53-4,66 3,1 0,-1-1,1 0,-1 1,1-1,-1 0,1 0,-1 0,1 0,0 0,-1 0,1 0,0 0,0 0,0-1,0 1,0 0,0-1,0 1,0-1,1 1,-1-1,0 0,1 1,0-1,-1 0,1 1,0-1,0 0,0 1,0-1,0 0,0 1,0-1,0 0,1 1,-1-1,1 0,2-6,1-1,0 1,0 0,0 1,1-1,0 1,1 0,0 0,0 1,0-1,4-1,24-21,1 3,0 0,2 3,1 1,1 1,1 3,0 1,1 2,18-3,-52 16,6-4,0 2,0 0,1 0,0 1,-1 1,1 0,0 1,0 0,0 1,0 1,0 0,0 1,0 1,11 3,-20-1,1 0,-1 0,0 0,-1 1,1-1,-1 1,0 1,-1-1,1 0,-1 1,0 0,-1-1,0 1,0 0,0 0,-1 1,0-1,0 0,-1 0,0 1,-1 6,9 48,-6-54,1 1,0-1,0 0,1 0,0-1,0 1,1-1,0 0,0 0,0 0,1 0,0-1,1 0,-1-1,1 0,0 0,1 0,-1 0,1-1,0-1,4 2,21 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3.19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1 688,'43'-3,"1"2,0 2,-1 3,1 1,9 3,-32-6,-1 1,0 1,0 0,0 2,0 0,-1 1,0 1,-1 1,0 1,0 0,-1 1,0 1,-1 1,0 0,-1 1,-1 1,0 0,-1 1,0 0,-2 1,0 0,2 7,-2 7,-2 1,-1 0,-1 1,-2 0,0 17,-6-44,1 1,1-1,-1 0,1 1,0-1,0 0,1 0,0 0,0 0,1 0,-1 0,1-1,0 1,1-1,-1 1,1-1,0 0,0-1,1 1,0-1,-1 0,1 0,1 0,-1-1,0 0,1 0,6 2,-4-3,0 0,1-1,-1-1,1 0,-1 0,1 0,-1-1,0 0,1-1,-1 0,0 0,0-1,0 0,0 0,0-1,-1 0,0 0,0-1,0 0,0 0,-1-1,6-6,6-6,-1-1,-1 0,0-2,-2 0,0 0,-2-2,1-1,8-15,-13 55,-6 38,-2-29,1 0,1 0,2 0,0 0,2 4,-4-23,0 0,1 1,-1-1,1 0,0 0,1-1,-1 1,1-1,0 1,1-1,-1-1,1 1,0 0,0-1,0 0,1 0,-1-1,1 0,0 0,0 0,5 1,4-1,0-1,1-1,-1-1,0 0,1-1,-1 0,0-1,0-1,0 0,0-2,0 1,-1-2,0 0,0 0,0-2,-1 1,0-2,0 0,-1 0,-1-1,3-3,13-12,-1-1,-1-1,-2-1,-1-1,-1 0,-1-2,-2-1,-1 0,-2-1,-1-1,8-33,1-11,-5-1,-2-1,-5-1,1-66,-7 85,-4 0,-2 0,-2 0,-4-2,6 55,0 0,-1 0,0 0,-1 0,0 0,0 1,0-1,-1 1,-1 0,-4-7,7 14,0-1,0 1,-1 0,1 0,0 0,0 1,-1-1,1 0,0 1,-1-1,1 1,-1 0,1 0,0 0,-1 0,1 1,-1-1,1 0,0 1,-1 0,1 0,0-1,0 1,0 0,-1 1,1-1,0 0,0 1,1-1,-1 1,0-1,0 1,1 0,-1 0,1 0,0 0,-1 0,1 0,0 0,0 0,0 1,1-1,-2 2,-10 22,1 0,1 0,1 1,1 0,1 1,2 0,0 0,3 0,0 0,2 22,2 21,3-2,4 1,2-1,4 0,2-1,3-1,3-1,13 21,-27-61,2-2,0 1,1-1,2-1,0 0,2-1,0-1,1 0,8 6,-19-23,0 0,0 0,0 0,0-1,1 0,-1 0,1 0,0-1,0 0,0 0,0-1,0 0,0 0,0-1,0 0,0 0,1 0,-1-1,0 0,0-1,0 0,0 0,0 0,-1-1,1 0,-1 0,1 0,-1-1,0 0,-1 0,1-1,2-3,5-4,0 0,-1-1,-1-1,0 0,-1 0,0-1,-2 0,1-1,-2 0,0 0,-1-1,-1 1,0-1,-1-1,0-7,-4-4,0 29,-1-1,1 1,0-1,-1 1,1 0,-1-1,1 1,-1 0,1-1,-1 1,0 0,1-1,-1 1,1 0,-1 0,1 0,-1 0,0 0,1 0,-1 0,1 0,-1 0,0 0,1 0,-1 0,0 0,1 0,-1 0,1 1,-1-1,1 0,-1 0,1 1,-1-1,1 0,-1 1,1-1,-1 1,1-1,-1 1,1-1,0 0,-1 1,1-1,0 1,-1 0,1-1,0 1,0-1,0 1,-1-1,1 1,0 0,0-1,0 1,-5 8,0-1,0 1,1 0,0 0,1 0,0 1,0 0,1-1,0 1,1 0,0 0,1 0,0 0,0 0,1-1,0 1,1 0,0 0,1-1,0 1,0-1,1 0,0 0,1 0,0 0,0-1,1 0,0 0,0 0,1-1,0 0,0 0,1-1,0 0,6 4,3-1,0 0,1-2,0 0,0-1,1 0,-1-2,1 0,0-1,1-2,-1 1,0-2,12-1,20-4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3.43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58 137,'-16'-12,"-5"-5,3-3,16 0,26 1,35 2,39 4,41 3,34 4,-13 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4.17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79,'27'-13,"0"2,1 1,0 2,1 0,0 2,1 1,-1 1,5 2,-9-3,-1 2,1 1,-1 0,1 2,-1 1,1 1,-1 1,1 2,-1 0,0 1,-1 1,17 8,-32-10,-1 0,0 0,0 1,0 0,-1 0,0 1,0-1,0 1,-1 1,0-1,-1 1,0-1,0 1,0 1,-1-1,-1 0,1 1,-1 0,0-1,-1 1,0 0,-1 4,1 17,-2 0,-1 0,-1 0,-2 0,-7 28,-40 120,35-128,2 1,1 0,4 1,1 0,3 1,1 14,6-49,0 0,1-1,1 1,0-1,1 0,1 0,1 0,1-1,0 0,1 0,0 0,1-1,1-1,1 1,0-2,1 1,0-2,1 0,0 0,1-1,0-1,1 0,16 8,-20-11,2 0,-1-1,1 0,0-1,0-1,0 0,1 0,-1-1,1-1,0-1,0 1,-1-2,1 0,0-1,0-1,0 0,0 0,8-4,-16 3,-1 0,0 0,0-1,0 1,0-1,-1-1,1 1,-1 0,0-1,0 0,-1 0,1 0,-1-1,0 1,-1-1,1 1,-1-1,0 0,-1 0,0 0,1 0,-2 0,1 0,-1-1,0 1,0 0,-1-12,0 0,-1 0,-1 0,-1 0,0 0,-1 1,-1-1,-3-4,-6-9,-1 1,-2 0,-1 1,-1 1,-1 1,-1 1,-2 1,-1 1,-4-2,-22-16,-2 2,-2 2,-1 3,-17-6,-146-57,189 85,26 5,85-7,561-38,-615 52,-3-1,0 2,0 0,0 1,-1 2,1 1,8 2,-29-5,-1-1,0 1,0 0,1 0,-1 0,0 0,0 0,0 0,0 1,0-1,0 1,-1-1,1 1,0 0,-1 0,1 0,-1 0,0 0,0 0,0 0,0 0,0 0,0 1,0-1,-1 0,1 0,-1 1,1-1,-1 1,0-1,0 0,0 1,-1-1,1 0,0 1,-1-1,1 0,-1 1,0-1,0 1,-2 8,2-8,-1-1,1 1,0 0,1 0,-1-1,0 1,1 0,0 0,-1 0,1 0,0-1,0 1,1 0,-1 0,1 0,-1 0,1-1,0 1,0 0,0 0,1-1,-1 1,0-1,1 1,0-1,0 0,-1 0,3 2,7 0,-1 0,1 0,0-1,0-1,0 0,1 0,-1-1,1-1,-1 0,0 0,1-1,-1-1,0 0,9-2,-10 3,0-1,0 0,0-1,0 0,0 0,0-1,-1 0,0-1,0 0,0-1,0 0,-1 0,0 0,0-1,-1-1,0 1,0-1,0 0,-1-1,-1 1,1-1,-2-1,1 1,-1 0,0-1,-1 0,0 0,-1 0,1-10,-2 12,-1 1,-1-1,0 0,0 1,0-1,-1 1,0 0,0-1,-1 1,0 0,0 0,-1 0,0 1,0-1,0 1,-1 0,0 0,0 1,-1-1,1 1,-1 0,0 1,-1-1,1 1,-1 1,0-1,1 1,-2 0,1 0,0 1,-1 0,1 1,-1-1,1 2,-1-1,1 1,-1 0,0 0,1 1,-8 1,5 1,0 1,-1 0,2 0,-1 1,0 0,1 0,0 1,0 1,1 0,0 0,0 0,0 1,1 0,0 1,1-1,0 1,0 1,1-1,0 1,1 0,0 0,0 0,1 1,0-1,1 1,1-1,-1 1,2 0,-1 0,2 9,1-13,1 0,-1 0,1 0,1 0,-1-1,1 1,0-1,1 0,-1 0,1-1,0 1,1-1,-1 0,1 0,0-1,0 0,1 0,-1 0,1-1,0 0,0 0,0-1,0 0,0 0,0-1,1 1,-1-2,1 1,-1-1,1 0,-1-1,4 0,39-2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4.45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266 11,'-21'-4,"-15"-3,-11 8,-4 11,4 11,10 12,14 9,20 5,10-5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4.70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1,'18'13,"13"8,13-1,11-3,19-7,20-10,24-11,-8-5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4.88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1,'25'5,"34"3,33 3,36 0,29-3,19-2,3-2,-7-2,-25-1,-36-1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5.0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1,'25'4,"29"5,32 2,31 2,30-2,20-2,10-3,1-2,-14-5,-27-6,-35-2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5.431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1032 0,'-218'119,"-102"78,252-154,1 3,2 3,3 2,2 3,-37 43,90-90,0-1,1 2,0-1,0 1,0-1,1 2,0-1,1 1,0-1,0 1,1 0,0 0,0 1,1-1,1 1,-1-1,2 1,-1-1,1 1,1 0,0 5,5-4,1 0,0-1,0 0,1 0,0 0,1-1,0-1,1 0,-1 0,2-1,-1 0,1 0,0-1,0-1,0 0,1 0,7 1,85 32,1-5,2-5,0-4,2-4,19-4,121 12,-155-20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1,'0'13,"4"10,11 7,9 2,1-3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7:35.66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53,'-5'-15,"-3"-6,-3 5,-2 19,-1 35,-2 41,-4 47,0 43,3 33,9 19,18 6,6-36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19:59:11.06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4504 584,'-8'-2,"-1"0,0 1,0 0,1 1,-1 0,0 0,0 1,1 0,-1 0,0 1,1 0,-1 1,1-1,0 2,0-1,0 1,0 1,1-1,-1 1,1 0,1 1,-1 0,1 0,-6 7,7-6,0 1,0 1,0-1,1 1,1-1,-1 1,1 0,1 1,0-1,0 0,0 8,2-14,-1 0,1 0,0 0,0 1,0-1,1 0,-1 0,1 0,0 0,0 0,0 0,0 0,0 0,0 0,1 0,0-1,-1 1,1-1,0 1,0-1,1 1,-1-1,0 0,1 0,-1 0,1-1,0 1,0 0,-1-1,1 0,0 0,0 0,0 0,0 0,0-1,1 1,7-1,0-1,0-1,0 0,-1 0,1-1,-1 0,0-1,0 0,0 0,0-1,-1-1,1 0,-1 0,-1 0,1-1,-1-1,-1 1,1-1,-1-1,4-7,4-3,-2-2,-1 0,0 0,-2-1,0-1,-2 0,0 0,-2 0,0-1,-2 0,0 0,-2 0,-1-1,-1 1,0 0,-2-1,-1 1,-2-6,4 28,1-3,0 1,-1 0,0-1,0 1,0 0,0 0,-1-1,1 1,-1 0,0 0,0 1,-1-1,1 0,-1 1,0-1,1 1,-5-3,5 6,0 1,-1-1,1 1,0 0,0 0,-1 0,1 0,0 0,0 0,0 0,0 1,1-1,-1 1,0-1,0 1,1 0,-1-1,1 1,0 0,-1 0,1 0,0 1,0-1,0 0,1 0,-1 0,0 1,1 0,-1-2,-12 31,2 2,1-1,2 1,1 1,1-1,2 1,2 0,1 20,0-46,1-1,0 1,0 0,0 0,1-1,1 1,0 0,0-1,0 0,1 1,0-1,1 0,0 0,0-1,0 1,1-1,1 0,-1 0,1 0,0-1,0 0,1 0,0-1,0 0,0 0,1 0,-1-1,1 0,5 1,-2-3,0 0,0-1,1 0,-1 0,0-2,1 1,-1-1,0-1,0 0,0-1,0 0,0 0,-1-1,1-1,-1 0,0 0,0-1,-1 0,0-1,0 0,0 0,-1-1,0 0,-1 0,0-1,0 0,0 0,-1-1,-1 0,0 0,0 0,-1-1,0 1,0-5,-3 10,1 1,-1-1,-1 1,1-1,-1 1,1-1,-1 1,-1-1,1 1,-1-1,1 1,-1-1,-1 1,1 0,-1-1,1 1,-1 0,0 3,0 1,1-1,-1 1,0 0,0 0,1 0,-1-1,0 2,1-1,-1 0,0 0,0 1,1-1,-1 0,0 1,1 0,-1-1,1 1,-1 0,1 0,-1 0,1 0,-1 0,1 0,0 0,0 1,0-1,0 0,0 1,0-1,0 1,0-1,0 1,0-1,1 1,-1 0,1-1,-1 1,-4 5,0-1,1 1,0 0,0 0,0 0,1 1,0 0,0-1,1 1,0 0,1 0,-1 0,2 0,-1 0,1 1,0-1,1 0,0 0,0 0,0 0,1 0,1 0,-1 0,1-1,1 1,-1-1,1 0,0 0,1 0,0-1,0 1,0-1,6 4,0-3,1-1,1 0,-1-1,1 0,0-1,0 0,0-1,1-1,49 9</inkml:trace>
  <inkml:trace contextRef="#ctx0" brushRef="#br0" timeOffset="1462.282">6097 518,'-14'6,"0"1,1 0,0 1,1 0,0 1,0 0,1 1,0 1,0-1,1 2,1-1,0 1,0 1,1 0,1 0,0 0,1 3,4-13,1 1,0-1,0 1,1-1,-1 1,1-1,0 1,-1-1,2 1,-1-1,0 1,1 0,-1-1,1 1,0-1,1 0,-1 1,0-1,1 0,0 0,-1 0,1 0,1 0,-1 0,0 0,1-1,-1 1,1-1,0 0,0 0,0 0,0 0,0 0,0-1,0 1,3 0,11 3,1-1,0-1,0 0,0-1,0-1,0-1,0 0,0-1,0-1,0-1,0-1,-1 0,1-2,5-2,-12 5,-1 0,1-1,-1 0,0-1,0 0,0-1,-1 0,0 0,0-1,0 0,-1 0,0-1,-1-1,1 1,-2-1,1 0,-1-1,3-5,-8 13,-1 0,1 0,0 1,0-1,-1 0,1 0,-1 0,0 0,0 0,1 0,-1 0,0 0,-1 0,1 0,0 0,-1 1,1-1,-1 0,1 0,-1 0,0 0,0 1,0-1,0 0,0 1,0-1,0 0,0 1,-1 0,1-1,-1 1,1 0,-1 0,1 0,-1 0,0 0,1 0,-1 0,0 0,0 1,0-1,0 1,0-1,-1 2,0 1,0 0,0-1,1 1,-1 0,1 0,-1 0,1 0,0 1,0-1,0 1,0-1,0 1,0 0,1 0,-1 0,1 0,0 0,0 0,0 0,0 0,1 0,-1 0,1 1,0-1,0 0,0 0,0 3,0-1,1 0,-1 0,1 0,-1-1,2 1,-1 0,0 0,1 0,0-1,0 1,0-1,1 1,0-1,-1 0,1 0,1 0,-1 0,1-1,-1 0,1 1,0-1,0 0,0-1,1 1,-1-1,1 1,3 0,0 1,0-1,0-1,0 0,1 0,-1 0,1-1,-1 0,1-1,-1 0,1 0,-1-1,1 0,-1 0,2-1,-6 0,0 0,0 0,-1 0,1-1,0 1,-1-1,0 0,0 0,0 0,0-1,0 1,0-1,-1 1,0-1,1 0,-1 0,-1 0,1 0,-1 0,1 0,-1-1,-1 1,1 0,0-1,-1 1,0 0,0-1,0 1,-1-1,0 1,0 0,0-1,0 1,0 0,-1 0,0 0,0 0,0 0,0 0,0 1,-1-1,0 1,0-1,-3-2,1 0,-1-1,-1 1,1 0,-1 0,0 1,-1 0,1 0,-1 1,0 0,0 0,0 1,-1 0,1 0,-1 1,-3 2,25 4,146 4,-120-9,-1 2,1 2,31 6,-65-8,-1-1,1 1,0 0,0 1,0-1,-1 1,1 0,-1 0,1 0,-1 1,0 0,0 0,0 0,0 0,-1 0,1 1,-1-1,0 1,0 0,0 0,-1 0,1 1,-1-1,0 1,0-1,0 1,-1 0,0 0,0-1,0 4,0 79,1-85,-1 0,1 0,0 0,0 1,-1-2,2 1,-1 0,0 0,0-1,1 1,-1-1,0 0,1 1,-1-1,1 0,0-1,-1 1,1 0,0-1,0 1,-1-1,1 0,0 0,0 0,-1-1,1 1,0 0,0-1,-1 0,1 0,0 0,-1 0,1 0,0-1,10-2,-1-1,0 0,0 0,0-2,-1 1,0-2,0 1,-1-1,0-1,0 0,-1 0,0-1,-1 0,0-1,-1 0,0 0,0 0,-1-1,-1 0,3-8,-4 87,-4-60,1 0,-1 1,2-1,-1 0,1 0,0 0,1-1,0 1,0 0,0-1,1 0,-1 1,2-2,-1 1,1 0,-1-1,2 0,-1 0,0 0,1-1,0 0,0 0,0 0,1-1,-1 0,1 0,0 0,3 0,0 1,0-1,1-1,-1 0,1 0,-1-1,1 0,0-1,-1 0,1-1,-1 0,1-1,-1 0,1-1,-1 0,0 0,0-1,0 0,-1-1,1 0,-1-1,-1 0,1 0,-1-1,0 0,0 0,-1-1,0 0,0 0,-1-1,2-3,3-18,-1 0,-2 0,-1-1,-2 0,0 0,-3-1,0 1,-2-1,-3-21,2 11,1-1,-11-193,-9 174,20 61,-1 1,0 0,0-1,0 1,1 0,-1 0,0 0,0 0,0 0,0 0,0 0,1 0,-1 0,0 0,0 0,0 1,1-1,-1 0,0 1,0-1,0 0,1 1,-1-1,0 1,1-1,-1 1,0 0,1-1,-1 1,1-1,-1 1,1 0,-1 0,1-1,0 1,-1 0,1 0,0 0,-1-1,1 1,0 1,-12 22,2 1,1 1,1 0,1 0,1 0,1 1,1 5,-4 8,1 1,3-1,1 1,2 0,2 0,1-1,2 1,3-1,0 1,3-2,1 1,2-2,4 5,20 11,-36-53,0 1,0-1,0 0,0 0,1 1,-1-1,0 0,1 0,-1 0,1 0,0 0,-1-1,1 1,-1 0,1-1,0 1,-1-1,1 0,0 0,0 1,-1-1,1 0,0 0,0-1,0 1,-1 0,1-1,0 1,-1-1,1 1,0-1,-1 0,1 1,-1-1,12-10</inkml:trace>
  <inkml:trace contextRef="#ctx0" brushRef="#br0" timeOffset="1701.149">7333 308,'27'0,"25"2,21 1,18 2,14 2,5 3,-17-1</inkml:trace>
  <inkml:trace contextRef="#ctx0" brushRef="#br0" timeOffset="2429.187">7952 939,'17'-41,"-3"0,-1-1,-2-1,-2 0,-1-1,-3 1,-2-1,-1-21,-2 57,-9-39,8 47,0 0,0 0,0 0,0 0,1 0,-1 0,0 0,0 0,0 0,0 0,0 1,0-1,0 0,0 1,1-1,-1 1,0-1,0 1,1-1,-1 1,0-1,0 1,1 0,-1-1,1 1,-1 0,1 0,-1-1,1 1,-1 0,1 0,0 0,-1 0,1 0,0-1,0 1,-1 0,1 0,0 0,0 0,1 2,-1-1,1 0,0 1,-1-1,1 0,0 0,0 0,1 0,-1 0,0 0,1 0,-1 0,1 0,-1 0,1-1,0 1,0-1,0 0,0 1,0-1,0 0,0 0,0 0,1 0,-1 0,0-1,0 1,1-1,-1 0,1 1,0-1,64 14,54 20,-117-31,1-1,0 1,-1 0,0 0,1 0,-1 1,0-1,-1 1,1 0,-1 0,0 1,0-1,0 1,0-1,-1 1,0 0,0 0,0 0,-1 0,1 0,0 5,1 49,-3-50,-1 0,2 0,-1 0,1 0,1 0,0 0,0 0,0 0,1-1,1 1,2 4,-4-10,0-1,0 1,1-1,-1 1,1-1,-1 0,1 0,0 0,0-1,0 1,0-1,0 1,0-1,1 0,-1 0,0-1,1 1,-1-1,0 1,1-1,-1 0,1 0,-1-1,3 1,80-24,22-48,-108 72,0-1,0 1,0 0,0-1,1 1,-1 0,0 0,0-1,1 1,-1 0,0 0,0 0,1-1,-1 1,0 0,1 0,-1 0,0 0,1 0,-1-1,0 1,0 0,1 0,-1 0,0 0,1 0,-1 0,1 0,-1 0,0 0,1 0,-1 1,0-1,0 0,1 0,-1 0,0 0,1 0,-1 1,0-1,1 0,-1 0,0 0,0 1,0-1,1 0,-1 0,0 1,0-1,0 0,1 1,-1-1,0 0,0 0,0 1,0-1,0 1,0 24,-1-9,2-12,0 0,0 0,0-1,1 1,-1 0,1 0,0-1,0 1,0-1,0 0,1 0,-1 0,1 0,0 0,0 0,0-1,0 1,1-1,-1 0,0 0,1 0,0 0,-1-1,1 0,0 1,0-1,0-1,0 1,0 0,2-1,3 1,-1 0,1-1,0 0,-1 0,1-1,-1 0,1-1,-1 0,0 0,0-1,0 0,0 0,0 0,1-2,-4 0,1 0,-1 0,-1 0,1-1,-1 0,0 0,0 0,-1 0,1 0,-2-1,1 0,-1 1,1-1,-2 0,1 0,-1 0,0 0,-1 0,0-1,0 1,0 0,-1 0,0 0,0 0,-1 0,0 0,0 0,-1 1,0-1,0 1,0-1,-1 1,0 0,0 0,0 1,-1-1,0 1,0 0,0 0,-1 1,0 0,0 0,0 0,0 0,-2 0,3 2,0-1,0 1,0 0,0 0,-1 0,1 1,-1-1,1 1,-1 1,1-1,-1 1,0 0,1 0,-1 1,0 0,1 0,-1 0,1 0,0 1,-1 0,1 0,0 0,0 1,0 0,0 0,1 0,-1 1,1-1,0 1,0 0,0 0,0 1,1-1,0 1,0 0,0-1,0 1,1 1,0-1,0 0,0 1,0 3,2 22,5-3</inkml:trace>
  <inkml:trace contextRef="#ctx0" brushRef="#br0" timeOffset="2835.67">9084 808,'9'-44,"2"1,1 0,3 1,4-7,24-73,-30 80,-2 0,-2-1,-1 0,-3-1,-1 1,-3-1,-2-25,1 65,1 1,-1-1,0 1,0-1,-1 0,1 1,-1-1,0 1,1-1,-1 1,-1 0,1-1,-1 1,1 0,-1 0,0 0,0 0,0 0,0 0,-1 1,1-1,-1 1,0 0,1-1,-1 1,0 0,0 1,-1-1,1 0,0 1,0 0,-1 0,1 0,-1 0,1 0,-1 1,1 0,-1 0,0 0,1 0,-1 0,1 0,-1 1,1 0,-1 0,-6 6,0 1,1 1,0-1,1 1,0 1,1 0,-1 0,2 0,0 1,0 0,1 0,0 0,1 1,0 0,1 0,0 0,1 0,0 0,1 0,0 6,-2 15,2 1,1-1,1 1,2-1,1 0,2 0,1 0,2 0,1-1,1-1,2 0,1 0,1-2,2 0,11 15,-22-35,0 0,0 0,1-1,-1 0,2 0,-1-1,1 0,1 0,-1-1,1 0,0 0,0-1,1 0,-1-1,1 0,0 0,0-1,1-1,2 1,18-3</inkml:trace>
  <inkml:trace contextRef="#ctx0" brushRef="#br0" timeOffset="-2971.434">16 295,'0'-13,"0"14,0 12,-10 487,10-489,-1-9,0 0,0 0,1 0,-1 0,1 0,-1 0,1 0,0 0,0 0,0 0,0 0,0 0,0 0,1 0,-1 0,1 0,-1 0,1 0,0 0,0-1,0 1,0 0,0 0,0-1,0 1,0-1,1 1,-1-1,1 1,-1-1,1 0,0 0,-1 1,1-1,0-1,0 1,115-10,98 8,-171 2</inkml:trace>
  <inkml:trace contextRef="#ctx0" brushRef="#br0" timeOffset="-2520.027">648 755,'-2'8,"0"-1,1 1,0-1,0 1,0 0,1-1,0 1,1 0,0-1,0 1,0-1,1 1,0-1,1 0,0 1,0-1,0 0,1-1,0 1,0-1,1 0,0 0,2 3,-2-5,1 0,-1 0,1 0,0-1,-1 1,1-1,1-1,-1 1,0-1,1 0,-1-1,1 0,0 0,-1 0,1 0,0-1,-1-1,1 1,0-1,-1 0,1 0,0-1,-1 0,0 0,1 0,-1-1,0 0,0 0,-1-1,1 0,-1 0,1 0,-1 0,-1-1,1 0,0 0,-1 0,0-1,-1 1,3-5,-3 3,-1 1,1-1,-1 0,-1-1,1 1,-1 0,-1 0,1-1,-1 1,0 0,-1-1,0 1,0 0,0 0,-1-1,0 1,-1 0,0 1,0-1,0 0,-1 1,1 0,-2 0,1 0,-1 0,1 1,-2-1,1 1,-1 0,1 1,-1 0,0 0,-1 0,1 0,-1 1,0 0,1 1,-1-1,0 1,-1 1,1-1,0 1,0 1,-1-1,-3 1,6 1,1 0,-1 0,1 1,-1-1,1 1,0 0,0 0,0 0,0 1,0-1,0 1,1 0,-1 0,1 1,0-1,0 1,0-1,0 1,1 0,0 0,-1 0,1 0,1 1,-1-1,1 0,-1 1,1-1,1 1,-1 0,0-1,1 1,0-1,0 1,1 0,-1-1,1 1,0-1,0 1,1-1,-1 1,1-1,19 25,4-6</inkml:trace>
  <inkml:trace contextRef="#ctx0" brushRef="#br0" timeOffset="-1715.668">1227 637,'-4'-4,"0"1,-1 0,0 0,1 0,-1 0,0 1,0 0,-1 0,1 0,0 0,-1 1,1 0,0 0,-1 1,0-1,1 1,-1 1,1-1,-1 1,1 0,-1 0,1 0,0 1,0 0,-1 0,1 0,0 0,1 1,-1 0,-4 6,0-1,0 2,2-1,-1 1,1 0,0 1,1 0,0 0,1 0,1 0,-1 1,2 0,-1 0,2 0,-2 10,4-19,-1 0,1-1,0 1,-1 0,1-1,0 1,1 0,-1-1,0 1,1 0,0-1,-1 1,1-1,0 1,0-1,1 1,-1-1,0 0,1 1,-1-1,1 0,0 0,0 0,0 0,0-1,0 1,0 0,0-1,1 1,-1-1,0 0,1 0,-1 0,1 0,-1 0,1-1,0 1,-1-1,1 1,0-1,-1 0,1 0,0-1,-1 1,1 0,0-1,-1 1,2-1,5-2,1 1,-1-1,0 0,0-1,0 0,-1 0,1-1,-1 0,0-1,0 0,-1 0,0 0,0-1,0 0,-1-1,0 1,-1-1,1 0,-1-1,-1 1,0-1,0 0,-1 0,0 0,0-3,-2 12,-1 0,0-1,1 1,-1 0,0-1,0 1,1 0,-1-1,0 1,0-1,0 1,1 0,-1-1,0 1,0-1,0 1,0-1,0 1,0-1,0 1,0 0,0-1,0 1,0-1,0 1,0-1,0 1,0 0,-1-1,1 1,0-1,0 1,0 0,-1-1,1 1,0-1,-1 1,1 0,0 0,-1-1,1 1,0 0,-1-1,1 1,0 0,-1 0,1 0,-1-1,1 1,-1 0,1 0,0 0,-1 0,1 0,-1 0,1 0,-1 0,1 0,-3 16,0-1,1 1,1 0,0 0,2 0,1 14,-2-25,8 69,4 0,2 0,22 60,-16-63,-3 1,-3 1,5 74,-24-76,5-68,-1-1,1 0,-1 1,0-1,0 0,1 1,-1-1,-1 0,1 0,0 0,0 0,-1 0,1 0,-1-1,0 1,1 0,-1-1,0 1,0-1,0 0,0 1,0-1,-1 0,1 0,0 0,0-1,-2 1,-1-2,0 0,-1-1,1 0,0 0,0 0,0-1,0 0,0 0,1 0,-1 0,1-1,0 0,0 1,0-2,1 1,-1 0,1-1,0 1,0-1,1 0,-1 0,1 0,0 0,0-4,-8-13,1 0,1-1,1 0,1-1,1 0,1 0,1 0,1 0,1 0,1-1,2 1,0 0,1 0,2 0,0 0,2 1,0 0,2 0,10-19,16-15,3 2,3 1,2 2,2 2,2 2,30-22,-46 40,-9 13,-13 35,-9 1,8 128,-7-138,1-1,0 1,1 0,0-1,0 1,1-1,0 0,0 0,1-1,0 1,0-1,1 0,0 0,0-1,2 1,32 13,-24-18</inkml:trace>
  <inkml:trace contextRef="#ctx0" brushRef="#br0" timeOffset="-1463.694">1622 386,'0'12,"7"5,8 0,3-3</inkml:trace>
  <inkml:trace contextRef="#ctx0" brushRef="#br0" timeOffset="-1198.207">2148 677,'-6'-6,"0"2,0-1,0 0,-1 1,0 1,0-1,0 1,0 0,-1 0,1 1,-1 0,1 1,-1-1,0 1,0 1,0 0,1 0,-1 0,0 1,0 0,1 1,-1-1,0 2,1-1,0 1,0 0,-1 0,2 1,-1 0,0 0,1 1,0 0,0 0,0 0,1 1,0 0,-3 3,5-4,0-1,0 1,1 0,0 0,0 0,0 0,1 1,-1-1,1 0,0 1,1-1,0 0,-1 1,2-1,-1 1,0-1,1 1,0-1,1 0,-1 0,1 1,0-1,0 0,1 0,-1-1,1 1,0-1,0 1,1-1,-1 0,1 0,4 3,6 2,1-2,1 1,0-2,-1 0,2-1,-1-1,1 0,-1-1,1-1,0-1,0 0,0-1,0-1,0 0,0-2,15-3,115-29,-83 15</inkml:trace>
  <inkml:trace contextRef="#ctx0" brushRef="#br0" timeOffset="-780.624">2754 663,'-32'-9,"14"2,-2 1,1 1,-1 1,1 1,-1 1,0 0,0 2,-10 0,26 1,0 0,1 0,-1 0,0 0,0 1,1 0,-1 0,1 0,0 0,-1 0,1 0,0 1,0 0,0-1,1 1,-1 0,1 1,0-1,0 0,0 1,0-1,0 1,1-1,-1 1,1 0,0 0,0 0,1 0,-1 0,1-1,0 1,0 0,0 0,0 0,1 0,-1 0,1 0,1 1,-1 1,0-1,0 0,1 0,0 0,0 0,0 0,0 0,1 0,0-1,0 1,0-1,1 0,-1 0,1 0,0 0,0-1,1 1,-1-1,0 0,1-1,0 1,0-1,0 0,0 0,0 0,0-1,1 1,-1-2,0 1,1 0,-1-1,0 0,1 0,-1-1,1 1,-1-1,0 0,0-1,1 1,-1-1,0 0,0 0,-1-1,5-2,0-3,-1 0,1 0,-2 0,1-1,-1-1,-1 1,1-1,-2 0,1-1,-2 1,1-1,-1 0,-1 0,0 0,0-1,-2 1,1-6,-1-2,-2 19,1 1,0-1,0 0,0 0,0 0,0 0,0 0,-1 0,1 0,0 0,0 0,0 0,0 0,0 0,-1 0,1 0,0 0,0 0,0 0,0 0,0 0,0-1,-1 1,1 0,0 0,-1 6,0-1,0 0,0 1,0-1,1 1,0-1,0 1,1-1,0 1,0-1,0 1,0-1,1 0,0 0,0 0,0 0,1 0,-1 0,1 0,1-1,-1 1,0-1,1 0,0 0,0-1,1 2,15 5,-1-1,2-1,-1 0,1-1,1-2,-1 0,1-1,-1-1,1-1,0-1,22-2,43 2</inkml:trace>
  <inkml:trace contextRef="#ctx0" brushRef="#br0" timeOffset="54602.668">6596 1835,'0'2,"7"3,9 3,10 4,2 1</inkml:trace>
  <inkml:trace contextRef="#ctx0" brushRef="#br0" timeOffset="55764.911">8531 2071,'-6'-3,"-1"-1,0 1,0 0,0 0,0 1,0 0,0 0,-1 0,1 1,0 0,-1 1,1 0,-1 0,1 1,-1-1,1 2,-1-1,1 1,0 0,0 0,0 1,0 0,0 1,1-1,-1 1,1 0,0 1,-4 3,4 0,0 0,0 0,1 0,0 1,0 0,1 0,0 0,1 0,0 1,1-1,-1 1,2 0,-1 5,1-10,1 0,-1 0,1 1,0-1,1 0,-1 0,1 1,0-1,0 0,1 0,-1 0,1 0,0 0,1-1,-1 1,1-1,0 1,0-1,0 0,1 0,-1 0,1 0,0-1,0 0,0 0,1 1,0-2,0 0,0 0,0-1,0 1,0-1,0 0,1 0,-1-1,0 1,1-1,-1 0,0-1,0 1,1-1,-1 0,0-1,0 1,0-1,0 0,0 0,0-1,-1 1,1-1,2-2,7-5,-1 0,0-1,-1-1,0 0,-1 0,0-1,2-5,3-10,-1 0,-1-1,-2 0,-1-1,-2-1,0 0,-2 0,-2 0,-1-1,-1 1,-1-1,-2 0,-2 0,-2-12,3 30,2 8,-1 0,0 0,-1 0,1 1,-1-1,-1 0,1 1,-1-1,0 1,0-1,0 1,-1 0,0-1,2 6,1-1,-1 1,0 0,0-1,0 1,1 0,-1-1,0 1,0 0,0 0,0 0,0 0,0 0,0 0,1 0,-1 0,0 0,0 0,0 1,0-1,0 0,1 1,-1-1,0 0,0 1,0-1,1 1,-1-1,0 1,1 0,-1-1,0 1,1 0,-1-1,1 1,-1 0,1 0,-1 0,-12 17,-1 2,2 0,1 0,1 1,0 0,2 1,-4 16,6-24,-4 11,0 0,1 1,2 0,0 1,2 0,1 0,1 0,1 1,2-1,1 0,0 1,4 11,-2-31,0 1,1-1,-1 0,2-1,-1 1,1 0,0-1,0 0,1-1,0 1,1-1,-1 0,1 0,0-1,0 0,1 0,0-1,-1 0,1 0,1-1,-1 0,0-1,1 1,0-1,-1-1,1 0,3 0,2 0,-1 0,0-2,0 1,1-1,-1-1,0 0,0-1,-1-1,1 0,-1 0,1-2,-1 1,-1-1,1-1,-1 0,0-1,-1 0,1-1,-3 1,0-1,-1 0,0 0,-1-1,0 0,0 0,-1-1,0 1,-1-1,0 0,-1-1,0 1,0 0,-2-1,1 0,-1 1,-1-1,0 0,-1 1,0-1,-2-2,4 12,-1 1,0 0,0-1,0 1,0-1,0 1,-1 0,1-1,0 1,-1-1,1 1,-1 0,1 0,-1-1,0 1,1 0,-1 0,0 0,0-1,0 1,0 0,0 0,0 1,0-1,0 0,0 0,0 0,-1 1,1-1,0 0,-1 1,1-1,0 1,-1 0,1 0,0-1,-1 1,1 0,-1 0,1 0,0 0,-1 0,1 1,-1-1,1 0,0 1,-1-1,1 1,0-1,-1 1,1-1,0 1,0 0,-3 4,1 0,-1 1,1-1,1 1,-1-1,1 1,0 0,0 0,0 0,1 0,0 0,0 0,1 1,0-1,0 0,0 0,1 0,0 0,0 1,1-1,-1 0,1 0,1-1,-1 1,1 0,0-1,0 0,0 1,3 1,4 4,1-1,1-1,0 1,0-2,0 0,1 0,0-1,1-1,0 0,0-1,0 0,0-1,12 1,57 14</inkml:trace>
  <inkml:trace contextRef="#ctx0" brushRef="#br0" timeOffset="53019.75">4544 2111,'17'18,"0"1,-1 1,-1 0,-1 1,-1 1,-1 0,0 0,-2 1,-1 1,-1 0,-1 0,0 5,4 12,-4-65,-3-3,0 2,2-1,1 0,1 1,1 1,1-1,1 1,12-17,-23 39,1 0,-1 1,1-1,0 0,0 1,0-1,0 0,0 1,0-1,0 1,0 0,1-1,-1 1,0 0,1 0,-1 0,1 0,-1 0,1 0,0 0,-1 0,1 1,0-1,0 1,0-1,-1 1,1 0,0 0,0-1,0 1,0 0,-1 1,1-1,0 0,0 1,0-1,0 1,-1-1,1 1,0 0,-1 0,1-1,-1 1,1 0,-1 1,1-1,-1 0,2 1,3 9,-1 1,1-1,-2 1,1 0,-2 0,0 1,0-1,-1 1,0-1,-1 11,4 17,-4-35,23 89,-23-92,0 0,0 0,0 0,0-1,0 1,0 0,1 0,-1-1,0 1,1 0,0-1,-1 0,1 1,0-1,0 0,0 0,0 0,0 0,0 0,0 0,0-1,0 1,0-1,0 0,0 1,1-1,-1 0,0 0,0 0,0 0,0-1,1 1,-1-1,0 1,0-1,0 0,0 0,0 0,0 0,1 0,13-8</inkml:trace>
  <inkml:trace contextRef="#ctx0" brushRef="#br0" timeOffset="53346.546">5123 2348,'18'-3,"0"-1,-1-1,1-1,-1 0,0-1,-1-1,0-1,0 0,-1-1,0-1,0 0,-1-1,11-13,-22 23,-1-1,0 1,0-1,0 0,0 0,0 1,-1-1,1-1,-1 1,0 0,0 0,0 0,0-1,0 1,-1 0,0-1,0 1,0-1,0 1,0 0,0-1,-1 1,0 0,0-1,0 1,0 0,0 0,-1 0,1 0,-1 0,0 0,0 0,0 0,0 1,0-1,-1 1,1-1,-1 1,1 0,-3-1,-1 0,0 0,0 0,0 1,0-1,0 2,-1-1,1 1,-1 0,1 0,-1 0,1 1,-1 0,1 1,-1-1,1 1,0 1,-1-1,1 1,0 0,0 0,0 1,0 0,0 0,0 0,1 1,0 0,0 0,0 0,0 1,0-1,1 1,0 0,0 1,0-1,1 0,0 1,0 0,0 0,1 0,0 0,-2 6,2-6,0 0,0 1,0-1,1 1,0-1,1 1,-1 0,1-1,0 1,1-1,-1 1,1 0,1-1,-1 1,1-1,0 0,1 1,-1-1,1 0,1-1,-1 1,1 0,0-1,0 0,0 0,1 0,0 0,0-1,0 0,0 0,1 0,0-1,-1 0,1 0,0 0,2 0,6 1,0 0,0-1,0-1,0 0,0-1,1 0,-1-1,0-1,13-2,20-5</inkml:trace>
  <inkml:trace contextRef="#ctx0" brushRef="#br0" timeOffset="53701.119">5583 2111,'21'35,"0"-2,2-1,2 0,1-2,2 1,-24-27,11 14,1 0,0-1,1-1,1-1,1 0,0-2,20 12,-37-24,-1-1,0 1,0 0,1-1,-1 1,0-1,1 0,-1 1,0-1,1 0,-1 0,1 0,-1 0,1 0,-1 0,0 0,1-1,-1 1,0-1,1 1,-1 0,0-1,1 0,-1 1,0-1,0 0,0 0,1 0,-1 0,0 0,0 0,-1 0,1 0,0 0,0 0,0 0,-1-1,1 1,0 0,-1 0,1-1,11-60,-9 11,-3 1,-2-1,-2 1,-6-27,4 46</inkml:trace>
  <inkml:trace contextRef="#ctx0" brushRef="#br0" timeOffset="54113.486">6228 2111,'-8'14,"0"1,0-1,2 2,0-1,0 0,2 1,0 0,0 0,2 1,0-1,1 0,0 1,3 16,-2-29,1 0,0 0,0 0,1 0,-1-1,1 1,0 0,0-1,0 1,0-1,1 1,-1-1,1 0,0 0,0 0,0-1,0 1,0-1,1 0,-1 1,1-1,-1-1,1 1,0-1,0 1,0-1,0 0,0 0,0-1,0 1,2-1,0 0,0 0,0 0,0-1,0 1,-1-1,1-1,0 1,0-1,-1 0,1 0,-1-1,0 1,1-1,-1-1,0 1,-1-1,1 1,-1-1,1-1,-1 1,1-3,0 0,0-1,-1-1,0 1,-1 0,0-1,0 0,-1 0,0 0,0 0,-1 0,0 0,-1 0,0 0,0-1,-1 1,0 0,-3-8,3 12,0-1,-1 0,0 0,0 1,0-1,-1 1,1 0,-1 0,-1 0,1 0,-1 0,0 1,0-1,0 1,-1 0,1 1,-1-1,0 1,0 0,0 0,0 0,-1 1,1-1,-1 1,0 1,1-1,-6 0,7 2,-1 0,1 0,-1 0,1 1,-1-1,1 1,0 0,-1 0,1 1,0-1,0 1,0 0,0 0,0 0,0 1,1-1,-1 1,1 0,0 0,0 0,0 1,0-1,0 1,1-1,-1 1,1 0,0 0,0 0,1 0,-1 1,1-1,0 0,0 0,0 1,1-1,0 1,-1-1,1 1,1-1,-1 1,1-1,0 0,0 1,0-1,0 0,1 0,0 0,0 0,0 0,0 0,1 0,-1-1,1 1,3 2,19 11</inkml:trace>
  <inkml:trace contextRef="#ctx0" brushRef="#br0" timeOffset="54367.878">6663 2071,'-3'9,"0"10,3 8,3 8,3 8,3 3,3 0,-2-3,1-6,-2-8,-1-9,2-7,-2-11,-2-5</inkml:trace>
  <inkml:trace contextRef="#ctx0" brushRef="#br0" timeOffset="54886.096">6925 2268,'9'4,"0"-1,0-1,0 0,1 0,-1-1,0 0,1 0,-1-1,0 0,1-1,-1 0,0-1,0 0,0 0,0-1,0 0,0 0,-1-1,1 0,-1-1,0 0,0 0,-1-1,0 0,0 0,0-1,0 0,-1 0,-1 0,1-1,-1 1,0-2,-1 1,0 0,0-1,2-6,-5 12,0-1,0 1,0 0,0 0,0 0,0-1,-1 1,0-1,1 1,-1 0,-1-1,1 1,0 0,-1-1,0 1,0 0,0 0,0-1,0 1,0 0,-1 0,0 0,1 0,-1 1,0-1,-1 0,1 1,0-1,-1 1,1 0,-1 0,0 0,0 0,0 0,0 1,0 0,0-1,0 1,0 0,-1 0,-5 0,0 1,-1 0,1 1,0 0,0 0,0 1,0 0,0 0,0 1,0 0,0 1,1 0,0 0,0 1,0 0,0 0,1 1,0 0,0 1,1-1,-1 1,2 0,-1 1,1-1,-5 9,6-10,0 1,1-1,-1 1,1 0,1 0,-1 0,1 1,0-1,1 0,0 1,0-1,1 1,-1-1,2 1,-1-1,1 1,0-1,1 0,-1 1,2-1,-1 0,1 0,0 0,0 0,1-1,0 1,0-1,0 0,5 5,7 0,0 0,0-1,1 0,0-2,1 0,0-1,0 0,0-2,1 0,0-1,0-1,0 0,0-2,1 0,14-2,45-1,-8-3</inkml:trace>
  <inkml:trace contextRef="#ctx0" brushRef="#br0" timeOffset="51702.401">2885 2137,'-9'-1,"0"0,0 1,0 0,0 0,0 1,0 0,0 0,0 1,0 1,0-1,1 2,-1-1,1 1,0 0,0 1,0-1,1 2,-1-1,1 1,1 0,-1 1,1-1,0 1,0 1,1-1,0 1,1 0,-1 0,2 0,-1 0,-1 7,4-9,0 0,0-1,1 1,-1-1,1 1,1 0,-1-1,1 1,0 0,0-1,1 0,0 1,0-1,0 0,0 0,1 0,0 0,0 0,0 0,1-1,-1 0,1 1,0-2,1 1,-1 0,0-1,1 0,0 0,0 0,0 0,0-1,0 0,1 0,-1 0,0-1,1 0,5 1,-9-2,1 0,-1 1,0-1,1 0,-1-1,0 1,1 0,-1-1,0 1,0-1,1 0,-1 0,0 1,0-2,0 1,0 0,0 0,0-1,0 1,-1-1,1 1,0-1,-1 0,1 1,-1-1,0 0,0 0,0 0,0 0,0-1,0 1,0 0,0 0,-1-1,9-87,-9 69,11-125,-5 143,-1 20,-4-14,18 92,-13-60,1 1,2-1,1-1,2 0,4 8,-15-40,0 1,0 0,0-1,0 1,0-1,0 0,1 1,-1-1,1 0,-1 0,1 0,0 0,0 0,0 0,0-1,1 1,-1-1,0 1,1-1,-1 0,0 0,1 0,0 0,-1 0,1 0,0-1,-1 0,1 1,0-1,-1 0,1 0,0 0,-1-1,1 1,0-1,-1 1,3-2,18-11,-2-2</inkml:trace>
  <inkml:trace contextRef="#ctx0" brushRef="#br0" timeOffset="52350.915">3109 2321,'64'-168,"-57"149,-2 0,0 0,-1 0,0-1,-2 1,0-1,-2 0,-1-17,1 37,0 0,-1 1,1-1,0 0,0 1,-1-1,1 0,0 0,-1 1,1-1,0 0,-1 0,1 0,-1 0,1 0,0 1,-1-1,1 0,0 0,-1 0,1 0,-1 0,1 0,0 0,-1 0,1 0,-1 0,1 0,0-1,-1 1,1 0,0 0,-1 0,1 0,0-1,-1 1,1 0,0 0,-1-1,1 1,0 0,0 0,-1-1,1 1,0 0,0-1,0 1,-1 0,1-1,0 1,0-1,0 1,0 0,0-1,0 1,0 0,0-1,0 1,0-1,0 1,-14 30,12-27,1 0,0 0,0 0,0 0,0 0,0 1,1-1,0 0,-1 0,1 0,0 0,1 1,-1-1,0 0,1 0,0 0,0 0,0 0,0 0,0 0,0 0,1 0,0 0,-1-1,1 1,0-1,0 1,1-1,-1 0,0 0,1 0,-1 0,1 0,0 0,-1-1,1 1,3 0,173 18,-176-17,1-1,-1 1,1 0,-1 0,0 0,-1 1,1-1,0 1,-1 0,0 0,0-1,0 1,0 1,-1-1,1 0,-1 0,0 0,-1 1,1-1,-1 1,1-1,-2 0,1 1,0-1,-1 1,1-1,-2 1,2 4,-2 38,1-34,0 0,0 0,1 0,1 0,0 0,1 0,1 0,1 5,1-11,-1-1,1 0,1-1,-1 1,1-1,0 0,0 0,0-1,1 0,-1 0,1 0,0-1,0 0,1-1,-1 1,1-1,-1-1,1 1,-1-1,1-1,0 0,-1 0,1 0,0-1,0 0,-1 0,7-2,-7 1,1 0,-1 0,0-1,0 0,0 0,0 0,-1-1,1 0,-1 0,0-1,0 0,-1 0,1 0,-1-1,0 0,-1 0,0 0,1 0,-2-1,1 1,-1-1,0 0,0-2,2-6,0 0,-2 0,1-1,-2 1,0-1,-1 0,-1 0,0 1,-1-1,-2-11,3 25,0-1,0 1,-1-1,1 1,-1 0,1-1,-1 1,0 0,0-1,0 1,0 0,-1 0,1 0,0 0,-1 0,1 0,-1 0,0 0,0 1,0-1,1 1,-2-1,1 1,0 0,0 0,0 0,0 0,-1 0,1 0,0 1,-1-1,1 1,-1 0,1-1,-1 1,1 0,0 0,-1 1,1-1,-1 1,1-1,0 1,-1-1,1 1,0 0,-2 1,-4 3,1 0,-1 0,1 1,0 0,0 1,1-1,0 1,0 0,1 1,0 0,0 0,0 0,1 0,0 0,1 1,0 0,1 0,-1 0,2 0,-1 0,1 0,0 0,1 1,0-1,2 6,-1-9,1 1,0 0,0 0,0-1,1 1,0-1,1 0,-1 0,1 0,0 0,1-1,-1 1,1-1,0 0,1-1,-1 1,1-1,0 0,0 0,0-1,0 0,1 0,13 6,-1-2,1-1,0 0,1-1,-1-2,20 2,33-1,-7-4</inkml:trace>
  <inkml:trace contextRef="#ctx0" brushRef="#br0" timeOffset="94502.184">1398 4348,'27'8,"78"-2,1-4,61-8,-142 5,218-16,-214 20,-27 2</inkml:trace>
  <inkml:trace contextRef="#ctx0" brushRef="#br0" timeOffset="94867.253">1924 4138,'32'32,"-29"-30,98 47,-77-39,-1 1,0 1,-1 0,20 16,-39-25,1-1,-2 1,1 0,0 0,-1 0,1 0,-1 0,0 1,0-1,0 1,0 0,-1-1,0 1,1 0,-1 0,-1 0,1 0,0 0,-1 0,0 0,0 0,0 0,-1 0,1 0,-1 0,0 0,0-1,0 1,-1 0,1 0,-1-1,0 1,0 0,-14 20,0 0,-2 0,-1-2,0 0,-2-2,0 0,-9 5,-14 12</inkml:trace>
  <inkml:trace contextRef="#ctx0" brushRef="#br0" timeOffset="97598.147">3096 4216,'-92'-35,"89"34,-1 1,0 0,0 0,0 0,1 1,-1-1,0 1,0 0,1 0,-1 0,0 0,1 1,-1-1,1 1,0 0,0 0,-1 0,1 1,0-1,1 1,-1-1,0 1,1 0,-1 2,-3 1,1 1,1 0,-1 0,1 0,1 1,-1 0,1-1,1 1,-1 0,1 1,1-1,-1 0,1 0,1 1,0-1,0 0,0 1,1-1,1 0,-1 1,1-1,1 0,-1 0,1 0,1-1,-1 1,2-1,-1 1,-2-6,1 0,-1 1,1-1,-1 0,1 0,0-1,0 1,0-1,0 1,0-1,0 0,0 0,0 0,0-1,1 1,-1-1,0 1,0-1,1 0,-1 0,0-1,1 1,-1-1,0 0,0 1,0-2,0 1,0 0,0 0,0-1,0 0,0 1,0-1,5-4,0-1,0 0,0 0,-1 0,0-1,0 0,-1 0,0-1,-1 0,0 0,2-5,0 0,-1 0,-1-1,0 0,-1 0,-1 0,0 0,-1-1,0-11,-2 41,1-1,1 0,0 0,1 1,0-2,1 1,0 0,1-1,1 0,0 0,1 0,0-1,0 0,1 0,1-1,0 0,0 0,7 4,-13-12,-1-1,1 1,0-1,0 1,0-1,0 0,0 0,1 0,-1-1,0 1,0-1,0 0,1 0,-1 0,0 0,0 0,0-1,1 1,-1-1,0 0,0 0,0 0,0-1,0 1,0-1,0 1,-1-1,1 0,-1 0,1 0,-1 0,0-1,1 1,-1-1,-1 1,1-1,0 0,0 0,-1 0,0 0,1-2,4-11,0 1,-1 0,-1-1,-1 0,0 0,-2 0,1 0,-2 0,0-1,-1 1,0 0,-2 0,-3-13,-14-38,20 66,1 0,-1-1,0 1,1 0,-1 0,1 0,-1 0,1 0,-1 0,1 0,0 0,0 0,-1 0,1 1,0-1,0 0,0 0,0 1,0-1,0 0,0 1,0-1,0 1,0 0,0-1,1 1,-1 0,0-1,0 1,0 0,0 0,1 0,-1 0,0 0,0 0,0 1,0-1,1 0,-1 1,0-1,0 0,0 1,0-1,0 1,0 0,0-1,0 1,0 0,0 0,0 0,11 1,173 23,-183-25,1 0,-1 1,1-1,-1 1,0 0,1 0,-1 0,0 0,0 1,0-1,0 0,0 1,0-1,0 1,0 0,0 0,-1 0,1 0,-1 0,1 0,-1 0,0 0,0 0,0 1,0-1,0 0,-1 1,1-1,-1 1,1-1,-1 1,0-1,0 2,-1 47,6 53,-4-100,1 0,-1 0,1 1,0-1,0 0,0 0,0 0,1-1,-1 1,1-1,0 1,0-1,0 0,1 0,-1 0,1 0,0-1,-1 0,1 1,0-1,4 1,2 0,0 0,1 0,-1-1,0-1,1 0,0 0,-1-1,1 0,-1-1,1 0,0 0,-1-1,0-1,0 0,1 0,-2-1,1-1,0 1,-1-1,0-1,0 0,-1 0,1-1,-1 0,-1 0,1-1,-1 0,-1 0,1-1,-2 1,1-2,-1 1,0 0,-1-1,0 0,-1 0,0 0,0-1,-1 1,0-9,-1 16,-1 1,0-1,0 0,0 1,0-1,0 1,-1-1,1 0,-1 1,1-1,-1 1,0-1,0 1,0 0,-1-1,1 1,0 0,-1 0,0 0,1 0,-1 0,0 0,0 0,0 0,0 1,0-1,-1 1,1 0,0 0,-1 0,1 0,-1 0,1 0,-1 0,1 1,-1-1,1 1,-1 0,0 0,1 0,-1 0,0 0,-3 2,0-1,1 1,-1 0,0 0,1 1,-1-1,1 1,0 0,0 1,0-1,0 1,1 0,-1 0,1 1,0-1,0 1,1 0,0 0,-1 0,2 1,-1-1,1 1,-1-1,1 1,1 0,-1 0,1 0,0 0,1 0,-1 0,1 0,1 0,-1 0,1 0,0 0,0 0,0 0,1 0,0 0,0-1,1 1,-1-1,1 0,1 1,1 1,9 3,2 0,-1-1,1-1,0 0,0-1,1-1,0-1,0 0,1-1,-1-1,1-1,0 0,0-2,12 0,56 4</inkml:trace>
  <inkml:trace contextRef="#ctx0" brushRef="#br0" timeOffset="101184.105">9032 4151,'-7'-6,"1"0,-1 1,0-1,0 2,0-1,-1 1,0 0,1 1,-1-1,-1 2,1-1,0 1,-1 0,1 1,-1 0,1 0,-1 1,0 0,1 1,-1 0,1 0,-1 1,1 0,0 0,-1 1,1 0,0 0,1 1,-4 2,5-3,1 1,-1-1,1 1,0 0,0 1,0-1,0 1,1 0,-1 0,1 1,1-1,-1 1,1 0,0 0,0 0,1 0,0 0,0 1,0-1,1 1,0-1,0 1,1 0,-1-1,1 1,1 0,0 2,1-6,-1 0,1 0,0 0,0-1,1 1,-1-1,1 1,-1-1,1 0,0 0,-1 0,1 0,0-1,0 1,1-1,-1 1,0-1,0 0,1-1,-1 1,0 0,1-1,-1 0,1 0,1 0,85-16,-78 10,0-1,0 0,0-1,-1 0,0-1,-1 0,0-1,0 0,-1 0,-1-1,1 0,-2-1,0 1,0-2,-1 1,0-1,-1 0,-1 0,0 0,-1-1,0 1,-1-1,-1 0,0-12,3-13,-2 0,-1 0,-2 0,-2 0,-2 0,-2-2,-11-3,17 43,0 1,0 0,0 0,1 0,-1 0,0 0,0 0,0 0,0 1,1-1,-1 0,0 0,0 1,0-1,1 0,-1 1,0-1,0 1,1-1,-1 1,0-1,1 1,-1 0,1-1,-1 1,1 0,-1-1,1 1,-1 0,1 0,0-1,-1 1,1 0,0 0,0 0,-1-1,1 2,-11 27,1 0,1 1,2 0,1 0,1 5,1-12,2-12,-4 8,2 0,0 0,1 1,1-1,1 1,1 0,0-1,2 1,0 0,1-1,1 0,1 1,1-2,5 13,-6-24,0 0,0 0,1-1,0 0,0 0,1 0,0-1,0 0,0 0,1-1,-1 0,1 0,0-1,0 1,0-2,1 0,-1 0,1 0,-1-1,1 0,-1-1,1 1,0-2,8 0,-4-1,0 1,-1-2,1 0,0 0,-1-1,0-1,0 0,0 0,0-1,-1-1,0 0,0 0,-1-1,0-1,-1 0,3-3,-6 5,-1 0,1-1,-2 1,1-1,-1 0,0-1,-1 1,0-1,0 1,-1-1,0 0,-1 0,0 0,0 0,-1 0,0 0,-1 0,0 0,0-3,1 11,-1-1,1 1,0 0,-1-1,1 1,0 0,-1 0,0-1,1 1,-1 0,0 0,1 0,-1 0,0 0,0 0,0 0,0 0,0 0,0 0,0 0,0 0,-1 1,1-1,0 1,0-1,-1 1,1-1,0 1,-1 0,1-1,0 1,-1 0,1 0,0 0,-1 0,1 0,0 0,-1 1,1-1,0 0,-1 1,-45 34,43-30,0-1,1 1,-1 0,1 0,0 0,1 1,-1-1,1 1,0-1,0 1,1 0,-1 0,1 0,1 0,-1 0,1 0,0 0,1 0,-1 0,1 0,0-1,1 1,-1 0,1 0,0-1,1 1,-1-1,1 1,0-1,0 0,3 2,2 0,0 0,0-1,1 0,0-1,0 1,0-2,1 1,0-2,0 1,0-1,51 14</inkml:trace>
  <inkml:trace contextRef="#ctx0" brushRef="#br0" timeOffset="98296.439">4899 4177,'12'10,"-1"1,-1 1,0-1,0 2,-1 0,-1 0,0 0,-1 1,0 0,-1 1,0-1,-2 1,0 0,0 0,-1 1,-1-1,-1 1,0-1,-1 10,20-68,74-166,-73 180,-20 29,-1-1,1 1,-1-1,1 1,-1 0,1-1,-1 1,1 0,-1-1,1 1,-1 0,1 0,0 0,-1 0,1-1,-1 1,1 0,0 0,-1 0,1 0,0 0,-1 1,1-1,-1 0,1 0,0 0,-1 0,1 1,-1-1,1 0,-1 0,1 1,-1-1,1 1,-1-1,1 0,-1 1,1-1,-1 1,0-1,1 1,-1-1,0 1,1-1,-1 1,0 0,0-1,0 1,1-1,-1 1,0 0,0-1,0 1,10 82,-10-75,-1 0,1-1,1 1,-1-1,1 1,1-1,-1 1,1-1,1 0,-1 0,1 0,0 0,1 0,0-1,1 2,-2-5,0 0,0 0,1-1,-1 0,1 1,0-1,0 0,0-1,0 1,0-1,0 1,0-1,1-1,-1 1,0 0,1-1,18 2</inkml:trace>
  <inkml:trace contextRef="#ctx0" brushRef="#br0" timeOffset="98633.491">5438 4322,'20'-1,"0"0,0-1,0-1,0-1,-1-1,1 0,-1-2,0 0,15-9,-32 15,0 1,1-1,-1 0,-1 0,1 0,0 0,0 0,0-1,-1 1,1-1,0 1,-1-1,1 1,-1-1,0 0,0 0,1 1,-1-1,0 0,-1 0,1 0,0 0,0 0,-1-1,0 1,1 0,-1 0,0 0,0 0,0-1,0 1,0 0,-1 0,1 0,-1 0,1 0,-1 0,0 0,0 0,0 0,0 0,0 0,-1-1,-4-2,0 0,-1 1,0 0,1 1,-1-1,-1 1,1 1,0-1,-1 1,1 1,-1-1,1 1,-1 1,0-1,0 1,1 1,-1-1,0 1,1 1,-1-1,1 1,-1 0,1 1,0 0,0 0,0 1,0 0,-2 1,4-1,0 0,1 0,-1 0,1 1,0-1,0 1,0 0,1 0,-1 0,1 1,0-1,1 1,-1 0,1 0,1-1,-1 1,1 1,0-1,0 0,1 0,-1 0,1 0,1 1,-1-1,1 0,0 0,1 0,-1 0,1 0,0 0,1 0,0-1,-1 1,3 2,6 1,-1 0,1-1,1 0,0-1,0 0,0-1,0 0,1-1,0 0,1-1,-1-1,0 0,1 0,0-2,0 0,-1 0,1-1,8-2,37 0</inkml:trace>
  <inkml:trace contextRef="#ctx0" brushRef="#br0" timeOffset="99314.567">5899 4164,'4'21,"2"0,0 0,2 0,0-1,1 0,1-1,1 0,1 0,0-1,1-1,1 0,1-1,0 0,3 0,-17-15,0 1,-1-1,1 0,0 0,0 0,0 0,0 0,0 0,0 0,0 0,0-1,0 1,1 0,-1-1,0 1,0-1,1 1,-1-1,0 1,1-1,-1 0,1 0,-1 0,0 0,1 0,-1 0,0 0,1 0,-1 0,1-1,-1 1,0 0,0-1,1 1,-1-1,0 0,0 1,1-1,-1 0,0 0,0 0,0 0,0 0,0 0,0 0,-1 0,1 0,0 0,0 0,-1-1,1 1,-1-1,18-155,-17 150,0 0,0-1,1 1,0 0,0 0,0 0,1 1,0-1,1 1,-1-1,1 1,0 0,1 0,0 1,0-1,0 1,4-3,16-9</inkml:trace>
  <inkml:trace contextRef="#ctx0" brushRef="#br0" timeOffset="99683.93">6505 4190,'-7'3,"0"-1,1 1,0 0,-1 0,1 0,0 1,1 0,-1 0,1 1,0 0,0-1,0 2,0-1,1 1,0-1,0 1,1 0,0 0,0 1,0-1,0 1,1-1,1 1,-1 0,1 0,0 0,0 0,1 0,0 0,0 0,1 4,1-8,0 1,-1 0,2-1,-1 0,0 0,1 1,-1-1,1-1,0 1,0 0,0-1,0 1,0-1,1 0,-1 0,1 0,-1-1,1 1,0-1,-1 0,1 0,0 0,0-1,0 1,1-1,4 1,-1 0,1-1,0-1,-1 1,1-2,-1 1,1-1,-1 0,1-1,7-3,-11 4,0 0,1 0,-1 0,-1-1,1 0,0 0,-1-1,1 1,-1-1,0 0,0 0,0 0,-1-1,0 1,0-1,0 0,0 0,-1 0,1 0,-1 0,-1-1,1 1,-1 0,0-1,0 0,0 1,-1-1,0 1,0-1,0 0,-1 1,0-1,0 1,-1-1,0-1,-2 0,-1 0,0 0,0 0,0 0,-1 1,0 0,-1 0,1 1,-1-1,0 1,0 1,-1-1,0 2,1-1,-1 1,-6-2,10 3,-1 0,0 1,0 0,0 0,-1 0,1 1,0-1,0 1,0 0,-1 1,1-1,0 1,0 0,0 0,0 1,0-1,0 1,0 1,1-1,-1 0,1 1,-1 0,1 0,0 0,0 1,1-1,-3 4,4-6,1 1,0-1,-1 1,1-1,0 1,0 0,0-1,0 1,1 0,-1 0,0 0,1-1,-1 1,1 0,0 0,0 0,-1 0,1 0,0 0,1 0,-1 0,0 0,1-1,-1 1,1 0,-1 0,1 0,0 0,0-1,0 1,0 0,0-1,1 2,14 11</inkml:trace>
  <inkml:trace contextRef="#ctx0" brushRef="#br0" timeOffset="99930.552">6913 4125,'-3'18,"0"10,1 7,-1 5,4-1,3-2,6-5,5-8,1-8</inkml:trace>
  <inkml:trace contextRef="#ctx0" brushRef="#br0" timeOffset="100185.925">6913 3874,'-3'0,"5"5,5 7,3 3</inkml:trace>
  <inkml:trace contextRef="#ctx0" brushRef="#br0" timeOffset="100435.656">7281 4216,'14'-3,"-1"0,1-1,-1-1,0 0,0-1,0 0,-1-1,0-1,0 0,-1 0,0-1,0-1,-1 0,0 0,1-4,-9 12,-1-1,0 1,1-1,-1 1,0-1,0 1,-1-1,1 0,-1 0,1 1,-1-1,0 0,0 0,0 0,0 1,-1-1,1 0,-1 1,1-1,-1 0,0 1,0-1,0 0,-1 1,1 0,-1-1,1 1,-1 0,0 0,0 0,0 0,0 0,0 0,0 0,0 1,-1-1,1 1,0-1,-1 1,0 0,1 0,-1 0,0 1,1-1,-1 1,0-1,-5-1,0 0,1 1,-1 0,0 0,0 1,0 0,0 0,0 1,1 0,-1 0,0 1,0 0,1 0,0 1,-1 0,1 0,0 1,0 0,1 0,-1 1,1-1,0 2,0-1,0 0,1 1,0 0,0 1,1-1,-1 1,1-1,1 1,-1 1,1-1,1 0,-1 1,1-1,0 1,0 6,2-9,1 0,-1 0,1 1,0-1,0 0,1 0,0 0,0-1,0 1,0 0,0-1,1 1,0-1,0 0,0 0,1 0,-1 0,1-1,0 1,0-1,3 2,6 3,-1 0,2 0,-1-1,1-1,1-1,11 4,16 1,1-1,-1-3,1-1,20-1,14-1</inkml:trace>
  <inkml:trace contextRef="#ctx0" brushRef="#br0" timeOffset="45699.331">1424 2321,'1'-1,"0"0,1 0,-1-1,0 1,1 0,-1 1,1-1,-1 0,1 0,-1 1,1-1,0 0,-1 1,1 0,0-1,-1 1,1 0,0 0,-1 0,1 0,0 0,0 1,0-2,310 1,-65 13,-246-13,0 0,0 0,0 0,0 0,0 0,-1 0,1 0,0 1,0-1,0 0,0 0,-1 1,1-1,0 1,0-1,-1 0,1 1,0-1,-1 1,1 0,0-1,-1 1,1 0,-1-1,1 1,-1 0,1-1,-1 1,0 0,1 0,-1 0,0-1,0 1,1 0,-2 7</inkml:trace>
  <inkml:trace contextRef="#ctx0" brushRef="#br0" timeOffset="95835.705">1872 2045,'16'16,"154"203,-167-216,1 1,-1 0,0 0,0 0,0 0,0 0,-1 0,0 1,0-1,0 1,0 0,-1 0,0-1,0 1,0 0,0 0,-1 0,0 0,0 0,0 0,-1 0,0 0,0 0,0 0,0 0,-1-1,0 1,0 0,-1 1,-15 16,0-1,-2-1,0 0,-2-2,0 0,-22 13,9-6,-11 9,7-5</inkml:trace>
  <inkml:trace contextRef="#ctx0" brushRef="#br0" timeOffset="3929.324">10597 84,'-20'11,"-13"13,-11 13,-3 12,0 11,5 8,9 9,11 5,10 1,13-2,12-3,13-9,9-9,8-10,2-12,1-12,-3-10,-8-9</inkml:trace>
  <inkml:trace contextRef="#ctx0" brushRef="#br0" timeOffset="4378.553">10992 295,'-13'-1,"1"0,-1 2,0-1,0 2,0 0,0 0,1 1,-1 1,1 0,0 0,0 1,1 1,-1 0,1 1,0 0,1 1,0 0,-2 2,10-8,-1 0,1 0,-1 0,1 1,0-1,0 1,0 0,0 0,0-1,0 1,1 0,0 1,-1-1,1 0,0 0,1 0,-1 1,0-1,1 0,0 1,0-1,0 0,0 1,1-1,-1 0,1 1,0-1,0 0,0 0,0 1,0-1,1 0,-1 0,1 0,0-1,0 1,0 0,0-1,1 1,-1-1,1 0,-1 0,1 0,1 1,102 46,-94-46,-1 1,1 0,0 1,-1 0,0 1,0 0,-1 1,0 0,0 1,0 0,-1 0,0 1,6 8,-13-13,1 0,-1 1,0-1,0 1,-1-1,1 1,-1 0,0 0,0 0,-1 0,1-1,-1 1,0 0,0 0,-1 0,0 0,0 0,0 0,0-1,-1 1,1 0,-1-1,0 1,-1-1,1 0,-1 0,0 0,0 0,0 0,0 0,-1-1,0 0,1 1,-1-1,0-1,-1 1,1-1,0 1,-1-1,-1 0,0 2,0 0,-1 0,0-1,0 0,0 0,0-1,0 0,0 0,-1-1,1 1,-1-2,1 1,-1-1,1 0,-1-1,1 1,-1-1,1-1,0 0,0 0,-1 0,1-1,1 0,-5-2,2-6</inkml:trace>
  <inkml:trace contextRef="#ctx0" brushRef="#br0" timeOffset="4678.642">11203 413,'-7'104,"4"-79,1 0,1 0,1 0,1 0,1 0,3 7,-4-26,1 0,-1 0,1-1,1 1,-1-1,1 0,0 1,0-1,0 0,1-1,-1 1,1-1,1 1,-1-1,0 0,1-1,0 1,0-1,0 0,0 0,1-1,-1 1,1-1,-1 0,1-1,0 1,0-1,0 0,5-1,4 2,0-2,0 0,0-1,-1-1,1 0,0 0,-1-2,0 0,1-1,-2 0,5-3,16-9</inkml:trace>
  <inkml:trace contextRef="#ctx0" brushRef="#br0" timeOffset="4918.622">11203 571,'7'2,"8"1,10 0,8-3,8-4,4-3,3-3,0-1,-4-2,-9 2</inkml:trace>
  <inkml:trace contextRef="#ctx0" brushRef="#br0" timeOffset="5084.906">11256 334,'13'0,"16"0,14 3,13 0,11-1,-6 1</inkml:trace>
  <inkml:trace contextRef="#ctx0" brushRef="#br0" timeOffset="5385.69">12124 439,'-25'-1,"-1"1,0 1,0 2,1 0,0 2,-1 0,2 2,-1 1,-16 8,35-14,0 1,1 1,-1-1,1 1,-1 0,1 0,0 1,1-1,-1 1,1 0,0 0,0 1,0-1,1 1,0 0,0 0,1 0,-1 0,1 0,1 1,-1-1,1 1,0-1,0 1,1-1,0 1,0 0,1-1,0 1,0-1,0 1,1-1,0 0,0 1,1-1,-1 0,1-1,1 1,-1 0,1-1,0 0,0 1,2 0,5 3,0-1,1-1,0 0,0 0,1-1,-1-1,1 0,1 0,-1-2,1 1,-1-2,1 0,0-1,0 0,0-1,0 0,0-1,-1-1,1 0,0-1,12-4,10-9,-7-2</inkml:trace>
  <inkml:trace contextRef="#ctx0" brushRef="#br0" timeOffset="5715.16">12243 400,'2'42,"2"-23,1 0,1 0,1-1,0 0,1 0,1-1,1 0,0-1,1 0,1 0,1-1,0-1,1 0,0-1,1 0,0-1,1-1,1-1,-1 0,2-1,-1-1,1 0,2-1,-17-6,0 0,0 0,0 0,0 0,1 0,-1-1,0 1,0-1,1 0,-1 0,0 0,0-1,1 1,-1-1,0 0,0 0,0 0,0 0,0 0,0-1,0 1,0-1,0 0,-1 0,1 0,-1 0,1 0,-1 0,0-1,0 1,1-3,2-8,-1-1,0 1,-1-1,0 0,-2 0,1 0,-2 0,0 0,-1-6,1 1,2-162,0 154</inkml:trace>
  <inkml:trace contextRef="#ctx0" brushRef="#br0" timeOffset="5985.063">12900 386,'1'265,"-2"-256,0 0,1-1,0 1,1 0,0 0,0-1,1 1,0-1,1 1,-1-1,2 0,-1 0,1 0,0 0,1-1,0 0,0 0,1 0,-1 0,1-1,1 0,-1 0,1-1,0 1,1-2,-1 1,6 2,1-3,0 0,-1-1,1-1,0 0,1-1,-1 0,0-1,0-1,0 0,0-1,0-1,0 0,0 0,0-2,-1 0,7-3,18-12</inkml:trace>
  <inkml:trace contextRef="#ctx0" brushRef="#br0" timeOffset="6201.49">12862 610,'13'2,"16"2,14-1,11-1,7-3,3-3,-1-4,-5-2,-9-4,-14 0</inkml:trace>
  <inkml:trace contextRef="#ctx0" brushRef="#br0" timeOffset="6897.914">13006 386,'228'-13,"-141"6,0 3,32 5,-115-2,0 1,0-1,0 1,0 0,-1 0,1 1,0-1,0 1,0 0,0 0,-1 0,1 1,0-1,-1 1,1 0,-1 0,0 0,0 0,0 1,0-1,0 1,0 0,0-1,-1 1,0 1,1-1,-1 0,0 1,-1-1,1 1,-1-1,1 1,-1 0,0 20,-1 0,-1 1,-1-1,-1 0,-1 0,-1-1,-7 21,1 0,-8 43,46-123,-16 8,-1 0,-2-1,-1 0,-1 0,-2-1,0 0,-2 0,-2-22,5 69,1 0,1 0,1 0,0-1,1 0,1 0,2 2,2 2,1 0,1-1,1 0,1-2,0 0,1 0,1-2,0-1,1 0,1-2,0 0,1-1,0-2,0 0,1-1,5-1,-27-6,-1 0,1 0,0-1,0 1,0 0,0-1,0 0,0 0,0 1,0-1,1 0,-1-1,0 1,0 0,0-1,0 1,0-1,-1 1,1-1,0 0,0 0,0 0,0 0,-1 0,1 0,0-1,-1 1,1 0,-1-1,0 1,1-1,-1 0,0 1,0-1,0 0,0 0,0 0,-1 1,1-1,0 0,-1 0,1-1,0-20,-1 1,-1-1,-1 0,-1 1,0-1,-2 1,-6-16,6 18,-27-115,31 134,1-1,-1 1,0-1,1 1,0-1,-1 1,1-1,0 1,0-1,0 0,0 1,0-1,0 0,0 1,1-1,-1 1,1-1,-1 1,1-1,-1 1,1-1,0 1,0-1,0 1,0 0,0-1,0 1,0 0,0 0,0 0,0 0,1 0,-1 0,1 0,-1 0,0 1,1-1,-1 1,1-1,1 0,23 2,3 4</inkml:trace>
  <inkml:trace contextRef="#ctx0" brushRef="#br0" timeOffset="7147.306">14427 413,'3'7,"0"8,-1 10,1 8,-2 8,0 4,0 0,-1 0,0-3,0-5,2-8,1-7,-1-10,1-11,-2-10,0-3</inkml:trace>
  <inkml:trace contextRef="#ctx0" brushRef="#br0" timeOffset="7529.916">14322 347,'147'6,"79"14,-167-14,-1 3,0 2,8 5,-64-15,0-1,0 0,1 1,-1-1,0 1,0-1,0 1,0 0,0 0,0 0,0 0,0 0,0 1,-1-1,1 1,0-1,-1 1,1-1,-1 1,0 0,1 0,-1 0,0 0,0 0,0 0,0 0,-1 0,1 0,-1 0,1 0,-1 0,1 1,-1-1,0 0,0 1,-4 63,5 149,-1-214,1 5,-1-1,1 1,-1-1,1 0,1 1,-1-1,1 0,0 0,0 0,0 0,1 0,0-1,0 1,2 1,3-4,-1-4</inkml:trace>
  <inkml:trace contextRef="#ctx0" brushRef="#br0" timeOffset="7785.736">15085 31,'-2'2,"1"6,6 8,8 5,2 0</inkml:trace>
  <inkml:trace contextRef="#ctx0" brushRef="#br0" timeOffset="8234.508">15493 453,'-12'29,"2"1,1 0,2 0,1 1,1 0,0 22,2-27,-6 68,24-125,165-466,-157 452,-19 54,-21 165,14-140,2 0,0 0,3 0,0 0,3 0,0 0,3-1,0 0,2 0,2-1,6 11,-12-31,-2-6</inkml:trace>
  <inkml:trace contextRef="#ctx0" brushRef="#br0" timeOffset="8595.938">15454 624,'451'-65,"-303"35,-145 30,-1-1,-1 0,0 1,1-1,-1 1,1-1,-1 1,1 0,-1-1,1 1,0 0,-1 0,1 0,-1 0,1 1,-1-1,1 0,-1 0,1 1,-1-1,1 1,-1 0,1-1,-1 1,0 0,0 0,1 0,-1 0,0 0,0 0,0 0,0 0,0 0,0 1,0-1,0 0,0 1,0 105,-3-73,-5 119,2-205,3 19</inkml:trace>
  <inkml:trace contextRef="#ctx0" brushRef="#br0" timeOffset="9135.647">15888 282,'95'13,"360"3,-437-15,-8-1,-1 0,1 1,0 0,0 0,0 1,-1 0,1 1,-1 0,0 1,1 0,-1 0,-7-1,0-1,-1 1,1-1,0 1,-1 0,0 0,0 0,0 0,0 0,0 0,0 0,-1 0,0 0,1 0,-1 1,0-1,-1 0,1 0,0 0,-1 0,0 0,0 0,0 0,0 0,0 0,-1 0,1 0,-1-1,1 1,-1 0,0-1,-2 2,1 2,-8 12,0 0,1 1,1 0,1 0,1 1,1 0,0 0,2 1,0 0,1 0,1 0,1 0,1 0,3 21,-2-38,1 1,-1-1,1 1,0-1,0 0,0 1,1-1,0 0,0-1,0 1,0 0,0-1,1 0,-1 0,1 0,0 0,0 0,0-1,0 0,1 0,-1 0,1 0,-1-1,1 1,0-1,-1 0,1-1,0 1,0-1,-1 0,1 0,0-1,0 1,-1-1,1 0,0 0,-1-1,1 1,-1-1,0 0,1 0,-1-1,0 1,0-1,1-1,2-3,0-1,-1-1,0 1,0-1,-1 0,0 0,0 0,-1-1,0 0,-1 0,0 0,-1 0,0 0,-1 0,0-1,0 1,-1 0,0-1,-1 1,0-1,-1 1,0 0,-1 0,0 0,0 0,-1 0,0 1,-1 0,0 0,-1 0,1 0,-2 1,1 0,-1 0,-1 0,1 1,-1 1,-5-4,8 6,-1 0,1 1,-1-1,0 1,0 0,-1 1,1 0,0 0,-1 0,1 1,-1 0,0 0,1 0,-1 1,0 0,0 0,1 1,-1 0,0 0,1 1,-1 0,1 0,0 0,-1 1,1 0,0 0,1 0,-1 1,1 0,-1 0,1 0,0 1,1 0,-1 0,1 0,0 0,0 1,0 0,1-1,0 1,1 0,-1 1,1-1,0 0,0 1,1-1,0 1,0-1,1 1,0 0,0-1,0 1,1 0,0-1,0 1,1-1,-1 1,2-1,-1 0,1 0,-1 0,2 0,-1 0,1-1,0 1,0-1,0 0,5 3,28 19,1-8</inkml:trace>
  <inkml:trace contextRef="#ctx0" brushRef="#br0" timeOffset="9712.439">16941 492,'-13'84,"-14"173,27-237,8-44,1-379,-10 399,1 0,0-1,0 1,0-1,1 1,-1 0,1-1,0 1,0 0,1 0,-1-1,1 1,0 1,0-1,1 0,-1 0,1 1,-1-1,1 1,0 0,0 0,1 0,-1 0,1 0,-1 1,1 0,0 0,0 0,0 0,0 0,0 1,1 0,8-2,0 2,0 0,1 0,-1 2,1-1,-1 2,0-1,0 2,0 0,0 1,0 0,-1 1,1 0,-1 1,5 3,-14-7,0 0,0 0,-1 1,1-1,-1 1,1-1,-1 1,0 0,0 0,0 0,-1 0,1 0,-1 0,1 0,-1 1,0-1,0 0,-1 1,1-1,-1 1,1-1,-1 1,0-1,-1 1,1-1,-1 1,1-1,-1 1,0-1,0 0,0 1,-1-1,1 0,-1 0,0 0,0 0,0 0,0 0,-2 1,-9 8,0 0,-1-1,0 0,0-1,-1-1,-16 7,-51 36,80-51,0 0,1 0,-1 0,0 0,1 0,-1 1,0-1,1 1,0-1,-1 1,1-1,0 1,0 0,0 0,0-1,0 1,0 0,1 0,-1 0,1 0,-1 0,1 0,0 0,0 0,-1 0,1 0,1 0,-1 0,0 0,0 0,1 0,-1 0,1 0,0 0,0 0,0 0,-1 0,2-1,-1 1,0 1,11 6,0-1,0 0,1 0,0-1,0-1,0 0,1-1,0 0,0-1,0-1,1 0,-1-1,13 0,23 5,-1-3,1-1,0-3,33-4,-42-4,-8-1</inkml:trace>
  <inkml:trace contextRef="#ctx0" brushRef="#br0" timeOffset="10014.773">17626 136,'0'0,"0"-1,1 0,-1 0,0 0,1 0,-1 0,0 1,1-1,0 0,-1 0,1 1,-1-1,1 0,0 1,-1-1,1 1,0-1,0 1,-1-1,1 1,0-1,0 1,0 0,0-1,-1 1,1 0,0 0,0 0,0 0,0 0,0 0,0 0,0 0,0 0,0 0,-1 0,1 0,0 1,0-1,0 0,0 1,0-1,-1 1,1-1,0 1,0-1,-1 1,1-1,0 1,-1 0,1-1,-1 1,1 0,-1 0,1-1,-1 1,1 1,49 36,-1 3,-3 2,-1 2,4 8,-33-35,15 12,-1 1,-2 2,-1 1,-2 1,-1 0,-2 2,-1 1,-2 1,1 8,-18-38,0 0,0 0,0 0,-1 0,-1 0,0 1,0-1,0 0,-2 0,1 1,-1-1,0 0,-1 0,0-1,0 1,-1 0,0-1,0 0,-1 0,0 0,-1-1,-1 1,-53 54,-7-9</inkml:trace>
  <inkml:trace contextRef="#ctx0" brushRef="#br0" timeOffset="56063.947">10610 1926,'0'18,"-2"15,-1 11,-2 6,0 2,-2-1,1-5,-1-8,-2-13,1-15,2-18,1-8</inkml:trace>
  <inkml:trace contextRef="#ctx0" brushRef="#br0" timeOffset="56784.402">10242 1795,'32'9,"0"-1,1-1,-1-2,1-2,0-1,17-1,-43-1,388-4,-388 3,0 1,0 0,0 0,0 0,0 0,0 1,0 1,-1-1,1 1,0 0,-1 0,1 1,-1 0,0 0,0 1,0-1,0 1,0 0,-1 1,0 0,0 0,3 4,-3 5,-1 1,-1-1,0 1,-1 0,0 0,-2 0,0 0,0 0,-1 0,-1 0,-1 0,-3 12,-26 108,26-123,4-28,31-212,-4 44,-20 164,-5 20,0 0,0 0,0 0,0 1,0-1,1 0,-1 0,0 0,0 0,0 1,0-1,0 0,0 0,0 0,0 0,1 0,-1 0,0 1,0-1,0 0,0 0,0 0,1 0,-1 0,0 0,0 0,0 0,1 0,-1 0,0 0,0 0,0 0,0 0,1 0,-1 0,0 0,0 0,0 0,0 0,1 0,-1 0,0 0,0 0,2 22,-2 28,9 68,-8-116,-1 1,1-1,0 1,0-1,1 1,-1-1,0 0,1 1,-1-1,1 0,0 0,0 0,-1-1,1 1,1 0,-1-1,0 1,0-1,0 1,1-1,-1 0,1 0,-1 0,1-1,-1 1,1-1,0 1,-1-1,1 0,0 0,-1 0,1 0,0 0,-1-1,1 1,-1-1,1 0,-1 1,2-2,7-2,1 0,0-1,-1-1,0 0,0 0,-1-1,8-7,1-3,-1-1,-1 0,-1-1,0-1,11-21,-4 8,-22 33,-1 0,1 0,-1-1,1 1,-1 0,1 0,-1 1,1-1,-1 0,1 0,-1 0,0 0,1 0,-1 0,1 1,-1-1,1 0,-1 0,1 1,-1-1,0 0,1 1,-1-1,0 0,1 1,-1-1,0 0,1 1,-1-1,0 1,0-1,0 1,1-1,-1 1,0-1,0 0,0 1,0-1,0 1,0-1,0 1,0-1,0 1,0-1,0 1,0-1,0 1,0-1,0 1,-1-1,1 1,0-1,0 1,-1-1,1 0,0 1,0-1,-1 1,1-1,-1 0,1 1,0-1,-1 0,1 3,0 4,-1 59,4-1,9 61,-9-107,0 0,2 0,0 0,2-1,0 0,1 0,0-1,1 0,1 0,1-1,1 0,3 3,57 34,-38-39</inkml:trace>
  <inkml:trace contextRef="#ctx0" brushRef="#br0" timeOffset="57302.078">12203 1769,'-20'-2,"-1"1,1 1,-1 1,1 1,-1 1,1 0,0 2,0 0,1 1,-1 1,1 1,1 1,-1 0,2 1,-1 1,-12 11,-22 37,51-57,0-1,-1 1,1 0,0-1,1 1,-1 0,0 0,0 0,1 0,-1 0,1 0,0 0,-1 0,1 0,0 0,0 0,1 0,-1 0,0 0,0 0,1 0,-1-1,1 1,0 0,0 0,0 0,0 0,0-1,0 1,0 0,0-1,0 1,1-1,-1 1,1-1,1 1,6 3,0-1,1 0,-1-1,1 0,0-1,0 1,0-2,0 0,0 0,1-1,3 0,2 1,85 0,-63-2,-1 2,1 1,-1 2,30 7,-62-10,1 1,0 0,-1 0,1 0,-1 1,0-1,0 1,0 1,0-1,0 1,-1-1,1 1,-1 1,0-1,0 1,-1-1,1 1,-1 0,0 0,0 1,-1-1,0 0,0 1,0 0,0-1,-1 1,0 0,0 0,-1 0,0 3,1 0,0-1,-1 0,0 0,0 1,-1-1,0 0,-1 0,1 0,-2 0,1 0,-1 0,0-1,-1 1,0-1,0 0,0 0,-1 0,0 0,0-1,-1 0,0 0,0-1,0 1,-1-1,0-1,0 1,-4 1,-15 1,1-2,-1-1,0-1,0-1,0-1,0-2,-1 0,1-2,1-1,-1-1,-23-7,-87-19,138 33,9 1</inkml:trace>
  <inkml:trace contextRef="#ctx0" brushRef="#br0" timeOffset="65879.501">22692 1716,'22'357,"-17"16,-7-299,-3-64,1-28,-11-402,15 77,-1 342,1 0,-1 0,1 0,0 0,0 0,0 0,0 0,0 0,0 0,0 0,0 0,0 0,0 0,0 0,0 1,1-1,-1 0,0 0,1 0,-1 0,1 0,-1 0,1 0,-1 1,1-1,0 0,-1 0,1 1,0-1,0 0,-1 1,1-1,0 1,0-1,0 1,0 0,0-1,0 1,0 0,0-1,0 1,0 0,0 0,-1 0,1 0,0 0,0 0,0 0,0 0,0 1,0-1,0 0,0 1,129 62,-99-45,-17-10,92 64,-105-72,1 1,-1 0,0 0,0 0,0 0,0 0,0 0,0 0,0 1,0-1,0 0,-1 0,1 1,0-1,-1 0,1 1,-1-1,0 1,1-1,-1 1,0-1,0 1,0-1,0 1,0-1,0 0,0 1,-1-1,1 1,0-1,-1 1,0-1,1 0,-1 1,1-1,-1 0,0 0,0 1,0-1,0 0,0 0,0 0,0 0,0 0,0 0,-1 0,1-1,-1 2,-9 3,-1-1,1 0,-1 0,0-1,0-1,0 0,0-1,-7 1,-18 0</inkml:trace>
  <inkml:trace contextRef="#ctx0" brushRef="#br0" timeOffset="66615.781">22995 1664,'19'-24,"-2"0,0 0,-1-2,-2 0,-1-1,-1 0,-1-1,-1 0,-2-1,-1 0,1-13,-6 38,-1 1,-1-1,1 0,0 0,-1 0,0 0,0 0,0 0,-1 0,1 0,-1 0,0 0,0 1,0-1,0 0,-1 1,0-1,0 0,0 1,0 0,0 0,0-1,-1 1,0 1,1-1,-1 0,0 1,-1-1,1 1,-2-1,2 3,1 1,-1 0,1-1,-1 1,1 0,-1 1,1-1,0 0,0 1,-1-1,1 1,0-1,1 1,-1 0,0 0,0 0,1 0,-1 0,1 1,0-1,-1 0,1 1,0-1,1 1,-1-1,0 1,1-1,-1 1,1-1,0 1,0 0,0-1,0 2,-1 23,2-1,1 1,1-1,1 1,1-1,2 0,0 0,2-1,0 0,2-1,14 23,-13-21,13 32,-1 0,-4 1,6 31,-15-55,-7-53,-3-19,-1-1,-2 1,-1 0,-7-28,8 52,-1 0,-1 0,0 1,-1-1,0 1,-1 0,0 1,-1 0,0 0,-1 0,0 1,-1 0,0 0,0 1,-2-1,185 87,-129-60,-17-7,-1 0,0 1,-1 2,0 1,-1 1,0 1,14 13,-35-25,0-1,0 1,0 0,0 1,-1-1,0 1,0-1,0 1,0 0,-1 0,0 0,0 1,0-1,-1 0,0 1,0-1,0 1,0-1,-1 1,0-1,0 1,-1 0,1-1,-1 1,-1 1,2-6,0-1,0 1,0-1,-1 0,1 1,0-1,0 1,0-1,0 0,-1 1,1-1,0 1,0-1,-1 0,1 1,0-1,-1 0,1 1,0-1,-1 0,1 0,0 1,-1-1,1 0,-1 0,1 0,-1 0,1 1,0-1,-1 0,1 0,-1 0,1 0,-1 0,1 0,-1 0,1 0,0 0,-1 0,1-1,-1 1,1 0,-1 0,1 0,0 0,-1-1,1 1,-1 0,1 0,0-1,-1 1,1 0,0-1,-1 1,1 0,0-1,0 1,-1 0,1-1,0 1,0-1,-14-26,10 14,0 1,0-1,1 0,1 0,0 0,1-1,0 1,1 0,0 0,1-1,1 1,0 0,1 0,0 0,1 0,1 1,0-1,0 9,0 0,0 0,0 0,0 0,1 1,-1 0,1 0,0 1,0-1,0 1,1 0,-1 1,0 0,1 0,-1 0,0 1,1 0,-1 0,1 0,-1 1,1 0,-1 0,0 1,0 0,0 0,0 0,2 2,18 1,75 14,-54-11</inkml:trace>
  <inkml:trace contextRef="#ctx0" brushRef="#br0" timeOffset="70997.764">29312 1702,'1'-3,"1"0,-1 0,0-1,-1 1,1 0,-1-1,1 1,-1 0,0-1,0 1,-1-1,1 1,-1 0,1-1,-1 1,0 0,0 0,-1-1,1 1,-1 0,1 0,-1 1,0-1,0 0,0 0,0 1,-1-1,1 1,-1 0,0 0,1 0,-1 0,0 0,0 1,0-1,0 1,-1 0,1 0,0 0,-1 0,1 0,-3 1,-1 1,0 1,1 1,-1-1,1 1,-1 0,1 0,0 1,0 0,0 0,1 1,-1-1,1 1,0 0,0 1,1-1,0 1,0 0,0 0,1 0,-1 0,2 1,-1-1,1 1,0 0,0 0,1 0,-1 4,2-7,0-1,1 1,-1-1,1 1,-1-1,1 0,1 1,-1-1,0 0,1 0,-1 0,1 0,0 0,0 0,0-1,1 1,-1 0,0-1,1 0,0 0,-1 1,1-2,0 1,0 0,0 0,1-1,-1 0,0 0,0 0,1 0,1 0,7 2,1 0,0-1,0-1,0 0,0-1,0 0,12-2,-16 1,1-1,-1 1,0-2,0 1,0-1,-1-1,1 1,-1-2,0 1,0-1,0 0,0-1,-1 1,0-2,0 1,-1-1,0 0,0 0,0-1,-1 1,0-1,-1-1,0 1,2-6,3-18,-1 1,-2-1,-1-1,-2 1,-1 0,-2-1,-1-8,1 7,0 0,-3 0,0 1,-3-1,0 1,-5-10,11 41,0 1,-1-1,1 1,0-1,0 1,0 0,-1-1,1 1,-1-1,1 1,-1 0,0-1,1 1,-1 0,0 0,0 0,0-1,0 1,0 0,0 0,0 0,0 1,-1-1,1 0,0 0,0 1,-1-1,1 0,0 1,-1 0,1-1,-1 1,1 0,-1-1,1 1,-1 0,1 0,0 0,-1 1,-1-1,-1 5,1 1,-1-1,1 1,0 0,0 0,1 0,-1 0,2 0,-1 1,1-1,-1 0,2 1,-1 0,1 1,-1-2,-4 27,2 0,1 0,1 0,2 1,1-1,2 0,1 0,2-1,1 1,1-2,2 1,8 16,-15-41,-1 0,1 0,0 0,1-1,-1 1,1-1,1 0,-1 0,1-1,0 0,0 0,0 0,1-1,0 0,0 0,0 0,0-1,1 0,-1-1,1 0,-1 0,1 0,0-1,0 0,0-1,0 1,0-2,0 1,0-1,0 0,8-4,0-1,0 0,-1-1,0 0,0-1,0-1,-1 0,-1-2,0 1,0-1,-1-1,0 0,-1-1,0 0,-1-1,-1 0,0 0,-1-1,-1 0,4-11,-9 23,0 1,-1-1,1 0,-1 0,0 0,0 0,0 0,0 0,0 0,-1 0,0 0,1 0,-1 0,0 0,0 0,-1 0,1-1,-1 1,1 0,-1 0,0 0,0 0,0 0,-1 1,1-1,-1 0,1 1,-1-1,0 1,0-1,-2-1,-1 4,1 1,-1 0,1 0,0 0,-1 0,1 1,0 0,0 0,0 0,0 0,0 1,1-1,-1 1,1 0,-1 0,1 0,0 1,0-1,1 1,-1-1,1 1,-1 0,1 0,1 0,-2 3,-1 1,1-1,0 1,0 0,1 0,0 0,1 0,0 0,0 0,0 1,1-1,0 0,1 0,0 1,0-1,1 0,0 0,0 0,1-1,0 1,1 0,-1-1,1 0,1 0,-1 0,1 0,0-1,1 0,0 0,0 0,0-1,0 0,1 0,6 3,4 2,1-2,1 0,-1-1,1 0,0-2,1 0,-1-1,7-1,31 4</inkml:trace>
  <inkml:trace contextRef="#ctx0" brushRef="#br0" timeOffset="67817.689">24850 1624,'3'18,"0"14,2 14,0 12,0 5,0 3,0 2,-1-2,-3-6,-4-8,-5-11,1-12</inkml:trace>
  <inkml:trace contextRef="#ctx0" brushRef="#br0" timeOffset="68079.905">24798 1611,'15'-7,"15"0,13 6,8 8,5 6,-3 6,-8 5,-12-1,-14 2,-14-1,-18 0,-14-4,-13-4,-6-5,-1-5,6-3</inkml:trace>
  <inkml:trace contextRef="#ctx0" brushRef="#br0" timeOffset="68829.927">25167 1861,'17'-40,"-1"0,-2-1,-2 0,-2-1,-1-1,-2 1,-3-1,0-18,-2 66,0 0,0 0,0 0,1 0,0 0,0-1,0 1,0-1,1 0,0 0,0 0,0 0,0-1,0 0,1 0,0 0,-1 0,1-1,0 1,0-1,1-1,-1 1,0-1,1 1,62 17,-52-16,-1 1,1 0,-1 1,0 1,-1 1,8 4,-19-8,0 0,0 0,0 0,0 1,-1-1,1 1,-1 0,0 0,-1 0,1 0,0 0,-1 0,0 0,0 0,0 0,-1 1,1-1,-1 0,0 1,-1-1,1 0,-1 1,1-1,-1 0,0 0,-1 2,1 59,3-61,1-1,0 0,0 0,1 0,-1 0,0-1,1 0,0 1,0-1,-1 0,1-1,0 1,0-1,1 0,-1 0,0 0,0 0,1-1,-1 1,0-1,0 0,1-1,-1 1,0-1,1 0,-3 1,113-21,-78 11,-33 10,0-1,0 1,0 0,0 0,0 0,0 1,0-1,0 1,-1 0,1 0,0 0,0 1,-1-1,1 1,-1 0,1 0,-1 0,34 14,-26-13,0-1,0 0,0-1,0 0,0-1,0 0,0-1,0 0,0 0,2-2,-8 2,-1 0,0 0,0 0,-1 0,1-1,0 0,0 0,-1 0,1 0,-1 0,0-1,0 0,1 1,-2-1,1 0,0-1,-1 1,1 0,-1-1,0 1,0-1,0 0,-1 0,1 0,-1 0,0 0,0 0,0-3,-1 2,0 0,0 0,-1 0,0 0,0 1,0-1,0 0,-1 0,0 1,0-1,0 1,0 0,-1-1,0 1,0 0,0 0,0 1,0-1,-1 1,0 0,0-1,1 2,-2-1,1 0,0 1,-1 0,1 0,-1 0,1 0,-1 1,0 0,0 0,0 0,0 1,0-2,0 1,0 0,0 1,0-1,0 1,0 0,0 1,0-1,0 1,0 0,0 0,0 0,0 0,1 1,-1 0,0 0,1 1,0-1,-1 1,1 0,0 0,0 0,1 1,-1-1,1 1,0 0,-1 0,2 0,-1 0,0 1,1-1,0 1,-1 1,3-3,-1-1,1 0,-1 1,1-1,0 1,0-1,0 1,0-1,1 1,-1-1,1 1,-1-1,1 1,0-1,0 0,0 1,0-1,1 1,11 15</inkml:trace>
  <inkml:trace contextRef="#ctx0" brushRef="#br0" timeOffset="69279.935">26496 1598,'-5'-2,"0"0,0 0,-1 1,1 0,0 0,0 0,-1 1,1-1,-1 2,1-1,0 0,-1 1,1 0,0 0,0 0,0 1,-1 0,1 0,1 0,-1 1,0-1,1 1,-1 0,1 1,0-1,0 1,0-1,0 2,0-1,0 1,0 1,0-1,1 1,0-1,0 1,0 0,0 0,1 0,0 0,1 1,-1-1,1 1,0-1,1 1,0-1,0 1,0-1,1 1,0-1,0 1,0-1,1 0,0 0,0 1,1-1,0 0,0-1,0 1,1-1,-1 1,1-1,1 0,-1 0,1-1,0 1,0-1,0 0,1 0,10 4,0-1,1-1,0 0,0-1,1-1,-1 0,1-1,0-1,0-1,0-1,0 0,0-2,0 1,-1-2,1-1,-1 0,1-1,-1-1,-1 0,6-4,-13 7,-1-1,-1 1,1-1,0-1,-1 1,0-1,0-1,0 1,-1-1,0 0,0-1,0 1,-1-1,0 0,0-1,-1 1,0-1,0 0,-1 0,0 0,0-1,-1 1,0-1,0 1,-1-4,-1 10,0-1,0 1,0 0,0 0,0-1,-1 1,1 0,-1 0,0 0,1 0,-1 0,0 0,0 0,-1 0,1 0,0 0,0 0,-1 1,1-1,-1 0,0 1,0-1,1 1,-1 0,0 0,0 0,0 0,0 0,0 0,0 0,0 1,-1-1,1 1,0-1,0 1,-2 0,-2 0,0 0,0 0,0 1,0 0,0 0,0 0,0 1,1 0,-1 0,1 1,-1-1,1 1,-2 2,3-3,1 0,-1 0,1 1,0 0,0 0,0 0,0 0,0 0,1 0,-1 1,1-1,0 1,0 0,0 0,1-1,0 1,-1 0,1 0,0 1,1-1,-1 0,1 0,0 0,0 0,0 1,0-1,1 0,0 0,0 0,0 0,0 0,1 0,-1 0,1 0,0 0,6 4,0 1,0-1,1 0,0 0,0-1,1-1,0 0,0 0,0-1,1 0,0 0,0-1,0-1,12 2,25 7</inkml:trace>
  <inkml:trace contextRef="#ctx0" brushRef="#br0" timeOffset="70262.958">27324 1558,'-91'-10,"88"10,0 0,0 1,1-1,-1 1,1 0,-1 0,1 0,-1 0,1 0,-1 0,1 1,0-1,0 1,0 0,0 0,0-1,0 1,0 1,0-1,1 0,-1 0,1 0,0 1,0-1,0 1,0-1,0 1,0-1,0 1,1 0,0-1,-1 4,3 1,-1 0,1 1,1-1,-1 0,1 0,1 0,-1 0,1-1,0 0,1 1,-1-1,1-1,0 1,1-1,0 0,-1 0,1 0,1-1,-1 0,1 0,0-1,-1 0,2 0,62 36,-48-28,0 0,0 2,-2 1,1 0,-2 2,0 0,0 2,-18-18,0 1,0-1,0 1,0-1,0 1,0-1,-1 1,1 0,0-1,0 1,0 0,-1 0,1-1,0 1,-1 0,1 0,-1 0,1 0,-1 0,0 0,1 0,-1 0,0 0,0 0,1 0,-1 0,0 0,0 0,0 0,0 0,0 0,-1 0,1 0,0 0,0 0,-1 0,1 0,-1 0,1 0,-1 0,1 0,-1 0,1 0,-1 0,0 0,1-1,-1 1,0 0,0-1,0 1,0 0,0-1,1 1,-1-1,0 0,0 1,0-1,-1 1,-83-5,83 4,-1 0,1-1,0 1,0-1,0 0,0 0,0 0,0 0,0 0,0 0,1 0,-1-1,0 1,1-1,-1 1,1-1,-1 0,1 1,0-1,0 0,0 0,0 0,0 0,0 0,0 0,1 0,-1 0,1 0,-1-1,1 1,0 0,0 0,0 0,0 0,0-1,1 1,-1-1,5-7,0 0,0 0,0 1,2 0,-1 0,1 1,0-1,1 2,-1-1,2 1,-1 0,1 1,0-1,1 2,6-7,0 0,1 2,1 0,0 1,0 1,1 0,0 2,0 0,0 1,1 1,0 1,-1 0,-16 3,0 1,-1-1,1 1,-1-1,0 1,1 0,-1 0,1 0,-1 0,0 0,0 1,0-1,1 1,-2-1,1 1,0 0,0 0,0-1,-1 1,1 1,-1-1,0 0,1 0,-1 0,0 1,0-1,0 1,-1-1,1 1,-1-1,1 1,-1-1,0 1,0-1,0 1,0 2,6 25,-5-27,-1 1,1 0,0-1,0 1,0 0,1-1,-1 1,1-1,0 0,0 1,0-1,0 0,1 0,-1-1,1 1,0 0,-1-1,1 1,1-1,-1 0,0 0,0 0,1-1,-1 1,1-1,-1 0,1 0,0 0,-1 0,1-1,0 1,0-1,3-2,0 1,0-1,-1-1,1 1,-1-1,1-1,-1 1,0-1,0 0,0 0,-1-1,0 1,1-1,-2 0,1-1,1-2,61-96,-69 109,1 0,0 1,0-1,0 1,1 0,0-1,0 1,0-1,0 1,1 0,0-1,0 1,1-1,1 4,3-2,0-1,1 0,-1 0,1-1,0 0,1 0,-1-1,1 0,0 0,0 0,0-1,1-1,-1 1,1-1,-1-1,1 0,0 0,0 0,4-1,-2 1,-1 1,0-1,1-1,-1 0,0-1,1 1,-1-2,0 0,1 0,-1-1,-1 0,1 0,0-2,-1 1,0-1,0 0,0-1,0 0,-1 0,0-1,0 0,-1 0,0-1,5-7,0-9,-1 0,-1-1,-2 0,0-1,-2 1,0-1,-2-1,-1 1,0-18,-1 22,-1 1,-1 0,-1-1,-1 1,-4-17,6 33,-1 0,0 1,0-1,-1 1,1 0,-1-1,0 1,0 0,0 0,-1 0,0 0,1 0,-1 1,-1-1,1 1,0 0,-1 0,0 0,1 1,-1-1,0 1,-1 0,1 0,0 0,0 0,-1 1,1 0,-1 0,-2 0,2 0,-1 2,1-1,0 0,-1 1,1 0,0 1,0-1,0 1,0 0,0 0,0 0,0 1,1 0,-1 0,1 0,-1 0,1 1,1-1,-1 1,0 0,0 2,-5 5,0 1,1-1,1 2,0-1,1 1,0 0,-2 7,3-6,1 0,0 1,1-1,1 1,0-1,1 1,0-1,1 1,1 0,0 0,1-1,1 1,0-1,1 0,1 0,0 0,1-1,0 1,1-1,0-1,1 1,1-1,0-1,0 0,1 0,4 2,5 3,1 0,0-2,1 0,1-2,0 0,1-1,0-2,1 0,4 0,48 12</inkml:trace>
  <inkml:trace contextRef="#ctx0" brushRef="#br0" timeOffset="60999.979">15993 2019,'-1'32,"2"0,1 0,1 0,2 0,8 31,-13-61,1 0,-1 0,0-1,1 1,0 0,-1-1,1 1,0 0,0-1,0 1,0-1,0 1,0-1,0 1,1-1,-1 0,0 0,1 0,-1 0,1 0,-1 0,1 0,0 0,-1 0,1-1,0 1,0-1,-1 1,1-1,0 0,0 0,0 1,-1-1,1-1,0 1,0 0,0 0,-1-1,1 1,0-1,0 1,-1-1,12-7,-1 0,-1-1,0-1,0 0,0 0,-2-1,1 0,-1-1,-1 0,0-1,2-5,-9 17,9-16,0 0,-1-1,0 0,-2-1,0 0,3-17,-11 50,0 0,1 0,1 0,0 0,1-1,1 1,0 0,0-1,2 2,-2-9,-1 0,1-1,1 1,-1-1,1 0,0 0,0 0,0-1,1 1,0-1,-1 0,2 0,-1-1,0 1,1-1,-1-1,1 1,0-1,0 0,0 0,0 0,0-1,1 0,-1 0,0-1,0 0,1 0,-1 0,0-1,1 0,-1 0,0 0,0-1,0 0,0 0,0-1,-1 0,1 0,-1 0,1-1,10-11,0-1,-2-1,1-1,-2 0,-1 0,0-2,-1 1,-1-1,-1-1,-1 0,2-10,7-10,-3 0,-1-1,-2-1,-2 0,-2-1,-2 1,-1-16,-3 56,0 0,-1 0,1 0,-1 0,0-1,0 1,0 0,0 0,-1-1,1 1,-1 0,0 0,0 0,0 0,0 0,0 0,-1 0,1 0,-1 1,0-1,0 0,0 1,0-1,0 1,-1 0,1 0,-1 0,1 0,-1 0,0 1,0-1,0 1,0 0,0-1,0 1,0 1,0-1,0 0,-7 4,1 0,1 1,-1 0,0 0,1 1,0 0,0 0,1 1,-1 0,1 0,0 1,1 0,0 0,0 1,0 0,1 0,0 0,1 0,0 1,0 0,0 0,2 0,-2 3,-1 2,0 1,0-1,2 1,0 1,1-1,0 0,1 0,1 1,0-1,1 1,1-1,0 0,1 0,1 0,0 0,1-1,1 1,0-1,1 0,0-1,1 0,1 0,4 5,2-2,1-2,0 0,1-1,0 0,1-1,0-1,1-1,0-1,1 0,0-2,0 0,1-1,-1-1,1-1,0-1,1-1,-1-1,0 0,13-3,14-3</inkml:trace>
  <inkml:trace contextRef="#ctx0" brushRef="#br0" timeOffset="58433.12">13796 1531,'-15'4,"1"1,0 1,0 0,1 0,0 2,0-1,0 2,1 0,1 0,-1 1,2 0,-1 1,1 1,1-1,0 1,0 2,-3 3,0 1,1 1,2 0,-1 0,2 1,1 0,0 0,2 1,0 0,1 0,1 0,2 0,0 1,0-1,2 1,1-1,1 0,1 0,0 0,2 0,0-1,1 0,1 0,1 0,1-1,1-1,0 0,10 11,-6-13,1 0,1-1,0 0,1-2,1 0,0-1,0-1,1 0,1-2,0 0,0-2,14 3,24 5</inkml:trace>
  <inkml:trace contextRef="#ctx0" brushRef="#br0" timeOffset="58719.632">14296 1782,'-4'22,"-2"17,0 12,-1 7,1 3,1-3,1-4,2-5,1-9,1-12,0-12</inkml:trace>
  <inkml:trace contextRef="#ctx0" brushRef="#br0" timeOffset="59535.827">14020 1795,'18'-8,"80"-6,0 4,91 3,-174 7,15-1,-10-1,0 1,0 1,0 1,0 1,0 1,-1 0,1 2,6 2,-22-5,0 0,0 0,0 1,0-1,-1 1,1 0,-1 0,0 0,0 1,0-1,-1 1,1 0,-1-1,0 1,1 0,-2 0,1 1,-1-1,1 0,-1 0,0 1,0-1,-1 1,0-1,1 2,-12 116,10-118,-23 119,30-189,1-174,-5 218,-2 23,0-1,-1 0,1 1,0-1,0 1,0-1,0 0,0 1,0-1,-1 1,1-1,0 0,0 1,0-1,0 1,0-1,1 1,-1-1,0 0,0 1,0-1,0 1,0-1,0 0,1 1,-1-1,0 0,0 1,1-1,-1 0,0 1,0-1,1 0,-1 0,0 1,1-1,-1 0,1 0,-1 1,0-1,1 0,-1 0,0 0,1 0,-1 0,1 0,-1 0,0 0,1 0,-1 0,1 0,-1 0,1 0,-1 0,0 0,1 0,-1 0,1 0,-1 0,0-1,1 1,-1 0,0 0,1-1,-1 1,0 0,1 0,-1-1,1 3,8 22,30 59,-38-80,1 0,0 0,1 0,-1-1,0 1,1 0,0-1,-1 1,1-1,0 0,0 0,0 0,1-1,-1 1,0-1,1 1,-1-1,1 0,-1 0,1-1,-1 1,2-1,3-2,0-1,0 0,-1 0,1 0,-1-1,0 0,0-1,0 0,-1 0,1 0,-1-1,-1 0,1 0,-1 0,0-1,0 0,-1 0,0 0,2-5,56-99,-53 105,-8 29,-1-18,-3 444,3-439,-1-2,1 0,0-1,0 1,1 0,0 0,0-1,1 1,0-1,0 1,1-1,0 0,0 0,1 0,1 2,6-2,0-6</inkml:trace>
  <inkml:trace contextRef="#ctx0" brushRef="#br0" timeOffset="60301.717">15322 2111,'18'2,"15"1,10 0,10-3,7-1,4-3,-9-1</inkml:trace>
  <inkml:trace contextRef="#ctx0" brushRef="#br0" timeOffset="62529.326">17888 2137,'112'-252,"-95"215,-17 36,1 1,-1-1,1 1,0-1,-1 1,1 0,0-1,-1 1,1-1,0 1,0 0,-1 0,1-1,0 1,0 0,0 0,-1 0,1 0,0 0,0 0,0 0,-1 0,1 0,0 1,0-1,0 0,-1 0,1 1,0-1,0 0,-1 1,1-1,0 1,-1-1,1 1,-1-1,1 1,-1-1,1 1,-1 0,1-1,-1 1,1 0,-1-1,0 1,1 0,-1 0,100 126,-37-49,-63-76,-1 0,1 0,0 0,-1 0,0 0,1 0,-1-1,0 1,0 0,0 0,0-1,0 1,0-1,-1 1,1-1,0 1,-1-1,1 0,-1 0,0 0,1 0,-1 0,0 0,0 0,1 0,-1-1,0 1,0-1,0 1,0-1,0 0,0 0,0 0,0 0,0 0,0 0,0 0,1-1,-3 0,-16 2</inkml:trace>
  <inkml:trace contextRef="#ctx0" brushRef="#br0" timeOffset="63286.216">18099 2032,'257'-69,"-251"68,-1 0,1-1,0 0,-1 0,1-1,-1 1,0-1,0 0,0 0,0-1,0 0,-1 0,0 0,1 0,-2-1,1 1,0-1,-1 0,0 0,0 0,0-1,-1 1,0-1,0 1,0-1,-1 0,0 0,0 1,0-1,-1-6,0 11,0 0,-1-1,1 1,-1 0,1 0,-1 0,1-1,-1 1,0 0,0 0,1 0,-1 0,0 0,0 0,0 1,0-1,0 0,0 0,0 1,0-1,-1 0,1 1,0-1,0 1,0 0,-1-1,1 1,0 0,-1 0,1 0,0 0,-1 0,1 0,0 0,0 0,-1 0,1 1,0-1,0 0,-1 1,1-1,0 1,0 0,0-1,0 1,0 0,0 0,0-1,0 1,0 0,0 0,0 0,0 0,1 0,-1 0,0 1,1-1,-1 0,0 1,-2 5,0 0,0 1,0-1,1 1,0-1,0 1,1 0,0-1,0 1,1 0,0 0,0 0,1-1,0 1,1 0,-1-1,2 1,-1-1,1 1,0-1,0 0,1 0,0 0,0-1,1 1,-1-1,1 0,1 0,-1-1,1 0,0 0,1 0,0 0,1 0,1-1,0 0,0-1,1 0,-1 0,1-1,-1 0,1-1,0 0,0 0,0-1,-1-1,1 1,0-2,0 1,-1-1,1-1,-1 0,0 0,0-1,0 0,0 0,0-1,-1 0,0-1,0 0,-1 0,1 0,-1-1,-1 0,6-8,3-9,-1-1,-1-1,-1 0,-1 0,-2-1,-1 0,0-1,-3 0,3-25,-3 25,-1 1,-1 0,-2-1,0 1,-2-1,-2-3,4 29,-1 0,0 0,0 0,0 0,0 1,0-1,0 0,-1 0,1 0,0 0,-1 0,0 0,1 1,-1-1,0 0,0 0,0 1,0-1,0 1,0-1,-1 1,1-1,-1 1,1 0,0 0,-1-1,0 1,1 0,-1 1,0-1,0 0,1 0,-1 1,0-1,0 1,0-1,0 1,0 0,0 0,1 0,-1 0,0 0,0 0,0 1,0-1,0 0,0 1,-1 0,-4 6,0 1,1 0,-1 0,2 0,-1 1,1-1,0 1,1 1,0-1,1 1,0-1,0 1,1 0,0 0,1 0,0 5,-6 23,2 0,2 0,2 1,1-1,2 0,2 0,8 36,-11-65,1 0,1 0,-1 0,1-1,1 1,0-1,0 0,1 0,0 0,0-1,0 1,1-1,1-1,-1 1,1-1,0 0,0 0,1-1,-1 0,1-1,0 1,1-2,-1 1,1-1,0 0,-1-1,1 0,0 0,8 0,-1-4,-1 0,1-1,-1-1,1 0,-1-1,0-1,-1 0,0-1,0 0,0-1,-1-1,0 0,0-1,-1 0,-1-1,10-11,-14 14,-1 1,0-1,0-1,-1 1,0-1,0 0,-1 0,0 0,-1-1,0 1,0-1,-1 0,0 0,-1 0,-1 7,0 1,-1-1,1 1,-1 0,0-1,1 1,-1 0,0 0,0 0,-1 0,1 0,0 0,-1 0,1 0,-1 0,1 0,-1 1,0-1,0 1,0-1,0 1,0 0,0 0,0 0,0 0,-1 0,1 0,0 0,-1 1,1-1,0 1,-1 0,1 0,0 0,-1 0,1 0,-1 0,1 1,0-1,-1 1,1-1,0 1,0 0,-1 0,1 0,0 0,0 1,0-1,0 0,0 1,0 0,-2 0,0 1,0-1,1 0,0 1,-1 0,1 0,0 0,0 0,0 0,1 1,-1-1,1 1,0 0,0 0,0 0,0 0,1 0,0 0,0 0,0 0,0 0,0 1,1-1,0 0,0 1,0-1,0 0,1 1,0-1,0 0,0 0,0 0,1 0,-1 0,1 0,0 0,0 0,1 0,-1-1,1 1,2 2,4 0,0 0,0 0,0-1,1 0,-1 0,1-1,0 0,1-1,-1-1,1 1,-1-1,9 0,35 5</inkml:trace>
  <inkml:trace contextRef="#ctx0" brushRef="#br0" timeOffset="63753.863">19691 1861,'-8'8,"0"1,0 0,1 1,0 0,1 0,0 0,1 1,0 0,0 0,3-7,1 0,0 0,0 0,0 1,0-1,1 0,0 1,-1-1,2 0,-1 0,0 1,1-1,0 0,0 0,0 1,0-1,1 0,0 0,0 0,0-1,0 1,0 0,1-1,0 1,-1-1,2 0,4 3,1 0,-1-1,1-1,1 1,-1-1,1-1,-1 0,1 0,0-1,0 0,0 0,0-1,0-1,1 0,-1 0,0-1,0 0,0-1,0 0,0-1,9-3,-5 1,1-1,-1 0,0-1,0-1,-1 0,0-1,-1 0,0-1,0 0,-1-1,0 0,-1-1,-1 0,0-1,1-1,3-10,0 0,-1-1,-2 0,0-1,-2 0,-1 0,-1-1,0-5,4-33,-3 1,-3-1,-2 0,-6-40,-8 47,12 57,0 0,0-1,-1 1,1 0,0 0,-1 0,1 0,-1 0,1 0,-1 0,1 0,-1 0,0 0,0 0,0 0,1 1,-1-1,0 0,0 0,0 1,0-1,0 1,0-1,0 1,0-1,0 1,-1-1,1 1,0 0,0 0,0 0,0 0,0-1,-1 2,1-1,0 0,0 0,0 0,0 0,-1 1,1-1,0 1,0-1,0 1,0-1,-5 5,0 1,1-1,0 1,0 0,0 0,1 1,0-1,0 1,1 0,0 0,0 0,1 0,-1 1,1 3,-10 36,2 1,3 0,1 0,3 1,2-1,2 17,-1-33,2 1,0-1,3 0,0 0,2-1,1 0,2 0,12 26,-19-51,0 0,0 0,1 0,0-1,0 1,1-1,-1 0,1 0,0-1,1 1,-1-1,1 0,0-1,3 2,14 4</inkml:trace>
  <inkml:trace contextRef="#ctx0" brushRef="#br0" timeOffset="64583.452">19915 1689,'137'8,"-9"-4,41 1,62 13,-144 2,-87-20,1 1,0 0,0 0,0 0,-1-1,1 1,0 0,-1 0,1 0,-1 0,1 0,-1 0,0 0,1 0,-1 0,0 0,0 0,0 1,1-1,-1 0,0 0,-1 0,1 0,0 0,0 0,0 0,-1 0,1 0,0 0,-1 0,1 0,-1 0,1 0,-1 0,0 0,1 0,-1 0,0 0,0-1,1 1,-1 0,0-1,0 1,0 0,0-1,0 1,0-1,0 1,0-1,0 0,0 0,0 1,0-1,0 0,0 0,-1 0,-91 49,73-40,0 0,0 2,1 0,1 1,0 1,1 1,15-14,1 1,0-1,0 1,0 0,0-1,-1 1,1 0,0 0,0-1,0 1,1 0,-1 0,0 0,0 0,0 0,1 0,-1 1,0-1,1 0,-1 0,1 0,0 1,-1-1,1 0,0 0,0 1,0-1,0 0,0 1,0-1,0 0,0 0,0 1,1-1,-1 0,0 1,1-1,-1 0,1 0,-1 0,1 0,0 0,0 0,-1 1,1-2,0 1,0 0,0 0,0 0,0 0,0 0,0-1,0 1,1-1,0 1,10 2,0 0,0-1,1 0,-1-1,1-1,-1 0,1-1,-1 0,1-1,-1 0,0-1,1-1,-7 3,1-1,-1 0,0 0,0-1,0 0,0 0,0 0,-1-1,1 0,-1 0,0 0,0-1,-1 1,1-1,-1 0,0-1,0 1,-1-1,0 0,0 1,1-4,-1-1,2-9,-1 26,-2 1,0-1,0 1,0-1,1 0,0 0,1 0,-1 0,1 0,1-1,-1 0,1 0,0 0,0 0,1-1,0 0,0 0,0 0,1-1,-1 0,1 0,0-1,0 0,0 0,1 0,-1-1,1 0,-1-1,1 0,-1 0,6 0,-3 1,0 0,0 0,0-1,1 0,-1 0,0-2,1 1,-1-1,0-1,0 1,0-2,0 1,0-2,-1 1,1-1,-1-1,0 0,0 0,0 0,-1-1,0-1,0 1,0-2,5-6,-2-8,-1 0,-1-1,-1-1,-1 0,-1 0,-1 0,-1-1,-1 1,-1-22,-2 46,5-56,-2 0,-3 0,-2 0,-2 0,-5-9,8 60,1-1,-1 0,0 0,0 1,-1-1,1 0,-1 1,0-1,-1 1,1 0,-1 0,0 0,-1 0,1 0,-4-3,5 7,0 1,1 0,-1 1,0-1,1 0,-1 0,0 1,1-1,-1 1,1-1,-1 1,1 0,-1 0,1-1,0 1,-1 0,1 0,0 0,-1 1,1-1,0 0,0 0,0 1,0-1,0 1,1-1,-1 0,0 1,1 0,-1-1,1 1,-1-1,1 1,0 0,0-1,-1 2,1-2,-9 30,0 0,2 0,2 1,1 0,1 0,1 0,2 0,2 0,1 0,1 0,2 0,2 4,-1-4,1-1,2 0,1-1,2 0,1 0,9 14,-4-22,-19-22,1 0,-1 1,0-1,1 0,-1 0,1 1,-1-1,0 0,1 0,-1 0,1 0,-1 0,1 0,-1 0,0 0,1 0,-1 0,1 0,-1 0,1 0,-1 0,0 0,1 0,-1 0,1 0,-1-1,1 1,-1 0,0 0,1 0,-1-1,0 1,1 0,-1-1,0 1,1 0,-1-1,0 1,0 0,1-1,-1 1,0-1,0 1,0 0,0-1,1 1,-1-1,0 1,0-1,0 1,0 0,0-1,0 1,0-1,0 1,0-1,2-13</inkml:trace>
  <inkml:trace contextRef="#ctx0" brushRef="#br0" timeOffset="64830.81">20810 1598,'9'-2,"14"-2,19 1,23 1,19 0,17 1,11 1,4-1,-6 1,-23 0</inkml:trace>
  <inkml:trace contextRef="#ctx0" brushRef="#br0" timeOffset="73411.715">14282 2927,'1'-1,"0"-2,0 0,0 1,0-1,1 0,-1 1,1 0,0-1,-1 1,1 0,0 0,0 0,0 0,1 0,-1 0,0 1,1-1,-1 1,1 0,-1-1,1 1,0 0,0 1,-1-1,1 0,0 1,0-1,0 1,0 0,-1 0,1 0,2 1,2 5,0 0,-1 1,1-1,-2 1,1 1,-1-1,0 1,-1 0,1 0,1 8,11 15,-14-26,4 9,0 0,1-1,0 1,1-2,1 1,0-1,0-1,1 0,1-1,0 0,0 0,1-1,0-1,3 1,-13-8,0 0,0-1,0 1,0-1,0 1,0-1,0 0,1 0,-1-1,0 1,0-1,0 1,0-1,0 0,0 0,0 0,0 0,0-1,0 1,-1-1,1 0,-1 0,1 0,-1 0,0 0,1-1,-1 1,0 0,-1-1,1 0,0 1,-1-1,41-97,-29 27,-15 66,-1 21,4 104,0-114,0 1,0-1,0 0,1 0,-1 0,1 0,0 0,1 0,-1 0,1 0,-1-1,1 0,0 1,0-1,1 0,-1 0,1-1,-1 1,1-1,0 0,0 1,0-2,0 1,0 0,3 0,1-1,-1 1,0-1,1-1,-1 1,1-1,0-1,-1 1,1-1,-1 0,0-1,1 0,-1 0,0-1,0 0,0 0,-1 0,1-1,-1 0,1 0,-1-1,-1 0,1 0,-1 0,0-1,0 1,0-1,-1 0,0-1,0 1,0-1,-1 0,0 0,-1 0,1 0,-1 0,-1-1,2-6,3 66,0-44,1-2,-1 1,1-1,1 1,-1-2,1 1,0-1,0-1,0 1,1-1,0-1,0 0,0 0,0 0,0-1,0-1,1 1,-1-2,1 1,-1-1,1-1,8-1,42-6,-38 2</inkml:trace>
  <inkml:trace contextRef="#ctx0" brushRef="#br0" timeOffset="73749.586">15375 3071,'0'5,"1"0,0-1,1 1,-1-1,1 1,0-1,0 0,0 0,1 0,-1 0,1 0,0 0,0-1,0 1,1-1,-1 0,1 0,0 0,0 0,0-1,0 0,0 0,1 0,-1 0,1 0,-1-1,1 0,-1 0,1 0,0-1,-1 1,1-1,0 0,0-1,-1 1,1-1,0 0,-1 0,1 0,-1-1,1 0,-1 0,0 0,0 0,1 0,-2-1,1 0,0 0,0 0,-1 0,0-1,0 1,0-1,0 0,0 0,-1 0,2-3,-2 3,-1 0,0-1,0 1,0 0,0-1,-1 1,0-1,0 0,0 1,0-1,-1 1,1-1,-1 1,0-1,-1 1,1 0,-1 0,0-1,0 1,0 0,0 1,-1-1,0 0,0 1,0-1,0 1,0 0,-1 0,1 0,-1 0,0 1,0 0,0-1,0 2,0-1,-3-1,-1-1,0 1,0 0,0 0,0 1,0 0,0 0,-1 1,1 0,-1 0,1 1,-1 0,1 1,0 0,-1 0,1 0,0 1,-1 1,1 0,1 0,-1 0,0 1,1 0,-1 0,1 1,1 0,-1 0,1 1,-1 0,2 0,-1 0,1 1,0 0,0 0,-3 7,7-11,0 0,1 1,0-1,-1 1,1-1,1 1,-1 0,0-1,1 0,0 1,0-1,0 1,0-1,0 0,1 0,-1 1,1-1,0 0,0-1,0 1,0 0,1 0,-1-1,1 0,0 1,-1-1,1 0,0 0,0-1,0 1,1 0,-1-1,0 0,1 0,1 1,29 10</inkml:trace>
  <inkml:trace contextRef="#ctx0" brushRef="#br0" timeOffset="75850.289">15573 2663,'-7'5,"1"0,1 0,-1 0,1 0,0 1,0 0,1 0,0 0,0 1,0 0,1-1,0 1,0 0,0 1,1-1,0 0,1 1,0-1,0 1,0-1,1 1,0 0,1-1,0 1,1 13,1-1,1-1,1 1,1 0,1-1,0 0,1-1,6 9,-4-7,1-1,1 0,1-1,0-1,2 0,0 0,0-2,2 0,0 0,4 1,-18-14,0 0,0 1,0-1,1-1,-1 1,1 0,-1-1,1 0,-1 0,1 0,0 0,0 0,-1-1,1 0,0 1,0-2,0 1,-1 0,1-1,0 1,0-1,-1 0,1-1,0 1,-1 0,1-1,-1 0,0 0,0 0,0 0,0-1,0 1,2-2,6-11,0-1,-1 0,-1 0,-1-1,0 0,-1-1,-1 0,0 0,2-17,13-35,-21 68,0 1,0 0,1-1,-1 1,0 0,1-1,-1 1,0 0,1 0,0 0,-1-1,1 1,0 0,-1 0,1 0,0 0,0 0,0 0,0 0,0 0,0 1,0-1,0 0,0 1,1-1,-1 0,0 1,0 0,1-1,-1 1,0 0,1-1,-1 1,0 0,1 0,-1 0,0 0,0 0,1 1,-1-1,0 0,1 0,-1 1,0-1,0 1,1 0,-1-1,0 1,1 0,20 15,-1 0,-1 2,0 0,16 21,-20-23,-8-8,2 2,-1 0,0 0,0 1,-1 0,0 0,-1 0,2 7,-8-18,-1 1,0 0,1-1,-1 1,0 0,1 0,-1-1,0 1,0 0,0 0,0-1,0 1,0 0,0 0,0 0,0-1,0 1,0 0,0 0,0 0,-1-1,1 1,0 0,-1-1,1 1,0 0,-1 0,1-1,-1 1,1-1,-1 1,1 0,-1-1,0 1,1-1,-1 0,0 1,1-1,-1 1,0-1,1 0,-1 1,0-1,0 0,0 0,1 0,-1 0,0 0,-40-4,38 3,-1 0,1 0,-1-1,1 1,0-1,0 0,0 1,0-1,0-1,0 1,0 0,1-1,-1 0,1 1,-1-1,1 0,0 0,0 0,1-1,-1 1,1 0,-1-1,1 1,0-1,0 1,1-1,-1 1,1-1,0 0,0 1,0-1,0 0,0 1,1-1,0 1,0-1,0 0,6-4,0-1,0 1,1 1,0 0,0 0,1 0,0 1,0 0,1 1,-1 0,1 1,0 0,1 0,-1 1,1 0,-1 1,1 0,9 0,-17 1,0 0,0 0,0 0,0 0,0 1,1-1,-1 1,0 0,0 0,0 0,0 0,1 0,-1 1,0-1,0 1,0 0,0 0,0 0,0 1,0-1,0 1,-1-1,1 1,-1 0,1 0,-1 0,1 0,-1 1,0-1,0 1,0-1,-1 1,2 1,-1 65,-3-62,0 0,1 0,0 0,0 0,0 0,1 0,0 0,0 0,1 0,0-1,0 1,3 5,-3-10,0 0,-1 0,1 0,0 0,0 0,0 0,1 0,-1-1,0 1,1-1,-1 0,1 1,-1-1,1 0,0-1,-1 1,1 0,0-1,0 1,-1-1,1 0,0 0,0 0,0-1,-1 1,1 0,2-2,73-25,-71 24,-1 1,1-1,0-1,-1 1,0-1,0 0,0-1,0 0,-1 0,0 0,0 0,0-1,0 1,-1-1,0-1,0 1,-1 0,0-1,0 0,0 0,-1 0,0 0,0-4,-2 11,0 1,-1-1,1 1,0-1,0 0,-1 1,1-1,0 0,-1 1,1-1,-1 0,1 0,0 1,-1-1,1 0,-1 0,1 0,-1 0,1 1,0-1,-1 0,1 0,-1 0,1 0,-1 0,1 0,-1 0,1 0,-1 0,1 0,-1-1,1 1,-1 0,1 0,0 0,-1-1,1 1,-1 0,1 0,0-1,-1 1,1 0,0-1,-1 1,1 0,0-1,-1 1,1 0,0-1,0 1,0-1,-1 1,1-1,0 1,-1 4,1 0,0 1,0-1,0 0,0 1,0-1,1 0,0 1,0-1,0 0,0 0,1 0,0 0,0 0,0 0,0 0,0-1,1 1,0-1,0 0,0 1,2 0,80 55,-80-56,0 0,0-1,0 1,0-1,0 0,0 0,1-1,-1 0,1 1,-1-2,1 1,-1-1,1 0,-1 0,1 0,-1-1,1 0,-1 0,1 0,-1-1,0 0,1 0,-1 0,0 0,0-1,-1 0,1 0,-1-1,1 1,2-4,-1-5,-1 0,0-1,-1 1,0-1,-1 0,0 0,-1 0,-1 0,0-1,-1 1,0 0,-1-1,-2-7,-9-58,12 78,-1 0,1 0,0 1,0-1,-1 0,1 0,0 0,0 0,0 0,0 1,0-1,0 0,0 0,1 0,-1 0,0 1,0-1,1 0,-1 0,0 1,1-1,-1 0,1 0,-1 1,1-1,-1 0,1 1,-1-1,1 1,0-1,-1 1,1-1,0 1,0-1,-1 1,1 0,0-1,0 1,-1 0,1 0,0-1,0 1,0 0,0 0,-1 0,1 0,0 0,0 0,0 0,0 1,0-1,-1 0,1 0,0 1,0-1,-1 0,1 1,0-1,0 1,-1-1,1 1,0-1,-1 1,239 34,-118 1,-118-35,1 1,-1 0,0 0,1 0,-1 1,0-1,0 1,0-1,-1 1,1 0,-1 0,1 0,-1 1,0-1,0 0,-1 1,1-1,-1 1,1 0,-1 0,0-1,0 1,-1 0,1 0,-1 0,0 0,0 0,0 0,-1-1,0 2,-6 25,6-28,-1 1,1 0,0-1,0 1,0 0,0 0,0 0,0 0,1 0,-1 0,1 0,0 0,0 0,0 0,0 0,1 0,-1 0,1 0,0 0,0 0,0-1,0 1,0 0,1 0,-1-1,1 1,0-1,-1 1,1-1,0 0,1 0,-1 0,0 0,1 0,-1 0,1-1,-1 1,3 0,18 4,0-2,0 0,0-2,0 0,1-2,-1 0,0-2,11-2,-24 3,49-2,-1-3,-1-3,0-2,0-2,-1-3,0-2,-1-4,-51 22,-1-1,1 0,-1 0,0-1,0 1,1 0,-1-1,0 0,0 0,0 0,-1 0,1 0,0-1,-1 1,0-1,1 0,-1 0,0 0,0 0,-1 0,1 0,-1 0,1 0,-1-1,0 1,0-1,-1 1,1 0,-1-1,1 0,-1 1,0-1,-1 1,1-1,-1-2,-5-1,0 0,0 1,-1-1,0 2,0-1,0 1,-1 0,0 0,0 1,0 0,0 1,-1 0,1 0,-1 1,0 0,0 0,0 1,1 0,-2 0,-2 2,1-2,0 1,-1 0,1 1,0 0,0 1,0 0,0 1,0 0,1 1,-3 0,9-2,0 0,-1 0,1 1,0-1,0 1,0 0,0 0,1 0,-1 0,1 1,0-1,0 1,0 0,0 0,1 0,0 0,0 1,0-1,0 1,0-1,1 1,0 0,0-1,0 6,1-7,0 1,0-1,0 0,1 1,0-1,-1 1,1-1,0 0,1 0,-1 0,0 1,1-1,0 0,0-1,0 1,0 0,0-1,0 1,1-1,-1 1,1-1,0 0,0 0,0 0,0-1,0 1,0-1,1 1,6 2,0-1,0 0,1 0,-1-1,0 0,1-1,-1 0,9-1,-9 0,-1 0,1-1,-1 0,1 0,-1-1,1 0,-1-1,0 0,0 0,-1-1,1 0,-1 0,1-1,-1-1,-1 1,1-1,-1 0,0-1,0 0,-1 0,0 0,0-1,-1 0,0 0,0 0,-1-1,3-6,-7 15,0 0,0 0,1 0,-1 0,0 0,1 0,-1 0,0 0,0 0,1 0,-1 0,0 0,1 0,-1 0,0 0,0 0,1 0,-1 0,0 0,1 0,-1 0,0 0,0 0,1 0,-1-1,0 1,0 0,1 0,-1 0,0-1,0 1,0 0,1 0,-1 0,0-1,0 1,0 0,0 0,0-1,0 1,5 11,1 0,0 0,1-1,0 0,1 0,0-1,1 0,0 0,0-1,1 0,0 0,0-1,0-1,1 0,0 0,1-1,-1 0,1-1,0 0,0-1,0-1,1 0,6 0,-15-2,0 0,1 0,-1 0,1-1,-1 1,0-1,0 0,1-1,-1 1,0-1,0 0,0 0,-1 0,1 0,0-1,-1 1,0-1,1 0,-1 0,0 0,0-1,-1 1,1-1,-1 1,0-1,0 0,0 0,0 0,-1 0,1 0,-1 0,0-1,0 1,-1 0,1-1,-1 1,0-2,1-10,0-1,-1 0,-1 1,-1-1,0 1,-1 0,-1-1,0 1,-1 1,-1-1,6 15,-1 1,1-1,-1 0,1 0,-1 1,1-1,0 0,-1 0,1 0,0 1,0-1,0 0,0 0,0 0,0 0,0 0,0 0,0 1,0-1,0 0,0 0,1 0,-1 0,0 1,0-1,1 0,-1 0,1 1,-1-1,1 0,-1 0,1 1,-1-1,1 1,0-1,-1 0,1 1,0-1,0 1,-1 0,1-1,0 1,0 0,0-1,-1 1,1 0,0 0,0 0,0-1,0 1,19-2,0 1,0 1,0 0,0 2,0 0,0 1,0 1,10 4,-24-7,-1 0,1-1,-1 2,1-1,-1 1,0 0,0 0,0 0,0 1,0-1,0 1,-1 0,1 1,-1-1,0 1,0 0,0 0,-1 0,1 1,-1-1,0 1,0 0,-1 0,1 0,-1 0,0 0,-1 0,1 0,-1 1,0-1,0 1,-1-1,0 6,-7 22,6-30,-1 0,1 1,-1-1,1 0,0 1,0 0,1-1,-1 1,1-1,0 1,-1 0,2-1,-1 1,0 0,1-1,0 1,0 0,0-1,0 0,0 1,1-1,-1 1,1-1,0 0,0 0,0 0,1 0,-1-1,2 2,7 1,0 0,1-1,-1-1,1 0,0 0,0-1,0-1,0 0,0-1,0 0,0 0,5-2,2 0,1 0,-1-2,1 0,-1-1,0 0,-1-2,0 0,18-10,-29 12,1 1,0-1,-1 0,0 0,0-1,-1 0,0 0,0-1,0 1,-1-1,0-1,0 1,-1-1,0 0,0 0,0 0,-1 0,-1-1,0 1,0-1,0 0,-1 6,-1 0,1 0,-1 0,0-1,0 1,0 0,0 0,0-1,-1 1,0 0,1 0,-1 0,0 0,-1 0,1 0,0 0,-1 0,0 0,1 1,-1-1,0 0,-1 1,1 0,0-1,-1 1,1 0,-1 0,1 1,-1-1,0 0,0 1,0 0,0 0,0 0,0 0,0 0,-1 0,1 1,0 0,0-1,-1 1,1 0,0 1,0-1,0 0,-1 1,1 0,0 0,-2 1,-1 2,1 1,0 0,0 0,1 1,0-1,0 1,0 0,1 0,-1 0,1 0,1 1,-1-1,1 1,0 0,1 0,0 0,0-1,0 1,1 0,0 0,0 0,1 0,0 0,0 0,1 0,0 0,0-1,0 1,1-1,0 1,1 0,1 2,1 0,0-1,0 0,1 0,1 0,-1-1,1 0,0-1,1 1,-1-2,1 1,0-1,1 0,-1-1,1 0,0-1,0 0,0-1,1 1,16 2,0-1,0-1,0-2,0 0,0-2,21-3,13-5</inkml:trace>
  <inkml:trace contextRef="#ctx0" brushRef="#br0" timeOffset="76099.356">19652 2558,'16'11,"14"13,8 13,7 15,3 10,-5 10,-7 7,-13 6,-20 7,-30 5,-29 5,-6-16</inkml:trace>
  <inkml:trace contextRef="#ctx0" brushRef="#br0" timeOffset="101633.545">10413 4045,'0'51,"-2"-24,2 1,1-1,2 0,4 20,-7-43,0-1,0 1,1-1,0 1,0-1,0 1,0-1,0 1,1-1,0 0,-1 0,1 0,1 0,-1 0,0 0,0 0,1-1,0 1,-1-1,1 0,0 0,0 0,1 0,-1 0,0-1,0 1,1-1,-1 0,1 0,-1 0,1-1,-1 1,1-1,0 0,-1 0,1 0,0 0,2-1,5-5,-1 0,0-1,-1 0,1-1,-2 0,1-1,-1 1,0-2,-1 1,0-1,0 0,-1 0,0-1,-1 0,0 0,-1 0,-1-1,1 1,-2-1,0 0,0 0,0-7,-5 5,-7 35,7-14,0 0,1 0,0 1,0-1,1 1,-1-1,2 1,-1-1,1 1,0-1,1 1,-1 0,2-1,-1 1,1-1,0 0,1 0,-1 1,1-1,1-1,-1 1,1 0,1-1,-1 0,1 0,0 0,0-1,1 0,4 4,18 4</inkml:trace>
  <inkml:trace contextRef="#ctx0" brushRef="#br0" timeOffset="102014.835">10927 4138,'11'112,"-10"-108,1 1,-1-1,1 1,-1-1,1 0,1 0,-1 0,1 0,-1 0,1 0,0-1,0 0,1 1,-1-1,1 0,-1 0,1-1,0 1,0-1,0 0,1 0,3 1,-4-2,0 0,0-1,1 1,-1-1,0 0,0-1,0 1,1-1,-1 1,0-1,0 0,0-1,0 1,0-1,-1 0,1 0,0 0,-1 0,1 0,-1-1,0 0,0 0,0 0,0 0,59-84,-56 76,-1 0,0-1,0 1,-1-1,-1 0,0 0,1-11,-15 46,10-17,-1 0,1 1,0-1,0 0,1 1,0-1,0 0,0 1,1-1,0 1,0-1,1 0,0 0,0 0,0 0,1 0,-1 0,2-1,-1 1,0-1,1 0,0 0,0 0,1 0,0-1,2 3,86 35,-43-29</inkml:trace>
  <inkml:trace contextRef="#ctx0" brushRef="#br0" timeOffset="105735.42">16770 4138,'-1'-1,"-3"-2,1 0,-1 0,0 1,0-1,0 1,0 0,0 0,-1 0,1 1,0 0,-1 0,1 0,-1 0,0 0,1 1,-1 0,0 0,1 0,-1 1,1 0,-1 0,1 0,-1 0,1 0,-1 1,1 0,0 0,0 0,0 1,0-1,0 1,0 0,0 3,0-1,0 0,0 1,1-1,0 1,0 0,1 0,-1 1,1-1,0 0,1 1,0-1,0 1,0-1,1 1,0-1,0 1,1 0,0-1,1 5,0-8,0-1,1 0,0 1,-1-1,1 0,0-1,0 1,0 0,0-1,0 0,0 1,1-1,-1-1,0 1,1 0,-1-1,0 1,1-1,-1 0,1-1,-1 1,1 0,-1-1,0 0,1 0,-1 0,0 0,0 0,0-1,0 1,0-1,3-2,10-4,1-1,-1-1,-1-1,0 0,0-1,-1-1,-1 0,0-1,-1 0,-1-1,0 0,-1-1,0 0,-1-1,-1 0,-1 0,0-1,-2 0,0 0,-1 0,0-1,0-13,0-7,-1 0,-1-1,-3 1,-4-34,-10 21,14 51,1 0,-1 0,1-1,-1 1,0 1,1-1,-1 0,0 0,0 0,1 0,-1 0,0 1,0-1,0 0,0 1,0-1,0 1,0-1,0 1,0-1,0 1,0 0,-1-1,1 1,0 0,0 0,0 0,0 0,0 0,-1 0,1 0,0 1,0-1,0 0,0 0,0 1,0-1,0 1,0-1,0 1,0 0,0-1,-1 1,-5 7,-1 1,1-1,0 1,1 1,0-1,0 1,1 0,0 0,1 1,0-1,1 1,0 0,1 0,0 0,0 7,-2-2,0-1,2 1,0 0,0 0,1 0,1 0,1 1,1-1,0 0,0 0,2-1,0 1,1-1,0 0,2 0,-1 0,2-1,0 0,1 0,0-1,1 0,0-1,1 0,5 3,-8-8,1-1,-1 0,2-1,-1 0,1 0,-1-1,1-1,0 1,1-2,-1 1,0-1,1-1,-1 0,1 0,0-1,-1-1,1 0,-1 0,1-1,-1 0,0-1,0 0,0 0,0-1,0-1,-1 0,0 0,0-1,0 0,0 0,-1-1,0 0,-1 0,4-6,-8 11,0-1,-1 0,1 0,-1 0,0 0,0 0,0 0,0-1,0 1,-1-1,0 1,0-1,0 0,0 1,0-1,-1 0,1 0,-1 1,0-1,0 0,-1 0,1 0,-1 1,0-1,0 0,0 1,0-1,0 1,-1-1,0 1,0 0,0-1,0 1,0 0,-1 0,0 0,-2-1,0 1,-1 1,1-1,-1 1,0 0,0 0,0 0,0 1,0 0,0 0,0 1,0-1,0 1,0 1,0-1,0 1,0 0,0 0,-1 1,3-1,0 0,1 0,-1 0,1 1,-1-1,1 1,0 0,0-1,-1 2,1-1,1 0,-1 0,0 1,0 0,1 0,0-1,-1 1,1 1,0-1,1 0,-1 0,0 1,1-1,0 1,0-1,0 1,0 0,1-1,-1 1,1 0,0 2,2 0,1 0,-1 0,1 0,0-1,1 1,-1-1,1 1,0-1,1-1,-1 1,1-1,0 1,0-1,0-1,1 1,-1-1,1 0,0 0,0 0,0-1,0 0,0 0,1-1,-1 0,3 1,130 23,-70-19</inkml:trace>
  <inkml:trace contextRef="#ctx0" brushRef="#br0" timeOffset="107850.06">21560 3940,'-11'4,"0"2,1-1,0 1,-1 1,2 0,-1 0,1 1,0 0,1 1,0 0,0 0,1 0,0 1,1 1,0-1,0 1,1 0,1 0,0 0,-1 5,5-12,0 0,0 0,1-1,-1 1,1 0,0 0,0-1,0 1,0-1,1 1,-1-1,1 1,0-1,0 0,0 0,1 0,-1 0,1 0,0-1,-1 1,1-1,0 1,0-1,1 0,-1 0,0-1,1 1,-1-1,1 0,0 1,-1-2,1 1,0 0,-1-1,1 1,0-1,0 0,0-1,-1 1,1-1,0 1,-1-1,1 0,0 0,-1-1,1 1,2-3,4 0,1-1,-2 0,1 0,-1-1,0-1,0 1,-1-2,1 1,-2-1,1 0,-1-1,0 1,-1-1,0-1,-1 1,3-8,2-5,-1 0,-1-1,-1 0,-1 0,-1-1,-1 0,0-3,0-5,-2 0,-1 0,-1 1,-2-1,-5-31,-12 14,18 48,1 0,-1-1,0 1,1 1,-1-1,0 0,0 0,0 0,0 0,0 0,0 1,0-1,0 0,0 1,0-1,0 1,0-1,0 1,0 0,-1-1,1 1,0 0,0 0,0 0,-1 0,1 0,0 0,0 0,0 0,-1 1,1-1,0 0,0 1,0-1,0 1,0-1,0 1,0-1,-1 2,-4 3,1 0,0 1,0 0,1 0,-1 0,1 0,1 1,-1 0,1 0,0 0,1 0,0 0,-1 7,-4 5,1 1,2 1,0-1,1 1,1-1,1 1,0 0,2-1,0 1,2 0,0-1,1 0,2 0,0 0,0 0,3 1,-3-12,1-1,0 1,0-2,1 1,0-1,1 0,0 0,0-1,0 0,0-1,1 0,0-1,0 0,1 0,-1-1,1 0,-1-1,1 0,0-1,0 0,0-1,-1 0,1-1,0 0,0 0,0-1,-1-1,1 0,-1 0,0-1,0 0,0-1,0 0,-1-1,0 0,0 0,0-1,-1 0,0-1,0 1,-1-1,0-1,-1 0,-3 6,-1 0,0-1,0 1,-1-1,1 0,-1 1,1-1,-1 0,0 0,-1 0,1 0,-1 0,1 0,-1 0,0 0,-1 0,1 0,-1 1,0-1,0 0,0-1,0 4,1 0,-1 0,0 1,0-1,1 0,-1 0,0 1,0-1,0 0,0 1,0-1,0 1,0 0,0-1,0 1,0 0,0-1,0 1,0 0,0 0,0 0,0 0,0 0,0 0,0 0,0 0,0 0,0 1,0-1,0 0,0 1,0-1,0 1,0-1,0 1,0-1,0 1,0 0,0 0,-30 30,29-28,1-1,-1 0,1 1,0-1,0 1,0-1,1 1,-1-1,1 1,-1-1,1 1,0 0,0-1,0 1,0 0,0-1,1 1,-1-1,1 1,0 0,-1-1,1 1,1-1,-1 0,0 1,0-1,1 0,-1 0,1 0,0 0,0 0,0 0,0 0,0-1,0 1,0-1,2 2,6 3,1-1,-1 0,1-1,0 0,0-1,0 0,11 2,31 3</inkml:trace>
  <inkml:trace contextRef="#ctx0" brushRef="#br0" timeOffset="113347.661">28799 3730,'0'232,"0"-230,-1-1,1 1,-1-1,1 1,0-1,-1 1,1-1,0 1,0 0,0-1,1 1,-1-1,0 1,1-1,-1 1,0 0,1-1,0 0,-1 1,1-1,0 1,0-1,0 0,0 1,0-1,0 0,0 0,0 0,0 0,1 0,-1 0,0 0,1-1,-1 1,1 0,-1-1,1 1,-1-1,1 1,-1-1,1 0,-1 0,1 1,0-1,7-5,0-1,0 1,0-1,-1-1,0 0,0 0,0 0,-1-1,0 0,-1 0,0-1,0 0,0-2,42-88,-61 181,13-79,0 0,0 0,1 0,-1 0,1 0,-1 0,1 0,0 0,0-1,0 1,1 0,-1 0,1-1,-1 1,1-1,0 1,0-1,0 0,0 0,1 0,-1 0,0 0,1 0,-1-1,1 1,0-1,-1 0,1 0,1 1,5-1,1 1,-1-1,1-1,-1 0,1 0,0-1,-1 0,0-1,1 0,-1 0,0-1,0 0,0-1,0 0,-1 0,1-1,-1 0,0 0,-1-1,1 0,-1-1,0 1,-1-1,0 0,0-1,0 0,-1 0,0 0,-1-1,0 1,0-1,-1 0,0 0,0 0,-1-1,1-8,-6-4,-8 35,10-8,0-1,0 1,1 0,-1 0,1-1,1 1,-1 0,1 0,-1 0,1-1,0 1,1-1,-1 1,1-1,0 1,0-1,1 0,-1 0,1 0,0 0,0 0,0 0,3 2,5 4,0 1,1-2,0 0,0 0,1-1,14 7,0-3,0-1,1-1,1-2,-1 0,1-2,1-2,-1 0,1-2,5-1,-32 0,1 0,0-1,-1 1,1-1,0 0,-1 0,1 0,0-1,-1 1,1-1,0 0,-1 0,1 0,-1-1,1 1,-1-1,0 0,0 0,0 0,0 0,0 0,0-1,0 1,-1-1,1 0,-1 0,0 0,0 0,0 0,1-2,-3-1,-1-1,1 0,-1 1,-1-1,1 1,-1-1,0 1,-1 0,1 0,-1 0,0 0,-1 0,0 1,1-1,-2 1,1 0,-1 0,1 1,-1-1,-1 1,1 0,0 1,-1-1,0 1,0 0,0 0,-3 0,4 0,0 1,0 0,1 1,-2-1,1 1,0 0,0 0,0 1,0-1,-1 1,1 0,0 1,0-1,-1 1,1 0,0 0,0 1,0 0,0 0,0 0,1 0,-1 1,1-1,-1 1,1 0,0 1,0-1,0 1,1 0,-1 0,1 0,0 0,0 0,0 1,1-1,-1 1,1 0,0 0,0 2,2-4,-1-1,1 1,0 0,0 0,0 0,0 0,1 0,-1 0,1-1,0 1,-1 0,1 0,1-1,-1 1,0 0,1-1,-1 0,1 1,0-1,-1 0,1 0,0 0,1 0,-1 0,0 0,0 0,1-1,-1 1,1-1,0 0,-1 0,2 1,92 20,-81-21,1 0,-1-1,1 0,-1-1,1-1,-1-1,8-2,-19 4,1 0,-1-1,0 1,0-1,1 0,-1 0,-1 0,1-1,0 1,0-1,-1 0,0 0,1-1,-1 1,0 0,-1-1,1 0,-1 0,0 0,1 0,-2 0,1 0,0 0,-1-1,0 1,0 0,0-3,-1 14,-1-1,1 1,1 0,-1-1,1 1,1-1,-1 1,1-1,0 1,0-1,1 0,0 0,0 0,0-1,1 1,0-1,0 1,0-1,1 0,-1-1,1 1,0-1,1 0,-1 0,1-1,0 0,-1 0,2 0,-1 0,0-1,2 0,-5-1,-1-1,1 0,0 0,-1 0,1 0,-1 0,1 0,0-1,-1 1,1-1,-1 0,1 0,-1 0,0 0,1 0,-1-1,0 1,0-1,0 1,0-1,0 0,0 0,0 1,-1-1,1-1,-1 1,1 0,-1 0,0-1,1-1,20-78,-16-96,-7 177,1 0,0 0,1 0,-1 0,0 0,0 0,0 0,1 0,-1 0,0 0,1 0,-1 0,0 0,1 1,0-1,-1 0,1 0,-1 1,1-1,0 0,0 0,-1 1,1-1,0 1,0-1,0 1,0-1,-1 1,1 0,0-1,0 1,0 0,0-1,0 1,0 0,0 0,0 0,0 0,0 0,0 0,0 0,0 1,0-1,47 17,-35-11,-11-5,13 4,1 1,-1 1,-1 1,1 0,-1 0,-1 2,1 0,-1 0,1 3,-12-9,1 0,-1 0,-1 0,1 0,-1 0,1 0,-1 1,0-1,-1 0,1 1,-1-1,0 0,0 1,0-1,-1 1,1-1,-1 0,0 1,-1 2,1-4,-1 0,1 1,0-1,1 0,-1 0,1 1,-1-1,1 1,0-1,1 0,-1 1,0-1,1 1,0-1,0 0,0 0,0 1,0-1,1 0,-1 0,1 0,0 0,0-1,0 1,0 0,0-1,1 1,-1-1,1 0,9 3,-1-1,1 0,0-1,0 0,0-1,0 0,0-1,1 0,-1-1,0-1,0 0,9-2,-9 2,-1 0,1-1,-1 0,1-1,-1 0,0-1,0 0,0-1,-1 0,0-1,0 0,0-1,-1 0,1 0,-2-1,1 0,-1 0,-1-1,1 0,-1-1,-1 1,0-2,0 1,-1 0,2-6,6-44,-12 58,-1 1,0-1,0 1,0 0,0-1,0 1,0-1,0 1,0 0,0-1,-1 1,1-1,0 1,-1 0,0 0,1-1,-1 1,0 0,1 0,-1-1,0 1,0 0,0 0,0 0,0 0,0 0,0 1,0-1,-1 0,1 0,0 1,0-1,-1 1,1-1,0 1,-1-1,1 1,0 0,-1 0,0 0,-6 1,0 0,1 1,-1 0,1 1,-1 0,1 0,0 0,0 1,0 0,1 0,-1 1,1 0,0 0,0 1,1-1,0 1,-4 6,5-8,1 1,0-1,0 1,0-1,1 1,-1 0,1 0,1 1,-1-1,1 0,0 1,0-1,0 0,1 1,-1-1,1 1,1-1,-1 1,1-1,0 1,0-1,1 0,-1 0,1 0,1 1,-1-2,0 1,1 0,0 0,0-1,1 0,0 1,13 11,2-1,0 0,0-2,1 0,1-1,0-1,1-1,0-1,0-1,1-1,0-1,0-1,0-1,18 0,24 4</inkml:trace>
  <inkml:trace contextRef="#ctx0" brushRef="#br0" timeOffset="108547.205">23311 3940,'22'-2,"-1"0,1-1,-1-1,0-2,-1 0,1 0,-1-2,0-1,-1 0,0-2,14-10,-21 13,0-1,0 0,-2 0,1-1,-1-1,0 0,-1 0,-1-1,1 0,-2 0,0-1,0 0,-2 0,1-1,-2 1,1-1,-2 0,0-1,1-12,-4 24,1 0,-1 1,1-1,-1 0,0 1,0-1,0 0,0 0,0 1,-1-1,0 0,1 1,-1-1,0 1,0-1,0 1,0-1,-1 1,1-1,-1 1,1 0,-1 0,0 0,0 0,0 0,0 0,0 1,0-1,-1 1,1-1,0 1,-1 0,1 0,-1 0,1 0,-1 0,0 1,1-1,-1 1,0 0,0-1,1 1,-1 1,0-1,1 0,-1 1,0-1,1 1,-2 0,-5 5,0 1,0 1,1-1,-1 2,2-1,-1 1,1 0,1 0,-1 1,2 0,-1 0,2 0,-1 1,1 0,1 0,-3 11,-9 46,2 0,4 1,2 1,4-1,3 1,2 0,4-1,11 49,6 166,-29-188,-2-67</inkml:trace>
  <inkml:trace contextRef="#ctx0" brushRef="#br0" timeOffset="108802.78">23337 4269,'16'-7,"18"-4,17-5,16-2,9-2,6 0,-3 1,-14 4</inkml:trace>
  <inkml:trace contextRef="#ctx0" brushRef="#br0" timeOffset="109435.538">23929 4125,'-10'-216,"3"189,33 32,254 75,-277-79,1-1,-1 1,0 0,0 1,0-1,0 0,0 1,0 0,0-1,0 1,-1 0,1 1,-1-1,1 0,-1 1,0-1,0 1,0 0,0 0,0 0,-1-1,1 2,-1-1,0 0,0 0,0 0,-1 1,1-1,0 3,-30 65,7-27,21-42,0-1,1 1,-1 0,1-1,0 1,0 0,-1 0,1-1,0 1,0 0,1 0,-1-1,0 1,1 0,-1 0,1-1,-1 1,1 0,0-1,0 1,0-1,-1 1,2-1,-1 0,0 1,0-1,0 0,1 1,-1-1,0 0,1 0,-1 0,1-1,-1 1,1 0,0 0,-1-1,1 1,0-1,-1 1,2-1,77 10,-66-10,0-1,1 0,-1-1,0-1,0 0,0-1,0 0,0-1,-1-1,0 0,0-1,4-3,-10 5,0 0,0 0,-1 0,0-1,0 0,0 0,-1 0,0-1,0 0,-1 0,0 0,0-1,-1 1,1-1,-2 0,1 0,-1 0,0 0,-1 0,0 0,0-1,-1 0,1 7,-1 1,1-1,-1 0,1 0,-1 1,0-1,0 0,0 0,0 0,0 0,0 1,-1-1,1 0,-1 0,1 0,-1 1,0-1,1 0,-1 1,0-1,0 1,0-1,0 1,0-1,-1 1,1 0,0-1,-1 1,1 0,-1 0,1 0,-1 0,1 0,-1 0,0 1,1-1,-1 1,0-1,0 1,0-1,1 1,-1 0,0 0,0 0,0 0,0 0,1 0,-1 1,0-1,0 1,1-1,-1 1,0 0,-6 4,2 1,-1 1,1-1,0 1,0 0,1 0,0 1,0-1,0 1,1 0,1 1,-1-1,1 1,1-1,0 1,0 0,0 0,1 0,1 2,0-5,0-1,0 0,1 1,0-1,0 0,0 1,1-1,0 0,0 0,0 0,0 0,1 0,0-1,0 1,0-1,1 0,-1 0,1 0,0 0,0-1,0 1,1-1,-1 0,1-1,0 1,0-1,0 0,0 0,0 0,1 0,50 12,0-4</inkml:trace>
  <inkml:trace contextRef="#ctx0" brushRef="#br0" timeOffset="109685.869">25087 3967,'-16'2,"-11"5,-4 4,-1 7,5 4,7 4,7 1,10 1,13-3,13-2,11-6,10-6,6-4,3-6,-1-7,-8-4</inkml:trace>
  <inkml:trace contextRef="#ctx0" brushRef="#br0" timeOffset="109965.588">25338 3954,'-1'9,"0"0,1 0,0 0,1 1,0-1,0 0,1 0,1 0,-1 0,1-1,1 1,-1-1,1 1,1-1,0 0,0-1,0 1,1-1,0 0,1-1,-1 1,1-1,1-1,-1 1,1-1,-2-2,1 0,0-1,0 0,-1 0,1-1,1 0,-1 0,0 0,0-1,0 0,0 0,0-1,0 0,0 0,0-1,0 0,0 0,0-1,-1 0,1 0,-1 0,0-1,0 0,0 0,0 0,-1-1,0 0,0 0,0 0,0-1,2-5,3-3,-1-1,-1 0,-1 0,0-1,-1 0,-1 0,0 0,0-8,4-8,5 2,-7 23</inkml:trace>
  <inkml:trace contextRef="#ctx0" brushRef="#br0" timeOffset="110932.8">25851 4098,'20'-3,"0"0,0-2,0 0,0-1,-1-1,0-1,-1 0,0-2,0 0,-1-1,0-1,13-11,-26 19,0 0,0 0,0 0,0-1,-1 0,0 1,0-1,0 0,-1 0,0-1,1 1,-2 0,1-1,-1 1,0-1,0 0,0 1,-1-1,0 0,0 1,0-1,-1 0,0 1,0-1,0 0,-1 0,0 4,1 0,0 1,-1-1,1 0,-1 1,0-1,1 1,-1 0,0-1,0 1,0 0,0 0,0 0,0 1,0-1,0 0,-1 1,1-1,0 1,0 0,-1 0,1 0,0 0,0 0,-1 0,1 0,0 1,0-1,0 1,0 0,0 0,0 0,0 0,0 0,-1 1,-4 1,1 1,0 0,0 0,0 0,0 1,1 0,0 0,0 1,0-1,-1 5,2-6,1 0,0 1,0 0,1 0,-1 0,1 0,0 0,1 0,-1 0,1 0,0 1,0-1,1 1,-1-1,1 1,1-1,-1 1,1-1,0 0,0 1,0-1,1 0,-1 0,1 1,1-1,-1-1,1 1,0 0,0-1,0 1,1-1,-1 0,5 4,1-3,0 0,0 0,0-1,0 0,1-1,0 0,0 0,-1-1,2 0,-1-1,0 0,0-1,0 0,0-1,0 0,6-1,-9 1,0 0,-1-1,0 0,1 0,-1-1,0 1,0-1,0 0,-1-1,1 0,-1 0,0 0,0 0,0-1,0 0,-1 0,0 0,0 0,0-1,-1 0,0 0,0 0,0 0,-1 0,2-4,2-77,-10 125,3-33,0-1,1 1,-1 0,1 0,0-1,1 1,-1 0,1 0,0-1,0 1,0 0,0-1,1 1,0-1,0 0,0 0,1 0,-1 0,1 0,0 0,0 0,0-1,1 0,-1 1,1-1,0 0,1 0,3-2,0 0,0 0,0 0,0-1,0-1,0 0,0 0,0 0,0-1,-1 0,1 0,0-1,-1 0,0 0,1-1,-1 0,-1-1,1 1,-1-1,1 0,-2-1,1 1,0-1,-1 0,0-1,-1 1,1-1,-1 0,-1 0,1-1,-1 1,0-1,-1 1,0-1,0 0,0-5,-5 1,-4 30,6-12,0 1,1-1,0 0,0 0,0 1,1-1,0 0,0 0,0 1,1-1,0 0,0-1,1 1,0 0,0-1,0 1,0-1,1 0,0 0,0 0,0-1,1 1,-1-1,1 0,0 0,1-1,-1 1,0-1,1-1,0 1,0-1,0 0,0 0,0 0,0-1,0 0,5 0,-4 1,-1-1,1 0,-1-1,0 0,1 0,-1 0,1 0,-1-1,0 0,1-1,-1 1,0-1,0-1,0 1,0-1,0 0,-1 0,1 0,-1-1,0 0,0 0,0 0,0-1,-1 0,0 0,1-1,3-13,-1 1,-1-1,-1-1,-1 1,0-1,-2 1,0-1,-1 0,-1 0,-2-15,2 5,0-1,1-53,-3 0,-4 0,-7-19,-15 20,28 82,-1 0,1 0,-1 0,0 0,1 0,-1 0,0 0,0 0,0 0,0 1,0-1,0 0,0 0,0 1,0-1,0 1,0-1,0 1,0-1,0 1,-1 0,1-1,0 1,0 0,-1 0,1 0,0 0,0 0,0 0,-1 0,1 0,0 1,0-1,0 0,-1 1,1-1,0 1,0-1,0 1,0 0,0 0,0-1,0 1,0 0,-32 47,25-22,1 0,1 1,2 0,0 0,2 0,1 0,1 0,1 0,2 0,0 0,2 0,1-1,1 0,5 11,1-1,1-1,1 0,2-1,1-1,2-1,1 0,12 12,-12-21,-5-9</inkml:trace>
  <inkml:trace contextRef="#ctx0" brushRef="#br0" timeOffset="111181.222">26561 3598,'20'4,"21"4,20 6,21 1,16 2,7 1,-1 1,-9 1,-21-3</inkml:trace>
  <inkml:trace contextRef="#ctx0" brushRef="#br0" timeOffset="111429.884">27299 3901,'-40'98,"39"-95,0 0,1 0,-1 0,1 1,0-1,0 0,0 0,0 0,1 0,-1 0,1 0,0 1,0-1,0-1,0 1,1 0,-1 0,1 0,0-1,-1 1,1-1,0 1,1-1,-1 0,0 0,1 0,-1 0,1 0,-1 0,1-1,1 1,1 1,0-1,0-1,0 1,0-1,0 0,0 0,0 0,0-1,1 0,-1 0,0 0,0-1,0 1,0-1,0 0,1-1,-2 1,1-1,0 0,0-1,-1 1,1-1,-1 0,1 0,-1 0,0 0,-1-1,1 1,0-1,-1 0,0 0,0-1,0 1,-1-1,1 1,-1-1,0 0,0 0,-1 0,1-1,-1 1,1 0,-1-1,0 1,0 0,-1-1,1 0,-1 1,0-1,-1 1,0-1,1 1,-2 0,1-1,-1 1,1 0,-2 0,1 0,0 0,-1 0,0 0,0 1,0-1,-1 1,0 0,1 0,-2 0,1 0,0 1,-1 0,1 0,-1 0,0 0,0 1,0 0,0 0,-4-1,3 1,-1 1,1 0,0 0,-1 1,1-1,-1 1,1 1,-1-1,1 1,-1 0,1 1,0 0,0 0,-1 0,1 0,1 1,-1 0,0 0,1 1,-1 0,1 0,0 0,1 0,-1 1,1 0,-1 0,2 0,-1 0,0 1,1-1,0 1,1 0,-1 0,1 0,0 1,0-1,3-2,-1 0,1-1,0 1,0-1,0 1,1-1,-1 1,1-1,0 0,-1 1,2-1,-1 0,0 0,1-1,-1 1,1 0,0-1,0 0,0 1,0-1,0 0,0-1,1 1,-1-1,0 1,1-1,0 0,-1 0,1 0,3-1,26 8</inkml:trace>
  <inkml:trace contextRef="#ctx0" brushRef="#br0" timeOffset="111601.353">27628 3690,'4'-22,"2"-17,0-10,-6-2,-7 6,-10 8,-7 11,-10 12,-6 12,-2 14,2 13,4 10,10 7,8-2</inkml:trace>
  <inkml:trace contextRef="#ctx0" brushRef="#br0" timeOffset="111848.693">27588 4019,'16'9,"11"5,11 3,7 0,10 0,9-3,9-4,-8-4</inkml:trace>
  <inkml:trace contextRef="#ctx0" brushRef="#br0" timeOffset="106335.265">18560 4045,'-5'-1,"0"0,-1 0,1 1,0 0,-1 0,1 0,0 0,-1 1,1 0,0 0,0 0,0 1,0 0,0 0,0 0,0 1,1-1,-1 1,1 0,0 0,-1 1,1-1,1 1,-1 0,1 0,-1 0,1 1,0-1,1 1,-1-1,1 1,0 0,0 0,1 0,-1 3,2-4,0 0,1 0,0 0,0 0,0 0,1 0,-1 0,1-1,0 1,0-1,0 1,0-1,1 0,-1 0,1 0,0 0,0 0,0 0,0-1,1 1,-1-1,1 0,-1 0,1-1,2 2,101 27,-87-27,1-1,0 0,0-2,-1-1,1 0,0-2,0 0,-1-1,0-1,0-1,0-1,-1 0,0-2,0 0,1-3,-13 7,0 0,-1 0,0-1,0 0,0 0,-1 0,0-1,0 0,-1 0,0 0,0 0,-1-1,0 1,0-1,0 0,-1 0,-1 0,2-7,-3 13,0 1,0-1,0 0,0 1,0-1,0 0,0 1,0-1,0 0,-1 1,1-1,-1 1,1-1,-1 1,0-1,0 1,1-1,-1 1,0-1,0 1,0 0,-1 0,1 0,0-1,0 1,-1 0,1 0,0 1,-1-1,1 0,-1 0,1 1,-1-1,0 1,1-1,-1 1,0 0,1 0,-1-1,0 1,1 0,-1 1,0-1,-2 0,0 0,0 1,0 0,0 0,0 0,0 0,0 1,0 0,1-1,-1 1,0 1,1-1,0 0,-1 1,1 0,0 0,0 0,0 2,1-1,0 1,0 0,0 0,1 0,-1 0,1 0,0 0,1 0,-1 0,1 0,0 0,1 1,-1-1,1 0,0 0,0 0,0 0,1 0,0 0,0-1,0 1,0 0,1-1,0 1,0-1,0 0,0 0,1 0,0-1,-1 1,1-1,0 0,1 0,-1 0,1-1,-1 1,1-1,0 0,2 0,16 8,0 0,1-2,0-1,0 0,0-2,1-1,0-1,0-1,0-1,0-1,13-3,18-2</inkml:trace>
  <inkml:trace contextRef="#ctx0" brushRef="#br0" timeOffset="106965.881">19521 4125,'1'-4,"-1"1,1 0,-1-1,1 1,-1-1,0 1,-1-1,1 1,0 0,-1-1,0 1,0 0,0-1,0 1,-1 0,1 0,-1 0,1 0,-1 0,0 0,-1 1,1-1,0 0,-1 1,1 0,-1 0,0 0,0 0,1 0,-2 0,1 1,0-1,0 1,0 0,-1 0,1 0,0 0,-1 1,0-1,-8 0,-1-1,1 2,0-1,-1 2,1 0,-1 0,1 1,0 1,0 0,0 0,0 1,0 1,1 0,0 0,0 2,0-1,1 1,0 0,0 1,1 1,0-1,-4 6,11-12,0 0,0 1,1-1,-1 0,0 1,1-1,-1 1,1 0,0-1,0 1,0 0,0 0,1 0,-1 0,1 0,0 0,0-1,0 1,0 0,0 0,0 0,1 0,0 0,-1 0,1 0,0-1,0 1,1 0,-1-1,1 1,-1-1,1 1,0-1,0 0,0 1,1 0,7 2,-1-1,1 0,0 0,0-1,0 0,0-1,0 0,0-1,1 0,-1-1,1 0,-1 0,1-1,-1-1,0 1,7-3,-9 2,0 0,0-1,-1 1,1-2,0 1,-1-1,0 0,0 0,0-1,-1 0,1 0,-1-1,0 0,-1 0,1 0,-1-1,-1 1,1-1,-1 0,0-1,-4 8,1 0,-1 0,0 1,0-1,0 0,1 0,-1 1,0-1,1 0,-1 0,0 0,0 0,1 1,-1-1,0 0,1 0,-1 0,0 0,1 0,-1 0,0 0,1 0,-1 0,0 0,1 0,-1 0,0 0,1 0,-1 0,0 0,1 0,-1-1,0 1,1 0,0 18,1-14,-1 1,1-1,-1 1,2-1,-1 0,0 0,1 0,-1 0,1 0,0 0,1-1,-1 1,1-1,-1 0,1 0,0-1,0 1,0-1,0 1,1-1,-1-1,1 1,-1-1,1 1,-1-1,1-1,2 1,3 1,-1-1,1-1,0 0,-1 0,1-1,-1 0,1 0,-1-1,1-1,-1 1,0-2,0 1,3-3,-3 0,0 0,-1-1,0 0,0 0,0-1,-1 0,0-1,-1 1,0-1,0-1,-1 1,0-1,-1 0,3-7,23-43,-28 57,0 0,1 0,-1 0,0 1,1-1,0 1,-1-1,1 1,0 0,0 0,0 1,0-1,1 0,-1 1,0 0,1 0,-1 0,1 0,-1 1,1-1,-1 1,1 0,-1 0,1 0,-1 0,1 1,0-1,-1 1,0 0,3 1,101 46,-105-47,22 13,-1 0,-1 1,0 1,-1 1,-1 0,-1 2,6 8,-24-26,1 0,-1 0,0 1,1-1,-1 0,0 1,0 0,0-1,0 1,0-1,-1 1,1 0,0 0,-1-1,1 1,-1 0,1 0,-1 0,0 0,0 0,0-1,0 1,0 0,-1 0,1 0,0 0,-1 0,1-1,-1 1,0 0,0-1,1 1,-1 0,0-1,-1 1,1-1,0 1,0-1,-1 0,1 1,0-1,-1 0,1 0,-1 0,0 0,1 0,-1 0,0-1,0 1,-22 8,0-2,-1 0,1-2,-1-1,0-1,-18 0,16-1</inkml:trace>
  <inkml:trace contextRef="#ctx0" brushRef="#br0" timeOffset="103434.015">12545 4362,'2'-29,"2"1,0-1,2 1,1 1,2-1,10-24,-17 47,0-1,0-1,1 1,-1 0,1 0,1 0,-1 0,1 1,0-1,0 1,4-4,-6 9,1-1,-1 1,0 0,0 0,1 0,-1 0,0 0,0 1,1-1,-1 1,0-1,0 1,0 0,0 0,0 0,0 0,0 0,0 0,0 0,0 1,0-1,-1 1,1 0,-1-1,1 1,-1 0,0 0,1 0,-1 0,0 0,0 0,-1 0,1 0,0 2,12 17,-1 0,-1 1,-1 1,-1 0,-2 0,0 0,3 19,-12-1,1-41,1 1,0 0,0-1,0 1,0 0,-1 0,1-1,0 1,-1 0,1-1,0 1,-1-1,1 1,-1 0,1-1,-1 1,1-1,-1 1,0-1,1 0,-1 1,1-1,-1 0,0 1,1-1,-1 0,0 1,0-1,1 0,-1 0,0 0,1 0,-1 0,0 0,0 0,1 0,-1 0,0 0,0 0,1-1,-1 1,0 0,1 0,-1-1,0 1,1 0,-1-1,1 1,-1-1,0 1,1-1,-1 1,-4-5,0 0,0 0,1 0,0-1,0 1,0-1,0 0,1 0,0 0,0-1,1 1,0-1,0 0,2 5,0 0,1 0,0 0,-1 0,1 0,0 0,0 0,0 0,0 0,1 1,-1-1,0 0,1 1,-1-1,1 1,0 0,-1-1,1 1,0 0,0 0,0 0,-1 0,1 0,0 0,0 1,1-1,-1 1,0-1,0 1,0 0,0 0,0 0,0 0,0 0,1 1,-1-1,0 0,1 1,9-2,11-2,4 1,1-1,-1-1,-1-1,1-1,-1-2,0-1,-1-1,0 0,0-2,1-3,-23 14,0 0,-1-1,1 1,-1 0,0-1,1 0,-1 0,0 1,0-1,0 0,0-1,-1 1,1 0,-1-1,1 1,-1 0,0-1,0 0,0 1,0-1,0 0,0 1,-1-1,1 0,-1 0,0 0,0 1,0-1,0 0,-1 0,1 0,-1 1,1-1,-1 0,0 1,0-1,0 0,-1 1,1-1,-1 1,1 0,-1-1,0 1,0 0,0 0,0 0,0 0,-1 0,0 1,-1-1,0 1,1-1,-1 1,0 1,0-1,0 0,0 1,0 0,0 0,0 0,1 0,-1 1,0 0,0-1,0 1,0 1,1-1,-1 0,0 1,1 0,-1 0,1 0,0 0,0 1,0-1,0 1,0 0,0 0,1 0,-1 0,1 0,0 0,0 1,0-1,1 1,-1-1,1 1,0 0,0 0,0 0,0-1,0 1,1 0,0 0,0 0,0 0,0 0,1 0,0 0,-1 0,2 2,0 1,1-1,0 0,0 0,0 0,1 0,-1 0,1-1,1 1,-1-1,1 0,0 0,0-1,0 0,1 0,-1 0,1 0,0-1,5 2,4 2,1-1,0 0,1-1,-1-1,1-1,16 2,12-2</inkml:trace>
  <inkml:trace contextRef="#ctx0" brushRef="#br0" timeOffset="104019.347">13479 4032,'0'12,"0"-1,1 1,0 0,1-1,0 0,1 1,0-1,1 0,0 0,1-1,0 1,1-1,0 0,0 0,1-1,0 0,1 0,5 4,-9-10,-1-1,1 0,0 0,0 0,0 0,0-1,0 1,0-1,0 0,0-1,1 1,-1-1,0 0,1 0,-1 0,0 0,0-1,1 1,-1-1,0 0,0-1,0 1,0-1,0 0,0 0,-1 0,1 0,0 0,-1-1,3-2,0-1,1 0,-1 0,0-1,-1 1,0-1,0-1,0 1,-1-1,0 1,-1-1,0 0,0-1,0 1,1-9,-1-42,4 130,-4-64,0-1,0 1,0-1,1 0,0 0,1 0,-1-1,1 0,0 1,0-2,1 1,0-1,-1 1,2-2,-1 1,0-1,1 0,-1 0,1 0,0-1,0 0,0-1,0 0,0 0,0 0,0-1,0 0,0 0,1-1,-1 1,0-2,0 1,0-1,-1 0,1-1,0 1,-1-1,1-1,-1 1,0-1,0 0,0-1,-1 1,0-1,0 0,0 0,0-1,-1 1,3-6,-2 1,0-1,-1 0,0 0,-1 0,0 0,-1-1,0 0,-1-2,-2 31,0 0,2 0,0 0,1 0,0 0,1 0,1-1,1 1,0-1,1 0,3 2,33 28,-19-34</inkml:trace>
  <inkml:trace contextRef="#ctx0" brushRef="#br0" timeOffset="104401.396">14362 4058,'-1'14,"0"0,1 0,0 0,2 0,-1 0,2 0,0 0,0-1,2 1,-1-1,2 0,0 0,0-1,3 4,-7-14,1 1,-1 0,1-1,-1 1,1-1,0 0,0 0,0 0,0 0,1-1,-1 1,0-1,1 0,-1 0,1 0,-1 0,1-1,-1 1,1-1,0 0,-1 0,1 0,-1-1,1 1,-1-1,1 0,-1 0,1 0,-1 0,0-1,1 1,-1-1,0 0,0 0,0 0,0 0,-1-1,1 1,0-1,8-6,-1 0,0 0,-1-1,0 0,0-1,-1 0,-1 0,0-1,0 0,-1 0,-1-1,0 1,0-1,-1 0,-1-1,1-8,-17 39,12-14,0 1,0-1,0 1,0 0,1-1,0 1,0 0,0-1,0 1,0-1,1 1,0 0,-1-1,1 1,1-1,-1 1,0-1,1 0,0 0,0 1,0-1,0 0,0-1,1 1,-1 0,1-1,-1 1,1-1,0 0,0 0,0 0,1 0,-1 0,3 0,9 5,1 0,-1-2,1 0,1-1,-1 0,0-1,2-1,37 4</inkml:trace>
  <inkml:trace contextRef="#ctx0" brushRef="#br0" timeOffset="105001.255">15283 4164,'-4'-6,"-1"0,0 0,-1 1,1 0,-1 0,0 0,0 1,0 0,0 0,-1 1,0-1,0 2,0-1,0 1,0 0,0 0,-1 1,1 0,-1 0,1 0,-1 1,1 1,-1-1,1 1,0 0,-1 1,1 0,0 0,0 1,0-1,0 1,0 1,1 0,0 0,-1 0,1 0,1 1,-1 0,1 0,-3 4,6-8,1 1,-1 0,1 0,-1 0,1 0,0 0,-1 0,1 0,0 0,0 1,1-1,-1 0,0 1,1-1,-1 1,1-1,0 0,0 1,0-1,0 1,0-1,1 1,-1-1,1 0,0 1,-1-1,1 0,0 0,0 1,0-1,1 0,-1 0,1 0,-1 0,1 0,-1-1,1 1,0 0,0-1,0 1,0-1,0 0,0 0,0 1,0-1,1-1,-1 1,1 0,7 1,-1 0,0-1,1 0,-1-1,1 0,-1 0,1-1,-1 0,1-1,-1 0,0-1,0 0,0 0,0-1,-1 0,1 0,-1-1,0 0,0 0,6-6,13-33,-35 62,8-14,0 0,0 0,1 0,-1 0,1 0,0-1,0 1,0 0,0 0,1-1,-1 1,1-1,0 0,0 1,1-1,-1 0,0 0,1 0,0 0,0-1,0 1,0-1,0 0,0 1,1-2,-1 1,1 0,-1-1,1 1,0-1,-1 0,1 0,0-1,0 1,0-1,0 0,0 0,-1 0,1 0,0-1,0 1,1-1,9-1,-1-1,0 0,0-1,0 0,0-1,-1 0,1-1,-2-1,1 0,-1 0,0-1,0 0,-1-1,0-1,0 1,-1-1,-1-1,1 0,-2 0,0-1,0 0,-1 0,0 0,-1-1,-1 0,0 0,-1 0,0 0,-1 0,0-2,2-3,-1 0,-1 0,0 0,-2 0,0-1,-1 1,0 0,-2 0,0 0,-1 0,-1 0,-1 1,-2-4,7 17,-1 1,0 0,0 0,-1 1,1-1,-1 0,1 1,-1-1,0 1,0 0,0 0,0 0,0 0,0 1,0-1,-1 1,1 0,-1 0,1 0,-1 0,1 1,-1-1,1 1,-1 0,0 0,1 0,-1 1,1-1,-1 1,1 0,-1 0,1 0,-1 0,1 1,-3 0,-4 4,0-1,0 1,1 0,0 1,0 0,0 1,1 0,0 0,0 1,-5 8,7-9,0 1,0-1,1 1,0 0,1 0,0 1,1-1,-1 1,2 0,0 0,0 0,0 0,1 0,1 0,0 1,0-1,1 0,1 0,-1 0,1 0,1 0,0 0,1-1,-1 1,2-1,-1 0,1 0,5 5,6 2,1-1,1 0,0-1,1-1,1-1,0-1,0 0,1-2,1 0,-1-1,1-2,1 0,7 0,53 13</inkml:trace>
  <inkml:trace contextRef="#ctx0" brushRef="#br0" timeOffset="120962.558">11151 5401,'-15'-5,"0"1,1 0,-1 1,-1 0,1 2,0-1,0 2,-1 0,1 1,-10 2,17-2,0 0,0 1,1 0,-1 0,1 1,0 0,-1 1,1-1,0 1,1 1,-1-1,1 1,0 0,0 0,1 1,-1 0,1 0,0 0,1 1,0 0,-1 1,4-6,-1 1,1-1,0 1,0-1,0 1,0 0,1 0,-1 0,1-1,0 1,-1 0,1 0,0 0,1 0,-1 0,1-1,-1 1,1 0,0 0,0-1,0 1,0 0,0-1,1 1,-1-1,1 0,0 1,-1-1,1 0,0 0,1 0,-1 0,0 0,0-1,1 1,-1-1,1 1,-1-1,1 0,2 1,3 0,0 0,1 0,-1-1,0 1,1-2,0 1,-1-2,1 1,-1-1,1 0,-1 0,1-1,-1-1,0 1,0-1,0-1,0 1,-1-1,7-5,-3 3,-1-1,0-1,0 0,-1 0,0-1,0 0,-1 0,0-1,-1 0,0-1,-1 1,0-1,3-7,-3-7,0 1,-1-1,-2 0,-1 0,0 0,-2-1,-1 1,-1 0,-1 0,-4-13,6 30,-1-6,0 1,0 0,-1-1,-1 1,0 0,-1 1,0-1,-1 1,-5-8,11 20,0-1,0 1,-1 0,1-1,0 1,-1 0,1-1,0 1,-1 0,1-1,0 1,-1 0,1 0,0 0,-1-1,1 1,-1 0,1 0,-1 0,1 0,0 0,-1 0,1 0,-1 0,1 0,-1 0,1 0,0 0,-1 0,1 0,-1 0,1 0,-1 0,1 1,0-1,-1 0,1 0,0 1,-1-1,1 0,0 0,-1 1,1-1,0 0,-1 1,1-1,0 0,0 1,-1-1,1 1,0-1,0 0,0 1,0-1,0 1,-1-1,1 1,-9 27,9-28,-5 29,0 1,2-1,1 1,1 0,2 0,1-1,1 1,1 0,9 27,-9-43,1 0,1 0,0-1,1 0,0 0,1 0,1-1,0 0,10 10,-14-16,1-1,-1 0,1-1,0 1,0-1,0 0,1 0,-1-1,1 0,0 0,0 0,0-1,0 0,1-1,-1 1,1-2,-1 1,0-1,1 0,4-1,-5 0,0-1,0-1,0 1,-1-1,0-1,1 1,-1-1,-1 0,1 0,0-1,-1 0,0 0,0 0,0 0,-1-1,0 0,0 0,0 0,-1 0,0 0,0-1,-1 0,0 1,0-1,0 0,-1 0,0 0,0 0,-1-1,0 1,0 0,-1-7,-2 76,2-39,9 81,12-78,-7-23</inkml:trace>
  <inkml:trace contextRef="#ctx0" brushRef="#br0" timeOffset="121419.541">11413 5138,'74'25,"-48"-18,0 2,-1 1,0 0,-1 2,0 1,-1 1,7 6,-23-13,0 1,0 0,-1 0,0 1,0-1,-1 2,0-1,0 0,-1 1,-1 0,0 0,0 0,-1 0,0 0,0 1,-1-1,-1 1,0 5,9 56,-8-69,-1 0,1-1,-1 1,1 0,0 0,0-1,0 1,0-1,0 1,1-1,-1 0,1 1,0-1,0 0,-1 0,1 0,1 0,-1 0,0-1,0 1,1-1,-1 1,0-1,1 0,0 0,-1 0,1 0,0 0,-1-1,1 1,0-1,0 0,-1 0,1 0,0 0,0 0,0-1,-1 1,1-1,2 0,6-3,0-1,0 0,-1 0,1-1,-1 0,-1-1,1 0,-1-1,-1 1,1-2,-1 1,-1-1,1-1,-2 1,1-1,-1 0,-1-1,0 1,2-8,1-17,-16 58,8-19,0 0,0 0,0 0,0 1,1-1,0 0,0 0,0 0,1 0,-1 0,1 0,0-1,0 1,0 0,0-1,1 0,-1 1,1-1,0 0,0 0,0-1,1 1,-1 0,0-1,1 0,0 0,3 1,8 4,0-1,0-1,0 0,0-2,1 1,14 0,44 2,-3-5</inkml:trace>
  <inkml:trace contextRef="#ctx0" brushRef="#br0" timeOffset="121981.642">13545 5230,'0'13,"0"19,0 16,0 14,0 12,0 7,0 3,0 0,0-2,0-4,-2-9,-3-14,-1-16</inkml:trace>
  <inkml:trace contextRef="#ctx0" brushRef="#br0" timeOffset="122251.411">13466 5309,'14'-12,"15"-2,12-1,10 6,6 6,-4 7,-4 5,-13 5,-10 4,-16 4,-18 2,-16-1,-14 1,-9-5,-3-2,3-4,8-5</inkml:trace>
  <inkml:trace contextRef="#ctx0" brushRef="#br0" timeOffset="122896.719">13901 5520,'14'-21,"-1"1,-1-2,-1 0,-1 0,-1-1,-1 0,0 0,-2-1,-1 0,-1 0,-1-1,-1 1,-2-12,1 34,-1-1,0 1,0 0,0 0,0-1,0 1,0 0,0-1,-1 1,0 0,1 0,-1-1,0 1,0 0,0 0,0 0,0 0,0 0,-1 0,1 1,-1-1,1 0,-1 1,0-1,0 1,0-1,1 1,-1 0,-1 0,1 0,0 0,0 0,0 0,0 1,-1-1,1 1,0 0,0-1,-1 1,1 0,0 0,-1 0,1 1,0-1,0 1,-1-1,1 1,0 0,-2 0,3 0,-1-1,1 1,-1 0,1 0,0 0,-1 0,1 0,0 0,0 0,0 1,0-1,0 0,0 1,0-1,0 1,0-1,0 1,1-1,-1 1,1-1,-1 1,1 0,0-1,-1 1,1 0,0-1,0 1,0 0,1-1,-1 1,0 0,0-1,1 1,-1-1,1 1,0-1,-1 1,1-1,0 1,0-1,0 1,0-1,0 0,0 1,0-1,1 0,-1 0,0 0,1 0,-1 0,0 0,1-1,13 5,-1 0,1-1,0-1,0-1,0 0,0-1,0-1,13 0,-6 0,24-1,-30 0,-1 0,1 1,-1 1,0 1,1 0,-1 1,1 1,-12-2,-1 0,0 1,0-1,0 1,-1 0,1 0,-1 0,1 0,-1 1,0-1,0 1,0-1,-1 1,0-1,1 1,-1 0,0 0,-1 0,1 0,-1 0,1 0,-1 0,0-1,-1 1,1 0,-1 0,0 0,0 0,0 0,0 0,-1 21,1-21,1 1,-1 0,1 0,0 0,1 0,-1 0,1-1,0 1,0 0,0 0,1-1,0 1,0-1,0 1,0-1,1 0,-1 0,1 0,0 0,1-1,-1 1,1-1,-1 1,1-1,0-1,0 1,0 0,0-1,1 0,-1 0,1 0,-1-1,1 1,3-1,1 0,-1 0,0-1,0 0,1-1,-1 1,0-2,0 1,0-1,0 0,0-1,0 0,-1 0,1-1,-1 0,0 0,0 0,0-1,-1 0,1-1,-1 0,0 0,2-1,0-1,-1 0,1-1,-2 0,1 0,-1 0,-1-1,0 0,0 0,-1 0,0-1,-1 1,0-1,1-9,-5 38,-1-9,0 0,1 1,0-1,0 0,1 0,0 1,1-1,0 0,1 0,0 1,0-1,1-1,0 1,0 0,1-1,0 1,1-1,0 0,0-1,6 8,7-6,-1-4</inkml:trace>
  <inkml:trace contextRef="#ctx0" brushRef="#br0" timeOffset="124035.204">14624 5059,'31'8,"129"48,-152-51,1-1,0 2,-1-1,0 1,0 1,-1 0,0 0,0 0,0 0,-1 1,0 1,-1-1,1 1,-2-1,3 7,15 85,-20-85,0 0,0-1,2 1,0-1,0 0,7 13,-9-23,0-1,0 1,0-1,1 0,-1 0,1 0,0 0,0 0,0-1,0 1,0-1,0 0,1 0,-1 0,1 0,-1-1,1 1,0-1,0 0,0 0,0 0,-1-1,1 0,0 1,0-1,0 0,0-1,0 1,0-1,2 0,2-1,0 0,-1-1,1 0,0 0,-1-1,0 1,0-2,0 1,0-1,0 0,-1 0,0-1,0 0,1-2,1-3,-1-1,-1 0,1-1,-2 1,0-1,0 0,-1 0,-1 0,0-1,-1 0,0 1,-1-1,-1-4,0 24,-1 2,0 1,1 0,0 0,0-1,1 1,0 0,1-1,0 1,0-1,1 1,0-1,0 0,1 0,0 0,0-1,1 1,4 4,-3-8,0 1,0-1,1 0,0 0,0 0,0-1,0 0,0-1,0 0,1 0,0 0,-1-1,1 0,-1 0,1-1,0 0,0-1,-1 0,1 0,-1 0,1-1,2-1,1 0,0-1,1 0,-1 0,-1-1,1-1,-1 0,0 0,0-1,-1 0,0-1,0 0,-1-1,0 1,2-4,-5 5,-1-1,1 1,-1-1,0 0,-1 0,0-1,0 1,-1-1,0 0,-1 1,0-1,0 0,-1 0,0-7,-11 36,10-14,0 0,0 0,1 1,0-1,0 0,1 1,0-1,0 0,0 0,1 0,0 1,0-2,0 1,1 0,0 0,0-1,0 1,1-1,0 0,0 0,0-1,1 1,-1-1,1 0,0 0,0 0,1-1,-1 0,1 0,-1 0,1-1,0 1,0-2,0 1,0-1,1 1,-1-2,0 1,1-1,2 0,0 0,0-1,0-1,0 0,0 0,-1 0,1-1,-1 0,0-1,0 0,0 0,0-1,-1 0,0 0,0-1,0 0,0 0,-1 0,5-7,5-9,0-1,-1-1,-1 0,-1-1,6-19,-18 41,10-18,-8 30,-6 19,0-15,1 0,1 0,0 0,1 0,0 1,1-1,1 0,0 0,0 0,2 2,-2-11,0 0,1-1,0 1,-1 0,1-1,0 1,1-1,-1 0,1 0,-1 0,1 0,0-1,0 0,0 0,0 0,1 0,-1 0,0-1,1 0,-1 0,1 0,0 0,0-1,109-5,-101 3,0 0,0-1,0-1,0 0,0-1,-1 0,0-1,0 0,0-1,-1 0,0-1,-1 0,1-1,-1 0,-1-1,0 0,0 0,-1-1,-1 0,0 0,0-1,-1 0,0 0,1-8,2-17,-2-1,-2 0,-1-1,-2 1,-2-1,-1 1,-3-13,3 37,-1 1,0-1,-1 1,0 0,-1 0,0 0,-6-10,9 20,0 0,-1 0,1 1,-1-1,0 0,0 1,0-1,0 1,-1 0,1 0,-1 0,1 0,-1 0,0 1,1-1,-1 1,0-1,0 1,0 0,0 0,0 0,0 1,0-1,-1 1,1 0,0 0,0 0,0 0,-1 0,1 1,0-1,0 1,0 0,0 0,-2 1,-8 5,0 1,1 0,0 0,0 1,1 1,0 0,0 0,2 1,-1 1,1-1,1 2,0-1,1 1,0 0,1 0,0 1,-1 7,2-8,0 0,1 0,1 1,0-1,1 1,0 0,1 0,0 0,1 0,1 0,0 0,1-1,1 1,0 0,1-1,0 0,1 1,0-2,1 1,1-1,0 0,1 0,0-1,5 6,9 3,1-1,0-2,1 0,1-2,1 0,0-2,0-1,2-1,-1-1,1-1,1-2,-1-1,1-1,24 1,31 3</inkml:trace>
  <inkml:trace contextRef="#ctx0" brushRef="#br0" timeOffset="125183.438">17796 4979,'39'270,"-39"-268,0-1,0 1,0 0,0-1,1 1,-1 0,0-1,1 1,-1-1,1 1,-1 0,1-1,0 1,0-1,-1 0,1 1,0-1,0 1,1-1,-1 0,0 0,0 0,1 0,-1 0,0 0,1 0,-1 0,1-1,-1 1,1 0,-1-1,1 1,0-1,-1 0,1 1,0-1,-1 0,1 0,0 0,-1 0,1-1,13-8,0-2,-1 0,0-1,-1 0,0-1,-1 0,-1-1,4-6,-12 16,73-101,-76 106,0-1,0 0,0 0,0 1,0-1,0 0,0 0,1 0,-1 1,0-1,0 0,0 0,0 0,0 1,1-1,-1 0,0 0,0 0,0 0,1 1,-1-1,0 0,0 0,0 0,1 0,-1 0,0 0,0 0,1 0,-1 0,0 0,0 0,1 0,-1 0,0 0,0 0,1 0,-1 0,0 0,0 0,1 0,-1 0,0 0,0 0,1 0,-1 0,0-1,0 1,0 0,1 0,-1 0,0 0,0-1,0 1,0 0,0 0,1 0,-1-1,0 1,0 0,0 0,0-1,0 1,0 26,0-21,0-3,-1 4,0 0,0 0,0 0,1 0,0 1,0-1,1 0,0 0,0 0,0-1,1 1,-1 0,2 0,-1-1,0 1,1-1,0 0,1 1,-1-1,1-1,0 1,0-1,0 1,0-1,5 3,-2-4,-1 0,1 0,0 0,0-1,0 0,0-1,0 1,0-1,0-1,1 1,-1-1,0-1,0 1,1-1,-1 0,0-1,0 0,0 0,0-1,-1 1,1-1,-1-1,1 1,-1-1,0 0,-1-1,1 1,-1-1,1 0,-2-1,1 1,0-1,-1 0,0 0,-1 0,1-1,-1 0,24-80,-27 177,0-85,0 0,0 0,1-1,0 1,0 0,0-1,0 1,0-1,1 1,0-1,0 0,0 1,1-1,-1 0,1 0,0-1,0 1,1-1,-1 1,1-1,-1 0,1 0,0-1,0 1,0-1,0 0,1 0,-1 0,1-1,-1 1,1-1,0 0,-1 0,1-1,0 1,0-1,-1 0,1-1,0 1,3-1,0-3,0 0,-1-1,1 1,-1-1,0-1,-1 0,1 1,-1-2,0 1,0-1,-1 0,0 0,0-1,-1 1,0-1,0 0,-1 0,0 0,0-1,-1 1,0-1,0 0,-1 1,0-1,-1-7,5 127,-4-106,0 0,1-1,-1 1,1 0,0 0,0-1,1 1,-1-1,1 0,0 0,0 0,0 0,1 0,0-1,-1 1,1-1,0 0,1 0,-1-1,0 1,5 1,13 3</inkml:trace>
  <inkml:trace contextRef="#ctx0" brushRef="#br0" timeOffset="125596.838">18889 5072,'0'20,"0"-1,2 1,0-1,1 1,5 17,-6-31,0-1,0 1,0 0,1-1,0 0,0 1,1-1,-1-1,1 1,0 0,0-1,1 0,-1 0,1 0,0 0,0-1,0 0,1 0,-1 0,1-1,1 1,-1-1,1-1,0 1,0-1,-1 0,1-1,0 1,0-1,0-1,0 0,0 0,-1 0,1 0,0-1,-1 0,1-1,-1 1,0-1,0-1,0 1,0-1,0 0,-1 0,0-1,1 1,-2-1,1-1,-1 1,0 0,0-1,0 0,-1 0,0 0,0 0,2-6,22-96,-27 107,0 1,0 0,1 0,-1-1,0 1,0 0,1 0,-1-1,0 1,0 0,0-1,0 1,1 0,-1-1,0 1,0 0,0-1,0 1,0 0,0-1,0 1,0-1,0 1,0 0,0-1,0 1,0 0,0-1,-1 1,1 0,0-1,0 1,0 0,0-1,-1 1,1 0,0-1,0 1,-1 0,1 0,0-1,0 1,-1 0,1 0,0 0,-1 0,1-1,0 1,-1 0,1 0,0 0,-1 0,1 0,0 0,-1 0,1 0,-1 0,1 0,0 0,-1 0,1 0,0 0,-1 0,1 0,0 0,-1 0,-13 23,11-12,-1-1,2 1,-1 0,2 0,-1 0,1 0,1 0,1 8,-1-15,0 0,1 0,0 0,0 0,0 0,0 0,1 0,-1 0,1 0,0-1,0 1,1-1,-1 1,1-1,-1 0,1 0,0 0,0 0,1 0,-1-1,1 0,-1 1,1-1,1 0,8 3,0-2,0 1,1-2,-1 0,0 0,1-1,-1-1,1 0,-1-1,1-1,-1 0,0 0,1-2,-1 0,8-3,15-7</inkml:trace>
  <inkml:trace contextRef="#ctx0" brushRef="#br0" timeOffset="126151.552">19600 5164,'-2'4,"1"-1,0 1,0-1,0 1,0-1,0 1,1-1,0 1,0 0,0-1,0 1,0 0,1-1,0 1,0-1,0 1,0-1,0 1,1-1,-1 0,1 0,0 1,0-1,0 0,0-1,1 1,-1 0,1-1,0 1,-1-1,2 1,9 3,1-1,-1 0,1-1,0 0,0-1,1 0,-1-2,1 1,-1-2,1 0,-1 0,13-4,-4 4,12-5,-31 4,0 0,1 0,-1 0,0 1,1 0,-1 0,1 0,-1 0,0 1,1-1,-1 1,0 0,3 2,-3-1,1 0,-1 0,1 0,0 0,-1-1,1 0,0 0,0 0,0 0,0-1,0 0,0 0,0 0,0-1,0 1,0-1,0 0,-1-1,1 1,0-1,-1 0,1 0,-1-1,0 1,1-1,-1 0,-1 0,1 0,0 0,-1-1,1 0,-1 0,0 0,0 0,-1 0,1 0,-1-1,0 1,0-1,0-2,-1 0,-1 1,0 0,0 0,-1 0,1 0,-2 0,1 0,0 1,-1-1,0 0,-1 0,1 1,-1 0,0-1,0 1,-1 0,1 0,-1 1,0-1,-1 1,1 0,-1 0,0 0,1 1,-2 0,1 0,0 0,-1 0,1 1,-1 0,0 0,0 0,0 1,1 0,-1 0,-1 1,1-1,0 1,0 1,0-1,0 1,0 0,-3 1,1 0,1 1,-1-1,1 1,0 1,0-1,0 1,0 0,1 1,-1 0,1 0,0 0,1 1,-1 0,1 0,1 0,-1 0,1 1,0 0,0 0,1 0,0 0,0 1,0-1,1 1,1 0,-1-1,1 1,0 0,1 8,1-12,-1 1,1-1,0 0,1 0,-1 0,1 0,-1 0,1 0,1 0,-1 0,0-1,1 1,0-1,0 0,0 0,0 0,0 0,0 0,1-1,0 1,-1-1,1 0,0 0,0 0,0-1,0 0,1 1,2-1,21 6</inkml:trace>
  <inkml:trace contextRef="#ctx0" brushRef="#br0" timeOffset="126400.853">20047 4979,'-4'-15,"-5"-10,-2-6,-1 4,-2 5,0 7,0 6,0 7,-2 8,2 10,3 8,3 6,8 1,4-4</inkml:trace>
  <inkml:trace contextRef="#ctx0" brushRef="#br0" timeOffset="127164.116">20100 5256,'4'10,"0"0,0 0,1-1,0 1,1-1,0-1,0 1,1-1,0 0,1 0,0-1,0 0,0 0,1-1,0 0,0-1,1 0,-1 0,1-1,0 0,0-1,1 0,-1-1,6 1,-12-3,1 0,-1 0,1-1,-1 1,0-1,1 0,-1-1,0 1,0-1,0 1,0-1,0 0,0-1,0 1,-1-1,1 0,-1 1,0-1,0-1,0 1,0 0,0-1,-1 0,0 1,0-1,0 0,0 0,0 0,-1-1,0 1,1 0,-2 0,1-1,0 1,-1-1,0 1,0 0,-1-4,2-5,-1 0,0 0,-1 1,-1-1,0 0,0 1,-1 0,-1-1,0 1,-1 1,0-1,-1 1,0-1,-1 2,0-1,-2-1,8 11,0-1,0 1,0-1,0 1,0 0,-1-1,1 1,0 0,-1 0,1 0,-1 0,1 0,-1 0,0 0,1 1,-1-1,0 1,0-1,1 1,-1 0,0-1,0 1,0 0,1 0,-1 0,0 0,0 1,0-1,0 0,1 1,-2 0,3 0,0-1,0 1,0 0,0 0,0-1,0 1,0 0,0 0,0 0,0-1,0 1,0 0,0 0,1-1,-1 1,0 0,1 0,-1-1,0 1,1 0,-1-1,1 1,-1 0,1-1,-1 1,1-1,0 1,-1-1,1 1,0-1,-1 0,1 1,0-1,0 0,-1 1,1-1,0 0,0 0,-1 0,1 0,0 0,0 0,0 0,131 17,-91-15,-12-1,-7 0,-1 0,0 2,1 0,-1 1,0 1,3 2,-22-6,0-1,0 1,-1 0,1-1,0 1,-1 0,1 0,-1 0,1 0,-1 1,1-1,-1 0,0 1,0-1,0 1,0-1,0 1,0-1,0 1,0 0,0-1,-1 1,1 0,-1 0,1-1,-1 1,0 0,0 0,0 0,0-1,0 1,0 0,0 0,0 0,-1 0,1-1,-1 1,0 0,1 0,-1-1,0 1,0-1,0 2,-15 26,12-23,0-1,1 0,0 1,0 0,1 0,0 0,0 0,0 0,1 1,0-1,-1 3,3-7,-1 0,1 0,-1-1,1 1,0 0,0 0,-1-1,1 1,0-1,1 1,-1 0,0-1,0 0,1 1,-1-1,1 0,-1 0,1 0,-1 0,1 0,0 0,-1 0,1 0,0-1,0 1,0-1,-1 1,1-1,0 0,2 0,59 3,-50-3,0 0,0-1,0 0,-1-1,1-1,0 0,-1 0,0-1,0-1,0 0,0-1,-1 0,0-1,0 0,-1-1,1 0,-2 0,1-1,7-9,-16 16,0 0,1 0,-1 0,0 0,0 0,-1 0,1 0,0 0,-1 0,1-1,-1 1,1 0,-1 0,0 0,0-1,0 1,0 0,-1 0,1-1,-1 1,1 0,-1 0,0 0,1 0,-1 0,0 0,-1-1,0 4,0-1,-1 1,1-1,0 1,0 0,-1 0,1 0,0 0,0 0,0 0,0 1,0-1,1 1,-1-1,0 1,1 0,-1 0,1 0,0-1,-1 1,1 0,0 1,0-1,0 0,1 0,-1 0,0 1,-1 1,0-1,0 0,1 1,-1 0,1-1,0 1,-1 0,2 0,-1 0,0-1,1 1,0 0,0 0,0 0,0 0,1 0,0 0,-1 0,1-1,1 1,-1 0,0 0,1-1,0 1,0-1,0 0,0 1,1-1,-1 0,1 0,0-1,-1 1,1 0,1-1,-1 0,0 0,0 0,1 0,1 0,8 3,1-1,0-1,0-1,1 0,-1 0,0-1,0-1,1-1,-1 0,0-1,0 0,1-1,-2 0,1-2,0 1,4-4,-15 7,0-1,0 1,0-1,0 0,0 0,0 0,0 0,-1 0,1-1,-1 1,0-1,1 1,-1-1,0 0,-1 0,1 0,0 0,-1-1,0 1,0 0,0-1,0 1,0 0,-1-1,1 1,-1-1,0 1,0-1,0 1,-1-1,1 1,-1-1,0 1,0 0,0-1,0 1,-1 0,1 0,-1 0,0-1,-2-2,1 1,-1 0,0 0,0 0,-1 0,1 1,-1-1,0 1,0 1,0-1,-1 1,1 0,-1 0,0 0,0 1,0 0,0 0,0 0,-1 1,1 0,0 0,-1 1,1 0,0 0,-1 0,1 1,0 0,-1 0,1 0,0 1,0 0,0 0,-3 2,4-1,-1 0,1 0,0 1,-1-1,2 1,-1 1,0-1,1 0,0 1,0 0,0 0,1 0,0 1,0-1,0 1,0-1,1 1,0 0,0 0,1 0,-1 4,21 25,-2-23</inkml:trace>
  <inkml:trace contextRef="#ctx0" brushRef="#br0" timeOffset="127420.031">21284 4966,'-7'-13,"-4"-5,-3 1,-1 4,-2 7,-1 11,1 10,2 3</inkml:trace>
  <inkml:trace contextRef="#ctx0" brushRef="#br0" timeOffset="127733.745">21389 5361,'7'2,"0"0,0 0,1-1,-1 0,0-1,0 1,1-2,-1 1,0-1,0 0,1 0,-1-1,0 0,0 0,-1-1,1 1,0-2,-1 1,0-1,0 0,0 0,0 0,0-1,-1 0,0 0,0-1,4-5,-1-9,0-1,-2 0,0-1,-1 1,-1-1,-1 0,-1 0,-1-2,0 6,29-423,-31 401,1 41,-1-1,1 0,0 0,-1 0,1 0,0 0,-1 0,1 1,0-1,-1 0,1 0,0 0,-1 0,1 0,-1 0,1 0,0 0,-1-1,1 1,0 0,-1 0,1 0,0 0,-1 0,1-1,0 1,0 0,-1 0,1 0,0-1,0 1,-1 0,1 0,0-1,0 1,0 0,-1-1,1 1,0 0,0-1,0 1,0 0,0-1,0 1,-1 0,1-1,0 1,0 0,0-1,0 1,0 0,0-1,1 1,-1 0,0-1,0 1,0 0,0-1,0 1,0 0,1-1,-1 1,0 0,0-1,-11 27,-4 23,3 0,2 1,2 0,3 1,1-1,3 1,4 42,0-64,0-1,2 0,0 0,2 0,9 22,-12-41,0 0,0 0,0 0,1-1,1 1,-1-1,1 0,1 0,-1-1,1 0,1 0,-1-1,1 0,0 0,0-1,1 0,0 0,3 0,-8-3,1 0,0-1,-1 0,1 0,0 0,0 0,-1-1,1 0,0 0,0 0,0 0,0-1,-1 0,1 0,0 0,-1-1,1 1,-1-1,3-1,14-12</inkml:trace>
  <inkml:trace contextRef="#ctx0" brushRef="#br0" timeOffset="127979.818">21586 4928,'21'0,"19"0,15 2,10 1,5 2,-2 2,-8 5,-13 0</inkml:trace>
  <inkml:trace contextRef="#ctx0" brushRef="#br0" timeOffset="128146.211">22034 5138,'-6'8,"1"0,1 1,-1 0,1 0,1 0,0 1,0-1,1 1,0 0,0 0,1-1,1 1,0 0,0 0,1 0,0 0,0 0,1 0,4 9,-4-16,1 0,-1 0,1 0,0 0,0 0,1-1,-1 1,0-1,1 0,-1 0,1 0,0 0,0-1,0 0,0 1,0-2,0 1,0 0,0-1,0 1,0-1,0 0,0-1,0 1,0-1,0 0,0 0,0 0,0 0,0-1,0 1,0-1,-1 0,1 0,-1 0,0-1,1 1,-1-1,0 0,-1 0,1 0,0 0,-1-1,0 1,1-1,-1 1,-1-1,1 0,1-3,0-1,-1 0,0-1,0 1,-1 0,0-1,0 1,-1-1,0 1,0-1,-1 1,0-1,-1 1,0 0,0 0,-1 0,0 0,0 0,-1 0,0 1,0-1,-4-3,7 9,0 1,0 0,0 0,-1-1,1 1,0 0,-1 0,1 0,-1 0,1 1,-1-1,1 0,-1 1,0-1,1 1,-1-1,0 1,1 0,-1-1,0 1,0 0,1 0,-1 0,0 1,1-1,-1 0,0 1,0-1,1 1,-1 0,1-1,-1 1,1 0,-1 0,1 0,-2 1,-31 53,28-30</inkml:trace>
  <inkml:trace contextRef="#ctx0" brushRef="#br0" timeOffset="128567.882">22245 5361,'14'-19,"-2"-1,1 0,-2-1,-1 0,-1-1,-1 0,0-1,-2 0,-1 0,0 0,-2-1,0-21,1-46,-3 90,0 0,0 0,0 1,0-1,0 0,0 1,0-1,0 1,0-1,1 1,-1-1,0 1,0 0,0-1,0 1,1 0,-1 0,0 0,0 0,0 0,1 0,-1 1,0-1,0 0,0 1,1-1,-1 0,0 1,0-1,0 1,0 0,0-1,0 1,0 0,0 0,0 0,-1-1,1 1,0 0,0 0,-1 0,1 0,-1 0,1 1,-1-1,1 0,-1 0,4 2,36 31,-27-25,0 1,-1 1,0 0,0 1,-1 0,-1 0,0 1,-1 1,0 0,0 2,-8-10,1-1,-1 1,-1-1,1 1,-1 0,0-1,0 1,-1-1,0 1,1 0,-2-1,1 0,-1 1,0-1,0 0,0 0,-1 0,0 0,0 0,0-1,-1 2,-23 48,27-53,0 1,-1-1,1 1,0-1,0 1,0 0,0-1,0 1,0-1,0 1,0-1,1 1,-1 0,0-1,1 1,0-1,-1 0,1 1,0-1,0 0,0 1,-1-1,1 0,1 0,-1 1,0-1,0 0,0 0,1-1,-1 1,0 0,1 0,-1-1,1 1,-1 0,1-1,-1 0,1 1,-1-1,1 0,1 1,70 4,-6-10,0-3,-1-3,43-14,-32 6</inkml:trace>
  <inkml:trace contextRef="#ctx0" brushRef="#br0" timeOffset="129751.681">24061 5374,'0'-10,"0"0,-1 0,0 0,0 1,-1-1,-1 0,0 1,0-1,-4-6,5 12,0 1,0 0,0-1,0 1,-1 0,0 0,1 0,-1 1,0-1,-1 1,1-1,0 1,-1 0,1 0,-1 1,1-1,-1 1,0-1,0 1,1 0,-1 1,0-1,0 1,0 0,-2 0,-2 1,0 0,0 1,0 0,0 0,1 1,-1 0,1 0,0 1,-1 0,2 0,-1 1,0 0,1 0,0 0,0 1,1 0,0 0,0 0,0 1,0 0,1 0,0 0,1 0,0 1,0-1,0 1,0 4,2-8,1-1,-1 1,1-1,-1 1,1-1,0 1,1-1,-1 1,1-1,-1 1,1-1,0 0,0 1,1-1,-1 0,1 0,-1 0,1 0,0 0,0 0,0 0,1 0,-1-1,1 1,-1-1,1 0,0 0,0 0,0 0,0 0,0-1,0 1,0-1,1 0,-1 0,1 0,-1-1,0 1,1-1,-1 1,1-1,0 0,-1-1,1 1,0-1,8-1,1-2,0 1,-1-2,0 0,0 0,0-1,-1-1,0 0,0 0,0-1,-1 0,0-1,-1 0,0-1,0 0,-1 0,-1-1,0 0,0 0,-1-1,4-9,0-10,-1-1,-1 0,-2-1,-1 1,-2-1,-1 0,-1 0,-2 0,-3-16,2 4,-9-53,11 98,-1-1,0 1,1 0,-1-1,1 1,-1 0,1-1,-1 1,0 0,1 0,-1 0,0 0,1-1,-1 1,0 0,1 0,-1 0,0 0,1 1,-1-1,0 0,1 0,-1 0,1 0,-1 1,0-1,1 0,-1 1,1-1,-1 0,1 1,-1-1,1 1,-1-1,1 1,-1-1,1 1,0-1,-1 1,1-1,0 1,-1 0,1-1,0 1,0-1,-1 1,1 0,0-1,0 1,0 0,0-1,0 1,0 0,0-1,0 1,0 0,0-1,1 1,-1-1,0 1,0 0,1 0,-7 21,1 1,1 1,0-1,2 1,1-1,1 1,2-1,0 1,1-1,1 0,7 22,-8-34,0 0,1-1,0 1,1-1,0 0,1 0,0-1,1 1,-1-1,2-1,-1 1,1-1,1-1,-1 0,1 0,1 0,-1-1,1 0,0-1,0 0,1-1,-1 0,1-1,0 0,0-1,0 0,0 0,1-1,-1-1,0 0,1 0,3-2,-6-1,1 0,0-1,-1 0,0-1,0 0,0 0,0-1,-1 0,0 0,0-1,-1 0,0-1,0 0,-1 0,0 0,0-1,-1 1,0-1,-1-1,1 1,-2-1,0 1,1-3,3-3,-3 45,-7-1,1-18,0 1,1 0,0 0,1 0,1 0,-1-1,2 1,0 0,0 0,1-1,1 3,4-1</inkml:trace>
  <inkml:trace contextRef="#ctx0" brushRef="#br0" timeOffset="130216.753">24495 4835,'28'1,"0"2,-1 0,0 2,1 1,-2 1,1 1,-1 2,2 2,-17-8,-1 0,0 1,0 1,0-1,-1 2,0-1,0 1,0 1,-1 0,0 0,-1 0,0 1,0 0,-1 1,0-1,0 1,-1 0,-1 1,0-1,0 1,-1 0,1 5,1 184,-6-198,1 0,1 1,-1-1,0 0,0 1,1-1,-1 0,1 0,0 0,0 1,0-1,0 0,0 0,0 0,0 0,1-1,-1 1,1 0,-1 0,1-1,0 1,0-1,0 0,0 1,-1-1,2 0,-1 0,0 0,0 0,0-1,0 1,1-1,-1 1,0-1,0 0,1 1,-1-1,0 0,1-1,-1 1,0 0,0-1,1 1,-1-1,7-2,-1-1,0 0,0-1,0 0,0 0,0 0,-1-1,0 0,-1-1,1 0,-1 0,0 0,-1 0,0-1,0 0,-1 0,0-1,0 1,0-1,-2 0,1 0,-1 0,0 0,-1 0,0 0,0 0,-1-1,0-2,2 50,2-30,1 0,-1 0,1-1,1 1,-1-1,1 0,0 0,1-1,0 0,0 0,0-1,1 0,0 0,0 0,0-1,0-1,0 1,1-1,0-1,0 1,0-2,8 2,39 8</inkml:trace>
  <inkml:trace contextRef="#ctx0" brushRef="#br0" timeOffset="132197.767">26179 4743,'-2'20,"-3"18,-3 14,0 9,2 1,1-4,2-4,1-10,1-12</inkml:trace>
  <inkml:trace contextRef="#ctx0" brushRef="#br0" timeOffset="132631.682">26114 4717,'30'2,"0"1,0 2,0 1,-1 2,15 6,23 14,-66-28,1 1,-1 0,1 0,-1 0,0 0,1 0,-1 0,0 0,0 0,1 1,-1-1,0 0,0 1,-1-1,1 1,0-1,0 1,-1-1,1 1,-1 0,1-1,-1 1,0 0,1-1,-1 1,0 0,0 0,0-1,-1 1,1 0,0-1,-1 1,1 0,-1-1,1 1,-1-1,0 1,0-1,0 1,-6 7,-1 0,0 0,-1-1,0 0,0-1,0 0,-1 0,0-1,-1-1,1 1,-5 0,-31 18,41-10,26-9,15 0,-16-3,1 0,-1 1,0 0,0 2,-1 1,1 0,-1 2,0 0,-1 1,0 0,-1 2,0 0,0 1,-15-11,0 1,0-1,-1 1,1-1,0 1,-1-1,1 1,-1 0,0 0,1-1,-1 1,0 0,0 0,0 0,-1 1,1-1,0 0,-1 0,1 0,-1 0,0 1,0-1,0 0,0 0,0 1,0-1,-1 0,1 0,-1 0,1 1,-1-1,0 0,0 0,0 0,0 0,0 0,-1-1,1 1,0 0,-1 0,1-1,-1 1,0-1,0 0,1 1,-3 0,-14 7,-1-2,-1 0,1-1,-1 0,0-2,0-1,-1 0,1-1,-1-1,-14-2,31 1,-82-2,58-1</inkml:trace>
  <inkml:trace contextRef="#ctx0" brushRef="#br0" timeOffset="133097.727">26732 4888,'-15'40,"-77"143,82-157,11-26,-1 0,0 0,0 0,1 0,-1 0,0 0,0 0,1 0,-1 0,0 0,0 0,1 0,-1 0,0 0,0 0,0 0,1 1,-1-1,0 0,0 0,1 0,-1 0,0 0,0 1,0-1,0 0,1 0,-1 0,0 0,0 1,0-1,0 0,0 0,1 1,-1-1,0 0,0 0,0 1,0-1,0 0,0 0,0 1,0-1,0 0,0 0,0 1,0-1,0 0,0 0,0 0,0 1,-1-1,1 0,0 0,0 1,17-18,16-29,-2-2,-2-1,-2-1,14-40,-19 43,-20 42,7-13,0 20,0 38,3-1,1 0,2-1,17 32,-14-36,-9-18,0 1,-2 0,1 0,-2 0,0 1,-2 0,2 10,-7-10,-4-6</inkml:trace>
  <inkml:trace contextRef="#ctx0" brushRef="#br0" timeOffset="133352.478">26680 5019,'15'0,"18"0,15 0,13-2,10-3,4-3,-10 0</inkml:trace>
  <inkml:trace contextRef="#ctx0" brushRef="#br0" timeOffset="133629.705">27311 4743,'40'-8,"-10"4,0 1,0 2,0 1,1 2,-1 1,0 1,28 8,-54-12,-1 1,0 0,0 0,1 1,-1-1,0 0,0 1,-1 0,1 0,0 0,0 0,-1 0,1 0,-1 1,0-1,0 1,0 0,0-1,0 1,-1 0,1 0,-1 0,0 0,0 1,0-1,0 0,0 0,-1 1,1-1,-1 0,0 1,0-1,0 1,-1-1,1 0,-1 1,0-1,0 1,-8 17,-1-1,-1 0,-1-1,0-1,-2 0,0 0,-3 1,-5 8,6-7,3-5,0 0,1 1,1 1,1 0,0 0,1 1,-4 12,12-28,1 0,-1 0,1 0,-1 0,1 1,0-1,0 0,0 0,0 0,0 0,1 0,-1 1,1-1,-1 0,1 0,0 0,0 0,0 0,0 0,0 0,0-1,0 1,1 0,-1-1,1 1,-1 0,1-1,-1 0,1 1,0-1,0 0,0 0,0 0,0 0,0 0,1 0,80 14,-57-15,0 0,0-2,0-1,0-1,0-1,-1-1,0-2,14-5,-6-2</inkml:trace>
  <inkml:trace contextRef="#ctx0" brushRef="#br0" timeOffset="134236.635">27311 5006,'31'-10,"0"0,0 2,0 2,1 1,0 1,1 2,-8-1,256-18,7 11,-204 13,-83-4,0 1,0 0,0 0,-1 0,1 0,0 0,0 1,-1-1,1 0,0 0,0 0,-1 1,1-1,0 0,-1 1,1-1,0 1,-1-1,1 0,-1 1,1-1,0 1,-1 0,1-1,-1 1,0-1,1 1,-1 0,1 0,-1-1,0 1,0 0,1-1,-1 1,0 0,0 0,0-1,0 1,0 0,0 0,0 0,0-1,0 1,0 0,0 0,-1-1,1 1,0 0,0-1,-1 2,-26 32,24-31,-38 37,27-28,1 1,1-1,0 2,0 0,2 0,0 1,-6 12,16-27,0 0,0 0,1 0,-1 0,0 0,0 0,0 0,0 0,1 0,-1 0,0 0,0 0,0 0,1 0,-1 1,0-1,0 0,0 0,0 0,0 0,0 0,1 1,-1-1,0 0,0 0,0 0,0 0,0 1,0-1,0 0,0 0,0 0,0 1,0-1,0 0,0 0,0 0,0 1,0-1,0 0,0 0,0 0,0 0,0 1,0-1,0 0,0 0,0 0,0 1,-1-1,1 0,0 0,15-12,16-23,-1-1,-2-1,-2-2,-2 0,-1-2,13-33,-3 10,-32 61,-1 1,1 1,-1-1,0 1,0-1,1 1,-1-1,1 1,-1 0,1-1,0 1,-1 0,1-1,0 1,0 0,0 0,0 0,0 0,0 0,0 0,0 0,0 0,1 0,-1 0,0 1,1-1,-1 1,0-1,1 1,-1-1,1 1,-1 0,1-1,-1 1,1 0,-1 0,1 0,-1 0,1 1,-1-1,1 0,-1 1,1-1,3 8,0 1,0-1,-1 1,-1 0,1 0,-2 0,1 1,-1-1,0 0,-1 1,0 1,1 5,17 119,-1 91,-18-205</inkml:trace>
  <inkml:trace contextRef="#ctx0" brushRef="#br0" timeOffset="134483.4">28220 5046,'24'-2,"23"-4,20 0,17 1,9-1,8 0,-14 2</inkml:trace>
  <inkml:trace contextRef="#ctx0" brushRef="#br0" timeOffset="134664.13">29312 4914,'4'-2,"-3"0,1 1,0-1,-1 1,1 0,0-1,0 1,0 0,0 0,0 0,0 1,0-1,0 0,0 1,0-1,1 1,-1 0,0 0,0 0,0 0,1 0,-1 0,0 1,0-1,0 1,0-1,1 1,-1 0,0 0,0 0,-1 0,1 0,0 0,0 0,0 1,-1-1,1 1,0 0,1 11,-1-1,0 0,-1 1,0-1,-1 1,0-1,-2 12,0 4,-3 104,2-117,-11-36,6-5,-1-1</inkml:trace>
  <inkml:trace contextRef="#ctx0" brushRef="#br0" timeOffset="134897.887">29312 4914,'-21'-63,"21"61,0 1,-1-1,1 0,0 0,0 0,0 1,0-1,0 0,0 0,1 0,-1 0,0 1,1-1,0 0,-1 1,1-1,0 0,0 1,0-1,0 1,0-1,0 1,0-1,1 1,-1 0,0 0,1 0,-1 0,1 0,-1 0,1 0,0 0,0 0,8 0,0 0,0 1,0 0,0 0,0 1,0 1,-1 0,1 0,0 0,-1 2,0-1,0 1,0 0,0 1,0 0,1 2,4 1,-1 0,0 1,-1 1,0 0,-1 1,0 0,-1 0,0 1,0 1,-1 0,4 8,-10-14,1 0,-1 0,0 0,-1 0,1 1,-1-1,-1 1,0 0,0-1,0 1,-1 0,0 0,0-1,-1 1,0 0,-1-1,1 1,-1-1,-1 1,0-1,0 0,0 0,-1 0,0 0,-1 1,-1 0,0-1,0 0,-1 0,0-1,0 0,-1 0,1 0,-1-1,-1 0,1-1,-1 0,1 0,-1 0,0-2,0 1,-1-1,1 0,-1-1,1 0,-1 0,-4-1,-5-5,6-1</inkml:trace>
  <inkml:trace contextRef="#ctx0" brushRef="#br0" timeOffset="135165.84">29931 4861,'-7'13,"-4"12,-1 8,3 7,2 4,4 3,10 0,13-3,11-2,12-6,10-8,7-7,3-9,-4-5,-6-6,-11-9,-12-2</inkml:trace>
  <inkml:trace contextRef="#ctx0" brushRef="#br0" timeOffset="135415.626">30022 5099,'18'0,"17"0,12 0,8 0,5 0,1 0,-6 0,-10-3,-12-4,-12-2</inkml:trace>
  <inkml:trace contextRef="#ctx0" brushRef="#br0" timeOffset="135666.596">30155 4808,'15'0,"17"0,16 0,16 0,12 0,7 3,-2 0,-14 0</inkml:trace>
  <inkml:trace contextRef="#ctx0" brushRef="#br0" timeOffset="117752.682">6017 5322,'-3'95,"4"0,3 0,5 0,10 29,0 23,-2 55,-22-146,4-56,0 0,-1 0,1 1,0-1,0 0,-1 0,1 0,0 0,0-1,-1 1,1 0,0 0,0-1,0 1,-1-1,1 1,0-1,0 1,0-1,0 0,0 1,0-1,0 0,0 0,0 0,1 0,-1 0,0 0,0 0,1 0,-1 0,1 0,-1 0,1-1,-1 1,1 0,0 0,-1-2,-9-20,1-1,0 0,2 0,1-1,1 0,-2-23,6 39,-11-82,3-1,5 0,3-1,8-46,-6 134,-2 2,0-1,1 0,0 1,-1-1,1 0,1 1,-1-1,0 0,1 1,0-1,0 1,0-1,0 1,1-1,-1 1,1 0,0-1,0 1,0 0,0 0,1 1,-1-1,1 0,-1 1,1-1,0 1,0 0,0 0,1 0,-1 1,0-1,1 1,-1-1,1 1,-1 0,1 1,8 1,0 1,-1 0,1 1,-1 0,1 1,-1 0,0 1,-1 0,1 1,-1 0,0 0,-1 1,1 1,-1 0,7 8,-14-15,0 0,0 1,-1-1,1 1,0-1,-1 1,1 0,-1 0,0 0,0-1,1 1,-1 0,0 0,-1 1,1-1,0 0,-1 0,1 0,-1 0,1 1,-1-1,0 0,0 0,0 1,-1-1,1 0,0 0,-1 1,1-1,-1 0,0 0,0 0,0 0,0 0,0 0,0 0,0 0,-1 0,0 0,-7 5,-1-1,0 0,-1-1,1 0,-1 0,0-1,0-1,0 0,-1 0,-10 1,-11 1</inkml:trace>
  <inkml:trace contextRef="#ctx0" brushRef="#br0" timeOffset="114961.421">3241 5006,'-18'16,"-13"14,-5 13,-1 12,3 14,8 9,8 8,11 5,17 0,19-4,21-10,20-14,13-17,-7-17</inkml:trace>
  <inkml:trace contextRef="#ctx0" brushRef="#br0" timeOffset="115981.303">3517 5598,'19'-1,"0"0,0-2,-1 0,1-1,-1-1,0-1,0 0,-1-2,0 0,0 0,-1-2,0 0,0-1,-1 0,7-8,13-27,-34 45,-1 0,1 0,-1-1,1 1,-1 0,1 0,-1 0,0-1,1 1,-1 0,0 0,0-1,0 1,0 0,0-1,-1 1,1 0,0 0,0-1,-1 1,1 0,-1 0,1 0,-1-1,0 1,1 0,-1 0,0 0,0 0,1 0,-1 0,0 1,0-1,0 0,0 0,0 1,-1-1,1 0,0 1,0-1,0 1,-1-1,-3 0,0-1,0 1,0 0,0 0,-1 0,1 1,0 0,0 0,-1 0,1 0,0 1,0 0,0 0,0 1,0-1,0 1,0 0,0 0,0 1,1-1,0 1,-1 0,1 1,0-1,0 1,1-1,-1 1,1 0,-1 1,-1 1,1 0,0 0,0 1,0-1,1 1,0-1,0 1,1 0,0 1,0-1,0 0,1 0,0 1,1-1,0 1,0-1,0 0,1 1,0-1,2 5,-2-7,1-1,0 0,0 1,0-1,1 0,0 0,0 0,0-1,0 1,0-1,1 1,-1-1,1 0,0-1,0 1,0-1,0 1,1-1,-1 0,1-1,4 2,98 8,-54-16</inkml:trace>
  <inkml:trace contextRef="#ctx0" brushRef="#br0" timeOffset="116318.901">4149 5361,'-8'3,"1"0,-1 0,1 0,0 1,0 0,1 1,-1 0,1 0,0 0,0 0,0 1,1 0,0 0,0 1,1-1,-1 1,2 0,-1 1,1-1,0 0,0 1,1 0,0-1,0 1,1 0,0 0,0 4,2-8,0 0,0 1,0-1,1 0,-1 0,1 0,0 0,0 0,0-1,1 1,-1-1,1 1,0-1,0 0,0 0,0 0,0 0,1-1,0 1,-1-1,1 0,3 1,91 30,30-4,-127-28,-1-1,1 0,0 0,-1 0,1 1,0-1,-1 0,1 1,0-1,-1 1,1-1,-1 0,1 1,-1-1,1 1,-1 0,1-1,-1 1,1-1,-1 1,0 0,1-1,-1 1,0 0,0-1,1 1,-1 0,0 0,0-1,0 1,0 0,0 0,0-1,0 1,0 0,0-1,0 1,-1 0,1 0,0-1,0 1,-1 0,1-1,-1 1,1 0,0-1,-1 1,1-1,-1 1,1-1,-1 1,1-1,-1 1,0-1,1 1,-1-1,0 0,1 1,-1-1,0 0,-44 23,42-22,-26 11</inkml:trace>
  <inkml:trace contextRef="#ctx0" brushRef="#br0" timeOffset="116852.371">4254 5598,'18'-15,"-1"0,-1-1,0-1,-2-1,0 0,0-1,-2 0,-1-1,0-1,-1 1,-1-2,-2 1,0-1,-1 0,2-13,0-37,-3 0,-4 0,-5-58,-6 89,2 48,-24 104,29-95,-10 65,4-1,4 1,4 74,3-123,0 0,2 0,1 0,8 24,-10-46,0 0,0 0,1 0,1 0,0-1,0 0,1 0,0 0,0-1,1 0,0 0,0 0,1-1,0 0,0-1,4 2,-5-4,0-1,0 0,0 0,0-1,1 0,-1-1,1 1,-1-1,1-1,-1 1,1-1,0-1,-1 1,1-1,-1-1,1 1,-1-1,0-1,0 1,1-1,-2 0,1-1,5-3,1-1,0-1,-1 0,0-1,0 0,-1-1,-1 0,0-1,0 0,-2 0,1-1,3-7,-10 17,0-1,1 1,-1-1,0 1,-1-1,1 0,-1 0,1 0,-1 0,0 0,-1 0,1 0,-1 0,0-1,0 1,0 0,0 0,-1 0,0 0,0 0,0 0,0 0,0 0,-1 0,0 0,0 1,0-1,0 1,-1-2,1 4,1 0,0 0,-1 1,1-1,0 0,-1 1,1-1,-1 1,1 0,-1-1,1 1,-1 0,1 0,-1 0,1 0,-1 0,1 0,-1 1,1-1,0 0,-1 1,1-1,-1 1,1 0,0-1,-1 1,1 0,0 0,0 0,-1 0,1 0,0 0,0 0,0 0,0 0,1 0,-1 1,-26 51,25-48,0 1,1 0,0 1,0-1,1 0,-1 0,1 0,1 0,-1 0,1 1,0-1,1 0,-1 0,1-1,0 1,1 0,-1-1,1 1,0-1,0 0,1 0,0 0,0 0,0 0,0-1,1 0,0 0,0 0,0-1,0 1,0-1,1 0,-1-1,1 0,0 1,0-2,0 1,1 0,31 0,-4-4</inkml:trace>
  <inkml:trace contextRef="#ctx0" brushRef="#br0" timeOffset="117098.124">4162 5230,'-14'2,"1"3,9 1,18-1,25-1,26-1,27-6,21-7,18-6,-15 0</inkml:trace>
  <inkml:trace contextRef="#ctx0" brushRef="#br0" timeOffset="118419.593">6334 5625,'9'-22,"0"1,-1-2,-1 1,-1-1,-1-1,-1 1,-1 0,-1-1,-1 0,-2 1,0-7,0 24,1 0,-1 0,0 0,0 0,-1 0,0 0,0 0,0 0,-1 1,1-1,-3-1,-1 2,12 15,5-3,0 0,1-1,0 0,0 0,0-1,0-1,1 0,9 1,6 3,-21-7,0 0,0 1,-1 0,1 0,-1 0,0 1,1 0,-1 0,0 0,-1 1,1 0,-1 0,1 1,-1-1,-1 1,1 0,-1 1,1-1,-2 1,1-1,0 1,-1 0,0 1,-1 0,6 149,-7-153,0-1,0 0,0 1,0-1,1 0,-1 0,1 0,-1 0,1 0,0 0,0 0,0 0,0-1,0 1,0-1,1 0,-1 1,0-1,1 0,-1 0,1 0,-1-1,1 1,-1-1,1 1,-1-1,1 0,0 0,-1 0,1 0,0-1,-1 1,3-1,85-29,-65 18,-1 0,0-2,0-1,-2 0,0-2,-1-1,-1 0,12-14,-2-21,-29 52,0-1,-1 1,0-1,1 1,-1 0,0-1,0 1,1 0,-1-1,0 1,0-1,-1 1,1-1,0 1,0 0,-1-1,1 1,-1 0,1-1,-1 1,0 0,1 0,-1-1,0 1,0 0,0 0,0 0,0 0,0 0,0 0,0 0,0 1,0-1,-1 0,1 0,0 1,0-1,-1 1,1-1,-1 1,-2-1,0 1,0-1,0 1,-1 0,1 0,0 1,0-1,-1 1,1 0,0 0,0 0,0 1,0-1,0 1,1 0,-1 0,0 0,1 1,0-1,-1 1,1 0,0 0,0 0,1 0,-1 1,1-1,-1 1,1-1,0 1,0 0,1 0,-1 0,1 0,0 0,0 0,0 0,1 0,-1 1,1-1,0 0,0 0,1 1,-1-1,1 0,0 0,0 0,0 0,1 0,-1 0,1 0,0 0,0-1,0 1,1-1,1 3,6 4,-1-1,2 0,-1-1,1 0,1-1,-1 0,1-1,0 0,1-1,-1 0,1-1,0 0,0-1,0-1,8 1,41 7</inkml:trace>
  <inkml:trace contextRef="#ctx0" brushRef="#br0" timeOffset="119213.675">7479 5467,'21'-40,"-2"-1,-1-1,-2 0,-2-1,-2-1,-2 0,-2-1,-1 0,-1-42,-6 84,1-2,0 1,-1-1,0 0,0 1,0-1,0 0,-1 1,0-1,0 1,0-1,0 1,-1-1,1 1,-1 0,-1 0,1 0,0 0,-2-1,2 5,0 0,0-1,0 1,0 1,0-1,0 0,0 0,0 1,0-1,0 1,0-1,0 1,0 0,0 0,0 0,1 0,-1 0,0 1,1-1,-1 0,1 1,-1-1,1 1,-1-1,1 1,0 0,0 0,0-1,0 1,0 0,0 2,-10 17,0 1,2 0,0 1,2 0,1 0,0 1,2-1,0 1,2 0,1 0,1 1,1-1,2 13,-2-17,2-1,0 1,1-1,1 1,0-1,2 0,0-1,1 0,1 0,1 0,0-1,1-1,1 0,0 0,2-2,0 1,0-2,1 1,1-2,2 1,-14-10,0-1,0 1,0-1,1 0,-1 0,1 0,-1-1,1 0,0 1,0-2,-1 1,1-1,0 1,0-1,0-1,0 1,-1-1,1 1,0-1,0-1,-1 1,1-1,-1 0,1 0,-1 0,0 0,0-1,0 0,0 0,0 0,0 0,-1-1,5-6,-1-1,-1 0,0-1,-1 1,0-1,-1 0,0 0,-1-1,2-11,8-24,-13 48,0 0,0 0,0 0,0 1,0-1,0 0,0 0,0 0,1 0,-1 0,0 0,0 0,0 0,0 0,0 0,1 0,-1 0,0 0,0 0,0 0,0 0,0 0,1 0,-1 0,0 0,0 0,0 0,0 0,0 0,1 0,-1 0,0 0,0 0,0 0,0 0,0 0,0 0,1 0,0 18,-1-4,12 84,-11-95,0 0,0 0,1-1,-1 1,1 0,-1-1,1 1,0-1,0 1,0-1,0 0,1 0,-1 0,1 0,-1 0,1-1,-1 1,1-1,0 1,0-1,0 0,0 0,0-1,0 1,0-1,0 1,0-1,0 0,0 0,3 0,3-2,1-1,-1 1,1-2,-1 1,0-1,0-1,0 0,-1 0,0 0,0-1,0 0,-1-1,0 0,0 0,0 0,-1-1,0 0,-1 0,0-1,0 0,-1 0,0 0,0 0,-1 0,0-1,-1 1,0-1,0-6,-3 2,-4 33,4-13,0-1,1 1,-1-1,1 1,0-1,1 0,-1 1,1-1,0 1,0-1,1 0,0 0,0 0,0 0,0 0,1 0,0 0,0-1,0 1,0-1,1 0,0 0,0 0,0-1,0 1,0-1,1 0,3 2,16 3,0 0,1-2,0 0,0-2,0-1,0-1,1-1,-1-1,19-3,42-1,-10-3</inkml:trace>
  <inkml:trace contextRef="#ctx0" brushRef="#br0" timeOffset="119896.318">8952 5440,'-13'-8,"0"1,0 1,-1 0,0 1,0 0,-1 1,-1 0,13 4,0-1,-1 1,1-1,0 1,0 0,-1 1,1-1,0 0,-1 1,1 0,0 0,0 0,0 0,0 0,0 0,0 1,0 0,0-1,1 1,-1 0,1 1,-1-1,1 0,0 1,0-1,0 1,0-1,0 1,0 0,1 0,0 0,-1 0,1 0,0 2,-1-1,0 0,1 0,0 0,-1 0,1 0,1 0,-1 0,1 0,-1 0,1 0,1 1,-1-1,0 0,1 0,0 0,0 0,0 0,1 0,-1 0,1-1,0 1,0 0,0-1,0 1,1-1,-1 0,1 0,0 0,0 0,0 0,0-1,1 1,-1-1,1 0,-1 0,5 1,-2-1,1 0,-1-1,1-1,-1 1,1-1,0 0,-1 0,1-1,-1 0,1 0,-1 0,1-1,-1 0,0 0,0-1,0 0,0 0,0 0,-1-1,1 1,-1-1,0-1,1 0,3-4,1-1,-1 0,-1 0,0-1,0 0,-1-1,-1 1,0-2,0 1,3-11,-6 81,-2-55,0 1,1 0,-1 0,0-1,1 1,0-1,0 0,0 1,0-1,1 0,-1 0,1 0,0 0,0-1,0 1,0-1,0 0,0 0,1 0,-1 0,1 0,-1-1,1 0,0 1,-1-1,5 0,4 1,0 0,0-1,1 0,-1-1,1 0,-1-1,0-1,1 0,0 0,-1-1,1-1,-1 0,0-1,0 0,-1-1,1 0,-1-1,-1 0,1 0,-1-2,0 1,-1-1,0 0,0-1,-1 0,-1-1,0 1,0-1,-1-1,0 1,-1-1,0 0,0-3,6-20,-3 0,0 0,-2-1,-2 0,-1 0,-2 0,-2 0,-1 0,-2-3,3 25,1 8,0 0,-1 1,0-1,0 0,0 0,0 0,-1 1,0-1,0 1,-1-1,1 1,-1 0,-1-1,3 5,0 1,1 0,-1-1,0 1,0 0,1 0,-1 0,0-1,0 1,1 0,-1 0,0 0,0 0,1 0,-1 0,0 1,0-1,1 0,-1 0,0 0,0 1,1-1,-1 0,0 1,1-1,-1 1,1-1,-1 1,0-1,1 1,-1-1,1 1,-1-1,1 1,0 0,-1-1,1 1,-1 0,1-1,0 1,0 0,-11 19,1-1,0 1,2 1,1 0,0 0,-3 21,5-19,-8 20,3 1,1 0,3 1,1 0,3 0,2 40,1-75,0 0,0 0,1 0,0-1,1 1,0-1,1 1,0-1,0 0,1 0,0-1,1 1,-1-1,2-1,-1 1,1-1,0 0,1 0,-1-1,1 0,1 0,-1-1,1 0,0-1,0 0,0 0,1-1,4 1,-9-2,0-1,0 1,0-1,0 0,0-1,0 1,0-1,1 0,-1-1,0 1,0-1,0 0,0 0,0 0,0-1,0 0,0 0,0 0,-1-1,1 1,-1-1,0 0,4-4,6-12</inkml:trace>
  <inkml:trace contextRef="#ctx0" brushRef="#br0" timeOffset="120133.886">9255 5217,'-18'-4,"-10"-5,-3 1,6 0,12 3,17 3,19 3,22 1,23 0,22 0,18-1,18-2,-13-2</inkml:trace>
  <inkml:trace contextRef="#ctx0" brushRef="#br0" timeOffset="136815.427">3859 6467,'0'15,"0"15,0 9,-2 6,-1 5,1 0,-1-1,2-5,0-5,0-7,1-9</inkml:trace>
  <inkml:trace contextRef="#ctx0" brushRef="#br0" timeOffset="137251.626">3675 6546,'-36'-11,"76"6,331-62,-80 10,-277 55,-10 1,0 0,0 0,-1 0,1 1,0-1,0 1,0 0,0 0,0 1,0-1,0 1,0 0,0 0,0 0,0 1,-3-1,0 1,0 0,0 0,-1 0,1 0,0 0,-1 0,0 0,1 0,-1 0,0 1,0-1,0 0,0 0,0 0,-1 0,1 0,-1 0,1 0,-1 0,0 0,0 2,-2 7,-5 194,2-41,24-119,-4-33</inkml:trace>
  <inkml:trace contextRef="#ctx0" brushRef="#br0" timeOffset="138001.609">4675 6506,'11'114,"-11"-98,0 20,-2 1,-1-1,-2-1,-2 1,-5 16,4-31,8-21,0-1,0 1,0 0,0 0,-1 0,1-1,0 1,0 0,0 0,0-1,0 1,0 0,0 0,0 0,0-1,-1 1,1 0,0 0,0 0,0 0,0 0,-1-1,1 1,0 0,0 0,0 0,-1 0,1 0,0 0,0 0,0 0,-1-1,1 1,0 0,0 0,-1 0,1 0,0 0,0 0,0 0,-1 1,1-1,0 0,0 0,-1 0,1 0,0 0,0 0,0 0,-1 0,1 0,0 1,0-1,0 0,0 0,-1 0,1 0,0 1,0-1,0 0,0 0,0 1,-4-22,-4-186,6 174,0 19,0-1,2 0,0 0,0 0,2 1,0-1,3-12,-5 26,0-1,1 0,-1 0,1 1,-1-1,1 0,0 1,0-1,-1 0,1 1,0-1,0 1,1 0,-1-1,0 1,0 0,1 0,-1-1,1 1,-1 0,1 1,-1-1,1 0,-1 0,1 1,0-1,-1 0,1 1,0 0,0-1,0 1,-1 0,1 0,0 0,0 0,-1 1,1-1,0 0,0 1,-1-1,1 1,0-1,-1 1,1 0,0 0,-1 0,1 0,-1 0,0 0,1 0,-1 0,0 1,1-1,41 63,-40-57,1 0,0 0,0 0,1 0,-1 0,2-1,-1 0,1 0,0 0,0-1,0 0,1 0,0 0,3 1,-6-5,0 0,0 0,0 0,-1-1,1 1,0-1,0 0,0 0,0 0,0-1,0 1,0-1,0 0,0 0,0 0,-1-1,1 1,0-1,-1 0,1 0,-1 0,0-1,0 1,0-1,0 0,1-1,3-2,-1-1,0-1,0 1,-1-1,0 0,0 0,-1 0,0-1,-1 0,3-7,6-75,-12 90,0 1,0-1,0 0,0 1,0-1,0 1,0-1,0 1,0-1,1 0,-1 1,0-1,0 1,1-1,-1 1,0-1,1 1,-1 0,0-1,1 1,-1-1,1 1,-1 0,1-1,-1 1,1 0,-1-1,1 1,-1 0,1 0,-1 0,1-1,-1 1,1 0,-1 0,1 0,0 0,-1 0,1 0,-1 0,1 0,-1 0,1 0,0 0,-1 1,1-1,-1 0,1 0,-1 0,1 1,-1-1,1 0,-1 1,1-1,-1 0,0 1,1-1,-1 1,1-1,-1 1,0-1,25 31,-15-7,-2-1,0 1,-1 1,-2-1,0 1,-2 0,-1 0,0 0,-2 1,-1-1,-2 0,-2 12,0 3,2 61,6-91</inkml:trace>
  <inkml:trace contextRef="#ctx0" brushRef="#br0" timeOffset="138248.83">5241 6519,'5'18,"3"11,1 8,0 6,0 1,-3-1,-1-4,-3-7,0-6,-2-10,0-9,2-14,0-5</inkml:trace>
  <inkml:trace contextRef="#ctx0" brushRef="#br0" timeOffset="138497.618">5241 6428,'21'-10,"1"1,0 0,0 2,1 1,0 1,0 1,0 0,1 2,-1 1,1 1,13 2,-27-3,0 1,0 1,0 0,0 0,0 1,0 1,-1-1,1 1,-1 1,0 0,0 0,0 1,0 0,-1 0,0 1,0 0,0 1,-1 0,1 2,-6-6,0 0,-1 0,1 0,-1 0,0 1,0-1,0 1,0-1,-1 1,1-1,-1 1,0-1,0 1,-1-1,1 1,-1-1,1 1,-1-1,0 0,0 1,-1-1,1 0,-1 0,1 0,-1 0,0 0,0 0,-1 0,1 0,0-1,-1 0,0 1,-7 7,-1 0,0-1,-1-1,0 0,0 0,-1-1,-3 1,4-2,1-1,-1-1,0 1,-1-2,1 0,0 0,-1-1,0-1,-10 0,6-3</inkml:trace>
  <inkml:trace contextRef="#ctx0" brushRef="#br0" timeOffset="138781.892">6044 6191,'16'2,"11"8,9 10,6 14,6 12,3 12,-3 9,-6 6,-12 8,-19 4,-27 7,-33 5,-9-14</inkml:trace>
  <inkml:trace contextRef="#ctx0" brushRef="#br0" timeOffset="141700.205">1662 7862,'2'0,"5"0,11 0,13 0,15-2,13-1,9 0,8 0,1 2,-5-3,-9 1,-10 0,-12-2,-13-1,-11-1</inkml:trace>
  <inkml:trace contextRef="#ctx0" brushRef="#br0" timeOffset="142030.244">2070 7559,'34'-7,"-16"10,-1 1,0 1,0 0,0 1,-1 1,0 1,0 0,-1 1,0 1,0 1,-1 0,-1 0,0 1,8 11,-16-19,0 1,0 0,-1 0,0 0,0 1,0 0,-1-1,0 1,0 0,0 1,-1-1,0 1,0-1,0 1,-1-1,0 1,0 0,-1 0,0-1,0 1,-1 0,0 0,0-1,0 1,-1-1,0 1,0-1,-1 0,0 1,0-1,0 0,-1 0,-120 110,113-105</inkml:trace>
  <inkml:trace contextRef="#ctx0" brushRef="#br0" timeOffset="143881.729">3372 7691,'-14'-3,"-1"0,0 1,1 0,-1 2,0-1,1 2,-1 0,0 1,1 0,-1 1,1 1,0 0,0 1,0 0,1 1,-3 2,14-6,-1 0,0 0,1 0,-1 1,1-1,0 1,0 0,0-1,0 1,0 0,1 0,-1 0,1 0,0 1,0-1,0 0,0 0,0 1,1-1,0 1,-1-1,1 0,1 1,-1-1,0 1,1-1,0 0,0 1,0-1,0 0,0 0,1 1,0 1,1 1,0-1,1 0,-1-1,1 1,0-1,0 1,0-1,1 0,-1 0,1-1,0 0,0 0,0 0,1 0,-1-1,0 0,3 1,-3-2,0 0,0 0,0 0,0-1,0 0,0 0,1 0,-1-1,0 0,0 0,0 0,0 0,0-1,0 0,0 0,-1 0,1 0,-1-1,1 0,-1 0,0 0,0-1,0 1,0-2,5-4,-1-1,0-1,0 1,-1-1,-1 0,0-1,0 0,-1 0,0-1,-6 12,1 1,0-1,0 1,0 0,0-1,0 1,0-1,0 1,0 0,0-1,0 1,0-1,1 1,-1 0,0-1,0 1,0-1,0 1,1 0,-1-1,0 1,0 0,1-1,-1 1,0 0,1 0,-1-1,0 1,1 0,-1 0,0-1,1 1,-1 0,0 0,1 0,-1 0,1 0,-1 0,0 0,1-1,-1 1,1 0,-1 0,0 0,1 1,-1-1,1 0,-1 0,0 0,1 0,-1 0,1 0,-1 1,0-1,1 0,-1 0,0 0,1 1,-1-1,0 0,1 1,-1-1,0 0,14 28,12 42,-4 0,-3 2,-2 0,-4 1,-4 0,-1 23,-6-74,-2-1,-1 1,0 0,-2-1,0 1,-2-1,0 1,4-17,-1 0,0 1,0-1,0 0,0 0,-1-1,0 1,0 0,0-1,-1 0,1 1,-1-2,0 1,0 0,-1-1,1 1,-1-1,1-1,-1 1,0-1,0 1,0-1,0-1,-1 1,1-1,0 0,-1 0,1 0,-5-1,1 0,0-1,0 0,0-1,0 0,0 0,1-1,-1 0,1-1,0 0,0 0,0 0,1-1,-1 0,1-1,1 0,-1 0,-5-7,-1-1,0-2,1 0,1 0,1-1,0 0,1-1,-4-12,9 22,0-1,0 1,1-1,0 0,0 0,1 0,0-1,1 1,0 0,0-1,1 1,1 0,-1-1,2 1,-1 0,1-1,0 1,1 0,0 0,3-5,7 0,0 1,0 1,1 0,1 1,0 0,0 1,1 1,0 1,1 0,1 0,9-5,33-17,-14 9,0-2,-2-1,-1-3,-1-2,-1-1,3-6,-42 34,1 0,0 0,-1 1,0-1,1-1,-1 1,0 0,0-1,0 1,-1-1,1 1,0-1,-1 0,0 0,0 0,0 0,0 0,0 0,0 0,-1 0,1 0,-1 0,0 0,0 0,0 0,-1 0,1 0,-1-1,1 1,-1 0,0 0,0 1,-1-1,1 0,-1 0,-2-1,-1 0,0 1,0 0,0 0,0 0,0 1,-1 0,1 0,-1 0,0 1,1-1,-1 2,0-1,0 0,1 1,-1 0,0 1,0-1,0 1,0 0,1 0,-1 1,1 0,-5 1,8-1,-1 0,0 1,0-1,1 0,-1 1,1 0,0-1,0 1,0 0,0 0,0 0,1 0,-1 1,1-1,0 0,0 1,0-1,0 0,1 1,-1-1,1 1,0-1,0 1,0-1,1 1,-1-1,1 4,1 3,1-1,0 1,0 0,0-1,1 0,1 0,-1 0,2 0,1 1,1 1,0 0,1-1,0 0,1-1,0 0,0-1,1 0,0 0,0-1,1 0,0-1,0-1,0 0,1 0,0-2,0 1,4-1,-14-2,1-1,-1 0,0 0,1 0,-1 0,1 0,-1-1,0 1,0-1,1 0,-1 0,0 0,0-1,0 1,0-1,0 0,0 0,0 0,-1 0,1 0,0-1,12-15</inkml:trace>
  <inkml:trace contextRef="#ctx0" brushRef="#br0" timeOffset="161636.922">3925 7639,'16'29,"-1"1,-1 1,-2 0,-1 1,-1 1,-2-1,1 17,-8-59,-1 0,2 0,0 0,0 0,1 0,0 0,0 0,1 1,0-1,1 1,0 0,1 1,0-1,0 1,1 0,0 1,0 0,0 0,1 0,0 1,1 0,0 0,-1 1,2 0,-1 1,0 0,1 1,0 0,0 0,0 1,10-1,-17 3,0 0,0 0,0 0,-1 0,1 1,0 0,0-1,0 1,0 0,-1 0,1 1,0-1,-1 1,1-1,-1 1,0 0,0 0,1 0,-1 0,0 0,0 0,-1 0,1 1,0-1,-1 1,0-1,1 3,18 82,-13-44,-6-40,0-1,0 1,0-1,0 0,0 1,0-1,1 0,-1 0,1 0,0 0,0 0,-1 0,1 0,1-1,-1 1,0-1,0 0,0 1,1-1,-1 0,1 0,-1 0,1-1,-1 1,1 0,-1-1,1 0,-1 0,1 0,0 0,-1 0,1 0,-1-1,1 1,0-1,-1 1,1-1,-1 0,2-1,14-3,-2 0,1 0,-1-2,0 0,0-1,0 0,-1-2,-1 1,0-2,0 0,-1-1,0 0,5-8,-16 18,1 0,-1 0,0-1,0 1,-1 0,1-1,0 0,-1 1,1-1,-1 0,0 0,0 0,0 0,-1 0,1 0,-1 0,1 0,-1 0,0 0,0 0,0 0,-1 0,1 0,-1 0,0 0,1 0,-1 0,-1 0,1 1,0-1,-1 0,1 1,-1-1,0 1,0-1,0 1,0 0,0 0,0 0,-1 0,1 0,-3-1,4 3,0-1,-1 1,1 0,0-1,0 1,-1 0,1 0,0 0,0 0,-1 0,1 0,0 1,0-1,-1 0,1 1,0-1,0 1,0-1,-1 1,1-1,0 1,0 0,0 0,0-1,0 1,0 0,0 0,1 0,-1 0,0 0,0 0,1 0,-1 1,1-1,-1 0,1 1,-15 46,14-42,-1 1,1 0,0 0,1 0,0 0,0 0,0 0,1 0,0 0,0 0,1 0,0-1,0 1,1 0,-1-1,1 0,1 1,-1-1,1-1,0 1,1 0,-1-1,1 0,0 0,0-1,1 1,-1-1,1 0,0 0,0-1,1 0,0 1,1-1,0-1,0 1,0-1,0 0,0-1,0 0,0 0,1-1,-1 0,0-1,0 1,0-1,1-1,-1 0,-1 0,1-1,0 1,0-2,-1 1,0-1,0 0,0-1,0 1,0-2,-1 1,0-1,0 1,-1-2,0 1,0 0,0-1,-1 0,1 0,-2-1,3-5,-2-7,-1 1,0-1,-2 0,0-1,-1 1,-1 0,-4-18,5 34,0 3,1 0,-1-1,1 1,-1 0,1 0,-1 0,1-1,0 1,-1 0,1 0,0 0,0 0,0 0,0 0,0 1,0-1,0 0,0 0,0 1,1-1,-1 1,0-1,0 1,1-1,-1 1,0 0,0 0,1-1,-1 1,0 0,1 0,-1 0,0 0,1 1,-1-1,0 0,1 1,-1-1,1 1,4-1,2 0,3-2,0 2,1-1,-1 1,0 1,0 0,0 1,0 0,0 0,0 1,0 1,-1-1,0 2,0 0,0 0,0 1,-1 0,1 0,-7 0,1 0,-1 0,-1 0,1 0,-1 1,0-1,0 1,-1-1,0 1,0 0,-1-1,1 1,-2 0,1-1,-1 1,0 0,0-1,0 1,-3 3,-2 53,7-59,-1-1,1 1,-1-1,1 1,1-1,-1 0,0 1,1-1,-1 0,1 0,0 0,0 0,0 0,1-1,-1 1,1 0,-1-1,1 0,0 0,0 0,0 0,0 0,0 0,0-1,0 0,1 1,-1-1,97 14,-88-15,1-1,-1-1,1 0,-1 0,0-1,0 0,0-2,-1 1,2-2,-9 5,0-1,-1-1,1 1,0-1,-1 1,1-1,-1 0,0 0,0 0,0-1,-1 1,1-1,-1 0,1 0,-1 1,-1-1,1-1,0 1,-1 0,0 0,0 0,0-1,-1 1,1-1,-1 1,0-4,0 1,-1 1,0-1,0 1,0-1,-1 1,0 0,0 0,-1 0,1 0,-1 0,-1 0,1 0,-1 1,0 0,0 0,0 0,-1 0,0 1,-1-1,4 4,0 0,0 0,0 0,0 1,-1-1,1 1,0-1,0 1,-1 0,1 0,0 0,-1 0,1 0,0 0,0 1,-1-1,1 1,0 0,0 0,0-1,-1 1,1 1,0-1,1 0,-1 0,0 1,0-1,0 1,1 0,-1-1,1 1,-1 1,-2 1,1 0,-1 1,1-1,1 1,-1 0,0 0,1 0,0 0,1 0,-1 0,1 1,0-1,0 3,1-4,0 0,0 0,1 0,0-1,0 1,0 0,0-1,0 1,1 0,0-1,0 0,0 1,0-1,0 0,1 0,-1 0,1-1,0 1,0 0,0-1,0 0,0 0,0 0,1 0,-1 0,1-1,0 1,104 25,-68-25,0-1,0-3,-1-1,1-1,-1-3,37-10,-61 14,-1-1,0 0,-1-1,1 0,-1-1,0-1,0 0,-1 0,0-2,1 0,-12 7,1 1,-1 0,0-1,0 1,0-1,1 1,-2-1,1 1,0-1,0 0,0 1,-1-1,1 0,-1 0,0 0,1 1,-1-1,0 0,0 0,0 0,0 0,0 0,-1 1,1-1,0 0,-1 0,0 0,1 1,-1-1,0 0,0 1,0-1,0 1,0-1,0 1,0-1,0 1,-1 0,1-1,-1 1,1 0,-2-1,-2-2,-1 0,0 0,0 0,0 1,0 0,0 0,-1 1,1-1,-1 1,0 1,-2-1,4 2,-1 0,0 1,1 0,-1 0,0 0,1 1,-1 0,1 0,0 0,0 0,0 1,0 0,0 0,0 1,1-1,-1 1,1 0,0 0,1 0,-1 1,1-1,-1 1,1 0,1 0,-1 0,1 0,0 1,0-1,0 1,1-1,-1 1,2-1,-1 1,0 2,1-6,1 0,-1 0,0 0,0 0,1 0,-1 0,1 0,0 0,-1 0,1 0,0-1,0 1,0 0,1 0,-1-1,0 1,0-1,1 1,-1-1,1 0,0 1,-1-1,1 0,0 0,0 0,-1 0,1-1,0 1,0 0,0-1,0 1,0-1,67 1,-56-4,0-1,-1-1,1 0,-1 0,0-1,0-1,-1 0,1-1,4-5,-16 14,-1-1,1 1,0-1,0 1,-1 0,1-1,0 1,0-1,0 1,0 0,0-1,0 1,0 0,0-1,0 1,0-1,0 1,0 0,0-1,0 1,0 0,1-1,-1 1,0-1,0 1,1-1,-1 1,1-1,-1 1,0-1,1 1,-1-1,1 1,-1-1,1 0,-1 1,1-1,-1 0,1 1,-1-1,1 0,0 0,-1 1,1-1,0 0,-1 0,1 0,-1 0,1 0,0 0,-1 0,1 0,0 0,-1 0,1 0,-1-1,1 1,0 0,-1 0,1-1,-1 1,1 0,-1 0,1-1,-1 1,1-1,0 0,-1 2,-1 8,1 0,1 1,-1-1,1 0,1 0,0 1,0-1,1-1,0 1,1 0,0-1,0 1,1-1,-1 0,2-1,-1 1,1-1,1 0,-1 0,1-1,0 0,1 0,1 0,-8-5,0-1,1 1,-1-1,1 1,-1-1,1 1,-1-1,1 0,0 0,-1 0,1 0,-1 0,1 0,-1-1,1 1,0 0,-1-1,0 1,1-1,-1 0,1 1,-1-1,0 0,1 0,-1 0,0 0,0 0,1 0,-1 0,0 0,0 0,0-1,-1 1,1 0,0-1,0 1,-1-1,1 1,-1 0,1-1,14-70,-13 59,0-7,1-1,2 1,0 0,1 0,1 1,6-13,-9 24,0 1,1 0,-1 0,1 0,1 1,-1 0,1 0,0 0,0 0,1 1,0 0,0 1,0 0,0 0,1 0,0 1,7-2,-11 3,0 0,1 1,0-1,-1 1,1 1,0-1,0 1,-1-1,1 1,0 1,0-1,-1 1,1-1,0 1,-1 1,1-1,0 1,-1 0,0 0,1 0,-1 0,0 1,0 0,-1-1,1 2,0-1,-1 0,0 1,0-1,0 1,0 0,0 0,-1 0,0 0,0 1,4 16,0 0,-2 0,-1 0,0 1,-2 0,0-1,-2 1,0-1,-1 1,-4 12,-12 76,10-75,2-1,1 1,2 0,2 1,1-1,2 15,-1-40,1-1,0 1,0-1,0 0,1 0,1 0,0 0,0-1,1 1,0-1,0 0,0 0,1-1,1 0,-1 0,1 0,0-1,1 0,0 0,0-1,0 0,0 0,1-1,5 2,-12-5,0 0,0-1,1 1,-1-1,0 0,1 0,-1 0,1 0,-1 0,0 0,1-1,-1 1,0-1,0 0,1 1,-1-1,0 0,0 0,0 0,0-1,0 1,0 0,0-1,0 0,-1 1,1-1,0 0,-1 0,0 0,1 0,-1 0,0 0,0 0,0 0,0 0,0-2,15-86,-16 66,-2 0,-1 0,-1 0,-1 0,-1 1,-1-1,-1 2,-1-1,-1 1,-1 0,0 1,-2 1,-1 0,0 0,-2 1,0 1,-1 1,0 0,-15-9,-44-22,89 42,311-30,-312 35,-10 0,0-1,1 2,-1-1,1 0,-1 0,1 1,-1-1,1 1,-1 0,1 0,-1 0,1 0,-1 0,1 0,-1 1,1 0,-1-1,0 1,1 0,-1 0,0 0,1 0,-1 0,0 1,0-1,0 1,0-1,0 1,0 0,-1 0,1 0,-1 0,1 0,-1 0,0 0,1 0,-1 1,0-1,-2 49,4 28,-3-76,1-1,0 1,1-1,-1 1,0-1,1 1,-1-1,1 0,0 0,0 0,0 0,0 0,0 0,0-1,0 1,1-1,-1 1,0-1,1 0,-1 0,1 0,0 0,-1-1,1 1,0-1,-1 1,3-1,1 1,-1 0,1-1,-1 0,1 0,-1-1,1 1,-1-1,1 0,-1 0,0-1,1 0,-1 0,0 0,0 0,0-1,0 0,-1 0,1 0,-1-1,0 0,0 1,0-1,0-1,-1 1,0 0,0-1,0 0,0 0,-1 0,1 0,-1 0,0 0,-1 0,0-1,0 1,0-1,0 1,-1-1,0 1,0-1,0 0,-1 1,0-1,0 1,0 0,-1-1,0 0,-3-3,-1 1,0 0,0 0,-1 0,0 1,0 0,-1 0,0 1,0 0,0 0,-1 1,0 0,0 1,0 0,-1 0,1 1,-1 0,0 1,0 0,0 0,0 1,0 1,0 0,0 0,-4 1,9 0,0 1,0 0,0 0,0 1,1-1,-1 1,1 0,0 0,0 1,0-1,0 1,0 0,1 0,0 0,-1 0,2 1,-1-1,0 1,1 0,0 0,0 0,1 0,-1 0,1 0,0 0,0 1,1-1,0 0,0 0,0 1,0-1,1 0,0 0,0 1,0-1,1 0,-1 0,1 0,1-1,-1 1,1 0,-1-1,1 1,1-1,-1 0,1 1,3 0,1 0,0 0,0 0,0-1,1 0,-1 0,1-1,0 0,0-1,0 0,0 0,0-1,0 0,0-1,8 0,21-2</inkml:trace>
  <inkml:trace contextRef="#ctx0" brushRef="#br0" timeOffset="161935.349">7162 7639,'-5'-18,"-1"1,-1 0,-1 0,0 1,-1 0,-1 1,0 0,-1 0,-8-7,18 20,0 1,1 0,-1-1,0 1,0 0,1-1,-1 1,0 0,0 0,0 0,-1 0,1 0,0 0,0 0,0 0,-1 1,1-1,0 0,-1 1,1-1,-1 1,1 0,-1-1,1 1,-1 0,1 0,-1 0,1 0,-1 0,1 0,-1 0,1 0,-1 1,1-1,0 1,-1-1,1 1,-1-1,1 1,0 0,-1 0,1 0,0 0,0-1,0 2,0-1,0 0,0 0,0 0,0 0,0 1,0-1,-3 14,0 0,1 0,0 0,1 0,1 0,0 0,2 1,-1-1,2 0,0 0,3 10,-4-9,2 0,0 0,1-1,1 1,0-1,1 0,0 0,2 0,-1-1,2 0,0-1,0 0,2 0,-1-1,2-1,-1 1,1-2,1 0,0 0,1-1,0-1,0 0,0-1,1-1,15 5,-4-7,-1-2,1 0,0-2,-1-1,1-1,0-1,-1-1,13-5,10-3</inkml:trace>
  <inkml:trace contextRef="#ctx0" brushRef="#br0" timeOffset="168196.873">8795 7586,'8'-55,"-134"368,90-230,60-111,-9 21,0 2,1 0,-1 1,1 1,0 0,13-1,-1 0,114-12,-140 16,0 0,-1 0,1 0,-1 0,1 0,-1 0,1 0,-1-1,1 1,-1-1,1 1,-1-1,0 1,1-1,-1 0,0 1,1-1,-1 0,0 0,0 0,0 0,0 0,0 0,0-1,1 0,-2-6</inkml:trace>
  <inkml:trace contextRef="#ctx0" brushRef="#br0" timeOffset="168453.24">8979 7677,'0'5,"0"8,-2 11,-1 7,0 9,1 5,0 3,1 1,1-1,-1-3,4-6,2-7,3-8,0-10</inkml:trace>
  <inkml:trace contextRef="#ctx0" brushRef="#br0" timeOffset="171849.009">9532 7888,'0'-14,"0"1,1-1,0 0,1 0,1 1,0-1,1 1,0 0,1 0,1 0,0 1,1 0,0 0,1 0,0 1,0 0,1 1,1 0,1-1,-9 10,0-1,-1 1,1 0,0 0,0-1,0 1,0 1,0-1,1 0,-1 0,0 1,0-1,0 1,1 0,-1 0,0 0,0 0,1 0,-1 0,0 1,0-1,1 1,-1-1,0 1,0 0,0 0,0 0,0 0,0 0,0 0,0 1,-1-1,1 1,0-1,-1 1,1-1,-1 1,0 0,1 0,-1 0,0 0,0 0,12 16,0 1,-1 0,-2 0,1 1,-2 0,-1 1,-1 0,0 3,-6-23,-1 0,0 1,1-1,-1 0,0 1,0-1,0 0,0 1,0-1,0 0,0 1,0-1,-1 0,1 1,-1-1,1 0,-1 0,1 1,-1-1,1 0,-1 0,0 0,0 0,0 0,0 0,0 0,0 0,0 0,0 0,0 0,0-1,0 1,0-1,0 1,-1 0,1-1,0 0,-1 1,1-1,0 0,-1 0,1 0,0 1,-1-1,1-1,0 1,-1 0,1 0,0 0,-1-1,1 1,0-1,0 1,-1-1,1 1,0-1,0 0,0 0,0 1,-1-2,-51-43,52 44,1 1,-1-1,1 0,0 0,0 0,-1 0,1 0,0 0,0 0,0 0,0 0,0 0,0 0,1 0,-1 0,0 0,0 0,1 0,-1 0,0 1,1-1,-1 0,1 0,-1 0,1 0,0 1,-1-1,1 0,0 1,-1-1,1 0,0 1,0-1,0 1,-1-1,1 1,0-1,0 1,0 0,0 0,0-1,0 1,0 0,0 0,0 0,0 0,0 0,0 0,0 0,0 0,0 0,0 1,-1-1,1 0,0 1,0-1,0 0,0 1,2-1,55-7,-2-3,1-2,-1-2,26-12,-76 24,-2 1,0 0,0-1,0 1,0-1,0 0,-1 0,1 0,-1-1,1 1,-1-1,0 0,0 0,0 0,0 0,-3 1,-1 1,1-1,0 1,-1-1,1 1,-1-1,0 1,0-1,1 1,-1 0,0-1,0 1,0 0,-1 0,1 0,0 0,0 0,0 0,-1 0,1 0,-1 0,1 0,0 1,-1-1,0 1,1-1,-1 1,1 0,-1-1,1 1,-1 0,-1 0,0-2,-1 1,1-1,-1 1,0 0,0 0,0 0,0 0,0 1,0 0,0 0,0 0,0 0,1 0,-1 1,0 0,0 0,0 0,0 0,0 0,1 1,-1 0,1 0,-1 0,1 0,0 0,0 1,0-1,0 1,0 0,0 0,1 0,0 0,-1 1,1-1,0 0,1 1,-1 0,0 0,2 0,0 1,0 0,0 0,0 0,1-1,0 1,0 0,0 0,0-1,1 1,0-1,0 1,0-1,0 0,1 0,-1 0,1 0,0 0,1-1,-1 1,0-1,1 0,0 0,0 0,0 0,0-1,0 1,2-1,7 5,1-1,-1-1,1 0,0-1,0 0,1-1,-1-1,13 1,41-8,-42-1</inkml:trace>
  <inkml:trace contextRef="#ctx0" brushRef="#br0" timeOffset="172436.022">10374 7626,'-3'17,"1"-7,-1 0,1 0,1 0,0 0,0 0,1 1,1-1,-1 0,2 0,-1 0,1 0,1 0,0 0,0-1,1 1,0-1,1 0,0 0,0 0,-1-6,-1 0,0 0,1-1,-1 0,1 1,0-1,0-1,0 1,0 0,0-1,0 0,0 0,1 0,-1 0,0-1,0 0,1 0,-1 0,0 0,1-1,-1 0,0 1,0-1,0-1,0 1,0-1,0 0,0 0,0 0,0 0,3-2,-1-1,1 0,-1 0,0 0,0 0,0-1,-1 0,0-1,0 1,-1-1,0 0,0 0,0 0,-1 0,2-7,-3 7,0 0,0-1,-1 1,1-1,-2 1,1-1,-1 1,-1-1,1 1,-1-1,-2-6,3 14,0 0,0 0,0 0,0 1,0-1,0 0,0 0,-1 0,1 1,0-1,0 0,0 0,0 0,-1 0,1 0,0 0,0 1,0-1,0 0,-1 0,1 0,0 0,0 0,-1 0,1 0,0 0,0 0,0 0,-1 0,1 0,0 0,0 0,0 0,-1 0,1 0,0 0,0 0,0 0,-1 0,1-1,0 1,0 0,0 0,0 0,-1 0,1 0,0 0,0-1,0 1,0 0,0 0,-1 0,1-1,-3 23,3-13,1 0,0 0,0-1,1 1,0 0,1-1,-1 1,2-1,-1 0,1 0,0 0,1 0,0-1,1 1,-4-5,0 1,1-1,0 0,0-1,0 1,0 0,0-1,0 0,1 1,-1-1,1-1,0 1,-1 0,1-1,0 0,0 0,0 0,0 0,0-1,0 1,0-1,0 0,0-1,0 1,0 0,0-1,0 0,0 0,0 0,-1-1,1 1,0-1,8-6,-1 0,-1-1,1 0,-1 0,-1-1,0-1,0 1,-1-1,-1-1,0 0,0 0,-1 0,0-1,-1 1,0-5,2 7,-9 29,2-16,-2 4,0 0,0 1,1-1,0 1,1 0,-1-1,1 1,1 0,0-1,0 1,0 0,1-1,0 1,0-1,1 0,0 0,0 0,1 0,0-1,0 1,0-1,1 0,0 0,0 0,1-1,3 3,18 4,-2-5</inkml:trace>
  <inkml:trace contextRef="#ctx0" brushRef="#br0" timeOffset="173830.387">11163 7612,'-3'15,"1"0,0 0,1 0,0 0,1 0,1 0,0 0,1 0,1 0,0 0,1 0,1-1,4 11,-8-24,0 1,0-1,0 1,0-1,1 1,-1-1,0 0,1 1,-1-1,1 0,-1 0,1 0,-1 0,1 0,0-1,-1 1,1 0,0-1,0 1,-1-1,1 0,0 1,0-1,0 0,0 0,-1 0,1-1,0 1,0 0,0-1,0 1,-1-1,1 1,0-1,-1 0,1 0,0 0,-1 0,1 0,-1 0,1-1,56-54,-46 42,-1-2,0 1,-2-1,0-1,0 0,-2 0,2-7,-11 30,0 0,0 0,0 0,1 1,0-1,0 0,0 1,1-1,0 0,0 1,1-1,0 0,0 1,0-1,1 0,0 0,0 0,1 0,-1 0,1 0,0-1,1 1,0-1,-1 0,2 0,0 0,7 2,1-1,0-1,1 0,-1-1,1 0,0-1,0 0,0-2,0 1,0-2,0 0,0 0,13-3,3 1,-1-1,1-2,-1 0,1-3,-2 0,1-1,-1-2,-1-1,10-7,15-24,-51 42,-1 0,1 0,0-1,0 1,0-1,-1 1,1 0,0-1,-1 1,1-1,-1 1,0-1,0 1,1-1,-1 1,0-1,0 0,-1 1,1-1,0 1,0-1,-1 1,1-1,-1 1,1-1,-1 1,0-1,1 1,-1 0,0 0,0-1,0 1,0 0,0 0,0 0,0 0,-1 0,1 0,0 0,-1 0,-7-4,0 0,0 1,-1 1,0-1,0 1,1 1,-2 0,1 0,0 1,0 0,0 1,-1 0,1 1,0 0,0 1,-10 2,16-3,1-1,-1 1,0 0,1 1,-1-1,1 1,-1-1,1 1,0 0,0 0,0 1,0-1,0 1,0-1,1 1,-1 0,1 0,0 0,-1 0,2 1,-1-1,0 0,1 1,-1-1,1 1,0 0,0-1,1 1,-1 0,1 0,-1-1,1 1,1 0,-1 0,0 0,1-1,0 1,0 0,0-1,0 1,0-1,1 1,1 2,4-1,-1-1,1 0,0-1,0 1,1-2,-1 1,0-1,1 0,0 0,-1-1,1 0,0 0,0-1,0 0,0 0,-1-1,1 0,0 0,-1-1,1 0,0-1,-1 1,0-1,0-1,0 1,0-1,1-2,1 1,0-1,-1 0,0 0,0 0,0-1,-1-1,0 1,-1-1,0 0,2-4,-5 35,-4-18,1 0,0 1,0-1,1 0,0 0,0 1,0-1,0 0,1 0,0 0,0 0,0-1,0 1,1-1,0 1,0-1,0 0,0 0,1 0,0 0,0-1,0 1,0-1,0 0,1 0,-1-1,1 1,0-1,0 0,4 1,-2 0,0-1,0-1,1 1,-1-1,0 0,1-1,-1 0,0 0,1 0,-1-1,0 0,1-1,-1 0,0 0,0 0,0-1,0 0,-1 0,1-1,-1 1,0-2,0 1,0-1,-1 1,5-6,3-4,-1 0,0-1,-1 0,0-1,-2 0,0-1,0 0,-2-1,4-11,4-19,-3 0,-1-1,-3 0,-2-1,-2 0,-2 1,-3-24,1 70,0-3,0-1,0 0,0 0,-1 0,0 0,0 0,0 1,-1-1,0 0,-1 1,1 0,-1-1,0 1,-1 0,0 0,0 1,0-1,-3-2,3 7,0 1,1-1,-1 1,0 0,1 0,-1 0,0 0,1 1,-1 0,0-1,1 1,-1 1,1-1,0 0,-1 1,1 0,0 0,0 0,0 0,0 0,0 0,0 1,1 0,-1-1,1 1,0 0,0 0,0 0,0 1,0-1,-12 16,1 1,1 0,1 1,1 0,1 1,1 0,0 0,2 1,1 0,0 0,2 0,1 1,0-1,2 1,1-1,2 15,0-24,0 1,1-1,0 0,2 0,-1 0,2-1,-1 0,2 0,0-1,0 0,1 0,1-1,0 0,1 0,0-1,0-1,1 0,0 0,0-2,1 1,0-1,1-1,-1-1,1 0,1 0,-1-1,0-1,1-1,6 1,-16-3,1 0,0 0,-1 0,1-1,-1 1,1-2,0 1,-1 0,0-1,1 0,-1 0,0-1,0 0,0 0,-1 0,1 0,-1 0,1-1,-1 0,0 0,0 0,-1-1,0 1,3-4,-3 3,2 1,-1-1,0 1,1 0,0 0,0 1,0-1,0 1,1 0,-1 1,1-1,-1 1,1 0,0 1,0-1,0 1,5 0,-4-1,43-8,-30 7,1-1,-1-1,0-1,0-1,13-6,-32 12,1 0,-1 1,1-1,-1 0,0 0,1 0,-1 0,0 0,0-1,0 1,0 0,0 0,0-1,0 1,0-1,0 1,-1-1,1 1,-1-1,1 1,-1-1,1 1,-1-1,0 0,0 1,0-1,0 1,0-1,0 0,0 1,-1-1,1 0,-1 1,1-1,-1 1,1-1,-1 1,0-1,0 1,0 0,1-1,-2 1,1 0,0 0,0-1,0 1,0 0,-1 0,1 0,0 1,-1-1,0 0,-3-3,0 0,0 0,0 0,-1 1,1 0,-1 0,0 0,0 1,0 0,0 0,-1 0,1 1,0 0,-1 0,1 1,-1 0,1 0,0 0,-1 1,1 0,-1 0,1 1,0 0,0 0,0 0,0 1,0-1,1 2,-1-1,1 0,-1 1,1 0,-2 3,1 0,0-1,0 2,0-1,1 1,1-1,-1 1,1 1,1-1,-1 1,1-1,1 1,0 0,0 0,0 1,2-6,-1 1,1 0,0-1,0 1,1 0,-1 0,1-1,0 1,0-1,1 1,-1-1,1 1,0-1,0 0,1 0,-1 0,1 0,0 0,0-1,0 1,1-1,-1 0,1 0,-1 0,1 0,0-1,0 0,1 1,15 5,0-1,1-1,0-1,1-1,-1 0,1-2,0-1,0 0,-1-2,1 0,0-1,49-7,-10-3</inkml:trace>
  <inkml:trace contextRef="#ctx0" brushRef="#br0" timeOffset="176336.26">14322 7626,'-9'-7,"-1"0,1 1,-1 1,-1 0,1 0,-1 1,1 0,-1 1,0 0,-1 1,1 0,0 0,-1 2,1-1,-1 1,1 1,0 0,-1 1,1 0,0 1,0 0,0 0,0 2,1-1,0 1,0 0,0 1,0 1,1-1,0 1,0 1,1 0,-7 8,-33 61,47-73,-1-1,1 0,0 1,0-1,0 1,0 0,1-1,-1 1,1-1,0 1,0 0,0-1,1 1,-1 0,1-1,0 1,0-1,0 1,0-1,1 1,-1-1,1 0,1 2,-1-3,0 0,0 0,1-1,-1 1,0 0,1-1,-1 0,1 1,-1-1,1 0,0 0,0-1,-1 1,1 0,0-1,0 0,0 1,0-1,0-1,-1 1,1 0,0-1,0 1,0-1,0 0,69-28,-53 18,-1-1,-1 0,0-2,-1 0,0-1,-1 0,-1-1,0-1,-1 0,-1-1,-1 0,0-1,-2-1,0 1,-1-1,-1-1,-1 1,0-1,-2 0,-1-1,1-15,2-50,-5 0,-5-39,-6 70,10 56,-1-1,0 1,1 0,-1 0,0 0,1 0,-1-1,0 1,1 0,-1 0,0 0,1 1,-1-1,0 0,1 0,-1 0,0 0,1 1,-1-1,1 0,-1 1,0-1,1 0,-1 1,1-1,-1 1,1-1,-1 1,1-1,-1 1,1-1,0 1,-1-1,1 1,0-1,-1 1,1 0,0-1,0 1,0 0,0-1,-1 1,1 0,0-1,0 2,0-2,-17 39,1 0,2 1,1 1,3 0,1 1,-2 35,5-35,2 0,2 0,3 41,0-70,0 0,1 0,1 0,0 0,0 0,2-1,-1 0,1 1,1-2,0 1,1-1,0 0,1 0,6 7,-8-13,0 1,0-1,0-1,1 1,0-1,0 0,0 0,0-1,0 0,1-1,-1 1,1-1,0-1,-1 1,1-1,0-1,0 1,0-2,0 1,0-1,0 0,0 0,-1-1,5-1,-1-1,-1 1,0-2,0 1,-1-1,1-1,-1 1,0-2,0 1,-1-1,0 0,0-1,-1 0,0 0,0-1,-1 0,0 0,2-6,-4 8,-4 4,1 0,1 1,-1-1,0 0,1 1,-1-1,1 1,0-1,0 1,0 0,0 0,0 0,0 0,1 0,-1 0,1 1,-1-1,1 1,-1-1,1 1,0 0,0 0,2 1,0 0,0 0,0-1,0 0,0 0,0 0,0-1,-1 1,1-1,0 0,-1-1,0 1,1-1,-1 0,0 0,0 0,-1 0,1-1,-1 1,0-1,1 0,-2 0,1 0,0-1,-1 1,0-1,0 1,0-1,-1 0,1 1,-1-4,-1 5,-1 1,1-1,-1 1,0-1,0 1,0-1,0 1,0-1,-1 1,1 0,-1 0,0 0,1 0,-1 0,0 0,0 0,0 1,0-1,-1 1,1-1,0 1,-1 0,1 0,0 0,-1 0,0 0,1 1,-1-1,1 1,-1-1,0 1,1 0,-1 0,0 1,1-1,-1 0,1 1,-1-1,0 1,1 0,-1 0,1 0,0 0,-1 1,1-1,0 0,0 1,0 0,0-1,0 1,-7 7,0 0,1 0,0 0,1 1,0 0,0 1,1-1,1 1,0 1,0-1,1 1,1-1,0 1,0 0,1 0,1 1,0-1,1 2,0-10,0 0,1-1,-1 1,1 0,0 0,0-1,1 1,-1 0,1-1,0 1,0-1,0 0,0 0,0 0,1 0,-1 0,1 0,0-1,0 1,0-1,0 0,1 0,-1 0,0 0,1 0,-1-1,4 1,7 3,0-2,0 0,0-1,0 0,0-1,0 0,1-1,139-17,-81 3</inkml:trace>
  <inkml:trace contextRef="#ctx0" brushRef="#br0" timeOffset="177822.892">16217 7480,'-13'6,"1"1,0 0,0 0,1 1,-1 1,2 0,-1 0,1 1,1 1,0-1,0 2,1-1,1 1,0 0,0 1,1-1,1 2,4-12,1 1,0-1,-1 1,1-1,1 1,-1 0,0-1,0 1,1-1,0 1,-1-1,1 1,0-1,0 1,0-1,1 0,-1 0,0 1,1-1,0 0,-1 0,1 0,0-1,0 1,0 0,0-1,0 1,1-1,-1 0,0 0,1 1,81 22,-52-20,-1-1,1-2,0-1,-1-1,1-2,-1-1,0-1,0-2,0-1,15-8,27-29,-72 44,1 0,-1 0,1 0,-1-1,1 1,-1 0,0-1,0 1,0-1,0 1,0-1,0 0,0 1,0-1,-1 0,1 0,-1 1,1-1,-1 0,0 0,0 0,0 0,0 0,0 1,0-1,0 0,0 0,-1 0,1 0,-1 1,0-1,1 0,-1 0,0 1,0-1,0 1,0-1,0 0,0 1,-1 0,1-1,0 1,-1 0,1 0,0 0,0-1,0 1,0 0,0 0,-1 0,1 1,0-1,-1 0,1 0,-1 1,1-1,0 1,-1-1,1 1,-1 0,0-1,1 1,-1 0,1 0,-1 0,1 0,-1 1,1-1,-1 0,1 0,-1 1,1-1,-1 1,1 0,-1-1,1 1,0 0,-1 0,1 0,0 0,0 0,0 0,0 0,0 0,-1 1,1 0,-1 1,0 0,1 0,-1 0,1 0,0 0,0 0,0 1,0-1,1 0,-1 0,1 1,0-1,0 0,0 1,1-1,-1 0,1 0,0 2,2 1,0 1,1-1,0 0,1-1,-1 1,1-1,0 0,0 0,0 0,1-1,0 0,0 0,0 0,0-1,1 0,-1 0,1 0,0-1,-1 0,1-1,0 1,0-1,1-1,-1 1,1-1,-5 0,0 0,0 0,-1 0,1 0,0 0,0-1,-1 1,1-1,0 0,0 1,-1-2,1 1,-1 0,1 0,-1-1,0 1,1-1,-1 0,0 1,0-1,0 0,0 0,0-1,-1 1,1 0,-1-1,1 1,-1-1,0 1,0-1,0 1,0-1,-1 0,1 0,-1 1,1-1,-1 0,0-2,0-1,0-1,0 1,-1 0,1 0,-2 0,1 0,0 0,-1 0,0 0,-1 0,1 0,-1 1,0 0,-1-1,1 1,-1 0,-2-2,-2 0,-1 1,1 0,-1 1,0 0,-1 0,1 1,-1 0,0 0,0 1,0 1,-1 0,1 0,-1 1,1 0,-1 1,-3 0,30 6,184-3,-152-5,-1 1,0 3,18 3,-60-5,-1 0,0 1,1-1,-1 1,1 0,-1 0,0 0,1 1,-1-1,0 1,0 0,0 0,0 1,-1-1,1 1,0 0,-1 0,0 0,0 0,0 0,0 1,0 0,-1-1,0 1,1 0,-1 0,-1 0,1 1,-1-1,1 0,-1 2,0 77,1-81,-1 0,0-1,0 1,1-1,-1 1,1-1,-1 0,1 0,-1 1,1-1,0 0,0-1,-1 1,1 0,0 0,0-1,0 1,0-1,0 0,0 1,0-1,0 0,0 0,0 0,0 0,0-1,0 1,0-1,0 1,0-1,0 0,0 1,-1-1,1 0,0 0,-1 0,1 0,0-1,-1 1,2-2,7-2,-1 0,0-1,0-1,0 0,-1 0,0 0,0-1,-1 0,0-1,0 1,-1-1,0-1,-1 1,0-1,0 0,-1 0,-1-1,0 1,1-6,-5 21,0 0,1 0,-1-1,1 1,0 0,0 0,0-1,1 1,0 0,0-1,0 1,0 0,1-1,0 1,-1-1,2 0,-1 0,0 0,1 0,0 0,0 0,0-1,1 1,-1-1,1 0,-1 0,1 0,0-1,0 1,4 1,-2-2,1 0,-1-1,0 0,1 0,-1 0,0-1,1 1,-1-2,1 1,-1-1,1 0,-1 0,0-1,0 0,0 0,0 0,0-1,0 0,0 0,-1 0,1-1,-1 1,0-2,0 1,2-4,1 1,-2-1,1 0,-1 0,0 0,-1-1,0 0,0 0,-1 0,0-1,-1 0,0 1,0-1,-1 0,-1 0,0-1,0 0,-1 12,-1-1,1 1,0-1,-1 1,1-1,-1 1,0-1,1 0,-1 1,1-1,-1 0,1 1,-1-1,0 0,1 0,-1 0,0 0,1 1,-1-1,0 0,1 0,-1 0,1 0,-1 0,0-1,1 1,-1 0,0 0,1 0,-1-1,0 1,1 0,-1 0,1-1,-1 1,1-1,-1 1,1 0,-1-1,1 1,-1-1,1 1,0-1,-1 1,1-1,0 0,-1 1,1-1,0 1,0-1,-1 0,1 1,0-1,0 0,0 1,0-1,0 0,0 1,0-1,0 1,0-1,0 0,0 1,1-1,-1 0,-3 4,1 1,-1-1,1 1,0 0,0 0,0 0,1 0,-1 0,1 0,0 0,0 0,0 1,1-1,0 0,-1 1,1-1,1 0,-1 0,1 1,0-1,0 0,0 0,0 0,1 0,-1 0,1 0,0 0,1 0,-1-1,0 1,1-1,0 1,0-1,2 1,9 4,0 0,1-2,0 0,0 0,0-1,1-1,0-1,-1 0,1-1,1-1,-1 0,4-2,-16 2,69 2,-6-2</inkml:trace>
  <inkml:trace contextRef="#ctx0" brushRef="#br0" timeOffset="178632.841">18244 7612,'-8'-8,"1"0,-1 1,-1 1,1-1,-1 1,0 1,-1-1,1 2,-1-1,0 1,0 1,-1 0,1 0,0 1,-1 0,0 1,1 1,-1-1,0 1,0 1,1 0,-1 1,1 0,-1 0,1 1,0 1,0 0,0 0,0 1,-1 1,8-4,1 0,-1 0,1 0,-1 0,1 0,0 1,0 0,0-1,0 1,0 0,1 0,-1 0,1 0,0 0,-1 0,2 0,-1 0,0 1,1-1,-1 0,1 0,0 1,0-1,0 0,1 1,-1-1,1 0,0 0,-1 1,2-1,-1 0,0 0,1 0,-1 0,1-1,0 1,0 0,0-1,0 1,0-1,2 2,8 3,1 0,-1-1,1 0,0-1,0-1,1 0,-1-1,1 0,0-1,0-1,0 0,0-1,0 0,0-1,1-1,-7 2,-1-1,1 1,-1-1,0-1,0 1,1-1,-1-1,0 1,-1-1,1 0,0-1,-1 0,0 0,0 0,0-1,0 1,-1-1,0-1,0 1,0-1,0 0,-1 0,0 0,-1-1,1 1,-1-1,0 0,-1 0,0 0,0 0,-1-50,-4 82,3-18,1 0,-1-1,2 1,-1 0,1 0,0-1,0 1,0-1,1 1,0-1,1 0,-1 0,1-1,0 1,0-1,1 0,0 0,0 0,0 0,0-1,1 0,0 0,0-1,0 1,0-1,0-1,1 1,-1-1,1 0,0 0,-1-1,1 0,0 0,0-1,0 0,0 0,0-1,-1 1,1-1,0-1,0 0,3-2,0-1,0-1,0 0,-1 0,0-1,0 0,-1 0,0-1,0 0,-1-1,0 0,0 0,-1 0,0-1,-1 0,0 0,0 0,-1-1,1-5,-4 0,-8 18,-10 22,14-21,1 1,0-1,0 0,1 1,-1-1,1 1,0-1,-1 1,2 0,-1 0,0-1,1 1,0 0,-1 0,2 0,-1 0,0 0,1-1,0 1,-1 0,2 0,-1-1,0 1,1-1,-1 1,1-1,0 0,0 1,1-1,-1 0,1 0,-1-1,1 1,0 0,0-1,0 0,7 2,1 0,-1-1,0-1,1 0,0 0,-1-1,1-1,0 0,0 0,-1-1,1 0,0-1,-1 0,1-1,-1 0,0 0,0-1,1-1,-6 3,-1 0,0 0,0-1,0 0,-1 1,1-1,0 0,-1-1,0 1,0-1,0 1,0-1,-1 0,1 0,-1 0,0 0,0 0,0-1,-1 1,0-1,0 1,0-1,0 1,-1-1,1 0,-1 1,0-1,-1 0,1 1,-1-1,0 0,-8-2,5 27,4-14,0-1,0 1,1-1,0 1,0-1,1 1,-1-1,1 1,1-1,-1 0,1 0,-1 0,1-1,1 1,-1 0,1-1,0 0,0 0,0 0,0-1,0 1,1-1,0 0,4 2,6 3,1-1,-1 0,1-1,1-1,-1 0,1-1,11 0,87 6,-64-9</inkml:trace>
  <inkml:trace contextRef="#ctx0" brushRef="#br0" timeOffset="179447.808">19428 7691,'-3'-12,"-1"0,-1 0,0 0,-1 1,-1-1,1 2,-2-1,1 1,-3-2,7 8,0 1,-1-1,1 1,-1 0,1 0,-1 0,0 1,-1-1,1 1,0 0,0 0,-1 1,1-1,-1 1,0 0,1 0,-1 0,0 1,0 0,1 0,-1 0,0 0,0 1,1 0,-1 0,0 0,-1 2,0-1,0 1,0 1,0-1,1 1,0-1,0 2,0-1,0 0,1 1,-1 0,1 0,0 1,1-1,-1 1,1-1,1 1,-1 0,1 0,0 1,0-1,0 0,1 1,0-1,0 1,1-1,0 1,0-1,0 1,1-4,0 1,0-1,1 1,-1-1,1 1,-1-1,1 0,0 0,0 0,1 0,-1 0,0-1,1 1,0 0,0-1,0 0,0 0,0 0,0 0,0 0,0-1,1 1,-1-1,1 0,-1 0,3 0,2 1,1-1,-1 0,1 0,-1-1,1 0,0 0,-1-1,1 0,-1-1,8-2,-7 1,1 0,-1-1,0-1,0 0,0 0,-1 0,0-1,0 0,0-1,-1 0,0 0,0-1,-1 0,0 0,0 0,-1-1,4-7,-1-3,0 0,-1-1,-1 1,-1-1,-1-1,0 1,-2 0,0-8,2-45,-3 0,-3-1,-8-39,-12 35,21 77,1 0,-1 0,1 0,-1 0,0 0,1 0,-1 0,0 1,0-1,1 0,-1 1,0-1,0 0,0 1,0-1,0 1,0-1,0 1,0 0,0-1,0 1,0 0,0 0,0 0,0 0,0 0,0 0,-1 0,1 0,0 0,0 0,0 0,0 1,0-1,0 1,0-1,0 0,0 1,0 0,0-1,1 1,-1-1,0 1,0 0,0 0,1 0,-1-1,0 1,1 0,-1 0,1 0,-33 51,22-28,1 0,1 0,2 1,0 0,2 0,0 1,2-1,1 1,1 0,2 25,0-34,1 0,1-1,0 1,1-1,0 0,2 0,0 0,0 0,2-1,0 0,0-1,2 0,0 0,0-1,1 0,1-1,5 4,-11-10,0-1,0 0,1 0,0 0,-1-1,2 0,-1-1,0 0,1 0,-1 0,1-1,0 0,0 0,0-1,0 0,0-1,0 0,0 0,0 0,0-1,0 0,0-1,0 0,0 0,-1-1,1 0,-1 0,0 0,0-1,0-1,0 1,0-1,-1 0,0 0,0-1,-1 0,1 0,-1 0,3-5,9-59,-18 74,1 0,-1 0,1 0,0 0,0 0,0 0,1 0,-1 0,1-1,0 1,0 0,0 0,1-1,-1 1,1 0,0-1,0 0,0 1,0-1,1 0,-1 0,1 0,0 0,0-1,0 1,0-1,0 0,1 0,-1 0,1 0,-1 0,1-1,0 0,0 0,-1 0,3 1,-1-1,0 1,-1-1,1 0,0 0,0-1,0 1,0-1,0 0,0 0,0-1,0 0,0 1,0-2,0 1,0 0,-1-1,1 0,-1 0,1-1,-1 1,0-1,0 0,0 0,0 0,0-1,-1 1,1-1,-1 0,0 0,0 0,-1 0,1-1,-1 1,0-1,0 1,0-1,-1 0,1 0,-1-1,-1 2,0 0,0 0,-1-1,1 1,-1 0,0 0,0 0,-1 0,1 0,-1 0,0 0,0 0,0 1,0-1,-1 1,1-1,-1 1,0 0,0 0,0 0,0 1,-1-1,1 1,-1-1,0 1,1 0,-1 1,0-1,-4 0,-1-2,0 2,0-1,0 1,-1 1,1 0,-1 0,1 1,-1 0,1 0,0 1,-1 1,1-1,-1 2,2-1,0 1,1 1,-1 0,1 0,0 0,0 1,0 0,1 0,0 0,0 1,0 0,1 1,-1-1,1 1,-1 3,4-7,0 0,0 1,1-1,-1 0,1 1,0-1,0 0,0 1,1-1,-1 1,1 0,0-1,0 1,0-1,0 1,1 0,-1-1,1 1,0-1,0 1,0-1,0 0,1 0,0 1,-1-1,1 0,0 0,1 0,-1-1,0 1,1 0,-1-1,1 0,0 1,0-1,1 0,5 3,0 0,0 0,1-1,0-1,0 1,0-2,0 1,0-1,1-1,2 0,26 3</inkml:trace>
  <inkml:trace contextRef="#ctx0" brushRef="#br0" timeOffset="179748.649">20060 7322,'-1'-3,"-3"-7,-1-1,1 1,-2-1,0 2,0-1,0 0,-1 1,-1 1,-1-2,8 10,0-1,0 0,0 0,0 0,0 1,-1-1,1 1,0-1,0 1,-1-1,1 1,0 0,-1 0,1-1,0 1,-1 0,1 0,-1 1,1-1,0 0,-1 0,1 1,0-1,-1 0,1 1,0-1,0 1,0 0,-1-1,1 1,0 0,0 0,0 0,0 0,0 0,0 0,0 0,1 0,-1 0,0 0,0 1,1-1,-1 0,0 2,-23 59,19-49,1 0,1 0,1 1,0-1,0 1,1 0,1-1,0 1,1 0,1-1,0 1,1-1,0 1,1-1,0 0,1 0,1-1,0 0,0 0,2 0,-1-1,1 0,1 0,0-1,0 0,1 0,1-1,-1-1,2 0,-1 0,7 3,6-2,1-2,0 0,0-1,0-2,0 0,1-2,0-1,-1-1,1-1,10-2,1-2,-7-1</inkml:trace>
  <inkml:trace contextRef="#ctx0" brushRef="#br0" timeOffset="182485.266">21416 7388,'0'16,"0"13,0 15,2 9,1 8,0 4,-1 3,0-2,-1-3,-1-3,-2-7,-5-9,-2-11</inkml:trace>
  <inkml:trace contextRef="#ctx0" brushRef="#br0" timeOffset="183085.729">21376 7651,'-38'-206,"39"204,0 0,-1 0,1-1,0 1,0 0,1 0,-1 0,0 0,1 1,-1-1,1 0,-1 0,1 1,0-1,0 1,0 0,0-1,0 1,0 0,0 0,0 0,0 0,1 1,-1-1,0 1,1-1,-1 1,0 0,1 0,-1 0,0 0,1 0,-1 0,0 1,1-1,-1 1,0 0,0-1,0 1,1 0,0 1,11 0,0 1,-1 0,1 1,-1 1,0 0,0 0,0 1,-1 1,1 0,-2 1,1 0,-1 1,-1 0,1 1,4 6,-14-14,1 0,0 0,-1 0,1 0,-1 1,0-1,0 0,0 1,0-1,0 1,0-1,-1 1,1 0,-1-1,0 1,1-1,-1 1,-1 0,1-1,0 1,0-1,-1 1,0 0,0-1,1 1,-1-1,0 0,-1 1,1-1,0 0,-1 0,1 1,-1-1,0 0,0-1,0 1,0 0,0-1,0 1,0-1,0 1,-1-1,1 0,-1 0,1 0,-2 0,-9 4,-1-1,1 0,-1-1,0 0,0-1,-1-1,1 0,0-1,0-1,-4 0,1-3,44-4,5 6,185-23,-199 21,0-1,-1 0,0-1,0 0,-1-2,0 0,0-1,0 0,-1-2,13-11,13-35,-40 56,-1-1,1 1,0-1,-1 1,1-1,-1 0,1 1,-1-1,0 0,1 0,-1 1,0-1,0 0,-1 1,1-1,0 0,0 0,-1 1,1-1,-1 0,0 1,1-1,-1 1,0-1,0 1,0-1,0 1,0 0,0-1,0 1,-1 0,1 0,0 0,-1 0,1 0,-1 0,-1-1,-4 1,0 0,1 0,-2 1,1 0,0 0,0 0,0 1,0 0,1 1,-1-1,0 1,0 1,1-1,-1 1,1 0,0 0,0 1,0 0,0 0,1 1,-2 1,3-4,0 0,0 1,1 0,-1-1,1 1,-1 1,1-1,0 0,0 1,0 0,1-1,0 1,-1 0,1 0,0 1,1-1,-1 0,1 0,0 1,0-1,0 1,1-1,-1 1,1 0,0-1,1 1,-1-1,1 1,0-1,0 1,0-1,0 1,1-1,0 0,0 0,0 0,0 0,1 0,1 1,10 5,1-1,0-1,0 0,1-1,-1-1,2-1,-1 0,1-1,-1 0,1-2,0 0,0 0,0-2,10-1,62 2,-7-6</inkml:trace>
  <inkml:trace contextRef="#ctx0" brushRef="#br0" timeOffset="194734.611">22929 7480,'-1'-4,"0"0,-1 0,1 0,-1 1,0-1,0 0,0 1,-1-1,1 1,-1 0,0-1,0 1,0 1,0-1,-1 0,1 1,-1 0,0-1,1 2,-1-1,0 0,0 1,0-1,0 1,0 0,-1 1,1-1,0 1,0 0,0 0,-1 0,1 0,0 1,0 0,-4 0,1 2,1 0,-1 0,1 0,0 0,0 1,0 0,0 0,1 1,-1 0,1 0,0 0,1 1,-1-1,1 1,0 0,1 0,-1 0,1 1,0 0,1-1,0 1,0 0,0 0,1 0,0 0,0 0,1 0,0 0,0 1,1-1,0 0,0 2,1-5,-1 0,1-1,0 1,0-1,0 1,0-1,1 0,-1 0,1 0,0 0,0 0,0-1,0 1,0-1,1 0,-1 0,1 0,-1 0,1-1,0 1,0-1,0 0,0 0,-1-1,1 1,0-1,3 1,2-1,1 0,0-1,0 1,-1-2,1 0,-1 0,1 0,-1-1,0-1,9-3,-5-2,-1 1,1-2,-2 0,1 0,-1-1,-1 0,0-1,-1 0,0-1,-1 0,0 0,-1-1,-1 1,0-2,-1 1,0-1,-1 1,-1-1,0-1,-1 1,-1 0,0 0,-1-1,-1-4,2-15,-1-1,-1 1,-3 0,0 0,-3 0,-1 1,-1 0,-3-5,12 38,0 0,0 0,0 0,0-1,0 1,0 0,0 0,-1 0,1 0,0 0,-1 0,1 0,0 0,-1 0,1 0,-1 1,0-1,1 0,-1 0,0 0,1 0,-1 1,0-1,0 0,0 1,1-1,-1 1,0-1,0 1,0-1,0 1,0-1,0 1,0 0,0 0,0 0,0-1,-1 1,1 0,0 0,0 0,0 1,0-1,0 0,0 0,0 1,0-1,0 0,0 1,0-1,0 1,0-1,0 1,-4 10,0 1,1-1,0 1,1 0,0 0,1 0,0 1,1 0,0-3,-4 39,2 1,2 0,3 0,1-1,3 1,10 38,-15-78,0 1,1-1,0 0,1-1,0 1,0 0,1-1,0 1,1-1,0-1,1 1,0-1,0 1,0-2,1 1,0-1,1 0,0 0,5 2,-9-7,0-1,0-1,0 1,1 0,-1-1,0 0,0 0,0 0,1-1,-1 1,0-1,0 0,0 0,0-1,0 1,0-1,0 0,0 0,-1 0,1 0,-1-1,1 1,-1-1,2-2,3-3,0 0,0 0,-1-1,0 1,-1-2,0 1,0-1,3-8,-4 5,0 0,-2 0,1-1,-2 1,1-1,-2 1,0-1,-1-6,13 121,-11-95,1 1,0-1,1 1,0-1,0 0,0 0,1-1,0 1,0-1,0 0,0 0,1-1,0 0,0 0,0 0,7 3,-9-5,-1-1,1 1,0-1,1 0,-1 0,0 0,0 0,0-1,1 0,-1 1,0-2,0 1,1 0,-1-1,0 0,0 0,0 0,0-1,0 1,0-1,0 0,0 0,-1 0,1 0,-1-1,0 0,1 1,-1-1,0-1,8-10,-2-1,1 0,-2 0,0-1,-1 0,0-1,-1 0,-1 1,-1-2,-1 1,0 0,0-17,-3 48,1 0,0 0,0 0,2 0,0-1,0 1,1 0,1-1,0 0,1 0,0-1,1 1,0-1,1-1,1 0,-1 0,12 10,-17-19,-1 1,1-1,1 0,-1 0,0 0,1-1,-1 1,0-1,1 0,0 0,-1 0,1 0,0-1,-1 1,1-1,0 0,0 0,-1-1,1 1,0-1,-1 1,1-1,0 0,-1-1,1 1,-1-1,0 1,1-1,-1 0,0 0,0-1,0 1,-1 0,1-1,0 0,-1 0,0 0,1 0,-1 0,0 0,1-3,1-8,1 0,-2 0,0 0,-1-1,0 1,-1 0,-1-1,0 0,-1-2,1-28,-1 44,1 0,0 0,0 1,0-1,0 0,0 0,0 0,0 0,0 0,0 0,0 1,0-1,1 0,-1 0,0 0,1 0,-1 1,1-1,-1 0,0 0,1 1,0-1,-1 0,1 1,-1-1,1 0,0 1,-1-1,1 1,0-1,0 1,0-1,-1 1,1 0,0 0,0-1,0 1,0 0,-1 0,1 0,0 0,0 0,0 0,0 0,0 0,0 0,0 0,-1 0,1 1,0-1,0 0,0 0,0 1,-1-1,1 1,0-1,0 1,0 0,192 39,-190-39,1-1,-1 1,-1 0,1 0,0 0,0 0,0 0,0 0,-1 1,1-1,0 1,-1 0,0 0,1 0,-1 0,0 0,0 1,0-1,0 1,-1-1,1 1,-1 0,1-1,-1 1,0 0,0 0,0 0,-1 0,1 0,-1 0,1 0,-1 0,0 1,-12 56,-1 31,14-88,1 0,0 1,0-1,0 0,0 0,1 0,-1 0,1 0,-1-1,1 1,0-1,0 0,1 1,-1-2,0 1,1 0,-1-1,1 1,-1-1,1 0,-1 0,1 0,0-1,0 1,0-1,-1 0,1 0,0 0,0-1,-1 1,1-1,1 0,-3 1,90-7,-50 0</inkml:trace>
  <inkml:trace contextRef="#ctx0" brushRef="#br0" timeOffset="195415.338">24522 7467,'-14'-1,"0"0,1 1,-1 1,0 0,0 0,1 2,-1 0,1 0,0 1,0 1,0 0,0 1,1 0,0 1,0 0,1 1,-9 7,19-14,-1 0,1 0,0 1,-1-1,1 0,0 1,0-1,0 1,0-1,0 1,0-1,0 1,0 0,1-1,-1 1,1 0,-1 0,1-1,0 1,0 0,-1 0,1 0,0 0,1-1,-1 1,0 0,1 0,-1 0,1-1,-1 1,1 0,0-1,-1 1,1 0,0-1,0 1,0-1,1 1,-1-1,0 0,0 0,1 1,0-1,7 3,1-1,0 0,0-1,0 0,0-1,0 0,0 0,0-1,1 0,-1-1,0 0,0-1,0 0,0 0,0-1,-1-1,1 0,-1 0,8-5,-11 6,1 0,-1 0,0-1,0 0,0-1,-1 1,1-1,-1 0,0 0,0-1,-1 0,0 1,0-1,0-1,-1 1,0-1,0 1,0-1,-1 0,-2 7,-1 0,1 0,0 0,-1 0,1 0,0 0,-1 0,1 0,0 0,-1 0,1 0,0 0,-1 0,1 0,0 0,-1 0,1 0,0-1,-1 1,1 0,0 0,0 0,-1-1,1 1,0 0,0 0,-1 0,1-1,0 1,0 0,-1-1,1 1,0 0,0 0,0-1,0 1,0 0,0-1,-1 1,1 0,0-1,0 1,0 0,0-1,0 1,0-1,0 1,-2 4,1 0,-1 0,1 0,-1 0,1 0,0 0,1 0,-1 1,1-1,0 0,0 0,0 1,0-1,1 0,0 0,0 1,0-1,0 0,1 0,-1 0,1 0,0-1,0 1,1 0,-1-1,1 0,-1 1,1-1,0 0,1 0,-1-1,0 1,1-1,-1 1,1-1,3 1,3 1,1 0,-1-1,1 0,0-1,0 0,0-1,0-1,0 1,0-1,0-1,0 0,0-1,0 0,0-1,0 0,-1 0,1-1,-1-1,0 0,4-3,0 0,0 0,-1-1,0-1,-1 0,0-1,-1 0,0 0,0-2,-1 1,-1-1,0-1,-1 1,-1-1,1-2,2-17,-1-1,-2 0,-1 0,-2-1,-1 1,-1-1,-3 0,0 0,-3-1,2-9,-2 1,-1-1,-3 1,-2 1,-2-3,-15-1,26 46,0 0,0 0,0 0,1 1,-1-1,0 0,-1 1,1-1,0 1,0-1,0 1,0 0,0-1,0 1,-1 0,1 0,0 0,0 0,0 0,0 0,-1 0,1 0,0 0,0 1,0-1,0 0,0 1,-1-1,1 1,0-1,0 1,0 0,0-1,1 1,-1 0,0 0,0 0,0 0,0-1,1 1,-1 0,0 1,-9 14,1 0,1 0,1 1,0 0,1 1,1-1,0 1,2 0,0 0,1 1,0 6,-4 17,2 0,1 0,3 0,1 1,2-1,2 0,1 0,3-1,1 0,2 0,2-1,2-1,1 0,4 2,27 21,-47-62,0 0,0 0,0 0,1 0,-1 0,0 0,0 0,0 0,0 0,0 0,1-1,-1 1,0-1,0 1,0-1,0 1,0-1,0 1,0-1,0 0,0 1,-1-1,1 0,0 0,0 0,-1 0,1 0,0 0,-1 0,1 0,-1 0,1 0,-1 0,0 0,0 0,1 0,-1-1,0 1,0 0,0 0,0 0,0 0,0 0,0-1,-1 1,1 0,0 0,-1 0,1 0,-1-1,1-38,-3-2</inkml:trace>
  <inkml:trace contextRef="#ctx0" brushRef="#br0" timeOffset="195934.251">24719 7151,'75'24,"1"-4,1-3,1-3,31-1,47 10,-125-18,4 0,0 1,0 2,-1 2,9 4,-41-14,0 0,-1 1,1-1,0 0,0 0,-1 1,1-1,0 1,-1 0,1-1,-1 1,1 0,-1 0,1 0,-1 0,1 0,-1 0,0 1,0-1,0 0,0 1,0-1,0 1,0-1,0 1,0-1,0 1,-1-1,1 1,-1 0,1 0,-1-1,0 1,0 0,0-1,0 1,0 0,0 0,0-1,0 1,-1 0,1 0,-1-1,1 1,-2 1,-7 7,-1 0,0 0,-1-2,0 1,0-1,0-1,-11 5,-17 13,29-19,0 1,0 0,1 1,0 0,0 0,1 1,0 0,1 0,-1 1,2 0,-2 3,7-11,0-1,1 1,-1 0,0 0,1 0,-1 0,1-1,0 1,0 0,0 0,0 0,0 0,0 0,0 0,1 0,-1 0,0-1,1 1,0 0,-1 0,1 0,0-1,0 1,0 0,0-1,0 1,1-1,-1 1,0-1,1 0,-1 0,1 1,-1-1,1 0,0 0,-1 0,1-1,0 1,1 0,77 14,-70-14,0-1,-1-1,1 1,0-2,0 1,0-1,-1-1,1 0,-1 0,0-1,0 0,0-1,-1 1,1-2,-1 1,0-1,-1-1,1 1,-1-1,-1-1,1 1,-1-1,0 0,-1 0,0-1,0 0,-1 1,0-2,1-4,-3 5,0 0,-1 0,0 0,-1 0,0 0,0 0,-1 0,0 0,-1 0,0-1,2 10,0-1,-1 0,1 0,-1 1,0-1,1 1,-1-1,1 0,-1 1,0-1,1 1,-1-1,0 1,0 0,1-1,-1 1,0 0,0-1,0 1,0 0,1 0,-1 0,0 0,0 0,0 0,0 0,0 0,1 0,-1 0,0 0,0 0,0 1,0-1,1 0,-1 1,0-1,0 1,1-1,-1 1,0-1,1 1,-1-1,0 1,1-1,-1 1,1 0,-1 0,1-1,-1 1,1 0,0 0,-1-1,1 1,0 0,0 0,-1 0,1 0,0-1,0 1,0 0,0 0,0 0,0 0,-2 4,0-1,0 1,0 0,1 0,0 0,0 0,0 0,0 0,1 0,0 1,0-1,0 0,1 0,-1 0,1 0,1 0,-1 0,1 0,-1 0,1 0,1-1,-1 1,1-1,0 1,0-1,0 0,0 0,1 0,0-1,0 1,0-1,0 0,0 0,4 2,13 3,-1-1,2-1,-1-1,1 0,0-2,0 0,0-2,0 0,0-2,1 0,44-1</inkml:trace>
  <inkml:trace contextRef="#ctx0" brushRef="#br0" timeOffset="-67566.686">30457 7480,'0'3,"0"-3,0 0</inkml:trace>
  <inkml:trace contextRef="#ctx0" brushRef="#br0" timeOffset="-70114.802">26904 7165,'7'-48,"-2"74,-10 47,-2-1,-12 40,0 9,16-96,3-29</inkml:trace>
  <inkml:trace contextRef="#ctx0" brushRef="#br0" timeOffset="-69162.614">26536 7112,'-1'0,"1"0,-1 0,1 0,0-1,-1 1,1 0,0 0,-1 0,1-1,0 1,-1 0,1-1,0 1,-1 0,1-1,0 1,0 0,0-1,-1 1,1-1,0 1,0 0,0-1,0 1,0-1,0 1,0 0,0-1,0 1,0-1,0 1,0-1,0 1,0 0,0-1,0 1,0-1,0 1,1 0,-1-1,0 1,0 0,1-1,-1 1,0 0,0-1,1 1,-1 0,0-1,1 1,-1 0,0 0,1 0,-1-1,0 1,1 0,-1 0,1 0,-1 0,1-1,29-1,222 26,271-12,-518-12,-3-1,-1 1,1-1,-1 1,1 0,-1 0,1 0,-1 0,1 0,-1 0,1 0,-1 0,1 0,-1 1,1-1,-1 1,1-1,-1 1,0 0,1-1,-1 1,0 0,0 0,1 0,-1 0,0 0,0 0,0 0,0 0,0 0,0 1,-1-1,1 0,0 1,-1-1,1 0,0 2,-29 77,-52 235,80-314,0-1,0 1,1-1,-1 1,0-1,0 1,0-1,0 1,0 0,0-1,0 1,0-1,0 1,0-1,0 1,0-1,0 1,0-1,0 1,0-1,-1 1,1-1,0 1,0-1,-1 1,1-1,0 1,-1-1,1 0,0 1,-1-1,1 0,-1 1,1-1,0 0,-1 1,1-1,-1 0,1 0,-1 1,1-1,-1 0,1 0,-1 0,1 0,-1 0,0 0,1 0,-1 0,1 0,6-131,13-170,-12 256,5 54,9 38,-20-42,0 1,0-1,0 0,1 0,0 0,0 0,0-1,1 1,0-1,0 1,0-1,0 0,1 0,-1 0,1-1,0 1,0-1,1 0,-1 0,1 0,-1 0,1-1,0 0,0 0,0 0,0-1,0 0,2 1,4-4,0 0,0-1,-1 0,0-1,0 0,0 0,0-1,0 0,-1-1,0 0,0-1,-1 0,0 0,0-1,0 0,-1 0,0 0,-1-1,0 0,2-6,21-37,-26 80,-5 55,3 225,0-293,0-1,1 1,0-1,1 1,1-1,0 0,1 0,4 8,17-3,-13-18</inkml:trace>
  <inkml:trace contextRef="#ctx0" brushRef="#br0" timeOffset="-68698.229">28207 7138,'-19'-5,"0"0,0 2,-1 0,1 1,-1 1,1 1,-15 1,29 0,-1-1,1 1,-1 0,1 0,-1 1,1 0,0-1,-1 2,1-1,0 1,1 0,-1 0,0 0,1 1,0-1,0 1,0 0,0 0,0 1,1-1,0 1,0 0,0-1,1 1,-1 1,1-1,0 0,0 4,1-7,0 1,1 0,-1 0,1-1,0 1,0 0,0 0,0 0,1 0,-1-1,1 1,-1 0,1-1,0 1,0 0,0-1,0 1,1-1,-1 1,1-1,0 0,-1 0,1 1,0-1,0 0,0-1,1 1,-1 0,0-1,1 1,-1-1,1 0,-1 0,1 0,0 0,-1 0,3 0,139 30,-117-27,-1 0,0 2,0 0,0 2,24 11,-47-19,0 1,0 0,0 0,0 1,0-1,0 1,-1-1,1 1,0 0,-1 0,1 0,-1 0,0 0,0 1,1-1,-2 1,1-1,0 1,0 0,-1 0,0 0,1 0,-1 0,0 0,-1 0,1 0,0 0,-1 0,0 0,0 1,0-1,0 0,0 0,-1 0,1 0,-1 1,0-1,0 0,0 0,0 0,-2 2,-7 3,-1-1,1 0,-2 0,1-1,-1-1,1 0,-2 0,1-1,0-1,-1 0,1-1,-1 0,-10-1,-186 10,189-12,20 1,0 0,1 0,-1 0,0 0,0 0,0 0,0 0,0-1,1 1,-1 0,0 0,0 0,0 0,0-1,0 1,0 0,0 0,0 0,0 0,1-1,-1 1,0 0,0 0,0 0,0-1,0 1,0 0,0 0,0 0,0-1,0 1,-1 0,1 0,0 0,0-1,0 1,0 0,0 0,0 0,0 0,0-1,0 1,-1 0,1 0,0 0,0 0,0 0,0 0,-1-1,1 1,13-6</inkml:trace>
  <inkml:trace contextRef="#ctx0" brushRef="#br0" timeOffset="-68428.608">28667 7257,'3'-3,"4"0,8 1,9-1,9 2,9 0,8 0,1 1,-1 0,-4 0,-11 0</inkml:trace>
  <inkml:trace contextRef="#ctx0" brushRef="#br0" timeOffset="-68178.073">28706 7415,'23'0,"18"0,13 0,12 0,5 0,2 0,-3 0,-6-2,-14-1</inkml:trace>
  <inkml:trace contextRef="#ctx0" brushRef="#br0" timeOffset="-67813.565">29470 7362,'13'15,"1"0,0-1,0 0,2-2,-1 0,2 0,0-1,0-1,1-1,0-1,0 0,1-1,0-1,0-1,1-1,-1 0,1-2,0 0,0-1,0-1,12-2,-27 3,1 0,-1-1,0 0,1 0,-1 0,0 0,0-1,1 0,-1 0,0 0,0-1,0 0,0 0,0 0,-1 0,1-1,0 0,-1 0,0 0,0 0,0-1,0 0,0 1,-1-1,0-1,0 1,0 0,0-1,-1 0,1 0,-1 1,-1-1,1 0,0-1,-1-2,-2-4,0 1,-1-1,-1 1,0 0,0 0,-1 0,0 1,-1-1,-1 1,1 0,-2 0,1 1,-1 0,-1 0,1 0,-1 1,-1 0,0 1,0 0,0 0,-7-3,3 3,0 1,0 0,-1 1,1 0,-1 1,0 0,0 2,0-1,-1 2,1 0,0 0,-1 2,1-1,-1 2,1 0,0 1,0 0,0 1,0 1,1 0,0 1,0 0,-2 2,12-6,-1 0,1 0,-1 0,1 0,0 1,0-1,0 1,0 0,1 0,-1 0,1 0,-1 0,1 1,0-1,1 1,-1 0,0-1,1 1,0 0,0 0,0 0,0 0,1 0,0 0,0 0,0 0,0 0,0-1,1 1,0 0,0 0,0 0,0 0,0 0,1-1,1 4,20 19,4-2</inkml:trace>
  <inkml:trace contextRef="#ctx0" brushRef="#br1" timeOffset="-133198.979">13677 17706,'3'16,"-1"14,3 13,3 10,-1 10,-1 6,-1-10</inkml:trace>
  <inkml:trace contextRef="#ctx0" brushRef="#br0" timeOffset="-195597.092">6729 11837,'2'2,"5"1,6 0,10-1,12 0,11-4,14-2,10-2,6 1,4 1,-1 2,-2 0,-7 1,-17 1</inkml:trace>
  <inkml:trace contextRef="#ctx0" brushRef="#br0" timeOffset="-197847.479">6807 12179,'-2'-7,"-1"0,2 4,7 9,5 10,9 6,7 7,6 5,3 2,4 0,0-1,-3-4,-7-5,-5-7,-8-4,-3-6,-6-5,-3-4</inkml:trace>
  <inkml:trace contextRef="#ctx0" brushRef="#br0" timeOffset="-196946.795">7228 12166,'23'-69,"-23"69,-1-1,1 1,-1 0,1-1,-1 1,0 0,1 0,-1 0,1 0,-1 0,1 0,-1-1,0 1,1 0,-1 1,1-1,-1 0,1 0,-1 0,0 0,1 0,-1 1,1-1,-1 0,1 0,-1 1,1-1,-1 0,1 1,-1-1,1 0,0 1,-1-1,1 1,0-1,-1 1,1-1,0 1,-1-1,1 1,0-1,0 1,0-1,-1 1,1 0,0-1,0 1,0-1,0 1,-17 18,8-10,1 0,-1 1,1-1,1 2,0-1,1 1,0 1,0-1,1 1,-3 11,1 15,3 0,1 0,1 0,3 1,4 37,22 216,-25-277,0-16</inkml:trace>
  <inkml:trace contextRef="#ctx0" brushRef="#br0" timeOffset="-196299.908">7399 12705,'1'-10,"1"0,0 0,1 0,-1 1,2-1,0 1,0-1,4-5,-1 1,4-9,1 1,2 0,0 1,1 0,17-17,-32 38,0 1,0 0,1 0,-1 0,0 0,0-1,0 1,0 0,1 0,-1 0,0-1,1 1,-1 0,1 0,-1-1,1 1,-1 0,1-1,-1 1,1-1,0 1,-1-1,1 1,0-1,-1 1,1-1,0 1,0-1,-1 0,1 0,0 1,0-1,0 0,-1 0,1 0,0 0,0 0,0 0,0 0,-1 0,1 0,0 0,0-1,0 1,-1 0,1 0,0-1,0 1,-1-1,1 1,0 0,-1-1,1 1,0-1,-1 0,1 1,-1-1,1 0,-1 1,1-1,-1 0,1 1,-1-1,0 0,1 0,-1 1,0-1,0 0,-16 126,5-73,3 22,7-56,0 0,-2 0,0-1,-1 1,0-1,-1 1,-3 3,7-19,0 0,1 0,-1 0,0 0,0 0,0-1,0 1,-1 0,1-1,0 1,-1-1,1 1,-1-1,1 0,-1 1,0-1,1 0,-1 0,0 0,0 0,0-1,0 1,0 0,0-1,0 0,0 1,0-1,0 0,0 0,0 0,0 0,0 0,0-1,0 1,-2-1,4 0,0 1,0-1,0 0,0 1,1-1,-1 0,0 1,0-1,0 0,1 1,-1-1,0 1,1-1,-1 0,0 1,1-1,-1 1,1-1,-1 1,1-1,-1 1,1 0,-1-1,1 1,0 0,-1-1,1 1,0 0,-1 0,1-1,-1 1,1 0,0 0,-1 0,1 0,0 0,-1 0,1 0,0 0,0 0,165-8,-114 10,-17-2,-5 0</inkml:trace>
  <inkml:trace contextRef="#ctx0" brushRef="#br0" timeOffset="-185679.467">8465 12034,'409'-10,"-90"-6,-134-1,73 6,158 4,-4-8,-61-1,906 16,-686-27,-62 4,-237 13,131 4,-214-8,-187 13,0 1,0-1,-1 1,1 0,0-1,0 1,0 0,0 0,0 0,-1 0,1 1,0-1,0 0,0 1,-1-1,1 1,0 0,0-1,-1 1,1 0,-1 0,1 0,-1 0,1 1,-1-1,1 0,-1 1,0-1,0 0,0 1,0-1,0 1,0 0,0-1,0 1,-1 0,1 0,-1-1,1 1,-1 0,0 0,0 0,1 0,-1 0,-21 133,13-46,4 0,6 49,-1-24,-1 256,0-369,0 1,0-1,0 1,0-1,0 1,0-1,0 1,1-1,-1 1,0-1,1 1,-1-1,1 0,0 1,-1-1,1 0,0 1,0-1,0 0,0 0,0 0,0 0,0 0,0 0,0 0,0 0,1 0,-1 0,0-1,1 1,-1 0,1-1,-1 1,1-1,-1 0,0 1,1-1,-1 0,1 0,0 0,-1 0,1 0,264-29,-253 29,-10 1,-1-1,1 1,-1-1,1 1,-1-1,1 0,-1 0,1 0,-1 0,1-1,-1 1,1-1,-1 1,1-1,-1 0,0 0,1 0,-1 0,0 0,0-1,0 1,0-1,0 1,0-1,0 0,0 0,-1 0,1 0,-1 0,1 0,-1 0,0 0,0-1,0 1,1-2,1-126,-30-228,28-13,-2 363,0 1,0-1,0 1,-1 0,0 0,-1 0,1 0,-1 0,-1 0,1 1,-3-4,6 9,0 0,1 1,-1-1,1 0,-1 0,1 1,-1-1,1 1,0-1,-1 0,1 1,0-1,-1 1,1 0,0-1,0 1,0-1,-1 1,1 0,0 0,0-1,0 1,0 0,-1 0,1 0,0 0,0 0,0 0,0 0,0 0,-1 1,1-1,0 0,0 0,0 1,0-1,-1 1,1-1,0 0,0 1,-1 0,1-1,0 1,5 0,69 10,42-4,-79-8,662 0,-341-13,616 15,-673-15,20 1,165 0,317 14,-464-15,81 0,81-12,-475 26,368-14,-24 2,-85-1,47 0,448 13,-486-13,718 13,-805-14,-9 7,-29 0,-105 9,27-2,-90 2,1-1,-1 1,1 0,-1 0,0 0,0 0,0 0,0 1,0-1,0 1,-1-1,1 1,-1 0,0-1,0 1,0 0,0 0,0 0,-1 0,1 0,-1 0,0 0,0 0,0 0,0 0,0 0,-1 0,1 0,-1 0,0 0,0 0,-1 2,1 13,-8 126,5-120,1 1,2-1,1 1,0 0,2 4,13 82,-8-6,6-21,18 65,-17-53,-12-7,1-87,-1 1,1-1,0 0,0-1,0 1,0-1,0 1,0-1,0 0,0 0,0 0,1 0,-1-1,0 1,1-1,-1 0,0 0,1 0,-1-1,0 1,0-1,1 1,1-2,1 1,161-13,-153 14,-11 1,-1 0,0-1,1 1,-1 0,1-1,-1 0,1 0,-1 0,1 0,-1 0,1 0,-1-1,1 1,-1-1,1 0,-1 1,0-1,0 0,1 0,-1-1,0 1,0 0,0-1,0 0,0 1,0-1,-1 0,1 0,0 0,-1 0,0 0,1 0,-1 0,0 0,0-1,0 1,0-3,3-163,3 73,-4-1,-5-20,-12-93,15 24,-15 116,1-33,14 100,0 0,0 0,0 0,0 1,1-1,-1 0,1 1,-1-1,1 1,0 0,0-1,-1 1,1 0,0 0,0 0,0 0,0 1,0-1,0 0,0 1,1 0,-1-1,0 1,0 0,0 0,0 0,0 0,1 1,-1-1,0 0,0 1,0 0,0-1,0 1,0 0,0 0,0 0,0 0,18 3,55-1,-1-3,56-8,-53 3,186-8,0 0,218 13,-283-14,309 14,-496 0</inkml:trace>
  <inkml:trace contextRef="#ctx0" brushRef="#br0" timeOffset="-153962.749">26483 11639,'15'-7,"0"0,0 2,1-1,0 2,0 0,0 1,0 1,1 0,-1 2,1 0,6 1,697 19,-355-3,-72-8,971 63,-934-36,-325-35,-3-1,1 0,-1 0,0 0,1 0,-1 1,0-1,1 1,-1 0,0-1,0 1,0 0,0 0,0 0,0 1,0-1,0 0,0 1,0 0,0 0,-2 4</inkml:trace>
  <inkml:trace contextRef="#ctx0" brushRef="#br0" timeOffset="-163916.303">6991 14850,'3'0,"6"-2,12-1,15-2,18-2,16-3,16 1,8 1,3 3,0 4,-18 3</inkml:trace>
  <inkml:trace contextRef="#ctx0" brushRef="#br0" timeOffset="-166780.959">7057 15140,'0'-5,"2"-1,4 1,6 0,9 7,7 4,6 6,3 8,3 4,-2 3,-2 0,-5-4,-6-2,-5-4,-3-3,-3-8,-3-4</inkml:trace>
  <inkml:trace contextRef="#ctx0" brushRef="#br0" timeOffset="-166381.814">7531 15048,'33'-53,"-165"242,126-174,1 1,1 0,0 0,1 0,1 0,1 1,0-1,1 1,0-1,3 14,-1 17,0 202,-2-237</inkml:trace>
  <inkml:trace contextRef="#ctx0" brushRef="#br0" timeOffset="-164598.808">7663 15377,'-2'25,"-1"0,-1-1,-1 0,-1 0,-1 0,-6 12,-23 91,36-127,0 1,-1 0,1 0,0 0,0 0,0-1,0 1,0 0,-1 0,2 0,-1 0,0 0,0-1,0 1,0 0,0 0,1 0,-1 0,0-1,1 1,-1 0,1 0,-1-1,0 1,1 0,0 0,-1-1,1 1,-1-1,1 1,0-1,0 1,-1-1,1 1,0-1,0 1,-1-1,1 0,0 0,0 1,0-1,0 0,-1 0,1 0,0 0,0 0,0 0,0 0,0 0,0 0,-1 0,1-1,0 1,0 0,0-1,-1 1,1 0,0-1,0 1,-1-1,1 1,0-1,-1 0,1 1,0-1,-1 0,1 1,-1-1,1 0,-1 0,175-84,-173 85,1 0,-1-1,1 1,-1-1,0 0,1 0,-1 0,0 0,0 0,0 0,0-1,0 1,0-1,0 1,0-1,-1 0,1 0,0 0,-1 0,0 0,1 0,-1 0,0 0,0 0,0-1,0 1,-1 0,1-1,-1 1,1-1,-1 1,0-1,0 1,0 0,0-1,0 1,-1-1,-14 27,9 16,2 1,2-1,2 0,1 1,2 0,0 6,-1 7</inkml:trace>
  <inkml:trace contextRef="#ctx0" brushRef="#br0" timeOffset="-156413.037">8320 15087,'68'-10,"168"-1,320-4,68-24,-360 12,74 10,94-7,180 9,922 16,-1012-16,-221 8,27-6,290-18,-315 23,-27-8,-3 5,114 5,-239 7,-44 0,-101 0,-1 1,1 0,-1 1,0-1,0 0,0 1,0-1,0 1,0-1,-1 1,1 0,-1 0,1 0,-1 0,0 0,-1 0,1 0,0 0,-1 0,0 1,1-1,-1 0,-1 0,1 0,0 1,-1-1,0 0,1 0,-1 0,0 9,7 295,-1-24,-23-211,19-72,0 1,-1 0,1-1,0 1,-1-1,1 1,0-1,0 1,-1-1,1 1,0-1,0 0,0 0,0 1,-1-1,1 0,0 0,0 0,0 0,0 0,0 0,0 0,0 0,0 0,-1 0,1 0,0-1,0 1,0 0,0-1,-1 1,1-1,0 1,0-1,-1 1,1-1,0 0,1 0,24-7,-16 3,0 1,0 1,1 0,-1 0,1 1,-1 0,1 1,0 0,0 1,0 0,0 1,-1 0,12 3,6 6,44 7,-70-18,-1 0,0 0,0 0,0 0,0 0,0-1,0 1,0 0,0-1,-1 1,1 0,-1-1,1 1,-1-1,1 1,-1-1,0 1,1-1,-1 1,0-1,0 0,0 1,0-1,-1 1,1-1,0 1,-1-1,1 1,-1-1,1 1,-1-1,0 0,-1-6,-18-225,15 176,-3 1,-3 0,-2 1,-2 0,-13-26,28 80,-2-4,0-1,0 1,1-1,-1 1,1-1,1 1,-1-1,1 0,0 1,0-1,1 0,-1 1,1-1,0 1,1-1,0 1,0-1,2-3,-2 7,1 0,0 1,0 0,0 0,0 0,0 0,0 0,0 0,0 1,0 0,0-1,0 1,0 0,1 1,-1-1,0 0,0 1,0 0,0 0,0 0,0 0,0 0,1 1,7 1,52 13,1-3,0-3,1-3,34-1,241 1,208-1,-337-7,1936 1,-1778 13,1703-13,-1561 0,189-27,88 28,-346-29,124 29,-395-14,-41 5,133-5,-167-1,-28 8,-56 6,-1 0,1-1,-1-1,1 0,-1 0,0-1,0 0,0-1,1-1,-11 5,-1-1,1 0,0 1,-1 0,1-1,0 1,0-1,-1 1,1 0,0 0,0-1,0 1,-1 0,1 0,0 0,0 0,0 0,0 0,-1 0,1 0,0 0,0 1,0-1,-1 0,1 0,0 1,0-1,0 1,-1-1,1 0,0 1,-1-1,1 1,0 0,-1-1,1 1,-1-1,1 1,-1 0,1 0,-1-1,0 1,1 0,-1 0,0-1,1 1,-1 0,0 0,0 0,0 0,0-1,0 1,0 0,0 0,0 0,0 0,0-1,0 1,-1 0,1 0,0 0,-1-1,1 2,-2 376,15-268,-13-108,0 0,0 1,0-1,1 0,-1 0,1 0,-1 0,1 0,-1 0,1 0,0 0,0 0,0 0,0 0,1 0,-1 0,0-1,1 1,-1-1,1 1,-1-1,1 1,0-1,0 0,0 0,-1 0,1 0,0 0,0 0,0-1,1 1,-1-1,0 1,0-1,0 0,0 0,2 0,222-29,-215 29,-10 1,1-1,-1 1,0 0,1-1,-1 0,1 1,-1-1,1 0,-1 0,1 0,-1 0,1 0,-1 0,1 0,-1 0,1-1,-1 1,0-1,1 1,-1-1,1 1,-1-1,0 0,0 1,1-1,-1 0,0 0,0 0,0 0,0 0,0 0,0-1,0 1,0 0,-1 0,1-1,0 1,-1 0,1-1,-1 1,0-1,1 1,-1-1,0 1,0-1,0 1,0-1,0 1,0-1,0 1,0-1,-27-73,13-100,9 56,-35-119,39 231,0 6,0-1,0 1,1-1,-1 0,1 1,-1-1,1 0,0 0,-1 1,1-1,0 0,0 0,0 0,1 1,-1-1,0 0,1 0,-1 1,1-1,0 0,-1 1,1-1,0 1,0-1,0 1,0-1,0 1,0 0,0-1,1 1,-1 0,0 0,1 0,-1 0,1 0,0 0,-1 0,1 1,0-1,184-1,226-4,-292 4,-1 6,44 10,142 4,181-18,-205 14,-84-23,-122 3,-61 6</inkml:trace>
  <inkml:trace contextRef="#ctx0" brushRef="#br0" timeOffset="-178999.353">6938 13192,'3'0,"4"0,9 0,12 0,13-2,12-4,12 1,7-3,5 2,1 0,-4 3,-14 0</inkml:trace>
  <inkml:trace contextRef="#ctx0" brushRef="#br0" timeOffset="-180910.925">7057 13403,'-7'23,"11"-8,2 0,0-1,0 0,1 0,1 0,0-1,1-1,1 1,2 2,7 9,79 105,-96-127,-1 1,2-1,-1 0,0 0,0 0,1 0,-1 0,1 0,0-1,-1 1,1-1,0 0,0 0,0 0,0 0,0 0,0 0,0-1,0 0,0 0,0 0,1 0,0 0,7-3</inkml:trace>
  <inkml:trace contextRef="#ctx0" brushRef="#br0" timeOffset="-180581">7360 13508,'44'-140,"-30"122,-6 33,-9 7,-1 0,-2-1,0 1,-1-1,-1 1,-1-2,-1 1,-4 7,-30 95,34-69,2 2,2-1,3 0,4 31,-2 64,-3-124,-1-5</inkml:trace>
  <inkml:trace contextRef="#ctx0" brushRef="#br0" timeOffset="-179612.63">7479 14061,'139'3,"-136"-3,0 1,0 0,0 0,0 0,0 0,0 0,-1 1,1-1,0 1,-1-1,0 1,1 0,-1 0,0 0,0 1,0-1,0 0,0 1,-1-1,1 1,-1 0,1-1,-1 1,0 0,0 0,0 0,-1 0,1 0,-1 0,1 0,-1 0,0 0,0 0,-1 0,1 0,-1 0,1 0,-1 0,0 0,0 0,0-1,-2 4,-7 14,-2 1,-1-2,0 0,-1-1,-1 0,-1-1,0-1,-1 0,-14 9,13-9,-43 46,61-61,0 0,0 0,0 0,0 0,0 0,0 0,0 0,1 0,-1 0,0 0,1 0,-1 0,1-1,-1 1,1 0,0 0,-1 0,1 0,0-1,-1 1,1 0,0-1,0 1,0 0,-1-1,1 1,0-1,0 0,0 1,0-1,0 0,0 1,0-1,0 0,0 0,0 0,0 0,0 0,0 0,0 0,0 0,0 0,0-1,1 1,-2 0,45 3,0-3,0-1,0-2,-1-2,30-8,-13-3,-43 9</inkml:trace>
  <inkml:trace contextRef="#ctx0" brushRef="#br0" timeOffset="-170564.149">8320 13679,'1'-1,"0"-1,0 0,1 1,-1-1,0 1,1-1,-1 1,1 0,-1-1,1 1,-1 0,1 0,0 0,0 0,-1 1,1-1,0 0,0 1,0-1,0 1,0 0,2 0,0-2,45-7,1 1,-1 2,1 3,20 2,-68 1,483-13,201-9,-408 15,115-7,45-24,-82 29,-79 6,-80 2,65-13,-90-2,65 7,124-4,175 13,-136-26,28-1,-207 18,-100 5,-43-9,67 14,-142 0,0 1,0-1,0 1,-1-1,1 1,0 0,-1 0,1 0,-1 1,0-1,0 1,0-1,0 1,0-1,-1 1,1 0,-1 0,1 0,-1 0,0 0,0 0,-1 0,1 0,-1 1,1-1,-1 0,0 0,0 1,-1-1,1 0,0 0,-1 0,0 0,0 1,0-1,-1 1,1 19,-40 263,41-228,1-28,-2 0,-1 1,-1-1,-1-1,-5 14,5-24,1 1,1 0,1 0,1 0,1 19,0 6,-1-44,0 1,0-1,0 1,0-1,0 1,0-1,0 1,0-1,1 1,-1-1,1 1,-1-1,1 0,-1 1,1-1,0 0,0 1,-1-1,1 0,0 0,0 0,0 0,1 0,-1 0,0 0,0 0,0 0,1 0,-1-1,0 1,1-1,-1 1,1-1,-1 1,1-1,-1 0,1 1,-1-1,1 0,-1 0,1 0,0-1,231-1,-99 2,-131-1,0-1,-1 1,1-1,0 1,-1-1,1 0,-1 0,0 0,0 0,0-1,0 1,0 0,0-1,0 0,-1 1,0-1,1 0,-1 0,0 1,0-1,0 0,-1 0,1 0,-1 0,0 0,1-1,-2 1,1 0,0 0,0 0,-1 0,0 0,2-10,2-23,0 8,-2-1,0 0,-2 0,-1 1,-1-1,-2-6,-67-206,70 229,0 0,0 0,1 0,1 0,0 0,1 0,0 0,1 0,0 0,2-4,0-2,-4 15,0 0,0 0,0 0,0 0,1-1,0 1,0 0,-1 0,2 1,-1-1,0 0,1 0,-1 0,1 1,0-1,0 1,0-1,0 1,0 0,0 0,1 0,-1 0,1 0,-1 1,1-1,1 0,131 2,262 11,-244-21,-59-1,320 0,104-1,-265-10,282-19,211-9,-332 14,296 8,-319 14,338 7,-163 0,-355 9,238 11,1160-14,-1285 16,438-16,-657-13,67-11,-171 25,1-1,0 1,0 1,-1-1,1 0,0 0,-1 1,1-1,-1 1,1-1,0 1,-1 0,1-1,-1 1,1 0,-1 0,0 0,1 0,-1 0,0 1,0-1,0 0,0 0,0 1,0-1,0 1,0-1,-1 1,1-1,0 1,-1 0,1-1,-1 1,0 0,1-1,-1 1,0 0,0-1,0 1,-1 0,1-1,0 1,0 0,-1 0,6 193,3 6,17-67,-18-16,-1-40,-5-75,1-1,-1 0,0 0,1 0,0 0,-1 0,1 0,0 0,0 0,0-1,0 1,1-1,-1 1,0-1,1 0,-1 0,0 0,1 0,-1-1,1 1,0-1,-1 1,1-1,-1 0,1 0,0 0,-1 0,1-1,-1 1,1-1,-1 1,1-1,-1 0,1 0,12 0,196 0,-188 6,-21-4,-1 0,1 0,0 0,-1 0,1-1,0 1,0 0,0-1,0 1,0-1,0 0,-1 0,1 1,0-1,0-1,0 1,0 0,0 0,0-1,0 1,0-1,0 1,-1-1,1 0,0 0,0 0,-1 0,1 0,-1 0,1 0,-1-1,1 1,-1 0,0-1,1 1,-1-1,0 0,0 1,0-1,0 0,4-100,-1 62,-2 0,-2 1,-1-1,-2 0,-2 0,-2 1,-1 0,-6-11,6 23,-2 1,1-1,1 0,2-1,1 0,1 0,0-24,2 32,1 19,0 0,1 0,-1-1,1 1,-1 0,1-1,0 1,-1 0,1-1,0 1,0-1,0 1,0 0,0-1,1 1,-1-1,0 1,0 0,1-1,-1 1,1 0,0-1,-1 1,1 0,0 0,0 0,-1 0,1-1,0 1,0 0,0 0,0 1,1-1,-1 0,0 0,0 1,0-1,1 0,-1 1,146 0,-58 1,0-4,52-10,132-12,-196 24,0-2,57-12,-16-8,-60 10,0 3,0 2,21 2,332 7,-276-27,-130 26</inkml:trace>
  <inkml:trace contextRef="#ctx0" brushRef="#br0" timeOffset="-155111.05">27009 13060,'508'8,"259"30,69 30,-191-36,84-6,-737-26,-6 0</inkml:trace>
  <inkml:trace contextRef="#ctx0" brushRef="#br0" timeOffset="-152529.898">7255 16456,'0'-2,"2"1,3 6,5 6,6 5,4 6,5 2,4 3,0 0,1-2,-1-2,-3-4,-6-3,-4-6,-4-6,-5-10,-2-7,0-2</inkml:trace>
  <inkml:trace contextRef="#ctx0" brushRef="#br0" timeOffset="-152162.515">7637 16390,'-49'68,"38"-42,1 0,1 1,2 0,0 0,2 1,1 0,0 22,1-27,-4 62,3 1,5-1,9 76,-7-127,-2-22</inkml:trace>
  <inkml:trace contextRef="#ctx0" brushRef="#br0" timeOffset="-151609.104">8045 16825,'-14'-3,"1"2,0-1,-1 1,1 1,-1 1,1 0,0 0,-1 2,1-1,0 2,0 0,1 0,-1 1,1 1,0 0,0 0,1 1,0 1,-1 1,8-5,0 1,0 0,0 1,1-1,-1 1,1-1,1 1,-1 0,1 0,0 0,1 0,-1 0,1 1,0-1,1 0,-1 1,1-1,1 1,-1-1,1 0,0 1,1 1,1 7,1-1,1 0,0 0,1-1,1 1,0-1,0-1,1 1,2 1,-6-8,0 0,0 0,1 0,0-1,0 1,0-1,0 0,1 0,0-1,0 0,0 0,1 0,-1-1,1 0,0 0,0-1,0 0,0 0,0 0,0-1,0 0,1-1,-1 0,0 0,1 0,-1-1,0 0,1 0,-1-1,0 0,0 0,0-1,5-2,-5 0,1 0,-1-1,0 0,-1 0,1-1,-1 1,0-2,-1 1,0 0,0-1,0 0,-1 0,0-1,-1 1,0-1,0 1,-1-1,0 0,-1 0,0 0,0-7,-1 14,0 0,-1 0,0-1,1 1,-1 0,0 0,0 0,0 0,-1 0,1 0,0 0,-1 0,1 0,-1 1,0-1,1 1,-1-1,0 1,0 0,0-1,0 1,0 0,0 0,0 0,-1 1,1-1,0 1,0-1,-1 1,-1-1,-70 7,63-2,1-1,0 2,0-1,0 1,0 1,1-1,0 2,0-1,0 1,1 1,-2 1,-6 10</inkml:trace>
  <inkml:trace contextRef="#ctx0" brushRef="#br0" timeOffset="-150911.779">7123 16232,'12'0,"9"-2,11-1,11-2,12 0,7-2,7 1,5 1,6-1,2 1,-12 1</inkml:trace>
  <inkml:trace contextRef="#ctx0" brushRef="#br0" timeOffset="-142845.991">8768 16627,'146'-6,"72"-15,103-4,-144 23,208-12,-382 13,492-35,40 2,294-26,-566 31,209 6,-226 18,1-11,1109-72,-493 45,-508 30,315-24,-93 22,-397-8,123 6,-47 12,-255 6,0 0,1 0,-1 0,0 0,0 0,0 1,0-1,0 0,-1 1,1-1,0 0,-1 1,1-1,0 1,-1 0,0-1,1 1,-1-1,0 1,0 0,0-1,0 1,0-1,0 1,-1 0,1-1,0 1,-1-1,1 1,-1-1,0 1,1-1,-1 1,0-1,0 0,0 1,0-1,0 0,0 0,-1 1,-3 12,-8 28,1 1,3 0,2 0,1 1,2 2,-8 137,13-175,1-1,0 1,0-1,1 1,0-1,0 0,1 0,0-1,0 1,0-1,1 1,0-1,0-1,1 1,-1-1,1 0,0 0,1-1,0 1,73 18,-60-21,6 1,0-2,0-1,0-1,0-1,-1-2,1 0,-1-2,7-2,-30 8,0 0,0 0,0 0,0 0,0-1,0 1,0-1,0 1,0-1,0 0,0 0,0 0,0 0,-1 0,1 0,0 0,-1 0,1-1,-1 1,1-1,-1 1,0-1,1 0,-1 1,0-1,0 0,0 0,0 0,-1 0,1 0,0 0,-1 0,0 0,1 0,-1 0,0 0,0 0,0 0,0-1,-56-145,10-20,29 5,14 146,2 15,1 1,-1-1,0 1,1-1,-1 0,1 1,0-1,-1 1,1-1,0 0,0 1,0-1,0 0,1 1,-1-1,0 0,1 1,-1-1,1 1,-1-1,1 1,0-1,-1 1,1-1,0 1,0 0,0-1,0 1,1 0,-1 0,0 0,0 0,1 0,-1 0,1 0,-1 0,1 0,-1 1,1-1,94-4,-62 7,375 12,-88-7,149 0,-286-9,3581 2,-3485-13,2 0,155 14,-113 12,-301-13,67 0,0-3,24-7,-8 1,0 4,1 5,23 7,104 0,36-21,999 14,-999-13,84 14,-238-16,2 2,-31 0,21 14,-106-1,-1 0,0 0,1 0,-1 0,0 1,0-1,1 0,-1 1,0-1,0 1,1-1,-1 1,0 0,0 0,0-1,0 1,0 0,0 0,0 0,0 0,0 0,-1 0,1 0,0 0,0 0,-1 1,1-1,-1 0,1 0,-1 1,0-1,0 0,1 1,-1-1,0 0,0 1,0-1,0 0,0 1,-14 55,10-47,-3 18,1 0,1 0,1 0,2 1,1-1,1 13,-1 24,-17 55,18-119,-1 1,1 0,0-1,0 1,-1 0,1 0,0-1,0 1,1 0,-1-1,0 1,0 0,1-1,-1 1,1 0,0-1,-1 1,1-1,0 1,0-1,0 1,0-1,0 0,0 0,0 1,1-1,-1 0,0 0,1 0,-1 0,1 0,-1 0,1-1,-1 1,1 0,0-1,-1 0,1 1,0-1,-1 0,1 1,74 1,97-40,-28 38,-143-2,1 1,-1 0,0-1,0 1,0-1,-1 0,1 0,0 0,-1 0,1 0,-1 0,1 0,-1 0,0 0,0-1,0 1,0 0,-1-1,1 1,-1-1,1 1,-1-1,0 1,0-1,0 1,0-1,0 1,-1-1,1 1,-1-1,0 1,1 0,-2-2,1-10,0-78,1 28,-2 0,-11-58,8 99,2 0,0 0,2 0,1 0,1-12,0 33,0 0,1 0,-1 0,0 0,1 0,0 0,-1 1,1-1,0 1,0-1,0 1,0-1,0 1,0 0,0 0,1 0,-1 0,0 1,1-1,-1 1,0-1,1 1,-1 0,0 0,1 0,-1 0,1 0,-1 0,0 1,1-1,-1 1,0 0,1 0,-1-1,0 2,2 0,4-1,51 6,-1-3,1-2,1-3,112 4,55 7,31-11,-86 0,261 1,-226-13,-195 13</inkml:trace>
  <inkml:trace contextRef="#ctx0" brushRef="#br1" timeOffset="-134812.268">13506 11810,'2'13,"1"12,0 8,-1 7,-2 8,-4 7,-4 6,0 3,-1 3,1-2,2-12</inkml:trace>
  <inkml:trace contextRef="#ctx0" brushRef="#br1" timeOffset="-134482.055">13585 12889,'0'18,"0"10,0 10,0 5,0 3,0 4,0 0,0-2,2 0,1-9</inkml:trace>
  <inkml:trace contextRef="#ctx0" brushRef="#br1" timeOffset="-134128.733">13625 14100,'-5'20,"-3"16,-1 10,-1 7,2 3,1 3,1 1,0-1,0-2,0-10</inkml:trace>
  <inkml:trace contextRef="#ctx0" brushRef="#br1" timeOffset="-133777.302">13598 15363,'0'18,"0"13,0 10,0 7,0 4,0 2,0 3,-2 2,-1-2,-2 0,-3-2,1-10</inkml:trace>
  <inkml:trace contextRef="#ctx0" brushRef="#br1" timeOffset="-133446.991">13585 16601,'0'20,"0"14,0 9,0 7,0 3,0 1,2-2,1 1,0 0,-1-3,0-10</inkml:trace>
  <inkml:trace contextRef="#ctx0" brushRef="#br0" timeOffset="206966.34">8373 10560,'114'0,"-1"4,1 5,-1 6,43 13,-153-27,5 1,1 1,0-1,0-1,0 0,0 0,0-1,1 0,-1 0,8-2,-9-1</inkml:trace>
  <inkml:trace contextRef="#ctx0" brushRef="#br0" timeOffset="212329.758">9216 9639,'-1'1,"1"-1,0 1,0-1,-1 1,1-1,0 0,-1 1,1-1,-1 1,1-1,0 0,-1 1,1-1,-1 0,1 1,-1-1,1 0,-1 0,1 0,-1 1,1-1,-1 0,1 0,-1 0,1 0,-1 0,0 0,1 0,-1 0,1 0,-1 0,1 0,-1-1,1 1,-1 0,1 0,-1 0,1-1,-1 1,1 0,-1-1,1 1,-1 0,1-1,0 1,-1-1,1 1,0 0,-1-1,1 1,0-1,0 1,-1-1,1 1,0-1,-11 30,2 1,1 0,1 1,2 0,1 0,0 25,2-32,-95 671,95-691,2-12</inkml:trace>
  <inkml:trace contextRef="#ctx0" brushRef="#br0" timeOffset="213019.71">9190 9560,'9'5,"0"1,1-1,-1-1,1 1,0-2,0 1,1-2,-1 1,1-1,0-1,-1 0,1 0,0-1,-1-1,9 0,-5 1,492-26,-326 32,119 21,-241-21,-31-3,19 3,1-2,0-2,-1-3,9-2,-36 0</inkml:trace>
  <inkml:trace contextRef="#ctx0" brushRef="#br0" timeOffset="213467.972">10834 9179,'-15'12,"1"0,0 1,1 1,0 1,2 0,-1 0,2 1,0 0,1 1,0 0,2 1,0 0,1 0,0 0,2 1,0 0,1 0,1 0,1 0,1 0,0 0,2 0,0 0,1 0,1 0,0-1,2 0,0 1,61 133,-53-129,-1 2,-2-1,-1 1,0 1,-2 0,-1 0,-1 1,-1 0,-2 0,0 2,-22 86,11-91</inkml:trace>
  <inkml:trace contextRef="#ctx0" brushRef="#br0" timeOffset="214001.777">11098 9152,'-5'1,"0"1,1-1,-1 1,1 1,0-1,0 1,0-1,0 1,0 0,0 1,1-1,-1 0,-2 5,4-6,-11 13,1 0,0 0,2 1,0 0,0 1,2 1,0-1,1 1,0 0,2 1,0-1,1 1,1 0,1 1,0-1,2 0,0 0,1 1,1-1,1 0,1 0,0 0,2-1,0 1,0-1,2-1,1 1,6 9,141 190,-153-213,-1-1,1 1,-1-1,0 1,0 0,0 0,-1-1,1 1,-1 1,0-1,0 0,0 0,-1 0,1 0,-1 1,0-1,0 0,-1 0,1 1,-1-1,0 0,0 0,0 0,-1 0,1 0,-1 0,0 0,0-1,-1 1,1-1,-1 1,1-1,-1 0,0 0,0 0,-1 0,-57 23,32-19</inkml:trace>
  <inkml:trace contextRef="#ctx0" brushRef="#br0" timeOffset="-214512.849">11045 9586,'342'13,"80"9,-34-16,-235-8,225-21,-65 15,23 0,-112-6,-213 14</inkml:trace>
  <inkml:trace contextRef="#ctx0" brushRef="#br0" timeOffset="-212698.274">13690 9547,'0'-4,"0"1,0 0,-1-1,1 1,-1 0,0 0,0 0,0-1,-1 1,1 0,-1 0,1 1,-1-1,0 0,0 1,0-1,-1 1,0-1,2 3,0 0,0 0,0 0,0 0,0 1,0-1,0 0,0 1,0-1,0 0,0 1,0-1,0 1,1 0,-1-1,0 1,0 0,0-1,1 1,-1 0,0 0,1 0,-1 0,1-1,-1 1,1 0,-1 0,1 0,0 0,0 0,-1 0,1 0,0 0,0 0,0 1,0-1,0 0,0 0,0 0,0 0,1 0,-1 0,0 1,-10 70,3 1,4-1,4 52,0-51,-13 570,12-532,0-97</inkml:trace>
  <inkml:trace contextRef="#ctx0" brushRef="#br0" timeOffset="-210912.835">13690 10705,'64'-3,"0"-3,48-11,77-8,204 13,-15-5,284-10,-87 29,-255 11,45 8,107-11,109 11,12 6,88-27,-680 0,0 0,1 0,-1 1,1-1,-1 0,1 0,-1 0,0 0,1 0,-1-1,1 1,-1 0,1-1,-1 1,1-1,-1 1,0-1,1 1,-1-1,0 0,0 0,0 0,1 0,-1 0,0 0,0 0,0 0,-1 0,1 0,0-1,0 0,2-9</inkml:trace>
  <inkml:trace contextRef="#ctx0" brushRef="#br0" timeOffset="-210147.078">19046 9718,'-7'-24,"1"45,25 184,-8-130,3 52,-6-39,5 0,20 73,1-48,-33-171,-2 37,1 1</inkml:trace>
  <inkml:trace contextRef="#ctx0" brushRef="#br0" timeOffset="-209211.223">19099 9652,'1'-1,"0"-1,0 1,1 0,-1-1,0 1,0 0,1 0,-1 0,1 0,-1 0,1 0,-1 0,1 0,0 1,-1-1,1 1,0-1,-1 1,1 0,0 0,0 0,0-1,-1 2,1-1,0 0,0 0,-1 0,1 1,0-1,0 1,4 0,308 14,373-43,-237 3,-391 13,-51 7</inkml:trace>
  <inkml:trace contextRef="#ctx0" brushRef="#br0" timeOffset="-208810.651">20968 9152,'-9'1,"1"0,-1 0,0 1,0 1,0 0,1 0,0 0,0 1,0 0,0 1,0 0,1 0,0 1,0-1,0 1,1 1,0 0,0 0,0 0,1 0,0 1,1 0,0 0,0 0,1 0,0 1,-2 7,0 21,1-1,2 1,2-1,1 1,1 0,3-1,1 0,1 0,2 0,6 10,-10-26,3 13,2 2,-2 0,-2 1,-1-1,0 23,-5-54,0 1,0 0,-1 0,1 0,-1-1,0 1,-1 0,1-1,-1 1,0-1,0 1,0-1,-1 0,1 0,-1 0,0 0,0 0,-1-1,1 1,-1-1,1 0,-1 0,-2 1,-17 7</inkml:trace>
  <inkml:trace contextRef="#ctx0" brushRef="#br0" timeOffset="-208017.098">21192 9099,'-34'24,"20"-14,2 0,0 2,0-1,1 1,0 1,1 0,0 1,2-1,-1 2,2-1,0 1,0 1,2-1,0 1,0 0,2 0,0 0,1 0,0 1,1-1,1 1,1-1,0 1,2 2,4 5,2 0,0-1,2-1,1 1,0-2,1 0,2 0,0-1,1-1,4 2,65 92,-81-107,1 0,-1 1,0-1,-1 1,0 0,0 0,0 0,-1 0,0 0,0 1,-1-1,0 1,-1-1,1 1,-1-1,-1 1,1-1,-1 1,0-1,-1 0,0 1,0-1,-1 0,0 0,0 0,0-1,-1 1,0-1,-4 5,0-2,-1 0,0-1,-1 0,0 0,0-1,-1 0,1-1,-3 0,-12 6</inkml:trace>
  <inkml:trace contextRef="#ctx0" brushRef="#br0" timeOffset="-206863.178">21178 9507,'1412'0,"-1038"14,-143-6,-117-3,-119-5</inkml:trace>
  <inkml:trace contextRef="#ctx0" brushRef="#br0" timeOffset="-206164.971">23337 9534,'1'0,"-1"0,1 0,0 0,-1 0,1 1,-1-1,1 0,-1 0,1 1,-1-1,1 0,-1 1,1-1,-1 1,1-1,-1 0,0 1,1-1,-1 1,0-1,1 1,-1-1,0 1,1 0,-1-1,0 1,0-1,0 1,0 0,0-1,0 1,0-1,0 1,0 0,0-1,0 1,0-1,0 1,0-1,0 1,-1 0,1-1,0 1,0-1,-1 1,1-1,-1 1,-19 218,32 142,-3-232,-6-1,-7 50,-7-84,5-55,2-1,2 1,2-1,1 7,6-28,-1-14</inkml:trace>
  <inkml:trace contextRef="#ctx0" brushRef="#br0" timeOffset="-204146.589">23350 10863,'555'-28,"513"29,-720-14,-18 0,62 5,44 2,-268 7,316 13,-220-2,0-4,-50 6,38-9,-245-5</inkml:trace>
  <inkml:trace contextRef="#ctx0" brushRef="#br0" timeOffset="-201348.564">7741 10613,'456'-66,"-438"63,42-7,1 3,0 2,33 3,-158-7,39 7</inkml:trace>
  <inkml:trace contextRef="#ctx0" brushRef="#br0" timeOffset="-201193.966">8189 10508,'7'4,"8"2,10-1,6 0,5-2,3-1,-3-1,-8 0</inkml:trace>
  <inkml:trace contextRef="#ctx0" brushRef="#br1" timeOffset="-135194.871">13493 11007,'3'-2,"-1"-3,1 1,-1 4,0 7,-1 6,0 5,-1 7,0 8,0 4,0 6,-1 5,1 2,-2 2,-1-8</inkml:trace>
  <inkml:trace contextRef="#ctx0" brushRef="#br1" timeOffset="-131946.72">19165 10889,'-2'20,"-1"13,0 11,1 6,0 6,1 4,1 7,-1 6,4 5,0 4,-1-11</inkml:trace>
  <inkml:trace contextRef="#ctx0" brushRef="#br1" timeOffset="-131646.932">19205 12363,'0'20,"-3"14,1 9,-1 7,0 4,2 4,0 3,0 0,1 1,0-1,0-2,0-11</inkml:trace>
  <inkml:trace contextRef="#ctx0" brushRef="#br1" timeOffset="-131363.753">19192 13679,'-2'16,"-1"9,-3 10,1 5,0 6,2 2,1 4,0 0,2 2,0 0,0-1,0-8</inkml:trace>
  <inkml:trace contextRef="#ctx0" brushRef="#br1" timeOffset="-131032.409">19244 14930,'-4'15,"-2"11,0 6,1 5,2 3,1 2,1 2,0 0,4 0,0 1,0 2,-1 2,0-1,-1 1,0-9</inkml:trace>
  <inkml:trace contextRef="#ctx0" brushRef="#br1" timeOffset="-130760.585">19205 16272,'-3'15,"1"11,-1 6,0 6,2 0,0 2,0 2,1 0,0 0,0-1,0-7</inkml:trace>
  <inkml:trace contextRef="#ctx0" brushRef="#br1" timeOffset="-130492.163">19244 17273,'0'13,"0"14,0 11,-2 7,-1 9,0 5,-2 4,1 3,-2 0,0-10</inkml:trace>
  <inkml:trace contextRef="#ctx0" brushRef="#br1" timeOffset="-128977.416">23416 11007,'-9'2,"-5"4,-1 2,1 2,3 5,2 3,4 3,2 6,1 6,2 9,5 8,4 8,5 4,2 4,1 3,-3-10</inkml:trace>
  <inkml:trace contextRef="#ctx0" brushRef="#br1" timeOffset="-128713.873">23390 12297,'-5'18,"-1"11,0 4,0 3,-1 3,2 1,2 3,1 1,1 1,1 3,0 2,0 1,0-8</inkml:trace>
  <inkml:trace contextRef="#ctx0" brushRef="#br1" timeOffset="-128428.886">23297 13561,'-2'13,"-1"12,0 7,1 6,3 3,1 3,0 4,2 4,1 2,-1 2,-1 1,-1-1,0-11</inkml:trace>
  <inkml:trace contextRef="#ctx0" brushRef="#br1" timeOffset="-128175.96">23324 14824,'-2'18,"-1"13,0 5,1 3,0 5,1 2,1 2,0 0,0 2,0 1,0-1,0-10</inkml:trace>
  <inkml:trace contextRef="#ctx0" brushRef="#br1" timeOffset="-127965.218">23337 16061,'-2'18,"-3"10,-1 5,1 2,-1-1,0-2,2-2,-2-3,1-5,2-6</inkml:trace>
  <inkml:trace contextRef="#ctx0" brushRef="#br1" timeOffset="-127716.68">23390 16811,'2'16,"1"14,0 10,-1 9,0 6,-4 3,0 3,-1 2,1 1,1-1,-1-2,2-11</inkml:trace>
  <inkml:trace contextRef="#ctx0" brushRef="#br1" timeOffset="-121042.857">29246 10981,'3'-2,"0"1,-1 6,1 8,-2 9,-2 7,-1 8,-1 7,1 6,2 4,4 2,4 1,0-10</inkml:trace>
  <inkml:trace contextRef="#ctx0" brushRef="#br1" timeOffset="-120748.995">29325 11837,'0'11,"0"11,0 5,0 6,0 5,0 6,0 4,2 6,1 3,2 5,1 0,-2-11</inkml:trace>
  <inkml:trace contextRef="#ctx0" brushRef="#br1" timeOffset="-120444.78">29470 12863,'0'14,"-2"10,-1 11,0 6,1 5,3 5,1 4,2 1,1 2,-1 1,0-2,-2-10</inkml:trace>
  <inkml:trace contextRef="#ctx0" brushRef="#br1" timeOffset="-120166.691">29509 13943,'-4'13,"-2"9,0 8,2 5,1 3,3 3,4 2,1 1,0 0,-1 1,1 0,0-1,-1-8</inkml:trace>
  <inkml:trace contextRef="#ctx0" brushRef="#br1" timeOffset="-119882.61">29536 14982,'0'18,"0"10,0 5,0 4,0 2,0 1,0 0,0 1,0 0,0 1,0 1,-2 2,-1-7</inkml:trace>
  <inkml:trace contextRef="#ctx0" brushRef="#br1" timeOffset="-119610.652">29496 16128,'0'17,"0"11,-2 8,-1 3,0 3,1 0,0-2,1-1,1-3,0-3,2-3,3-4,1-4,-1-6</inkml:trace>
  <inkml:trace contextRef="#ctx0" brushRef="#br1" timeOffset="-119358.921">29562 16891,'0'15,"0"10,0 8,0 4,0 6,0 1,0 0,0-6</inkml:trace>
  <inkml:trace contextRef="#ctx0" brushRef="#br0" timeOffset="-111475.977">27970 10757,'-1'1,"1"-1,-1 1,1 0,-1-1,1 1,0 0,-1-1,1 1,0 0,-1-1,1 1,0 0,0 0,-1-1,1 1,0 0,0 0,0-1,0 1,0 0,0 0,0 0,1-1,-1 1,0 0,0 0,0-1,1 1,-1 0,0-1,1 1,-1 0,1-1,-1 1,1 0,-1-1,1 1,-1-1,1 1,0-1,-1 1,1-1,0 0,-1 1,1-1,0 0,0 1,-1-1,1 0,0 0,0 0,-1 0,2 0,41 14,188 7,-41 17,35-12,-131-10,73 10,-49-13,0-14,-116 0,0 0,0-1,1 1,-1-1,0 0,0 1,-1-1,1 0,0 0,-1 0,1 0,-1-1,1 1,-1 0,0-1,0 1,0 0,0-1,-1 1,1-1,-1 0,1 1,-1-1,0 1,0-1,0 0,0 1,-1-1,1 1,-1-1,1 1,-1-1,0 1,0-1,0-4,-42-182,22 41,14 84,-3 1,-16-55,8 59,-28-126,45-36,1 209,1 0,1 1,0-1,1 1,0 0,0 0,1 0,1 0,0 0,0 1,-3 8,0 0,0 0,1 0,-1 0,0 1,1-1,-1 1,1 0,-1-1,1 1,-1 0,1 1,0-1,0 0,-1 1,1-1,0 1,0 0,0 0,-1 0,1 0,0 1,0-1,0 1,2 0,7 0,694 10,-471-12,348 1,-589 0</inkml:trace>
  <inkml:trace contextRef="#ctx0" brushRef="#br0" timeOffset="-66064.602">4965 9573,'0'2,"0"5,0 9,0 12,0 13,0 13,0 8,0 7,0 3,0 1,0-6,0-7,0-10,0-11,-3-12,-2-12,0-10</inkml:trace>
  <inkml:trace contextRef="#ctx0" brushRef="#br0" timeOffset="-62712.853">4675 9560,'42'7,"42"-5,0-4,-1-4,1-3,11-6,109-12,-143 20,-59 7,-1 0,0 0,0 1,0-1,0 0,0 0,0 0,0 1,1-1,-1 1,0-1,0 1,0-1,0 1,0 0,-1-1,1 1,0 0,0 0,0-1,-1 1,1 0,0 0,-1 0,1 0,-1 0,1 0,-1 0,1 0,-1 0,0 0,1 1,-1-1,0 0,0 0,0 0,0 0,0 0,0 1,0-1,0 0,-1 0,1 0,0 0,-1 0,1 0,-1 0,1 0,-1 0,1 0,-1 7,-35 427,29-367,-5-79,5-9,0-1,1-1,1 1,1-1,1 0,1 0,1 0,1 0,1-5,-1-5,0 30,-2-34,3 0,0 0,3 0,2-6,-7 42,1 0,0-1,0 1,0 0,-1-1,1 1,0-1,0 1,0 0,0-1,0 1,0-1,0 1,0 0,0-1,0 1,0-1,0 1,0-1,0 1,0 0,0-1,0 1,0-1,1 1,-1 0,0-1,0 1,1 0,-1-1,0 1,0 0,1-1,-1 1,0 0,1-1,-1 1,0 0,1 0,-1 0,0-1,1 1,-1 0,1 0,-1 0,1 0,-1 0,0 0,1 0,-1 0,1 0,-1 0,1 0,-1 0,0 0,1 0,-1 0,1 0,-1 0,0 0,1 1,-1-1,1 0,-1 0,0 0,1 1,12 27,-11-24,7 22,-1-3,1 0,0 0,2-1,1-1,0 0,10 12,-20-30,0-1,0 1,0-1,0 1,0-1,1 0,-1 0,1 0,-1 0,1-1,0 1,-1-1,1 1,0-1,0 0,0 0,0 0,0 0,1-1,-1 1,0-1,0 0,0 0,0 0,1 0,-1-1,0 1,0-1,0 0,0 0,0 0,0 0,0-1,1 0,11-11,-1 0,-1-2,0 1,-1-1,-1-1,0 0,-1-1,-1 0,-1 0,0-1,5-17,29-67,-31 93,-7 28,2 289,-2-269,2-1,2 1,1-1,14 35,-11-52,-7-19</inkml:trace>
  <inkml:trace contextRef="#ctx0" brushRef="#br0" timeOffset="-62126.5">6188 9454,'-8'0,"-1"-1,0 1,1 1,-1 0,0 0,1 1,0 0,-1 0,1 1,0 0,0 0,0 1,0 0,1 1,0 0,0 0,0 0,-4 4,-1 3,0 0,0 1,1 0,1 1,0 0,1 0,0 1,-6 15,-5 42,19-69,1-1,0 0,0 1,0-1,0 0,0 1,1-1,-1 0,1 1,-1-1,1 0,0 0,0 0,0 1,0-1,0 0,1 0,-1 0,0-1,1 1,0 0,-1-1,1 1,0-1,0 1,0-1,0 0,0 1,0-1,0 0,14 3,-1-1,1 0,-1 0,1-2,0 0,0-1,0 0,2-2,10 1,-18 1,15-1,0 1,0 1,0 1,-1 1,10 3,-28-4,0 0,0 0,0 0,0 0,0 1,0 0,-1 0,1 1,-1 0,0 0,0 0,-1 0,1 1,-1-1,0 1,0 1,-1-1,1 0,-1 1,0 0,0-1,-1 1,1 3,1 4,-1 0,0 1,-1-1,0 1,-1-1,-1 1,0-1,-1 1,0 0,-1-1,-1 0,0 1,0-1,-2 0,0-1,0 1,-7 11,9-20,0 0,-1 0,1 0,-1 0,0 0,0-1,0 1,-1-1,1 0,-1-1,0 1,1-1,-1 0,0 0,0 0,-1-1,1 0,0 0,-1 0,1 0,0-1,-1 0,1 0,0-1,-1 0,-16-2,1-2,0-1,1 0,-1-1,-11-7,5 2,-42-14,70 26,-1 0,0 0,0 0,0 1,0-1,0 0,0 0,0 0,0 1,0-1,0 0,0 0,0 0,0 1,0-1,0 0,0 0,0 0,0 0,0 1,0-1,0 0,0 0,0 0,0 1,0-1,0 0,0 0,0 0,-1 0,1 1,0-1,0 0,0 0,0 0,0 0,-1 0,1 0,0 1,0-1,8 6</inkml:trace>
  <inkml:trace contextRef="#ctx0" brushRef="#br0" timeOffset="-60095.003">9979 10271,'2'-20,"1"1,0 0,2 0,0 0,1 0,1 1,1 0,6-8,-8 11,37-61,-43 75,0 1,0 0,1-1,-1 1,0 0,0 0,1-1,-1 1,0 0,1 0,-1-1,0 1,1 0,-1 0,0 0,1 0,-1-1,1 1,-1 0,0 0,1 0,-1 0,0 0,1 0,-1 0,1 0,-1 0,0 0,1 0,-1 1,1-1,-1 0,0 0,1 0,-1 0,0 0,1 1,-1-1,0 0,1 0,-1 1,0-1,0 0,1 1,-1-1,0 0,0 1,0-1,1 0,-1 1,0-1,0 0,0 1,0-1,0 0,0 1,1-1,-1 1,0-1,0 0,0 1,-1-1,1 1,0-1,0 0,0 1,0-1,3 34,-3-32,1 67,3-1,11 49,-10-90,-1-13,-1 0,-1 0,0 1,-1-1,-1 0,0 1,-2 8,1-19,0-1,0 0,0 0,-1 0,1 0,-1 0,0 0,0 0,0-1,0 1,0-1,0 1,-1-1,0 0,1 0,-1 0,0 0,0 0,0-1,0 1,0-1,0 0,0 0,-1 0,1 0,0-1,-1 1,1-1,0 0,-1 0,1 0,-3-1,6 1,1 1,-1-1,0 0,1 0,-1 0,0 0,0 0,1 1,-1-1,0 0,1 0,-1 0,0 0,1 0,-1 0,0 0,1 0,-1 0,0 0,1 0,-1-1,0 1,1 0,-1 0,0 0,1 0,-1 0,0-1,0 1,1 0,-1 0,0 0,0-1,1 1,-1 0,0 0,0-1,0 1,0 0,1-1,-1 1,0 0,0 0,0-1,0 1,0 0,0-1,0 1,0 0,0-1,0 1,0 0,0-1,0 1,0 0,0-1,0 1,0 0,0-1,0 1,-1 0,1-1,225-29,-206 27,-5 0</inkml:trace>
  <inkml:trace contextRef="#ctx0" brushRef="#br0" timeOffset="-58595.799">16086 9994,'-11'41,"10"-34,0 0,0 0,1 1,-1-1,2 0,-1 1,1-1,0 0,1 0,0 0,0 0,0 0,1 0,0 0,0-1,1 0,0 1,0-1,0-1,1 1,0 0,0-1,0 0,1-1,-1 1,1-1,0 0,1 0,4 2,1-1,0-1,0 0,0 0,0-1,0-1,1 0,-1 0,1-1,-1-1,1-1,-1 1,1-2,-1 0,6-1,-13 1,1-1,-1 1,0-1,-1 0,1 0,0 0,-1-1,1 1,-1-1,0 0,-1-1,1 1,-1-1,0 1,0-1,0 0,0 0,-1 0,0-1,0 1,0 0,-1-1,0 1,0-1,0 0,-1 1,0-3,1-5,-1 1,0 0,-1-1,0 1,-1 0,-1 0,0 0,0 0,-1 0,-1 0,0 1,-2-2,3 6,-2 0,1 0,-1 0,1 1,-2 0,1 0,-1 0,0 1,0 0,0 0,-1 1,0 0,0 1,0-1,0 1,0 1,-1 0,1 0,-1 1,1-1,-1 2,0-1,1 2,-1-1,0 1,1 0,-1 1,1 0,-1 0,1 1,0 0,0 0,0 1,0 0,1 0,-1 1,1 0,0 0,0 2,-1 3,0 0,1 1,0 0,0 0,1 1,1-1,0 1,1 0,0 1,1-1,0 1,1 0,0-1,1 1,1 0,0 0,1 0,0 0,1-1,2 10,9 22</inkml:trace>
  <inkml:trace contextRef="#ctx0" brushRef="#br0" timeOffset="-55975.676">21600 10297,'109'-238,"-94"206,-5 42,-6 14,0-1,-1 0,-1 1,-2 0,-1 19,0-1,-5 168,6-206,0-1,0 0,-1 0,1 0,-1 0,0 0,0 1,0-1,0-1,0 1,-1 0,1 0,-1 0,0-1,0 1,0-1,0 1,0-1,0 0,-1 0,1 0,-1 0,0 0,1-1,-4 2,6-3,0 0,1 0,-1 0,0 0,0-1,1 1,-1 0,0 0,0 0,1-1,-1 1,0 0,0 0,0-1,0 1,0 0,1-1,-1 1,0 0,0 0,0-1,0 1,0 0,0-1,0 1,0 0,0 0,0-1,0 1,0 0,0-1,0 1,0 0,0-1,0 1,-1 0,1 0,0-1,0 1,0 0,0 0,-1-1,1 1,0 0,0 0,0 0,-1-1,1 1,0 0,0 0,-1 0,1 0,0 0,-1-1,1 1,0 0,0 0,-1 0,1 0,0 0,-1 0,1 0,0 0,-1 0,121-18,22 10,-119 8</inkml:trace>
  <inkml:trace contextRef="#ctx0" brushRef="#br0" timeOffset="-54899.742">25995 10178,'-5'5,"0"-1,1 1,-1 0,1 0,0 1,1-1,-1 1,1 0,0-1,0 2,1-1,0 0,0 0,0 1,1-1,0 1,0-1,1 1,-1 0,2-1,-1 1,1 0,0-1,0 1,0-1,1 1,1 0,-1-1,1-1,0 1,0-1,1 0,-1 0,1 0,0 0,0 0,1-1,0 0,0 0,0 0,0-1,0 1,1-1,-1 0,1-1,0 1,0-1,0-1,5 2,-1 0,0-1,0-1,1 0,-1 0,0-1,1 0,-1-1,1 0,-1 0,0-1,0-1,9-3,-14 3,1 0,-1 0,0-1,0 0,0 0,-1 0,1-1,-1 1,0-1,0 0,-1-1,0 1,0 0,0-1,0 0,-1 1,0-1,0 0,-1 0,1-1,-1 1,-1 0,1 0,-1-1,0 1,0 0,-1 0,0 0,0-1,0 1,-1 0,0 0,1 0,-1 0,1 0,-1 0,0 0,0 1,0-1,-1 1,0-1,0 1,0 0,-1 0,0 0,0 1,0-1,-1 1,1 0,-1 0,0 1,0-1,0 1,0 0,-1 1,1-1,-1 1,0 0,0 0,0 1,0 0,0 0,0 0,0 1,0 0,0 0,-5 3,1 0,0 1,0 1,0-1,0 1,1 1,0 0,0 0,0 1,1 0,0 1,0 0,1 0,0 0,1 1,0 0,0 1,0-1,1 1,1 0,-4 10,-7 23</inkml:trace>
  <inkml:trace contextRef="#ctx0" brushRef="#br1" timeOffset="-26696.603">9361 9073,'39'-10,"328"7,-16 24,164 5,-154-8,222 26,17-4,-187-18,-50 5,-72-20,-145-1,-146-6,0 0,0 1,-1-1,1 0,0 0,0 0,0 1,0-1,0 0,0 0,0 0,0 1,0-1,0 0,0 0,0 1,0-1,1 0,-1 0,0 0,0 1,0-1,0 0,0 0,0 0,0 0,0 1,1-1,-1 0,0 0,0 0,0 0,0 0,1 1,-1-1,0 0,0 0,0 0,1 0,-1 0,0 0,0 0,0 0,1 0,-1 0,0 0,0 0,1 0,-1 0,0 0,0 0,0 0,1 0,-10 2</inkml:trace>
  <inkml:trace contextRef="#ctx0" brushRef="#br1" timeOffset="-26298.036">13111 9033,'40'20,"18"8,-3 2,0 2,17 16,-66-43,0-2,0 1,-1 0,0 0,0 0,0 1,-1-1,1 1,-1 1,0-1,0 0,-1 1,0 0,0 0,1 2,-5-6,1 0,-1 1,0-1,0 0,0 0,0 0,0 0,0 0,0-1,-1 1,1 0,-1 0,1-1,-1 1,0-1,0 0,0 1,1-1,-1 0,0 0,0 0,-1 0,1-1,0 1,0 0,0-1,-1 1,1 0,-39 12,0-1,0-2,-30 4,-45 9,114-22,-2 0,0-1,0 1,0 0,0 1,0-1,0 1,0 0,0 0,1 0,-1 0,1 0,-1 1,1 0,0 0,0 0,3-2,0 0,0-1,0 1,0 0,0 0,0 0,0 0,0-1,0 1,0 0,0 0,1-1,-1 1,0 0,1 0,-1-1,1 1,-1 0,0-1,1 1,0 0,-1-1,1 1,-1-1,1 1,0-1,-1 1,1-1,0 1,-1-1,1 0,0 0,0 1,-1-1,1 0,0 0,0 0,0 0,-1 1,1-1,0-1,0 1,14 4</inkml:trace>
  <inkml:trace contextRef="#ctx0" brushRef="#br1" timeOffset="-26044.553">13164 9204,'-5'-15,"-3"-11,-1-4,0-2,0 2,3 5,2 10,1 12,0 16,-1 15,2 11,0 10,1 6,0-6</inkml:trace>
  <inkml:trace contextRef="#ctx0" brushRef="#br1" timeOffset="-24927.287">9769 8862,'-359'141,"356"-140,2-1,-1 0,1 1,0-1,-1 0,1 0,0 1,-1-1,1 1,0-1,0 1,-1-1,1 1,0 0,0 0,0-1,0 1,0 0,0 0,0 0,0 0,1 0,-1 1,0-1,0 0,1 0,-1 0,1 1,-1-1,1 0,0 0,-1 1,1-1,0 0,0 1,0-1,0 0,0 1,0-1,0 0,1 1,-1-1,0 0,1 1,-1-1,1 1,7 5,-1-1,1 0,0 0,1-1,0 0,0 0,0-1,0 0,1-1,-1 0,2 0,6 3,198 71,-208-74,-5-2,-1 1,0-1,1 0,-1 0,1 0,-1-1,1 1,0 0,-1-1,1 1,0-1,-1 1,1-1,0 0,-1 1,1-1,0 0,0 0,-1-1,1 1,0 0,0 0,-1-1,1 1,0-1,-1 0,1 1,-1-1,1 0,-1 0,1 0,-1 0,1 0,-1 0,0-1,0 1,1 0,-3-120,-10-28,13 131</inkml:trace>
  <inkml:trace contextRef="#ctx0" brushRef="#br1" timeOffset="-23979.245">10400 8547,'-21'56,"2"0,3 2,-1 12,15-51,12-27,0-22,-2 0,0 0,-2-1,-2 0,0 0,-3 0,0-1,-3-14,2 16,0-169,5 167,-4 31,-1 1,1 0,-1-1,1 1,-1 0,1 0,-1-1,1 1,-1 0,1 0,-1 0,1 0,-1 0,1-1,0 1,-1 0,1 0,-1 0,1 0,-1 1,1-1,-1 0,1 0,0 0,-1 0,1 1,-1-1,1 0,-1 0,1 1,-1-1,0 0,1 1,-1-1,1 1,-1-1,0 0,1 1,-1-1,0 1,1-1,-1 1,0-1,0 1,1-1,-1 1,0-1,0 1,0 0,0 0,12 17,-1 2,0 0,-2 0,0 0,1 10,10 20,-15-37,0-1,1 1,0-1,1 0,1-1,0 0,0 0,9 8,-16-18,1 0,-1 1,1-1,-1 0,1-1,-1 1,1 0,-1 0,1-1,0 1,0-1,-1 1,1-1,0 0,0 1,-1-1,1 0,0 0,0-1,0 1,-1 0,1-1,0 1,0 0,-1-1,1 0,0 0,-1 1,1-1,-1 0,1 0,-1 0,1 0,-1-1,0 1,1 0,42-56,-41 52,77-155,-77 148,-15 41,-4 18,2 2,2-1,3 2,1 0,2 11,5-55,0 1,0-1,1 1,0-1,0 1,1-1,-1 0,1 1,1-1,-1 0,1 1,1-1,-1 0,1 0,0-1,0 1,0-1,1 1,0-1,0 0,0 0,1-1,-1 1,1-1,0 0,1-1,-1 1,6 2,-3-4,-1 0,0 0,1-1,-1 0,1-1,0 1,-1-1,1-1,0 0,-1 0,1 0,4-2,18-7</inkml:trace>
  <inkml:trace contextRef="#ctx0" brushRef="#br1" timeOffset="-23629.489">10966 8651,'-2'3,"0"0,1 0,-1-1,0 1,1 0,0 1,-1-1,1 0,0 0,1 0,-1 1,1-1,-1 0,1 1,0-1,0 1,1-1,-1 0,1 1,-1-1,1 0,0 0,0 1,0-1,1 0,-1 0,1 0,0 0,0-1,0 1,0 0,0-1,1 1,2 1,0-1,0 0,1 0,-1 0,1-1,-1 0,1 0,0 0,0-1,0 1,0-1,0-1,0 1,0-1,0 0,0-1,0 0,2 0,-4 1,-1-1,1 0,-1 0,0 0,1-1,-1 1,0-1,0 0,0 0,0 0,0 0,0 0,-1 0,1-1,-1 0,1 1,-1-1,0 0,0 0,0 0,-1 0,1 0,-1-1,0 1,0-1,0 1,0 0,0-1,-1 1,1-1,-1-1,0-2,-1 1,1-1,-1 1,-1-1,1 1,-1-1,0 1,0 0,-1 0,0 0,0 0,-1 1,1-1,-1 1,0 0,0 0,-1 0,-4-4,6 7,0-1,0 1,0 0,0 0,0 0,-1 0,1 0,-1 1,1-1,-1 1,0 0,0 0,1 0,-1 1,0 0,0-1,0 1,0 0,1 1,-1-1,0 1,0 0,1 0,-1 0,0 0,1 0,-1 1,1 0,-1 0,1 0,0 0,-2 2,-1 0,1 2,-1-1,1 0,0 1,1 0,-1 0,1 1,1-1,-1 1,1 0,0 0,1 0,-1 0,1 0,1 1,-1-1,1 1,1-1,-1 1,1 0,1-5,0-1,-1 1,1-1,0 0,0 1,0-1,1 0,-1 1,0-1,1 0,0 0,-1 0,1 0,0-1,0 1,0 0,0-1,0 1,0-1,1 0,-1 0,0 0,1 0,-1 0,1 0,1 0,20 4</inkml:trace>
  <inkml:trace contextRef="#ctx0" brushRef="#br1" timeOffset="-23378.108">11176 8270,'-13'2,"-7"6,0 5,4 5,4 7,6 3,5-3</inkml:trace>
  <inkml:trace contextRef="#ctx0" brushRef="#br1" timeOffset="-23215.543">11189 8691,'5'16,"1"7,2 2,2-1,3-5,5-5,3-5,5-7,-2-3</inkml:trace>
  <inkml:trace contextRef="#ctx0" brushRef="#br1" timeOffset="-22226.979">11624 8441,'-11'0,"-1"0,1 1,-1 1,1-1,-1 2,1-1,0 2,0-1,1 2,-1-1,1 1,0 1,0 0,0 0,1 1,0 0,-1 2,8-7,0 0,0 0,1 0,-1 1,1-1,-1 0,1 1,0-1,-1 1,1-1,1 1,-1 0,0-1,1 1,-1 0,1 0,0-1,0 1,0 0,0 0,0 0,1-1,-1 1,1 0,0-1,-1 1,1 0,1-1,-1 1,0-1,1 0,-1 1,1-1,0 0,-1 0,1 0,0 0,2 2,83 53,-75-51,0 0,-1 1,0 0,0 1,0 0,-1 0,-1 1,0 1,6 6,-14-14,1 0,-1 0,1 0,-1 0,0 0,0 0,0 0,0 1,-1-1,1 0,0 1,-1-1,0 1,0-1,1 0,-1 1,-1-1,1 1,0-1,-1 1,1-1,-1 0,1 1,-1-1,0 0,0 0,0 0,-1 1,1-1,0 0,-1 0,1-1,-1 1,0 0,0 0,1-1,-1 1,0-1,0 0,-1 1,0 0,-1 1,0-1,1 1,-1-1,0 0,0-1,0 1,0-1,-1 0,1 0,0 0,0 0,-1-1,1 1,0-1,-1-1,1 1,-1 0,1-1,0 0,-1 0,4 0,0 0,1 0,-1 0,0 0,0-1,1 1,-1 0,1 0,-1 0,1-1,-1 1,1 0,0-1,0 1,-1 0,1-1,0 1,0 0,1-1,-1 1,0 0,0-1,1 1,-1 0,0 0,1-1,-1 1,1 0,0 0,-1 0,1 0,0 0,0-1,29-37,4 9,2 1,0 2,2 1,1 2,41-18,-26 18,-53 25,1-1,-1 1,0 0,0-1,1 1,-1 0,0 0,0 0,0-1,0 1,0 0,-1 1,1-1,0 0,0 0,-1 0,1 0,0 1,-1-1,1 0,-1 0,0 1,1-1,-1 1,0-1,0 0,0 1,0-1,0 0,0 1,0-1,0 0,-1 1,1-1,-1 0,1 1,-1-1,1 0,-1 0,0 1,1-1,-1 0,0 5,-1 2,1-5,-1 1,1-1,0 1,0 0,0-1,0 1,0 0,1 0,0-1,0 1,0 0,0 0,1 0,-1 0,1-1,0 1,0 0,0-1,1 1,-1-1,1 1,0-1,0 0,0 0,0 0,1 0,-1 0,1 0,0 0,0-1,0 1,0-1,0 0,1 0,1 0,-1-1,1-1,0 1,0 0,-1-1,1 0,0 0,0-1,0 1,-1-1,1 0,0 0,-1-1,1 1,-1-1,0 0,1 0,-1-1,0 1,0-1,0 0,-1 0,1 0,-1-1,1 1,-1-1,0 1,1-3,3-4,0 0,-1 0,0-1,-1 0,0 0,-1 0,0-1,0 1,-1-1,0-9,-5 35,1 0,0 0,1 0,1-1,0 1,0 0,2 0,-1-1,5 12,-5-22,-1 0,1 0,-1 0,1-1,0 1,0 0,0-1,1 0,-1 1,1-1,-1 0,1 0,0 0,-1-1,1 1,0-1,0 0,0 1,0-1,1 0,-1-1,0 1,0-1,1 1,-1-1,0 0,0 0,1 0,-1-1,3 0,1 0,-1-1,1 0,0 0,-1-1,0 0,1 0,-1 0,0-1,-1 0,1 0,-1 0,1-1,-1 0,0 0,3-7,-1-1,0 0,-1 0,-1-1,0 1,-1-1,0 0,-1-1,-1 1,0 0,-1-1,0 0,-1 1,-1-1,-2-10,3 17,-7-51,42 69,29 8,-47-15,0 1,0 1,0 1,-1 0,0 2,10 5,-23-10,-1-1,1 1,-1 0,0 0,0 1,0-1,-1 0,1 1,-1-1,0 1,0-1,0 1,0-1,0 1,-1 0,0-1,0 1,0 0,0-1,-1 1,1 0,-1-1,0 1,0 0,0-1,0 1,-1-1,1 0,-1 1,0-1,0 0,0 0,-1 0,1-1,-1 2,-6 13,4-7,-25 72,30-80,-1 1,1-1,0 1,0 0,0-1,0 1,0-1,1 1,-1-1,1 1,0-1,-1 1,1-1,0 1,1-1,-1 0,0 0,1 1,-1-1,1 0,-1 0,1-1,0 1,0 0,0 0,0-1,0 1,1-1,-1 0,0 0,1 1,8 2,0-1,1 0,-1-1,1 0,-1 0,1-1,-1-1,10 0,21-1</inkml:trace>
  <inkml:trace contextRef="#ctx0" brushRef="#br1" timeOffset="-21281.61">12966 8573,'-119'-21,"114"21,-1 0,1 0,-1 1,1 0,-1 0,1 0,-1 1,1 0,0 0,0 0,0 1,0-1,0 1,1 0,-1 1,1-1,0 1,0 0,0 0,-1 1,2-2,-1 1,1 0,0 0,0-1,0 2,1-1,-1 0,1 0,0 1,1-1,-1 1,1 0,-1 0,2-1,-1 1,0 0,1 0,0 0,0 0,0 0,1-1,0 1,0 0,0 0,0 0,1-1,0 1,-1-1,2 1,-1-1,1 0,-1 0,1 0,0 0,3 2,0-2,0-1,0 0,0 0,0-1,1 0,-1 0,1 0,-1-1,1 0,0 0,0-1,-1 0,1 0,0 0,0-1,-1 0,1 0,-1-1,1 0,-1 0,6-3,-1 1,-2-1,1 0,0-1,-1 0,0 0,0-1,-1 0,0 0,0-1,-1 0,0 0,0-1,0-2,7-35,-14 46,-1 0,1 0,-1-1,1 1,0 0,-1 0,1 0,-1 0,1-1,-1 1,1 0,-1 0,1 0,-1 0,1 0,-1 0,1 0,-1 0,1 1,-1-1,1 0,-1 0,1 0,-1 0,1 1,-1-1,1 0,-1 0,1 1,0-1,-1 0,1 1,0-1,-1 0,1 1,0-1,-1 1,1-1,0 1,0-1,-1 1,1-1,0 1,0-1,0 0,0 1,0 0,0-1,-3 5,0-1,0 0,1 1,0-1,0 1,0 0,0 0,1 0,0 0,0 0,0 0,1 0,0 0,0 0,0 0,0 0,1 0,0 0,0 0,0 0,1 0,-1 0,1 0,0-1,1 1,-1-1,1 1,0-1,0 0,0 0,1-1,-1 1,1 0,0-1,0 0,0 0,0 0,1-1,-2-1,1 0,-1 0,0-1,1 1,-1-1,1 0,-1 0,1 0,-1 0,1-1,-1 1,1-1,-1 0,0 0,0-1,1 1,-1 0,0-1,0 0,0 0,0 0,-1 0,1 0,0-1,-1 1,0-1,1 1,-1-1,0 0,-1 0,1 0,0 0,-1 0,1-2,8-17,-2-1,0 0,-2 0,0-1,-2 0,0 0,-1-13,0 14,-3 22,0 0,0 0,1 0,-1-1,0 1,1 0,-1 0,0 0,1 0,0 0,-1 1,1-1,-1 0,1 0,0 0,0 0,-1 1,1-1,0 0,0 1,0-1,0 0,0 1,0-1,0 1,0 0,0-1,0 1,0 0,0 0,0-1,0 1,0 0,0 0,1 0,-1 0,0 0,0 1,0-1,0 0,0 0,0 1,0-1,0 1,0-1,0 1,0-1,0 1,0 0,-1-1,1 1,0 0,0 0,11 3,96 24,-106-26,0 0,0 0,0 0,0 1,0-1,-1 0,1 1,-1 0,1-1,-1 1,0 0,0 0,0-1,-1 1,1 0,-1 0,0 0,1 0,-1 0,0 0,-1 0,1 0,0 0,-1-1,0 1,0 0,0 0,0 0,0-1,-1 2,-2 22,4-20,0-1,1 0,-1 0,1 0,1 0,-1 0,1 0,0 0,0 0,0-1,0 1,1-1,0 1,0-1,0 0,0 0,1-1,0 1,0-1,0 1,0-1,0 0,1-1,-1 1,1-1,-1 0,1 0,1 0,1 1,1 0,0 0,0-1,0 0,1 0,-1-1,0 0,1-1,-1 0,0 0,1-1,-1 0,0 0,0-1,1 0,-1 0,2-2,-1-1,-1 0,0 0,0-1,0 0,-1 0,0-1,0 0,-1-1,0 1,0-1,0 0,-1-1,-1 1,1-1,-1 0,-1 0,0 0,0-1,0 1,-2-1,1 1,-1-1,0-8,-1 17,1-1,-1 1,0-1,0 1,0-1,0 1,0-1,0 0,0 1,0-1,-1 1,1-1,0 1,-1-1,0 1,1 0,-1-1,0 1,0-1,1 1,-1 0,0 0,0 0,-1 0,1-1,0 1,0 1,0-1,-1 0,1 0,0 0,-1 1,1-1,-1 1,1-1,-1 1,1-1,-1 1,1 0,-1 0,1 0,-1 0,0 0,1 0,-1 0,1 0,-1 1,1-1,-1 1,0-1,-6 4,-1-1,1 1,0 1,1 0,-1 0,1 0,0 1,0 0,1 0,-1 1,1 0,1 0,-1 0,1 1,1 0,0-1,0 2,0-1,1 0,0 1,0 0,1 0,0 3,2-8,0 0,1 0,-1 0,1-1,0 1,0 0,0-1,0 1,1 0,0-1,-1 0,1 1,0-1,1 0,-1 0,1 0,-1 0,1-1,0 1,0-1,0 1,0-1,0 0,1 0,-1-1,0 1,1-1,2 1,104 24,-53-22</inkml:trace>
  <inkml:trace contextRef="#ctx0" brushRef="#br1" timeOffset="-18376.629">19165 9020,'255'6,"162"-3,-185-10,70 13,362 1,-407-9,91-18,33 9,207 2,-410 10,-41 26,-159-27,8 0</inkml:trace>
  <inkml:trace contextRef="#ctx0" brushRef="#br1" timeOffset="-18093.27">22718 8836,'9'9,"12"5,11 3,10 0,6 2,4 0,0-1,-5 1,-10 4,-11 2,-15 4,-18 4,-21 2,-22 3,-22 1,-20-4,7-7</inkml:trace>
  <inkml:trace contextRef="#ctx0" brushRef="#br1" timeOffset="-17194.205">19428 8784,'-221'119,"121"-56,99-62,0-1,0 0,0 1,1-1,-1 1,0-1,0 1,1-1,-1 1,0-1,1 1,-1 0,1-1,-1 1,1 0,-1 0,1-1,0 1,-1 0,1 0,0 0,-1 0,1 0,0-1,0 1,0 0,0 0,0 0,0 0,0 0,0 0,0-1,0 1,1 0,-1 0,0 0,0 0,1 0,-1-1,1 1,-1 0,1 0,-1-1,1 1,-1 0,1-1,0 1,-1-1,1 1,0 0,0-1,-1 0,1 1,0-1,0 1,0-1,0 0,170 54,29 25,-199-78,0-1,1 0,-1 1,0-1,0 0,0 1,1-1,-1 0,0 0,0 0,1 0,-1 0,0 0,0 0,1-1,-1 1,0 0,0-1,0 1,0-1,1 1,-1-1,0 0,0 1,0-1,0 0,0 0,0 0,-1 1,1-1,0 0,0 0,-1 0,1 0,0-1,-1 1,1 0,-1 0,0 0,1 0,-1-1,0 1,0-1,5-59,-5 52,-7-197,7 187</inkml:trace>
  <inkml:trace contextRef="#ctx0" brushRef="#br1" timeOffset="-16128.464">20284 8454,'-22'59,"3"0,2 1,-5 44,25-97,5-24,6-33,-1 0,-3-1,-1 0,-3 0,-3 0,-1-16,-2-18,0 96,1 0,0 0,0 0,1 0,1 0,0 0,0-1,1 1,1-1,-1 0,1 0,1 0,0-1,5 6,-7-10,0 0,0 0,1-1,-1 0,1 0,0 0,0 0,0-1,1 0,-1 0,1 0,0-1,-1 1,1-1,0-1,0 1,1-1,-1 0,0-1,0 0,1 0,-1 0,0 0,0-1,0 0,0 0,2-1,1-3,0 0,-1 0,0-1,1 0,-2 0,1-1,-1 0,0 0,0-1,-1 0,0 0,-1 0,0-1,0 0,0 0,-1 0,-1-1,0 1,0-1,-1 0,0 0,0 0,-1 0,-1 0,0-8,0 18,0 0,-1 0,1 0,-1 1,1-1,0 0,-1 0,1 0,0 0,-1 0,1 0,-1 0,1 0,0 0,-1 0,1 0,-1-1,1 1,0 0,-1 0,1 0,0 0,-1 0,1-1,0 1,-1 0,1 0,0-1,0 1,-1 0,1-1,0 1,0 0,-1-1,1 1,0 0,0-1,0 1,0 0,-1-1,1 1,0 0,0-1,0 1,0-1,0 1,0 0,0-1,0 1,0-1,-18 36,5-1,2 1,1 0,2 1,1 0,2 0,1 8,3-38,0 0,0 0,0 0,1 0,0 0,0 0,1 0,-1 1,1-1,1 0,-1-1,1 1,0 0,0 0,1-1,-1 1,1-1,1 0,-1 0,1 0,0 0,0-1,0 1,0-1,1 0,0 0,0-1,2 2,-1-3,1 0,0-1,-1 1,1-1,0-1,0 1,0-1,0 0,0-1,0 0,0 0,-1 0,1-1,0 0,-1 0,1-1,-1 1,0-1,0-1,0 1,0-1,0 0,-1-1,1 0,-6 5,0 1,0-1,0 1,0-1,0 1,0-1,0 1,0-1,0 1,0-1,0 1,1-1,-1 1,0-1,0 1,0-1,1 1,-1-1,0 1,1-1,-1 0,0 1,1-1,-1 0,0 1,1-1,-1 0,1 1,-1-1,1 0,-1 0,1 1,-1-1,1 0,-1 0,1 0,-1 0,1 0,-1 0,1 0,-1 0,1 0,-1 0,1 0,-1 0,1 0,-1 0,1 0,-1 0,1-1,-1 1,1 0,-1 0,1-1,-1 1,0 0,1-1,-1 1,0 0,1-1,-1 1,0-1,1 1,-1 12,0-9,-1 0,1 0,0-1,-1 1,1 0,1 0,-1 0,0 0,1 0,-1-1,1 1,0 0,0 0,0-1,0 1,1 0,-1-1,1 0,0 1,-1-1,1 0,0 0,0 0,0 0,1 0,-1 0,0 0,1-1,-1 0,1 1,-1-1,1 0,3 0,0 0,0-1,-1 0,1 0,0 0,0-1,0 0,-1 0,1-1,0 1,-1-1,0 0,1-1,-1 1,0-1,0 0,0 0,0-1,-1 1,0-1,1 0,-1 0,-1-1,1 1,-1-1,1 0,-1 0,-1 0,1 0,-1-1,0 1,0 0,0-1,-1 0,0 1,0-1,0 0,-1 0,0 0,0 1,0-1,-1 0,0 0,0-1,0 3,0 1,0 0,-1 0,1 0,-1 0,1 0,-1 0,0 0,0 1,0-1,0 0,-1 1,1 0,-1 0,1 0,-1 0,0 0,0 0,0 0,0 1,0 0,0 0,0 0,-1 0,1 0,0 0,-1 1,1 0,0-1,-1 1,1 0,0 1,-2-1,-3 1,-1 0,1 0,0 1,-1 0,1 0,0 1,0 0,1 1,-1 0,1 0,0 0,0 1,0 0,4-3,0 0,0 0,0 0,0 0,1 0,-1 1,1-1,0 1,-1 0,1 0,0 0,1 0,-1 0,1 0,-1 0,1 1,0-1,0 0,0 1,1-1,-1 1,1-1,0 1,0-1,0 1,0-1,0 1,1-1,0 1,0-1,0 0,0 1,0-1,1 0,0 2,14 8</inkml:trace>
  <inkml:trace contextRef="#ctx0" brushRef="#br1" timeOffset="-15878.089">21113 8309,'-14'-4,"-8"-2,-5 0,-1 6,3 5,5 6,6 8,6 6,6 2,4-3</inkml:trace>
  <inkml:trace contextRef="#ctx0" brushRef="#br1" timeOffset="-15709.966">21047 8704,'9'14,"10"4,5-1,7-3,-3-5</inkml:trace>
  <inkml:trace contextRef="#ctx0" brushRef="#br1" timeOffset="-14762.143">21442 8441,'-9'0,"1"0,-1 1,0 0,1 0,-1 1,0 0,1 1,0 0,0 0,0 0,0 1,0 0,1 1,0 0,0 0,0 1,0-1,1 1,-3 4,8-8,0-1,0 1,0 0,1 0,-1-1,0 1,1 0,-1 0,1 0,0 0,0-1,0 1,0 0,0 0,0 0,0 0,0 0,1 0,-1 0,1-1,-1 1,1 0,0 0,0-1,0 1,0 0,0-1,0 1,0-1,0 1,1-1,-1 0,1 1,-1-1,61 37,-49-31,1-1,-1 0,-1 2,1-1,-1 2,0-1,-1 2,0 0,-1 0,8 9,-17-18,0 1,0 0,0-1,0 1,-1 0,1 0,0 0,-1-1,1 1,-1 0,0 0,1 0,-1 0,0 0,0 0,-1 0,1 0,0 0,0 0,-1 0,1-1,-1 1,0 0,0 0,1 0,-1-1,0 1,-1 0,1-1,0 1,0-1,-1 0,1 1,0-1,-1 0,0 0,1 0,-1 0,0 0,-1 1,-2 1,0-1,0 1,0-1,0 0,-1 0,1 0,-1-1,1 0,-1 0,1-1,-1 1,0-1,1 0,-1-1,4 0,0 0,1 0,-1 0,0 0,0 0,1 0,-1-1,1 1,0-1,-1 1,1-1,0 1,0-1,0 0,0 0,0 1,0-1,0 0,1 0,-1 0,1 0,-1 0,1 0,0 0,0 0,-1 0,2 0,-1 0,0 0,0 0,1 0,-1 0,1 0,-1 0,1 0,0 0,0 0,0 1,0-1,0 0,0 0,1 1,-1-1,0 1,1 0,-1-1,2 0,16-18,0 1,1 1,1 1,1 1,0 0,1 2,11-5,-31 17,85-35,-86 38,-1-1,1 1,0-1,-1 1,1 0,-1 0,1-1,-1 1,0 0,1 0,-1 1,0-1,0 0,1 0,-1 0,0 1,0-1,-1 1,1-1,0 1,0-1,-1 1,1-1,-1 1,1 0,-1-1,0 1,1 0,-1-1,0 1,0 0,0-1,0 1,-1 0,1 0,0-1,-1 1,1-1,-1 1,0 0,1-1,-1 1,0-1,0 0,0 1,-1 7,0 5,1-11,-1 0,1 0,0 0,0 0,1 0,-1 0,1 0,-1 0,1 0,0 0,0 1,1-1,-1 0,0 0,1 0,0 0,0 0,0 0,0 0,0 0,1 0,-1 0,1 0,0-1,0 1,0-1,0 1,0-1,0 0,1 0,-1 0,1 0,5 0,0-1,0 0,0-1,0 0,0 0,0 0,0-1,0-1,-1 1,1-1,0 0,-1-1,1 0,-1 0,0-1,0 1,0-2,-1 1,1-1,-1 0,0 0,-1-1,1 1,-1-1,0-1,0 1,3-6,12-45,-27 73,7-11,0-1,0 1,1-1,-1 0,1 1,0-1,0 0,1 0,-1 0,1 0,0 0,0 0,0 0,1 0,-1-1,1 1,0-1,0 0,0 0,0 0,1 0,-1 0,1-1,0 0,-1 1,1-1,0-1,0 1,1-1,-1 1,0-1,0 0,1-1,-1 1,1-1,-1 0,0 0,1 0,-1 0,0-1,1 0,-1 0,0 0,0-1,1 1,-1-1,0 0,-1 0,1 0,0-1,-1 1,4-4,2-5,0-1,-1 0,-1 0,1-1,-2 0,0 0,-1-1,0 0,-1 0,0 0,-2 0,1-1,-2 1,0-1,0 1,-3-15,2 28,0 0,-1 0,1-1,0 1,-1 0,1 0,0 0,0-1,0 1,0 0,0 0,1-1,-1 1,0 0,0 0,1 0,-1-1,1 1,-1 0,1 0,0 0,-1 0,1 0,0 0,0 0,-1 0,1 0,0 0,0 1,0-1,0 0,0 1,0-1,1 0,-1 1,0-1,0 1,0 0,0-1,1 1,-1 0,0 0,0 0,1 0,-1 0,0 0,0 0,1 0,-1 0,0 1,12 0,0 1,0 0,0 1,-1 0,1 1,-1 1,9 4,-18-8,0 1,0 0,0 0,0 0,0 0,0 0,0 0,-1 1,1-1,-1 1,0 0,0-1,0 1,0 0,0 0,-1 1,1-1,-1 0,0 0,0 1,0-1,0 1,-1-1,1 1,-1-1,0 1,0-1,0 1,-1-1,0 3,-18 45,16-46,0 0,1 1,-1-1,1 1,0 0,1 0,-1 0,1 0,0 0,1 0,-1 0,1 0,1 0,-1 1,2-4,0-1,0 1,1 0,-1-1,1 1,-1-1,1 0,0 0,0 0,0 0,0 0,0-1,0 1,0-1,1 0,-1 0,1 0,-1 0,0-1,1 0,-1 1,1-1,-1 0,1-1,-1 1,1-1,1 2,34 0,0-1</inkml:trace>
  <inkml:trace contextRef="#ctx0" brushRef="#br1" timeOffset="-13892.935">22705 8494,'-8'-3,"0"0,0 0,0 1,-1 0,1 1,-1 0,0 0,1 1,-1 0,0 0,1 1,-1 0,1 1,-1 0,1 0,0 0,-1 1,1 1,1 0,-1 0,0 0,1 1,0 0,0 0,1 1,-1-1,1 2,-4 4,9-10,-1 1,1 0,0 0,-1 0,1 0,0 0,0 0,0 0,1 1,-1-1,0 0,1 0,-1 1,1-1,0 0,0 1,0-1,0 1,0-1,1 0,-1 0,1 1,-1-1,1 0,0 0,0 1,0-1,0 0,0 0,0 0,1 0,-1 0,1-1,-1 1,1 0,0-1,0 1,-1-1,1 0,0 1,0-1,1 0,-1 0,0 0,0-1,1 1,6 3,0-2,0 1,0-1,0-1,0 1,1-2,-1 1,0-1,1-1,-1 1,0-2,1 1,-1-1,0-1,0 1,-1-2,1 1,0-1,-1-1,0 1,3-4,-9 7,0 0,-1 0,1-1,-1 1,0 0,1-1,-1 1,0-1,0 0,0 1,0-1,0 0,-1 0,1 1,0-1,-1 0,1 0,-1 0,0 0,1 0,-1 0,0 0,0 0,-1 0,1 0,-8 14,8-9,1 1,-1-1,1 0,0 0,0 0,1 0,-1 0,1 0,-1 0,1-1,0 1,0 0,0-1,0 0,0 1,1-1,-1 0,1 0,-1 0,1 0,0-1,0 1,0-1,0 0,0 0,0 0,0 0,0 0,0-1,1 1,-1-1,0 0,0 0,0 0,1 0,-1-1,0 1,0-1,0 0,0 0,1 0,-2 0,1 0,0-1,0 0,3-2,0 0,-1-1,0 0,0 0,0 0,0 0,-1-1,0 0,0 0,-1 0,1-1,-1 1,-1-1,1 1,-1-1,0 0,0-4,10-122,-12 125,0 6,-1 1,1 0,-1-1,1 1,-1-1,1 1,0 0,-1-1,1 1,0-1,0 1,0-1,1 1,-1-1,0 1,0-1,1 1,-1 0,1-1,-1 1,1 0,0-1,-1 1,1 0,0-1,0 1,0 0,0 0,0 0,0 0,0 0,0 0,1 0,-1 1,0-1,0 0,1 1,-1-1,1 1,-1-1,0 1,1-1,-1 1,1 0,-1 0,1 0,-1 0,1 0,16 4,-1 1,0 1,0 0,-1 2,0-1,0 2,-1 0,1 2,-12-7,-1 1,1 0,-1 0,0 0,0 1,0-1,-1 1,0-1,0 1,0 0,-1 0,0 0,0 0,0 0,-1 0,0 0,0 0,0 0,-1 0,0 0,0 0,-1 0,0 0,0 1,-4 30,6-35,0-1,0 1,0 0,0-1,0 1,0-1,1 1,-1-1,1 1,-1-1,1 1,-1-1,1 0,0 1,0-1,0 0,0 1,0-1,0 0,0 0,0 0,0 0,0 0,1 0,-1 0,0-1,1 1,-1 0,1-1,-1 1,1-1,-1 1,1-1,-1 0,1 1,-1-1,1 0,61 1,-61-1,21-2,-1 0,1-1,-1-2,0 0,0-1,-1-2,1 0,-2-1,1-1,-1-1,5-5,-22 14,1 0,-1-1,0 0,0 0,-1 0,1 0,-1 0,1 0,-1-1,0 1,0-1,0 0,-1 1,1-1,-1 0,0 0,0 0,-1 0,1 0,-1 0,0 0,0 0,0 0,0 0,-1 0,1-1,-1 2,0-1,0 0,-1 0,1 0,-1 0,0 1,0-1,0 1,-1-1,1 1,-1 0,1 0,-1 0,0 1,-1-1,1 0,0 1,-1 0,1 0,-1 0,1 0,-2 0,2 1,-1 0,1 0,-1 0,1 0,-1 0,0 1,0-1,1 1,-1 0,0 0,1 1,-1-1,0 1,1 0,-1 0,0 0,1 0,-1 1,1-1,0 1,0 0,-1 0,1 0,0 0,0 0,1 1,-1 0,1-1,-1 1,1 0,0 0,0 0,0 1,-1 2,0 0,0 0,0 0,0 0,1 0,0 1,0-1,1 1,0-1,0 1,1-1,0 1,0 0,0-1,1 1,0 0,0-1,0 1,1-1,2 4,1-2,0 0,0-1,1 0,1 0,-1-1,1 0,0 0,0 0,1-1,-1 0,1-1,0 1,1-1,-1-1,1 0,0 0,1 0,53 16</inkml:trace>
  <inkml:trace contextRef="#ctx0" brushRef="#br2" timeOffset="-943.989">13901 11021,'28'17,"135"3,92-4,15-3,104 21,-62-6,-150-6,1-8,144-7,-113-2,68 15,-34-1,69-9,439-12,-637-4,0-6,46-12,-84 17,-1 2,0 3,24 4,110-5,39-16,-135 16,-98 3,0 0,0-1,-1 1,1 0,0 0,0 0,0-1,0 1,0 0,0 0,0 0,0-1,0 1,0 0,0 0,0-1,0 1,0 0,0 0,1 0,-1-1,0 1,0 0,0 0,0 0,0 0,0-1,0 1,1 0,-1 0,0 0,0 0,0 0,0-1,1 1,-1 0,0 0,0 0,0 0,1 0,-1 0,0 0,0 0,0 0,1 0,-1 0,0 0,0 0,0 0,1 0,-1 0,-8-6</inkml:trace>
  <inkml:trace contextRef="#ctx0" brushRef="#br2" timeOffset="-645.481">18494 10941,'69'30,"-37"-17,0 0,-1 2,-1 2,-1 0,8 8,-34-24,-1 1,1-1,-1 0,1 1,-1-1,0 1,0 0,0 0,0 0,0 0,0 0,0 0,-1 0,1 1,-1-1,1 1,-1-1,0 1,0 0,0-1,-1 1,1 0,-1-1,1 1,-1 0,0 0,0 0,0-1,0 1,-1 0,1 0,-1-1,1 1,-1 0,0-1,0 1,0 0,-1-1,1 1,-1-1,1 0,-1 0,0 1,0-1,-11 6,0 0,0-2,0 0,-1 0,0-1,0-1,0 0,0-1,-1 0,-3-1,7 0,-252 28,181-24</inkml:trace>
  <inkml:trace contextRef="#ctx0" brushRef="#br2" timeOffset="503.302">14322 10903,'-38'-6,"0"2,-1 1,0 2,1 2,-1 2,1 1,0 2,0 1,1 2,-21 9,47-15,-1 1,1 1,0 0,0 0,1 1,0 1,0 0,0 0,-1 2,9-8,1 0,0 0,0-1,0 1,1 0,-1 0,0 0,0 0,0 0,1 0,-1 0,0 1,1-1,-1 0,1 0,-1 0,1 1,0-1,0 0,-1 0,1 1,0-1,0 0,0 1,0-1,1 0,-1 0,0 1,0-1,1 0,-1 0,1 1,-1-1,1 0,0 0,-1 0,1 0,0 0,0 0,0 0,-1 0,1 0,0 0,0 0,0-1,1 1,-1 0,12 5,0 0,1-1,0 0,0-1,1 0,-1-1,1-1,-1-1,13 1,20 3,-31-4,1 2,0 0,0 1,-1 1,0 0,0 1,0 1,-1 1,0 0,-1 1,6 4,21 22,52 32,-92-67,-1 1,1-1,0 0,0 1,0-1,0 0,0 0,-1 0,1 1,0-1,0 0,0 0,0 0,0-1,0 1,-1 0,1 0,0 0,0-1,0 1,0 0,-1-1,1 1,0 0,0-1,-1 1,1-1,0 0,-1 1,1-1,0 0,-1 1,1-1,-1 0,1 1,-1-1,1 0,-1 0,0 0,1 1,-1-1,0 0,0 0,0 0,0 0,4-46,-4 37,0-70,-3 0,-3 1,-9-29,12 94,1 10</inkml:trace>
  <inkml:trace contextRef="#ctx0" brushRef="#br2" timeOffset="3367.501">23652 10244,'269'31,"669"38,-527-47,626 36,-342-2,156 6,-394-47,53-12,-531-10,4 1</inkml:trace>
  <inkml:trace contextRef="#ctx0" brushRef="#br2" timeOffset="3637.211">28575 10310,'0'7,"0"0,0 1,1-1,0 0,0 0,1 0,0 0,0 0,0 0,1 0,0-1,1 1,-1-1,1 0,1 0,-1 0,1-1,0 1,0-1,0 0,2 0,163 124,-169-129,0 1,0 0,0 0,-1 0,1 0,0 0,-1 0,1 1,-1-1,1 0,-1 0,1 0,-1 0,0 1,0-1,0 0,0 0,1 1,-2-1,1 0,0 0,0 1,0-1,0 0,-1 0,1 0,-1 0,1 1,-1-1,1 0,-1 0,0 0,1 0,-1 0,0 0,0 0,0 0,0-1,0 1,0 0,0 0,0-1,0 1,0-1,0 1,0-1,0 1,-1-1,1 0,0 1,0-1,-1 0,1 0,0 0,0 0,0 0,-1 0,1-1,-42 14,0-3,-1-2,-25 1,34-4,-83 10,2-2</inkml:trace>
  <inkml:trace contextRef="#ctx0" brushRef="#br2" timeOffset="4739.486">24113 10178,'-98'-1,"18"-1,0 4,-63 10,141-12,-2 0,0 0,0 0,1 0,-1 1,0-1,0 1,0 0,1 0,-1 0,0 1,1-1,-1 1,1 0,0 0,-1 0,1 1,0-1,0 1,1-1,-1 1,1 0,-1 0,1 0,0 1,-1 0,5 0,-1 0,1-1,1 1,-1-1,0 1,1-1,-1 0,1 0,0 0,0 0,0 0,1-1,-1 1,1-1,-1 0,1 0,0 0,0-1,0 1,0-1,0 0,0 0,3 0,-4 0,74 22,-61-20,0 1,-1 0,0 1,0 0,0 2,0 0,-1 0,0 1,-1 1,1 0,-2 1,1 1,4 5,38 49,-53-65,0 0,0 0,0-1,0 1,0 0,0-1,0 0,-1 1,1-1,0 0,0 0,-1 0,1 0,0 0,-1 0,1 0,-1-1,1 1,-1-1,0 1,0-1,1 1,-1-1,0 0,0 1,-1-1,1 0,0 0,-1 0,1 0,0 0,10-29,0 0,-2 0,-2-1,-1-1,-1 1,-1-1,-2-8,1 4,1-31,-6 48</inkml:trace>
  <inkml:trace contextRef="#ctx0" brushRef="#br2" timeOffset="5767.212">24719 9283,'-2'9,"-1"10,0 10,1 12,-2 10,0 7,-2 3,-1 2,-3-2,1-6,-1-9,0-11,1-11</inkml:trace>
  <inkml:trace contextRef="#ctx0" brushRef="#br2" timeOffset="6089.757">24575 9191,'-3'-5,"1"4,0 0,0-1,1 0,-1 1,1-1,-1 0,1 0,0 0,0 0,0 0,0 0,0 0,0 0,0 0,1 0,-1-1,1 1,-1 0,1 0,0-1,0 1,0 0,0-1,1 1,-1 0,1 0,-1-1,1 1,0 0,0 0,-1 0,2 0,-1 0,0 0,0 0,1 0,-1 0,1 1,-1-1,1 0,0 1,-1 0,1-1,0 1,1 0,23-7,1 2,0 2,1 0,-1 1,1 2,0 1,14 2,-37-2,15 0,0 0,0 0,0 2,0 1,-1 0,1 2,-1 0,0 1,0 1,14 7,-31-13,1 1,-1-1,0 0,0 0,-1 1,1-1,0 1,0 0,-1-1,1 1,-1 0,1 0,-1 0,0 0,0 0,0 0,0 0,0 1,-1-1,1 0,0 0,-1 1,0-1,1 0,-1 1,0-1,0 1,-1-1,1 0,0 1,-1-1,0 0,1 0,-1 1,0-1,0 0,0 0,-1 2,-9 8,-1-1,0 0,-1-1,0 0,0-1,-1-1,0 0,-1-1,1 0,-2-1,-3 0,11-2,-133 50,112-44</inkml:trace>
  <inkml:trace contextRef="#ctx0" brushRef="#br2" timeOffset="6869.368">24903 9770,'8'-9,"-1"-1,0-1,0 0,-1 0,0 0,-1-1,-1 1,1-1,-2 0,0-1,0 1,-1 0,-1-1,0 0,-1 1,0-1,-1 1,-1-4,2 12,0 0,0-1,-1 1,1-1,-1 1,0 0,-1 0,1 0,-1-1,0 1,0 1,0-1,0 0,-1 0,1 1,-1-1,-3-2,23 15,-1-2,1 0,0-1,1-1,0-1,0 0,17 0,52 14,-85-18,1 1,-1-1,0 1,1 0,-1 0,0 0,0 0,0 1,0-1,0 1,0-1,0 1,-1-1,1 1,-1 0,1 0,-1 0,1 0,-1 0,0 0,0 0,0 1,0-1,-1 0,1 1,0-1,-1 0,0 1,1-1,-1 0,0 1,0-1,-1 1,1-1,0 0,-1 1,0-1,1 0,-1 1,0-1,-1 1,-31 138,33-138,0 0,0 0,1 0,-1 0,1 0,0-1,0 1,0 0,0 0,0-1,1 1,-1-1,1 1,-1-1,1 0,0 0,0 1,0-1,0 0,0-1,1 1,-1 0,1-1,-1 1,1-1,-1 0,1 0,0 0,0 0,-1 0,1-1,2 1,4 1,0-1,1 0,-1-1,1 0,-1 0,0-1,1 0,-1 0,6-3,78-44,-92 48,0 0,-1 0,1 0,0 0,0 0,-1 0,1 0,0 0,0 0,-1 1,1-1,0 0,0 0,-1 1,1-1,0 0,-1 1,1-1,-1 1,1-1,0 1,-1-1,1 1,-1-1,1 1,-1-1,1 1,-1 0,0-1,1 1,-1 0,0-1,0 1,1 0,6 8,-4-5,1-1,0 0,0 0,1 0,-1-1,1 1,-1-1,1 0,0 0,0-1,0 1,0-1,0 0,0-1,0 1,0-1,0 0,0 0,0 0,1-1,-1 0,0 0,0 0,-1-1,1 0,0 1,0-2,-1 1,1-1,-1 1,0-1,0 0,0-1,0 1,0-1,-1 1,1-1,-1 0,0-1,1-1,-3-1,0 0,0-1,0 1,-1 0,0 0,-1-1,0 1,0 0,0 0,-1 0,0 0,0 0,-1 0,0 0,0 1,-1-1,1 1,-2 0,1 0,0 1,-1-1,0 1,0 0,-1 0,0 1,0-1,0 1,0 0,0 1,-1 0,1 0,-1 0,-7-1,9 4,0 1,-1-1,1 1,0 0,0 1,0-1,0 1,0 0,0 0,0 0,0 1,1 0,0 0,-1 0,1 1,0-1,1 1,-1 0,0 0,1 0,0 0,0 1,1-1,-1 1,1 0,0 0,0 0,0 0,1 0,0 0,0 0,0 1,0-1,1 0,0 0,0 1,1-1,-1 0,1 1,1 1,8 17</inkml:trace>
  <inkml:trace contextRef="#ctx0" brushRef="#br2" timeOffset="7318.797">25957 9586,'-6'-2,"0"1,0-1,1 1,-1 0,0 0,0 1,0 0,0 0,0 0,0 1,0-1,0 2,0-1,1 0,-1 1,0 0,1 1,0-1,-1 1,1 0,0 0,0 1,1 0,-1-1,1 2,0-1,0 0,0 1,0 0,1 0,0 0,0 0,0 0,0 1,1-1,1-1,-1 1,1-1,0 1,0 0,0 0,1-1,0 1,0 0,0 0,0-1,1 1,0 0,0-1,0 1,0 0,1-1,0 1,-1-1,2 0,-1 0,1 0,-1 0,1 0,0 0,0-1,1 1,-1-1,1 0,0 0,-1 0,1-1,1 1,-1-1,1 0,13 5,-1-1,1-1,1 0,-1-2,0 0,1-1,0-1,-1 0,1-2,0 0,-1-1,1-1,-1-1,0 0,0-1,10-5,-14 5,-1-1,0-1,0 0,0 0,-1-1,0-1,0 0,3-4,-11 10,-1-1,1 1,-1-1,0 0,0 0,0 0,0 0,-1-1,0 1,0-1,0 0,0 1,-1-1,1 0,-1 0,-1 0,1 0,-1 0,0 0,0 0,0 0,0 0,-1 0,0 0,-1-3,1 5,0 1,-1-1,1 1,0-1,-1 1,0 0,1 0,-1 0,0 0,0 0,0 0,0 1,-1-1,1 1,0-1,-1 1,1 0,-1 0,1 0,-1 0,1 0,-1 1,0-1,1 1,-1 0,0-1,1 1,-1 1,0-1,0 0,1 1,-1-1,1 1,-1 0,0-1,1 2,-1-1,1 0,0 0,-1 1,1-1,0 1,0 0,0-1,0 1,0 0,0 0,1 1,-1-1,0 1,-2 1,0 0,1 0,-1 1,1-1,0 1,0 0,0-1,1 2,0-1,0 0,0 0,1 1,-1-1,1 1,0-1,1 1,0-1,0 1,0-1,0 1,1 0,0-1,0 0,0 1,1-1,0 1,0-1,0 0,1 0,-1 0,1-1,1 1,1 2,2 0,1-1,0 0,0 0,1-1,0 0,0 0,0-1,0 0,1 0,0-1,7 1,23 5</inkml:trace>
  <inkml:trace contextRef="#ctx0" brushRef="#br2" timeOffset="7734.304">26680 9481,'-13'-2,"0"1,0 0,0 1,0 1,0 0,0 1,0 0,-6 2,14-3,1 1,0-1,0 1,-1 0,1 0,0 0,0 0,1 1,-1-1,0 1,1 0,0 0,0 1,0-1,0 0,0 1,1 0,-1 0,1 0,0 0,0 0,0 0,1 0,0 1,-1 3,1-4,1 0,0 0,0 0,0-1,1 1,0 0,-1 0,1-1,0 1,1-1,-1 1,1-1,-1 1,1-1,0 0,0 1,0-1,1-1,-1 1,1 0,0 0,0-1,0 1,78 49,-68-45,24 12,-23-13,0 1,0 0,-1 1,-1 0,1 1,-1 1,9 9,-20-18,0 0,0 0,-1 0,1 0,0 0,0 0,-1 0,1 0,0 0,-1 0,1 0,-1 1,0-1,1 0,-1 0,0 1,0-1,0 0,0 1,0-1,0 0,0 0,0 1,0-1,-1 0,1 0,0 1,-1-1,1 0,-1 0,0 0,1 0,-1 0,0 1,0-1,1 0,-1-1,0 1,0 0,0 0,0 0,0-1,0 1,0 0,-1-1,1 1,0-1,0 1,0-1,-1 1,-65 16,58-15,3-1,0 1,0-1,-1-1,1 1,0-1,0 0,-1 0,1-1,0 0,0 0,0 0,0-1,-4-1,9 1,0 1,1-1,-1 1,1 0,0-1,-1 1,1-1,0 1,0-1,0 1,0-1,0 1,0-1,1 1,-1-1,0 1,1-1,-1 1,1 0,0-1,-1 1,1 0,0-1,0 1,0 0,0 0,0 0,0 0,0 0,0 0,0 0,0 0,0 0,1 0,-1 1,0-1,20-18</inkml:trace>
  <inkml:trace contextRef="#ctx0" brushRef="#br2" timeOffset="8055.083">26878 9692,'-3'4,"1"1,0-1,1 0,-1 1,1 0,0-1,0 1,0 0,1 0,0 0,0-1,0 1,0 0,1 0,0 0,0-1,0 1,0 0,1-1,0 1,0-1,0 0,0 0,1 1,-1-1,1-1,0 1,3 2,4-1,0 0,0-1,0-1,0 1,1-2,-1 0,1 0,-1 0,1-2,0 1,0-1,0-1,-1 0,1 0,1-2,-7 3,1-1,-1 0,0 0,0 0,0-1,0 0,0 0,0 0,0-1,0 0,-1 0,1 0,-1 0,0 0,0-1,0 0,-1 0,1 0,-1 0,0-1,0 1,-1-1,1 0,-1 0,0 0,0 0,-1 0,1 0,-1 0,0 0,-1-1,1 1,-1 0,0-1,0 1,-1-1,0 1,0 0,0-2,-2-1,1 1,-1-1,0 1,-1 0,0 0,0 0,0 0,-1 1,0 0,0 0,-1 0,-5-4,8 8,1-1,-2 1,1 0,0 1,0-1,0 0,-1 1,1 0,-1 0,1 0,-1 0,0 0,1 1,-1-1,0 1,1 0,-1 1,0-1,1 0,-1 1,0 0,1 0,-1 0,1 0,-1 1,1-1,0 1,-1 0,-3 3,1-1,0 1,0 0,0 1,1 0,0-1,0 2,0-1,1 0,0 1,0 0,1 0,-1 0,2 1,-1-1,1 1,0-1,1 1,-1 0,2-1,-1 5,21 38,-3-32</inkml:trace>
  <inkml:trace contextRef="#ctx0" brushRef="#br2" timeOffset="8304.864">27272 9297,'-14'-7,"-8"-2,-5 3,-1 4,5 7,4 10,6 7,6 5,8 9,7 6,7 5,1-6</inkml:trace>
  <inkml:trace contextRef="#ctx0" brushRef="#br2" timeOffset="8872.599">27233 9705,'42'107,"-40"-102,1 0,-1-1,1 0,0 0,0 0,1 0,-1 0,1 0,0-1,0 0,0 0,0 0,1 0,-1-1,1 1,0-1,0 0,-1-1,1 1,0-1,1 0,-3-1,1 0,0 0,-1 0,1-1,0 1,-1-1,1 0,-1 0,1 0,-1 0,0-1,1 1,-1-1,0 0,0 0,0 0,0-1,0 1,-1 0,1-1,-1 0,0 0,1 0,-1 0,0 0,-1 0,1 0,-1-1,1-1,4-9,-2 1,0-1,-1 1,0-1,-1 0,-1 0,0-2,-1 16,1-9,0 0,0 1,-1-1,-1 0,1 0,-2 0,1 1,-1-1,0 1,-1-1,0 1,-2-5,66 30,11-6,-52-9,1 1,-1 1,0 1,0 0,0 1,2 3,-20-8,0 0,0 0,0 0,0 0,-1 0,1 1,0-1,-1 1,1-1,-1 1,0-1,1 1,-1 0,0 0,0-1,0 1,0 0,-1 0,1 0,0 0,-1 0,1 1,-1-1,0 0,0 0,0 0,0 0,0 0,0 0,-1 0,1 1,-1-1,1 0,-1 0,0 0,1 0,-1-1,0 1,-1 0,1 0,-1 1,-1 0,1 0,-1 1,1-1,0 1,0-1,0 1,0 0,1 0,0-1,-1 1,1 0,1 0,-1 0,1 1,-1-1,1 0,0 0,1 0,-1 0,1 0,0 0,0 0,0 0,0 0,1 0,-1-1,1 1,0 0,0-1,1 1,-1-1,1 0,-1 0,1 0,3 2,1-1,0-1,0 0,0 0,1-1,0 0,-1 0,1-1,0 0,-1 0,1-1,0 0,0-1,0 1,0-1,-1-1,1 0,-1 0,1 0,-1-1,0 0,3-2,0 1,0-1,0-1,-1 0,0 0,0 0,0-1,-1-1,0 0,-1 0,0 0,0-1,-1 0,0 0,5-10,-2-14,-21 40,9 0,-1 0,1 0,0 0,0 1,1-1,0 0,1 1,-1 0,1-1,1 1,0 0,0-1,0 1,1 0,0 0,0-1,1 1,0-1,0 0,1 1,0-1,0 0,1 0,29 18,-16-19</inkml:trace>
  <inkml:trace contextRef="#ctx0" brushRef="#br2" timeOffset="9121.935">28180 9376,'-16'-3,"-9"0,-1 3,2 3,6 3,4 3,6 1</inkml:trace>
  <inkml:trace contextRef="#ctx0" brushRef="#br2" timeOffset="10552.667">14835 9967,'0'16,"0"14,0 13,0 11,-2 4,-3 4,-3-1,0-5,-1-6,-2-8,3-12</inkml:trace>
  <inkml:trace contextRef="#ctx0" brushRef="#br2" timeOffset="10838.014">14757 10033,'-32'-154,"31"151,1 1,-1 0,1-1,0 1,-1-1,1 0,0 1,0-1,1 1,-1-1,1 1,-1-1,1 1,0 0,-1-1,1 1,1 0,-1-1,0 1,0 0,1 0,0 0,-1 0,1 0,0 0,0 1,0-1,0 1,0-1,0 1,13-4,0 1,0 0,0 2,0 0,1 0,-1 1,1 1,-1 1,1 0,-1 1,9 2,-8-2,0 0,0 0,0 2,0 0,0 1,-1 0,0 1,0 1,0 1,-1 0,0 1,4 3,-16-11,0 1,-1 0,1 0,0 0,-1 0,1 1,-1-1,1 0,-1 0,0 1,0-1,0 1,-1-1,1 1,0 0,-1-1,0 1,0-1,1 1,-2 0,1-1,0 1,0 0,-1-1,1 1,-1-1,0 1,0-1,0 1,0-1,0 1,-1-1,1 0,-1 0,1 0,-1 0,-1 1,-14 13,-1 0,0-1,-1-2,-1 0,0 0,0-2,-2-1,1 0,-1-2,-9 2,-11 7,11-4</inkml:trace>
  <inkml:trace contextRef="#ctx0" brushRef="#br2" timeOffset="11557.472">15046 10428,'14'-16,"0"-1,-2-1,0 0,-1-1,-1 0,-1-1,0 0,-2 0,0 0,-2-1,0-1,-4 19,0 0,0 1,-1-1,1 0,-1 0,0 0,1 0,-2 0,1 1,0-1,0 0,-1 0,0 0,1 0,-1 1,0-1,0 0,-1 1,1-1,-1 1,1-1,-1 1,0 0,0 0,-1-2,2 4,0 1,0 0,0-1,0 1,1 0,-1 0,0 0,1 0,-1 0,1-1,-1 1,1 0,-1 0,1 0,0 1,-1-1,1 0,0 0,0 0,0 0,0 0,0 0,0 0,0 0,0 0,0 0,1 0,-1 0,0 0,1 0,-1 0,1 0,-1 0,1 0,-1 0,1 0,0 0,-1 0,1 0,0-1,0 1,0 0,5 5,1 1,0-1,0-1,1 0,0 0,0 0,0-1,0 0,1-1,-1 1,1-2,0 1,0-1,0-1,1 0,67 23,-75-23,1 0,-1 1,0-1,0 0,0 1,0-1,0 1,0 0,0-1,0 1,-1 0,1 0,-1 0,1 1,-1-1,0 0,0 0,0 1,0-1,0 0,-1 1,1-1,-1 1,1-1,-1 1,0-1,0 1,0 0,0-1,-1 2,-27 74,16-54,9-17,1-5,1 0,-1 0,1 0,-1 0,1 1,0-1,-1 1,1-1,1 1,-1-1,0 1,1-1,-1 1,1 0,0-1,0 1,0 0,0-1,0 1,0 0,1-1,-1 1,1 0,0-1,0 1,0-1,0 1,0-1,1 0,-1 1,1-1,-1 0,1 0,0 0,2 1,4-1,1 0,0 0,-1-1,1-1,0 0,0 0,0 0,-1-1,1 0,0-1,-1 0,1-1,47-5,-55 7,1 2,0-1,-1 0,1 0,0 0,-1 1,1-1,-1 1,1-1,-1 1,1 0,-1 0,1-1,-1 1,1 0,-1 0,0 1,0-1,1 0,-1 0,0 0,0 1,0-1,-1 1,1-1,0 1,0-1,-1 1,1-1,-1 1,1-1,-1 1,0 1,24 32,-19-33,0 0,0-1,0 0,0 0,1 0,-1-1,0 0,0 0,0 0,1 0,-1-1,0 0,0 0,0 0,0-1,0 0,0 0,-1 0,1 0,0-1,-1 0,0 0,0 0,0 0,0-1,0 1,0-1,-1 0,0 0,0 0,0-1,-1 1,1-1,-1 0,0 0,0 1,-1-1,1 0,-1-1,0 0,0 0,-1 0,1-1,-1 1,-1-1,1 1,-1 0,0-1,0 1,-1 0,0 0,0 0,-1 0,1 0,-1 0,-3-3,5 6,-1 0,0 1,0-1,0 1,0-1,0 1,-1 0,1-1,-1 1,0 0,1 1,-1-1,0 0,0 1,0 0,0 0,0 0,0 0,-1 0,1 0,0 1,0 0,-1-1,1 1,0 1,0-1,-1 0,1 1,0-1,0 1,-1 1,0-1,0 1,1 0,-1 1,1-1,0 1,0-1,0 1,0 0,0 0,0 1,1-1,0 0,-1 1,1-1,1 1,-1 0,0 0,1 0,0 0,0 0,0 0,0 0,1 0,-1 2,0 17</inkml:trace>
  <inkml:trace contextRef="#ctx0" brushRef="#br2" timeOffset="12022.091">16059 10362,'-11'-1,"1"0,-1 1,0 0,1 1,-1 0,0 0,1 1,0 0,-1 1,1 1,0-1,0 2,1-1,-1 1,1 1,0-1,0 2,-2 2,6-5,1 0,0 1,-1 0,2 0,-1 0,1 1,-1-1,2 1,-1-1,1 1,-1 0,1 0,1 1,0-1,-1 0,2 0,-1 1,1-1,0 0,0 1,1-1,0 0,0 0,0 1,1-1,0 0,0 0,0 0,1-1,0 1,0-1,1 1,3 3,3 0,1-1,0-1,0 0,1 0,0-1,0-1,0 0,1 0,-1-2,1 1,0-2,1 1,-1-2,0 0,1-1,-1 0,0 0,0-2,1 0,-1 0,8-4,-5 2,0 0,-1-2,0 0,0-1,0 0,-1-1,0-1,6-5,-15 10,1 0,-1-1,0 0,0 0,0 0,-1 0,1-1,-1 0,-1 0,1 0,-1 0,0 0,0-1,-1 1,0-1,0 0,-1 0,0 0,0 0,0-5,-1 9,0 1,-1 0,1-1,-1 1,1 0,-1-1,0 1,0 0,0 0,0 0,0-1,0 1,-1 1,1-1,-1 0,1 0,-1 0,0 1,0-1,0 1,0-1,0 1,0 0,0 0,0 0,0 0,0 0,-1 0,1 1,0-1,-1 1,1 0,0-1,-1 1,1 0,-1 0,1 1,0-1,-1 0,1 1,0-1,-1 1,1 0,0 0,0 0,0 0,0 0,0 0,0 1,0-1,0 1,0-1,0 2,-4 1,-1 1,1 0,1 1,-1-1,1 1,0 0,0 1,1-1,-1 1,2 0,-3 3,5-7,-1 1,1-1,0 0,0 1,0-1,1 1,-1-1,1 1,0-1,-1 1,2-1,-1 1,0-1,1 0,-1 1,1-1,0 1,0-1,1 0,-1 1,1-1,-1 0,1 0,0 0,0-1,2 3,8 4,1 0,0-1,0-1,1 0,0-1,0 0,1-1,-1-1,1 0,0-1,0 0,1-2,11 1,37 4</inkml:trace>
  <inkml:trace contextRef="#ctx0" brushRef="#br2" timeOffset="12772.865">16927 10349,'-17'-1,"0"1,0 1,-1 0,1 1,0 0,0 2,0 0,1 1,-1 1,1 0,1 1,-9 5,23-12,-1 1,0 0,0 0,1 0,-1 0,0 0,1 0,-1 1,1-1,0 1,-1-1,1 1,0-1,0 1,0-1,0 1,0 0,0 0,1-1,-1 1,0 0,1 0,-1 0,1 0,0 0,0 0,0 0,0 0,0 0,0 0,0 0,1 0,-1-1,1 1,-1 0,1 0,0 0,0 0,0-1,0 1,0 0,0-1,0 1,0-1,1 1,-1-1,1 0,-1 0,1 1,12 7,0 0,1-1,0 0,1-2,-1 0,1 0,4 0,26 9,-37-11,2-1,0 1,0 0,0 1,-1 0,0 0,0 1,0 1,0 0,-1 0,-1 1,7 6,-14-13,0 1,0-1,0 0,0 1,-1-1,1 1,0-1,-1 1,1 0,-1-1,0 1,1-1,-1 1,0 0,0-1,0 1,0 0,-1-1,1 1,0 0,-1-1,1 1,-1-1,1 1,-1-1,0 1,1-1,-1 1,0-1,0 0,0 1,0-1,0 0,-1 0,1 0,0 0,-1 0,1 0,-1 1,-63 24,7-26,56 0,1 0,-1 0,0-1,1 1,-1-1,1 1,-1-1,1 0,0 1,-1-1,1 0,0 0,-1 0,1 0,0 0,0 0,0-1,0 1,0 0,0 0,0-1,0 1,1-1,-1 1,0-1,1 1,-1-1,1 1,0-1,0 1,-1-1,1 0,0 1,0-1,0 1,3-7,0 1,0-1,1 1,0 0,0 0,0 0,1 1,0 0,0 0,1 0,0 0,0 1,0 0,0 0,1 1,6-3,3-5,1 1,0 1,1 1,0 0,0 1,8-1,-25 8,0 1,1-1,0 1,-1-1,1 1,-1-1,1 1,-1 0,1 0,0 0,-1 0,1 0,-1 0,1 0,0 1,-1-1,1 0,-1 1,1 0,-1-1,1 1,-1 0,1-1,-1 1,0 0,0 0,1 0,-1 0,0 1,0-1,0 0,0 0,0 1,0-1,0 1,-1-1,1 0,0 1,-1-1,1 1,-1 0,0-1,1 1,-1-1,0 1,0 0,0 0,0 3,0-1,0 1,1-1,0 1,0-1,0 0,0 1,1-1,0 0,0 0,0 0,0 0,0 0,1-1,0 1,0-1,0 1,0-1,0 0,1 0,-1-1,1 1,0-1,0 0,0 1,0-2,0 1,0 0,2-1,1 1,1-1,0 0,0-1,0 0,-1 0,1-1,0 0,0 0,-1-1,1 1,0-2,-1 1,0-1,0 0,3-3,-6 5,-1-1,0-1,0 1,1 0,-2-1,1 1,0-1,0 0,-1 0,1 0,-1-1,0 1,0 0,0-1,-1 1,1-1,-1 0,0 1,0-1,0 0,-1 0,1 0,-1 0,0 0,0 1,0-1,0 0,-1 0,0 0,1 0,-2-2,-1-1,1-1,-2 0,1 1,-1 0,0 0,0 0,-1 0,0 1,0 0,-1 0,0 0,0 1,-2-2,6 5,-1 0,0 0,0 0,-1 0,1 0,0 1,-1-1,1 1,-1 0,1 0,-1 0,1 1,-1-1,0 1,1 0,-1 0,1 0,-1 0,0 1,1 0,-1-1,1 1,-1 0,1 1,-1-1,1 1,0-1,0 1,0 0,-1 1,-2 2,-1 1,1 0,0 0,0 0,1 1,0 0,0 0,1 0,0 1,0 0,1 0,0 0,0 0,1 0,0 0,0 1,1-1,0 1,0-1,1 1,0-1,1 1,0-1,0 1,0-6,1 0,-1 0,1 0,-1 0,1-1,0 1,0-1,0 1,0-1,1 0,-1 0,1 0,-1 0,1 0,0 0,1 0,21 9</inkml:trace>
  <inkml:trace contextRef="#ctx0" brushRef="#br2" timeOffset="13020.456">17506 9967,'-17'-4,"-11"0,-5 4,0 6,5 8,6 9,7 6,9 5,7 5,10 2,8 3,1-6</inkml:trace>
  <inkml:trace contextRef="#ctx0" brushRef="#br2" timeOffset="13589.345">17520 10455,'4'7,"50"94,-52-98,1 0,-1 0,1 0,-1-1,1 0,0 1,0-1,0 0,0 0,0 0,1-1,-1 1,1-1,-1 0,1 0,-1 0,1 0,-1-1,1 1,0-1,-1 0,1 0,0 0,-1-1,1 1,0-1,-1 0,1 0,0 0,5-5,-1 1,0-2,0 1,0-1,-1 0,0-1,0 1,-1-1,0-1,-1 1,0-1,0 0,0 0,-1 0,-1-1,0 0,0 0,-1 1,0-1,-1-1,0 1,0-6,2 0,-1-1,-1 0,0 0,-1 0,-1 1,-1-1,0 0,-1 1,-3-7,6 21,0 0,0 0,-1 0,1 0,0 1,-1-1,0 0,1 0,-1 1,0-1,0 1,0-1,0 0,0 1,0 0,0-1,-1 1,1 0,0-1,-1 1,1 0,-1 0,1 0,-1 0,0 1,1-1,-1 0,0 1,0-1,1 1,-1-1,0 1,0 0,0 0,1 0,-1 0,0 0,0 0,0 1,0-1,1 0,-1 1,0 0,0-1,1 1,-1 0,1 0,-1 0,0 0,1 0,0 0,-1 0,1 0,0 1,-1-1,1 1,0-1,0 1,0-1,0 2,0-2,1 0,-1 1,0-1,1 1,0 0,-1-1,1 1,0-1,0 1,-1 0,1-1,1 1,-1-1,0 1,0 0,1-1,-1 1,0-1,1 1,0-1,-1 1,1-1,0 1,0-1,0 0,0 1,0-1,0 0,0 0,0 0,0 0,1 0,-1 0,0 0,1 0,-1 0,58 21,175-4,-232-18,1 0,-1 0,0 1,0-1,0 0,0 1,0-1,0 1,0 0,0-1,0 1,0 0,0 0,-1 0,1 1,0-1,-1 0,1 1,-1-1,1 1,-1-1,0 1,1 0,-1-1,0 1,0 0,0 0,0 0,-1 0,1 0,-1 0,1 0,-1 0,1 0,-1 0,0 0,0 1,0-1,0 0,-1 1,-16 44,-3 27,20-72,1 1,-1-1,0 0,1 0,0 0,-1 0,1 0,0 0,0-1,0 1,1 0,-1 0,0-1,0 1,1-1,-1 1,1-1,0 1,-1-1,1 0,0 0,0 0,0 0,0 0,0 0,0-1,0 1,0-1,1 1,62 6,-54-7,0 0,0-1,-1 0,1-1,-1 0,0 0,1-1,-1-1,0 0,0 0,-1-1,0 0,0-1,0 0,0 0,-1-1,0 0,0 0,-1-1,0 0,0-1,-1 1,0-1,-1 0,1-1,-2 1,4-9,8-63,-30 131,13-43,-2 8,0 0,1 0,0 0,1 0,1 1,1-1,0 0,1 2,-1-15,-1-1,0 1,1-1,-1 1,1-1,0 1,-1-1,1 0,0 1,0-1,0 0,0 0,0 1,0-1,0 0,0 0,0 0,1 0,-1-1,0 1,1 0,-1 0,1-1,-1 1,1-1,-1 1,2-1,9 0</inkml:trace>
  <inkml:trace contextRef="#ctx0" brushRef="#br2" timeOffset="13836.19">18415 9849,'-14'14,"-3"4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4.59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382 212,'27'-11,"55"7,1 3,-1 4,25 7,478 49,-87-18,-476-40,-7-1</inkml:trace>
  <inkml:trace contextRef="#ctx0" brushRef="#br0" timeOffset="699.949">1500 119,'-26'-2,"-3"11,0 1,1 2,0 0,1 2,-11 8,36-22,-1 1,0 0,0-1,1 1,-1 1,1-1,-1 0,1 1,0-1,-1 1,1 0,0-1,0 1,0 0,0 0,0 1,1-1,-1 0,1 1,-1-1,1 1,0-1,0 1,0-1,0 1,1 0,-1 0,1-1,-1 1,1 0,0 0,0 0,0-1,0 1,1 0,-1 0,1-1,0 1,0 0,0-1,0 1,11 10,0 0,1 0,0-2,1 1,0-2,15 9,13 10,-34-22,-7-6,0 1,1 0,-1-1,0 1,1 0,-1-1,1 0,-1 1,1-1,-1 0,1 0,0 0,0 0,0 0,0 0,0 0,0-1,0 1,0-1,0 0,0 1,0-1,0 0,0 0,0 0,0 0,0-1,0 1,0-1,0 1,0-1,0 1,1-2,1-8,0 0,-1-1,0 1,-1-1,-1 0,0 0,0 0,-1 1,0-2,1-3,-1 4,2-9,-1 0,-1 0,-1-1,-1 1,-1 0,-1 0,-1-2,5 22,0 0,0 1,0-1,0 0,0 1,-1-1,1 0,0 0,0 1,0-1,-1 0,1 0,0 0,0 1,0-1,-1 0,1 0,0 0,-1 0,1 0,0 1,0-1,-1 0,1 0,0 0,-1 0,1 0,0 0,0 0,-1 0,1 0,0 0,-1 0,1 0,0 0,-1 0,1 0,0-1,0 1,-1 0,1 0,0 0,0 0,-1-1,1 1,0 0,0 0,-1 0,1-1,0 1,0 0,0 0,0-1,-1 1,1 0,0 0,0-1,0 1,0 0,0-1,0 1,-5 10</inkml:trace>
  <inkml:trace contextRef="#ctx0" brushRef="#br0" timeOffset="1625.48">487 80,'29'27,"-1"-2,-22-21,0 0,0 0,-1 1,1 0,-1 1,0-1,-1 1,1 0,-1 0,0 0,-1 1,1-1,-1 1,-1 0,1 0,0 5,-4-6,0-1,-1 1,0-1,0 1,-1-1,0 1,0-1,0 0,0 0,-1-1,1 1,-1-1,-1 0,1 0,0 0,-1 0,0-1,0 0,0 0,0 0,-1 0,1-1,-1 0,1 0,-6 1,-75 24,81-25</inkml:trace>
  <inkml:trace contextRef="#ctx0" brushRef="#br0" timeOffset="2182.14">0 172,'5'0,"5"2,11 1,10 2,16 0,13 0,12-2,9-1,3-1,-5 2,-8 0,-13 0,-17 0,-19-2,-11-2,-6-2</inkml:trace>
  <inkml:trace contextRef="#ctx0" brushRef="#br0" timeOffset="2508.582">487 1,'-2'2,"4"6,5 5,9 5,9 4,6 3,0 4,-7 6,-8-3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43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40 69,'-6'9,"1"1,0 0,0 0,1 0,1 1,0-1,0 1,1 0,0 0,1 0,0 0,1 0,0 0,1 0,0 0,1 0,0 0,1-1,3 9,-5-16,1 0,1 1,-1-1,0 0,1 0,0-1,0 1,0-1,0 1,0-1,0 0,0 0,1 0,-1 0,1-1,-1 1,1-1,0 0,0 0,0-1,-1 1,1-1,0 0,0 1,0-2,0 1,0 0,-1-1,5-1,-1 0,1 0,-1-1,0 1,0-2,0 1,0-1,0 0,-1-1,0 1,0-1,0 0,0-1,-1 1,3-5,-4 3,1 0,-1 0,-1 0,1 0,-1-1,-1 0,1 1,-1-1,-1 0,1 0,-1 0,-1 0,0-1,0 1,0 0,-1 0,0 0,-1 0,0 0,0 0,0 1,-1-1,-1 1,1-1,-1 1,0 0,-1 0,1 1,-1-1,-1 1,1 0,-1 1,-3-3,7 6,-1 0,0 1,0-1,0 1,0-1,0 1,0 0,-1 0,1 0,0 1,-1-1,1 1,0 0,-1 0,1 0,0 0,-1 0,1 1,0 0,0-1,-1 1,1 1,0-1,0 0,0 1,0-1,0 1,1 0,-1 0,0 0,1 0,-1 1,1-1,0 1,0-1,0 1,0 0,0 0,1 0,-1 0,1 0,0 0,-1 1,-18 81,18-42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3.459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433 102,'-18'-13,"-1"1,0 0,-1 2,0 0,0 2,-1 0,0 1,-1 1,0 1,0 1,0 1,0 1,-18 0,34 2,1 0,0 1,0 0,-1 0,1 0,0 0,0 1,0-1,0 1,0 1,1-1,-1 1,1 0,-1 0,1 0,0 0,0 1,0 0,1 0,-1 0,1 0,0 0,0 1,1-1,-1 1,1 0,0 0,0 0,1 0,-1 0,1 0,0 0,0 0,1 1,0-1,0 0,0 0,0 1,1-1,0 0,1 3,3-1,0 0,0 0,1 0,0-1,0 0,0 0,1 0,0-1,0 0,1-1,-1 1,1-1,0-1,0 0,1 0,-1 0,0-1,1 0,-1-1,1 0,0 0,0-1,-1 0,1 0,0-1,-1-1,1 1,1-2,-3 2,0-1,0 0,0 0,0-1,-1 0,1-1,-1 1,0-1,0 0,0 0,-1-1,1 0,-1 0,0 0,0-1,-1 0,0 1,0-2,0 1,-1 0,1-1,-2 1,1-1,-1 0,0 0,0 0,-1 0,0-1,0 1,-1 0,0 0,0-1,0-3,1-12,4 34,-2 3,0 0,0-1,1 1,1-1,0 0,1-1,0 1,1-1,0 0,1-1,0 0,1 0,0-1,1 0,0 0,1-1,0-1,0 0,9 5,-2-4,1-1,1-1,-1 0,1-2,0 0,0-2,1 0,-1-1,1-1,-1-1,1 0,-1-2,1 0,-1-2,0 0,0-1,0-1,15-7,9-10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29.890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69 390,'-3'22,"0"19,0 13,1 9,0 5,3 2,2 0,0-2,-1-7,0-6,-3-11,-2-13</inkml:trace>
  <inkml:trace contextRef="#ctx0" brushRef="#br0" timeOffset="1019.888">2 863,'0'-45,"-1"-21,2 0,4 0,11-55,-16 118,0 0,0 1,0-1,1 0,-1 0,1 1,0-1,0 1,0-1,0 1,0-1,0 1,1-1,-1 1,1 0,0 0,0 0,-1 0,1 0,1 0,-1 0,0 1,0-1,1 1,-1 0,0-1,1 1,0 0,-1 0,1 1,-1-1,2 0,7 2,0 0,0 0,0 1,0 0,0 1,0 0,-1 1,1 0,-1 1,0 0,0 0,-1 1,0 1,0-1,0 2,3 2,-10-8,-1-1,1 1,0-1,-1 1,1 0,-1-1,1 1,-1 0,0 0,0 0,0 0,0 0,0 0,0 1,-1-1,1 0,-1 0,0 0,1 1,-1-1,0 0,0 1,0-1,-1 0,1 0,0 1,-1-1,0 0,1 0,-1 0,0 0,0 0,0 0,0 0,-1 0,1 0,0 0,-1 0,0-1,-5 5,-1-1,-1-1,1 1,-1-2,1 1,-1-1,0 0,-1-1,1 0,0 0,0-1,-1 0,1-1,-1 0,1-1,-1 0,1 0,-7-2,-12-12,27 15,1 0,-1 0,1-1,-1 1,1 0,0-1,-1 1,1 0,-1-1,1 1,0 0,-1-1,1 1,0-1,0 1,-1-1,1 1,0-1,0 1,0-1,-1 1,1-1,0 1,0-1,0 1,0-1,0 1,0-1,0 1,0-1,0 1,0-1,0 1,1-1,-1 1,0-1,0 1,0-1,1 1,-1-1,0 1,1-1,-1 1,0 0,1-1,-1 1,0 0,1-1,-1 1,1 0,-1-1,1 1,-1 0,1 0,7-4,1 2,0-1,-1 2,1-1,0 1,0 0,0 1,0 0,8 1,3-1,38 1,-40 1,0-1,-1-1,1 0,0-1,0-1,-1-1,1-1,-1 0,0-1,15-7,-28 10,-1-1,1 1,-1-1,0 0,0-1,0 1,0 0,0-1,-1 1,1-1,-1 0,0 0,0 0,-1 0,1 0,-1-1,1 0,-2 3,1 0,-1 0,0-1,1 1,-1 0,0 0,0 0,0 0,-1-1,1 1,0 0,-1 0,1 0,-1 0,0 0,0 0,0 0,0 0,0 0,0 0,0 1,-1-1,1 0,-1 1,1-1,-1 1,0-1,1 1,-1 0,0 0,0 0,0 0,0 0,0 0,0 0,-1 0,0 1,1-1,-1 1,1-1,-1 1,0 0,1 0,-1 0,0 0,1 1,-1-1,1 1,-1-1,0 1,1 0,-1 0,1 0,0 0,-1 1,1-1,0 1,0-1,0 1,0 0,0 0,0 0,0 0,1 0,-1 0,1 0,-2 3,0 0,0 1,0 0,1 0,-1 0,1 0,1 0,-1 0,1 1,0-1,0 1,1-1,0 7,2-4,0 1,1-1,0 0,0 1,1-1,0-1,1 1,0-1,0 0,1 0,0 0,1-1,-1 1,1-2,1 1,-1-1,1 0,0-1,0 0,1 0,0 0,0-1,0-1,0 0,0 0,1 0,-1-1,1-1,0 0,-1 0,1-1,0 0,0-1,-4 1,-1-1,1 0,-1 0,0-1,0 0,0 0,0 0,0 0,0-1,-1 0,1 0,-1 0,0-1,1 1,-2-1,1 0,0 0,-1 0,0-1,0 1,0-1,0 0,-1 0,0 1,0-2,0 1,-1 0,1 0,-1-1,-1 1,1 0,-1-1,0-4,2-6,0 0,-2 1,0-1,0 0,-2 0,0 1,0-1,-2 0,4 16,0 0,0 0,0 0,1 0,-1 0,0 0,0 0,0 0,0 0,0 0,1 0,-1 0,0-1,0 1,0 0,0 0,0 0,0 0,0 0,0 0,0 0,1-1,-1 1,0 0,0 0,0 0,0 0,0 0,0 0,0-1,11 11,78 24,-77-31,0 0,0 1,-1 0,1 1,-1 1,0 0,0 0,8 7,-15-8,0-1,-1 1,0 0,0-1,0 1,-1 1,1-1,-1 0,0 1,-1-1,1 1,-1-1,0 1,-1 0,1-1,-1 1,0 0,-1-1,1 1,-2 4,6 63,-3-71,0 1,0-1,0 1,1-1,-1 1,0-1,1 0,0 1,0-1,-1 0,1 0,0-1,0 1,1 0,-1-1,0 1,1-1,-1 1,1-1,-1 0,1 0,-1 0,1-1,0 1,-1-1,1 1,0-1,0 0,-1 0,1 0,0 0,0-1,4 1,1-1,0-1,-1 0,1 0,-1 0,0-1,0 0,0 0,0-1,6-4,-3 0,0-1,-1 0,0 0,0-1,-1-1,-1 1,0-1,0 0,-1-1,0 0,-1 0,-1 0,0 0,0-1,-1 0,0-5,-3 123,0-100,0 1,0-1,1 0,-1 0,1 0,0 0,1 0,-1 0,1 0,0 0,0 0,0-1,1 1,0-1,0 0,0 0,0 0,1 0,-1 0,1-1,0 1,0-1,0 0,1 0,-1-1,1 1,-1-1,4 1,17 2</inkml:trace>
  <inkml:trace contextRef="#ctx0" brushRef="#br0" timeOffset="1266.57">1332 166,'-16'0,"-5"4,1 7,6 7,13 8,10 4,4-4</inkml:trace>
  <inkml:trace contextRef="#ctx0" brushRef="#br0" timeOffset="1485.315">1516 640,'1'5,"0"1,0-1,0 1,1-1,0 1,0-1,0 0,1 0,0 0,0 0,0 0,1-1,-1 1,1-1,0 0,0 0,1-1,-1 1,1-1,0 0,0 0,0 0,0-1,0 0,0 0,1 0,-1 0,1-1,-1 0,1 0,0-1,3 1,-6-2,0 0,0-1,0 1,0 0,0-1,-1 0,1 0,0 0,-1 0,1 0,-1 0,0-1,1 1,-1-1,0 1,-1-1,1 0,0 0,-1 0,0 0,1 0,-1 0,-1 0,1 0,0 0,-1-1,1-2,-6-90,4 91,1 1,-1-1,-1 1,1 0,0-1,-1 1,0 0,0 0,-1 0,1 0,-1 0,1 1,-1-1,0 1,-1-1,1 1,0 0,-1 1,0-1,0 0,0 1,0 0,0 0,0 0,0 1,-1-1,1 1,-1 0,1 0,-1 1,1-1,-1 1,1 0,-1 0,0 1,1-1,-1 1,1 0,0 0,-1 0,1 1,0 0,-1 0,1 0,0 0,1 0,-1 1,-1 1,3-2,0 0,0 0,0 0,1 0,-1 0,1 0,-1 0,1 1,0-1,0 1,0-1,0 1,0-1,1 1,-1 0,1-1,-1 1,1 0,0-1,0 1,1 0,-1-1,0 1,1 0,0-1,-1 1,1 0,1 1,12 20</inkml:trace>
  <inkml:trace contextRef="#ctx0" brushRef="#br0" timeOffset="1894.971">2082 613,'-5'-9,"0"0,-1 0,0 0,-1 1,0 0,0 1,-1 0,0 0,0 0,0 1,-1 0,0 1,0 0,0 0,-1 1,0 0,0 1,0 0,0 0,0 1,0 1,-1 0,1 0,-1 1,1 0,-1 1,-3 0,6 2,0 1,1-1,-1 1,1 0,-1 1,2 0,-1 0,0 0,1 1,0 0,0 0,1 1,0 0,-2 2,4-5,1-1,0 1,0 0,0 0,0-1,1 1,-1 0,1 0,0 1,0-1,1 0,-1 0,1 0,0 1,0-1,0 0,1 0,0 1,-1-1,1 0,1 0,-1 0,1 0,-1 0,1 0,0-1,1 1,-1-1,2 2,2 1,0 0,1-1,0 0,0 0,0-1,1 0,-1 0,1-1,0 0,0 0,0-1,1 0,-1 0,0-1,1 0,-1-1,1 0,-1 0,1 0,-1-1,1-1,-1 1,0-1,0-1,0 0,0 0,0 0,0-1,-1 0,0-1,0 1,0-1,0-1,-1 1,0-1,4-5,-5 3,0 1,0-1,-1 0,0 0,-1 0,0 0,0-1,-1 0,0 1,0-1,-1 0,0 0,0-8,-2 49,3-24,1-1,0 1,0-1,1 1,0-1,1-1,-1 1,1 0,0-1,1 0,-1 0,1-1,1 1,-1-1,1-1,0 1,0-1,0 0,0-1,1 0,3 1,29 12</inkml:trace>
  <inkml:trace contextRef="#ctx0" brushRef="#br0" timeOffset="2669.59">2608 613,'-7'-8,"0"0,-1 1,1 0,-2 0,1 1,-1 0,0 1,0 0,-1 0,1 1,-7-2,12 5,-1-1,0 1,0 0,0 1,0-1,0 1,0 0,0 0,0 1,0-1,0 1,0 0,0 0,0 1,0 0,1 0,-1 0,0 0,1 1,0-1,0 1,0 0,0 0,-2 3,2-2,0-1,0 1,1 0,-1 0,1 0,0 0,0 0,1 1,-1-1,1 1,0 0,0 0,1 0,-1 0,1 0,0 0,1 0,-1 0,1 0,0 1,0-1,1 0,-1 0,1 0,0 0,1 0,-1 0,1 0,0 0,0 0,1-1,-1 1,1-1,0 0,0 0,0 0,1 0,0 0,-1-1,1 1,2 0,3 1,-1-1,0 0,1-1,0 0,0-1,0 1,0-2,0 1,0-1,1 0,-1-1,0 0,0-1,1 0,-1-1,0 1,0-2,0 1,0-1,-1-1,1 1,4-4,0 1,0-1,-1-1,0 0,-1-1,1-1,-2 1,1-2,-2 1,1-1,-1-1,-1 0,2-3,4-19,0 0,-3-1,-1 0,-1 0,-2-1,-2 0,-1-1,-2 1,-1-1,-3-26,2 35,1 2,-1 0,-2 0,0 1,-6-24,8 48,0-1,1 1,-1 0,0 0,0 0,-1-1,1 1,0 0,0 0,-1 0,1 0,0-1,-1 1,1 0,-1 0,0 0,1 0,-1 0,0 0,0 0,1 0,-1 1,0-1,0 0,0 0,0 1,0-1,0 0,0 1,0-1,-1 1,1-1,0 1,0 0,0 0,0-1,-1 1,1 0,0 0,0 0,0 0,-1 0,1 1,0-1,0 0,0 0,-1 1,1-1,0 1,0-1,0 1,0-1,0 1,0 0,0 0,0-1,0 1,0 0,1 0,-1 0,0 0,0 0,-13 16,0 1,1 0,1 1,1 0,1 1,0 0,2 1,0 0,1 0,0 5,0 0,0-1,2 1,1 0,1 1,1-1,1 1,1-1,2 10,0-23,0 0,1 0,0 0,1 0,0-1,1 1,1-1,-1 0,2 0,0-1,0 0,1 0,1-1,0 0,0 0,1-1,3 3,-5-5,1-1,0 0,-1 0,2 0,-1-1,1-1,0 1,0-2,0 1,0-1,0-1,1 0,-1 0,1-1,0-1,-1 0,1 0,0-1,-1 0,1-1,-1 0,1-1,-1 0,0 0,0-1,0-1,6-4,-14 8,1-1,-1 1,-1-1,1 0,0 0,0 0,-1 0,1 0,-1 0,1 0,-1-1,0 1,0 0,0-1,0 1,-1-1,1 1,-1-1,1 0,-14 22,13-17,0 1,0 0,1-1,-1 1,0 0,1-1,0 1,-1-1,1 1,0-1,0 0,1 1,-1-1,0 0,1 0,0 1,-1-1,1-1,0 1,0 0,0 0,0-1,0 1,0-1,1 1,-1-1,0 0,1 0,-1 0,2 0,80 14,-79-16,-1 1,0 0,1-1,-1 0,0 0,1 0,-1-1,0 1,0-1,0 0,0 0,0-1,-1 1,1-1,-1 0,1 1,-1-2,0 1,0 0,0-1,-1 1,1-1,-1 0,0 0,0 0,0 0,-1 0,1 0,-1 0,0-1,0 1,0 0,-1-1,0 1,0-1,0 1,0-1,0 1,-1 0,0-1,-1-3,0 2,1 0,-1 0,0 0,-1 0,1 1,-1-1,0 0,-1 1,1 0,-1 0,0 0,0 0,-1 1,1 0,-1 0,0 0,0 0,-1 1,1-1,-1 2,1-1,-1 0,0 1,0 0,0 1,0-1,-1 1,1 0,0 1,-1-1,1 1,0 1,0-1,-1 1,1 0,0 0,0 1,0 0,0 0,-2 1,2 0,0 1,0-1,1 1,-1 0,1 0,0 1,0-1,0 1,1 0,0 1,0-1,0 1,1-1,-1 1,2 0,-1 1,0-1,1 0,0 1,1-1,0 1,0 0,0-1,1 1,-1 0,2-1,-1 1,1 0,0 0,0-1,1 1,0-1,0 0,0 1,1-1,0 0,0 0,3 3,17 17</inkml:trace>
  <inkml:trace contextRef="#ctx0" brushRef="#br0" timeOffset="2915.797">3384 297,'-15'-4,"-13"0,-5 6,-2 9,3 9,7 9,7 5,8 6,4-3</inkml:trace>
  <inkml:trace contextRef="#ctx0" brushRef="#br0" timeOffset="3080.445">3293 758,'15'9,"13"5,12 3,10 0,13-3,11-3,11-3,-9-4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8.42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288 492,'-11'-8,"-1"1,1 0,-1 0,-1 1,1 1,-1 0,0 1,0 0,-12-2,19 5,0 1,1-1,-1 1,0 0,0 0,1 0,-1 1,0 0,1 0,-1 0,0 1,1 0,0 0,-1 0,1 1,0 0,0 0,1 0,-1 0,0 1,1 0,0 0,0 0,-1 2,3-4,0 1,0-1,0 1,0 0,0 0,1 0,-1 0,1 0,0 1,0-1,0 0,0 0,1 1,-1-1,1 1,0-1,0 0,0 1,0-1,0 1,1-1,0 0,0 1,0-1,0 0,0 0,1 0,-1 0,1 0,0 0,0 0,0 0,0-1,2 2,4 1,1 0,1 0,-1-1,1-1,-1 1,1-2,0 1,0-1,0-1,0 0,0 0,1-1,-1-1,0 1,0-2,0 1,4-2,-1 0,1 0,-1 0,0-1,0-1,-1 0,1-1,-1 0,0-1,-1-1,1 0,-2 0,1-1,-1 0,0-1,-1 0,0 0,-1-1,0-1,-1 1,0-1,-1 0,0-1,2-7,1-13,-2 0,-2 0,0 0,-3-1,-1 1,-2-23,1 54,1-9,-1-1,0 1,-1 0,-1 0,1 0,-2 0,1 0,-2 1,1-1,-1 1,-4-6,7 14,1 1,-1 0,1 0,-1 0,0 0,0 0,0 0,1 0,-1 0,0 0,0 0,0 0,-1 0,1 1,0-1,0 0,0 1,0-1,-1 1,1 0,0-1,-1 1,1 0,0 0,0 0,-1 0,1 0,0 0,-1 0,1 0,0 0,-1 0,1 1,0-1,0 1,-1-1,1 1,0-1,0 1,0 0,0 0,0-1,0 1,-38 49,26-24,1 2,2 0,0 0,2 1,1 0,1 0,2 1,0 0,2 0,2-1,1 15,-1-36,0 1,1-1,0 0,0 0,1 0,0 0,0 0,1 0,0-1,0 1,1-1,-1 1,2-1,-1-1,1 1,0-1,1 1,-1-1,1-1,0 1,1-1,-1 0,1-1,0 0,0 0,1 0,-1-1,1 0,0 0,0-1,4 1,-1-3,0-1,0-1,-1 0,1 0,0-1,-1 0,0-1,0 0,0-1,0 0,-1-1,0 0,0 0,0-1,-1 0,0 0,0-1,-1 0,0 0,0-1,-1 0,0 0,-1-1,0 1,0-1,-1 0,0-1,-1 1,0-1,-1 1,0-1,-1 0,0-4,0 14,0-1,-1 1,1 0,-1 0,1 0,-1-1,0 1,1 0,-1 0,0-1,0 1,0 0,0-1,0 1,0 0,0-1,0 1,-1 0,1 0,0-1,-1 1,1 0,-1 0,0 0,1-1,-1 1,0 0,0 0,1 0,-1 0,0 0,0 1,0-1,0 0,0 0,0 0,-1 1,1-1,0 1,0-1,0 1,-1-1,1 1,0 0,0 0,-1-1,1 1,0 0,-1 0,1 0,0 1,-1-1,1 0,0 0,-5 4,1 0,0 1,0-1,0 1,0 0,1 1,0-1,0 1,0-1,1 1,0 0,0 1,0-1,1 0,0 1,0-1,1 1,0 0,0-1,0 1,1 0,0 0,0 0,1-1,0 1,0 0,1 0,0-1,1 5,2-3,0 0,1 0,0 0,1-1,-1 0,1 0,0 0,1-1,0 0,0-1,0 0,1 0,-1-1,1 0,0 0,0-1,1 0,-1 0,8 0,39 10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9.476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249 20,'-17'-5,"0"0,-1 2,1 0,-1 1,0 1,-17 1,31 0,-1 0,0 0,1 1,-1 0,0 0,1 0,-1 1,1-1,0 1,-1 0,1 0,0 1,0-1,0 1,1 0,-1 0,1 0,-1 1,1-1,0 1,0-1,1 1,-1 0,1 0,0 1,0-1,0 0,0 1,1 0,0 0,0-1,0 1,1 0,0 0,0 0,0-1,0 1,1 0,0 0,0-1,0 1,0 0,1-1,0 1,0-1,0 0,0 0,1 0,-1 0,1 0,0 0,1 0,-1-1,1 0,2 3,6 3,-1-1,1 0,0 0,1-1,0-1,0 0,1-1,6 2,-1-1,1 0,-1-1,1-1,0-1,0-1,0-1,0-1,1 0,-1-2,0 0,0-1,-1-1,1-1,-1-1,0 0,5-4,-17 6,0 0,0 0,-1-1,0 1,0-1,0-1,0 1,-1-1,0 0,0-1,-1 1,1-1,-1 0,-1 0,0 0,0 0,0-1,-1 1,0-1,0 0,-1 1,0-1,0 0,-1 0,0-4,0 10,-1 0,1 0,-1 0,0 0,1 0,-1 0,0 0,0 0,0 0,0 1,-1-1,1 1,0-1,-1 1,1-1,-1 1,0 0,1-1,-1 1,0 0,0 0,1 0,-1 1,0-1,0 0,0 1,0-1,0 1,0 0,0-1,0 1,-1 0,1 0,0 1,0-1,0 0,0 1,0-1,0 1,0-1,0 1,1 0,-1 0,0 0,0 0,0 0,1 1,-1-1,1 0,-1 1,0 0,-3 3,0 0,0 1,1 0,0-1,0 2,0-1,1 0,0 1,0-1,0 1,1 0,0 0,1 0,-1 0,1 1,1-1,-1 0,1 0,0 0,1 1,0-1,0 0,1 0,-1 0,2 0,-1 0,1 0,0-1,0 1,1-1,-1 0,2 0,-1 0,1-1,-1 1,2-1,-1 0,0 0,1-1,0 0,2 1,5 3,1 0,-1-2,1 0,1 0,-1-1,1-1,0 0,0-1,0-1,0 0,0-2,0 1,1-2,-1 0,0 0,0-2,0 0,0 0,0-2,-1 0,0 0,0-1,0-1,-1-1,1 0,-2 0,0-1,0-1,0 0,-1-1,-1 0,0 0,0-1,0-2,-9 13,1 0,-1 0,0 0,0-1,0 1,0 0,-1-1,1 1,0 0,-1-1,1 1,0-1,-1 1,0-1,1 1,-1-1,0 1,0-1,0 1,0-1,0 1,0-1,0 0,0 1,-1-1,1 1,0-1,-1 1,0 0,1-1,-1 1,0-1,0 1,0 0,0 0,0-1,0 1,0 0,0 0,0 0,0 0,-1 0,1 0,0 1,-1-1,1 0,0 1,-1-1,1 1,-1-1,1 1,-1 0,0 0,0-1,-11-1,-1 0,1 0,-1 1,0 1,1 1,-1 0,-7 1,16-1,0 0,0 0,0 0,0 0,0 1,1 0,-1 0,1 0,-1 1,1 0,0-1,0 1,0 1,0-1,1 1,-1-1,1 1,0 0,0 0,0 0,-2 5,4-6,0 1,0-1,0 1,0-1,1 1,-1 0,1 0,0-1,0 1,0 0,1-1,-1 1,1 0,0-1,0 1,0-1,1 1,-1-1,1 1,-1-1,1 0,0 0,1 0,-1 0,0 0,1 0,0-1,0 1,-1-1,1 0,1 0,0 1,3 2,0-1,1 0,-1 0,1 0,0-1,0 0,0-1,0 0,1 0,-1-1,1 0,-1 0,8-1,-10-1,0 0,0 0,0-1,-1 0,1 0,-1 0,1-1,-1 0,0 0,0 0,0-1,-1 1,1-1,-1 0,0-1,0 1,0-1,-1 0,0 1,1-2,-2 1,1 0,-1-1,1 1,-1-1,0-3,1 84,-3-73,0 0,1 0,-1 0,1 1,0-1,0 0,-1 0,1-1,1 1,-1 0,0 0,0 0,1-1,-1 1,0-1,1 1,0-1,-1 1,1-1,0 0,0 0,0 0,0 0,0 0,0 0,0-1,0 1,0-1,0 1,0-1,0 0,0 0,2 0,6-2,0-1,0-1,0 0,0 0,-1-1,0 0,0 0,0-1,-1 0,1-1,-2 0,1 0,-1-1,0 0,0 0,-1-1,1 1,84-98,-90 105,0 0,0 0,0 0,0 0,0 0,0 1,1-1,-1 0,0 0,1 1,-1-1,0 1,1-1,-1 1,0 0,1 0,-1-1,1 1,-1 0,1 0,-1 0,0 1,1-1,-1 0,1 0,-1 1,0-1,1 1,-1-1,0 1,1 0,-1-1,0 1,0 0,0 0,0 0,0 0,0 0,0 0,0 0,0 0,0 0,0 1,-1-1,1 0,0 1,-1-1,1 0,-1 1,61 149,-58-142,-2-8,0 1,0-1,0 1,0 0,0-1,-1 1,1 0,0 0,-1-1,1 1,-1 0,0 0,1 0,-1 0,0 0,0 0,0-1,-1 1,1 0,0 0,-1 0,1 0,-1-1,0 1,1 0,-1 0,0-1,0 1,0-1,0 1,-1-1,1 1,0-1,0 0,-1 1,0-1,-68 5,25-8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35.005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1 525,'41'-240,"-13"134,-28 105,1 0,0-1,-1 1,1 0,0 0,-1 0,1 0,0 0,0 0,0 0,0 0,0 0,0 0,0 1,0-1,0 0,1 1,-1-1,0 1,0-1,1 1,-1 0,0-1,0 1,1 0,-1 0,0 0,1 0,-1 0,0 0,1 0,-1 1,0-1,1 0,-1 1,0-1,0 1,0-1,1 1,-1 0,0-1,0 1,0 0,49 44,-43-37,12 10,-1 0,-1 2,-1-1,-1 2,0 0,-2 1,0 1,-2 0,0 0,3 14,-13-33,0-1,-1 1,1-1,-1 0,0 1,0-1,0 1,0-1,-1 1,0-1,1 0,-1 1,0-1,0 0,-1 0,1 0,-1 0,0 0,1 0,-1 0,-1 0,1 0,0-1,-1 0,1 1,-1-1,1 0,-1 0,0 0,0 0,0-1,0 1,-1-1,1 0,0 0,0 0,-1 0,1-1,-1 1,1-1,0 0,-1 0,0 1,-1-1,1 0,0 0,-1 0,1-1,0 1,-1-1,1 0,0 0,0 0,0-1,0 0,0 0,0 0,0 0,1 0,-1-1,1 1,-1-1,1 0,0 0,0-1,0 1,1 0,-1-1,1 0,0 1,0-1,0 0,1 0,-1 0,1-1,0 1,0 0,0 0,1-1,-1-1,2 3,-1 1,1-1,0 0,-1 1,1-1,0 0,1 1,-1-1,0 1,1 0,-1-1,1 1,0 0,0 0,0 0,0 0,0 0,0 0,0 1,1-1,-1 1,1 0,-1-1,1 1,-1 0,1 1,0-1,2 0,82-9,-81 9,85 1,-53 1,1-1,0-2,0-2,24-6,3-21,-64 30,-1 0,1 0,-1 0,0 0,1-1,-1 1,0 0,0 0,1-1,-1 1,-1-1,1 1,0-1,0 1,0-1,-1 0,1 1,-1-1,1 0,-1 0,0 1,0-1,0 0,0 0,0 0,0 1,0-1,0 0,-1 0,1 1,-1-1,1 0,-1 1,0-1,1 1,-1-1,0 1,0-1,-1 0,-3-2,-1 0,1 0,-1 1,0 0,0 0,-1 0,1 1,-1 0,1 0,-1 0,1 1,-1 0,0 0,0 1,0 0,1 0,-1 1,0-1,0 2,1-1,-3 1,3-1,1 0,0 0,0 1,0-1,0 1,0 0,0 0,0 1,1 0,-1-1,1 2,0-1,-1 0,2 1,-1 0,0 0,1 0,0 0,-1 0,2 1,-1-1,1 1,-1 0,1 0,0 0,1 0,0 0,-1 0,1 1,1-1,-1 0,1 1,0-1,0 0,1 0,0 1,0-1,0 1,2 2,0-1,1 1,0-1,0 1,1-1,0-1,0 1,1-1,0 0,0 0,0 0,1-1,-1 0,1 0,1-1,-1 0,0 0,9 2,6 3,0-1,1-2,0 0,0-1,0-2,7 1,36-2,-9-5</inkml:trace>
  <inkml:trace contextRef="#ctx0" brushRef="#br0" timeOffset="553.97">1002 327,'-5'4,"0"0,1 0,0 0,0 1,0-1,0 1,1 0,0 0,0 0,0 1,1-1,-1 1,1 0,1-1,-1 1,1 0,0 0,0 0,1 0,-1 0,2 0,-1 0,0 0,1 0,0 0,1 0,-1 0,1-1,0 1,1-1,-1 1,1-1,0 0,1 0,-1 0,1 0,0 0,0-1,0 0,1 0,-1 0,1 0,0-1,0 0,0 0,1 0,0-1,1 1,0-2,0 1,0-1,0 0,0 0,0-1,0 0,0 0,0-1,0 0,0 0,0-1,0 0,0 0,-1 0,1-1,-1 0,0 0,1-1,-1 0,-1 0,1 0,-1-1,1 1,-1-1,-1-1,1 1,-1-1,0 1,0-1,0-1,-1 1,0 0,-1-1,1 1,-1-1,20-70,-22 77,-1 0,1 0,0 1,0-1,0 0,-1 0,1 0,0 0,0 1,-1-1,1 0,0 0,0 0,-1 0,1 0,0 0,-1 0,1 0,0 0,0 0,-1 0,1 0,0 0,-1 0,1 0,0 0,0 0,-1 0,1 0,0 0,0 0,-1-1,1 1,0 0,0 0,-1 0,1 0,0-1,0 1,0 0,-1 0,1 0,0-1,0 1,0 0,0 0,0-1,-1 1,1 0,0-1,0 1,0 0,0-1,-14 26,12-21,-1 0,2 0,-1 1,0-1,1 0,0 1,-1-1,2 0,-1 1,1-1,-1 1,1-1,0 1,1 0,-1-1,1 1,0-1,0 0,0 1,1-1,0 0,0 0,0 0,0 0,0 0,1 0,0 0,-1-1,1 0,1 1,-1-1,0 0,1-1,0 1,2 1,8 1,0-1,0 0,0-1,0-1,1 0,-1-1,1 0,-1-2,1 1,-1-2,1 0,-1 0,0-2,0 0,0 0,0-1,6-4,-13 6,-1 1,1-1,-1-1,0 1,0-1,-1 0,1-1,-1 1,1-1,-2 0,1 0,0-1,-1 1,0-1,0 0,-1 0,0 0,0-1,0 1,-1-1,0 0,0 1,0-1,-1 0,0 0,-1-1,0 8,0 0,0 0,-1 1,1-1,0 0,-1 0,1 0,0 0,-1 0,1 0,0 0,0 1,-1-1,1 0,0 0,-1 0,1 0,0 0,-1 0,1-1,0 1,-1 0,1 0,0 0,-1 0,1 0,0 0,0 0,-1-1,1 1,0 0,0 0,-1 0,1-1,0 1,0 0,-1 0,1-1,-3 8,1 1,0 0,1-1,-1 1,1 0,1 0,0 0,0 0,0 0,1 0,0-1,1 1,-1 0,2 0,-1-1,1 0,0 1,0-1,1 0,0 0,0-1,1 1,0-1,0 0,1 0,-1-1,1 0,0 0,1 0,-1 0,1-1,0 0,3 1,29 2,-2-7</inkml:trace>
  <inkml:trace contextRef="#ctx0" brushRef="#br0" timeOffset="2574.046">1989 354,'-5'11,"0"0,1 1,0 0,1 0,0 0,1 0,1 0,0 0,0 0,1 0,2 12,-1-18,-1 0,1-1,0 1,1-1,-1 1,1-1,0 0,0 0,1 0,0 0,0 0,0 0,0 0,1-1,-1 0,1 0,1 0,-1 0,0-1,1 1,0-1,-1 0,1 0,0-1,1 0,1 1,-3-2,1 0,-1 0,1-1,-1 1,1-1,-1 0,1 0,-1-1,1 0,-1 1,0-1,1-1,-1 1,0-1,0 1,0-1,0 0,0-1,0 1,-1-1,1 0,-1 0,1 0,-1 0,0 0,2-4,4-5,0 0,0-1,-2 0,1-1,-2 0,0 0,1-4,7-26,-29 77,13-30,0 0,1 1,0-1,0 1,0-1,0 1,1 0,-1 0,1-1,0 1,0 0,0-1,1 1,-1 0,1-1,0 1,0 0,0-1,0 1,1-1,0 0,-1 1,1-1,0 0,1 0,-1 0,2 1,8 4,1-2,0 1,1-1,-1-1,1-1,0 0,1 0,-1-2,0 0,1 0,0-1,7-1,-11 1,42 3,0-3,1-1,-1-3,1-3,13-4,-18-9,-49 19,1 0,0-1,0 1,-1-1,1 1,0-1,-1 0,1 1,0-1,-1 0,1 1,-1-1,1 0,-1 0,1 1,-1-1,0 0,1 0,-1 0,0 0,0 0,1 1,-1-1,0 0,0 0,0 0,0 0,0 0,0 0,-1 0,1 0,0 1,0-1,-1 0,1 0,0 0,-1 0,1 1,-1-1,1 0,-1 0,1 1,-1-1,0 0,1 1,-1-1,0 1,0-1,1 1,-2-1,-8-6,-1 1,0 1,0 0,0 0,0 1,-1 1,0 0,0 0,0 1,0 1,0 0,-9 0,17 1,0-1,0 1,0 0,0 0,0 0,1 1,-1-1,0 1,0 0,0 0,0 0,1 1,-1 0,0-1,1 1,0 0,-1 1,1-1,0 0,0 1,0 0,1 0,-1 0,0 0,1 0,0 0,0 1,0-1,0 1,1-1,-1 1,1 0,0 0,0-1,0 1,0 2,2-3,-1 0,1 0,0-1,0 1,0-1,0 1,0-1,0 1,1-1,-1 1,1-1,-1 0,1 0,0 0,0 0,0 0,0 0,1-1,-1 1,0-1,1 1,-1-1,1 0,-1 0,1 0,-1 0,1-1,0 1,0 0,82 7,37-33,-119 25,-1 0,1 0,0 0,-1 1,1-1,-1 1,1 0,-1 0,1 0,-1 0,1 0,-1 0,0 1,0-1,0 1,0-1,0 1,0 0,0 0,0 0,-1 0,1 0,31 24,-25-23,0-1,0-1,0 1,0-1,0-1,0 1,0-1,0-1,0 0,0 0,0 0,0-1,-1 0,1 0,0-1,-1 0,0-1,0 0,1 0,6-4,0-1,-1 0,1-2,-2 1,0-1,0-1,-1 0,9-13,-3-5,-1 0,-2-1,-1-1,-2 0,-1-1,-1 0,-2-1,-1 1,-2-1,0-32,-2 51,-1 5,1 0,-1-1,-1 1,0 0,0 0,-1-1,-1 1,1 0,-2 0,1 0,-4-8,4 17,1 0,0 0,-1 0,1 0,-1 0,1 0,-1 0,0 0,1 1,-1-1,0 1,1-1,-1 1,0 0,0 0,1 0,-1 0,0 0,0 0,1 0,-1 0,0 1,0-1,1 1,-1-1,0 1,1 0,-1-1,1 1,-1 0,1 0,-1 0,1 0,0 1,-1-1,1 0,0 0,0 1,0-1,0 1,0-1,0 1,1-1,-1 1,0 0,1-1,-1 2,-13 20,0 0,2 1,1 1,1 0,1 1,1-1,1 2,1-1,2 1,0 0,1 16,2-25,1 0,0-1,1 1,1-1,1 1,0-1,1 0,1 0,4 10,-6-20,0 0,1 0,0-1,0 1,0-1,1 0,0 0,0 0,0-1,1 0,-1 0,2 0,-1-1,0 1,1-2,0 1,-1-1,2 0,-1 0,0-1,0 0,1 0,0 0,0-2,1 0,-1 0,0 0,1-1,-1 0,0-1,0 1,0-2,0 1,0-1,0 0,-1-1,1 0,-1 0,0-1,0 0,-1 0,1 0,-1-1,0 0,-1 0,1-1,-1 1,-1-1,1 0,-1-1,0 1,-1-1,0 1,0-1,1-4,9-32,-24 63,8-11,0 0,1-1,0 2,0-1,1 0,0 0,0 0,1 1,0-1,0 0,2 8,1-13,-1-1,0 0,1 0,-1-1,1 1,0 0,0-1,0 0,0 0,0 1,0-2,0 1,0 0,0-1,0 1,0-1,0 0,0 0,1 0,-1 0,0-1,0 1,0-1,0 0,0 0,0 0,0 0,0-1,0 1,-1-1,1 0,13-5,-1-2,0 0,-1 0,0-1,0-1,-1-1,0 0,-13 13,0-1,0 1,-1 0,1-1,0 1,0 0,0-1,0 1,0 0,0 0,0-1,1 1,-1 0,0-1,0 1,0 0,1-1,-1 1,0-1,1 1,-1 0,1-1,-1 1,0-1,1 1,-1-1,1 1,0-1,-1 0,1 1,-1-1,1 1,0-1,-1 0,1 0,-1 1,1-1,0 0,-1 0,1 0,0 0,0 0,-1 0,1 0,0 0,-1 0,1 0,0 0,-1 0,1 0,0-1,-1 1,1 0,0-1,-1 1,1 0,-1-1,1 1,-1-1,1 1,-1 0,1-1,-1 1,1-1,-1 0,1 1,-1-1,0 8,0-1,1 1,-1-1,1 1,1 0,-1-1,1 0,0 1,1-1,-1 0,1 0,0 0,1 0,-1-1,1 1,1-1,-1 0,1 0,-1-1,1 1,0-1,1 0,4 2,1-3,0 0,0-1,0-1,1 0,-1 0,1-1,-1 0,1-1,-1-1,0 0,0 0,1-1,-2 0,1-1,0 0,-1-1,0 0,0-1,0 0,0-1,-1 1,0-2,-1 1,0-1,0-1,2-2,6-14,-1 0,-2-1,0 0,-1-1,-2-1,-1 0,-1 0,-1-1,-2 1,-1-1,-1-1,-1 1,-2 0,-1-4,-10-68,11 99,-1 1,1-1,-1 1,1-1,-1 0,0 1,1 0,-1-1,0 1,0-1,0 1,0 0,0 0,-1 0,1-1,0 1,-1 0,1 1,0-1,-1 0,1 0,-1 0,1 1,-1-1,0 1,1 0,-1-1,1 1,-1 0,0 0,1 0,-1 0,0 0,1 0,-1 0,0 1,1-1,-1 0,1 1,-1 0,-1 0,-56 44,43-26,1 0,1 1,1 1,0 0,2 1,1 0,0 1,2 0,0 0,2 1,0 0,0 10,5-26,0 1,0-1,1 1,0-1,0 1,1-1,0 1,1-1,0 1,0-1,1 0,0 0,0 0,1 0,0-1,0 1,1-1,0 0,0 0,0-1,1 0,0 0,1 0,-1 0,1-1,0 0,7 3,-4-3,0-1,0 0,0 0,0-1,1 0,0-1,-1 0,1-1,0 0,0-1,0 0,4-1,-9 0,0 0,0 0,0 0,0-1,-1 0,1 0,0 0,-1-1,0 1,0-1,0-1,0 1,0-1,0 0,-1 0,0 0,0 0,0-1,0 0,-1 0,0 0,0 0,0-1,12-54,-29 76,12-11,-1 0,1 1,1-1,-1 1,1-1,0 1,0-1,1 1,0 0,0-1,0 1,0 0,1 0,0-1,1 1,-1-1,1 1,0-1,0 0,0 0,1 1,0-2,0 1,0 0,1-1,-1 1,1-1,0 0,1 0,-1-1,1 1,3 2,1-3,-1-1,1 0,0 0,0-1,0 0,0 0,0-1,0 0,0-1,0 0,0 0,0-1,0 0,-1-1,1 1,-1-2,1 1,-1-1,0-1,-1 1,1-1,-1-1,0 1,0-1,-1-1,1 1,-1-1,-1 0,1 0,-1-1,-1 0,1 0,-1 0,1-5,-15 26,8-9,0 0,1 1,-1-1,1 1,0 0,0-1,0 1,1 0,0 0,0-1,0 1,0 0,1 0,-1-1,1 1,1 0,-1-1,1 1,-1-1,1 0,1 1,-1-1,0 0,1 0,0 0,0-1,0 1,0-1,1 1,0-1,-1 0,1-1,0 1,0-1,0 1,1-1,1 0,3 2,-1-1,1-1,0 0,0 0,0-1,0 0,0 0,1-1,-1 0,0-1,0 0,0 0,0-1,0 0,0-1,-1 0,1 0,-1-1,1 0,-1 0,-1-1,1 0,-1-1,1 1,-1-1,-1-1,0 1,0-1,1-1,46-92,-53 100,-1 0,1 0,0 0,-1 0,1 0,0 0,0 0,-1-1,1 1,0 0,0 0,-1 0,1 0,0 0,0-1,-1 1,1 0,0 0,0 0,0-1,-1 1,1 0,0 0,0-1,0 1,0 0,0 0,0-1,0 1,0 0,-1-1,1 1,0 0,0 0,0-1,0 1,0 0,0-1,1 1,-1 0,0 0,0-1,0 1,0 0,0 0,0-1,0 1,1 0,-19 22,12-11,1-1,0 1,1 0,0 0,1 1,0-1,0 1,2 0,-1 0,1-1,1 12,14 14,-3-28</inkml:trace>
  <inkml:trace contextRef="#ctx0" brushRef="#br0" timeOffset="2833.559">4936 222,'-13'2,"-5"6,6 5,13 8,20 4,20 3,3-4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1:32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1661 7862,'2'0,"6"0,9 0,14 0,15-2,13-2,10 1,6 1,2 0,-5-1,-9-1,-10 1,-12-1,-13-3,-11 1</inkml:trace>
  <inkml:trace contextRef="#ctx0" brushRef="#br0" timeOffset="330.039">2069 7558,'34'-7,"-16"10,-1 1,0 1,0 1,0 0,-1 1,0 1,0 0,-1 1,0 1,0 0,-1 1,-1 1,0 0,8 10,-15-17,-2-1,1 1,-1 0,0 1,0-1,0 1,0 0,-1 0,0 0,-1 0,1 1,-1-1,-1 1,1-1,-1 1,0-1,0 1,-1 0,0 0,0 0,-1-1,1 1,-2 0,1-1,-1 1,0-1,0 1,-1-1,1 0,-1 0,-1 0,0 1,-120 108,114-103</inkml:trace>
  <inkml:trace contextRef="#ctx0" brushRef="#br0" timeOffset="2181.524">3371 7691,'-14'-4,"-1"2,1-1,-1 2,0 0,1 1,-1 0,0 1,0 1,1 0,-1 1,1 1,0 0,0 1,0 1,1 0,-2 1,12-5,0 0,1 1,-1-1,1 0,-1 1,1-1,0 1,0 0,0 0,0 0,1 0,-1 0,1 0,0 0,0 0,0 1,0-1,1 0,-1 1,1-1,0 0,0 1,0-1,0 1,1-1,-1 0,1 1,0-1,0 0,0 1,0-1,1 1,1 1,0 0,0 0,0 0,0 0,1 0,0-1,0 0,0 0,1 0,-1 0,1 0,0-1,0 0,0 0,1-1,-1 1,1-1,1 0,-2 0,0-1,0-1,0 1,0-1,0 1,1-2,-1 1,0 0,0-1,0 0,0 0,0-1,0 1,0-1,0 0,0 0,-1-1,1 0,-1 1,0-1,0-1,0 1,0-1,0 0,5-6,-1 0,0 0,0-1,-1 0,-1 0,0-1,0 1,-1-1,0-2,-5 14,0-1,-1 1,1 0,0-1,0 1,0-1,0 1,0-1,0 1,0 0,1-1,-1 1,0-1,0 1,0 0,0-1,0 1,1 0,-1-1,0 1,0 0,1-1,-1 1,0 0,0-1,1 1,-1 0,0 0,1-1,-1 1,0 0,1 0,-1 0,1-1,-1 1,0 0,1 0,-1 0,1 0,-1 0,0 0,1 0,-1 0,1 0,-1 0,0 0,1 0,-1 0,1 0,-1 1,0-1,1 0,-1 0,1 0,-1 0,0 1,1-1,-1 0,0 0,1 1,-1-1,0 0,1 1,13 27,11 41,-3 2,-2 0,-4 1,-3 1,-3 0,-2 24,-7-76,-1 1,0 0,-2-1,0 1,-2-1,0 1,-2-1,5-15,-1-1,1 0,-1 0,-1 0,1 0,-1 0,0 0,0-1,0 1,0-1,-1 0,0 0,0 0,0-1,0 1,-1-1,1 0,-1 0,0 0,0-1,0 0,0 0,0 0,0-1,-1 1,1-1,-1 0,1-1,-5 1,1-2,0 0,0 0,0 0,0-1,1-1,-1 0,1 0,-1 0,1-1,0 0,1-1,-1 0,1 0,0 0,0-1,0 0,-5-7,-1-2,0 0,2-1,-1 0,2-1,0-1,1 1,-4-13,9 21,0 1,0-1,1 0,0 0,0 0,1 0,0 0,1 0,0-1,1 1,0-1,0 1,1 0,0-1,0 1,1 0,1 0,-1 0,1 0,4-6,5 2,1 0,0 0,1 2,1-1,0 2,0 0,1 1,0 0,1 1,1 1,9-7,33-15,-13 8,-2-2,-1-2,0-2,-2-1,-2-3,4-5,-41 35,-1-1,1 0,-1 0,1 0,-1 0,0 0,0-1,0 1,0-1,0 1,-1-1,1 0,-1 1,1-1,-1 0,0 0,0 0,-1 0,1 0,-1 0,1 0,-1 0,0-1,0 1,0 0,0 0,-1 0,1 0,-1 0,0 0,0 0,0 0,0 0,-1 0,0 0,-2-1,-1 1,0-1,1 1,-2 1,1-1,0 0,-1 1,1 0,-1 1,1-1,-1 1,0 0,0 0,1 1,-1 0,0 0,0 0,0 1,0-1,1 2,-1-1,0 0,1 1,-4 2,6-2,0 0,0 0,1 0,-1 1,1-1,-1 1,1 0,0 0,0 0,0 0,0 0,1 0,-1 0,1 0,0 1,0-1,0 0,0 1,1-1,-1 1,1-1,0 1,0-1,0 1,1-1,-1 1,2 2,0 4,0 0,1 0,0-1,1 0,0 1,0-1,1 0,0-1,2 3,1 0,0-1,1 0,0 0,1 0,0-2,0 1,1-1,0 0,0-1,1-1,0 0,0 0,1-1,-1-1,1 0,0-1,4 1,-13-4,-1 1,0-1,1 0,-1 0,0 0,1-1,-1 1,0-1,1 0,-1 0,0 0,0 0,0 0,0-1,0 1,0-1,0 0,0 0,-1 0,1 0,1-2,10-14</inkml:trace>
  <inkml:trace contextRef="#ctx0" brushRef="#br0" timeOffset="19936.717">3924 7638,'17'30,"-2"0,-2 1,0 0,-3 1,0 0,-2 1,1 16,-8-59,0-1,0 1,1 0,0 0,1 0,0 0,0 1,1-1,1 1,-1 0,2 0,-1 0,1 1,0 0,1 0,0 0,0 1,1 0,-1 0,2 1,-1 0,1 1,0 0,0 0,0 1,1 0,-1 0,1 1,0 0,0 1,10-1,-17 3,0 0,0 0,0 0,0 1,0-1,-1 1,1 0,0 0,0 0,0 0,-1 0,1 1,-1-1,1 1,-1-1,0 1,1 0,-1 0,0 0,0 0,0 1,0-1,-1 0,1 1,-1-1,1 1,-1 1,19 83,-13-43,-6-42,0 1,0-1,0 0,0 1,0-1,1 0,-1 0,1 1,-1-1,1 0,0-1,0 1,0 0,0 0,0-1,0 1,0-1,1 0,-1 0,0 0,1 0,-1 0,1 0,-1 0,1-1,-1 0,1 1,0-1,-1 0,1 0,0 0,-1-1,1 1,-1-1,1 1,-1-1,1 0,-1 0,3-1,12-2,0-1,-1-1,1 0,-1-1,-1-1,1-1,-1 0,-1-1,1 0,-2-1,0-1,0 0,5-8,-15 18,-1 0,0-1,0 1,0 0,0-1,-1 1,1-1,-1 0,1 0,-1 1,0-1,0 0,0 0,0 0,-1 0,1 0,-1 0,0 0,0 0,0 0,0 0,0 0,-1 0,0 0,1 0,-1 0,0 0,0 0,-1 0,1 0,0 1,-1-1,0 1,0-1,0 1,0-1,0 1,0 0,0 0,-1 0,1 0,-3 0,4 1,0 1,0-1,-1 1,1 0,0 0,0 0,-1 0,1 0,0 0,0 0,-1 0,1 0,0 0,0 1,-1-1,1 1,0-1,0 1,0-1,0 1,-1 0,1-1,0 1,0 0,0 0,1 0,-1 0,0 0,0 0,0 0,1 0,-1 0,1 0,-1 0,0 0,1 1,-14 46,12-41,1 0,-1 0,2 0,-1 0,1 0,0 0,1 0,-1 0,1 0,1-1,-1 1,1 0,0 0,1-1,0 1,0-1,0 0,1 0,0 0,0 0,0-1,1 0,-1 0,1 0,1 0,-1-1,1 1,0-2,-1 1,2 0,-1-1,2 0,-1 0,1 0,0-1,0 0,0 0,0 0,0-1,1-1,-1 0,0 0,0 0,0-1,1 0,-1 0,0-1,0 0,0-1,-1 0,1 0,-1-1,1 0,-1 0,0 0,-1-1,1 0,-1 0,0-1,0 0,-1 0,1 0,-1-1,-1 0,1 0,-1 0,0 0,1-6,-1-7,0 0,-2 0,0 0,-2 0,0 0,-1 0,-3-19,3 36,2 1,-1 1,0 0,1 0,-1-1,1 1,0 0,-1 0,1 0,0 0,0 0,-1 0,1 0,0 0,0 0,0 0,0 0,0 1,1-1,-1 0,0 1,0-1,0 1,1-1,-1 1,0-1,0 1,1 0,-1 0,0 0,1 0,-1 0,0 0,1 0,-1 0,0 0,1 1,-1-1,0 0,1 1,4-1,2 0,4-1,-1 0,0 1,0 0,0 0,0 1,0 1,0 0,0 1,0 0,0 0,-1 1,1 0,-1 1,0 0,-1 1,1 0,-1 1,-6-1,1-1,-1 1,0 1,-1-1,0 0,0 1,0-1,-1 1,0-1,0 1,0 0,-1-1,0 1,-1 0,1 0,-1-1,-1 1,1-1,-2 5,-4 52,8-60,-1 1,1-1,0 1,0-1,0 1,0-1,0 0,1 0,0 1,-1-1,1 0,0-1,1 1,-1 0,0 0,1-1,-1 0,1 1,0-1,0 0,0 0,0-1,0 1,0 0,1-1,-1 0,0 0,97 14,-87-15,-1-1,1 0,-1-1,0-1,0 1,0-2,0 0,0-1,0 0,-8 3,0 0,0 0,-1-1,1 1,-1-1,1 0,-1 0,0 0,0 0,0 0,0-1,-1 1,1-1,-1 0,0 0,0 0,-1 0,1 0,-1 0,0-1,0 1,0 0,0-1,-1 1,0 0,0-5,0 3,-1-1,0 1,0-1,0 1,-1 0,0-1,0 1,0 0,-1 0,0 0,0 0,-1 1,0 0,0-1,0 1,0 0,-1 1,0-1,0 0,3 4,0 0,-1 1,1-1,0 0,0 1,-1-1,1 1,0-1,0 1,-1 0,1 0,0 0,-1 1,1-1,0 0,0 1,-1-1,1 1,0 0,0 0,0 0,0 0,0 0,0 0,0 1,0-1,0 1,1-1,-1 1,0 0,1 0,-1 0,-2 3,1-1,0 0,0 1,0 0,0-1,1 1,0 0,0 0,0 1,0-1,1 0,0 0,0 4,1-5,0 0,1-1,-1 1,1 0,0 0,0-1,0 1,1 0,-1-1,1 0,0 1,0-1,0 0,0 0,1 0,-1 0,1 0,0 0,0-1,0 0,0 1,0-1,0 0,1 0,-1-1,1 1,0 0,104 24,-68-23,0-3,0-1,0-2,-1-2,1-1,36-12,-62 15,0 0,0-1,-1-1,1-1,-1 0,0 0,0-1,-1-1,0 0,1-2,-11 9,-1 0,0-1,0 1,1-1,-1 1,0-1,0 1,0-1,-1 0,1 1,0-1,-1 0,1 0,-1 1,1-1,-1 0,0 0,0 0,0 0,0 1,0-1,0 0,0 0,-1 0,1 0,-1 1,1-1,-1 0,0 0,0 1,1-1,-1 1,0-1,-1 1,1-1,0 1,0-1,-1 1,1 0,0 0,-1 0,-1-1,-2-3,-1 1,0 0,1 1,-2-1,1 1,0 1,0-1,-1 1,0 0,1 0,-3 0,3 3,0-1,0 0,1 1,-1 0,1 1,-1-1,1 1,-1 0,1 0,0 1,0 0,0 0,0 0,1 0,-1 1,1-1,0 1,0 1,0-1,0 0,1 1,0 0,0-1,0 1,0 1,1-1,0 0,0 1,0-1,1 1,0-1,0 1,0 0,1 1,0-5,0 0,0 1,0-1,1 0,-1 0,1 0,-1-1,1 1,0 0,0 0,-1 0,1 0,1-1,-1 1,0 0,0-1,1 1,-1-1,1 1,-1-1,1 0,0 0,-1 0,1 0,0 0,0 0,0 0,-1 0,1-1,0 1,0-1,1 1,65 0,-55-5,0 0,0 0,-1-1,0-1,0 0,0-1,0 0,-1 0,5-6,-16 13,0 1,-1-1,1 1,0 0,0-1,-1 1,1-1,0 1,0 0,0-1,0 1,0-1,0 1,0 0,0-1,0 1,0 0,0-1,0 1,0-1,1 1,-1 0,0-1,0 1,1-1,-1 1,0-1,1 1,-1-1,1 1,-1-1,0 1,1-1,-1 1,1-1,-1 0,1 1,0-1,-1 0,1 1,-1-1,1 0,0 0,-1 0,1 0,-1 0,1 1,0-1,-1 0,1 0,0 0,-1-1,1 1,-1 0,1 0,0 0,-1 0,1 0,-1-1,1 1,0 0,-1-1,1 1,-1 0,1-1,-1 1,1-1,-1 1,0 9,-1 1,2-1,0 0,0 1,0-1,1 0,1 0,-1 0,1 0,1-1,0 1,0-1,1 0,0 0,0 0,1-1,0 1,0-2,0 1,1-1,0 0,1 0,1 1,-8-7,1 1,-1-1,1 1,-1-1,1 1,-1-1,1 0,-1 0,1 0,-1 0,1 0,0 0,-1 0,1 0,-1 0,1-1,-1 1,1-1,-1 1,1-1,-1 0,0 1,1-1,-1 0,0 0,1 0,-1 0,0 0,0 0,0-1,0 1,0 0,0 0,-1-1,1 1,0-1,0 1,-1-1,1 1,-1-1,15-69,-13 58,0-8,2 1,0 0,1 0,1 0,1 0,7-12,-11 25,1-1,1 1,0 0,0 1,0-1,0 1,1 0,0 0,1 1,-1 0,1 0,0 0,0 1,1 0,-1 1,1-1,7-1,-11 3,1 1,-1-1,1 1,0 0,-1 0,1 0,0 1,0 0,-1 0,1 0,0 0,0 1,-1 0,1 0,0 0,-1 1,1-1,-1 1,0 0,1 0,-1 1,0-1,0 1,0 0,-1 0,1 0,-1 1,0-1,1 1,-2 0,1 0,0 0,-1 0,0 0,1 1,3 15,-1 1,-1 1,-1-1,0 0,-2 1,0 0,-2-1,0 1,-1-1,-4 14,-12 75,10-76,2 1,1 0,2 0,2 0,1 0,2 16,-1-42,1 1,0-1,0 0,1 1,0-1,0 0,1-1,0 1,1-1,0 1,0-1,1-1,0 1,0-1,1 0,-1 0,2-1,-1 0,1 0,0-1,0 0,0 0,1-1,5 2,-12-6,0 1,1 0,-1-1,0 0,1 1,-1-1,0 0,1 0,-1-1,0 1,1 0,-1-1,0 1,1-1,-1 0,0 0,0 0,0 0,0 0,0 0,0-1,0 1,0 0,0-1,0 0,-1 1,1-1,-1 0,1 0,-1 0,0 0,0 0,0 0,0-1,0 1,0-1,16-87,-18 66,-1-1,-1 1,-1 0,-1 1,-1-1,-1 1,-1 0,-1 1,0-1,-2 2,-1 0,-1 0,-1 1,0 1,-1 0,-1 1,-1 0,-1 2,-14-11,-44-20,89 40,312-28,-314 33,-9 1,1 0,-1 0,0 0,1 0,-1 1,1-1,-1 1,1 0,-1-1,1 1,-1 0,1 0,-1 1,1-1,-1 0,1 1,-1 0,1-1,-1 1,0 0,1 0,-1 1,0-1,0 0,0 1,0-1,0 1,0 0,0-1,0 1,-1 0,1 0,-1 0,0 0,1 1,-1-1,0 0,0 1,-2 48,4 28,-2-77,0 1,0-1,0 1,0-1,1 1,-1-1,1 0,-1 0,1 1,0-1,0-1,0 1,0 0,0 0,0-1,1 1,-1-1,1 0,-1 0,1 0,-1 0,1 0,-1 0,1-1,0 1,0-1,1 1,2-1,-1 1,1-1,-1 0,1 0,0 0,-1-1,1 1,-1-2,0 1,1 0,-1-1,0 0,0-1,0 1,0-1,0 0,-1 0,1 0,-1 0,0-1,0 0,0 0,0 0,-1 0,1-1,-1 0,0 1,-1-1,1 0,-1 0,0 0,0-1,-1 1,1 0,-1-1,0 1,-1-1,0 1,1-1,-2 0,1 1,-1-1,1 1,-1-1,-1 1,1 0,-2-2,-2-1,-1-1,0 1,0 0,-1 1,0-1,0 1,-1 1,0 0,0 0,0 0,-1 1,0 0,0 0,0 1,-1 1,1 0,-1 0,0 0,0 1,0 1,0 0,0 0,0 1,0 0,-4 1,9 1,0 0,0 0,0 0,1 0,-1 1,0 0,1 0,0 0,0 0,0 1,0 0,0-1,1 1,0 1,0-1,0 0,0 1,1 0,-1-1,1 1,0 0,1 0,-1 0,1 1,0-1,1 0,-1 0,1 1,0-1,0 0,0 0,1 1,0-1,0 0,0 0,1 0,0 0,0 0,0 0,0 0,1-1,0 1,0-1,0 0,0 0,1 1,4 1,-1-1,1 0,0-1,0 1,1-1,-1-1,1 0,0 0,0-1,0 0,0 0,0-1,0 0,1-1,6 0,23-1</inkml:trace>
  <inkml:trace contextRef="#ctx0" brushRef="#br0" timeOffset="20235.147">7161 7638,'-5'-17,"-1"-1,-1 1,-1 1,0-1,-1 2,-1-1,0 1,-1 0,-8-7,18 21,1-1,-1 1,0 0,1-1,-1 1,0 0,0 0,0 0,0 0,0-1,0 1,0 1,-1-1,1 0,0 0,-1 0,1 1,0-1,-1 0,1 1,0-1,-1 1,1 0,-1 0,1-1,-1 1,1 0,-1 0,1 0,-1 0,1 1,-1-1,1 0,-1 1,1-1,-1 1,1-1,0 1,-1 0,1-1,0 1,-1 0,1 0,0 0,0 0,0 0,0 0,0 0,0 1,0-1,0 0,1 1,-5 12,1 1,1 0,0 0,2 0,-1 1,2-1,0 0,1 0,0 1,1-1,3 9,-3-8,0 0,1 0,1 0,1-1,0 1,1-1,1-1,0 1,1-1,0 0,1-1,1 0,0 0,1-1,0 0,1-1,0 0,0-1,1-1,1 0,0 0,0-2,1 1,-1-2,16 5,-4-8,0 0,-1-2,1-1,0-1,-1-1,1-1,-1-1,13-4,10-5</inkml:trace>
  <inkml:trace contextRef="#ctx0" brushRef="#br0" timeOffset="26496.668">8794 7585,'9'-54,"-136"366,91-228,60-113,-9 23,0 0,1 2,-1-1,1 2,0 0,13 0,-1-1,114-12,-140 15,0 2,-1-1,1 0,-1 0,1-1,-1 1,1 0,-1 0,1-1,-1 1,1-1,-1 1,1-1,-1 1,0-1,1 0,-1 0,0 0,0 0,0 0,1 0,-1 0,0 0,0 0,0-2,0-4</inkml:trace>
  <inkml:trace contextRef="#ctx0" brushRef="#br0" timeOffset="26753.035">8978 7677,'0'4,"0"9,-2 11,-1 8,0 7,1 7,0 1,1 2,1 0,0-5,2-4,3-8,3-9,0-8</inkml:trace>
  <inkml:trace contextRef="#ctx0" brushRef="#br0" timeOffset="30148.804">9531 7888,'0'-14,"0"0,1 0,0 0,2 1,-1-1,1 1,1-1,1 1,0 0,0 1,1-1,1 1,0 0,1 1,0-1,1 2,0-1,0 1,2 0,-9 8,0 1,0-1,-1 1,1 0,0 0,0 0,1 0,-1 0,0 1,0-1,0 0,0 1,1 0,-1-1,0 1,0 0,1 0,-1 0,0 1,0-1,1 1,-1-1,0 1,0-1,0 1,0 0,0 0,0 0,0 1,0-1,0 0,0 1,-1-1,1 1,-1-1,1 1,-1 0,1 0,-1-1,0 1,0 0,0 1,13 15,-2 0,0 1,-1 1,-1 0,-1 0,-1 1,-1 0,0 2,-6-21,-1-1,1 0,-1 0,0 1,0-1,0 0,0 1,0-1,0 1,0-1,0 0,0 0,-1 1,1-1,0 0,-1 1,1-1,-1 0,0 0,1 0,-1 1,0-1,0 0,1 0,-1 0,0 0,0 0,0-1,0 1,-1 0,1 0,0-1,0 1,0 0,-1-1,1 0,0 1,0-1,-1 0,1 1,0-1,-1 0,1 0,0 0,-1 0,1 0,0 0,-1-1,1 1,0 0,-1-1,1 1,0-1,0 1,0-1,-1 0,1 1,0-1,0 0,0 0,-53-44,53 44,1 0,0 0,-1 0,1 0,0 0,0 0,0 0,-1 0,1 0,0 0,0 1,0-1,1 0,-1 0,0 0,0 0,0 0,1 0,-1 0,1 0,-1 0,0 0,1 0,0 1,-1-1,1 0,-1 0,1 1,0-1,0 0,-1 1,1-1,0 1,0-1,0 1,-1-1,1 1,0 0,0-1,0 1,0 0,0 0,0-1,0 1,0 0,0 0,0 0,0 0,0 1,0-1,0 0,0 0,0 0,0 1,0-1,-1 0,1 1,1 0,0-2,56-6,-1-2,-1-3,0-2,26-12,-76 23,-2 2,0 0,0 0,0-1,0 0,0 1,0-2,-1 1,1 0,-1-1,0 1,1-1,-1 0,-1 0,1-1,-3 3,0-1,-1 1,1-1,-1 1,1-1,-1 1,0-1,1 1,-1-1,0 1,0 0,0 0,0-1,0 1,0 0,-1 0,1 0,0 0,-1 0,1 0,0 1,-1-1,1 0,-1 1,1-1,-1 1,1-1,-1 1,0 0,1 0,-1 0,0 0,-2-2,1 0,-1 1,0-1,0 1,0 0,0 1,1-1,-1 1,0-1,0 1,0 0,0 0,0 1,0-1,0 1,0 0,0 0,0 1,1-1,-1 1,1-1,-1 1,1 0,-1 0,1 1,0-1,0 1,0 0,0 0,1-1,-1 2,1-1,0 0,0 0,0 1,0 0,0-1,1 1,0 1,1 0,0-1,0 1,0 0,1 0,0 0,0-1,0 1,0 0,1-1,0 1,0-1,0 0,0 1,1-1,0 0,0 0,0-1,0 1,0-1,1 1,-1-1,1 0,0 0,0-1,0 1,1-1,0 1,9 3,-1 0,1 0,-1-1,1-1,1-1,-1 0,0 0,13-1,41-6,-41-2</inkml:trace>
  <inkml:trace contextRef="#ctx0" brushRef="#br0" timeOffset="30735.816">10373 7625,'-2'18,"-1"-8,0-1,2 1,-1 1,1-1,1 0,-1 0,2 0,0 0,0 1,0-1,2 0,-1-1,1 1,0 0,1-1,0 1,1-1,0 0,1 0,-3-6,0-1,1 1,-1 0,1-1,-1 0,1 0,0 0,0 0,0-1,0 0,0 1,1-1,-1-1,0 1,0-1,1 1,-1-1,0 0,1-1,-1 1,0-1,0 0,0 0,1 0,-1-1,0 1,0-1,-1 0,1 0,0-1,3-1,0 0,-1-1,0 0,0 0,0-1,0 0,-1 0,0 0,0-1,-1 1,1-1,-2 0,1 0,-1-1,2-5,-2 6,-1-1,-1 1,1-1,-1 1,0-1,-1 1,0-1,0 1,-1-1,0 1,-1-8,1 15,1 1,0-1,0 0,0 0,0 0,0 1,0-1,0 0,-1 0,1 0,0 0,0 0,0 1,0-1,-1 0,1 0,0 0,0 0,0 0,0 0,-1 0,1 0,0 0,0 1,0-1,-1 0,1 0,0 0,0 0,-1 0,1 0,0 0,0-1,0 1,-1 0,1 0,0 0,0 0,0 0,-1 0,1 0,0 0,0 0,0-1,0 1,-1 0,1 0,0 0,0 0,0 0,0-1,0 1,0 0,-4 21,5-12,-1 0,1 0,1 0,-1 0,1-1,1 1,0-1,0 1,0-1,1 0,1 0,-1-1,1 1,1 0,-4-5,1 0,-1 0,1 0,0 0,0 0,0-1,0 1,1-1,-1 0,1 0,-1 0,1 0,0-1,-1 0,1 1,0-1,0 0,0-1,0 1,0-1,0 0,0 0,0 0,0 0,0-1,0 0,0 0,0 0,0 0,0 0,-1-1,1 0,8-5,-1-2,0 1,-1-1,0-1,-1 0,0 0,0-1,-1 0,0 0,-1-1,-1 0,0-1,0 1,-1-1,0-3,2 5,-8 30,0-16,-1 4,0 1,1-1,-1 1,1 0,1-1,0 1,0 0,0-1,1 1,0 0,0-1,1 1,0-1,0 0,1 1,0-1,0 0,1-1,0 1,0-1,1 1,-1-1,1 0,1-1,-1 1,4 1,18 5,-2-4</inkml:trace>
  <inkml:trace contextRef="#ctx0" brushRef="#br0" timeOffset="32130.184">11163 7611,'-4'15,"2"0,0 0,1 0,0 0,1 1,1-1,0 0,1 0,1 0,1 0,0-1,0 1,6 9,-10-22,1-1,0 1,1-1,-1 1,0-1,0 1,0-1,1 0,-1 0,1 0,-1 0,1 0,-1 0,1 0,0 0,0 0,-1-1,1 1,0-1,0 1,-1-1,1 0,0 0,0 0,0 0,0 0,0 0,-1 0,1-1,0 1,0-1,-1 1,1-1,0 0,0 1,-1-1,1 0,-1 0,1 0,-1 0,1-1,57-54,-48 41,0 0,0-1,-1 0,-1 0,-1-1,-1 0,2-7,-11 30,0 0,0 0,0 0,1 0,0 0,0 1,0-1,1 1,0-1,1 0,-1 1,1-1,0 0,0 1,1-1,0 0,0 0,1 0,-1-1,1 1,1 0,-1-1,1 0,0 0,0 0,1 1,7 0,1 0,0 0,1-1,-1-1,1 0,0-1,0-1,0 0,0-1,0 0,0-1,1-1,11-2,4 1,0-1,-1-1,1-2,-1-1,0-1,-1-2,0-1,0-1,8-6,16-25,-51 41,0 1,0 0,-1 0,1-1,0 1,0 0,-1-1,1 1,-1-1,1 1,-1-1,0 1,1-1,-1 1,0-1,0 0,0 1,0-1,0 1,-1-1,1 1,0-1,-1 1,1-1,-1 1,0-1,1 1,-1 0,0-1,0 1,0 0,0 0,0-1,0 1,0 0,0 0,0 0,-1 0,1 0,-1 0,-7-3,0-1,0 1,-1 0,1 1,-1 0,0 0,0 1,0 1,-1 0,1 0,0 1,0 0,-1 0,1 2,0-1,-10 3,17-3,-1 0,0 0,0 0,1 0,-1 1,1-1,0 1,-1 0,1 0,0 0,0 0,0 1,0-1,0 1,1 0,-1-1,1 1,0 1,0-1,0 0,0 0,0 1,1-1,0 1,-1-1,1 1,0 0,1 0,-1-1,1 1,0 0,0 0,0 0,0-1,1 1,-1 0,1 0,0-1,0 1,0-1,1 1,-1-1,3 4,2-3,1 0,-1 0,1 0,1-1,-1 0,0 0,1-1,-1 0,1 0,0-1,-1 0,1-1,0 1,0-1,0-1,0 1,-1-1,1-1,0 0,-1 0,1 0,-1-1,0 0,0 0,0-1,0 0,2-1,0-1,-1 1,1-1,-1 0,-1-1,1 0,-1 0,0-1,-1 0,1 0,1-3,-6 33,-2-16,-1-1,1 0,1 0,-1 1,1-1,0 0,0 0,0 0,1 0,0 0,0 0,0 0,1-1,-1 1,1-1,0 1,0-1,1 0,-1 0,1-1,0 1,0-1,0 0,0 0,1 0,0 0,-1-1,1 0,0 0,4 2,-2-2,1 0,-1 0,0-1,0 0,1 0,-1 0,0-1,1 0,-1-1,0 0,1 0,-1 0,0-1,0 0,0-1,0 1,0-1,-1-1,1 1,-1-1,0 0,0 0,0-1,-1 0,5-5,3-3,0-2,-2 0,0 0,0-1,-1 0,-1-1,-1 0,-1 0,4-13,4-18,-2 0,-3-1,-2 0,-2 0,-2-1,-2 0,-3-23,1 71,0-5,1 0,-1 0,-1 0,1 1,-1-1,-1 0,1 0,-1 0,0 1,0-1,-1 1,0 0,0 0,-1 0,1 0,-1 0,-1 1,-2-4,3 9,1-1,-1 1,0-1,1 1,-1 0,0 1,1-1,-1 0,0 1,1 0,-1 0,1 0,-1 0,1 1,-1-1,1 1,0 0,0 0,0 0,0 1,0-1,0 1,1-1,-1 1,1 0,0 0,0 0,0 0,0 0,0 1,-11 15,0 0,1 2,1-1,0 2,2-1,1 1,1 1,0-1,2 1,1 1,0-1,2 0,1 1,0-1,2 1,2 13,0-22,0-1,1 0,1 0,0 0,1 0,0-1,1 0,0 0,1 0,1-1,0 0,0-1,1 0,1-1,0 0,0 0,1-1,0-1,1 0,-1-1,2 0,-1-1,1 0,0-1,0-1,0 0,1-1,-1 0,7-1,-15-1,-1-1,1 0,-1-1,1 1,0-1,-1 0,1 0,-1-1,1 0,-1 0,0 0,0 0,0-1,0 0,0 0,-1 0,1-1,-1 0,0 0,0 0,0 0,-1 0,1-1,1-3,-1 4,0-1,0 1,1 0,-1 0,1 0,0 0,0 1,0 0,1 0,-1 0,1 1,0 0,-1 0,1 0,0 1,0 0,6-1,-6 1,44-9,-30 6,1 0,-1-1,1-1,-2 0,14-8,-31 14,-1-1,1 0,-1 0,0 0,1 0,-1 0,0 0,0 0,0 0,1 0,-1-1,0 1,-1 0,1-1,0 1,0-1,-1 1,1-1,0 1,-1-1,0 1,1-1,-1 1,0-1,0 0,0 1,0-1,0 0,0 1,0-1,0 1,-1-1,1 0,-1 1,1-1,-1 1,0-1,0 1,1-1,-1 1,0 0,0-1,0 1,0 0,-1 0,1 0,0 0,0 0,-1 0,1 0,-1 0,0 0,-2-3,-1 0,-1 0,1 1,-1-1,1 1,-1 0,0 1,0-1,0 1,0 0,0 1,-1 0,1 0,0 0,-1 1,1-1,-1 1,1 1,-1 0,1 0,0 0,-1 0,1 1,0 0,0 1,0-1,0 1,1 0,-1 0,1 1,0 0,0 0,-3 2,2 1,0 0,0 0,1 0,0 1,0 0,0 0,1 0,1 1,-1-1,1 1,1 0,0-1,0 1,0 1,2-5,-1 0,1-1,0 1,1 0,-1-1,1 1,-1 0,1-1,1 1,-1-1,1 1,0-1,0 0,0 0,0 0,1 0,-1 0,1 0,0 0,0-1,1 0,-1 1,1-1,0-1,-1 1,1 0,0-1,1 0,15 6,1-1,0-1,0-1,0 0,1-2,-1-1,1 0,0-2,0 0,-1-1,1-2,49-6,-10-3</inkml:trace>
  <inkml:trace contextRef="#ctx0" brushRef="#br0" timeOffset="34636.055">14321 7625,'-9'-7,"0"1,-1 0,0 0,0 1,-1 0,1 1,-1 0,0 1,0 0,0 1,-1 0,1 1,0 0,-1 1,1 0,-1 1,1 0,0 0,-1 2,1-1,0 1,0 1,1 0,-1 1,1 0,0 0,0 1,1 0,-1 1,1 0,1 0,-1 1,-6 8,-32 62,45-75,1 0,-1 1,1-1,0 1,0-1,0 1,1 0,0-1,-1 1,1 0,0-1,1 1,-1 0,0-1,1 1,0-1,0 1,0-1,1 1,-1-1,1 0,-1 1,2 0,-1-2,0 0,0 0,1 0,-1-1,0 1,1 0,-1-1,1 0,0 0,-1 0,1 0,0 0,0 0,0-1,-1 1,1-1,0 0,0 0,0 0,0 0,0-1,-1 1,1-1,0 1,0-1,69-28,-53 18,-1-1,-1-1,0 0,-1-1,0-1,-1-1,0 0,-2 0,0-2,-1 0,-1 0,0-1,-1 0,-2-1,0 0,-1 0,0-1,-2 0,-1 0,0 0,-1-17,3-49,-5 0,-5-39,-6 70,10 56,-1 0,0 0,1-1,-1 1,1 0,-1 0,0 0,1 0,-1 0,0 0,1 0,-1 0,0 0,1 0,-1 0,0 1,1-1,-1 0,0 0,1 1,-1-1,1 0,-1 1,1-1,-1 1,0-1,1 1,0-1,-1 1,1-1,-1 1,1-1,0 1,-1-1,1 1,0 0,-1-1,1 1,0-1,0 1,0 0,0-1,0 1,0 0,0 0,-1 0,-16 37,1 2,2 0,2 1,1 0,2 0,-2 36,5-35,2 0,2 1,4 39,-2-69,2 1,0-1,0 0,1-1,1 1,0 0,0-1,2 0,-1 0,2 0,-1-1,2 0,-1 0,8 6,-10-11,1-1,0 0,1 0,-1-1,1 1,0-2,0 1,0-1,0 0,1 0,-1-1,1 0,0 0,0-1,0 0,-1 0,1-1,0 0,0 0,0-1,0 0,0-1,-1 0,5-1,-1 0,-1-1,0 0,0-1,0 0,-1 0,0-1,0 0,0-1,-1 0,0 0,0-1,-1 0,0 0,0-1,-1 0,0 0,3-6,-6 9,-2 3,0 0,0 0,0 0,0 1,1-1,-1 1,1-1,0 1,0 0,0-1,0 1,0 0,0 0,1 0,-1 1,1-1,-1 1,1-1,0 1,-1 0,1 0,1 0,1 1,0-1,0 1,0-1,0 1,-1-2,1 1,0 0,0-1,-1 0,1 0,-1 0,1-1,-1 1,0-1,0 0,0 0,0-1,-1 1,0-1,1 0,-1 0,0 0,-1 0,1 0,-1-1,0 1,0-1,0 1,0-1,-1 0,1-3,-3 6,1-1,-1 1,0-1,0 1,0-1,0 1,0-1,0 1,-1 0,1-1,-1 1,1 0,-1 0,0 0,0 1,0-1,0 0,0 1,0-1,-1 1,1 0,0-1,-1 1,1 0,-1 0,1 1,-1-1,1 1,-1-1,0 1,1 0,-1 0,0 0,1 0,-1 0,0 1,1-1,-1 1,1 0,-1 0,1-1,-1 2,1-1,0 0,-1 0,1 1,0 0,0-1,0 1,0 0,-7 6,0 1,1 0,0 1,1 0,0 0,1 0,0 1,0 0,1 0,1 0,0 1,0 0,1 0,0 0,1 0,1 0,0 0,1 2,0-10,0 0,1 0,0 0,-1 0,1-1,1 1,-1 0,0-1,1 1,0-1,0 0,0 1,0-1,1 0,-1 0,1 0,-1-1,1 1,0-1,0 1,0-1,1 0,-1 0,1 0,-1-1,1 1,3 0,6 2,1 0,0-1,0-1,0 0,0-1,1-1,-1 0,140-16,-81 1</inkml:trace>
  <inkml:trace contextRef="#ctx0" brushRef="#br0" timeOffset="36122.687">16216 7480,'-12'6,"-1"0,1 1,0 1,1 0,0 0,0 1,1 1,0 0,0 0,1 1,1 0,-1 1,2-1,0 2,0-1,2 1,-1 0,6-10,-1-1,1 1,0-1,0 1,0 0,0-1,0 1,1-1,-1 1,1-1,0 1,-1-1,1 1,0-1,1 0,-1 1,0-1,1 0,-1 0,1 0,0 0,-1 0,1 0,0 0,0-1,0 1,1-1,-1 0,0 1,0-1,2 0,80 23,-53-20,1-1,-1-1,1-2,0-2,-1 0,1-3,-1 0,0-2,-1-1,16-7,27-30,-71 44,-1-1,1 1,-1 0,1 0,-1 0,0-1,0 1,0-1,0 1,0-1,0 0,0 1,0-1,0 0,-1 1,1-1,-1 0,1 0,-1 0,0 0,1 1,-1-1,0 0,-1 0,1 0,0 0,0 0,-1 1,1-1,-1 0,1 0,-1 1,0-1,0 0,0 1,0-1,0 0,0 1,0 0,0-1,-1 1,1 0,-1-1,1 1,0 0,0 0,0 0,0 0,0 0,-1 0,1 0,0 0,0 1,-1-1,1 0,-1 1,1-1,-1 1,1-1,-1 1,1 0,-1 0,1 0,-1 0,0 0,1 0,-1 0,1 0,-1 1,1-1,-1 0,1 1,-1-1,1 1,0 0,-1 0,1-1,0 1,-1 0,1 0,0 0,0 0,0 0,0 1,0-1,-1 2,0 0,0 0,1-1,-1 1,1 1,0-1,0 0,0 0,1 0,-1 1,1-1,-1 0,1 0,0 1,0-1,1 0,-1 1,1-1,0 2,2 1,1 0,-1 0,1 0,1 0,-1-1,1 1,0-1,0 0,1-1,-1 1,1-1,0 0,0-1,0 1,1-1,-1 0,1-1,0 0,0 0,0 0,0-1,0 0,0 0,0-1,1 0,-5 1,0-1,0 0,0 0,-1 0,1-1,0 1,0-1,-1 1,1-1,0 0,-1 0,1 0,-1 0,1-1,-1 1,1-1,-1 1,0-1,0 0,0 0,0 0,0 0,0 0,-1 0,1-1,-1 1,1-1,-1 1,0-1,0 1,0-1,0 0,0 1,-1-1,0 0,1 0,-1 1,0-4,0 0,0 0,0 0,0-1,-1 1,0 0,-1 0,1 0,-1 0,0 0,-1 1,1-1,-1 0,0 1,0 0,-1 0,0 0,-2-2,-2 0,0 1,-1 0,0 0,0 1,-1 1,1-1,-1 1,0 1,0 0,0 0,-1 1,1 1,0-1,-1 2,1-1,-4 2,29 4,186-1,-154-7,0 3,0 1,18 5,-60-6,-1 0,1 0,-1 1,1-1,-1 1,0 0,1 1,-1-1,0 1,0 0,0 0,0 0,0 0,0 1,-1-1,1 1,-1 0,0 0,0 1,0-1,0 0,0 1,-1 0,1 0,-1 0,0 0,0 0,-1 0,1 0,-1 1,0 0,1 79,-1-82,0-1,0 1,1-1,-1 1,0-1,1 0,-1 1,1-1,0 0,-1 0,1 0,0 0,0 0,0-1,-1 1,1 0,0-1,0 1,0-1,0 0,0 0,0 0,0 0,0 0,0 0,0 0,0-1,0 1,0-1,0 1,0-1,0 0,0 0,-1 0,1 0,0 0,-1 0,1 0,-1-1,2 0,7-3,-1-1,0 0,0 0,0-1,-1 0,0-1,0 0,-1 0,0 0,0-1,-1 0,0 0,-1-1,0 0,0 0,-1 0,-1 0,1-1,-1-4,-4 20,0-1,1 1,-1 0,1-1,0 1,0 0,1 0,-1 0,1-1,0 1,0 0,0-1,1 1,0-1,0 0,0 1,0-1,1 0,-1 0,1 0,0-1,0 1,1-1,-1 0,1 1,0-1,0-1,0 1,0-1,3 2,0-2,-1 0,0 0,0-1,1 0,-1 0,1-1,-1 0,1 0,-1-1,0 1,1-1,-1-1,0 1,1-1,-1 0,0-1,-1 1,1-1,0 0,-1-1,1 1,-1-1,0 0,0 0,3-4,-1 0,0 1,-1-1,0 0,0-1,-1 0,0 1,0-2,-1 1,0 0,-1-1,0 0,0 0,-1 0,-1 0,1 0,-2-1,0 11,0 1,-1-1,1 1,-1-1,1 1,-1-1,1 1,-1-1,1 0,-1 1,0-1,1 0,-1 0,1 1,-1-1,0 0,1 0,-1 0,0 0,1 0,-1 0,0 0,1 0,-1 0,0 0,1 0,-1 0,1-1,-1 1,0 0,1 0,-1-1,1 1,-1 0,0-1,1 1,-1 0,1-1,-1 1,1-1,0 1,-1-1,1 1,-1-1,1 1,0-1,-1 0,1 1,0-1,0 1,0-1,-1 0,1 1,0-1,0 0,0 1,0-1,0 0,0 1,0-1,0 0,1 1,-1-1,0 0,0 0,-2 5,-1-1,0 1,1 0,0-1,0 1,0 0,1 0,-1 0,1 0,0 1,0-1,1 0,-1 0,1 1,0-1,0 0,0 1,0-1,1 0,0 0,0 1,0-1,0 0,1 0,0 0,0 0,0 0,0-1,0 1,1-1,-1 1,1-1,0 0,2 2,9 3,0-1,1 0,0-1,0-1,0 0,1-1,0 0,0-2,0 0,0 0,0-2,4 0,-16 0,69 3,-5-1</inkml:trace>
  <inkml:trace contextRef="#ctx0" brushRef="#br0" timeOffset="36932.634">18243 7611,'-8'-8,"1"1,-1 0,-1 0,1 1,-1 0,0 0,-1 1,1 0,-1 1,0 0,0 0,0 1,-1 1,1 0,-1 0,1 1,-1 0,0 1,0 0,1 1,-1 0,0 0,1 1,0 1,-1 0,1 0,0 1,0 0,1 1,-3 1,10-4,-1 0,0 0,1 0,-1 1,1-1,0 0,0 1,0 0,0-1,0 1,1 0,-1 0,1 0,0 0,0 0,0 1,0-1,0 0,1 0,-1 1,1-1,0 0,0 0,0 1,1-1,-1 0,1 1,0-1,0 0,0 0,0 0,0 0,1 0,-1 0,1 0,0 0,0-1,0 1,0-1,0 1,3 1,7 3,0 0,0-1,1-1,0 0,1 0,-1-2,1 1,-1-2,1 0,0 0,0-2,0 1,0-2,0 0,2-1,-9 2,0 0,1-1,-1 0,0 0,1-1,-1 0,0 0,0-1,0 0,-1 0,1 0,-1-1,1 0,-1 0,-1-1,1 0,-1 0,1 0,-1-1,-1 0,1 1,-1-2,0 1,0 0,-1-1,0 0,0 0,-1 0,0 0,0 0,0-50,-6 82,4-18,1 0,0 0,0 0,0 0,1-1,0 1,0-1,1 1,-1-1,1 0,1 0,-1 0,1 0,0-1,1 1,-1-1,1 0,0 0,0-1,1 0,-1 0,1 0,0 0,0-1,0 0,0 0,1-1,-1 0,1 0,0 0,0-1,-1 0,1 0,0-1,0 1,0-2,0 1,0-1,-1 0,1 0,0-1,3-3,0 0,0 0,0-1,-1 0,0-1,0 0,-1-1,0 0,0 0,0 0,-1-1,-1 0,0-1,0 1,0-1,-2-1,1 1,-1 0,1-7,-4 2,-7 17,-12 22,16-21,-1 0,1 0,1 1,-1-1,0 1,1-1,0 1,0 0,0-1,0 1,0 0,1 0,0 0,0-1,0 1,0 0,0 0,1 0,0 0,0-1,0 1,0 0,0-1,1 1,0-1,0 1,0-1,0 0,0 0,0 0,1 0,0 0,-1 0,1-1,0 1,0-1,8 2,-1-1,0 0,1-1,-1 0,1 0,0-1,-1 0,1-1,0 0,0-1,-1 0,1-1,0 0,-1-1,0 0,1-1,-1 0,1-1,-7 3,0 0,0 0,0 0,0-1,0 0,-1 0,1 0,-1 0,0-1,0 1,0-1,0 1,0-1,-1 0,0 0,0-1,0 1,0 0,-1-1,1 1,-1-1,-1 1,1-1,0 0,-1 1,0-1,0 0,0 1,-1-1,0 0,0 1,-8-3,5 26,4-13,0 0,1-1,-1 1,1-1,1 1,-1-1,1 1,0-1,0 0,0 0,1 0,0 0,0 0,0 0,0-1,1 0,0 0,0 0,0 0,0 0,1-1,-1 0,1 0,4 3,6 2,1-1,0 0,0-2,0 1,0-2,1 0,11 1,87 5,-63-9</inkml:trace>
  <inkml:trace contextRef="#ctx0" brushRef="#br0" timeOffset="37747.604">19428 7691,'-4'-13,"0"1,-1 0,0 1,-1-1,0 1,-1 0,0 0,-1 1,-2-2,7 9,0-1,0 1,-1 0,1-1,-1 2,0-1,0 0,0 1,-1 0,1 0,0 0,-1 0,1 1,-1-1,1 1,-1 1,0-1,0 1,1-1,-1 1,0 1,0-1,1 1,-1-1,0 1,0 1,-1 0,0 1,0 0,0 0,1 0,-1 1,1 0,0 0,0 0,0 1,1 0,0 0,0 0,0 0,0 0,1 1,0 0,0 0,0 0,1 0,0 0,0 0,0 1,1-1,0 1,1-1,-1 1,1-1,0 1,1-1,0-2,-1-1,2 1,-1-1,0 1,1-1,0 0,-1 0,1 1,1-1,-1-1,0 1,1 0,-1 0,1-1,0 0,0 1,0-1,0 0,0-1,0 1,1 0,-1-1,1 0,-1 0,1 0,1 0,3 1,1 0,-1-1,1-1,0 1,-1-1,1-1,0 0,-1 0,1 0,6-3,-6 1,1-1,-1 0,0 0,0-1,0 0,-1-1,0 0,0 0,0-1,-1 0,0 0,0 0,-1-1,0 0,0-1,-1 1,4-9,0-2,-2 0,0 0,-1-1,-1 0,0 0,-2 0,0-1,-1-6,2-46,-4-1,-2 1,-8-41,-12 36,21 77,1 0,-1 0,1 0,-1 0,1 1,-1-1,0 0,0 0,1 0,-1 1,0-1,0 0,0 1,0-1,0 1,0-1,0 1,0 0,0-1,0 1,0 0,0-1,0 1,0 0,0 0,0 0,0 0,0 0,0 0,0 0,0 1,-1-1,1 0,0 1,0-1,0 0,0 1,1-1,-1 1,0 0,0-1,0 1,0 0,0-1,1 1,-1 0,0 0,1 0,-1 0,1 0,-1 0,-32 51,22-29,1 1,2 1,0-1,1 1,2 1,1-1,0 1,2 0,1-1,3 27,-1-36,0 1,2 0,0-1,1 1,1-1,0 0,1 0,1-1,0 0,1 0,1-1,0 1,1-2,0 0,1 0,1-1,5 5,-11-12,0 1,1-1,-1 0,1-1,0 0,0 0,0 0,0-1,1 0,0-1,-1 1,1-1,0-1,0 0,0 0,0 0,0-1,0 0,0-1,0 0,0 0,0 0,0-1,0-1,-1 1,1-1,-1 0,1-1,-1 0,0 0,-1-1,1 1,-1-1,0-1,0 1,0-1,-1 0,0 0,3-6,10-57,-19 73,0 0,1-1,-1 1,1 0,0 0,1 0,-1 0,1 0,-1 0,1 0,0 0,1-1,-1 1,1 0,-1-1,1 1,0-1,0 0,1 0,-1 1,1-1,-1-1,1 1,0 0,0-1,0 1,1-1,-1 0,1 0,-1 0,1-1,-1 1,1-1,0 0,0 0,1 0,0 1,0-1,0 0,0 0,-1 0,1 0,0-1,0 0,0 0,0 0,0 0,0-1,0 0,0 0,0 0,0-1,0 0,-1 0,1 0,-1 0,0-1,1 1,-1-1,0 0,-1-1,1 1,0-1,-1 1,0-1,0 0,0 0,0-1,-1 1,0-1,1 1,-2-1,1 1,0-1,-1 0,0-1,-1 1,0 1,0 0,-1 0,1 0,-1-1,0 1,0 0,0 0,-1 0,0 0,1 1,-1-1,-1 0,1 1,0-1,-1 1,0 0,0 0,0 0,0 0,0 0,-1 1,1-1,-1 1,1 0,-1 0,0 0,0 1,-4-2,-1 0,0 0,0 1,0 0,-1 0,1 1,0 0,-1 1,1 0,-1 1,1 0,-1 0,1 1,-1 0,2 1,1 0,-1 0,1 1,-1 0,1 0,0 1,1 0,-1 0,1 1,0 0,0 0,1 0,0 1,0-1,-2 5,5-8,0 0,1 0,-1 0,1 1,-1-1,1 0,0 1,1-1,-1 1,0 0,1-1,0 1,0-1,0 1,0-1,1 1,-1 0,1-1,0 1,0-1,0 0,1 1,-1-1,1 0,0 0,0 0,0 0,0 0,0 0,0 0,1-1,0 1,-1-1,1 0,0 0,1 1,5 2,0 0,1-1,-1 0,1 0,0-1,0 0,0-1,1 0,-1-1,4 1,24 1</inkml:trace>
  <inkml:trace contextRef="#ctx0" brushRef="#br0" timeOffset="38048.443">20059 7322,'-1'-3,"-3"-8,0 0,-1 1,-1 0,1 0,-2 0,1 1,-1 0,-1 0,0 0,7 8,0 0,-1 0,1 1,0-1,0 0,0 1,-1-1,1 1,0-1,0 1,-1 0,1-1,0 1,-1 0,1 0,-1 0,1 0,0 0,-1 0,1 0,0 1,-1-1,1 0,0 1,-1-1,1 1,0 0,0-1,0 1,-1 0,1 0,0-1,0 1,0 0,0 0,0 0,1 0,-1 0,0 1,0-1,1 0,-1 0,1 1,-1 0,-24 60,20-49,2 0,-1 1,2-1,0 1,0-1,1 1,1 0,1 0,-1-1,2 1,0-1,1 1,0-1,1 0,0 0,1 0,1 0,0-1,1 0,0 0,0-1,2 0,-1 0,1-1,1 0,0-1,0 0,1 0,0-1,0-1,8 4,5-2,0-1,1-1,0-2,0 0,1-2,-1 0,1-2,0-1,-1-1,11-3,1-1,-7-1</inkml:trace>
  <inkml:trace contextRef="#ctx0" brushRef="#br0" timeOffset="40785.06">21415 7387,'0'16,"0"14,0 13,3 10,-1 8,1 5,0 1,-2 0,0-4,0-3,-3-8,-6-7,-1-13</inkml:trace>
  <inkml:trace contextRef="#ctx0" brushRef="#br0" timeOffset="41385.524">21376 7651,'-39'-206,"40"204,0-1,0 1,-1 0,1 0,1 0,-1 0,0 0,0 0,1 0,-1 0,1 0,0 1,-1-1,1 1,0-1,0 1,0 0,0 0,0 0,0 0,0 0,1 0,-1 0,0 1,0-1,1 1,-1-1,0 1,1 0,-1 0,1 0,-1 0,0 1,0-1,1 1,-1-1,0 1,0 0,1 0,-1 0,1 1,11 0,0 0,0 2,-1 0,1 0,-1 1,0 1,-1 0,1 1,-1 0,-1 1,1 0,-1 1,0 0,-1 1,5 6,-13-14,-1 0,1 0,0 0,-1 0,0 0,0 1,1-1,-1 0,0 1,-1-1,1 1,0-1,-1 1,0 0,1-1,-1 1,0 0,0-1,0 1,-1-1,1 1,-1 0,1-1,-1 1,0-1,0 1,0-1,0 0,-1 1,1-1,-1 0,1 0,-1 0,0 0,0 0,1 0,-1-1,-1 1,1-1,0 1,0-1,-1 0,1 1,0-1,-1 0,0 0,-11 4,1-1,-1 0,0-1,0-1,0 0,0-1,-1 0,1-1,0 0,-4-2,1-1,44-6,5 7,186-23,-201 21,1 0,-1-1,0-1,0-1,0 0,-1-2,-1 1,1-2,-1 0,13-12,13-35,-40 55,0 1,-1-1,1 1,0-1,-1 0,1 1,-1-1,0 0,1 1,-1-1,0 0,0 0,0 1,0-1,-1 0,1 1,0-1,-1 0,1 1,-1-1,1 0,-1 1,0-1,0 1,0-1,0 1,0-1,0 1,0 0,0 0,0-1,-1 1,1 0,-1 0,1 0,0 0,-2 0,-4 0,0-1,0 2,0-1,0 1,0 0,0 1,0 0,0 0,0 0,0 1,0 0,1 0,-1 1,1-1,-1 2,1-1,0 1,0 0,1 0,-1 0,-1 2,3-3,0-1,1 0,-1 1,0 0,1 0,0 0,-1 0,1 1,0-1,1 1,-1 0,1 0,0 0,-1 0,2 0,-1 0,0 1,1-1,0 0,0 1,0-1,1 1,0 0,-1-1,2 1,-1-1,0 1,1-1,0 1,0-1,0 1,1-1,-1 0,1 0,0 1,0-1,1 0,-1-1,2 3,10 3,1 0,0 0,0-2,1 0,0-1,0 0,0-1,1-1,0-1,-1 0,1-1,0-1,0 0,10-2,63 1,-9-4</inkml:trace>
  <inkml:trace contextRef="#ctx0" brushRef="#br0" timeOffset="53034.405">22928 7480,'-1'-4,"0"0,0 0,-1 0,0 0,0 0,0 1,0-1,-1 1,1-1,-1 1,0 0,0 0,0 0,0 0,-1 1,1-1,-1 1,1 0,-1 0,0 0,0 1,0-1,0 1,0 0,0 0,0 0,-1 1,1-1,0 1,0 0,0 0,-1 1,1-1,0 1,-4 1,2 0,-1 1,1 0,-1 0,1 1,0 0,0 0,0 0,1 1,-1-1,1 1,1 1,-1-1,0 1,1-1,0 1,1 1,-1-1,1 0,1 1,-1 0,1 0,0-1,0 1,1 0,0 0,0 1,1-1,0 0,0 0,1 0,0 0,0 3,1-7,-1 1,1 0,0-1,0 1,0-1,0 1,1-1,-1 0,1 0,0 0,0-1,0 1,0-1,1 1,-1-1,0 0,1 0,0-1,-1 1,1-1,0 0,0 0,0 0,0 0,0-1,0 1,2-1,4 0,-1 0,1 0,0-1,0 0,-1-1,1 0,-1-1,0 0,0 0,9-5,-5 0,0-1,-1 0,0-1,-1-1,0 1,-1-2,0 1,-1-2,0 1,-1-1,0 0,-1-1,0 0,-2 0,1-1,-2 1,0-1,0 0,-2 0,0 0,0-1,-2 1,0 0,-1-5,3-16,-3 1,0 0,-2 0,-2 0,-2 0,0 0,-3 1,-2-5,12 38,0 0,0 0,0 0,0 0,0 0,0 0,0 0,0 0,-1 0,1 0,0 0,-1 0,1 0,-1 0,1 0,-1 0,1 0,-1 0,0 0,1 1,-1-1,0 0,0 0,1 1,-1-1,0 1,0-1,0 1,0-1,0 1,0-1,0 1,0 0,0-1,0 1,0 0,0 0,0 0,0 0,0 0,0 0,-1 0,1 0,0 0,0 1,0-1,0 0,0 1,0-1,0 1,1-1,-1 1,-1 0,-3 10,0 0,1 1,0 0,1 0,0 0,1 0,0 0,1 1,0-3,-4 40,2 0,2-1,3 1,1 0,3-1,10 40,-15-79,0 0,1 0,0 0,1 0,0 0,0-1,1 1,1-1,-1 0,1 0,1 0,0-1,0 0,1 0,-1-1,2 1,-1-1,1-1,5 4,-9-9,0 0,0 0,1 0,-1-1,0 0,0 1,0-2,1 1,-1 0,0-1,0 0,0 0,0 0,1 0,-2-1,1 1,0-1,0 0,0 0,-1-1,1 1,-1-1,0 0,2-1,3-4,0 0,0 0,-1-1,0 0,0 0,-1-1,-1 0,4-8,-4 5,0 0,-1 0,-1 0,0 0,-1-1,-1 0,0 1,0-8,11 122,-9-94,-1-1,2 1,-1-1,1 0,0 0,0 0,1 0,0-1,0 0,0 0,0 0,1 0,0-1,0 0,0 0,7 2,-9-4,0 0,0-1,0 1,0-1,0 0,0 0,0-1,1 1,-1-1,0 0,0 0,1 0,-1-1,0 0,0 1,0-1,0-1,0 1,0-1,0 1,0-1,0 0,-1-1,1 1,-1 0,1-1,-1 0,0 0,0 0,8-12,-1 1,-1-1,-1-1,0 0,0 0,-2 0,0-1,-1 0,-1 0,0 0,-2-1,2-16,-5 48,2 0,0 0,1 0,0 0,1 0,0 0,1-1,1 0,0 0,1 0,0 0,1-1,0 0,1 0,1-1,0 0,10 9,-16-17,0-1,0 0,0 0,0 0,0 0,1 0,-1-1,1 0,-1 1,1-1,-1-1,1 1,0 0,0-1,-1 0,1 0,0 0,0 0,-1-1,1 1,0-1,-1 0,1 0,-1 0,1-1,-1 1,1-1,-1 0,0 0,0 0,0 0,0 0,0-1,-1 0,1 1,-1-1,1 0,-1 0,0 0,0 0,1-4,2-6,-1-1,-1 0,0-1,-1 1,0 0,-1-1,-1 0,0 1,-1-4,1-26,0 43,0 0,-1 0,1 0,0 0,0 0,0 0,0 1,0-1,0 0,0 0,1 0,-1 0,0 0,0 0,1 1,-1-1,0 0,1 0,-1 0,1 1,-1-1,1 0,-1 1,1-1,0 0,-1 1,1-1,0 1,-1-1,1 1,0-1,0 1,0 0,-1-1,1 1,0 0,0 0,0-1,0 1,0 0,0 0,-1 0,1 0,0 0,0 0,0 0,0 1,0-1,0 0,-1 0,1 1,0-1,0 0,0 1,-1-1,1 1,0-1,0 1,193 40,-191-41,0 1,0-1,0 1,0 0,0 0,-1 0,1 0,0 1,0-1,-1 1,1 0,-1 0,1-1,-1 2,0-1,0 0,0 0,0 1,0-1,0 1,-1-1,1 1,-1 0,0 0,0 0,0-1,0 1,0 0,-1 0,1 0,-1 1,0-1,0 0,-12 58,-1 29,14-86,1-1,0 0,0 0,0 1,0-1,1 0,-1-1,1 1,0 0,0-1,0 1,0-1,0 0,0 0,0 0,1-1,-1 1,1-1,-1 1,1-1,0-1,-1 1,1 0,0-1,0 0,0 0,-1 0,1 0,0 0,0-1,-1 0,2 0,-2 1,88-7,-49 1</inkml:trace>
  <inkml:trace contextRef="#ctx0" brushRef="#br0" timeOffset="53715.132">24521 7467,'-14'-1,"1"0,-1 1,0 0,0 1,1 1,-1 0,1 1,-1 1,1 0,0 0,0 1,1 1,-1 0,1 1,1 0,-1 1,-7 8,17-15,1 0,-1 0,1 0,0 0,-1 1,1-1,0 1,0-1,0 1,0-1,0 1,0-1,1 1,-1 0,0 0,1-1,0 1,-1 0,1 0,0 0,0-1,0 1,0 0,0 0,0 0,0-1,1 1,-1 0,1 0,-1 0,1-1,0 1,0 0,0-1,0 1,0-1,0 1,0-1,0 0,0 1,1-1,-1 0,1 0,7 3,1-1,0 0,0-1,0 0,0 0,0-1,0-1,1 1,-1-2,0 0,0 0,0 0,0-1,0-1,0 0,0 0,-1-1,0 0,8-5,-10 6,-1 0,0-1,0 0,0 0,0 0,0-1,-1 0,0 0,0 0,0 0,-1-1,0 0,0 0,0 0,-1-1,0 1,0-1,0 1,-1-2,-2 8,0 0,-1 0,1 1,0-1,-1 0,1 0,0 0,-1 0,1 0,0 0,-1 0,1 0,0-1,-1 1,1 0,0 0,-1 0,1 0,0 0,-1 0,1-1,0 1,-1 0,1 0,0-1,0 1,0 0,-1 0,1-1,0 1,0 0,0 0,-1-1,1 1,0 0,0-1,0 1,0 0,0-1,0 1,0 0,0-1,0 1,0 0,0-1,0 1,0 0,-2 3,0 1,0 0,1 0,0 0,0 1,0-1,0 0,0 0,1 0,0 1,0-1,0 0,1 0,-1 1,1-1,0 0,0 0,0 0,1 0,-1 0,1 0,0 0,0 0,1-1,-1 1,1-1,0 0,0 0,0 0,0 0,0 0,0 0,1-1,0 0,-1 0,4 2,4 0,-1-1,1 0,-1 0,1-1,0 0,0-1,0 0,0-1,1 0,-1-1,0 0,0-1,0 0,-1 0,1-1,-1-1,1 0,-1 0,0-1,4-3,0 0,0-1,-1 0,0 0,-1-1,0-1,0 0,-2-1,1 0,-1-1,-1 0,0 0,-1-1,0 0,-1-1,3-18,-1-1,-2 0,-1-1,-1 1,-3-1,0 0,-2 0,-2 1,-2-3,3-7,-3-1,-2 1,-2 0,-2 0,-2-1,-15-3,26 47,1 0,-1 1,0-1,0 0,0 0,0 1,0-1,0 1,0-1,-1 1,1-1,0 1,0 0,0 0,0-1,0 1,-1 0,1 0,0 0,0 0,0 0,-1 1,1-1,0 0,0 1,0-1,0 0,0 1,0-1,0 1,0 0,0-1,0 1,0 0,0-1,0 1,0 0,0 0,1 0,-1 0,0 0,0 1,-8 13,0 1,0 1,2 0,0 0,1 0,1 1,1 0,0 0,1 0,1 0,0 7,-4 17,2 0,1 1,3-1,1 0,2 0,2 0,2 0,1 0,3-1,1-1,2 0,1 0,2-2,4 4,27 19,-47-60,0-1,1 0,-1 0,0 0,0 0,0 0,0 0,0 0,1-1,-1 1,0 0,0-1,0 1,0-1,0 1,0-1,0 1,0-1,0 0,0 1,0-1,0 0,-1 0,1 0,0 1,0-1,-1 0,1 0,-1 0,1 0,-1 0,1 0,-1-1,0 1,1 0,-1 0,0 0,0 0,0 0,0-1,0 1,0 0,0 0,0 0,0 0,-1 0,1-1,0 1,-1 0,0-1,1-38,-2-2</inkml:trace>
  <inkml:trace contextRef="#ctx0" brushRef="#br0" timeOffset="54234.046">24718 7151,'75'23,"1"-2,1-4,1-4,31 1,47 8,-125-17,5 0,-2 2,1 1,-1 1,9 6,-41-15,0 0,0 0,-1 0,1 1,0-1,0 0,-1 1,1 0,-1-1,1 1,0 0,-1 0,1 0,-1 0,0 0,1 0,-1 0,0 0,0 0,1 1,-1-1,0 1,0-1,0 1,-1-1,1 1,0-1,-1 1,1 0,-1-1,1 1,-1 0,0-1,0 1,1 0,-1 0,-1-1,1 1,0 0,0 0,-1-1,1 1,-1 0,1-1,-2 3,-7 6,-1 0,0-1,0 0,-1-1,-1 0,1 0,-10 4,-19 12,30-17,0-1,1 2,-1-1,1 1,0 0,1 1,0 0,1 1,0-1,0 1,-1 3,7-11,1 0,-1 0,0-1,1 1,-1 0,1 0,-1 0,1 0,0 0,0 0,0 0,0 0,0-1,0 1,1 0,-1 0,1 0,-1 0,1 0,0-1,0 1,-1 0,1-1,0 1,1 0,-1-1,0 1,0-1,1 0,-1 1,1-1,-1 0,1 0,-1 0,1 0,0 0,-1 0,1 0,1 0,77 14,-70-15,0 0,0 0,0-1,-1 0,1-1,0 0,-1 0,1-1,-1-1,0 1,0-2,0 1,0-1,-1 0,0-1,0 0,0 0,-1-1,0 0,0 0,-1-1,0 1,0-1,-1-1,0 1,0-1,-1 0,0 0,1-6,-3 6,0 0,-1 0,0 0,-1 0,0 0,0 0,-1 0,0 0,0 0,-1 0,1 8,1 0,-1 1,1-1,-1 0,1 1,-1-1,0 0,1 1,-1-1,0 1,1-1,-1 1,0-1,1 1,-1 0,0-1,0 1,0 0,0 0,1-1,-1 1,0 0,0 0,0 0,0 0,1 0,-1 0,0 0,0 1,0-1,0 0,0 0,1 1,-1-1,0 0,0 1,1-1,-1 1,0-1,1 1,-1-1,0 1,1-1,-1 1,1 0,-1-1,1 1,-1 0,1 0,-1-1,1 1,0 0,-1 0,1-1,0 1,0 0,0 0,-1 0,1 0,0 0,0-1,0 1,0 0,-2 4,0 0,0 0,0-1,1 1,0 0,0 1,0-1,0 0,1 0,0 0,0 0,0 0,1 1,0-1,0 0,0 0,0 0,1 0,0 0,0-1,0 1,0-1,1 1,0-1,0 0,0 0,1 0,-1 0,1 0,0-1,0 0,0 0,0 0,4 2,13 3,0-1,0 0,0-2,1-1,0 0,0-2,0 0,0-2,0 0,1-2,44 0</inkml:trace>
  <inkml:trace contextRef="#ctx0" brushRef="#br0" timeOffset="-209266.889">30456 7480,'0'2,"0"-1,0-1</inkml:trace>
  <inkml:trace contextRef="#ctx0" brushRef="#br0" timeOffset="-211815.007">26903 7164,'8'-48,"-4"74,-8 47,-4 0,-11 39,0 9,16-97,3-27</inkml:trace>
  <inkml:trace contextRef="#ctx0" brushRef="#br0" timeOffset="-210862.819">26535 7112,'-1'0,"1"-1,0 1,-1 0,1 0,-1 0,1 0,0-1,-1 1,1 0,0-1,-1 1,1 0,0 0,0-1,-1 1,1-1,0 1,0 0,0-1,-1 1,1 0,0-1,0 1,0-1,0 1,0-1,0 1,0 0,0-1,0 1,0-1,0 1,0 0,0-1,0 1,0-1,1 1,-1 0,0-1,0 1,0-1,1 1,-1 0,0-1,0 1,1 0,-1-1,0 1,1 0,-1 0,0-1,1 1,-1 0,0 0,1 0,-1-1,0 1,1 0,-1 0,1 0,30-3,220 27,273-12,-519-12,-4 0,1-1,-1 1,1 0,-1-1,1 1,-1 0,1 0,-1 0,1 0,-1 0,1 1,-1-1,1 0,-1 1,0-1,1 1,-1-1,1 1,-1 0,0 0,0-1,1 1,-1 0,0 0,0 0,0 0,0 0,0 1,0-1,0 0,0 0,-1 1,1-1,0 0,-1 1,1 0,-29 79,-52 234,80-315,0 1,1-1,-1 1,0-1,0 1,0-1,0 1,1-1,-1 1,0 0,0-1,0 1,0-1,0 1,0-1,0 1,-1-1,1 1,0-1,0 1,0-1,-1 1,1-1,0 1,0-1,-1 1,1-1,0 0,-1 1,1-1,0 1,-1-1,1 0,-1 1,1-1,-1 0,1 0,-1 1,1-1,-1 0,1 0,-1 0,1 0,-1 1,1-1,-1 0,1 0,-1 0,1 0,-1 0,7-132,13-168,-12 254,6 55,7 39,-19-43,0 0,0 0,1 0,-1 0,1 0,0 0,1 0,-1-1,1 1,0-1,0 0,0 1,1-1,0-1,-1 1,1-1,1 1,-1-1,0 0,1-1,-1 1,1-1,0 0,0 0,0 0,0-1,0 1,3-1,2-3,1 0,0-1,-1 0,1 0,-1-1,0-1,-1 0,1 0,-1-1,0 0,0 0,0-1,-1-1,0 1,-1-1,0 0,0-1,-1 0,0 0,3-5,20-39,-26 82,-6 53,4 227,0-295,0 1,1-1,0 1,1-1,1 0,0 0,1 0,4 8,17-2,-13-19</inkml:trace>
  <inkml:trace contextRef="#ctx0" brushRef="#br0" timeOffset="-210398.434">28206 7138,'-19'-6,"0"2,0 0,0 1,-1 1,1 1,-1 1,-13 2,27-2,0 1,1-1,-1 1,1 1,-1-1,1 1,0 0,0 0,0 1,0-1,0 1,0 0,1 1,-1-1,1 1,0 0,0 0,0 0,1 0,-1 1,1-1,0 1,0 0,1 0,-1 0,1 0,1 1,-2 2,2-5,1 0,-1-1,1 1,-1 0,1 0,0 0,0-1,1 1,-1 0,0 0,1 0,0-1,-1 1,1 0,0-1,0 1,1-1,-1 1,1-1,-1 1,1-1,0 0,-1 0,1 0,0 0,1 0,-1 0,0-1,0 1,1-1,-1 1,1-1,-1 0,1 0,0 0,-1 0,3 0,139 30,-117-28,-1 2,1 0,-1 2,-1 1,25 10,-47-17,0 0,0 0,0 0,0 0,0 1,0-1,0 1,-1-1,1 1,0 0,-1 0,0 0,1 1,-1-1,0 1,0-1,-1 1,1-1,0 1,-1 0,1 0,-1 0,0 0,0 0,0 0,-1 0,1 0,-1 1,0-1,1 0,-1 0,-1 0,1 1,0-1,-1 0,0 0,0 0,0 0,0 0,0 0,-2 3,-7 2,0-1,-1 0,0-1,-1 0,1 0,-1-1,0-1,-1 0,1-1,-1 0,1-1,-1 0,-9 0,-188 9,190-12,20 1,1 0,-1 0,0-1,0 1,0 0,0 0,1 0,-1 0,0 0,0 0,0-1,0 1,0 0,0 0,0 0,1 0,-1-1,0 1,0 0,0 0,0 0,0-1,0 1,0 0,0 0,0 0,0-1,0 1,0 0,0 0,0 0,0 0,0-1,0 1,0 0,-1 0,1 0,0-1,0 1,0 0,0 0,0 0,0 0,-1 0,1-1,0 1,0 0,0 0,0 0,-1 0,14-6</inkml:trace>
  <inkml:trace contextRef="#ctx0" brushRef="#br0" timeOffset="-210128.814">28667 7256,'2'-2,"5"-1,9 0,7 1,10 0,10 1,6 1,2 0,-1 0,-4 0,-11 0</inkml:trace>
  <inkml:trace contextRef="#ctx0" brushRef="#br0" timeOffset="-209878.279">28705 7414,'23'0,"18"0,14 0,10 0,6 0,2 0,-3 0,-6-2,-14-1</inkml:trace>
  <inkml:trace contextRef="#ctx0" brushRef="#br0" timeOffset="-209513.771">29469 7361,'13'16,"1"-2,0 1,1-2,0 0,1-1,0-1,1 0,0-1,1-1,0 0,0-2,1 0,0-1,0-1,1 0,-1-2,1 0,0-2,0 0,0-1,12-2,-26 3,-1 0,0 0,0-1,1 0,-1 0,0-1,1 1,-1-1,0 0,0-1,0 1,0-1,0 0,0 0,0-1,-1 1,1-1,-1 0,0 0,0-1,0 1,0-1,0 0,-1 0,0 0,1-1,-2 1,1-1,0 1,-1-1,0 0,0 0,-1 0,1 0,0-4,-3-2,-1-1,0 1,0 0,-1 0,-1 0,0 0,0 0,-1 1,0-1,-1 1,0 1,-1-1,0 1,0 0,-1 1,0-1,-1 2,0-1,0 1,0 1,-7-4,3 3,0 0,0 1,0 1,-1 0,0 1,0 1,0 0,0 1,0 0,-1 1,1 1,-1 0,1 1,0 0,-1 2,1-1,0 2,0 0,1 0,-1 1,1 1,0 1,-2 1,12-7,-1 1,1 0,0 0,-1 1,1-1,0 1,0 0,0-1,1 1,-1 0,1 1,0-1,0 0,0 1,0-1,0 1,1 0,-1 0,1-1,0 1,0 0,1 0,-1 0,1 0,0 0,0 0,0 0,1 0,-1 0,1 0,0 0,0 0,0-1,0 1,1 0,1 2,20 21,4-4</inkml:trace>
  <inkml:trace contextRef="#ctx0" brushRef="#br0" timeOffset="154597.545">13677 17706,'2'16,"1"13,2 14,2 11,0 9,-1 5,-1-9</inkml:trace>
  <inkml:trace contextRef="#ctx0" brushRef="#br0" timeOffset="92199.431">6728 11836,'2'2,"5"1,6 0,10-1,12 0,12-3,12-4,11 0,6 0,4 1,0 1,-3 1,-8 2,-16-1</inkml:trace>
  <inkml:trace contextRef="#ctx0" brushRef="#br0" timeOffset="89949.045">6806 12178,'-2'-6,"-1"-1,3 4,5 8,7 11,7 7,8 6,6 5,4 1,2 1,1 0,-3-5,-7-5,-5-7,-7-5,-5-4,-4-7,-4-3</inkml:trace>
  <inkml:trace contextRef="#ctx0" brushRef="#br0" timeOffset="90849.73">7227 12166,'23'-70,"-23"70,-1 0,1-1,-1 1,1 0,-1 0,1 0,-1-1,1 1,-1 0,0 0,1 0,-1 0,1 0,-1 0,1 0,-1 0,0 0,1 0,-1 0,1 1,-1-1,1 0,-1 0,1 0,-1 1,1-1,-1 0,1 1,-1-1,1 1,-1-1,1 0,-1 1,1-1,0 1,-1-1,1 1,0-1,0 1,-1-1,1 1,0-1,0 1,0-1,0 1,-1 0,1-1,0 1,0 0,-16 17,7-9,0 0,1 1,0 0,0 0,1 1,1 0,0 0,0 0,1 1,-3 11,2 15,1 0,2 0,2 1,1-1,5 38,22 216,-25-277,0-16</inkml:trace>
  <inkml:trace contextRef="#ctx0" brushRef="#br0" timeOffset="91496.616">7398 12705,'1'-10,"1"0,0 0,1 0,0 0,0 0,1 1,0 0,4-7,-1 2,4-8,1-1,2 1,0 1,1 1,18-19,-33 40,0 0,0 0,0-1,0 1,0 0,0 0,0 0,1 0,-1-1,0 1,1 0,-1 0,0-1,1 1,-1 0,1-1,-1 1,1 0,-1-1,1 1,0-1,-1 1,1-1,0 1,0-1,-1 1,1-1,0 0,0 1,-1-1,1 0,0 0,0 0,0 1,-1-1,1 0,0 0,0 0,0 0,0-1,-1 1,1 0,0 0,0 0,0-1,-1 1,1 0,0-1,0 1,-1 0,1-1,0 1,-1-1,1 0,0 1,-1-1,1 1,-1-1,1 0,-1 1,1-1,-1 0,0 0,1 1,-1-1,0 0,0 0,1 0,-18 127,6-75,3 23,7-56,0 0,-1 0,-1 0,-1 0,-1-1,0 0,-3 5,7-20,1 0,-1 0,0 0,0-1,0 1,0 0,0 0,0-1,-1 1,1-1,0 1,-1-1,1 1,-1-1,0 0,1 0,-1 0,0 0,0 0,0 0,0 0,0-1,0 1,0-1,0 1,0-1,0 0,0 1,0-1,0 0,0-1,0 1,0 0,0-1,-2 0,4 1,0-1,0 0,1 1,-1-1,0 0,0 1,0-1,0 0,1 1,-1-1,0 1,1-1,-1 0,0 1,1-1,-1 1,1-1,-1 1,1-1,-1 1,1 0,-1-1,1 1,-1-1,1 1,-1 0,1 0,0-1,-1 1,1 0,0 0,-1 0,1 0,0 0,-1-1,1 1,0 0,-1 1,1-1,0 0,165-8,-114 9,-16-1,-7 0</inkml:trace>
  <inkml:trace contextRef="#ctx0" brushRef="#br0" timeOffset="102117.058">8465 12033,'408'-10,"-88"-5,-135-3,72 8,159 3,-4-9,-61 0,907 17,-688-29,-60 5,-239 13,132 5,-213-9,-189 13,1 0,0 1,0 0,0-1,-1 1,1 0,0 0,0 0,0 0,0 0,-1 0,1 0,0 1,0-1,0 1,-1-1,1 1,0 0,0 0,-1 0,1 0,-1 0,1 0,-1 0,1 0,-1 1,0-1,0 0,0 1,1-1,-1 1,-1 0,1-1,0 1,0 0,-1-1,1 1,0 0,-1 0,0 0,1-1,-1 1,0 0,0 1,-21 132,13-47,5 1,4 49,1-23,-2 254,-1-367,1-1,0 1,0-1,0 1,0-1,0 1,1-1,-1 1,0-1,1 1,-1-1,1 1,-1-1,1 0,-1 1,1-1,0 0,0 0,0 1,0-1,0 0,0 0,0 0,0 0,0 0,1 0,-1 0,0-1,1 1,-1 0,0-1,1 1,-1-1,1 0,-1 1,1-1,-1 0,1 0,-1 0,1 0,-1 0,1 0,265-29,-254 30,-11-1,0 1,1 0,-1-1,1 0,-1 1,1-1,-1 0,1 0,0-1,-1 1,1 0,-1-1,0 0,1 1,-1-1,1 0,-1 0,0-1,0 1,1 0,-1-1,0 1,0-1,-1 1,1-1,0 0,0 0,-1 0,1 0,-1 0,0-1,0 1,0 0,0 0,1-2,1-126,-30-229,28-12,-2 364,0-1,0 1,0 0,-1-1,0 1,0 0,-1 0,0 0,-1 1,1-1,-3-3,6 10,1-1,-1 0,0 0,1 1,-1-1,1 0,0 1,-1-1,1 0,0 1,-1-1,1 1,0-1,-1 1,1 0,0-1,0 1,0 0,-1-1,1 1,0 0,0 0,0 0,0 0,0 0,-1 0,1 0,0 0,0 0,0 0,0 0,0 0,-1 1,1-1,0 0,0 1,0-1,-1 1,1-1,0 0,-1 1,1 0,0-1,6 1,67 11,43-6,-79-7,662 1,-341-14,616 14,-673-13,21 0,163 0,318 13,-464-14,81 1,82-13,-477 26,369-14,-24 1,-84 1,45-2,449 15,-486-15,718 15,-805-15,-9 6,-29 2,-105 7,27-1,-89 2,-1 0,1-1,-1 1,0 0,0 0,0 1,0-1,0 0,0 1,0-1,-1 1,1-1,-1 1,0 0,0 0,0 0,0 0,0-1,0 1,-1 0,0 0,0 0,1 0,-2 1,1-1,0 0,-1 0,1-1,-1 1,0 0,0 0,-1 2,1 14,-8 124,5-118,2-1,0 1,2-1,0 1,3 5,11 81,-7-7,6-19,19 64,-18-54,-12-5,0-88,1 0,-1 0,1 0,0 0,0-1,0 1,0-1,0 1,0-1,0 0,1-1,-1 1,0 0,0-1,1 0,-1 0,0 0,1 0,-1 0,0-1,1 1,-1-1,2 0,1 0,161-14,-152 16,-13 0,0-1,1 1,-1 0,1-1,-1 0,1 1,-1-1,1 0,-1 0,1-1,-1 1,1 0,-1-1,0 1,1-1,-1 0,0 0,1 0,-1 0,0 0,0-1,0 1,0 0,0-1,0 0,0 1,0-1,-1 0,1 0,-1 0,1 0,-1 0,0-1,0 1,0 0,0-1,0-1,3-164,3 72,-4 0,-5-19,-11-95,13 25,-14 116,1-33,14 100,0 0,0 1,0-1,1 0,-1 0,1 1,-1-1,1 1,-1 0,1-1,0 1,0 0,-1 0,1 0,0 0,0 0,0 0,0 1,1-1,-1 1,0-1,0 1,0 0,0 0,0 0,0 0,1 0,-1 0,0 0,0 1,0-1,0 1,0 0,0 0,0 0,0 0,0 0,0 0,18 2,55 1,0-5,54-7,-52 3,186-8,0 0,219 14,-285-16,310 16,-496-1</inkml:trace>
  <inkml:trace contextRef="#ctx0" brushRef="#br0" timeOffset="133833.776">26482 11638,'15'-7,"0"1,1 0,-1 1,1 1,0 0,0 1,1 1,-1 0,1 1,-1 1,8 1,696 20,-356-5,-71-7,971 64,-934-37,-325-36,-2 0,-1 0,0 0,1 1,-1-1,0 0,0 1,1-1,-1 1,0 0,0 0,0 0,1 0,-1 0,0 0,-1 1,1-1,0 0,0 1,0 1,-2 2</inkml:trace>
  <inkml:trace contextRef="#ctx0" brushRef="#br0" timeOffset="123880.221">6990 14850,'3'0,"6"-3,12 1,15-3,18-3,17-2,14 1,9 2,4 2,-2 4,-17 2</inkml:trace>
  <inkml:trace contextRef="#ctx0" brushRef="#br0" timeOffset="121015.565">7056 15139,'0'-4,"2"-2,4 0,6 2,9 5,7 5,6 6,3 8,3 5,-1 2,-3-1,-6-2,-5-4,-4-2,-5-5,-1-6,-5-5</inkml:trace>
  <inkml:trace contextRef="#ctx0" brushRef="#br0" timeOffset="121414.709">7531 15048,'32'-53,"-164"241,126-172,1-1,1 1,0 0,1 1,1-1,1 0,0 1,1-1,1 1,2 13,-1 16,-1 204,-1-239</inkml:trace>
  <inkml:trace contextRef="#ctx0" brushRef="#br0" timeOffset="123197.715">7662 15377,'-2'25,"-1"-1,-1 0,-1 1,-1-1,-1-1,-6 13,-22 91,34-126,1 0,0-1,-1 1,1 0,0 0,0 0,0 0,0 0,0-1,0 1,0 0,0 0,0 0,0 0,0 0,1-1,-1 1,0 0,1 0,-1 0,0-1,1 1,-1 0,1 0,-1-1,1 1,-1 0,1-1,0 1,-1-1,1 1,0-1,0 1,-1-1,1 1,0-1,0 0,-1 1,1-1,0 0,0 0,0 0,0 1,0-1,-1 0,1 0,0 0,0-1,0 1,0 0,0 0,-1 0,1-1,0 1,0 0,0-1,-1 1,1 0,0-1,0 1,-1-1,1 1,0-1,-1 0,1 1,-1-1,1 0,-1 1,1-1,-1 0,175-84,-172 85,-1-1,0 1,1-1,-1 0,1 1,-1-1,0 0,0 0,0-1,1 1,-1 0,0-1,-1 1,1-1,0 0,0 1,-1-1,1 0,-1 0,1 0,-1 0,0-1,0 1,0 0,0 0,0-1,-1 1,1 0,-1-1,1 1,-1-1,0 1,0-1,0 1,0 0,0-1,-1 0,-14 28,9 15,2 0,2 0,2 1,1-1,2 2,0 4,-1 8</inkml:trace>
  <inkml:trace contextRef="#ctx0" brushRef="#br0" timeOffset="131383.487">8319 15086,'68'-10,"168"-1,320-4,69-24,-361 13,73 8,96-6,178 10,923 14,-1011-14,-223 6,28-5,290-18,-315 23,-27-8,-3 6,114 3,-239 9,-44-2,-101 2,-1 0,1 0,-1 0,0 0,1 1,-1-1,0 1,-1-1,1 1,0 0,-1 0,1-1,-1 1,0 0,0 0,0 0,-1 1,1-1,-1 0,1 0,-1 0,0 0,0 1,-1-1,1 0,-1 0,1 0,-1 0,0 0,1 9,5 296,0-25,-22-212,17-70,1-1,-1 1,1 0,0-1,0 1,-1-1,1 1,0-1,0 1,-1-1,1 0,0 1,0-1,0 0,0 0,0 1,-1-1,1 0,0 0,0 0,0 0,0 0,0 0,0-1,0 1,0 0,-1 0,1-1,0 1,0 0,0-1,-1 1,1-1,0 1,0-1,-1 1,2-1,-1 0,25-8,-16 5,0 0,0 0,1 1,-1 1,1 0,0 0,-1 1,1 0,0 1,0 0,0 0,0 2,10 1,7 8,45 6,-72-18,0 0,0 0,0 0,0-1,0 1,0 0,0 0,0-1,0 1,-1 0,1-1,0 1,-1-1,1 1,-1-1,0 1,1-1,-1 1,0-1,0 0,0 1,0-1,0 1,0-1,-1 1,1-1,0 1,-1-1,1 1,-1-1,0 1,0-2,-1-4,-18-227,15 178,-3-1,-3 1,-2 1,-2 0,-13-26,28 80,-2-4,0 0,0-1,1 1,0-1,0 1,0-1,0 1,1-1,0 0,0 1,1-1,-1 0,1 1,1-1,-1 1,1-1,0 1,2-5,-1 8,-1 1,1 0,0-1,0 1,0 0,0 0,0 1,0-1,0 0,0 1,0 0,1 0,-1 0,0 0,0 0,0 1,0 0,0-1,0 1,0 0,0 0,0 1,2 0,5 1,53 13,1-4,0-1,1-4,34-1,241 0,208 1,-336-9,1934 2,-1776 14,1701-15,-1560 1,189-26,89 26,-348-27,125 28,-395-15,-41 7,133-6,-166-1,-30 8,-55 6,-1-1,1 0,0 0,-1-1,0-1,1 1,-1-2,0 0,0 0,-10 3,-1 0,1 1,0 0,0-1,-1 1,1-1,0 1,0 0,-1-1,1 1,0 0,0 0,0 0,-1 0,1-1,0 1,0 0,0 1,0-1,-1 0,1 0,0 0,0 0,0 1,0-1,-1 0,1 1,0-1,-1 0,1 1,0-1,0 1,-1 0,1-1,-1 1,1-1,-1 1,1 0,-1-1,1 1,-1 0,1 0,-1-1,0 1,1 0,-1 0,0 0,0-1,0 1,0 0,0 0,0 0,0 0,0-1,0 1,0 0,0 0,0 0,0-1,-1 1,1 0,0 0,-1 0,-1 378,16-269,-15-108,1 0,0 0,1 0,-1 0,0 1,1-1,-1 0,1 0,0 0,-1 0,1 0,0 0,0 0,1-1,-1 1,0 0,0 0,1-1,-1 1,1-1,0 1,-1-1,1 0,0 0,0 1,0-1,0-1,0 1,0 0,0 0,0-1,0 1,0-1,0 1,0-1,0 0,2 0,222-29,-215 29,-9 0,-1 1,0 0,1-1,-1 0,1 1,-1-1,1 0,-1 1,0-1,1 0,-1 0,1 0,-1 0,1-1,-1 1,1 0,-1-1,1 1,-1-1,0 1,1-1,-1 1,0-1,1 0,-1 0,0 0,0 0,0 0,0 0,0 0,0 0,0 0,0 0,0-1,0 1,-1 0,1-1,-1 1,1 0,-1-1,1 1,-1-1,0 1,0-1,1 1,-1-1,0 1,0-1,-1 1,1-1,0 1,-27-75,13-99,10 57,-37-120,40 231,0 5,0 1,0-1,1 0,-1 1,1-1,-1 0,1 1,0-1,0 0,0 0,0 0,0 1,0-1,0 0,0 0,1 1,-1-1,0 0,1 1,0-1,-1 0,1 1,0-1,0 1,0-1,0 1,0-1,0 1,1 0,-1 0,0-1,1 1,-1 0,1 0,-1 0,1 1,-1-1,1 0,0 0,184 0,226-6,-292 6,-1 5,45 9,141 6,180-20,-204 15,-84-23,-121 3,-63 6</inkml:trace>
  <inkml:trace contextRef="#ctx0" brushRef="#br0" timeOffset="108797.172">6938 13191,'2'0,"6"0,7 0,13 0,13-2,13-3,10-1,8-1,6 0,0 2,-5 1,-13 2</inkml:trace>
  <inkml:trace contextRef="#ctx0" brushRef="#br0" timeOffset="106885.6">7056 13402,'-7'24,"12"-9,0-1,1 1,0-1,2 0,-1-1,2 0,0 0,0-1,3 3,7 10,79 103,-96-125,0-1,0 1,0-1,0 0,1 0,-1 0,1 0,-1-1,1 1,0-1,-1 1,1-1,0 0,0 0,0 0,0-1,0 1,0-1,0 1,1-1,-1 0,0 0,1-1,7-2</inkml:trace>
  <inkml:trace contextRef="#ctx0" brushRef="#br0" timeOffset="107215.525">7359 13508,'45'-141,"-32"123,-5 33,-9 7,-1 0,-2 0,0 0,-1-1,-1 0,-1 0,-1 0,-4 6,-30 96,34-68,2 0,2 0,3 1,4 29,-2 66,-3-125,0-6</inkml:trace>
  <inkml:trace contextRef="#ctx0" brushRef="#br0" timeOffset="108183.894">7478 14061,'140'2,"-137"-1,0 0,0-1,-1 1,1 0,0 0,0 1,0-1,-1 1,1-1,-1 1,1 0,-1 0,0 0,0 0,0 0,0 0,0 1,0-1,0 1,-1-1,1 1,-1 0,0 0,0 0,0-1,0 1,0 0,-1 0,0 0,1 0,-1 0,0 0,0 0,0 0,-1 1,1-2,-1 1,0 0,0 0,0 0,0 0,-1 2,-9 16,-1-1,0 0,-2-2,0 1,-1-1,0-1,-2-1,0 0,-14 9,13-9,-43 45,61-60,0 0,0 0,0 0,0 0,0 0,0 0,1 0,-1 0,0 0,1 0,-1 0,1 0,-1 0,1 0,-1 0,1 0,-1-1,1 1,0 0,0 0,-1-1,1 1,0-1,0 1,0 0,0-1,-1 1,1-1,0 0,0 1,0-1,0 0,0 0,0 0,0 1,0-1,0 0,0 0,0 0,0 0,0-1,0 1,0 0,1-1,-1 1,43 3,1-2,0-2,0-2,-1-3,30-6,-13-4,-42 8</inkml:trace>
  <inkml:trace contextRef="#ctx0" brushRef="#br0" timeOffset="117232.376">8319 13679,'1'-2,"1"0,-1 1,0-1,0 1,0-1,1 1,-1-1,1 1,-1 0,1 0,0 0,-1 0,1 0,0 0,0 0,0 0,-1 1,1-1,0 1,0 0,0-1,2 1,0-1,45-9,1 2,0 3,0 1,20 3,-69 1,484-13,201-9,-408 16,115-8,45-24,-82 28,-79 7,-79 2,64-13,-91-1,67 6,122-4,177 12,-137-25,27-1,-206 18,-100 6,-42-10,65 14,-141 0,0 0,0 1,0-1,0 1,-1 0,1 0,-1 0,1 0,-1 0,0 1,0-1,0 1,0-1,0 1,0 0,-1 0,1-1,-1 1,0 0,0 1,0-1,0 0,-1 0,1 0,-1 0,0 1,0-1,0 0,0 0,-1 0,1 1,-1-1,0 0,0 0,0 0,-1 2,1 18,-39 262,39-226,2-29,-1 0,-2 0,-1 0,-2 0,-3 12,4-22,1-1,0 1,2 0,1 0,1 19,0 6,-1-43,0-1,0 1,0-1,0 1,0-1,0 1,0-1,1 1,-1-1,0 1,1-1,-1 0,1 1,0-1,-1 1,1-1,0 0,0 0,0 1,0-1,0 0,0 0,0 0,0 0,0 0,0 0,1-1,-1 1,0 0,1-1,-1 1,1-1,-1 1,0-1,1 1,-1-1,1 0,-1 0,1 0,-1 0,1 0,0 0,231-2,-99 1,-131 0,0 0,0-1,-1 1,1-1,-1 0,1 0,-1 0,0 0,1 0,-1 0,0 0,-1-1,1 1,0-1,-1 0,1 1,-1-1,0 0,0 0,0 0,0 0,-1 0,1 0,-1 0,1 0,-1 0,0 0,0 0,-1 0,1 0,-1 0,0-1,2-8,2-24,0 7,-1 0,-2 0,0 1,-2-1,-2 0,-1-6,-67-205,70 228,0 0,0 0,2 0,-1 0,1 0,1 0,0-1,1 1,0 1,2-6,0-1,-4 15,0 0,0 0,0 0,1 0,-1 0,1 0,0 0,0 0,0 0,0 0,0 0,1 1,-1-1,1 0,0 1,0-1,0 1,0 0,0 0,0-1,1 1,-1 1,1-1,-1 0,1 1,1-1,131 2,262 11,-244-21,-59-2,320 2,105-3,-267-8,284-20,210-9,-332 13,295 9,-317 15,336 5,-161 2,-357 7,240 12,1158-13,-1284 14,438-14,-656-14,65-12,-169 26,-1 0,1 0,0 0,-1 0,1 0,0 1,-1-1,1 1,0-1,-1 1,1-1,-1 1,1 0,-1 0,1 0,-1 0,1 0,-1 0,0 0,0 0,0 0,0 1,1-1,-2 0,1 1,0-1,0 1,0-1,-1 1,1-1,-1 1,1 0,-1-1,1 1,-1 0,0-1,0 1,0 0,0-1,0 1,-1 0,1 0,0-1,-1 2,6 192,3 5,17-65,-18-18,-1-38,-5-77,1 1,-1-1,1 0,-1 0,1 0,0 0,0 0,-1 0,1-1,1 1,-1-1,0 1,0-1,0 0,1 0,-1 0,1 0,-1 0,1 0,-1-1,1 1,-1-1,1 0,0 1,-1-1,1-1,-1 1,1 0,0-1,-1 1,1-1,-1 0,1 1,-1-1,13 0,196-1,-188 7,-21-4,0 0,-1 0,1 0,0 0,0 0,-1-1,1 1,0 0,0-1,0 0,0 1,0-1,0 0,0 0,0 0,0 0,-1 0,1-1,0 1,0-1,0 1,0-1,0 0,-1 1,1-1,0 0,0 0,-1 0,1 0,-1-1,1 1,-1 0,0-1,1 1,-1-1,0 1,0-1,0 0,0 1,0-2,5-98,-3 61,-1 0,-1 0,-3 0,-1 0,-2 1,-2-1,-1 1,-5-10,4 22,-1 0,1 1,2-2,0 1,2-1,1 0,0-25,2 34,1 18,1-1,-1 1,0 0,1 0,0-1,-1 1,1-1,0 1,0 0,-1-1,1 1,0-1,0 1,1 0,-1-1,0 1,0-1,1 1,-1 0,1-1,-1 1,1 0,-1 0,1-1,0 1,0 0,0 0,0 0,0 0,0 0,0 0,0 0,0 0,0 0,0 1,0-1,1 0,-1 1,1-1,145 1,-59 1,1-3,53-11,131-13,-197 26,1-4,57-11,-15-8,-62 11,1 1,0 4,21 1,332 6,-276-25,-130 24</inkml:trace>
  <inkml:trace contextRef="#ctx0" brushRef="#br0" timeOffset="132685.473">27008 13060,'508'8,"259"30,69 29,-190-35,83-6,-737-26,-7 0</inkml:trace>
  <inkml:trace contextRef="#ctx0" brushRef="#br0" timeOffset="135266.627">7254 16455,'0'-2,"2"1,3 6,6 6,4 6,5 4,6 4,2 1,2 1,-1-1,0-4,-3-3,-5-2,-5-7,-5-7,-4-8,-1-9,-2-1</inkml:trace>
  <inkml:trace contextRef="#ctx0" brushRef="#br0" timeOffset="135634.01">7636 16390,'-49'67,"38"-41,1 1,1-1,2 2,0-1,2 1,1-1,0 23,1-26,-4 61,4 0,3 0,11 77,-9-129,-1-21</inkml:trace>
  <inkml:trace contextRef="#ctx0" brushRef="#br0" timeOffset="136187.419">8044 16824,'-13'-2,"-1"0,1 1,0 0,-1 1,1 0,-1 1,1 1,0 0,-1 1,1 0,1 1,-1 0,0 1,1 1,0 0,0 1,1 0,0 0,-1 2,8-4,0 0,0 0,0 0,1 0,0 1,0 0,0-1,1 1,-1 0,1 0,1 1,-1-1,1 0,0 1,1-1,0 0,0 1,0-1,0 0,1 1,0-1,1 3,2 5,0 0,0 0,2 0,-1 0,2-1,0 0,0 0,1-1,2 2,-6-8,0 1,0-1,1-1,0 1,0-1,0 0,1 0,-1 0,1-1,0 1,0-2,1 1,-1-1,1 0,0 0,0 0,0-1,0 0,0-1,0 0,1 0,-1 0,0-1,1 0,-1-1,0 1,1-1,-1-1,0 1,0-1,0-1,0 1,5-4,-4 1,-1 0,0 0,0-1,0-1,-1 1,0-1,0 0,-1 0,1-1,-2 0,1 0,-1 0,0 0,-1 0,0-1,0 0,-1 0,0 0,0 0,-1 0,0-6,-2 13,1-1,-1 1,1 0,-1 0,0-1,0 1,0 0,0 0,0 0,-1 0,1 0,-1 1,1-1,-1 0,1 1,-1-1,0 1,0-1,0 1,0 0,0 0,0 0,0 0,0 0,0 0,-1 1,1-1,0 1,-1-1,0 1,-72 6,65-3,-1 1,1 0,0 1,0 0,0 0,1 1,0 0,0 1,0 0,1 0,-1 3,-7 8</inkml:trace>
  <inkml:trace contextRef="#ctx0" brushRef="#br0" timeOffset="136884.746">7123 16231,'11'0,"10"-2,11-1,11-2,12 0,7-1,7-1,5 3,6-2,2 0,-12 2</inkml:trace>
  <inkml:trace contextRef="#ctx0" brushRef="#br0" timeOffset="144950.533">8767 16626,'146'-5,"72"-16,103-5,-144 24,208-12,-382 14,492-37,40 4,295-27,-568 30,210 7,-226 18,1-11,1109-71,-493 43,-508 31,315-23,-93 20,-397-6,123 4,-47 13,-255 6,1 0,-1 0,0 0,0 0,0 1,0-1,0 0,0 1,0-1,-1 1,1-1,0 0,-1 1,1-1,-1 1,1 0,-1-1,0 1,0-1,0 1,0 0,0-1,0 1,0-1,0 1,-1 0,1-1,-1 1,1-1,-1 1,1-1,-1 1,0-1,0 0,0 1,0-1,0 0,0 0,0 1,-1-1,-3 14,-8 27,2 0,1 1,3 1,1-1,2 4,-8 135,13-174,1 0,0-1,0 1,1-1,0 0,0 0,1 0,0 0,0 0,0-1,1 0,0 0,0 0,1-1,0 1,0-1,0-1,0 1,1-1,74 19,-62-20,7-1,0-1,0-1,0-1,0-1,0-1,-1-2,0 0,7-4,-30 9,0 0,0 0,0 0,0 0,0 0,0-1,0 1,0-1,0 1,0-1,0 0,0 0,0 0,0 0,-1 0,1-1,0 1,-1 0,1-1,-1 1,0-1,1 1,-1-1,0 0,0 0,0 1,0-1,0 0,0 0,-1 0,1 0,-1 0,1 0,-1 0,0 0,0 0,0 0,0 0,0-2,-56-144,10-20,29 6,14 144,3 17,-1-1,0 1,1-1,-1 1,1-1,-1 0,1 1,0-1,0 0,-1 1,1-1,0 0,1 1,-1-1,0 0,0 1,1-1,-1 1,1-1,-1 1,1-1,0 1,0-1,0 1,0-1,0 1,0 0,0 0,0-1,0 1,0 0,1 0,-1 0,0 0,1 0,-1 1,1-1,-1 0,1 1,94-5,-62 6,376 13,-89-6,148-2,-285-7,3581 1,-3485-13,3-1,153 15,-112 12,-301-13,67 1,0-5,24-6,-8 1,1 5,-1 4,25 6,102 1,37-20,999 13,-999-14,84 15,-238-15,2 0,-31 2,21 12,-106 0,-1 0,0 1,1-1,-1 0,0 0,1 1,-1-1,0 0,0 1,1-1,-1 1,0 0,0-1,0 1,0 0,0 0,0 0,0-1,0 1,0 0,0 0,0 1,-1-1,1 0,0 0,-1 0,1 0,-1 1,1-1,-1 0,0 0,1 1,-1-1,0 0,0 1,0-1,0 0,0 1,0-1,-14 56,10-46,-3 16,1 1,1 0,1 1,2-1,1 1,2 11,-3 26,-15 53,16-117,1 0,-1-1,1 1,0 0,0-1,0 1,0 0,0-1,0 1,0 0,0 0,1-1,-1 1,1-1,-1 1,1 0,0-1,-1 1,1-1,0 1,0-1,0 0,0 1,0-1,1 0,-1 0,0 0,1 0,-1 0,0 0,1 0,-1 0,1 0,0-1,-1 1,1 0,-1-1,1 0,0 1,-1-1,1 0,74 3,97-41,-27 37,-144 0,0 0,0-1,0 1,0-1,0 0,0 1,-1-1,1 0,0 0,-1 0,0 0,1 0,-1-1,0 1,0 0,0 0,0-1,0 1,-1-1,1 1,-1-1,0 1,0-1,0 1,0-1,0 1,0-1,0 1,-1-1,0 1,1-1,-1 1,0-1,0-11,-1-79,3 29,-4 0,-10-57,8 98,2 0,1 0,0 0,2-1,1-10,0 31,0 1,1 0,-1 0,1 0,-1 1,1-1,0 0,-1 1,1-1,0 1,0-1,0 1,0 0,0 0,1 0,-1 0,0 0,0 0,1 1,-1-1,0 1,1-1,-1 1,1 0,-1 0,1 0,-1 0,0 1,1-1,-1 1,0-1,1 1,-1 0,0 0,0 0,2 1,4 0,51 4,0-2,-1-2,2-3,112 5,55 6,31-11,-85 0,260 1,-227-14,-194 14</inkml:trace>
  <inkml:trace contextRef="#ctx0" brushRef="#br0" timeOffset="152984.257">13505 11809,'3'14,"0"11,-1 7,1 8,-4 9,-3 6,-4 6,0 3,-1 2,1-1,2-12</inkml:trace>
  <inkml:trace contextRef="#ctx0" brushRef="#br0" timeOffset="153314.47">13584 12889,'0'18,"0"10,0 10,0 4,0 5,0 3,0 0,0-2,2-1,1-7</inkml:trace>
  <inkml:trace contextRef="#ctx0" brushRef="#br0" timeOffset="153667.793">13624 14100,'-5'20,"-3"15,-1 12,0 6,0 3,3 3,-1 1,2-1,-2-2,2-10</inkml:trace>
  <inkml:trace contextRef="#ctx0" brushRef="#br0" timeOffset="154019.223">13597 15363,'0'18,"0"13,0 9,0 8,0 4,0 3,0 2,-2 1,-1 0,-2-2,-2-1,-1-10</inkml:trace>
  <inkml:trace contextRef="#ctx0" brushRef="#br0" timeOffset="154349.534">13584 16601,'0'20,"0"13,0 11,0 5,0 5,0-1,2 0,1-1,0 1,-1-3,0-9</inkml:trace>
  <inkml:trace contextRef="#ctx0" brushRef="#br0" timeOffset="65266.134">8372 10560,'114'-1,"0"6,-1 4,0 5,43 14,-153-27,6 2,-1-1,1 0,0 0,0-1,1-1,-1 1,0-1,0-1,8 0,-9-3</inkml:trace>
  <inkml:trace contextRef="#ctx0" brushRef="#br0" timeOffset="70629.553">9215 9639,'0'0,"-1"1,1-1,0 1,-1-1,1 1,0-1,-1 0,1 1,0-1,-1 0,1 1,-1-1,1 0,-1 1,1-1,0 0,-1 0,1 1,-1-1,0 0,1 0,-1 0,1 0,-1 0,1 0,-1 0,1 0,-1 0,1 0,-1 0,0 0,1 0,-1 0,1 0,-1 0,1-1,-1 1,1 0,-1-1,1 1,0 0,-1 0,1-1,-1 1,1-1,0 1,-1 0,1-1,0 1,-1-1,1 1,0-1,0 1,-1-1,1 0,-11 31,2 0,1 0,1 0,2 1,1 0,0 26,2-34,-94 672,94-691,1-12</inkml:trace>
  <inkml:trace contextRef="#ctx0" brushRef="#br0" timeOffset="71319.504">9189 9559,'9'6,"0"-1,1 0,-1 0,1-1,0 0,1-1,-1 0,1-1,-1 0,1 0,-1-1,1-1,0 0,0 0,7-2,-4 2,492-25,-326 30,119 23,-241-22,-31-3,20 2,-1-1,1-2,-1-2,9-3,-35 0</inkml:trace>
  <inkml:trace contextRef="#ctx0" brushRef="#br0" timeOffset="71767.765">10833 9178,'-14'12,"-1"1,1 0,1 1,1 0,0 1,1 1,0 0,1 0,1 1,1 0,0 0,1 1,1 0,1 1,0-1,2 1,0 0,1 0,0 0,2 0,1 0,0 0,1 0,1 0,1 0,0 0,2-1,0 1,62 132,-55-127,0 0,-2 1,0 0,-2 0,-1 1,-1 1,-1-1,-1 1,-1 0,-2 2,-21 86,11-90</inkml:trace>
  <inkml:trace contextRef="#ctx0" brushRef="#br0" timeOffset="72301.571">11097 9151,'-5'2,"1"-1,-1 1,1 0,-1 0,1 1,0-1,0 1,0 0,0 0,0 0,1 0,0 1,-4 3,5-4,-11 11,1 1,1 0,0 1,1 1,0 0,2 0,0 1,1 0,0 0,2 0,0 1,1 0,1 0,1 0,1 0,0 1,1-1,2 0,0 0,0 0,2 0,0 0,2 0,0-1,1 0,0 0,2-1,6 11,141 189,-153-214,0 1,-1-1,0 1,0-1,0 1,0 0,0 0,-1 0,0 0,1 0,-2 0,1 1,0-1,-1 0,0 0,0 0,0 1,0-1,-1 0,0 0,0 1,0-1,0 0,-1 0,1 0,-1-1,0 1,0 0,0-1,-1 1,1-1,-1 1,0-1,0 0,0 0,-1-1,-57 25,32-21</inkml:trace>
  <inkml:trace contextRef="#ctx0" brushRef="#br0" timeOffset="73283.676">11044 9586,'343'12,"79"10,-34-16,-236-7,227-23,-67 17,24-2,-111-4,-214 13</inkml:trace>
  <inkml:trace contextRef="#ctx0" brushRef="#br0" timeOffset="75098.254">13690 9546,'-1'-3,"1"-1,0 1,-1 0,1 0,-1-1,0 1,0 0,0 0,0 0,-1 0,1 0,-1 0,0 0,0 1,0-1,0 0,-1 1,1-1,1 3,-1 0,1 0,0 1,0-1,0 0,0 0,0 1,0-1,0 0,0 1,0-1,1 1,-1-1,0 1,0 0,0-1,0 1,1 0,-1 0,0-1,1 1,-1 0,1 0,-1 0,1 0,-1 0,1 0,-1 0,1 0,0 0,0 0,-1 0,1 0,0 0,0 0,0 0,0 0,0 0,0 0,1 0,-1 0,0 1,0-1,-10 71,4 1,2 0,5 50,0-49,-13 569,12-532,0-97</inkml:trace>
  <inkml:trace contextRef="#ctx0" brushRef="#br0" timeOffset="76883.691">13690 10704,'63'-3,"1"-3,48-11,77-7,204 11,-15-3,284-11,-87 28,-254 13,43 6,108-9,109 10,12 6,88-28,-680 1,0 1,1-1,-1 0,1 0,-1 0,1 0,-1 0,1 0,-1 0,1 0,-1 0,1-1,-1 1,0-1,1 1,-1-1,0 1,1-1,-1 0,0 0,0 1,1-1,-1 0,0 0,0 0,0 0,0-1,0 1,-1 0,1 0,1-2,0-8</inkml:trace>
  <inkml:trace contextRef="#ctx0" brushRef="#br0" timeOffset="77649.443">19046 9717,'-8'-24,"2"45,25 185,-8-131,3 52,-5-39,3 0,21 72,1-47,-33-170,-2 35,1 2</inkml:trace>
  <inkml:trace contextRef="#ctx0" brushRef="#br0" timeOffset="78585.301">19098 9652,'1'-2,"0"1,1-1,-1 1,0 0,0 0,1-1,-1 1,0 0,1 0,-1 0,1 0,0 1,-1-1,1 0,0 1,-1-1,1 1,0 0,-1-1,1 1,0 0,0 0,0 0,-1 0,1 0,0 1,0-1,-1 0,1 1,1 0,3-1,307 16,375-44,-239 2,-389 14,-52 8</inkml:trace>
  <inkml:trace contextRef="#ctx0" brushRef="#br0" timeOffset="78985.873">20968 9151,'-9'1,"0"0,0 1,0 0,0 0,1 1,-1 0,1 1,0 0,0 0,0 0,0 1,1 0,0 1,0 0,0 0,1 0,0 1,0 0,1 0,0 1,0-1,0 1,1 0,0 0,1 1,0-1,-2 9,0 19,1 1,2-1,2 1,1 0,2-1,1 1,2-1,2 0,1 0,5 9,-9-25,3 14,2 0,-2 2,-1-1,-2 1,-1 21,-4-52,0 0,0 0,0-1,-1 1,0 0,0 0,0-1,-1 1,0-1,0 1,0-1,0 0,0 1,-1-1,0 0,0-1,0 1,0 0,-1-1,1 0,-1 0,0 0,-2 1,-17 8</inkml:trace>
  <inkml:trace contextRef="#ctx0" brushRef="#br0" timeOffset="79779.427">21192 9098,'-35'24,"22"-14,0 1,1 0,0 1,1 0,0 0,1 1,1 1,0 0,0 0,2 1,0 0,0 0,2 1,0-1,0 1,2 0,0 1,1-1,0 0,2 1,-1-1,2 1,1-1,0 4,6 4,0-1,2 0,0 0,2-1,0 0,2-1,0-1,1 0,1 0,4 1,65 92,-80-107,-1 0,0 0,0 1,-1 0,0-1,0 1,0 0,-1 1,0-1,0 0,-1 1,0-1,0 1,-1-1,0 1,0-1,-1 1,0-1,0 1,-1-1,0 0,0 0,-1 0,0 0,0 0,0 0,-1-1,0 1,-4 3,0-1,-1 0,0 0,-1-1,0-1,0 1,0-2,-1 0,-1 1,-14 5</inkml:trace>
  <inkml:trace contextRef="#ctx0" brushRef="#br0" timeOffset="80933.348">21178 9506,'1411'0,"-1036"15,-145-8,-116-1,-119-6</inkml:trace>
  <inkml:trace contextRef="#ctx0" brushRef="#br0" timeOffset="81631.553">23336 9533,'1'0,"0"0,-1 1,1-1,-1 0,1 0,-1 0,1 1,0-1,-1 0,1 1,-1-1,1 0,-1 1,0-1,1 0,-1 1,1-1,-1 1,0-1,1 1,-1-1,0 1,1-1,-1 1,0 0,0-1,0 1,0-1,1 1,-1 0,0-1,0 1,0-1,0 1,0 0,-1-1,1 1,0-1,0 1,0 0,0-1,-1 1,1-1,0 1,0-1,-1 1,1 0,-21 217,33 144,-3-234,-6 1,-7 49,-7-84,6-56,1 1,1-1,3 1,1 6,7-28,-3-15</inkml:trace>
  <inkml:trace contextRef="#ctx0" brushRef="#br0" timeOffset="83649.935">23349 10862,'555'-27,"513"27,-720-13,-18 0,62 6,44 0,-268 9,316 11,-220 0,0-6,-50 7,38-8,-245-7</inkml:trace>
  <inkml:trace contextRef="#ctx0" brushRef="#br0" timeOffset="86447.959">7740 10613,'457'-67,"-440"65,43-8,1 2,0 3,34 3,-160-7,40 7</inkml:trace>
  <inkml:trace contextRef="#ctx0" brushRef="#br0" timeOffset="86602.558">8188 10507,'7'5,"9"0,8 1,7-2,5 0,3-2,-3-1,-8-1</inkml:trace>
  <inkml:trace contextRef="#ctx0" brushRef="#br0" timeOffset="152601.653">13493 11007,'2'-3,"1"-2,-1 2,1 3,-2 6,0 7,0 6,-1 5,0 9,0 5,0 5,0 4,0 3,-3 2,0-7</inkml:trace>
  <inkml:trace contextRef="#ctx0" brushRef="#br0" timeOffset="155849.807">19164 10888,'-2'20,"-1"14,0 9,1 7,0 6,1 5,1 5,0 7,2 5,1 5,0-13</inkml:trace>
  <inkml:trace contextRef="#ctx0" brushRef="#br0" timeOffset="156149.593">19204 12363,'0'20,"-2"13,-1 11,0 6,1 4,0 3,1 4,1 0,-1 1,1-1,0-2,1-11</inkml:trace>
  <inkml:trace contextRef="#ctx0" brushRef="#br0" timeOffset="156432.772">19191 13679,'-2'15,"-1"11,-2 9,-1 5,2 5,0 4,2 2,1 2,0 0,1 1,0 0,0-10</inkml:trace>
  <inkml:trace contextRef="#ctx0" brushRef="#br0" timeOffset="156764.115">19244 14929,'-5'16,"-1"9,0 7,2 6,0 2,2 1,1 3,1 1,2-2,1 3,0 1,-1 2,0-1,-1 0,0-7</inkml:trace>
  <inkml:trace contextRef="#ctx0" brushRef="#br0" timeOffset="157035.941">19204 16271,'-2'16,"-1"9,0 8,1 4,0 1,1 3,1 1,-1 0,1-1,0 0,1-7</inkml:trace>
  <inkml:trace contextRef="#ctx0" brushRef="#br0" timeOffset="157304.36">19244 17272,'0'13,"0"14,0 11,-3 8,0 7,0 6,-1 4,-1 3,-1 1,0-11</inkml:trace>
  <inkml:trace contextRef="#ctx0" brushRef="#br0" timeOffset="158819.109">23415 11007,'-9'2,"-5"3,0 3,-1 3,4 3,2 4,4 4,2 4,2 7,1 9,4 9,5 6,5 6,2 2,1 4,-3-10</inkml:trace>
  <inkml:trace contextRef="#ctx0" brushRef="#br0" timeOffset="159082.653">23389 12297,'-4'18,"-3"10,2 5,-2 4,1 2,1 1,1 3,2 0,1 3,1 1,0 3,0 1,1-8</inkml:trace>
  <inkml:trace contextRef="#ctx0" brushRef="#br0" timeOffset="159367.639">23297 13560,'-3'14,"0"10,1 9,-1 5,4 3,1 3,0 3,3 5,-1 3,0 0,0 3,-2-2,-1-11</inkml:trace>
  <inkml:trace contextRef="#ctx0" brushRef="#br0" timeOffset="159620.565">23323 14824,'-2'18,"-1"12,1 6,-1 4,2 3,0 4,0 0,1 2,0 1,0 1,0-2,0-8</inkml:trace>
  <inkml:trace contextRef="#ctx0" brushRef="#br0" timeOffset="159831.307">23336 16060,'-2'18,"-3"11,-1 4,1 1,-1 0,0-2,2-1,-2-5,2-4,0-5</inkml:trace>
  <inkml:trace contextRef="#ctx0" brushRef="#br0" timeOffset="160079.847">23389 16810,'2'16,"1"14,0 11,-1 7,0 7,-3 3,-2 3,1 2,-1 2,2-2,0-2,0-12</inkml:trace>
  <inkml:trace contextRef="#ctx0" brushRef="#br0" timeOffset="166753.668">29246 10981,'2'-2,"1"1,0 5,-1 9,-1 9,-2 8,-1 7,-1 6,1 7,2 5,4 1,4 0,0-9</inkml:trace>
  <inkml:trace contextRef="#ctx0" brushRef="#br0" timeOffset="167047.528">29324 11836,'0'11,"0"11,0 6,0 4,0 7,0 5,0 4,2 5,1 5,3 3,-1 1,0-10</inkml:trace>
  <inkml:trace contextRef="#ctx0" brushRef="#br0" timeOffset="167351.744">29469 12863,'0'13,"-2"12,-1 10,1 6,-1 4,4 7,1 3,2 0,1 4,0-1,-2 0,-1-11</inkml:trace>
  <inkml:trace contextRef="#ctx0" brushRef="#br0" timeOffset="167629.832">29508 13942,'-4'14,"-2"8,0 7,2 6,1 4,3 1,4 3,1 2,0-1,-1 1,2 0,-1-2,-2-7</inkml:trace>
  <inkml:trace contextRef="#ctx0" brushRef="#br0" timeOffset="167913.916">29535 14982,'0'18,"0"10,0 5,0 3,0 3,0 1,0 1,0 0,0-1,0 3,0 0,-2 2,-1-7</inkml:trace>
  <inkml:trace contextRef="#ctx0" brushRef="#br0" timeOffset="168185.873">29495 16127,'0'18,"0"10,-2 7,-1 5,0 2,1 0,1-2,0-1,0-3,1-3,2-3,3-4,1-4,-1-6</inkml:trace>
  <inkml:trace contextRef="#ctx0" brushRef="#br0" timeOffset="168437.603">29561 16890,'0'16,"0"9,0 7,0 6,0 4,0 2,0 1,0-8</inkml:trace>
  <inkml:trace contextRef="#ctx0" brushRef="#br0" timeOffset="176320.547">27969 10757,'0'0,"-1"1,1 0,-1-1,1 1,-1-1,1 1,-1 0,1-1,0 1,0 0,-1 0,1-1,0 1,0 0,0 0,-1-1,1 1,0 0,0 0,0 0,1-1,-1 1,0 0,0 0,0-1,0 1,1 0,-1 0,0-1,1 1,-1 0,1-1,-1 1,0-1,1 1,0 0,-1-1,1 1,-1-1,1 1,0-1,-1 1,1-1,0 0,-1 1,1-1,0 0,-1 0,1 1,0-1,0 0,0 0,0 0,42 13,188 9,-40 15,34-11,-132-9,74 8,-49-12,0-13,-116-2,0 1,1 0,-1-1,0 1,0-1,0 0,0 0,-1 0,1 0,0 0,-1 0,1 0,-1 0,0-1,0 1,0 0,0-1,0 1,-1-1,1 1,-1-1,1 0,-1 1,0-1,0 1,0-1,0 0,-1 1,1-1,-1 1,1-1,-1 1,0-1,0 0,0-4,-42-181,22 40,14 84,-3 0,-16-53,8 58,-28-126,45-37,1 210,2 1,-1-1,1 1,1-1,0 1,1 0,0 0,0 0,1 1,1-1,-4 9,0 0,0 0,0 1,0-1,0 0,1 1,-1-1,1 1,-1 0,1 0,0 0,-1 0,1 0,0 1,0-1,-1 1,1 0,0-1,0 1,0 1,-1-1,1 0,0 1,0-1,2 2,7-1,694 10,-471-13,348 2,-589 0</inkml:trace>
  <inkml:trace contextRef="#ctx0" brushRef="#br0" timeOffset="-207764.807">4964 9572,'0'2,"0"6,0 8,0 12,0 13,0 12,0 9,0 7,0 4,0-1,0-5,0-7,0-9,0-12,-2-12,-3-13,-1-9</inkml:trace>
  <inkml:trace contextRef="#ctx0" brushRef="#br0" timeOffset="-204413.058">4674 9559,'42'8,"42"-7,0-3,0-3,-1-5,12-5,109-11,-142 19,-61 7,0 0,0 0,0 0,0 0,0 0,1 1,-1-1,0 0,0 1,0-1,0 1,0-1,0 1,0-1,0 1,0 0,0-1,-1 1,1 0,0 0,0 0,-1 0,1 0,0 0,-1 0,1 0,-1 0,1 0,-1 0,0 0,1 0,-1 0,0 0,0 0,0 0,0 1,0-1,0 0,0 0,0 0,0 0,0 0,-1 0,1 1,-1-1,1 0,0 0,-1 0,0 0,1 0,-1 7,-35 426,30-365,-7-80,6-10,0 0,1 0,1-1,1 0,1 1,1-2,1 1,1 0,1-5,-1-5,0 30,-1-34,1 0,2 0,1 0,3-5,-6 41,-1-1,1 1,0 0,0-1,0 1,-1-1,1 1,0 0,0-1,0 1,0-1,0 1,0-1,0 1,0 0,0-1,0 1,0-1,0 1,0-1,0 1,0 0,1-1,-1 1,0-1,0 1,0 0,0-1,1 1,-1 0,0-1,1 1,-1 0,0-1,1 1,-1 0,0 0,1-1,-1 1,0 0,1 0,-1 0,1 0,-1-1,0 1,1 0,-1 0,1 0,-1 0,0 0,1 0,-1 0,1 0,-1 0,1 0,-1 0,0 0,1 1,-1-1,1 0,-1 0,0 0,1 0,-1 1,0-1,1 0,12 29,-11-25,7 22,-1-3,1 0,1-1,0 0,2 0,0-1,11 11,-22-29,1 0,0-1,0 1,0-1,0 0,1 0,-1 0,1 0,-1 0,1 0,0-1,0 1,0-1,-1 1,1-1,0 0,1-1,-1 1,0 0,0-1,0 0,0 0,0 0,1 0,-1 0,0 0,0-1,0 0,0 1,0-1,0-1,0 1,0 0,2-2,9-9,0-2,-1 0,0-1,-1 0,-1-1,0 0,-1 0,-1-1,0-1,-2 1,6-19,29-66,-31 93,-7 29,2 287,-2-268,2 0,2-1,1 0,14 36,-11-54,-7-18</inkml:trace>
  <inkml:trace contextRef="#ctx0" brushRef="#br0" timeOffset="-203826.708">6188 9454,'-9'-1,"0"1,1 0,-1 0,0 1,1 1,-1-1,1 1,-1 1,1-1,0 1,0 1,0 0,1 0,-1 0,1 1,0 0,0 0,-3 5,-3 2,1 0,0 0,1 1,1 1,0 0,1 1,0-1,-6 17,-5 41,19-70,1 0,0 1,0-1,0 0,0 1,0-1,1 0,-1 1,1-1,-1 0,1 1,0-1,0 0,0 0,0 0,0 0,1 0,-1 0,1 0,-1 0,1-1,0 1,-1-1,1 1,0-1,0 1,0-1,0 0,0 0,0 0,14 3,-1 0,1-1,-1-1,1 0,0-2,0 1,0-2,2-1,10 2,-17-1,13 0,1 1,0 1,0 1,-1 2,10 2,-28-5,1 1,-1 0,0 0,0 1,-1 0,1 0,-1 0,1 0,-1 1,0 0,0 0,0 1,-1-1,0 1,0 0,0 0,0 0,-1 1,0-1,0 1,0 0,-1 0,1 2,1 5,-1 1,0-1,-1 0,0 1,-1 0,-1-1,0 1,-1-1,0 1,-1-1,0 1,-2-1,1 0,-1 0,-1 0,-1-1,-6 12,9-20,0 1,0-1,-1 0,0 0,0-1,0 1,0-1,0 0,-1 0,0 0,1-1,-1 1,0-1,0 0,0-1,0 1,-1-1,1 0,0 0,-1-1,1 0,0 0,-1 0,1 0,-1-1,-15-3,0 0,0-2,0-1,1 0,-13-7,6 3,-41-16,68 27,0 1,0-1,0 0,0 0,0 0,0 0,0 1,0-1,1 0,-1 0,0 0,0 1,0-1,0 0,0 0,0 0,0 1,0-1,0 0,0 0,-1 0,1 1,0-1,0 0,0 0,0 0,0 0,0 1,0-1,0 0,0 0,-1 0,1 0,0 0,0 1,0-1,0 0,0 0,-1 0,1 0,8 6</inkml:trace>
  <inkml:trace contextRef="#ctx0" brushRef="#br0" timeOffset="-201795.211">9978 10270,'2'-19,"1"0,1-1,0 1,1 0,2 1,0 0,0 0,7-9,-8 13,37-63,-43 77,0 0,1-1,-1 1,0 0,0-1,1 1,-1 0,0 0,1-1,-1 1,0 0,1 0,-1 0,0-1,1 1,-1 0,0 0,1 0,-1 0,1 0,-1 0,0 0,1 0,-1 0,0 0,1 0,-1 0,1 0,-1 0,0 0,1 0,-1 0,1 0,-1 1,0-1,1 0,-1 0,0 0,0 1,1-1,-1 0,0 0,1 1,-1-1,0 0,0 1,1-1,-1 0,0 1,0-1,0 0,0 1,0-1,1 1,-1-1,0 0,0 1,0-1,0 0,0 1,0-1,0 1,0-1,0 0,0 1,-1-1,1 1,3 32,-3-30,1 65,4 1,9 47,-9-88,-1-14,-1 0,-1 0,0 0,-1 0,-1 1,0-1,-2 10,2-21,-1 0,-1 0,1 1,0-1,-1 0,0 0,1-1,-1 1,0 0,-1-1,1 1,0-1,-1 1,1-1,-1 0,0 0,0-1,0 1,0 0,0-1,0 0,0 0,0 0,0 0,-1 0,1 0,0-1,-1 0,1 0,0 0,-1 0,-2 0,7 0,-1 0,0 0,1 0,-1 1,0-1,0 0,1 0,-1 0,0 0,1 0,-1 0,0 0,1 0,-1 0,0 0,1 0,-1 0,0 0,1 0,-1 0,0 0,1 0,-1 0,0 0,0-1,1 1,-1 0,0 0,1 0,-1 0,0-1,0 1,1 0,-1 0,0-1,0 1,0 0,1 0,-1-1,0 1,0 0,0-1,0 1,0 0,0-1,0 1,0 0,1-1,-1 1,0 0,0-1,0 1,-1 0,1-1,0 1,0 0,0-1,0 1,0 0,0 0,0-1,-1 1,227-31,-207 28,-6 0</inkml:trace>
  <inkml:trace contextRef="#ctx0" brushRef="#br0" timeOffset="-200296.004">16085 9994,'-11'40,"10"-33,0 1,0-1,1 0,0 0,0 1,0-1,1 0,1 1,-1-1,1 0,0 0,0 0,1-1,0 1,0 0,1-1,0 0,0 0,0 0,1 0,0-1,0 0,0 0,1 0,0-1,-1 1,2-1,-1 0,6 1,-1 0,1 0,0-1,0-1,0 0,0 0,1-1,-1-1,1 0,0-1,-1 0,1-1,-1 0,1-1,4-2,-11 2,-1 0,0-1,0 1,0-1,-1 0,1-1,-1 1,1-1,-1 0,0 0,0 0,-1-1,1 1,-1-1,0 0,-1 0,1 0,-1 0,0 0,0 0,0-1,-1 1,0-1,0 0,0 1,-1-1,0-2,1-4,-1 0,0-1,-1 1,0-1,-1 1,-1 0,0 0,0 0,-1 0,-1 1,0 0,-1-3,1 7,0 0,-1 0,1 1,-1-1,0 1,-1 0,0 1,0 0,0 0,0 0,-1 1,1 0,-1 0,0 1,-1 0,1 0,0 1,-1 0,1 1,-1 0,0 0,1 1,-1 0,0 1,0-1,1 2,-1-1,1 1,-1 0,1 1,0 0,0 1,0-1,0 1,1 1,0 0,0 0,0 0,-1 2,0 3,0 0,1 0,0 1,1 1,0-1,0 1,1 0,1 0,0 0,1 1,0-1,1 1,1 0,0 0,0 0,1-1,1 1,0 0,1 0,2 8,9 24</inkml:trace>
  <inkml:trace contextRef="#ctx0" brushRef="#br0" timeOffset="-197675.881">21599 10296,'109'-238,"-94"207,-5 41,-5 13,-2 0,0 1,-1-1,-1 1,-3 20,2-2,-7 168,7-207,0 0,0 0,0 1,-1-1,0 0,1 0,-1 0,0 0,-1 0,1 0,0 0,-1-1,0 1,0 0,1-1,-1 1,-1-1,1 0,0 1,-1-1,1 0,-1 0,1-1,-1 1,-3 1,6-3,1-1,-1 1,0 0,0 0,1 0,-1 0,0-1,0 1,1 0,-1 0,0 0,0-1,0 1,0 0,1 0,-1-1,0 1,0 0,0-1,0 1,0 0,0 0,0-1,0 1,0 0,0-1,0 1,0 0,0-1,0 1,0 0,0 0,0-1,0 1,0 0,0-1,-1 1,1 0,0 0,0-1,0 1,0 0,-1 0,1-1,0 1,0 0,0 0,-1 0,1 0,0-1,0 1,-1 0,1 0,0 0,-1 0,1 0,0 0,0 0,-1 0,1 0,0 0,-1 0,1 0,0 0,119-18,23 10,-119 7</inkml:trace>
  <inkml:trace contextRef="#ctx0" brushRef="#br0" timeOffset="-196599.947">25995 10178,'-5'4,"0"1,0 0,1 0,0 0,0 0,0 1,0-1,1 1,0 0,1 0,-1 0,1 0,0 1,0-1,1 1,0-1,0 1,1 0,0-1,0 1,0-1,1 1,0 0,0-1,1 1,-1-1,2 1,-1-1,1 0,0-1,0 1,1-1,-1 0,1 0,0 0,1-1,-1 1,1-1,0 0,0-1,0 1,0-1,1 0,-1 0,1 0,0-1,0 0,0 0,5 1,-1-1,0 0,1 0,-1-1,0-1,1 1,-1-2,0 1,1-1,-1-1,0 0,0 0,9-4,-13 3,-1 0,0-1,0 0,0 1,0-2,0 1,-1 0,0-1,0 0,0 0,-1 0,1 0,-1-1,-1 1,1-1,-1 0,0 0,0 0,0 0,-1 0,0 0,0-1,-1 1,0 0,0 0,0-1,-1 1,0 0,0 0,0 0,-1 0,0-1,1 1,0 0,-1 0,1 0,-1 1,-1-1,1 0,-1 1,0 0,0 0,0-1,-1 2,0-1,0 0,0 1,0 0,-1 0,0 0,0 0,0 1,0 0,0 0,-1 0,1 1,-1 0,0 0,1 0,-1 0,0 1,0 0,0 1,0-1,-1 1,1 0,-4 3,-1 1,1 0,0 0,0 1,1 0,-1 1,1 0,0 0,1 1,-1 0,1 0,1 1,-1 0,1 1,1 0,0 0,0 0,1 1,0-1,0 1,-2 11,-9 22</inkml:trace>
  <inkml:trace contextRef="#ctx0" brushRef="#br0" timeOffset="-168396.81">9360 9073,'40'-10,"326"7,-15 23,164 7,-153-9,220 26,18-5,-187-17,-49 5,-74-20,-144-1,-146-5,0-1,0 0,0 0,0 0,0 1,0-1,0 0,-1 0,1 0,0 1,0-1,0 0,0 0,1 1,-1-1,0 0,0 0,0 0,0 1,0-1,0 0,0 0,0 0,0 1,0-1,1 0,-1 0,0 0,0 0,0 1,0-1,1 0,-1 0,0 0,0 0,0 0,0 0,1 0,-1 1,0-1,0 0,1 0,-1 0,0 0,0 0,0 0,1 0,-1 0,0 0,0 0,0 0,1 0,-1 0,-8 2</inkml:trace>
  <inkml:trace contextRef="#ctx0" brushRef="#br0" timeOffset="-167998.244">13111 9033,'40'20,"17"7,-1 3,-2 2,19 17,-67-45,-1 0,1-1,-1 1,0 0,0 1,0-1,0 1,-1 0,0 0,0 0,0 1,-1 0,1-1,-2 1,2 3,-4-7,-1 0,0 0,0 0,1 0,-1 0,0 0,-1 0,1 0,0 0,-1 0,1-1,-1 1,1 0,-1-1,0 1,1-1,-1 0,0 0,0 0,0 0,0 0,0 0,0 0,-1 0,1-1,0 1,0-1,-1 1,-38 13,1-2,-2-2,-29 3,-45 11,114-24,-2 1,0 0,0 0,0 0,0 0,0 1,0-1,0 1,1 0,-1 0,0 1,1-1,0 1,0-1,-1 1,1 1,3-4,0 1,0 0,0 0,0 0,0-1,0 1,0 0,0 0,0 0,0-1,1 1,-1 0,0 0,1-1,-1 1,0 0,1 0,-1-1,1 1,-1-1,1 1,-1 0,1-1,0 1,-1-1,1 1,0-1,-1 1,1-1,0 0,-1 1,1-1,0 0,0 0,0 1,-1-1,1 0,0 0,0 0,0 0,-1 0,2 0,12 3</inkml:trace>
  <inkml:trace contextRef="#ctx0" brushRef="#br0" timeOffset="-167744.757">13163 9204,'-4'-16,"-5"-9,1-5,-2-2,2 2,1 4,3 11,1 13,0 15,0 14,0 12,1 11,1 5,0-7</inkml:trace>
  <inkml:trace contextRef="#ctx0" brushRef="#br0" timeOffset="-166627.49">9768 8862,'-359'140,"356"-138,2-2,-1 0,1 0,0 0,-1 1,1-1,0 0,0 1,-1-1,1 1,0-1,0 1,-1 0,1-1,0 1,0 0,0 0,0 0,0 0,0 0,1 0,-1 0,0 0,0 0,1 0,-1 1,1-1,-1 0,1 0,-1 1,1-1,0 0,-1 1,1-1,0 0,0 1,0-1,0 0,0 1,1-1,-1 0,0 1,1-1,-1 0,0 0,1 1,7 5,-1 0,1-1,1-1,-1 1,1-1,0-1,0 1,0-1,1-1,-1 0,2 0,6 3,198 71,-207-74,-7-2,0 0,1 0,-1 0,0 0,1 0,0 0,-1 0,1-1,-1 1,1-1,0 1,-1-1,1 1,0-1,0 0,-1 0,1 0,0 0,0 0,-1 0,1-1,0 1,0 0,-1-1,1 1,0-1,-1 0,1 0,-1 0,1 1,-1-1,1-1,-1 1,0 0,0 0,1 0,-1-1,-2-118,-10-29,13 131</inkml:trace>
  <inkml:trace contextRef="#ctx0" brushRef="#br0" timeOffset="-165679.447">10400 8546,'-22'56,"3"1,3 0,0 13,13-50,13-28,0-22,-1 0,-2-1,-1 1,-2-1,0-1,-2 1,-2 0,-2-16,3 17,-2-168,7 165,-6 33,0 0,1-1,-1 1,1 0,-1-1,1 1,-1 0,1 0,-1-1,1 1,0 0,-1 0,1 0,-1 0,1 0,-1 0,1 0,-1 0,1 0,0 0,-1 0,1 0,-1 0,1 1,-1-1,1 0,-1 0,1 1,-1-1,1 0,-1 1,1-1,-1 0,1 1,-1-1,0 0,1 1,-1-1,0 1,1-1,-1 1,0-1,0 1,1-1,-1 1,0-1,0 1,0 0,0-1,0 1,12 18,0 0,-2 1,-1 0,0 1,2 9,8 19,-14-36,0 0,1-1,0 0,1 0,1 0,0-1,0-1,9 10,-16-19,1 0,-1 0,1 0,-1 0,1 0,-1 0,1 0,0-1,-1 1,1-1,0 1,0-1,-1 1,1-1,0 0,0 0,0 0,-1 0,1 0,0 0,0-1,-1 1,1 0,0-1,0 0,-1 1,1-1,-1 0,1 0,0 0,-1 0,0 0,1 0,-1 0,0 0,1-1,42-54,-41 50,77-154,-76 148,-16 41,-5 19,4 0,1 1,2 0,2 1,2 12,5-56,0 0,0 1,1-1,0 1,0-1,1 1,0-1,0 0,0 1,1-1,0 0,0 0,0 0,1 0,0 0,0-1,0 1,1-1,0 0,0 0,0 0,1 0,0-1,0 0,0 0,0 0,0-1,6 4,-3-5,-1 0,1-1,-1 1,1-2,-1 1,1-1,0 0,-1 0,1-1,-1 0,1-1,5-1,16-7</inkml:trace>
  <inkml:trace contextRef="#ctx0" brushRef="#br0" timeOffset="-165329.692">10966 8651,'-2'2,"0"1,0 0,0 0,1 0,-1 0,1 0,0 0,0 0,0 1,0-1,0 0,1 1,0-1,-1 0,1 1,0-1,1 0,-1 1,1-1,-1 0,1 1,0-1,0 0,1 0,-1 0,1 0,-1 0,1 0,0 0,0 0,0-1,0 1,1-1,2 2,0-1,0 1,1-1,-1-1,1 1,-1-1,1 0,0-1,0 1,0-1,0 0,0 0,0-1,0 0,0 0,0 0,0-1,2 0,-4 0,-1 0,1 0,-1 0,1 0,-1 0,0-1,0 1,0-1,0 0,0 0,0 0,0-1,0 1,-1 0,1-1,-1 0,0 0,0 0,0 0,0 0,-1 0,1 0,-1 0,1-1,-1 1,0 0,-1-1,1 1,-1-1,1 0,-1 0,0-3,-1 0,1 1,-1-1,0 1,-1-1,0 1,0 0,0 0,-1-1,0 2,0-1,0 0,-1 1,0-1,0 1,0 0,-1 0,-4-3,6 5,1 1,-2-1,1 1,0 0,0 0,-1 0,1 1,-1-1,1 1,-1 0,0 0,1 0,-1 0,0 0,0 1,0 0,1 0,-1 0,0 0,0 1,0-1,0 1,1 0,-1 0,0 0,1 1,-1 0,1-1,0 1,-1 0,1 0,-2 2,-1 1,1 0,0 0,-1 1,2 0,-1 0,1 0,0 0,0 1,0 0,1-1,0 1,1 0,-1 1,2-1,-1 0,1 1,0-1,0 1,1-1,0 2,0-7,1 1,0-1,-1 1,1-1,0 0,1 1,-1-1,0 0,1 0,-1 0,1 0,-1 0,1 0,0 0,0 0,0-1,0 1,0-1,1 0,-1 1,0-1,1 0,-1 0,0 0,1-1,2 1,18 5</inkml:trace>
  <inkml:trace contextRef="#ctx0" brushRef="#br0" timeOffset="-165078.313">11176 8270,'-14'2,"-6"5,0 6,4 6,4 5,7 4,3-3</inkml:trace>
  <inkml:trace contextRef="#ctx0" brushRef="#br0" timeOffset="-164915.749">11189 8691,'4'15,"2"8,2 3,2-2,4-5,3-5,4-6,5-5,-2-4</inkml:trace>
  <inkml:trace contextRef="#ctx0" brushRef="#br0" timeOffset="-163927.185">11623 8441,'-11'0,"-1"0,1 1,-1 0,1 1,0 0,0 1,-1 0,2 1,-1 0,0 1,1 0,0 0,0 1,1 1,-1 0,1 0,-1 2,8-7,1 0,-1 0,0 0,0 0,1 0,-1 1,1-1,0 1,0-1,0 1,0 0,0-1,0 1,1 0,-1-1,1 1,0 0,0 0,0-1,0 1,0 0,1 0,-1-1,1 1,0 0,0-1,0 1,0 0,0-1,0 1,1-1,-1 0,1 0,0 1,0-1,0 0,0 0,2 1,83 55,-75-53,-1 2,1-1,-1 1,-1 1,1 0,-1 1,-1 0,1 0,4 7,-12-14,-1 0,0 0,1 0,-1 0,0 0,0 1,0-1,0 0,0 1,-1-1,1 0,-1 1,0-1,1 0,-1 1,0-1,0 1,-1-1,1 1,0-1,-1 0,1 1,-1-1,0 0,0 1,0-1,0 0,0 0,-1 0,1 0,-1 0,1 0,-1 0,1-1,-1 1,0 0,0-1,0 0,0 1,-1-1,0 2,-1-1,1 1,-1-1,0 0,0 0,0 0,0-1,0 1,0-1,-1 0,1 0,0-1,-1 1,1-1,0 0,-1 0,1 0,0-1,-1 0,1 1,-1-2,4 1,1 0,-1 0,0 0,0 0,1 0,-1 0,0 0,1-1,-1 1,1 0,0 0,-1-1,1 1,0 0,0-1,0 1,0 0,0-1,0 1,0 0,0-1,0 1,1 0,-1-1,1 1,-1 0,1 0,-1-1,1 1,0 0,-1 0,1 0,0 0,29-39,4 10,2 1,1 2,1 2,0 1,42-18,-26 18,-52 24,-1 1,0-1,0 1,1 0,-1-1,0 1,0 0,0 0,0 0,0 0,0 0,0 0,0 0,-1 0,1 0,0 1,-1-1,1 0,-1 0,1 1,-1-1,1 0,-1 1,0-1,0 0,0 1,0-1,0 0,0 1,0-1,0 1,0-1,-1 0,1 1,0-1,-1 0,1 0,-1 1,0-1,1 0,-1 0,0 1,0 3,0 3,-1-4,0-1,1 1,0-1,0 1,0 0,0 0,1-1,-1 1,1 0,0 0,0 0,0-1,1 1,-1 0,1 0,0-1,0 1,1 0,-1-1,1 1,-1-1,1 0,0 1,0-1,1 0,-1 0,1 0,-1 0,1-1,0 1,0-1,0 0,0 0,1 1,1-2,0 0,-1 0,1 0,0-1,0 0,-1 0,1 0,0 0,0-1,-1 0,1 0,0 0,-1 0,1-1,-1 0,1 0,-1 0,0 0,0-1,0 1,0-1,0 0,-1-1,1 1,-1-1,0 1,0-1,1-2,3-3,0-2,-1 1,0-1,-1 1,0-2,0 1,-2 0,1-1,-1 0,1-8,-6 33,0 1,1 0,1 0,1 0,0 0,1 0,0-1,1 1,3 11,-4-22,-1 0,1-1,0 1,-1 0,1 0,0-1,1 1,-1-1,0 0,1 0,-1 0,1 0,0 0,0 0,0-1,-1 1,1-1,1 0,-1 0,0 0,0 0,0-1,0 1,1-1,-1 0,0 0,1 0,-1 0,0 0,3-1,1-1,0 1,-1-1,1-1,-1 1,1-1,-1 0,0-1,0 1,0-1,-1 0,1-1,-1 1,0-1,0-1,3-6,-1-1,0 0,-1 0,-1 0,0-1,0 0,-2 0,0 0,0-1,-1 1,-1-1,-1 1,0-1,-1 1,-1-12,1 19,-6-52,43 69,27 7,-46-13,1 0,-2 1,1 0,0 2,-1 0,10 6,-24-10,1 0,-1 0,0 0,0 0,0 0,0 0,0 1,-1-1,0 0,1 1,-1 0,-1-1,1 1,0-1,-1 1,0 0,0 0,0-1,0 1,0 0,-1-1,0 1,1 0,-1-1,-1 1,1-1,-1 0,1 1,-1-1,0 0,0 0,0 0,0 0,-1 0,0 0,-6 15,4-8,-25 71,30-78,-1-1,1 1,0-1,0 1,0 0,0-1,1 1,-1-1,0 1,1-1,0 1,0-1,0 1,0-1,0 0,0 1,0-1,1 0,-1 0,1 0,0 0,0 0,-1 0,1-1,0 1,0 0,1-1,-1 0,0 1,0-1,2 0,7 3,0-1,0 0,0 0,1-1,-1-1,1 0,0 0,9-2,20 0</inkml:trace>
  <inkml:trace contextRef="#ctx0" brushRef="#br0" timeOffset="-162981.816">12965 8572,'-118'-20,"112"19,0 2,1-1,-1 1,1-1,-1 2,1-1,0 0,-1 1,1 0,0 1,0-1,0 1,0 0,1 0,-1 0,1 1,0-1,0 1,0 0,-1 2,2-3,-1 1,1-1,0 1,0 0,1 0,-1 0,1 1,0-1,0 0,0 1,0 0,1-1,0 1,0 0,0 0,1 0,-1-1,1 1,0 0,1 0,-1 0,1 0,0 0,0-1,0 1,1 0,0-1,0 1,0-1,0 0,1 1,0-1,-1 0,2-1,1 4,1-4,0 0,0 0,0 0,1 0,-1-1,1 0,-1-1,1 1,-1-1,1-1,0 1,0-1,-1 0,1-1,0 0,-1 0,1 0,0-1,-1 1,1-2,5-2,-2 1,0 0,-1-2,1 1,-1-1,0 0,0-1,-1 0,0-1,0 1,-1-1,0-1,0 0,1-2,5-34,-13 45,0-1,-1 1,1 0,-1 0,1-1,-1 1,1 0,-1 0,1 0,-1 0,1 0,-1 0,1 0,-1 0,1 0,-1 0,1 0,-1 0,1 0,-1 0,1 0,-1 0,1 1,-1-1,1 0,0 0,-1 1,1-1,-1 0,1 1,-1-1,1 0,0 1,-1-1,1 0,0 1,0-1,-1 1,1-1,0 1,0-1,-1 1,1-1,0 0,0 1,0-1,0 1,0 0,-3 3,0 0,1 1,-1-1,1 1,0 0,0-1,1 1,-1 0,1 0,0 0,1 0,-1 0,1 0,0 0,0 1,0-1,1 0,0 0,0 0,0 0,1 0,0-1,-1 1,2 0,-1-1,0 1,1-1,0 0,0 0,0 0,1 0,-1 0,1-1,0 0,0 0,0 0,1 0,-1 0,-1-2,1 0,-1-1,1 1,-1-1,1 1,-1-1,1 0,-1 0,0-1,1 1,-1-1,1 0,-1 0,0 0,1 0,-1 0,0-1,0 0,0 1,0-1,0 0,0 0,-1-1,1 1,-1-1,1 1,-1-1,0 0,0 0,0 0,-1 0,1 0,-1 0,1-1,8-19,-2 1,0-1,-1-1,-2 1,0-1,-2 0,1-14,-2 15,-2 22,0 0,1 0,-1 0,0 0,0 0,1 0,-1 0,1 0,-1 0,1 0,-1 0,1 0,0 0,-1 0,1 1,0-1,0 0,-1 0,1 1,0-1,0 0,0 1,0-1,0 1,0-1,0 1,0 0,0-1,0 1,0 0,0 0,0 0,1 0,-1 0,0 0,0 0,0 0,0 0,0 0,0 1,0-1,0 0,0 1,0-1,0 1,0-1,0 1,0-1,0 1,0 0,0-1,-1 1,1 0,11 3,96 24,-105-26,-1 0,0 1,0-1,-1 0,1 1,0-1,-1 1,1-1,-1 1,0-1,0 1,0 0,0 0,-1 0,1 0,-1 0,1-1,-1 1,0 0,0 0,0 0,-1 0,1 0,-1 0,0 0,1 0,-1-1,-1 1,1 0,0 0,-4 24,5-22,0 0,1 0,0 1,0-1,0 0,0 0,1-1,0 1,0 0,0 0,1-1,-1 1,1-1,0 0,0 0,1 0,-1 0,1 0,0-1,0 0,0 0,0 0,1 0,-1-1,1 1,0-1,-1 0,2 0,2 1,0 0,-1-1,2 1,-1-1,0-1,0 0,1 0,-1 0,0-1,1-1,-1 1,0-1,1-1,-1 1,0-1,0-1,2-1,-1 0,-1-1,0-1,0 1,0-2,-1 1,0-1,0 0,-1 0,1-1,-2 0,1 0,-1 0,0-1,-1 1,0-1,0 0,-1-1,-1 1,1-1,-1 1,-1-1,0 1,0-9,0 16,-1 1,0-1,0 1,1-1,-1 1,0-1,0 0,-1 1,1-1,0 1,0-1,-1 1,1-1,-1 1,1-1,-1 1,0 0,0-1,1 1,-1 0,0-1,0 1,0 0,0 0,0 0,-1 0,1 0,0 0,-1 0,1 1,0-1,-1 0,1 1,-1-1,1 1,-1-1,1 1,-1 0,1-1,-1 1,1 0,-1 0,1 0,-1 0,1 1,-1-1,1 0,-1 1,1-1,-2 1,-5 2,0 1,0 0,0 0,0 1,0 0,1 1,0-1,0 1,1 1,0-1,0 1,0 0,1 1,0-1,0 1,1 0,0 0,0 0,1 1,0 0,1-1,0 1,-1 4,3-9,0 0,1-1,-1 1,1 0,0 0,0-1,0 1,1 0,-1-1,1 0,0 1,0-1,0 0,0 0,0 0,1 0,-1 0,1 0,0-1,0 1,0-1,0 0,0 0,1 0,-1 0,1-1,-1 1,3 0,104 23,-52-21</inkml:trace>
  <inkml:trace contextRef="#ctx0" brushRef="#br0" timeOffset="-160076.834">19164 9020,'256'6,"160"-4,-184-9,70 13,362 1,-407-8,91-20,33 10,207 2,-409 10,-42 26,-160-27,10 0</inkml:trace>
  <inkml:trace contextRef="#ctx0" brushRef="#br0" timeOffset="-159793.476">22718 8836,'9'9,"11"5,13 2,8 1,7 3,4-2,0 0,-5 1,-10 4,-11 3,-15 3,-18 3,-21 4,-22 2,-22 1,-20-4,7-8</inkml:trace>
  <inkml:trace contextRef="#ctx0" brushRef="#br0" timeOffset="-158894.411">19428 8783,'-222'119,"122"-55,99-64,0 0,0 1,1-1,-1 1,0-1,0 1,1-1,-1 1,0-1,1 1,-1 0,1-1,-1 1,0 0,1-1,0 1,-1 0,1 0,-1 0,1-1,0 1,0 0,-1 0,1 0,0 0,0 0,0 0,0-1,0 1,0 0,0 0,0 0,1 0,-1 0,0 0,0-1,1 1,-1 0,0 0,1 0,-1-1,1 1,-1 0,1-1,0 1,-1 0,1-1,0 1,-1-1,1 1,0-1,0 1,-1-1,1 1,0-1,0 0,0 1,170 52,29 26,-198-78,-1 0,0-1,0 0,0 1,0-1,1 0,-1 0,0 0,0 1,1-1,-1 0,0-1,0 1,1 0,-1 0,0-1,0 1,0 0,1-1,-1 1,0-1,0 1,0-1,0 0,0 0,0 1,0-1,0 0,0 0,-1 0,1 0,0 0,0 0,-1 0,1 0,-1 0,1 0,-1-1,1 1,-1 0,0 0,0 0,1-1,3-59,-4 51,-7-196,7 187</inkml:trace>
  <inkml:trace contextRef="#ctx0" brushRef="#br0" timeOffset="-157828.669">20283 8454,'-22'58,"3"1,3 1,-7 44,26-96,5-26,7-31,-3-2,-1 1,-3-1,-2 0,-3-1,-1-15,-1-18,-1 96,0 1,1-1,1 0,0 0,0 0,1-1,1 1,-1-1,2 1,0-1,0 0,0-1,1 1,6 5,-9-10,1 0,1-1,-1 1,0-1,1 0,0 0,0-1,1 1,-1-1,0 0,1-1,0 1,0-1,0 0,0 0,0-1,0 0,0 0,0 0,1-1,-1 0,0 0,0-1,0 0,1 0,-1 0,1-1,2-2,0-1,-1-1,1 1,-1-1,0-1,-1 1,0-1,0-1,0 1,-1-1,0-1,0 1,-1-1,-1 0,1 0,-1 0,-1 0,1-1,-2 0,1 1,-1-1,-1 0,0 0,0 0,-2-9,1 19,0 1,-1-1,1 0,0 0,-1 0,1 0,0 0,-1 0,1 0,-1 0,1 0,0 0,-1 0,1 0,-1 0,1 0,0 0,-1 0,1 0,0 0,-1-1,1 1,0 0,-1 0,1 0,0-1,-1 1,1 0,0 0,0-1,-1 1,1 0,0-1,0 1,-1 0,1-1,0 1,0 0,0-1,0 1,0-1,0 1,-1 0,1-1,0 1,0 0,0-1,0 1,0-1,1 1,-20 34,6 0,2 1,1 0,2 1,2 0,1 0,1 8,2-38,1 0,0 0,1 1,-1-1,1 0,0 0,1 0,0 0,0 0,0 0,0 0,1 0,0 0,0-1,1 1,0-1,0 1,0-1,0 0,1 0,0-1,0 1,0-1,1 0,-1 0,1 0,0 0,2 0,-1-2,1 0,0 0,0-1,0 0,-1 0,1-1,0 0,0 0,0 0,0-1,0 0,0-1,-1 1,1-1,0-1,-1 1,0-1,1 0,-1 0,0-1,-1 0,1 0,-1 0,1-2,-6 7,0-1,0 1,0-1,0 1,0-1,0 1,0-1,0 1,0-1,0 1,1-1,-1 1,0-1,0 1,0-1,1 1,-1-1,0 1,0-1,1 0,-1 1,0-1,1 1,-1-1,1 0,-1 1,1-1,-1 0,0 0,1 1,-1-1,1 0,-1 0,1 0,-1 1,1-1,-1 0,1 0,-1 0,1 0,-1 0,1 0,-1 0,1 0,-1 0,1-1,-1 1,1 0,-1 0,1 0,-1 0,1-1,-1 1,1 0,-1-1,1 1,-1 0,0-1,1 1,-1 0,0-1,1 1,-1-1,0 13,0-9,-1 0,1 0,0 0,0 0,0 0,0 0,0-1,0 1,1 0,0 0,-1 0,1-1,0 1,0 0,1-1,-1 1,1-1,-1 1,1-1,0 1,-1-1,1 0,0 0,1 0,-1 0,0-1,1 1,-1 0,0-1,1 0,0 0,0 1,2-1,1-1,0 0,0 1,0-2,-1 1,1-1,0 0,0 0,-1 0,1-1,-1 0,1 0,-1 0,0-1,0 1,0-2,0 1,0 0,-1-1,1 0,-1 0,0 0,0 0,-1-1,1 0,-1 1,0-1,0-1,-1 1,1 0,-1 0,0-1,-1 0,0 1,1-1,-2 0,1 1,-1-1,1 0,-2 0,1 0,-1 1,0-1,0-2,0 5,0 0,0-1,0 1,-1 0,1 0,-1 0,0 0,0 1,0-1,0 0,0 1,-1 0,1-1,-1 1,1 0,-1 0,0 0,0 1,0-1,0 1,0-1,0 1,0 0,0 0,-1 0,1 1,0-1,-1 1,1 0,0 0,-1 0,1 0,-2 1,-3-1,-1 1,1 1,0-1,0 2,0-1,0 1,0 0,0 0,0 1,1 0,0 1,0-1,0 2,4-5,0 1,0 0,0 0,1 1,-1-1,0 0,1 1,0 0,0-1,0 1,0 0,0 0,0 0,1 1,-1-1,1 0,0 0,0 1,0-1,1 1,-1-1,1 1,0-1,0 1,0-1,0 1,1-1,-1 1,1-1,0 1,0-1,0 0,0 1,1-1,0 1,14 9</inkml:trace>
  <inkml:trace contextRef="#ctx0" brushRef="#br0" timeOffset="-157578.293">21112 8309,'-13'-5,"-10"-1,-4 1,-1 5,3 5,5 6,7 8,4 5,7 3,4-3</inkml:trace>
  <inkml:trace contextRef="#ctx0" brushRef="#br0" timeOffset="-157410.171">21046 8704,'9'13,"10"5,6-1,5-3,-2-4</inkml:trace>
  <inkml:trace contextRef="#ctx0" brushRef="#br0" timeOffset="-156462.346">21441 8441,'-9'0,"1"0,-1 1,0 0,1 0,-1 1,1 0,-1 0,1 1,0 0,0 1,0 0,1 0,-1 1,1-1,0 2,0-1,0 1,1 0,-3 4,8-9,0 1,0 0,1-1,-1 1,0 0,1 0,-1-1,1 1,-1 0,1 0,0 0,0 0,0 0,0 0,0 0,0-1,1 1,-1 0,0 0,1 0,0 0,-1-1,1 1,0 0,0 0,0-1,0 1,0-1,0 1,1-1,-1 0,0 1,1-1,0 0,59 38,-48-33,1 0,-1 1,0 0,-1 1,0 0,0 1,-1 0,0 1,0 0,6 9,-16-17,0-1,0 1,0 0,0 0,0-1,-1 1,1 0,-1 0,1 0,-1 0,1 0,-1 0,0 0,0-1,0 1,0 0,0 0,-1 0,1 0,-1 0,1 0,-1 0,0 0,1-1,-1 1,0 0,0-1,0 1,0 0,-1-1,1 1,0-1,-1 0,1 1,-1-1,1 0,-1 0,0 0,1 0,-3 0,0 2,-1 0,0-1,-1 1,1-1,0-1,-1 1,1-1,-1 0,1 0,-1 0,0-1,1 0,-1 0,0 0,4-1,1 0,-1 0,0 0,0 0,1-1,-1 1,1 0,-1-1,1 1,-1-1,1 1,0-1,0 0,0 1,0-1,0 0,0 0,0 0,1 0,-1 0,1 0,-1 0,1 0,0 0,0 0,0 0,0 0,0 0,0 0,0 0,1 0,-1 0,1 0,0 0,-1 0,1 1,0-1,0 0,0 0,0 1,1-1,-1 0,0 1,1-1,-1 1,1 0,1-2,15-16,1 0,1 1,1 0,1 2,0 1,1 1,11-5,-30 17,83-35,-85 37,0 1,-1-1,1 1,-1 0,1-1,-1 1,1 0,-1 0,1 0,-1 0,0 0,0 0,1 0,-1 1,0-1,0 0,0 1,0-1,0 1,-1-1,1 1,0-1,-1 1,1 0,-1-1,0 1,1-1,-1 1,0 0,0 0,0-1,0 1,0 0,0-1,-1 1,1 0,-1-1,1 1,-1-1,1 1,-1 0,0-1,0 1,0-1,0 0,0 8,-2 5,2-11,0 0,0 0,0 0,0 0,0 0,0 0,1 0,0 1,-1-1,1 0,1 0,-1 0,0 0,1 1,-1-1,1 0,0 0,0 0,0 0,1 0,-1 0,1-1,-1 1,1 0,0-1,0 1,0-1,0 0,1 0,-1 1,1-2,0 2,4-2,1 0,0 0,0 0,0-1,0 0,0-1,0 0,0 0,0-1,-1 0,1 0,-1 0,1-1,-1-1,0 1,0-1,0 0,-1-1,1 1,-1-1,0-1,0 1,-1-1,0 0,0 0,0 0,3-7,12-43,-27 72,7-12,0 1,0-1,1 0,-1 1,1-1,0 0,0 1,1-1,-1 0,1 0,0 0,0 0,0 0,1-1,-1 1,1-1,0 1,0-1,0 0,0 0,1 0,-1-1,1 1,0-1,0 0,0 0,0 0,0-1,0 1,0-1,0 0,1 0,-1 0,0-1,1 1,-1-1,1 0,-1-1,0 1,1-1,-1 1,0-1,1-1,-1 1,0-1,0 1,0-1,0 0,-1-1,1 1,0-1,2-2,3-6,0-1,-1 0,0-1,-1 0,-1 0,0 0,-1-1,0 1,-1-1,0-1,-1 1,-1 0,-1-1,0 1,0-1,-2-13,0 26,1 1,-1 0,1 0,0 0,0-1,0 1,-1 0,1 0,0-1,1 1,-1 0,0 0,0 0,0-1,1 1,-1 0,1 0,-1 0,1 0,-1-1,1 1,0 0,-1 0,1 0,0 0,0 1,0-1,0 0,0 0,0 0,0 1,0-1,0 0,0 1,0-1,0 1,0 0,0-1,1 1,-1 0,0-1,0 1,1 0,-1 0,0 0,0 0,1 0,-1 1,0-1,0 0,12 1,0 1,0 1,0-1,0 2,-1 0,0 0,9 6,-18-9,1 1,-1-1,0 1,0 0,0 0,-1 0,1 1,-1-1,1 1,-1-1,0 1,1 0,-1 0,-1 0,1 0,0 0,-1 0,0 1,0-1,0 0,0 1,0-1,0 1,-1-1,0 1,0-1,0 1,0-1,0 1,-1 2,-18 44,16-45,0 1,0-1,1 1,0-1,0 1,0 0,1 0,0 0,0 0,0 0,1 0,0 0,0 0,0 1,2-4,0 0,1 0,-1-1,0 1,1-1,0 0,-1 1,1-1,0 0,0-1,0 1,0 0,0-1,1 0,-1 1,0-2,1 1,-1 0,1 0,-1-1,1 0,-1 0,1 0,-1 0,1 0,-1-1,2 1,35 2,-2-2</inkml:trace>
  <inkml:trace contextRef="#ctx0" brushRef="#br0" timeOffset="-155593.14">22705 8494,'-8'-4,"-1"1,1 1,0 0,-1 0,1 0,-1 1,1 0,-1 1,0 0,1 1,-1-1,0 2,1-1,-1 1,1 0,0 1,0 0,0 0,0 1,0 0,1 0,-1 1,1 0,0 0,1 1,-1 0,1 0,-3 5,7-9,1 0,-1 0,1-1,0 1,-1 1,1-1,0 0,1 0,-1 0,0 0,1 1,-1-1,1 0,-1 1,1-1,0 0,0 1,0-1,1 0,-1 1,0-1,1 0,-1 1,1-1,0 0,0 0,0 0,0 0,0 0,1 0,-1 0,0 0,1 0,0 0,-1-1,1 1,0-1,0 1,0-1,0 0,0 0,0 0,0 0,0 0,0 0,1 0,6 2,0 0,0-1,0 0,0 0,1-1,-1 0,0-1,1 0,-1 0,0-1,1 0,-1-1,0 0,0 0,0-1,0 0,-1-1,1 0,-1 0,0-1,4-2,-11 6,1 0,-1-1,1 1,-1 0,1-1,-1 1,0-1,0 0,0 1,0-1,0 0,0 1,0-1,-1 0,1 0,0 0,-1 0,0 0,1 0,-1 0,0 1,0-1,0 0,0 0,-1-1,-7 16,8-10,1 0,0 0,0 0,0 1,0-1,0 0,0-1,1 1,-1 0,1 0,0 0,0-1,0 1,0-1,1 0,-1 0,0 0,1 0,0 0,-1 0,1 0,0-1,0 1,0-1,0 0,0 0,0 0,0-1,1 1,-1-1,0 1,0-1,0 0,1 0,-1-1,0 1,0-1,0 1,1-1,-1 0,0 0,0-1,0 1,0 0,-1-1,4-2,0-1,-1 1,1-1,-1 0,-1 0,1-1,-1 0,0 0,0 0,0 0,-1 0,0-1,0 1,-1-1,0 0,0 0,0-4,11-121,-13 123,-1 8,0 0,1-1,-1 1,1-1,-1 1,1 0,0-1,0 1,0-1,0 1,0-1,0 1,0-1,0 1,0-1,1 1,-1-1,0 1,1 0,0-1,-1 1,1 0,0-1,-1 1,1 0,0 0,0 0,0 0,0 0,0 0,0 0,1 0,-1 0,0 0,0 0,1 1,-1-1,0 1,1-1,-1 1,1-1,-1 1,0 0,1 0,-1-1,1 1,-1 0,1 1,16 3,-1 1,0 0,0 2,-1 0,0 1,0 1,-1 0,1 1,-12-5,0-1,-1 1,0 0,0 1,0-1,0 1,-1-1,1 1,-2 0,1-1,-1 1,1 0,-2 0,1 0,-1 0,0 0,0 1,0-1,-1 0,0 0,0 0,-1-1,1 1,-2 2,-3 29,6-36,0 1,0 0,0-1,0 1,0-1,1 1,-1-1,0 1,1-1,-1 1,1-1,0 1,-1-1,1 0,0 1,0-1,0 0,0 0,0 0,0 0,0 1,0-2,1 1,-1 0,0 0,1 0,-1 0,0-1,1 1,-1-1,1 1,-1-1,1 1,-1-1,1 0,-1 0,1 0,61 2,-60-3,19 0,1-2,-1 0,0-1,0-2,0 0,0-1,-1-1,0-2,-1 0,0 0,5-6,-21 14,-1-1,0 0,0 1,0-1,0 0,-1 0,1-1,-1 1,0 0,0-1,0 1,0-1,-1 0,1 0,-1 0,0 0,0 0,0 0,-1 0,1 0,-1 0,0 0,0 0,-1 0,1 0,-1 0,0 0,0 0,0 0,-1 0,1 1,-1-1,0 0,0 1,0-1,0 1,-1 0,0 0,1 0,-1 0,0 0,0 0,-1 1,1 0,0-1,-1 1,1 0,-1 1,0-1,0 1,1-1,-1 1,0 0,1 0,-1 1,0-1,1 1,-1 0,0 0,0 0,1 0,-1 1,0-1,1 1,-1 0,1 0,-1 1,1-1,-1 1,1-1,0 1,0 0,0 0,0 1,0-1,0 0,0 1,1 0,-1 0,1 0,0 0,0 0,0 0,-1 4,0-2,0 1,0 0,1 0,-1 1,1-1,1 1,-1-1,1 1,0-1,1 1,0 0,0-1,0 1,1-1,0 1,0 0,1-1,-1 0,3 5,1-3,0-1,1 0,0 0,0 0,0 0,1-1,0 0,0-1,1 0,0 0,-1 0,2-1,-1 0,0 0,1-1,0-1,1 1,53 17</inkml:trace>
  <inkml:trace contextRef="#ctx0" brushRef="#br0" timeOffset="-142644.195">13900 11020,'29'17,"133"3,93-3,15-4,105 20,-63-4,-150-8,0-7,145-6,-113-3,68 15,-33-1,68-10,439-10,-637-6,-1-4,48-14,-86 18,0 2,1 4,23 2,109-4,40-16,-135 16,-98 3,0 0,0 0,0 0,0-1,0 1,0 0,-1 0,1 0,0-1,0 1,0 0,0 0,0 0,0-1,0 1,1 0,-1 0,0 0,0-1,0 1,0 0,0 0,0 0,0-1,0 1,0 0,1 0,-1 0,0 0,0-1,0 1,0 0,0 0,1 0,-1 0,0 0,0 0,0 0,1-1,-1 1,0 0,0 0,0 0,1 0,-1 0,0 0,0 0,0 0,1 0,-1 0,0 0,-8-5</inkml:trace>
  <inkml:trace contextRef="#ctx0" brushRef="#br0" timeOffset="-142345.687">18494 10941,'68'30,"-35"-18,-2 2,0 1,-1 1,0 2,7 7,-35-24,1 0,-1 0,1 1,-1-1,0 1,0 0,1-1,-1 1,0 0,0 0,-1 0,1 1,0-1,-1 0,1 1,-1-1,0 1,0-1,0 1,0 0,0-1,-1 1,1 0,-1 0,0-1,0 1,0 0,0 0,0 0,0-1,-1 1,1 0,-1 0,0-1,0 1,0 0,0-1,0 1,-1-1,1 0,-1 1,0-1,0 0,0 1,-11 5,1-1,-2 0,1-1,0-1,-1 0,0 0,-1-2,1 1,0-2,-4 0,7 0,-253 29,182-26</inkml:trace>
  <inkml:trace contextRef="#ctx0" brushRef="#br0" timeOffset="-141196.904">14321 10902,'-38'-6,"0"2,-1 2,1 1,-1 2,1 1,-1 2,1 2,0 2,1 1,-21 8,47-13,0 0,-1 0,1 1,1 1,-1 0,1 0,0 1,0 0,-1 3,10-9,0-1,0 1,0 0,0 0,0 0,0 0,0 0,0 0,1 0,-1 0,0 0,1 0,-1 0,1 0,-1 1,1-1,-1 0,1 0,0 1,0-1,0 0,0 0,0 1,0-1,0 0,0 1,0-1,0 0,1 0,-1 1,1-1,-1 0,1 0,-1 0,1 0,0 1,-1-1,1 0,0 0,0 0,0 0,0-1,0 1,0 0,0 0,0-1,0 1,12 6,1-1,-1-1,1 0,0-1,1-1,-1 0,1-1,-1 0,13-1,20 4,-30-3,0 0,-1 2,1 0,-1 0,0 2,0 0,0 1,-1 0,0 1,0 1,4 5,22 20,52 33,-92-66,0-1,0 0,-1 1,1-1,0 0,0 1,0-1,0 0,0 0,-1 0,1 0,0 0,0 0,0 0,0 0,0 0,0-1,-1 1,1 0,0 0,0-1,0 1,-1-1,1 1,0 0,0-1,-1 0,1 1,0-1,-1 1,1-1,-1 0,1 1,-1-1,1 0,-1 0,1 1,-1-1,0 0,1 0,-1 0,0 0,0 0,1 1,-1-1,3-47,-3 39,1-71,-4 0,-4 0,-7-28,10 94,2 10</inkml:trace>
  <inkml:trace contextRef="#ctx0" brushRef="#br0" timeOffset="-138332.704">23652 10244,'268'30,"670"40,-527-49,626 38,-342-3,156 6,-393-47,51-12,-530-11,4 2</inkml:trace>
  <inkml:trace contextRef="#ctx0" brushRef="#br0" timeOffset="-138062.994">28574 10309,'0'7,"0"1,0-1,1 0,0 0,0 1,1-1,0 0,0 0,1-1,-1 1,2 0,-1-1,1 0,0 1,0-2,0 1,1 0,0-1,0 0,1 0,1 1,163 122,-170-127,1 0,0 0,0 0,0 0,-1 0,1 0,0 0,-1 0,1 0,-1 0,0 1,1-1,-1 0,0 0,1 0,-1 1,0-1,0 0,0 0,0 1,-1-1,1 0,0 0,0 0,-1 1,1-1,0 0,-1 0,1 0,-1 0,0 0,1 0,-1 0,0 0,0 0,0 0,0 0,1 0,-1 0,0-1,0 1,-1 0,1-1,0 1,0-1,0 1,0-1,0 1,-1-1,1 0,0 0,0 0,-1 0,1 0,0 0,0 0,0 0,-1 0,-41 12,0-2,-1-2,-24 2,33-6,-84 11,4-2</inkml:trace>
  <inkml:trace contextRef="#ctx0" brushRef="#br0" timeOffset="-136960.72">24112 10178,'-97'-1,"17"-1,0 4,-64 9,142-10,-2-2,1 1,-1 0,0 1,0-1,0 1,0 0,1 0,-1 0,0 0,1 0,-1 1,1 0,-1 0,1 0,0 0,0 0,0 1,0-1,0 1,0 0,1 0,-1 0,1 0,0 0,-1 1,5 0,0 0,0 0,0-1,0 1,0-1,1 1,0-1,-1 0,1 0,1 0,-1-1,0 1,0-1,1 1,0-1,-1 0,1-1,0 1,0-1,0 1,0-1,0-1,3 2,-4-1,74 22,-61-20,0 0,-1 1,1 1,-1 1,0 0,-1 1,0 1,0 0,0 0,-1 2,0 0,-1 0,5 6,38 49,-53-65,0 0,0 0,0 0,0-1,0 1,0 0,0-1,0 0,-1 0,1 1,0-1,0 0,-1 0,1 0,0-1,-1 1,1 0,-1-1,0 1,1-1,-1 1,0-1,0 1,0-1,0 0,0 0,-1 0,1 1,0-1,-1 0,1-1,10-27,0-1,-2-1,-2 0,0 0,-3-1,0 1,-2-10,1 6,1-33,-5 49</inkml:trace>
  <inkml:trace contextRef="#ctx0" brushRef="#br0" timeOffset="-135932.994">24718 9283,'-2'8,"-1"11,0 10,1 12,-2 10,0 7,-1 4,-3 1,-2-3,1-4,0-11,-2-9,2-12</inkml:trace>
  <inkml:trace contextRef="#ctx0" brushRef="#br0" timeOffset="-135610.448">24574 9191,'-3'-5,"1"3,0 1,1-1,-1 1,1-1,-1 0,1 1,-1-1,1 0,0 0,0 0,0 0,0 0,0-1,1 1,-1 0,0 0,1 0,0-1,0 1,-1 0,1-1,0 1,1 0,-1 0,0-1,1 1,-1 0,1 0,0-1,0 1,0 0,0 0,0 0,0 0,0 0,1 1,-1-1,1 0,-1 1,1-1,0 0,0 1,0 0,0 0,0-1,25-5,-1 1,2 1,-1 1,1 2,-1 1,1 1,14 2,-37-2,15-1,0 1,0 1,0 1,0 0,0 2,-1 0,0 1,1 2,-2-1,16 9,-32-14,0 0,0 0,0 0,0 1,0-1,-1 1,1-1,0 1,-1 0,1 0,-1-1,1 1,-1 0,0 0,0 1,0-1,0 0,0 0,0 0,-1 1,1-1,-1 0,1 1,-1-1,0 0,0 1,0-1,0 0,-1 1,1-1,-1 0,1 1,-1-1,0 0,0 0,0 0,0 1,-1 0,-9 9,-1-1,0 0,-1-1,0 0,0-1,-1 0,0-2,0 1,-1-2,0 0,-4 1,10-4,-132 51,112-44</inkml:trace>
  <inkml:trace contextRef="#ctx0" brushRef="#br0" timeOffset="-134830.838">24902 9770,'8'-10,"0"0,-1 0,-1-1,0 0,0-1,-1 1,0-1,-1 0,-1 0,0 0,0-1,-1 1,-1-1,0 1,-1-1,0 1,-1-1,0-2,1 10,-1 1,1 0,0-1,-1 1,0 0,0-1,-1 1,1 0,-1 0,0 0,0 0,0 0,0 0,-1 1,1-1,-1 1,-3-3,23 14,-1-1,1 0,1-1,-1-1,1 0,0-2,17 2,52 12,-84-16,-1-1,0 1,1 0,-1 0,0 0,0 0,0 0,0 0,0 1,0-1,0 1,0-1,-1 1,1 0,0 0,-1-1,0 1,1 0,-1 1,0-1,0 0,0 0,0 0,0 1,-1-1,1 0,-1 1,1-1,-1 0,0 1,0-1,0 1,0-1,-1 1,1-1,-1 0,1 1,-1-1,0 0,0 0,0 2,-33 137,34-138,0 0,1 0,-1-1,1 1,-1 0,1 0,0 0,0-1,0 1,0 0,1-1,-1 1,1-1,0 0,-1 1,1-1,0 0,0 0,0 0,1 0,-1 0,0-1,1 1,-1-1,1 0,0 1,-1-1,1 0,0 0,0-1,0 1,1 0,5 0,1 1,-1-2,0 1,1-1,-1 0,1-1,-1 0,0-1,6-1,78-45,-92 48,0 0,0 0,-1-1,1 1,0 0,0 1,-1-1,1 0,0 0,0 0,-1 0,1 1,0-1,-1 0,1 0,0 1,-1-1,1 1,0-1,-1 1,1-1,-1 1,1-1,-1 1,1-1,-1 1,1 0,-1-1,1 1,-1 0,0-1,0 1,1 0,-1 0,7 8,-3-6,-1 1,2-1,-1 0,0-1,0 1,1-1,0 1,-1-1,1-1,0 1,0-1,0 0,0 0,0 0,0-1,0 1,0-1,1 0,-1-1,0 0,0 1,0-1,0-1,0 1,0-1,-1 0,1 0,0 0,-1-1,0 0,1 0,-1 0,0 0,-1-1,1 1,-1-1,1 0,-1 0,0 0,1-3,-3 0,1 0,-2 0,1 0,-1-1,0 1,-1 0,0 0,0-1,0 1,-1 0,0 0,0 0,-1 1,0-1,0 0,0 1,-1 0,0 0,-1 0,1 0,-1 1,0-1,0 1,-1 1,1-1,-1 1,0 0,-1 0,1 0,0 1,-1 0,0 1,-7-3,9 6,0-1,0 1,-1 0,1 0,0 0,0 1,0-1,0 1,0 1,0-1,1 1,-1-1,1 1,0 1,0-1,0 1,0-1,0 1,1 0,-1 0,1 1,0-1,1 1,-1-1,1 1,0 0,0 0,0 0,1 0,0 1,0-1,0 0,1 0,-1 1,1-1,1 0,-1 1,1-1,0 0,0 2,9 17</inkml:trace>
  <inkml:trace contextRef="#ctx0" brushRef="#br0" timeOffset="-134381.409">25956 9586,'-6'-2,"0"0,1 1,-1-1,0 2,0-1,0 0,0 1,0 0,0 1,0-1,0 1,0 0,1 0,-1 1,0 0,1 0,-1 0,1 1,0 0,-1 0,1 0,1 0,-1 1,0 0,1 0,0 0,0 1,0-1,0 1,1 0,0 0,0 0,0 1,0 0,2-2,-1 1,0-1,1 1,0 0,0-1,1 1,-1 0,1 0,0-1,0 1,0 0,1 0,0-1,0 1,0 0,0-1,1 1,0-1,0 0,0 1,0-1,1 0,-1 0,1-1,0 1,1 0,-1-1,0 0,1 0,0 0,0 0,0 0,0-1,0 0,2 1,11 4,1-1,0-1,0-1,0 0,1-1,-1-1,1-1,0-1,-1 0,1-1,0-1,-1-1,0-1,1-1,-2 0,11-5,-14 5,-1-1,1 0,-1-1,-1-1,1 0,-1 0,-1-1,4-4,-11 9,-1 1,1-1,-1 1,0-1,0 0,0-1,0 1,-1 0,1-1,-1 1,0-1,-1 0,1 0,-1 0,0 0,0 0,-1 0,1 0,-1 0,0 0,-1 0,1 0,-1 0,0 0,-1-3,1 5,0 1,0 0,-1-1,1 1,-1 0,1 0,-1-1,0 1,0 0,0 1,0-1,0 0,0 1,-1-1,1 1,0 0,-1-1,1 1,-1 0,1 1,-1-1,0 0,1 1,-1-1,0 1,1 0,-1 0,0 0,0 0,1 1,-1-1,0 1,1-1,-1 1,1 0,-1 0,1 0,-1 0,1 1,0-1,-1 1,1-1,0 1,0 0,0 0,0 0,1 0,-1 0,0 0,0 1,-2 1,0 0,1 1,-1-1,1 1,0-1,0 1,1 0,-1 0,1 0,0 0,0 1,1-1,0 1,-1-1,2 1,-1-1,1 1,0-1,0 1,0-1,1 1,0 0,0-1,1 0,-1 1,1-1,0 0,0 0,1 0,0 0,0 0,0-1,2 3,2 0,1-1,0 1,1-2,-1 1,1-1,0 0,0-1,1 0,-1-1,1 0,7 1,23 5</inkml:trace>
  <inkml:trace contextRef="#ctx0" brushRef="#br0" timeOffset="-133965.902">26679 9480,'-13'-1,"0"0,0 0,0 1,0 0,0 2,0-1,0 1,-6 3,15-4,-1 0,1 1,0-1,0 1,0 0,0 0,0 1,0-1,0 1,1 0,-1 0,1 0,0 0,0 0,0 1,0 0,1-1,-1 1,1 0,0 0,0 0,1 1,-1-1,1 0,-1 5,2-5,-1-1,1 1,0 0,1 0,-1 0,1-1,0 1,-1 0,2-1,-1 1,0-1,1 1,-1-1,1 1,0-1,0 0,1 0,-1 0,1 0,-1 0,1-1,0 1,0-1,78 50,-68-45,25 12,-24-12,-1-1,1 2,-1-1,0 2,-1 0,0 0,9 10,-20-18,0 0,0 0,0 0,-1 0,1 0,0 0,0 0,-1 0,1 1,-1-1,1 0,-1 0,1 0,-1 1,0-1,0 0,0 0,1 1,-1-1,0 0,-1 1,1-1,0 0,0 0,0 1,-1-1,1 0,-1 0,1 1,-1-1,1 0,-1 0,0 0,1 0,-1 0,0 0,0 0,0 0,0 0,0-1,0 1,0 0,0 0,0-1,0 1,-1-1,1 1,0-1,0 1,-1-1,-65 18,58-17,3 1,0-1,0 0,0 0,-1-1,1 1,0-1,0-1,-1 1,1-1,0 0,0-1,0 0,-4-1,9 2,1-1,-1 1,1 0,-1-1,1 1,0-1,0 1,-1-1,1 1,0-1,0 1,1-1,-1 1,0-1,0 1,1-1,-1 1,1 0,-1-1,1 1,-1 0,1-1,0 1,0 0,0 0,0-1,0 1,0 0,0 0,0 0,0 0,0 0,1 1,-1-1,1 0,-2 1,21-20</inkml:trace>
  <inkml:trace contextRef="#ctx0" brushRef="#br0" timeOffset="-133645.124">26877 9691,'-2'5,"0"-1,0 0,0 1,1 0,-1-1,1 1,0 0,1-1,-1 1,1 0,0 0,0 0,0-1,1 1,0 0,0 0,0-1,0 1,1 0,0-1,0 0,0 1,0-1,1 0,0 0,0 0,0 0,2 2,5-1,0-1,0 0,0 0,0-1,1 0,-1-1,1 0,0-1,-1 0,1-1,0 0,0 0,0-1,-1-1,2 0,-6 1,-1 1,0-1,0-1,1 1,-1-1,0 1,0-2,0 1,-1 0,1-1,-1 0,1 0,-1 0,0-1,0 0,0 1,-1-1,1-1,-1 1,0 0,0-1,0 1,-1-1,0 0,0 0,0 0,0 0,-1 0,0-1,0 1,0 0,-1-1,0 1,0 0,0-1,-1 1,1 0,-1-1,-1-1,0 0,-1-1,0 1,0-1,-1 1,1 0,-2 0,1 1,-1-1,0 1,0 0,-1 1,-4-5,7 7,0 1,0 0,0 0,-1 0,1 0,0 1,-1-1,1 1,-1 0,1 0,-1 0,1 1,-1-1,0 1,1 0,-1 0,0 0,1 0,-1 1,0-1,1 1,-1 0,1 0,-1 1,1-1,-1 1,1-1,-1 2,-3 1,1 1,0 0,0 0,1 0,-1 1,1 0,0 0,0 0,1 1,0 0,0 0,1 0,0 0,0 0,0 1,1-1,0 1,1-1,0 1,0 0,0 4,21 38,-3-33</inkml:trace>
  <inkml:trace contextRef="#ctx0" brushRef="#br0" timeOffset="-133395.339">27271 9296,'-13'-6,"-10"-3,-4 2,-1 5,6 8,3 9,5 6,7 7,8 7,7 7,7 5,1-5</inkml:trace>
  <inkml:trace contextRef="#ctx0" brushRef="#br0" timeOffset="-132827.608">27232 9704,'42'108,"-40"-103,1-1,0 1,-1-1,1 0,1 0,-1 0,1 0,-1-1,1 1,0-1,0 0,1 0,-1-1,1 1,-1-1,1 0,0 0,0 0,0-1,0 0,0 0,-1 0,-1-1,1 0,0-1,-1 1,1-1,-1 1,1-1,-1 0,1 0,-1-1,1 1,-1-1,0 0,0 0,0 0,0 0,0 0,0 0,-1-1,1 0,-1 1,1-1,-1 0,0 0,0 0,0-1,-1 1,1 0,0-3,3-7,-1-1,0 1,-1-1,0 0,-1 1,0-1,-2-2,0 15,2-7,-2-1,1 0,-1 0,-1 0,1 1,-1-1,-1 0,0 1,0-1,-1 1,0 0,-2-5,66 30,11-6,-51-9,-1 1,0 0,0 2,0 1,0 0,3 2,-21-7,-1 0,1 0,0 0,0 1,0-1,-1 0,1 1,-1-1,1 1,-1-1,1 1,-1 0,0-1,0 1,0 0,0 0,0 0,0 0,-1 0,1 0,-1 0,1 0,-1 0,0 0,0 0,0 0,0 1,0-1,0 0,0 0,-1 0,1 0,-1 0,0 0,1 0,-1 0,0 0,0 0,0 0,-1-1,0 3,-1-1,1 0,-1 0,1 1,0-1,0 1,0-1,1 1,-1 0,1 0,0 0,0 0,0 0,0 0,1 0,0 0,0 0,0 0,0 0,0 0,1 0,0 1,0-2,0 1,0 0,1 0,0 0,-1 0,1-1,0 1,1-1,-1 0,1 0,-1 1,1-1,3 2,1-2,0 1,0-2,1 1,-1-1,1 0,-1 0,1-1,0 0,0 0,0-1,-1 0,1 0,0-1,0 0,-1 0,1-1,0 0,-1-1,0 1,1-1,2-2,0 0,-1 0,1 0,-1-1,0 0,0-1,0 0,-1 0,0-1,-1 0,0-1,0 1,0-1,-1-1,4-8,-1-16,-20 42,7-1,0-1,1 2,0-1,1 0,-1 0,2 1,-1-1,1 1,0 0,0-1,1 1,0 0,0 0,1-1,0 1,0 0,1-1,0 1,1-1,-1 0,1 0,1 0,-1 0,30 19,-16-20</inkml:trace>
  <inkml:trace contextRef="#ctx0" brushRef="#br0" timeOffset="-132578.274">28179 9375,'-15'-2,"-11"-1,1 2,1 4,5 4,6 2,5 0</inkml:trace>
  <inkml:trace contextRef="#ctx0" brushRef="#br0" timeOffset="-131147.538">14835 9967,'0'16,"0"14,0 13,0 10,-3 6,-2 3,-3-2,0-4,-1-5,-1-9,1-12</inkml:trace>
  <inkml:trace contextRef="#ctx0" brushRef="#br0" timeOffset="-130862.191">14756 10033,'-32'-155,"32"153,-1 0,0-1,1 1,0-1,0 0,-1 1,2-1,-1 1,0-1,0 1,1-1,-1 1,1-1,0 1,0 0,0-1,0 1,0 0,0 0,1-1,-1 1,1 0,-1 0,1 1,0-1,0 0,0 1,0-1,0 1,0-1,13-3,0 1,0 1,0 0,1 1,-1 1,1 0,-1 1,0 0,1 2,-1 0,9 2,-8-3,0 1,1 1,-1 0,-1 1,1 1,0 1,-1 0,0 1,-1 0,0 1,0 1,4 3,-16-10,0 0,0 0,-1 0,1 0,0 0,-1 0,0 0,1 1,-1-1,0 0,0 1,0-1,0 1,-1-1,1 1,-1 0,1-1,-1 1,0 0,0-1,0 1,-1 0,1-1,-1 1,1-1,-1 1,0-1,0 1,0-1,0 1,0-1,-1 0,1 0,-1 1,1-1,-1 0,-1 1,-14 13,-1-1,0 0,-1-1,0-1,-2-1,1-1,-1 0,-1-2,0 0,-9 1,-10 6,9-3</inkml:trace>
  <inkml:trace contextRef="#ctx0" brushRef="#br0" timeOffset="-130142.733">15045 10428,'14'-17,"0"0,-2-1,0 0,-1 0,-1-2,-1 1,0-1,-2 0,0-1,-1 0,-1-1,-4 20,-1-1,1 0,0 0,-1 0,0 1,1-1,-1 0,0 0,0 0,-1 0,1 0,-1 0,1 1,-1-1,0 0,0 0,0 1,-1-1,1 1,0-1,-1 1,0 0,1-1,-1 1,-2-2,3 5,0-1,0 1,0 0,1 0,-1-1,0 1,1 0,-1 0,0 0,1 0,-1 0,1 0,0 0,-1 0,1 0,0 0,-1 0,1 0,0 0,0 0,0 0,0 1,0-1,0 0,0 0,1 0,-1 0,0 0,0 0,1 0,-1 0,1 0,-1 0,1 0,-1 0,1 0,0-1,-1 1,1 0,0 0,0 0,0-1,5 7,1-1,0 0,1 0,-1-1,1 0,0-1,0 1,0-2,1 1,0-1,-1 0,1-1,0 0,0 0,1-1,67 23,-74-23,-1 0,0 0,0 0,1 1,-1-1,0 1,0-1,-1 1,1 0,0 0,0 0,-1 0,1 0,-1 0,0 0,0 0,0 1,0-1,0 1,0-1,0 0,-1 1,1-1,-1 1,0-1,0 1,0-1,0 1,0 0,-1 0,-27 75,16-53,9-19,2-4,-1 0,0 0,1 1,-1-1,1 0,0 1,0-1,0 1,0-1,0 1,0-1,1 1,-1 0,1-1,0 1,0 0,0-1,0 1,0 0,1-1,-1 1,1 0,-1-1,1 1,0-1,0 1,0-1,1 0,-1 1,0-1,1 0,0 0,-1 0,1 0,2 2,5-2,-1 0,1-1,0 0,-1 0,1-1,0 0,0-1,0 0,-1 0,1-1,-1 0,1 0,47-7,-54 9,-1 0,1 0,0 0,-1 1,1-1,-1 0,1 1,0-1,-1 1,1 0,-1-1,1 1,-1 0,0 0,1 0,-1 0,0 0,1 0,-1 0,0 1,0-1,0 0,0 1,0-1,0 1,-1-1,1 1,0-1,-1 1,1-1,-1 1,0 0,1 0,22 34,-18-34,0-1,0 1,0-1,1 0,-1-1,0 1,0-1,0 0,1 0,-1-1,0 1,0-1,0 0,0-1,0 1,0-1,0 0,0 0,-1-1,1 1,-1-1,1 0,-1 0,0-1,0 1,-1-1,1 0,-1 0,0 0,0 0,0 0,0-1,-1 0,0 1,0-1,0 0,0 0,-1 0,0 0,0-1,0 0,0-1,-1 1,0-1,0 1,-1-1,0 1,0 0,0-1,-1 1,0 0,0 0,0 0,-1 0,0 0,-2-2,3 5,0 0,0 0,0 1,0-1,0 1,0-1,-1 1,1 0,-1 0,1 0,-1 0,0 1,0-1,0 1,0-1,0 1,0 0,0 0,0 0,-1 1,1-1,0 1,0 0,-1 0,1 0,0 0,0 1,-1-1,1 1,0 0,-1 0,0 1,1 0,-1 0,1 0,-1 1,1-1,0 1,0 0,0 0,0 0,1 0,-1 0,1 1,0-1,0 1,0 0,0-1,1 1,-1 0,1 0,0 0,0 0,0 0,1 0,0 3,-2 16</inkml:trace>
  <inkml:trace contextRef="#ctx0" brushRef="#br0" timeOffset="-129678.115">16058 10362,'-10'-1,"-1"0,0 0,1 1,-1 1,0 0,1 1,-1 0,1 0,-1 1,1 0,0 1,0 0,1 1,-1 0,1 0,0 1,0 0,-2 3,6-5,1 1,0 0,0-1,0 2,0-1,1 0,0 1,0-1,0 1,1 0,0 0,0 0,0 0,1 0,0 0,0 1,0-1,1 0,0 1,0-1,1 0,0 1,0-1,0 0,1 0,0 0,0 0,1 0,-1 0,1-1,0 1,1-1,3 5,3-2,1 0,0 0,0-1,1-1,0 0,0 0,0-1,1-1,0 0,0-1,0 0,0-1,0 0,0-1,1-1,-1 0,0-1,1 0,-1-1,0-1,8-2,-5 1,0-1,-1 0,0-1,0-1,0-1,-1 0,0 0,6-6,-14 10,-1-1,0 1,1-1,-1 0,-1 0,1-1,-1 1,0-1,0 0,-1 0,0 0,0-1,0 1,-1-1,0 0,0 0,-1 1,0-1,0 0,0-6,-1 11,0-1,-1 1,1 0,0-1,-1 1,0 0,0 0,0-1,0 1,0 0,0 0,0 0,-1 0,1 0,-1 0,1 1,-1-1,0 0,1 1,-1-1,0 1,0 0,0-1,-1 1,1 0,0 0,0 1,0-1,-1 0,1 1,0-1,-1 1,1 0,-1 0,1 0,0 0,-1 0,1 0,0 1,-1-1,1 1,0 0,-1-1,1 1,0 0,0 0,0 1,0-1,0 0,0 1,0-1,0 1,0 0,-4 3,0 0,0 0,0 0,0 1,1 0,0 0,0 0,1 1,0-1,0 1,-1 4,3-8,1 0,-1 0,1 1,0-1,1 1,-1-1,0 0,1 1,0-1,0 1,0 0,0-1,0 1,1-1,0 0,-1 1,1-1,1 1,-1-1,0 0,1 0,0 0,-1 0,1 0,0 0,2 2,9 4,-1-1,1 0,1 0,-1-1,1-1,1-1,-1 0,1 0,0-1,0-1,0-1,0 0,12-1,38 6</inkml:trace>
  <inkml:trace contextRef="#ctx0" brushRef="#br0" timeOffset="-128927.337">16927 10349,'-18'-1,"1"1,0 0,0 1,-1 1,1 1,0 0,1 1,-1 1,1 1,0 0,0 1,-7 5,21-11,0 0,0 0,1 0,-1 0,0 0,1 0,-1 0,1 0,-1 1,1-1,0 0,-1 1,1 0,0-1,0 1,0 0,0-1,0 1,1 0,-1 0,1 0,-1 0,1-1,-1 1,1 0,0 0,0 0,0 0,0 0,0 0,1 0,-1 0,0 0,1 0,0 0,-1-1,1 1,0 0,0 0,0-1,0 1,0 0,0-1,1 1,-1-1,0 0,1 1,-1-1,1 0,12 9,1-2,-1 1,1-2,1 0,-1-1,1-1,5 1,24 10,-36-13,2 0,0 1,0 0,0 1,-1 0,1 1,-1 0,-1 0,1 1,-1 0,0 1,5 7,-13-14,0 0,0 1,0-1,0 0,0 1,-1-1,1 1,-1 0,1-1,-1 1,0-1,1 1,-1 0,0-1,0 1,0 0,0-1,0 1,-1-1,1 1,0 0,-1-1,1 1,-1-1,0 1,1-1,-1 1,0-1,0 0,0 1,0-1,0 0,0 0,0 1,-1-1,1 0,0 0,-1 0,0 0,-62 25,5-25,57-1,1-1,-1 1,1 0,-1-1,1 1,-1-1,1 1,-1-1,1 0,-1 0,1 0,0 0,0 0,-1 0,1 0,0 0,0 0,0 0,0-1,0 1,0 0,1-1,-1 1,0-1,1 1,-1-1,1 1,-1-1,1 1,0-1,0 0,-1 1,1-1,0 1,1-1,1-6,1 1,0 0,1-1,0 1,0 1,0-1,1 1,0-1,0 1,1 0,0 1,0 0,0 0,1 0,-1 0,7-2,3-5,1 2,0 0,1 0,0 2,0 0,8-1,-25 8,1 0,-1 1,1-1,-1 1,1-1,-1 1,1 0,0-1,-1 1,1 0,-1 0,1 0,0 1,-1-1,1 0,-1 1,1-1,0 0,-1 1,1 0,-1-1,0 1,1 0,-1 0,0 0,1 0,-1 0,0 0,0 0,0 0,0 1,0-1,0 0,0 1,0-1,0 0,-1 1,1-1,-1 1,1-1,-1 1,1 0,-1-1,0 1,0-1,0 1,0 1,0 1,0 1,1-1,-1 1,1-1,0 0,0 1,1-1,-1 0,1 0,0 0,0 0,0 0,1 0,-1 0,1-1,0 1,0-1,0 0,1 0,-1 0,1 0,-1-1,1 1,0-1,0 0,0 0,0 0,0-1,2 1,2-1,-1 0,1 0,0 0,0-1,0-1,-1 1,1-1,0 0,0-1,-1 0,1 0,-1-1,0 0,1 0,1-2,-5 3,-1 0,0 0,1 0,-1-1,0 1,0-1,-1 0,1 0,-1 0,1 0,-1 0,0 0,0-1,0 1,-1-1,1 1,-1-1,0 0,0 0,0 1,0-1,-1 0,0 0,1 0,-1 0,-1 0,1 0,-1 0,1 1,-1-1,-1-2,0-2,-1 0,0 1,-1 0,0-1,0 1,0 1,-1-1,0 0,0 1,-1 0,1 1,-1-1,-2 0,5 3,0 1,0 0,0 0,0 0,-1 1,1-1,0 1,-1 0,1-1,-1 2,1-1,-1 0,0 1,1-1,-1 1,0 0,1 1,-1-1,0 0,1 1,-1 0,1 0,-1 0,1 0,0 1,-1-1,1 1,0 0,0 0,-1 0,-2 4,-1-1,1 1,0 0,1 1,-1 0,1-1,1 2,-1-1,1 0,0 1,1 0,0 0,0 0,1 0,0 1,0-1,1 1,0-1,0 1,1-1,0 1,1-1,0 1,0 0,1-6,-1 0,0 0,1-1,0 1,-1 0,1-1,0 1,0-1,1 1,-1-1,0 0,1 0,0 0,-1 0,1-1,2 2,19 7</inkml:trace>
  <inkml:trace contextRef="#ctx0" brushRef="#br0" timeOffset="-128679.746">17506 9967,'-18'-4,"-10"0,-5 3,1 7,3 9,7 8,8 5,7 7,8 4,10 2,8 3,1-6</inkml:trace>
  <inkml:trace contextRef="#ctx0" brushRef="#br0" timeOffset="-128110.861">17520 10454,'3'8,"52"93,-53-98,0 0,0-1,1 1,0 0,-1-1,1 0,0 0,0 0,0 0,1 0,-1 0,0-1,1 1,-1-1,1 0,-1 0,1-1,0 1,-1-1,1 1,0-1,-1 0,1-1,0 1,-1-1,1 1,-1-1,1 0,0-1,5-3,-1-1,1 0,-2-1,1 1,-1-2,0 1,0-1,-1 0,0 0,-1-1,1 1,-2-1,1-1,-1 1,-1-1,0 1,0-1,-1 0,0 0,0 0,-1 0,-1-6,3-1,-1 0,-1 1,0-1,-1 0,-1 0,-1 0,0 1,-1-1,-3-6,6 21,0 0,0 1,0-1,-1 0,1 0,-1 0,1 1,-1-1,0 0,0 1,1-1,-1 0,0 1,-1-1,1 1,0 0,0-1,-1 1,1 0,0 0,-1 0,1 0,-1 0,0 0,1 0,-1 0,0 1,0-1,1 1,-1-1,0 1,0 0,0-1,1 1,-1 0,0 0,0 1,0-1,0 0,1 0,-1 1,0-1,0 1,1 0,-1-1,0 1,1 0,-1 0,1 0,-1 0,1 0,-1 1,1-1,0 0,0 1,0-1,-1 1,1-1,1 1,-2 0,2-1,-1 1,0-1,1 1,-1-1,1 1,-1 0,1-1,0 1,0-1,0 1,0 0,0-1,0 1,0-1,0 1,1 0,-1-1,1 1,-1-1,1 1,-1-1,1 1,0-1,0 0,0 1,0-1,0 0,0 0,0 1,0-1,0 0,1 0,-1 0,0 0,1-1,0 1,57 21,175-3,-232-19,0 0,0 0,0 0,0 0,0 1,0-1,0 1,0-1,0 1,0 0,0 0,0 0,0 0,0 0,-1 0,1 0,0 1,-1-1,1 1,-1-1,0 1,1-1,-1 1,0 0,0 0,0 0,0 0,0-1,0 1,-1 0,1 0,-1 1,1-1,-1 0,0 0,0 0,0 0,0 0,0 0,-1 1,-16 44,-3 28,20-73,1 0,-1 0,1 0,-1 0,1 0,0 0,0 0,-1 0,1 0,1 0,-1-1,0 1,0 0,1-1,-1 1,1-1,-1 1,1-1,0 0,-1 0,1 1,0-1,0 0,0-1,0 1,0 0,0-1,0 1,1 0,63 6,-56-7,1 0,0-1,-1 0,1-1,-1 0,1-1,-1 0,0 0,0-1,0-1,-1 0,1 0,-1 0,0-1,-1-1,0 1,0-2,0 1,-1-1,0 0,0 0,-1-1,0 0,0 0,-1 0,-1-1,4-8,9-62,-32 130,14-44,-2 9,0 0,1 0,0 1,2-1,0 0,0 0,1 1,2 1,-3-16,0 1,1-1,-1 1,1-1,-1 1,1-1,0 0,-1 1,1-1,0 0,0 1,0-1,0 0,0 0,0 0,0 0,1 0,-1 0,0 0,1 0,-1-1,0 1,1 0,-1-1,1 1,-1-1,2 1,9-1</inkml:trace>
  <inkml:trace contextRef="#ctx0" brushRef="#br0" timeOffset="-127864.015">18414 9849,'-13'13,"-5"5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1,'2'11,"1"4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0:13.9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159 671,'0'7,"2"9,1 8,0 5,-1 1,0-1,-1-4,-1-8,0-7</inkml:trace>
  <inkml:trace contextRef="#ctx0" brushRef="#br0" timeOffset="470.895">1 356,'20'-4,"0"0,1 2,0 1,-1 0,1 2,0 0,0 2,-1 0,0 1,0 1,0 1,0 0,-1 2,0 0,0 1,-1 1,10 8,-20-8,0 1,-1 1,0-1,-1 1,0 0,-1 0,0 1,-1 0,0 0,-1 0,-1 0,0 0,-1 0,0 1,-1-1,0 0,-2 1,1-1,-4 13,2 28,2-51,1 1,-1-1,1 1,0-1,0 1,0-1,1 0,-1 1,1-1,0 0,0 1,0-1,0 0,0 0,1 0,-1 0,1 0,0 0,0 0,0 0,0-1,1 1,-1-1,1 0,-1 1,1-1,0 0,0-1,0 1,0 0,0-1,0 0,1 0,-1 0,0 0,1 0,-1-1,0 1,1-1,-1 0,1 0,0 0,2-2,1 1,-1-1,1 0,-1-1,0 1,0-1,0-1,0 1,0-1,-1 0,1 0,-1-1,0 1,-1-1,1 0,-1-1,0 1,0-1,-1 0,3-4,3-8,-1 0,0-1,-1 0,-1 0,-1-1,1-5,21 131,-21-96,1-1,0 1,0-1,1 0,0-1,0 1,1-2,1 1,-1-1,1-1,0 0,0 0,1-1,0 0,0-1,0 0,0-1,2 0,24 6</inkml:trace>
  <inkml:trace contextRef="#ctx0" brushRef="#br0" timeOffset="5287.827">1830 303,'-2'52,"-2"0,-3 0,-1 0,-3-1,-3 0,-1-1,-17 34,25-68,5-41,26-207,-14 116,5-1,9-15,-24 126,0-1,1 1,0 0,0-1,1 1,-1 0,1 0,1 0,-1 0,1 0,0 0,0 1,1 0,0-1,0 1,0 0,0 1,1-1,0 1,0 0,0 0,0 1,1-1,0 1,-1 0,1 1,4-2,1 4,0 1,0 0,0 1,-1 1,1-1,-1 1,0 1,1 0,-2 1,1 0,0 0,-1 1,0 0,-1 1,1 0,-1 0,0 0,-1 1,3 5,-3-6,-1 0,-1 0,1 1,-1-1,-1 1,1 1,-1-1,-1 1,0-1,0 1,0 0,-1 0,-1 0,0 0,0 1,0-1,-1 0,-1 0,1 1,-2-1,1 0,-1 0,-1 0,1 0,-1 0,-1-1,0 1,0-1,-1 0,-4 6,-1-3,-1 0,0 0,-1-1,0 0,0-1,-1-1,-1 0,1 0,-1-1,-1-1,1-1,-1 0,0-1,0 0,0-1,0-1,-8 0,22-1,-1-1,1 1,-1-1,0 1,1-1,-1 0,1 0,-1 0,0 0,1 0,-1 0,0-1,1 1,-1 0,1-1,-1 1,1-1,-1 1,1-1,-1 0,1 0,0 0,-1 0,1 0,0 0,0 0,0 0,0 0,0-1,0 1,0 0,0-1,0 1,0-1,1 1,-1 0,1-1,-1 0,2 1,1 0,-1 0,0 0,1 0,-1 0,1 1,-1-1,1 0,0 1,-1-1,1 1,0 0,-1-1,1 1,0 0,-1 0,1 0,0 0,-1 0,1 1,0-1,-1 0,1 1,0-1,-1 1,1 0,-1-1,1 1,-1 0,0 0,1 0,-1 0,0 0,1 0,-1 0,0 1,95 84,-78-68,0 0,1-1,1-1,1-1,10 6,-19-15,-1 0,1-1,0 0,1-1,-1-1,1 0,0 0,8 0,-16-3,0 1,0-1,0 0,0 0,0-1,0 0,0 0,0 0,0 0,0-1,0 0,-1 0,1 0,-1 0,1-1,-1 0,0 0,0 0,0 0,-1-1,1 0,-1 1,1-2,1-2,-1 0,0 0,0 0,-1-1,0 1,0-1,0 1,-1-1,-1 0,1 0,-1 0,-1 0,1 0,-1 0,-1 0,1-1,-2 1,1 0,-1 1,0-1,0 0,-1 0,2 6,0 1,0-1,0 1,0-1,0 1,0-1,0 1,-1 0,1 0,0 0,-1 0,1 0,-1 0,1 0,-1 0,0 0,1 1,-1-1,0 0,1 1,-1 0,0-1,0 1,1 0,-1 0,0 0,0 0,1 0,-1 0,0 1,0-1,1 1,-1-1,0 1,1 0,-1-1,0 1,1 0,-1 0,-53 47,52-45,0 1,0-1,0 1,1 0,-1 0,1 0,0 0,0 0,0 0,1 1,-1-1,1 1,0-1,1 1,-1-1,1 1,0 0,0-1,0 1,0-1,1 1,0-1,0 1,0-1,1 1,-1-1,1 0,0 1,0-1,1 0,-1-1,1 1,0 0,0-1,0 1,0-1,2 1,13 6,0-2,0 0,1 0,0-2,0 0,1-2,0 0,-1-1,1-1,0-1,13 0,-7 1,1 0,-1-1,0-2,0-1,1-1,-1-1,-1-1,21-7,-41 10,0 0,0-1,0 1,-1-1,1 0,-1-1,0 1,0-1,0 0,0 0,0 0,-1 0,0 0,0-1,0 0,-1 1,1-1,-1 0,0 0,0-1,-1 1,0 0,0 0,0-1,-1 1,1-1,-1 1,0-1,-1 1,1 0,-1-1,0 1,-1 0,1-1,-1 1,0 0,-1 0,1 0,-3-4,3 6,0 1,0-1,0 1,-1-1,1 1,-1-1,1 1,-1 0,0 0,0 1,1-1,-1 0,-1 1,1 0,0 0,0 0,0 0,-1 0,1 1,0-1,-1 1,1 0,0 0,-1 0,1 0,0 1,-1-1,1 1,0 0,-1 0,1 0,0 1,-2 0,-2 2,0 0,0 0,0 0,1 1,0 0,0 0,0 1,0-1,1 1,0 1,0-1,1 1,-3 5,6-11,-1 1,1 0,0 0,0 0,0 0,0 0,0 0,1 0,-1 0,1 0,-1 1,1-1,0 0,0 0,-1 0,2 1,-1-1,0 0,0 0,1 0,-1 1,1-1,0 0,0 0,-1 0,1 0,1 0,-1 0,0 0,0-1,1 1,-1 0,1-1,-1 1,1-1,0 1,0-1,-1 0,1 0,0 0,0 0,0 0,0 0,1 0,9 1,0-1,0-1,0 0,0 0,0-1,0 0,0-1,0-1,0 0,-1 0,1-1,-1-1,0 0,0 0,-1-1,1 0,8-8,-19 13,1 1,-1-1,0 1,1 0,-1-1,1 1,-1-1,0 1,1 0,-1 0,1-1,-1 1,1 0,-1 0,1 0,0-1,-1 1,1 0,-1 0,1 0,-1 0,1 0,-1 0,1 0,0 0,-1 0,1 0,-1 1,1-1,-1 0,1 0,-1 0,1 1,-1-1,1 0,-1 1,1-1,-1 0,0 1,1-1,-1 0,1 1,-1-1,0 1,1-1,-1 1,0-1,0 1,1-1,0 32,-1-26,-1 0,-5 105,5-1,10 70,30 83,-37-260,-1 0,0 0,0 1,0-1,-1 0,1 1,-1-1,0 1,0-1,0 0,0 1,-1-1,1 0,-1 1,0-1,0 0,0 1,0-1,0 0,-1 0,0 0,1 0,-1 0,0-1,-1 1,1-1,0 1,-1-1,1 0,-1 1,0-2,0 1,0 0,-1 1,-7-3,0 0,1 0,-1 0,1-2,-1 1,1-1,0-1,0 0,0 0,0-1,0 0,1-1,-1 0,1 0,0-1,1-1,0 1,0-1,-2-3,-2 0,0-1,1-1,0 0,1 0,0-1,1 0,0-1,1 0,1-1,1 1,0-1,0 0,-1-11,6 23,1-1,0 1,0 0,0-1,0 1,1 0,-1-1,1 1,0 0,0 0,0 0,0 0,1 0,-1 0,1 0,-1 0,1 0,0 0,0 1,1-1,-1 1,0 0,1 0,0 0,-1 0,1 0,0 0,0 1,0-1,0 1,0 0,0 0,1 0,-1 0,0 1,0-1,2 1,150-25,-106 19</inkml:trace>
  <inkml:trace contextRef="#ctx0" brushRef="#br0" timeOffset="6284.612">3397 277,'3'48,"-2"0,-2 1,-3-1,-1 0,-3 0,-1-1,-11 28,14-58,8-50,15-52,-3 0,-4-1,-4 0,-5-72,-5 130,-4 38,7-4,0-1,0 1,1-1,-1 1,1-1,0 1,1-1,-1 1,1 0,0-1,1 0,-1 1,1-1,0 0,0 0,1 0,-1 0,1 0,0 0,1-1,-1 1,1-1,0 0,0 0,0-1,0 1,1-1,0 0,-1 0,1 0,0-1,0 0,1 0,-1 0,0 0,1-1,-1 0,1 0,-1 0,2-1,6-4,0 0,0-1,-1-1,1 0,-1-1,0 0,-1 0,0-2,0 1,-1-1,0-1,0 0,-1 0,0-1,-1 0,-1 0,2-3,41-57,-57 101,-6 4,1 1,2 0,1 1,2 0,1 1,2-1,2 1,1 0,2-1,1 2,-1-30,0-1,0 1,1 0,0 0,0-1,1 1,0-1,1 0,-1 0,1 0,0 0,1 0,0-1,0 0,0 0,1 0,0-1,0 0,0 0,0 0,1-1,0 0,0 0,0-1,0 0,4 1,0-2,0 0,0-1,0-1,0 0,0 0,-1-1,1 0,0-1,0 0,-1-1,1 0,-1 0,0-1,0-1,0 0,-1 0,1-1,-1 0,0-1,-1 1,0-2,0 1,-1-1,1-1,-2 1,1-1,-1 0,-1-1,0 1,0-1,-1 0,0 0,0-1,-1 1,-1-1,0 1,0-1,-1 0,0-4,-1 12,0 0,0 1,-1-1,1 0,0 0,-1 0,0 1,0-1,0 0,0 1,0-1,0 1,-1-1,1 1,-1-1,1 1,-1 0,0 0,0 0,0 0,0 0,-1 0,1 1,0-1,-1 1,1 0,-1-1,1 1,-1 0,0 0,0 1,1-1,-1 1,0-1,0 1,0 0,1 0,-1 0,0 0,0 1,0-1,1 1,-1-1,0 1,-1 1,-2 1,1 1,-1 0,1 1,0-1,0 1,0 0,1 0,0 1,0-1,0 1,1 0,-1 0,1 0,1 1,-1-1,1 1,1-1,-1 1,1 0,0-1,0 1,1 0,0 0,0 0,1 0,0-1,0 1,0 0,1 0,0-1,0 1,1-1,1 3,5 3,0-1,0-1,1 1,1-2,0 1,0-1,1-1,0 0,0-1,0 0,1-1,1 0,-1-1,1-1,-1 0,1-1,0 0,1-1,-1 0,0-2,0 1,7-2,27-2</inkml:trace>
  <inkml:trace contextRef="#ctx0" brushRef="#br0" timeOffset="6870.835">4423 474,'-4'8,"1"1,0-1,0 1,1-1,0 1,1 0,0 0,0 0,1 0,0 0,1 0,0-1,0 1,1 0,0 0,0-1,0-3,-1-1,1 0,0 1,0-1,0 0,0 0,1-1,0 1,0 0,0-1,0 0,0 1,0-1,1-1,0 1,0 0,-1-1,1 0,1 0,-1 0,0 0,0-1,1 1,-1-1,1 0,-1-1,1 1,-1-1,1 0,0 0,1-1,0 0,1-1,-2 0,1 0,0-1,0 0,-1 0,1 0,-1-1,0 0,0 0,-1 0,1 0,-1-1,0 0,0 0,0 0,-1 0,0-1,0 1,0-1,0 0,-1 0,0 0,-1 0,1 0,-1 0,0 0,0-1,-1 1,0 0,0-1,-1 0,-5-16,-6 33,10-6,1 0,0 0,0 1,0-1,1 0,0 1,0-1,0 1,0-1,1 0,-1 1,1-1,0 0,1 1,-1-1,1 0,-1 0,1 0,1 0,-1-1,0 1,1 0,0-1,0 0,0 1,0-1,0-1,1 1,-1 0,1-1,0 0,0 1,0-1,0-1,0 1,0-1,2 1,1 0,0 0,0 0,1-1,-1 0,1 0,-1 0,1-1,-1-1,1 1,-1-1,1 0,-1-1,1 0,-1 0,0 0,0-1,0 0,0 0,-1-1,1 0,-1 0,0-1,0 0,-1 0,1 0,-1 0,0-1,0 0,-1 0,0 0,0-1,0 0,0-3,-1 1,-1 0,0 0,-1-1,0 1,0-1,-1 1,0-1,-1 1,-1-10,1 20,1 0,0-1,0 1,-1-1,1 1,0 0,0-1,-1 1,1-1,-1 1,1 0,-1-1,1 0,-1 1,1-1,-1 1,1-1,-1 1,1-1,-1 0,0 1,1-1,-1 0,0 0,1 0,-1 1,0-1,1 0,-1 0,0 0,1 0,-1 0,0 0,0 0,1-1,-1 1,0 0,1 0,-1 0,1-1,-1 1,0 0,1-1,-1 1,1 0,-1-1,0 1,1-1,-1 1,1-1,0 1,-1-1,1 1,-1-1,1 0,0 1,-1-1,1 1,0-1,0 0,-1 0,-1 10,1 0,-1 0,1 0,1 0,0 0,0 0,0 0,2-1,-1 1,1 0,0 0,0 0,1-1,1 0,-1 1,1-1,1 0,3 5,1 1,1 0,1-1,0 0,1-1,0 0,1-1,0 0,1-1,7 4,66 25,-51-30</inkml:trace>
  <inkml:trace contextRef="#ctx0" brushRef="#br0" timeOffset="47320.184">488 2040,'-8'-7,"-1"1,0 1,0-1,0 1,-1 1,1 0,-1 0,0 1,0 0,-1 1,1 0,-1 1,1 0,-1 0,1 1,-3 1,7-1,-1 1,1 0,-1 0,1 0,0 1,0 0,0 0,0 1,0 0,0 0,0 0,1 1,0 0,0 0,0 0,0 0,0 1,1 0,0 0,0 0,0 0,1 1,0-1,0 1,0 0,0 3,1-5,1 0,1 0,-1 1,0-1,1 0,0 1,0-1,0 0,1 1,-1-1,1 0,0 1,0-1,1 0,-1 0,1 0,0 0,0 0,0-1,1 1,-1 0,1-1,0 0,0 0,0 1,0-2,1 1,-1 0,1-1,0 0,-1 1,1-1,0-1,0 1,0-1,1 1,-1-1,0-1,1 1,9 3,-1-2,1 0,0 0,0-1,0-1,0 0,-1-1,1-1,0 0,7-3,-15 4,1-1,-1 0,0 0,0 0,0-1,0 0,-1 0,1-1,-1 1,1-1,-1 0,0-1,-1 1,1-1,-1 0,0 0,0-1,-1 1,1-1,-1 0,-1 0,1 0,0-1,0-6,-1 1,0-1,0 0,-2 0,1 0,-2 0,0-7,-1 62,3-34,1-1,0 0,0 0,1 0,0 0,0-1,0 1,1-1,0 0,1 0,-1 0,1 0,0-1,1 0,-1 0,1 0,0-1,0 0,0 0,1 0,-1-1,1 0,0 0,0-1,0 0,0 0,1 0,-1-1,0 0,1-1,-1 0,0 0,1 0,-1-1,0 0,1 0,-1-1,0 0,0-1,0 1,0-1,0-1,3-2,0-1,-1 0,0 0,0-1,-1 0,0-1,0 0,-1 0,-1 0,1-1,-1 0,-1 0,0-1,0 0,-1 0,-1 0,0 0,0 0,0-10,-15 110,13-83,1 0,-1 0,1 0,0 0,0 0,1-1,0 1,0-1,0 0,0 0,1 0,0 0,0 0,0-1,1 0,0 0,-1 0,1 0,1-1,-1 0,0 0,1 0,-1-1,1 0,0 0,0 0,0-1,0 0,0 0,3 0,2 0,-1 0,1-1,-1 0,1 0,-1-1,1-1,-1 0,0 0,0-1,0 0,0-1,0 0,-1-1,0 0,0 0,0-1,6-5,-8 4,0 0,-1 0,0 0,0-1,-1 0,0 0,0 0,-1-1,0 1,0-1,-1 0,0 0,-1-1,0 1,0 0,-1-6,37 112,-34-91,0 0,1-1,-1 0,1 0,0-1,1 1,-1-1,1 0,0 0,0-1,0 0,0 0,0 0,1-1,-1 0,1 0,0-1,-1 0,1 0,0 0,0-1,0 0,0 0,0-1,0 0,-1 0,1 0,0-1,-1 0,1-1,-1 1,0-1,0 0,0-1,0 0,0 0,1-1,3-5,0 0,-1 0,0-1,0 0,-2 0,1-1,-1 0,-1-1,0 1,-1-1,0 0,-1-1,2-11,2-20,-1 1,-3-1,-1-31,-3 60,3-36,-4 1,-1-1,-6-32,-10 27,17 56,1 0,0 0,-1 0,1 0,0 0,-1 0,1 0,-1 0,0 0,1 1,-1-1,0 0,1 0,-1 0,0 1,0-1,0 0,0 1,0-1,1 1,-1-1,0 1,0-1,0 1,0 0,-1-1,1 1,0 0,0 0,0 0,0 0,0 0,0 0,0 0,0 0,0 1,0-1,0 0,0 0,0 1,0-1,0 1,0-1,0 1,0-1,0 1,0 0,0-1,1 1,-6 7,0-1,1 1,1 0,-1 0,1 0,0 0,1 1,0 0,1-1,0 1,0 0,0 7,1-15,-2 24,0-1,1 0,1 1,1-1,2 1,0-1,2 1,0-1,2 0,1-1,7 18,4 4,3-1,1-1,2-1,3-1,14 18,-21-33</inkml:trace>
  <inkml:trace contextRef="#ctx0" brushRef="#br0" timeOffset="47801.098">1317 1659,'593'74,"-577"-72,-6-1,-1-1,0 2,0-1,0 1,0 1,0 0,0 0,0 0,-1 1,0 1,0-1,3 3,-9-4,0 1,0-1,0 1,-1 0,1-1,-1 1,0 0,0 0,0 0,-1 0,1 0,-1 0,0 0,0 0,0 0,-1 0,1-1,-1 1,0 0,0 0,0 0,-1 0,0-1,1 1,-1-1,-1 1,0 7,1-6,-7 18,1 1,2 0,0 1,1 0,0 13,5-32,-1-1,1 1,1 0,-1-1,1 1,0 0,0-1,0 1,1-1,0 0,0 1,0-1,1 0,-1 0,1 0,0-1,1 1,-1-1,1 1,0-1,0 0,1-1,-1 1,1-1,-1 0,1 0,2 1,-2-1,0-1,0 1,0-1,0 0,1 0,-1-1,0 0,1 0,-1 0,1-1,0 1,-1-1,1-1,-1 1,1-1,-1 0,1 0,-1 0,0-1,0 0,1 0,-1 0,0-1,-1 1,1-1,0-1,-1 1,0-1,0 1,0-1,0 0,0 0,-1-1,0 1,0-1,0 0,0 0,-1 0,0 0,1-3,-1-4,0 0,0 0,-1 0,-1 0,0 0,-1 0,0-1,-1 1,0 0,-1 1,0-1,-4-9,5 15,-1 0,1 1,-1-1,0 0,0 1,-1-1,0 1,0 0,0 0,0 1,-1-1,0 1,0 0,0 0,0 1,-1 0,1 0,-1 0,0 0,0 1,0 0,0 0,0 1,-1-1,1 1,1 2,-1-1,1 1,0 0,0 0,0 1,0-1,0 1,0 1,0-1,1 0,-1 1,1 0,0 0,-1 0,2 1,-1 0,0-1,1 1,-1 0,1 1,0-1,0 1,1-1,0 1,-1 0,2 0,-1 0,0 0,1 0,0 0,0 0,1 0,-1 1,1 0,-2 32</inkml:trace>
  <inkml:trace contextRef="#ctx0" brushRef="#br0" timeOffset="48317.38">2778 1777,'-50'0,"27"-2,-1 1,1 1,0 2,-1 0,1 1,0 1,0 2,0 0,-11 6,31-11,0 0,0 0,0 0,0 1,0-1,0 1,1 0,-1 0,1 0,-1 0,1 0,0 1,0-1,0 1,0-1,0 1,0 0,1 0,0-1,-1 1,1 0,0 1,0-1,1 0,-1 0,0 0,1 0,0 1,0-1,0 0,0 0,1 0,-1 1,1-1,0 0,0 0,0 0,0 0,0 0,1 0,-1 0,1-1,0 1,0 0,2 1,11 8,1 0,1-2,-1 0,2 0,0-2,0 0,0-1,1-1,0-1,0 0,0-2,11 1,-22-2,43 7,72 22,-122-31,0 0,-1 0,1 0,0 0,-1 0,1 1,0-1,-1 0,1 0,-1 1,1-1,-1 0,1 1,0-1,-1 1,0-1,1 1,-1-1,1 1,-1-1,1 1,-1-1,0 1,1-1,-1 1,0 0,0-1,0 1,1-1,-1 1,0 0,0-1,0 1,0 0,0-1,0 1,0 0,0-1,0 1,0 0,-1-1,1 1,0 0,0-1,-1 1,1-1,0 1,-1-1,1 1,0 0,-1-1,1 1,-1-1,1 0,-1 1,-35 19,-1-9,-1-2,0-1,0-2,-1-1,1-3,-1-1,-6-2,32 1</inkml:trace>
  <inkml:trace contextRef="#ctx0" brushRef="#br0" timeOffset="48635.21">3317 1790,'-10'-2,"-1"0,0 0,0 1,0 1,0 0,0 0,0 1,0 0,0 1,0 0,0 1,0 0,1 1,0 0,0 1,0 0,0 0,1 1,0 0,0 1,0 0,1 1,0-1,-3 5,9-8,0 0,0 0,0 0,1 1,-1-1,1 0,0 1,0-1,1 0,-1 1,1-1,0 1,0-1,1 1,-1-1,1 1,0-1,0 1,0-1,1 0,0 0,0 0,0 0,0 0,0 0,1 0,-1-1,1 1,0-1,1 1,-1-1,0-1,1 1,-1 0,1-1,1 1,18 9,-1 0,2-2,-1-1,1-1,1-1,-1-1,1-1,0-1,1-1,-1-2,1 0,23 2,0-2,1-2,39-7,-29-2</inkml:trace>
  <inkml:trace contextRef="#ctx0" brushRef="#br0" timeOffset="50201.652">3858 1948,'7'-11,"0"-1,0-1,-1 1,-1-1,0 0,-1 0,2-7,-6 18,0 1,1-1,-1 1,0-1,0 0,0 1,0-1,0 0,0 1,-1-1,1 1,0-1,-1 0,1 1,-1-1,0 1,1-1,-1 1,0 0,0-1,0 1,0 0,0 0,0-1,-1 1,1 0,0 0,0 0,-1 0,1 1,-1-1,1 0,-1 1,1-1,-1 0,1 1,-1 0,0-1,1 1,-1 0,1 0,-70 2,63-1,1 0,0 1,0 0,0 0,0 1,0-1,0 2,1-1,-1 1,1 0,0 0,0 0,0 1,1 0,-1 0,1 1,1-1,-1 1,1 0,0 1,0-1,1 1,-1-1,2 1,-1 0,1 0,0 0,0 1,1-1,0 0,0 1,1-1,0 6,1-8,1 0,-1-1,1 1,0-1,0 1,1-1,-1 0,1 0,0 0,0 0,1 0,-1-1,1 1,-1-1,1 0,0 0,0 0,1-1,-1 1,0-1,1 0,0 0,-1-1,4 1,2 1,0-1,0 0,0 0,0-1,0 0,0-1,0 0,0-1,1 0,-1-1,5-1,-9 1,1 0,-1 0,0-1,-1 1,1-2,0 1,-1 0,0-1,0 0,0 0,0-1,-1 0,0 1,1-1,-2-1,1 1,-1 0,0-1,0 0,0 0,-1 0,0 0,0 0,0 0,0-7,-3 19,1 0,0 0,0-1,0 1,1 0,-1 0,1-1,1 1,-1 0,1-1,0 0,0 1,1-1,-1 0,1 0,0 0,1 0,-1-1,1 1,0-1,0 0,0 0,1 0,-1-1,1 0,0 1,3 0,-1 0,0 0,0-1,0 0,1 0,-1-1,1 0,-1 0,1 0,0-1,0 0,-1-1,1 0,0 0,0-1,0 0,-1 0,1-1,0 0,-1 0,4-2,-5 1,0-1,-1 0,1 0,-1 0,0-1,0 0,0 1,-1-2,0 1,0-1,0 1,-1-1,1 0,-2 0,1-1,-1 1,1-3,24-117,-26 121,13-131,-4-96,-9 199,-1 0,-2 1,-1-1,-5-21,8 53,0 0,1-1,-1 1,0 0,0 0,0-1,0 1,-1 0,1 0,0-1,0 1,-1 0,1 0,-1 0,1-1,-1 1,1 0,-1 0,0 0,0 0,1 0,-1 0,0 0,0 0,0 1,0-1,0 0,0 1,0-1,0 0,0 1,-1-1,1 1,0-1,0 1,0 0,-1 0,1 0,0-1,0 1,-1 0,1 0,0 1,-1-1,1 0,0 0,0 0,0 1,-1-1,1 1,0-1,0 1,0 0,0-1,0 1,0 0,0 0,0-1,0 1,0 0,0 0,-10 12,0 1,0 0,2 0,-1 1,2 0,0 0,1 1,1 0,-1 3,-2 3,1 0,0 0,2 1,1 0,0 0,2 0,1 0,1 1,0-1,2 1,1-1,1 0,1 1,1-2,0 1,2 0,1-1,1 0,0-1,2 0,1-1,0 0,1 0,1-2,10 10,-12-17,1 0,0 0,1-2,0 1,0-2,1 0,1-1,-1 0,1-1,0-1,10 2,-16-5,1 1,0-2,0 1,0-2,1 0,-1 0,0 0,0-2,0 1,0-2,0 1,-1-1,1-1,-1 0,0 0,0-1,9-6,-13 5,0 0,0 0,0 0,-1-1,0 1,-1-1,1 0,-1-1,-1 1,1-1,-1 0,-1 0,0 0,0 0,0 0,-1 0,0 0,0-1,-1 1,-1 0,1-1,-1 1,0 0,-1 0,-2-7,3 12,1 1,-1 0,0-1,1 1,-1 0,0-1,-1 1,1 0,0 0,-1 0,1 0,-1 0,1 0,-1 0,0 1,0-1,0 1,0-1,0 1,0 0,0-1,-1 1,1 1,0-1,-1 0,1 0,0 1,-1-1,1 1,-1 0,1 0,-1 0,1 0,-1 0,1 0,-1 1,1-1,0 1,-1 0,1 0,0 0,-1 0,1 0,0 0,-1 1,-3 2,0 0,0 0,0 1,1-1,-1 2,1-1,1 0,-1 1,1 0,0 0,0 0,0 0,1 1,0 0,1-1,-1 1,1 0,0 0,1 1,0-1,0 0,1 0,-1 1,2-1,-1 0,1 0,0 0,0 1,1-1,0 0,1 2,0-5,-1-1,1 0,0 1,0-1,0 0,0-1,1 1,-1 0,1-1,-1 0,1 0,0 0,0 0,0-1,0 1,0-1,0 0,0 0,1-1,-1 1,0-1,1 0,-1 0,0 0,0-1,1 1,-1-1,0 0,0-1,0 1,0-1,0 1,0-1,0 0,-1-1,1 1,-1 0,1-1,-1 0,0 0,0 0,0 0,-1-1,1 1,-1-1,0 1,0-1,0 0,1-3,0-20,-2 32,0 0,0 0,0 0,0 0,1-1,0 1,0 0,0-1,1 1,-1-1,1 0,0 0,0 0,1 0,-1 0,1-1,0 0,0 1,0-2,0 1,1 0,-3-1,1-1,0 1,0-1,0 0,0 1,0-1,0-1,0 1,1 0,-1-1,0 0,0 0,0 0,1 0,-1 0,0-1,0 1,0-1,0 0,0 0,0 0,0 0,0 0,0-1,0 0,0 1,-1-1,1 0,-1 0,1 0,-1-1,0 1,1-2,3-7,0 0,-1-1,-1 1,0-1,0 0,-1 0,-1 0,0-1,-1 1,0-1,-1 1,0-1,-1 1,0 0,-1-1,-1 1,0-1,-18-77,20 89,1 0,0 0,-1 0,1 0,0 0,0 0,0 0,0 0,0 0,0 0,0 0,0 0,0 0,0 0,1 0,-1 0,0 0,1 0,-1 0,1 0,-1 0,1 0,-1 0,1 1,0-1,-1 0,1 0,0 1,0-1,-1 0,1 1,0-1,0 1,0-1,0 1,0 0,0-1,0 1,0 0,0-1,0 1,0 0,0 0,48 7,-41-5,24 5,-8-2,0 0,-1 2,1 0,-2 1,1 2,-1 0,10 8,-29-15,1 1,-1 1,0-1,0 0,0 1,0-1,-1 1,0 0,0 0,0 0,-1 0,1 0,-1 1,-1-1,1 0,-1 1,0-1,0 0,0 1,-1-1,1 0,-1 0,-1 1,1-1,-1 0,0 0,0 0,-1 1,-7 33,9-34,0-1,-1 1,1-1,1 1,-1-1,1 1,0 0,0-1,0 1,0 0,1-1,0 1,0-1,0 1,1-1,-1 1,1-1,0 0,0 0,1 0,-1 0,1 0,0-1,0 1,0-1,0 1,1-1,-1 0,1-1,0 1,0 0,0-1,3 1,4 1,0 0,0-1,0-1,0 0,0-1,1 0,-1 0,0-1,1-1,-1 0,0 0,0-1,1-1,-2 1,1-2,0 0,-1 0,1-1,-1 0,0-1,-1 0,1-1,-1 1,-1-2,1 1,-1-1,-1-1,1-1,-1 0,-1-1,0-1,-1 1,0-1,-1 0,0 0,-1 0,0 0,-1-1,0 1,-1-1,-1-5,1 15,-1 1,0 0,0 0,0 0,-1 0,1-1,0 1,-1 0,1 0,-1 0,0 0,0 0,0 0,0 0,0 0,0 0,0 0,0 1,-1-1,1 0,-1 1,1-1,-1 1,0 0,0 0,0-1,1 1,-1 0,0 0,0 1,0-1,0 0,-1 1,1-1,0 1,0 0,0-1,0 1,-1 0,1 0,0 1,0-1,0 0,0 1,0-1,-1 1,1 0,0 0,0 0,-4 1,-1 0,0 1,1 0,-1 0,1 0,0 1,0 0,1 1,-1-1,1 1,0 0,0 0,0 1,1-1,0 1,0 0,0 0,1 0,0 1,0-1,1 1,-1 0,2 0,-1 0,1 0,0 0,0 0,1 0,0 0,0 0,0 0,1 0,1 0,-1 0,1 0,0 0,0 0,1-1,0 1,0-1,1 0,0 1,8 6,1 0,1-1,0 0,1-1,0-1,0 0,1-1,0-1,1 0,0-1,16 4,18 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1:34.5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231 707,'-5'-4,"-1"0,1 0,-1 1,0 0,0 0,0 0,0 1,-1 0,1 0,0 1,-1-1,1 2,-1-1,0 1,1 0,-1 0,0 0,1 1,-1 0,1 1,-1-1,1 1,0 0,0 1,0 0,0 0,0 0,0 0,1 1,0 0,0 0,0 1,-2 2,4-3,0 0,0 0,1 1,0-1,0 1,0-1,0 1,1 0,0-1,0 1,0 0,0 0,1 0,0 0,0 0,0 0,1 0,0 0,0 0,0-1,0 1,1 0,0-1,0 1,0-1,0 1,1-1,0 0,0 0,0 0,0 0,0-1,1 1,0-1,-1 0,1 0,1 0,-1-1,0 1,1-1,-1 0,1 0,1 0,1 1,-1 1,1-2,0 1,0 0,0-1,0-1,0 1,0-1,1 0,-1-1,0 0,1 0,-1 0,0-1,0 0,1-1,-1 1,0-1,0-1,0 1,-1-1,1-1,-1 1,1-1,-1 0,0 0,-1-1,1 0,-1 0,0 0,0-1,0 1,-1-1,0 0,0-1,0 1,-1-1,0 1,2-8,-3 4,0-1,-1 1,0-1,-1 0,0 1,-1-1,0 0,0 1,-2-6,3 16,0 0,-1 1,1-1,0 0,0 1,0-1,0 0,-1 1,1-1,0 0,0 0,-1 1,1-1,0 0,0 0,-1 1,1-1,0 0,-1 0,1 0,0 0,-1 0,1 1,0-1,-1 0,1 0,0 0,-1 0,1 0,0 0,-1 0,1 0,0 0,-1 0,1 0,-1-1,1 1,0 0,-1 0,1 0,0 0,0 0,-1-1,1 1,0 0,-1 0,1 0,0-1,0 1,-1 0,1-1,0 1,0 0,0 0,0-1,-1 1,1 0,0-1,0 1,-9 31,8-25,0 0,0-1,0 1,0 0,1 0,0 0,1 0,-1 0,1-1,0 1,1 0,-1-1,1 1,0-1,0 1,1-1,0 0,0 0,0 0,0 0,1-1,0 1,0-1,0 0,0 0,1 0,0-1,-1 1,2-1,1 0,0-1,0 1,0-2,0 1,1-1,-1 0,0 0,1-1,-1 0,1 0,-1-1,0 0,1 0,-1-1,0 0,0 0,0 0,0-1,0 0,-1-1,1 0,-1 0,0 0,0 0,0-1,-1 0,0 0,0-1,0 0,0 0,2-4,-3 1,1-1,-1 0,-1 1,0-2,0 1,-1 0,-1 0,1-1,-1-10,-2 35,1-2,0 1,0-1,1 1,0-1,1 0,1 1,0-1,3 6,-3-11,1 0,1 0,-1-1,1 1,0-1,1-1,-1 1,1-1,0 0,0 0,1 0,0-1,0 0,0-1,0 1,0-1,1-1,-1 1,1-1,0 0,-1-1,1 0,0 0,0-1,0 0,0-1,0 1,0-1,-1-1,1 0,0 0,-1 0,1-1,-1 0,0 0,0-1,0 0,0 0,-1-1,0 0,0 0,0 0,0-1,-1 0,0 0,0 0,0-1,0-1,0-3,0 0,0-1,-1 1,0-1,-1 0,0 0,-1-1,-1 1,1-8,36 125,-34-99,1 0,-1 0,1 0,0-1,0 1,1-1,0 0,0-1,0 0,0 1,1-2,-1 1,1-1,0 0,0-1,0 1,1-1,-1-1,0 0,1 0,-1 0,1-1,-1 0,1 0,-1-1,1 0,-1 0,0-1,1 1,-1-2,0 1,0-1,0 0,-1-1,1 0,-1 0,0 0,0-1,0 1,1-3,7-12,0-1,-1 0,-2-1,0-1,-1 0,-1 0,-1-1,-1 0,-1 0,-1-1,-1 0,-1 0,-1 0,-2-19,9-247,-15 251,-5 58,-2 38,3 0,3 1,2 0,3 1,4 45,-1-71,1 0,2 0,1 0,2 0,1-1,1 0,2-1,3 4,-13-32,0 1,0-1,0 0,0 1,1-1,0 0,-1 0,1 0,1 0,-1 0,0 0,1-1,-1 1,1-1,0 0,-1 1,1-1,1 0,-1-1,0 1,0-1,1 1,-1-1,0 0,1 0,1 0,8-7</inkml:trace>
  <inkml:trace contextRef="#ctx0" brushRef="#br0" timeOffset="248.112">1113 378,'20'5,"25"3,24 3,19 1,12 0,5-1,-15-2</inkml:trace>
  <inkml:trace contextRef="#ctx0" brushRef="#br0" timeOffset="480.645">1758 641,'-25'105,"25"-100,0-1,0 0,0 1,1-1,-1 0,1 1,0-1,1 0,-1 0,1 0,0 0,0 0,0 0,0 0,1-1,-1 1,1-1,0 1,0-1,1 0,-1 0,0-1,1 1,2 1,-1 0,0-1,1 1,0-1,0-1,0 1,0-1,0 0,0 0,1-1,-1 0,0 0,1 0,-1-1,1 0,-1 0,1-1,-1 0,0 0,1 0,-1-1,0 0,0 0,0-1,0 0,0 0,0 0,-1 0,0-1,0 0,0 0,0 0,0-1,-1 0,0 0,0 0,0 0,-1-1,1 1,-1-1,-1 0,1 0,-1 0,0 0,0-1,-1 1,1-5,-2 4,0 0,0 0,-1 0,0 0,0 0,0 1,-1-1,0 0,-1 1,1-1,-1 1,-1 0,1 0,-1 0,0 1,0-1,0 1,-1 0,0 0,0 0,-1 1,1-1,-1 1,0 1,0-1,0 1,0 0,-1 1,1-1,-1 1,1 0,-1 1,0 0,0 0,0 0,0 1,0 0,0 0,0 1,1 0,-1 0,0 1,0-1,1 1,-3 2,4-2,0 1,0 0,0 0,1 1,0 0,-1-1,1 1,1 0,-1 1,0-1,1 1,0 0,0-1,1 1,-1 1,1-1,0 0,0 0,1 1,0-1,0 1,0 0,0-1,1 1,0 0,0-1,1 1,0-1,0 1,0-1,0 1,1-1,0 1,0-1,17 29</inkml:trace>
  <inkml:trace contextRef="#ctx0" brushRef="#br0" timeOffset="884.146">2455 457,'-24'0,"-1"2,1 1,-1 0,1 2,0 1,0 0,1 2,0 1,0 1,0 1,21-10,-1-1,1 1,0 0,0 0,-1 0,1 0,0 0,0 0,0 1,0-1,0 1,1-1,-1 1,0 0,1 0,-1-1,1 1,-1 0,1 0,0 1,0-1,0 0,0 0,1 1,-1-1,0 0,1 1,0-1,-1 0,1 1,0-1,0 0,0 1,1-1,-1 1,1-1,-1 0,1 1,0-1,0 0,0 0,0 0,1 2,9 6,2 1,-1-2,1 0,1 0,-1-1,1-1,1 0,0-1,-1-1,2 0,7 4,167 74,-157-56,-33-26,1-1,-1 1,1 0,-1 0,0-1,1 1,-1 0,0 0,0 0,1 0,-1-1,0 1,0 0,0 0,0 0,0 0,0 0,0 0,0 0,-1-1,1 1,0 0,0 0,-1 0,1 0,-1-1,1 1,0 0,-1 0,0-1,1 1,-1 0,1-1,-1 1,0-1,1 1,-1-1,0 1,0-1,1 1,-1-1,0 0,0 1,-13 5,-1 0,0-1,0-1,0-1,0 0,-1 0,1-2,-10 0,14 0,-118 5,103-6</inkml:trace>
  <inkml:trace contextRef="#ctx0" brushRef="#br0" timeOffset="2782.111">3074 628,'-11'-6,"0"1,0 0,0 0,0 1,-1 1,0-1,0 2,0 0,0 1,-7-1,14 2,0 0,0 1,1-1,-1 1,0 0,1 0,-1 0,1 1,-1-1,1 1,0 0,-1 0,1 1,0-1,0 1,1 0,-1 0,1 1,-1-1,1 1,0-1,0 1,1 0,-1 0,1 0,0 0,0 1,0 0,0-1,1 0,0 0,0 0,0 1,0-1,0 0,1 1,0-1,0 1,0-1,1 0,-1 1,1-1,0 0,1 1,-1-1,1 0,-1 0,1 0,0 0,1 0,-1-1,1 1,-1-1,1 1,0-1,0 0,1 0,0 0,8 6,0 0,1 0,0-2,0 0,1 0,0-1,0-1,1 0,31 8,-1-2,2-2,-1-2,1-2,0-2,42-3,-76 1,-1-2,0 1,0-2,0 1,0-2,-1 0,1 0,-1-1,1 0,-1-1,0 0,-1-1,1 0,-1-1,0 0,-1-1,0 0,0 0,-1-1,4-4,38-70,-50 82,0-1,0 1,0 0,-1-1,1 1,0-1,-1 1,1 0,-1 0,1-1,-1 1,0 0,1 0,-1 0,0 0,0-1,0 1,0 0,0 1,0-1,0 0,0 0,0 0,0 1,0-1,-1 0,1 1,0-1,-1 1,1 0,0-1,-1 1,1 0,0 0,-1 0,1 0,0 0,-1 0,1 0,-1 0,1 0,0 1,-1-1,1 1,0-1,-2 1,2-1,-15 0,1 0,-1 1,0 1,1 0,0 1,0 1,0 0,0 1,0 0,1 2,0-1,0 2,1 0,-10 8,21-15,0 0,1 1,-1-1,0 1,1-1,-1 1,1 0,-1 0,1-1,0 1,0 0,0 0,0 0,0 1,0-1,1 0,-1 0,1 0,-1 1,1-1,0 0,0 0,0 1,0-1,0 0,0 0,1 1,-1-1,1 0,0 0,0 0,-1 0,1 0,0 0,1 0,-1 0,0 0,1 0,-1-1,1 1,-1 0,1-1,8 5,-1-1,1 0,0-1,1-1,-1 1,1-1,-1-1,1 0,0-1,0 0,0 0,0-1,0-1,9-1,-16 2,0 0,0-1,0 1,0-1,0 0,0 0,0 0,0-1,-1 0,1 1,0-1,-1 0,0-1,1 1,-1-1,0 1,0-1,0 0,-1 0,1 0,-1-1,0 1,1 0,-1-1,-1 0,1 1,-1-1,1 0,-1 0,0 0,0 0,-1 0,1 0,-1 0,0 0,0-2,2 13,1-1,-1 1,1-1,1 0,-1 0,1-1,0 1,1-1,-1 0,1 0,0 0,0-1,0 1,1-1,0 0,-1-1,1 0,1 0,-1 0,0 0,1-1,-1 0,1-1,0 1,0-1,-1-1,1 1,0-1,0 0,0-1,0 0,-1 0,1 0,0-1,-1 0,1 0,5-3,0-2,-1-1,0 0,-1 0,0-2,0 1,-1-1,0 0,-1-1,0 0,0 0,5-12,57-140,-46 96,-4 0,-2-2,-3 0,-3-1,2-64,-13 127,-1 0,1 0,-1 0,-1 0,0 0,0 0,0 1,-1-1,0 0,0 1,-1-3,1 8,1-1,-1 1,1 0,-1 0,0 0,0 0,1 0,-1 1,0-1,0 1,0-1,0 1,0-1,0 1,0 0,0 0,0 0,1 0,-1 0,0 1,0-1,0 0,0 1,0 0,0-1,0 1,1 0,-1 0,0 0,1 0,-1 0,1 0,-1 1,1-1,-1 0,1 1,0-1,0 1,-1 0,1-1,0 1,1 0,-1 0,-14 20,0 0,2 1,1 0,1 1,1 0,1 1,1 0,1 0,2 1,0 0,2 0,1 0,0 0,2 0,2 9,-2-8,2 0,0 0,2 0,0 0,2 0,2-1,0 0,1-1,2 0,0 0,2-1,7 10,-13-25,0-1,0 0,1 0,0-1,0 0,1 0,0-1,0 0,1 0,-1-1,1-1,0 1,1-2,-1 1,1-2,-1 1,1-1,0-1,0 0,0 0,0-1,-1-1,1 0,0 0,0-1,0-1,-1 1,1-2,-1 1,0-2,0 1,-1-1,1-1,-1 0,0 0,0 0,5-6,-7 4,1-1,-1 1,-1-1,0-1,0 1,0-1,-1 0,-1 0,0 0,0-1,-1 0,0 1,-1-1,-1 0,1 0,-1-4,-2 14,1-1,0 1,0-1,-1 1,1 0,-1-1,1 1,-1-1,1 1,-1 0,0-1,0 1,0 0,0 0,1 0,-2 0,1 0,0 0,0 0,0 0,0 0,-1 0,1 1,0-1,-1 0,1 1,0-1,-1 1,1 0,-1-1,1 1,-1 0,1 0,-1 0,1 0,-1 0,1 0,-1 0,1 1,-2-1,-61 14,64-13,-91 44,88-44,1 1,0 0,0 0,-1 0,1 0,1 0,-1 0,0 0,0 1,1-1,-1 1,1-1,0 1,0 0,0-1,0 1,0 0,1 0,-1 0,1 0,0-1,0 1,0 0,0 0,0 0,0 0,1 0,0-1,-1 1,1 0,0 0,0-1,1 2,3 2,1-1,-1 0,1 0,0 0,0-1,0 0,1 0,-1-1,1 1,0-2,0 1,0-1,0 0,1 0,-1-1,1 0,-1 0,1-1,-1 0,1 0,-1 0,0-1,1-1,1 0,64-30,-73 31,1 1,0 0,-1 0,1 0,0 0,-1 0,1 0,0 0,0 0,-1 0,1 0,0 0,-1 1,1-1,0 0,-1 0,1 1,0-1,-1 0,1 1,-1-1,1 1,-1-1,1 1,-1-1,1 1,-1-1,1 1,-1-1,0 1,1 0,-1-1,0 1,1 0,-1-1,0 1,0 0,0-1,0 1,0 0,0 0,0-1,0 1,0 0,0-1,0 1,0 0,0-1,0 1,6 18,-2-16,0 1,1-1,0 0,-1 0,1-1,0 0,0 1,0-1,1-1,-1 1,0-1,1 0,-1 0,1-1,-1 0,1 0,-1 0,0 0,1-1,-1 0,1 0,-1 0,0-1,0 0,1 0,-1 0,-1-1,1 1,0-1,-1 0,1-1,-1 1,0-1,0 0,1-2,1-5,-1-1,0 0,0 0,-2 0,0-1,0 1,-1-1,0 0,-1 0,-1 0,0 0,-1 1,0-1,-1 0,0 0,-1 1,-4-11,-16-61,23 83,1 0,-1-1,1 1,0 0,0 0,0 0,-1 0,1 0,0 0,0 1,0-1,0 0,1 0,-1 1,0-1,0 1,0-1,1 1,-1-1,0 1,0 0,1-1,-1 1,0 0,1 0,-1 0,0 0,0 0,1 0,-1 1,0-1,1 0,-1 1,0-1,0 1,0-1,1 1,-1 0,0-1,0 1,0 0,0 0,0 0,0 0,3 0,23 7,-1 1,-1 2,0 0,-1 1,4 4,-25-14,0 0,0 1,0 0,0-1,0 1,-1 0,1 0,-1 0,0 1,0-1,0 1,0-1,-1 1,1-1,-1 1,0 0,0 0,-1 0,1-1,-1 1,1 0,-1 0,-1 0,1 0,0 0,-1 0,0 0,0-1,0 1,0 0,-1-1,1 1,-3 2,0 7,1-10,1 1,0 0,0-1,0 1,1 0,-1 0,1 0,0 0,0 0,1 0,-1 0,1 1,0-1,0 0,0 0,0 0,1 1,0-1,0 0,0 0,0 0,1 0,-1-1,1 1,0 0,0 0,0-1,1 0,2 3,6-1,0 0,1 0,0-2,0 1,0-1,1-1,-1-1,1 1,-1-2,1 0,-1 0,1-1,6-2,-11 3,0 1,0-2,0 1,-1-1,1 0,0-1,-1 0,1 0,-1-1,0 0,0 0,0 0,0-1,0 0,-1-1,1 1,-1-1,-1-1,1 1,-1-1,0 0,0 0,0 0,-1-1,3-5,-3 3,-1 1,0-1,-1 0,0 0,-1 0,1 0,-2-1,1 1,-1 0,-1 0,0 0,0 0,-1-1,-2-6,2 13,-1 1,1 0,-1-1,0 1,1 0,-1 1,0-1,0 1,0-1,-1 1,1 0,0 0,0 0,-1 0,1 1,0-1,-1 1,1 0,-1 0,1 0,0 0,-1 1,1 0,0-1,-1 1,1 0,0 1,0-1,0 0,0 1,0 0,0 0,0 0,0 0,-1 2,-2-1,0 1,1 0,0 0,0 0,0 0,0 1,1 0,-1 0,1 0,0 0,1 1,0 0,0 0,0 0,0 0,1 0,0 0,0 0,1 1,0-1,0 1,0-1,1 1,0 0,0-1,1 1,-1-1,2 1,-1-1,1 1,0-1,0 0,0 0,2 1,8 6,1 0,1-2,-1 0,2 0,0-1,0-1,1-1,0 0,0-1,1-1,0 0,14 2,11 4,0-1,1-3,28 1,-24-5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09:02.4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9376 738,'-15'-4,"0"0,-1 2,0 0,1 1,-1 0,0 1,-12 2,22-1,0 0,0 0,0 1,0 0,0 0,1 1,-1-1,1 1,-1 0,1 1,0-1,0 1,0 0,1 1,0-1,-1 1,1-1,1 1,-1 0,-2 5,4-7,0-1,0 1,1-1,-1 1,1 0,-1 0,1 0,0 0,0 0,0 0,0 0,1 0,-1 0,1 0,0 0,0 0,0 0,0 1,0-1,1 0,-1 0,1 0,0 0,0 0,0 0,1 0,-1 0,1-1,-1 1,1 0,0-1,0 1,0-1,0 0,0 0,1 0,-1 0,1 0,-1 0,1 0,0-1,2 2,4-3,0 1,0-1,0-1,0 1,0-2,0 1,0-1,0-1,-1 1,1-1,-1-1,0 0,0 0,0 0,0-1,-1 0,0-1,0 0,0 0,-1 0,0-1,0 0,0 0,-1 0,0-1,-1 0,2-3,3-12,-1-1,0 0,-2-1,-1 0,-1 1,-1-2,-2 1,0 0,-1 0,-3-9,3 21,0-15,1 5,-1 0,-1 0,-1 1,-1-1,-1 1,-1-1,-2-2,7 24,0-1,-1 1,1 0,0 0,-1 0,1-1,-1 1,1 0,-1 0,1 0,-1 0,0 0,1 0,-1 0,0 0,0 0,0 0,0 0,0 1,0-1,0 0,0 1,0-1,0 0,0 1,0 0,-1-1,1 1,0 0,0-1,0 1,-1 0,1 0,0 0,0 0,-1 0,1 0,0 0,0 1,-1-1,1 0,0 1,0-1,0 1,0-1,0 1,-1 0,1-1,0 2,-7 6,0 0,1 1,0 1,0-1,1 1,0 0,1 0,0 1,-1 5,2-7,-7 13,2 1,0-1,2 1,0 1,2 0,0 0,2 0,0 0,2 0,1 1,0-1,2 0,1 0,5 21,-4-35,0-1,1 1,0-1,0 0,1-1,0 1,0-1,1 0,0-1,1 0,0 0,0 0,0-1,1-1,0 1,0-1,0-1,1 1,-1-2,1 1,0-1,0-1,0 0,0 0,1-1,-1-1,0 1,1-1,-1-1,0 0,10-3,-12 2,-1 0,0-1,0 0,0 0,0 0,0-1,-1 0,0-1,0 1,0-1,0 0,-1-1,1 1,-2-1,1 0,0 0,-1-1,-1 1,1-1,-1 0,0 0,0 0,-1-1,0 1,0 0,-1-1,0 0,0 1,-1-1,0 1,0-1,-1 0,0 1,0-1,-1 1,-1-6,2 10,1 1,0-1,-1 1,0 0,1-1,-1 1,0 0,0-1,0 1,0 0,-1 0,1 0,-1 0,1 0,-1 0,1 1,-1-1,0 0,0 1,0 0,0-1,0 1,-1 0,2 2,-1 0,1 1,-1-1,1 1,-1 0,1-1,0 1,0 0,0 0,0 0,0 0,0 0,0 0,1 0,-1 0,1 0,0 0,-1 0,1 0,0 0,0 0,0 1,1 1,-1-3,0 6,0 0,0 0,1 0,0 0,1 0,-1 0,2 0,-1-1,1 1,-1-1,2 1,-1-1,1 0,0 0,0 0,1-1,-1 0,1 0,1 0,-1 0,1-1,-1 1,7 2,7 4,0 0,1-2,1 0,-1-1,1-1,1-1,3 0,52 8,-7-5</inkml:trace>
  <inkml:trace contextRef="#ctx0" brushRef="#br0" timeOffset="-6225.563">98 606,'-2'97,"-3"-1,-8 32,3-85,3-59,-1-191,1-90,6 286,0-1,1 1,1-1,0 0,1 1,0-1,0 1,1 0,1 0,0 0,0 0,1 1,1-1,-1 1,2 1,-1-1,1 1,1 0,0 0,0 1,3-2,-3 5,0 0,1 0,0 1,-1 0,2 0,-1 1,0 0,1 1,-1 0,1 0,0 1,-1 0,1 1,0 0,0 1,0 0,-1 0,1 1,-1 1,1-1,-1 1,0 1,9 4,-15-6,0 1,0-1,0 1,0 0,0 0,0 1,-1-1,1 0,-1 1,0 0,0-1,0 1,-1 0,1 0,-1 0,0 0,0 0,-1 0,1 0,-1 1,0-1,0 0,0 0,0 0,-1 0,0 0,0 1,0 0,-3 7,0 1,-1-2,0 1,-1 0,0-1,-1 0,0 0,-7 6,-5 5,-1 0,0-2,-2-1,-1 0,0-2,-1 0,-1-2,0-1,-1 0,-18 5,40-18,0 1,0 0,0 0,0-1,-1 1,1-1,0 0,-1 0,1-1,-1 1,1-1,-1 0,1 0,-1-1,-4 0,9 1,0-1,-1 1,1 0,0 0,-1-1,1 1,0 0,0-1,0 1,-1 0,1-1,0 1,0 0,0-1,0 1,0-1,0 1,0 0,0-1,0 1,0-1,0 1,0 0,0-1,0 1,0 0,0-1,0 1,0-1,0 1,0 0,1-1,-1 1,0 0,0-1,0 1,1 0,-1 0,0-1,0 1,1 0,-1 0,0-1,1 1,-1 0,0 0,1 0,-1-1,0 1,1 0,-1 0,1 0,-1 0,0 0,1 0,-1 0,1 0,-1 0,0 0,1 0,-1 0,1 0,3 1,1-1,-1 1,1 0,-1 1,0-1,1 1,-1 0,0 0,0 0,0 1,0-1,-1 1,1 0,-1 0,0 0,1 1,-1-1,-1 1,0-3,62 71,-47-51,1-1,0-1,1-1,20 15,-32-29,0 1,0-2,0 1,1-1,-1 0,1-1,-1 0,1 0,0 0,0-1,0-1,0 1,0-1,0 0,0-1,0 0,0 0,0-1,0 0,-1 0,1-1,-1 0,0 0,2-2,-4 3,-4 1,0 0,1-1,-1 1,1 1,-1-1,1 0,-1 0,1 1,0-1,-1 0,1 1,0 0,-1-1,1 1,0 0,0 0,-1 0,1 0,0 0,0 0,-1 1,1-1,0 1,-1-1,1 1,0-1,-1 1,1 0,-1 0,1 0,-1 0,1 0,0 1,98 86,-97-85,1-1,0 1,0-1,1 0,-1 0,0 0,1-1,-1 0,1 0,-1 0,1 0,0 0,0-1,-1 0,1 0,0 0,-1-1,1 0,0 0,-1 0,1 0,-1-1,0 1,1-1,-1 0,0-1,0 1,3-5,-1 0,0-1,-1 0,1 0,-1 0,-1-1,0 1,0-1,-1 0,0 0,0 0,-1-1,0 1,-1-1,0 1,0-1,-1 1,0-1,-1 0,0 1,-1-1,0 1,-3-9,5 14,-1 0,0-1,0 1,0-1,-1 1,1 0,-1 0,0 0,0 0,-1 0,1 0,-1 1,1-1,-1 1,-1-1,1 1,0 0,-1 1,1-1,-1 0,0 1,0 0,0 0,0 0,0 0,0 1,-1 0,1 0,-1 0,1 0,-1 1,1-1,-1 1,1 0,-1 1,1-1,0 1,-1 0,1 0,-1 0,-2 1,-2 4,0 0,1 1,-1-1,1 1,0 1,1 0,0 0,0 0,1 1,0 0,0 0,1 1,0 0,1 0,0 0,1 0,0 0,0 1,1-1,1 1,-1 0,2-5,0 0,0-1,0 1,1-1,0 1,0-1,0 1,1-1,0 0,0 0,0 1,0-1,2 1,15 20</inkml:trace>
  <inkml:trace contextRef="#ctx0" brushRef="#br0" timeOffset="-5746.255">953 896,'17'-11,"-1"0,-1-1,0-1,0-1,-2 0,0 0,0-1,-1-1,-1 0,-1-1,8-16,-3 2,-1 0,-2-1,-1 0,-2 0,-1-1,-2-1,-1 1,-1-1,-2 0,-2-23,1 45,0 0,-1 1,-1-1,0 0,0 1,-1-1,-1 1,0-1,-1 1,0 0,0 0,-1 1,0-1,-1 1,-1 0,1 0,-1 1,5 8,1-1,-1 1,0 0,1 0,-1 0,0 0,0 0,1 1,-1-1,0 0,0 1,0-1,0 1,0 0,0 0,0 0,0 0,0 0,0 0,0 0,0 1,0-1,0 0,1 1,-1 0,0 0,0-1,0 1,1 0,-1 0,0 1,1-1,-1 0,1 0,-1 1,-40 58,28-22,2 0,1 1,2 0,2 0,2 1,1 0,2 0,1 0,3 2,0 13,3-1,2 0,2 0,3-1,2 0,14 35,-27-84,0 0,0 0,0 0,0 0,0 0,1 0,0 0,0 0,0 0,0-1,1 1,-1-1,1 0,0 0,0 0,0 0,0 0,0 0,1-1,-1 0,1 1,0-1,0-1,0 1,0 0,0-1,0 0,0 0,0 0,4 0,60-40,-46 22</inkml:trace>
  <inkml:trace contextRef="#ctx0" brushRef="#br0" timeOffset="-4859.878">1388 764,'-6'81,"4"-62,0 0,1 0,1 0,0 0,2 0,2 12,-3-28,-1-1,1 1,0-1,0 1,0-1,0 1,1-1,-1 0,1 1,-1-1,1 0,0 0,0 0,0 0,0 0,0-1,0 1,1-1,-1 1,0-1,1 0,-1 0,1 0,-1 0,1 0,0-1,-1 1,1-1,0 0,0 1,-1-1,1-1,0 1,-1 0,1-1,0 1,-1-1,1 0,0 0,-1 0,1 0,-1 0,0 0,2-1,3-2,0 0,0 0,-1 0,1-1,-1 0,0 0,0-1,-1 0,1 0,-1 0,0-1,-1 1,0-1,0 0,0 0,-1-1,0 1,-1-1,0 0,0 1,0-1,-1 0,0 0,0 0,-1-1,6-2,2 31,-3-9,0 2,1-1,1 0,0-1,1 1,0-2,1 1,0-1,1 0,4 3,-9-9,-1 0,1-1,0 0,0 0,0-1,0 1,0-1,0 0,1 0,-1-1,1 0,-1 0,1 0,0 0,-1-1,1 0,0 0,0-1,-1 1,1-1,-1-1,1 1,-1-1,1 0,11-8,0 0,-1-1,0-1,-1 0,0-2,-1 1,-1-2,0 0,-1 0,0-1,-2-1,0 0,0 0,-2-1,0 0,-1 0,-1-1,2-12,6-17,-3 0,-1-1,-3 0,-2 0,-1-1,-4 0,-1 0,-6-30,7 67,-1 1,-1-1,0 1,-1 0,-1-1,0 1,0 0,-1 1,0-1,-1 1,-1 0,1 1,-2-1,0 1,-6-6,12 14,0 0,0 1,-1-1,1 1,0-1,-1 1,1 0,-1 0,0 0,1 0,-1 1,0-1,1 1,-1-1,0 1,0 0,0 0,1 0,-1 1,0-1,0 1,1-1,-1 1,0 0,1 0,-1 0,1 0,-1 0,1 1,0-1,-1 1,1 0,-1 0,-3 4,0 0,0 1,1 0,-1-1,1 2,1-1,0 1,0-1,0 1,0 2,-5 22,1 0,1 1,2 0,1 0,2 0,1 1,2-1,1 0,1 0,2 0,2 0,0-1,7 13,-10-23,2-1,0 0,2 0,0-1,1 1,1-2,1 0,1 0,1-1,0 0,1-1,1-1,0 0,2-1,-1 0,2-2,0 0,6 2,30 5,-6-8</inkml:trace>
  <inkml:trace contextRef="#ctx0" brushRef="#br0" timeOffset="1319.129">10508 592,'0'18,"0"13,0 8,0 3,0 2,0-2,0-4,0-6,3-9,0-7</inkml:trace>
  <inkml:trace contextRef="#ctx0" brushRef="#br0" timeOffset="1574.08">10494 383,'-8'-7,"-2"-2,9 5,10 7,13 11,3 2</inkml:trace>
  <inkml:trace contextRef="#ctx0" brushRef="#br0" timeOffset="1816.757">10758 803,'21'-8,"-1"-1,-1 0,1-2,-2 0,1-2,-2 0,0 0,0-2,-1 0,-1-1,10-13,-24 28,1-1,0 1,-1-1,1 1,-1-1,0 0,1 1,-1-1,0 0,0 0,0 0,0 0,0 0,-1 0,1 0,-1 0,1 0,-1 0,0 0,1 0,-1-1,0 1,-1 0,1 0,0 0,-1 0,1 0,-1 0,1 0,-1 0,0 0,0 0,0 0,0 0,0 0,-1 0,1 1,0-1,-1 1,1-1,-1 1,0-1,0 1,-6 0,-1 0,1 1,-1 0,1 0,0 1,0 0,-1 1,1 0,0 0,0 1,0 0,1 0,-1 1,1-1,0 2,0-1,0 1,0 0,1 1,0 0,-3 3,3-3,0 1,0 0,0 0,1 0,1 1,-1 0,1 0,0 0,1 0,0 1,0-1,0 6,2-10,0 1,0-1,1 1,0-1,0 1,0-1,0 1,1-1,-1 1,1-1,1 0,-1 1,0-1,1 0,0 0,0 0,0 0,1 0,-1-1,1 1,0-1,0 1,0-1,0 0,4 2,3 1,-1-1,1 0,1-1,-1 0,0-1,1 0,0-1,0 0,0 0,0-1,0-1,5 0,34 0</inkml:trace>
  <inkml:trace contextRef="#ctx0" brushRef="#br0" timeOffset="2287.687">11311 580,'-23'-1,"13"0,0 1,1 0,-1 0,1 1,-1 0,1 1,-1 0,1 0,0 1,-8 4,16-7,0 0,0 1,0-1,0 1,0-1,0 1,0-1,0 1,1 0,-1-1,0 1,0 0,1 0,-1 0,0 0,1-1,-1 1,1 0,-1 0,1 0,-1 0,1 0,0 1,-1-1,1 0,0 0,0 0,0 0,0 0,0 0,0 0,0 0,0 0,1 0,-1 0,0 1,1-1,-1 0,0 0,1 0,0-1,-1 1,1 0,-1 0,2 1,39 32,26-1,-55-30,-1 2,0-1,0 1,0 1,-1 0,0 1,0 0,0 0,-1 1,0 0,-1 1,0 0,0 0,-1 0,0 1,0 1,-1 0,-5-7,0 0,0 0,0 0,-1 0,0 0,1 0,-2 0,1 0,0 0,-1 0,0 0,1-1,-2 1,1 0,0 0,-1 0,0-1,0 1,0-1,0 1,0-1,-1 0,1 0,-1 0,0 0,0 0,0-1,0 0,-1 1,1-1,-1 0,1 0,-1-1,0 1,0-1,1 0,-1 0,0 0,0 0,-4-1,6 1,0-1,1 0,-1 0,0 0,0 0,0 0,0 0,1-1,-1 1,0 0,0-1,0 0,1 1,-1-1,0 0,1 0,-1 0,1 0,-1 0,1 0,0 0,-1-1,1 1,0 0,0-1,0 1,0-1,0 0,0 1,0-1,0 0,1 1,-1-1,1 0,-1-1,6-65,2 50,1 0,0 1,2 0,0 0,0 1,2 1,0 0,1 0,0 2,1-1,1 2,0 0,1 0,0 2,2-2,-16 11,0-1,-1 1,1-1,0 1,0 0,0 0,0-1,0 1,0 0,0 1,0-1,0 0,0 1,1-1,-1 1,0 0,0-1,1 1,-1 0,0 1,0-1,1 0,-1 1,0-1,0 1,0-1,0 1,1 0,-1 0,0 0,0 0,-1 1,1-1,0 0,0 1,-1-1,1 1,-1 0,1-1,-1 1,1 0,-1 0,13 95,-15-90,1 1,-1-1,1 1,1-1,-1 1,1-1,1 0,-1 1,1-1,1 0,-1 0,1 0,1 0,-1-1,1 1,0-1,0 0,1 0,0 0,0-1,5 5,33 3,-22-13</inkml:trace>
  <inkml:trace contextRef="#ctx0" brushRef="#br0" timeOffset="2536.831">11601 383,'2'13,"8"11,8 11,8 8,0-3</inkml:trace>
  <inkml:trace contextRef="#ctx0" brushRef="#br0" timeOffset="3037.944">11956 869,'29'-362,"-20"309,-9 53,1-1,0 1,0-1,-1 0,1 1,0-1,0 1,0 0,-1-1,1 1,0 0,0 0,0-1,0 1,0 0,0 0,0 0,0 0,0 0,0 0,-1 0,1 0,0 1,0-1,0 0,0 0,0 1,0-1,-1 1,1-1,0 1,0-1,-1 1,1-1,0 1,-1 0,1-1,0 1,-1 0,6 2,195 70,-196-70,1 1,0-1,-1 1,0 0,1 1,-2-1,1 1,0 0,-1 0,0 0,0 1,-1 0,0-1,0 1,0 0,0 1,-1-1,0 0,-1 1,1-1,-1 1,0 0,-1-1,0 1,0 4,1 7,-2-14,0 0,0-1,1 1,-1 0,1 0,0 0,0 0,1-1,-1 1,1 0,0 0,0-1,0 1,0 0,1-1,-1 1,1-1,0 0,0 0,0 1,1-1,-1 0,1-1,0 1,-1 0,1-1,0 0,1 1,-1-1,0-1,1 1,1 1,7-3,-1-1,0 0,1 0,-1-1,0 0,0-1,0-1,0 0,-1 0,1-1,-1 0,0 0,0-2,-1 1,4-5,-1 3,-1 0,0-1,-1 0,0-1,0 0,-1-1,-1 0,2-3,-7 10,0 0,-1-1,1 1,-1-1,0 1,0-1,-1 0,0 0,1 0,-2 0,1 0,0 0,-1 0,0 0,0 0,-1 0,1 0,-1 0,0 0,-1 0,1 0,-1 0,-2-4,3 6,-1 0,0 0,0 1,-1-1,1 1,0-1,-1 1,0 0,1 0,-1 0,0 0,0 0,0 1,0-1,0 1,-1 0,1 0,0 0,-1 0,1 1,0-1,-1 1,1 0,-1 0,1 0,0 0,-1 1,1 0,0-1,-1 1,1 0,0 0,0 1,0-1,0 1,0 0,0-1,0 1,0 1,1-1,-1 0,1 1,-1-1,1 1,0-1,0 1,0 0,0 2,-3 3,1 1,0 0,1-1,0 2,0-1,1 0,0 0,0 1,1-1,0 1,1 0,0-1,1 1,0-1,1 1,-1-1,2 1,-1-1,1 0,1 0,0 0,0-1,1 1,-1-1,2 0,-1 0,1-1,1 0,-1 0,1 0,1-1,-1 0,1 0,0-1,0 0,0 0,1-1,2 1,15 5,0-1,1-1,0-2,1-1,-1 0,1-3,0 0,0-1,0-2,4-1,79-6</inkml:trace>
  <inkml:trace contextRef="#ctx0" brushRef="#br0" timeOffset="-3811.48">2862 935,'7'-57,"2"1,3 0,2 1,4-4,-18 57,0 0,0 0,0 0,1 1,-1-1,1 0,-1 0,1 1,0-1,-1 0,1 1,0-1,0 1,0-1,0 1,1-1,-1 1,0 0,1 0,-1-1,0 1,1 0,-1 0,1 1,0-1,-1 0,1 0,0 1,0-1,-1 1,1-1,0 1,0 0,0 0,-1 0,1 0,0 0,0 0,0 0,0 1,7 6,-1 1,0 0,-1 0,0 1,0 0,-1 1,0-1,-1 1,0 0,0 0,-1 1,3 10,-6-18,4 8,0 0,-1 0,-1 0,0 0,0 1,-1-1,-1 1,0 0,0-1,-2 10,1-19,-1 0,0 0,-1 0,1 0,0-1,0 1,-1 0,1 0,-1-1,1 1,-1-1,0 0,0 0,1 1,-1-1,0 0,0 0,0-1,0 1,-1 0,1-1,0 1,0-1,0 1,0-1,0 0,-1 0,1 0,0-1,0 1,0 0,0-1,-1 1,1-1,0 0,0 0,0 1,0-2,0 1,1 0,-1 0,0 0,0-1,1 1,-1-1,1 1,-1-1,1 0,0 0,0 0,0 1,0-1,0 0,0-1,0 1,-1 1,2-1,-1 0,0 1,0-1,0 0,1 0,-1 1,1-1,-1 0,1 0,0 0,0 0,0 0,0 0,0 1,0-1,1 0,-1 0,1 0,-1 0,1 1,-1-1,1 0,0 0,0 1,0-1,0 1,0-1,0 1,1-1,-1 1,0-1,1 1,-1 0,1 0,-1 0,1 0,0 0,-1 0,1 0,0 1,0-1,0 1,-1-1,1 1,0 0,0-1,0 1,0 0,2 1,73-9,-68 9,0-1,1 0,-1 0,0-1,0 0,1-1,-1 0,0 0,-1-1,1 0,0-1,-1 0,0 0,0-1,0 0,0 0,-1-1,0 0,2-2,12-53,-21 59,1 0,-1 1,0-1,0 0,0 1,0-1,0 0,-1 1,1-1,0 1,-1-1,1 0,-1 1,0-1,1 1,-1-1,0 1,0 0,0-1,0 1,0 0,0-1,0 1,-1 0,1 0,0 0,-1 0,1 0,-1 1,1-1,-1 0,1 0,-1 1,1-1,-1 1,-1 0,0 1,0 0,0 1,1-1,-1 1,0 0,1 0,-1 0,1 0,0 0,-1 1,1-1,0 1,1-1,-1 1,0 0,1 0,-1-1,1 1,0 0,0 0,0 1,1-1,-1 0,1 0,-1 0,1 0,0 1,0-1,1 2,-2 1,0 1,0-1,0 1,1 0,1-1,-1 1,1 0,0-1,0 1,1-1,0 0,0 1,0-1,1 0,0 0,0 0,1-1,-1 1,1-1,0 0,1 0,-1 0,1 0,0-1,0 0,1 0,-1 0,1-1,0 0,0 0,0 0,0-1,0 0,2 1,28 1,-2-3</inkml:trace>
  <inkml:trace contextRef="#ctx0" brushRef="#br0" timeOffset="-3210.342">3572 632,'-1'10,"-3"116,4-122,1 0,-1 0,1 0,0 0,0 0,1 0,-1-1,1 1,-1 0,1-1,1 1,-1-1,0 1,1-1,-1 0,1 0,0 0,0-1,0 1,1-1,-1 1,1-1,-1 0,1-1,0 1,-1 0,1-1,1 0,0 0,0 0,0-1,0 0,0 0,0-1,0 1,0-1,0 0,0-1,-1 1,1-1,0 0,-1 0,0 0,1 0,-1-1,0 0,0 0,0 0,0 0,-1-1,2-2,3-2,-1 0,0-1,0 0,-1 0,-1 0,1-1,-2 0,1 0,1-8,3-39,-9 58,4 112,-4-109,1 0,0 0,0 0,0 0,1 0,-1-1,1 1,0-1,0 1,0-1,1 1,-1-1,1 0,0 0,0 0,0-1,0 1,0-1,0 0,1 1,-1-2,1 1,0 0,0-1,-1 1,4 0,0-2,1-1,-1 1,0-1,1-1,-1 1,0-1,0-1,0 1,0-1,-1 0,1-1,-1 1,1-1,-1-1,-1 1,1-1,-1 0,1 0,-1-1,-1 1,1-1,-1 0,0 0,2-6,0 3,-2 0,1-1,-1 1,0-1,-1 0,0 0,-1 0,0 0,-1 0,0 0,0-1,-1 1,0 0,-2-8,2 18,0 1,0-1,1 0,-1 1,0-1,0 1,0-1,0 0,0 1,0-1,0 1,0-1,0 0,0 1,-1-1,1 1,0-1,0 0,0 1,0-1,-1 0,1 1,0-1,0 0,-1 1,1-1,0 0,0 1,-1-1,1 0,0 0,-1 1,1-1,0 0,-1 0,1 0,0 0,-1 0,1 1,-1-1,1 0,0 0,-1 0,1 0,-1 0,1 0,0 0,-1 0,1 0,-1 0,1-1,0 1,-1 0,1 0,-1 0,1 0,0 0,-1-1,1 1,0 0,-1 0,1-1,0 1,-1-1,-2 14,0-1,1 0,0 1,1 0,0-1,1 1,1 0,0-1,1 4,-2-11,1 0,0 0,1 0,-1 0,1-1,0 1,1 0,-1-1,1 1,-1-1,1 0,1 0,-1 0,1 0,-1-1,1 0,0 1,0-1,0 0,1-1,-1 1,1-1,-1 0,2 0,30 8,-1-5</inkml:trace>
  <inkml:trace contextRef="#ctx0" brushRef="#br0" timeOffset="-2775.746">4388 632,'32'65,"53"81,-85-145,1 0,-1 0,1 1,0-1,-1 0,1 0,0 0,0 0,0-1,-1 1,1 0,0 0,0 0,0-1,0 1,0-1,0 1,1-1,-1 1,0-1,0 1,0-1,0 0,1 0,-1 1,0-1,0 0,1 0,-1 0,0-1,0 1,0 0,1 0,-1-1,0 1,0 0,0-1,0 0,0 1,0-1,1 1,-1-1,-1 0,2 0,8-10,-1-1,-1 1,0-1,0 0,-1-1,-1 0,0 0,-1-1,2-6,7-17,18-35,-31 72,-1 0,1 0,-1 0,1 0,-1 1,1-1,-1 0,1 0,-1 0,1 0,-1 1,1-1,-1 0,1 1,-1-1,0 0,1 1,-1-1,1 0,-1 1,0-1,1 1,-1-1,0 1,0-1,1 1,-1-1,0 1,0-1,0 1,0-1,0 1,1-1,-1 1,0-1,0 1,0-1,0 1,-1-1,1 1,0 0,0-1,0 1,0-1,0 1,-1-1,1 1,0-1,-1 0,1 1,0-1,-1 1,1-1,-4 50,2-42,1 0,-1 0,1 0,1 0,0 1,0-1,0 0,1 0,0 1,1-1,0 0,0 0,1 0,0-1,0 1,0-1,1 1,1-1,-1 0,1-1,0 1,1 0,3-1,1 0,-1-1,1 0,0-1,0 0,1 0,-1-1,1 0,0-1,0-1,10 1,32 4</inkml:trace>
  <inkml:trace contextRef="#ctx0" brushRef="#br0" timeOffset="-1327.075">5322 790,'-192'-75,"189"74,0 1,1-1,-1 0,1 1,-1 0,0-1,1 1,-1 0,0 0,0 1,1-1,-1 1,0-1,1 1,-1 0,1 0,-1 0,1 0,-1 0,1 0,0 1,0-1,0 1,0 0,0 0,0 0,0 0,0 0,1 0,-1 0,1 0,-1 1,1-1,0 1,0-1,-2 5,0 0,1 0,-1 1,2-1,-1 0,1 1,0-1,1 0,0 1,0-1,0 2,0-7,1 1,-1-1,1 1,-1-1,1 0,0 1,0-1,0 0,0 0,0 1,0-1,1 0,-1 0,1 0,-1-1,1 1,0 0,0 0,-1-1,1 0,0 1,1-1,-1 0,0 0,0 0,0 0,1 0,-1 0,1-1,-1 1,0-1,1 0,-1 0,1 1,-1-2,5 1,0-1,1 0,-1 0,0-1,-1 0,1 0,0 0,0-1,-1 0,0-1,0 1,0-1,0 0,0-1,-1 1,0-1,0 0,2-3,5-6,0-1,-1 0,-1 0,-1-1,0 0,3-10,-2 15,-9 33,-1-21,-1 15,0-11,0 0,0 1,0-1,1 0,-1 1,1-1,0 0,1 0,0 1,-1-1,1 0,1 0,-1 0,1 0,0 0,0 0,1 0,-1-1,1 1,0-1,0 1,1-1,-1 0,1-1,0 1,0-1,0 1,0-1,1 0,-1-1,4 2,4-3,0-1,0 0,1-1,-1 0,0-1,0 0,0-1,0 0,-1-1,1-1,-1 0,0 0,0-1,-1 0,1-1,-2 0,1-1,1-1,5-5,0 0,-1-1,-1-1,0 0,-2-1,1 0,-2-1,0-1,-2 1,0-2,0 1,-2-1,-1 0,0-1,-2 0,0 1,-1-1,-1-1,-1 1,-1 0,-3-20,3 33,0 0,0 0,-1 0,0 0,-1 0,0 0,0 0,0 1,-1-1,0 1,-1 0,1 0,-2 0,1 0,-1 0,0 1,0 0,0 0,-1 1,0-1,0 1,-1 0,1 1,-1 0,0 0,0 0,-1 1,1 0,-1 0,1 1,-6-1,7 2,-1 1,0 1,1-1,-1 1,1 0,-1 1,1 0,-1 0,1 0,0 1,0-1,0 2,0-1,1 0,-1 1,1 0,0 1,0-1,1 1,-1 0,1 0,0 0,0 1,-3 5,-1 4,0 0,1 1,1 0,0 0,1 1,1 0,1-1,0 1,1 4,0-1,2 1,0 0,1 0,2-1,0 1,1-1,1 0,0 0,2 0,1-1,0 1,1-2,1 0,1 0,0-1,1 0,1-1,1 0,0-1,8 6,-7-7,1 0,0 0,1-2,0 0,1-1,0-1,0 0,1-1,1-2,0 0,0 0,11 0,-26-6,1-1,-1 0,0 0,1 0,-1-1,1 0,-1 0,0 0,1-1,-1 1,0-1,0-1,0 1,0-1,-1 1,1-1,-1-1,0 1,1-1,-1 0,-1 1,1-2,-1 1,3-4,58-119,-61 120,35-103,-38 110,0 0,-1 0,1 1,0-1,-1 0,1 0,-1 0,1 0,0 0,-1 0,1 0,-1 0,1 0,0 0,-1 0,1 0,-1 0,1-1,0 1,-1 0,1 0,-1 0,1 0,0-1,-1 1,1 0,0 0,-1-1,1 1,0 0,0-1,-1 1,1 0,0-1,0 1,0 0,-1-1,1 1,0-1,0 1,0 0,0-1,0 1,0-1,0 1,0 0,0-1,0 1,0-1,0 1,0 0,0-1,0 1,0-1,0 1,1 0,-1-1,0 1,0 0,0-1,1 1,-1 0,0-1,0 1,1 0,-1-1,-24 24,20-18,0 0,1 0,-1 0,1 0,0 0,1 1,-1-1,1 1,0 0,0 0,1-1,-1 1,2 0,-1 0,0 1,1-1,0 0,1 0,-1 0,1 0,0 0,1 0,0 0,0-1,0 1,0 0,1-1,0 0,0 1,0-1,4 4,8 0,0-1,1 0,0-1,0 0,1-2,0 0,-1 0,2-2,-1 0,0-1,1-1,-1-1,1 0,12-2,-13 3,0-1,0 0,0-2,0 0,0 0,0-2,-1 0,1-1,-1 0,0-2,-1 0,1 0,-1-2,-1 1,1-2,-2 0,1-1,-2 0,1-1,-2-1,1 0,-2 0,0-1,0 0,4-10,-5-6,-1-2,-1 1,-2-1,-1 0,-1 0,-2 0,-1 0,-2 0,-1 0,-7-30,7 30,-2 0,-1 1,-2 0,-1 0,-1 1,-2 0,-2-3,13 32,1-1,-1 1,1-1,-1 0,0 1,1-1,-1 1,0 0,0-1,0 1,0 0,-1-1,1 1,0 0,0 0,-1 0,1 0,-1 0,1 0,-1 0,1 1,-1-1,1 1,-1-1,0 1,1-1,-1 1,0 0,1 0,-1 0,0 0,0 0,1 0,-1 0,0 1,1-1,-1 1,1-1,-1 1,0-1,1 1,-1 0,1 0,-1 0,1 0,-1 1,-9 9,1 0,1 1,0 0,1 0,0 1,1 0,0 1,1 0,-4 11,8-19,-20 49,2 1,3 1,2 0,2 1,4 0,-2 43,9-88,1 0,0 0,1-1,0 1,1 0,0 0,1-1,1 1,0-1,0 0,2 1,-1-2,1 1,1 0,0-1,1 0,0-1,1 1,0-1,0-1,1 0,0 0,1 0,5 2,-2-5,1 0,-1-1,1 0,1-1,-1-1,0 0,1-1,0 0,-1-2,1 0,0 0,0-1,-1-1,1 0,-1-1,1-1,-1 0,0-1,-1-1,1 0,-1 0,4-4,-10 5,-1 0,0 0,0 0,-1-1,0 1,0-1,0-1,0 1,-1-1,0 0,-2 4,-1 1,0 0,1-1,-1 1,0-1,-1 0,1 1,0-1,-1 0,1 0,-1 1,0-1,0 0,0 0,0 1,0-1,-1 0,1 0,-1 1,0-1,0 0,0 1,0-1,0 1,-1-1,1 1,-1 0,1 0,-2-2,2 4,-1-1,1 0,0 0,-1 1,1-1,-1 1,1-1,-1 1,1-1,-1 1,1 0,-1 0,1 0,-1 0,0 0,1 0,-1 0,1 0,-1 1,1-1,-1 1,1-1,-1 1,1-1,0 1,-1 0,1 0,0 0,0 0,-1 0,1 0,0 0,0 0,0 0,0 0,0 1,0-1,1 0,-1 1,0-1,1 1,-1-1,1 1,-1-1,1 1,0-1,0 1,0-1,-1 1,1-1,1 1,-1-1,0 1,0-1,1 1,-1 1,1 1,0 0,0 0,0 0,1 0,-1 0,1 0,0-1,0 1,1 0,-1-1,0 0,1 1,0-1,0 0,0-1,0 1,1 0,-1-1,1 0,-1 0,1 0,0 0,0 0,0-1,2 1,2 1,1 0,-1-1,1 0,0-1,0 1,0-2,0 1,0-1,0-1,-1 1,7-3,-10 2,-1 0,0-1,0 0,1 1,-1-2,0 1,-1 0,1-1,0 0,-1 0,1 0,-1 0,0 0,0-1,0 1,-1-1,1 0,-1 0,0 0,0 0,0 0,-1-1,1 1,-1 0,0-1,0 1,-1-1,1 1,-1-1,0 1,0-1,-1 0,0-2,1 1,-1 0,0 0,0 1,-1-1,0 0,1 1,-2-1,1 1,-1 0,0 0,0 0,0 0,0 0,-1 1,0-1,0 1,0 0,-1 0,0 1,1-1,-1 1,0 0,0 1,-1-1,1 1,-2-1,3 2,1 0,-1 0,1 0,-1 0,0 1,0-1,1 1,-1 0,0 0,0 1,1-1,-1 1,0 0,1 0,-1 0,1 0,-1 0,1 1,-1 0,1 0,0 0,0 0,0 0,0 0,0 1,1 0,-1-1,1 1,-1 0,1 0,0 0,0 1,0-1,1 0,-1 1,1-1,0 1,0-1,0 1,1 0,-1 0,0 3,3 0,0 1,0-1,1 0,0 0,0 0,0-1,1 1,0-1,0 1,1-1,0-1,0 1,0-1,1 1,-1-2,1 1,0-1,1 0,-1 0,4 1,27 18</inkml:trace>
  <inkml:trace contextRef="#ctx0" brushRef="#br0" timeOffset="-916.142">7218 962,'0'-2,"14"-45,-3 0,-2 0,-1-1,-3-1,-2 1,-2-22,-21 2,19 66,0 1,0-1,0 1,0-1,0 1,0-1,-1 1,1-1,-1 1,1 0,-1 0,1 0,-1 0,0 0,1 0,-1 0,0 1,0-1,0 1,0-1,1 1,-1 0,0-1,0 1,0 0,0 0,0 1,0-1,0 0,0 1,0-1,1 1,-1-1,-1 1,1 0,1 0,-1 0,1 0,0 0,-1 0,1 0,0 1,-1-1,1 0,0 1,0-1,0 0,0 1,0 0,1-1,-1 1,0-1,1 1,-1 0,1 0,0-1,-1 1,1 0,0 0,0-1,0 1,0 0,1 0,-1-1,0 1,1 0,-1-1,1 1,-1 0,1-1,0 1,0-1,0 1,0-1,0 1,0-1,0 0,0 1,1-1,-1 0,0 0,1 0,0 1,10 3,-1 1,1-2,0 0,0 0,0-1,0 0,0-1,1-1,-1 0,1 0,10-2,-8 2,64-1,-52-1,0 1,1 1,-1 2,0 0,0 2,16 5,-40-9,-1-1,1 1,-1 0,1 0,-1 0,0 0,0 1,1-1,-1 0,0 1,0-1,0 1,-1 0,1 0,0 0,-1 0,1 0,-1 0,1 0,-1 1,0-1,0 0,0 1,0-1,-1 1,1-1,-1 1,1-1,-1 1,0-1,0 1,0-1,0 1,-1-1,1 1,-1-1,1 1,-1-1,0 1,0-1,0 0,0 1,-32 51,28-47,0-1,0 2,0-1,1 0,0 1,1 0,0 0,0 0,1 0,-1 1,4-7,0 1,-1-1,1 0,0 0,0 0,0 0,0 0,1 0,-1 0,1 0,-1 0,1-1,-1 1,1 0,0-1,0 0,0 1,0-1,0 0,0 0,0 0,0 0,1 0,-1-1,0 1,0-1,1 1,-1-1,0 0,1 0,-1 0,0 0,1 0,0-1,65 5,-1-4,0-2,0-3,30-8,-88 12,104-14</inkml:trace>
  <inkml:trace contextRef="#ctx0" brushRef="#br0" timeOffset="16519.562">4297 738,'0'0</inkml:trace>
  <inkml:trace contextRef="#ctx0" brushRef="#br0" timeOffset="24988.353">8770 1,'0'0</inkml:trace>
  <inkml:trace contextRef="#ctx0" brushRef="#br0" timeOffset="40171.721">1217 1395,'2'0,"5"0,11 0,13 0,15 0,15-2,13-3,10-1,5 1,0 1,-6 2,-18 0</inkml:trace>
  <inkml:trace contextRef="#ctx0" brushRef="#br0" timeOffset="35227.26">1401 1686,'0'0</inkml:trace>
  <inkml:trace contextRef="#ctx0" brushRef="#br0" timeOffset="38672.874">1361 1619,'0'19,"1"0,1 0,1 0,1 0,0 0,1-1,1 0,2 2,-5-11,1-1,0-1,0 1,1-1,0 1,0-1,0-1,1 1,0-1,1 0,-1 0,1-1,0 0,0 0,1 0,0-1,0 0,6 2,-11-6,-1 1,1-1,-1 1,1-1,0 0,-1 0,1 0,0 0,-1-1,1 1,0-1,-1 1,1-1,-1 0,1 0,-1 0,1 0,-1-1,0 1,0-1,1 1,-1-1,0 0,-1 0,1 0,1-1,39-62,-36 50,0 0,-1 0,-1 0,0 0,-1-1,-1 1,0-1,-1 0,-1 0,-1-12,2 108,67 357,-68-431,7 27,-3 0,0 1,-2-1,-2 1,-1 0,-2-1,-1 1,-8 32,11-62,-1 1,1 0,-1-1,0 1,0-1,0 0,0 0,-1 0,0 0,0 0,0 0,0-1,-1 1,1-1,-1 0,0 0,0 0,0-1,0 0,0 1,-1-1,1-1,-1 1,0-1,1 1,-1-1,0-1,1 1,-1-1,0 1,0-2,0 1,0 0,1-1,-1 0,0 0,-4-2,0-1,-1 0,2 0,-1-1,0 0,1-1,0 1,0-2,1 1,0-1,0 0,0-1,1 0,0 0,1 0,0 0,-2-4,-3-8,1 0,0-1,2 0,0 0,1-1,2 0,-1-4,3 19,1 0,-1 0,1 1,1-1,-1 0,1 0,0 0,1 0,0 0,0 1,0-1,1 0,0 1,0-1,1 1,0-1,0 1,0 0,1 0,0 1,0-1,0 1,1 0,0 0,0 0,0 0,0 1,1 0,0 0,2-1,9 0,0 1,1 0,-1 1,1 1,-1 0,1 2,0 0,15 2,-9-1,16 0</inkml:trace>
  <inkml:trace contextRef="#ctx0" brushRef="#br0" timeOffset="39422.055">1927 2554,'3'-28,"0"-1,3 1,0 0,1 1,2 0,1 0,1 0,1 1,6-8,12-16,-30 50,0-1,1 1,-1 0,0-1,1 1,-1 0,0-1,1 1,-1 0,0 0,1-1,-1 1,1 0,-1 0,0 0,1 0,-1-1,1 1,-1 0,1 0,-1 0,0 0,1 0,-1 0,1 0,-1 0,1 0,-1 0,1 0,-1 0,0 1,1-1,-1 0,1 0,-1 0,0 1,1-1,-1 0,1 0,-1 1,0-1,0 0,1 1,-1-1,0 0,1 1,-1-1,0 1,0-1,0 0,1 1,-1-1,0 1,0-1,0 0,0 1,0-1,0 1,0-1,0 1,0-1,0 1,0-1,0 1,6 36,-5-33,26 277,-2-147,-24-132,-1-1,1 1,-1 0,1-1,-1 1,0 0,1-1,-1 1,0 0,0-1,0 1,-1 0,1-1,0 1,-1 0,1-1,-1 1,1-1,-1 1,0-1,1 1,-1-1,0 1,0-1,0 0,0 1,-1-1,1 0,0 0,0 0,-1 0,1 0,-1 0,1 0,-1-1,1 1,-1 0,1-1,-1 1,0-1,1 0,-1 1,0-1,1 0,-1 0,0 0,1 0,-1 0,0-1,1 1,-2-1,-24-7,38 3,210-15,-183 12</inkml:trace>
  <inkml:trace contextRef="#ctx0" brushRef="#br0" timeOffset="41333.836">2493 1948,'2'0,"4"0,4 0,6 3,6 0,11 2,11 0,9 2,9-1,5 1,3 2,-2 1,-4 2,-8-2,-9 0,-10-2,-9-2,-10-2</inkml:trace>
  <inkml:trace contextRef="#ctx0" brushRef="#br0" timeOffset="41718.284">2928 1790,'18'17,"268"116,-283-132,0 0,-1 1,1-1,0 0,-1 1,1-1,-1 1,0 0,0 0,1 0,-1 0,0 0,-1 1,1-1,0 1,-1-1,1 1,-1-1,0 1,0 0,0 0,0-1,0 1,-1 0,1 0,-1 0,0 0,0 0,0 0,0 0,0 0,-1 0,1 0,-1 0,0 0,-8 11,0-2,0 1,-1-1,-1-1,0 0,-1-1,1 0,-2 0,0-1,0-1,-12 6,8-4,-150 87,128-76</inkml:trace>
  <inkml:trace contextRef="#ctx0" brushRef="#br0" timeOffset="59374.238">17984 1817,'-12'-7,"0"1,-1 0,0 1,1 0,-2 1,1 0,0 1,-1 0,1 2,-1-1,0 2,0 0,1 0,-1 1,0 1,1 0,-1 1,1 1,0 0,9-2,0 0,0 0,1 1,-1 0,1 0,-1 0,1 0,0 0,0 0,0 1,1 0,-1-1,1 1,0 0,0 0,1 1,-1-1,1 0,-1 0,1 1,1-1,-1 1,1-1,0 1,0-1,0 1,0-1,1 0,-1 1,1-1,1 1,-1-1,0 0,1 0,0 0,0 0,0 0,1 0,-1 0,1-1,0 1,0-1,0 0,0 0,1 0,-1 0,1-1,0 1,0-1,2 1,0 0,0-1,1 0,0 0,-1 0,1-1,0 0,0 0,0-1,0 1,0-2,0 1,0-1,0 0,-1 0,1-1,0 0,-1 0,1-1,-1 0,0 0,0 0,0-1,0 0,0 0,-1 0,0-1,0 1,0-1,0-1,-1 1,0-1,0 0,0 1,-1-2,0 1,0 0,-1-1,2-4,3-18,-1 0,-1 0,-2 0,0-1,-2 0,-2 1,-1-8,1-2,-6-179,-4 178,6 43,-3 91,8-61,2 1,1-1,1 0,2 0,2-1,1 1,1-2,1 1,2-1,2-1,0-1,15 20,-23-38,2-1,0 1,0-2,1 1,0-1,0-1,12 8,-18-13,0-1,1 1,-1-1,1 0,0 0,-1-1,1 1,0-1,0 0,0 0,0-1,0 0,0 1,0-2,0 1,0-1,0 1,0-1,0-1,0 1,0-1,3-1,3-4,-1-1,0-1,0 0,0 0,-1 0,-1-2,0 1,0-1,-1 0,0 0,-1-1,0 0,-1 0,0 0,-1-1,-1 1,0-1,0 0,0-8,-2-19,-16 66,11-12,1 0,0 0,2 0,-1 0,2 0,0 1,0-1,2 0,0 0,0 0,1 1,33 25,-16-29</inkml:trace>
  <inkml:trace contextRef="#ctx0" brushRef="#br0" timeOffset="59838.255">18366 1369,'120'45,"-98"-40,0 1,-1 1,0 1,0 1,-1 0,0 2,-1 0,0 1,-1 1,0 1,-1 1,-1 0,0 1,-1 0,3 7,-11-8,0-1,-1 0,-1 1,0 0,-1 1,-1-1,-1 0,0 1,-1 0,0-1,-1 1,-1 0,-1 0,0-1,-1 1,-2 6,4-21,1 0,-1 0,1 0,-1 0,1 0,0 0,0 0,-1 0,1 0,0 0,0 0,0 0,0 0,0 0,0 0,0 0,1 0,-1 0,0 0,1 1,-1-1,0-1,1 1,-1 0,1 0,0 0,-1 0,1 0,0 0,-1 0,1-1,0 1,0 0,0-1,0 1,0-1,-1 1,1-1,0 1,0-1,0 1,1-1,-1 0,0 0,0 0,0 1,0-1,0 0,0 0,0 0,1-1,8-2,0-1,0 0,0 0,0-1,-1 0,0-1,0 0,0-1,-1 0,0 0,0-1,-1 0,5-6,56-90,-68 104,1 0,-1 0,1-1,-1 1,0 0,1 0,-1 0,1 0,-1 0,1 0,-1 0,1 0,-1 0,0 0,1 0,-1 0,1 0,-1 0,1 1,-1-1,0 0,1 0,-1 0,1 1,-1-1,0 0,1 1,-1-1,0 0,1 0,-1 1,0-1,0 1,1-1,-1 0,0 1,0-1,0 1,1-1,-1 0,0 1,0-1,0 1,0-1,0 1,0-1,0 0,0 1,0-1,0 1,0-1,0 1,0-1,0 1,-1-1,1 0,0 1,0-1,0 1,-1-1,1 0,0 1,0-1,-1 0,1 1,0 2,1 5,-1-1,2 0,-1 1,1-1,0 0,1 0,0 0,0 0,0 0,1-1,0 1,0-1,1 0,-1 0,1-1,1 1,-1-1,1 0,0-1,0 1,0-1,1 0,102 37,-51-29</inkml:trace>
  <inkml:trace contextRef="#ctx0" brushRef="#br0" timeOffset="67856.061">19997 1566,'16'12,"-1"0,-1 1,0 0,0 1,-2 1,0 0,0 1,-2 0,0 0,0 1,-2 1,0 0,-1 0,-1 0,-1 1,0-1,-1 1,-1 1,-1-1,-1 0,-1 6,-1-18,0-18,2-11,1 1,2-1,0 1,0 0,2 0,1 0,1 1,0 0,2 0,5-7,-13 21,1 1,0 0,0 0,1 0,-1 0,1 1,0-1,1 1,-1 0,1 1,-1-1,1 1,0-1,1 2,-1-1,0 0,1 1,-1 0,1 0,0 1,0 0,1 0,-4 3,1 1,-1-1,0 1,0 0,0 0,0 1,0-1,-1 0,1 1,-1 0,0 0,0-1,0 1,-1 0,0 1,1-1,-1 0,-1 0,1 0,0 1,-1-1,0 0,0 5,0-7,2 30,-3-28,1 0,-1 0,1 0,0 0,-1 0,2 0,-1 0,0 0,1 0,0 0,0 0,0 0,1 0,-1 0,1-1,0 1,0-1,0 1,0-1,1 0,-1 1,1-1,0 0,0-1,0 1,0-1,0 1,1-1,-1 0,1 0,-1 0,1-1,0 1,0-1,1 0,4 0,0-1,-1 0,1-1,-1 0,1-1,-1 0,0 0,0 0,1-1,-2 0,1-1,0 0,-1 0,1-1,-1 0,-1 0,1 0,-1-1,1 0,-2-1,1 1,-1-1,0 0,0 0,-1 0,0-1,0 0,-1 0,0 0,0 0,-1 0,0-1,-1 1,1-6,2-20,9 59,-1 11,38 76,-49-110,0-1,0 1,0 0,1-1,-1 1,0-1,1 0,0 1,-1-1,1 0,0 0,-1 0,1 0,0 0,0-1,0 1,0 0,0-1,0 0,0 1,0-1,0 0,0 0,0 0,0 0,0 0,0-1,0 1,0 0,0-1,0 0,0 1,0-1,-1 0,1 0,0 0,0 0,-1-1,1 1,-1 0,1-1,-1 1,1-1,-1 1,0-1,0 1,0-1,1-1,7-11,0 0,0-1,-2 0,1 0,-2-1,0 1,-1-1,-1-1,-1 1,2-10,9-34,-8 42,-6 19,1-1,0 1,0 0,-1-1,1 1,0 0,-1-1,1 1,0 0,-1 0,1-1,-1 1,1 0,-1 0,0 0,1 0,-1 0,0 0,0 0,0 0,1-1,-1 1,0 0,0 0,0 0,-1 0,1 0,0 0,0 0,0 0,-1 0,1 0,0 0,0 40,-2-32,1 1,1 0,-1-1,2 1,-1 0,1 0,1-1,0 1,0-1,1 0,0 1,0-1,1 0,1-1,-1 1,1-1,1 0,-1 0,7 6,35 3,-24-17</inkml:trace>
  <inkml:trace contextRef="#ctx0" brushRef="#br0" timeOffset="68801.256">21208 1541,'-1'2,"-2"9,0 1,1 0,0 0,1 0,0 1,1-1,0 0,1 0,0 0,1 0,1 0,-1 0,2 0,0-1,0 1,6 8,-8-18,0 1,0-1,0 0,0 0,1-1,-1 1,0 0,1-1,0 1,-1-1,1 0,0 0,0 0,-1 0,1-1,0 1,0-1,0 1,0-1,0 0,0 0,0-1,0 1,0-1,-1 1,1-1,0 0,0 0,0 0,-1 0,1 0,0-1,-1 0,0 1,1-1,-1 0,0 0,0 0,0 0,0 0,2-3,4-6,1-1,-1 0,-1-1,0 0,-1 0,-1 0,0-1,0 0,-2 0,0 0,0 0,-1-6,-11 123,9-98,1 0,-1 0,1 0,0 0,1 0,-1 0,1 0,0-1,0 1,0-1,1 1,0-1,0 0,0 0,0 0,1 0,-1-1,1 1,0-1,0 0,0 0,0 0,1-1,-1 1,1-1,0 0,0-1,-1 1,1-1,0 0,0 0,0 0,0-1,0 0,1 0,-1 0,0-1,0 1,1-1,1-2,1 1,-1-1,1 0,-1-1,0 1,0-2,-1 1,1-1,-1 0,0 0,0 0,-1-1,1 0,-1 0,-1-1,1 1,-1-1,0 0,-1 0,1 0,-2-1,1 1,-1-1,2-6,13 52,-12-32,0 0,1 0,-1 0,1-1,0 0,1 0,-1 0,1-1,0 0,0 0,0-1,1 0,-1 0,1 0,-1-1,1-1,0 1,0-1,0 0,0-1,0 0,0 0,0-1,0 0,0 0,0-1,0 0,-1-1,1 1,-1-1,0-1,6-2,24-29,-13 59,-22-21,0 0,0 0,0 0,0-1,0 1,0 0,1-1,-1 0,1 0,0 0,0 0,0 0,0 0,0-1,0 1,0-1,0 0,0 0,1 0,-1-1,1 1,-1-1,0 1,1-1,-1 0,1-1,-1 1,0-1,1 1,-1-1,0 0,1 0,-1 0,0-1,0 1,0-1,0 0,0 0,0 0,-1 0,2-1,2-3,-1 0,0 0,0 0,-1 0,0-1,0 0,0 0,-1 0,0 0,0-1,-1 1,0-1,0 0,-1 1,1-8,-2 11,0 0,0 0,0 0,0 0,0 0,-1 0,0 0,0 0,0 0,0 0,-1 0,1 0,-1 1,0-1,0 1,-1-1,1 1,-1 0,1 0,-1 0,0 0,0 0,0 1,-1-1,1 1,0 0,-1 0,0 0,0 0,-2 0,-1 0,0 1,0 0,0 0,0 0,0 1,0 1,-1-1,1 1,0 0,0 0,0 1,1 0,-1 0,0 1,1 0,-1 0,1 0,0 1,0 0,0 0,1 1,-1-1,1 1,0 0,0 2,1-3,1-1,-1 1,1 0,0 1,0-1,1 1,-1-1,1 1,0 0,0 0,1-1,-1 2,1-1,0 0,0 0,1 0,0 0,0 0,0 1,0-1,1 0,0 0,0 0,0 0,1 0,0 0,0 0,0 0,0-1,1 1,-1-1,1 0,1 1,0 0,57 38,-29-30</inkml:trace>
  <inkml:trace contextRef="#ctx0" brushRef="#br0" timeOffset="69783.548">22195 1291,'-2'-1,"0"0,0 1,1-1,-1 1,0 0,0-1,0 1,1 0,-1 0,0 0,0 0,0 1,0-1,1 0,-1 1,0-1,0 1,1 0,-1-1,0 1,1 0,-1 0,1 0,-1 0,1 0,-1 1,1-1,0 0,-1 1,1-1,0 1,0-1,0 1,0-1,1 1,-1 0,0-1,0 2,-16 71,16-47,0 0,2 0,2 0,0 0,1 0,2 0,1-1,1 0,11 24,-15-41,0 0,0-1,1 0,0 0,0 0,1-1,0 0,0 0,1 0,0-1,0 0,0 0,1-1,0 0,0 0,0-1,1 0,0 0,-1-1,1 0,0-1,1 0,-1 0,1-1,-7-1,1 0,-1-1,1 1,-1-1,1 0,-1 0,1 0,-1 0,0-1,0 1,0-1,0 0,0 0,0 0,0 0,0-1,-1 1,0-1,1 1,-1-1,0 0,0 0,0 0,-1 0,1-1,-1 1,1-2,21-96,-21 85,-1 1,0-1,-2 0,0 0,0 1,-2-1,0 0,-1 1,0 0,-1 0,-1-1,6 16,0-1,0 0,-1 0,1 0,0 0,-1 1,1-1,0 0,-1 0,1 0,-1 1,1-1,-1 0,0 1,1-1,-1 0,0 1,1-1,-1 1,0-1,1 1,-1 0,0-1,0 1,0 0,0-1,1 1,-1 0,0 0,0 0,0 0,0 0,0 0,0 0,1 0,-1 0,1 2,1-1,-1 1,1 0,0-1,0 1,0-1,0 1,0-1,0 1,0-1,1 1,-1-1,0 0,1 0,-1 0,1 0,-1 0,1 0,-1 0,1 0,0-1,0 1,-1-1,3 1,18 6,0-1,0-2,1 0,-1-1,1-1,22-1,36 4,-78-6,0 1,0 0,-1 0,1 0,0 0,0 1,0-1,0 1,0 0,-1 0,1 0,0 0,-1 0,1 1,-1-1,1 1,-1-1,0 1,1 0,-1 0,0 0,0 0,0 1,-1-1,1 0,0 1,-1-1,0 1,0-1,1 3,-26 134,24-137,1 0,-1 1,1-1,-1 0,1 0,0 0,0 0,0 0,0 0,0 0,1 0,-1 0,0 0,1 0,0-1,-1 1,1-1,0 1,0-1,0 0,-1 1,2-1,-1 0,0 0,0-1,0 1,0 0,0-1,1 1,-1-1,0 0,1 1,-1-1,0 0,1-1,81-11,-76 10,0-1,0 0,-1-1,1 1,-1-1,0-1,0 0,0 0,-1 0,1 0,-1-1,-1 0,1-1,-1 1,0-1,0 0,1-4,-3 67,-2-53,0 0,0 0,0 0,0 0,1-1,-1 1,1 0,-1-1,1 1,0-1,0 0,0 0,1 1,-1-2,0 1,1 0,-1 0,1-1,0 1,-1-1,1 0,0 0,0 0,0 0,0 0,0-1,0 1,0-1,0 0,0 0,0 0,0 0,3-1,3 0,0 0,0 0,0-1,0-1,0 1,-1-1,1-1,-1 0,0 0,7-5,-10 6,0 0,0 0,0-1,0 1,-1-1,0-1,0 1,0 0,0-1,-1 0,0 0,0 0,0 0,0 0,-1-1,0 1,0-1,-1 0,1 0,-1 1,-1-1,1 0,-1 0,0 0,0 0,0 0,-1 0,0 1,0-1,-1 0,1 0,-1 1,-1-1,1 1,-1 0,0 0,0 0,0 0,-1 0,-2-2,1 3,1 1,-1 0,0 0,0 0,0 1,-1-1,1 1,0 1,-1-1,0 1,1 0,-1 0,0 0,1 1,-1 0,0 0,0 1,1-1,-1 1,0 1,1-1,-1 1,1 0,0 0,-1 0,1 1,0 0,0 0,1 0,-1 1,-2 1,0 0,1 0,0 0,0 1,0 0,1 1,0-1,0 1,1 0,0 0,0 0,0 1,1-1,0 1,1 0,-1 0,2 0,-1 0,1 0,0 8,1-13,0 0,1 1,-1-1,1 0,0 0,0 0,0 0,0 0,0 0,1 0,-1 0,1-1,0 1,0 0,0-1,0 1,0-1,1 0,-1 0,1 0,-1 0,1 0,1 0,18 9</inkml:trace>
  <inkml:trace contextRef="#ctx0" brushRef="#br0" timeOffset="70336.974">23314 1277,'0'0,"-39"-47,38 46,0 0,0 0,0 0,0 0,0 0,-1 0,1 0,0 0,-1 1,1-1,0 0,-1 1,1-1,-1 1,1 0,-1-1,1 1,-1 0,1 0,-1 0,1 0,-1 0,0 0,1 1,-1-1,1 0,0 1,-1-1,1 1,-1 0,1-1,0 1,-1 0,1 0,0 0,-1 0,-5 10,0 0,1 0,0 0,1 0,0 1,1 0,0 0,1 0,1 1,0-1,0 1,1-1,1 1,0 6,-1 0,1 1,1-1,1 1,1-1,0 0,1 0,1 0,1 0,8 17,-10-28,1 1,-1 0,1-1,1 0,-1 0,1-1,1 0,-1 0,1 0,1-1,-1 0,1 0,0-1,0 0,1 0,0-1,-1 0,1-1,1 0,-1 0,1-1,0 0,1 0,-1-1,1-1,-1 0,1 0,0-1,-1 0,0-1,1 0,-1-1,0 0,0-1,0 0,-1 0,1-1,-1 0,0-1,0 0,-1 0,4-4,0-1,-1-1,0 0,0-1,-2 0,1-1,-2 0,1 0,-2-1,0 0,-1 0,-1-1,4-14,1-30,-2-1,-2 0,-4 0,-4-51,1 70,-4-214,0 222,4 34,1 0,-1 0,1-1,-1 1,1 0,-1 0,1 0,-1 0,1 0,-1 0,1 0,-1 0,1 0,-1 0,1 0,-1 0,1 0,-1 0,1 0,-1 1,1-1,-1 0,1 0,0 1,-1-1,1 0,-1 1,1-1,0 0,-1 1,1-1,0 0,-1 1,1-1,0 1,-1-1,1 1,0-1,0 1,0-1,0 1,-1-1,1 1,0-1,0 1,0-1,0 1,0-1,0 1,0-1,0 1,1-1,-1 1,0-1,0 1,0-1,1 1,-20 53,4 0,1 2,3-1,1 13,9-57,-8 34,2 0,2 1,2 0,2 0,1-1,3 1,2 0,2-1,6 16,-9-49,0-1,1 0,0 0,1 0,0-1,0 0,1 0,3 2,-8-9,0 0,1-1,0 1,0 0,0-1,0 0,0 1,0-1,0-1,1 1,-1 0,1-1,-1 0,1 1,0-2,-1 1,1 0,0-1,0 1,0-1,-1 0,1 0,0-1,0 1,0-1,-1 0,2 0,16-8</inkml:trace>
  <inkml:trace contextRef="#ctx0" brushRef="#br0" timeOffset="70503.905">23485 1277,'22'-2,"21"-1,15 0,8 3,2 4,-11 1</inkml:trace>
  <inkml:trace contextRef="#ctx0" brushRef="#br0" timeOffset="70788.153">23893 1633,'-1'7,"1"0,0 0,0 0,1 0,0 0,0 0,0 0,1-1,0 1,0 0,1-1,0 0,0 1,1-1,-1 0,1-1,0 1,1-1,0 0,0 0,0 0,0 0,1-1,-1 0,1 0,0-1,0 1,1-1,-1-1,1 1,1-1,-5-1,1-1,0-1,-1 1,1 0,-1-1,1 0,-1 0,1 0,-1 0,1 0,-1-1,0 1,0-1,0 0,0 0,0 0,0 0,0-1,-1 1,1-1,-1 0,0 0,0 0,0 0,0 0,0 0,-1 0,1-2,2-3,-1 0,0-1,0 0,-1 1,0-1,0 0,-1 0,0 0,-1 0,-1-9,1 10,-1 0,0 0,0 0,-1 0,0 0,-1 0,0 0,0 0,0 1,-1-1,0 1,-1 0,1 1,-1-1,-1 1,1 0,-1 0,0 0,-1 1,1 0,-1 0,-4-2,9 7,-1-1,0 0,0 1,0 0,0-1,0 1,0 0,1 1,-1-1,0 0,0 1,0 0,0-1,1 1,-1 0,0 1,1-1,-1 0,1 1,-1-1,1 1,0 0,-1 0,1 0,0 0,0 0,1 0,-1 1,0-1,1 1,-1-1,1 1,0 0,0-1,-3 6,0 1,1-1,0 1,1 0,-1-1,2 1,-1 0,1 0,1 0,0 5,23 60,-3-45</inkml:trace>
  <inkml:trace contextRef="#ctx0" brushRef="#br0" timeOffset="71156.57">24235 1712,'9'-48,"-3"-1,-1 1,-3-1,-2 0,-3-21,-5 35,27 46,122 74,-137-82,0 0,0 0,-1 0,1 1,-1-1,0 1,0 0,0 0,-1 0,1 0,-1 0,0 0,0 1,-1-1,1 1,-1 0,0-1,0 1,-1 0,1 0,-1-1,0 1,0 0,-1 0,1 0,-1-1,0 1,0 0,-1 0,-26 126,29-128,0 0,0 0,1 1,0-1,-1 0,1-1,0 1,1 0,-1 0,0-1,1 0,0 1,-1-1,1 0,0 0,0 0,0-1,0 1,0-1,1 0,-1 1,0-1,1-1,-1 1,1 0,-1-1,1 0,-1 0,1 0,-1 0,3-1,127 6,-60-7</inkml:trace>
  <inkml:trace contextRef="#ctx0" brushRef="#br0" timeOffset="80606.768">1414 3015,'0'18,"2"-1,0 1,1-1,0 0,2 0,0 0,0 0,2-1,0 1,1-2,1 1,0-1,1-1,1 0,0 0,5 4,-12-13,1-1,0 1,0-1,0 1,0-2,1 1,0 0,0-1,0 0,0-1,0 1,0-1,1 0,-1-1,1 1,0-1,-1-1,1 1,0-1,-1 0,1-1,0 0,-1 0,1 0,-1-1,1 0,-1 0,0 0,0-1,0 0,0 0,0-1,-1 1,5-5,-3 0,-1 1,0-1,-1 0,0-1,0 1,-1-1,0 0,-1 0,0 0,0-1,-1 1,0-1,-1 1,0-1,0 0,-1 0,0-2,-3 108,37 360,-31-420,-1 0,-2 0,-1 0,-2-1,-1 1,-2-1,-2 1,-9 26,-22-1,37-60,1 0,0 0,0 1,-1-1,1 0,0 0,-1-1,1 1,-1 0,1 0,-1-1,1 1,-1-1,0 1,1-1,-1 0,0 0,1 1,-1-1,0 0,0-1,1 1,-1 0,0 0,1-1,-1 1,1-1,-1 1,0-1,1 0,-1 0,1 1,0-1,-1 0,1 0,0-1,-1 1,1 0,0 0,0-1,-8-11,1-1,0 0,1 0,1-1,1 1,0-1,0-1,2 1,0-1,0 1,1-16,2 30,-8-138,8 132,1-1,0 1,0-1,1 1,0 0,0-1,1 1,0 0,0 1,1-1,0 1,0-1,0 1,1 0,0 1,0-1,2-1,9-3,2 0,-1 1,1 0,0 2,0 0,1 1,0 1,0 0,1 2,-1 0,1 1,-1 1,1 1,17 3,-23-3,0 1,0 0,-1 1,1 1,0 1,-1-1,0 2,8 3,-17-6,0 0,0 0,0 0,-1 1,1 0,-1-1,0 1,0 0,0 0,0 1,0-1,0 1,-1-1,0 1,0 0,0 0,0 0,-1 0,1 0,-1 0,0 1,0-1,-1 0,1 1,-1-1,0 0,0 1,0-1,-1 1,-2 11,0-1,-2 1,0-1,-1 0,0 0,-1 0,-1-1,-5 7,-31 71,42-89,1 0,0 0,0-1,1 1,-1 0,0 0,1 0,0 0,0 0,0 0,0 0,0 0,1 0,-1 0,1 0,0 0,-1-1,1 1,1 0,-1 0,0-1,1 1,-1-1,1 1,0-1,0 0,0 1,0-1,0 0,1 0,-1-1,0 1,1 0,-1-1,1 1,0-1,0 0,-1 0,1 0,0 0,15 2,0-1,-1 0,1-1,0-1,0-1,0 0,-1-2,1 0,0 0,-1-2,0 0,0-1,-1-1,0-1,4-2,15-5</inkml:trace>
  <inkml:trace contextRef="#ctx0" brushRef="#br0" timeOffset="81235.864">1309 3015,'-2'-2,"1"-2,6 1,10 1,12 0,15 1,16 1,16-5,15-5,11-4,8-1,2-1,-7 3,-21 3</inkml:trace>
  <inkml:trace contextRef="#ctx0" brushRef="#br0" timeOffset="82337.703">2559 3225,'7'-2,"8"1,9 3,10 4,7 1,6 1,6-1,5-1,4-2,3-2,-3-5,-5-7,-13-1</inkml:trace>
  <inkml:trace contextRef="#ctx0" brushRef="#br0" timeOffset="82706.241">2954 3001,'18'19,"11"-2,0-2,1 0,0-2,31 9,77 36,-134-56,0-1,-1 1,1 0,0 0,-1 0,0 0,1 0,-1 1,0 0,0 0,-1 0,1 0,0 0,-1 0,0 0,0 1,0 0,0-1,-1 1,1 0,-1 0,0-1,0 1,0 0,0 0,-1 0,0 0,0 1,0-1,0 0,-1 1,-6 9,-1 0,0 0,-1-1,-1 0,0-1,0 0,-2 0,1-1,-1-1,-1 0,-7 4,12-7,-128 92,104-78</inkml:trace>
  <inkml:trace contextRef="#ctx0" brushRef="#br0" timeOffset="111667.077">17405 3119,'9'-2,"1"-1,0-1,-1 0,0 0,0 0,0-2,-1 1,1-1,-1 0,0 0,-1-1,0 0,0-1,0 0,-1 0,0 0,-1 0,1-2,11-13,-2 1,0-2,-1 0,-2 0,0-2,-2 1,0-1,-2-1,-1 0,-2 0,0 0,-2 0,0-1,-2 0,-2-1,2 24,-1 1,0-1,0 1,-1 0,0-1,1 1,-1-1,-1 1,1 0,-1 0,1 0,-1-1,0 2,-1-1,1 0,-1 0,1 1,-1-1,0 1,-1 0,1 0,0 0,-1 0,0 1,1 0,-1-1,0 1,0 0,-1 1,1-1,0 1,0 0,-1 0,1 0,-1 1,1-1,-1 1,1 0,0 1,-1-1,-1 1,-4 4,1 1,0 0,0 1,1 0,0 0,0 1,0 0,1 0,1 1,-1 0,1 0,1 0,0 1,0 0,1 0,0 0,0 0,1 1,1 0,0-1,0 1,1 10,-1-2,1 0,1 0,1 1,1-1,0 0,2 0,0 0,1 0,1-1,0 0,2 0,0 0,1-1,9 14,6 4,2 0,1-1,1-2,2-1,1-2,7 4,-32-28,-5-2,1-1,0 0,0 1,0-1,0 0,0 0,0 0,0-1,0 1,1 0,-1-1,1 0,0 1,-1-1,1 0,0 0,-1-1,1 1,0-1,0 1,0-1,0 0,-1 0,1 0,0 0,0 0,0-1,0 0,-1 1,1-1,0 0,-1 0,3-1,83-126,-82 118,62-147,-74 184,1 0,1 1,1-1,1 1,2 12,0-36,1 0,-1 0,1 0,0-1,0 1,0 0,0 0,1-1,-1 1,1-1,0 1,0-1,1 0,-1 0,1 0,-1 0,1 0,0 0,0-1,0 0,0 1,0-1,1 0,-1 0,1-1,-1 1,1-1,0 0,0 0,0 0,-1 0,1-1,0 1,0-1,4 0,0-2,1 1,0-1,0-1,-1 1,1-1,-1-1,0 0,0 0,0 0,-1-1,0-1,0 1,0-1,0 0,-1 0,0-1,0 0,-1 0,0 0,0-1,0 0,-1 0,-1 0,1 0,-1-1,-1 1,1-1,-1 0,-1 1,0-1,0 0,-1-2,0-107,-3 212,2-86,0 0,1 0,1 0,0 0,0 0,0 0,1 0,0 0,0-1,1 1,0-1,0 0,1 0,0 0,0 0,1-1,0 1,0-1,0 0,1-1,0 1,0-1,0 0,1-1,4 3,-3-4,0-1,0 1,0-2,0 1,1-1,-1-1,0 1,1-1,-1-1,0 0,0 0,1 0,-1-1,0-1,0 1,0-1,-1 0,1-1,-1 0,0 0,0-1,4-3,0 0,0-1,-1-1,0 0,-1 0,0-1,0-1,-1 1,-1-1,0 0,-1-1,0 0,0 0,-1-1,15-100,-21 133,0 0,1 0,1 0,1-1,1 1,1 0,0-1,1 0,1 0,1 0,0-1,1 0,1 0,6 8,-12-23,-1 1,1-1,-1 0,1 1,0-1,-1 0,1-1,0 1,1 0,-1-1,0 0,0 0,1 0,-1 0,0 0,1-1,-1 1,1-1,-1 0,1 0,-1 0,0-1,1 1,-1-1,1 0,-1 1,0-2,0 1,2-1,14-7</inkml:trace>
  <inkml:trace contextRef="#ctx0" brushRef="#br0" timeOffset="111936.598">18694 2567,'-2'-2,"1"-1,6 0,1 1</inkml:trace>
  <inkml:trace contextRef="#ctx0" brushRef="#br0" timeOffset="112386.127">19602 2738,'0'20,"-2"18,-1 14,-2 9,0 3,-2-3,1-4,1-11,1-10,2-13,0-12</inkml:trace>
  <inkml:trace contextRef="#ctx0" brushRef="#br0" timeOffset="113217.75">19220 2699,'27'6,"0"-1,1-1,-1-2,28 0,-17-1,516-6,-469 11,-82-4,-1 1,1-1,0 1,-1 0,1 0,-1 0,0 0,0 0,0 0,0 0,-1 1,1-1,-1 1,0-1,0 1,0-1,-1 1,1 0,-1-1,0 1,0 0,0-1,0 1,-1 0,1 0,-1-1,0 1,0-1,0 1,-1-1,-1 3,2 2,-13 61,2-12,2 0,3 1,1 31,6-78,0 7,-4-32,-5-192,9 150,1-147,5 163,-5 40,0 0,0 1,0-1,0 1,1-1,-1 1,0-1,0 1,0 0,0-1,0 1,-1 0,1 0,0 0,0 0,0 0,-1 0,1 0,-1 0,1 0,0 0,-1 0,0 0,1 0,-1 0,0 1,1-1,-1 0,0 0,19 41,-15-28,2-1,0 1,1-1,0-1,1 0,0 0,5 5,-11-15,0 0,1 0,-1 0,1-1,-1 1,1-1,0 1,0-1,-1 0,1 0,0 0,0 0,0-1,0 1,0-1,0 0,0 0,0 0,0 0,0 0,0-1,0 1,0-1,0 0,0 0,0 0,1-1,73-44,-72 41,121-113,-126 119,0-1,0 1,0-1,0 1,0-1,0 1,0 0,0-1,1 1,-1-1,0 1,0-1,1 1,-1-1,0 1,1-1,-1 1,0-1,1 0,-1 1,1-1,-1 1,1-1,-1 0,1 1,-1-1,1 0,-1 0,1 0,-1 1,1-1,-1 0,1 0,0 0,-1 0,1 0,-1 0,1 0,-1 0,1 0,0 0,-1 0,1 0,-1 0,1-1,-1 1,1 0,-1 0,1-1,-1 1,1 0,-1-1,1 1,-1 0,1-1,-1 1,0-1,1 1,-1-1,0 1,1-1,-1 1,0-1,0 1,1-1,-1 0,-23 179,17-125,2 1,2 0,3 6,0-43,0 0,2 0,0 0,1 0,0-1,1 1,1-1,1 0,0-1,1 0,8 12,8-4,-16-21</inkml:trace>
  <inkml:trace contextRef="#ctx0" brushRef="#br0" timeOffset="114000.491">21234 2646,'-25'-2,"0"2,1 1,-1 1,1 1,-1 1,1 1,0 1,0 1,1 2,0 0,-18 10,32-15,1-1,0 1,-1 0,1 1,1 0,-1 0,1 0,0 1,0 0,1 1,-1 0,1 0,1 0,-1 1,2-1,-1 1,1 1,4-6,0 1,1 0,-1 0,1 0,0-1,0 1,1-1,-1 1,1-1,0 1,0-1,0 0,0 0,0 0,1 0,-1 0,1 0,0-1,0 1,0-1,0 0,0 0,1 0,-1 0,1 0,-1-1,1 0,0 0,-1 0,1 0,0 0,3 0,136 33,-109-29,-1 2,0 2,-1 1,0 1,12 7,-39-16,0 1,0-1,-1 1,1 1,-1-1,1 0,-1 1,0 0,0 0,-1 0,1 1,-1-1,0 1,0 0,0 0,-1 0,0 0,0 0,0 0,0 1,-1-1,0 1,0-1,-1 1,1-1,-1 1,0-1,-1 1,1-1,-1 1,-1-1,1 1,0-1,-1 0,0 1,-1-1,-2 4,0-1,-1-1,0 0,-1 0,1-1,-1 0,-1 0,1-1,-1 0,0 0,0-1,0 0,0 0,-1-1,0 0,0 0,0-1,-2 0,-158 14,72-17,90 1,14-1,7 1</inkml:trace>
  <inkml:trace contextRef="#ctx0" brushRef="#br0" timeOffset="117202.201">23327 2502,'1'99,"1"-25,-3-1,-3 1,-3-1,-5 9,2-53,7-26,3-17,0 7,0 0,1 0,0 0,0 0,1 0,0 0,0 0,0 0,1 0,0 1,1 0,-1-1,1 1,0 0,1 1,-1-1,1 1,0 0,1 0,-1 0,1 1,0 0,0 0,2 0,-1 4,0 0,0 1,1 0,-1 1,0 0,0 0,0 0,-1 1,1 0,-1 0,1 1,-1-1,0 1,0 1,-1-1,1 1,-1 0,0 1,0 0,45 63,-49-67,0 0,-1 0,1 0,0 0,-1 1,1-1,-1 0,0 1,1-1,-1 0,0 1,-1-1,1 0,0 0,-1 1,1-1,-1 0,0 0,1 1,-1-1,0 0,0 0,-1 0,1 0,0 0,-1-1,1 1,-1 0,0 0,1-1,-1 1,0-1,0 0,-1 1,-2 1,-1 0,1-1,-1 1,0-1,0 0,0 0,0-1,0 0,0 0,0 0,0-1,0 0,-1 0,1-1,0 0,0 0,0 0,0 0,0-1,0 0,0-1,0 0,5 3,0-1,0 1,0-1,0 0,0 1,0-1,0 0,0 0,1 0,-1 0,0 1,0-1,1 0,-1 0,1 0,-1 0,1-1,-1 1,1 0,0 0,0 0,-1 0,1 0,0 0,0-1,0 1,0 0,0 0,0 0,1 0,-1 0,0-1,0 1,1 0,-1 0,1 0,-1 0,1 0,0 0,-1 0,1 0,0 0,0 1,0-2,46-35,-39 32,18-14,-1-2,-1 0,-1-1,-1-1,0-1,-2-1,-2-1,0-1,-1-1,-2 0,-1 0,-1-2,-1 0,-2 0,2-13,-6 21,0 3,-1 1,0-1,-2-1,0 1,-1 0,-1-2,-1 21,0-1,1 0,-1 0,0 1,0-1,0 0,0 0,0 1,0-1,0 0,0 0,0 1,-1-1,1 0,0 0,0 1,-1-1,1 0,0 1,-1-1,1 0,0 1,-1-1,1 1,-1-1,0 1,1-1,-1 1,1-1,-1 1,0-1,1 1,-1 0,0-1,1 1,-1 0,0 0,1-1,-1 1,0 0,0 0,1 0,-1 0,0 0,0 0,1 0,-1 0,0 0,0 1,0-1,-31 27,22-10,0 1,2 0,0 1,1-1,1 2,0-1,2 1,0-1,2 1,0 0,1 0,1 5,0-6,0-1,1 0,1 0,1 0,1 0,0 0,2-1,0 0,0 0,2 0,0-1,1 0,0 0,2-1,-1 0,2-1,0-1,1 0,0 0,1-1,0-1,1 0,0-1,1-1,2 1,-14-8,1 0,0 0,-1-1,1 1,0-1,0 0,0-1,0 1,0-1,0 0,0 0,0 0,0-1,-1 0,1 0,0 0,0-1,0 1,-1-1,1 0,-1 0,0-1,1 0,-1 1,3-4,2-2,-8 6,-1 1,1-1,0 1,0 0,0 0,0-1,0 1,1 0,-1 0,0 0,0 0,1 0,-1 1,0-1,1 0,-1 1,1-1,-1 1,1-1,-1 1,1 0,0-1,-1 1,1 0,-1 0,1 0,0 0,-1 1,1-1,-1 0,1 1,-1-1,1 1,-1-1,1 1,-1 0,1-1,-1 1,0 0,0 0,1 0,-1 0,3 4,0-1,0 1,0-1,0 0,1-1,0 1,0-1,0 0,0 0,0 0,1-1,-1 0,1 0,0 0,0-1,-1 0,1 0,0 0,0-1,0 0,0 0,0 0,0-1,0 0,-1 0,1-1,0 1,0-1,4-2,-5-1,0-1,0 1,0-1,0 0,-1 0,0 0,0-1,-1 1,0-1,0 0,0 0,-1 0,0 0,-1-1,1 1,-1 0,-1-1,0 1,0-1,0 1,-1-1,0 1,0 0,-1-1,0 1,0 0,0 0,-1 0,0 1,-4-7,1 8,1 0,-1 1,0 0,0 0,0 0,0 1,-1 0,1 0,-1 1,0-1,0 1,1 1,-2 0,1 0,0 0,0 1,0-1,0 2,0-1,0 1,0 0,0 1,0 0,0 0,0 0,0 1,1 0,-1 0,1 1,0-1,0 1,1 1,-1-1,-1 3,3-5,1 0,0 1,0-1,0 1,0 0,0 0,1 0,-1 0,1 0,0 1,0-1,0 1,0-1,1 1,-1 0,1 0,0 0,0 0,0 0,1 0,-1 0,1 0,0 0,0 0,1 0,-1 0,1 0,0-1,0 1,0 0,0 0,1 0,-1-1,1 1,0-1,0 1,1-1,-1 0,1 0,2 3,30 12,3-6</inkml:trace>
  <inkml:trace contextRef="#ctx0" brushRef="#br0" timeOffset="117517.165">24709 2817,'-1'-2,"0"0,1-1,-1 1,0 0,0 0,0 0,0 0,0 0,-1 1,1-1,0 0,-1 1,0-1,1 0,-1 1,0 0,0-1,1 1,-1 0,0 0,0 0,0 0,-1 1,1-1,0 0,0 1,0 0,-1-1,1 1,0 0,0 0,0 0,-2 1,-73 17,69-15,0 2,1-1,0 1,-1 0,1 0,1 1,-1 0,1 0,0 1,-5 7,10-12,-1 1,0-1,1 1,-1-1,1 1,0 0,0 0,0 0,0 0,0 0,1 0,0 0,-1 0,1 0,0 0,0 0,1 0,-1 0,1 0,-1 0,1 0,0 0,0 0,0 0,0-1,1 1,-1 0,1-1,0 1,0-1,0 1,2 1,7 4,1 0,0 0,1-1,0-1,0 0,0-1,1 0,0-1,0 0,0-2,0 1,0-2,14 1,19 1,-1-1,1-2,22-4,-10-2</inkml:trace>
  <inkml:trace contextRef="#ctx0" brushRef="#br0" timeOffset="115619.384">21865 2870,'5'0,"5"0,11 2,15 1,16 0,19-1,14-3,10-3,4-1,-5 0,-9 1,-15 2,-17 0,-19 1,-18 1,-12 0</inkml:trace>
  <inkml:trace contextRef="#ctx0" brushRef="#br0" timeOffset="115934.988">22471 2646,'5'-1,"1"0,-1 1,0 0,0 0,0 0,1 0,-1 1,0 0,0 0,0 0,0 1,0 0,0 0,-1 0,6 2,12 2,-2 2,1 1,-1 0,0 2,-1 0,0 1,-1 1,0 0,-1 2,-1 0,0 1,-1 0,0 2,-13-14,1 0,-1 0,0 0,0 0,0 0,-1 1,1-1,-1 1,0-1,0 1,-1-1,1 1,-1 0,0-1,0 1,-1 0,0-1,1 1,-1-1,-1 1,1-1,-1 1,1-1,-1 0,-1 0,1 0,-1 0,1 0,-1 0,0-1,0 1,-2 0,-14 13,-1 0,0-2,-2 0,1-1,-2-1,0-2,-6 2,-7 5,8-3</inkml:trace>
  <inkml:trace contextRef="#ctx0" brushRef="#br0" timeOffset="127634.215">1243 4397,'4'0,"9"0,11 0,12 0,14 0,14-3,16-2,14-3,10 0,5-1,1 1,-1 2,-9 4,-13 5,-20 2</inkml:trace>
  <inkml:trace contextRef="#ctx0" brushRef="#br0" timeOffset="126269.745">1519 4621,'0'0,"-1"0,0 0,1 0,-1 0,1 1,-1-1,0 0,1 0,-1 1,1-1,-1 0,1 1,-1-1,1 1,0-1,-1 1,1-1,-1 1,1-1,0 1,-1-1,1 1,0-1,0 1,0 0,-1-1,1 1,0-1,0 1,0 0,0-1,0 1,0 0,0-1,0 1,0-1,0 1,0 0,1-1,-1 1,0-1,0 1,1-1,-1 1,0 0,1-1,-1 1,0-1,1 0,-1 1,1-1,-1 1,1-1,-1 1,1-1,-1 0,1 0,9 17,1-2,1 0,0 0,1-1,0 0,2-2,-1 1,1-2,1 0,0 0,1-2,0 0,0-1,1-1,0 0,9 1,-23-6,0 0,0 0,1-1,-1 1,0-1,0 0,1 0,-1-1,1 1,-1-1,0 0,1 0,-1-1,1 1,-1-1,0 0,1 0,-1 0,0-1,0 1,0-1,0 0,0-1,0 1,0 0,-1-1,1 0,-1 0,0 0,2-3,1-6,0 0,-1 0,0-1,-1 0,-1 0,0 0,0 0,-2 0,1-1,-2 1,0-1,1 2,-2 95,3 1,11 67,-2-33,-8-81,1-9,-2 1,0 0,-2-1,-1 1,-1 0,-1-1,-2 1,-1-1,-4 8,8-31,-1 1,0-1,0 0,-1 0,0 0,0-1,0 1,0-1,0 0,-1 0,0 0,0-1,0 0,0 0,-1 0,1 0,-1-1,0 0,1 0,-1-1,0 0,0 1,0-2,0 1,0-1,0 0,0 0,0-1,0 0,0 0,0 0,0-1,0 0,0 0,1 0,-5-3,-5-2,0-1,0-1,1-1,1 1,-1-2,1 0,1-1,0 0,1-1,1 0,0 0,0-1,1-1,1 1,0-2,2 1,-3-7,7 18,1 0,-1 0,1 0,0 0,0 0,0 0,1-1,-1 1,1 0,0 0,1 0,-1-1,1 1,-1 0,1 0,0 0,1 0,-1 0,1 0,0 0,0 0,0 1,0-1,0 1,1-1,0 1,0-1,14-7,1 0,0 1,1 1,-1 1,2 1,-1 0,1 1,0 1,0 1,0 1,1 1,-1 0,-15 2,119-15,-74 10</inkml:trace>
  <inkml:trace contextRef="#ctx0" brushRef="#br0" timeOffset="126818.495">2282 5054,'-60'328,"41"-186,19-141,0 0,0-1,-1 1,1 0,0 0,0 0,0-1,0 1,0 0,0 0,0 0,0 0,0-1,0 1,0 0,1 0,-1 0,0-1,1 1,-1 0,0 0,1-1,-1 1,1 0,-1-1,1 1,-1 0,1-1,0 1,-1-1,1 1,0-1,-1 1,1-1,0 0,0 1,-1-1,1 0,0 1,0-1,-1 0,1 0,0 0,0 0,0 0,0 0,-1 0,1 0,0 0,0 0,0-1,0 1,-1 0,1 0,0-1,0 1,-1 0,1-1,0 1,-1-1,1 1,0-1,-1 1,1-1,-1 0,1 1,-1-1,151-104,-30 40,-119 64,-1 0,0 0,1 0,-1 0,0 0,0 0,1 0,-1 0,0-1,0 1,0 0,-1-1,1 1,0-1,0 1,-1-1,1 1,-1-1,1 1,-1-1,0 0,0 1,0-1,0 0,0 1,0-1,0 0,0 1,0-1,-1 1,1-1,-1 1,1-1,-1 1,0-1,0 1,1-1,-1 1,0 0,0-1,0 1,-1 0,1 0,0 0,0 0,-1 0,0-1,-40-30,30 56,6 167,7-106,-7 57,1-80</inkml:trace>
  <inkml:trace contextRef="#ctx0" brushRef="#br0" timeOffset="128406.249">2664 4844,'5'3,"5"0,11 2,12 0,15-1,14-1,12-3,8-4,0-3,-2-1,-6 1,-9 2,-10 1,-16 2</inkml:trace>
  <inkml:trace contextRef="#ctx0" brushRef="#br0" timeOffset="128751.915">3165 4594,'0'2,"1"1,0 0,0-1,0 1,1-1,-1 1,1-1,-1 0,1 1,0-1,0 0,0 0,0 0,0 0,0-1,0 1,1-1,-1 1,1-1,0 0,2 3,128 64,-112-61,0 2,-1 0,-1 1,1 2,-1 0,-1 0,-1 2,1 0,-2 1,0 2,-13-14,-1 0,1 1,-1-1,0 1,-1 0,1-1,-1 1,1 0,-1 0,0 0,0 0,-1 0,1 0,-1 0,0 0,0 0,-1 0,1 0,-1 0,1 0,-1 0,-1 0,1 0,0 0,-1-1,0 1,0 0,0-1,0 1,-1-1,1 0,-1 0,-1 1,-21 23,-1-2,-2 0,-1-2,0-1,-29 16,36-23,-12 7,8-7</inkml:trace>
  <inkml:trace contextRef="#ctx0" brushRef="#br0" timeOffset="48874.51">4230 1961,'0'-3,"0"0,-1 0,0 0,1 0,-1 0,0 0,0 0,0 0,-1 1,1-1,-1 0,0 1,1-1,-1 1,0-1,-1 1,1 0,0 0,-1 0,1 0,-1 0,1 1,-1-1,0 1,0 0,0-1,1 1,-3 0,-2-1,-1 0,1 0,0 1,-1 0,0 0,1 1,-1-1,1 2,-1-1,1 1,-3 1,3 0,0 0,0 0,0 1,0 0,0 0,1 1,-1 0,1 0,0 1,0-1,1 1,0 0,-1 1,2-1,-1 1,1 0,-1 1,2-1,-1 0,1 1,0 0,0 0,1 0,0 0,0 0,1 1,0-1,0 1,0-1,1 0,1 1,-1-1,1 1,1-2,0-1,0 1,1-1,-1 0,1 0,1 0,-1 0,1 0,-1-1,1 1,1-1,-1 0,1-1,-1 1,1-1,0 0,0 0,0 0,1-1,-1 1,1-1,-1-1,1 1,0-1,0 0,-1 0,1-1,0 1,0-1,0-1,0 1,0-1,-1 0,1-1,0 1,-1-1,1 0,-1 0,1-1,-1 1,0-1,0-1,0 1,-1-1,3-1,6-14,-1 1,-1-2,0 0,-2 0,0-1,-1 0,-1 0,-1-1,1-13,-2 18,4-10,-2-2,0 1,-2-1,-1 1,-1-1,-2 0,-1-1,-1 1,-1 0,-7-27,9 54,1 1,-1-1,-1 0,1 0,0 0,0 0,-1 1,1-1,-1 0,1 0,-1 0,0 1,0-1,0 1,0-1,0 0,0 1,0-1,0 1,-1 0,1 0,0-1,-1 1,1 0,-1 0,0 0,1 0,-1 0,0 1,1-1,-1 1,0-1,0 1,0-1,1 1,-1 0,0 0,0 0,0 0,0 0,0 0,1 1,-1-1,0 0,0 1,0 0,1-1,-1 1,0 0,1 0,-5 7,1 1,1 0,-1 0,2 1,-1-1,1 1,1-1,-1 1,2 0,-1 0,2 0,-1 0,1 6,1 21,0 0,3 0,1 0,1-1,2 0,2 0,1-1,5 7,38 60,-52-99,1 1,0-1,1 0,-1 1,1-2,-1 1,1 0,0-1,0 0,0 1,0-2,0 1,1 0,-1-1,0 0,1 0,-1 0,1-1,-1 1,1-1,0 0,-1 0,4-1,4-3,0 0,-1-1,1-1,-1 1,0-2,0 0,-1 0,0 0,0-2,-1 1,0-1,0 0,-1-1,-1 0,1-1,-2 1,5-9,-8 14,0 0,0 0,0-1,0 0,-1 1,0-1,-1 0,1 0,-1 0,0 0,0 0,-1 0,0-1,0 1,0 0,-1 0,0 0,-1-6,1 11,0-1,0 1,0 0,0 0,0 0,-1-1,1 1,0 0,0 0,-1 1,1-1,-1 0,1 0,-1 1,1-1,-1 1,1-1,-1 1,1 0,-1-1,0 1,1 0,-1 0,1 0,-1 0,0 0,1 1,-1-1,1 0,-1 1,0-1,1 1,0 0,-1 0,1-1,-1 1,1 0,0 0,-1 0,1 0,0 0,0 1,0-1,0 0,0 0,0 1,0-1,1 1,-1-1,0 1,1-1,-1 1,1-1,-1 1,1 0,-3 4,0 0,0 1,0-1,1 1,0 0,0-1,1 1,0 0,0 0,1 0,0 0,0 0,0 0,1 0,0 0,0-1,1 1,0 0,0-1,1 1,0-1,0 1,0-1,1 0,0-1,0 1,0-1,1 1,0-1,0-1,0 1,0-1,1 0,0 0,0 0,0-1,0 0,5 1,-1-1,1-1,0 0,0-1,0 0,1 0,-1-1,0-1,0 0,0 0,0-1,0-1,0 0,-1 0,1-1,-1 0,0-1,0 0,0 0,-1-1,0-1,0 0,-1 0,1 0,-2-1,1 0,-1-1,0 0,1-3,3-16,-2 0,-1 0,-2-1,0 0,-2-1,-1-10,-1 27,8-98,-5-1,-5-26,-5 92,-1 47,-14 68,17-53,-3 26,1 0,2 0,1 0,3 0,5 38,-3-59,1 0,0-1,2 1,0-1,1 0,1-1,1 1,1-2,0 1,2-1,0-1,11 12,-18-23,-1-1,1-1,0 1,1-1,-1 1,1-2,0 1,0 0,0-1,0-1,1 1,-1-1,1 0,0 0,0-1,-1 1,2-2,7 1</inkml:trace>
  <inkml:trace contextRef="#ctx0" brushRef="#br0" timeOffset="49124.7">4705 1606,'6'-2,"14"-1,15 0,14 1,13 0,9 1,3 3,-1 3,-7 5,-14 2</inkml:trace>
  <inkml:trace contextRef="#ctx0" brushRef="#br0" timeOffset="49853.576">5191 2120,'7'-2,"0"0,0-1,0 1,-1-1,1-1,-1 1,0-1,0 0,0 0,0-1,-1 0,0 0,0 0,0 0,0-1,-1 0,0 0,0 0,-1-1,0 1,0-1,0 1,-1-1,0 0,0 0,-1 0,0-1,0-1,-1 7,-1-1,0 1,1 0,-1-1,0 1,0 0,0-1,-1 1,1 0,0 0,-1 0,0 0,1 0,-1 0,0 0,0 1,0-1,0 1,0-1,0 1,0 0,-1 0,1 0,0 0,-1 0,1 0,-1 1,1-1,-1 1,1 0,-1-1,1 1,-1 0,0 1,1-1,-1 0,1 1,-1 0,1-1,0 1,-1 0,1 0,0 0,-1 1,1-1,0 0,0 1,0-1,0 1,1 0,-1 0,0 0,1 0,-1 0,1 0,-1 0,0 2,-1 1,1-1,0 1,-1 0,1 0,1 0,-1 0,1 0,0 0,0 1,0-1,1 0,0 1,0-1,0 0,1 1,0-1,0 0,0 0,0 0,1 0,0 0,0 0,0 0,1 0,1 2,2 1,-1 0,1 0,1 0,0-1,0 0,0 0,0 0,1-1,0-1,1 1,-1-1,1 0,3 0,-5-1,0-1,0 0,1 0,-1-1,1 1,0-2,0 1,0-1,-1 0,1-1,0 0,0 0,0-1,0 0,0 0,0-1,-1 0,1 0,0-1,-1 0,0 0,0-1,0 1,0-2,-1 1,1-1,-1 0,1-2,3-8,-2-1,0-1,0 0,-2 0,0 0,-1-1,0 1,-2-1,0-1,0-10,-2 26,-1 0,1 0,0 0,-1 0,0 0,0 0,0 0,0 0,0 0,-1 0,1 0,-1 0,0 0,1 0,-2 1,1-1,0 0,0 1,-1-1,1 0,-1 1,0 0,0-1,0 1,0 0,0 0,-1 0,1 0,0 1,-1-1,2 2,0 0,1 1,-1-1,0 0,1 1,-1-1,1 1,-1-1,0 0,1 1,-1 0,1-1,0 1,-1-1,1 1,-1-1,1 1,0 0,-1-1,1 1,0 0,0-1,0 1,0 0,-1 0,1-1,0 1,0 0,0-1,0 1,1 0,-1 0,0-1,0 1,0 0,0-1,1 1,-1 0,0-1,1 1,-1 0,1-1,-1 1,0-1,1 1,-1-1,1 1,0-1,-1 1,1-1,-1 0,1 1,0-1,-1 0,1 1,0-1,0 0,9 5,0-1,0-1,0 0,1 0,-1-1,1 0,0-1,-1 0,1-1,0 0,1-1,17 2,-12-1,-14-1,1 1,-1-1,1 0,0 1,-1 0,1 0,-1 0,1 0,-1 1,1-1,-1 1,1 0,-1 0,1 0,-1 1,0-1,1 1,-1 0,0 0,0 0,0 0,-1 0,1 1,0-1,-1 1,0-1,0 1,1 0,-2 0,1 0,0 1,0-1,-1 0,0 1,-1 61,-1-59,-1-1,1 1,1 0,-1 0,1-1,0 1,0 0,0 0,1 0,0-1,0 1,0 0,1-1,0 1,0-1,1 1,-1-1,1 0,0 0,0 0,1 0,0-1,0 0,0 1,0-1,0-1,1 1,0-1,4 3,0-3,0-1,0 0,0 0,0-1,0-1,1 1,-1-1,0-1,1 0,-1 0,0-1,0 0,0 0,0-1,0 0,-1-1,0 0,1 0,2-4,21-10</inkml:trace>
  <inkml:trace contextRef="#ctx0" brushRef="#br0" timeOffset="50642.45">6192 1923,'-2'9,"-2"12,1 0,1 0,0 1,2-1,0 0,1 1,5 19,-6-38,1 0,0-1,0 1,0-1,0 1,0-1,0 1,1-1,-1 0,1 0,0 0,0 1,0-2,0 1,0 0,0 0,0-1,0 1,1-1,-1 1,1-1,-1 0,1 0,-1 0,1-1,0 1,-1 0,1-1,0 0,-1 0,1 0,0 0,0 0,0 0,4-1,-1 0,1-1,-1 0,0 0,0 0,1-1,-1 0,-1 0,1 0,0-1,-1 1,0-2,5-3,-4 1,0-1,0 0,-1 0,0-1,0 1,-1-1,0 0,0-1,-1 1,-1 0,0-1,0 1,0-1,-1 0,-1 0,0 0,0 1,-1-1,0 0,-1 0,0-3,-11-10,0 40,12-9,1 1,-1-1,1 1,1-1,0 0,0 1,0-1,1 0,0 0,1 0,0 0,0 0,1 0,0-1,0 1,0-1,1 0,1 0,-3-3,1 0,-1 0,1 0,0 0,0-1,1 0,-1 1,1-1,0-1,-1 1,1-1,0 0,1 0,-1 0,0-1,0 0,1 0,-1 0,1-1,-1 0,1 0,-1 0,1 0,-1-1,0 0,1 0,-1-1,2 0,4-3,0 0,0-1,0-1,-1 0,0 0,0-1,-1 0,0-1,0 0,-1 0,0-1,-1 0,0 0,-1-1,0 0,0 0,-1-1,-1 1,2-5,-16 31,7-9,1-1,0 1,0 0,1 0,0-1,0 1,0 0,1 0,-1 0,2 0,-1 0,1 0,-1 0,1 0,1 0,-1 0,1-1,0 1,1-1,-1 1,1-1,0 0,1 0,-1 0,1 0,1 1,5 0,0 0,0 0,0-1,1-1,-1 1,1-2,0 0,1 0,-1-1,0 0,1-1,-1 0,1-1,-1 0,1-1,-1 0,0-1,1 0,-1-1,0 0,0-1,0 0,-1-1,0 0,0-1,0 0,0 0,1-3,-5 4,0-1,0 0,-1-1,1 1,-2-1,1 0,-1 0,0 0,0-1,-1 0,0 0,0 0,-1 0,0 0,-1 0,1 0,-2-1,1-4,-1 14,-1-1,1 0,0 0,0 0,-1 0,1 0,0 0,0 0,-1 0,1 0,0 0,0 0,-1 0,1 0,0 0,0 0,-1 0,1 0,0 0,0 0,-1 0,1 0,0 0,0 0,-1-1,1 1,0 0,0 0,0 0,-1 0,1-1,0 1,0 0,0 0,0 0,0-1,-1 1,1 0,0 0,0-1,0 1,0 0,0 0,0-1,0 1,0 0,-9 26,6-19,1-1,0 1,1 0,0 1,0-1,1 0,-1 0,1 0,1 0,0 1,0-1,0 0,1 0,0 0,0-1,0 1,1 0,0-1,1 1,0-1,0 0,0 0,0-1,5 5,8-2</inkml:trace>
  <inkml:trace contextRef="#ctx0" brushRef="#br0" timeOffset="50886.754">6995 1672,'20'-5,"15"2,9 5,-3 2</inkml:trace>
  <inkml:trace contextRef="#ctx0" brushRef="#br0" timeOffset="51503.946">7336 1843,'1'10,"0"13,1-1,1 1,0-1,2 0,1 0,1-1,0 1,2-1,0-1,1 0,2 0,2 2,-13-20,0 0,0 0,1 0,-1-1,1 1,-1-1,1 1,0-1,0 1,-1-1,1 0,0 0,0 0,0 0,0 0,0 0,0-1,1 1,-1 0,0-1,0 0,0 0,1 0,-1 0,0 0,0 0,1 0,-1-1,0 1,0-1,0 1,0-1,0 0,0 0,0 0,0 0,0 0,1-2,11-10,-1-2,0 0,-1 0,-1-1,0 0,-1-1,-1-1,-1 1,1-3,-9 18,-6 64,5-59,0 1,0 0,0 0,0 0,1 0,0-1,0 1,0 0,0 0,1 0,0 0,-1 0,1 0,1-1,-1 1,0 0,1-1,0 1,0-1,0 0,0 1,0-1,1 0,0 0,-1-1,1 1,0 0,0-1,1 0,0 1,7 0,1 0,0-1,0-1,0 1,0-2,0 0,0 0,0-1,0-1,-1 0,1 0,0-1,-1-1,1 0,9-5,22-21,-30 61,-6-28,0 1,0-1,0 0,0-1,1 1,0-1,-1-1,1 0,0 0,0 0,0-1,-1 0,1-1,0 0,1 0,-3 2,1-1,-1-1,1 1,-1-1,1 0,-1 0,0-1,1 1,-1-2,0 1,0-1,0 1,-1-2,1 1,-1-1,1 0,-1 0,0 0,-1 0,1-1,-1 0,0 0,0 0,-1-1,1 1,-1-2,-4 1,0 1,-1-1,1 0,-1 1,-1-1,1 1,-1 0,0-1,0 2,-1-1,1 0,-1 0,0 1,0 0,-1 0,1 0,-1 1,0-1,0 1,0 0,0 0,0 1,-1 0,-2-1,3-1,0 1,-1 0,0 0,1 0,-1 1,0 0,0 0,0 0,-1 1,1 0,0 0,-1 1,1-1,0 1,-1 1,1-1,0 1,0 0,-1 1,1-1,0 1,0 1,1-1,-1 1,0 0,1 0,-1 0,1 1,0 0,0 0,-3 4,4-2,0-1,1 1,-1-1,1 1,0 0,1 0,-1 0,1 1,1-1,-1 1,1-1,0 1,1-1,-1 1,1 0,1-1,-1 1,1-1,0 1,0-1,1 1,0-1,0 0,1 0,0 0,0 0,0 0,1 0,-1-1,1 0,1 0,-1 0,1 0,0 0,0-1,0 0,0 0,1-1,5 3,20 3,-2-5</inkml:trace>
  <inkml:trace contextRef="#ctx0" brushRef="#br0" timeOffset="51751.662">8179 1619,'-18'-4,"-11"-2,-1 0,-2 6,6 7,4 10,7 8,5 6,7 6,8 2,4-5</inkml:trace>
  <inkml:trace contextRef="#ctx0" brushRef="#br0" timeOffset="52005.72">8205 2094,'16'4,"9"2,8 0,6-4,8-4,8-6,-6-2</inkml:trace>
  <inkml:trace contextRef="#ctx0" brushRef="#br0" timeOffset="100183.989">4283 3172,'-6'-5,"0"1,0 0,0 0,-1 0,1 1,-1 0,0 0,0 1,0 0,0 0,-1 0,1 1,0 0,-1 1,1-1,-1 2,1-1,0 1,-1 0,1 0,0 1,0 0,-1 0,2 1,-1 0,0 0,0 1,1-1,0 2,0-1,-2 2,3-1,-1 0,1 1,1 0,-1 0,1 0,0 0,0 0,1 1,0 0,0-1,0 1,1 1,0-1,1 0,0 0,0 1,0 5,1-11,0-1,0 1,0-1,1 1,-1-1,1 1,-1-1,1 1,0-1,-1 0,1 1,0-1,0 0,0 0,0 1,0-1,0 0,0 0,0 0,1 0,-1 0,0-1,1 1,-1 0,0-1,1 1,-1 0,1-1,-1 0,1 1,-1-1,1 0,-1 0,1 0,-1 0,1 0,-1 0,1 0,-1-1,1 1,1-1,58-26,-49 17,-2 0,1 0,-1-1,-1 0,0-1,0 0,-1-1,-1 1,0-1,-1-1,0 1,-1-1,-1 0,0-1,1-12,2-16,-2-1,-3 0,-1 0,-4-32,3 70,-1-29,-1 0,-2 0,-1 0,-2 0,-1 1,-7-15,16 48,-1 0,0 1,0-1,0 0,0 1,0-1,0 0,0 1,0-1,0 0,0 1,0-1,0 0,0 1,0-1,-1 0,1 1,0-1,-1 0,1 1,0-1,-1 1,1-1,-1 1,1-1,0 1,-1-1,1 1,-1-1,0 1,1 0,-1-1,1 1,-1 0,0-1,1 1,-1 0,0 0,1 0,-1 0,0-1,1 1,-1 0,0 0,1 0,-1 0,0 1,1-1,-1 0,0 0,1 0,-1 0,1 1,-1-1,0 0,1 1,-1-1,1 0,-1 1,1-1,-1 1,1-1,-1 1,1-1,-4 16,0 1,2-1,0 0,1 1,1-1,0 1,1-1,3 17,-4-32,6 62,3-1,2-1,3 0,3 0,2-1,8 13,-25-66,1 1,-1-1,1 0,0 0,1-1,0 1,0-1,0 1,1-1,0-1,0 1,0-1,1 1,0-2,0 1,0-1,0 0,1 0,0 0,0-1,0 0,0-1,0 1,0-1,1-1,-1 1,1-1,1-1,0-2,-1-1,1 0,0 0,-1-1,0 0,1-1,-2 0,1 0,-1-1,1 1,-1-2,-1 1,0-1,1 0,-2 0,1-1,-1 0,-1 0,1 0,-1 0,-1-1,1 1,-2-1,1 0,-1 0,0 0,-1 0,0-1,-1 1,1 0,-2-8,1 15,0 1,0-1,0 1,0 0,0-1,0 1,0 0,0-1,0 1,-1-1,1 1,0 0,-1-1,0 1,1 0,-1 0,0-1,1 1,-1 0,0 0,0 0,0 0,0 0,0 0,0 0,0 0,0 1,0-1,-1 0,1 1,0-1,-1 0,1 1,0 0,-1-1,1 1,0 0,-1 0,1 0,-1-1,1 1,0 1,-1-1,1 0,0 0,-1 1,1-1,0 0,-1 1,0 0,-2 5,1 1,-1 0,1 0,1 1,-1-1,1 1,0-1,1 1,0 0,0-1,0 1,1 0,0-2,0 0,0 0,1 0,0 0,0 0,0 0,1-1,-1 1,2 0,-1-1,0 1,1-1,0 0,0 0,1 0,0 0,-1-1,2 1,-1-1,0 0,1 0,0-1,0 1,0-1,0 0,0 0,1-1,-1 0,1 0,-1 0,1 0,0-1,0 0,0 0,0-1,0 0,0 0,0 0,0 0,0-1,4-1,4-3,-1-1,0 0,-1-1,1 0,-1-1,-1 0,1-1,-1 0,-1 0,0-2,0 1,-1-1,0 0,-1-1,-1 0,0-1,0 1,-1-1,-1-1,0 1,-1-1,0 1,0-4,2-35,-2 0,-2 1,-2-1,-3 0,-2 0,-3-4,1 26,0 47,12 193,-1-126,4-1,4 0,8 24,-19-101,-1 0,1 0,0-1,0 1,1 0,0-1,-1 0,2 1,-1-1,1 0,0 0,0 0,0 0,1-1,-1 1,1-1,0 0,1 0,-1 0,1-1,-1 0,1 1,0-2,0 1,1 0,-1-1,0 0,1-1,-1 1,1-1,3 1,3-5,-1 0,1-1,0 0,-1-1,0 0,0 0,-1-1,0-1,0 0,0 0,-1-1,0 0,0-1,-1 0,0 0,-1-1,0 0,0 0,-1 0,4-10,-9 19,0 0,1-1,-1 1,0-1,0 0,0 1,0-1,0 0,-1 0,1 1,0-1,-1 0,1 0,-1 0,0 0,0 0,1 0,-1 0,-1 0,1 1,0-1,0 0,-1 0,1 0,-1 0,1 0,-1 1,0-1,0 0,0 0,0 1,0-1,0 1,0-1,-1 1,1-1,0 1,-1 0,1 0,-1 0,0-1,1 1,-1 1,0-1,0 0,-1 2,1-1,-1 1,1 0,-1 1,1-1,0 0,-1 1,1-1,0 1,0 0,0 0,0 0,0 0,1 0,-1 0,1 0,-1 1,1-1,0 0,0 1,0-1,0 1,0-1,0 1,1 0,-1-1,1 1,0 0,0-1,0 1,0 0,1 1,-1 0,1 0,-1 0,1 0,1 0,-1-1,0 1,1 0,0-1,0 1,0-1,0 0,0 0,1 0,-1 0,1 0,0 0,0 0,0-1,0 0,1 0,-1 0,0 0,1 0,0 0,0-1,99 24,-13-23,-54-4</inkml:trace>
  <inkml:trace contextRef="#ctx0" brushRef="#br0" timeOffset="100439.034">4849 2711,'4'-2,"11"-1,14 1,18-1,16 0,15-4,13-1,9-1,-14 3</inkml:trace>
  <inkml:trace contextRef="#ctx0" brushRef="#br0" timeOffset="101924.479">5691 3343,'9'-81,"-5"0,-3-38,-2 114,2 0,-1 0,0 0,-1 0,1 0,-1 0,0 0,0 0,-1 0,1 0,-1 1,0-1,-3-4,5 9,0 0,0-1,0 1,-1 0,1-1,0 1,0 0,-1 0,1-1,0 1,-1 0,1 0,0-1,-1 1,1 0,0 0,-1 0,1 0,0 0,-1-1,1 1,-1 0,1 0,0 0,-1 0,1 0,-1 0,1 0,0 0,-1 0,1 0,0 1,-1-1,1 0,-1 0,1 0,0 0,-1 1,1-1,0 0,-1 0,1 0,0 1,0-1,-1 0,1 1,0-1,0 0,-1 1,1-1,0 0,0 1,0-1,0 0,0 1,-1-1,1 1,0-1,0 0,0 1,0-1,-6 27,6-24,0 1,0-1,0 1,0-1,1 1,-1-1,1 0,0 1,0-1,0 0,0 0,1 0,-1 1,1-1,0-1,0 1,0 0,0 0,0-1,1 1,-1-1,1 0,0 0,-1 0,1 0,0 0,0 0,0-1,1 0,-1 1,0-1,0 0,1-1,-1 1,1-1,-1 1,0-1,4 0,142 3,-145 0,0-1,0 0,0 1,-1 0,1 0,-1 0,0 0,1 1,-1-1,-1 1,1 0,-1 0,1 0,-1 0,0 0,0 0,-1 0,0 1,1-1,-1 1,-1-1,1 1,-1-1,1 1,-1 0,-1-1,1 1,-1 1,2 5,0 5,13 67,-13-81,0 0,-1 0,1 0,0 0,0 0,0 0,1-1,-1 1,0 0,1 0,-1-1,1 1,-1-1,1 0,0 1,0-1,-1 0,1 0,0 0,0 0,0 0,0-1,0 1,1 0,-1-1,0 0,0 1,0-1,0 0,1 0,-1-1,0 1,0 0,0 0,0-1,7-2,-1 0,0-1,0 0,-1 0,1-1,-1 0,0-1,-1 1,1-1,-1 0,0-1,0 1,-1-1,0-1,0 1,-1-1,0 1,0-1,0 0,-1-1,-1 1,0 0,0-1,0 0,-1-3,1-20,11 52,-10-12,0 0,1 0,0-1,0 1,1-1,0 0,0 0,1-1,0 1,0-1,0 0,1-1,0 0,0 0,0 0,1-1,0 0,2 1,-4-6,0 0,-1-1,1 1,-1-1,1 0,-1-1,0 1,0-1,0 0,0 0,0-1,-1 0,1 1,-1-1,0-1,0 1,-1-1,1 1,-1-1,0 0,0-2,4-2,-1-1,0 0,-1 0,0-1,-1 0,0 0,-1 0,0 0,0 0,-1-1,-1 1,0-3,-2 32,5 85,-3-100,0 1,0-1,0 1,0-1,1 1,-1-1,1 0,0 0,0 0,0 0,0 0,1 0,-1 0,1-1,-1 1,1-1,0 0,0 0,0 0,0 0,1-1,-1 1,0-1,1 0,-1 0,1 0,2 1,5-3,0-1,-1 1,1-1,-1-1,0 0,1-1,-1 0,-1 0,1-1,-1 0,0-1,0 0,0-1,-1 0,0 0,0 0,-1-1,0 0,0-1,-1 1,2-4,-2 4,-1 0,1-1,-1 1,-1-1,1 0,-2 0,1 0,-1-1,1-3,-15 81,11-63,1 1,0-1,0 0,1 0,-1-1,1 1,0 0,1-1,-1 1,1-1,-1 1,2-1,-1 0,0 0,1-1,-1 1,1-1,0 1,0-1,1 0,-1-1,0 1,1-1,0 0,0 0,-1 0,1-1,0 0,2 0,5 2,1 0,0-1,-1-1,1 0,0-1,0-1,0 0,0 0,0-1,-1-1,5-2,-9 3,0-1,0 0,-1 0,0-1,1 1,-1-2,0 1,-1-1,1 0,-1-1,0 0,-1 0,1 0,-1 0,0-1,-1 0,0 0,0 0,0 0,-1-1,0 0,0 1,-1-1,0 0,0 0,0-5,-3 19,1 0,1 0,-1 0,1-1,0 1,0 0,1 0,0-1,0 1,0 0,1-1,-1 0,1 0,1 0,-1 0,1 0,-1-1,1 1,1-1,-1 0,1 0,-1-1,1 1,0-1,0 0,1 0,2 0,10 2</inkml:trace>
  <inkml:trace contextRef="#ctx0" brushRef="#br0" timeOffset="102176.267">7033 2699,'16'0,"12"2,0 1</inkml:trace>
  <inkml:trace contextRef="#ctx0" brushRef="#br0" timeOffset="102809.211">7363 3028,'8'35,"2"0,2-1,1 0,1-1,18 29,-32-61,1 0,-1 0,0 0,1 0,-1 0,1 0,-1 0,1 0,0 0,-1 0,1 0,0 0,0 0,-1-1,1 1,0 0,0 0,0-1,0 1,0-1,0 1,0-1,0 1,0-1,0 0,0 1,0-1,1 0,-1 0,0 0,0 0,0 0,0 0,0 0,1 0,-1 0,0-1,0 1,0 0,0-1,0 1,0-1,0 1,0-1,0 0,0 1,0-1,0 0,-1 0,1 1,0-1,0-1,127-159,-128 160,1 0,-1 0,0 0,1 0,-1 1,1-1,-1 0,1 0,-1 1,1-1,0 0,-1 1,1-1,0 1,-1-1,1 1,0-1,0 1,0-1,-1 1,1 0,0-1,0 1,0 0,0 0,0 0,0-1,0 1,-1 0,1 0,0 1,0-1,0 0,0 0,0 0,0 0,0 1,0-1,-1 0,1 1,0-1,0 1,-1-1,1 1,0-1,0 1,-1 0,1-1,0 2,9 99,-9-96,0 0,0 0,1 0,0 0,0-1,0 1,0-1,1 1,0-1,0 0,0 0,0 0,1 0,-1 0,1-1,0 0,0 1,0-2,1 1,-1 0,1-1,-1 0,1 0,0 0,0-1,0 1,0-1,0 0,0-1,1 1,15-1,1-2,-1 0,0-1,0-1,0 0,0-2,-1-1,0 0,0-2,-1 0,16-11,-34 20,-1-1,1 0,0 1,-1-1,1 1,0-1,-1 1,1-1,0 1,0-1,-1 1,1 0,0 0,0-1,0 1,0 0,0 0,-1 0,1 0,0 0,0 0,0 0,0 0,0 0,-1 0,1 0,0 0,0 1,0-1,0 0,-1 1,1-1,0 1,0-1,-1 1,1-1,0 1,-1-1,1 1,0 0,-1-1,1 1,-1 0,1 0,-1-1,0 1,1 0,-1 0,0 0,1-1,-1 1,0 0,0 0,0 0,0 0,0 0,0-1,0 1,0 0,0 0,0 0,1 2,0 1,0-1,1 0,-1 0,1 0,0 0,0 0,0-1,0 1,0 0,1-1,-1 0,1 1,0-1,-1 0,1 0,0-1,0 1,0-1,1 1,-1-1,0 0,0 0,1 0,-1-1,1 1,-1-1,0 0,1 0,-1 0,1 0,-1 0,1-1,-1 0,0 0,1 0,1-1,7 0,-1 0,1-1,-1 0,1-1,-1-1,0 0,-1 0,1-1,-1 0,0-1,-1 0,0-1,0 0,3-3,-11 9,1 0,-1 0,0 0,0 0,0 0,0 0,0-1,0 1,-1 0,1-1,-1 1,1 0,-1-1,0 1,0-1,0 1,0 0,0-1,-1 1,1-1,-1 1,1 0,-1 0,0-1,0 1,0 0,0 0,-1 0,1 0,0 0,-1 0,0 0,1 1,-1-1,0 0,-1 0,-78-46,69 44,0 0,-1 1,1 1,-1 0,0 0,0 1,0 1,0 0,1 1,-1 0,-11 3,18-2,-1-1,1 2,0-1,0 0,0 1,0 0,0 1,0 0,1-1,-1 2,1-1,0 0,1 1,-1 0,1 0,0 1,0-1,0 1,1 0,0 0,0 0,1 0,-1 3,1-4,0 0,1 0,-1 1,1-1,1 1,-1-1,1 1,0-1,0 1,1-1,0 1,0-1,0 1,0-1,1 0,0 1,0-1,0 0,1 0,0-1,0 1,0 0,0-1,1 0,-1 0,1 0,0 0,1-1,-1 1,1-1,-1 0,3 1,29 9,-1-5</inkml:trace>
  <inkml:trace contextRef="#ctx0" brushRef="#br0" timeOffset="103055.569">8310 2725,'-16'-4,"-7"2,1 5,1 8,4 6,5 8,10 6,8 4,5-4</inkml:trace>
  <inkml:trace contextRef="#ctx0" brushRef="#br0" timeOffset="103222.51">8402 3199,'18'13,"11"7,6 3,7-4,5-6,5-11,2-9,-10-4</inkml:trace>
  <inkml:trace contextRef="#ctx0" brushRef="#br0" timeOffset="56889.114">15246 1738,'0'15,"0"13,-2 7,-1 3,-2 0,-1-3,2-5,1-8</inkml:trace>
  <inkml:trace contextRef="#ctx0" brushRef="#br0" timeOffset="57385.19">15180 1475,'9'-4,"1"0,0 1,-1 0,1 1,0 0,0 1,0 0,0 0,1 1,-1 1,0-1,0 2,0-1,0 1,0 1,-1 0,1 0,-1 1,1 0,-1 1,0 0,-1 0,1 1,-1 0,-1 0,1 1,-1 0,0 1,0-1,-1 1,0 1,-1-1,2 4,-1 6,-2 1,0-1,-1 1,-1 0,-1 0,0 1,-1-1,-2 0,0 0,-2 7,-2 38,6-61,-1-1,0 1,1-1,0 1,0-1,-1 1,2-1,-1 1,0 0,0-1,1 1,-1-1,1 1,0-1,0 0,0 1,0-1,0 0,1 1,-1-1,0 0,1 0,0 0,0 0,-1-1,1 1,0 0,0-1,0 1,1-1,-1 0,0 0,1 0,-1 0,0 0,1 0,-1 0,1-1,-1 0,1 1,0-1,-1 0,1 0,0 0,7-3,1-1,-1 0,-1 0,1-1,-1 0,0-1,0 0,0 0,-1-1,0 0,0-1,-1 1,0-2,0 1,-1-1,0 0,0 0,-1 0,-1-1,1 0,-2 0,1 0,-1 0,0-6,-5-11,-2 33,1 0,0 0,0 1,1-1,0 1,0-1,0 1,1 0,0-1,1 1,-1 0,1 0,0 0,1 0,0 0,0-1,0 1,1 0,0-1,0 1,1-1,0 0,0 1,0-1,1-1,0 1,0 0,0-1,1 0,0 0,0 0,5 3,-4-5,0 0,1 1,0-2,-1 1,1-1,0 0,0-1,0 0,1 0,-1 0,0-1,0 0,0 0,1-1,-1 0,0 0,0-1,4-1,21-8</inkml:trace>
  <inkml:trace contextRef="#ctx0" brushRef="#br0" timeOffset="57836.732">16036 1553,'22'5,"1"-1,0-2,1 0,-1-2,0-1,0 0,0-2,22-5,-35 7,0 0,-1-1,0-1,1 0,-1 0,0-1,0 0,-1 0,1-1,-1 0,0 0,-1-1,1 0,-1-1,0 0,-1 0,1 0,-1-1,-1 0,1 0,-2 0,1-1,-1 1,0-1,2-7,-4 10,-1 1,1-1,-1 0,1 1,-2-1,1 0,-1 0,0 0,0 0,0 1,-1-1,0 0,0 0,0 1,-1-1,0 0,0 1,0 0,-1-1,0 1,0 0,0 0,-1 1,1-1,-1 1,0 0,-1 0,1 0,-1 0,1 1,-1-1,-1 1,1 3,1-1,0 2,0-1,0 0,0 1,0 0,0 0,0 0,0 0,0 1,0 0,1 0,-1 0,0 0,1 0,0 1,0-1,-1 1,1 0,1 0,-1 0,0 0,1 1,0-1,0 1,0-1,0 1,0 0,1 0,-1 0,1 0,0 3,-13 37,3 1,1 1,3-1,1 1,3 1,1-1,3 15,-1-38,5 158,19 117,3 45,-28-275,1-68,0-1,0 1,0-1,0 1,0-1,0 0,0 1,0-1,0 1,0-1,-1 1,1-1,0 1,0-1,-1 1,1 0,0-1,-1 1,1-1,0 1,-1 0,1-1,-1 1,1 0,0-1,-1 1,1 0,-1 0,1-1,-1 1,1 0,-1 0,1 0,-1 0,1-1,-1 1,1 0,-1 0,0 0,1 0,-1 0,1 1,-1-1,1 0,-1 0,1 0,-1 0,1 1,-1-1,1 0,-1 0,1 1,0-1,-1 0,1 1,-1-1,1 0,0 1,-1-1,1 1,0-1,-1 1,1-1,0 1,0-1,-1 1,1 0,-10-21</inkml:trace>
  <inkml:trace contextRef="#ctx0" brushRef="#br0" timeOffset="58024.19">16036 2054,'13'-5,"16"-3,16-1,12 0,10-2,4-1,-1 0,-12 1</inkml:trace>
  <inkml:trace contextRef="#ctx0" brushRef="#br0" timeOffset="58184.76">16654 1988,'3'0,"2"0,3 0,2 0,0 0</inkml:trace>
  <inkml:trace contextRef="#ctx0" brushRef="#br0" timeOffset="52689.98">9587 1948,'74'-298,"-72"286,7-27,-2 1,-1-1,-3 0,-1 0,-1-7,-1 45,1 0,-1 0,0 0,1 0,-1 0,0-1,0 1,1 0,-1 0,0 0,0 0,0 0,0 0,-1-1,1 1,0 0,0 0,-1 0,1 0,-1 0,1 0,-1 0,1 0,-1 0,1 0,-1 0,0 0,0 1,1-1,-1 0,0 0,0 1,0-1,0 0,0 1,0-1,0 1,0 0,0-1,0 1,0 0,0-1,0 1,0 0,-1 0,1 0,0 0,0 0,0 0,0 0,0 0,0 1,0-1,-1 0,1 1,0-1,0 1,-6 9,0 0,1 1,1-1,0 1,0 0,1 1,0-1,1 1,1 0,0 0,0 0,1 0,1 0,0 3,0-13,-4 27,3 1,0-1,2 1,1 0,1-1,1 0,2 0,1 0,1-1,2 0,1 0,11 19,-18-40,0 1,1-1,0-1,0 1,0-1,1 1,0-2,1 1,-1-1,1 0,0 0,0-1,0 1,1-2,0 1,0-1,0 0,0-1,0 0,0 0,0-1,1 0,-1-1,6 1,11-6</inkml:trace>
  <inkml:trace contextRef="#ctx0" brushRef="#br0" timeOffset="52937.845">9482 1593,'0'2,"11"1,19 0,23-1,20-2,18-4,11-4,4 0,-7 1,-20 2</inkml:trace>
  <inkml:trace contextRef="#ctx0" brushRef="#br0" timeOffset="53434.372">10113 2067,'6'-73,"-2"52,-2 0,0-1,-1 1,-1-1,-1 1,-1 0,-1-1,-1 1,-3-6,-14-4,21 30,-1 1,1-1,0 1,-1 0,1-1,-1 1,1-1,-1 1,1 0,-1-1,1 1,-1 0,1-1,-1 1,1 0,-1 0,1 0,-1-1,0 1,1 0,-1 0,1 0,-1 0,0 0,1 0,-1 0,1 0,-1 1,0-1,1 0,-1 0,1 0,-1 1,1-1,-1 0,1 0,-1 1,1-1,-1 1,1-1,-1 0,1 1,-1-1,1 1,0-1,-1 1,1-1,0 1,0-1,-1 1,1-1,0 1,0 0,0-1,0 1,-1-1,1 1,0 2,-1-1,0 1,1-1,-1 1,1 0,0-1,0 1,0 0,0-1,0 1,1 0,-1-1,1 1,-1-1,1 1,0-1,0 1,0-1,1 0,-1 1,1-1,-1 0,1 0,-1 0,1 0,0 0,0 0,0-1,0 1,1-1,-1 1,0-1,1 0,-1 0,0 0,1 0,96 24,65-11,-161-13,0 0,0 0,0 1,0-1,-1 1,1 0,-1 0,1 0,-1 0,0 0,0 0,0 1,0-1,0 1,0-1,-1 1,1 0,-1 0,0 0,0 0,0 0,0 0,0 0,-1 0,1 0,-1 0,0 0,0 0,0 1,0-1,-1 0,1 0,-1 0,0 0,0 0,-1 1,2 49,2-50,0 1,1-1,-1 0,0 0,1 0,0 0,0 0,0 0,0-1,0 1,0-1,1 0,-1 0,1 0,0 0,-1-1,1 0,0 1,0-1,0-1,0 1,0 0,0-1,0 0,0 0,0 0,0-1,0 1,0-1,35-1,0-1,0-2,35-9,-13 1</inkml:trace>
  <inkml:trace contextRef="#ctx0" brushRef="#br0" timeOffset="53822.702">10995 1870,'-18'-10,"0"1,0 1,-1 1,0 0,0 2,0 0,-1 1,0 1,0 1,0 0,-14 2,30 1,0-1,-1 1,1 0,0 0,0 1,0-1,0 1,1 0,-1 0,0 0,1 1,-1-1,1 1,0 0,0 0,0 0,0 0,1 0,-1 1,1-1,0 1,0-1,0 1,0 0,0 0,1 0,0 0,0 0,0 1,1-1,-1 0,1 0,0 0,0 1,0-1,1 0,-1 0,2 3,-1-2,1 1,0-1,0 0,1 1,0-1,-1 0,2-1,-1 1,0 0,1-1,0 0,0 0,0 0,1 0,-1-1,1 0,0 0,0 0,0 0,0-1,1 0,-1 0,0 0,1-1,0 0,2 1,3-1,-1 1,1-1,0-1,0 0,0 0,0-1,0 0,0-1,-1 0,1-1,-1 0,1-1,5-3,-9 3,0 0,-1 0,0-1,0 0,0 0,0 0,-1-1,0 0,0 0,-1 0,1-1,-1 1,-1-1,1 0,-1 0,0 0,-1-1,0 1,0-1,0 1,-1-1,0 0,-1 1,0-1,0 0,-1-3,-9-5,-2 38,10-17,0 1,1-1,-1 1,1-1,1 1,-1 0,1-1,0 1,1 0,-1-1,1 1,0 0,0-1,1 1,-1-1,1 0,1 1,-1-1,1 0,0 0,0 0,0-1,1 1,-1-1,1 0,0 0,0 0,1 0,3 1,59 18,-34-19</inkml:trace>
  <inkml:trace contextRef="#ctx0" brushRef="#br0" timeOffset="54219.752">11324 1777,'-11'92,"11"-83,1-1,0 1,0 0,1-1,0 1,1-1,0 0,0 0,0 0,1 0,2 2,-4-7,0 0,0 0,0 0,0 0,0 0,1-1,-1 1,1-1,-1 0,1 0,0 0,0 0,0 0,0-1,1 1,-1-1,0 0,1 0,-1 0,0 0,1-1,-1 1,1-1,-1 0,1 0,0 0,-1-1,1 1,0-1,4-3,0 0,-1-1,1 0,-1 0,0-1,-1 0,1 0,-1-1,-1 1,1-1,-1-1,0 1,0-1,-1 0,0 0,-1 0,0 0,0-1,-1 1,0-1,0 0,-1 1,0-1,0-2,0 4,-4-53,-11 74,12-8,-1 0,1 1,0-1,1 1,-1 0,1 0,1-1,-1 1,1 0,0 0,1 0,0 0,0-1,0 1,1 0,0-1,0 1,0-1,1 1,0-1,1 0,-1 0,1-1,0 1,1-1,-1 0,1 0,0 0,0-1,0 1,1-1,0-1,4 3,98 34,-51-28</inkml:trace>
  <inkml:trace contextRef="#ctx0" brushRef="#br0" timeOffset="54640.744">12127 1686,'-21'1,"0"1,0 2,0 0,0 1,1 1,0 1,0 0,1 2,0 0,0 1,-4 5,-22 25,44-39,1 0,-1 0,0 1,0-1,1 0,-1 0,1 1,-1-1,1 0,-1 1,1-1,0 1,0-1,0 0,0 1,0-1,0 1,0-1,0 1,0-1,1 0,-1 1,0-1,1 0,0 1,-1-1,1 0,0 0,-1 1,1-1,0 0,0 0,0 0,0 0,0 0,0 0,0 0,1 0,-1-1,0 1,14 7,0-1,0 0,1-1,-1-1,1-1,1 0,-1-1,11 0,-11 0,23 3,-25-5,-1 1,1 0,-1 1,0 0,0 1,0 1,0 0,7 4,-19-8,0-1,0 1,1 0,-1 0,0-1,-1 1,1 0,0 0,0 0,0 0,0 0,-1 0,1 0,0 0,-1 0,1 1,-1-1,1 0,-1 0,0 0,1 1,-1-1,0 0,0 0,0 1,0-1,0 0,0 1,0-1,-1 0,1 0,0 1,-1-1,1 0,-1 0,1 0,-1 0,0 1,-37 36,18-25,-1-1,-1-1,0-1,0-1,-1-1,0-1,0-1,-25 2,-2-10,42-5</inkml:trace>
  <inkml:trace contextRef="#ctx0" brushRef="#br0" timeOffset="55067.664">12245 1843,'113'-107,"-65"65,-2-2,-2-2,-1-2,-3-2,7-16,-6-32,-40 94,-1 0,1 1,-1-1,0 0,0 0,0 0,0 0,-1 1,1-1,-1 0,0 0,0 1,-1-1,1 0,-1 1,1 0,-1-1,0 1,-1 0,1 0,0 0,-1 0,0 0,1 1,-1-1,0 1,-2-2,1 1,-1 0,0 0,0 1,0-1,0 1,0 0,-1 0,1 1,0 0,-1 0,1 0,-1 0,0 1,1 0,-1 0,1 0,-1 1,1 0,-1 0,1 1,-1-1,1 1,0 0,0 1,0-1,0 1,0 0,1 0,-1 0,1 1,0 0,0-1,0 2,0-1,-2 4,1 10,0-1,1 1,1 0,1 0,0 0,2 0,0 0,1 0,0 0,2 0,0 2,73 528,-69-491,-3 0,-2 0,-3 1,-2-1,-3 0,-7 24,-4-37,10-39</inkml:trace>
  <inkml:trace contextRef="#ctx0" brushRef="#br0" timeOffset="56357.875">12469 2067,'161'-109,"-111"79,-1-3,-2-2,31-30,-73 61,0 0,-1 1,0-1,0 0,-1 0,1 0,-1-1,0 1,0-1,0 0,-1 0,0 0,0 0,1-2,-4 6,-1-1,1 0,-1 0,1 1,-1-1,0 1,1 0,-1-1,0 1,0 0,0 0,0 0,0 0,0 0,0 1,0-1,0 1,-1-1,1 1,0 0,0 0,0 0,-1 0,1 0,0 0,0 0,0 1,-1-1,1 1,0 0,-1 0,-2 0,0 0,0 0,0 0,0 0,0 1,1 0,-1 0,0 0,1 0,0 1,-1-1,1 1,0 1,1-1,-1 0,1 1,-1 0,1 0,0 0,0 0,1 0,-1 0,1 1,0 0,0-1,0 1,1 0,0 0,0 0,0 0,0 0,1 0,0 0,0 0,0 0,1 0,-1 0,1 0,1 1,3 5,1-1,1 1,-1-1,2 0,-1 0,2-1,-1 0,1-1,0 0,1 0,0-1,0 0,0-1,1 0,0 0,0-1,1-1,5 2,-12-4,-1 0,1 0,0-1,0 1,-1-1,1 0,0 0,0-1,0 1,0-1,0 0,0-1,0 1,0-1,0 0,0 0,0-1,0 1,-1-1,1 0,-1 0,1-1,-1 1,0-1,0 0,0 0,0-1,-1 1,1-1,-1 1,0-1,0 0,1-1,1-9,0 1,-1-1,0 1,-1-1,0-1,-1 1,-1 0,0 0,-1-1,-1-8,1-8,0 27,-1 3,1-1,0 1,-1-1,1 0,0 1,0-1,0 1,0-1,0 1,1-1,-1 0,0 1,1-1,-1 1,1-1,0 1,-1 0,1-1,0 1,0-1,0 1,0 0,0 0,0 0,0 0,0 0,1 0,-1 0,0 0,1 0,-1 0,0 1,1-1,1 0,99 15,-59-8,-26-5,-1 1,0 1,0 0,0 1,0 1,-1 1,1 0,12 8,-24-11,0 1,-1 1,0-1,0 0,0 1,0 0,-1 0,0 0,0 0,0 0,0 0,-1 0,0 0,0 1,-1-1,1 1,-1-1,0 0,-1 1,1-1,-1 1,0-1,0 0,-1 0,1 0,-1 0,-1 1,-5 67,9-71,-1-1,0 1,1 0,0-1,-1 1,1-1,0 1,0-1,-1 0,1 1,0-1,1 0,-1 1,0-1,0 0,0 0,1 0,-1 0,0 0,1-1,-1 1,1 0,-1 0,1-1,0 1,-1-1,1 0,-1 1,1-1,0 0,-1 0,1 0,0 0,-1 0,1-1,0 1,-1 0,1-1,0 0,65-20,-57 16,0 0,-1-1,1 0,-1-1,-1 0,1-1,-1 1,-1-1,1-1,-1 0,-1 0,0 0,0-1,-1 0,0 0,0 0,-1 0,-1-1,0 0,0 0,-1 0,0 0,-1 0,0-9,-2 20,1 0,0 0,0 0,0 0,0 0,0 0,-1 0,1 0,0 0,0 0,0 0,0 0,-1 0,1 0,0 0,0 0,0-1,0 1,-1 0,1 0,0 0,0 0,0 0,0 0,0 0,0 0,-1-1,1 1,0 0,0 0,0 0,0 0,0 0,0-1,0 1,0 0,0 0,0 0,0 0,0-1,0 1,-6 17,4-7,1 1,0 0,1 0,0 0,0-1,1 1,1 0,-1 0,2-1,1 5,-3-11,0-1,1 1,-1-1,1 1,0-1,0 1,0-1,1 0,-1 0,1 0,-1 0,1 0,0-1,0 0,0 1,1-1,-1 0,1 0,-1-1,1 1,-1-1,1 1,0-1,0 0,-1-1,1 1,0-1,0 0,0 1,2-2,0 1,1-1,0-1,0 1,-1-1,1 0,-1-1,1 1,-1-1,0-1,0 1,0-1,-1 0,1 0,-1-1,0 1,0-1,-1 0,1-1,-1 1,6-8,-1-1,-1 1,0-2,-1 1,0-1,-1 0,1-8,-1 11,-5 25,-1-3,1-2,0 1,0-1,1 1,1-1,-1 0,1 0,1 0,-1 0,1-1,1 1,-1-1,1 0,1 0,-1 0,1-1,0 0,1 0,-1-1,1 0,0 0,1 0,-1-1,1 0,0 0,0-1,0 0,0-1,0 1,1-2,-1 1,1-1,7 0,-4 1,1-1,0-1,0 0,0 0,0-1,0-1,0 0,0-1,-1-1,1 0,-1 0,0-1,0-1,-1 0,0 0,0-1,0-1,-1 1,0-2,0 0,-1 0,0 0,-1-1,0-1,-1 1,0-1,0-1,2-6,1-15,-3 0,0-1,-2 0,-2 0,-1 0,-1 0,-2-1,-1 1,-2 0,-3-7,5 24,0 1,0 0,-2 0,0 0,-1 0,0 1,-2 0,1 0,-2 0,0 1,-1 0,0 1,-1 0,-1 0,-7-7,13 17,1 0,-1 0,0 1,0-1,0 1,0 0,0 1,0-1,0 1,0 0,-1 0,1 1,0 0,-1 0,1 0,-1 0,1 1,0 0,0 0,-1 0,1 1,0 0,0 0,0 0,1 0,-1 1,0 0,1 0,0 0,-1 1,1-1,1 1,-1 0,-2 3,-6 10,2 0,0 1,1 0,0 0,2 1,0 0,1 0,1 1,1 0,0 0,2 0,0 0,2 0,0 0,1 0,1 0,1 0,0 0,2 0,4 9,-5-12,1 0,0 0,2-1,0 0,0 0,2-1,0 0,1 0,0-1,1-1,0 0,1 0,1-1,0 0,1-1,0-1,1 0,-1-1,2-1,5 2,48 12,-4-8</inkml:trace>
  <inkml:trace contextRef="#ctx0" brushRef="#br0" timeOffset="104788.36">9666 3290,'16'-32,"0"-9,-2-1,-1 0,-3 0,-1-2,-2 1,-2-1,-1-41,-14 21,10 63,0-1,-1 1,1 0,-1-1,1 1,-1 0,1 0,-1-1,0 1,0 0,0 0,1 0,-1 0,0 0,0 0,-1 0,1 1,0-1,0 0,0 0,0 1,-1-1,1 1,0-1,-1 1,1 0,0-1,-1 1,1 0,0 0,-1 0,1 0,-1 0,1 0,0 0,-1 1,1-1,0 0,-1 1,1-1,0 1,0 0,-1-1,1 1,-3 1,1 0,0 1,-1-1,1 0,0 1,1 0,-1-1,0 1,1 0,-1 0,1 1,0-1,0 0,1 1,-1 0,1-1,-1 1,1 0,0-1,0 1,1 0,-1 0,1 0,0 0,0 0,1 2,2-2,0 0,0-1,0 0,1 0,0 0,0 0,-1 0,2-1,-1 1,0-1,0 0,1-1,-1 1,1-1,-1 0,1 0,0 0,58 12,55 20,-114-30,0 1,1 0,-2 1,1-1,0 1,-1-1,0 1,0 0,-1 0,1 1,-1-1,0 0,0 1,-1-1,0 1,0 0,0-1,0 1,-1 0,0 0,-1 0,1-1,-1 2,2 20,0-14,1 0,0 0,0 0,1 0,1-1,0 1,1-1,1 0,0 2,-4-11,1 1,-1 0,1-1,-1 0,1 1,0-1,0 0,1 0,-1-1,1 1,-1-1,1 1,0-1,0-1,0 1,0 0,0-1,0 0,0 0,0 0,1 0,-1-1,0 0,1 1,-1-2,0 1,1 0,-1-1,1 0,8-3,0 0,0 0,-1-2,0 1,0-1,-1-1,1 0,-1-1,-1 0,0-1,0 0,0-1,-1 1,-1-2,0 1,0-1,-1-1,0 1,-1-1,0 0,2-9,-1-47,-7 66,0 0,0 1,0-1,0 0,-1 0,1 1,-1-1,1 0,-1 1,1-1,-1 0,0 1,0-1,0 1,0-1,0 1,0-1,0 1,-1 0,1 0,0 0,-1-1,1 1,-1 0,1 1,-1-1,0 0,1 0,-1 1,0-1,1 1,-1-1,0 1,0 0,1 0,-2 0,-2 1,0 1,-1 0,1 0,0 1,1-1,-1 1,0 0,1 0,-1 1,1 0,0-1,1 1,-1 0,0 1,1-1,0 1,0 0,1-1,-1 1,1 0,0 1,0-1,1 0,-1 0,1 4,-2-2,1 0,0 1,0-1,1 1,0-1,0 1,1 0,0-1,0 1,1 0,0-1,1 1,-1-1,1 1,1-1,-1 0,1 0,0 0,1 0,0-1,0 1,0-1,1 0,0 0,0 0,6 4,2-2,0-1,1-1,0 0,0 0,1-2,0 0,-1 0,1-1,0-1,1-1,-1 0,0-1,0 0,10-3,36-2</inkml:trace>
  <inkml:trace contextRef="#ctx0" brushRef="#br0" timeOffset="105200.304">10680 3054,'-7'-1,"1"1,0 1,0-1,-1 1,1 0,0 0,0 1,0 0,0 0,1 0,-1 1,0 0,1 0,0 0,0 1,0 0,0 0,0 0,1 0,0 1,0 0,0-1,0 2,1-1,0 0,0 1,0-1,1 1,0 0,0 0,0 0,1 0,0 0,0 0,0 0,1 1,0-1,0 0,1 0,0 1,0-1,0 0,1 0,0 0,0 0,1 2,0-4,0 0,0 0,1 0,-1-1,1 1,0-1,0 0,0 0,0-1,0 1,1-1,-1 0,1 0,-1 0,1-1,0 1,0-1,0 0,-1-1,1 1,0-1,0 0,0 0,0-1,5 0,1 0,-1-1,-1 0,1 0,0-1,0 0,-1-1,0 0,0-1,0 0,2-2,-4 3,-1-1,0 1,1-1,-2-1,1 1,-1-1,0 0,0 0,0-1,-1 1,0-1,-1 0,1 0,-1 0,0-1,-1 1,0-1,0 0,-1 1,0-1,0 0,-1 0,0 0,0 1,-1-1,0 0,0 0,-1 1,0-1,-3-7,-21-13,26 28,-1 0,0 0,0 0,0-1,1 1,-1 0,0 0,0 0,1 0,-1 0,0 0,0 1,0-1,1 0,-1 0,0 0,1 1,-1-1,0 0,0 1,1-1,-1 1,0-1,1 1,-1-1,1 1,-1-1,1 1,-1-1,1 1,-1 0,1-1,0 1,-1 0,1-1,0 1,-1 0,1 0,0-1,0 1,0 0,0 0,0 0,0-1,0 1,0 0,-2 6,2-1,-1 1,0 0,1-1,1 1,-1 0,1-1,0 1,0 0,1-1,0 1,0-1,1 0,-1 0,1 0,1 0,-1 0,1-1,0 1,0-1,1 0,-1 0,1-1,1 1,8 7,1 0,0-2,0 0,1 0,0-2,1 0,0 0,5 0,34 9,-5-6</inkml:trace>
  <inkml:trace contextRef="#ctx0" brushRef="#br0" timeOffset="106151.841">11297 3054,'-5'-3,"-1"1,0 0,1 1,-1-1,0 1,0 0,0 1,0-1,0 1,-1 0,1 1,0-1,0 1,1 1,-1-1,0 1,0 0,1 0,-1 1,1-1,-1 1,1 1,0-1,0 1,1-1,-1 1,1 1,0-1,0 1,0-1,0 1,-1 3,2-2,0 0,1 0,0 0,0 1,0-1,1 0,0 1,0-1,0 1,1 0,0-1,0 1,1-1,0 1,0-1,1 1,-1-1,1 0,1 0,-1 1,1-1,0-1,0 1,1 0,0-1,0 0,0 0,0 0,1 0,0-1,0 0,0 0,1 0,-1-1,1 1,6 1,0 1,1-2,0 0,0 0,1-1,-1-1,1 0,-1-1,1-1,0 0,-1 0,1-2,-1 1,1-2,-1 0,0 0,0-2,0 1,0-1,-1-1,4-3,-1 1,0-2,0 0,-1-1,-1 0,1-1,-2 0,0-1,0-1,-1 0,-1 0,-1-1,0 0,0-1,-2 0,4-10,1-18,-3-1,-1 0,-2 0,-2-1,-3 0,-1 1,-5-33,4 37,-2 0,-2 0,-2 1,-1 0,-13-36,-12 20,31 56,1 0,-1 0,1 0,-1 0,0 0,1 1,-1-1,0 0,1 1,-1-1,1 1,-1 0,1-1,-1 1,1 0,0 0,-1 0,1 0,0 0,0 0,-1 0,1 1,0-1,0 0,0 1,1-1,-1 1,0-1,0 1,1-1,-1 1,1-1,-1 1,1-1,0 1,0 0,0-1,0 1,0 0,0-1,0 2,-6 36,1 0,2 1,1 0,3-1,1 1,1 0,5 12,-1-3,1 1,3-1,2-1,2 0,2-1,2-1,10 16,-23-51,1 1,1-1,-1 0,2-1,0 0,0 0,4 3,-11-11,1 0,0 0,-1 0,1 0,0 0,0-1,0 1,0-1,0 0,1 1,-1-2,0 1,1 0,-1-1,0 1,1-1,-1 0,0 0,1-1,-1 1,0 0,1-1,-1 0,0 0,1 0,-1 0,0-1,0 1,0-1,2-1,7-7,-1 0,0 0,0-1,-1-1,-1 1,0-1,6-11,13-18,-27 42,0 0,0-1,0 1,0 0,-1 0,1 0,0 0,0-1,-1 1,1 0,-1 0,1 0,-1 0,1 0,-1 1,0-1,1 0,-1 0,0 0,0 0,0 0,0 0,0 1,0-1,0 0,0 0,0 0,-1 0,1 0,0 0,-1 0,1 0,-1 1,1-1,0 12,0 0,0 0,2-1,-1 1,2-1,0 1,0-1,1 1,-2-9,0 0,0 0,0 0,0 0,1 0,0 0,0-1,0 1,0-1,0 0,1 0,-1 0,1 0,0-1,0 1,0-1,0 0,0 0,0 0,1-1,-1 0,1 0,4 1,-3-1,0-1,1 0,-1 0,1 0,-1-1,0 0,1 0,-1-1,0 1,0-2,0 1,0 0,0-1,-1 0,1-1,-1 1,0-1,0 0,0 0,0-1,-1 1,4-6,0 1,-1-1,0 0,-1-1,0 1,0-1,-1 0,-1-1,0 1,-1-1,0 0,1-8,0-88,-7 157,3-49,10 144,-9-138,0-1,1 1,-1-1,1 1,1-1,-1 0,1 0,-1 0,2 0,-1 0,0-1,1 1,0-1,0 0,0 0,0-1,1 1,0-1,-1 0,1 0,0 0,1-1,-1 0,0 0,16 3</inkml:trace>
  <inkml:trace contextRef="#ctx0" brushRef="#br0" timeOffset="106371.715">11417 2711,'8'-2,"20"-1,24 1,29-1,24 2,24 0,15 2,7 2,-22 0</inkml:trace>
  <inkml:trace contextRef="#ctx0" brushRef="#br0" timeOffset="107337.241">12824 3172,'-12'-11,"-2"1,1 1,-1 0,-1 0,1 2,-1 0,-1 0,-6-1,16 6,0 1,-1-1,1 1,-1 0,1 0,-1 1,0 0,1 0,-1 1,1-1,-1 1,1 1,-1-1,1 1,0 1,0-1,0 1,0 0,0 0,0 0,1 1,-2 1,5-3,-1 0,1 0,-1 0,1 0,0 1,0-1,0 1,1-1,-1 1,0 0,1-1,0 1,0 0,0 0,0 0,0 0,0 0,1 0,-1 0,1 1,0-1,0 0,0 0,1 0,-1 0,1 0,-1 0,1 0,0 0,0 0,0 0,1 0,-1 0,1-1,0 1,-1-1,1 1,0-1,0 0,1 1,-1-1,0 0,1 0,0-1,-1 1,1-1,0 1,1 0,4 1,0-1,0 0,0 0,0-1,0 0,0 0,0-1,0 0,0-1,0 1,0-2,0 1,0-1,0 0,0-1,-1 0,1 0,-1 0,0-1,0 0,0-1,0 1,-1-1,0-1,0 1,0-1,-1 0,0 0,0-1,0 0,-1 1,0-2,0 1,-1 0,0-1,0 1,0-5,-1 8,0-1,0 0,-1 0,0 0,0 1,0-1,-1 0,1 0,-1 0,0 0,-1 0,1 0,-1 0,0 0,0 0,-2-3,2 8,1 0,-1 0,0 1,0-1,1 0,-1 0,0 0,0 0,1 1,-1-1,0 0,1 1,-1-1,0 1,1-1,-1 1,0-1,1 1,-1-1,1 1,-1-1,1 1,0 0,-1-1,1 1,-1 0,1-1,0 1,0 0,-1 0,1-1,0 1,0 0,0 0,0-1,0 1,0 0,0 0,0-1,0 1,0 0,1 0,-3 5,1-1,1 1,-1 0,1 0,0 0,0-1,1 1,0 0,0 0,0-1,1 1,0 0,0-1,0 0,1 1,-1-1,1 0,0 0,1 0,-1-1,1 1,0-1,0 0,1 0,-1 0,1-1,0 0,0 0,0 0,0 0,0-1,1 1,-1-2,1 1,0 0,4 0,1 0,-1-1,1 0,0-1,-1 0,1 0,-1-1,1 0,-1-1,1-1,-1 1,0-1,0-1,0 0,-1-1,1 1,-1-2,0 1,0-1,-1-1,0 0,0 0,-1 0,1-1,-2 0,1-1,-1 1,0-1,-1-1,2-3,3-18,-1 0,-1 0,-2-1,-1 0,-2 0,-1 0,-1-1,-3-13,2 40,1-12,0-10,-1 0,-2 0,0 0,-2 1,-1-1,-5-18,9 44,1 0,0 1,0-1,-1 0,1 0,-1 0,0 1,1-1,-1 0,0 0,0 1,0-1,0 1,0-1,0 1,-1-1,1 1,-1 0,1 0,0 0,-1 0,0 0,1 0,-1 0,0 0,1 0,-1 1,0-1,0 1,0-1,1 1,-1 0,0 0,0 0,0 0,0 0,0 0,0 0,1 1,-5 3,1 1,0 0,0 0,1 0,0 1,-1-1,2 1,-1 0,1 0,0 1,0-1,1 1,0-1,0 1,0 0,1 0,1-6,-7 25,1 1,1-1,2 1,0 0,2 0,1 1,2-1,0 0,1 0,2-1,1 1,4 8,-5-19,0-1,1 0,0-1,1 1,1-1,0-1,1 0,1 0,0 0,1-1,0-1,0 0,1-1,1 0,0 0,0-1,1-1,0-1,0 0,1 0,9 1,-15-5,1 0,0-1,0-1,0 0,0 0,0-1,0 0,0-1,0 0,-1 0,1-1,0-1,0 1,-1-2,0 1,1-1,-1-1,-1 1,1-2,-1 1,0-1,0 0,0-1,-1 0,0 0,-1 0,1-1,-1 0,-1-1,0 1,0-1,3-7,11-66,-30 126,9-27,0 0,2 0,0 0,1 0,0-1,2 1,1 4,-3-15,1 0,0 0,1 0,-1 0,1 0,0 0,0-1,1 0,0 1,0-1,0-1,1 1,-1-1,1 1,0-1,0 0,1-1,-1 0,1 0,4 2,21 5,-2-6</inkml:trace>
  <inkml:trace contextRef="#ctx0" brushRef="#br0" timeOffset="107503.701">13667 2711,'9'7,"12"7,11 5,0-1</inkml:trace>
  <inkml:trace contextRef="#ctx0" brushRef="#br0" timeOffset="109291.105">13904 3028,'0'-9,"-1"4,0 0,1 1,0-1,0 0,0 0,0 0,1 1,0-1,0 0,0 1,1-1,-1 0,1 1,0 0,0-1,1 1,-1 0,1 0,0 0,0 1,0-1,-1 4,0-1,0 1,0-1,0 1,-1 0,1 0,0 0,0 0,0 0,0 0,0 0,-1 1,1-1,0 1,0-1,0 1,-1 0,1-1,0 1,-1 0,1 0,-1 0,1 1,-1-1,1 0,-1 1,0-1,0 0,1 1,34 48,-24-28,0 2,-2-1,-1 2,0-1,-2 1,-1 0,-1 1,-1-1,-2 1,0 0,-2 0,-1 6,-5 53,-5-1,-3 0,-5 4,18-83,-3 15,0 0,1 0,1 1,1-1,2 18,-1-33,0-1,1 0,0 0,-1 1,1-1,1 0,-1 0,0 0,1 0,0 0,0-1,0 1,1 0,-1-1,1 1,0-1,0 0,0 0,0 0,0-1,1 1,-1-1,1 1,0-1,0 0,0-1,0 1,0-1,0 1,2-1,-2 0,0 0,0-1,0 0,0 1,0-1,0-1,0 1,-1 0,1-1,0 0,0 0,0 0,0 0,-1-1,1 0,-1 1,1-1,-1-1,1 1,-1 0,0-1,0 1,0-1,-1 0,1 0,-1 0,1-1,-1 1,0 0,0-2,3-5,0-1,-1 0,-1 0,1 0,-2 0,1 0,-2 0,1-1,-2 1,0-2,0-11,-2 0,-1-1,-1 1,0 1,-2-1,-1 1,-1 0,-1 0,-1 1,-1 0,-1 1,-1 0,0 1,-2 1,0 0,-7-6,-73-41,89 57,25 9,-11 0,59-2,1-2,-1-4,-1-3,1-2,2-4,-65 16,4-1,-1 0,0 0,1 0,-1-1,0 0,-1-1,1 1,0-1,-1 0,0-1,2-1,-8 6,1-1,-1 1,1-1,-1 1,1-1,-1 1,1-1,-1 0,0 1,1-1,-1 0,0 1,1-1,-1 0,0 1,0-1,0 0,0 1,1-1,-1 0,0 1,0-1,0 0,-1 0,1 1,0-1,0 0,0 1,0-1,-1 0,1 1,0-1,-1 0,1 1,0-1,-1 1,1-1,-1 0,1 1,-1-1,1 1,-1-1,1 1,-1 0,0-1,1 1,-1 0,0-1,1 1,-1 0,0 0,1-1,-1 1,-39-9,28 8,0 0,0 1,-1 0,1 1,0 1,0 0,0 0,0 2,-6 1,14-3,0-1,1 0,-1 1,1 0,0 0,-1 0,1 0,0 1,0-1,0 1,0 0,1-1,-1 1,1 1,0-1,0 0,0 0,0 1,0-1,1 1,0 0,-1-1,1 1,1 0,-1 0,0 0,1 0,0-1,0 1,0 0,1 4,0-4,0-1,0 1,0 0,0 0,1-1,0 1,-1-1,1 1,0-1,1 0,-1 0,1 1,-1-2,1 1,0 0,0-1,0 1,1-1,-1 0,0 0,1 0,0 0,-1-1,1 0,0 1,0-1,1 0,6 1,0 0,-1-1,1 0,0 0,0-1,0-1,-1 1,1-2,7-1,-9 0,1 1,-1-2,1 1,-1-1,0-1,-1 0,1 0,-1 0,0-1,0-1,-1 1,0-1,0 0,0-1,-1 0,0 0,-1 0,0 0,0-1,-1 0,0 0,0 0,-1-1,1-4,-1 96,-3-77,1 0,0 0,0 0,0-1,1 1,-1 0,1-1,0 1,1-1,-1 0,1 0,0 1,0-2,0 1,0 0,1-1,-1 1,1-1,0 0,0 0,0-1,1 1,-1-1,0 0,1 0,0-1,-1 1,1-1,0 0,0 0,0 0,0-1,-1 0,1 0,0 0,0 0,0-1,0 0,2-1,-1-2,0-1,0 0,0-1,-1 1,0-1,0 0,0-1,-1 1,0-1,0 0,0 1,-1-2,-1 1,1 0,-1-1,0 1,0-1,-1 0,0 1,-1-1,0 0,0 0,0 0,-2-4,-32-154,34 165,0 1,-1-1,1 1,0 0,0-1,0 1,1-1,-1 1,0-1,0 1,0 0,0-1,0 1,0-1,1 1,-1 0,0-1,0 1,0-1,1 1,-1 0,0-1,1 1,-1 0,0 0,1-1,-1 1,0 0,1 0,-1-1,0 1,1 0,-1 0,1 0,-1 0,0 0,1 0,-1 0,1 0,-1 0,1 0,-1 0,1 0,-1 0,0 0,1 0,-1 0,1 0,-1 0,0 0,1 1,-1-1,1 0,-1 0,0 1,1-1,-1 0,32 14,-27-11,2 0,29 14,-2 1,0 1,-1 2,19 16,-45-31,-1 1,0 1,0-1,0 1,-1 0,0 1,-1-1,0 1,0 0,-1 0,0 0,0 2,-1-5,0-1,0 1,0-1,1 1,0-1,0 0,0 0,1 0,0 0,0-1,0 1,0-1,1 0,0-1,-1 1,1-1,1 0,-1 0,0 0,1-1,-1 0,1 0,0 0,0-1,0 1,4-1,4 0,0 0,-1 0,1-2,0 0,0 0,0-1,-1-1,1-1,-1 0,0 0,0-1,0-1,-1 0,0-1,0 0,0-1,-1 0,0-1,-1 0,0 0,-1-1,1-1,-2 0,0 0,0 0,-1-1,0-1,-1 1,-1-1,3-6,-7 17,-1 1,1-1,0 1,0-1,-1 0,1 0,-1 1,1-1,-1 0,0 0,0 1,0-1,0 0,0 0,0 0,0 1,-1-1,1 0,-1 0,1 1,-1-1,0 0,1 1,-1-1,0 0,0 1,0-1,0 1,-1 0,1-1,0 1,0 0,-1 0,1 0,-1 0,1 0,-1 0,0 0,1 0,-1 1,0-1,1 1,-1-1,0 1,0-1,0 1,1 0,-1 0,0 0,0 0,-1 1,1-1,0 0,0 0,0 0,1 0,-1 1,0-1,0 0,0 1,1 0,-1-1,0 1,1 0,-1 0,1 0,-1 0,1 0,-1 1,1-1,0 0,-1 0,1 1,0-1,0 1,0-1,0 1,0 0,1-1,-1 1,0 0,1 0,-1-1,1 1,0 0,-1 0,1 0,0 0,0-1,0 1,1 0,-1 0,0 0,1 0,-1-1,1 1,-1 0,1-1,0 1,0 0,0-1,0 1,0-1,0 1,0-1,0 1,1-1,-1 0,1 1,38 0,-39-3,0 1,-1 0,1-1,0 1,-1-1,1 1,-1 0,1-1,0 1,-1-1,1 0,-1 1,0-1,1 1,-1-1,1 0,-1 1,0-1,0 0,1 0,-1 1,0-1,0 0,0 0,0 1,0-1,0 0,0 0,0 1,0-1,0 0,0 0,0 1,0-1,-1 0,1 1,0-1,-1 0,1 1,0-1,-1 0,1 1,-1-1,1 0,-1 1,1-1,-1 1,0-1,1 1,-1-1,-5-3,0-1,0 1,0 0,0 0,-1 0,0 1,1 0,-1 1,0 0,-1 0,1 0,0 1,0-1,-1 2,0-1,5 1,1 0,0 0,0 0,-1 0,1 0,0 0,0 0,-1 1,1-1,0 1,0 0,0 0,0-1,0 1,0 1,0-1,0 0,0 0,0 1,1-1,-1 1,1-1,-1 1,1 0,-1 0,1 0,0 0,0 0,0 0,0 0,0 0,0 0,1 0,-1 0,1 0,-1 1,1-1,0 0,0 2,-2 12,0-1,2 1,-1 0,2-1,0 1,1 0,1-1,0 1,1-1,4 10,-6-18,1 0,0 0,1 0,0 0,0-1,0 1,0-1,1-1,0 1,1 0,-1-1,1 0,0-1,0 1,1-1,-1 0,1 0,0-1,0 0,0 0,0-1,7 2,4-3,1-1,-1-1,0 0,0-1,0-1,0-1,0 0,0-1,-1-1,0-1,0 0,-1-2,10-6,8-1</inkml:trace>
  <inkml:trace contextRef="#ctx0" brushRef="#br0" timeOffset="109785.1">16088 3252,'53'-45,"-51"44,-1-1,1 1,-1-1,0 0,0 1,0-1,1 0,-2 0,1 0,0 0,0 0,-1 0,1 0,-1 0,1 0,-1 0,0 0,0 0,0 0,0-1,0 1,0 0,-1 0,1 0,-1 0,0 0,1 0,-1 0,0 0,-1-1,-4-4,-1 1,-1 0,1 0,-1 0,0 1,-1 0,1 0,-1 1,0 0,0 1,0 0,0 0,0 1,-1 1,1-1,-1 1,0 1,1 0,-1 0,-3 1,8-1,0 0,0 0,0 1,0-1,0 1,0 0,0 1,0-1,0 1,0 0,1 0,-1 1,1-1,-1 1,1 0,0 0,0 1,0-1,1 1,-1 0,1-1,0 2,0-1,0 0,0 1,1-1,0 1,0 0,0 0,1-1,-1 1,1 0,0 4,0-3,-1-1,1 0,1 1,-1-1,1 1,0-1,0 1,0-1,1 0,0 1,0-1,0 1,1-1,0 0,0 0,0 0,1 0,-1 0,1-1,0 1,0-1,1 0,0 1,-1-2,1 1,1 0,-1-1,0 0,1 0,0 0,0 0,-1-1,1 0,2 1,2-1,-1 0,1 0,0-1,0 0,0 0,0-1,0 0,-1-1,1 0,0 0,0-1,-1 0,1-1,-1 1,1-2,-1 1,0-1,0-1,-1 1,1-1,-1 0,0-1,-1 0,1 0,-1 0,0-1,-1 0,1 0,-1-1,-1 1,1-1,-2 0,1 0,-1-1,0 1,0-1,0-8,-5-2,2 19,0 1,0-1,-1 0,1 0,0 0,0 1,0-1,0 0,0 0,0 0,0 0,0 0,-1 1,1-1,0 0,0 0,0 0,0 0,-1 0,1 0,0 0,0 0,0 1,0-1,-1 0,1 0,0 0,0 0,0 0,0 0,-1 0,1 0,0 0,0 0,0 0,-1 0,1 0,0 0,0-1,0 1,-1 0,1 0,0 0,0 0,0 0,0 0,0 0,-1 0,1 5,0 0,0 0,0 1,1-1,-1 0,1 1,1-1,-1 0,1 0,0 0,0 0,0 0,0-1,1 1,0-1,0 1,0-1,1 0,-1 0,1-1,0 1,0-1,1 0,-1 1,0-2,1 1,0-1,0 1,0-1,0-1,0 1,0-1,0 0,0 0,0 0,4-1,20 5,0-2,0 0,0-3,0 0,4-2,24-4</inkml:trace>
  <inkml:trace contextRef="#ctx0" brushRef="#br0" timeOffset="132667.606">4217 4594,'0'18,"0"14,0 10,0 6,0 1,0-1,2-3,1-9,0-6,-1-10</inkml:trace>
  <inkml:trace contextRef="#ctx0" brushRef="#br0" timeOffset="132923.878">4086 4383,'0'-9,"4"2,7 6,7 10,8 8,6 6,-3-1</inkml:trace>
  <inkml:trace contextRef="#ctx0" brushRef="#br0" timeOffset="133484.927">4454 4659,'6'39,"1"-1,2-1,2 0,1 0,16 31,-28-66,1-1,-1 0,0 1,1-1,-1 1,1-1,-1 0,1 1,0-1,0 0,0 0,-1 0,1 0,0 0,0 1,0-2,1 1,-1 0,0 0,0 0,0 0,1-1,-1 1,0-1,1 1,-1-1,1 1,-1-1,0 0,1 0,-1 1,1-1,-1 0,1-1,-1 1,1 0,-1 0,0 0,2-1,54-80,-47 64,83-144,-93 160,0 0,1 0,-1 1,1-1,-1 0,1 1,-1-1,1 0,-1 1,1-1,0 1,-1-1,1 1,0-1,-1 1,1 0,0-1,0 1,-1 0,1-1,0 1,0 0,0 0,0 0,-1 0,1 0,0 0,0 0,0 0,0 0,-1 0,1 0,0 0,0 1,0-1,-1 0,1 1,0-1,0 1,-1-1,1 0,0 1,-1 0,1-1,0 1,-1-1,1 1,-1 0,1-1,-1 1,0 0,1-1,-1 1,1 0,-1 0,0 0,0-1,0 1,1 0,-1 0,0 0,0 0,0-1,0 1,0 0,0 0,-1 0,12 28,-7-15,1 0,0 0,1 0,1-1,0 0,1 0,0-1,1 0,0 0,1-1,0-1,-6-6,1-2,-1 1,1 0,-1-1,1 0,0 0,0 0,0-1,0 1,0-1,0-1,0 1,0-1,1 0,-1 0,0 0,0 0,0-1,0 0,0 0,0-1,0 0,0 1,0-1,0-1,0 0,6-3,0 0,-1-1,1 0,-2-1,1 0,-1-1,0 1,-1-2,0 1,2-6,0 2,-2-2,0 1,-1-1,0 0,-1 0,-1-1,0 0,-1 0,-1-1,-5 152,2-122,-1-4,0 0,1 0,0 1,0-1,1 0,1 0,-1 0,2 0,-1 0,1 0,0 0,1-1,4 8,3-7,0-5</inkml:trace>
  <inkml:trace contextRef="#ctx0" brushRef="#br0" timeOffset="133740.598">5125 4331,'9'7,"3"1</inkml:trace>
  <inkml:trace contextRef="#ctx0" brushRef="#br0" timeOffset="134190.327">5415 4093,'6'142,"21"120,4 38,-30-270,-2-21,0-1,1 1,1-1,0 1,0-1,0 1,1-1,0 0,1 0,0 0,0 0,1 0,3 6,-4-12,1 0,-1-1,0 1,1-1,0 1,-1-1,1 0,-1-1,1 1,0-1,0 1,0-1,-1 0,1-1,0 1,0-1,-1 1,1-1,0 0,-1 0,1-1,-1 1,1-1,-1 0,0 0,0 0,0 0,0 0,1-2,167-117,-170 120,0 0,0 0,1-1,-1 1,0 0,1 1,-1-1,0 0,1 0,-1 1,1-1,0 0,-1 1,1 0,-1-1,1 1,0 0,-1 0,1 0,0 0,-1 0,1 0,0 0,-1 1,1-1,-1 0,1 1,0 0,-1-1,1 1,-1 0,0 0,1 0,-1 0,0 0,1 0,-1 0,0 0,0 0,0 1,0-1,0 1,21 28,-17-21,1 0,0 0,1-1,-1 0,2 0,-1-1,1 0,0 0,0 0,1-1,0-1,0 1,6 1,6-1,-4-2</inkml:trace>
  <inkml:trace contextRef="#ctx0" brushRef="#br0" timeOffset="134440.688">5994 4554,'-7'0,"-6"0,-2 0</inkml:trace>
  <inkml:trace contextRef="#ctx0" brushRef="#br0" timeOffset="134601.766">5362 4502,'5'0,"7"-2,12-4,12-2,12 0,8 1,4 3,-4 3,-11 2</inkml:trace>
  <inkml:trace contextRef="#ctx0" brushRef="#br0" timeOffset="134755.08">5612 5200,'-5'24,"0"18,-1 10,2 1,3-7,6-8,7-11,6-13,0-7</inkml:trace>
  <inkml:trace contextRef="#ctx0" brushRef="#br0" timeOffset="135668.781">6349 4830,'-15'-85,"14"83,0-1,0 0,0 1,-1-1,1 1,0 0,-1-1,0 1,1 0,-1 0,0 0,0 0,0 1,-1-1,1 0,0 1,-1-1,1 1,-1 0,1 0,-1 0,1 0,-1 0,0 1,0-1,1 1,-1 0,0 0,-2 0,-2 2,-1 1,1 0,0 1,0 0,0 0,1 0,-1 1,1 0,0 0,0 1,1-1,0 1,0 0,0 1,1-1,-1 1,-1 5,1-4,1 0,-1 0,2 1,-1-1,1 1,0 0,1 0,0 0,0 3,2-10,0 1,-1-1,1 0,0 1,0-1,1 1,-1-1,1 0,-1 1,1-1,0 0,-1 1,1-1,0 0,1 0,-1 0,0 0,1 0,-1 0,1 0,-1 0,1 0,0-1,0 1,0-1,0 1,0-1,0 0,0 0,0 0,1 0,-1 0,0-1,1 1,-1 0,3-1,3 1,0-1,0 1,0-2,-1 1,1-1,0-1,0 1,0-1,-1 0,1-1,-1 0,1 0,-1-1,0 0,-1 0,1-1,-1 1,1-1,-1-1,-1 1,1-1,-1 0,0 0,0-1,-1 0,0 1,0-1,-1-1,0 1,0 0,0-1,-1 0,0 1,-1-1,1-6,-2 20,1-1,-1 0,1 1,0-1,1 0,-1 0,1 0,0 1,1-2,-1 1,1 0,0 0,0-1,0 0,1 0,2 3,-1-2,0 0,0-1,0 0,1 0,-1 0,1-1,0 0,0 0,0 0,0-1,1 0,-1 0,1 0,-1-1,1 0,0-1,-1 1,1-1,0 0,0-1,-1 0,1 0,-1 0,1-1,-1 0,1 0,-1-1,4-1,4-5,0-1,-1 0,0-1,-1 0,0-1,-1 0,0 0,-1-2,-1 1,0-1,-1 0,6-13,0-6,-1 0,-1-1,-2 0,-1-1,1-16,-3 19,-2-1,-2 0,0 0,-3 0,0 0,-2 0,-2 0,-1 0,-3-6,-27-22,34 60,-1 0,0 0,1 0,-1 0,0 0,1 0,-1 0,0 0,0 1,0-1,0 1,0-1,1 1,-1 0,0 0,0 0,0 0,0 0,0 0,0 1,0-1,0 0,0 1,0 0,1-1,-1 1,0 0,0 0,1 0,-1 0,1 0,-1 1,0 0,-9 10,1 0,1 1,0 0,1 1,1 0,0 0,1 0,0 1,1 0,1 0,0 1,1-1,1 1,0 2,-5 23,2 0,1 0,3 1,1-1,5 35,-3-57,1 0,1-1,0 1,2-1,0 0,1-1,0 0,2 0,0 0,0-1,2 0,0-1,13 13,-18-21,1-1,0 1,0-1,0-1,1 0,0 0,0 0,0-1,1 0,0-1,-1 0,1 0,0-1,0 0,1-1,-1 0,0 0,0-1,1 0,-1 0,0-1,0-1,1 1,-1-2,0 1,-1-1,1 0,0-1,-1 0,0-1,0 1,0-1,-1-1,7-5,-3 0,-1 0,0-1,-1 0,-1-1,1 0,-2 0,0-1,-1 0,0 0,-1 0,1-5,-3 6,-4 22,-4 17,4-13,-1-7,0 0,1 0,0 0,0 0,0 0,1 1,0-1,1 0,-1 0,1 0,0 0,0 0,1 1,0-2,0 1,0 0,1 0,0-1,0 1,0-1,1 0,0 0,0 0,0-1,4 4,16 2,0-5</inkml:trace>
  <inkml:trace contextRef="#ctx0" brushRef="#br0" timeOffset="135920.3">7192 4370,'-7'-2,"0"3,8 7,4 1</inkml:trace>
  <inkml:trace contextRef="#ctx0" brushRef="#br0" timeOffset="136605.123">7416 4554,'5'-4,"0"1,1 0,0 0,-1 0,1 1,0-1,1 2,-1-1,0 1,1 0,-1 0,0 0,1 1,-1 0,1 0,-1 1,0 0,1 0,-1 0,0 1,0 0,0 0,0 1,0 0,0 0,-1 0,4 3,2 6,0 1,-1 0,-1 1,0 0,-1 0,0 1,-1 0,-1 1,0 0,-1 0,-1 0,-1 0,0 0,-1 1,-1 0,0-1,-1 3,1 46,-3 0,-3 1,-5 17,-7 80,16-158,0 1,0-1,1 1,-1-1,1 1,0-1,0 1,1-1,0 1,0-1,0 1,1-1,0 0,0 1,0-1,0 0,1 0,0-1,0 1,0 0,1-1,-1 0,1 0,0 0,0 0,1-1,-1 0,1 0,0 0,-1 0,1 0,0-1,1 0,-1 0,4 0,-5-2,1 0,-1-1,1 1,-1-1,1 0,-1 0,1-1,-1 1,0-1,0 0,1 0,-1 0,-1-1,1 0,0 1,-1-1,1 0,-1-1,0 1,0-1,0 1,-1-1,2-2,4-6,-2 0,1-1,-2 1,1-1,-2 0,0-1,1-3,-2-4,0-1,-1 1,-1-1,-1 0,-1 0,-1 1,-1-1,-1 1,-1 0,0 0,-2 0,0 1,-2 0,0 0,-1 1,-1 0,-1 1,0 0,-1 1,-1 0,-1 2,0-1,-14-9,18 17,0 1,-1 0,0 1,-1 0,0 1,1 0,-2 1,1 0,0 1,-8 0,58 5,0-2,1-1,-1-1,0-3,0 0,-1-3,1-1,1-2,-38 11,21-5,1-1,-1-1,0 0,-1-2,0 0,0-1,-1-1,1-2,-19 12,0 1,0-1,0 0,0 1,-1-1,1 0,0 0,-1 0,1 1,0-1,-1 0,1 0,-1 0,1 0,-1 0,1 0,-1 0,0 0,0 0,0 0,1-1,-1 1,0 0,0 0,0 0,0 0,-1 0,1 0,0 0,0 0,-1 0,1 0,-1 0,1 0,-1 0,1 0,-1 0,1 0,-1 0,0 0,1 1,-1-1,0 0,0 0,0 1,0-1,0 1,0-1,0 1,0-1,0 1,0-1,0 1,0 0,0 0,0-1,0 1,0 0,0 0,0 0,0 0,0 0,0 1,0-1,-1 0,1 0,0 1,-6-2,-1 1,1-1,0 1,-1 1,1 0,0 0,-1 0,1 1,0 0,0 0,0 1,1 0,-1 0,0 1,1 0,0 0,0 0,0 1,1-1,-1 1,1 1,0-1,1 1,-1 0,1 0,0 0,1 1,0-1,0 1,0 0,1 0,-1 0,2 0,-1 0,1 1,0-1,1 4,0-6,0 0,1 1,0-1,0 0,1 0,-1 1,1-1,0 0,1-1,-1 1,1 0,0-1,0 1,0-1,0 0,1 0,0 0,0-1,0 1,0-1,1 0,-1 0,1 0,0-1,-1 0,1 0,4 1,9 4,2-1,-1-1,0 0,1-2,0 0,18-1,115-13,-86-3</inkml:trace>
  <inkml:trace contextRef="#ctx0" brushRef="#br0" timeOffset="136987.62">8586 4686,'-6'-9,"-2"0,1 0,-1 1,-1 0,1 1,-1 0,-1 0,1 1,-1 0,0 0,-1 1,1 1,-1-1,0 2,0 0,0 0,0 1,-1 0,-6 0,13 3,1 0,-1 1,1-1,-1 1,1 0,0 0,0 0,0 0,0 1,0 0,0 0,1 0,0 0,-1 0,1 1,0-1,1 1,-1 0,1 0,-1 0,1 0,0 1,1-1,-1 0,1 1,0-1,0 1,0-1,1 1,-1 0,1-1,0 1,0 0,1-1,0 1,0 0,0-1,0 1,0-1,1 0,0 1,0-1,0 0,1 0,-1 0,1 0,0-1,0 1,0-1,1 1,3 1,1 0,0 0,0-1,1 0,-1 0,1-1,0 0,0 0,0-1,0 0,0-1,1 0,-1 0,0-1,0-1,1 1,-1-1,0-1,0 0,0 0,0-1,0 0,0 0,-1-1,1 0,-1-1,0 0,-1 0,1-1,-1 1,0-2,0 1,-1-1,0 0,0 0,-1-1,0 0,0 0,3-7,19-73,-25 172,-2-78,1 1,0-1,0 0,1 0,-1 0,1 0,1 0,-1 0,1-1,0 1,0-1,1 1,0-1,0 0,0-1,0 1,1-1,0 0,-1 0,2 0,-1-1,0 1,1-1,1 0,11 3</inkml:trace>
  <inkml:trace contextRef="#ctx0" brushRef="#br0" timeOffset="137857.235">8981 4475,'15'48,"-3"0,-2 0,-1 1,-3 0,-3 0,-1 1,-5 48,7 99,-4-185,0 0,1-1,1 1,0-1,1 1,0-1,0 0,1 0,1 0,0 0,0-1,1 0,1 0,-1-1,2 1,-1-1,1-1,0 0,1 0,0 0,0-1,1-1,10 6,45 9,-63-21,0 0,0 0,0 0,0 0,0-1,0 1,0-1,0 1,0-1,-1 1,1-1,0 0,0 0,0 0,-1 0,1 0,-1 0,1-1,-1 1,1 0,-1-1,1 1,-1-1,0 0,0 1,0-1,0 0,0 0,-1 1,1-1,0 0,-1-1,3-15,-1 0,-1 0,-1-1,0 1,-1 0,-2 0,1-1,-2 2,-1-1,0 0,-7-15,0-5,-1 1,-2 0,-2 1,-1 0,-2 1,-1 2,-2 0,-11-11,-34-14,68 58,0 0,0 0,1 0,-1 0,0 0,0 0,0 0,1-1,-1 1,0 0,0 0,0 0,0 0,1 0,-1-1,0 1,0 0,0 0,0 0,0-1,0 1,1 0,-1 0,0 0,0-1,0 1,0 0,0 0,0-1,0 1,0 0,0 0,0 0,0-1,0 1,0 0,0 0,0-1,0 1,0 0,-1 0,1 0,0-1,0 1,0 0,0 0,0 0,0-1,-1 1,1 0,0 0,0 0,0 0,0 0,-1-1,1 1,0 0,0 0,-1 0,1 0,0 0,0 0,24 0,-19 0,27 1,-20-2,0 0,0 1,0 0,1 1,-1 1,0-1,0 2,-1 0,1 0,-1 1,1 1,-1 0,0 0,-1 1,1 0,-1 1,-1 0,6 5,70 130,-83-139,0-1,0 1,0-1,0 0,0 1,0-1,1 0,-1 0,1-1,0 1,-1 0,1-1,0 0,0 1,0-1,0 0,0-1,0 1,0 0,0-1,0 0,0 0,0 0,1 0,-1 0,0 0,0-1,0 0,0 1,0-1,0-1,0 1,0 0,-1-1,1 1,1-2,2 0,0-1,-1-1,1 1,-1-1,0 1,0-2,-1 1,0 0,0-1,0 0,0 0,-1 0,0 0,-1-1,1 1,0-3,-2 5,-1 0,1 0,-1 0,0-1,0 1,0 0,0 0,-1 0,0-1,1 1,-2 0,1 0,0 0,-1 0,0 1,0-1,0 0,0 1,-1-1,1 1,-1 0,0 0,0 0,0 0,0 0,0 0,-1 1,1 0,-1 0,0 0,-1 0,-2-2,-1 0,0 1,0 1,0-1,0 1,0 1,0-1,-1 1,1 1,-1 0,1 0,0 0,-1 1,1 1,-5 0,5 1,-1 1,1-1,-1 1,1 1,0 0,1 0,-1 0,1 1,0 0,0 1,1-1,0 1,-4 5,8-8,0-1,-1 0,1 1,0-1,1 1,-1 0,0-1,1 1,0 0,0 0,0 0,1 0,-1 0,1 0,0 0,0 0,0 0,1 0,-1 0,1 0,0 0,0 0,1-1,-1 1,1 0,-1 0,1-1,0 1,1-1,-1 0,1 0,0 1,56 36,-27-28</inkml:trace>
  <inkml:trace contextRef="#ctx0" brushRef="#br0" timeOffset="138101.673">9653 4199,'-14'-7,"-8"3,-5 8,-1 10,3 12,5 9,6 6,6 4,4-6</inkml:trace>
  <inkml:trace contextRef="#ctx0" brushRef="#br0" timeOffset="138254.111">9692 4752,'11'18,"8"10,6 5,3-1,1-3,0-5,-1-7,0-7,-5-9,-6-4</inkml:trace>
  <inkml:trace contextRef="#ctx0" brushRef="#br0" timeOffset="138720.016">8784 4475,'-4'0,"0"0,8 0,10 0,9 3,10 2,6 1,0 1,-1 0,-7-1</inkml:trace>
  <inkml:trace contextRef="#ctx0" brushRef="#br0" timeOffset="139071.602">8850 4765,'2'0,"6"0,9 0,12 0,12-2,7-3,3-4,-7 1</inkml:trace>
  <inkml:trace contextRef="#ctx0" brushRef="#br0" timeOffset="141239.574">11048 4818,'7'-173,"-1"83,-5-1,-3 1,-8-39,8 112,-14-118,9 126,4 37,8 399,2-201,-3-151,-4-75,0 1,-1-1,1 0,0 1,0-1,0 1,0-1,0 1,0-1,0 1,0-1,0 1,0-1,0 1,0-1,1 1,-1-1,0 1,0-1,0 1,1-1,-1 1,0-1,0 0,1 1,-1-1,0 0,1 1,-1-1,1 0,-1 1,0-1,1 0,-1 0,1 1,-1-1,1 0,-1 0,1 0,-1 0,1 1,-1-1,1 0,-1 0,1 0,-1 0,1 0,-1 0,1-1,-1 1,1 0,-1 0,0 0,1 0,-1-1,1 1,-1 0,1 0,-1-1,0 1,1 0,-1 0,1-1,20-27,-4 2,-1-1,1 1,1 0,2 1,0 1,4-2,-23 25,-1 0,1 0,0 0,-1 0,1 0,0 0,0 0,0 0,0 0,0 0,0 0,0 1,0-1,0 0,1 1,-1-1,0 1,0-1,0 1,1-1,-1 1,0 0,1 0,-1 0,0 0,1 0,-1 0,0 0,0 0,1 0,-1 1,0-1,1 0,-1 1,0-1,0 1,0 0,0-1,1 1,-1 0,0 0,0-1,0 1,0 0,-1 0,1 0,0 0,0 0,-1 0,1 1,0-1,-1 0,1 0,0 2,2 12,0 0,-1 0,-1 0,0 0,-1 1,0-1,-2 0,-2 15,3-26,1 0,-1 0,0 0,-1 1,1-1,-1 0,0 0,0-1,0 1,0 0,-1-1,1 1,-1-1,0 0,0 0,0 0,-1 0,1 0,-1-1,1 0,-1 0,0 0,0 0,0 0,0-1,0 1,0-1,-1 0,1-1,0 1,0-1,-1 0,1 0,0 0,-1 0,1-1,-1 0,2 0,0 0,0 0,0-1,0 1,0-1,1 0,-1 0,0 0,1 0,-1 0,1 0,0-1,0 1,0-1,0 0,0 0,0 0,1 0,0 0,-1 0,1 0,0 0,0 0,1 0,-1-1,1 1,0 0,-1-2,1-2,0 1,0 0,0-1,0 1,1 0,0-1,1 1,-1 0,1 0,1 0,-1 0,1 0,0 1,2-5,5 2,-1-1,1 1,0 1,1 0,0 0,0 1,0 1,1 0,0 0,0 1,0 1,1 0,6-1,2-1,-8 1,12-3,0 0,1 2,0 1,0 1,3 1,-26 1,-1 1,0 0,1 0,-1 0,1 0,-1 1,1-1,-1 1,1-1,-1 1,0 0,1 0,-1 0,0 0,0 1,0-1,0 0,0 1,0 0,0-1,0 1,-1 0,1 0,-1 0,1 0,-1 0,0 0,0 0,0 1,0-1,0 0,0 1,-1-1,1 0,-1 1,3 78,-5-70,2 0,-1 0,2 1,-1-1,2-1,-1 1,1 0,1 0,0-1,3 8,12-1,-8-13</inkml:trace>
  <inkml:trace contextRef="#ctx0" brushRef="#br0" timeOffset="141488.698">11535 4331,'-4'13,"4"7,10 2,3-2</inkml:trace>
  <inkml:trace contextRef="#ctx0" brushRef="#br0" timeOffset="142071.703">12048 4541,'-15'-1,"-1"0,0 1,0 1,0 0,0 1,1 1,-1 0,1 2,0-1,0 2,0 0,1 1,0 0,0 1,-10 8,22-15,1 1,-1-1,1 1,-1 0,1-1,0 1,-1 0,1 0,0 0,0 0,1 0,-1 0,0 0,1 0,-1 0,1 0,-1 1,1-1,0 0,0 0,0 0,0 1,1-1,-1 0,0 0,1 0,0 0,-1 0,1 0,0 0,0 0,0 0,1 0,-1 0,0 0,1-1,-1 1,1-1,-1 1,1-1,1 2,11 7,0-1,1 0,0-1,1-1,0 0,0-1,10 2,20 8,-36-12,5 2,0 0,0 0,0 2,-1 0,0 0,8 8,-21-16,0 1,0 0,0 0,0 0,0 0,0-1,0 1,0 0,0 0,0 1,-1-1,1 0,-1 0,1 0,0 0,-1 1,0-1,1 0,-1 0,0 1,0-1,0 0,0 1,0-1,0 0,0 1,0-1,0 0,0 0,-1 1,1-1,-1 0,1 0,-1 1,1-1,-1 0,0 0,0 0,1 0,-1 0,0 0,0 0,0 0,0 0,0-1,0 1,0 0,0 0,-1-1,1 1,-5 3,1 0,-1-1,-1 1,1-1,0 0,-1-1,0 0,0 0,1 0,-1-1,0 0,0 0,0-1,0 0,0 0,0 0,-2-1,7 0,0 0,0 0,0 0,1 0,-1 0,0 0,1 0,-1 0,1-1,-1 1,1-1,0 1,0-1,0 0,-1 1,2-1,-1 0,0 0,0 1,0-1,1 0,-1 0,1 0,0 0,-1 0,1 0,0 0,0 0,0 0,0 0,1 0,-1 0,1 0,0-1,23-67,161-220,-164 254,-2-1,-1-1,-2 0,-2-1,-1-1,-3 0,-1 0,-1-1,-3 0,-1-6,-7 6,-1 49,-7 132,9-54,3 1,3-1,5-1,3 1,16 50,-26-128,0 3,0 0,1-1,0 1,1-1,0 0,1 0,0 0,1 0,0-1,0 0,1 0,0-1,0 1,-5-8,0 0,0 0,-1 1,1-1,0 0,0-1,0 1,0 0,0 0,1-1,-1 0,0 1,0-1,0 0,0 0,1 0,-1 0,0 0,0-1,0 1,0-1,0 1,0-1,0 0,0 0,1 0,12-9</inkml:trace>
  <inkml:trace contextRef="#ctx0" brushRef="#br0" timeOffset="142266.599">12048 4331,'27'-2,"27"-1,21 0,19 0,9 4,-13 1</inkml:trace>
  <inkml:trace contextRef="#ctx0" brushRef="#br0" timeOffset="142723.762">12759 4673,'-11'-9,"0"0,-1 0,0 1,0 1,-1 0,0 1,-6-3,14 8,1-1,-1 1,0 0,1 0,-1 0,0 0,0 1,0 0,0 0,1 1,-1-1,0 1,0 0,1 0,-1 0,0 1,1 0,-1 0,1 0,0 0,0 1,0-1,-3 3,1 1,1-1,0 1,0 0,0 0,1 1,-1 0,2-1,-1 1,1 1,0-1,0 0,1 1,0-1,0 1,1 0,0 0,0 4,1-7,0-1,0 1,0-1,0 0,1 1,0-1,0 1,0-1,0 0,1 0,0 0,0 0,0 0,0 0,1 0,-1 0,1-1,0 0,0 1,0-1,0 0,1 0,-1-1,1 1,0-1,0 0,0 0,0 0,0 0,0-1,1 1,3 0,0-1,0 1,0-2,0 1,0-1,0 0,0-1,0 1,0-2,0 1,-1-1,1 0,0-1,-1 0,0 0,1-1,-1 1,0-2,-1 1,1-1,-1 0,0 0,2-3,1-1,0-1,-1 1,0-2,0 1,-2-1,1 0,-1-1,-1 1,0-1,0 0,-1-1,-1 1,0-1,0-3,0-30,-14 73,10-15,0 0,0 0,2 0,-1 0,1 0,1 0,0 0,1 0,4 9,-6-17,0-1,1 1,-1 0,1-1,0 1,0-1,0 0,0 0,1 0,-1 0,1 0,0 0,0-1,0 1,0-1,0 0,1 0,-1 0,1 0,-1-1,1 1,0-1,-1 0,1 0,0 0,0-1,0 1,0-1,0 0,-1 0,1 0,1-1,54-25,-33 6</inkml:trace>
  <inkml:trace contextRef="#ctx0" brushRef="#br0" timeOffset="143356.933">13127 4317,'-15'-133,"8"118,4 38,-8 137,-6-1,-18 56,21-140,14-74,-1-1,1 1,-1 0,1-1,0 1,-1-1,1 1,0 0,0-1,-1 1,1 0,0 0,0-1,0 1,0 0,0-1,0 1,0 0,0-1,0 1,1 0,-1 0,0-1,0 1,1 0,-1-1,0 1,1-1,-1 1,0 0,1-1,-1 1,1-1,-1 1,1-1,-1 1,1-1,0 0,-1 1,1-1,-1 1,1-1,0 0,-1 0,1 1,0-1,-1 0,1 0,0 0,0 0,-1 0,1 0,0 0,-1 0,1 0,0 0,-1 0,1-1,0 1,-1 0,1 0,0-1,-1 1,1 0,0-1,-1 1,1-1,0 1,178-129,-177 127,0 0,1 1,-1-1,1 1,0 0,-1 0,1 0,0 0,0 0,0 1,0-1,-1 1,1 0,0 0,0 0,0 0,0 0,0 0,0 1,0 0,-1-1,1 1,0 0,0 0,-1 1,1-1,-1 1,1-1,-1 1,0 0,1 0,-1 0,0 0,9 10,0 0,-1 1,-1 0,0 1,-1 0,0 0,-1 1,-1-1,0 2,-1-1,1 6,-6-19,1 0,-1 0,0 1,1-1,-1 0,0 0,0 0,-1 0,1 0,0 1,-1-1,1 0,-1 0,0 0,0 0,0 0,0-1,0 1,0 0,0 0,0 0,-1-1,1 1,-1-1,1 1,-1-1,0 0,0 0,1 1,-1-1,0 0,0 0,0-1,0 1,0 0,0-1,0 1,0-1,0 0,-1 0,1 0,0 0,0 0,0 0,0 0,-2-1,-5 1,0 0,0-1,0 0,0-1,0 0,0-1,0 1,1-1,-1-1,1 0,0 0,0-1,0 0,1 0,0-1,0 1,-4-5,10 9,1 0,-1 0,0 0,0-1,1 1,-1 0,1 0,-1 0,1-1,-1 1,1 0,0 0,-1-1,1 1,0 0,0-1,0 1,0 0,0-1,1 1,-1 0,0 0,1-1,-1 1,0 0,1 0,0-1,-1 1,1 0,0 0,-1 0,1 0,0 0,0 0,0 0,0 0,0 0,47-29,-43 27,29-15,0 2,1 2,1 1,0 1,1 2,15-1,-49 10,0 1,1-1,-1 1,0 0,0 0,0 0,0 0,1 0,-1 1,0-1,0 1,0 0,0 0,0 0,0 1,0-1,0 1,-1-1,1 1,0 0,-1 0,0 0,1 1,-1-1,0 0,0 1,0-1,0 1,-1 0,1 0,-1 0,0 0,1-1,-1 2,-1-1,2 3,6 48,-7-45,0 0,0 1,1-1,0 0,0-1,1 1,0 0,4 7,15 1,-12-16</inkml:trace>
  <inkml:trace contextRef="#ctx0" brushRef="#br0" timeOffset="143606.603">13574 4331,'5'7,"6"6,7 8,1 0</inkml:trace>
  <inkml:trace contextRef="#ctx0" brushRef="#br0" timeOffset="144050.887">13982 4673,'21'-21,"-2"-2,-1 0,-1-1,0-1,-2 0,-1-2,-2 1,0-2,-2 1,0-1,-2-1,-2 0,0 0,-2 0,-1-1,-1-7,-3 26,0-1,-1 1,0-1,-1 1,0 0,-1 0,0 0,-6-10,8 17,0 0,0 1,-1-1,1 0,-1 1,0 0,0-1,0 1,-1 0,1 1,-1-1,1 1,-1-1,0 1,0 0,0 0,0 1,0-1,0 1,-1 0,1 0,0 1,-1-1,-3 1,1 1,0 1,0 1,1-1,-1 1,1 0,0 0,0 1,0 0,0 0,0 0,1 1,0 0,0 0,0 0,1 1,-1 0,1 0,1 0,-1 0,1 0,0 1,1-1,-1 1,1 0,1 0,-2 6,-5 22,1 1,1 0,3 0,0 0,3 0,1 0,1 0,2 0,2 0,1 0,2-1,1 0,14 29,-19-50,0 0,0-1,2 0,0 0,0 0,1-1,0 0,1-1,1 0,0 0,0-1,1 0,0-1,1 0,0-1,0 0,-6-6,0 0,0-1,0 0,0 0,0 0,0-1,0 0,0 0,0-1,0 1,0-1,-1-1,1 1,0-1,0 0,-1 0,1-1,-1 1,0-1,0 0,0-1,0 1,8-7,0 0,-1 0,-1-1,0 0,0-1,-1 0,6-12,30-69,-35 81,-5 34,-4-14,-1 1,1 0,0 1,1-1,0 0,0 0,1 0,0-1,0 1,1-1,0 0,1-1,0 1,0-1,1 0,-1 0,2-1,-1 0,1 0,-1-1,1 0,1 0,-1-1,1 0,8 2,4-2</inkml:trace>
  <inkml:trace contextRef="#ctx0" brushRef="#br0" timeOffset="144308.742">14470 4331,'2'7,"5"6,9 6,1-1</inkml:trace>
  <inkml:trace contextRef="#ctx0" brushRef="#br0" timeOffset="144551.08">14772 4659,'0'14,"0"8,0 6,0 2,2 0,4-2,2-4,2-6,2-6,1-7,-2-5</inkml:trace>
  <inkml:trace contextRef="#ctx0" brushRef="#br0" timeOffset="144788.729">14759 4226,'-6'-14,"-3"-6,-2-2,1 6,4 14,6 16,7 12,7 8,1-1</inkml:trace>
  <inkml:trace contextRef="#ctx0" brushRef="#br0" timeOffset="145371.408">16062 4239,'-32'82,"-2"-2,-23 35,-25 55,73-146,11-19,6-15,26-40,-1 0,-4-2,-1-1,-3-2,-2 0,-2-2,-3 0,-3-1,4-32,-14 82,-2 30,-2-13,17 100,6-1,4-2,13 23,-25-77,-11-35,2 1,-2-1,0 1,-1 0,-1 0,-1 1,0 16,-2-33,0-1,0 1,0 0,0-1,0 1,-1 0,1-1,0 1,-1-1,0 1,1 0,-1-1,0 1,0-1,0 0,0 1,0-1,0 0,0 0,0 1,0-1,-1 0,1 0,0 0,-1-1,1 1,-1 0,1 0,-1-1,1 1,-2 0,-14 0</inkml:trace>
  <inkml:trace contextRef="#ctx0" brushRef="#br0" timeOffset="145619.111">15825 4581,'-14'0,"-6"0,3 0,8 0,14 0,21 0,19 0,19-2,13-4,6-2,1 0,-15 1</inkml:trace>
  <inkml:trace contextRef="#ctx0" brushRef="#br0" timeOffset="146850.957">16680 4291,'-65'361,"44"-269,20-92,1-1,0 1,0 0,0 0,0 0,0-1,0 1,0 0,0 0,0 0,0 0,0 0,0-1,-1 1,1 0,0 0,0 0,0 0,0 0,0 0,-1 0,1 0,0-1,0 1,0 0,0 0,-1 0,1 0,0 0,0 0,0 0,0 0,-1 0,1 0,1-23,37-468,-38 470,-1 15,0 1,1-1,-1 1,1-1,0 0,0 1,1-1,0 1,0-1,0 1,1-1,-1 1,1 0,1 0,-1 0,1 0,0 0,0 0,0 1,0-1,1 1,0 0,0 0,3-2,1 3,0 1,0 0,0 0,0 1,0 0,1 1,-1 0,0 0,0 1,0 0,0 0,1 1,-2 0,1 0,0 1,0 0,-1 0,1 1,-1 0,0 0,0 1,-1-1,1 2,-1-1,0 1,1 2,-3-4,-1 0,0 1,1 0,-2 0,1 0,-1 0,1 0,-1 1,-1-1,1 1,-1-1,0 1,0 0,0-1,-1 1,0 0,0-1,-1 1,0 0,0-1,0 1,0-1,-1 1,0-1,0 1,0-1,-1 0,0 0,-2 4,-5 4,0 1,-1-1,0 0,-1-1,-1-1,0 0,0 0,-1-2,-8 6,-43 22,57-26,32-13,9-3,-12 0,1 1,-1 1,1 1,0 1,0 1,-1 1,1 1,0 0,-1 2,1 1,9 3,-26-6,0 0,-1 1,1-1,-1 1,1 0,-1 1,0-1,0 1,0-1,0 1,-1 0,0 1,0-1,0 0,0 1,-1 0,1 0,-1 0,0 0,-1 0,1 0,-1 0,0 0,0 1,-1-1,0 0,0 1,0-1,0 0,-1 1,0-1,0 0,0 0,-1 0,0 0,0 0,0 0,0 0,-2 2,-7 3,-1 0,1-1,-1 0,-1-1,0 0,0-1,0-1,-1 0,0 0,0-2,-1 0,1 0,-1-1,0-1,1-1,-1 0,-7 0,-82-2,104 1,0 0,1 0,-1 0,0-1,0 1,0 0,0 0,1-1,-1 1,0 0,0 0,0-1,0 1,0 0,0 0,0-1,0 1,0 0,0 0,0-1,0 1,0 0,0-1,0 1,0 0,0 0,0-1,0 1,0 0,-1 0,1-1,0 1,0 0,0 0,0 0,0-1,-1 1,1 0,0 0,0 0,-1-1,1 1,0 0,0 0,0 0,-1 0,1 0,0 0,-1 0,1-1,0 1,0 0,-1 0,1 0,0 0,0 0,-1 0,1 0,0 0,-1 0,1 1,0-1,0 0,-1 0,1 0,0 0,0 0,-1 0,1 1,0-1,18-9,5 1</inkml:trace>
  <inkml:trace contextRef="#ctx0" brushRef="#br0" timeOffset="150990.019">24103 4213,'-22'-3,"0"2,1 0,-1 1,0 2,0 0,-15 4,28-4,0 0,0 1,0 0,0 0,1 1,-1 1,1-1,0 1,1 1,-1-1,1 1,0 0,0 1,1 0,0 0,-4 6,8-11,0 1,0 0,1-1,-1 1,1 0,-1 0,1 0,0 0,0 0,0 0,1 0,-1 0,1 0,0 0,0 0,0 0,0 1,0-1,1 0,-1 0,1 0,0 0,0 0,0 0,0 0,0 0,1 0,0-1,-1 1,1 0,0-1,0 0,0 1,1-1,-1 0,0 0,1 0,1 0,6 2,0 0,1-1,-1 0,1-1,-1-1,1 1,0-2,0 1,-1-2,1 1,0-1,0-1,-1 0,1-1,-1 0,0 0,1-1,-2 0,1-1,0 0,-1-1,0 0,0 0,2-4,-1 1,0-1,-1 0,-1 0,0-1,0 0,-1 0,0-1,-1 0,-1-1,0 1,0-1,-1 0,-1 0,2-13,2-23,-3 0,-1 0,-3-21,0 61,0-10,-11-74,11 92,-1 0,0 1,0-1,1 1,-1-1,0 1,0-1,0 1,0-1,0 1,0 0,0-1,0 1,0 0,0 0,0 0,0 0,0 0,0 0,0 0,0 0,0 0,0 0,0 0,0 1,0-1,0 0,1 1,-1-1,0 1,0-1,0 1,0-1,1 1,-1 0,0-1,0 1,1 0,-1 0,0 0,1-1,-1 1,1 0,-1 0,1 0,0 0,-1 0,1 0,0 0,0 0,0 0,-1 0,1 0,0 0,0 0,-12 24,0 1,2 0,1 1,1 0,1 0,1 0,2 1,0 7,2-20,0 1,1 0,1-1,0 1,2 0,-1-1,2 1,0-1,1 1,0-1,1 0,1-1,0 1,1-1,1-1,0 1,1-1,0-1,1 1,1-2,0 1,1 0,1-2,1 0,0 0,0-2,1 0,0 0,0-1,1-1,0-1,0 0,0-1,0-1,1 0,0-1,-1-1,1-1,0 0,0-1,-1-1,1 0,-1-2,5-1,-15 3,1-1,-1 0,0-1,0 1,0-1,0-1,-1 1,1-1,-1 0,0 0,-1 0,1-1,-1 1,0-1,-1 0,1-1,-1 1,-1 0,1-1,-1 0,0 1,0-1,-1 0,0 0,0 0,-1 0,0 0,0 0,0 0,-1 0,0 0,-1 0,1 0,-1 0,-1 0,-2-5,4 9,0 0,-1 1,1-1,-1 1,1-1,-1 1,0 0,0-1,0 1,0 0,0 0,0 1,-1-1,1 0,-1 1,1-1,-1 1,1 0,-1 0,0 0,0 0,0 0,1 1,-1-1,0 1,0 0,0 0,0 0,0 0,0 0,0 1,0-1,1 1,-1 0,0 0,0 0,1 0,-1 0,0 1,1-1,-1 1,1 0,0 0,0 0,-1 0,1 0,1 0,-1 0,0 1,0-1,0 2,0 0,0 0,1 0,-1 1,1-1,0 1,0-1,0 1,0 0,1-1,0 1,0-1,0 1,1 0,0-1,-1 1,2-1,-1 1,0-1,1 1,0-1,0 0,0 0,0 0,1 0,0 0,0 0,0-1,0 0,0 1,1-1,7 6,0 0,0-1,1 0,0 0,0-2,1 0,0 0,0-1,5 1,38 10</inkml:trace>
  <inkml:trace contextRef="#ctx0" brushRef="#br0" timeOffset="149353.679">20076 3922,'-9'91,"4"0,5 25,0-41,0 59,1-134,-1 0,0 0,0 0,1 0,-1 0,0 0,1 0,-1 0,0 0,1 0,-1 0,0 0,0 0,1 0,-1 0,0 0,1 0,-1 0,0 1,0-1,1 0,-1 0,0 0,0 1,1-1,-1 0,1-3,4-9,0 1,1-1,0 1,1 1,0-1,0 1,1 1,6-6,-11 12,0 0,0 0,0 0,1 1,-1-1,1 1,0 0,-1 0,1 0,0 1,0-1,0 1,0 0,0 0,1 0,-1 1,0 0,0-1,1 1,-1 1,0-1,0 1,0-1,0 1,1 0,-1 1,1 0,2 1,-1 1,0 0,0 0,0 0,-1 1,1 0,-1 0,0 0,0 1,-1 0,0 0,0 0,0 0,-1 1,0-1,0 1,0 0,-1 0,0 0,-1 0,1 0,-1 0,-1 0,1 1,-1 0,-1-5,1 1,-1-1,0 1,0-1,0 0,-1 1,1-1,-1 0,1 0,-1 0,0 0,0 0,-1-1,1 1,0-1,-1 1,0-1,0 0,1 0,-1 0,0 0,0-1,-1 1,1-1,0 0,0 0,-1 0,1 0,-1 0,1-1,-2 1,-2 0,-1-1,1 1,-1-1,1 0,-1-1,1 0,-1 0,1-1,0 1,-1-2,1 1,0-1,0 0,-1-1,7 3,0 1,0 0,0-1,0 1,0-1,0 1,0-1,0 1,0-1,0 0,0 1,1-1,-1 0,0 0,1 0,-1 0,0 1,1-1,-1 0,1 0,0 0,-1 0,1 0,0 0,-1 0,1 0,0 0,0 0,0-1,0 1,0 0,0 0,0 0,0 0,0 0,1 0,-1 0,0 0,1 0,-1 0,1 0,-1 0,1 0,-1 0,1 1,0-1,-1 0,1 0,0 0,0 0,79-37,-57 31,16-7,0-2,-1-1,33-20,-59 29,0 0,0-1,-1 0,0-1,0 0,-1-1,-1 0,0 0,0-1,-1 0,-1-1,0 0,0-1,2-9,-2 0,0 0,-1-1,-2 0,0 0,-1 0,-2 0,-1 0,0-1,-2 1,-1 0,-1 0,-4-14,-14-17,21 54,1 0,0 0,-1 0,0-1,1 1,-1 0,0 0,1 0,-1 0,0 0,0 0,0 0,0 1,0-1,0 0,0 0,0 1,0-1,-1 0,1 1,0 0,0-1,-1 1,1 0,0-1,0 1,-1 0,1 0,0 0,0 0,-1 0,1 0,0 0,-1 1,1-1,0 0,0 1,-1-1,1 1,0 0,0-1,-4 6,0 0,0 1,0-1,1 1,0 0,0 0,1 0,0 1,0-1,1 1,0 0,0 0,1 0,-1 6,2-10,-10 58,3 1,3 1,4 49,0-89,2-1,0 0,1 0,2 0,0 0,4 9,-6-24,0-1,1 1,-1 0,1-1,1 0,-1 0,1 0,1 0,-1-1,1 0,0 0,0 0,1-1,0 0,0 0,0-1,1 0,-1 0,2 0,3 0,0 0,0-1,1 0,-1-1,1-1,-1 0,1 0,-1-1,1-1,0 0,-1-1,1 0,-1-1,0 0,0-1,0-1,0 0,-1 0,0-1,0 0,0-1,-1 0,0-1,-1 0,1-1,-1 0,1-3,-9 13,-1-1,1 0,-1 0,1 0,0 0,-1 1,1-1,-1 0,1 1,0-1,-1 0,1 1,-1-1,0 1,1-1,-1 1,1-1,-1 1,1-1,-1 1,0-1,0 1,1-1,-1 1,0 0,0-1,1 1,-1-1,0 1,0 0,0-1,0 1,0 0,0-1,0 1,0 0,0-1,-1 1,1-1,0 1,0 0,0-1,-1 1,1-1,0 1,-1-1,1 1,0-1,-1 1,3 19,0-15,1 0,-1 0,1-1,1 1,-1-1,1 1,0-1,0 0,0 0,0-1,0 1,1-1,0 0,0 0,0-1,0 1,0-1,0 0,1-1,-1 1,1-1,-1 0,1 0,-1-1,1 0,-1 0,1 0,0 0,-1-1,1 0,-1 0,1-1,-1 1,0-1,1 0,-1-1,0 1,-1-1,1 0,0-1,-1 1,1-1,-1 1,0-1,-1-1,1 1,-1 0,3-5,-3 5,-1-1,0 0,0 0,-1 0,1-1,-1 1,0 0,-1-1,1 1,-1 0,0-1,0 1,-1-1,1 1,-1 0,-1-1,1 1,-1 0,1 0,-1 0,-1 0,1 0,-1 1,0-1,0 1,0-1,-1 1,1 0,-1 1,0-1,0 0,-1 1,1 0,-1 0,1 1,-1-1,0 1,0 0,0 0,-3 0,0 0,-1 0,0 1,0 0,0 0,-1 1,1 1,0-1,0 1,0 1,1 0,-1 0,0 1,1 0,-4 1,7-2,0 1,1-1,-1 0,0 1,1 0,0 0,0 1,0-1,0 1,0 0,1 0,-1 0,1 0,0 1,0-1,1 1,-1 0,1 0,0-1,1 2,-1-1,1 0,0 0,0 5,1-7,0 0,0 0,0 0,1 0,0 1,-1-1,1 0,0 0,1-1,-1 1,0 0,1 0,0 0,-1-1,1 1,0-1,0 0,1 1,1 1,23 17</inkml:trace>
  <inkml:trace contextRef="#ctx0" brushRef="#br0" timeOffset="150201.982">21497 4304,'-5'-2,"0"1,0-1,0 1,0 0,-1 0,1 1,0 0,-1 0,1 0,0 0,-1 1,1 0,0 0,0 0,0 1,0 0,0 0,0 0,0 0,0 1,1 0,0 0,-1 0,1 1,0-1,0 1,1 0,-1 0,1 0,0 0,0 1,0-1,1 1,0 0,0 0,0 0,0 0,1 0,-1 0,2 1,-2 3,3-5,0 0,-1 0,1 1,1-1,-1 0,1 0,-1 0,1-1,0 1,1 0,-1 0,0-1,1 0,0 1,0-1,0 0,0-1,1 1,-1 0,1-1,-1 0,1 0,0 0,0 0,3 1,106 26,-91-25,0-2,0 0,-1-1,1-1,0-2,0 0,0-1,-1-1,1-1,-1-1,0-1,-1 0,0-2,0 0,0-2,-1 0,-14 7,1 0,-1 0,0-1,0 0,0 0,-1 0,1-1,-1 1,-1-1,1 0,-1 0,0 0,0 0,-1-1,0 1,0-1,-1 0,1 0,-1 1,-1-1,1 0,-1 0,-1-2,-10 29,9-15,1 0,-1 0,1 1,0-1,0 0,0 1,1-1,0 1,0-1,0 1,1-1,0 0,0 1,0-1,1 0,0 0,0 0,0 0,0 0,1 0,0 0,0-1,0 1,1-1,-1 0,1 0,0 0,0-1,0 1,1-1,3 2,2-2,1-1,-1 0,1-1,0 0,-1 0,1-1,0-1,-1 0,1 0,-1-1,1-1,-1 1,0-2,0 1,0-1,0-1,-1 0,1 0,-1-1,4-4,-5 6,0-2,0 1,-1-1,0 0,0-1,0 0,-1 0,1 0,-2-1,1 0,-1 0,-1 0,1-1,-1 1,-1-1,0 0,0 0,0-3,-1 19,-1 0,1 0,1 0,-1 0,1-1,0 1,1-1,0 0,0 0,0 0,0 0,1-1,0 1,0-1,1-1,-1 1,1-1,0 0,0 0,7 2,-2 0,-1-2,1 1,1-2,-1 1,0-2,1 1,-1-2,1 1,0-2,0 1,-1-2,1 0,0 0,-1-1,1 0,-1-1,1 0,-1-1,0 0,-1-1,1 0,-1-1,0 0,0-1,0 0,-1 0,-1-1,1 0,-1-1,5-5,-1-10,-2 0,0 0,-1-1,-2 0,0 0,-2-1,0 0,-2 0,-1 0,-1 0,-2 0,-2-22,2 10,-2 1,-1 0,-2 0,-2 0,-1 1,-3-4,-22-17,32 56,1 0,0 0,-1-1,1 2,-1-1,1 0,-1 0,1 0,-1 1,0-1,1 1,-1-1,0 1,0 0,1-1,-1 1,0 0,0 0,1 0,-1 1,0-1,0 0,1 1,-1-1,0 1,1-1,-1 1,1 0,-1 0,1 0,-1 0,1 0,-1 0,1 0,-1 1,-8 9,1 1,0 1,0 0,1 0,1 0,0 1,1 0,1 1,0-1,0 1,2 0,0 0,-1 14,0-11,1 0,1 0,1 0,0 0,1 1,1-1,1 0,0 0,2 0,0 0,1 0,0-1,2 0,0 0,1-1,0 1,2-2,0 1,0-1,2-1,-1 0,2-1,0 1,7 0,0 0,0-1,1-1,1 0,0-2,1-1,0-1,23 6,29 5</inkml:trace>
  <inkml:trace contextRef="#ctx0" brushRef="#br0" timeOffset="147689.674">18023 4528,'-6'-7,"-1"0,1 1,-2 0,1 0,-1 1,0-1,0 2,0-1,-1 1,1 1,-1-1,0 1,0 1,0 0,-1 0,1 1,0 0,-1 0,1 1,-1 1,1 0,0 0,-1 0,1 1,0 1,0-1,0 2,0-1,1 1,-1 0,-3 4,9-6,-1 0,1 0,0 0,0 1,1-1,-1 1,0 0,1 0,0 0,-1 0,1 0,0 1,1-1,-1 1,1-1,-1 1,1 0,0-1,1 1,-1 0,0 0,1-1,0 1,0 0,0 0,1 0,-1 0,1-1,0 1,0 0,0 0,0-1,1 1,-1-1,1 0,0 1,0-1,0 0,2 2,1-2,-1 0,1-1,0 1,0-1,0 0,0 0,0 0,0-1,0 0,1 0,-1 0,0-1,1 0,-1 0,1 0,-1 0,0-1,1 0,-1 0,0-1,5-1,2-1,-1-1,0 0,0 0,-1-1,0-1,0 1,0-2,-1 1,4-5,-4 2,1-1,-2 0,0 0,0-1,-1 0,0-1,-1 0,0 0,-1 0,-1 0,0-1,-1 1,1-11,1-20,-2 0,-2 0,-4-32,-11-49,4 111,0 34,1 25,3 0,1 1,2 0,3 25,0-51,0 0,2 0,0 0,1 0,1 0,2 2,-4-16,0 1,0-1,1 0,0 0,0 0,1 0,0 0,0-1,0 0,0 0,1 0,0 0,0-1,0 1,1-1,-1-1,1 1,0-1,5 2,0-1,-1-1,1 0,0-1,0-1,0 0,0 0,0-1,0 0,0-1,0 0,0-1,-1 0,1-1,0 0,-1-1,1 0,-4 2,-1-1,1 0,-1-1,0 1,0-1,0 0,0 0,-1-1,0 0,0 0,0 0,0-1,-1 1,0-1,0 0,-1 0,1-1,-1 1,-1-1,1 1,-1-1,0 0,-1 0,0 0,0-1,-3 26,1 1,1 0,0-1,1 1,1-1,1 1,0-1,2 0,0 0,3 5,-6-19,-1-1,1 0,1 1,-1-1,0 0,1 0,0-1,-1 1,1 0,0-1,0 0,1 0,-1 0,0 0,1 0,-1 0,1-1,0 0,-1 0,3 1,16 0</inkml:trace>
  <inkml:trace contextRef="#ctx0" brushRef="#br0" timeOffset="148153.661">18378 4120,'137'70,"-117"-62,1 0,-2 1,0 2,0-1,-1 2,0 1,-1 0,0 1,-1 1,13 15,-19-14,-1 0,-1 0,0 1,-1 0,-1 1,0 0,-1 0,-2 0,1 0,-2 1,0 16,-1-30,0 3,-2-6,1 0,-1 0,1 1,0-1,0 0,0 0,0 0,0 1,0-1,1 0,-1 0,1 0,0 0,-1 0,1 0,0 0,0 0,0 0,1 0,-1 0,0-1,1 1,-1 0,1-1,0 1,-1-1,1 0,0 1,0-1,0 0,0 0,0 0,0-1,0 1,0 0,0-1,0 1,0-1,1 0,7-3,0-1,-1-1,0 0,0 0,0 0,-1-2,1 1,-1-1,-1 0,1 0,-1-1,-1 0,0 0,0-1,0 0,-1 0,2-4,30-60,-30 124,-5-45,0-1,1 1,0-1,0 1,0-1,0 0,1 0,0 0,0 0,0-1,1 0,-1 0,1 0,0 0,0-1,1 1,-1-1,0-1,1 1,113 30,-50-22</inkml:trace>
  <inkml:trace contextRef="#ctx0" brushRef="#br0" timeOffset="157252.19">1848 6174,'-2'8,"0"0,1 0,-1 1,1-1,1 0,0 1,0-1,1 1,0-1,0 0,1 1,0-1,0 0,1 0,0 0,0 0,1-1,0 1,1-1,-1 0,1 0,1 0,1 4,0-1,1 0,0 0,1 0,0-1,0 0,1-1,0 0,0-1,1 0,0 0,0-1,1-1,0 0,0 0,0-1,0-1,1 0,-1-1,1 0,0-1,0 0,12-2,-19 0,0 0,0-1,0 0,0 0,0-1,0 0,-1 0,1 0,-1-1,0 0,0 1,-1-2,1 1,-1-1,0 1,0-1,0 0,0-1,-1 1,0-1,0 1,-1-1,0 0,0 0,0 0,0-2,3-13,-1-1,-1 0,0-1,-2 1,-1 0,-2-18,0 31,1 33,24 310,-6-164,-15-133,3 8,-2 1,-2-1,-2 1,-2 0,-6 27,9-67,-1 1,-1-1,1 0,-1 1,0-1,0 0,-1 0,0 0,0-1,0 1,-1-1,1 1,-2-1,1 0,0 0,-1-1,0 0,0 1,0-2,0 1,-1 0,0-1,0 0,0-1,0 1,0-1,0 0,0-1,-1 1,1-1,-1 0,-1-1,-2-1,1 0,-1-1,1 0,0 0,0-1,0-1,1 1,-1-1,1-1,-1 1,1-2,1 1,-1-1,1 0,0 0,1-1,-1 0,1 0,0-1,-1-3,-3-4,1 0,0-1,2 0,0-1,0 1,2-1,0 0,1-1,0 1,1-8,2 21,1-1,-1 1,1 0,0 0,0 0,0-1,1 1,-1 0,1 0,0 0,0 0,1 0,-1 0,1 0,0 0,0 0,0 1,0-1,1 1,-1-1,1 1,0 0,0 0,0 0,1 1,2-2,21-11,0 2,1 1,1 2,-1 0,2 2,13-2,-33 8,78-19,0 4,2 4,0 3,87 4,-165 7,-19 1,-4 0,1 3,1 0,0 1,0 0,0 0,1 1,-1 0,2 1,-1-1,1 2,0-1,1 1,0 0,1 0,-1 0,2 1,-1 0,1 0,1 0,0 1,0-1,1 1,1 0,0-1,0 3,-1 1,1 0,1 0,0 0,0 1,2-1,0 0,0 0,2 0,-1-1,2 1,4 9,-6-15,1-1,0 0,0 0,1 0,0-1,0 0,1 0,-1 0,1-1,0 1,1-1,-1-1,1 1,0-1,0-1,0 1,1-1,0 0,-1-1,1 0,2 1,-4-2,1 0,-1-1,1 0,-1 0,1 0,-1-1,1 0,-1 0,0 0,1-1,-1 0,0 0,0-1,0 0,0 0,-1 0,1-1,-1 1,0-1,0-1,0 1,-1-1,1 1,-1-1,0-1,-1 1,1 0,-1-1,0 0,0 0,0-1,2-4,-1 0,0 0,0-1,-1 1,-1-1,0 0,-1 1,0-1,0-8,-1 17,0-1,0 1,0-1,-1 1,1 0,-1 0,0-1,0 1,0 0,0 0,-1 0,1 0,-1 0,0 0,0 0,0 1,0-1,0 1,-1-1,1 1,-1 0,1 0,-1 0,0 0,0 0,0 1,0-1,0 1,0 0,0 0,0 0,-1 0,1 1,0-1,-3 1,0 0,1 0,-1 0,0 1,0 0,1 0,-1 1,0 0,1-1,-1 2,1-1,0 1,0 0,0 0,0 0,1 1,-1-1,1 1,0 0,-4 5,-2 2,0 1,1 1,1 0,0 0,0 0,-4 15,-1 6,5-5</inkml:trace>
  <inkml:trace contextRef="#ctx0" brushRef="#br0" timeOffset="158017.887">1546 5976,'3'2,"1"0,0 0,-1 0,1 0,0-1,0 1,0-1,0 0,0 0,0-1,1 1,-1-1,0 0,1 0,6 1,69 3,-1-4,1-3,11-5,3 1,534-12,-557 25,-63-3</inkml:trace>
  <inkml:trace contextRef="#ctx0" brushRef="#br0" timeOffset="158684.59">3230 6397,'7'0,"13"0,15 0,12 0,12 0,9 0,4 0,1 0,0 0,-7 0,-7 0,-11 0,-15 0</inkml:trace>
  <inkml:trace contextRef="#ctx0" brushRef="#br0" timeOffset="159001.697">3731 6186,'-1'1,"0"0,0-1,1 1,-1 0,0 0,1 0,-1-1,1 1,-1 0,1 0,-1 0,1 0,-1 0,1 0,0 0,0 0,-1 0,1 0,0 0,0 0,0 0,0 0,0 0,1 0,-1 0,0 0,0 0,1 0,-1 0,0 0,1 0,-1 0,1 0,-1-1,1 1,-1 0,1 0,0 0,0-1,-1 1,1 0,0-1,42 24,59 2,-78-21,0 0,0 2,-1 1,0 0,13 8,-32-14,0 0,-1 0,1 0,-1 1,1-1,-1 1,0 0,0 0,0 0,0 0,0 0,-1 1,0-1,1 1,-1 0,-1-1,1 1,-1 0,1 0,-1 0,0 0,0 1,-1-1,1 0,-1 0,0 0,0 1,0-1,-1 0,0 0,1 0,-2 0,1 0,0 0,-1 0,0 2,-12 20,-1 0,-1-2,-1 1,-1-2,-2-1,0 0,-1-1,-10 7,2-3</inkml:trace>
  <inkml:trace contextRef="#ctx0" brushRef="#br0" timeOffset="160020.338">4770 6581,'0'0,"-1"0,1 0,-1-1,1 1,-1 0,1-1,-1 1,1 0,-1-1,1 1,0-1,-1 1,1 0,0-1,-1 1,1-1,0 1,0-1,-1 0,1 1,0-1,0 1,0-1,0 1,0-1,0 1,0-1,0 0,0 1,0-1,0 1,0-1,0 0,0 1,0-1,1 1,-1-1,0 1,0-1,1 1,-1-1,0 1,1-1,-1 1,4-18,1 1,1 0,0 1,1-1,1 1,0 1,1-1,1 2,0-1,1 1,1 1,0 0,1 0,6-3,-17 13,0 1,1 0,0 0,-1 0,1 0,0 0,0 1,0-1,0 1,0 0,0 0,0 0,0 0,1 0,-1 1,0-1,1 1,-1 0,0 0,1 0,-1 1,0-1,0 1,1 0,-1 0,0 0,0 0,0 0,0 1,0-1,0 1,0 0,-1 0,1 0,-1 0,1 0,-1 1,7 9,-1 1,0-1,-1 2,-1-1,0 1,-1 0,0 0,-1 1,-1-1,2 13,-4-25,-1 1,1-1,-1 0,1 1,-1-1,0 0,1 1,-1-1,0 0,-1 1,1-1,0 0,-1 1,1-1,-1 0,0 0,0 1,0-1,0 0,0 0,0 0,0 0,-1 0,1 0,-1-1,0 1,1 0,-1-1,0 1,0-1,0 0,0 1,0-1,0 0,0 0,0 0,-1-1,1 1,0-1,-1 1,0-1,-103-1,82 2,17 3</inkml:trace>
  <inkml:trace contextRef="#ctx0" brushRef="#br0" timeOffset="160254.93">4994 6687,'16'15,"9"11,3 4,-1 4,-6 1,-5-1,-6 0,-8 1,-7 0,-8-5,-8-4,-2-8</inkml:trace>
  <inkml:trace contextRef="#ctx0" brushRef="#br0" timeOffset="160801.285">5244 6108,'39'-312,"-38"300,-3 27,-12 99,5 1,4-1,7 31,-2-141,-1 31,2 1,2-1,1 1,1-1,2-1,3 7,-9-37,1 1,-1 0,1-1,-1 1,1-1,1 0,-1 1,1-1,-1 0,1-1,0 1,1 0,-1-1,1 0,-1 1,1-1,0-1,0 1,0-1,0 1,1-1,-1 0,1-1,-1 1,1-1,0 0,0 0,-1 0,1-1,0 0,0 0,0 0,-1 0,1-1,0 0,12-5,-2 0,1-2,-1 0,0 0,-1-1,1-1,-2-1,0 0,0 0,-1-2,0 1,5-10,-8 11,0 0,-1-1,-1 0,1 0,-2-1,0 0,-1-1,3-8,-7 18,0 0,0 1,0-1,-1 0,1 0,-1 0,0 1,0-1,0 0,-1 0,1 0,-1 1,0-1,0 0,0 1,-1-1,1 1,-1-1,0 1,0 0,0 0,0-1,-1 1,1 1,-1-1,0 0,1 1,-1-1,-1 1,1 0,0 0,0 0,-1 1,1-1,-1 0,0 1,0-1,0 1,0 0,-1 0,1 0,0 0,0 1,0 0,-1 0,1 0,0 0,0 1,-1 0,1 0,0 0,0 0,0 0,0 1,0 0,1 0,-1 0,0 0,1 1,-1-1,1 1,0 0,0 0,0 0,0 0,1 1,-1-1,1 1,0-1,0 1,0 0,1 0,-1 0,1 0,0 0,0 0,0 0,0 1,1-1,0 0,0 4,1 1,-1-1,2 1,-1-1,1 1,1-1,-1 1,1-1,1 0,-1 0,2-1,-1 1,1-1,0 0,0 0,1 0,0-1,0 0,1 0,-1 0,4 0,4 5,1-1,1-1,0 0,0-1,0-1,1 0,0-2,1 0,5 1,17 1</inkml:trace>
  <inkml:trace contextRef="#ctx0" brushRef="#br0" timeOffset="161040.482">5020 6028,'29'-2,"30"-3,27-3,21-3,18 2,9 1,3 7,-23 4</inkml:trace>
  <inkml:trace contextRef="#ctx0" brushRef="#br0" timeOffset="162322.322">5954 6568,'24'-87,"-9"34,-1 0,-3-1,-3 0,0-17,-13 24,5 46,0 0,0 0,0 0,-1 0,1 0,0 0,-1 0,1 0,0 0,-1 0,1 0,-1 0,0 1,1-1,-1 0,0 0,1 1,-1-1,0 0,0 1,0-1,1 1,-1-1,0 1,0-1,0 1,0 0,0-1,0 1,0 0,0 0,0 0,0 0,0 0,0 0,0 0,0 0,0 0,0 0,0 0,0 1,-1-1,1 1,-1 0,0 0,1 0,-1 0,1 0,-1 1,1-1,-1 0,1 1,0-1,0 1,0-1,0 1,0 0,0-1,0 1,1 0,-1 0,0 0,1 0,0-1,-1 1,1 0,0 0,0 0,0 0,0 0,0 0,1 0,-1 0,0-1,1 1,0 0,-1 0,1 0,0-1,0 1,0 0,0-1,0 1,0-1,1 1,-1-1,0 0,1 1,-1-1,1 0,-1 0,1 0,1 1,9 2,0 0,0 0,0-1,0 0,0-1,1-1,-1 0,1-1,9 0,-7-1,-1 2,1 0,-1 0,1 1,-1 1,14 4,-24-4,0 0,0 1,0-1,0 1,-1-1,0 1,0 0,0 0,0 1,-1-1,1 0,-1 1,0 0,0-1,-1 1,0 0,0 0,0 0,0 0,-1 0,1 0,-1 0,-1 0,1 0,-1 0,0 0,0 0,-1 2,1 10,0 5,0-17,0 0,0 0,0 0,1 0,-1 0,1 0,0 0,1 0,-1 0,1 0,0 0,0 0,1-1,0 1,-1 0,1-1,1 1,-1-1,1 0,0 1,0-1,0-1,0 1,1 0,-1-1,2 1,7 0,0-1,0-1,-1 0,1 0,1-1,-1-1,0 0,0-1,0 0,0-1,0 0,-1-1,1 0,-1-1,6-2,20-6,1-1,-2-1,0-2,-1-2,27-19,7-26,-68 60,1 1,0 0,-1 0,1-1,-1 1,0-1,0 0,0 1,0-1,0 0,-1 1,1-1,-1 0,0 0,1 1,-1-1,-1 0,1 0,0 0,-1 1,1-1,-1 0,0 0,0 1,0-1,0 1,0-1,-1 1,1-1,-1 1,0-1,-4-2,1-1,-1 1,-1 0,1 1,-1-1,0 1,0 1,0-1,0 1,-1 1,0-1,1 1,-1 0,0 1,0 0,0 0,0 1,0 0,1 0,-1 1,0 0,0 0,0 1,0 0,1 0,-1 1,-3 2,5-2,0 1,1 0,-1 0,1 1,0-1,0 1,0 1,1-1,-1 0,1 1,1 0,-1 0,1 0,0 1,0-1,1 1,0-1,0 1,0 2,2-7,0-1,0 1,0 0,0 0,0-1,0 1,0 0,1 0,-1 0,0-1,1 1,0 0,-1-1,1 1,0 0,0-1,0 1,0-1,0 1,0-1,1 0,-1 0,0 1,1-1,-1 0,0 0,1 0,0 0,-1 0,1-1,-1 1,1 0,0-1,0 0,-1 1,1-1,0 0,0 0,1 1,72-11,-58 4,0-1,-1 0,0-1,0-1,-1 0,0-1,0 0,-1-2,-1 0,0 0,5-7,-15 15,-3 4,1 1,-1-1,0 0,0 1,0-1,1 0,-1 1,0-1,0 0,1 0,-1 1,0-1,0 0,1 0,-1 0,0 1,1-1,-1 0,0 0,1 0,-1 0,1 0,-1 1,0-1,1 0,-1 0,0 0,1 0,-1 0,1 0,-1 0,0-1,1 1,-1 0,0 0,1 0,-1 0,0 0,1 0,-1-1,0 1,1 0,-1 0,0-1,1 1,-1 0,0 0,0-1,1 1,-1 0,0-1,0 1,0 0,1-1,-1 1,0 0,0-1,0 1,0-1,0 1,0 0,0-1,0 1,0 0,0-1,0 1,0-1,14 236,-5-136,9 214,-18-293,-1-1,-1 0,-1 1,-1-1,-1-1,-6 17,10-30,-1 0,0 0,-1 0,1 0,-1-1,0 1,0-1,0 1,-1-1,1 0,-1 0,0-1,0 1,-1-1,1 0,-1 0,1 0,-1-1,0 1,0-1,0-1,0 1,-1-1,1 1,0-1,-3-1,2 1,0-2,0 1,0-1,0 0,-1 0,1-1,0 1,1-1,-1-1,0 1,1-1,-1 0,1 0,0-1,0 1,0-1,0 0,1-1,-1 1,1-1,1 0,-1 0,0 0,1 0,-2-5,-2-4,1 0,0-1,0 1,2-1,0-1,0 1,2 0,0-1,0-12,2 14,1 0,1 0,0 0,0 0,2 0,-1 1,2-1,0 1,1 0,0 0,0 1,2 0,0 0,0 0,1 1,0 1,1-1,0 1,0 1,1 0,3-1,32-22,2 2,1 2,2 2,36-13,-64 29,13-6,-9 5,0-1,-2-1,1-1,-2-2,14-10,-36 24,1 1,0-1,-1 0,0 0,1 0,-1 0,0 0,0-1,0 1,0-1,-1 1,1-1,-1 0,1 0,-1 0,0 1,0-1,0 0,-1 0,1 0,-1-1,1 1,-1 0,0 0,0 0,-1 0,1 0,-1 0,1 0,-1 0,0 0,-1-2,-3-1,0 0,0 1,0 0,-1 0,0 0,0 1,0 0,0 0,-1 1,0-1,0 1,0 1,0-1,0 1,0 1,0-1,-1 1,1 0,-8 1,13 0,0 0,-1 0,1 1,0-1,0 1,-1-1,1 1,0 0,0 0,0 0,0 0,0 0,0 1,0-1,1 0,-1 1,0-1,1 1,-1 0,1 0,0-1,-1 1,1 0,0 0,0 0,0 1,0-1,1 0,-1 0,1 0,-1 0,1 1,0 0,7 76,-1-67,1-1,0 0,0-1,1 0,0 0,1-1,0 0,1 0,-1-1,2 0,-1-1,1 0,0 0,1-2,-1 1,1-1,0-1,1 0,-1-1,1 0,-1-1,1 0,0-1,0-1,3 0,31 1</inkml:trace>
  <inkml:trace contextRef="#ctx0" brushRef="#br0" timeOffset="163358.019">8020 6212,'10'0,"0"-1,0 2,0-1,0 1,-1 1,1 0,0 0,-1 1,1 0,-1 1,0 0,0 0,-1 1,1 0,-1 1,0 0,0 0,-1 0,5 6,-2 1,-2 0,0 1,0 0,-1 0,-1 1,0 0,-1 0,-1 0,-1 1,0-1,0 1,-2 0,0 0,-1 0,0 3,-1 1,2-19,0-1,0 0,0 0,0 0,0 1,-1-1,1 0,0 0,0 0,0 0,0-1,0 1,0 0,-1 0,1 0,0-1,0 1,0 0,0-1,-1 1,1-1,0 1,-1-1,1 1,0-1,-1 0,1 1,0-1,-1 0,1 1,-1-1,0 0,1 0,-1 0,1 1,-1-1,0 0,0 0,1 0,-1 0,0 0,0 1,2-3,154-217,-155 219,-1 0,0 0,0 0,1 0,-1 0,0 0,1 0,-1 0,1 0,-1 0,1 0,-1 0,1 0,0 0,-1 1,1-1,0 0,0 0,0 1,0-1,-1 0,1 1,0-1,0 1,0-1,0 1,0 0,0-1,1 1,-1 0,0 0,0 0,0 0,0 0,0 0,0 0,0 0,0 0,0 0,1 1,18 101,-19-97,1-1,-1 1,1 0,0-1,0 0,0 1,1-1,-1 0,1 0,0 0,0-1,0 1,1-1,-1 1,1-1,0 0,0 0,0-1,0 1,0-1,1 0,-1 0,1-1,0 1,-1-1,1 0,0 0,0-1,-1 1,1-1,0 0,0 0,0-1,-1 1,1-1,0 0,0-1,0 1,3-4,0 1,-1-1,0 0,0-1,0 0,0 0,-1 0,0-1,0 0,-1 0,0-1,0 1,-1-1,0 0,0 0,-1-1,0 1,0-1,-1 0,0 1,-1-1,0 0,0 0,-1 0,0-7,7 109,-5-88,0 0,0 0,0-1,0 1,1-1,0 1,0-1,0 0,1 0,-1 0,1-1,0 1,0-1,0 0,0 0,0 0,1-1,0 1,-1-1,1 0,0-1,0 1,0-1,0 0,0 0,0 0,0-1,1 0,-1 0,0 0,0-1,0 1,0-1,0 0,0-1,0 1,0-1,0 0,0 0,-1-1,1 0,-1 1,0-1,2-2,1-3,0 0,-1-1,0 0,0 0,-1 0,0-1,0 0,-1 0,-1 0,0 0,0-1,-1 1,0-1,-1 0,0 1,0-1,-1 0,-2-6,7 129,-4-107,-1 0,1 0,1 0,-1 0,1 0,0 0,0-1,0 1,1-1,-1 0,1 1,0-1,0-1,1 1,-1 0,1-1,0 1,0-1,0 0,0-1,0 1,1-1,18 7</inkml:trace>
  <inkml:trace contextRef="#ctx0" brushRef="#br0" timeOffset="164236.563">9311 6186,'-3'7,"1"-1,0 1,1 0,0 0,0-1,0 1,1 0,0 0,0 0,1 0,0 0,0-1,1 1,0 0,0-1,0 1,1-1,0 0,0 0,0 0,1 0,0 0,0-1,1 1,-1-1,1-1,0 1,0-1,1 1,0-1,-1-1,1 1,0-1,2 0,-1 0,0-1,0-1,1 0,-1 0,0 0,0-1,1 0,-1 0,0-1,0 0,0 0,1 0,-1-1,0 0,-1-1,1 0,0 0,-1 0,0-1,1 0,-1 0,-1 0,1-1,-1 0,0 0,0 0,0-1,-1 0,1 0,-1 0,-1 0,1-1,-1 1,-1-1,1 0,-1 0,0 0,0 0,-1-1,-2-72,1 80,0 0,-1 0,1 0,-1 0,1-1,-1 1,1 0,0 0,-1 0,1 0,-1 1,1-1,0 0,-1 0,1 0,-1 0,1 0,0 0,-1 1,1-1,-1 0,1 0,0 1,-1-1,1 0,0 1,0-1,-1 0,1 1,0-1,0 0,-1 1,1-1,0 0,0 1,0-1,0 1,-1-1,1 0,0 1,0-1,0 1,0-1,0 1,0-1,0 0,0 1,0-1,0 1,1-1,-1 1,0-1,0 0,0 1,0-1,1 0,-1 1,0-1,0 0,1 1,-3 13,1 0,0 0,1 0,1 0,0 0,1-1,2 8,-3-17,0 1,1-1,-1 1,1-1,0 0,0 0,0 0,1 0,0 0,-1 0,1-1,0 1,1-1,-1 0,1 0,-1 0,1 0,0-1,0 1,0-1,1 0,-1-1,0 1,3 0,1 0,1-1,-1-1,1 1,-1-1,1-1,-1 1,1-1,-1-1,1 0,-1 0,0-1,0 0,0 0,0 0,0-1,-1-1,6-4,11-7,-2-1,0-1,-1-1,13-16,-14 19,-12 33,-8-13,0 0,0 0,0 1,0-1,1 0,0 0,0 0,0 0,0 0,1 0,-1 0,1-1,0 1,0-1,0 1,1-1,-1 1,1-1,0 0,0 0,0-1,0 1,1-1,-1 1,1-1,-1 0,1 0,0 0,0-1,-1 0,1 1,3-1,10 2,1-1,-1-1,1-1,-1 0,1-1,-1-1,1-1,-1 0,0-1,6-3,-21 7,1 0,-1 0,1 0,0 0,-1 0,1 1,-1-1,1 1,-1 0,1 0,-1-1,0 2,1-1,-1 0,0 0,0 1,0-1,0 1,2 1,21 12,-13-12,0 1,-1-2,2 0,-1 0,0-1,0-1,0 0,0 0,1-2,9-1,-17 1,-1 0,0-1,1 0,-1 1,0-1,-1-1,1 1,-1-1,1 1,-1-1,0 0,0 0,-1 0,1 0,-1-1,0 1,0-1,0 1,-1-1,0 0,0 0,0 0,0 1,-1-1,0 0,0 0,0 0,0 0,-1 0,0 0,0 0,0 1,-1-1,0 0,1 1,-2-1,1-1,0 1,0 0,-1 0,0 1,0-1,0 0,0 1,-1 0,1 0,-1 0,0 0,-1 1,1-1,-1 1,1 0,-1 0,0 1,0-1,0 1,0 0,-1 1,1-1,0 1,-1 0,1 0,-1 1,1 0,-1 0,0 0,1 1,-1-1,1 1,0 0,-1 1,1 0,0-1,0 2,0-1,0 1,0-1,0 1,1 0,-1 1,1-1,0 1,0 1,-2 3,0 0,1 1,0 0,0 0,1 0,0 0,1 1,0-1,1 1,0 0,0 1,1-7,0-1,1 1,0 0,0-1,0 1,0-1,0 1,1 0,-1-1,1 1,0-1,0 0,0 1,1-1,-1 0,1 1,0-1,0 0,0 0,0-1,0 1,1 0,-1-1,1 1,0-1,0 0,0 0,0 0,0 0,0 0,0-1,2 1,27 5,-1-6</inkml:trace>
  <inkml:trace contextRef="#ctx0" brushRef="#br0" timeOffset="164484.928">10534 5791,'-15'-2,"-8"4,-2 5,1 9,4 6,6 7,10 3,5-2</inkml:trace>
  <inkml:trace contextRef="#ctx0" brushRef="#br0" timeOffset="165239.6">10587 6278,'1'1,"1"10,1-1,1 0,0 0,0 0,1 0,1-1,-1 0,1 0,1 0,0-1,3 3,-8-9,0-1,1 1,-1-1,0 0,1 0,-1 0,1 0,-1 0,1 0,-1-1,1 1,0-1,-1 0,1 0,-1 0,1 0,0 0,-1 0,1-1,0 0,-1 1,1-1,-1 0,1 0,-1 0,0 0,1-1,-1 1,0-1,0 1,0-1,0 0,0 0,1-1,4-4,-1 0,1-1,-1 0,-1 0,1 0,-2-1,1 0,2-8,-1 1,-1-1,-1 0,0 1,-2-2,0 1,-1 0,0 0,-1-1,-1 1,-1 0,-2-5,4 18,-1 1,1 0,-1 0,0 0,0 0,0 0,0 0,0 1,-1-1,1 0,-1 0,0 1,0-1,0 1,0 0,0 0,0-1,-1 1,0 0,3 2,-1 0,1 0,0 0,-1 0,1 0,-1 0,1 0,0 0,-1 0,1 0,-1 0,1 0,-1 0,1 1,0-1,-1 0,1 0,0 0,-1 1,1-1,0 0,-1 0,1 1,0-1,-1 0,1 1,0-1,0 0,-1 1,1-1,0 1,0-1,0 0,0 1,-1-1,1 1,0-1,0 0,0 1,0-1,0 1,0-1,0 0,0 1,0-1,0 1,0-1,1 1,-1-1,0 0,0 1,0-1,0 1,1-1,-1 0,0 1,0-1,1 0,-1 1,0-1,1 0,-1 0,1 1,3 2,0 1,0-1,0 0,1-1,-1 1,1-1,0 0,0 0,0 0,0-1,0 1,0-1,0-1,0 1,0-1,1 0,0 0,6 1,45 5,-28-5,-1 2,1 2,-1 0,20 7,-45-11,0 0,0 0,0 1,0-1,0 1,0-1,0 1,0 0,-1 0,1 0,-1 1,0-1,1 1,-1-1,0 1,0 0,-1 0,1-1,-1 1,1 1,-1-1,0 0,0 0,0 0,0 1,-1-1,0 0,1 1,-1-1,0 0,0 1,-1-1,1 0,-1 0,0 1,-1 2,-31 93,33-97,0-1,-1 1,1-1,0 1,0-1,0 1,0-1,0 1,0-1,1 1,-1-1,0 0,1 1,-1-1,1 1,-1-1,1 0,0 1,-1-1,1 0,0 0,0 1,0-1,0 0,0 0,0 0,0 0,1-1,-1 1,0 0,0 0,1-1,-1 1,1 0,-1-1,0 0,1 1,0-1,60 4,-28-7,-1-1,0-1,0-2,-1-2,0-1,0-1,-1-2,16-9,-7-8,-39 29,0 1,-1-1,1 1,0-1,-1 0,1 0,0 1,-1-1,1 0,-1 0,1 0,-1 1,1-1,-1 0,0 0,0 0,1 0,-1 0,0 0,0 0,0 0,0 0,0 0,0 0,0 0,0 0,0 0,-1 0,1 0,0 0,-1 1,1-1,-1 0,1 0,0 0,-1 0,0 1,1-1,-1 0,0 0,1 1,-1-1,0 0,0 1,1-1,-2 1,1-1,1 0,-1 1,0-1,0 0,0 1,0-1,0 1,0-1,0 1,0 0,0-1,0 1,0 0,0 0,0 0,0 0,0 0,0 0,0 0,-1 0,1 0,0 0,0 1,0-1,0 0,0 1,0-1,0 1,0-1,1 1,-1 0,0-1,0 1,0 0,0-1,1 1,-1 0,0 0,1 0,-1 0,1 0,-1 0,1-1,-1 1,1 0,0 1,-1-1,1 0,-8 56,9-49,0 1,0 0,1 0,0 0,1-1,-1 1,2-1,-1 0,4 6,-6-11,1-1,-1 1,1-1,-1 1,1-1,0 0,0 0,0 0,0 0,0 0,0 0,1 0,-1-1,1 1,-1-1,1 1,-1-1,1 0,0 0,0-1,-1 1,1 0,0-1,0 0,0 1,0-1,0 0,0-1,-1 1,1 0,1-1,3-3,0-1,-1 1,0-1,0 0,0 0,-1-1,0 0,0 0,0 0,-1 0,0-1,0 0,-1 0,1 0,-1 0,-1 0,0-1,0 1,0-1,-1 0,0-5,3-75,-4 85,-1 0,1 0,-1 0,0 0,0 0,0 0,0 0,0 0,-1 1,1-1,-1 0,0 1,1-1,-1 1,0 0,-1-1,1 1,0 0,-1 0,1 1,-1-1,0 0,1 1,-1 0,0-1,-2 1,0 1,-1 0,0 1,0 0,1 0,-1 0,1 1,-1 0,1 0,0 0,-1 1,1-1,0 1,1 0,-1 1,0-1,1 1,0 0,0 0,0 1,0-1,1 1,0-1,0 1,0 0,0 1,0 0,-28 81,30-85,0 1,1 0,0 0,0 0,0 0,0-1,0 1,0 0,1 0,-1 0,1-1,0 1,0 0,0-1,0 1,1-1,-1 1,1-1,-1 0,1 1,0-1,0 0,0 0,0 0,0 0,0-1,0 1,1 0,-1-1,2 1,18 6</inkml:trace>
  <inkml:trace contextRef="#ctx0" brushRef="#br0" timeOffset="165487.785">11732 5804,'-13'-9,"-10"-2,-2 2,1 9,3 14,7 14,5 11,6 7,4-4</inkml:trace>
  <inkml:trace contextRef="#ctx0" brushRef="#br0" timeOffset="165818.535">11732 6278,'4'5,"1"-1,-1 0,1 0,0 0,0 0,1-1,-1 0,1 0,-1 0,1-1,0 0,0 0,0-1,0 1,0-1,0 0,1-1,-1 0,0 0,0 0,1 0,-1-1,0 0,0-1,0 1,0-1,0 0,0-1,-1 0,6-2,4-9,-1 0,0 0,-1-1,0-1,-2 0,0-1,-1 0,0-1,-1 0,-1 0,-1-1,-1 0,-1 0,0-1,-1 0,0-16,6-35,-3 0,-4-1,-2 1,-6-28,3 134,-18 481,19-504,0 0,0 0,2 0,-1 0,2 0,-1 0,2 0,-1 0,2-1,0 1,0-1,1 0,0 0,1 0,0-1,1 0,0 0,0-1,1 0,0 0,6 4,-8-9,0 0,0 0,0-1,1 0,-1 0,1-1,-1 0,1 0,0 0,0-1,0 0,0-1,0 1,0-1,0-1,0 1,0-1,0 0,0-1,0 0,-1 0,1 0,-1-1,5-2,9-10</inkml:trace>
  <inkml:trace contextRef="#ctx0" brushRef="#br0" timeOffset="166071.849">11929 5950,'18'0,"17"0,16-3,13 1,9-1,5 1,-1 0,-5 3,-15 2</inkml:trace>
  <inkml:trace contextRef="#ctx0" brushRef="#br0" timeOffset="166291.346">12522 6134,'-7'15,"-7"13,1 0,2 0,1 1,1 1,1 0,1 0,2 0,0 18,5-45,0 0,0 1,1-1,-1 0,1 0,-1 0,1 0,0 0,0 0,1 0,-1 0,1 0,-1-1,1 1,0-1,0 1,0-1,0 1,0-1,1 0,-1 0,1 0,-1 0,1-1,0 1,0-1,0 0,0 1,0-1,0 0,0-1,0 1,0-1,0 1,0-1,2 0,3 0,0-1,0 0,0 0,-1-1,1 0,0-1,-1 1,1-2,-1 1,0-1,0 0,0 0,0-1,-1 0,0 0,0 0,0-1,-1 0,0 0,0 0,0-1,-1 0,0 0,0 0,-1 0,0-1,0 1,0-1,-1 0,-1 1,1-1,-1 0,-1 0,1 0,-1 0,-1 0,1 0,-1 0,-1 0,1 0,-2 0,1 0,-3-5,3 8,0-1,0 1,-1 0,1-1,-1 1,0 1,-1-1,1 0,-1 1,0 0,0 0,0 0,-1 0,1 0,-1 1,0 0,0 0,0 1,0-1,-1 1,1 0,-1 0,1 1,-1 0,1 0,-1 0,0 0,0 1,0 0,1 0,-1 1,0 0,1 0,-1 0,0 0,1 1,-1 0,1 0,0 1,0 0,0 0,0 0,0 0,-3 4,4-4,1 1,0-1,0 1,0 0,1 0,-1 0,1 0,0 1,0-1,0 0,1 1,0 0,0-1,0 1,0 0,1-1,-1 1,1 0,0 0,1-1,-1 1,1 0,0 0,0-1,1 1,-1-1,1 1,2 3,15 21</inkml:trace>
  <inkml:trace contextRef="#ctx0" brushRef="#br0" timeOffset="167286.925">12864 6331,'-11'-40,"3"-1,0 1,0-35,7 63,1-1,0 1,1 0,1-1,0 1,0 0,1 0,1 0,0 1,0-1,1 1,1 0,0 0,6-9,-11 19,0 0,-1 0,1 0,-1 0,1 0,0 0,0 0,0 0,0 0,0 0,0 0,0 0,0 1,0-1,0 0,0 1,0-1,0 1,1-1,-1 1,0 0,0 0,1-1,-1 1,0 0,0 0,1 0,-1 0,0 0,0 0,1 1,-1-1,0 0,0 1,1-1,-1 1,0-1,0 1,0-1,0 1,0 0,0 0,0 0,0-1,0 1,0 0,0 0,-1 0,1 1,80 135,-72-117,0 0,-2 1,0 0,-1 0,-1 1,-2 0,0 0,-1 0,-1 0,-1 0,0 0,-5 21,4-34,1 57,0-65,1 1,-1 0,1-1,-1 1,1-1,0 1,0-1,-1 1,1-1,0 1,0-1,1 0,-1 1,0-1,0 0,1 0,-1 0,1 0,-1 0,1 0,-1 0,1-1,-1 1,1 0,0-1,-1 0,1 1,0-1,-1 0,1 0,0 0,0 0,-1 0,1 0,0 0,10-3,0 0,0-1,0 0,-1-1,0-1,0 1,0-2,-1 1,0-2,0 1,0-1,-1-1,-1 0,1 0,1-3,1-1,-1-2,0 1,-1-1,-1 0,0-1,-1 0,0 0,-2-1,1-4,-6 29,0-1,1 1,-1-1,2 0,-1 1,1-1,0 0,0 0,1 0,0 0,0 0,0-1,1 1,0-1,1 0,-1 0,1-1,0 1,2 1,-4-6,1 1,-1 0,0-1,1 0,-1 0,1 0,-1 0,1 0,-1-1,1 0,0 1,-1-1,1-1,-1 1,1 0,0-1,-1 0,1 0,-1 0,0 0,1 0,-1-1,0 0,0 1,0-1,0 0,0-1,0 1,0 0,-1-1,1 0,-1 1,1-2,3-3,-1-1,0 1,-1-1,0 0,0 0,-1 0,1 0,-2 0,1-1,-1 0,-1 1,0-1,0-1,-1 18,-1 0,2 0,-1 0,1 0,0 0,0-1,1 1,0 0,1-1,-1 0,2 1,-1-1,1 0,0-1,0 1,1-1,-1 1,2-1,-1-1,1 1,-1-1,2 0,-1 0,0-1,2 1,0-2,0 0,1-1,-1 0,1 0,-1-1,1 0,0-1,0 0,-1 0,1-1,0 0,-1 0,1-1,-1 0,0-1,1 1,-1-2,0 1,-1-1,1 0,6-6,1 0,-1 0,-1-1,0-1,0 0,-2-1,1 0,-2-1,1 0,-2-1,5-9,0-11,-2-1,-1 0,-2 0,-1-1,-2 0,-2 0,-1-1,-2-28,-1 53,2-4,0 1,-2-1,0 1,-1-1,-1 0,0 1,-1 0,-1-1,0 1,-1 1,-1-1,4 14,1 0,0 0,0 0,-1 1,1-1,-1 1,0-1,1 1,-1 0,0-1,0 1,0 0,0 0,0 0,0 0,0 1,0-1,0 1,0-1,0 1,0 0,-1-1,1 1,0 0,0 1,0-1,-1 0,1 1,0-1,0 1,0-1,0 1,0 0,0 0,0 0,0 0,0 0,1 1,-1-1,0 1,1-1,-1 1,1-1,-1 1,1 0,0 0,0-1,0 1,0 0,-1 2,-11 18,1 0,1 1,1 0,1 1,1 0,1 0,1 1,1 0,1 6,-3 8,1 1,3-1,1 1,2 18,1-44,0 1,1-1,0 0,1 0,1-1,0 1,1-1,0 1,1-2,0 1,1 0,1-1,0-1,2 3,-1-6,1 1,0-1,0-1,0 0,1 0,0-1,1 0,-1-1,1 0,0-1,1-1,-1 0,0 0,3-1,47 8</inkml:trace>
  <inkml:trace contextRef="#ctx0" brushRef="#br0" timeOffset="168771.8">15049 6068,'15'-4,"0"0,1 0,-1 2,1 0,0 1,0 0,0 2,0 0,-1 0,-8 0,0 1,0-1,0 1,-1 0,1 1,-1 0,1 0,-1 0,0 1,0 0,0 0,-1 0,0 1,0 0,0 0,0 0,-1 0,1 1,-2 0,1 0,0 1,3 7,-2 0,0 1,0-1,-1 1,-1 0,-1 0,0 0,-1 0,0 0,-1 0,-2 15,-36 167,25-144,9-33,0-6,0 1,1-1,0 1,2 0,0 0,0 0,1 0,3 14,-3-26,1-1,0 1,0 0,0-1,0 1,0-1,1 0,-1 1,1-1,-1 0,1 0,0 0,0 0,0 0,0 0,0-1,0 1,1-1,-1 1,0-1,1 0,-1 0,1 0,0 0,-1-1,1 1,0-1,-1 1,1-1,0 0,-1 0,1 0,0 0,2-1,4 0,0-1,0 1,0-2,-1 1,1-1,-1-1,1 1,-1-2,7-4,-7 4,0-1,0 0,-1-1,0 1,0-2,-1 1,0-1,0 0,-1 0,0 0,0-1,-1 1,0-1,0-1,-1 1,-1 0,1-1,-2 1,1-1,-1 0,-1 0,1 1,-2-1,1 0,-2 0,1 1,-1-1,-1 1,1-1,-2 1,1 0,-1 0,-2-3,-3-1,0 0,-1 0,-1 1,1 0,-2 1,0 0,0 1,-1 0,0 1,-1 1,1 0,-2 1,1 0,-1 1,-2 0,-13-4,1 2,-1 1,-1 2,1 0,-1 2,0 2,-9 1,28 0,21 2,144 1,0-6,0-7,20-10,-149 18,73-21,-96 23,0 0,0-1,0 1,0-1,0 1,0-1,0 0,0 1,0-1,-1 0,1 0,0 1,0-1,-1 0,1 0,-1 0,1 0,-1 0,1 0,-1 0,1 0,-1 0,0 0,0 0,0 0,1 0,-1 0,0 0,0 0,-1-1,1 1,0 0,0 0,0 0,-1 0,1 0,0 0,-1 0,1 0,-1 0,1 0,-1 0,0 1,1-1,-1 0,0 0,0 0,1 1,-1-1,0 0,0 1,-47-34,41 31,0 1,-1-1,1 1,-1 1,1-1,-1 1,1 1,-1-1,0 1,1 1,-1-1,0 1,1 1,-1-1,1 1,0 1,0-1,-1 1,1 0,1 1,-1 0,1 0,-1 0,1 1,0 0,1 0,-1 0,1 1,0 0,0 0,1 0,0 1,0-1,1 1,-1 0,1 0,-1 6,2-8,1 1,0-1,0 1,0-1,1 1,-1-1,2 1,-1-1,0 1,1-1,0 1,0-1,1 0,0 1,0-1,0 0,0 0,1 0,0 0,0-1,0 1,0-1,1 0,0 0,0 0,0 0,0 0,0-1,1 0,3 2,9 3,0-1,0 0,0-2,1 0,-1 0,1-2,0 0,0-1,15-1,34 1</inkml:trace>
  <inkml:trace contextRef="#ctx0" brushRef="#br0" timeOffset="169185.166">16260 6199,'-13'-3,"0"1,1 0,-1 0,0 1,0 1,0 0,-12 2,21-1,0-1,0 1,1 0,-1 0,0 0,0 1,1 0,-1-1,1 1,-1 0,1 0,0 1,0-1,0 1,0 0,0 0,1 0,-1 0,1 0,0 0,0 0,0 1,0 0,1-1,-1 1,1 0,-1 2,2-3,-1 0,1 0,0 0,0 0,0 0,1 0,-1 0,1 0,-1-1,1 1,0 0,0 0,0 0,1-1,-1 1,1-1,-1 1,1-1,0 1,0-1,0 0,0 0,0 0,0 0,1 0,-1-1,1 1,-1-1,1 1,0-1,1 0,90 30,-70-26,0 0,-1-2,1-1,0-1,0-1,0-1,0-2,0 0,0-1,-1-1,0-1,0-2,0 0,7-5,-25 11,0-1,0 0,-1 0,1 0,-1-1,0 1,0-1,0 0,0 0,-1 0,1-1,-1 1,0-1,-1 0,1 0,-1 0,0 0,0 0,-1-1,1 1,-1-1,0 1,-1-1,1 1,-1-1,0 1,-1-1,1 1,-1-1,0 1,-1 0,0-3,2 9,0-1,0 0,0 0,0 1,0-1,0 0,0 1,0-1,0 0,-1 0,1 1,0-1,0 0,0 0,0 0,-1 1,1-1,0 0,0 0,0 0,-1 1,1-1,0 0,0 0,-1 0,1 0,0 0,-1 0,1 1,0-1,0 0,-1 0,1 0,0 0,-1 0,1 0,0 0,0 0,-1 0,1 0,0-1,-1 1,1 0,0 0,0 0,-1 0,1 0,0 0,0-1,-1 1,1 0,0 0,0 0,-5 30,4-22,0 0,0 0,1 0,0 0,0 0,1 0,0-1,0 1,1 0,0 0,0-1,1 1,0-1,0 0,1 0,0 0,0 0,0-1,1 1,0-1,1 0,-1-1,1 1,0-1,0 0,1-1,-1 0,1 0,6 3,17 0,-3-5</inkml:trace>
  <inkml:trace contextRef="#ctx0" brushRef="#br0" timeOffset="169884.122">16589 5779,'88'50,"-3"3,1 6,-70-46,0 0,-1 0,-1 2,0 0,-1 0,0 1,-1 1,-1 0,-1 1,-1 0,0 0,-1 1,2 7,3 18,-10-32,0 1,0-1,2 0,-1 0,2-1,-1 0,2 0,-1 0,1 0,8 7,-12-15,0-1,0 0,0 0,0 0,0 0,0-1,0 1,1-1,-1 0,0 0,1 0,-1 0,1-1,-1 1,1-1,0 0,-1 0,1 0,-1 0,1-1,-1 0,1 1,-1-1,1-1,-1 1,0 0,0-1,1 0,-1 1,1-2,5-3,-1 0,0-1,0 1,0-1,-1-1,0 1,-1-1,0-1,0 1,0-2,0-1,0-1,-1 1,-1-2,1 1,-2 0,0-1,0 0,-2 1,1-1,-1-1,-2 36,4 78,-2-96,0 0,0 0,0 0,0 0,1 0,0 0,0 0,0-1,0 1,0-1,1 1,-1-1,1 0,0 0,0 0,0 0,1-1,-1 1,1-1,-1 0,1 0,0 0,2 1,2-2,-1 0,1 0,-1-1,1 0,-1 0,1 0,-1-1,1 0,-1-1,0 0,1 0,-1 0,0-1,0 0,-1-1,1 1,-1-1,1-1,-1 1,-1-1,1 0,-1 0,1-1,-1 1,-1-1,1 0,-1-1,0 1,-1-1,0 0,0 1,0-2,-1 1,0 0,0 0,0-1,-1 1,0-6,-1 9,1 1,0 0,0 0,-1 0,1 0,-1 0,0 0,0 0,0 0,0 0,0 0,-1 0,1 0,-1 0,0 0,0 0,0 0,0 0,-1 0,0 0,1 3,0 1,-1-1,1 1,0 0,0-1,0 1,0 0,-1 0,1 0,0 0,0 0,1 0,-1 0,0 0,0 0,0 0,1 0,-1 0,1 1,-1-1,1 0,-1 1,1-1,0 0,-1 1,1-1,0 2,0-3,-1 5,-1 0,2 0,-1 0,0 0,1 0,0 1,0-1,1 0,-1 0,1 0,0 0,1 1,-1-1,1-1,0 1,0 0,0 0,1-1,0 1,0-1,0 0,0 0,1 0,-1 0,1-1,0 1,0-1,0 0,2 0,10 8,0-2,1 0,0-1,0-1,1-1,0 0,13 2,26 3,0-3,0-2,15-3,2 0</inkml:trace>
  <inkml:trace contextRef="#ctx0" brushRef="#br0" timeOffset="170520.619">18326 6278,'-15'-15,"0"1,-1 1,0 0,-1 1,-1 1,0 0,0 1,-1 2,0-1,-7 0,22 8,1-1,-1 1,0 0,0 1,0-1,0 1,0-1,0 1,1 0,-1 1,0-1,0 1,0 0,0 0,0 0,1 0,-1 0,0 1,1 0,0 0,-1 0,1 0,0 0,0 1,0-1,0 1,0 0,-1 3,-2 1,1 1,1 0,0 0,0 0,0 0,1 1,0 0,1 0,0-1,0 1,1 0,0 7,1-12,-1-1,1 1,0 0,1 0,-1-1,1 1,-1 0,1-1,0 1,1 0,-1-1,0 1,1-1,0 0,0 0,0 0,0 0,1 0,-1 0,1 0,-1 0,1-1,0 0,0 1,0-1,1 0,-1-1,0 1,1-1,-1 1,3 0,4-1,0-1,-1 0,1 0,0-1,0 0,0-1,-1 0,1-1,-1 0,0 0,0-1,0 0,0 0,0-1,-1-1,0 1,0-1,-1 0,1-1,-1 0,-1 0,1-1,-1 0,1-2,25-70,-32 86,0 1,1 0,0 0,0-1,1 1,0-1,0 1,0-1,1 0,0 1,0-1,0-1,1 1,0 0,0-1,1 0,0 0,-1 0,2-1,-1 0,0 0,1 0,0 0,0-1,0 0,0 0,0-1,1 1,1-1,6 1,0 0,1-2,-1 0,1 0,-1-1,1-1,-1 0,0-1,1-1,-1 0,0-1,-1 0,1-1,-1-1,0 0,0-1,0 0,-1-1,0-1,-1 1,0-2,0 0,-1 0,-1-1,1 0,-2 0,1-1,-2-1,0 1,1-3,4-21,-1-1,-2-1,-2 0,-1 0,-2-1,-1 1,-3-1,-1 0,-3-14,5 37,0 1,-2 0,0-1,0 1,-2 0,0-1,0 2,-2-1,0 0,0 1,-1 0,-1 0,-1 0,0 1,-4-4,9 14,0 0,0 1,0 0,0 0,-1 0,1 0,-1 0,0 1,1-1,-1 1,0 0,0 0,0 1,0-1,0 1,0 0,0 0,0 0,0 0,0 1,0 0,1 0,-1 0,0 0,0 0,1 1,-1 0,0-1,1 1,0 1,-2 0,-6 5,0 0,1 1,0 0,0 0,1 1,0 1,1-1,-5 10,2-2,0 0,2 1,0 0,1 0,1 1,1 0,1 0,0 1,2-1,0 1,1 0,2 0,0 0,1 0,1 0,1-1,0 1,2-1,1 1,0-1,1-1,1 1,1-2,1 1,1-1,0 0,1-1,1-1,7 7,-7-9,2 0,0-1,0-1,1 0,1-2,-1 1,2-2,0 0,0-1,0-1,1-1,0-1,0 0,0-1,1-1,0-1,-1-1,1-1,16-1,13-8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24:51.15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2:40.4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812 725,'-21'-1,"1"2,0 0,1 1,-1 1,0 0,1 2,-1 0,1 2,1 0,-1 1,1 0,-9 7,24-12,0-1,0 1,1 0,-1 0,1-1,0 2,0-1,0 0,0 0,1 1,-1-1,1 0,0 1,0 0,0-1,0 1,1 0,0-1,-1 1,1 0,1-1,-1 1,0 0,1 0,0-1,0 1,0-1,0 1,1-1,-1 1,1-1,0 0,0 0,0 0,0 0,0 0,1 0,0 0,-1-1,1 1,0-1,0 0,0 0,0 0,1 0,-1-1,139 63,-115-55,-1 2,0 0,-1 1,20 13,-38-20,0 0,-1 1,1 0,-1 0,0 0,-1 1,1-1,-1 1,0 1,-1-1,0 1,0 0,-1 0,0 0,0 0,-1 0,1 7,-1-9,0 0,-1 0,-1 1,1-1,-1 0,0 1,0-1,-1 0,1 1,-2-1,1 0,-1 0,1 0,-2 0,1 0,-1 0,0 0,0-1,0 1,-1-1,0 0,0 0,0 0,-1-1,0 0,-3 3,-8 0,0-1,0-1,0-1,-1 0,0-1,0-1,0-1,0 0,0-1,0-1,1 0,-1-2,0 0,-134-25,144 25,13 3,5 2</inkml:trace>
  <inkml:trace contextRef="#ctx0" brushRef="#br0" timeOffset="419.642">1101 1238,'18'-6,"0"-2,-1 0,0-1,0-1,-1 0,-1-1,0-1,11-11,2-25,-27 47,-1-1,1 1,-1-1,1 1,-1-1,0 1,0-1,0 1,0-1,0 1,0-1,0 1,0-1,0 1,-1-1,1 1,-1-1,1 1,-1-1,0 1,1 0,-1-1,0 1,0 0,0 0,0 0,0-1,0 1,0 0,0 0,-1 1,1-1,0 0,-2 0,-4-1,-1 0,0 1,0 0,0 0,0 1,0 0,0 0,0 1,0 0,0 0,0 1,0 0,0 1,1 0,-1 0,1 0,0 1,0 0,0 0,1 1,-1 0,1 0,0 1,1-1,-6 7,6-6,0-1,0 1,1 0,-1 0,1 1,1-1,-1 1,1 0,0 0,1 0,0 0,0 1,0-1,1 1,0-1,1 1,-1-1,1 1,1-1,0 1,0 0,0-1,1 0,0 1,0-1,1 0,0 0,0 0,1-1,-1 1,2-1,-1 0,1 0,0 0,0 0,0-1,1 0,3 2,0-2,1 0,0 0,1-1,-1 0,1-1,0-1,0 1,-1-2,2 1,-1-2,0 1,0-2,37-1</inkml:trace>
  <inkml:trace contextRef="#ctx0" brushRef="#br0" timeOffset="704.409">1747 1040,'-14'0,"1"0,0 1,0 0,0 1,0 1,0 0,0 0,1 1,-1 1,1 0,0 1,1 0,-1 1,1 0,1 1,-1 0,1 1,1 0,-1 0,2 1,-1 0,1 1,1 0,0 0,-4 9,10-16,-1-1,1 1,0 0,0 0,0 0,0 0,1 0,-1 0,1 0,0 0,0 0,1 0,-1 0,1 0,0 0,0 0,0 0,1-1,-1 1,1 0,0-1,0 1,0-1,0 0,1 1,-1-1,1 0,0 0,0-1,0 1,0-1,1 1,2 0,9 3,0-1,0-1,0-1,0 0,1-1,-1-1,1 0,-1-1,1-1,0 0,-1-1,0-1,1 0,-1-1,0-1,5-2,86-40,-64 21</inkml:trace>
  <inkml:trace contextRef="#ctx0" brushRef="#br0" timeOffset="1034.983">2022 1001,'0'0,"0"0,-1 0,1 0,-1 0,1-1,0 1,-1 0,1 0,-1 0,1 0,0 0,-1 0,1 0,-1 0,1 0,0 0,-1 0,1 0,-1 0,1 0,0 1,-1-1,1 0,0 0,-1 0,1 1,0-1,-1 0,1 0,0 1,-1-1,1 0,0 0,0 1,-1-1,1 0,0 1,0-1,0 1,-1-1,1 0,0 1,0-1,0 0,0 1,0-1,0 1,0-1,0 1,0-1,0 0,0 1,0-1,0 1,0-1,0 0,0 1,1-1,-1 1,5 30,-4-29,4 20,1 0,2-1,0 0,1 0,1-1,1 0,0-1,2-1,0 1,1-2,12 12,-24-26,-1-1,1 1,0-1,0 0,0 0,0 0,0 0,1 0,-1 0,1 0,-1-1,1 1,-1-1,1 0,0 0,0 0,-1 0,1 0,0 0,0-1,0 1,0-1,0 0,0 0,0 0,0-1,0 1,0-1,0 1,0-1,0 0,-1 0,1 0,0-1,-1 1,1 0,-1-1,1 0,-1 0,0 0,1 0,-1 0,0 0,5-14,0 0,-1 0,-1-1,0 0,-1 0,-1 0,-1 0,0-6,0 9,10-112,-9 109</inkml:trace>
  <inkml:trace contextRef="#ctx0" brushRef="#br0" timeOffset="2286.247">2497 1317,'24'-11,"0"0,-1-2,0 0,-1-1,0-2,0-2,-13 11,-1 0,-1-1,1 0,-1 0,0-1,-1 0,0 0,-1 0,0-1,0 0,-1 0,0 0,-1-1,0 1,1-10,-14-48,10 67,-1-1,0 1,0-1,0 1,0 0,0-1,0 1,-1 0,1 0,0 0,-1 0,1 0,0 0,-1 0,1 0,-1 0,0 1,1-1,-1 1,1-1,-1 1,0-1,0 1,1 0,-1 0,0 0,1 0,-1 0,0 1,0-1,1 0,-1 1,1-1,-1 1,0 0,1-1,-2 2,-4 3,0 0,0 1,0 0,1 0,0 1,1-1,-1 1,1 1,1-1,-1 1,1 0,0 0,1 0,0 0,0 0,1 1,0-1,1 1,0 0,0 4,-1 0,0 1,2 0,0-1,0 1,1-1,1 1,0-1,1 1,0-1,1 0,4 8,-5-14,0-1,0-1,0 1,0 0,1-1,0 1,0-1,1 0,-1-1,1 1,0-1,1 0,-1 0,1 0,-1-1,1 0,0 0,0-1,0 1,1-1,-1 0,1-1,-1 0,6 1,-4-2,-1-1,0 1,0-1,1 0,-1-1,0 1,0-2,0 1,-1-1,1 0,-1 0,1 0,-1-1,0 0,0-1,-1 1,1-1,-1 0,0-1,0 1,-1-1,2-2,5-8,-1 0,0-1,-1 1,-1-2,-1 1,0-1,-2 0,1-2,9-96,-10 146,-3-10,-2-3,1 0,1 0,0-1,1 1,1 0,1-1,0 0,1 0,1 0,0-1,1 0,1 0,1 1,-7-13,1 0,-1-1,1 1,-1-1,1 1,0-1,0 0,0 0,0-1,0 1,0-1,1 0,-1 0,0-1,1 1,-1-1,0 0,1 0,-1 0,1-1,-1 1,0-1,1 0,-1-1,0 1,0-1,0 1,0-1,0 0,0-1,-1 1,1-1,-1 1,0-1,1 0,-1-1,0 1,-1 0,2-3,10-12,-1 0,-1-2,-1 1,0-1,-2-1,0 0,-1 0,-1-1,-1 0,-2 0,1-8,0 10,-9 38,1 0,0 0,2 0,0 0,1 0,0 0,2 0,2 9,-3-19,1 0,0-1,0 1,1 0,0-1,0 0,1 1,0-2,0 1,1 0,0-1,0 0,0 0,1 0,0-1,0 1,0-1,1-1,-1 1,6 1,-7-3,0 0,1-1,-1 0,1 0,0 0,-1 0,1-1,0 0,0 0,0-1,0 0,0 0,0 0,0-1,0 1,0-1,-1-1,1 1,0-1,-1 0,1-1,-1 1,1-1,-1 0,0 0,0-1,-1 1,4-4,4-10,0-1,-2-1,0 0,-1 0,0-1,-2 0,-1 0,0-1,-2 0,0 0,-1 0,-1-13,12-79,-6 0,-4-1,-6 1,-6-19,-4 44,12 89,-1-1,1 0,0 0,-1 0,1 0,0 1,-1-1,1 0,0 0,-1 0,1 0,0 0,-1 0,1 0,0 0,-1 0,1 0,0 0,-1 0,1 0,0 0,-1 0,1 0,0 0,-1 0,1-1,0 1,0 0,-1 0,1 0,0-1,-1 1,1 0,0 0,0-1,0 1,-1 0,1 0,0-1,0 1,0 0,0-1,-1 1,1 0,0-1,0 1,0 0,0-1,0 1,0 0,0-1,0 1,0 0,0-1,0 1,0 0,0-1,0 1,0 0,0-1,1 1,-1 0,0 0,0-1,0 1,0 0,1-1,-8 28,-7 82,6 0,3 50,5-159,-2 45,1 1,2-1,2 0,2 0,2 0,2-1,2 0,2 0,2-1,1-1,11 16,31 19,-55-74,-1-1,0 1,1-1,0 0,-1 0,1 0,0 0,0-1,0 1,0-1,1 0,-1 1,0-2,0 1,1 0,-1-1,1 1,-1-1,0 0,1 0,-1 0,1-1,-1 1,0-1,1 0,1-1,5-3,-1-1,0-1,-1 1,0-2,0 1,0-1,-1 0,0-1,-1 1,0-1,1-4,-2 7,146-239,-151 244,17-22,-17 23,0-1,0 1,0 0,0-1,0 1,1 0,-1 0,0-1,0 1,0 0,0-1,1 1,-1 0,0 0,0-1,0 1,1 0,-1 0,0 0,0-1,1 1,-1 0,0 0,1 0,-1 0,0 0,1-1,-1 1,0 0,0 0,1 0,-1 0,0 0,1 0,-1 0,0 0,1 0,-1 0,0 1,1-1,-1 0,0 0,1 0,-1 0,0 0,1 0,-1 1,0-1,0 0,1 0,-1 0,0 1,0-1,0 0,1 0,-1 1,0-1,0 0,0 1,0-1,1 0,-1 1,0-1,0 0,0 0,0 1,-6 95,4-74,1 0,1 0,1 0,1 0,1 0,4 15,-5-30,0 0,0 0,0 0,1 0,0-1,1 1,-1-1,1 0,0 0,1 0,-1-1,1 0,0 0,1 0,-1 0,1-1,0 0,0 0,0 0,0-1,1 0,3 1,51-3,-37-10</inkml:trace>
  <inkml:trace contextRef="#ctx0" brushRef="#br0" timeOffset="2520.66">4194 869,'-18'-4,"-6"-2</inkml:trace>
  <inkml:trace contextRef="#ctx0" brushRef="#br0" timeOffset="2667.703">3378 765,'27'0,"31"0,31-3,26-2,23-3,13-2,5-2,-23 1</inkml:trace>
  <inkml:trace contextRef="#ctx0" brushRef="#br0" timeOffset="3451.845">4826 1225,'-9'-9,"0"-1,0 1,-1 1,0 0,0 0,-1 1,0 0,0 1,-1 0,1 1,-4-1,10 4,0 1,0-1,0 1,0 0,-1 1,1-1,0 1,0 0,-1 0,1 1,0-1,0 1,0 0,0 1,0-1,0 1,0 0,0 0,1 1,-1-1,1 1,-1 0,1 0,0 1,0-1,1 1,-1 0,-1 2,2-2,1-1,-1 1,1 0,-1 0,1 0,0 0,1 0,-1 1,1-1,0 1,0-1,0 1,1-1,-1 1,1-1,0 1,1 0,-1-1,1 1,0-1,0 1,0-1,0 0,1 1,0-1,0 0,0 0,0 0,1 0,-1-1,1 1,0 0,0-1,1 0,-1 0,1 0,-1 0,1-1,0 1,0-1,0 0,0 0,1 0,-1-1,4 1,0 0,0 0,0-1,0 1,0-2,0 1,1-1,-1-1,0 0,0 0,0 0,0-1,0 0,0-1,0 1,-1-2,1 1,-1-1,0 0,0 0,0-1,-1 0,1-1,-1 1,0-1,-1 0,0 0,0-1,0 0,-1 0,1 0,-2 0,3-5,32-108,-38 121,0-1,0 0,0 0,0 0,0 1,0-1,0 0,0 0,0 0,0 1,1-1,-1 0,0 0,0 0,0 0,0 1,0-1,0 0,1 0,-1 0,0 0,0 0,0 0,0 1,1-1,-1 0,0 0,0 0,0 0,1 0,-1 0,0 0,0 0,0 0,1 0,-1 0,0 0,0 0,0 0,1 0,-1 0,0 0,0 0,0 0,1 0,7 31,-6-23,0 5,0-1,1 0,1-1,0 1,1 0,0-1,0 0,1 0,1-1,0 0,0 0,1 0,0-1,1 0,0-1,0 0,1 0,0-1,0 0,1-1,-1 0,2 0,-8-5,0-1,0 1,0-1,0 0,0 1,0-2,-1 1,1 0,0-1,0 0,0 0,-1 0,1 0,0-1,-1 1,1-1,-1 0,1 0,-1 0,0-1,0 1,0-1,0 0,-1 1,1-1,-1 0,0-1,1 1,-1 0,-1-1,1 1,0-1,-1 1,0-1,0 0,0 0,0-1,16-48,-3-1,-2-1,3-41,-6 37,27-185,-10-11,-25 243,-3 19,-3 24,-7 47,3 1,3 0,5 0,2 1,10 57,-6-109,1 0,2-1,1 1,0-1,3-1,0 0,1-1,7 9,-7-17,-5-9</inkml:trace>
  <inkml:trace contextRef="#ctx0" brushRef="#br0" timeOffset="3667.796">4918 804,'16'-3,"18"-2,17-1,18-1,15-2,8 1,1 1,-7 4,-19 4</inkml:trace>
  <inkml:trace contextRef="#ctx0" brushRef="#br0" timeOffset="3921.775">5510 1291,'8'9,"0"-1,0 0,0-1,1 0,1 0,-1-1,1 0,0 0,0-1,1-1,3 1,-10-3,0-1,1 0,-1 0,1 0,-1 0,1-1,-1 0,1 0,0 0,-1 0,1-1,-1 0,1 0,-1 0,1 0,-1-1,0 0,0 0,0 0,0 0,0-1,0 1,0-1,-1 0,0 0,1 0,-1-1,2-2,0-2,0-1,-1 1,1-1,-1 0,-1-1,0 1,0 0,-1-1,0 0,-1 0,0 1,-1-1,0 0,0 0,-1 0,0 0,-1 1,0-1,0 0,-1 1,0 0,-1-1,0 1,-1 1,0-1,0 1,0 0,-1 0,-1 0,-1-1,5 6,1 1,-1-1,1 1,-1 0,0 0,1 0,-1 0,0 0,-1 1,1-1,0 1,0 0,-1 0,1 0,0 1,-1-1,1 1,-1-1,1 1,0 0,-1 1,1-1,-1 1,1-1,0 1,-1 0,1 0,0 0,0 1,-1-1,1 1,0 0,1 0,-1 0,0 0,0 1,-2 2,0 1,1-1,0 1,0 0,0 0,1 1,-1-1,2 1,-1 0,1-1,0 1,0 0,1 0,0 1,0-1,1 0,0 0,0 0,0 1,1-1,0 0,1 0,0 0,0 0,0 0,1-1,0 1,0-1,0 1,1-1,0 0,1 0,-1-1,1 1,2 0,32 24,0-7</inkml:trace>
  <inkml:trace contextRef="#ctx0" brushRef="#br0" timeOffset="4320.061">5984 1331,'0'-329,"0"328,0-1,0 0,0 0,0 0,1 0,-1 0,1 1,-1-1,1 0,-1 0,1 0,0 1,0-1,0 1,0-1,0 1,0-1,1 1,-1-1,0 1,1 0,-1 0,1 0,-1 0,1 0,0 0,-1 0,1 0,0 1,0-1,0 0,-1 1,1 0,0-1,0 1,0 0,0 0,0 0,-1 0,2 1,28 0,0 1,0 2,0 1,20 7,-33-8,63 26,-78-29,-1 1,0-1,1 1,-1 0,0 0,0 0,-1 0,1 0,0 0,-1 1,1-1,-1 1,0-1,0 1,0-1,0 1,0 0,0-1,-1 1,1 0,-1 0,0-1,0 1,0 0,0 0,0 0,-1-1,1 1,-1 0,-3 9,0 0,-1 0,0-1,-1 1,0-1,-1-1,-5 7,5-7,1-1,-1 1,2 1,-1-1,2 1,-1 0,1 0,1 0,-1 4,4-12,0 1,0-1,0 0,0 1,0-1,1 1,-1-1,1 0,0 1,0-1,0 0,1 0,-1 0,1 0,-1 0,1 0,0 0,0 0,1-1,-1 1,1-1,-1 1,1-1,0 0,-1 0,1 0,0-1,0 1,1-1,0 1,103 24,-81-24,1-1,-1-2,1-1,-1-1,1-1,15-5,21-8</inkml:trace>
  <inkml:trace contextRef="#ctx0" brushRef="#br0" timeOffset="4746.996">6786 67,'0'14,"0"15,0 16,0 14,-2 10,-1 5,-2 1,0-6,1-9,1-14,5-14,2-12</inkml:trace>
  <inkml:trace contextRef="#ctx0" brushRef="#br0" timeOffset="4951.347">6971 159,'-4'-2,"-2"8,0 16,1 19,4 17,2 14,3 10,1 0,0-12</inkml:trace>
  <inkml:trace contextRef="#ctx0" brushRef="#br0" timeOffset="5901.992">9 80,'-3'16,"1"11,-1 13,3 8,3 4,5-2,4-2,5-7,4-8,5-10,3-10,0-13,-4-6</inkml:trace>
  <inkml:trace contextRef="#ctx0" brushRef="#br0" timeOffset="6148.456">272 1,'0'15,"3"17,2 17,3 12,2 13,2 4,-1-11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2:47.7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79,'0'-2,"4"-1,13 0,17 1,21 0,21-3,17-4,12-2,2-2,-4 2,-14 3,-18 2,-25 2,-24 5,-17 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2:48.5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1057,'20'-94,"45"-169,-64 259,16-34,-17 37,0 0,1 0,-1 1,1-1,-1 0,1 0,-1 1,1-1,-1 0,1 1,-1-1,1 1,0-1,0 1,-1-1,1 1,0-1,0 1,-1 0,1-1,0 1,0 0,0 0,0-1,-1 1,1 0,0 0,0 0,0 0,0 0,0 0,-1 1,1-1,0 0,0 0,0 1,0-1,-1 0,1 1,0-1,0 1,6 6,-1 0,0 1,0 0,-1 0,0 0,0 1,-1-1,0 1,0 0,0 5,4 5,11 25,-1 0,-3 1,-2 1,0 9,-12-54,0 1,0-1,-1 0,1 1,-1-1,1 0,-1 1,0-1,0 1,1-1,-1 1,0-1,0 1,-1-1,1 1,0-1,0 1,-1-1,1 0,0 1,-1-1,0 1,1-1,-1 0,0 0,0 1,1-1,-1 0,0 0,0 0,0 0,-1 0,1 0,0 0,0 0,0-1,-1 1,1 0,0-1,-1 1,1-1,0 1,-1-1,1 0,-1 1,1-1,-1 0,1 0,-1 0,1 0,-1 0,1-1,-1 1,-5-1,1-1,0 0,0 0,0-1,0 1,0-1,1 0,-1-1,1 0,0 1,0-2,-1 1,-5-8</inkml:trace>
  <inkml:trace contextRef="#ctx0" brushRef="#br0" timeOffset="924.141">685 662,'-6'-2,"0"1,1-1,-1 1,0 0,0 1,0-1,0 1,0 1,1-1,-1 1,0 0,0 0,0 0,1 1,-1 0,1 0,-1 1,1-1,0 1,0 0,0 1,0-1,1 1,0 0,-1 0,1 1,0 3,-1 1,2 0,-1 1,1-1,1 1,0-1,0 1,1 0,0-1,1 1,0 0,0 0,1-1,0 1,1 0,0-1,1 1,0-1,0 0,1 0,0 0,1 0,0-1,4 6,-6-10,1 1,0-1,0 0,0 0,1-1,-1 1,1-1,0 0,0 0,0 0,1-1,-1 0,1 0,-1 0,1-1,-1 0,1 0,0 0,0-1,-1 0,1 0,0 0,0-1,-1 1,1-1,0-1,0 0,8-2,-1-1,-1 0,1-1,-1-1,0 0,0 0,-1-1,0-1,0 0,8-9,18-25,-1-2,-3-2,-1 0,-3-2,16-37,-20 38,-1-2,-3 0,-2-2,-2 0,-3-1,6-39,-18 79,-1 0,-1 1,0-1,0 0,-1 0,-1 1,0-1,0 0,1 10,0-1,-1 0,1 1,0-1,-1 1,0 0,0-1,0 1,0 0,0 0,-1 0,1 0,-1 1,0-1,0 1,0-1,0 1,0 0,-1 0,1 1,0-1,-1 1,1-1,-1 1,0 0,0 1,1-1,-3 0,0 1,-1 0,1 0,-1 1,1-1,-1 1,1 1,0-1,-1 1,1 0,0 1,0-1,0 1,1 0,-1 1,1-1,0 1,0 0,0 1,0-1,1 1,-4 4,1 0,-1 2,1-1,1 1,0 0,1 0,0 1,1-1,0 1,0 0,1 0,1 1,0 9,0 0,1 0,2 0,0 0,1-1,1 1,1 0,1-1,1 0,5 9,95 201,-77-176,122 267,-138-311,-5-37,-8 24,7-36,2 0,1 1,2 0,1 1,19-35,-2 32,-29 39,0 0,0 1,0-1,0 0,0 0,0 1,0-1,0 0,0 1,0-1,0 1,0 0,0-1,0 1,0 0,0-1,-1 1,1 0,0 0,-1 0,1-1,0 1,-1 0,1 0,-1 0,1 0,-1 0,0 0,1 0,-1 1,0-1,0 0,0 0,0 0,0 0,0 0,0 0,0 0,0 1,0 1,6 21,-6-14,1 1,0-1,1 0,0 0,1 0,0 0,1 0,0-1,0 1,1-1,0 0,1 0,0-1,0 0,1 0,0 0,0-1,1 0,0 0,0-1,1 0,4 2,-5-5,0-1,-1 0,1-1,0 1,0-2,0 1,0-1,-1 0,1-1,0 0,0 0,0 0,0-1,-1 0,1-1,-1 0,0 0,0-1,0 1,0-2,0 1,-1-1,0 0,0 0,0 0,-1-1,3-3,2-2,-1-1,0 0,-1 0,0 0,-1-1,0-1,-2 1,1-1,-1 0,-1 0,-1 0,0-1,0 1,-1-9,-1 20,-1 0,1 0,-1-1,1 1,-1 0,0 0,0 0,-1-1,1 1,-1 0,1 0,-1 0,0 0,0 0,-1 0,1 0,-1 0,1 0,-1 1,0-1,0 0,0 1,0 0,0-1,-1 1,1 0,-1 0,1 0,-1 1,0-1,0 1,0-1,0 1,0 0,0 0,0 0,0 1,0-1,0 1,-1-1,-2 4,1 0,-1 0,1 0,0 0,0 1,0 0,0 0,1 1,0-1,0 1,0 0,0 0,1 0,0 0,0 1,0-1,0 1,1 0,0 0,1 0,-1 0,1 0,0 0,0 0,1 0,0 0,0 1,1-1,-1 0,1 0,1 0,-1 0,1 0,2 5,3-1,0 1,0-1,1-1,1 1,0-1,0-1,1 1,0-2,0 1,1-2,-1 1,2-1,-1-1,1 0,-1-1,1 0,1-1,-1 0,0-1,1 0,6 0,38 6</inkml:trace>
  <inkml:trace contextRef="#ctx0" brushRef="#br0" timeOffset="1905.755">2172 702,'-2'12,"1"-1,0 1,1 0,1 0,-1 0,2-1,0 1,0 0,1-1,1 0,0 1,0-1,1-1,0 1,1-1,0 0,1 0,0 0,1-1,-1 0,2-1,0 1,-5-7,-1-1,1 1,0-1,-1 1,1-1,0 0,0-1,0 1,0-1,0 1,0-1,0 0,0-1,0 1,0-1,0 0,-1 0,1 0,0 0,0-1,-1 1,1-1,-1 0,1 0,-1 0,0-1,0 1,0-1,0 0,0 1,-1-1,1-1,-1 1,0 0,0-1,0 1,0-1,0 1,0-4,6-8,-1-1,0 0,-2 0,0-1,0 1,-2-1,0 0,-1 0,0-1,-2 1,0-5,2 93,0-63,0 0,0 0,1-1,0 1,0 0,1-1,0 0,0 0,0 0,1 0,0-1,1 1,0-1,-1-1,2 1,-1-1,1 0,0-1,0 1,0-1,0-1,1 1,-1-1,1-1,0 1,0-1,0-1,0 1,1-1,-1-1,0 0,0 0,1 0,-1-1,0 0,0-1,0 0,0 0,3-2,-4 0,0-1,0 0,0 0,0-1,-1 0,0 0,0-1,-1 1,0-1,0 0,0-1,-1 1,0-1,0 0,-1 0,0 0,-1 0,0-1,0 1,0-1,-1 1,-1-1,1 1,-2-7,2 22,0-1,1 1,0-1,0 0,0 1,0-1,1 0,0 0,1 0,-1-1,1 1,0-1,1 0,-1 0,1-1,0 1,0-1,0 0,4 2,6 4,0 0,1-1,1 0,-1-1,1-2,1 1,1-1,5 1,-1-2,1 0,0-2,0 0,1-2,-1 0,0-2,1-1,-1 0,0-2,0-1,-1-1,22-8,-41 13,0 0,0 0,0-1,-1 1,1-1,0 0,-1 0,1 0,-1 0,0-1,1 1,-1-1,0 0,-1 0,1 0,0 0,-1 0,0-1,0 1,0-1,0 0,0 1,-1-1,0 0,1 0,-2 0,1 0,0 0,-1 0,0 0,0 0,0-1,0 1,0 0,-1 0,0-2,-6-1,1 0,-1 1,0 0,0 0,-1 0,1 1,-1 0,-1 1,1-1,-1 2,1-1,-1 1,0 1,0-1,0 1,-1 1,1 0,0 0,-1 1,1 0,0 1,-1 0,1 0,0 1,-3 1,8-3,0 1,-1-1,1 1,0 0,0 0,0 1,0-1,0 1,0 0,0 0,0 0,1 0,-1 1,1 0,-1 0,1 0,0 0,0 0,1 0,-1 1,1-1,-1 1,1 0,0 0,0 0,1 0,-1 0,1 0,0 0,0 0,0 1,1-1,0 0,-1 1,2-1,-1 0,0 1,1-1,0 0,0 0,0 1,0-1,1 0,-1 0,1 0,1 0,2 1,0-1,1 1,-1-1,1 0,0 0,1-1,-1 0,1 0,-1 0,1-1,0 0,0 0,0-1,0 0,0 0,0-1,0 1,0-2,0 1,0-1,0 0,0 0,0-1,0 0,0 0,-1-1,1 0,-1 0,0 0,1-1,0-2,0 1,1-2,-2 1,1-1,-1 0,0-1,-1 1,0-1,0 0,0-1,-1 1,0-1,-1 0,0 1,1-7,-5 23,1-1,0 0,0 1,1-1,0 1,0-1,1 0,0 0,0 0,1 0,0 0,0 0,1-1,-1 0,1 1,1-1,-1 0,1-1,0 1,0-1,1 0,-1-1,1 1,0-1,2 1,6 3,1-1,0 0,0-2,0 1,1-2,0 0,0 0,0-2,0 0,0-1,0-1,1 0,13-2,11-6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3T20:12:53.6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1 839,'15'0,"0"0,0-1,0-1,0-1,0 0,0 0,-1-2,1 0,-1 0,0-1,-1-1,0 0,0-1,0-1,-1 0,0 0,4-6,-15 14,1 0,0 0,-1 0,1-1,-1 1,1-1,-1 1,0-1,0 0,0 0,0 1,0-1,0 0,0 0,0 0,-1 0,1 0,-1 0,1 0,-1 0,0 0,0 0,0 0,0 0,0 0,0 0,-1 0,1 0,-1 0,1 0,-1 0,0 0,0 0,0 0,0 0,0 1,0-1,0 0,-1 1,1-1,-1 1,1-1,-1 1,-4-2,0 1,0 1,0-1,-1 1,1 0,0 0,-1 0,1 1,-1 0,1 1,0-1,-1 1,1 0,0 1,-1 0,1 0,0 0,1 1,-1-1,0 1,1 1,-1-1,1 1,0 0,0 0,0 0,1 1,0 0,0 0,0 0,0 0,1 1,0-1,0 1,0 0,1 0,0 0,0 0,0 0,1 1,0-1,0 0,1 1,0-1,0 1,0-1,1 0,0 1,0-1,0 0,1 0,2 6,4-1,1-1,0 0,1 0,0-1,0 0,1-1,0 0,0 0,1-2,0 1,0-1,1-1,0 0,-1-1,2-1,-1 0,0 0,1-1,-1-1,1 0,1-1,-7 0,1-1,-1 1,1-1,-1-1,0 1,1-2,-1 1,0-1,-1 0,1-1,0 1,-1-2,0 1,0-1,0 0,0 0,-1-1,0 0,0 0,-1-1,0 1,0-1,0 0,-1-1,1 0,19-42,-1 0,-3-1,10-40,-21 65,6-19,-2 0,-2-1,-2-1,-2 0,-2 0,-1-18,-16-8,12 71,-1 0,1 0,-1 1,0-1,1 0,-1 1,0-1,0 0,0 1,0-1,-1 1,1 0,0-1,-1 1,1 0,0 0,-1-1,0 1,1 1,-1-1,1 0,-1 0,0 0,0 1,0-1,1 1,-1 0,0-1,0 1,0 0,0 0,1 0,-1 0,0 1,0-1,0 0,0 1,-3 1,0 0,0 1,1-1,-1 1,1 0,0 0,0 1,0-1,0 1,0 0,1 0,0 0,0 0,0 1,0-1,1 1,-1 0,0 4,-25 95,26-75,1-1,2 1,0 0,2 0,2-1,0 1,2-1,0-1,2 1,2-1,0-1,2 0,0 0,2-1,1-1,12 13,-19-26,0 0,1-1,0 0,1 0,0-2,1 1,-1-1,2-1,-1 0,-7-4,0-1,0 0,0 0,0 0,0-1,1 0,-1 0,0 0,1 0,-1-1,1 0,-1 0,1-1,-1 1,0-1,1 0,-1-1,0 1,0-1,0 0,0 0,0-1,0 0,2-1,6-7,1-1,-2-1,1 0,-2-1,0 0,-1 0,0-1,-1-1,0 0,-2 0,0 0,-1-1,0 0,-1 0,-1-5,-3 18,0 0,0 0,0 0,0 0,-1 0,1-1,-1 1,0 0,0 0,-1-1,1 1,-1 0,0 0,0 0,-2-4,3 8,-1-1,1 1,-1-1,1 1,-1-1,1 1,-1-1,0 1,1-1,-1 1,0 0,1-1,-1 1,0 0,1 0,-1 0,0-1,0 1,1 0,-1 0,0 0,0 0,1 0,-1 0,0 0,0 1,1-1,-1 0,0 0,1 0,-1 1,0-1,1 0,-1 1,0-1,1 1,-1-1,1 1,-1-1,0 1,1-1,-1 1,1-1,-1 1,-21 28,19-22,0-1,0 0,1 1,0-1,0 1,1 0,-1-1,2 1,-1 0,1 0,0 0,0 0,1-1,0 1,0 0,1 0,-1-1,2 1,-1-1,1 1,0-1,0 0,0 0,1 0,0-1,0 1,1-1,-1 0,1 0,0-1,1 1,2 1,89 38,-47-31</inkml:trace>
  <inkml:trace contextRef="#ctx0" brushRef="#br0" timeOffset="517.384">1488 602,'-5'2,"-1"-1,1 1,0 1,0-1,0 1,0 0,1 0,-1 0,1 0,0 1,-1 0,2 0,-1 0,0 0,1 1,0 0,0-1,0 1,1 0,-1 0,1 1,1-1,-1 0,1 1,0-1,0 1,0-1,1 1,-1-1,2 1,-1-1,1 1,-1 0,1-1,1 0,-1 1,1-1,0 0,0 0,1 0,-1 0,1 0,2 2,1 2,0-1,1 1,0-1,1-1,0 1,0-1,1 0,0-1,0 0,0-1,1 0,-1 0,1-1,0 0,1-1,-1 0,1-1,-1 0,1 0,0-1,0 0,-1-1,1-1,0 0,0 0,-1-1,1 0,-1-1,1 0,-1-1,0 0,9-5,-4-1,-1-1,0-1,0 0,-1-1,-1 0,0-1,-1 0,-1-1,0 0,-1-1,0 0,-2-1,0 1,0-1,-2-1,4-14,2-25,-1 0,-3-1,-3 1,-2-39,-2 83,2-11,-2 0,0-1,-2 1,0 0,-2 0,0 0,-2 0,-1 1,-7-19,13 41,1-1,0 1,0 0,-1 0,1 0,0 0,-1 0,1 0,-1 0,0-1,1 1,-1 1,0-1,1 0,-1 0,0 0,0 0,0 0,0 1,0-1,0 0,0 1,0-1,0 1,0-1,0 1,0 0,-1-1,1 1,0 0,0 0,0 0,-1 0,1 0,0 0,0 0,0 0,0 0,-1 0,1 1,0-1,0 1,0-1,0 1,0-1,0 1,0-1,-1 1,-3 8,0 0,0-1,1 2,0-1,0 0,1 1,0 0,1-1,0 1,1 4,-2-1,-7 45,3 0,2 1,3-1,2 1,3-1,2 1,3-1,11 35,-15-73,0 1,2 0,1-1,0 0,2-1,0 0,1 0,1-1,0 0,3 1,-13-17,1 0,-1 0,1 0,-1 0,1-1,-1 1,1 0,0-1,0 1,0-1,0 0,0 1,0-1,0 0,1-1,-1 1,0 0,0 0,1-1,-1 1,0-1,1 0,-1 0,1 0,-1 0,0 0,1-1,-1 1,0-1,1 1,-1-1,0 0,1 0,-1 0,1 0,38-63,-26 22</inkml:trace>
  <inkml:trace contextRef="#ctx0" brushRef="#br0" timeOffset="766.459">1528 221,'27'4,"26"5,25-1,21 1,15 0,5 0,-5 0,-20 0</inkml:trace>
  <inkml:trace contextRef="#ctx0" brushRef="#br0" timeOffset="1350.786">2291 931,'14'-38,"-2"0,-2-2,-2 1,-1-1,-1-4,-4 26,4-112,-6 130,-1 0,1 1,0-1,-1 0,1 1,-1-1,1 0,0 1,-1-1,1 0,-1 0,1 0,-1 1,1-1,-1 0,1 0,-1 0,1 0,-1 0,1 0,-1 0,1 0,-1 0,1 0,-1 0,1 0,-1-1,1 1,-1 0,1 0,-1 0,1-1,-1 1,1 0,0-1,-1 1,1 0,-1-1,1 1,0 0,-1-1,1 1,0-1,0 1,-1 0,1-1,0 1,0-1,0 1,0-1,-1 1,1-1,0 1,0-1,0 1,0-1,0 1,0-1,0 1,0-1,1 0,-2 3,1 0,-1 0,1 0,0 0,0 1,0-1,0 0,0 0,1 0,-1 0,0 0,1 0,0 0,-1 0,1-1,0 1,0 0,0 0,0 0,1-1,-1 1,0-1,1 1,-1-1,1 1,-1-1,1 0,0 0,-1 0,1 0,0 0,0 0,0 0,0 0,1 0,75 17,140-2,-214-15,0 0,-1 0,1 1,-1 0,1-1,-1 1,0 1,1-1,-1 0,0 1,-1-1,1 1,0 0,-1 0,1 0,-1 0,0 1,0-1,-1 1,1-1,0 1,-1-1,0 1,0 0,0 0,-1 0,1-1,-1 1,0 0,0 0,0 0,-1 2,2 14,11 88,-11-105,0 1,0-1,1 1,-1-1,1 0,0 1,0-1,0 0,0 0,0 0,1 0,0-1,-1 1,1-1,0 0,0 1,0-1,0 0,1-1,-1 1,1-1,-1 1,1-1,-1 0,1 0,3 0,3-2,1 0,-1 0,0-1,0 0,0-1,0 0,0-1,-1 0,1 0,-1-1,0 0,-1-1,1 0,-1 0,0-1,0 0,-1 0,0-1,-1 0,1 0,3-7,-3 5,0-1,0 0,-1 0,-1 0,1-1,-2 1,0-1,0 0,-1-1,-1 1,1-9,-14 57,7-20,2 0,0 1,1-1,1 1,0-1,1 1,3 13,-3-24,0 0,0-1,1 1,0-1,0 1,0-1,1 0,-1 0,1 0,0 0,1-1,-1 1,1-1,0 1,0-1,1-1,-1 1,1-1,-1 1,1-1,0-1,0 1,1-1,0 1,28 2,-3-7</inkml:trace>
  <inkml:trace contextRef="#ctx0" brushRef="#br0" timeOffset="1604.236">3172 313,'9'18,"12"8,2-1</inkml:trace>
  <inkml:trace contextRef="#ctx0" brushRef="#br0" timeOffset="2121.454">3804 615,'-9'-4,"0"0,0 0,-1 1,1 0,-1 1,1 0,-1 1,0 0,0 0,0 1,1 0,-1 1,0 0,0 1,1 0,-1 0,1 1,-1 0,1 1,0 0,0 0,1 1,-1 0,1 1,0-1,0 2,1-1,0 1,0 0,1 1,0-1,0 1,0 1,1-1,-3 8,6-11,0 0,1 0,-1 1,1-1,0 1,1-1,-1 1,1 0,0-1,1 1,-1-1,1 1,0-1,0 1,1-1,0 0,0 1,0-1,0 0,1 0,0 0,0-1,0 1,1-1,-1 0,1 0,0 0,4 3,4 3,0-1,1-1,0 0,0-1,1 0,0-1,0-1,0 0,1-1,3 1,3 0,-1 0,1-2,0 0,0-1,1-2,-1 0,0-1,0-1,0-1,0 0,0-2,-1-1,1 0,-2-2,1 0,-1-1,0-1,3-3,-16 9,-1-1,1 0,-1 0,0-1,-1 0,1 0,-1 0,-1 0,1 0,1-5,-5 13,-1 0,1 0,-1 0,1 1,0-1,0 0,0 0,0 1,1-1,-1 0,0 0,1 1,0-1,-1 0,1 0,0 0,0 0,0 0,0 0,1 0,-1 0,1-1,-1 1,1 0,-1-1,1 1,0-1,0 0,-1 1,1-1,0 0,0 0,1 0,-1 0,0-1,0 1,1 0,6 1,-1 1,1-1,-1-1,1 0,0 0,0-1,0 0,0 0,2-1,-6 1,0 0,-1 0,1 0,0-1,0 0,0 0,0 0,0-1,-1 1,1-1,-1 0,1-1,-1 1,0-1,0 0,0 0,0 0,0 0,-1-1,0 1,1-1,-1 0,-1 0,1 0,0-1,-1 1,0 0,0-1,0 0,-1 1,0-1,0 0,0 0,0 0,-1 0,0 0,0 0,0 0,0 1,-1-1,0 0,-2-3,0 1,-1 0,0 0,0 0,0 0,-1 1,0 0,-1 0,1 0,-1 0,0 1,0 0,-1 1,0-1,0 1,0 0,0 1,0 0,-1 0,1 0,-1 1,0 0,0 1,0 0,0 0,0 0,0 1,0 1,0-1,0 1,0 0,0 1,1 0,-1 0,0 1,1 0,0 0,-1 1,1 0,1 0,-1 1,1-1,-2 3,2-1,1 1,0-1,0 1,1 0,0 0,0 1,1-1,-1 1,2 0,-1 0,1 0,1 0,-1 0,1 0,1 1,-1-1,2 0,-1 1,1-1,0 0,1 0,-1 0,2 0,-1 0,1 0,0 0,1-1,0 0,0 0,1 0,0 0,0 0,0-1,1 0,2 2,28 13,-1-6</inkml:trace>
  <inkml:trace contextRef="#ctx0" brushRef="#br0" timeOffset="2371.355">4488 405,'-6'-16,"-5"-11,-5-4,-4 1,-1 6,-2 7,2 6,-1 10,2 9,1 10,4 9,6 9,3-3</inkml:trace>
  <inkml:trace contextRef="#ctx0" brushRef="#br0" timeOffset="2623.645">4463 905,'17'13,"14"7,9 0,13-3,7-5,5-6,1-7,-3-6,-11-1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16.893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0 1,'16'9,"12"16,7 22,3 23,-3 22,-5 18,-8 12,-10 9,-13 3,-21 0,-23-5,-28-7,0-24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14T08:13:07.337"/>
    </inkml:context>
    <inkml:brush xml:id="br0">
      <inkml:brushProperty name="width" value="0.1" units="cm"/>
      <inkml:brushProperty name="height" value="0.1" units="cm"/>
      <inkml:brushProperty name="color" value="#00A0D7"/>
      <inkml:brushProperty name="ignorePressure" value="1"/>
    </inkml:brush>
  </inkml:definitions>
  <inkml:trace contextRef="#ctx0" brushRef="#br0">13414 1685,'-14'1,"-1"1,1 0,0 1,-1 1,1 0,1 1,-1 0,1 1,0 1,0 0,1 0,0 2,0-1,1 2,0-1,0 2,1-1,1 1,-4 5,-22 63,35-77,0 1,-1-1,1 0,0 1,0-1,0 0,0 1,1-1,-1 0,1 0,-1 1,1-1,0 0,0 0,0 0,0 0,0 0,0 0,0 0,1 0,-1 0,1-1,-1 1,1 0,0-1,0 0,0 1,0-1,0 0,0 0,0 0,0 0,0 0,0-1,2 1,7 1,0-2,0 1,0-2,-1 1,1-1,0-1,0 0,-1-1,1 0,-1 0,0-1,0 0,0-1,-1 0,1-1,-1 0,-1 0,1-1,0-1,7-6,-1-1,0 0,-1-1,-1 0,0-1,-1-1,-1 0,-1 0,0-1,-2-1,0 0,-1 0,-1 0,-1 0,2-20,0-10,-3 1,-2-1,-2 0,-2 0,-2 0,-4-9,5 42,2 0,-1 1,-1-1,-1 1,0 0,-1 0,-1 1,-7-15,12 29,0 0,0 0,0 0,0 0,0 0,-1 0,1 0,0 1,0-1,-1 0,1 1,0-1,-1 1,1 0,-1-1,1 1,-1 0,1 0,0 0,-1 0,1 0,-1 0,1 0,-1 0,1 1,0-1,-1 1,1-1,0 1,-1-1,1 1,0 0,0-1,-1 1,1 0,0 0,0 0,0 0,0 0,0 0,0 0,0 1,1-1,-1 0,0 0,1 1,-1-1,1 0,-1 1,1-1,0 1,-1-1,1 1,0-1,-12 25,0 0,2 0,1 1,1 0,1 1,2-1,1 1,1 1,1-1,1 0,3 20,0-25,1 0,0 0,2 0,1 0,1-1,1 0,0-1,2 1,0-2,2 1,0-2,3 2,-6-8,0-1,2 0,-1 0,1-1,1-1,0 0,1 0,0-1,0-1,1 0,-1-1,2-1,-1 0,1-1,0 0,0-1,1-1,4 0,-7-2,-1-1,1 0,-1-1,1 0,-1-1,0-1,1 0,-1-1,0 0,-1 0,1-1,-1-1,0 0,0-1,-1 0,0 0,0-1,-1 0,0-1,4-5,3-4,-1-1,-1 0,0-1,-2-1,0 0,-2 0,0-1,-1-1,-1 0,0-6,-7 25,1-2,0 1,0-1,-1 0,1 0,-1 0,-1-1,1 1,-1 0,0 0,-1 0,1 0,-1 0,0 0,-1 0,0 0,-1-4,2 8,0 1,0 0,0 0,0 0,0 0,0 0,0 0,0 0,0 0,0 1,-1-1,1 0,0 1,0-1,-1 1,1-1,-1 1,1 0,0 0,-1-1,1 1,-1 0,1 0,0 0,-1 0,1 1,-1-1,1 0,0 1,-1-1,1 1,0-1,-1 1,1-1,0 1,0 0,-1 0,1 0,-42 38,35-29,1 0,1 0,0 1,0-1,1 1,0 1,1-1,0 0,1 1,0 0,1 0,1 0,0 0,0 0,1 0,0 0,1 0,1 0,0 0,1 0,0 0,0 0,1-1,1 0,0 0,1 0,0-1,0 1,1-1,0-1,1 1,9 7,1-4,1-1,0 0,1-2,0 0,0-1,1-1,1-1,-1-1,1-1,0-1,0-1,0 0,1-2,-1-1,1 0,-1-2,18-4,31-7</inkml:trace>
  <inkml:trace contextRef="#ctx0" brushRef="#br0" timeOffset="-25627.629">1294 3251,'0'-1,"1"0,0 0,0 0,0 0,-1 0,1 0,-1 0,1 0,0 0,-1 0,0 0,1-1,-1 1,0 0,1 0,-1 0,0-1,0 1,0 0,0 0,0 0,-1-1,1 1,0 0,0 0,-1 0,1 0,-1-1,1 1,-1 0,1 0,-1 0,0 0,0 0,1 0,-1 0,0 1,0-1,0 0,0 0,0 1,0-1,0 0,0 1,0-1,0 1,0-1,-1 1,1 0,0-1,0 1,0 0,-1 0,1 0,0 0,-1 0,-11 4,0 1,0 0,0 0,0 2,1-1,0 2,-5 3,-11 7,-35 19,2 3,2 3,2 2,-29 31,32-22,3 2,2 3,2 1,3 3,-22 43,-77 205,86-119,-20-31,70-144,1-1,1 1,0 0,1 0,1 1,-1 5,-14 107,12-117,4-12</inkml:trace>
  <inkml:trace contextRef="#ctx0" brushRef="#br0" timeOffset="-24893.672">30 4264,'19'110,"-6"1,-1 85,5 45,-15-222,-12-42,-67-471,76 490,1 3,-1 0,1 0,-1 0,1 0,-1 0,1-1,0 1,-1 0,1 0,0 0,0 0,0 0,0 0,0 0,0-1,0 1,0 0,1 0,-1 0,0 0,1 0,-1 0,0 0,1 0,-1 0,1 0,0 0,-1 0,1 0,0 0,0 0,-1 1,1-1,0 0,0 0,0 1,0-1,0 1,0-1,0 1,1-1,91 17,222 26,-299-40,-8-2,0 0,0 1,1 0,-1 0,0 1,0 0,0 0,-1 1,1 0,0 1,-1-1,0 2,0-1,2 2,-8-3,0 1,0-1,-1 0,1 1,-1-1,0 0,0 1,0-1,0 0,-1 1,1-1,-1 0,0 0,0 1,0-1,0 0,-1 0,1 0,-1 0,0 0,0-1,0 1,0-1,0 1,0-1,-1 1,1-1,-1 0,0 0,0-1,0 1,0 0,-224 176,204-159,0 2,2 0,0 2,1 0,2 1,0 2,2-1,0 2,-4 13,20-39,-2 1,1 1,0 0,0-1,0 1,0 0,1 0,-1 0,1-1,0 1,0 0,0 0,0 0,0 0,0 0,1-1,-1 1,1 0,3 1</inkml:trace>
  <inkml:trace contextRef="#ctx0" brushRef="#br0" timeOffset="-15661.119">7400 1145,'-14'-3,"1"1,-1 0,0 1,1 1,-1 0,0 1,1 1,-1 0,0 1,1 0,0 1,0 0,0 1,1 1,-1 0,1 0,1 2,-1-1,1 1,0 1,1 0,0 1,1-1,0 2,0 0,1 0,0 0,1 1,1 0,-1 1,6-11,-1 1,1 0,-1 0,1 0,0 0,0 0,1 0,-1 0,1 1,-1-1,1 0,0 0,0 0,1 1,-1-1,1 0,-1 0,1 0,0 0,0 0,0 0,1 0,-1 0,1 0,-1-1,1 1,0 0,0-1,0 0,0 1,1-1,-1 0,1 0,-1 0,1 0,0-1,0 1,-1-1,1 0,0 0,0 0,1 0,7-1,1 0,-1-1,1 0,-1-1,0-1,1 1,-1-2,-1 0,1 0,0-1,-1 0,0-1,0 0,-1 0,0-1,0-1,0 1,3-6,3-2,-2 0,1-1,-2-1,-1 0,0-1,-1 0,0 0,-2-1,0 0,-2-1,0 1,-1-1,0 0,-2-1,-1 1,0-1,-2 0,0 1,-1-1,-1 1,-2-8,-2-10,-1 0,-1 1,-3 0,0 1,-3 0,-1 1,-5-7,17 36,-38-48,40 54,0 0,0 0,-1 0,1 0,0 0,0 1,0-1,0 0,0 1,0-1,0 1,-1-1,1 1,0-1,1 1,-1 0,0-1,0 1,0 0,0 0,0 0,1-1,-1 1,0 0,1 0,-1 0,1 0,-1 1,1-1,0 0,-1 0,1 0,0 0,0 0,-1 0,1 1,0-1,0 1,-6 30,0 0,2 1,2 0,1 0,1 0,2 0,4 20,-4-20,2 0,1 0,1-1,2 0,1 0,2-1,0 0,3-1,0-1,2 0,1 0,1-2,2 0,5 4,-20-25,1 0,0-1,0 1,0-1,1 0,0 0,0-1,0 0,0-1,0 1,1-1,0-1,0 1,0-1,0-1,0 1,0-1,0-1,0 1,0-2,0 1,0-1,1 0,-1-1,0 0,-1 0,1 0,0-1,-1-1,1 1,-1-1,5-3,3-5,0-1,0-1,-2 0,1-1,-2 0,0-1,-1 0,0-1,-2 0,0-1,-1 1,0-2,4-17,-11 34,0 0,0 0,0-1,0 1,0 0,0 0,-1-1,1 1,-1 0,0-1,0 1,1-1,-2 1,1 0,0-1,0 1,-1-1,1 1,-1 0,0-1,0 1,0 0,0 0,0 0,0 0,0 0,-1 0,1 0,-1 0,1 0,-1 1,0-1,0 0,0 1,0 0,0-1,-1 1,-1 0,1 1,-1 0,0-1,0 2,0-1,0 0,0 1,1 0,-1-1,0 2,0-1,1 0,-1 1,1-1,-1 1,1 0,0 0,0 1,-1-1,2 1,-1-1,0 1,1 0,-1 0,1 0,-2 3,0 0,0 0,0 1,0-1,1 1,0 0,0 0,1 0,0 1,0-1,0 0,1 1,0-1,1 4,0-5,1 0,0-1,1 0,-1 1,1-1,0 0,1 0,-1 0,1 0,0 0,0-1,0 1,1-1,-1 0,1 0,0 0,0 0,1-1,-1 1,1-1,0-1,0 1,4 1,9 5,1-1,0-2,0 0,1-1,0 0,0-2,68 9,-4-6</inkml:trace>
  <inkml:trace contextRef="#ctx0" brushRef="#br0" timeOffset="-14093.545">10322 698,'-15'144,"5"75,7-152,-4-6,7-62,0 1,0 0,0 0,-1-1,1 1,0 0,0 0,0 0,0 0,0-1,-1 1,1 0,0 0,0 0,0 0,-1 0,1 0,0-1,0 1,-1 0,1 0,0 0,0 0,0 0,-1 0,1 0,0 0,0 0,-1 0,1 0,0 0,0 0,-1 0,1 0,0 0,0 1,0-1,-1 0,1 0,0 0,0 0,0 0,-1 0,1 1,0-1,0 0,0 0,0 0,0 0,-1 1,1-1,-4-26,0-69,5 1,4-1,11-55,-1 43,-12 122,-4-9,1 1,-1-1,1 0,0 1,1-1,-1 0,1 1,0-1,1 0,0 0,0 0,0 0,0 0,1-1,0 1,0-1,1 1,0-1,0 0,0 0,0-1,1 1,-1-1,1 0,0 0,1-1,-1 0,1 0,-1 0,1 0,0-1,0 0,2 0,1-2,-1 1,0-1,0 0,0-1,1 0,-1 0,0-1,0 0,0 0,0-1,-1 0,1 0,-1-1,0 0,0 0,0-1,0 0,-1 0,2-3,7-6,0-1,-1 0,-1-1,-1-1,0 0,-1-1,4-10,49-127,-56 140,-2 16,-2 55,-15 422,10-454,-1-11,1 1,0-1,1 1,1-1,0 1,1-1,0 0,1 1,1-1,0-1,1 4,9 4</inkml:trace>
  <inkml:trace contextRef="#ctx0" brushRef="#br0" timeOffset="-13179.415">12098 1,'20'17,"16"20,11 17,5 15,9 16,4 15,5 17,-1 11,-9 5,-16 0,-19-5,-27-6,-34-6,-33-9,-30-12,3-22</inkml:trace>
  <inkml:trace contextRef="#ctx0" brushRef="#br0" timeOffset="-13812.226">11150 579,'0'16,"0"16,0 14,0 12,0 8,0 6,0 0,0-4,3-6,0-12,0-12,-1-17,0-12</inkml:trace>
  <inkml:trace contextRef="#ctx0" brushRef="#br0" timeOffset="-13463.681">11137 408,'0'-23,"-1"19,-1 0,2 0,-1 0,0 0,1 0,0 0,0 0,0 0,0 0,1 0,-1-1,1 1,0 0,1 0,-1 1,1-1,-1 0,1 0,0 1,1-1,-1 1,0 0,1-1,0 1,0 0,0 1,0-1,0 0,1 1,-1 0,1 0,-1 0,3-1,15 2,-1 0,0 1,1 2,-1 0,0 1,0 1,0 0,0 2,-1 0,0 2,17 8,-3-2,0 1,-1 2,-1 1,0 2,6 6,-34-24,0-1,0 1,0 1,0-1,0 0,-1 1,1 0,-1-1,1 1,-1 0,0 0,0 0,-1 1,1-1,-1 0,1 1,-1-1,0 1,0-1,0 1,-1-1,0 1,1 0,-1-1,0 1,-1 0,1-1,-1 1,1-1,-1 1,-1 3,-6 2,0 0,0 0,-1 0,0-2,0 1,-1-1,0 0,0-1,-1 0,0 0,0-2,-11 5,15-6,-162 76,145-65</inkml:trace>
  <inkml:trace contextRef="#ctx0" brushRef="#br0" timeOffset="-15322.576">9229 618,'-2'16,"-1"16,-2 16,0 14,1 9,0 4,2 0,-1-5,-1-11,1-13,-2-14,1-19,0-12</inkml:trace>
  <inkml:trace contextRef="#ctx0" brushRef="#br0" timeOffset="-15039.75">8887 540,'0'0,"-1"0,1 0,0 0,-1 0,1 0,0 0,-1 0,1 0,0 0,-1 0,1 0,0 0,-1-1,1 1,0 0,-1 0,1 0,0 0,-1 0,1-1,0 1,0 0,-1 0,1-1,0 1,0 0,-1 0,1-1,0 1,0 0,0-1,0 1,-1 0,1-1,0 1,0 0,0-1,0 1,0 0,0-1,0 1,0 0,0-1,0 1,0 0,0-1,0 1,0 0,0-1,1 1,-1 0,0-1,0 1,0 0,0-1,1 1,-1 0,0 0,0-1,1 1,-1 0,0 0,0-1,1 1,-1 0,0 0,1 0,-1 0,0 0,1-1,29-6,-27 6,423-61,-73 29,-281 38,-71-5,-1 1,1-1,0 0,-1 0,1 1,0-1,-1 1,1-1,-1 1,1-1,-1 1,1-1,-1 1,1-1,-1 1,1-1,-1 1,0 0,1-1,-1 1,0 0,1 0,-1-1,0 1,0 0,0-1,0 1,0 0,0 0,0-1,0 1,0 0,0 0,0-1,0 1,-1 0,1-1,0 1,0 0,-1-1,1 1,-1 0,1-1,0 1,-1-1,1 1,-1 0,1-1,-1 1,0-1,1 0,-1 1,0-1,-10 12</inkml:trace>
  <inkml:trace contextRef="#ctx0" brushRef="#br0" timeOffset="-14787.633">9966 553,'0'15,"-2"15,-3 15,-1 12,-1 11,0 8,1 2,2-2,2-6,3-10,4-12,3-14,2-12,1-10</inkml:trace>
  <inkml:trace contextRef="#ctx0" brushRef="#br0" timeOffset="-18743.66">3807 1066,'-2'13,"-1"16,0 17,0 11,2 9,0 8,0-1,1-3,0-7,0-12,-2-13,-3-12,-1-11</inkml:trace>
  <inkml:trace contextRef="#ctx0" brushRef="#br0" timeOffset="-18293.754">3557 1066,'14'-7,"0"1,1 0,-1 1,1 1,1 0,-1 1,0 1,1 0,0 1,-1 0,1 2,-1 0,1 0,-1 2,1 0,-1 1,0 0,0 1,-1 1,1 0,0 2,-10-5,0 0,-1 0,1 1,-1 0,0 0,0 0,0 0,0 1,-1-1,0 1,0 0,0 0,0 1,-1-1,0 0,0 1,-1-1,1 1,-1 0,0-1,-1 1,1 0,-1 0,0-1,-1 1,1 0,-1 0,-1-1,1 1,-1-1,1 1,-2-1,1 0,0 1,-1-1,-3 4,-5 5,-1-1,-1 0,1 0,-2-1,0-1,0-1,-1 0,0 0,-14 5,-12 9,41-24,1 0,-1 0,0 0,1 0,-1 0,0 1,0-1,1 0,-1 0,0 0,0 0,1 1,-1-1,0 0,0 0,1 1,-1-1,0 0,0 0,0 1,1-1,-1 0,0 0,0 1,0-1,0 0,0 1,0-1,0 0,0 1,0-1,0 0,0 1,0-1,0 0,0 1,0-1,0 0,0 1,0-1,0 0,0 0,0 1,-1-1,1 0,0 1,0-1,0 0,-1 0,204 6,-189-6,0 1,0 1,0 0,-1 1,1 0,0 1,-1 1,0 0,0 1,0 0,-1 1,0 0,0 1,2 3,-12-8,0 0,0 0,-1 0,1 0,-1 0,0 0,1 0,-2 1,1-1,0 0,-1 1,1-1,-1 0,0 1,0-1,0 1,-1-1,1 0,-1 1,0-1,0 0,0 1,0-1,0 0,-1 0,0 0,1 0,-1 0,0-1,0 1,-1 0,1-1,0 1,-1-1,0 0,1 0,-1 0,0 0,0-1,0 1,0-1,-1 0,1 0,-26 16,-1-2,0 0,-1-3,-1 0,0-2,0-2,-1-1,0-1,-5-1,-53-6,90 1,0 0,0-1,0 1,1 0,-1-1,0 1,0 0,0-1,0 1,0-1,1 0,-1 1,0-1,0 0,1 1,-1-1,0 0,1 0,-1 1,1-1,-1 0,1 0,-1 0,1 0,0 0,0 0,-1 0,1 0,0 0,0 0,0 0,0 0,0 1,0-1,0 0,0 0,0 0,1 0,-1 0,0 0,1 0,-1 0,0 0,1 0,0 0,12-24</inkml:trace>
  <inkml:trace contextRef="#ctx0" brushRef="#br0" timeOffset="-17808.815">4241 1250,'-23'161,"11"-103,-16 94,83-368,-37 140,62-220,-79 293,-1 2,0 1,0-1,-1 0,1 0,0 0,0 0,0 0,0 1,0-1,0 0,1 0,-1 0,0 0,0 0,1 1,-1-1,0 0,1 0,-1 1,1-1,-1 0,1 0,-1 1,1-1,-1 1,1-1,0 0,-1 1,1-1,0 1,0-1,-1 1,1 0,0-1,0 1,0 0,-1 0,1-1,0 1,0 0,0 0,0 0,0 0,-1 0,1 0,0 0,0 0,0 1,0-1,0 0,-1 0,1 1,43 123,-35-85,32 123,-19-68,3-1,26 55,-45-134</inkml:trace>
  <inkml:trace contextRef="#ctx0" brushRef="#br0" timeOffset="-17556.861">4110 1343,'22'-7,"24"-7,18-5,18-6,9-3,2-2,-16 5</inkml:trace>
  <inkml:trace contextRef="#ctx0" brushRef="#br0" timeOffset="-17290.535">4781 1053,'0'0,"-1"-1,0 1,0 0,0-1,1 1,-1 0,0-1,1 1,-1-1,0 0,1 1,-1-1,1 1,-1-1,1 0,-1 0,1 1,-1-1,1 0,0 0,-1 1,1-1,0 0,0 0,-1 0,1 0,0 1,0-1,0 0,0 0,0 0,0 0,1 0,-1 1,0-1,0 0,1 0,-1 0,0 1,1-1,-1 0,0 0,1 1,-1-1,1 0,0 1,-1-1,1 1,-1-1,1 0,0 1,0 0,-1-1,1 1,0-1,0 1,-1 0,1-1,0 1,0 0,0 0,0 0,18-7,1 2,-1 0,1 2,0 0,0 1,0 1,0 1,10 1,-15-1,1 1,-1 1,0 0,0 1,0 0,-1 1,1 1,1 1,-11-4,-1 1,1-1,-1 0,0 1,0 0,0 0,0 0,0 1,0 0,-1-1,0 1,0 0,0 0,0 1,-1-1,1 1,-1-1,0 1,0 0,-1-1,0 1,0 0,0 0,0 0,-1 0,1 1,-3 13,-1-1,-1 1,0-1,-2 0,0 0,0-1,-2 0,0 0,-1-1,-7 9,1 2,-10 19,10-22,2 1,0 1,2 0,0 1,-4 22,14-46,0 0,1 1,-1-1,1 0,-1 0,1 0,0 1,1-1,-1 0,0 0,1 0,0 1,0-1,0 0,0 0,0 0,1 0,-1-1,1 1,0 0,0-1,0 1,0-1,0 1,0-1,1 0,-1 0,1 0,-1 0,1 0,0-1,0 1,0-1,0 0,0 0,0 0,0 0,0-1,0 1,4-1,8 2,1-1,0-1,0-1,-1 0,1-1,0-1,-1-1,0 0,0 0,0-2,0 0,-1 0,0-2,0 1,-1-2,0 0,-1-1,8-7,28-53,-37 39</inkml:trace>
  <inkml:trace contextRef="#ctx0" brushRef="#br0" timeOffset="-16720.612">4939 1303,'-109'-17,"146"0,717-148,-621 145,-134 21,0-1,0 1,0-1,1 1,-1 0,0-1,0 1,1 0,-1 0,0 0,1 0,-1-1,1 1,-1 0,1 0,0 0,-1 0,1 0,0 0,0 0,0 0,0 0,0 0,0 0,0 1,0-1,0 0,0 0,0 0,1 0,-1 0,0 0,1 0,-1-1,1 1,-1 0,1 0,-1 0,1 0,0 0,-1-1,1 1,0 0,0-1,-1 1,1 0,0-1,0 1,0-1,0 1,0-1,0 0,0 1,0-1,0 0,0 0,0 1,0-1,0 0,0 0,0 0,0-1,0 1,0 0,0 0,0 0,1-1,-156 175,138-155,2 2,0-1,1 1,1 1,1 1,1-1,-1 6,6-4,5-24,0 0,0 0,1 0,-1 0,0-1,0 1,0 0,1 0,-1 0,0 0,0 0,1 0,-1 0,0-1,1 1,-1 0,0 0,0 0,1 0,-1 0,0 0,0 0,1 0,-1 1,0-1,1 0,-1 0,0 0,0 0,1 0,-1 0,0 0,0 1,0-1,1 0,-1 0,0 0,0 1,0-1,1 0,-1 0,0 0,0 1,0-1,0 0,0 0,1 1,-1-1,0 0,0 1,0-1,0 0,0 0,0 1,0-1,0 0,0 0,0 1,0-1,0 0,0 1,-1-1,1 0,0 0,0 1,67-93,-7-13,-5-3,30-88,-28 63,-43 118,-4 39,54 285,28-6,-81-236,-13-49</inkml:trace>
  <inkml:trace contextRef="#ctx0" brushRef="#br0" timeOffset="-16476.254">5676 1290,'11'-5,"15"-5,19-4,17-4,16-3,15-3,-8 3</inkml:trace>
  <inkml:trace contextRef="#ctx0" brushRef="#br0" timeOffset="-20497.828">1267 1303,'-20'7,"-16"8,-13 9,-7 10,-5 11,2 13,3 11,9 12,13 13,12 7,14 6,16-3,17-8,13-10,14-15,9-13,3-16,-9-13</inkml:trace>
  <inkml:trace contextRef="#ctx0" brushRef="#br0" timeOffset="-19681.732">1688 1856,'-9'-3,"-1"1,1 0,-1 1,0 0,0 1,1 0,-1 0,0 1,0 0,1 1,-1 0,0 1,1 0,0 0,0 1,0 0,0 0,1 1,-1 0,1 1,0 0,1 0,0 1,0 0,0 0,0 1,-2 2,1 0,0 1,0 1,1-1,1 1,0 0,0 0,1 1,1 0,0 0,1 0,-1 7,3-18,1 0,0 1,-1-1,1 0,0 0,0 1,0-1,1 0,-1 0,0 1,1-1,0 0,-1 0,1 0,0 0,0 0,0 0,0 0,0 0,1 0,-1-1,1 1,-1 0,1-1,0 1,-1-1,1 0,0 1,0-1,0 0,0 0,0 0,0 0,0-1,0 1,0-1,1 1,-1-1,0 0,0 1,1-1,-1 0,0-1,0 1,0 0,1-1,1 0,8-4,0 0,0-1,0 0,-1-1,0 0,0-1,-1 0,0-1,-1 0,0-1,0 0,-1 0,0-1,0 0,-2 0,1-1,-1 0,-1 0,2-8,6-21,-2 0,-1-1,-3-1,-2 0,-1 0,-2 0,-2 0,-2 0,-2 0,-5-18,7 42,-17-65,18 84,1 0,0 0,-1 0,1 0,0 0,-1 0,1 0,0 0,-1 0,1 0,0 0,-1 0,1 0,0 0,-1 0,1 0,0 0,-1 0,1 0,0 0,-1 1,1-1,0 0,0 0,-1 0,1 1,0-1,0 0,-1 0,1 1,0-1,0 0,0 0,-1 1,1-1,0 0,0 1,0-1,0 0,0 1,0-1,0 0,-1 1,1-1,0 0,0 1,0-1,0 0,1 1,-1-1,0 0,0 1,0-1,0 0,0 1,0-1,0 0,1 1,-1-1,0 0,0 1,-3 51,2 0,2 0,3 0,2-1,2 1,12 41,-19-91,2 20,2 0,0 1,2-1,0-1,1 0,2 0,0 0,1-1,0-1,2 0,3 3,-14-20,1 1,0-1,-1 1,1-1,0 0,0 0,0 0,0 0,1-1,-1 1,0-1,1 0,-1 0,1 0,0-1,-1 1,1-1,-1 1,1-1,0-1,-1 1,1 0,-1-1,1 0,-1 1,1-2,-1 1,1 0,-1-1,0 1,0-1,1 0,-1 0,12-12,0 0,-1-1,0 0,-1-1,-1-1,-1 0,0 0,-1-1,-1-1,-1 0,0 0,-1 0,-2-1,0 0,2-17,-3 87,-6-29,2-1,0 1,2 0,0-1,1 0,1 0,1 0,3 7,2-7</inkml:trace>
  <inkml:trace contextRef="#ctx0" brushRef="#br0" timeOffset="-19179.675">2057 1434,'16'0,"1"1,-1 0,1 1,-1 1,1 1,-1 0,0 1,-1 1,1 0,-1 1,-1 1,1 0,-1 1,-1 1,1 0,-2 1,1 0,-2 1,1 0,-2 1,1 0,-2 1,0 0,-1 0,0 1,0 3,34 149,-29-100,-13-67,0 2,0 0,0 0,0 0,0 0,0 0,0 0,0-1,1 1,-1 0,1 0,-1 0,1 0,0-1,0 1,0 0,0-1,0 1,0-1,0 1,0-1,1 0,-1 1,1-1,-1 0,1 0,-1 0,1 0,-1 0,1 0,0 0,0-1,0 1,-1-1,1 1,0-1,0 0,1 1,3-5,-1 0,0 1,0-2,0 1,-1-1,1 1,-1-1,0 0,-1-1,1 1,-1-1,0 0,1 1,6-12,-1-1,0 0,-1 0,-1-1,-1 0,0-1,-2 1,0-1,-1 0,-1 0,-1-16,1 112,0-69,0-1,1 1,0-1,0 0,0 0,1 0,0 0,0 0,1-1,-1 0,1 0,0 0,0 0,1-1,0 0,-1 0,1-1,1 1,-1-1,0-1,2 1,12 4,0-1,0-1,0 0,1-2,-1-1,10 0,37 1</inkml:trace>
  <inkml:trace contextRef="#ctx0" brushRef="#br0" timeOffset="-22149.966">3926 2988,'0'-2,"0"-4,0 0</inkml:trace>
  <inkml:trace contextRef="#ctx0" brushRef="#br0" timeOffset="-23756.631">2096 2830,'15'56,"-14"-56,-1 0,0 1,1-1,-1 0,0 0,1 0,-1 0,0 0,1 0,-1 0,0 0,1 0,-1 0,0 0,1 0,-1 0,0 0,1 0,-1 0,0 0,1 0,-1 0,0 0,1 0,-1-1,0 1,1 0,-1 0,0 0,0-1,1 1,-1 0,0 0,0-1,1 1,-1 0,0 0,0-1,0 1,0 0,1-1,-1 1,0 0,0-1,0 1,0 0,0-1,0 1,0 0,0-1,0 1,0 0,0-1,0 1,0 0,0-1,0 1,-1 0,1-1,0 1,0 0,0-1,0 1,-1 0,1 0,0-1,0 1,0 0,-1-1,2-5,-1-1,1 0,-1 0,-1 0,0 0,0 0,0 1,-1-1,1 0,-2 1,1-1,-1 1,0 0,0 0,-1 0,1 0,-1 1,-1-1,1 1,-1 0,0 0,0 1,0-1,-1 1,0 0,0 1,0-1,0 1,0 0,0 1,-1 0,0 0,1 0,-1 1,0 0,0 0,0 0,1 1,-8 1,4 0,1 2,-1-1,1 1,0 1,0 0,0 0,0 1,0-1,1 2,0 0,1 0,-1 0,1 1,0 0,0 0,1 1,0-1,1 2,-1-1,2 0,-1 1,1 0,0 0,-3 9,1-1,0 1,1 0,1 1,1-1,1 1,0 0,1-1,1 1,1 0,3 13,-3-21,1 0,1-1,-1 1,2-1,0 1,0-1,0-1,2 1,-1 0,1-1,0 0,1-1,0 1,0-1,1-1,0 1,1-1,-1-1,1 0,1 0,-1 0,1-1,0-1,0 0,0 0,0-1,1 0,1 0,2-1,-1-1,1 0,-1-1,1 0,-1-1,1-1,-1 0,1-1,-1 0,0-1,0-1,0 0,-1 0,0-1,0-1,0 0,-1-1,0 0,-1 0,1-1,-1-1,19-21</inkml:trace>
  <inkml:trace contextRef="#ctx0" brushRef="#br0" timeOffset="-23455.916">2491 2672,'-11'24,"10"17,2-1,1 1,3-1,1 0,6 19,11 90,-12-89,-5-52</inkml:trace>
  <inkml:trace contextRef="#ctx0" brushRef="#br0" timeOffset="-23093.088">2517 3145,'2'3,"6"0,7 0,9-1,9-3,9-3,8-3,1-6,-1 0,-4 3,-11-1,-9 3,-8 3</inkml:trace>
  <inkml:trace contextRef="#ctx0" brushRef="#br0" timeOffset="-22793.899">2912 2632,'2'-5,"1"4,2 8,0 12,2 14,0 15,-2 10,-2 7,0 3,0-1,2-4,3-10,5-9,1-11,0-13</inkml:trace>
  <inkml:trace contextRef="#ctx0" brushRef="#br0" timeOffset="-22410.521">3267 2632,'-24'19,"-211"203,224-213,8-7,-1 1,1-1,-1 1,1 0,0 0,0 0,0 0,0 1,0-1,1 1,0-1,0 1,0 0,0 0,0 0,0 2,4-2,-1 0,1-1,0 1,0-1,0 0,1 1,-1-1,1 0,0-1,0 1,0 0,0-1,0 1,1-1,-1 0,1 0,-1-1,1 1,0-1,3 2,-1 0,45 17,0-2,1-3,1-2,0-2,1-2,10-2,6 3,-54-7</inkml:trace>
  <inkml:trace contextRef="#ctx0" brushRef="#br0" timeOffset="-10942.391">2267 3487,'-15'5,"-11"8,-4 6,-2 9,2 9,4 11,7 11,6 13,7 13,10 9,11 7,12 0,12-9,13-15,-3-21</inkml:trace>
  <inkml:trace contextRef="#ctx0" brushRef="#br0" timeOffset="-7213.424">2662 3935,'11'-2,"0"-1,-1 0,0 0,0-1,0 0,0-1,-1 0,1-1,-1 0,0 0,-1-1,0 0,2-3,-4 5,16-12,0-1,-2 0,0-2,-1-1,-1 0,-1-1,-1-1,-2 0,0-1,-1-1,-1 0,1-6,-12 28,1 0,-1-1,1 1,-1 0,0 0,0-1,0 1,-1-1,0 1,1-1,-1 1,0 0,0-1,-1 1,1-1,-1 1,0-1,0 1,0 0,0-1,0 1,-1 0,1 0,-1 0,0 0,0 0,0 1,-1-1,1 0,0 1,-1 0,0-1,0 1,1 0,-1 0,0 1,-1-1,1 1,0-1,0 1,-1 0,1 0,0 1,-1-1,-2 1,-2 0,0 2,1-1,-1 1,0 1,1-1,0 1,0 1,0-1,0 1,0 0,1 1,-1-1,1 1,1 1,-1-1,1 1,0 0,0 0,0 1,1-1,0 1,0 0,1 0,0 0,0 1,1-1,0 1,0-1,0 1,1 0,1 0,-1 7,5 10,0 0,2-1,1 0,1 0,1 0,1-1,0-1,2 1,12 15,4 13,66 159,-93-207,-1-2,0-1,0 1,-1 0,1-1,0 1,0 0,0 0,0-1,0 1,0 0,1-1,-1 1,0 0,0 0,0-1,1 1,-1 0,0-1,0 1,1-1,-1 1,1 0,-1-1,1 1,-1-1,1 1,-1-1,1 1,-1-1,1 1,0-1,-1 0,1 1,-1-1,1 0,0 0,0 1,-1-1,1 0,0 0,-1 0,1 0,0 0,0 0,-1 0,1 0,67-163,-60 148,-5 8,0-1,0 1,1 1,0-1,1 0,0 1,0 0,0 0,6-4,-10 10,1 0,0 0,-1 0,1 1,-1-1,1 1,-1-1,1 1,-1 0,1-1,-1 1,1 0,-1 0,0 0,0 0,1 0,-1 0,0 0,0 1,0-1,0 0,0 1,-1-1,1 0,0 1,-1-1,1 1,0 0,-1-1,0 1,1-1,-1 1,0 0,0-1,0 1,0-1,0 1,0 0,-1-1,1 1,1 4,-1-1,0 0,1 0,-1-1,1 1,0 0,1-1,-1 1,1-1,0 1,0-1,0 0,0 0,1 0,0 0,-1 0,2-1,-1 1,0-1,1 0,-1 0,1 0,0 0,0-1,0 1,0-1,1 0,-1 0,1-1,-1 1,2-1,8-3,-1 0,0-1,0-1,-1 0,1-1,-1 0,0-1,0 0,-1-1,0 0,0-1,0-1,-1 1,6-8,33-28,-8 51,-28-2,-4-2,-1 0,1-1,0 0,-1-1,1 0,0 0,0-1,0 0,0-1,0 0,0 0,0-1,-1 0,1-1,-1 1,1-2,-1 1,0-1,0 0,-1-1,1 0,-1 0,0-1,0 0,-1 0,5-6,-9 10,-1 0,1-1,-1 1,1-1,-1 0,0 1,0-1,0 0,-1 0,1 0,-1 1,1-1,-1 0,0 0,0 0,0 0,0 0,-1 0,1 0,-1 1,0-1,0 0,0 0,0 1,0-1,-1 1,1-1,-1 1,1-1,-1 1,0 0,0 0,0 0,0 0,-1 0,0 0,-5-5,-1 1,1 0,-2 0,1 1,-1 0,1 1,-1 0,-1 1,-4-2,4 3,1 0,-1 1,0 0,0 1,0 0,0 1,0 0,0 0,0 1,0 1,1 0,-9 4,13-5,0 0,1 1,-1 0,1 0,0 0,0 1,0-1,0 1,0 1,1-1,0 1,0-1,0 1,1 0,-1 0,1 1,0-1,1 1,0 0,-1-1,2 1,-1 0,0 4,2-5,0 0,0 0,1 0,0 1,0-1,0 0,0 0,1 0,0 0,0-1,0 1,1 0,-1-1,1 1,0-1,1 0,-1 0,1 0,-1-1,1 1,0-1,0 0,1 0,-1 0,1-1,-1 1,1-1,2 0,28 13</inkml:trace>
  <inkml:trace contextRef="#ctx0" brushRef="#br0" timeOffset="-6251.305">3860 3198,'5'7,"5"6,4 10,1 13,1 13,-1 12,0 9,0 6,-1-1,2-4,0-8,2-12,1-10,0-13,1-10,-2-9,-4-5</inkml:trace>
  <inkml:trace contextRef="#ctx0" brushRef="#br0" timeOffset="-5744.553">3702 3500,'204'-58,"-145"38,0 3,2 3,-1 2,6 2,-61 9,-1-1,0 1,1 1,-1-1,0 1,1 0,-1 0,1 0,-1 0,1 1,-1-1,0 1,1 1,-1-1,0 0,0 1,0 0,0 0,0 0,0 1,-1-1,1 1,-1 0,1 0,-1 0,0 0,0 1,-1-1,1 1,-1-1,1 1,-1 0,-1 0,1 0,0 1,-1-1,1 13,-1-1,-1 1,0 0,-2 0,0-1,0 1,-2-1,0 1,-11 90,15-105,0 1,0-1,0 0,0 1,1-1,-1 1,1-1,-1 0,1 1,0-1,0 0,0 1,0-1,0 0,0 0,0 0,1 0,-1 0,1-1,0 1,0 0,-1-1,1 1,0-1,0 1,0-1,1 0,-1 0,0 0,0 0,1 0,-1-1,0 1,1-1,-1 1,0-1,3 0,6-1,-1 0,0-1,0 0,0-1,0 0,-1-1,1 0,-1 0,0-1,0 0,-1-1,1 0,-1 0,0-1,-1 1,1-2,-2 1,1-1,-1 0,4-7,-7 11,0-1,-1 1,1-1,-1 0,0 0,0 1,-1-1,0 0,1 0,-2-1,1 1,-1 0,1 0,-1 0,-1 0,1-1,-1 1,0 0,0 0,0 0,-1 0,0 0,0 0,0 1,0-1,-1 1,0-1,0 1,0 0,0 0,-1 0,1 1,-1-1,0 1,0 0,-1 0,1 0,-1 0,-2 0,0-1,-1 1,1 1,-1-1,0 1,1 1,-1-1,0 1,0 1,0 0,0 0,0 0,0 1,0 0,0 0,0 1,0 0,1 1,-1 0,1 0,0 0,0 1,0 0,0 1,1-1,-1 1,1 0,0 1,1 0,-1 0,1 0,0 0,1 1,0 0,0-1,0 2,1-1,0 0,0 1,1 0,0-1,0 1,0 5,3-7,0-1,0 0,0 0,0 0,1 1,0-1,0 0,1-1,-1 1,1 0,0-1,0 0,0 1,1-1,0 0,0-1,0 1,0-1,0 0,1 0,-1 0,1 0,0-1,0 0,0 0,0 0,0 0,0-1,0 0,1 0,-1-1,0 1,1-1,-1 0,0 0,1-1,43 3</inkml:trace>
  <inkml:trace contextRef="#ctx0" brushRef="#br0" timeOffset="-4742.4">4583 3014,'-9'2,"-1"1,1 0,0 0,0 1,0 0,0 1,1 0,0 0,0 1,0 0,0 0,1 1,0 0,1 0,-1 1,1 0,1 0,0 0,0 1,0-1,1 1,1 0,-1 1,1-1,1 1,0-1,0 1,1 0,0-1,1 1,0 0,1 0,0 0,0-1,1 1,0 0,1-1,0 1,0-1,1 0,0 0,1 0,12 16,1-2,1 0,1-1,1-1,1-1,0-1,2-1,0-1,1-2,0 0,1-1,15 4,70 21,-106-38,0 0,0-1,1 0,-1 0,0 0,0 0,0-1,0 0,0 0,0 0,0-1,0 0,0 0,-1 0,1 0,-1-1,1 1,-1-1,0 0,0-1,1-1,4-7,-1-1,0 0,-1-1,-1 0,0 0,0-1,-2 1,0-1,-1 0,0 0,-1 0,-1-1,0 1,-1 0,-1 0,0-1,-1 1,-1 0,0 0,-4-10,6 18,0 0,-1 1,1-1,-1 1,-1-1,1 1,-1 0,0 0,-1 0,0 0,0 0,0 1,0 0,-1 0,0 0,0 0,0 1,0 0,-1 0,-2-1,7 5,-1 0,0 0,1 0,-1 0,1 0,-1 1,0-1,1 0,-1 1,1-1,-1 1,1 0,-1-1,1 1,0 0,-1 0,1 0,0 0,-1 0,1 0,0 0,0 1,0-1,0 0,0 1,1-1,-1 0,0 1,0-1,1 1,-1-1,1 1,0 0,-1-1,1 1,0-1,0 1,0 0,0-1,0 1,0-1,1 1,-1 0,0-1,1 1,-1-1,1 1,0-1,-1 1,1-1,0 0,0 1,0-1,0 0,0 0,0 1,0-1,1 0,-1 0,0 0,1 0,-1-1,0 1,2 0,10 3,0-1,0 0,0-1,1-1,-1 0,1 0,-1-2,1 1,-1-2,4-1,15 1,-8-1,-20 2,0-1,0 1,1 0,-1 0,0 1,1-1,-1 1,1 0,-1 0,0 0,1 1,-1-1,1 1,-1 0,0 1,0-1,1 1,-1 0,0 0,0 0,-1 0,1 1,0-1,-1 1,0 0,1 0,-1 0,-1 1,3 2,6 48,-11-50,0 0,0-1,0 1,0 0,0 0,1 0,0 0,-1 0,1 0,1 0,-1-1,1 1,-1-1,1 1,0-1,0 1,1-1,-1 0,1 0,0 0,-1 0,1-1,0 1,1-1,-1 0,0 0,1 0,-1 0,1 0,-1-1,1 1,0-1,0 0,0 0,6-2,0 1,0-1,0-1,0 0,-1 0,1-1,-1 0,0 0,1-1,-2-1,1 1,0-1,-1-1,0 0,0 0,-1 0,0-1,0 0,0-1,-1 1,0-1,-1-1,1 1,-2-1,1 0,-1 0,0 0,-1 0,0-1,-1 1,0-1,0-1,-3 15,1 0,0 0,0 0,0 0,1 0,-1 0,1 0,0 0,0 0,1-1,-1 1,1 0,-1-1,1 1,0-1,1 0,-1 1,0-1,1 0,0 0,0-1,0 1,0-1,0 1,0-1,1 0,-1 0,1 0,-1-1,1 1,0-1,0 0,0 0,0 0,-1-1,1 1,1-1,1 0,0-1,0 0,0 0,-1-1,1 0,0 0,-1 0,1 0,-1-1,0 0,0 0,0-1,0 1,0-1,-1 0,1 0,-1-1,0 1,-1-1,1 0,-1 0,3-5,1-3,-1 1,0-1,-1 0,0-1,-1 1,-1-1,0 0,-1 0,0-4,-1 14,0 0,-1 0,1 0,-1 0,0 0,0 0,-1 0,1 0,-1 0,1 0,-1 0,-1 0,1 0,0 1,-1-1,0 0,0 1,0-1,0 1,-1 0,1 0,-1 0,0 0,0 0,0 0,0 1,0 0,-1-1,1 1,-1 0,1 1,-1-1,0 1,0-1,0 1,-5 1,1 1,-1-1,1 2,0-1,0 1,0 0,0 1,0 0,0 0,1 1,-1 0,1 0,0 0,0 1,1 0,-1 1,1 0,0 0,1 0,-1 0,1 1,0 0,1 0,0 0,0 1,1-1,-1 1,2 0,-3 8,3-12,1 1,-1-1,1 1,0-1,0 1,0-1,1 1,-1 0,1 0,0-1,1 1,-1 0,1-1,0 1,0 0,0-1,1 0,0 1,-1-1,2 0,-1 1,0-1,1-1,0 1,0 0,0-1,0 1,0-1,1 0,0 0,0 0,-1 0,5 1,27 7,-1-4</inkml:trace>
  <inkml:trace contextRef="#ctx0" brushRef="#br0" timeOffset="-4488.013">5636 2685,'-16'-3,"-9"0,-3 3,3 5,7 7,5 7,10 6,10 5,8 4,2-4</inkml:trace>
  <inkml:trace contextRef="#ctx0" brushRef="#br0" timeOffset="-4223.729">5741 3145,'5'18,"3"8,3 2,2-1,0-4,1-5,3-6,2-5,3-3,4-6,4-3,7-4,3-5,2-4,-7 0</inkml:trace>
  <inkml:trace contextRef="#ctx0" brushRef="#br0" timeOffset="-3971.209">6307 2895,'-3'-4,"1"0,-1 1,1-1,-1 0,1 1,-1 0,0 0,0 0,-1 0,1 0,-1 1,1-1,-1 1,0 0,0 0,0 0,0 1,0-1,0 1,0 0,-1 0,1 0,0 1,-1 0,1 0,-2 0,-5 4,0 1,0 1,1 0,0 0,0 1,0 0,1 1,0 0,1 0,-1 1,2 0,-1 1,1 0,1 0,-5 9,10-18,-1 0,1 1,0-1,0 0,0 1,0-1,0 1,0-1,0 1,0-1,1 1,-1-1,1 1,-1 0,1 0,0-1,0 1,-1 0,1-1,0 1,0 0,1 0,-1-1,0 1,1 0,-1 0,1-1,-1 1,1-1,0 1,0 0,-1-1,1 1,0-1,1 0,-1 1,0-1,0 0,0 0,1 0,-1 0,2 1,11 1,0 0,1-1,-1 0,1-1,0-1,-1 0,4-2,10 2,-13-1,107 8,-116-6,-1 0,1 0,-1 1,1-1,-1 1,0 1,0-1,0 1,0 0,0 0,-1 0,1 1,-1-1,0 1,0 0,0 0,0 1,-1-1,3 5,-5-6,1 0,0 1,-1-1,0 1,0-1,0 1,0 0,-1-1,0 1,1 0,-1-1,0 1,-1 0,1-1,-1 1,0 0,1-1,-2 1,1-1,0 1,-1-1,1 0,-1 1,0-1,0 0,0 0,-1 0,1-1,-1 1,-1 1,-3 3,-1-1,0-1,0 1,0-1,0-1,-1 1,1-2,-1 1,0-1,-1 0,-2 0,-1 0,0-1,0 0,0 0,0-1,0-1,0-1,0 1,-2-2,4-2</inkml:trace>
  <inkml:trace contextRef="#ctx0" brushRef="#br0" timeOffset="-3481.235">6624 2908,'-7'-101,"-4"0,-4 0,-4 2,-5 0,-11-20,11 48,23 71,1 0,0-1,-1 1,1 0,-1 0,1 0,0 0,-1-1,1 1,0 0,-1 0,1 0,-1 0,1 0,-1 0,1 0,0 0,-1 0,1 0,-1 0,1 0,0 0,-1 0,1 1,-1-1,1 0,0 0,-1 0,1 1,0-1,-1 0,1 0,0 1,-1-1,1 0,0 0,0 1,-1-1,1 1,0-1,0 0,0 1,-1-1,1 0,0 1,0-1,0 1,0-1,0 0,0 1,0-1,0 1,0-1,0 1,0-1,0 0,0 1,0-1,0 1,0-1,1 0,-1 1,0-1,0 0,0 1,1-1,-1 0,0 1,0-1,-5 47,2 0,2-1,2 1,5 29,-3-30,2 0,2 0,1 0,3-1,2-1,2 0,2 0,1-2,3 0,1-2,24 34,21-8,-64-64,0 0,0 0,0 0,0-1,1 0,-1 1,0-1,1 0,-1-1,0 1,1-1,-1 1,1-1,-1 0,1 0,-1 0,1-1,-1 1,1-1,-1 0,0 0,1 0,-1-1,0 1,1-1,11-10,0 0,-2-1,1 0,-2-1,1-1,-2 0,0 0,-1-1,-1-1,0 1,2-10,40-107,-47 107,-4 26,0 1,0-1,0 0,-1 1,1-1,0 0,0 1,0-1,-1 0,1 0,0 0,0 1,-1-1,1 0,0 0,0 0,-1 1,1-1,0 0,-1 0,1 0,0 0,-1 0,1 0,0 0,-1 0,1 1,0-1,-1 0,1 0,0-1,-1 1,1 0,0 0,-1 0,1 0,0 0,0 0,-1 0,1 0,0-1,-1 1,1 0,0 0,0 0,-1-1,1 1,0 0,0 0,0-1,-1 1,1 0,0-1,0 1,0 0,0 0,-1-1,1 1,0 0,0-1,0 1,0 0,0-1,0 1,-6 8,0 1,0 0,1 1,1-1,-1 1,1 0,1 0,0 0,0 1,1-1,1 1,0-1,0 1,1-1,0 7,2-11,-1-1,1 1,0-1,1 0,-1 0,1 0,0 0,0 0,1 0,0-1,-1 0,1 1,1-1,-1-1,1 1,-1-1,1 0,0 0,0 0,0-1,1 1,-1-1,0 0,1-1,0 0,-1 1,1-2,0 1,-1-1,1 0,0 0,0 0,-1-1,1 0,0 0,-1-1,1 1,-1-1,1 0,4-3,20-8</inkml:trace>
  <inkml:trace contextRef="#ctx0" brushRef="#br0" timeOffset="-3225.972">6531 2593,'-13'-2,"-5"-4,8-2,16-4,24-3,30-6,32-3,33-4,27-5,-11 4</inkml:trace>
  <inkml:trace contextRef="#ctx0" brushRef="#br0" timeOffset="-824.873">8623 2475,'-10'-3,"-1"1,0 0,-1 1,1 1,0-1,0 2,0 0,0 0,0 1,0 0,0 1,0 0,1 0,-1 2,1-1,0 1,0 1,1-1,0 2,0-1,0 1,1 1,0 0,0 0,1 0,0 1,0 0,1 0,0 1,4-6,0 0,1-1,-1 1,1 0,0 0,0 0,0 1,0-1,1 0,-1 0,1 0,0 1,0-1,1 0,-1 0,1 0,0 0,0 0,1 0,-1 0,1 0,0 0,0 0,0-1,0 1,1-1,-1 1,1-1,0 0,0 0,0 0,0-1,1 1,-1-1,1 1,-1-1,1 0,0-1,0 1,0-1,3 1,0-1,0 0,0-1,0 0,1 0,-1-1,0 0,0 0,0 0,0-1,0 0,-1-1,1 1,0-2,-1 1,0 0,0-1,0 0,0-1,0 1,-1-2,7-4,-1-1,-1 0,0-1,-1 0,0 0,-1-1,0 0,-1-1,0-1,2-12,-2 0,-1 0,0-1,-2 0,-2 0,0 0,-2-1,-1 1,-1 0,-1 0,-2 0,-1 1,-1 0,-1 0,-2 0,0 1,-2 0,-7-10,-21-19,39 55,0 0,0 0,0 0,0 0,-1 0,1 0,0 0,0 1,0-1,0 0,0 1,0-1,0 1,0-1,0 1,0 0,0-1,0 1,1 0,-1 0,0 0,0-1,1 1,-1 0,1 0,-1 0,1 0,-1 0,1 0,-1 0,1 0,0 1,-1-1,1 0,0 0,0 0,0 1,-8 29,1 1,1-1,2 1,1 0,2 0,1 0,3 20,-1-24,1 1,2-1,1 0,1 0,1 0,1-1,2 0,2 1,-6-14,0-1,0-1,1 1,1-1,0-1,1 0,0 0,0-1,2 0,-1 0,1-2,0 1,1-2,0 1,0-2,9 4,-14-8,1 1,0-1,0-1,1 0,-1 0,0-1,0 0,0 0,0-1,1 0,-1-1,0 0,-1 0,1-1,0 0,-1-1,1 0,-1 0,0-1,-1 0,1 0,-1-1,0 0,0 0,-1-1,1 0,-2 0,1 0,-1-1,0 1,0-1,-1-1,3-4,0-1,-1 0,0 0,-1 0,-1-1,0 0,-1 0,-1 0,0 0,-1 0,-1 0,0-1,-1 1,-6 7,2 26,3-12,0 0,1-1,0 1,0 1,0-1,1 0,0 0,0 0,1 0,0 0,0 0,0 0,1 0,0 0,0-1,0 1,1-1,-1 1,1-1,1 0,-1 0,1 0,0 0,0-1,0 1,1-1,-1 0,1-1,0 1,0-1,1 0,-1 0,0 0,1-1,0 0,0 0,-1-1,3 1,-2-2,0 0,0 0,0-1,0 0,0 0,0-1,0 1,-1-1,1 0,-1-1,1 1,-1-1,0 0,0-1,0 1,0-1,0 0,-1 0,0-1,0 1,0-1,-1 0,1 0,-1 0,0 0,1-4,4-9,0-1,-1-1,0 1,-2-1,-1-1,0 1,-1-2,-2 32,0-1,0 0,2 0,-1 0,1 0,0 0,1-1,0 1,0-1,1 0,2 3,0-4,1 0,1 0,-1-1,1 0,0 0,0-1,0 0,1-1,0 0,0 0,0-1,0 0,1-1,-1 0,1-1,-1 0,1-1,-1 0,1-1,-1 0,1 0,-1-1,1 0,-1-1,0 0,3-3,-7 3,0-1,0 0,-1 0,0 0,0-1,0 0,0 0,-1 0,1-1,-1 0,-1 0,1 0,-1 0,0 0,-1 0,1-1,-1 1,0-1,-1 0,0 0,0 0,0 0,-1 1,0-1,0 0,-1 0,-1-5,1 2,0 0,-1 1,0 0,0-1,-1 1,-1 0,0 0,0 0,0 1,-1 0,0 0,-1 0,0 0,0 1,-1 0,1 0,-2 0,1 1,-7-4,3 0,31 10,-9 0,359-5,-365 5,-3-1,1 1,-1-1,0 1,1-1,-1 1,0 0,1 0,-1 0,1 0,-1 0,0 0,1 1,-1-1,0 1,0 0,1 0,-1 0,0 0,0 0,0 0,0 0,0 1,0-1,0 1,-1-1,1 1,0 0,-1-1,1 1,-1 0,0 0,0 0,0 1,0-1,0 0,0 0,0 2,-13 65,-1 20,14-85,-1-1,0 1,1-1,0 1,0-1,0 0,0 1,0-1,1 0,-1 0,1 0,0 0,0 0,0 0,0-1,1 1,-1-1,1 1,-1-1,1 0,0 0,0 0,3 1,8 2,1 0,0-2,0 1,0-2,0 0,1-1,-1-1,0 0,1-1,-1 0,0-2,0 1,0-2,0 0,0-1,2-1,1 0,1 1,-1-2,0-1,-1 0,1-1,-2-1,1 0,-2-1,1-1,-1-1,-1 0,-1-1,1 0,-2-1,0 0,1-5,-11 18,-1 0,1 0,0-1,-1 1,1-1,-1 1,0-1,0 0,0 1,0-1,-1 0,1 0,-1 1,1-1,-1 0,0 0,0 0,-1 0,1 0,0 1,-1-1,0 0,1 0,-1 0,0 1,-1-1,1 1,0-1,-1 1,1-1,-1 1,0 0,0 0,0 0,0 0,0 0,0 0,-1 0,1 1,-8-3,0 2,0-1,0 1,-1 1,1 0,-1 0,1 1,0 0,-1 1,1 0,0 1,0 0,-1 0,1 1,1 1,-1-1,0 2,-2 1,5-2,0 0,0 0,1 0,-1 1,1 0,0 0,1 1,-1 0,1 0,0 0,1 0,-1 2,3-5,1 0,-1 0,1 0,-1 0,1 0,0 1,0-1,0 0,1 1,-1-1,1 1,0-1,0 0,0 1,0-1,1 1,-1-1,1 1,0-1,0 0,0 0,1 1,-1-1,1 0,-1 0,1 0,0 0,1 1,5 2,-1-1,1 1,0-1,0 0,0-1,0 0,1 0,0-1,0 0,0 0,0-1,0-1,0 1,1-1,-1-1,0 0,1 0,-1-1,1 0,-1-1,0 0,0 0,0-1,0 0,0 0,4-4,-6 5,0-1,-1 0,1-1,-1 1,0-1,0 0,0-1,0 0,-1 0,1 0,-2 0,1-1,0 0,-1 0,0 0,-1 0,1-1,-1 0,0 1,-1-1,0 0,0-1,0 1,0-3,-3 10,1 0,0 0,0 0,-1 0,1 0,0 0,0 0,0 0,-1 0,1 0,0 0,0 0,0 0,-1 0,1 0,0 0,0 0,0 0,-1 0,1 0,0 0,0 0,0-1,-1 1,1 0,0 0,0 0,0 0,0 0,0-1,-1 1,1 0,0 0,0 0,0-1,0 1,0 0,0 0,0 0,0-1,0 1,0 0,0 0,0 0,0-1,0 1,0 0,0 0,-7 20,7-14,1-1,-1 1,1 0,0 0,0-1,1 1,0 0,0-1,0 0,1 1,-1-1,1 0,1 0,-1-1,1 1,-1 0,1-1,1 0,-1 0,0-1,1 1,0-1,0 0,0 0,0 0,0-1,1 0,-1 0,1 0,0-1,-1 1,1-1,0-1,0 1,0-1,-1 0,1 0,0-1,0 0,0 0,-1 0,1-1,-1 0,6-2,-3 0,0 0,0-1,-1 0,1 0,-1-1,-1 0,1 0,-1 0,0-1,0 0,-1-1,0 1,0-1,-1 0,0 0,0 0,-1 0,0-1,6-20,-1 0,-1 0,-2 0,1-26,7-117,-7 1,-9-24,-5 82,0 86,7 27,0 0,1-1,-1 1,0 0,1 0,-1 0,0 0,0 0,1 0,-1 0,0 0,0 1,1-1,-1 0,0 0,1 1,-1-1,0 0,1 1,-1-1,1 0,-1 1,0-1,1 1,-1-1,1 1,-1-1,1 1,0 0,-1-1,1 1,0-1,-1 1,1 0,0-1,0 1,-1 0,1 0,0-1,0 1,0 0,0-1,0 1,0 0,0 0,0-1,0 1,0 0,-10 37,2 1,1 0,2 0,2 0,2 1,2 21,0-25,2 0,1 0,2 0,1-1,2 0,2 0,1-1,12 23,-14-35,2-1,0 0,1 0,2-1,0-1,1 0,0-2,2 1,0-2,1-1,0 0,1-1,7 3,37 7,-62-24,0 0,0 1,0-1,-1 0,1 0,0 0,0-1,0 1,0 0,0-1,0 1,0-1,-1 0,1 1,0-1,0 0,-1 0,1 0,-1 0,1 0,-1-1,1 1,-1 0,0-1,1 1,-1-1,0 1,0-1,0 0,0 0,0 1,0-2,0-6,1 0,-2 0,1 0,-1 0,-1-1,1 1,-1 0,-1 0,0 0,0 1,-1-1,0 0,-1 1,1 0,-1 0,-1 0,0 0,-6-7,-8-9,-1 1,-1 1,-1 1,0 1,-2 0,-1 2,0 1,-1 1,-1 1,0 2,-1 0,0 2,-1 1,-12-2,11 6,24 5,20 4,62 8,0-3,0-4,19-3,-42 0,260 1,-276 0,-37-2,0 0,1 0,-1 0,1 0,-1 0,0 0,1 0,-1 0,1 0,-1 0,1 0,-1 0,0 0,1 0,-1 0,1 0,-1 0,0 1,1-1,-1 0,1 0,-1 0,0 1,1-1,-1 0,0 1,0-1,1 0,-1 1,0-1,1 0,-1 1,0-1,0 0,0 1,0-1,1 1,-1-1,0 0,0 1,0-1,0 1,0-1,0 0,0 1,0-1,0 1,0-1,0 1,0-1,0 0,-1 1,1-1,0 1,0-1,0 0,-1 1,-19 19,15-16,-1 1,-9 7,0 0,1 0,0 1,1 1,1 0,0 1,0 0,2 1,0 0,1 1,1 0,-6 16,13-30,0-1,0 1,0-1,1 1,-1 0,1 0,-1-1,1 1,0 0,0 0,1-1,-1 1,0 0,1-1,0 1,0 0,-1-1,1 1,1-1,-1 1,0-1,1 1,-1-1,1 0,0 0,-1 0,1 0,0 0,1 0,-1 0,0-1,0 1,1-1,-1 0,1 0,0 1,6-1,-1 0,1-1,-1 0,1 0,-1-1,1 0,-1 0,0-1,1-1,-1 1,0-1,-1 0,1-1,0 0,-1 0,0-1,0 0,0 0,-1 0,1-1,-1 0,-1 0,1-1,-1 1,0-1,-1-1,1 1,-1-1,-1 1,0-1,0 0,0 0,0-5,0 2,0 1,-1-1,0 0,-1 0,-1 0,1 0,-2 0,0-5,1 15,-1 1,1 0,-1 0,0 0,1 0,-1 0,1 0,-1 0,1 0,-1 0,1 0,-1 0,0 0,1 0,-1 0,1 0,-1 1,1-1,-1 0,1 0,-1 1,1-1,-1 0,1 1,0-1,-1 0,1 1,-1-1,1 1,0-1,0 1,-1-1,1 0,0 1,-1-1,1 1,0 0,0-1,0 1,0-1,0 1,0-1,0 1,0-1,0 1,0-1,0 1,0 0,0-1,0 1,0-1,0 1,-1 4,0 1,1-1,-1 1,1-1,0 1,0-1,1 1,-1-1,1 1,1-1,-1 0,1 1,0-1,0 0,0 0,1 0,-1 0,1-1,1 1,-1-1,0 0,1 0,0 0,0 0,0-1,1 1,-1-1,1 0,0 0,0-1,0 0,0 1,4 0,24 9,-1-1,2-2,-1-1,1-2,1-1,-1-2,11-1,61 4</inkml:trace>
  <inkml:trace contextRef="#ctx0" brushRef="#br0" timeOffset="1023.238">4689 4488,'-9'0,"0"1,0-1,0 1,0 1,0 0,1 0,-1 1,1 0,-1 0,1 1,0 0,0 0,1 1,-1 0,1 1,0 0,1 0,-1 0,1 1,0-1,1 1,0 1,0-1,0 1,1 0,0 0,1 0,0 1,0-1,0 1,1 0,0 3,1-8,1 0,-1 0,1 0,0-1,0 1,0 0,1 0,-1 0,1-1,0 1,0 0,0-1,0 1,1-1,-1 1,1-1,0 0,0 1,0-1,1 0,-1 0,1-1,-1 1,1 0,0-1,0 0,0 1,0-1,1-1,-1 1,1 0,-1-1,1 1,-1-1,1 0,0-1,0 1,-1-1,1 1,4-1,0-1,0 0,0 0,1-1,-1 0,0-1,-1 1,1-2,0 1,-1-1,0 0,0 0,0-1,0 0,-1-1,0 1,0-1,0 0,-1-1,0 1,0-1,2-5,0 1,0 0,-2-1,1 0,-1 0,-1-1,0 1,-1-1,-1 0,0 0,0 0,-1 0,-1 0,0-6,0 13,-1 1,1-1,-1 1,0-1,-1 1,1-1,-1 1,0 0,-1 0,1-1,-1 2,0-2,2 6,0 0,1 0,-1 0,0 0,0 0,1 1,-1-1,0 0,1 0,-1 1,0-1,1 1,-1-1,1 0,-1 1,0-1,1 1,-1-1,1 1,-1-1,1 1,0 0,-1-1,1 1,0 0,-1-1,1 1,0 0,0-1,-1 1,1 0,0-1,0 1,0 0,0 0,0-1,0 1,0 0,0-1,0 1,1 0,-1 0,0-1,0 1,0 0,1-1,-1 1,1 0,-1 0,3 9,0 1,0-1,1 0,0 1,1-2,0 1,0-1,1 1,0-1,1-1,0 0,0 0,1 0,0 0,1-2,-1 1,1-1,1 0,-1 0,1-1,0-1,0 0,0 0,0-1,1 0,0-1,-1 0,12 0,27 3</inkml:trace>
  <inkml:trace contextRef="#ctx0" brushRef="#br0" timeOffset="1687.139">5255 4212,'-12'4,"-1"1,2 1,-1 0,1 1,0 0,0 1,1 0,0 1,0 0,-3 5,8-9,1 0,0 0,1 1,-1 0,1 0,1 0,-1 0,1 0,0 0,0 1,0-1,1 1,0-1,1 1,-1-1,1 1,1 0,-1-1,1 1,0-1,1 4,2-1,0-1,0 0,1 0,0-1,0 1,1-1,0 0,0 0,0-1,1 0,0 0,1-1,-1 0,1 0,0 0,0-1,0 0,1-1,-1 0,1 0,0-1,0 0,0-1,0 0,0 0,0-1,0 0,0 0,0-1,0-1,0 1,0-1,0-1,2-1,11-4,-1-2,0-1,-1-1,-1 0,1-1,-2-2,0 0,-1 0,-1-2,0 0,-1-1,-1 0,0-1,-2-1,0 0,-1 0,-2-2,3-6,2-16,-2-1,-2-1,-2 1,-2-2,-1 1,-3 0,-2-1,-2 1,-8-45,8 72,0-10,0 1,-2 0,-2-1,0 1,-2 1,-1 0,-2-2,11 29,0-1,0 0,0 0,0 0,0 1,0-1,0 0,0 0,-1 1,1-1,0 0,-1 1,1-1,0 0,-1 1,1-1,-1 0,1 1,-1-1,1 1,-1-1,0 1,1-1,-1 1,0-1,1 1,-1 0,0-1,1 1,-1 0,0 0,0-1,1 1,-1 0,0 0,0 0,0 0,1 0,-1 0,0 0,0 0,1 0,-1 1,0-1,0 0,1 0,-1 1,0-1,0 0,1 1,-1-1,1 1,-1-1,0 1,1-1,-1 1,1 0,-1-1,1 1,-1-1,1 1,0 0,-1-1,1 1,0 0,-1 0,-17 54,12-15,1-1,2 1,1 0,3-1,1 1,1 0,3-1,1 0,2 0,2 0,1-2,3 3,-7-22,0 0,2-1,0 0,0 0,2-1,0-1,1 0,0-1,14 11,-19-19,0 1,1-1,0-1,0 0,0 0,1-1,-1 0,1 0,0-1,0-1,1 0,-1 0,0-1,1 0,-1-1,0 0,1 0,-1-1,3-1,3-3,0-1,0-1,-1 0,0-1,0 0,-1-1,0-1,0 0,-1-1,-1 0,0-1,-1-1,0 0,0 0,-2-1,0 0,0-1,-1 0,-1 0,-1-1,0 0,3-15,-1 16,-7 33,-1-8,-1-3,1-1,1 0,-1 1,1-1,0 0,0 1,1-1,0 0,0 0,0 0,1 0,0-1,0 1,0-1,1 1,0-1,0 0,0-1,1 1,-1-1,1 0,4 3,14 4</inkml:trace>
  <inkml:trace contextRef="#ctx0" brushRef="#br0" timeOffset="1945.508">6479 3698,'-18'0,"-13"0,-7 0,-5 3,-1 2,7 0</inkml:trace>
  <inkml:trace contextRef="#ctx0" brushRef="#br0" timeOffset="2110.989">5557 3817,'14'-5,"17"-5,19-9,22-6,21-7,16-2,11 0,-16 6</inkml:trace>
  <inkml:trace contextRef="#ctx0" brushRef="#br0" timeOffset="2375.017">6728 3751,'5'13,"1"0,0 0,1-1,0 0,1 0,0-1,1 0,0-1,1 1,0-2,1 1,-1-2,2 1,-1-1,1-1,1 0,-1-1,1 0,0-1,0-1,1 0,0-1,-1 0,9 0,-16-1,0 0,0-1,-1 0,1 0,0 0,0-1,0 0,0 0,0-1,0 1,0-1,0 0,0-1,0 0,-1 0,1 0,-1 0,1-1,-1 0,0 0,0-1,0 1,-1-1,1 0,-1 0,0-1,0 1,0-1,-1 0,0 0,1 0,0-3,0-10,0-1,-2 1,0-1,0 0,-2 0,-1 0,0 1,-1-1,-1 0,-3-9,-2-29,7 54,0 0,1 0,0 0,-1 0,1 0,0 0,0 0,1 0,-1 0,1 0,-1 0,1 0,0 0,0 1,0-1,1 0,-1 1,1-1,-1 0,1 1,0 0,1-2,13-7</inkml:trace>
  <inkml:trace contextRef="#ctx0" brushRef="#br0" timeOffset="3158.327">7637 3553,'-21'-3,"1"1,0 1,0 0,0 2,-1 0,-18 4,32-3,-1-1,1 2,0-1,0 1,0 0,1 0,-1 0,1 1,0 0,0 1,0-1,0 1,1 0,0 1,0-1,0 1,1 0,0 0,0 0,-1 3,2-4,1 0,0 0,0 0,0 1,1-1,-1 0,1 1,1-1,-1 0,1 1,0-1,0 1,0-1,1 1,0-1,0 0,0 1,1-1,0 0,0 0,0 0,1 0,-1 0,1 0,0-1,1 0,-1 1,1-1,0 0,0-1,0 1,0-1,2 2,1-1,0 0,-1 0,1-1,0 0,1 0,-1-1,0 0,1 0,-1-1,1 1,0-2,0 1,-1-1,1 0,0-1,-1 0,1 0,-1-1,1 0,-1 0,1 0,-1-1,0 0,0-1,-1 0,1 0,-1 0,1-1,-1 0,-1 0,1 0,-1-1,0 0,0 0,-1 0,1 0,-1-1,-1 0,2-4,-2 4,0 0,-1 0,0 0,-1-1,0 1,0 0,0-1,-1 1,0 0,0-1,-1 1,-1-3,3 10,-1 0,0 0,0 1,0-1,0 0,0 1,0-1,1 0,-1 1,0-1,0 0,0 1,0-1,0 1,0-1,0 0,-1 1,1-1,0 0,0 1,0-1,0 0,0 0,0 1,-1-1,1 0,0 1,0-1,0 0,-1 0,1 1,0-1,0 0,-1 0,1 0,0 1,-1-1,1 0,0 0,-1 0,1 0,0 0,-1 1,1-1,0 0,-1 0,1 0,0 0,-1 0,1 0,0 0,-1 0,1 0,0-1,-1 1,1 0,0 0,-1 0,1 0,0 0,-1-1,1 1,0 0,-1 7,1 0,1 1,-1-1,1 0,0 0,1 0,0 1,0-2,0 1,1 0,0 0,1-1,-1 0,1 1,2 1,-4-5,1 0,-1 0,1 0,-1 0,1 0,0 0,0-1,1 1,-1-1,0 0,1 0,-1-1,1 1,0-1,-1 1,1-1,0 0,0 0,0-1,0 1,0-1,0 0,0 0,-1 0,1-1,0 1,0-1,4-1,-3 0,0-1,0 1,0-1,0 0,0-1,-1 1,1-1,-1 0,0 0,0 0,-1 0,1-1,-1 0,0 0,0 1,0-2,-1 1,0 0,0 0,0-2,2-6,0 0,-1-1,-1 0,0 0,-1 0,0 0,-1-10,-26-114,26 137,0 0,0 0,0-1,0 1,0 0,0-1,0 1,1 0,-1 0,0-1,1 1,-1 0,1 0,-1 0,1-1,0 1,-1 0,1 0,0 0,0 0,0 0,0 0,0 1,0-1,0 0,0 0,0 1,0-1,0 1,1-1,-1 1,0-1,0 1,1 0,-1-1,0 1,0 0,1 0,-1 0,0 0,1 0,-1 0,0 1,2-1,57 15,-47-11,-1 1,0 0,0 1,-1 0,0 1,0 0,0 1,-1 0,0 1,-1 0,0 1,0 0,-1 0,0 0,-1 1,0 1,-1-1,0 1,-1 0,0 0,2 11,-2 6,-5-25,-1 1,2-1,-1 1,0-1,1 0,0 1,0-1,0 0,1 1,-1-1,1 0,0 0,0 0,0 0,1-1,-1 1,1-1,0 1,0-1,0 0,1 0,-1 0,1-1,-1 1,4 1,4-3,0-1,1 1,-1-2,0 1,1-2,-1 0,0 0,0-1,0 0,0 0,-1-2,1 1,-1-1,0-1,-1 0,1 0,-1-1,4 0,-1-1,0 0,0 0,-1-1,0-1,0 0,-1-1,-1 0,1 0,-2-1,0 0,0 0,-1-1,-1 0,0 0,-1-1,0 0,-1 0,-1 0,1-7,-3 18,-1-1,1 1,-1-1,0 0,0 1,-1-1,1 1,-1-1,0 1,0-1,0 1,0-1,0 1,-1 0,1 0,-1-1,0 1,0 0,0 1,-1-1,1 0,-1 1,1-1,-1 1,0 0,0 0,0 0,0 0,0 0,-1 1,1-1,0 1,-1 0,1 0,-1 0,1 1,-1-1,1 1,-1 0,0 0,1 0,-1 0,1 1,-1-1,-2 2,1 1,-1-1,1 1,0 0,0 0,0 0,0 1,1-1,-1 1,1 0,0 1,0-1,1 1,-1 0,1 0,0 0,0 0,1 0,-1 1,1-1,0 1,1 0,-1-1,1 1,1 0,-1 0,1 0,0 0,0-1,0 1,1 0,0 0,0 0,1 0,-1-1,1 1,0-1,1 1,0-1,-1 0,2 0,-1 0,0 0,4 2,5 2,1-1,-1 0,1-1,1 0,-1-1,1-1,0 0,1-1,-1 0,1-1,0-1,9 0,55 8</inkml:trace>
  <inkml:trace contextRef="#ctx0" brushRef="#br0" timeOffset="3655.147">9953 3329,'-17'0,"-1"1,0 0,0 1,0 1,1 1,0 1,-9 3,19-6,0 1,0 1,0 0,1-1,-1 2,1-1,0 1,1 0,-1 0,1 1,0-1,0 1,0 0,1 1,0-1,0 1,1 0,-2 5,3-9,1 1,-1 0,1-1,0 1,0 0,0 0,0 0,1 0,0 0,0 0,0 0,0 0,0 0,1-1,0 1,0 0,0 0,0 0,1-1,-1 1,1 0,0-1,0 1,0-1,0 0,1 0,0 0,-1 0,1 0,0-1,0 1,0-1,1 0,-1 0,1 0,-1 0,1 0,-1-1,2 1,5-1,-1-1,1 0,-1 0,1-1,-1 0,1 0,-1-1,0 0,0-1,0 0,0-1,0 0,-1 0,1-1,-1 0,0 0,-1-1,1 0,-1 0,0-1,-1 1,0-2,0 1,0-1,-1 0,0 0,-1 0,1-1,-2 0,1 1,-1-2,1-6,-3 12,0 1,0-1,0 0,0 0,-1 0,0 0,0 0,0 0,0 0,-1 1,1-1,-1 0,0 0,-1-2,-5 19,8-5,0-1,1 1,0 0,1-1,0 1,0-1,0 0,1 0,0 0,0-1,1 1,0-1,0 0,1 0,-1-1,1 0,0 0,1 0,-1-1,1 1,0-2,3 2,31 17</inkml:trace>
  <inkml:trace contextRef="#ctx0" brushRef="#br0" timeOffset="4206.588">10927 2948,'25'5,"0"-1,0-2,1 0,-1-2,0-1,0-1,0-1,0-1,0-1,-1-1,1-1,-2-2,1 0,-1-1,13-9,-23 12,1-1,-1 0,-1-2,1 1,-1-1,-1-1,0 0,4-6,-12 13,1 0,-1-1,0 1,0-1,-1 0,1 0,-1 0,0 0,0 0,-1-1,1 1,-1 0,-1-1,1 1,-1-1,0 0,0 1,0-1,-1 1,0-1,0 1,0 0,-1-1,-1-3,1 5,0 0,0 0,-1 0,1 0,-1 0,0 1,0 0,0-1,0 1,0 0,-1 0,0 1,1-1,-1 1,0 0,0 0,0 0,-1 0,1 1,0 0,-1 0,1 0,-1 0,1 1,0-1,-1 1,0 1,1-1,0 0,-1 1,1 0,-1 0,1 0,0 1,0-1,-1 1,1 0,0 0,1 1,-1-1,0 1,1 0,-1 0,1 0,0 0,0 1,0-1,-5 14,0-1,1 1,1 0,1 0,0 1,2 0,0 0,0 0,2 0,0 0,1 0,1 0,1 0,2 7,10 86,6-1,4-1,19 44,30 136,-55-179,-14-75</inkml:trace>
  <inkml:trace contextRef="#ctx0" brushRef="#br0" timeOffset="4555.887">11190 3290,'176'-89,"67"-51,-178 102,-65 37,1 1,0 0,0 0,0 0,0 0,0 0,-1 0,1 1,0-1,0 0,0 0,0 1,-1-1,1 0,0 1,0-1,-1 1,1-1,0 1,-1-1,1 1,0-1,-1 1,1 0,-1-1,1 1,-1 0,1 0,-1-1,0 1,1 0,-1 0,0-1,0 1,1 0,-1 0,0 0,0 0,0 0,0-1,0 1,0 0,0 0,0 0,-1 0,1-1,0 1,0 0,-1 0,1 0,0-1,-1 1,0 1,1 2,0 1,5 127,-5-127,2 0,-1 0,1 0,-1 0,2 0,-1-1,0 1,1 0,0-1,0 0,0 0,0 0,1 0,0 0,0-1,0 1,0-1,0 0,1 0,-1-1,1 1,0-1,4 1,14 4</inkml:trace>
  <inkml:trace contextRef="#ctx0" brushRef="#br0" timeOffset="4807.256">11769 2659,'-2'15,"3"13,9 9,2 0</inkml:trace>
  <inkml:trace contextRef="#ctx0" brushRef="#br0" timeOffset="5060.452">12072 3211,'26'-27,"-2"-2,-1 0,-1-2,-2 0,-1-1,-2-1,-1-1,-1 0,2-14,-13-36,-4 82,-1 0,1 0,-1 0,1 0,-1 0,0 0,0 0,0 0,0 1,0-1,0 0,0 1,0-1,-1 0,1 1,-1 0,1-1,-1 1,0 0,0 0,1 0,-1 0,0 0,0 0,0 0,0 1,0-1,0 0,0 1,0 0,0 0,0 0,0 0,0 0,0 0,0 0,0 0,-1 1,-6 2,1 0,0 1,0 0,1 0,-1 1,1 0,0 0,0 1,0 0,1 0,0 0,0 1,1 0,0 0,0 1,0-1,1 1,0 0,1 0,0 0,0 1,1-1,0 1,0 0,1-1,-1 8,2-9,0 0,0 0,1 0,0 0,0 0,1 0,-1 0,2 0,-1-1,1 1,0-1,0 0,0 1,1-1,0-1,1 1,-1 0,1-1,0 0,0 0,1-1,-1 0,1 1,0-2,0 1,0-1,1 0,5 2,6 2,-1-1,1-1,0-1,1-1,-1 0,1-1,-1-1,1-1,-1-1,10-1,31-7</inkml:trace>
  <inkml:trace contextRef="#ctx0" brushRef="#br0" timeOffset="5654.684">12861 2777,'-2'-2,"-1"-1,1 1,-1 0,0 0,0 1,0-1,0 0,0 1,0 0,0 0,-1 0,1 0,0 0,-1 1,1-1,-1 1,1 0,0 0,-1 0,1 1,-1-1,1 1,0 0,-1-1,1 2,0-1,0 0,0 1,0-1,-1 2,-5 2,-1 1,1 0,1 0,-1 1,1 1,0-1,1 1,-7 9,11-14,0 0,0 1,0-1,0 1,1 0,-1 0,1 0,0 0,0 0,0 0,1 1,0-1,-1 1,2-1,-1 1,0-1,1 1,0-1,0 1,0 0,1-1,-1 1,1-1,0 1,1-1,-1 0,1 1,-1-1,2 0,-1 0,0 0,1 0,-1 0,3 2,6 0,0 0,1 0,-1-1,1-1,0 0,0 0,0-1,0-1,1 0,-1-1,1 0,-1-1,1 0,-1-1,8-1,3-1,1 0,-1-1,1-1,-1-1,-1-2,1 0,-1-1,-1-1,0-1,0-1,-1-1,-1-1,8-6,-22 16,0 0,-1-1,0 1,1-1,-2 1,1-1,0 0,-1-1,0 1,0-1,1-3,-5 4,-3 13,3-5,1-1,0 0,1 0,-1 1,0-1,1 0,-1 1,1-1,-1 0,1 0,0 0,0 0,0 0,0 0,1 0,-1 0,1 0,-1 0,1-1,-1 1,1-1,0 1,0-1,0 1,-1-1,2 0,-1 0,0 0,0 0,0 0,2 0,73 11,-70-12,0 0,0-1,1 0,-1 0,0 0,0-1,0 0,0 0,0-1,0 0,-1 0,0-1,1 0,-1 0,0 0,-1-1,1 1,-1-2,0 1,0 0,-1-1,1 0,-1 0,-1 0,1-1,-1 1,0-1,0 0,-1 0,0 0,0 0,-1 0,0 0,0 0,-1-2,0 5,-1 0,1 1,-1-1,0 0,0 1,0-1,-1 0,0 1,1 0,-1-1,0 1,0 0,-1 0,1 0,-1 0,1 1,-1-1,0 1,0-1,0 1,-1 0,1 0,0 0,-1 1,1-1,-1 1,1 0,-2 0,-6-2,0 0,1 1,-1 1,-1 0,1 0,0 1,0 1,0 0,-3 1,3 0,0 0,1 1,-1 0,1 1,0 0,0 1,0 0,1 1,0 0,-6 5,11-8,-1 0,2 1,-1-1,0 1,1 0,0 0,0 0,0 1,0-1,1 1,-1 0,1-1,1 1,-1 0,1 0,-1 0,1 0,1 1,-1-1,1 0,0 0,0 1,1 0,0-1,1 0,0 1,1-1,-1 0,1 0,0-1,0 1,1 0,0-1,-1 0,1 0,0 0,1 0,-1-1,1 0,0 1,0-2,0 1,0-1,0 1,0-1,1-1,-1 1,1-1,-1 0,1 0,33 7</inkml:trace>
  <inkml:trace contextRef="#ctx0" brushRef="#br0" timeOffset="5858.466">13533 2356,'-16'-4,"-11"2,-7 9,-1 10,3 10,5 11,6 7,12 5,12 0,14 0,4-10</inkml:trace>
  <inkml:trace contextRef="#ctx0" brushRef="#br0" timeOffset="6658.147">13744 2883,'9'-4,"0"1,1-2,-2 1,1-1,0 0,-1-1,0 0,0 0,-1-1,0 0,0 0,-1-1,1 1,-2-1,1-1,-1 1,0-1,-1 0,0 0,-1-1,3-8,0-5,0 0,-2 0,-1 0,0-1,-2 0,-1 1,-1-1,-2-16,-19-33,88 87,152 28,-215-42,0 0,-1 0,1 1,0-1,-1 1,1 0,-1 0,1 0,-1 0,1 0,-1 0,0 1,1-1,-1 1,0-1,0 1,0 0,0 0,-1 0,1 0,0 0,-1 1,0-1,1 0,-1 1,0-1,0 1,0-1,-1 1,1 0,-12 46,9-46,0 1,1-1,-1 1,1 0,0 0,0 0,0 0,0 0,1 0,0 0,0 0,0 0,0 0,0 0,1 0,0 0,0 0,0-1,0 1,1 0,-1 0,1-1,0 1,0-1,0 1,3 2,3-2,0 1,1-1,-1-1,1 0,0 0,0 0,0-1,0-1,0 1,1-2,-1 1,0-1,0 0,1-1,-1 0,0-1,0 0,0 0,1-1,10-2,1 0,0-2,-1 0,0-1,-1-1,12-7,-24 12,0-1,1 0,-1 0,-1-1,1 0,-1 0,0 0,-1-1,1 0,-1 0,-1 0,1 0,-1-1,0 0,-1 0,0 0,1-6,-3 11,0-1,0 1,0-1,-1 0,1 1,-1-1,0 1,0-1,-1 0,1 1,-1-1,1 0,-1 1,0-1,-1 1,1 0,-1-1,1 1,-1 0,0 0,0 0,0 0,-1 0,1 0,-1 1,1-1,-1 1,0 0,0 0,0 0,0 0,0 0,-1 1,1-1,0 1,-1 0,1 0,-1 0,0 0,-1 4,1-1,0 1,-1 0,1 0,0 1,1-1,-1 1,1 0,-1-1,1 2,0-1,1 0,-1 1,1-1,0 1,0 0,0 0,1-1,-1 1,1 0,0 1,1-1,-1 0,1 0,0 0,1 0,-1 0,1 0,0 3,0-2,1 0,-1 0,1 0,1 0,-1 0,1-1,-1 1,2-1,-1 0,1 0,-1 0,1 0,1 0,-1-1,1 0,-1 0,1 0,1-1,-1 1,0-1,1 0,-1-1,1 1,0-1,0-1,3 2,6 1,0-1,1 0,-1-1,1-1,0 0,0-1,-1-1,1 0,-1-1,3-2,-5 2,0-2,-1 0,1-1,-1 0,0 0,-1-1,1-1,-1 0,-1-1,1 0,-1 0,-1-1,1-1,-2 1,1-1,-1-1,-1 0,0 0,0 0,-1-1,-1 0,0 0,0 0,1-12,9-86,-19 174,4-56,-1 1,2-1,-1 1,1 0,0-1,1 1,0-1,0 0,1 1,0-1,1 0,-1-1,1 1,1 0,0-1,0 0,0 0,1-1,1 1,-5-5,0-1,1 0,-1 1,1-1,0 0,-1 0,1-1,0 1,-1 0,1-1,0 0,0 1,0-1,-1 0,1-1,0 1,0 0,0-1,-1 0,1 0,1 0,17-7</inkml:trace>
  <inkml:trace contextRef="#ctx0" brushRef="#br0" timeOffset="6922.644">15191 1934,'-11'-8,"-4"0,1 5,3 3</inkml:trace>
  <inkml:trace contextRef="#ctx0" brushRef="#br0" timeOffset="7402.204">13059 3751,'-2'22,"-1"15,0 9,0 4,4 0,3-4,2-7,1-11,2-10,-1-10,-1-6</inkml:trace>
  <inkml:trace contextRef="#ctx0" brushRef="#br0" timeOffset="7652.087">13020 3316,'-7'16,"2"9,9 6,4-4</inkml:trace>
  <inkml:trace contextRef="#ctx0" brushRef="#br0" timeOffset="7926.641">13256 3882,'33'-12,"-1"-2,0-1,-1-1,-1-2,0-1,-2-2,0 0,-2-2,13-14,-12-11,-26 47,-1 0,0-1,0 1,1 0,-1-1,0 1,0 0,0 0,0-1,-1 1,1 0,0-1,0 1,-1 0,1 0,-1 0,1-1,-1 1,1 0,-1 0,0 0,0 0,1 0,-1 0,0 0,0 0,0 0,0 1,0-1,0 0,0 0,-1 1,1-1,0 1,0-1,0 1,-1 0,1-1,-1 1,-8-1,1 1,-1 0,1 0,-1 1,1 0,-1 1,1 0,-1 1,1 0,0 0,0 1,1 0,-1 0,1 1,-7 5,9-7,1 0,0 0,0 0,-1 0,2 1,-1 0,0 0,1 1,0-1,0 1,0 0,1 0,-1 0,1 0,1 0,-1 1,1 0,0-1,0 1,0 0,1 0,0 0,0 0,0 0,1 0,0 0,0 1,1-1,0 0,0 0,0 0,1 0,-1-1,1 1,1 0,-1-1,1 1,0-1,1 0,7 5,0 0,1-2,0 1,1-2,0 0,0 0,1-1,0-1,0 0,0-1,0 0,1-1,-1-1,1 0,0-1,0-1,6-1,36 2</inkml:trace>
  <inkml:trace contextRef="#ctx0" brushRef="#br0" timeOffset="8407.849">13941 3514,'-11'0,"0"0,1 1,-1 0,0 0,1 1,-1 1,1-1,0 2,0 0,0 0,0 0,1 2,0-1,0 1,0 0,0 1,0 1,8-7,-1 1,1 0,-1 0,1 0,0 0,0 0,0 0,0 0,0 0,1 0,-1 0,1 1,-1-1,1 0,0 0,0 1,0-1,0 0,0 0,0 1,1-1,-1 0,1 0,0 0,-1 1,1-1,0 0,0 0,0 0,1 0,-1-1,0 1,1 0,-1 0,1-1,-1 1,1-1,2 2,74 50,-6-18,-38-19,0 2,-1 1,0 1,18 17,-13 10,-37-46,-1 0,1 0,-1 1,0-1,1 0,-1 0,0 1,0-1,0 0,0 1,0-1,0 0,-1 1,1-1,0 0,-1 0,1 1,0-1,-1 0,0 0,1 0,-1 0,0 1,1-1,-1 0,0 0,0-1,0 1,0 0,0 0,0 0,0-1,0 1,0 0,-1-1,1 1,0-1,0 1,-1-1,1 0,0 1,0-1,-1 0,0 2,-1-1,0 0,0 0,1 1,-1-2,0 1,0 0,0 0,0-1,0 0,0 0,0 1,0-2,0 1,0 0,0-1,0 1,0-1,0 0,0 0,0 0,0 0,1-1,-1 1,1-1,-1 1,1-1,-1 0,1 0,0 0,0 0,0-1,0 1,0-1,0 1,1-1,-1 1,1-1,0 0,0 0,0 0,0 1,0-1,1-2,3-9,0 1,1 0,1 0,0 0,1 1,1 0,-1 0,2 0,0 1,0 0,10-9,-4 0,1 0,2 2,0 0,0 1,2 0,0 2,21-14,-39 28,-1 1,1-1,0 1,-1 0,1-1,0 1,0-1,-1 1,1 0,0-1,0 1,0 0,0 0,-1 0,1 0,0 0,0 0,0 0,0 0,-1 0,1 0,0 0,0 1,0-1,0 0,-1 0,1 1,0-1,0 1,-1-1,1 1,0-1,-1 1,1-1,-1 1,1-1,0 1,-1 0,1-1,-1 1,0 0,1 0,-1-1,0 1,1 0,-1 0,0 0,0 0,4 46,-4-36,0 6,0 0,2 0,0-1,1 1,0-1,2 0,0 0,0 0,2 1,-6-15,0 0,0 0,0 0,0 0,0 0,0 0,1 0,-1 0,0 0,1-1,0 1,-1-1,1 1,0-1,0 1,0-1,0 0,0 0,0 0,0 0,0-1,0 1,0 0,0-1,1 1,-1-1,0 0,0 0,1 0,-1 0,0 0,1-1,-1 1,0 0,0-1,0 0,0 0,1 1,-1-1,0 0,0-1,-1 1,2-1,14-13</inkml:trace>
  <inkml:trace contextRef="#ctx0" brushRef="#br0" timeOffset="8654.603">14388 3172,'-13'9,"-1"10,8 10,10 9,6-1</inkml:trace>
  <inkml:trace contextRef="#ctx0" brushRef="#br0" timeOffset="9168.235">14651 3843,'11'-49,"-2"0,-2 0,0-45,-7 91,3-34,-2-1,-1 0,-2 1,-3-17,-12 10,17 43,-1 0,1 1,-1-1,1 0,-1 1,1-1,-1 0,0 1,1-1,-1 0,0 1,1-1,-1 1,0 0,0-1,0 1,0 0,1-1,-1 1,0 0,0 0,0 0,0-1,0 1,0 0,1 0,-1 1,0-1,0 0,0 0,0 0,0 0,0 1,1-1,-1 1,0-1,0 0,0 1,1-1,-1 1,0-1,1 1,-1 0,0-1,1 1,-1 0,0 0,0 0,0 1,-1-1,1 1,0 0,0-1,0 1,0 0,0 0,0 0,1 0,-1-1,0 1,1 0,0 0,-1 0,1 0,0 0,0 0,0 0,0 0,1 0,-1 0,0 0,1 0,0 0,-1 0,1 0,0 0,0 0,0-1,0 1,0 0,0-1,1 1,-1-1,0 1,1-1,-1 1,1-1,0 0,-1 0,1 0,1 0,10 5,0-1,0-1,1-1,-1 0,1 0,0-1,0-1,0 0,-1-1,8-1,88 9,-106-7,0 0,0 0,-1 0,1 0,0 0,-1 1,1-1,-1 1,1 0,-1 0,0 0,0 0,0 0,0 0,0 1,0-1,0 0,-1 1,0 0,1-1,-1 1,0 0,0 0,0-1,-1 1,1 2,1 81,-3-58,0-25,1 1,0-1,-1 1,1-1,0 1,1-1,-1 1,0-1,1 0,0 1,0-1,0 0,0 1,1-1,-1 0,1 0,0 0,0 0,0-1,0 1,0 0,1-1,-1 1,1-1,-1 0,1 0,0 0,0 0,0-1,0 1,0-1,1 0,-1 1,0-1,1-1,5 0,0 0,1-1,-1 0,0 0,0-1,0 0,0-1,0 0,0-1,-1 1,0-2,1 1,-1-1,-1 0,1-1,-1 0,0 0,-1-1,1 1,-1-1,0-1,-1 1,0-1,0 0,-1 0,0-1,3-6,36-126,-47 159,1 0,1 0,0 1,2-1,0 0,1 1,1-1,0 0,2 1,1 4,-4-20,0-1,0 1,1 0,-1-1,0 1,1-1,0 0,0 1,0-1,0 0,0 0,0 0,0 0,0-1,1 1,-1 0,1-1,-1 0,1 0,0 1,0-2,-1 1,1 0,0 0,16-2</inkml:trace>
  <inkml:trace contextRef="#ctx0" brushRef="#br0" timeOffset="9325.813">15297 3238,'0'0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1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34 264,'0'-1,"-1"1,1 0,0-1,0 1,-1 0,1-1,0 1,-1 0,1-1,0 1,-1 0,1 0,0-1,-1 1,1 0,-1 0,1 0,0 0,-1-1,1 1,-1 0,1 0,0 0,-1 0,1 0,-1 0,1 0,-1 0,1 0,0 0,-1 0,1 1,-1-1,1 0,0 0,-1 0,1 1,-1-1,1 0,0 0,-1 1,1-1,0 0,-1 0,1 1,0-1,0 0,-1 1,1-1,0 1,0-1,0 0,0 1,-1-1,1 1,0-1,0 0,0 1,0-1,0 1,0-1,0 1,0-1,0 0,0 1,0-18,1 0,1 1,0-1,1 1,1-1,4-11,0-2,25-78,-33 108,1 0,-1 0,1-1,-1 1,0 0,1 0,-1 0,1 0,-1 0,1 0,-1 0,1 0,-1 0,1 0,-1 0,0 0,1 0,-1 0,1 0,-1 1,1-1,-1 0,0 0,1 0,-1 1,1-1,-1 0,0 1,1-1,-1 0,0 1,1-1,-1 0,0 1,0-1,1 1,-1-1,0 0,0 1,0-1,0 1,0-1,1 1,-1-1,0 0,0 1,0-1,0 1,0-1,0 1,0-1,-1 1,1-1,0 1,0-1,0 0,0 1,-1-1,1 1,0-1,0 0,-1 1,1-1,0 1,0 1,53 434,-51-419,1 5,0 0,-2 1,-1-1,0 1,-4 17,4-37,-1 0,-1 0,1 0,0-1,-1 1,1 0,-1-1,0 1,0-1,0 0,0 0,0 0,0 0,-1 0,1 0,-1 0,1-1,-1 1,0-1,1 0,-1 0,0 0,0 0,0 0,0 0,0-1,0 0,0 1,0-1,0 0,0-1,0 1,0 0,0-1,0 0,0 0,0 0,0 0,-50 2,76 6,336-4,-330-3</inkml:trace>
  <inkml:trace contextRef="#ctx0" brushRef="#br0" timeOffset="817.333">599 53,'-1'457,"-1"-435,2-23,0 1,0 0,0 0,0 0,0 0,0 0,-1 0,1 0,0 0,0 0,0 0,0 0,-1 0,1 0,0 0,0 0,0 0,0 0,0 0,-1 0,1 0,0 0,0 0,0 0,0 0,-1 0,1 0,0 0,0 0,0 0,0 0,0 1,0-1,-1 0,1 0,0 0,0 0,0 0,0 0,0 1,-4-21,3 19,-7-76,2 0,4 0,4-16,-2 33,1 40,-1 33,-1 1,0-1,1 1,1-1,0 1,1 0,1-1,0 0,0 1,1-1,1-1,0 1,1-1,4 6,-9-16,1 0,0 1,0-1,0 0,0 0,0 0,1-1,-1 1,0 0,1-1,-1 0,1 1,0-1,-1 0,1 0,0-1,0 1,0-1,0 1,-1-1,1 0,0 0,0 0,0 0,0-1,0 1,0-1,-1 1,1-1,0 0,-1 0,1-1,0 1,-1 0,1-1,-1 0,0 1,1-2,6-4,0 0,-1-1,0-1,0 0,0 0,-1 0,-1-1,0 0,0 0,0-2,0-1,-1 1,0-1,-1 0,0 0,-1-1,-1 1,0-1,-1 0,0 1,-1-1,-1-4,-1 55,6 42,4-1,3 0,17 61,-9-80,-11-41</inkml:trace>
  <inkml:trace contextRef="#ctx0" brushRef="#br0" timeOffset="1104.088">1099 66,'-2'4,"1"9,4 11,0 9,3 10,0 7,1 5,0 0,0-3,0-4,0-8,2-7,1-9,-1-7</inkml:trace>
  <inkml:trace contextRef="#ctx0" brushRef="#br0" timeOffset="1350.836">1336 0,'0'16,"0"14,2 10,1 11,0 7,2 5,0 3,-1 1,-2-1,0-4,-1-4,0-9,-1-13</inkml:trace>
  <inkml:trace contextRef="#ctx0" brushRef="#br0" timeOffset="1852.048">1192 329,'48'-15,"0"2,1 2,0 2,1 3,0 1,42 2,-81 4,1-1,-1 2,0-1,0 2,0-1,0 2,0-1,1 2,-9-4,1 1,-1 0,1 0,-1 0,0 0,0 0,0 1,0 0,0-1,0 1,-1 0,0 0,1 0,-1 1,0-1,-1 1,1-1,0 1,-1-1,0 1,0 0,0-1,-1 1,1 0,-1 1,0 6,-2-1,1 1,-2-1,1 0,-1 0,-1 0,0 0,0-1,-1 1,0-1,0 0,-1 0,-4 3,2-1,0 1,1 0,1 1,0 0,0 0,1 0,-1 8,2 3,2-1,1 1,1-1,1 1,1 0,1-1,1 0,1 0,1 0,1 0,1-1,1 0,3 4,-9-19,0 0,1 0,0 0,0-1,1 1,-1-1,2 0,-1-1,0 1,1-1,0 0,0-1,1 1,-1-1,1-1,0 1,0-1,0 0,1 0,-1-1,1 0,-1-1,1 0,0 0,-1 0,4-1,2 1,0-2,0 1,0-2,0 1,-1-2,1 0,-1 0,1-1,-1-1,0 0,0 0,-1-2,0 1,0-1,0-1,-1 0,5-5,-13 11,0 0,-1-1,1 1,-1-1,1 1,-1-1,0 1,0-1,0 0,0 0,0 1,-1-1,1 0,-1 0,0 0,0 0,0 0,0 0,0 1,-1-1,1 0,-1 0,0 0,0 1,0-1,-1-2,-11-18</inkml:trace>
  <inkml:trace contextRef="#ctx0" brushRef="#br0" timeOffset="2103.374">1600 566,'2'0,"5"0,9 0,12 0,13 0,12 0,11-2,6-1,0 0,-8 1,-13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9:52.5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1,'9'0,"3"0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15:49:55.3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1984 84,'-9'-8,"-1"0,0 0,0 1,-1 0,1 1,-2 0,1 1,-1 0,1 1,-1 0,0 1,-1 1,-5-1,-166-5,137 9,-32 0,0 4,0 4,1 2,0 5,1 2,1 4,1 3,-16 11,-27 15,3 5,-63 45,137-75,1 2,1 1,2 3,1 0,1 3,2 1,2 1,-12 19,23-21,1 1,2 1,2 0,1 1,2 1,1 0,3 1,1 0,1 0,3 1,1-1,3 30,-1-48,0-1,2 1,0-1,1 1,1-1,1 0,1 0,1 0,1-1,1 0,0-1,2 0,0 0,1-1,1 0,0-1,1-1,1 0,15 11,2-3,2-2,0 0,1-3,1-1,1-1,1-3,0 0,0-3,13 2,55 7,0-3,96 0,764-2,-667-18,-171 4,24 0,71-12,-189 7,0-1,0-2,0-1,-1-2,-1-1,0-2,0-1,-1-1,25-18,-38 22,-1-2,-1 1,0-2,-1 0,0-1,-1-1,-1 0,0-1,-2 0,0 0,0-2,-2 1,0-1,-2-1,0 1,4-19,-6-1,-2 0,-2 1,-1-1,-2 0,-2 0,-2 0,-1 1,-2 0,-1 1,-2 0,-2 0,-1 1,-2 1,-7-8,3 1,-2 2,-2 1,-1 1,-3 1,0 1,-3 2,0 1,-3 2,0 1,-2 2,-1 1,-1 2,-1 2,-1 1,-1 2,-38-11,18 12,0 3,-1 3,0 3,-1 2,0 3,-1 3,1 3,-10 3,-52 9,1 6,1 5,-81 27,20 6,3 8,-110 59,113-38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08.7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3,'2'-2,"4"3,7 9,5 9,7 11,6 10,2 9,2 6,2 6,-1 0,-2 0,-2-7,-3-12,-6-13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08.9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392 0,'-20'9,"-14"14,-9 14,-5 17,0 13,2 8,6 2,5 0,3-7,6-13,7-16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09.1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66,'2'5,"8"3,11 1,12-2,18-3,17-8,13-9,8-10,3-7,-15 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09.5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921 144,'-35'-15,"-18"-9,-1 2,-1 2,0 3,-1 2,-1 3,-54-5,95 16,1 0,-1 2,1 0,-1 1,1 0,0 1,0 1,0 0,0 1,1 1,-1 0,1 1,1 0,0 1,0 1,0 0,1 1,0 0,-2 4,-1 4,0 1,1 1,1 0,1 0,1 1,1 1,1 0,1 1,0-1,0 11,-3 18,2 0,2 0,2 1,2 14,3-24,1-1,2 0,2 0,1-1,2 0,14 39,-16-59,2 0,1-1,0 0,1 0,1-1,1-1,0 0,1 0,1-1,1-1,0 0,1-1,0-1,9 5,-3-5,0-1,1-1,1-1,0-1,0-2,1 0,0-1,0-2,1 0,-1-2,20 0,-4-3,-1-1,0-2,0-2,0-1,-1-2,0-2,3-3,-13 4,-1-2,0-1,-1-1,0-2,-2 0,1-2,-2 0,-1-2,1-1,-11 8,-1-1,0 0,-1-1,0 0,-1-1,-1 0,0 0,-1-1,-1 0,-1 0,0-1,-1 0,-1 0,-1 0,0-10,-2 8,-2-1,0 1,-1-1,-1 1,-1 0,-1 0,0 0,-2 1,0-1,-1 2,-1-1,-1 1,-1 0,0 1,-10-11,-4-3,-2 1,-1 2,0 1,-2 1,-2 1,0 2,-26-14,33 21,-1 1,-1 1,0 2,0 1,-1 1,-1 1,1 1,-1 2,-1 0,1 3,-1 0,0 2,1 1,-1 1,0 2,1 1,-1 1,-89 42,17 12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16.1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109 442,'10'54,"-3"0,-2 1,-2 0,-3 7,1-24,0 343,-33-502,5 9,4-2,5-1,0-78,18 191,5-112,-4 109,0 0,0 1,0-1,1 1,-1 0,1-1,0 1,0 0,1 0,-1 0,1 0,0 1,0-1,0 1,0 0,1-1,-1 1,1 1,0-1,0 1,0-1,0 1,1 0,3-1,0 1,0 0,0 0,0 1,0 0,0 0,0 1,1 0,-1 1,0-1,0 2,0-1,1 1,-2 0,1 1,0 0,0 0,-1 1,0-1,0 2,0-1,0 1,0 0,-1 0,0 1,0 0,-1 0,0 1,0-1,0 1,-1 0,0 0,0 1,0-1,-1 1,-1 0,1-1,-1 1,0 5,-1-1,-1 0,-1 0,0-1,-1 1,0-1,-1 1,0-1,-1 0,0 0,0 0,-1 0,-1-1,0 0,-2 2,-9 13,-2 0,-1-1,-1-2,-19 18,17-19,0-2,-2 0,0-1,-1-1,-3-1,24-13,5-3,-1 0,0 0,0 0,0 0,1 0,-1 0,0 1,0-1,0 0,1 1,-1-1,0 0,0 1,1-1,-1 1,0-1,1 1,-1-1,1 1,-1 0,1-1,-1 1,1 0,-1-1,1 1,0 0,-1 0,1-1,0 1,-1 0,1 0,0 0,0-1,0 1,0 0,0 0,0 0,0-1,0 1,0 0,0 0,0 0,1 0,-1-1,0 1,1 0,-1 0,90 61,-58-41,23 17,2-1,2-4,1-2,31 10,-83-37,0 0,1-1,0 0,-1 0,1-1,0 0,0-1,0 0,0-1,0 1,0-2,0 1,0-1,0-1,0 1,0-2,0 1,-1-1,1 0,-1-1,0 0,0 0,0-1,-1 0,1-1,-1 1,-1-1,1-1,5-6,-6 5,-1-1,1-1,-2 1,1-1,-2 1,1-1,-1 0,-1-1,1 1,-1-5,-1 11,-1 0,1 0,-1 0,0 0,0 0,-1 0,1 0,-1 0,0 0,0 0,0 0,0 0,-1 1,1-1,-1 1,0-1,0 1,0-1,-1 1,1 0,-1 0,0 0,0 1,0-1,0 1,0-1,0 1,-3-1,0 1,0 1,0-1,0 1,0 1,0-1,0 1,0 0,0 0,0 1,-1 0,1 0,1 1,-1-1,0 1,0 0,1 1,-1-1,1 1,-1 1,1-1,0 0,1 1,-1 0,0 0,1 1,0-1,0 1,1 0,-1 0,1 0,0 1,0-1,1 1,0-1,0 1,0 0,0 0,1 4,1-7,0 0,0 1,1-1,0 1,0-1,0 1,0-1,0 0,1 0,-1 0,1 0,0 0,0 0,0 0,0 0,0-1,1 1,-1-1,1 0,0 1,0-1,0-1,0 1,0 0,2 0,88 27,-33-23,1-2,-1-3,1-3,0-2,-1-3,0-3,0-2,42-15,-89 23,8 0,-1-2,0 0,-1-1,0-1,0-1,0-1,-1 0,0-2,-17 11,1 1,-1-1,0 0,1 0,-1 0,0 0,0 0,0 0,0 0,0 0,0-1,0 1,0 0,-1-1,1 1,0 0,-1-1,1 1,-1-1,0 1,1-1,-1 1,0-1,0 1,0-1,0 1,0-1,0 1,0-1,-1 1,1-1,-1 1,1-1,-1 1,1-1,-1 1,0 0,0-1,1 1,-1 0,0 0,0-1,0 1,0 0,-1 0,1 0,0 0,0 1,-1-1,1 0,0 0,-1 1,1-1,-1 1,-13-7,-1 1,0 1,0 0,0 1,0 1,-1 0,0 2,1 0,-1 0,0 2,-14 1,15 0,0 0,1 1,-1 0,1 1,0 1,0 1,-12 5,22-8,0 0,0-1,0 1,0 1,1-1,-1 1,1 0,0 0,0 0,0 0,1 1,0-1,-1 1,2 0,-1 0,1 0,-1 1,1-1,1 0,-1 1,1-1,0 1,0 1,1-4,0-1,0 1,0 0,0-1,0 1,1-1,-1 1,1-1,0 1,-1-1,1 1,1-1,-1 1,0-1,0 0,1 0,0 0,-1 0,1 0,0 0,0 0,0 0,0-1,0 1,0-1,0 0,1 1,-1-1,0 0,1 0,-1-1,1 1,1 0,5 1,-1-1,1 0,0 0,-1 0,1-1,0-1,0 0,-1 0,6-1,10-6,0-1,-1 0,0-2,-1 0,0-2,-1 0,0-2,-1 0,-1-1,0-1,-2-1,2-3,20-13,-38 34,-1 0,1 0,0 1,-1-1,1 0,0 0,-1 1,1-1,0 0,-1 1,1-1,-1 0,1 1,0-1,-1 1,1-1,-1 1,1 0,-1-1,0 1,1-1,-1 1,0 0,1-1,-1 1,0 0,0-1,1 1,-1 0,0 0,0-1,0 1,0 0,0 0,0-1,0 1,0 0,-1-1,1 1,0 0,0 2,32 269,75 331,-101-498,-6-104,0 0,0 0,0 0,0 0,0 0,0 0,0 0,0 0,0 0,0 0,0 0,0 0,-1 0,1 0,0 0,-1 0,1 0,-1 0,1-1,-1 1,0 0,1 0,-1 0,0-1,1 1,-1 0,0-1,0 1,0-1,1 1,-1-1,0 1,0-1,0 0,0 1,0-1,0 0,0 0,0 0,0 1,0-1,0 0,0 0,0-1,0 1,0 0,0 0,0 0,0-1,0 1,0 0,0-1,-43-36,28 14,0 1,2-2,1 0,0-1,2 0,1-1,1 0,2 0,0-1,2 0,0 0,2 0,1-1,2 0,0 1,2-1,1 1,1 0,1 0,2 0,1 1,0-1,2 2,1 0,1 0,2 1,9-15,-1 8,0 1,2 1,1 1,1 1,1 1,2 1,0 2,3 0,-31 22,0 0,0-1,0 1,0 0,0 0,0 1,0-1,1 0,-1 0,0 0,0 1,1-1,-1 1,1-1,-1 1,0-1,1 1,-1 0,1 0,-1 0,1 0,-1 0,1 0,-1 0,1 0,-1 1,1-1,-1 0,0 1,1-1,-1 1,0 0,1-1,-1 1,0 0,0 0,0 0,0 0,1 0,-1 0,0 0,0 1,18 101,-18-93,1 16,1-1,0 0,2 0,1-1,2 1,0-1,1-1,1 0,4 5,1-8,-1-7</inkml:trace>
  <inkml:trace contextRef="#ctx0" brushRef="#br0" timeOffset="250.349">1807 600,'16'5,"5"1</inkml:trace>
  <inkml:trace contextRef="#ctx0" brushRef="#br0" timeOffset="792.904">2439 640,'-13'-1,"0"0,0 1,0 1,1 0,-1 1,0 0,0 1,1 0,-1 1,1 0,0 1,1 1,-1 0,1 0,0 1,0 0,-6 7,15-11,-1 0,1 0,0 0,1 0,-1 0,0 0,1 1,0-1,0 1,0-1,0 1,0-1,1 1,0-1,-1 1,1 0,1-1,-1 1,0-1,1 1,0-1,0 1,0-1,0 1,0-1,1 0,0 1,-1-1,1 0,0 0,1 0,-1-1,1 2,7 6,0 0,1-1,-1 0,2 0,-1-1,1-1,1 0,0 0,194 92,-204-98,0 0,0 0,0 1,-1-1,1 1,0 0,0-1,-1 1,1 0,-1 0,0 1,0-1,0 1,0-1,0 1,0-1,0 1,-1 0,0 0,1 0,-1 0,0 0,0 0,-1 0,1 0,-1 0,1 1,-1-1,0 0,0 0,-1 0,1 1,-1-1,1 0,-1 0,-1 2,-5 3,0 1,-1-2,0 1,0-1,-1 0,0-1,0 0,-1 0,1-1,-1 0,0-1,-1 0,1-1,-1 0,0 0,1-1,-5 0,13-2,-1 1,1 0,-1-1,1 0,0 1,-1-1,1 0,-1 0,1 0,0 0,-1-1,1 1,0-1,-1 0,1 1,0-1,-1 0,1 0,0 0,0-1,0 1,0 0,0-1,0 1,1-1,-1 0,0 0,1 0,-1 1,1-1,0-1,0 1,-1 0,2 0,-2-1,1-4,1-1,0 0,0 0,0 0,1 0,0 1,0-1,1 0,0 1,2-6,93-243,-56 156,5-13,-5-2,-4-2,18-113,-52 215,-1 7,0-1,-1 0,0 0,0 1,-1-1,0 0,-1 0,0 0,0 0,-2-5,3 13,0 0,0 1,-1-1,1 0,0 1,0-1,0 0,-1 1,1-1,0 0,-1 1,1-1,-1 1,1-1,-1 0,1 1,-1-1,1 1,-1 0,1-1,-1 1,0-1,1 1,-1 0,1-1,-1 1,0 0,0 0,1 0,-1 0,0-1,1 1,-1 0,0 0,0 0,1 0,-1 0,0 1,1-1,-1 0,0 0,1 0,-1 1,0-1,1 0,-1 1,0-1,1 0,-1 1,1-1,-1 1,1-1,-1 1,0 0,-24 35,16-8,1 1,2 0,1 0,1 1,2 0,1 0,1-1,1 4,2 61,3 1,5-1,3-1,5 0,4-1,13 29,-30-102,1 1,1-1,0 0,1 0,1-1,1-1,13 16,-24-32,0 0,1 0,-1 0,1 0,0 0,-1-1,1 1,0 0,-1 0,1-1,0 1,0 0,0-1,0 1,-1-1,1 1,0-1,0 1,0-1,0 0,0 0,0 1,0-1,0 0,0 0,0 0,0 0,1 0,-1 0,0 0,0 0,0-1,0 1,0 0,0-1,0 1,-1-1,1 1,0-1,0 1,0-1,0 1,0-1,-1 0,1 0,0 1,-1-1,1 0,0 0,-1 0,1 0,-1 0,1 0,-1 0,0 1,1-1,-1 0,0-1,0 1,6-17</inkml:trace>
  <inkml:trace contextRef="#ctx0" brushRef="#br0" timeOffset="1034.249">2347 416,'18'0,"26"2,27 1,28 2,20 3,13 4,-17 0</inkml:trace>
  <inkml:trace contextRef="#ctx0" brushRef="#br0" timeOffset="1817.828">3228 1245,'20'-125,"-10"76,-2 0,-2 0,-3 0,-1-1,-3 0,-1 1,-5-13,7 56,-1 1,0 0,1 0,-2 0,1 0,-1 0,1 0,-2 1,1-1,0 1,-1-1,0 1,0 0,0 0,0 0,-1 0,1 0,-1 1,-4-3,7 6,0-1,0 1,0 0,0 0,0 0,0 0,0 0,0 0,0 1,1-1,-1 0,0 0,0 1,0-1,0 0,0 1,0-1,1 1,-1-1,0 1,0 0,1-1,-1 1,0 0,1-1,-1 1,1 0,-1 0,1-1,-1 1,1 0,-1 0,1 0,0 0,0 0,-1 0,1 0,0-1,0 1,0 0,0 0,0 0,-3 43,3-38,1 1,0-1,0 0,1 1,0-1,0 0,0 0,1 0,0-1,0 1,0-1,1 1,0-1,0 0,0 0,0-1,1 1,1 0,103 61,-14-9,-82-45,0 2,0-1,-2 2,0 0,0 0,-1 1,-1 0,2 6,5 8,-13-25,0 1,1 0,0-1,0 0,0 0,0 0,1 0,0-1,0 0,0 0,0 0,1 0,0-1,0 0,0 0,0-1,0 0,0 0,0 0,1 0,-1-1,1-1,-1 1,1-1,0 0,-1 0,1-1,6-2,0 0,0-1,0-1,-1 0,1-1,-1 0,-1-1,1-1,-1 1,-1-2,1 1,-1-2,-1 1,0-1,0-1,-1 1,0-2,-1 1,0-1,-1 0,0 0,-1-1,0 1,-1-1,0-3,4 6,-6 33,-3-16,0 1,0-1,1 0,0 1,0-1,1 0,0 0,0 0,1 1,0-1,0 0,1-1,-1 1,1 0,1-1,0 1,-1-1,2 0,-1-1,1 1,0-1,0 0,0 0,1 0,0-1,4 3,-4-4,0-1,1 0,-1-1,1 1,0-1,-1-1,1 1,0-1,0 0,-1 0,1-1,0 0,-1 0,1-1,-1 0,1 0,-1 0,0-1,0 0,0 0,0-1,0 0,-1 0,1 0,-1 0,0-1,-1 0,1 0,-1 0,4-8,0-1,-1 1,0-1,-1-1,-1 1,0-1,-1 0,-1 0,0 0,-1 0,-1-1,0 1,-2-7,1 22,0 1,0-1,0 0,0 0,0 0,0 0,0 0,0 1,0-1,-1 0,1 0,0 0,0 0,0 0,0 0,0 0,-1 1,1-1,0 0,0 0,0 0,0 0,0 0,-1 0,1 0,0 0,0 0,0 0,-1 0,1 0,0 0,0 0,0 0,0 0,-1 0,1 0,0 0,0 0,0 0,0 0,-6 20,2-10,1 0,1 0,0 0,0 0,1 0,1 0,-1 0,2 0,-1 1,1-1,1 0,0 0,0 0,1 0,1-1,-1 1,1-1,1 0,0 0,0 0,1 0,0-1,0 0,1 0,0-1,0 0,1 0,7 4,8-2,1-2,0 0,0-2,1-1,0-1,-1-1,1-1,0-1,0-1,0-1,-1-1,1-2,19-6,32-6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26.9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229 0,'-15'23,"-13"29,-7 31,-3 28,0 24,6 16,7 9,10 7,13 2,15-4,12-7,13-13,9-15,-3-29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29.6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171 461,'-9'83,"4"0,5 49,0-60,0 42,-8 200,7-299,-1 0,0-1,0 0,-2 1,0-1,0 0,-1-1,-1 1,-2 2,8-15,-1 0,1 0,-1 0,1 1,-1-1,0 0,1 0,-1 0,0 0,0 0,0 0,0 0,0-1,0 1,0 0,0 0,0-1,0 1,0-1,0 1,0-1,-1 1,1-1,0 0,0 1,-1-1,1 0,0 0,0 0,-1 0,1 0,0 0,-1-1,1 1,0 0,0-1,0 1,-1-1,1 1,0-1,0 1,0-1,0 0,0 1,0-1,0 0,0 0,0 0,0 0,1 0,-1 0,-5-9,1 1,0-1,0-1,1 1,1 0,0-1,0 0,1 0,0 0,1-7,-1 4,-6-34,3 0,1 0,3-1,2 1,2 0,2 0,3 0,1 0,2 1,3 1,1 0,8-14,-15 44,1 0,0 0,1 0,1 2,0-1,12-11,-19 22,0 0,-1 0,1 1,1 0,-1 0,0 0,1 0,-1 1,1 0,0 0,0 0,0 0,0 1,0 0,0 0,0 0,1 1,-1-1,0 1,0 0,1 1,-1 0,0-1,0 2,5 0,-5 0,-1 0,0 0,1 0,-1 0,0 0,0 1,0 0,0 0,-1 0,1 0,-1 1,0-1,0 1,0 0,0 0,-1 0,1 0,-1 0,0 1,-1-1,1 1,-1-1,0 1,0 0,0-1,0 1,-1 0,0 0,0 0,0-1,-1 1,0 0,1 0,-2-1,1 1,0-1,-1 1,0-1,0 0,0 1,-1-1,0 0,1 0,-1-1,-4 4,-5 1,-1 0,0-1,-1-1,1 0,-1 0,-1-2,1 0,0-1,-1 0,0-1,0 0,0-2,0 1,-1-2,1 1</inkml:trace>
  <inkml:trace contextRef="#ctx0" brushRef="#br0" timeOffset="863.271">697 593,'-14'-7,"-1"0,0 1,0 1,-1 1,1 0,-1 1,-4 0,15 2,0 1,0-1,0 1,0 0,1 0,-1 1,0 0,0 0,1 0,-1 0,0 0,1 1,-1 0,1 0,0 0,0 1,-1 0,2-1,-1 1,0 1,1-1,-1 0,1 1,0 0,-2 3,3-4,0-1,1 1,0 0,0 0,-1 0,2 0,-1 0,0 0,1 1,-1-1,1 0,0 0,0 0,0 1,0-1,1 0,-1 0,1 0,0 0,0 0,0 0,0 0,1 0,-1 0,1 0,0 0,-1-1,1 1,1-1,-1 0,0 1,0-1,1 0,0 0,5 4,0 0,0-1,0 0,1-1,-1 1,1-2,0 1,1-1,-1-1,0 0,1 0,0-1,1-1,-1 0,1 0,-1-1,1-1,-1 0,0 0,0-1,8-3,-17 6,0 0,0-1,0 1,-1 0,1 0,0 0,0 0,0 0,0 0,0 0,-1 0,1 1,0-1,0 0,0 0,-1 1,1-1,0 0,0 1,-1-1,1 1,0-1,0 1,-1-1,1 1,-1 0,1-1,-1 1,1 0,-1-1,1 1,-1 0,1 0,-1-1,0 1,0 0,1 0,-1 0,0 0,0-1,0 1,0 0,0 0,0 0,0 0,0 0,0-1,0 1,-1 0,1 0,7 23,-7-22,1-1,0 0,0 1,0-1,1 0,-1 1,0-1,0 0,1 0,-1 0,1 0,-1 0,1 0,-1-1,1 1,-1 0,1-1,0 1,-1-1,1 0,0 0,0 1,-1-1,1 0,0 0,-1-1,1 1,0 0,0 0,-1-1,1 1,-1-1,1 0,0 1,-1-1,1 0,0 0,43-48,-36 29,-1-1,-2 1,0-1,-1 0,-1-1,0 1,-2-1,-1 0,-1 1,-1-15,1-7,0 42,0-1,0 1,0-1,0 1,0-1,0 0,0 1,0-1,1 1,-1-1,1 1,-1 0,1-1,-1 1,1-1,0 1,0 0,0-1,0 1,0 0,0 0,0 0,0 0,0 0,0 0,1 0,-1 0,0 1,1-1,-1 0,0 1,1-1,-1 1,1-1,-1 1,1 0,-1 0,1-1,-1 1,1 0,-1 0,1 1,0-1,-1 0,2 1,17 2,0 0,-1 2,1 0,-1 2,0 0,-1 1,14 7,-27-12,-1-1,0 1,1 0,-1 0,0 1,-1-1,1 1,0 0,-1 0,0 0,0 0,0 1,-1-1,1 1,-1-1,0 1,-1 0,1 0,-1 0,0 0,0 0,0 0,-1 0,0 1,0-1,0 0,0 0,-1 0,0 0,0 0,-1 2,-12 37,11-35,-1 0,1 0,1 0,0 1,0-1,1 1,0-1,1 1,0 0,0-8,1 1,0-1,0 1,0-1,0 0,0 1,0-1,1 0,-1 0,1 0,-1 0,1 0,0 0,0-1,0 1,0-1,0 1,0-1,0 0,1 1,-1-1,0 0,1 0,-1-1,1 1,-1-1,2 1,72 5,-38-9,0-2,1-1,-2-2,1-2,-1-1,-1-2,19-10,-53 22,5-1,0 0,0-1,0 0,-1 0,1-1,-1 0,0 0,0 0,-1-1,1 0,-1 0,0 0,0-1,-1 0,0 0,1 0,-5 4,0 1,1-1,-1 1,0-1,0 1,0-1,0 1,0-1,0 1,-1-1,1 1,0-1,-1 1,1 0,-1-1,0 1,1 0,-1-1,0 1,0 0,0 0,0-1,0 1,0 0,0 0,0 0,0 0,0 1,-1-1,1 0,0 0,-1 1,1-1,-1 1,0-1,-53-12,47 12,0 0,1 1,-1 0,0 0,0 1,0 0,1 0,-1 1,1 0,-1 0,1 1,-1-1,1 2,0-1,1 1,-1 0,1 1,-1 0,1 0,1 0,-1 0,1 1,-4 5,8-9,0 0,0 0,0 0,0 0,1 0,-1 0,1 0,-1 0,1 0,0 1,0-1,0 0,0 0,0 0,0 0,1 1,-1-1,1 0,-1 0,1 0,0 0,0 0,0 0,0 0,0 0,1-1,-1 1,0 0,1-1,-1 1,1-1,0 1,-1-1,1 0,0 1,0-1,0 0,79 26,-9-28,-42-4</inkml:trace>
  <inkml:trace contextRef="#ctx0" brushRef="#br0" timeOffset="2093.743">1658 698,'-1'3,"0"1,-1-1,2 1,-1-1,0 1,1-1,-1 1,1-1,0 1,0 0,0-1,1 1,-1-1,1 1,0-1,0 1,0-1,1 1,-1-1,1 0,-1 0,1 0,0 0,1 0,-1 0,0 0,1-1,-1 1,1-1,0 0,0 0,0 0,0 0,0 0,0 0,1-1,-1 0,1 0,-1 0,1 0,-1 0,4 0,-1 0,0 0,1-1,-1 0,1 0,-1-1,1 1,-1-1,0-1,1 1,-1-1,0 0,0-1,0 1,0-1,-1-1,1 1,-1-1,0 1,0-2,0 1,2-3,4-4,0-1,-1 0,-1-1,0 0,-1 0,-1-1,0 0,5-14,3-16,-3 0,-2-1,-1 0,-3 0,-1-1,-2-46,-10 34,6 56,1 1,0 0,-1 0,1 0,-1-1,0 1,1 0,-1 0,0 0,1 0,-1 0,0 0,0 0,0 1,0-1,0 0,0 0,0 1,0-1,-1 1,1-1,0 1,0-1,0 1,-1 0,1-1,0 1,0 0,-1 0,1 0,0 0,0 0,-1 0,1 0,0 1,0-1,-1 0,1 1,0-1,0 1,0-1,-1 1,-7 5,0 1,1 0,0 0,0 1,0 0,1 0,0 1,1 0,0 0,0 1,1 0,0 0,1 0,0 0,0 1,0 6,-2-1,0 1,2 0,0-1,1 1,1 1,0-1,1 0,1 0,1 1,0-1,2 0,-1 0,2 0,1 0,0-1,1 1,0-1,1-1,1 1,8 11,-12-22,1 0,-1 0,1-1,-1 1,1-1,1 0,-1-1,0 1,1-1,0 0,0 0,0 0,0-1,0 0,0-1,1 1,-1-1,1 0,-1-1,1 1,-1-1,1-1,-1 1,1-1,-1 0,1 0,-1-1,0 0,0 0,0-1,0 0,0 0,0 0,3-4,0 1,0-2,-1 1,-1-1,1 0,-1-1,-1 1,1-1,-1-1,-1 1,0-1,0 0,-1 0,0-1,0-2,-5 13,1 0,0 0,-1 0,1 0,0 0,-1 0,1 0,0 0,-1 0,1 0,-1 0,1 0,0 0,-1 0,1 0,0 0,-1 0,1-1,0 1,0 0,-1 0,1 0,0-1,-1 1,1 0,0 0,0-1,-1 1,1 0,0 0,0-1,0 1,-1 0,1-1,0 1,0 0,0-1,0 1,0 0,0-1,0 1,0 0,0-1,0 1,0 0,0-1,0 1,0 0,0-1,0 1,0 0,0-1,0 1,0 0,1-1,-1 1,0 0,0-1,0 1,1 0,-1 0,0-1,0 1,1 0,-1 0,0 0,0-1,1 1,-1 0,1 0,-20 19,14-12,1 1,0-1,0 1,1-1,0 1,1 0,-1 0,2 0,-1 1,1-1,0 0,1 1,0-1,0 0,0 1,2 1,-1-8,0 1,0 0,0 0,0-1,1 1,-1-1,1 1,0-1,0 0,0 0,0 0,0 0,0 0,1 0,-1 0,0-1,1 1,0-1,-1 0,1 0,0 0,-1 0,1 0,0 0,0-1,0 1,1-1,81-8,-75 4,0 0,-1-1,1 0,-1-1,0 0,0 0,-1-1,0 0,0-1,-1 1,1-2,-2 1,1-1,-1 0,-1 0,4-8,9-21,-2 0,-2-1,7-30,-17 58,29-105,-5 0,3-52,-29 157,-1 8,0-1,0 1,0-1,-1 1,0-1,1 1,-1-1,0 1,-1-1,1 1,-1-1,1 1,-1-1,0 1,0 0,-1-1,-1-2,1 6,0 0,0-1,1 1,-1 1,0-1,0 0,0 0,0 1,0-1,0 1,0-1,0 1,1 0,-1 0,0 0,1 0,-1 0,0 0,1 0,-1 1,1-1,0 1,-1-1,1 1,0-1,0 1,0-1,0 1,1-2,-14 21,2 0,0 1,1 1,1-1,1 2,2-1,0 1,1 0,1 1,2-1,-1 21,-3-8,1 0,3 1,1-1,1 1,2 0,2-1,1 1,2-1,2 0,1 0,2-1,-9-31,-1 0,1 0,0 0,1-1,-1 1,1 0,0-1,0 0,0 0,0 0,1 0,0 0,0-1,0 1,0-1,0 0,1 0,0-1,-1 1,1-1,0 0,0-1,0 1,0-1,0 0,1 0,-1 0,0-1,0 0,1 0,-1 0,0-1,0 1,5-2,0-3,1 1,-1-1,0-1,0 0,-1 0,0-1,0 0,-1-1,6-6,6-4,-19 18,-1 0,1 0,-1 0,1 0,-1 0,1 0,-1 1,1-1,-1 0,0 0,1 1,-1-1,1 0,-1 0,0 1,1-1,-1 0,0 1,1-1,-1 1,0-1,0 0,1 1,-1-1,0 1,0-1,0 1,0-1,1 1,-1-1,0 1,0-1,0 1,0-1,0 1,0-1,0 1,0-1,-1 1,1-1,0 0,0 1,0-1,0 1,-1-1,1 1,0-1,0 0,-1 1,1-1,0 1,-1-1,1 0,0 1,-1-1,1 0,-1 0,1 1,-1-1,-1 18,4-15,1 0,-1 0,1 0,0-1,0 1,0-1,0 0,0 0,0 0,1 0,-1 0,1 0,-1-1,1 0,0 0,-1 0,1 0,0-1,0 1,0-1,-1 0,1 0,0 0,0-1,0 1,3-2,-7 2,4 0,0 1,0-1,-1 0,1-1,0 1,0-1,0 1,-1-1,1 0,0-1,-1 1,1-1,-1 1,0-1,1 0,-1 0,0-1,0 1,0-1,-1 1,1-1,0 0,-1 0,0 0,0 0,0 0,0-1,0 1,-1-1,1 1,-1-1,0 0,0 1,1 0,-1 0,-1 1,1-1,0 0,-1 0,1 0,-1 0,0 0,0 0,0 0,0 0,-1 0,1 1,-1-1,0 0,0 0,0 0,0 1,0-1,0 0,-1 1,1-1,-1 1,0-1,0 1,0 0,0 0,0 0,0 0,-1 0,1 1,-1-1,1 1,-1-1,-1 0,-3 1,0 1,0-1,0 1,1 1,-1-1,0 1,0 1,1-1,-1 1,1 0,-1 0,1 1,0 0,0 0,0 0,0 1,0 0,1 0,0 1,0-1,0 1,0 0,1 0,0 1,0-1,0 1,1 0,0 0,-1 3,3-7,0 0,0 0,1 0,-1 0,1 0,-1 0,1 1,0-1,0 0,0 0,0 0,0 1,1-1,-1 0,1 0,-1 0,1 0,0 0,0 1,0-1,0-1,0 1,0 0,0 0,1 0,-1-1,1 1,1 1,14 8</inkml:trace>
  <inkml:trace contextRef="#ctx0" brushRef="#br0" timeOffset="2351.051">3026 448,'-13'-4,"-7"2,0 7,4 6,4 7,4-1</inkml:trace>
  <inkml:trace contextRef="#ctx0" brushRef="#br0" timeOffset="2513.611">3013 895,'16'7,"14"4,13 0,8-1,-4-3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27.4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29 383,'-5'18,"-1"14,0 12,2 4,0 1,2-3,1-8,1-7,0-14,0-10</inkml:trace>
  <inkml:trace contextRef="#ctx0" brushRef="#br0" timeOffset="240.874">55 1,'-2'6,"3"10,7 11,5 9,2-1</inkml:trace>
  <inkml:trace contextRef="#ctx0" brushRef="#br0" timeOffset="474.25">200 645,'25'-6,"0"-1,0-1,-1-1,0-2,0 0,-1-1,-1-2,12-9,-29 21,-1-1,1 0,-1 0,0-1,0 1,0-1,0 0,-1 0,0 0,0 0,0-1,0 1,-1-1,1 0,-1 0,0 0,-1 0,1 0,-1 0,0 0,0-3,-4 5,1 0,-1 0,-1 1,1-1,0 1,0 0,-1 0,0 0,1 1,-1-1,0 1,0 0,1 0,-1 0,0 0,0 1,0-1,0 1,0 0,0 1,0-1,0 1,0-1,0 1,-3 1,-1 0,0 1,0-1,0 1,0 1,0-1,1 1,0 1,0-1,0 1,0 0,1 1,0 0,0 0,-3 4,6-7,1 0,-1 0,1 0,0 0,0 1,0-1,0 1,1-1,0 1,-1 0,1-1,1 1,-1 0,0 0,1 0,0 0,0 0,0-1,0 1,1 0,0 0,-1 0,1 0,1-1,-1 1,0 0,1-1,0 1,0-1,0 0,0 0,2 2,4 2,-1 0,2-1,-1 0,1 0,0-1,0 0,1 0,-1-1,1-1,0 1,0-2,0 1,1-1,3-1,45 9</inkml:trace>
  <inkml:trace contextRef="#ctx0" brushRef="#br0" timeOffset="953.483">858 396,'-14'-2,"1"0,0 1,0 1,-1 0,1 1,0 1,-12 2,21-3,0 0,0 0,0 1,1-1,-1 1,0 0,1 0,-1 0,1 1,-1-1,1 1,0 0,0 0,0 0,1 0,-1 0,1 1,0-1,0 1,0-1,0 1,0 0,1 0,0 0,0 0,0 0,0 0,1 2,-1 0,1 0,1-1,-1 1,1 0,0 0,0 0,1-1,-1 1,1-1,1 1,-1-1,1 0,0 0,0 0,0 0,1 0,0 0,76 74,41 26,-120-104,0-1,-1 1,1 0,0 0,0 0,-1-1,1 1,-1 0,1 0,-1 0,1 0,-1 0,1 0,-1 0,0 0,1 0,-1 0,0 0,0 1,0-1,0 0,0 0,0 0,0 0,0 0,-1 0,1 0,0 0,-1 0,1 0,-1 0,1 0,-1 0,1 0,-1 0,1 0,-1 0,0-1,0 1,1 0,-1 0,0-1,0 1,0 0,0-1,0 1,0-1,0 0,0 1,0-1,0 0,0 1,0-1,0 0,0 0,0 0,0 0,-1 0,1 0,-74 4,73-4,0 0,0-1,0 1,0 0,1-1,-1 0,0 1,0-1,0 0,0 0,0 0,1 0,-1 0,0 0,1-1,-1 1,1 0,0-1,-1 1,1-1,0 0,0 1,0-1,0 0,0 0,0 1,0-1,1 0,-1 0,1 0,-1 0,1 0,0 0,0 0,0-1,2-4,-1 1,2-1,-1 1,1 0,0 0,0 0,1 0,-1 1,1-1,1 1,-1 0,1 0,0 1,0-1,3-1,-3 1,39-34,2 1,2 3,1 1,2 3,22-9,-19 20,-54 20,1 0,0 1,-1-1,1 0,0 1,-1-1,1 1,0-1,-1 1,1-1,-1 1,1-1,-1 1,1-1,-1 1,1 0,-1-1,0 1,1 0,-1-1,0 1,1 0,-1-1,0 1,0 0,0 0,0-1,0 1,0 0,0 0,0 0,0-1,0 1,0 0,0-1,-1 1,1 0,0 0,0-1,-1 1,-15 80,10-56,1-1,1 1,1 0,1 0,1 15,1-37,0 1,0 0,1-1,0 1,-1 0,1-1,0 1,1-1,-1 1,1-1,-1 0,1 1,0-1,0 0,1 0,-1 0,1-1,-1 1,1 0,0-1,0 0,0 0,0 0,0 0,0 0,1 0,-1-1,1 0,-1 0,1 0,-1 0,3 0,23 2</inkml:trace>
  <inkml:trace contextRef="#ctx0" brushRef="#br0" timeOffset="1200.822">1305 172,'-7'13,"-2"12,3 10,5 8,2-3</inkml:trace>
  <inkml:trace contextRef="#ctx0" brushRef="#br0" timeOffset="1671.99">1450 765,'87'-294,"-55"130,-31 162,0 1,0-1,0 1,0 0,0-1,0 1,0 0,0 0,0 0,1 0,-1 0,0 0,1 0,-1 0,1 0,-1 1,1-1,0 1,-1-1,1 1,-1-1,1 1,0 0,-1 0,1 0,0 0,-1 0,1 0,0 0,-1 1,1-1,0 1,-1-1,1 1,-1-1,1 1,-1 0,1 0,-1 0,0 0,1 0,-1 0,0 0,0 0,0 0,0 1,1 0,10 4,112 65,-118-67,0 1,0-1,-1 1,0 1,0-1,0 1,-1 0,0 0,0 0,0 0,-1 1,0-1,0 1,-1 0,0 0,0 0,0 0,-1 4,-18 120,17-129,0 0,0 1,0-1,0 0,1 0,-1 0,0 0,1 0,0 0,-1 0,1 0,0 0,0 0,0 0,0-1,1 1,-1 0,0-1,1 1,-1-1,1 1,0-1,-1 1,1-1,0 0,0 0,0 0,-1 0,1 0,0-1,1 1,-1-1,0 1,0-1,0 0,1 1,77-13,-69 8,-2-1,1-1,0 1,-1-2,0 1,0-1,-1 0,0-1,0 0,-1 0,0-1,0 0,-1 0,0-1,-1 1,0-1,-1-1,0 1,0 0,-1-1,0 0,0-9,-5-11,2 31,0-1,-1 1,1-1,0 1,0 0,-1-1,1 1,0 0,-1-1,1 1,0 0,-1-1,1 1,-1 0,1 0,0-1,-1 1,1 0,-1 0,1 0,-1 0,1-1,-1 1,1 0,-1 0,1 0,-1 0,1 0,-1 0,1 0,-1 0,1 1,0-1,-1 0,1 0,-1 0,1 0,-1 1,1-1,-1 0,1 0,0 1,-1-1,1 0,0 1,-1-1,1 0,0 1,-1-1,1 1,0-1,0 1,0-1,-1 0,1 1,0-1,0 1,0-1,-4 5,1-1,0 1,0 0,1 0,-1 0,1 0,0 0,1 1,-1-1,1 1,0-1,0 1,1-1,-1 1,1 0,1-1,-1 1,1-1,0 1,0-1,0 1,1-1,0 0,0 0,1 1,-1-1,1-1,0 1,0 0,1-1,-1 0,1 1,0-1,0-1,0 1,1-1,0 1,7 5,2 0,-1-1,1-1,0 0,1-1,13 4,31 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7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14 415,'-2'14,"-1"13,0 8,1 8,0 6,1 2,0 1,1-3,0-10</inkml:trace>
  <inkml:trace contextRef="#ctx0" brushRef="#br0" timeOffset="480.715">343 73,'-5'-6,"-1"0,1 0,-1 0,-1 1,1 0,-1 0,0 0,0 1,0 0,0 1,-1-1,1 1,-1 1,0 0,0 0,0 0,0 1,-1 0,1 1,0 0,-1 0,7 1,-1 0,0-1,1 2,-1-1,1 0,0 1,-1-1,1 1,0-1,0 1,0 0,0 0,0 0,0 0,0 1,1-1,-1 0,1 1,0-1,0 1,0-1,0 1,0 0,0-1,1 1,-1 0,1-1,0 1,0 0,0 0,0 0,1 1,-1 3,1 0,0-1,1 1,-1 0,1-1,1 0,-1 1,1-1,0 0,0 0,1-1,0 1,0-1,2 1,0 0,1 0,-1-1,1 0,0 0,1-1,-1 0,1 0,0-1,0 0,0 0,0-1,0 0,0 0,1-1,-1 0,1 0,-1-1,1-1,-1 1,1-1,-1-1,1 1,-1-1,0-1,8-3,-5 1,-9 4,0-1,0 0,0 1,0 0,1-1,-1 1,0 0,1 0,-1 0,0 1,1-1,-1 0,1 1,-1 0,1 0,-1-1,1 1,-1 1,1-1,-1 0,1 1,-1-1,1 1,-1 0,1-1,-1 1,0 1,0-1,1 0,-1 0,0 1,0-1,0 1,0 0,-1 0,1-1,1 3,4 12,0 0,-1 0,-1 1,0 0,-1 0,-1 0,-1 0,-1 1,0-1,-1 1,-1 1,1-14,-1 0,0 0,0-1,0 1,-1 0,0 0,0-1,0 1,0-1,-1 0,0 1,0-1,0 0,0-1,-1 1,1-1,-1 1,0-1,0 0,0 0,0-1,-1 1,1-1,-1 0,0 0,1-1,-1 1,0-1,0 0,0 0,0-1,0 1,-3-1,-27 4,4-2</inkml:trace>
  <inkml:trace contextRef="#ctx0" brushRef="#br0" timeOffset="982.374">1001 60,'-10'-6,"0"0,0 0,-1 1,1 0,-1 1,0 0,0 0,-1 2,1-1,-1 1,1 1,-1 0,1 1,-1 0,0 1,1 0,-1 1,1 0,-1 1,1 0,0 1,0 0,0 0,1 2,0-1,0 1,0 1,1-1,-1 2,2-1,-1 1,-6 8,13-14,1 0,-1 0,0 0,1 0,-1 0,1 1,-1-1,1 0,0 1,0-1,0 1,1-1,-1 1,0-1,1 1,0 0,0-1,-1 1,2 0,-1-1,0 1,0 0,1-1,0 1,-1-1,1 1,0-1,0 1,0-1,1 1,-1-1,0 0,1 0,0 0,-1 0,1 0,0 0,0 0,0 0,0-1,1 1,-1-1,0 0,1 1,-1-1,1 0,-1-1,1 1,1 0,14 2,1-1,-1 0,1-1,-1-2,1 0,-1 0,1-2,-1 0,0-2,0 0,0 0,-1-2,0 0,0-1,0-1,5-4,91-54,-112 66,1 1,0-1,-1 1,1 0,-1-1,1 1,0 0,-1 0,1 0,-1 0,1 0,0 0,-1 1,1-1,-1 1,1-1,0 1,-1-1,1 1,-1 0,0 0,1-1,-1 1,0 0,1 1,-1-1,0 0,0 0,0 0,0 1,0-1,0 0,0 2,25 54,-22-46,27 101,-30-108,-1 1,0 0,0-1,0 1,0 0,-1-1,0 1,0 0,0-1,-1 1,1-1,-1 0,0 1,0-1,-1 0,1 0,-1 0,0-1,0 1,0-1,-1 1,1-1,-2 1,-13 6,0 0,-1-1,0-2,0 0,0 0,-1-2,0 0,-19 1,33-5,-24 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24.2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111 592,'0'3,"43"162,-8 3,-7 1,0 83,-25-219,-2 1,-2-1,-1 0,-1 0,-2 0,-2-1,0 0,-10 22,-17-3,33-50,0-1,0 1,0 0,0-1,0 1,-1 0,1-1,0 0,-1 1,1-1,0 0,0 1,-1-1,1 0,-1 0,1 0,0 0,-1 0,1-1,0 1,-1 0,1-1,0 1,0-1,-1 1,1-1,0 1,0-1,0 0,0 0,0 1,0-1,0 0,0 0,0 0,0 0,0 0,0-1,1 1,-1 0,0 0,-8-14,1 0,0-1,1 0,1 0,0 0,1-1,-2-15,4 22,-19-94,5 0,4-2,5 0,4-94,4 190,-1-4,1 0,0 0,0 1,1-1,1 0,1 0,0 1,0-1,1 1,1 0,0 0,1 1,7-12,-7 19,1 1,0 0,-1 0,1 0,1 1,-1 0,0 0,1 1,0 0,-1 0,1 1,0 0,0 1,0-1,-1 1,1 1,0 0,0 0,0 0,-1 1,1 0,4 2,-7-3,0 0,-1 0,1 0,-1 0,1 1,-1 0,1 0,-1 0,0 0,0 1,0-1,0 1,-1 0,1 0,-1 1,0-1,0 1,0-1,0 1,0 0,-1 0,0 1,0-1,0 0,0 1,-1-1,0 1,0-1,0 1,0 0,-1-1,1 1,-1 0,0 0,-1-1,0 5,-6 2,0 1,-1-2,0 1,-1-1,0 0,0-1,-1 0,0-1,-1 0,0 0,0-1,-1-1,0 0,0 0,0-1,-1-1,-3 1,-23 8</inkml:trace>
  <inkml:trace contextRef="#ctx0" brushRef="#br0" timeOffset="703.22">729 764,'-13'-8,"-1"2,1 0,-1 0,0 1,0 1,-1 0,1 1,-1 1,0 0,0 1,1 1,-1 0,0 1,0 0,0 1,-5 3,14-3,0 0,1 1,0 0,0 0,0 1,0-1,0 1,0 0,1 1,0-1,0 1,0-1,1 1,-1 1,1-1,0 0,1 1,0-1,-1 1,1 0,1 0,0-1,-1 1,2 0,-1 1,1-1,0 0,0 0,0 0,1 0,0 0,0 0,1 0,0-1,0 1,0 0,0-1,1 1,0-1,0 0,1 0,-1 0,1 0,0-1,1 1,-1-1,2 1,-1-1,1-1,-1 0,1 0,0 0,-1 0,1-1,0 0,1-1,-1 1,0-1,0 0,1 0,-1-1,0 0,1 0,-1-1,0 0,1 0,-1 0,0 0,0-1,0 0,0-1,2-1,3-1,-1-1,1 0,-1-1,0-1,-1 1,0-2,0 1,-1-1,0 0,0-1,-1 0,1-3,17-25,-22 50,-4 8,-1-13,0-1,1 0,1 1,-1-1,1 1,0-1,0 0,0 1,1-1,0 1,1-1,0 0,-1 0,2 1,-1-2,1 1,0 0,0 0,1-1,-1 0,2 1,-3-4,0-1,0 0,0 0,0 0,1 0,-1-1,0 1,1-1,-1 1,0-1,1 0,-1 0,1 0,-1 0,0 0,1 0,-1-1,0 1,1-1,-1 0,0 0,0 0,1 0,-1 0,0 0,0 0,0-1,1 0,47-50,-40 34,0-1,-2 0,-1-1,0 0,-1 0,-1-1,-1 1,-1-1,-1 0,-1 0,0 0,-3-14,2 33,-1 0,1 1,0-1,-1 0,1 0,0 1,0-1,0 0,1 0,-1 1,0-1,1 0,-1 0,1 1,-1-1,1 1,0-1,0 0,0 1,0-1,0 1,0 0,0-1,0 1,0 0,1 0,-1 0,0-1,1 2,-1-1,1 0,0 0,-1 0,1 1,-1-1,1 1,0-1,0 1,-1-1,1 1,0 0,0 0,0 0,11 4,1 0,-1 1,0 0,0 1,0 0,-1 1,0 1,0 0,10 9,-17-13,0 0,1 0,-2 0,1 1,0 0,-1 0,0 0,0 1,0 0,-1-1,0 1,0 0,0 0,-1 1,0-1,0 1,-1-1,0 1,0-1,0 1,-1 0,0 3,-22 169,22-175,0 0,1-1,0 1,0 0,0-1,0 1,0 0,1-1,-1 1,1-1,0 0,0 0,0 0,0 0,1 0,0 0,-1 0,1-1,0 1,0-1,0 0,0 0,1 0,-1 0,0-1,1 1,0-1,-1 0,1 0,1 0,118 10,11-29,-74 4</inkml:trace>
  <inkml:trace contextRef="#ctx0" brushRef="#br0" timeOffset="2120.633">1861 829,'-7'-4,"0"0,1 1,-1-1,-1 1,1 1,0-1,-1 1,1 0,-1 1,1 0,-1 0,0 1,0 0,1 0,-1 1,0 0,1 0,-1 1,1 0,-1 0,1 1,0 0,0 0,0 0,0 1,1 0,-1 1,1-1,0 1,0 1,1-1,0 1,-3 4,5-8,1 0,0 0,0 0,0 1,1-1,-1 1,1-1,-1 1,1 0,0-1,0 1,0 0,0 0,0 0,1 0,-1 0,1 0,0 0,0 0,0 0,0 0,1 0,-1 0,1 0,0-1,0 1,0 0,0 0,0 0,0-1,1 1,-1-1,1 1,0-1,0 1,0-1,0 0,0 0,1 0,-1 0,0-1,2 2,7-1,0-1,-1 0,1-1,0 0,-1-1,1 0,-1 0,1-1,-1-1,0 0,1 0,-2-1,1 0,0-1,-1 0,0 0,0-1,0 0,-1-1,0 0,0 0,0-1,5-8,11-23,-24 38,0 1,-1 0,1-1,-1 1,1 0,-1-1,1 1,-1 0,1 0,-1-1,1 1,-1 0,1 0,-1 0,1 0,-1-1,1 1,-1 0,1 0,-1 0,0 0,1 1,-1-1,1 0,-1 0,1 0,-1 0,1 0,-1 1,1-1,-1 0,1 0,-1 1,1-1,-1 0,1 1,0-1,-1 1,1-1,0 0,-1 1,1-1,0 1,-1-1,1 1,0-1,0 1,0-1,-1 1,1-1,0 1,0 0,0-1,0 1,0-1,0 1,0 0,-4 3,1 0,-1 1,1 0,0-1,0 1,1 0,-1 1,1-1,0 0,1 1,-1-1,1 1,0-1,0 1,1-1,0 1,0 0,0-1,0 1,1 0,0-1,1 1,-1-1,1 1,0-1,0 0,0 0,1 0,0 0,0 0,0 0,1-1,0 0,-1 1,1-1,1-1,-1 1,1-1,-1 1,5 1,4-1,2 0,-1-1,0-1,1 0,-1-1,1 0,-1-2,1 1,0-2,-1 0,0 0,1-2,-1 0,0 0,-1-1,1-1,-1 0,0-1,-1 0,1-1,-1-1,-1 0,0 0,0-1,-1-1,0 1,-1-2,0 1,8-20,-1 1,-1-2,-2 0,-1-1,-2 0,-1-1,-1 0,-2 0,-2 0,-1-1,-1 0,-3-22,1 55,2-22,-2-1,0 1,-1 0,-2-1,0 1,-2 0,0 1,-2-1,-7-16,13 37,0 1,0-1,-1 1,1 0,-1-1,1 1,-1 0,0 0,0 0,0 0,0 0,0 1,0-1,0 0,0 1,-1 0,1 0,-1-1,1 1,-1 1,1-1,-1 0,0 1,1-1,-1 1,0 0,0 0,1 0,-1 0,0 0,1 0,-1 1,0 0,1-1,-1 1,1 0,-3 1,-6 6,1 0,-1 1,1 0,1 1,0 0,0 1,1-1,0 2,1-1,0 1,1 0,0 0,1 1,0 0,1 0,-2 12,1-3,0 0,1 1,1-1,2 1,0-1,1 1,1 0,1 0,1-1,1 0,2 1,0-1,1-1,1 0,0 0,2 0,1-1,0 0,2-1,0-1,1 0,1 0,9 7,-12-13,1-1,1 0,0-1,0-1,1 0,0-1,1 0,-1-2,1 1,1-2,-1 0,5-1,-14-2,1-1,0 0,0 0,-1-1,1 0,0 0,0-1,0 0,-1 0,1-1,0 0,-1-1,1 1,-1-1,0-1,0 1,0-1,-1-1,1 1,-1-1,0 0,0 0,-1-1,0 0,0 0,0 0,1-3,3-7,-1 0,0-1,-2 0,0 0,-1 0,0-1,-2 1,0-1,-1 0,-1 0,0-10,-7-7,6 35,-1-1,1 1,-1-1,1 1,0 0,-1-1,1 1,-1 0,0-1,1 1,-1 0,1 0,-1-1,1 1,-1 0,1 0,-1 0,0 0,1 0,-1 0,0 0,1 0,-1 0,1 0,-1 0,1 0,-1 0,0 1,1-1,-1 0,1 0,-1 1,1-1,-1 0,1 1,-1-1,1 0,-1 1,1-1,-1 1,1-1,0 1,-1-1,1 1,0-1,0 1,-1-1,1 1,0-1,0 1,0 0,-1-1,1 1,-8 13,0 0,0 0,1 1,1-1,1 1,0 1,1-1,0 1,1 0,1 0,1 0,0 10,1-19,-1-1,2 1,-1 0,1 0,0 0,0-1,0 1,1 0,0-1,1 1,0-1,0 0,0 0,0 0,1 0,0-1,0 1,1-1,-1 0,1 0,0-1,1 0,-1 0,1 0,0 0,0-1,0 0,0 0,0 0,5 0,0 0,0-2,-1 1,1-1,0-1,0 0,0-1,0 0,0 0,0-1,-1-1,1 0,-1 0,0-1,1 0,-2-1,1 0,0-1,3-3,5-3,0-2,-1 0,-1-1,-1-1,0 0,-1-1,0 0,8-16,2-14,-2 0,-1-1,-3-1,-3-1,-1-1,-2 0,-3 0,-2-1,-2 0,-3 0,-2-4,1 28,-2-1,0 1,-2 0,-2 0,0 1,-2-3,7 28,-1-1,1 0,-1 0,1 0,-1 1,0-1,0 0,0 1,0-1,-1 0,1 1,-1 0,0-1,1 1,-1 0,0 0,0 0,0 0,-1 0,1 1,0-1,-1 0,1 1,-1 0,1 0,-1 0,0 0,0 0,1 0,-1 1,-1-1,0 3,0 0,0 1,0-1,0 1,1 0,-1 0,1 0,0 0,0 0,0 1,0 0,0-1,1 1,0 0,-2 4,-10 21,1 1,1 0,1 1,2 0,2 1,0 0,2 0,0 29,3-29,1 1,2-1,1 1,1-1,2 0,2 0,1 0,1-1,1 0,2 0,2 0,-5-13,0 0,1 0,1-1,1 0,1-1,0-1,1 0,0-1,1 0,1-1,0-1,1 0,0-1,1-1,0-1,0 0,1-2,4 2,-15-6,1 0,0 0,-1-1,1 0,0 0,0-1,0 0,0 0,0-1,0-1,0 1,0-2,0 1,0-1,0 0,-1-1,1 0,-1 0,1-1,-1 0,0-1,-1 0,1 0,-1 0,0-1,0 0,-1-1,0 1,5-8,-6 4,0 1,-1-1,0 0,-1-1,0 1,0-1,-1 1,-1-1,0 0,0 1,-1-1,-1 0,-1-10,2 22,-1 0,1 0,0 0,-1-1,1 1,-1 0,0 0,1-1,-1 1,0 0,1-1,-1 1,0-1,0 1,1-1,-1 1,0-1,0 1,0-1,0 0,1 0,-1 1,0-1,0 0,0 0,0 0,0 0,0 0,0 0,0 0,0 0,0 0,1-1,-1 1,0 0,0-1,0 1,0 0,0-1,1 1,-1-1,0 1,0-1,1 0,-1 1,0-1,1 0,-1 1,1-1,-1 0,1 0,-1 0,1 1,0-1,-1 0,1 0,0 0,-1 0,1 0,0 0,0 0,0 1,0-1,0 0,0 0,0 0,0 0,1 0,-5 10,1 0,0 0,1 0,0 0,1 0,0 1,0-1,1 1,0-1,1 1,0-1,0 0,1 1,0-1,1 1,-2-6,0 1,0-1,1 1,0-1,0 1,0-1,0 0,1 0,-1 0,1 0,0-1,0 1,1-1,-1 0,1 0,-1 0,1 0,0 0,0-1,1 0,-1 0,0 0,1 0,-1-1,1 1,-1-1,1-1,0 1,-1 0,5-1,-5-1,1 1,0-1,0-1,0 1,0 0,-1-1,1 0,-1 0,1-1,-1 1,0-1,0 0,0 0,0 0,-1-1,1 1,-1-1,0 0,0 0,0 0,-1 0,1-1,0-1,3-7,0-1,0 0,-1-1,-1 1,-1-1,0 0,0-1,-2 6,0-1,0 1,-1-1,-1 1,1 0,-2-1,0 1,-2-10,3 17,0 0,0 0,0 1,0-1,0 0,-1 0,1 1,-1-1,0 1,0 0,0-1,0 1,0 0,0 0,-1 0,1 0,-1 1,1-1,-1 1,0-1,0 1,1 0,-1 0,0 0,0 0,0 1,0-1,0 1,0 0,0 0,0 0,-2 0,-4 3,0 0,1 0,-1 1,1 0,0 0,0 1,0 0,0 1,1 0,0 0,0 0,1 1,0 0,0 0,0 1,1-1,0 1,1 0,-1 1,2-1,-1 1,1 0,0 0,1 0,0 0,1 0,-1 6,2-10,-1 0,1 0,0 0,0 0,1 0,0 0,-1 0,2 0,-1 0,0-1,1 1,0 0,0-1,1 1,-1-1,1 0,0 1,0-1,0-1,1 1,0 1,20 11</inkml:trace>
  <inkml:trace contextRef="#ctx0" brushRef="#br0" timeOffset="2436.965">3716 434,'-7'7,"1"0,-1 0,2 0,-1 1,1 0,0 0,0 1,1-1,0 1,1 0,0 0,0 0,1 0,0 1,1-1,0 1,0-1,1 1,1-1,-1 1,1-1,1 0,0 1,0-1,1 0,0 0,1 0,-1 0,2 0,19 31,1 0,2-2,2-2,1 0,2-2,25 21,-51-49,1-1,1 1,-1-1,1-1,0 1,0-1,0-1,0 1,1-1,-1-1,1 1,0-2,-1 1,1-1,0 0,0-1,0 0,0-1,0 0,26-2,-1-3,0 0,-1-2,0-2,0-1,-1-1,2-3,34-16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20.4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184 479,'0'18,"0"17,0 16,0 9,0 2,0-2,0-4,0-8,0-10,0-11</inkml:trace>
  <inkml:trace contextRef="#ctx0" brushRef="#br0" timeOffset="385.967">0 361,'10'-1,"-1"0,1 0,-1-1,0 0,1-1,-1 0,-1 0,1-1,0-1,-1 1,0-1,0 0,0-1,-1 0,0 0,0-1,0 0,-1 0,0 0,0-1,1-3,1-1,-1 0,0 0,-1-1,0 0,-1 0,0-1,-1 1,-1-1,0 0,-1 0,-1 0,0 0,0 0,-2 0,2 11,-1 1,0 0,0 0,0-1,-1 1,1 0,0 0,-1-1,0 1,1 0,-1 0,0 0,0 0,0 0,0 0,-1 0,1 0,0 0,-1 1,1-1,-1 0,0 1,0 0,1-1,-1 1,0 0,0 0,0 0,0 0,-1 0,0 2,1 1,0 0,0 0,0 0,0 0,0 0,0 0,0 1,1-1,-1 1,1-1,0 1,0 0,0-1,0 1,0 0,0 0,1 0,-1-1,1 1,0 0,0 0,0 0,0 0,0 0,1 2,2 18,1 0,1 0,1 0,1-1,1 1,1-2,1 1,1-1,0-1,2 0,8 10,10 17,-2-6</inkml:trace>
  <inkml:trace contextRef="#ctx0" brushRef="#br0" timeOffset="836.81">540 664,'42'125,"-19"-42,-21-79,17 34,-18-37,-1 0,1-1,-1 1,1 0,0-1,0 1,-1-1,1 1,0-1,0 1,-1-1,1 0,0 1,0-1,0 0,0 0,0 0,0 0,-1 1,1-1,0 0,0-1,0 1,0 0,0 0,0 0,0 0,-1-1,1 1,0 0,0-1,0 1,-1-1,1 1,0-1,0 1,-1-1,1 1,0-1,-1 0,1 1,-1-1,1 0,13-15,-2-1,1 0,-2 0,0-1,-2-1,3-6,0 2,66-125,-78 147,0 1,0-1,0 1,0-1,0 1,0-1,0 1,1-1,-1 1,0-1,0 1,0-1,1 1,-1-1,0 1,0-1,1 1,-1-1,0 1,1 0,-1-1,1 1,-1-1,1 1,-1 0,0 0,1-1,-1 1,1 0,-1 0,1 0,-1-1,1 1,0 0,-1 0,1 0,-1 0,1 0,-1 0,1 0,-1 0,1 0,-1 0,1 0,-1 1,1-1,-1 0,1 0,-1 0,1 1,-1-1,1 0,-1 1,1-1,5 33,19 114,-23-141,0 0,0 0,1 0,0 0,0 0,1-1,-1 1,1-1,0 0,1 0,-1 0,1-1,0 1,0-1,1-1,-1 1,1-1,0 1,0-2,0 1,2 0,23 5</inkml:trace>
  <inkml:trace contextRef="#ctx0" brushRef="#br0" timeOffset="1466.115">1408 677,'-6'-2,"0"1,0-1,0 1,0 0,0 0,0 1,0 0,-1 0,1 0,0 1,0 0,0 0,0 0,0 1,0 0,0 0,1 0,-1 1,1 0,-1 0,1 1,0-1,0 1,0 0,1 0,0 1,0-1,0 1,0 0,-1 3,2-3,1 0,0 1,0-1,0 1,0-1,1 1,0 0,0 0,1-1,-1 1,1 0,1 0,-1 0,1 0,0-1,0 1,1 0,-1-1,1 1,1-1,-1 0,1 1,0-1,0 0,0-1,1 1,-1 0,1-1,1 0,-1 0,0 0,1-1,0 1,0-1,0 0,0-1,1 1,10 2,1-2,-1 0,0-1,1 0,-1-2,1 0,-1-1,1 0,-1-1,1-1,-1-1,0 0,0-1,-1-1,0 0,0-1,0-1,-1 0,0-1,0-1,-1 0,3-3,-11 9,-1 1,1-1,-1 0,0 0,0 0,-1-1,1 1,-1-1,0 0,0 0,0 0,-1 0,1-3,-3 8,0 0,-1 0,1 0,0 0,0 0,-1 0,1 0,0 0,0 0,-1 0,1 0,0 0,0 0,0 0,-1 0,1 0,0 0,0 0,-1 0,1 0,0-1,0 1,0 0,-1 0,1 0,0 0,0 0,0-1,0 1,0 0,-1 0,1 0,0-1,0 1,0 0,0 0,0 0,0-1,0 1,0 0,0 0,0-1,0 1,0 0,0 0,0-1,0 1,0 0,0 0,0 0,0-1,0 1,0 0,0 0,0-1,0 1,0 0,0 0,1 0,-1 0,0-1,0 1,0 0,-12 16,11-14,0 1,0-1,1 1,-1 0,0-1,1 1,0 0,-1-1,1 1,0 0,1 0,-1-1,0 1,1 0,-1-1,1 1,0-1,0 1,0-1,0 1,0-1,1 1,-1-1,1 0,-1 0,1 0,0 0,0 0,0 0,0 0,0-1,1 1,-1-1,0 1,1-1,-1 0,1 0,-1 0,1 0,-1-1,1 1,0-1,0 1,8 1,1-1,-1 1,0-2,0 0,0 0,1-1,-1 0,0-1,0 0,0-1,-1 0,1-1,-1 0,1-1,-1 0,-1 0,1-1,-1 0,0-1,0 0,-1-1,0 1,0-1,0-2,-5 6,-1 0,-1 0,1-1,0 1,-1 0,0-1,0 1,0-1,-1 0,0 1,0-1,0 1,0-1,0 1,-1-1,0 0,0 1,0 0,-1-1,0 1,1 0,-1 0,-1 0,1 0,-1 0,1 0,-1 1,0-1,0 1,-1 0,0-2,-1 1,0 0,0 0,0 0,0 0,-1 1,1 0,-1 0,0 0,0 1,0 0,0 0,0 0,0 1,-1 0,1 0,0 1,-1-1,1 1,-1 1,1-1,0 1,-3 1,1 1,0 1,1 0,-1 0,1 1,0 0,0 0,1 0,0 1,0 0,0 0,1 1,-1 0,2 0,-1 0,1 0,0 1,0 0,1-1,0 1,1 1,0-5,0 1,1 0,0 0,0 0,0-1,0 1,1 0,0 0,0 0,0 0,1 0,-1 0,1 0,0 0,1 0,-1 0,1-1,0 1,0-1,1 1,-1-1,1 0,0 0,0 0,0 0,1-1,-1 1,1-1,0 0,0 0,0 0,0 0,1-1,-1 0,33 12,-1-6</inkml:trace>
  <inkml:trace contextRef="#ctx0" brushRef="#br0" timeOffset="1715.449">2014 257,'-16'4,"-7"9,0 8,4 7,8 9,10 6,9 5,4-6</inkml:trace>
  <inkml:trace contextRef="#ctx0" brushRef="#br0" timeOffset="2081.555">2172 809,'2'2,"0"0,0-1,0 1,1 0,-1-1,0 1,1-1,-1 0,1 0,-1 0,1 0,0 0,0-1,-1 1,1-1,0 1,0-1,-1 0,1 0,0 0,0-1,-1 1,1-1,0 0,0 1,-1-1,1 0,-1 0,1-1,-1 1,1-1,-1 1,0-1,0 0,1 0,5-9,0-1,-1 0,0 0,0 0,-2-1,0 0,0 0,-1-1,0 1,-2-1,1 0,-2 0,0 0,0 0,-2-5,3-5,-1 0,-2-1,-1 1,0-1,-2 1,-1 0,-1-3,-1 3,7 24,0-1,0 0,1 1,-1-1,0 1,0-1,1 0,-1 1,0-1,1 1,-1-1,1 1,-1-1,1 1,-1 0,1-1,-1 1,1 0,-1-1,1 1,-1 0,1-1,0 1,-1 0,1 0,-1 0,1 0,0 0,-1 0,1-1,0 1,-1 1,1-1,0 0,-1 0,1 0,-1 0,1 0,0 1,-1-1,1 0,-1 0,1 1,-1-1,1 0,-1 1,1-1,-1 1,1-1,-1 1,1-1,-1 1,0-1,1 1,-1 0,6 1,164 63,-166-62,0 0,-1 0,1 1,-1-1,1 1,-1 0,0 0,-1 0,1 0,-1 0,1 1,-1-1,-1 1,1-1,0 1,-1 0,0 0,0 0,-1 0,0 0,1 0,-2-1,1 1,0 0,-1 0,0 0,0 0,0 0,-1-1,0 1,0-1,-1 3,-3 15,2-10,0 0,1-1,1 2,0-1,0 0,1 0,1 1,0-1,0 0,1 0,3 10,0-16,0-1,0 0,1 0,-1 0,1-1,1 1,-1-1,0 0,1-1,0 1,0-1,0 0,0-1,1 1,-1-1,0-1,1 1,0-1,-1 0,1 0,0-1,0 0,3-1,132-1,-72-6</inkml:trace>
  <inkml:trace contextRef="#ctx0" brushRef="#br0" timeOffset="2352.523">3317 454,'-23'-4,"-1"1,1 2,-1 0,1 2,-18 2,34-2,-1 0,1 1,0 0,-1 0,1 1,0 0,0 0,1 1,-1 0,1 0,-1 0,1 1,1 0,-1 0,1 0,0 1,0 0,0 0,-1 3,2-3,1-1,0 1,0-1,1 1,-1 0,1 0,1 0,-1 1,1-1,0 0,0 1,1-1,0 0,0 1,0-1,1 0,0 1,1-1,-1 0,1 0,0 0,0 0,1 0,0 0,0-1,0 1,1-1,0 0,0 0,0 0,0-1,1 1,0-1,1 1,15 6,0-1,0-1,0-1,1-1,0-1,1 0,-1-2,1-1,0-1,0 0,0-2,14-2,67-2,-8-4</inkml:trace>
  <inkml:trace contextRef="#ctx0" brushRef="#br0" timeOffset="3183.436">4106 585,'-5'-8,"-1"1,1 0,-2 0,1 0,-1 1,1 0,-2 0,1 1,-1 0,0 0,0 1,0 0,0 0,-1 1,0 0,1 0,-1 1,0 0,-1 1,1 0,0 0,0 1,0 1,0-1,0 1,-1 1,1 0,-2 1,2-1,0 0,0 1,1 1,0 0,-1 0,1 0,0 1,1 0,0 1,-1 0,2 0,-1 0,-5 8,8-10,1 0,0 0,0 0,0 0,1 1,0 0,-1-1,1 1,1 0,-1 0,1 0,0 0,0 0,1 0,-1 1,1-1,0 0,1 0,-1 0,1 1,0-1,0 0,0 0,1 0,0 1,0-3,0 1,0-1,1 0,-1 0,1 0,0 0,-1 0,1 0,0-1,1 1,-1-1,0 0,1 0,-1 0,1 0,0-1,-1 1,1-1,0 0,0 0,0-1,0 1,0-1,0 0,2 0,6 0,0 0,0-2,-1 1,1-1,-1-1,1 0,-1-1,2-1,-1 0,0 0,0-1,0-1,-1 0,0 0,0-1,0-1,-1 0,-1 0,0-1,0 0,-1-1,0 0,-1 0,5-9,-3 10,-9 30,-1-10,1 5,-1-1,2 1,0 0,1 0,0-1,2 1,-1-1,3 5,-4-14,0 1,1-1,-1 0,1 0,0 0,1-1,-1 1,1-1,-1 0,2 0,-1 0,0 0,1-1,-1 0,1 1,0-2,0 1,0-1,0 1,1-2,-1 1,1 0,1-1,-3 0,-1 0,1-1,0 0,0 1,-1-1,1-1,0 1,0 0,-1-1,1 0,0 0,-1 0,1 0,-1-1,1 1,-1-1,0 0,0 0,0 0,0 0,0-1,0 1,0-1,-1 0,1 1,-1-1,0-1,0 1,0 0,1-4,3-5,-1-1,-1 0,0 0,0-1,-2 1,0-1,1-13,-2-3,-1-1,-1 1,-2-1,0 1,-3 0,-5-18,9 40,1 7,0 0,0 0,1 0,-1 0,0-1,0 1,1 0,-1-1,1 1,-1 0,1-1,0 1,0 0,-1-1,1 1,0-1,0 1,0 0,0-1,1 1,-1-1,0 1,1 0,-1-1,0 1,1 0,0-1,-1 1,1 0,0 0,0 0,-1 0,1-1,0 1,0 0,0 1,1-1,-1 0,0 0,0 0,0 1,0-1,1 0,-1 1,0-1,1 1,-1 0,1-1,20 3,-1 1,1 1,-1 1,0 1,15 6,-22-8,-2-1,0-1,0 1,-1 1,1 0,-1 1,1 0,-2 0,1 2,-1-1,1 1,-2 1,1-1,-1 2,0-1,-1 1,0 1,-1-1,0 1,0 1,-1-1,3 8,-6-5,-1 0,0 0,-1 0,0 1,-1-1,-1 0,0 0,-1 1,0 1,-5 48,7-61,0 0,0-1,0 1,1-1,-1 1,0 0,1-1,-1 1,1-1,-1 1,1-1,0 1,0-1,0 1,0-1,0 0,0 1,0-1,0 0,0 0,0 0,1 0,-1 0,0 0,1 0,-1 0,1-1,-1 1,1-1,-1 1,1-1,0 1,-1-1,2 0,58 2,-43-4,-1-1,1 0,-1-1,0 0,0-2,-1 0,0-1,0-1,0 0,-1-1,0-1,-1 0,0-1,0 0,-2-1,1-1,-1 0,-1-1,-1 0,0 0,0-1,-2-1,0 0,0 0,3-14,-7-53,-4 80,0 1,-1 0,1-1,-1 1,0 0,0 0,0 0,0 0,0 0,0 0,0 0,-1 0,1 0,-1 0,1 0,-1 1,0-1,0 1,1-1,-1 1,0 0,0 0,-1 0,1 0,0 0,0 0,0 1,-1-1,1 0,0 1,-1 0,1 0,-2 0,-1 1,0 0,0 1,0 0,0 0,1 1,-1-1,1 1,0 0,0 0,0 0,0 1,0-1,0 1,1 0,0 0,0 0,0 1,1-1,-1 1,1-1,0 1,0 0,0 0,1 0,0 0,0 0,0 0,1 0,-1 0,1 0,1 0,-1 1,1-1,0 0,0 4,1-1,0 0,0 1,1-1,0 0,1-1,0 1,0 0,1-1,-1 0,2 0,-1-1,1 1,0-1,0 0,0-1,1 1,0-1,0-1,7 4,8 4,1-1,0-1,1-2,0 0,0-1,9 1,60 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19.0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0 356,'18'0,"22"0,19-2,20-4,17-2,10-2,0 0,-4 3,-11 1,-19 7,-21 3</inkml:trace>
  <inkml:trace contextRef="#ctx0" brushRef="#br0" timeOffset="248.712">224 553,'20'2,"23"1,21-2,18-6,15-7,7-5,-1-7,-18 1</inkml:trace>
  <inkml:trace contextRef="#ctx0" brushRef="#br0" timeOffset="503.032">934 0,'0'2,"0"-1,-1 1,1 0,0-1,0 1,0 0,0-1,0 1,0 0,1 0,-1-1,1 1,-1-1,1 1,-1 0,1-1,0 1,0-1,0 1,0-1,0 0,0 1,0-1,0 0,1 0,-1 0,0 0,1 0,-1 0,1 0,16 12,0-1,1 0,0-2,1 0,0-1,1-1,10 2,-22-7,139 44,83 34,-223-79,-1 1,1 0,-1 0,0 0,0 1,0 0,-1 1,1-1,-1 1,0 0,0 1,-1 0,0 0,0 0,0 0,-1 1,1 0,-2 0,1 0,-1 0,0 0,0 1,-1-1,0 2,-3-1,-1 1,0-1,0 1,0-1,-1 0,0 0,-1 0,0 0,0-1,-1 1,0-1,0 0,-1-1,0 1,-2 2,-45 41,-1-1,-2-3,-3-3,-1-2,-9 1,7-2,6-3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43.1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0 645,'20'0,"0"0,0-2,0 0,-1-2,1 0,-1-1,0 0,0-2,0 0,-1-1,0-1,-1-1,0-1,-1 0,0-1,14-13,-19 16,0-1,-1 0,0 0,-1-1,0 0,-1-1,0 0,-1 0,0-1,-1 0,0 0,-1-1,0 1,-2-1,1 0,-2 0,0 0,0-6,-1 18,-1 0,0-1,0 1,0 0,0-1,0 1,-1 0,1-1,-1 1,1 0,-1 0,0-1,0 1,0 0,0 0,0 0,0 0,-1 0,1 0,-1 1,1-1,-1 0,0 1,1-1,-1 1,0 0,0-1,0 1,0 0,0 0,-1 0,1 1,0-1,0 0,0 1,-1-1,1 1,0 0,-1 0,1 0,0 0,-1 0,1 1,0-1,-1 1,1-1,0 1,0 0,0 0,0 0,-1 0,1 0,-9 9,0 0,1 1,0 0,1 0,0 1,1 0,0 0,1 1,0 0,1 1,1-1,0 1,0 4,-20 62,3 0,4 1,4 1,3 0,4 1,3 60,9 1,22 139,-10-127,-14-134,-1-1,-1 1,-1 0,0 0,-2 0,-1 0,0 0,-6 13,-9 11</inkml:trace>
  <inkml:trace contextRef="#ctx0" brushRef="#br0" timeOffset="983.06">13 1040,'30'-12,"-1"1,2 1,-1 2,2 1,23-2,-31 5,23-5,1 2,-1 2,1 2,0 2,3 3,-47-3,0 1,0 0,0 0,0 1,0-1,0 1,0 0,-1 0,1 0,0 1,0-1,-1 1,1 0,-1 0,0 0,0 0,1 1,-1-1,-1 1,1 0,0 0,-1 0,1 0,-1 0,0 0,0 1,0-1,-1 1,1 0,-1-1,0 1,1 3,-18 67,2-32,14-41,0 0,-1 0,1-1,0 1,0 0,0 0,0 0,0 0,0 0,0 0,0 0,1 0,-1 0,0 0,1-1,-1 1,0 0,1 0,-1 0,1-1,-1 1,1 0,0 0,-1-1,1 1,0 0,-1-1,1 1,0-1,0 1,-1-1,1 1,0-1,0 0,0 1,0-1,0 0,-1 0,1 0,0 1,0-1,0 0,0 0,0 0,43-7,-38 4,0 0,0-1,0 0,-1 0,1 0,-1 0,0-1,0 0,0 0,-1-1,0 1,0-1,0 0,-1 0,0 0,0 0,0 0,-1-1,0 0,0 1,-1-1,0 0,0 0,0 1,-1-1,0 0,0 0,-1 0,0 0,0 0,-1 1,0-1,0 0,0 1,-1 0,0-1,0 1,-1 0,1 1,-5-5,2 2,-1 1,0 0,0 0,-1 1,0 0,0 1,0 0,-1 0,0 0,0 1,0 1,0-1,-1 2,1-1,-1 1,0 1,0-1,1 2,-1-1,0 2,0-1,0 1,-5 2,14-4,0 1,0 0,0 0,0 0,0 0,0 0,0 0,0 0,1 0,-1 1,0-1,0 0,0 0,0 1,0-1,1 1,-1-1,0 1,0-1,0 1,1-1,-1 1,0 0,1-1,-1 1,1 0,-1-1,1 1,-1 0,1 0,-1 0,1 0,0-1,0 1,-1 0,1 0,0 0,0 0,0 0,0 0,0 0,0-1,0 1,0 0,0 0,0 0,1 0,-1 0,0 0,1 0,-1-1,1 1,65 12,-23-15,1-2,-1-1,0-3,-1-1,0-3,0-1,-1-2,27-15,-32 14,-1-1,-1-2,-1-1,0-2,-2-1,0-2,-2 0,-17 13,0 0,-1-1,-1 0,0 0,0-1,-1 0,-1-1,-1 0,0 0,-1-1,0 0,-1 0,-1 0,-1 0,0-1,-1 0,-1-6,-1 11,-1 0,0 1,-1-1,0 0,0 1,-2 0,1-1,-2 1,1 0,-4-5,6 12,-1 0,1 0,-1 0,1 0,-1 0,0 1,-1-1,1 1,0 0,-1 0,0 0,0 1,0-1,0 1,0 0,0 0,0 0,-1 1,1-1,-1 1,1 0,-1 1,0-1,1 1,-1 0,0 0,-3 0,2 2,-1 0,1 0,0 0,0 0,1 1,-1 0,0 1,1-1,0 1,-1 0,2 0,-1 0,0 1,1 0,0 0,0 0,0 0,1 1,-3 4,-45 119,39-77,1 0,3 0,3 1,1-1,3 1,6 50,-2-73,1 0,1 0,2 0,1-1,2 0,3 6,-8-22,1 0,1 0,0 0,1-1,0 0,1-1,0 0,1 0,0-1,1 0,0-1,0 0,1-1,1 0,-8-5,-1 0,1-1,0 0,0 0,0 0,0 0,0-1,1 0,-1 0,0 0,1-1,-1 0,0 0,1 0,-1 0,0-1,1 0,-1 0,0-1,0 1,0-1,0 0,0-1,0 1,-1-1,1 0,-1 0,0 0,0-1,2-2,6-7,0-1,-2 0,0-1,0 0,-2 0,2-5,1 0,-2 14,-6 23,-1-7,-1-6,0 0,0 0,1 0,0 0,0 0,0 0,0 0,0-1,1 1,-1-1,1 1,0-1,0 0,0 0,1 0,-1-1,1 1,0-1,-1 0,1 0,0 0,0 0,0-1,1 0,-1 0,0 0,0 0,1 0,-1-1,0 0,1 0,3-1,-1 1,0-1,0 0,0 0,0-1,0 0,0 0,-1-1,1 1,-1-2,0 1,1-1,-1 0,-1 0,1 0,-1-1,1 0,-1 0,-1 0,5-7,-6 9,-1-1,0 1,0-1,0 0,-1 0,1 0,-1 0,0 0,0-1,0 1,0 0,-1 0,0-1,0 1,0 0,0 0,-1-1,0 1,1 0,-2 0,1 0,0 0,-1 0,0 0,0 0,0 0,0 0,-1 1,1-1,-1 1,0 0,0 0,0 0,0 0,-1 1,1-1,-1 1,0 0,1 0,-1 0,0 0,0 1,-1-1,-1 0,-1 1,0-1,0 1,1 0,-1 1,0-1,0 1,0 1,1-1,-1 1,0 1,0-1,1 1,-1 0,1 0,0 1,-1 0,1 0,0 1,1-1,-1 1,1 1,0-1,0 1,0 0,0 0,1 0,0 0,0 1,0 0,1 0,0 0,0 1,-2 18</inkml:trace>
  <inkml:trace contextRef="#ctx0" brushRef="#br0" timeOffset="1486.152">2158 711,'-5'-1,"0"0,0 1,0-1,1 1,-1 1,0-1,0 1,0-1,0 2,0-1,1 0,-1 1,0 0,1 0,0 0,-1 1,1-1,0 1,0 0,0 0,1 0,-1 1,1 0,0-1,0 1,0 0,0 0,1 1,-1-1,1 1,0-1,1 1,-1-1,1 1,0 0,0 0,0 0,1 2,1 1,1-1,0 1,0 0,1-1,0 0,1 1,-1-1,1-1,1 1,-1-1,1 1,0-1,1 0,-1-1,1 0,0 1,4 1,117 69,-100-63,45 31,-71-43,-1-1,1 1,-1-1,1 1,-1 0,0-1,1 1,-1 0,0-1,0 1,1 0,-1-1,0 1,0 0,0 0,0-1,0 1,0 0,0 0,0-1,0 1,0 0,0-1,-1 1,1 0,0 0,0-1,-1 1,1 0,-1-1,1 1,0-1,-1 1,1 0,-1-1,1 1,-1-1,0 1,1-1,-1 0,1 1,-1-1,0 0,1 1,-1-1,0 0,0 0,1 1,-1-1,0 0,0 0,0 0,-42 12,42-12,-66 0,65 0,1 0,0-1,0 1,-1 0,1-1,0 1,0-1,-1 1,1-1,0 0,0 0,0 1,0-1,0 0,0 0,0 0,0 0,1 0,-1 0,0 0,0 0,1-1,-1 1,1 0,-1 0,1-1,-1 1,1 0,0-1,0 1,0 0,0 0,0-1,0 1,0 0,0-1,0 1,0 0,1-1,-1 1,1 0,-1 0,1-1,-1 1,1 0,0 0,0 0,-1 0,1 0,10-16,1 1,1 1,0 0,1 1,0 0,1 1,0 1,1 0,8-3,-10 5,0 0,1 0,0 2,0 0,1 0,0 2,0 0,0 1,3 0,-16 5,0 1,0 0,1 0,-1 0,-1 0,1 0,0 0,0 1,0 0,-1-1,1 1,-1 0,1 0,-1 1,0-1,0 0,0 1,0-1,0 1,-1 0,1-1,-1 1,1 0,-1 0,0 0,0 0,-1 0,1 0,-1 1,1-1,-1 0,0 0,0 0,0 0,-1 1,1-1,-1 1,2 6,1 17,-2-17,1 1,0-1,0 0,1 0,1 0,0 0,0 0,0 0,2 0,-1-1,2 1,15 0,-13-15</inkml:trace>
  <inkml:trace contextRef="#ctx0" brushRef="#br0" timeOffset="1734.062">2449 553</inkml:trace>
  <inkml:trace contextRef="#ctx0" brushRef="#br0" timeOffset="2100.079">2856 0,'-2'19,"1"1,1-1,0 0,1 0,1 1,4 11,-3-10,38 238,24 201,-53-332,-12-126,0 0,0-1,0 1,0-1,0 1,1 0,-1-1,0 1,1-1,-1 1,1-1,0 1,0-1,-1 1,1-1,0 0,0 1,0-1,0 0,1 0,-1 0,0 0,0 0,1 0,-1 0,0 0,1-1,-1 1,1 0,-1-1,1 1,0-1,-1 0,1 1,-1-1,1 0,0 0,-1 0,1 0,-1 0,1 0,0-1,0 1,7-4,-2 0,1 0,0-1,-1 0,0 0,0-1,0 0,-1 0,0 0,0-1,0 0,-1 0,0 0,-1-1,1 0,-2 0,1 0,-1 0,0-1,-1 1,0-1,0 1,0-1,-2 0,1 0,-1 0,0-2,-1 0,-1 0,0 1,0-1,-1 1,0-1,-1 1,0 0,-1 0,0 1,0-1,-1 1,0 0,-1 1,-7-8,-4-4,-2 2,0 0,-1 1,-1 1,-20-11,-139-64,150 77,31 14,0 0,0-1,1 1,-1 0,0 0,0 0,0 0,0 0,1 0,-1 0,0-1,0 1,0 0,0 0,0 0,1 0,-1-1,0 1,0 0,0 0,0 0,0 0,0-1,0 1,0 0,0 0,0-1,0 1,0 0,0 0,0 0,0-1,0 1,0 0,0 0,0 0,0-1,0 1,0 0,0 0,0 0,0 0,-1-1,1 1,0 0,0 0,0 0,0 0,0-1,-1 1,1 0,0 0,0 0,0 0,0 0,-1 0,1 0,0 0,0-1,0 1,-1 0,1 0,22-2,-21 2,377 1,-125-6,-147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42.1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93 510,'27'-9,"0"-1,-1-1,0-2,-1 0,-1-2,0-1,-1-1,-1 0,0-2,14-17,-19 21,-1-1,-1-1,0-1,-1 0,-1 0,-1-2,0 1,-2-2,0 1,-2-1,0-1,-1 1,1-11,-7 31,-1-1,1 0,-1 1,1-1,-1 0,0 0,0 1,0-1,0 0,0 0,0 1,-1-1,1 0,0 0,-1 1,1-1,-1 0,0 1,0-1,1 1,-1-1,0 1,0-1,0 1,-1 0,1-1,0 1,0 0,-1 0,1 0,-1 0,1 0,-1 0,1 0,-1 1,0-1,1 0,-1 1,0 0,1-1,-1 1,0 0,0 0,1 0,-2 0,-3 2,0 1,-1 1,2-1,-1 1,0 0,1 0,-1 1,1 0,1 0,-1 0,0 0,1 1,0-1,1 1,-1 0,1 1,0-1,1 0,-2 6,-13 37,2 2,2-1,3 1,2 1,2 0,2 0,3 2,-6 844,0-804,-1-21</inkml:trace>
  <inkml:trace contextRef="#ctx0" brushRef="#br0" timeOffset="335.635">1 971,'68'-44,"2"3,2 3,2 4,54-18,-56 25,1 3,52-9,-120 32,-4 0,1 0,-1 0,0 1,1-1,-1 1,1-1,-1 1,1-1,-1 1,1 0,0 0,-1 0,1 0,-1 0,1 0,-1 0,1 1,-1-1,1 0,-1 1,1 0,-1-1,1 1,-1 0,0-1,1 1,-1 0,0 0,0 0,1 0,-1 0,0 1,-12 73,9-69,0-1,1 1,0 0,-1 0,2 0,-1 0,1 0,0 0,0 0,0-1,1 1,0 0,0 0,1 0,0 0,0-1,0 1,0-1,1 1,0-1,0 0,0 0,1-1,0 1,0 0,0-1,0 0,1 0,0-1,0 1,4 2,17 2</inkml:trace>
  <inkml:trace contextRef="#ctx0" brushRef="#br0" timeOffset="582.974">816 392,'9'14,"19"8,22 6,3-3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40.0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0 619,'3'17,"2"18,3 19,2 13,0 8,0 6,-2 2,-1-2,-3-8,-4-10,-4-13,-4-15,-3-14,1-10</inkml:trace>
  <inkml:trace contextRef="#ctx0" brushRef="#br0" timeOffset="262.289">27 698,'3'-23,"-3"16,0-1,1 1,0-1,0 1,1 0,0-1,0 1,1 0,0 0,0 0,0 1,1-1,0 1,3-4,-5 9,-1 0,0 0,0 0,1 1,-1-1,0 0,1 1,-1-1,1 1,-1-1,1 1,-1 0,1 0,-1 0,1 0,0 0,-1 0,1 0,-1 0,1 0,-1 1,1-1,-1 1,1-1,-1 1,0-1,1 1,-1 0,0 0,1 0,-1 0,0 0,0 0,0 0,0 0,0 0,1 2,30 49,-28-44,-1 1,-1-1,0 1,0 0,-1 0,0 0,-1 0,0 0,0 0,0 0,-2 0,1 0,-1 0,0 0,-1-1,0 1,0-1,-1 0,0 0,0 0,-1 0,0-1,-1 1,1-1,-1-1,-1 1,1-1,-4 2,9-7,0 1,1-1,-1 0,0 0,0 0,0 0,0-1,0 1,0 0,0 0,0 0,-1-1,1 1,0-1,0 1,-1-1,1 0,0 1,-1-1,1 0,0 0,-1 0,1 0,0 0,-1 0,1 0,0 0,-1 0,1-1,0 1,0-1,-1 1,1-1,0 1,0-1,0 0,-1 1,1-1,0 0,0 0,0 0,0 0,1 0,-1 0,0 0,0 0,1 0,-1 0,0-1,1 1,-1 0,1 0,-1-1,11-49,0 25</inkml:trace>
  <inkml:trace contextRef="#ctx0" brushRef="#br0" timeOffset="548.536">198 698,'0'8,"1"-1,-1 1,1 0,0-1,1 1,0-1,0 1,1-1,0 0,0 0,0 0,1-1,0 1,1-1,-1 0,1 0,0 0,1 0,-1-1,1 0,0-1,0 1,1-1,-1 0,1 0,0-1,1 0,2-1,1 0,-1-1,1 0,0-1,-1 0,1-1,-1 0,1-1,-1 0,1-1,-1 0,0 0,0-1,-1 0,1-1,-1 0,0-1,0 1,0-2,-1 1,0-1,0-1,-1 0,0 0,0 0,-1 0,3-7,-7 10,-1 0,0 1,0-1,0 0,0 0,-1 0,0 0,0 0,0 0,-1 0,0 0,0 0,0 0,0 1,-1-1,0 0,0 1,0-1,0 1,-1 0,0-1,0 1,0 1,0-1,0 0,-1 1,0 0,0-1,0 1,0 1,0-1,-1 1,1 0,-1 0,1 0,-1 0,0 1,0 0,-4-1,1-1,0 0,0 1,0 0,-1 1,1 0,0 0,-1 1,1 0,0 0,-1 1,1 0,0 0,0 1,0 0,0 1,0 0,0 0,0 0,1 1,0 0,0 1,0 0,0 0,1 0,-1 1,1 0,1 0,-1 0,1 1,0 0,1 0,0 0,0 0,-1 3,4-5,-1 1,1-1,0 1,1-1,-1 1,1-1,0 1,0-1,1 1,-1-1,1 1,1 0,8 24</inkml:trace>
  <inkml:trace contextRef="#ctx0" brushRef="#br0" timeOffset="1417.761">1053 580,'-17'-5,"1"2,-1 0,0 0,0 2,0 0,0 1,0 1,-7 1,17-1,0 1,0-1,1 1,-1 1,1-1,-1 1,1 0,0 0,0 1,0 0,1 0,-1 0,1 1,0 0,0 0,1 0,-1 1,1-1,0 1,1 0,-3 5,2-3,0 1,1 0,0-1,1 1,0 1,0-1,1 0,0 0,0 7,1-13,0-1,0 1,1 0,-1 0,0 0,1-1,0 1,0 0,0-1,0 1,0 0,0-1,1 1,-1-1,1 0,-1 0,1 1,0-1,0 0,0 0,0-1,1 1,-1 0,0-1,1 1,-1-1,1 0,-1 0,1 0,0 0,-1 0,1-1,1 1,9-1,0-1,-1-1,1 0,-1 0,0-1,1-1,-1 0,-1-1,1 0,-1 0,0-2,0 1,0-1,-1-1,0 0,-1 0,1-1,1-1,-1 0,0 0,-1-1,0 0,-1 0,0-1,-1 0,0-1,4-11,-14 37,-1 1,2-1,-1 0,2 1,0-1,0 1,2-1,0 1,0-1,3 13,-3-22,1 1,-1-1,1 0,0 1,0-1,0 0,1 0,0 0,-1 0,1-1,1 1,-1-1,0 0,1 0,0 0,-1 0,1-1,0 1,1-1,-1 0,0 0,1-1,-1 1,1-1,-1 0,1 0,-1 0,1-1,0 0,-1 0,1 0,7 0,1-1,-1-1,-1 0,1 0,0-1,0-1,-1 0,0 0,0-1,0-1,7-4,-2-2,0 0,-1-1,-1 0,0-1,-1-1,0-1,-2 1,1-2,-2 0,0 0,-1 0,-1-2,-1 1,0-1,-1 0,-1-2,7-32,-3 0,-2-1,-2 0,-2-1,-4-14,1 42,-1 1,-1-1,-1 0,-2 1,-1-2,7 27,-1-1,0 1,0 0,0 0,0-1,0 1,0 0,0-1,-1 1,1 0,0 0,0 0,-1-1,1 1,-1 0,0 0,1 0,-1 0,0 0,1 0,-1 0,0 0,0 0,0 0,0 0,0 1,0-1,0 0,0 0,0 1,0-1,0 1,-1-1,1 1,0 0,0-1,-1 1,1 0,0 0,0 0,-1 0,1 0,0 0,0 0,-1 0,1 1,0-1,0 0,0 1,-1-1,1 1,0-1,0 1,0 0,0 0,-9 10,1 1,1 0,0 1,1 0,0 0,1 1,0 0,1 0,-3 13,3-12,-12 33,3 1,1 0,3 1,1 0,3 0,2 1,3 0,2 14,-1-53,0 0,2 0,-1-1,1 1,1 0,0-1,1 0,0 0,0 0,1 0,1-1,0 1,0-2,1 1,0-1,1 0,0 0,0-1,1 0,0 0,1-1,-1 0,1-1,1 0,3 1,-2-4,0 0,0-2,0 1,0-2,0 1,1-2,-1 0,0 0,0-1,0 0,-1-1,1-1,-1 0,1 0,-1-1,0-1,-1 1,1-2,-1 0,-1 0,1 0,-1-1,0-1,-1 0,0 0,-1 0,0-1,0 0,-1-1,0 1,-1-1,0 0,0-1,-2 1,1-1,-1 0,-1 0,1-9,-8-18,-13 68,13-13,0 0,1 0,1 0,1 1,0-1,1 1,1 12,0-24,0 0,0 0,1-1,0 1,0 0,0 0,0-1,1 1,-1-1,1 1,0-1,1 0,-1 0,1 0,0 0,0 0,0-1,0 1,1-1,-1 0,1 0,0 0,0 0,0-1,0 0,0 1,1-2,-1 1,2 0,48-6,-30-7</inkml:trace>
  <inkml:trace contextRef="#ctx0" brushRef="#br0" timeOffset="1667.096">1198 356,'14'2,"21"1,26 0,29-1,29-3,24-3,-11-1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39.4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1 277,'15'0,"17"2,18 1,17 0,14-1,12 0,3-3,-3-2,-6 1,-12 0,-16 0,-16 1,-19 0,-19-2,-10 0</inkml:trace>
  <inkml:trace contextRef="#ctx0" brushRef="#br0" timeOffset="303.059">580 1,'170'59,"-136"-51,-1 2,-1 2,1 1,-2 1,0 1,-1 2,25 18,-51-32,1 0,-1 0,0 0,0 1,0 0,-1-1,1 1,-1 0,0 1,0-1,0 1,-1-1,1 1,-1 0,0 0,-1 0,1 0,-1 0,0 0,0 0,0 1,-1-1,0 0,0 0,0 1,-1-1,0 0,0 0,0 0,-1 0,1 0,-2 3,-9 9,-1-1,0-1,0 0,-2 0,0-2,0 0,-1 0,-1-2,0 0,-8 3,17-9,-90 55,63-39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37.2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50,'25'12,"1"-1,1-1,0-1,0-1,1-2,0 0,0-2,0-1,0-1,1-2,-1-1,0-1,0-1,0-2,0 0,0-2,3-3,-29 10,7-3,1 0,-1 0,0 0,0-1,0-1,-1 0,0 0,1 0,5-7,-13 12,-1 0,1 0,-1 0,1-1,-1 1,0 0,1-1,-1 1,1 0,-1-1,0 1,1 0,-1-1,0 1,1 0,-1-1,0 1,0-1,0 1,1-1,-1 1,0-1,0 1,0-1,0 1,0-1,0 1,0-1,0 1,0-1,0 1,0-1,0 1,0-1,0 1,0-1,0 1,-1 0,1-1,0 1,0-1,-1 1,1-1,0 1,-1 0,1-1,0 1,-1 0,1-1,-1 1,-25 5,19 2,1 0,-1 0,1 1,1 0,0 0,0 0,0 1,1-1,0 1,1 0,0 1,0-1,1 0,-1 10,-7 43,3 0,3 1,2 30,-4 65,-21 33,16-149</inkml:trace>
  <inkml:trace contextRef="#ctx0" brushRef="#br0" timeOffset="584.475">54 537,'306'-100,"-295"97,129-43,-3-6,24-17,-77 15,-81 52,-1 0,0 0,1 0,-1-1,0 1,0 0,-1-1,1 0,-1 1,1-1,-1 0,0 0,0 0,0 0,0 0,0 0,-1 0,0 0,1 0,-1 0,0 0,-1 0,1-1,0 1,-1 0,0 0,1 0,-1 0,-2-2,-11-3,5 30,-40 313,13-41,42-230,-6-63,1 0,0-1,-1 1,1 0,0-1,-1 1,1-1,0 1,0-1,0 1,0-1,-1 0,1 1,0-1,0 0,0 0,0 0,0 0,0 0,0 0,0 0,0 0,0 0,0 0,0 0,0 0,-1-1,1 1,0 0,0-1,0 1,0-1,0 1,-1-1,1 1,0-1,-1 1,1-1,0 0,0 0,22-18,-1 0,-1-2,-1 0,0-2,13-20,-17 22,135-181,-131 176,-20 27,0-1,0 1,0-1,0 0,-1 1,1-1,0 1,0-1,1 1,-1-1,0 0,0 1,0-1,0 1,0-1,0 0,1 1,-1-1,0 0,0 1,0-1,1 0,-1 1,0-1,1 0,-1 1,0-1,1 0,-1 0,0 1,1-1,-1 0,0 0,1 0,-1 0,1 1,-1-1,0 0,1 0,-1 0,1 0,-1 0,0 0,1 0,-1 0,1 0,-1 0,1 0,-1 0,0-1,1 1,-1 0,0 0,1 0,-1-1,1 1,-1 0,0 0,1-1,-24 149,15-115,-9 40,-60 320,69-324</inkml:trace>
  <inkml:trace contextRef="#ctx0" brushRef="#br0" timeOffset="871.668">1541 260,'-5'-13,"0"-9,-1-4,-1 2,1 6,1 13,1 21,2 23,1 21,-1 18,-4 14,-1 4,-1 0,2-8,3-14,3-20</inkml:trace>
  <inkml:trace contextRef="#ctx0" brushRef="#br0" timeOffset="1253.168">2094 299,'-5'-14,"-1"0,0 0,-1 1,-1 0,0 0,-1 1,-4-5,11 14,-1 0,0 0,0 0,-1 0,1 0,-1 1,1 0,-1 0,0 0,0 0,1 0,-1 1,0-1,-1 1,1 0,0 1,0-1,0 1,-1 0,1 0,0 0,0 0,-1 1,1 0,0 0,0 0,0 0,-1 1,-7 4,2 1,-1 1,1 0,0 0,1 1,0 0,0 0,1 1,0 0,1 1,0 0,0 0,1 0,1 1,0 0,1 0,0 0,1 1,0-1,0 7,1-16,1 0,0 0,0 0,0 0,1 1,-1-1,1 0,0 0,0 0,0 1,0-1,0 0,1 0,-1 1,1-1,0 0,0 0,0 0,0 0,1 0,-1 0,1 0,0-1,-1 1,1-1,1 1,-1-1,0 1,1-1,-1 0,1 0,-1 0,1-1,0 1,2 0,6-1,0-1,-1-1,1 0,0-1,-1 0,1 0,-1-1,0-1,0 0,0 0,0-1,8-5,6-1,-4 1,-11 5,-1 1,1 0,0 0,0 1,1 0,-1 1,0 0,1 1,5-1,-12 3,-1 0,1 0,-1 0,1 0,-1 1,0-1,1 1,-1 0,0-1,0 1,0 0,0 0,-1 1,1-1,0 0,-1 0,1 1,-1-1,0 1,0-1,0 1,0 0,-1-1,1 1,-1 0,1 0,-1-1,0 1,0 0,0 0,-1-1,1 1,0 0,-1 0,-3 48,-2-1,-2 0,-2-1,-2 0,-16 38,23-70,-33 102,25-78</inkml:trace>
  <inkml:trace contextRef="#ctx0" brushRef="#br0" timeOffset="1749.839">2423 260,'-2'11,"1"-1,0 0,0 0,1 1,0-1,1 0,0 0,1 0,0 1,0-1,1-1,0 1,1 0,0-1,1 0,1 2,8 13,2 0,0-1,2-1,0 0,6 3,51 48,-46-47,-2 1,0 1,-2 2,-1 0,11 20,-33-47,1 1,0-1,-1 1,0 0,0 0,0 0,-1 0,1 0,-1 0,0 1,0-1,0 0,-1 1,1-1,-1 0,0 1,0-1,-1 1,0-1,1 0,-1 1,-1-1,1 0,0 0,-1 0,0 0,0 0,0 0,-1-1,1 1,-1-1,0 1,0-1,-2 2,-1-2,0 0,0 0,0 0,0-1,0 0,-1 0,1 0,-1-1,1 0,-1 0,1-1,-1 0,0 0,1-1,-1 1,1-2,-1 1,1-1,0 1,-1-2,1 1,0-1,0 0,0 0,1 0,-1-1,1 0,0 0,0-1,0 1,1-1,-1 0,1 0,0-1,1 1,-3-5,1-1,0-1,1 0,0 0,0-1,1 1,1-1,0 0,1 0,1 0,0 0,0 1,1-1,1 0,0-1,5-19,1 0,1 0,2 1,12-24,136-277,-154 320,-1 0,0-1,-1 1,0-1,-1 1,-1-1,0-4,-1 14,0 0,0 0,-1 0,1 0,-1 0,0 0,0 0,0 1,-1-1,1 0,-1 0,0 1,0-1,0 1,-1 0,1 0,-1 0,0 0,0 0,0 0,0 1,0-1,-1 1,1 0,-1 0,-1-1,1 2,0-1,0 1,0 0,0 0,0 1,0-1,-1 1,1 0,0 0,0 0,-1 1,1-1,0 1,0 0,0 0,0 1,0-1,0 1,0 0,0 0,1 0,-1 0,1 1,-1 0,1-1,0 1,0 0,0 1,-7 6,1 1,0 0,1 1,0 0,0 0,2 1,-5 10,-19 91,25-62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1:03.3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0 751,'33'-6,"-1"-1,0-2,0-1,-1-1,0-2,-1-1,4-4,-23 12,1-1,-1-1,-1 0,1 0,-1-1,-1 0,0-1,0 0,-1 0,0-1,-1 0,0-1,0 1,-2-1,1-1,-2 1,1-1,1-12,-10-60,3 82,1 0,-1 0,0 1,0-1,-1 0,1 1,-1-1,1 1,-1 0,0-1,1 1,-1 0,-1 0,1 0,0 0,0 1,-1-1,1 0,-1 1,1 0,-1 0,1-1,-1 1,0 1,0-1,1 0,-1 1,-1-1,-1 2,0 0,0 1,0-1,0 1,0 0,0 0,1 0,-1 1,1 0,-1-1,1 2,0-1,0 0,1 1,-1 0,1 0,-1 0,1 0,0 0,1 1,-1-1,1 1,-1 2,-13 30,1 0,2 1,2 0,1 1,2 0,2 1,2-1,0 30,0 29,5 0,4-1,4 0,5 0,3-1,6 4,19 92,-43-139,-7-43</inkml:trace>
  <inkml:trace contextRef="#ctx0" brushRef="#br0" timeOffset="251.37">133 1159,'-2'-14,"3"-6,7-2,7-2,14 1,10 0,12 3,11 4,6 2,0 1,-11 2</inkml:trace>
  <inkml:trace contextRef="#ctx0" brushRef="#br0" timeOffset="521.645">685 895,'-13'-2,"-1"-1,1 2,-1 0,0 0,1 2,-1 0,0 0,1 1,0 1,-1 0,1 0,0 2,0 0,1 0,0 1,0 1,0 0,1 0,0 1,0 1,1-1,-1 3,9-9,0 0,0 0,0 0,1 0,-1 0,0 1,1-1,0 1,0-1,0 1,0 0,0-1,0 1,1 0,-1-1,1 1,0 0,0 0,0 0,0-1,0 1,0 0,1 0,0 0,-1-1,1 1,0 0,0-1,1 1,-1-1,0 1,1-1,0 0,-1 0,1 0,0 1,0-2,0 1,0 0,1 0,7 3,0 0,0-1,0-1,1 1,0-2,-1 1,1-2,0 1,0-1,0-1,0 0,0-1,0 0,0 0,-1-1,1-1,0 0,-1 0,0-1,0 0,7-5,-10 5,0 0,0 0,0-1,-1 0,0-1,0 1,-1-1,1 0,-1 0,0-1,-1 0,0 0,0 0,0 0,-1 0,0-1,-1 1,1-1,-1 0,-1 0,0 0,0 0,0-2,-1 9,0 1,0-1,0 1,1-1,-1 1,0-1,0 1,0-1,0 1,0-1,-1 1,1-1,0 1,0-1,0 1,0-1,0 1,-1-1,1 1,0-1,0 1,-1 0,1-1,0 1,-1-1,1 1,-1 0,1-1,0 1,-1 0,1-1,-1 1,1 0,-1 0,1-1,-1 1,1 0,-1 0,1 0,-1 0,1 0,-1 0,1 0,-1 0,1 0,-1 0,0 0,-17 20,16-15,0 0,1-1,-1 1,1 0,0 0,0 0,0-1,1 1,-1 0,1 0,1 0,-1 0,1 0,0 0,0 0,0 0,0 0,1-1,0 1,0-1,0 1,1-1,-1 0,1 1,0-1,0-1,1 1,-1 0,1-1,0 0,4 3,3 1,1-1,0-1,0 1,1-2,-1 0,1 0,0-1,0-1,0 0,6-1,31 2</inkml:trace>
  <inkml:trace contextRef="#ctx0" brushRef="#br0" timeOffset="901.627">1251 817,'-8'-1,"0"1,0 0,-1 0,1 1,0 0,0 0,0 1,0 0,1 0,-1 1,1 0,-1 0,1 1,0 0,0 1,0-1,1 1,0 0,0 1,0 0,0 0,1 0,0 0,0 1,1 0,0 1,2-4,1 0,0 0,0 0,0 0,0 0,1 0,0 0,0 1,0-1,0 0,1 0,-1 1,1-1,0 0,1 0,-1 0,1 0,-1 0,1-1,0 1,1 0,-1-1,1 0,-1 1,1-1,0 0,0 0,0-1,1 1,-1-1,1 1,-1-1,1 0,0 0,0-1,0 1,0-1,1 1,12 3,-1 0,1-1,0-1,0-1,0 0,0-1,0-1,1 0,-1-2,0 0,0 0,0-2,-1 0,1-1,-1-1,0 0,0-1,-1-1,0 0,0-1,-1-1,0 0,-1-1,2-3,5-12,-12 15,-15 31,3-11,0 0,0 0,1 0,1 0,-1 1,2-1,-1 1,1 0,1-1,-1 1,2 0,-1 0,2 1,-2-9,1-1,0 1,0 0,0 0,0 0,0 0,1-1,-1 1,0-1,1 1,-1-1,1 1,0-1,-1 0,1 0,0 0,0 0,0 0,0 0,0 0,0-1,0 1,0-1,0 1,0-1,0 0,0 0,2 0,18 0</inkml:trace>
  <inkml:trace contextRef="#ctx0" brushRef="#br0" timeOffset="1079.158">1646 527,'0'0</inkml:trace>
  <inkml:trace contextRef="#ctx0" brushRef="#br0" timeOffset="1537.985">1975 553,'159'-361,"-156"354,14-57,-16 62,-1 1,0-1,0 0,1 1,-1-1,0 0,0 1,-1-1,1 0,0 1,0-1,-1 0,1 1,-1-1,0 0,1 1,-1-1,0 1,0-1,0 1,0 0,0-1,0 1,0 0,-1 0,1 0,0 0,-1 0,1 0,-1 0,1 0,-1 0,0 0,-4 1,1 0,-1 0,0 0,1 1,-1 0,1 0,-1 0,1 1,-1 0,1 0,0 0,0 1,0-1,0 1,0 0,1 1,-1-1,1 1,0 0,-3 3,-12 14,1 1,0 0,2 1,0 1,2 0,1 1,1 1,1 0,1 0,1 1,2 0,0 1,2 0,1 0,1 0,2 7,-1-11,2 1,0-1,2 0,1 1,0-1,2 0,1 0,1-1,1 0,1 0,0 0,2-1,1-1,1 0,0-1,2 0,0-1,1 0,1-2,15 13,-28-27,0 1,0 0,0-1,0 0,1 0,-1 0,1 0,0-1,0 0,0 0,0 0,0-1,0 0,1 0,-1 0,0 0,1-1,-1 0,1 0,-1 0,0-1,1 0,-1 0,0 0,0-1,0 1,0-1,0-1,0 1,4-9,-1 0,0-1,-1 0,-1 0,0-1,0 1,-1-1,-1 0,0-1,1-12,2-1,10-44,-27 100,1 0,2 1,1-1,-2 28,16 1,3-40</inkml:trace>
  <inkml:trace contextRef="#ctx0" brushRef="#br0" timeOffset="1779.869">2370 474,'7'7,"2"2</inkml:trace>
  <inkml:trace contextRef="#ctx0" brushRef="#br0" timeOffset="2385.973">2686 92,'-29'68,"4"0,2 1,4 2,3 0,2 0,4 1,4 1,1 66,4-76,2 0,4 1,5 22,4-41,-9-49,3-96,-11 59,0 1,-3 0,-1 0,-2 1,-2 0,-2 0,-5-8,17 43,0 3,0 0,0 1,0-1,0 0,1 0,-1 0,0 0,1 0,-1 0,1 0,-1 0,1 0,0-1,-1 1,1 0,0 0,0 0,0 0,-1 0,1-1,1 1,-1 0,0 0,0 0,0 0,0-1,1 1,-1 0,1 0,-1 0,1 0,-1 0,1 0,0 0,-1 0,1 0,0 0,0 0,0 1,-1-1,1 0,0 0,0 1,0-1,0 1,0-1,0 1,1-1,-1 1,0 0,0-1,104 24,-75-13,-6-3,-2-2,0 1,0 1,-1 1,0 0,-1 2,0 0,-1 2,0 0,12 11,-28-19,0-1,0 1,-1 0,1 0,-1 1,0-1,0 0,-1 1,1-1,-1 1,0 0,-1-1,1 1,-1 0,0 0,0-1,0 1,0 0,-1 0,0-1,0 1,0-1,-1 1,1-1,-1 1,0-1,-1 0,1 0,-1 0,-1 2,1 0,-1 0,2 1,-1-1,0 1,1 0,1 0,-1 0,1 0,0 0,0 0,1 0,0 1,1-1,-1 1,1-5,0-1,0 0,0 0,0 0,0 0,0 0,0 0,1-1,-1 1,1 0,0 0,-1-1,1 1,0-1,0 0,0 0,0 1,0-1,0 0,0-1,0 1,0 0,0 0,1-1,-1 0,0 1,0-1,1 0,-1 0,0 0,2-1,2 1,-1 0,1-1,-1 0,1 0,-1-1,1 1,-1-1,0 0,0-1,0 1,0-1,2-1,-1-1,-1-1,0 1,0-1,0 0,-1 0,0 0,0 0,0-1,-1 0,0 0,0 0,-1 0,0 0,0 0,0-1,-1 1,-1-1,1 1,-1-1,0 1,-1-1,0 1,0-1,0 1,-1 0,0-1,0 5,1 1,-1-1,1 1,-1-1,0 1,0 0,0 0,0 0,0 0,-1 0,1 1,0-1,-1 1,0-1,1 1,-1 0,0 0,1 0,-1 0,0 0,0 1,0 0,0-1,0 1,1 0,-1 0,0 0,0 1,0-1,0 1,0 0,1-1,-1 1,0 1,0-1,-6 2,0 1,0 1,1-1,-1 1,1 1,0 0,0 0,1 0,0 1,0 0,4-5,0 1,0-1,0 1,0 0,1 0,-1 0,1 0,0 0,0 1,0-1,0 1,1-1,-1 1,1 0,0-1,0 1,0 0,1 0,-1 0,1 0,0 0,0 0,0 0,1-1,-1 1,1 0,0 0,0 0,1-1,-1 1,1 0,-1-1,1 1,0-1,0 0,1 0,-1 0,1 0,0 0,0 0,20 8</inkml:trace>
  <inkml:trace contextRef="#ctx0" brushRef="#br0" timeOffset="3070.14">3173 527,'-3'-3,"-1"0,1 0,-1 1,0-1,1 1,-1 0,0 0,-1 0,1 1,0 0,0-1,-1 1,1 1,0-1,-1 1,1-1,-1 1,1 0,-1 1,1-1,0 1,-1 0,1 0,0 0,-1 1,1 0,0-1,0 1,0 1,1-1,-1 1,0-1,1 1,0 0,-1 0,-2 4,2 6,0 1,1 0,1 0,0 0,0 0,2 0,-1 0,2 0,0 0,1 0,0 0,1 0,1-1,0 1,0-1,2 0,1 3,4 14,1-2,2 1,0-2,2 0,1-1,16 19,-31-43,0 1,0-1,0 0,0 1,0-1,0 0,1 0,-1-1,1 1,0 0,-1-1,1 1,0-1,0 0,0 0,0 0,0-1,0 1,0-1,0 1,0-1,0 0,0 0,0 0,0-1,0 1,0-1,0 0,0 1,0-1,0-1,0 1,0 0,-1-1,3-1,10-9,-1-1,0 0,-1-2,0 1,-1-2,0 1,-2-2,0 1,-1-2,0 1,-2-1,4-10,21-63,-3-1,-4-1,-5-1,-3-1,-5-5,4-103,-26 169,10 33,-1 1,0 0,0-1,1 1,-1 0,0 0,0-1,0 1,1 0,-1 0,0 0,0 0,0 0,1 0,-1 0,0 0,0 1,0-1,1 0,-1 0,0 1,0-1,1 0,-1 1,0-1,1 1,-1-1,0 1,1-1,-1 1,1-1,-1 1,0 0,1-1,0 1,-1 0,1-1,-1 1,1 0,0 0,-16 22,1 0,1 1,1 1,1 0,1 0,2 1,0 1,-2 18,0-3,2 1,2 0,2 1,2 0,2-1,1 1,4 10,-3-32,2-1,1 0,1 0,0 0,2 0,0-1,1 0,2-1,0 0,0 0,2-1,0 0,1-1,1-1,11 10,-18-19,0-1,1 0,0 0,1 0,-1-1,1-1,0 1,1-1,-1-1,0 0,1 0,0-1,0 0,-1-1,1 0,0 0,0-1,0-1,0 1,0-2,0 1,0-1,0-1,-1 0,0 0,1-1,-1 0,0-1,-1 1,1-2,-1 1,0-1,0-1,-1 1,0-1,0-1,0 1,-1-1,0 0,-1-1,1-2,11-34,-21 41,-5 18,5-7,1 0,-1 1,2-1,-1 1,1-1,0 1,0 0,1 0,0 0,1 0,0-1,0 1,0 0,1 0,1 2,30 19,-11-22</inkml:trace>
  <inkml:trace contextRef="#ctx0" brushRef="#br0" timeOffset="3317.48">4133 711,'-13'-7,"-10"-2,-4-1,2 0</inkml:trace>
  <inkml:trace contextRef="#ctx0" brushRef="#br0" timeOffset="3493.207">3501 356,'0'-16,"9"-7,14-2,17 1,15 4,9 6,3 10,-8 10,-14 4</inkml:trace>
  <inkml:trace contextRef="#ctx0" brushRef="#br0" timeOffset="3649.191">3239 1225,'-3'15,"1"13,-1 7,0 3,2 1,0-3,0-6,-3-8,-3-8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56.3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0 543,'27'-119,"38"-84,-64 201,-1 0,0 0,1 0,0 0,-1 0,1 0,0 0,0 0,0 0,0 0,1 1,-1-1,0 1,1-1,-1 1,1-1,-1 1,1 0,0-1,0 1,-1 0,1 0,0 0,0 1,0-1,0 0,0 1,0-1,0 1,0 0,0 0,1 0,-1 0,0 0,0 0,8 8,-2 1,1-1,-1 2,0-1,-1 1,-1 0,1 1,1 5,-3-8,-2-3,6 7,-2 1,1 0,-2 0,0 0,0 0,-1 1,-1 0,0 0,-1 1,0 7,-3-19,-1-1,0 1,1-1,-1 1,0 0,0-1,-1 0,1 1,-1-1,1 0,-1 1,1-1,-1 0,0 0,0 0,0-1,-1 1,1 0,0-1,0 0,-1 1,1-1,-1 0,1 0,-1 0,0-1,1 1,-1 0,0-1,1 0,-1 0,-1 0,-20 3</inkml:trace>
  <inkml:trace contextRef="#ctx0" brushRef="#br0" timeOffset="651.866">737 188,'-6'-3,"0"1,-1 0,0 1,1-1,-1 1,0 0,1 1,-1 0,0 0,0 0,0 1,1 0,-1 0,0 1,1-1,-1 2,1-1,0 1,0 0,0 0,0 0,0 1,0 0,1 0,0 1,0-1,0 1,1 0,-1 1,1-1,-2 4,4-4,-1 0,1 0,1-1,-1 1,0 0,1 0,0 1,1-1,-1 0,1 0,0 0,0 1,0-1,1 0,0 0,0 0,0 0,1 0,-1 0,1 0,0 0,1 0,-1-1,1 1,0-1,0 0,0 0,1 0,0 0,-1-1,1 1,0-1,1 0,3 2,5 2,1-1,0 0,0-1,1-1,0 0,0-1,0 0,0-1,0-1,0-1,1 0,-1-1,0 0,0-1,0-1,0-1,0 0,-1 0,0-2,3-1,-5 2,-1-2,1 1,-1-2,0 0,-1 0,0 0,0-2,-1 1,0-1,0 0,-1-1,-1 0,0 0,0-1,-1 0,-1 0,0 0,0-1,-1 0,0-3,-5 16,1 0,0 0,-1 0,1 1,0-1,-1 0,1 0,0 0,0 0,-1 0,1-1,0 1,-1 0,1 0,0 0,-1 0,1 0,0 0,0 0,-1-1,1 1,0 0,0 0,-1 0,1-1,0 1,0 0,0 0,-1 0,1-1,0 1,0 0,0-1,0 1,0 0,-1 0,1-1,0 1,0 0,0-1,0 1,0 0,0-1,0 1,0 0,0 0,0-1,0 1,0 0,0-1,1 1,-1 0,0-1,0 1,-15 25,12-20,0 1,1-1,0 1,0-1,0 1,1 0,0 0,0 0,0 0,1 0,0 0,0 0,0 0,1 0,0 0,0 0,1 0,-1-1,1 1,1 0,-1-1,1 1,0-1,0 0,0 0,1 0,0-1,0 1,0-1,0 0,1 0,-1 0,1 0,0-1,5 3,-1-4,-1 0,1 0,0-1,0 0,-1 0,1-1,0 0,0-1,0 0,0 0,-1-1,1 0,0 0,-1-1,0-1,0 1,0-1,0 0,0-1,-1 0,0 0,0-1,0 0,-1 0,1 0,-2-1,1 0,-1 0,0 0,0-1,-1 0,0 0,0 0,-1 0,0-1,-1 1,0-1,1-5,5-60,-2 185,-5-105,1 0,0 0,1 0,-1 0,1 0,0-1,1 1,-1-1,1 0,0 0,1 0,-1-1,1 0,0 1,0-1,0-1,0 1,1-1,-1 0,1 0,0-1,0 0,0 0,4 1,19 3</inkml:trace>
  <inkml:trace contextRef="#ctx0" brushRef="#br0" timeOffset="1116.378">1738 148,'-3'9,"1"-1,0 1,0 0,1-1,0 1,0 0,1 0,0 0,1 0,1 5,-1-4,1 0,1-1,-1 1,2-1,-1 0,1 0,1 0,-1 0,1-1,1 0,0 0,0 0,0-1,1 0,0 0,3 1,-5-4,0 1,1-1,-1 0,1-1,0 0,0 0,0 0,1 0,-1-1,1 0,-1-1,1 1,0-1,0 0,-1-1,1 0,0 0,0 0,-1-1,1 0,0 0,-1-1,7-2,-7 1,1 0,-1-1,0 0,0 0,0 0,-1-1,1 0,-1 0,0 0,-1 0,1-1,-1 0,0 0,-1 0,1-1,-1 1,-1-1,3-5,1-7,-1 1,-1-1,-1-1,0 1,-2 0,0-7,-1 11,-17 40,12-13,1 0,0 1,1 0,0-1,1 1,1 1,0-1,0 0,2 0,-1 0,2 0,0 0,0 0,1 0,-1-10,-1-1,1 1,0-1,-1 1,1-1,0 0,0 0,1 1,-1-2,0 1,1 0,-1 0,1-1,0 1,-1-1,1 0,0 0,0 0,0 0,0 0,0-1,0 1,0-1,0 0,0 0,0 0,0 0,0 0,2-1,85-28,-17-18,-43 22</inkml:trace>
  <inkml:trace contextRef="#ctx0" brushRef="#br0" timeOffset="1732.723">2396 175,'-7'6,"1"1,0 0,1 0,-1 1,1-1,1 1,0 0,0 1,0-1,1 1,0-1,1 1,0 0,0 0,1 0,0 0,1 0,0 0,0 0,1 1,1-7,0 1,0 0,0-1,0 1,1-1,0 1,-1-1,1 0,1 0,-1 0,0-1,1 1,-1-1,1 0,-1 0,1 0,0 0,0-1,0 0,0 1,0-1,2-1,93 10,-84-10,-1 0,0-2,0 1,0-2,0 0,-1 0,1-2,-1 1,0-2,0 0,0 0,-1-1,0-1,0 0,-1-1,0 0,-1 0,0-1,0-1,-1 1,0-2,-1 1,6-12,-7 7,-1 0,0-1,-1 0,-1 0,0-1,-2 1,0-1,-1 1,0-3,-4 5,-2 21,-7 24,-5 46,3 0,3 0,4 1,3 0,4 25,-1-32,-1-45,2-25,0-1,-1 1,1 0,0 0,0 0,0 0,0 0,-1 0,1-1,0 1,0 0,0 0,-1 0,1 0,0 0,0 0,0 0,-1 0,1 0,0 0,0 0,0 0,-1 0,1 0,0 0,0 0,0 0,-1 0,1 0,0 0,0 0,0 0,-1 0,1 1,0-1,0 0,0 0,0 0,-1 0,1 0,0 1,0-1,0 0,0 0,0 0,0 0,0 1,-1-1,-4-22,0-26,2 0,3-1,1 1,3 0,1 0,3 0,2 1,2 0,14-35,-25 79,44-95,-43 95,0 0,0 0,0 1,0-1,1 0,-1 1,1 0,-1-1,1 1,0 0,0 0,0 0,0 1,0-1,0 1,0 0,1 0,-1 0,1 0,-1 0,0 1,1 0,-1-1,1 1,-1 0,1 1,-1-1,4 1,4 4,0 1,-1 0,0 0,0 1,0 0,-1 0,0 1,-1 0,1 1,-1 0,-1 1,0-1,-1 1,1 1,-2-1,2 4,-4-10,0 1,0-1,0 1,-1 0,1 0,-1 0,-1 0,1 1,-1-1,1 0,-2 1,1-1,-1 1,1-1,-1 1,-1-1,1 1,-1-1,0 0,0 1,-1-1,1 0,-1 0,-1 0,1 0,0 0,-1 0,0 0,-1 0,-9 4,0 0,0-1,-1-1,0 0,-1-1,1 0,-1-1,0-1,0 0,-1-2,-5 1,8 0,-71 13</inkml:trace>
  <inkml:trace contextRef="#ctx0" brushRef="#br0" timeOffset="5481.965">579 1240,'155'271,"-154"-271,29 39,-29-38,0 0,0 0,0 0,0 0,0-1,0 1,0 0,0-1,0 1,0-1,0 1,0-1,0 0,1 1,-1-1,0 0,0 0,0 0,0 0,1 0,-1 0,0 0,0 0,0 0,1-1,-1 1,0 0,0-1,0 1,0-1,0 1,0-1,0 0,0 1,0-1,0 0,1 0,8-13,1 0,-2-1,0 1,0-2,-2 1,0-1,0-1,-2 1,0-1,2-12,-4 17,3-6,-6 18,0 0,0 0,0 0,0 0,0 1,0-1,0 0,0 0,0 0,1 0,-1 1,0-1,0 0,0 0,0 0,0 0,0 0,0 1,0-1,1 0,-1 0,0 0,0 0,0 0,0 0,1 0,-1 0,0 0,0 0,0 0,0 0,1 0,-1 1,0-1,0 0,0 0,0-1,1 1,-1 0,0 0,0 0,0 0,0 0,1 0,-1 0,0 0,0 0,0 0,2 20,-2-3,1 0,0 0,2 0,0 0,1-1,2 6,-4-17,0 0,0 0,0 0,1-1,-1 1,1-1,0 0,1 0,-1 0,1 0,0-1,0 1,0-1,0 0,0 0,1 0,-1-1,1 0,0 1,0-2,0 1,5 1,-3-2,1 0,0-1,-1 0,1 0,0 0,-1-1,1 0,-1-1,1 0,-1 0,1 0,-1-1,0 0,0-1,0 1,-1-1,1 0,-1-1,0 0,0 0,3-5,4-2,-1-1,-1 0,-1-1,0 0,0-1,-1 0,-1 0,-1-1,1-3,-7 17,4-11,-3 17,-8 27,5-27,-1-1,0 1,1 0,0 0,0-1,0 1,0 0,1 0,-1 0,1 0,0 0,0 0,1 0,-1 0,1-1,0 1,0 0,0 0,0 0,1-1,-1 1,1-1,0 1,0-1,1 0,-1 0,0 0,1 0,0 0,0 0,0-1,0 1,0-1,1 0,2 2,6-2,-1 0,0-1,1-1,-1 1,1-2,-1 0,1 0,-1-1,0 0,0-1,0 0,0-1,0 0,-1-1,0 0,2-2,22-12</inkml:trace>
  <inkml:trace contextRef="#ctx0" brushRef="#br0" timeOffset="5737.949">1620 1320,'-9'16,"-3"9,1 3,4 1,7-2,10-6,8-6,11-6,7-4,4-6,2-4,-4-6,-4-4,-8 1</inkml:trace>
  <inkml:trace contextRef="#ctx0" brushRef="#br0" timeOffset="6449.647">1895 1373,'0'28,"9"105,-7-127,-1 0,1-1,0 1,0 0,1-1,0 0,0 0,0 1,0-2,1 1,0 0,0-1,0 0,0 0,1 0,0 0,0-1,0 1,0-1,4 1,-1-1,0 0,0-1,0 0,1 0,-1-1,0 0,1-1,-1 1,1-2,-1 1,1-1,-1 0,0-1,1 0,-1-1,0 1,0-1,0-1,-1 0,1 0,4-4,4-2,-1-1,-1 0,0-2,0 1,-1-2,-1 0,0 0,-1-1,5-10,1-7,-1-1,-2 0,-1-1,-2-1,-1 0,-2-1,-2 1,-1-1,0-22,-8-12,2 69,1 0,0 0,-1 0,1 1,0-1,-1 0,1 0,-1 1,0-1,1 0,-1 1,1-1,-1 1,0-1,0 1,1-1,-1 1,0-1,0 1,0 0,1-1,-1 1,0 0,0 0,0 0,0 0,0-1,1 1,-1 0,0 1,0-1,0 0,0 0,0 0,1 0,-1 1,0-1,0 0,0 1,0-1,1 1,-1-1,0 1,1-1,-1 1,0-1,1 1,-1 0,1-1,-1 1,1 0,-1-1,1 1,-1 0,1 0,0 0,-1-1,1 1,0 0,0 0,0 0,-1 1,-8 12,0 2,1-1,1 1,1 1,0-1,1 1,0 0,2 0,0 1,1-1,0 1,2-1,0 1,1-1,1 2,0-5,0-1,1 1,1-1,1 0,-1 0,2 0,0-1,1 1,0-1,0-1,1 0,1 0,0 0,1-1,0 0,0-1,1 0,0-1,0 0,1-1,0 0,1-1,-1 0,1-1,0-1,1 0,-1 0,1-1,5 0,-12-3,0 0,0-1,0 0,-1 0,1 0,0-1,-1 0,1 0,-1-1,1 1,-1-1,0-1,0 1,-1-1,1 0,-1-1,0 1,0-1,0 0,-1 0,1-1,-1 1,0-1,-1 0,0 0,0 0,0 0,0-1,-1 1,0-1,0-5,15-53,-2-2,-4 0,-3 0,-2-12,3-8,9-82,-17 142,-7 24,-1 18,-8 24,3 0,1 1,2 1,1 0,3 0,1 1,2 32,2-48,1 0,2 0,0 0,2 0,1 0,1-1,1 0,1 0,8 15,-12-29,1-1,0 1,0-1,1 0,0-1,1 0,0 0,1-1,-1 0,2 0,-1-1,1 0,0-1,0 0,1 0,0-1,0-1,0 1,0-2,1 0,0 0,1-1,-7-1,0-1,0 0,0 0,-1-1,1 1,0-1,-1-1,1 1,0-1,-1 0,0 0,1 0,-1-1,0 0,0 0,-1 0,1-1,-1 1,1-1,-1 0,0-1,0 1,-1-1,0 1,1-1,-2 0,1 0,0-1,-1 1,0 0,0-1,0-4,3-7,-1-1,-1 0,-1 0,0 0,-1 0,-2-12,1 30,0 0,0 0,0 0,0 1,0-1,-1 0,1 0,0 0,0 0,0 0,0 0,0 0,-1 0,1 0,0 0,0 0,0 0,0 0,-1 0,1 1,0-1,0-1,0 1,0 0,-1 0,1 0,0 0,-5 23,3-5,0-1,2 0,-1 1,2 0,1-1,2 11,-4-23,1 0,0 0,1 0,-1 0,1 0,0 0,0 0,1-1,-1 1,1-1,0 0,0 0,0 0,1 0,-1 0,1-1,0 0,0 0,1 0,-1 0,0 0,1-1,0 0,4 2,-7-4,0 1,0-1,0 1,1-1,-1 0,0 0,0 0,1 0,-1-1,0 1,0-1,0 1,1-1,-1 0,0 1,0-1,0 0,0-1,1 1,14-13</inkml:trace>
  <inkml:trace contextRef="#ctx0" brushRef="#br0" timeOffset="6710.954">2764 1056,'20'-2,"32"-1,33 3,34 0,25 2,-11-1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6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 77,'-6'-6,"-1"0,0 1,0 0,0 0,0 1,-1 0,1 0,-1 1,0 0,0 0,-1 1,1 0,0 0,-1 1,1 0,-1 1,1 0,-1 0,1 1,-1 0,-2 1,4-2,1 1,-1 0,1 0,-1 1,1 0,0 0,0 0,0 1,0 0,0 0,1 0,-1 1,1 0,0 0,0 0,0 1,0-1,1 1,0 0,0 1,0-1,1 1,0 0,0-1,0 1,1 1,0-1,0 0,0 0,1 1,0-1,0 6,1-8,1 0,-1 0,1-1,0 1,0 0,1-1,-1 1,1-1,-1 1,1-1,0 0,0 0,1 0,-1 0,1 0,-1 0,1 0,0-1,0 0,0 1,0-1,1 0,-1-1,0 1,1 0,0-1,-1 0,5 1,2 1,1-1,0 0,0 0,1-1,-1 0,0-1,0-1,0 0,6-1,122-46,-71 19,-67 28,0 0,0 0,0 1,0-1,0 0,0 1,0-1,0 1,0-1,1 1,-1-1,0 1,0 0,0 0,1-1,-1 1,0 0,0 0,1 0,-1 1,0-1,0 0,1 0,-1 1,0-1,0 0,0 1,0-1,1 1,-1 0,0-1,0 1,0 0,0 0,-1 0,1 0,0-1,0 1,0 0,-1 0,1 1,0-1,-1 0,1 0,-1 0,1 0,1 19,-1 0,0 1,-2-1,0 0,-1 0,-2 0,3-12,-1 0,-1 0,1-1,-1 1,-1-1,1 1,-1-1,-1 0,1 0,-1-1,0 0,-1 0,1 0,-1 0,-1-1,1 0,-1 0,1-1,-1 1,-1-2,-6 4,-10 3,-1 0,0-2,-1-1,0-1,0-1,-4-1,-40 3,60-11,22 0</inkml:trace>
  <inkml:trace contextRef="#ctx0" brushRef="#br0" timeOffset="1003.388">1044 24,'-34'-8,"0"2,-1 2,0 1,-12 1,34 2,0 0,0 1,0 1,0 0,0 1,0 0,0 1,1 1,0 0,0 0,0 1,-10 7,18-11,0 1,0-1,1 0,-1 1,1 0,-1 0,1 0,0 0,0 0,0 1,1-1,-1 1,1 0,0-1,0 1,0 0,1 1,-1-1,1 0,0 0,0 1,0-1,1 0,0 1,0-1,0 0,0 1,0-1,1 1,0-1,0 0,0 1,1-1,-1 0,1 0,0 0,0 0,0-1,1 1,-1 0,1-1,2 3,5 0,0 0,1 0,-1-1,1-1,0 0,0 0,0-1,1 0,-1-1,1 0,-1-1,1-1,0 0,0 0,-1-1,1 0,-1-1,1-1,-1 0,0 0,0-1,0 0,0-1,8-5,-10 3,-1 1,0-1,0 0,0-1,-1 0,0 0,-1 0,0-1,0 0,-1 0,0-1,-1 1,0-1,0 0,-1 0,2-10,-5 19,0 1,1-1,-1 0,0 1,0-1,1 0,-1 1,1-1,-1 1,0-1,1 1,-1-1,1 1,-1-1,1 1,0-1,-1 1,1-1,-1 1,1 0,0-1,-1 1,1 0,0 0,0 0,-1-1,1 1,0 0,-1 0,1 0,0 0,0 0,-1 0,1 0,0 1,-1-1,1 0,0 0,-1 0,1 1,0-1,-1 0,1 1,0-1,-1 1,1-1,-1 1,1-1,-1 1,1-1,-1 1,1-1,-1 1,0 0,1-1,-1 1,0-1,1 1,-1 0,0 0,0-1,0 1,0 0,1-1,-1 1,0 0,0 0,3 3,16 18,-1 1,-1 0,0 1,-2 1,7 17,-19-35,0 0,0 0,-1 1,0-1,0 1,0 0,-1-1,0 1,-1 0,0 0,0 0,-1-1,0 1,0 0,0-1,-1 1,-1-1,1 1,-1-1,0 0,-1 0,0 0,-2 3,-4 3,-1-1,-1 1,1-2,-2 0,0 0,0-1,-1-1,0 0,-1-1,1-1,-2 0,1-1,-1 0,0-2,0 0,-14 2,4-4,9-4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54.0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1 197,'17'12,"21"5,20 0,19-3,14-4,10-3,1-3,-6-3,-10 2,-13-1,-13 1,-11-2,-12 1,-10-4,-10-1</inkml:trace>
  <inkml:trace contextRef="#ctx0" brushRef="#br0" timeOffset="306.193">698 0,'23'16,"1"-2,1-1,0-1,1-1,0-1,20 4,-38-11,302 96,-235-52,-73-45,-1 0,1 0,0 0,-1 0,1 0,-1 0,0 1,1-1,-1 1,0-1,-1 1,1-1,0 1,-1-1,1 1,-1 0,0-1,0 1,0 0,0-1,-1 1,1-1,-1 1,1 0,-1-1,0 1,0-1,0 1,0-1,-1 0,0 1,-8 11,0-2,-2 1,1-1,-2-1,1 0,-2-1,1-1,-1 0,-1 0,-1-1,9-3,-217 127,195-113</inkml:trace>
  <inkml:trace contextRef="#ctx0" brushRef="#br0" timeOffset="4914.511">1 408,'10'26,"-1"0,-1 0,-2 0,0 1,-2 0,0 1,-2 8,0-22,22 525,-24-537,21 105,-20-103,0 0,1 0,0 0,0-1,0 1,1 0,-1-1,1 0,-1 1,1-1,0 0,1-1,-1 1,0 0,1-1,-1 0,1 0,0 0,0 0,0-1,0 1,0-1,0 0,1 0,16 0,-1-1,0-1,0-1,0 0,0-2,0 0,0-1,10-5,7 0,41-12,0 4,1 4,0 3,41 1,-45 8,-48 0</inkml:trace>
  <inkml:trace contextRef="#ctx0" brushRef="#br0" timeOffset="5204.24">790 948,'4'5,"0"0,1 1,-1-1,1-1,0 1,0-1,1 0,-1 0,1 0,0-1,0 0,0 0,0 0,6 1,-5-1,278 108,-281-110,0 0,0 0,0 1,0-1,0 1,0 0,-1 0,1 0,-1 0,1 0,-1 1,0 0,0 0,0 0,0 0,-1 0,1 0,-1 1,0-1,0 1,0 0,0 0,-1-1,1 1,-1 0,0 0,0 0,-1 1,1-1,-1 0,0 0,0 0,0 0,-1 0,1 1,-1-1,0 0,-11 14,0-1,0-1,-2 0,0-1,-1 0,0-1,-1-1,-1 0,0-2,-8 5,3-1,-34 24,8-6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0:54.6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152 82,'0'17,"0"21,0 18,0 16,0 11,0 7,2 2,1-1,0-3,-1-6,-3-6,-3-11,-4-12,-2-14,1-19,-1-21,1-11</inkml:trace>
  <inkml:trace contextRef="#ctx0" brushRef="#br0" timeOffset="261.86">59 267,'-58'-129,"58"128,0 0,0 1,0-1,0 0,0 0,0 0,0 1,0-1,1 0,-1 0,0 0,0 1,1-1,-1 0,0 0,1 1,-1-1,1 0,-1 1,1-1,-1 0,1 1,0-1,-1 1,1-1,0 1,-1-1,1 1,0 0,-1-1,1 1,0 0,0-1,0 1,-1 0,1 0,0 0,0 0,0 0,-1 0,1 0,0 0,0 0,0 0,0 0,-1 1,1-1,0 0,0 0,-1 1,1-1,0 1,-1-1,1 1,0-1,-1 1,1-1,0 1,-1-1,1 1,-1-1,278 89,-195-48,-82-41,1 1,-1 0,0 0,0 0,0 0,0 0,0 0,0 0,0 0,0 0,0 1,0-1,-1 0,1 1,0-1,-1 0,1 1,-1-1,0 1,1-1,-1 0,0 1,0-1,0 1,0-1,0 1,0-1,-1 1,1-1,0 1,-1-1,1 0,-1 1,1-1,-1 1,0-1,0 0,1 0,-1 0,-1 2,-50 37,-120 25,147-57,-8 3</inkml:trace>
  <inkml:trace contextRef="#ctx0" brushRef="#br0" timeOffset="1251.203">586 411,'1'-85,"1"33,-2 1,-3-1,-1 0,-10-37,13 84,1 4,-1 1,1 0,-1-1,1 1,0-1,-1 1,1-1,0 1,-1-1,1 1,0-1,0 1,-1-1,1 1,0-1,0 0,0 1,0-1,0 1,0-1,0 0,0 1,0-1,0 1,0-1,0 1,1-1,-1 0,0 1,0-1,0 1,1-1,-1 1,0-1,1 1,-1-1,0 1,1-1,-1 1,1 0,-1-1,1 1,-1 0,1-1,-1 1,1 0,-1 0,1-1,-1 1,1 0,0 0,-1 0,1 0,-1 0,1 0,0 0,-1 0,1 0,-1 0,1 0,-1 0,1 0,143 56,-135-52,7 2,0 0,-1 0,0 1,0 1,-1 1,0 0,-1 1,0 0,0 1,10 12,-19-17,-1 1,0 0,0 0,-1-1,0 2,0-1,0 0,-1 0,0 0,-1 1,1-1,-1 0,-1 1,0-1,0 3,2 56,0-63,-1 0,1-1,0 1,0 0,1-1,-1 1,0-1,1 0,0 1,-1-1,1 0,0 0,0 0,0 0,1-1,-1 1,0 0,1-1,-1 0,1 1,-1-1,1 0,-1 0,1 0,0-1,0 1,-1-1,1 0,1 1,83-3,-67-2,-1-1,0 0,0-1,-1-1,0-1,0-1,-1 0,0-1,0-1,2-3,-12 9,-1 0,1 0,-1-1,-1 0,1 0,-1 0,0-1,0 0,-1 0,0 0,0 0,-1-1,0 1,0-1,-1 0,1 0,-2 0,1 0,-1 0,-1-1,0 1,0 0,0 0,-1 0,-1-4,2 9,0 1,0-1,-1 1,1-1,-1 0,0 1,1 0,-1-1,-1 1,1-1,0 1,0 0,-1 0,1 0,-1 0,0 0,0 0,0 0,0 0,0 1,0-1,0 1,0-1,0 1,-1 0,1 0,-1 0,1 0,-1 1,1-1,-1 0,1 1,-1 0,0 0,1 0,-1 0,1 0,-1 0,0 1,1-1,-1 1,-2 0,0 4,0 0,0 0,0 0,0 1,1-1,0 1,0 0,0 0,1 1,0-1,0 1,1 0,0-1,0 1,0 0,1 0,0 0,1 1,-1-1,1 0,1 0,-1 0,1 0,1 2,-1-2,1-1,1 0,-1 1,1-1,0 0,0-1,1 1,0 0,0-1,0 0,1 0,-1 0,1-1,0 1,1-1,-1-1,1 1,0-1,0 1,0-2,0 1,0-1,0 0,3 1,14 3,0-1,0-1,1-1,0-1,0-1,6-1,30-4,-1-2,1-2,-2-4,1-2,-2-2,11-7,-55 20,0-2,0 1,0-2,0 0,-1 0,0-1,-1-1,1 0,-2 0,7-7,-15 14,-1 0,0 0,0-1,0 1,0 0,0 0,0-1,-1 1,1-1,0 1,-1-1,1 1,-1-1,1 1,-1-1,0 1,1-1,-1 1,0-1,0 0,0 1,-1-1,1 1,0-1,0 1,-1-1,1 1,-1-1,0 1,1-1,-1 1,0-1,0 1,0 0,0 0,0-1,0 1,0 0,0 0,0 0,0 0,-1 0,1 0,-1 0,1 1,-1-1,-11-5,-1 1,1 0,-1 1,0 1,0 0,0 1,0 0,-1 1,1 1,0 0,0 1,-1 1,-12 3,21-5,1 1,-1 0,0 0,1 1,-1 0,1 0,0 0,-1 0,1 1,0 0,1 0,-1 0,0 1,1 0,0 0,0 0,0 0,0 1,1-1,-1 1,1 0,1 0,-1 0,1 0,-1 0,2 1,-1-1,0 1,1 0,0-1,0 4,2-6,-1 0,1 0,-1 0,1-1,0 1,0 0,1 0,-1 0,0-1,1 1,0-1,-1 1,1-1,0 0,0 0,1 1,-1-1,0-1,1 1,-1 0,1-1,-1 1,1-1,0 0,0 0,0 0,-1 0,3 0,85 7,-78-8,-1-1,0-1,0 0,0-1,-1 0,1 0,-1-1,1-1,-1 0,0 0,-1-1,1 0,-1 0,-1-1,1-1,-1 1,0-1,-1-1,0 0,0 0,-1 0,5-10,-9 15,4-7,-3 15,-3 7,0-6,0 0,0 0,0 0,0 0,1 0,0 0,0 0,0 0,1-1,0 1,0 0,0-1,0 1,1-1,-1 0,4 4,4 0,0 0,0 0,1-2,0 1,1-1,-1-1,1 0,0 0,0-2,1 1,-1-1,11 0,46 11</inkml:trace>
  <inkml:trace contextRef="#ctx0" brushRef="#br0" timeOffset="5181.316">875 1174,'-2'22,"-1"26,0 22,1 18,0 11,1 4,1 1,-3-6,-2-11,0-16,-3-20,-1-25,1-17</inkml:trace>
  <inkml:trace contextRef="#ctx0" brushRef="#br0" timeOffset="5437.127">731 1201,'15'-16,"15"-7,13-2,8 3,4 6,0 9,-2 11,-9 9,-12 9,-13 5,-16 5,-21 4,-15 0,-14-2,-8-4,-1-5,4-7,12-6</inkml:trace>
  <inkml:trace contextRef="#ctx0" brushRef="#br0" timeOffset="6462.896">1204 1412,'15'-70,"-3"0,-3-1,-4 0,-2 0,-6-40,18 150,-6-27,0-1,0 1,1-2,1 1,0-1,0-1,1 0,0-1,0 0,1-1,0 0,1-1,-1 0,1-1,0-1,6 1,16 9,-31-13,1 1,-1 0,0 0,-1 1,1 0,0 0,-1 0,0 0,1 0,-1 1,-1 0,1 0,0 0,-1 0,0 1,0-1,0 1,-1 0,0 0,1 0,-2 0,1 0,-1 0,1 1,-1-1,-1 1,1 2,0 128,1-133,0 0,0 0,1 0,-1-1,1 1,-1-1,1 0,0 1,0-1,0-1,1 1,-1 0,0-1,1 0,-1 1,1-1,-1-1,1 1,-1 0,1-1,0 0,-1 0,1 0,0 0,-1-1,1 1,-1-1,1 0,-1 0,1 0,-1 0,0-1,2 0,16-5,0 0,-1-1,0-1,0-1,-1-1,0 0,-1-2,0 0,6-7,-19 15,0-1,0 1,0-1,0 0,-1 0,0 0,0-1,-1 0,0 0,0 1,0-2,-1 1,-1 4,-1 0,1 0,-1 0,0 1,1-1,-1 0,-1 0,1 0,0 0,-1 0,1 1,-1-1,0 0,0 0,0 1,0-1,-1 1,1-1,-1 1,1-1,-1 1,0 0,0 0,0 0,0 0,0 0,0 0,-1 0,1 1,-1-1,1 1,-1 0,-2-1,0 0,0 0,0 1,0-1,0 2,0-1,-1 0,1 1,0 0,0 0,0 0,-1 1,1 0,0 0,0 0,0 1,0-1,0 1,0 1,1-1,-1 0,1 1,-1 0,1 0,0 1,0-1,0 1,1 0,-1 0,1 0,0 0,0 0,1 1,-1-1,1 1,0 0,0 0,0 0,1 0,0 0,0 0,0 0,0 0,1 1,0 3,0-4,0 1,1 0,-1-1,1 1,1 0,-1-1,1 1,0-1,0 0,0 1,1-1,0 0,0 0,0-1,1 1,-1-1,1 1,0-1,0-1,1 1,-1 0,1-1,0 0,1 0,8 6,1-2,0 0,1-1,0 0,0-2,0 1,13 0,4 1,-1-2,1-1,0-2,0-1,0-1,0-2,-1-1,1-2,-1-1,0-2,-1-1,0-1,0-2,9-6,-33 16,0 0,0-1,-1 0,0-1,1 1,-1-1,-1 0,1-1,-1 1,0-1,0 0,-1 0,1-1,-1 1,-1-1,1 0,-1 0,-1 0,1-1,0-3,-4 8,1 1,0-1,-1 1,1-1,-1 0,0 1,0-1,0 1,0-1,0 1,-1 0,1 0,-1-1,1 1,-1 0,0 0,0 0,0 1,0-1,0 0,0 1,0-1,-1 1,1 0,-1 0,1 0,-1 0,1 0,-3 0,-79-13,75 14,0 0,0 0,-1 1,1 0,0 0,0 1,0 0,1 1,-1 0,0 0,1 1,0 0,0 0,0 1,0 0,1 1,0 0,0 0,0 0,1 1,0 0,0 0,1 0,0 1,-3 5,7-10,0-1,0 1,1-1,-1 1,1 0,-1 0,1-1,0 1,0 0,0 0,0-1,1 1,-1 0,1-1,-1 1,1 0,0-1,0 1,0-1,1 1,-1-1,0 0,1 1,0-1,-1 0,1 0,0 0,0 0,0 0,0-1,1 1,-1-1,2 1,4 3,1-1,0-1,0 1,0-2,0 1,0-1,0 0,0-1,4 0,-3 0,0 0,1-1,-1 0,0 0,0-1,0-1,1 0,-2 0,1-1,0 0,0 0,-1-1,0-1,0 0,0 0,0 0,-1-1,0-1,0 1,0-1,-1-1,0 1,4-7,-4-17,-8 31,1 0,-1 0,0 0,1 0,-1 0,0 0,1 0,-1 0,0 0,1 1,-1-1,0 0,1 0,-1 1,1-1,-1 0,1 1,-1-1,1 0,-1 1,1-1,-1 1,1-1,-1 1,1-1,-1 1,1-1,0 1,-1-1,1 1,0 0,0-1,0 1,-1 0,1-1,0 1,0 0,0-1,0 1,0 0,-1 1,0 0,0 0,1 1,-1-1,1 0,-1 1,1-1,0 0,0 1,0-1,0 1,0-1,1 0,-1 1,1-1,0 0,-1 0,1 1,0-1,0 0,0 0,1 0,-1 0,0 0,1 0,0 0,-1-1,1 1,0 0,1 0,68 32,-8-19,0-4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2:03.88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15023 1695,'2'0,"6"0,7 2,9 1,11 2,10 0,14 0,13-2,9-1,6-1,3 0,-1-1,-7 0,-10 2,-14 5,-15 4,-17 0</inkml:trace>
  <inkml:trace contextRef="#ctx0" brushRef="#br0" timeOffset="193.494">15260 2023,'18'5,"19"1,19 0,16-2,14 0,9-2,5-1,-2-1,-3 0,-7-2,-19-1</inkml:trace>
  <inkml:trace contextRef="#ctx0" brushRef="#br0" timeOffset="525.184">16142 1391,'21'17,"0"-1,2-1,0 0,0-2,1-1,1-1,0-1,17 3,-14-2,100 35,-44-17,-1 3,-2 3,63 39,-129-64,0 0,0 0,-2 1,1 1,-1 1,-1 0,3 4,-11-12,0 1,0 0,0 0,-1 0,0 0,0 1,0 0,-1-1,0 1,-1 0,1 0,-1 0,-1 0,1 0,-1 0,0 0,-1 0,1 0,-2 4,-2 3,-1-1,0 0,-1-1,0 1,-1-1,0 0,-1-1,0 1,-1-2,0 1,-7 5,-120 98,132-111,-200 151,166-123</inkml:trace>
  <inkml:trace contextRef="#ctx0" brushRef="#br0" timeOffset="-23910.169">1547 997,'0'115,"0"-124,1-7,0-1,-1 1,-1 0,0-1,-2 1,1 0,-2 0,0 0,-1 0,-1 1,0 0,-1 0,-4-5,7 13,0 1,0 0,-1-1,0 2,0-1,-1 1,1-1,-1 1,0 1,0-1,-1 1,1 0,-1 1,0 0,0 0,-1 0,1 1,0 0,-1 0,1 1,-1 0,1 0,-1 1,0 0,1 0,-1 1,0 0,1 0,-1 1,1 0,-4 1,3 2,0 0,1 0,0 1,-1 0,2 1,-1-1,1 1,0 1,1-1,-1 1,1 0,1 0,0 0,0 1,0-1,1 1,1 0,-2 8,-1 7,1-1,1 1,1 0,1-1,1 1,4 23,0-15,2 1,0-1,3 1,1-2,1 0,1 0,2-1,1 0,1-1,2-1,1-1,1-1,20 21,-30-37,1 0,0-1,0-1,1 0,0 0,0-1,1-1,0 0,0 0,0-2,1 1,0-2,0 0,0-1,0 0,0-1,0 0,0-1,1-1,-1 0,0-1,0-1,0 0,-1-1,1 0,1-2,15-6,-1-1,-1-1,0-2,-1 0,0-2,-2-1,0-1,-1-1,-1-1,-2-1,9-12,9-32,-38 65,0 0,-1 1,1-1,-1 0,1 0,-1 1,0-1,1 0,-1 0,0 1,0-1,0 0,-1 0,1 0,0 1,-1-1,1 0,-1 1,0-1,1 0,-1 1,0-1,0 1,0-1,0 1,0-1,0 1,-1 0,1-1,0 1,-1 0,1 0,-1 0,1 0,-1 0,1 1,-1-1,0 0,1 1,-2-1,-9 0,0 1,0 0,-1 0,1 1,0 1,0 0,0 1,0 0,1 1,-1 0,1 1,0 0,0 1,0 0,1 1,0 0,0 1,-1 1,-1-1,-1 1,1 0,1 1,-1 0,2 0,-1 2,2-1,-1 1,2 0,0 1,0 0,1 1,0 0,6-11,0 0,0 1,0-1,1 1,-1-1,1 1,0 0,0-1,0 1,0-1,0 1,1-1,0 1,0-1,0 1,0-1,0 0,1 0,-1 1,1-1,0 0,0 0,0 0,0-1,1 1,-1-1,1 1,0-1,-1 0,1 0,0 0,0 0,0 0,1-1,-1 1,0-1,2 1,9 1,0-1,0 0,0 0,0-1,0-1,1-1,-1 0,0-1,0 0,0-1,-1 0,1-2,-1 1,1-2,-1 1,-1-2,1 0,-1 0,2-3,-9 6,0 0,0 0,0 0,0-1,-1 0,0 0,0 0,0 0,-1-1,1 1,-1-1,0 0,-1 0,0 0,0-1,0 1,-1 0,1-1,-2 1,1-1,-1 1,0-5,-4 57,4-30,1 0,1-1,0 1,1-1,0 0,2 0,3 9,-6-18,0 1,1-1,0 0,1 0,0 0,0 0,0-1,0 1,1-1,0 0,0-1,0 1,0-1,1 0,0 0,0-1,0 1,3 0,-5-3,-1 0,1 0,0 0,-1-1,1 0,0 1,-1-1,1 0,0-1,0 1,-1-1,1 0,0 1,-1-2,1 1,-1 0,1-1,-1 1,0-1,1 0,-1 0,0-1,0 1,-1 0,1-1,0 0,-1 0,0 0,1 0,-1-1,6-7,-1 0,-1-1,0 0,0 0,-1 0,-1-1,0 0,-1 0,16-145,-15 190,-4 12,-1-28,0 0,1 0,1 0,0 1,1-1,1 0,1-1,0 1,1 0,0-1,7 12,-10-24,0 0,0 0,1 0,-1 0,1-1,-1 1,1-1,0 1,0-1,0 0,0 0,1 0,-1-1,1 1,-1-1,1 0,-1 0,1 0,-1 0,1-1,0 1,-1-1,1 0,0 0,0-1,-1 1,1-1,0 1,0-1,5-2,0-1,1 1,-1-1,-1-1,1 0,-1 0,1 0,-2-1,1-1,3-2,2-4,-1-1,0 0,-1-1,0 0,-1-1,-1 0,-1 0,0-1,-1 0,-1 0,4-15,-1 136,-7-98,0 0,1 1,0-1,0 0,1-1,0 1,0 0,0-1,1 0,-1 0,1 0,0-1,1 0,-1 0,1 0,-1 0,1-1,1 0,-1 0,0-1,1 0,-1 0,1 0,-1-1,1 0,0 0,0-1,5 0,1 1,0-2,1 1,-1-2,0 0,0 0,0-2,0 1,0-2,-1 1,1-2,-1 0,-1 0,1-1,4-4,-7 3,-1 0,1-1,-1 0,-1-1,0 1,0-1,-1-1,0 1,-1-1,0 0,-1-1,0 1,-1-1,2-7,15-171,-20 185,3-237,-17-121,7 316,2 67,1 82,4 0,5 0,5 0,10 38,-12-91,2 0,3-1,1-1,3 0,1-1,2-1,3-1,1-1,11 12,-7-28,-20-28</inkml:trace>
  <inkml:trace contextRef="#ctx0" brushRef="#br0" timeOffset="-23652.855">2942 1036,'-18'-6,"-10"-3,-3 0,1 0,9 1,12 2,19 2,23 2,29 1,30-4,26-5,23-6,14-1,3 1,-10 3,-30 5</inkml:trace>
  <inkml:trace contextRef="#ctx0" brushRef="#br0" timeOffset="-21658.853">4744 1577,'17'-59,"-3"0,-2-1,-3 0,-3-1,-2 1,-3-1,-4-25,3 83,0-6,-1 0,1-1,-1 1,-1 0,0 0,0 0,-1 0,0 0,0 0,-1 1,-1-1,1 1,-1 0,-3-4,7 12,0-1,0 0,0 1,0-1,1 1,-1-1,0 1,0-1,0 1,0 0,0 0,0-1,0 1,-1 0,1 0,0 0,0 0,0 0,0 0,0 0,0 0,0 1,0-1,0 0,0 1,0-1,0 0,0 1,0-1,0 1,1 0,-1-1,0 1,0 0,0-1,1 1,-1 0,0 0,1 0,-1 0,1 0,-1 0,1 0,-1-1,1 1,0 0,-1 1,1-1,0 0,-13 54,13-51,0-1,1 1,-1-1,1 1,0 0,0-1,0 1,0-1,1 0,0 1,-1-1,1 0,0 0,0 0,1 0,-1-1,1 1,-1 0,1-1,0 0,0 0,0 0,0 0,0 0,1 0,1 0,96 28,-87-27,141 44,-146-43,-1 0,0 1,-1 0,1 0,-1 1,0-1,-1 1,1 1,-1 0,0-1,-1 2,1-1,-2 1,1 0,-1 0,3 7,-2 3,0 0,-1 0,-1 0,-1 1,-1-1,0 10,4 49,-5-75,0 1,1-1,-1 1,0 0,1-1,-1 1,1-1,0 1,0-1,0 1,0-1,0 0,1 1,-1-1,1 0,-1 0,1 0,0 0,0 0,0-1,0 1,0 0,0-1,0 0,0 1,1-1,-1 0,1 0,-1 0,1 0,-1-1,1 1,-1-1,1 0,0 1,0-1,11-2,-1-1,1 0,-1-1,0-1,0 0,0 0,-1-1,0-1,0 0,-1-1,1 0,-2-1,1 0,-1 0,4-7,-5 6,0 0,0-1,-1 0,-1-1,0 0,0 0,-2 0,1-1,-1 0,-1 0,0 0,-1-1,-1 1,0-1,-1 0,0 1,-1-1,-1-7,-15-24,15 44,1 0,-1 0,1 0,-1 0,0 1,1-1,-1 0,0 0,0 1,1-1,-1 0,0 1,0-1,0 0,0 1,0 0,0-1,0 1,0-1,0 1,0 0,0 0,0 0,0 0,0-1,0 2,0-1,-1 0,1 0,0 0,0 0,0 1,0-1,0 0,0 1,0-1,0 1,0-1,0 1,1-1,-1 1,0 0,-6 6,1 1,1-1,-1 1,1 1,1-1,-1 1,1-1,1 1,0 0,0 1,1-1,0 0,0 1,1 3,-1-6,1 1,-1-1,2 1,-1 0,1-1,0 1,0 0,1-1,0 1,1-1,0 1,0-1,0 0,1 0,0 0,0 0,1 0,0 0,0-1,1 0,-1 0,1 0,1 0,-1-1,1 0,0 0,0-1,0 1,1-1,0-1,1 1,19 4,0-2,1-1,-1-1,1-1,0-2,1-1,-1-1,0-1,0-1,-1-2,1-1,12-5,-9 6,-1-2,-1-1,0-2,0 0,-1-2,0-1,-1-2,0 0,8-8,-31 20,0-1,0 1,-1-1,1 0,-1 0,0 0,0 0,-1 0,1-1,-1 1,0-1,0 0,0 1,-1-1,0 0,0 0,0 0,0 0,-1 0,0-1,0 1,0 0,-1 0,0 0,0 0,0 0,0 0,-1 1,0-1,0 0,0 1,0-1,-1 1,0-1,0 1,0 0,0 1,-1-1,1 0,-1 1,0 0,-4-3,3 3,0 0,-1 1,1 0,0 0,-1 0,1 0,-1 1,0 0,1 0,-1 0,0 1,0 0,1 0,-1 1,0-1,0 1,1 0,-1 1,1 0,-1-1,1 2,0-1,-1 1,1-1,1 1,-4 3,-3 2,0 0,0 1,1 0,1 1,-1 0,1 1,1 0,0 0,1 1,-5 8,10-17,0 0,0 0,0 1,0-1,0 0,0 1,1-1,0 1,-1-1,1 1,1 0,-1-1,0 1,1 0,0 0,0-1,0 1,0 0,1 0,0-1,-1 1,1 0,1-1,-1 1,0-1,1 1,0-1,0 0,0 0,0 1,0-1,0-1,1 1,0 0,-1-1,1 1,0-1,0 0,1 0,-1 0,3 1,8 1,0-1,1 0,0-2,-1 1,1-2,0 0,2-1,-3 0,-1 1,0 0,1 1,-1 1,0 0,0 0,0 1,0 1,0 0,-3 3,-1 0,-1 0,0 1,0 0,0 0,-1 1,0 0,-1 0,0 1,0 0,-1 0,0 0,-1 1,0-1,-1 1,0 0,-1 0,1 10,19 89,-5 1,-6 0,-4 1,-5 19,-1-112,0 26,-1 0,-2 0,-7 34,9-75,0-1,0 1,-1 0,1-1,-1 1,0 0,0-1,0 1,0-1,-1 1,1-1,-1 0,0 1,0-1,0 0,0 0,-1-1,1 1,-1 0,0-1,0 0,0 1,0-1,0 0,0 0,0-1,-1 1,1-1,-1 0,-3 1,-1-4,0 0,0-1,-1 0,2 0,-1-1,0 0,1 0,0-1,0 0,0 0,0-1,1 0,0 0,0-1,1 1,-3-5,-19-23,1-1,1-1,3-2,0 0,3-1,1-1,2-1,2 0,-7-35,18 68,1 1,0-1,0 0,0 0,1 0,0 0,1-1,-1 1,2 0,-1 0,1 0,1 0,-1 0,1 0,1 0,-1 0,1 1,1-1,-1 1,1 0,1 0,-1 0,1 1,0-1,2 0,10-6,1 2,1-1,0 2,1 1,-1 0,2 2,-1 0,1 1,8-1,-15 3,92-24,-4 3</inkml:trace>
  <inkml:trace contextRef="#ctx0" brushRef="#br0" timeOffset="-19904.115">10772 787,'-5'8,"0"0,0 0,1 1,0-1,1 1,0 0,0 1,1-1,0 0,1 1,0-1,1 1,-1-1,2 1,-1-1,2 1,-1-1,1 0,0 1,1-1,0 0,5 8,4 9,1 0,2-1,0 0,2-2,0 0,2-1,0 0,82 85,-100-107,0 1,0 0,1 0,-1 0,0 0,0 0,0 0,0 0,0 0,0 0,-1 0,1 0,0 1,0-1,-1 0,1 1,-1-1,1 1,-1-1,0 0,1 1,-1-1,0 1,0-1,0 1,0-1,0 1,-1-1,1 1,0-1,-1 1,1-1,-1 0,1 1,-1-1,1 0,-1 1,0-1,0 0,0 0,0 0,0 0,0 0,0 0,-13 5,0-2,0 0,0 0,0-2,0 1,-1-2,1 0,-1-1,0 0,-6-2,13 3,0-1,-1 0,1 0,0-1,0 0,-1 0,1-1,0 0,0-1,1 0,-1 0,0 0,1-1,0 0,0-1,0 0,-5-4,11 5,0 0,0 0,1 0,-1 0,1 0,0 0,0 0,1 0,-1 0,1 0,0 0,0 1,0-1,0 0,1 0,0 1,-1-1,1 1,1 0,-1-1,0 1,1 0,0 0,-1 0,4-2,-6 5,113-118,-91 99,-1 0,-1-1,-1-1,-1-1,-1-1,-1 0,-1-1,-1-1,9-20,-21 37,1 0,-1 0,-1 0,1 0,-2 0,1 0,-1 0,0 0,0 0,-2-4,2 8,-1 1,1 0,-1 1,0-1,0 0,0 0,-1 0,1 0,-1 1,1-1,-1 1,0-1,0 1,0 0,0 0,-1-1,1 2,-1-1,1 0,-1 0,1 1,-1-1,0 1,0 0,0 0,0 0,0 0,-2 0,0 1,0-1,0 1,-1 0,1 1,0-1,0 1,0 0,0 0,0 0,0 1,0 0,0 0,1 0,-1 1,1-1,-1 1,1 0,0 0,0 1,0-1,1 1,-1 0,1 0,-3 4,1 0,-1 1,1 0,0 0,1 0,0 0,0 0,1 1,0 0,1 0,0 0,0 0,1 3,5 37,6-7</inkml:trace>
  <inkml:trace contextRef="#ctx0" brushRef="#br0" timeOffset="-20994.882">7850 1129,'0'13,"0"21,0 21,0 23,0 17,0 16,0 8,0 3,-2-7,-1-14,0-15,1-17,-2-19,0-22,1-15</inkml:trace>
  <inkml:trace contextRef="#ctx0" brushRef="#br0" timeOffset="-20438.685">7706 1207,'-1'-5,"0"0,1 0,-1 0,1 0,1 0,-1 0,1 0,-1 0,2 0,-1 0,0 0,1 0,0 0,0 0,0 1,1-1,0 1,0 0,0 0,0 0,0 0,1 0,0 1,0-1,0 1,0 0,0 0,0 1,1-1,0 1,3-1,5-2,0 0,0 2,0-1,0 2,1 0,-1 0,1 1,-1 1,1 0,0 1,-1 0,0 2,1-1,-1 1,0 1,0 1,0-1,-1 2,0 0,0 0,4 4,-11-6,-1 0,0 0,0 0,0 0,0 1,-1 0,0-1,0 1,0 0,-1 1,1-1,-1 0,-1 1,1-1,-1 1,0-1,0 1,0 0,-1 0,0-1,0 1,0 0,-1 0,0-1,0 1,0 0,-1-1,0 1,0-1,0 0,-1 0,0 0,0 0,0 0,0 0,-4 3,-5 5,0 0,-1-1,0 0,-1-1,-1 0,1-1,-1-1,-1 0,0-1,0-1,-1 0,0-2,0 0,0 0,-3-1,20-5,1 1,-1 0,0 0,0-1,0 1,0 0,0 0,0-1,-1 1,1 0,0 0,0 0,0-1,0 1,0 0,0 0,0 0,0-1,0 1,-1 0,264-82,-244 76,45-13,0-3,-2-2,0-3,1-5,-55 28,1 0,-1-1,0 0,0-1,-1 0,1 0,-1 0,-1-1,1 0,-1 0,0-1,-1 0,0 0,0 0,2-7,-6 13,-1 0,1 0,-1 0,0 0,0 0,0 0,0 0,-1 0,1 0,0 0,-1 0,0 0,1 0,-1 0,0 0,0 1,0-1,0 0,0 1,0-1,0 0,-1 1,1-1,-1 1,1 0,-1 0,1-1,-1 1,0 0,0 0,1 1,-1-1,0 0,-1 0,-68-9,62 11,0 0,-1 1,1 1,1-1,-1 1,0 1,1 0,-1 0,1 0,1 1,-1 0,0 1,1 0,0 0,1 1,-1-1,1 1,1 1,-1-1,1 1,0 0,1 0,0 1,0-1,1 1,0 0,1 0,0 0,0 0,1 0,0 1,1-5,1 0,0 1,1-1,-1 0,1 0,0 0,0 0,1-1,-1 1,1 0,0-1,0 0,1 0,-1 0,1 0,0 0,0-1,0 1,1-1,-1 0,1-1,0 1,-1-1,1 0,1 0,14 6,1-1,1-1,-1 0,1-2,15 1,56 1,1-3,-1-5,0-4,11-5,65-8</inkml:trace>
  <inkml:trace contextRef="#ctx0" brushRef="#br0" timeOffset="-19201.55">11496 418,'6'115,"4"0,21 83,1 20,-29-193,7 148,-13-159,-1-21,0-25,3 25,1-1,0 0,0 0,0 0,1 1,0-1,1 0,0 1,0-1,1 1,-1-1,2 1,-1 0,1 0,0 1,0-1,1 1,0 0,0 0,1 0,-1 1,1 0,4-3,3-1,1 2,-1-1,1 2,1 0,-1 1,1 0,0 1,0 1,0 0,0 1,1 0,-1 2,1 0,11 1,-23-1,1 1,-1-1,1 1,-1 0,1 0,-1 0,0 1,0 0,0-1,0 2,0-1,0 0,0 1,0-1,-1 1,0 0,1 1,-1-1,0 0,-1 1,1-1,0 1,-1 0,0 0,0 0,0 0,-1 1,1-1,-1 0,0 1,0-1,-1 1,1-1,-1 1,0 1,-2 3,0 1,-1-1,0 1,0-1,-1 0,0 0,-1 0,0-1,-1 0,1 0,-1 0,-1-1,0 1,0-1,0-1,-1 0,1 0,-2 0,1-1,-1 0,1-1,-1 0,-6 2,14-5,-1 0,1-1,-1 1,1 0,-1 0,0-1,1 1,-1-1,0 0,1 1,-1-1,0 0,0 0,1 0,-1 0,0-1,0 1,1 0,-1-1,0 1,1-1,-1 1,1-1,-1 0,0 0,1 0,0 0,-1 0,1 0,-1 0,1 0,0 0,0-1,0 1,0 0,0-1,0 1,0-1,0 1,1-1,-1 0,1 1,-1-1,1 0,-1 1,1-1,0 0,0 0,0 1,0-1,0 0,0 0,3-10,0 1,1 0,0 1,0-1,1 1,0 0,1 0,1 0,-1 1,1 0,1 0,0 0,0 1,0 1,7-5,1-3,0 1,0 1,1 1,1 0,0 1,1 1,0 1,0 1,1 0,0 2,11-3,-29 9,0-1,1 0,-1 1,1 0,-1-1,1 1,-1 0,1 0,-1 1,1-1,-1 0,0 1,1-1,-1 1,1 0,-1 0,0 0,0 0,0 0,1 1,-1-1,0 1,0-1,-1 1,1 0,0-1,-1 1,1 0,-1 0,1 0,-1 1,0-1,0 0,0 0,0 1,0-1,-1 0,1 1,0 0,10 96,-10-80,1 0,0 0,1-1,1 1,6 16,-10-34,0 1,0 0,0-1,0 1,1-1,-1 1,1-1,-1 1,1-1,0 1,-1-1,1 1,0-1,0 0,0 1,0-1,0 0,0 0,1 0,-1 0,0 0,1 0,-1 0,0 0,1-1,-1 1,1 0,-1-1,1 1,-1-1,1 0,0 1,-1-1,1 0,-1 0,1 0,0 0,-1 0,1-1,-1 1,1 0,0-1,-1 1,1-1,-1 1,1-1,-1 0,1 0,12-16</inkml:trace>
  <inkml:trace contextRef="#ctx0" brushRef="#br0" timeOffset="-18976.153">12075 603,'20'-3,"7"0</inkml:trace>
  <inkml:trace contextRef="#ctx0" brushRef="#br0" timeOffset="-18624.332">12509 221,'-13'312,"13"-235,0-29,-2 40,3 0,5 0,15 75,-17-141,2 1,0-2,2 1,0-1,1 0,7 9,-13-24,1 0,-1 0,2 0,-1-1,1 1,0-1,0 0,0 0,1-1,-1 0,1 0,0 0,0 0,1-1,-1 0,1-1,0 1,-1-1,1-1,0 1,0-1,3 0,4-3,-1 0,0-1,1-1,-1 0,-1 0,1-1,-1-1,0 0,0-1,-1 0,0-1,0-1,0 1,-1-1,2-4,-4 6,165-130,-173 136,1 1,-1-1,1 0,0 1,0 0,-1-1,1 1,0-1,-1 1,1 0,0 0,0-1,0 1,0 0,-1 0,1 0,0 0,0 0,0 0,-1 0,1 0,0 0,0 0,0 0,0 1,-1-1,1 0,0 1,0-1,-1 0,1 1,0-1,-1 1,1-1,0 1,-1 0,1-1,-1 1,1-1,-1 1,1 0,-1 0,1-1,-1 1,0 0,1 0,-1-1,0 1,0 0,0 0,1 0,-1 0,2 50,-2-41,-1 16,4 67,-2-90,-1 0,1 0,0 0,0 0,0 0,1 0,-1 0,1 0,-1 0,1-1,0 1,0 0,0-1,1 0,-1 0,0 1,1-1,0-1,-1 1,1 0,0-1,0 1,0-1,0 0,2 1,29 1,-2-8</inkml:trace>
  <inkml:trace contextRef="#ctx0" brushRef="#br0" timeOffset="-18376.025">13286 878,'-16'0,"-9"-2,-6-1,-3-2,4 0</inkml:trace>
  <inkml:trace contextRef="#ctx0" brushRef="#br0" timeOffset="-18223.446">12154 603,'22'0,"28"0,30-3,26-2,22-1,15-1,7-3,-23 2</inkml:trace>
  <inkml:trace contextRef="#ctx0" brushRef="#br0" timeOffset="-16155.154">13918 10,'-3'-10,"-5"25,-15 48,2 1,4 1,2 0,3 1,3 1,1 31,3 76,7 0,8 0,8-1,39 170,-57-343,68 472,-66-457,0-3,0-1,-1 1,0-1,-1 1,0-1,-1 1,0 0,-1-1,0 0,-1 1,0-1,-1 0,0 0,-5 8,2-14,1 0,-1 0,0-1,-1 1,1-2,-1 1,1-1,-1-1,0 1,0-1,-1 0,1-1,0 0,0 0,-1-1,1 0,-8-2,7 3,-742-3,-503 47,-1501 5,520 109,87 41,617-106,1488-93,-1132 53,137 1,667-46,365-9,0 0,-1 0,1 0,0-1,0 0,0 0,0-1,-1 0,2 0,-1 0,0-1,0 0,1 0,0 0,-1-1,1 1,1-1,-1 0,0-1,-3-4,-20-30,0-1,3-1,2-2,1 0,3-2,1 0,2-1,-3-20,-19-61,4-1,7-1,5-2,-4-118,19 51,14-122,-4 267,2 0,3 0,2 1,2 0,3 1,1 0,3 1,2 1,2 1,2 1,3 1,-23 38,0 0,1 0,0 0,0 1,1 0,0 1,0-1,0 1,1 1,0-1,0 1,0 1,1-1,0 1,-1 1,1 0,1 0,-1 1,56-7,1 2,0 4,1 3,-4-2,835-46,-182 7,1122 12,-1398 28,1030-47,-869 21,1361 8,-1329 21,-134 0,1097-12,-419-22,-270 8,-803 22,-87 2</inkml:trace>
  <inkml:trace contextRef="#ctx0" brushRef="#br0" timeOffset="80659.814">4692 3155,'-4'126,"-18"120,9-164,1-1,3 0,2 36,6-116,1 0,0 1,-1-1,1 0,0 0,0 1,0-1,0 0,0 1,0-1,0 0,1 0,-1 1,0-1,1 0,-1 0,1 0,-1 1,1-1,-1 0,1 0,0 0,0 0,-1 0,1 0,0 0,0 0,0-1,0 1,0 0,0 0,1-1,-1 1,0-1,0 1,0-1,0 0,1 1,-1-1,0 0,0 0,1 0,-1 1,0-2,1 1,-1 0,0 0,0 0,1 0,-1-1,157-48,-141 46,1 0,-1 2,1 0,0 1,0 1,-1 0,1 1,0 1,-1 1,0 1,10 4,74 4,-89-13</inkml:trace>
  <inkml:trace contextRef="#ctx0" brushRef="#br0" timeOffset="81559.223">5508 3708,'-15'-4,"0"1,0 0,0 0,-1 2,1 0,-1 1,1 0,-1 1,1 1,-1 0,1 2,7-2,0 0,0 1,1 0,-1 0,1 1,-1 0,1 0,0 1,1 0,-1 0,1 1,0-1,0 1,1 1,0-1,0 1,0 0,1 0,0 0,0 1,0 1,2-5,0 0,0 1,1-1,-1 1,1 0,0 0,0 0,0-1,1 1,0 0,0 0,0 0,0 0,1 0,0 0,0-1,0 1,1 0,-1-1,1 1,0-1,0 1,1-1,0 0,-1 0,1 0,1 0,-1-1,0 1,1-1,0 0,0 0,0 0,0 0,0-1,0 0,1 1,2-1,0 1,1 0,0-1,-1 0,1-1,0 0,0 0,0-1,0 0,0 0,0-1,0 0,0 0,0-1,-1 0,1 0,0-1,-1 0,0 0,0-1,0 0,0 0,0 0,-1-1,0 0,0-1,0 1,-1-1,1 0,-2-1,1 1,-1-1,0 0,0 0,0 0,-1 0,0-1,-1 0,0 1,0-1,0-3,-2-15,-1 21,0 0,1 1,0-1,0 0,1 0,-1 0,1 0,0 0,0 1,1-1,-1 0,1 1,2-4,-4 8,1 0,0-1,0 1,0 0,0 0,-1 0,1 0,0 0,0 0,0 0,0 1,-1-1,1 0,0 0,0 1,0-1,-1 0,1 1,0-1,0 1,-1-1,1 1,0-1,-1 1,1-1,-1 1,1 0,-1-1,1 1,-1 0,1-1,-1 1,1 0,-1 0,0 0,0-1,1 1,-1 0,16 29,34 47,-48-74,1-1,-1 0,1 0,0 0,-1 0,1 0,0 0,0-1,0 1,0-1,0 0,0 0,1 0,-1 0,0-1,1 1,-1-1,0 0,1 0,-1 0,0 0,1-1,-1 1,0-1,2 0,2-3,-1 0,0 0,0-1,0 0,0 0,-1 0,0-1,0 1,0-1,-1-1,1 1,-2-1,1 1,-1-1,0 0,0 0,1-6,11-35,-1 0,-3-1,-2 0,-2-1,-2 0,-2-10,3-292,-6 341,-1 18,1 22,2 577,-2-577,1-1,2 1,1-1,0 0,3 0,8 24,-15-50,1 0,-1 1,1-1,0 0,0 1,0-1,0 0,1 0,-1 0,0 0,1 0,-1 0,1-1,0 1,0 0,0-1,0 1,0-1,0 0,0 0,0 0,0 0,1 0,-1 0,0 0,1-1,-1 1,0-1,1 0,-1 1,1-1,-1 0,0-1,1 1,-1 0,1-1,-1 1,0-1,1 0,-1 0,0 0,0 0,2-1,13-11</inkml:trace>
  <inkml:trace contextRef="#ctx0" brushRef="#br0" timeOffset="81813.058">5600 3458,'4'0,"14"0,18-2,21-4,22-4,16-3,14-2,-13 2</inkml:trace>
  <inkml:trace contextRef="#ctx0" brushRef="#br0" timeOffset="82578.377">6495 3774,'-8'-4,"-1"0,0 0,1 1,-1 1,-1-1,1 1,0 1,0 0,-1 0,1 0,-1 2,1-1,0 1,-1 0,1 1,0 0,0 1,0 0,0 0,0 1,1 0,0 0,-1 1,2 0,-1 0,0 1,1 0,0 1,1-1,-1 1,1 1,1-1,-1 1,2 0,-1 0,1 1,0-1,0 1,1 0,0 0,1 0,0 0,0 7,2-10,0 0,1 0,0 0,1 0,-1 0,1 0,0 0,0-1,1 1,0-1,0 1,0-1,1 0,-1 0,1-1,0 1,1-1,-1 0,1 0,0 0,0 0,0-1,0 0,1 0,-1-1,1 1,-1-1,1 0,0-1,0 1,0-1,0-1,0 1,0-1,1 0,-1 0,0-1,0 1,1-2,17-2,0-1,0-2,-1 0,0-2,-1 0,0-1,0-2,-1 0,-1-1,0-1,-1-1,0-1,-1 0,-1-1,-1-1,11-15,3-3,-1 0,-3-2,-1-1,-1-1,-3-1,-1 0,-2-2,-2 0,-1-1,-3-1,-2 0,-1-1,1-38,-9 76,0 0,0 0,0 0,-1 0,0-1,-1 1,0 0,0 0,-1 0,0 0,0 0,-1 0,0 1,0-1,-1 1,0 0,0 0,-1 0,1 0,-3-1,5 7,-1-1,1 1,-1 0,1 0,-1 0,0 0,1 0,-1 1,0-1,0 1,0 0,1 0,-1 0,0 0,0 0,0 0,1 1,-1-1,0 1,0 0,1 0,-1 0,1 0,-1 0,1 1,-1-1,1 1,0 0,0 0,0-1,0 1,-1 1,-53 74,45-52,1 0,1 1,2 0,0 0,2 0,1 1,1 0,2 0,0 0,2 0,1 0,1 0,1 0,3 7,12 43,3-1,4-2,3 0,11 17,2-10,-41-81,0 0,0 0,0 0,0 0,0 0,0-1,0 1,0 0,0-1,0 1,0 0,0-1,0 1,0-1,0 0,0 1,0-1,-1 0,1 0,0 1,0-1,-1 0,1 0,-1 0,1 0,-1 0,1 0,-1 0,1 0,-1 0,0 0,0 0,1 0,-1 0,0 0,0 0,0 0,0 0,0 0,-1-1,3-3,2-7,5-17,0 0,2 0,1 1,1 1,1 0,2 1,0 1,2 0,1 1,1 1,8-6,-27 26,0 1,1 0,0 0,-1 1,1-1,0 0,0 1,0-1,0 1,0-1,0 1,0 0,1 0,-1 0,0 0,1 0,-1 1,0-1,1 1,-1-1,1 1,-1 0,1 0,-1 0,1 0,-1 0,1 1,-1-1,1 1,-1 0,0 0,1 0,-1 0,0 0,0 0,0 0,1 1,-1-1,-1 1,1 0,0-1,0 1,0 2,3 11,-1 1,-1 0,-1 0,0 0,-1 0,-1 1,0-1,-2 11,1 31,0-54,0 1,1-1,0 1,0 0,1-1,-1 1,1-1,0 1,0-1,0 0,1 1,-1-1,1 0,0 0,1 0,-1 0,1 0,-1-1,1 1,0-1,0 0,1 0,-1 0,1 0,-1 0,1-1,0 1,0-1,1 0,13 1,0 0,0-1,0-2,0 0,0 0,0-2,0 0,0-1,-1-1,1 0,9-5,115-41,-82 23</inkml:trace>
  <inkml:trace contextRef="#ctx0" brushRef="#br0" timeOffset="82894.001">8074 2721,'20'9,"20"11,17 15,15 12,9 13,8 13,2 11,-3 12,-13 12,-18 13,-27 11,-30 11,-37 10,-38 9,-37 2,-35-3,-24-9,16-31</inkml:trace>
  <inkml:trace contextRef="#ctx0" brushRef="#br0" timeOffset="83471.521">4034 3168,'-16'16,"-9"20,-8 28,-2 26,0 30,7 25,7 21,16 12,23 5,28-4,32-14,32-22,-1-35</inkml:trace>
  <inkml:trace contextRef="#ctx0" brushRef="#br0" timeOffset="2141.093">20643 1391,'-11'28,"1"0,1 0,2 1,1 0,1 0,2 0,1 1,-3 16,-44 400,47-422,-1-15,1 1,0-1,1 1,0-1,1 1,-1 0,2 0,0-1,0 1,0 0,1-1,1 0,0 1,0-1,1 0,0 0,0-1,1 1,0-1,4 4,7-3,0 0,1-1,0-1,1-1,-1-1,1 0,0-1,1-1,-1 0,0-2,1 0,-1-1,7-2,55 2,1-5,-1-2,22-9,-47 6</inkml:trace>
  <inkml:trace contextRef="#ctx0" brushRef="#br0" timeOffset="2626.753">22117 1497,'-15'-10,"-1"0,0 1,0 1,-1 1,0 0,0 1,-1 1,1 0,-1 2,0 0,-1 1,1 0,0 2,0 0,-1 1,1 1,-1 1,12-2,-1 1,1-1,0 1,1 1,-1 0,0 0,1 0,-1 0,1 1,0 0,0 1,0-1,1 1,0 0,0 1,0-1,0 1,1 0,0 0,0 0,1 1,0-1,0 1,0 0,1 0,0 0,0 0,1 0,0 0,0 0,1 1,0-1,0 0,1 1,-1-1,2 0,-1 0,1 0,1 4,7 6,2 1,0-2,0 1,2-2,0 1,0-2,2 0,-1-1,2-1,0 0,0-1,18 8,-12-5,41 26,-22-15,-1 2,-1 1,-1 2,16 17,-47-38,0-1,-1 1,1 1,-2-1,0 1,0 0,0 1,-1 0,1 4,-5-11,1 0,-1 0,-1 0,1 0,0 1,-1-1,0 0,0 0,0 0,0 1,-1-1,0 0,0 0,0 0,0 0,-1 0,1 0,-1 0,0-1,0 1,0-1,-1 1,1-1,-1 0,0 0,0 0,-2 1,-11 8,-2-2,0 0,0-1,0-1,-1-1,0 0,-1-2,1 0,-1-1,-2-1,-152 27,134-25</inkml:trace>
  <inkml:trace contextRef="#ctx0" brushRef="#br0" timeOffset="3175.936">22959 1537,'26'-14,"1"1,1 1,0 2,1 1,0 1,0 2,1 0,-1 2,1 2,0 0,0 2,0 1,13 3,77 25,-116-27,0-1,0 1,0 0,0 1,0-1,-1 0,1 1,-1 0,1 0,-1 0,0 0,0 1,-1-1,1 1,-1 0,0-1,0 1,0 0,0 0,-1 1,1-1,-1 0,0 0,0 1,-1-1,1 3,-4 5,0 1,-1-1,-1 0,0 0,0 0,-1-1,-1 0,0 0,0-1,-1 1,-1-2,1 1,-2-1,1-1,-1 1,0-2,-1 1,-5 2,-17 13,-48 48,81-68,-1-1,1 0,0 0,0 0,1 0,-1 0,0 0,1 1,-1-1,1 0,0 0,-1 0,1 0,0-1,0 1,1 0,-1 0,0 0,1-1,-1 1,0-1,1 1,0-1,-1 0,1 1,0-1,0 0,0 0,0 0,0 0,0-1,0 1,0-1,0 1,0-1,0 1,0-1,0 0,4 2,24 11,124 66,-146-74,-1 1,1 0,-1 0,0 0,-1 1,1 0,-1 1,-1-1,1 1,-1 0,-1 0,1 1,-1 0,-1-1,0 1,2 7,-5-11,1 0,-1 0,0 0,0-1,0 1,-1 0,0 0,0 0,0-1,0 1,-1 0,0-1,0 1,0-1,-1 0,1 0,-1 0,0 0,0 0,0-1,-1 1,1-1,-1 0,0 0,0 0,0 0,0 0,-122 56,54-35,0-4,-49 7,97-24,8-3</inkml:trace>
  <inkml:trace contextRef="#ctx0" brushRef="#br0" timeOffset="3645.052">23775 1537,'49'-12,"1"2,0 3,0 1,1 3,31 2,56 16,-132-14,0 1,0 0,0 0,-1 0,1 1,0 0,-1 0,0 1,0-1,0 1,0 0,0 1,-1-1,0 1,0 0,0 0,0 0,-1 0,0 0,2 6,-2 4,0 1,-1-1,-1 0,-1 1,0-1,-1 0,0 1,-2-1,0 0,0 0,-1 0,-1-1,-6 12,9-18,-22 65,4-17,3 1,3 1,1 0,-1 33,12 144,-1-208,-2-7</inkml:trace>
  <inkml:trace contextRef="#ctx0" brushRef="#br0" timeOffset="3883.41">24025 2010,'4'-2,"9"-1,11 3,12 0,18 1,18 1,19-1,14-3,9-2,2-6,-9-6,-22 1</inkml:trace>
  <inkml:trace contextRef="#ctx0" brushRef="#br0" timeOffset="4343.18">24802 1457,'64'-7,"0"4,0 2,0 2,9 5,-49-5,0 2,-1 1,1 1,-1 1,-1 0,12 7,-27-11,-1 1,0 0,0 1,0-1,0 1,-1 1,1-1,-1 1,0 0,0 0,-1 0,0 1,0-1,0 1,0 0,-1 0,0 1,-1-1,1 1,-1-1,0 1,-1 0,1 0,-1 1,-1 20,-1-1,-1 0,-2 0,-1 0,0 0,-2-1,-1 1,-2 0,-3 16,-9 26,3 1,4 1,2 0,4 1,3 0,3 1,3 16,16 51,-17-121,-2-11</inkml:trace>
  <inkml:trace contextRef="#ctx0" brushRef="#br0" timeOffset="4509.735">24986 2156,'13'0,"21"0,26 0,35 2,41 1,44-1,-8 1</inkml:trace>
  <inkml:trace contextRef="#ctx0" brushRef="#br0" timeOffset="975.98">18221 1300,'21'14,"1"0,0-2,1 0,0-2,1 0,0-2,1-1,-1 0,17 0,37 4,0-4,34-3,-49 6,-62-9,0 0,0 0,-1 1,1-1,0 0,-1 0,1 1,-1-1,1 0,-1 1,0-1,0 1,0-1,1 0,-1 1,0-1,-1 1,1-1,0 1,0-1,-1 0,1 1,-1-1,1 0,-1 1,1-1,-1 0,0 0,0 1,0 0,-116 255,87-180,4 1,4 1,3 2,3 0,4 0,4 1,1 45,3-36,-1-84</inkml:trace>
  <inkml:trace contextRef="#ctx0" brushRef="#br0" timeOffset="1222.32">18050 2063,'25'0,"25"0,25-2,22-3,17-6,12-4,3-5,-1-6,-9-4,-25 2</inkml:trace>
  <inkml:trace contextRef="#ctx0" brushRef="#br0" timeOffset="1588.738">19274 1418,'-60'393,"-8"-39,67-351,0-1,0 1,0 0,1-1,-1 1,1 0,-1 0,1-1,0 1,0 0,1 0,-1 0,0-1,1 1,0 0,-1 0,1-1,0 1,1-1,-1 1,0-1,1 1,-1-1,1 0,0 0,0 0,0 0,0 0,0 0,0 0,0 0,1-1,-1 1,1-1,-1 0,1 0,-1 0,1 0,0 0,0 0,13-3,0 0,0 0,-1-2,1 0,-1 0,0-2,0 0,-1 0,1-2,-1 0,-1 0,0-1,0-1,8-7,3-4,-1-2,-1 0,-1-1,-1-1,-1-1,10-20,-17 32,-31 86,2 1,4 1,3 0,4 1,2 24,5-60,2-1,2 0,1 0,2 0,2-1,1 0,2-1,14 27,7 2</inkml:trace>
  <inkml:trace contextRef="#ctx0" brushRef="#br0" timeOffset="88666.636">17932 3195,'0'-1,"1"0,-1 0,1 0,0 0,-1 0,1 0,0 0,0 0,0 0,0 0,0 0,0 0,0 1,0-1,0 0,0 1,0-1,0 1,1-1,-1 1,0 0,0-1,0 1,1 0,-1 0,0 0,1 0,-1 0,0 0,0 0,1 1,-1-1,0 0,0 1,1-1,5 0,1517 3,-775-28,335-13,672 7,-1277 33,1206-43,-894 64,-247-18,-538-5,-4 1,1-1,0 1,-1-1,1 0,0 1,-1-1,1 0,0-1,-1 1,1 0,0-1,-1 0,1 1,0-1,-1 0,1 0,-1-1,1 1,-1 0,0-1,0 1,0-1,0 0,0 0,0 0,0 0,0 0,-1 0,1 0,-1-1,1 1,-1-1,0 1,-23-110,6 1,5 0,4 0,8-107,-1 122,7-303,-7-360,-3 676,0-12,-4 0,-3 0,-7-5,-29-120,45 217,1-1,-1 1,0 0,0-1,0 1,0 0,-1 0,1 0,-1 0,0 0,0 0,0 0,0 0,-1 1,1-1,-1 1,1 0,-1 0,0 0,0 0,0 0,0 0,0 1,0 0,0-1,0 1,-1 0,1 1,-1-1,1 0,-3 1,-56-4,1 3,-57 7,51-2,-828 6,598-11,283 1,-1028 12,-807 57,799-29,-341-3,-73-38,1344 5,0 5,-27 9,-41 10,184-26,1 1,-1-1,1 1,0 0,0 0,0 1,0-1,1 1,-1-1,1 1,0 0,0-1,0 1,0 1,1-1,0 0,0 0,0 0,0 1,1-1,-1 0,1 1,0-1,0 0,1 1,-1-1,1 0,0 0,2 4,-3 5,6 29,1-1,2 0,1 0,12 25,1 7,13 84,-7 1,-7 1,-7 2,-5 102,39 267,-37-366,-6 0,-9 33,1-14,2-149,0-22</inkml:trace>
  <inkml:trace contextRef="#ctx0" brushRef="#br0" timeOffset="111291.841">14352 6196,'0'2263,"13"-1621,-23-546,5-89,0-9</inkml:trace>
  <inkml:trace contextRef="#ctx0" brushRef="#br0" timeOffset="115742.097">14365 6130,'1'-3,"0"0,0 0,0 1,0-1,1 0,-1 1,1-1,0 1,-1 0,1-1,0 1,1 0,-1 0,0 0,0 0,1 1,-1-1,1 1,0-1,-1 1,1 0,0 0,0 0,0 0,1 0,81-4,-64 6,442-11,-446 9,1068-93,-62-19,-227 72,104 4,246 18,-364 6,-41 22,416-3,-705-7,96-9,704 7,81 3,-1331-1,0 1,0-1,0 1,0 0,-1 0,1 0,0 0,0 0,0 0,0 0,0 1,0-1,0 1,0-1,-1 1,1 0,0 0,0 0,-1 0,1 0,-1 0,1 0,-1 0,1 1,-1-1,0 1,0-1,1 1,-1-1,0 1,0 0,-1-1,1 1,0 0,0 0,-1 0,1-1,-1 1,0 0,0 0,-13 211,12-145,3 0,3 1,3-2,13 50,0-9,-5 1,-4 1,-5 4,-5 68,0-3,7-1,9 3,85 311,-96-446,14 94,39 134,-38-180,-4 0,-1 19,-4-20,97 341,-61-187,-44-215,-2 0,-1 0,-1 1,-3 12,2 6,0-49,0 0,0 0,0 0,-1 0,1 0,0 0,-1 0,1 0,-1 0,1 0,-1-1,0 1,0 0,0 0,0 0,0-1,-1 1,1-1,0 1,-1-1,1 1,-1-1,1 0,-1 0,0 0,0 0,1 0,-1 0,0 0,0 0,0-1,0 1,0-1,0 0,0 1,0-1,-1 0,-93 11,0-5,-1-4,-15-4,66 1,-727-27,60 37,-426-2,701-8,321 0,-995 23,-140 78,449-15,552-55,-368 37,-566 42,-195-5,1078-85,-60-15,-225-4,256 13,2 1,121-15,205 2,-1-1,1 0,0 0,0 0,0 0,-1-1,1 1,0-1,0 1,0-1,0 0,0-1,0 1,0 0,0-1,1 0,-1 0,0 1,1-2,0 1,-1 0,1 0,0-1,0 1,0-1,0 1,1-1,-1 0,1 0,0 0,-1 0,1-1,-56-224,36 169,3-1,3 0,2-1,-3-50,11-36,12-127,0 51,-6 213,-2 0,0 0,0 0,0 1,-2-1,1 0,-1 0,0 1,-1 0,0-1,-4-5,-9-12</inkml:trace>
  <inkml:trace contextRef="#ctx0" brushRef="#br0" timeOffset="117345.832">19208 7538,'4'8,"0"-1,0 1,0 0,1-1,1 0,-1 0,1-1,0 1,1-1,-1-1,1 1,0-1,0 0,1-1,0 0,0 0,0 0,0-1,0 0,1-1,-1 0,1 0,0-1,-1 0,1-1,0 0,0 0,-1 0,2-2,52-5,-61 8,0-1,1 1,-1 0,0 0,0-1,1 1,-1 0,0 0,0 0,0 0,0 0,-1 1,1-1,0 0,0 0,-1 1,1-1,0 0,-1 1,0-1,1 1,-1-1,0 0,1 1,-1-1,0 1,0-1,0 1,-1-1,1 1,0-1,0 0,-1 1,1 0,-1 3,-17 411,18-403,1-6,-1 0,0 0,0-1,-1 1,0 0,0 0,0-1,-1 1,0-1,0 1,-1-1,0 0,0 0,-8 6</inkml:trace>
  <inkml:trace contextRef="#ctx0" brushRef="#br0" timeOffset="117592.172">19248 7959,'4'-2,"9"-1,10-2,11-3,11-4,6-2,2-4,-2 0,-5 0,-10 3</inkml:trace>
  <inkml:trace contextRef="#ctx0" brushRef="#br0" timeOffset="117959.194">19721 7617,'-4'80,"-3"-1,-4 0,-7 16,1-4,15-35,2-55,1 1,-1-1,0 0,1 0,-1 0,1 1,-1-1,1 0,0 0,-1 0,1 0,0 0,0 0,0 0,0 0,0-1,0 1,0 0,0 0,0-1,0 1,0-1,0 1,1-1,-1 1,0-1,0 0,1 0,-1 1,0-1,0 0,1 0,-1 0,0 0,0-1,1 1,-1 0,0 0,0-1,1 1,0-1,11-5,-1 0,1 0,-1-1,0-1,-1 0,0-1,0 0,-1-1,0 0,0 0,7-12,-4 8,64-76,-61 76,-16 14,0-1,0 1,1 0,-1 0,0 0,1 0,-1 0,0 0,0 0,1 0,-1 0,0 0,1 0,-1 0,0 0,0 0,1 0,-1 0,0 0,1 0,-1 0,0 0,0 0,1 1,-1-1,0 0,0 0,1 0,-1 0,0 1,0-1,0 0,1 0,-1 1,0-1,0 0,0 0,0 1,0-1,1 0,-1 0,0 1,0-1,0 0,0 0,0 1,0-1,0 0,0 1,0-1,0 0,0 1,0-1,0 0,0 0,-1 1,1-1,0 0,0 0,0 1,0-1,0 0,-1 0,1 1,0-1,-24 191,23-180,0 1,1-1,1 1,0-1,0 0,1 0,0 1,1-1,1-1,0 1,0 0,2 2,7 5</inkml:trace>
  <inkml:trace contextRef="#ctx0" brushRef="#br0" timeOffset="118731.901">20340 7643,'207'-20,"-205"20,0 0,0 0,0 0,0 0,1 0,-1 0,0 0,0 1,0-1,0 1,0 0,0-1,0 1,0 0,0 0,-1 0,1 1,0-1,-1 0,1 1,0-1,-1 1,0-1,1 1,-1 0,0-1,0 1,0 0,0 0,0 0,0 0,-1 0,1 0,0 0,-1 0,0 0,0 0,1 0,-1 1,-3 6,1-1,-1 0,-1 0,1 0,-1-1,-1 1,1-1,-1 0,-1-1,1 1,-1-1,0 0,0 0,-6 3,-18 21,30-30,-1 1,0-1,1 0,-1 1,1-1,-1 0,1 1,-1-1,1 1,-1-1,1 1,-1-1,1 1,0-1,-1 1,1 0,0-1,0 1,-1-1,1 1,0 0,0-1,0 1,0 0,0-1,0 1,0 0,0-1,0 1,0 0,0-1,0 1,0-1,0 1,1 0,-1-1,0 1,0-1,1 1,-1 0,1-1,-1 1,0-1,1 1,-1-1,1 1,-1-1,1 0,-1 1,1-1,0 0,-1 1,1-1,0 0,41 7,-28-6,-4 0,1 1,0 0,0 1,-1 0,1 1,-1 0,0 0,7 5,-14-7,0 0,0 0,0 0,0 1,-1-1,1 1,-1-1,1 1,-1 0,0 0,0 0,0 0,-1 0,1 0,-1 1,1-1,-1 0,0 1,0-1,-1 1,1 0,-1-1,0 1,0-1,0 1,0 0,0-1,-1 2,-4 7,-1-1,1 1,-2-1,0 0,0-1,-1 0,0 0,0-1,-1 0,-1 0,0-1,0 0,0-1,-1 0,0-1,0 0,-8 3,14-7,-1 2,-1 0,0-1,0 0,0 0,0-1,0 0,-1 0,1 0,-1-1,1 0,-9-3</inkml:trace>
  <inkml:trace contextRef="#ctx0" brushRef="#br0" timeOffset="119093.439">20774 7630,'11'-5,"0"1,0 1,1 0,-1 0,1 1,0 0,0 1,-1 1,1-1,0 2,0 0,0 0,-1 1,1 1,0 0,10 4,-18-4,0 0,0 0,0 0,0 1,-1-1,1 1,-1 0,0 0,0 0,0 0,-1 0,0 1,0-1,0 1,0 0,0 0,-1-1,0 1,0 0,-1 0,1 0,-1 1,1 8,-1 0,-1 0,0 0,-1 1,-1-1,0-1,-2 4,-72 237,63-166,12-70</inkml:trace>
  <inkml:trace contextRef="#ctx0" brushRef="#br0" timeOffset="119345.764">20788 7933,'20'0,"16"-3,10-2,7-3,0-2,-1-2,-10 1</inkml:trace>
  <inkml:trace contextRef="#ctx0" brushRef="#br0" timeOffset="119624.021">21196 7656,'7'-5,"0"1,0-1,1 1,0 1,-1 0,1 0,1 0,-1 1,0 0,0 1,8-1,-8 1,0-1,6-2,1 1,0 1,0 0,0 1,0 1,0 0,-1 1,1 0,0 1,0 1,4 2,-16-4,0 1,0 0,0 0,0 0,0 0,-1 1,1-1,-1 1,1-1,-1 1,0 0,0 0,-1 0,1 0,0 0,-1 1,0-1,0 0,0 1,0-1,0 1,-1-1,0 1,1-1,-1 1,-1 1,-14 92,-10-9,9-41,2 2,2-1,3 2,1-1,3 1,2 0,2 16,7-27,-3-31</inkml:trace>
  <inkml:trace contextRef="#ctx0" brushRef="#br0" timeOffset="119850.215">21235 8025,'24'-5,"25"-3,19-5,13-3,7-2,2-1,-4 2,-9 5,-13 5,-18 2</inkml:trace>
  <inkml:trace contextRef="#ctx0" brushRef="#br0" timeOffset="120892.765">17655 4682,'0'5,"0"10,2 13,1 17,2 17,1 19,-2 13,2 11,-1 6,-1-1,-1-3,1-9,2-12,0-11,1-13,0-13,-2-14,-1-13</inkml:trace>
  <inkml:trace contextRef="#ctx0" brushRef="#br0" timeOffset="135725.234">17392 6616,'31'-51,"-1"-2,-3-2,-3 0,3-13,-27 68,-1 0,1-1,0 1,0-1,-1 1,1 0,0-1,0 1,0-1,0 1,0 0,0-1,0 1,0-1,0 1,0-1,0 1,0 0,0-1,0 1,0-1,0 1,0 0,1-1,-1 1,0-1,0 1,0 0,1-1,-1 1,0 0,0-1,1 1,-1 0,0-1,1 1,-1 0,0 0,1-1,-1 1,1 0,-1 0,0 0,1 0,-1 0,1-1,-1 1,0 0,1 0,-1 0,1 0,-1 0,1 0,-1 0,0 0,1 1,-1-1,1 0,-1 0,0 0,1 0,-1 1,1-1,-1 0,1 0,6 32,1 57,-4 0,-3 0,-11 79,9-150,-14 70,14-87,-1 1,1-1,-1 0,1 0,-1 0,1 0,-1-1,0 1,1 0,-1-1,0 1,0-1,1 1,-1-1,0 0,0 0,0 0,1 0,-1 0,0 0,0-1,0 1,1 0,-1-1,0 1,1-1,-1 0,0 0,1 0,-1 0,1 0,-1 0,1 0,-1 0,1 0,0-1,0 1,0 0,-1-1,1 1,14-5,282-38,-269 40</inkml:trace>
  <inkml:trace contextRef="#ctx0" brushRef="#br0" timeOffset="136074.3">17972 6261,'-3'18,"0"15,0 8,1 7,0 3,1 3,0 0,1 1,0-3,0-5,0-7,0-5,0-9</inkml:trace>
  <inkml:trace contextRef="#ctx0" brushRef="#br0" timeOffset="136460.985">17958 6327,'142'113,"-112"-93,-2 1,0 1,-1 1,-2 2,10 12,-30-32,1 1,-2 0,1-1,-1 2,1-1,-2 0,1 1,-1 0,0 0,0 0,-1 0,0 0,0 1,-1-1,0 0,0 1,-1-1,0 1,0-1,0 1,-1-1,-1 1,1-1,-1 1,0-1,-1 0,0 0,0 0,0-1,-1 1,0-1,0 1,-1-1,0 0,-17 9,0-1,-1-1,0-1,-1-1,0-1,-1-1,0-1,-1-1,1-1,-17 0,18-1,10-1</inkml:trace>
  <inkml:trace contextRef="#ctx0" brushRef="#br0" timeOffset="137774.165">18471 4656,'0'-1,"1"1,-1 0,1 0,-1 0,1 0,-1 0,0 0,1 0,-1 0,1 1,-1-1,0 0,1 0,-1 0,1 0,-1 1,0-1,1 0,-1 0,1 1,-1-1,0 0,0 0,1 1,-1-1,0 0,1 1,-1-1,0 1,0-1,0 0,1 1,-1-1,0 1,0-1,0 0,0 1,0-1,0 1,0-1,0 1,0-1,0 0,0 1,0-1,0 1,0-1,0 1,-1-1,1 0,0 1,0-1,3 268,-2-132,5 0,7 0,5-1,25 87,-24-149,-4-13</inkml:trace>
  <inkml:trace contextRef="#ctx0" brushRef="#br0" timeOffset="138523.187">18735 6327,'-1'-1,"0"0,1 0,-1 0,1 0,-1 0,1-1,0 1,-1 0,1 0,0 0,0 0,0 0,0-1,0 1,0 0,0 0,0 0,0 0,1-1,-1 1,0 0,1 0,-1 0,1 0,-1 0,1 0,0 0,-1 0,1 0,0 0,0 0,0 1,-1-1,1 0,0 0,0 1,0-1,0 1,0-1,1 0,49-21,-48 21,5-3,0 0,0 1,1 1,-1-1,1 1,0 1,-1-1,1 1,0 1,0 0,-1 0,1 1,0 0,0 0,-1 1,1 0,-1 1,1 0,-1 0,-5 0,0-1,-1 1,0 0,1 0,-1 0,0 1,0-1,-1 0,1 1,-1-1,0 1,1-1,-2 1,1 0,0-1,-1 1,1 0,-1 0,0-1,-1 1,1 0,-1 0,0 0,-27 84,13-63,-2 0,0-1,-1-1,-2 0,-20 18,-19 22,57-61,1-2,0 1,0 0,-1-1,1 1,0 0,0 0,0 0,0 0,0 0,0 0,0 0,0 0,0 1,0-1,1 0,-1 0,0 1,1-1,-1 0,1 1,0-1,-1 1,1-1,0 0,0 1,0-1,0 1,0-1,0 1,0-1,1 0,-1 1,0-1,1 1,-1-1,1 0,0 1,-1-1,1 0,0 0,0 0,0 1,0-1,0 0,0 0,14 3,-1 0,2-1,-1-1,0-1,0 0,1-1,-1 0,15-3,121-18,-112 13</inkml:trace>
  <inkml:trace contextRef="#ctx0" brushRef="#br0" timeOffset="138851.313">19314 6261,'0'16,"0"14,0 11,0 7,0 4,0 3,0-1,0-4,0-7,0-8,2-8,3-15,1-8</inkml:trace>
  <inkml:trace contextRef="#ctx0" brushRef="#br0" timeOffset="139188.41">19339 6196,'37'37,"13"21,-10-12,-2 1,-2 2,1 7,-31-48,-1 0,-1 0,0 0,0 0,0 1,-1 0,0 0,-1 0,0 0,0 0,-1 0,0 0,-1 1,0-1,-1 0,1 0,-2 1,1-1,-1 0,-1 0,0 0,0-1,-1 1,0-1,0 1,-1-1,-2 3,0-3,1-1,-1 0,-1-1,1 0,-1 0,0-1,0 0,-1 0,1 0,-1-1,0-1,-1 0,1 0,0-1,-1 0,-4 1,6-4,8-2</inkml:trace>
  <inkml:trace contextRef="#ctx0" brushRef="#br0" timeOffset="139425.782">20313 6578,'7'4,"9"2,8-1,7-2,-2-3</inkml:trace>
  <inkml:trace contextRef="#ctx0" brushRef="#br0" timeOffset="139600.12">20748 6551,'16'0,"14"-2,6-4,4 1,-5 0</inkml:trace>
  <inkml:trace contextRef="#ctx0" brushRef="#br0" timeOffset="139860.18">21248 6511,'5'0,"5"0,9 0,0 0</inkml:trace>
  <inkml:trace contextRef="#ctx0" brushRef="#br0" timeOffset="140051.256">22156 6498,'7'0,"6"0,6-2,0-1</inkml:trace>
  <inkml:trace contextRef="#ctx0" brushRef="#br0" timeOffset="140274.724">22814 6498,'7'0,"9"-2,1-1</inkml:trace>
  <inkml:trace contextRef="#ctx0" brushRef="#br0" timeOffset="140275.724">23288 6498,'2'0,"3"0,3-2,1-1</inkml:trace>
  <inkml:trace contextRef="#ctx0" brushRef="#br0" timeOffset="144261.642">23972 6274,'-2'-5,"-18"-28,19 32,1 1,-1-1,1 1,-1-1,1 1,-1 0,1-1,-1 1,0 0,1 0,-1-1,0 1,1 0,-1 0,0 0,1 0,-1 0,0 0,1 0,-1 0,0 0,1 0,-1 0,1 0,-1 0,0 1,1-1,-1 0,0 0,1 1,-1-1,1 0,-1 1,1-1,-1 1,1-1,-1 1,1-1,-1 1,1-1,0 1,-1-1,1 1,0 0,-1-1,1 1,0-1,0 1,0 0,-1-1,1 1,0 0,0 0,-3 8,1 0,0 1,0-1,1 1,0 0,0-1,1 1,1 0,-1 0,2-1,-1 1,1-1,1 1,0-1,0 0,1 0,0 0,0 0,1-1,1 0,-1 0,1 0,0 0,1-1,0 0,0-1,0 1,1-1,2 0,107 71,-116-76,0-1,0 1,0-1,0 1,1 0,-1-1,0 1,0 0,0 0,0 0,-1 0,1 0,0 0,0 0,-1 0,1 0,0 0,-1 0,1 1,-1-1,1 0,-1 0,0 1,0-1,1 0,-1 0,0 1,0-1,0 0,0 1,0-1,-1 0,1 0,0 1,-1-1,1 0,-1 0,1 0,-1 1,1-1,-1 0,0 0,0 0,1 0,-1 0,0 0,0 0,0 0,0-1,0 1,0 0,0-1,-1 1,0 0,-14 7,-1-1,1-1,-1 0,-1-1,1-1,-1-1,1 0,-1-2,-17 1,-66-2,100 0,0 0,0 0,1 0,-1 0,0 0,0 0,0 0,0 0,0 0,1-1,-1 1,0 0,0 0,0-1,1 1,-1 0,0-1,0 1,1-1,-1 1,0-1,1 0,-1 1,1-1,-1 1,1-1,-1 0,1 0,-1 1,1-1,0 0,-1 0,1 0,0 1,0-1,-1 0,1 0,0 0,0 0,0 1,0-1,0 0,0 0,0 0,1 0,-1 1,0-1,0 0,1 0,-1 0,0 1,1-1,-1 0,1 0,-1 1,1-1,0 0,37-37,2 7,-13 11,-1-1,0-1,-2-1,18-22,-36 38,-1 0,0-1,0 1,-1-1,0 0,0 0,0-1,-1 1,-1-1,0 1,0-1,0 0,-1 0,0 0,-1 0,0 0,-1 0,0 0,0 0,-1-3,0 6,1 1,-1 0,1 0,-2 0,1 0,0 0,-1 0,0 0,0 1,-1 0,1-1,-1 1,0 1,0-1,0 0,0 1,-1 0,1 0,-1 0,0 1,0-1,0 1,0 0,0 1,0-1,-1 1,1 0,-1 0,1 1,-1 0,-4 0,7 0,1 1,0 0,0 0,0-1,0 1,0 0,0 1,0-1,0 0,0 1,1-1,-1 1,0-1,1 1,-1 0,1-1,0 1,0 0,-1 0,1 0,1 0,-1 0,0 1,0-1,1 0,-1 0,1 0,0 1,-1-1,1 0,0 1,9 72,7-43,1-3</inkml:trace>
  <inkml:trace contextRef="#ctx0" brushRef="#br0" timeOffset="144561.087">24380 6196,'0'2,"0"7,0 12,0 11,-2 9,-1 6,0 4,1 1,0-3,1-4,1-6,0-7,0-7,0-10,0-10,0-12,0-9,0-3</inkml:trace>
  <inkml:trace contextRef="#ctx0" brushRef="#br0" timeOffset="144827.452">24380 6235,'0'-4,"0"3,-1-1,1 1,-1-1,1 1,0-1,0 0,0 1,0-1,0 1,0-1,0 1,0-1,0 0,1 1,-1-1,1 1,-1-1,1 1,0-1,0 1,-1 0,1-1,0 1,0 0,0 0,1 0,-1-1,0 1,0 0,0 0,1 1,-1-1,1 0,-1 0,1 1,-1-1,1 1,-1-1,1 1,7 2,-1 0,0 1,0 0,0 1,0 0,0 0,-1 1,0 0,0 0,5 5,-3-4,12 8,0 1,-1 1,-1 0,0 1,-2 1,0 1,-1 1,0 0,-2 1,-1 1,0 0,2 7,-14-24,1 1,-1 0,0-1,0 1,-1 0,0 0,0-1,0 1,-1 0,0 0,0-1,0 1,0-1,-1 1,0-1,0 1,-1-1,0 0,0 0,0 0,0 0,-1-1,1 0,-1 1,0-1,-1 0,1-1,-1 1,-4 2,-6 3,0 0,0-1,0 0,-1-1,-1-1,1-1,-1 0,0-1,-9 1,-20-1,7-4</inkml:trace>
  <inkml:trace contextRef="#ctx0" brushRef="#br0" timeOffset="145489.053">24156 5642,'-26'-1063,"22"976,-4 1,-4 0,-4 1,-11-26,7 58,20 53,0 1,0-1,0 0,0 1,0-1,0 1,0-1,0 0,0 1,0-1,0 0,0 1,0-1,0 1,0-1,0 0,0 1,0-1,0 0,-1 1,1-1,0 0,0 1,0-1,-1 0,1 0,0 1,-1-1,1 0,0 0,0 1,-1-1,1 0,0 0,-1 0,1 0,0 1,-1-1,1 0,-1 0,1 0,0 0,-1 0,1 0,0 0,-1 0,1 0,0 0,-1 0,1 0,-1 0,1 0,0-1,-1 1,1 0,0 0,-1 0,1 0,0-1,-1 1,1 0,0 0,0-1,-1 1,-1 33,4-8</inkml:trace>
  <inkml:trace contextRef="#ctx0" brushRef="#br0" timeOffset="154365.623">17577 9670,'121'-322,"-115"308,0 40,-9 391,-10-316,12-97,0 0,0 0,-1-1,1 1,-1 0,0-1,0 1,0-1,0 1,-1-1,0 0,1 0,-1 0,0 0,0-1,0 1,-1-1,1 0,-1 0,1 0,-1 0,0-1,-2 2,4-3,0 1,0-1,0 0,0 0,0 0,0 0,0 0,0 0,0 0,0-1,0 1,0-1,0 1,0-1,0 0,1 0,-1 0,0 0,0 0,1 0,-2-1,3 1,1 0,-1 0,1 0,-1 0,1 0,-1 1,1-1,0 0,-1 0,1 1,0-1,0 0,0 1,-1-1,1 0,0 1,0-1,0 1,0 0,0-1,0 1,0 0,0 0,0-1,0 1,0 0,0 0,0 0,0 0,0 0,0 0,0 1,0-1,251-10,-215 8</inkml:trace>
  <inkml:trace contextRef="#ctx0" brushRef="#br0" timeOffset="155025.354">18221 9460,'-15'7,"1"2,0 0,0 0,1 1,0 1,1 0,0 1,1 0,0 1,1 0,0 1,1 0,1 0,0 1,1 0,1 1,0-1,1 1,1 0,0 1,1-1,0 12,2-25,0 0,0 0,1 0,-1 1,1-1,0 0,0 1,0-1,0 0,1 0,-1 1,1-1,0 0,0 0,0 0,0 0,1 0,-1 0,1 0,0 0,0 0,0-1,0 1,0-1,0 1,1-1,-1 0,1 0,0 0,-1 0,1-1,0 1,0-1,0 1,0-1,0 0,3 0,5-2,1-1,0 0,-1-1,0-1,1 1,-2-2,1 1,0-2,-1 1,0-2,0 1,-1-1,1-1,-2 1,1-2,1-2,4-2,-1-1,0-1,-1 0,-1 0,-1-1,0-1,-1 0,0 0,-2-1,0 0,-1 0,-1-1,0 1,-2-1,0 0,-1 0,-1-1,-1 1,-1 0,0 0,-1 0,-1 0,-1 0,-2-3,5 18,1 0,-1 0,0-1,0 1,-1 0,1 1,-1-1,0 0,0 0,-1 1,1-1,-1 1,1 0,-1-1,0 1,0 1,0-1,-1 0,1 1,-1 0,1-1,-1 1,0 1,0-1,0 1,0-1,0 1,0 0,0 0,0 1,-1-1,1 1,0 0,0 0,-1 1,1-1,0 1,0 0,-1 0,-6 7,0 0,1 0,0 1,0 0,1 0,0 2,1-1,0 1,0 0,1 0,1 1,0 0,1 0,0 0,1 1,0 0,1 0,0 0,1-1,1-1,0 1,0 0,1-1,1 1,0 0,0-1,2 1,-1-1,1 0,1 0,0 0,0 0,1 0,1-1,0 0,0 0,1 0,0-1,0 0,1-1,0 0,3 2,73 65,-61-57,-1 1,0 1,-2 1,0 1,5 10,-21-28,-1 1,0-1,-1 1,1 0,-1 0,0 0,0 0,-1 0,1 0,-1 1,0-1,-1 0,1 2,-3 6</inkml:trace>
  <inkml:trace contextRef="#ctx0" brushRef="#br0" timeOffset="155889.162">19024 9420,'0'0,"21"-10,0 0,1 2,0 1,0 0,0 2,19-3,-39 8,0-1,0 1,1 0,-1-1,0 1,0 0,0 0,0 1,0-1,0 0,0 1,0-1,0 1,0-1,0 1,0 0,0 0,0 0,0 0,-1 0,1 1,0-1,-1 0,1 1,-1-1,0 1,1 0,-1-1,0 1,0 0,0 0,0 0,0-1,0 1,-1 0,1 0,-1 1,1-1,-1 0,0 0,0 0,0 0,0 0,0 0,0 0,-1 0,1 0,-1 2,-6 15,0-1,-1-1,-1 1,-1-1,0-1,-1 0,-1 0,0-1,-10 8,18-18,-140 156,142-160,1 0,-1 0,1 0,-1 0,1 0,0 0,-1 0,1 1,0-1,0 0,0 1,0-1,0 0,0 1,0-1,1 1,-1 0,0-1,1 1,-1 0,1-1,0 1,-1 0,1-1,0 1,0 0,0 0,0-1,1 1,-1 0,0-1,1 1,-1 0,1-1,-1 1,1 0,0-1,0 1,0-1,0 1,0-1,0 0,0 1,0-1,1 0,0 1,8 0,1 0,-1-1,0 0,1-1,0 0,-1-1,0 0,1 0,-1-1,3-1,-1 1,260-66,-216 50</inkml:trace>
  <inkml:trace contextRef="#ctx0" brushRef="#br0" timeOffset="156460.627">19708 9314,'-11'2,"0"0,0 0,1 1,-1 1,0 0,1 0,0 1,0 0,0 1,1 0,0 1,0 0,0 0,1 0,0 1,1 1,0-1,0 1,1 1,0-1,0 1,1 0,0 0,1 0,0 1,1 0,0 0,1 0,0 0,1 0,0 0,0 0,2 0,0 11,-1-17,0 0,1-1,0 1,-1 0,2 0,-1-1,0 1,1 0,0-1,0 0,0 1,1-1,-1 0,1 0,0 0,0-1,1 1,-1-1,1 1,0-1,-1 0,1-1,1 1,-1-1,0 1,1-1,-1-1,1 1,-1-1,1 1,0-1,0-1,-1 1,1-1,0 0,0 0,0 0,0 0,0-1,8-3,0-1,0 0,-1-1,1 0,-1-1,-1-1,1 0,-1 0,-1-1,1 0,-2-1,1-1,-1 1,-1-1,0 0,0-1,-1 0,5-13,-5 11,1 1,-2-2,0 1,-1-1,0 0,-1 0,-1 0,0-1,-1 1,-1-1,0 1,-1-1,-1 0,-1 1,0-1,-1 1,0 0,-1 0,-1 0,0 0,-1 1,-1-1,0 2,-1-1,-1 1,0 0,-6-6,10 14,0 1,0 0,0 0,-1 0,0 0,1 1,-1 0,0 1,-1-1,-5-1,10 3,0 1,-1 0,1-1,0 1,-1 0,1 0,0 0,-1 0,1 1,0-1,-1 0,1 1,0 0,0 0,0-1,0 1,-1 0,1 1,0-1,1 0,-1 1,0-1,0 1,1-1,-1 1,0 0,1 0,0 0,-1 0,1 0,0 0,0 0,-4 14,0 0,1 0,1 0,0 1,1 0,1-1,1 1,0 0,1 0,3 15,-3-19,2 28,2 0,2 0,1-1,3 0,1 0,1-1,3-1,19 36,-28-61,0-1,1 0,1-1,0 0,0 0,1-1,1 0,-1 0,2-1,-1-1,1 0,0-1,10 5,-7-7</inkml:trace>
  <inkml:trace contextRef="#ctx0" brushRef="#br0" timeOffset="157245.77">19458 10039,'0'2,"2"5,1 11,2 13,1 15,-2 15,2 13,-1 12,-1 9,-1 6,-2 4,0 3,0-3,-4-7,0-9,-2-11,0-19</inkml:trace>
  <inkml:trace contextRef="#ctx0" brushRef="#br0" timeOffset="157800.288">18156 10315,'-3'23,"-2"20,-1 18,-1 18,0 13,1 8,2 5,2 1,-1 0,-1-4,1-9,1-11,1-20</inkml:trace>
  <inkml:trace contextRef="#ctx0" brushRef="#br0" timeOffset="158398.69">21077 9367,'16'0,"14"0,1 0</inkml:trace>
  <inkml:trace contextRef="#ctx0" brushRef="#br0" timeOffset="158627.077">21840 9367</inkml:trace>
  <inkml:trace contextRef="#ctx0" brushRef="#br0" timeOffset="158795.626">22736 9341,'11'0,"4"0</inkml:trace>
  <inkml:trace contextRef="#ctx0" brushRef="#br0" timeOffset="158957.245">22946 9289,'2'2,"5"1,2-1</inkml:trace>
  <inkml:trace contextRef="#ctx0" brushRef="#br0" timeOffset="160943.279">24130 8999,'-3'1,"0"1,0-1,0 1,0-1,1 1,-1 0,0 0,1 1,-1-1,1 0,0 1,0-1,0 1,0 0,0 0,1 0,-1 0,1 0,0 0,0 0,0 0,0 0,0 1,1-1,-1 4,0-4,1 1,-1 0,1 0,-1 0,1 0,1-1,-1 1,0 0,1 0,0 0,0-1,0 1,0 0,1-1,-1 1,1-1,0 1,0-1,0 0,1 0,-1 0,1 0,-1 0,1-1,0 1,0-1,0 0,107 66,-89-57,0 0,-1 1,0 2,-1 0,0 1,2 4,-19-18,0 1,0-1,0 1,0-1,0 1,-1 0,1 0,0 0,-1 0,0 0,1 0,-1 1,0-1,0 0,0 1,-1-1,1 1,0-1,-1 0,0 1,1 0,-1-1,0 1,0-1,-1 1,1-1,0 1,-1-1,0 1,1-1,-1 0,0 1,0-1,0 0,-1 0,1 0,-1 1,1-1,-1-1,1 1,-1 0,-1 1,-9 3,1-1,-1 1,0-2,-1 0,1 0,-1-1,0-1,0 0,1-1,-1 0,0-1,-3-1,12 2,-1-1,1 1,0-1,0 0,-1-1,1 1,0-1,0 0,0 0,0 0,-1 0,2-1,-1 1,0-1,0 0,0 0,1-1,-1 1,1-1,0 0,0 0,0 0,0 0,0 0,1-1,0 1,-1-1,1 0,0 1,1-1,-1 0,1 0,0 0,0-1,0 1,0 0,0-3,5-4,0 0,1 0,0 0,0 1,1 0,1 0,0 0,0 1,0 0,1 0,1 1,4-4,0-2,10-10,-1 4,-1-2,-1 0,-1-2,-1 0,-1-1,-1 0,-1-1,6-18,-10-15,-11 57,0 1,0-1,0 1,0-1,0 1,-1-1,1 1,0-1,-1 1,1-1,-1 1,1 0,-1-1,0 1,0 0,1 0,-1-1,0 1,0 0,0 0,0 0,-1 0,1 0,0 0,0 1,0-1,-1 0,1 1,0-1,-1 0,1 1,-1 0,1-1,-1 1,1 0,-1 0,1 0,-1 0,-6 1,0 1,0 1,0-1,0 2,1-1,-1 1,1 0,0 0,0 1,0 0,1 0,0 1,0-1,0 1,0 1,1-1,0 1,1 0,-1 1,1-4,1 0,0 1,0-1,1 0,-1 1,1 0,0-1,0 1,0 0,1 0,0 0,0 0,0 0,1 0,-1 1,1-1,0 0,1 0,-1 0,1 0,0 1,0-1,1 0,0-1,0 1,0 0,1 1,11 7</inkml:trace>
  <inkml:trace contextRef="#ctx0" brushRef="#br0" timeOffset="161733.177">24775 8881,'-22'22,"0"1,2 1,1 1,1 1,1 0,1 1,1 1,2 1,1 0,1 0,1 1,-2 19,10-45,1 0,-1 1,1-1,0 0,1 0,-1 1,1-1,0 0,0 1,0-1,0 0,1 1,0-1,0 0,0 0,0 1,0-1,1 0,0 0,0-1,0 1,1 0,-1-1,1 1,0-1,0 0,0 0,0 0,0 0,1 0,-1-1,1 1,0-1,0 0,0 0,1 0,5-2,0-1,1 0,-1 0,0-1,-1 0,1-1,0 0,-1-1,1 0,-1 0,0-1,0 0,-1-1,0 1,0-2,0 1,0-1,-1 0,-1-1,2-2,12-10,-2-2,0 0,-2-1,0 0,-2-2,0 0,-2 0,-1-1,-1 0,-1-1,-1-1,-2 1,-1-1,-1 0,-1 0,-1-10,-2 25,-1 1,0 0,-1 0,-1 0,0 0,0 0,-1 0,-3-3,6 11,0 1,-1 0,1 0,-1 0,0 1,0-1,0 0,0 1,0-1,0 1,-1 0,0-1,1 1,-1 0,0 1,0-1,0 0,0 1,0 0,0 0,0 0,0 0,-1 0,1 1,0-1,-1 1,1 0,0 0,-1 0,1 0,0 1,-3 0,-3 3,1 0,-1 1,1 0,0 1,0 0,1 0,-1 1,1 0,1 0,-1 0,1 1,1 0,-1 0,2 1,-1-1,1 1,0 0,1 1,0-1,0 0,1 1,0 0,1-1,0 10,-1-4,1 0,1 0,1 0,0-1,1 1,1 0,0-1,1 1,0-1,1 0,1 0,0-1,4 7,16 24,2-1,2-1,11 9,-12-15,127 180,-141-192</inkml:trace>
  <inkml:trace contextRef="#ctx0" brushRef="#br0" timeOffset="162278.447">24657 9841,'-8'58,"-8"201,12 0,12 7,-1 23,13 38,-17-301</inkml:trace>
  <inkml:trace contextRef="#ctx0" brushRef="#br0" timeOffset="162674.905">24327 10605,'116'272,"-112"-259,1-1,1 0,0 0,0-1,2 0,-1 0,1 0,1-1,0 0,0-1,1 0,0 0,0-1,1-1,0 1,1-2,-1 0,3 1,-8-8,0 1,0-1,0 0,0-1,0 1,0-1,0 0,0-1,-1 1,1-1,-1 0,0-1,0 1,0-1,0 0,-1 0,1 0,-1-1,0 0,0 0,-1 0,0 0,0 0,0-1,0 1,-1-1,0 0,18-39,-2-1,-2 0,-3-1,-1-1,1-18,15-60,-18 89</inkml:trace>
  <inkml:trace contextRef="#ctx0" brushRef="#br0" timeOffset="163590.967">19129 10605,'105'113,"-73"-74,9 12,2-1,40 34,-80-81,-1 0,1 0,0 0,0 0,0 0,0 0,0-1,1 0,-1 0,1 0,-1 0,1 0,0 0,0-1,0 0,0 0,0 0,0 0,0-1,0 0,0 0,0 0,0 0,0 0,0-1,0 0,0 0,0 0,0 0,0 0,0-1,-1 0,4-1,13-17,0 0,-1-1,0-1,-2-1,-1 0,7-16,80-149,-77 132</inkml:trace>
  <inkml:trace contextRef="#ctx0" brushRef="#br0" timeOffset="164161.139">17932 10723,'24'51,"3"-1,2-1,2-1,35 40,-64-85,0 0,0 0,0 0,1 0,-1-1,1 1,-1-1,1 0,0 1,0-1,0 0,0-1,0 1,0-1,0 1,1-1,-1 0,1 0,-1 0,1-1,-1 1,1-1,-1 0,1 0,-1 0,1 0,-1-1,1 1,-1-1,1 0,-1 0,1 0,-1-1,0 1,2-2,16-14,-1-1,-1-1,0 0,-1-2,12-18,-14 18,67-90,-48 61</inkml:trace>
  <inkml:trace contextRef="#ctx0" brushRef="#br0" timeOffset="165211.354">17589 5063,'2'14,"0"-1,1 0,0 1,1-2,1 1,0 0,0-1,7 10,-7-10,1-1,0 1,0-2,1 1,1-1,-1 0,2 0,-1-1,1 0,1-1,0 1,0-2,0 0,1 0,0-1,1 0,-1-1,1 0,0-1,0 0,8 0,-14-4,0 0,0-1,0 0,-1 0,1-1,0 0,-1 0,1 0,-1 0,1-1,-1 0,0 0,0-1,-1 1,1-1,-1 0,1 0,-1-1,1-1,60-98,-20-3,-28 58</inkml:trace>
  <inkml:trace contextRef="#ctx0" brushRef="#br0" timeOffset="165593.337">18432 5025,'0'9,"0"11,0 12,2 7,6 4,5-1,7-4,6-5,4-9,6-8,6-12,5-12,3-13,0-11,-4-11,-6-10,-8 5</inkml:trace>
  <inkml:trace contextRef="#ctx0" brushRef="#br0" timeOffset="166592.241">23894 4774,'28'54,"-22"-47,5 7,0 0,2-1,-1-1,2 0,-1-1,2 0,-1-1,2-1,-1 0,1-1,12 3,-20-7,1-1,1 0,-1-1,0 0,0-1,1 0,-1 0,1-1,-1 0,1-1,-1 0,1 0,-1-1,0 0,0-1,0 0,0 0,0-1,-1 0,1-1,-1 0,5-4,5-8,-1-1,-1-1,0 0,-1-1,-1-1,-2-1,0 1,-1-2,-1 0,5-15,21-42,-19 46</inkml:trace>
  <inkml:trace contextRef="#ctx0" brushRef="#br0" timeOffset="169208.979">15471 5629,'-9'0,"0"0,0 0,0 1,0 0,0 0,0 1,0 0,1 1,-1 0,1 0,0 1,0 0,0 0,0 1,1 0,0 0,0 1,0 0,1 0,-1 1,1 0,1 0,0 0,-4 7,5-9,1 0,0 0,0 0,0 1,1-1,0 1,0 0,0-1,1 1,-1 0,2 0,-1 0,1 0,-1 0,2 0,-1 0,1 0,0 0,0 0,0 0,1 0,0-1,0 1,0-1,1 1,0-1,0 0,1 0,-1 0,1 0,0-1,0 1,0-1,1 0,0 0,1 0,12 3,1-1,0 0,0-1,1-1,0-1,-1-1,1-1,0-1,0 0,3-2,-10 3,0-1,0-1,0 0,1-1,-1 0,0-1,-1-1,1 0,-1 0,1-2,-2 1,12-8,-20 10,1-1,-1 1,1-1,-1-1,0 1,-1 0,1-1,-1 1,0-1,0 1,0-1,-1 0,1 0,-1 0,-1 0,1 0,-1 0,1-1,-1 1,-1 0,1 0,-1 0,0 0,0-2,-2-3,1-1,-2 0,1 1,-1 0,-1 0,0 0,0 0,-1 1,0 0,-7-8,7 11,0 0,-1 1,1-1,-1 1,0 1,0-1,-1 1,1 0,-1 1,0 0,0 0,0 1,0 0,-1 0,1 1,-1 0,1 0,-1 1,1 0,0 1,-1 0,1 0,-1 1,1 0,0 0,0 1,0 0,0 1,1-1,-1 1,1 1,0-1,0 2,0 0,-27 23,7 0</inkml:trace>
  <inkml:trace contextRef="#ctx0" brushRef="#br0" timeOffset="169710.662">15496 5590,'0'-18,"0"-12,0-13,0-8,0-8,0-8,-2-8,-1-7,-2-3,-4-1,-4 4,-3 6,-2 12,3 12,3 13,7 15,3 14,3 9</inkml:trace>
  <inkml:trace contextRef="#ctx0" brushRef="#br0" timeOffset="170613.292">15787 6656,'-62'0,"0"2,0 3,-19 6,61-8,1 2,0 0,1 1,-1 1,1 0,0 2,1 0,0 1,0 0,1 1,1 1,-8 8,16-14,1 1,-1-1,1 1,1 0,-1 1,1-1,1 1,-1 0,1 0,1 0,-1 1,2 0,-1-1,1 1,0 0,1 0,0 0,0 0,1 0,0 0,1 1,0-1,1 0,-1 0,2-1,-1 1,1 0,0-1,1 0,0 1,4 4,6 0,0 0,1-1,0-1,1-1,0 0,0 0,1-2,1 0,-1-1,1-1,0-1,1 0,-1-2,1 0,0 0,0-2,0-1,1 0,-6 1,0-1,0 0,0-1,1 0,-1-1,0-1,0 0,8-4,5-5</inkml:trace>
  <inkml:trace contextRef="#ctx0" brushRef="#br0" timeOffset="170915.299">15458 6959,'203'-27,"-95"18,-106 10,0-1,0 0,0 1,-1-1,1 1,0 0,-1-1,1 1,0 0,-1 0,1 0,-1 0,1 0,-1 1,0-1,0 0,1 1,-1-1,0 0,0 1,0 0,0-1,-1 1,1 0,0-1,-1 1,1 0,-1 0,1-1,-1 1,0 0,0 0,0 0,0 0,-9 67,7-59,-4 13,3-12,0 0,1 0,0 0,1 0,0 0,1 0,0 1,1-1,1 6,2-2</inkml:trace>
  <inkml:trace contextRef="#ctx0" brushRef="#br0" timeOffset="172710.952">15221 6445,'21'-8,"278"-28,149-50,-408 75,-48 16,7-3</inkml:trace>
  <inkml:trace contextRef="#ctx0" brushRef="#br0" timeOffset="174076.857">15247 4695,'40'-5,"-56"0,-265 2,249 3,-63 2,-1-4,0-4,1-5,-69-17,125 21,35 8,5 2</inkml:trace>
  <inkml:trace contextRef="#ctx0" brushRef="#br0" timeOffset="174429.428">14273 4195,'0'13,"0"14,0 13,0 14,0 13,2 10,3 6,6 3,2-1,2-3,0-7,0-7,0-8,-3-10,-3-12,-4-9,-2-10</inkml:trace>
  <inkml:trace contextRef="#ctx0" brushRef="#br0" timeOffset="174759.544">14365 4248,'-15'13,"-15"14,-11 11,-8 8,-3 5,-1 3,3 1,7-4,9-7,7-8,9-8,8-9</inkml:trace>
  <inkml:trace contextRef="#ctx0" brushRef="#br0" timeOffset="174961.007">14273 4497,'-18'16,"-13"12,-5 7,-3 6,2 3,4 2,4 0,8-2,7-1,7-6,3-7,3-8</inkml:trace>
  <inkml:trace contextRef="#ctx0" brushRef="#br0" timeOffset="175210.373">14313 4827,'-21'18,"-12"14,-8 10,-2 3,3-1,5-1,7-4,7-6,9-7,7-7,10-7,4-6</inkml:trace>
  <inkml:trace contextRef="#ctx0" brushRef="#br0" timeOffset="175460.457">14391 5025,'-13'15,"-10"10,-4 8,-3 2,2 0,3-4,6-3,9-6,12-6,6-7</inkml:trace>
  <inkml:trace contextRef="#ctx0" brushRef="#br0" timeOffset="175628.572">14497 5169,'-12'18,"-9"15,-9 8,-3 7,-4 1,4-3,4-7,7-10</inkml:trace>
  <inkml:trace contextRef="#ctx0" brushRef="#br0" timeOffset="178289.36">14457 8473,'-1'0,"0"0,0 1,0-1,1 0,-1 1,0-1,0 1,1-1,-1 1,0-1,1 1,-1 0,0-1,1 1,-1 0,1 0,-1-1,1 1,0 0,-1 0,1 0,0-1,-1 1,1 0,0 0,0 0,0 0,0 0,0 0,0-1,0 1,0 0,0 0,0 0,1 0,-1 0,0 0,0-1,1 1,-1 0,1 0,-1-1,1 1,-1 0,1 0,-1-1,1 1,0 0,-1-1,1 1,0-1,-1 1,1-1,0 1,0-1,0 0,-1 1,1-1,0 0,0 0,0 1,0-1,0 0,15 10,1 0,0-1,0 0,1-2,-1 0,11 2,-12-5,0 2,-1 0,1 0,-1 2,0 0,-1 0,0 2,0-1,-1 2,-10-8,0 0,0 0,0 1,0-1,0 1,-1 0,0 0,0 0,0 0,0 0,0 0,-1 0,0 1,0-1,0 1,-1-1,1 1,-1-1,0 1,0-1,-1 1,1-1,-1 0,0 1,0-1,0 0,-1 1,0-1,0 0,0 0,0 0,-5 8,-1 0,-1 0,0-1,0 0,-1-1,0 0,-1 0,0-1,-4 1,-173 96,157-91,-7 9,36-18</inkml:trace>
  <inkml:trace contextRef="#ctx0" brushRef="#br0" timeOffset="178812.892">15207 8564,'-20'62,"10"-84,7 16,-1 1,1-1,-1 1,0 1,0-1,-1 0,0 1,1 0,-1 0,-1 0,1 1,0 0,-1 0,0 0,0 1,1 0,-2 0,1 0,0 1,0-1,0 2,-1-1,1 1,0 0,-1 0,1 0,0 1,0 0,-1 1,1-1,0 1,0 0,0 1,1-1,-1 1,0 0,1 1,0-1,0 1,0 0,0 1,1-1,-2 3,2-2,1 1,0 0,0 0,1 0,-1 0,1 1,1-1,-1 1,1-1,0 1,1-1,-1 1,1 0,1-1,-1 1,1 0,0-1,1 1,0-1,0 0,0 1,0-1,1 0,2 2,0 1,0 0,1 0,0-1,0 0,1 0,0 0,0-1,1 0,0 0,0-1,1 0,0-1,0 0,0 0,4 0,1-1,1-1,0 0,1-1,-1-1,0-1,0 0,1-1,-1 0,0-1,0-1,0-1,0 0,-1-1,1 0,-1-1,0-1,-1 0,0-1,0 0,0-1,21-14</inkml:trace>
  <inkml:trace contextRef="#ctx0" brushRef="#br0" timeOffset="179307.643">15510 8433,'-13'146,"8"-83,1-34,1 0,2 0,1 1,1-1,2 3,-2-29,-1-1,1 1,0-1,0 1,0 0,0-1,0 0,0 1,1-1,-1 0,1 1,0-1,-1 0,1 0,0-1,0 1,0 0,1 0,-1-1,0 0,0 1,1-1,-1 0,1 0,-1 0,1 0,0-1,-1 1,1-1,0 0,-1 1,1-1,0-1,0 1,94-17,14-13,-99 28,-1-1</inkml:trace>
  <inkml:trace contextRef="#ctx0" brushRef="#br0" timeOffset="179593.877">15891 8473,'0'13,"0"14,0 8,0 8,0 6,0 0,0-1,0-1,0-8,3-7,2-10,3-8,0-6</inkml:trace>
  <inkml:trace contextRef="#ctx0" brushRef="#br0" timeOffset="179939.952">16155 8459,'-8'13,"0"-1,-1 1,-1-2,1 1,-2-1,0-1,0 0,-1 0,0-2,-13 9,16-11,7-5,-1-1,1 1,0 1,0-1,0 0,0 0,0 1,0-1,0 1,0 0,1 0,-1-1,0 1,1 0,0 0,-1 0,1 1,0-1,0 0,0 0,1 1,-1-1,0 0,1 1,0-1,-1 1,1-1,0 1,0-1,0 1,1-1,-1 0,1 1,-1-1,1 1,0-1,0 0,0 0,0 1,0-1,10 10,0 0,1-1,0-1,0 1,1-2,1 0,0-1,0 0,0-1,1-1,0 0,1-1,-1 0,14 1,162 22,-159-26</inkml:trace>
  <inkml:trace contextRef="#ctx0" brushRef="#br0" timeOffset="180778.854">14325 8788,'-83'13,"-55"-4,-1-6,0-6,-79-14,36 4,-186-7,-1 16,-46 19,-77 41,-263 73,494-81,200-37,85-4,-12-2</inkml:trace>
  <inkml:trace contextRef="#ctx0" brushRef="#br0" timeOffset="181355.319">11799 8577,'0'4,"0"0,1-1,-1 1,1 0,0-1,0 1,0-1,1 1,-1-1,1 0,0 1,0-1,0 0,0 0,1 0,-1-1,1 1,0 0,-1-1,1 0,0 0,1 0,-1 0,0 0,0-1,1 1,-1-1,1 0,0 0,-1 0,1 0,0-1,0 1,106 24,-82-21,-1 2,0 0,0 2,-1 1,11 6,-33-13,0 0,0 0,0 0,0 0,0 0,0 1,-1 0,1 0,-1 0,0 0,0 0,0 1,0-1,-1 1,1 0,-1 0,0 0,0 0,0 0,-1 0,0 1,1-1,-1 1,-1-1,1 0,-1 1,0 0,0-1,0 1,0-1,-1 1,0-1,0 0,0 1,0-1,-2 4,-10 12,-1 0,0 0,-2-2,0 0,-1-1,0 0,-2-2,0 0,-11 6,20-13,-130 95,80-60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8:50.52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26,'13'1,"1"0,-1 2,0 0,0 0,0 1,0 1,-1 0,1 1,2 2,-8-4,-1 0,0 0,0 1,0 0,-1 0,1 0,-1 1,0 0,-1 0,1 0,-1 0,-1 1,1 0,-1 0,0 0,-1 0,0 0,0 0,0 1,-1-1,0 1,0-1,-1 1,0 0,0-1,-1 1,0-1,-1 1,1-1,-1 0,-1 1,1-1,-1 0,-8 15,-1-1,0 0,-2-1,0-1,-1 0,-1 0,-18 14,-52 66,84-97,0-1,0 1,1 0,-1 0,0-1,1 1,-1 0,1 1,-1-1,1 0,0 0,0 0,0 1,0-1,1 0,-1 1,1-1,-1 1,1-1,0 1,0-1,0 1,0-1,0 1,0-1,1 1,0-1,-1 1,1-1,0 0,0 1,0-1,0 0,0 0,1 0,-1 0,1 0,0 0,-1 0,1 0,0-1,0 1,0-1,1 2,17 2,1 0,-1-1,1-1,-1-1,1-1,0-1,0-1,19-2,-39 3,176-29,-135 15</inkml:trace>
  <inkml:trace contextRef="#ctx0" brushRef="#br0" timeOffset="203.416">0 342,'13'-2,"16"-1,17 0,15 1,14-2,9 0,2-2,-5-2,-16 1</inkml:trace>
  <inkml:trace contextRef="#ctx0" brushRef="#br0" timeOffset="451.801">658 78,'-2'11,"-8"70,3 2,4 53,2-126,1 1,0-1,1 0,1 0,-1 0,2 0,-1 0,1 0,1-1,0 1,0-1,0 0,2 0,-1-1,1 1,0-1,1-1,-1 1,2-1,-1 0,1 0,0-1,0 0,1-1,6 4,0-4,-1 0,1-1,-1-1,1 0,0-1,0 0,1-2,-1 0,0 0,0-1,0-1,0-1,0 0,7-3,13-7</inkml:trace>
  <inkml:trace contextRef="#ctx0" brushRef="#br0" timeOffset="618.354">513 382,'23'-3,"20"0,16 0,15-1,7-1,2-1,-7-2,-17 0</inkml:trace>
  <inkml:trace contextRef="#ctx0" brushRef="#br0" timeOffset="808.858">658 13,'15'-3,"22"0,22 1,20-1,16 2,9 2,-13 1</inkml:trace>
  <inkml:trace contextRef="#ctx0" brushRef="#br0" timeOffset="1087.11">1526 144,'-15'-7,"-1"2,0 0,0 0,0 1,0 1,-1 1,1 1,-1 0,0 1,1 0,-1 2,1 0,-1 0,1 2,0 0,-3 2,7-2,0 2,0-1,1 1,-1 1,1 0,1 1,-1 0,1 0,1 1,0 1,0-1,-5 9,9-11,0-1,1 1,0 0,1 0,-1 1,1-1,1 1,-1 0,1-1,1 1,-1 0,1 0,1 0,0 0,0 0,0 0,1 0,0 0,1 0,0 0,0 2,6 5,1-1,-1 0,2-1,0 0,1 0,0-1,1 0,0-1,1-1,0 0,1 0,0-2,0 1,1-2,0 0,0-1,10 3,148 42,-96-35</inkml:trace>
  <inkml:trace contextRef="#ctx0" brushRef="#br0" timeOffset="1318.562">1921 605,'0'2,"-2"1,-1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8:48.4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41 103,'-2'22,"-1"19,-2 14,0 10,-2 6,1 2,1-1,1-5,2-8,1-9,0-11,1-12</inkml:trace>
  <inkml:trace contextRef="#ctx0" brushRef="#br0" timeOffset="232.378">81 182,'0'18,"2"12,8 13,8 8,13 4,10-1,7-2,1-6,1-7,-8-9,-5-10,-10-8</inkml:trace>
  <inkml:trace contextRef="#ctx0" brushRef="#br0" timeOffset="464.275">476 11,'-4'17,"-3"18,2 17,0 11,4 10,4 3,2 0,2-4,0-5,-1-8,-2-9,-2-13</inkml:trace>
  <inkml:trace contextRef="#ctx0" brushRef="#br0" timeOffset="1034.307">713 182,'-11'29,"1"1,2 1,1 0,2 0,0 0,2 1,2-1,1 1,3 27,-2-55,-1 13,2 0,0 0,0-1,2 0,0 1,6 13,-3-40,-5-228,-3-31,2 262,-2 2,0 0,0-1,1 1,0 0,1-1,-1 1,1 0,0-1,0 1,0 0,1 0,0 0,0 0,0 0,1 0,-1 1,1-1,0 1,0 0,1 0,-1 0,1 0,0 0,1 0,7 2,0-1,0 1,0 1,0 0,0 1,0 0,0 1,0 0,0 1,0 1,-1-1,1 2,-1 0,1 0,4 4,-1-2,0 1,-1 0,0 1,0 0,-1 1,0 1,4 5,-13-12,-1 0,0 0,0 0,0 0,-1 0,1 1,-1 0,1-1,-1 1,0 0,-1 0,1 0,-1 0,0 0,0 1,0-1,0 0,-1 1,0-1,1 0,-2 1,1-1,0 0,-1 0,0 1,0-1,0 0,-1 0,0 3,-7 5,0 1,0-1,-1 0,-1-1,0 0,0-1,-1 0,0-1,-1 0,-11 5,-13 12,-42 45,78-69,-1 0,0 1,1-1,0 1,-1-1,1 1,0-1,0 1,1-1,-1 1,0 0,1 0,0-1,0 1,-1 0,2 0,-1-1,0 1,0 0,1 0,0-1,-1 1,1 0,0-1,0 1,1-1,-1 1,0-1,1 0,0 0,-1 1,1-1,0 0,0 0,0-1,0 1,9 7,0-2,0 1,1-1,0-1,0 0,1-1,-1 0,1-1,0-1,1 0,3 0,23 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8:54.8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26T09:45:42.9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3620 557,'-21'213,"10"-32,8 1,7 0,22 119,46 298,-71-591,-1-6,0 0,0 0,0 0,0 0,0 0,0 0,1-1,-1 1,1 0,-1 0,1 0,0 0,-1 0,1 0,0-1,0 1,0 0,1-1,-1 1,0-1,1 1,-1-1,1 0,-1 0,1 1,-1-1,1 0,0 0,0 0,1 0,105-22,217 7,32-1,-1-3,1 16,87 21,-282-3,409 27,-383-40,91-13,-254 7,-25 3,0 0,-1 0,1-1,0 1,0 0,0 0,-1 0,1 0,0 0,0 0,0 0,-1-1,1 1,0 0,0 0,0 0,0-1,-1 1,1 0,0 0,0 0,0-1,0 1,0 0,0 0,0 0,0-1,0 1,0 0,0 0,0-1,0 1,0 0,0 0,0-1,0 1,0 0,0 0,0-1,0 1,0 0,0 0,0 0,0-1,0 1,1 0,-1 0,0 0,0-1,0 1,0 0,1 0,-1 0,0 0,-16-7</inkml:trace>
  <inkml:trace contextRef="#ctx0" brushRef="#br0" timeOffset="1235.197">3910 518,'875'-11,"843"-5,-1355 16,-334 0,-14-1,0 0,0 2,-1 0,1 1,-1 0,15 4,-27-4,1 0,-1-1,0 1,1 0,-1 0,0 1,-1-1,1 0,0 1,-1-1,1 1,-1-1,0 1,0 0,0 0,0-1,0 1,0 0,-1 0,0 0,1 0,-1 0,0 2,3 15,-1-5,-1 1,0-1,-1 1,-1-1,0 0,-1 1,-1-1,0 0,-1 0,-1-1,-5 13,-5 18,1 4,2 1,2 0,2 0,2 1,3 0,2 0,3 29,53 302,-8-84,-15-119,-32-178,0 0,1 0,-1 0,0 0,0-1,0 1,1 0,-1 0,0 0,1 0,-1-1,1 1,-1 0,1 0,0-1,-1 1,1 0,0-1,-1 1,1 0,0-1,0 1,-1-1,1 0,0 1,0-1,0 0,0 1,-1-1,1 0,0 0,0 0,0 0,1 1,6-5</inkml:trace>
  <inkml:trace contextRef="#ctx0" brushRef="#br0" timeOffset="10690.522">4647 2281,'0'2,"0"5,0 11,2 16,1 14,2 19,2 14,3 12,4 8,-1 3,0-1,0-7,0-8,0-11,-2-11,-3-10,-3-11,-3-12</inkml:trace>
  <inkml:trace contextRef="#ctx0" brushRef="#br0" timeOffset="11149.294">4660 2479,'4'1,"1"1,-1 0,0 0,0 0,0 0,0 1,0 0,-1 0,1 0,-1 0,0 0,0 1,0-1,0 1,0 0,-1 0,0 0,0 0,0 0,0 1,0-2,142 272,-143-275,0 1,0-1,0 1,0 0,0 0,0 0,0-1,0 1,-1 0,1 0,0 0,-1 0,1 0,-1 0,1 0,-1 0,1 1,-1-1,0 0,0 0,1 0,-1 0,0 0,0 1,0-1,0 0,0 0,-1 0,1 1,0-1,0 0,-1 0,1 0,-1 0,1 0,-1 0,1 0,-1 0,0 0,1 0,-1 0,0 0,0 0,0-1,0 1,0 0,0-1,0 1,0 0,0-1,0 1,0-1,0 0,-1 1,1 0,0-1,-1 1,1-1,0 0,-1 1,1-1,0 0,-1 0,1 0,-1 0,1 0,0 0,-1 0,1 0,-1 0,1-1,0 1,-1-1,1 1,0-1,-1 1,1-1,0 0,0 0,0 1,0-1,0 0,0 0,0 0,0 0,0 0,0-1,0 1,0 0,1 0,-1 0,1-1,-1 1,1 0,-1-1,1 1,0-1,-1 1,1 0,0-1,0 1,0-2,5-18,2-2</inkml:trace>
  <inkml:trace contextRef="#ctx0" brushRef="#br0" timeOffset="12051.515">5107 2413,'-62'109,"-77"154,122-210,17-53,1 0,-1 1,1-1,-1 0,1 0,0 1,-1-1,1 0,-1 0,1 0,0 0,-1 0,1 0,-1 0,1 0,0 0,-1 0,1-1,-1 1,1 0,-1 0,1 0,0-1,-1 1,1 0,-1-1,1 1,-1 0,1-1,-1 1,0-1,1 1,-1-1,0 1,1-1,-1 1,0-1,1 1,-1-1,0 1,0-1,1 0,23-31,0-2,-2 0,-1-2,14-35,-33 66,110-276,-89 246,-22 35,0 0,0 1,0-1,0 0,0 1,0-1,0 1,0-1,0 1,0 0,-1-1,1 1,0 0,0 0,-1-1,1 1,0 0,-1 0,1 0,-1 0,1 0,-1 0,0 0,1 0,-1 0,0 0,1 0,-1 0,0 0,0 0,0 0,0 0,0 0,0 1,8 175,-9-125,-8 492,20-79,-1-254,4 516,-14-163,10-485,-17-68,-1-13</inkml:trace>
  <inkml:trace contextRef="#ctx0" brushRef="#br0" timeOffset="12905.232">4712 3624,'14'-103,"-9"91,0 35,43 363,-9-68,-14 1,-14 2,-16 59,-18 181,22-525,1-33,0-4</inkml:trace>
  <inkml:trace contextRef="#ctx0" brushRef="#br0" timeOffset="13634.657">5213 5058,'-10'95,"5"0,5 75,1-148,5 227,-5 342,-47 64,43-626,-1-10</inkml:trace>
  <inkml:trace contextRef="#ctx0" brushRef="#br0" timeOffset="14150.278">4871 5794,'0'21,"0"17,0 16,0 14,2 14,1 10,0 11,1 7,1 3,1-2,2-7,-1-11,2-14,0-14,0-20</inkml:trace>
  <inkml:trace contextRef="#ctx0" brushRef="#br0" timeOffset="15087.749">4844 991,'10'138,"-9"-88,3-1,2 0,2-1,2 1,4 4,-14-50,0-1,1 1,-1 0,1-1,0 1,0 0,0-1,0 1,0-1,0 1,1-1,-1 0,1 1,0-1,-1 0,1 0,0 0,0 0,1-1,-1 1,0-1,1 1,-1-1,0 0,1 0,0 0,-1 0,1 0,0 0,-1-1,1 1,0-1,0 0,-1 0,3 0,6-5,-1 0,0-1,0 0,-1-1,0 0,0-1,0 0,-1 0,0 0,-1-1,0-1,3-4,11-13,-1-1,-1 0,-2-1,-1-1,-1-1,-2 0,-1-1,-1-1,-2 1,-1-1,2-24,-9 22,-3 8</inkml:trace>
  <inkml:trace contextRef="#ctx0" brushRef="#br0" timeOffset="2736.078">10609 438,'0'43,"2"228,11 4,14-24,-8-98,-7 2,-7 136,-40-85,22-152,12-53,1 1,-1-1,1 1,-1-1,1 1,-1-1,1 1,0 0,0-1,0 1,0-1,0 1,0-1,0 1,0 0,1-1,-1 1,1-1,-1 1,1-1,0 1,-1-1,1 0,0 1,0-1,0 0,0 1,0-1,0 0,0 0,1 0,-1 0,0 0,1 0,-1-1,0 1,1 0,-1-1,1 1,-1-1,1 1,0-1,-1 0,1 1,-1-1,2 0,12 2,-1 2,1-1,0 2,-1 0,0 1,13 7,4 1,163 46,-103-42,2-4,-1-5,2-3,-1-4,23-5,-13 2,836-51,-448 16,-314 29,-172 5,-8-1</inkml:trace>
  <inkml:trace contextRef="#ctx0" brushRef="#br0" timeOffset="3981.745">10700 333,'20'9,"0"-1,0-1,1-1,0-1,0 0,0-2,1 0,-1-1,20-2,-27 1,630 9,504 35,-248-44,-888-1,-9-1,0 1,0-1,0 0,-1 1,1 0,0 0,0 0,0 0,-1 0,1 1,0-1,0 1,0-1,-1 1,1 0,0 0,-1 1,1-1,-1 0,1 1,-1-1,0 1,0 0,0 0,0 0,0 0,0 0,0 0,-1 1,1-1,-1 1,1-1,0 3,12 100,-4 0,-6 1,-5 59,0-25,12 81,11-74,7-1,30 85,-35-141,-19-71,0-5,-1 0,0 0,-1 0,-1 1,0-1,-1 1,0-1,-1 1,-1-1,-1 1,-1 8,-3-13,-1-1,0 0,0-1,0 1,-1-2,-1 1,1-1,-1 0,0-1,-1 0,0 0,0-1,0 0,0-1,-1 0,1-1,-12 3,10-2,-41 13,0-3,0-2,-1-2,-1-3,0-2,1-2,-32-4,60-1,8-1</inkml:trace>
  <inkml:trace contextRef="#ctx0" brushRef="#br0" timeOffset="16549.608">11727 978,'16'10,"0"-1,0 0,1-1,0-1,0-1,1-1,0 0,14 1,24 9,-49-15,0 1,-1 0,1 0,-1 1,1 0,-1 0,0 1,0-1,0 1,0 0,-1 1,1 0,-1 0,0 0,0 0,0 1,0 0,-1 0,0 0,0 0,0 1,-1 0,0-1,0 1,0 0,-1 1,0-1,0 0,-1 1,1 1,-6 11,-1 1,-1-1,0 0,-1-1,-1 1,-1-1,-1-1,0 0,-2 0,1-1,-2-1,0 0,-2 0,11-9,-22 24,17-21,0 1,0 0,1 0,1 1,0 0,0 0,1 1,-3 9,9-18,1 0,0 1,-1-1,1 0,0 0,0 0,1 0,-1 0,1 0,0 0,-1 0,1-1,0 1,1-1,-1 1,0-1,1 0,-1 0,1 0,0 0,0 0,0-1,0 1,0-1,0 0,0 1,0-2,0 1,1 0,-1-1,0 1,0-1,1 0,-1 0,36 8,1-1,-1-2,1-2,0-2,0-1,21-4,-12-2</inkml:trace>
  <inkml:trace contextRef="#ctx0" brushRef="#br0" timeOffset="16767.007">11727 1294,'16'2,"18"1,22 2,23 0,25 0,25-4,20-4,16-4,-22 0</inkml:trace>
  <inkml:trace contextRef="#ctx0" brushRef="#br0" timeOffset="21853.841">11938 2294,'4'167,"19"115,1-35,-8 121,6 173,-21-513,1-8,0-1,-2 1,0 0,-2-1,0 1,-1-1,-1 1,-3 6,6-23,-1-1,0 1,0-1,0 0,0 0,0 0,0 0,0 0,-1-1,1 1,-1-1,1 1,-1-1,0 0,1 0,-1 0,0 0,0-1,0 1,0-1,0 0,0 1,1-1,-1-1,0 1,0 0,0-1,0 1,0-1,0 0,1 0,-1 0,-1-1,-18-1,-46 0,1 3,0 4,-1 2,2 3,-26 9,86-17,-144 25,-983 143,599-100,473-58,-464 69,-443 18,503-68,148-16,268-20,48 7,-1 0,1 0,-1 0,1 0,0 1,-1-1,1 0,0 1,0-1,0 1,0-1,0 1,0-1,1 1,-1 0,0-1,1 1,-1 0,1 0,0 0,-1-1,1 1,0 0,0 0,0 0,0-1,1 1,-1 0,0 0,1-1,0 1,-1 0,0 5,7 198,14 55,6 145,-27-226,-20 143,6-141,8 113,7-265,0 5,-5-56,1-4</inkml:trace>
  <inkml:trace contextRef="#ctx0" brushRef="#br0" timeOffset="22505.889">7740 5334,'-1'0,"1"-1,-1 1,1 0,-1 0,1-1,-1 1,1 0,-1 0,1 0,-1 0,0 0,1 0,-1 0,1 0,-1 0,1 0,-1 0,1 0,-1 0,1 0,-1 1,0-1,1 0,-1 0,1 1,0-1,-1 0,1 1,-1-1,1 0,-1 1,1-1,0 1,-1-1,1 1,0-1,-1 1,1-1,0 1,0-1,0 1,-1-1,1 1,0-1,0 1,0-1,0 1,0-1,0 1,0 0,0-1,0 1,0-1,0 1,1-1,-1 1,-7 34,2 1,1 0,2 1,2 11,-1-11,-1 497,26 54,-18-514,2 169,-14-201,4-43,0-8</inkml:trace>
  <inkml:trace contextRef="#ctx0" brushRef="#br0" timeOffset="24065.504">7792 5177,'37'11,"54"-10,1-5,-1-4,0-3,0-5,69-22,18 0,588-80,-159 30,451-64,-767 114,48-5,145 6,-44 37,-435-1,0 1,0-1,0 0,0 0,-1 0,1-1,-1 1,1-1,-1 0,1-1,-1 1,0-1,0 1,0-1,-1-1,1 1,-1 0,0-1,1 0,-2 0,1 0,0 0,-1 0,0 0,2-4,2-6,-1 1,-1-1,0 0,0-1,-2 1,0 0,0-1,-1-2,-3-36,-2-1,-2 1,-3 1,-2-1,-4-4,8 25,-79-279,-18-90,92 337,3 1,2-2,4 1,2 0,5-29,12-55,-4 47,-2-100,-11 169,1 20</inkml:trace>
  <inkml:trace contextRef="#ctx0" brushRef="#br0" timeOffset="25153.591">6766 6466,'-2'-5,"-4"-13,13 22,35 62,2-1,4-3,3-2,1-2,4-3,2-2,46 32,-89-73,2-2,-1 0,1-1,0-1,1 0,0-1,0-1,1-1,-1-1,1 0,0-1,0-1,1-1,-1-1,0-1,0 0,0-1,0-2,8-1,13-11,-1-2,-1-1,0-1,-2-3,0-1,-2-1,-1-2,-1-2,-1-1,16-20,-12 11,-2-1,-1-2,-3 0,-1-2,12-28,-12 13</inkml:trace>
  <inkml:trace contextRef="#ctx0" brushRef="#br0" timeOffset="25955.291">4278 6466,'67'78,"-53"-58,74 112,-60-85,2-2,2 0,2-2,1-2,3-1,37 31,-63-62,0-1,1 0,-1-1,1 0,1-1,-1 0,1-1,0-1,5 1,-12-3,0-1,0 0,0-1,0 0,0 0,0 0,0-1,0 0,0-1,0 1,-1-1,1-1,0 1,-1-1,0 0,1 0,-1-1,-1 0,1 0,1-2,15-17,-1-1,-1-1,-2 0,0-2,-2 0,-1-1,-1 0,7-24,-18 45,25-54,-7 9,1 1,4 2,1 0,2 2,3 1,33-37,-30 49</inkml:trace>
  <inkml:trace contextRef="#ctx0" brushRef="#br0" timeOffset="27132.658">2976 7190,'226'14,"-124"-12,261 20,-93-4,133-13,442-74,-295 61,118-7,-344-5,209-19,327-35,-816 72,752-43,-543 23,692-53,-124 25,-304 26,-547 24,-2 0</inkml:trace>
  <inkml:trace contextRef="#ctx0" brushRef="#br0" timeOffset="29137.592">2949 7334,'-5'-6,"-1"23,-4 82,5 0,3 1,7 32,-3-98,47 568,1 30,-28 16,-16-369,6-96,-12-176,0-5,-1 0,0 0,1 1,0-1,-1 0,1 0,0 1,0-1,0 0,1 1,-1-1,0 0,1 0,0 1,-1-1,1 0,0 0,0 0,0 0,1 0,-1 0,0 0,1 0,-1-1,1 1,-1 0,1-1,0 0,0 1,0-1,0 0,0 0,0 0,0 0,0 0,0 0,0-1,1 1,0 0,28 1,1-2,0 0,0-3,21-3,16-2,649-21,-545 25,562 7,645-19,-284-16,204-7,-210-3,-502 20,254-15,-353 6,-364 27,-1-5,114-24,-138 14,-96 8,-10 2</inkml:trace>
  <inkml:trace contextRef="#ctx0" brushRef="#br0" timeOffset="30418.896">11438 6768,'2'6,"0"0,0-1,1 1,0-1,1 0,-1 0,1 0,0-1,0 1,0-1,1 0,-1 0,1 0,0-1,0 0,0 0,1 0,-1 0,1-1,0 0,0 0,131 21,-113-21,42 1,-1 2,0 4,0 2,0 4,-2 2,0 3,-1 2,-1 3,12 10,83 91,-149-120,1 0,1-1,-1 1,1-2,-1 1,2-1,-1-1,0 0,1 0,2 0,-10-2,0 1,0-1,1 1,-1-1,0 1,-1 0,1 0,0 0,0 0,-1 0,1 0,-1 0,0 0,0 1,1-1,-1 1,-1-1,1 1,0-1,-1 1,1-1,-1 1,0-1,0 1,0 0,0-1,0 1,-1-1,1 1,-1-1,1 1,-1-1,0 1,0-1,0 1,-1-1,1 0,0 0,-1 1,-2 11,-13 58,3 1,3 0,0 57,11 101,20 129,-8-193,0 0,7 0,29 108,-21-157,-6 2,5 118,-3 28,-27-183,3-80,0 0,0 0,0 0,-1-1,1 1,-1 0,1-1,-1 0,0 1,0-1,0 0,0 0,0 0,-1 0,1 0,-1 0,1-1,-1 1,1-1,-1 0,0 1,0-1,0-1,0 1,1 0,-3 0,-14 0,0 0,0-1,0-1,1 0,-1-2,-5-1,-23-3,-246-16,218 21</inkml:trace>
  <inkml:trace contextRef="#ctx0" brushRef="#br0" timeOffset="33419.896">6581 8283,'0'4,"0"-1,0 1,1 0,0 0,0 0,0 0,0 0,0-1,1 1,0-1,0 1,0-1,0 1,0-1,1 0,-1 0,1 0,0 0,0-1,0 1,0-1,0 0,1 0,-1 0,1 0,-1 0,1-1,0 0,1 1,6 1,0 0,-1-1,1-1,0 1,0-2,0 0,0 0,0-1,0 0,2-1,94-32,-106 34,-1-1,1 0,0 1,-1-1,1 0,0 1,0-1,-1 1,1-1,0 1,0-1,0 1,0 0,-1-1,1 1,0 0,0 0,0 0,0 0,0 0,0 0,0 0,0 0,0 0,0 0,0 0,0 0,-1 1,1-1,0 0,0 1,0-1,0 1,0-1,-1 1,1-1,0 1,-1-1,1 1,0 0,-1-1,1 1,0 0,-1 0,1 0,-1-1,0 1,1 0,-1 0,0 0,1 0,-1 0,0 0,0 0,0-1,0 1,0 0,-25 138,21-122,-24 114,6 2,1 51,20-148</inkml:trace>
  <inkml:trace contextRef="#ctx0" brushRef="#br0" timeOffset="33950.026">6595 8585,'53'-10,"0"-3,-1-2,-1-2,0-3,5-4,-43 19,12-6,52-20,-2-3,67-42,-105 49,-52 55,1 1,2 0,1 0,1 1,2 1,1 0,1 0,2 0,1 1,1 29,0-41,2 0,0 0,1 0,1 0,1-1,1 1,5 17,-9-36,0 0,0 0,1 0,-1 0,0 0,1 0,-1 0,1 0,-1 0,1 0,-1 0,1 0,0 0,-1 0,1 0,0-1,0 1,-1 0,1-1,0 1,0 0,0-1,0 1,0-1,0 1,0-1,0 0,0 0,0 1,0-1,1 0,-1 0,0 0,0 0,0 0,0 0,0 0,0 0,0-1,0 1,0 0,0-1,0 1,0-1,0 1,0-1,0 1,38-39,99-145,-138 185,0-1,0 1,0-1,0 1,0 0,0-1,0 1,1-1,-1 1,0-1,0 1,1-1,-1 1,0-1,1 1,-1-1,0 1,1-1,-1 1,1-1,-1 0,1 1,-1-1,1 0,-1 1,1-1,-1 0,1 0,0 1,-1-1,1 0,-1 0,1 0,-1 0,1 0,0 0,-1 0,1 0,-1 0,1 0,0 0,-1 0,1 0,-1-1,1 1,0 0,-1 0,1-1,-1 1,1 0,-1-1,1 1,-1 0,0-1,1 1,-1-1,1 1,-1-1,0 1,1-1,-1 1,0-1,0 1,1-1,-31 185,26-160,0-9,1 0,1 0,0 0,1 0,1 0,0 0,1 0,1 1,0-1,3 9,10 0,0-9</inkml:trace>
  <inkml:trace contextRef="#ctx0" brushRef="#br0" timeOffset="34416.462">7607 8361,'14'-8,"0"1,0 1,0 0,1 0,0 2,0 0,0 0,1 2,-1 0,1 0,-1 1,1 2,0-1,7 3,-19-2,0 0,-1 0,1 1,-1 0,1 0,-1 0,0 0,1 0,-1 1,0-1,-1 1,1 0,0 0,-1 0,0 0,1 1,-1-1,-1 1,1-1,0 1,-1-1,0 1,0 0,0 0,0 0,0 0,-1-1,0 1,0 0,0 0,0 0,0 0,-1 0,0 0,0 0,0 0,0-1,-1 1,1 0,-1-1,0 1,-5 11,-1-1,0 1,-1-2,-1 1,0-1,-1 0,-5 4,13-14,3-3,-1 0,0 0,1 0,-1 0,1 1,-1-1,1 0,-1 0,0 1,1-1,-1 1,1-1,0 0,-1 1,1-1,-1 1,1-1,0 1,-1-1,1 1,0-1,-1 1,1-1,0 1,0-1,0 1,-1 0,1-1,0 1,0-1,0 1,0 0,0-1,0 1,0-1,0 1,0 0,1-1,-1 1,0-1,0 1,0 0,1-1,-1 1,0-1,1 1,-1-1,0 1,1-1,-1 0,1 1,-1-1,1 1,-1-1,1 0,134 10,-130-10,0 1,0 1,0-1,0 1,0-1,0 1,0 1,0-1,-1 1,0 0,1 0,-1 0,0 0,0 1,0 0,-1 0,0 0,1 0,-1 0,-1 1,1-1,-1 1,1 0,-1 0,-1-1,1 2,-1-1,0 0,0 0,0 0,-1 0,1 1,-1-1,-1 0,1 0,-1 1,0-1,-1 5,-4 1,0-1,0 0,-1 0,0 0,-1-1,0 0,-1-1,0 1,0-2,-1 1,1-1,-2-1,1 0,-1 0,-1 0,10-5,0 0,0 0,0 0,-1 0,1 0,0 0,-1 0,1-1,-1 1,1-1,-1 0,1 0,-1 0,1 0,0 0,-1 0,1-1,-1 1,1-1,-1 0,1 1,0-1,0 0,-1 0,1-1,0 1,0-1,-8-11</inkml:trace>
  <inkml:trace contextRef="#ctx0" brushRef="#br0" timeOffset="34753.562">8161 8308,'11'-4,"0"0,1 1,-1 0,1 0,0 1,0 1,0 0,0 1,0 0,0 1,0 0,-1 1,4 1,-8-2,-1 1,1 0,-1 0,0 1,0-1,0 2,0-1,0 1,-1-1,0 1,0 1,0-1,0 1,0 0,-1 0,0 0,0 1,-1-1,1 1,-1 0,0 0,-1 0,0 1,0-1,0 1,0-1,-1 1,0 3,3 39,-2-1,-2 1,-3 0,-1-1,-6 18,-6 91,16-150,-1 10,3-21,1-9</inkml:trace>
  <inkml:trace contextRef="#ctx0" brushRef="#br0" timeOffset="35006.073">8319 8585,'9'0,"9"-2,11-3,10-6,6-4,6-5,-3-3,-4-3,-10 4</inkml:trace>
  <inkml:trace contextRef="#ctx0" brushRef="#br0" timeOffset="35398.738">8700 8361,'-1'-1,"0"0,1 0,-1 0,0 0,1 0,-1 0,1-1,-1 1,1 0,0 0,-1-1,1 1,0 0,0 0,0-1,0 1,0 0,0 0,0-1,1 1,-1 0,0 0,1-1,-1 1,1 0,-1 0,1 0,0 0,-1 0,1 0,0 0,0 0,0 0,0 0,-1 0,1 0,0 1,1-1,-1 0,0 1,0-1,0 1,0-1,0 1,1-1,-1 1,0 0,1 0,5-2,-1 1,1 0,0 1,0-1,0 1,0 1,0-1,0 1,0 0,-1 1,1 0,0 0,-1 0,1 1,-1 0,0 0,0 1,0-1,0 2,-1-1,0 0,0 1,0 0,0 0,-1 0,1 1,-1 0,-1-1,1 1,-1 1,2 5,1 10,-1 0,-2 1,0-1,-1 1,-1 0,-2-1,0 1,-1 0,-1-1,-1 1,-2-1,0 0,-1-1,-2 5,-3 13,2 1,2 0,-2 31,14-42,-4-28,1-1,-1 0,0 1,0-1,1 1,-1-1,0 0,1 0,-1 1,0-1,1 0,-1 1,0-1,1 0,-1 0,1 0,-1 1,0-1,1 0,-1 0,1 0,-1 0,1 0,-1 0,0 0,1 0,-1 0,1 0,-1 0,1 0,-1 0,1 0,-1 0,0-1,1 1,-1 0,1 0,-1 0,0-1,1 1,-1 0,0-1,1 1,-1 0,0-1,1 1,-1 0,0-1,0 1,1 0,-1-1,0 1,0-1,0 1,0 0,0-1,1 1,-1-1,3-5,0-1,0 1,0-1,-1 1,1-1,-2 0,1 0,-1 0,0 0,0 0,-1 0,0 0,0 0,-1 0,0 0,0 0,-1 0,0 0,0 0,0 1,-1-1,0 1,0 0,-1 0,0 0,0 0,0 0,-1 1,1 0,-4-2,-5-5,0 0,-1 2,-1 0,0 0,0 1,-1 1,-12-4,25 10,-16-9,30-1,177-20,409-48,-436 63</inkml:trace>
  <inkml:trace contextRef="#ctx0" brushRef="#br0" timeOffset="54619.664">4962 10335,'-2'-9,"-1"-5,-2 0,0 2</inkml:trace>
  <inkml:trace contextRef="#ctx0" brushRef="#br0" timeOffset="55085.503">4962 10335,'-56'-94,"55"93,0 1,1 0,-1 0,0 0,0 0,0 0,0 0,0 0,1 0,-1 0,0 0,0 0,0 0,0 1,1-1,-1 0,0 1,0-1,1 0,-1 1,0-1,0 1,1-1,-1 1,1 0,-1-1,0 1,1 0,-1-1,1 1,0 0,-1-1,1 1,-1 0,1 0,0 0,0-1,-1 1,1 0,0 0,0 0,0 0,0 0,0-1,0 1,0 0,0 0,1 0,-1 0,0-1,0 1,1 0,-1 0,1 0,-1-1,1 2,11 201,-3-111,67 1114,-53-787,-23-392</inkml:trace>
  <inkml:trace contextRef="#ctx0" brushRef="#br0" timeOffset="55499.406">4989 10309,'0'9,"0"10,2 10,3 7,3 7,3 2,3 1,2-2,0 0,0-5,0-3,-2-4,0-5,0-4,-1-7,0-8,-2-6</inkml:trace>
  <inkml:trace contextRef="#ctx0" brushRef="#br0" timeOffset="56032.973">5397 10296,'-90'147,"-58"131,127-237,-2-1,29-57,212-429,-196 412,-22 34,1 0,0 0,-1 0,1 0,-1 0,1 0,-1 0,1 0,0 0,-1 0,1 1,-1-1,1 0,-1 0,1 1,-1-1,1 0,-1 1,1-1,-1 0,1 1,-1-1,0 1,1-1,-1 0,1 1,-1-1,0 1,0-1,1 1,-1 0,0-1,0 1,0-1,0 1,1-1,-1 1,0 0,0-1,0 1,0-1,0 1,0-1,-1 1,1 0,0-1,12 57,-4 1,-1-1,-3 13,-2-41,14 726,-14-404,2-117,-6 460,-1-652</inkml:trace>
  <inkml:trace contextRef="#ctx0" brushRef="#br0" timeOffset="56854.477">7398 10217,'37'122,"-6"3,-4 0,3 76,35 539,-35-555,-23-168</inkml:trace>
  <inkml:trace contextRef="#ctx0" brushRef="#br0" timeOffset="57269.366">7476 10138,'5'18,"3"10,3 5,4 2,1-2,1-1,-1-1,0-3,-1 0,-3-1,-2-1,-2-2,-2-1,-3 0,-1-2,-1-1,1-5,0-5</inkml:trace>
  <inkml:trace contextRef="#ctx0" brushRef="#br0" timeOffset="57750.087">7964 10125,'-248'412,"237"-394,11-18,0 0,0 0,0-1,0 1,0 0,0 0,0 0,0 0,0-1,0 1,0 0,0 0,-1 0,1 0,0 0,0-1,0 1,0 0,0 0,0 0,0 0,-1 0,1 0,0 0,0-1,0 1,0 0,0 0,-1 0,1 0,0 0,9-21,157-265,-138 240,14-9,-42 55,1 0,0 0,-1 0,1 0,0 0,0 0,-1 0,1 0,0 0,-1 0,1 0,0 1,-1-1,1 0,0 1,-1-1,1 0,-1 1,1-1,0 1,-1-1,1 1,-1-1,1 1,-1-1,0 1,1 0,-1-1,0 1,1-1,-1 1,0 0,1-1,-1 1,0 0,0 0,0-1,0 1,0 0,0-1,0 1,0 0,0 0,0-1,0 1,0 0,-1-1,1 1,0 0,4 175,8 116,32 154,-7-102,-31-270,21 242,-12 96,-25-298,1-73</inkml:trace>
  <inkml:trace contextRef="#ctx0" brushRef="#br0" timeOffset="58237.291">7332 11454,'18'72,"29"50,4-2,6-2,52 75,-85-150,2-2,2-1,2-1,2-1,1-2,1-1,5 0,58 22,-94-56,1 1,-1-1,1 0,0-1,-1 1,1 0,0-1,0 0,0 0,-1 0,1-1,0 1,0-1,-1 0,1 0,0 0,-1 0,1 0,-1-1,0 0,1 0,-1 0,0 0,0 0,0-1,0 1,2-4,5-8,-1 0,0-1,-1 0,-1 0,0-1,-1 0,2-9,-1 4,148-407,-127 354</inkml:trace>
  <inkml:trace contextRef="#ctx0" brushRef="#br0" timeOffset="64101.788">4528 11993,'68'139,"-49"-105,37 67,4-4,5-2,3-2,68 67,-127-148,2-2,-1 1,1-1,1-1,0 0,0-1,0 0,1-1,1 0,-1-1,1 0,13 2,-22-7,-1-1,1 1,0-1,-1-1,1 1,0-1,-1 0,1 0,-1 0,1 0,-1-1,0 0,1 0,-1 0,0 0,0-1,-1 1,1-1,0 0,-1 0,0-1,1 0,56-88,-25 12,-5-1,11-48,-34 109,15-52</inkml:trace>
  <inkml:trace contextRef="#ctx0" brushRef="#br0" timeOffset="7919.196">24545 294,'13'30,"-2"0,-1 1,-1 0,-2 0,0 6,1 1,31 193,5 174,-35-304,4 11,4 0,17 51,-33-157,0-1,1 0,-1 0,1 0,0 0,1-1,-1 1,1 0,0-1,0 0,0 0,1 0,-1 0,1 0,0 0,0-1,0 0,3 1,90 43,-44-38,-1-2,1-3,23-2,-18 0,346 2,312-40,-283 3,1 18,367 39,-42 51,-743-73,-23-3,-14-2</inkml:trace>
  <inkml:trace contextRef="#ctx0" brushRef="#br0" timeOffset="9433.349">24664 201,'-1'-7,"0"0,1 0,0 0,0 0,1-1,0 1,0 0,1 0,0 0,0 0,0 0,1 1,0-1,0 1,1 0,0 0,0 0,0 0,1 0,0 1,0 0,0 0,1 1,0-1,-1 1,2 0,-1 1,0-1,5-1,18-2,0 1,1 2,-1 1,1 1,0 1,13 2,-31-1,175 9,122 24,-116-11,590 28,418-40,-721-12,-478 2,316 1,86 22,-293-5,-108-17,0-1,-1 1,1 0,0 0,-1 1,0-1,1 0,-1 1,0 0,1-1,-1 1,0 0,0 0,0 0,-1 0,1 1,0-1,-1 0,0 1,1-1,-1 1,0 0,0-1,-1 1,1 0,0-1,-1 1,0 0,1 0,-1 0,0-1,-1 1,1 1,6 125,5-2,9 19,9 26,-8 2,-4 80,-16-130,-5 0,-15 73,14-85,3-110,1 1,-1-1,0 0,0 0,0 0,0 0,0 0,0 0,0-1,-1 1,1-1,-1 1,1-1,-1 0,0 0,1 0,-1 0,0-1,1 1,-1-1,0 1,0-1,0 0,0 0,1 0,-1-1,0 1,0-1,0 0,1 1,-2-2,-13 2,-426 5,262 1</inkml:trace>
  <inkml:trace contextRef="#ctx0" brushRef="#br0" timeOffset="19099.77">25967 715,'-4'75,"-4"1,-3-2,-19 68,29-199,1-35,10-162,-10 254,-1-1,1 1,0-1,-1 0,1 1,0-1,0 0,0 1,-1-1,1 0,0 1,0-1,0 0,0 1,0-1,0 0,0 1,1-1,-1 0,0 1,0-1,0 1,1-1,-1 0,0 1,1-1,-1 1,0-1,1 1,-1-1,1 1,-1-1,1 1,-1-1,1 1,-1-1,1 1,0 0,-1-1,1 1,-1 0,1 0,0 0,-1-1,1 1,0 0,-1 0,1 0,0 0,-1 0,1 0,0 0,74 112,-73-108,1 0,0 0,0-1,0 1,0-1,0 0,1 0,-1 0,1 0,0 0,0-1,0 1,0-1,0 0,0-1,1 1,-1-1,1 0,-1 0,1 0,0 0,-1-1,1 0,0 0,-1 0,1-1,-1 1,1-1,0 0,-1-1,1 1,-1-1,0 0,1 0,8-9,-1-1,0-1,-1 0,-1 0,0-1,-1-1,0 1,6-16,40-59,-28 66,-27 23,1-1,0 1,-1 0,1 0,0 0,0 0,-1 0,1 0,0 0,-1 0,1 0,0 0,-1 0,1 0,0 0,-1 1,1-1,0 0,-1 0,1 1,0-1,-1 0,1 1,-1-1,1 1,-1-1,1 1,-1-1,1 1,-1-1,1 1,-1-1,0 1,1 0,-1-1,0 1,0 0,1-1,-1 1,0 0,0-1,0 1,0 0,0-1,0 1,0 0,0 0,3 24,-2-1,0 1,-2 0,0-1,-5 23,2-15,-15 275,22-273,0-26</inkml:trace>
  <inkml:trace contextRef="#ctx0" brushRef="#br0" timeOffset="5184.094">17215 398,'23'62,"-3"1,-3 1,-2 0,-4 1,-2 1,-1 31,-4 77,-7-1,-7 1,-12 26,0-54,6-44,4-1,1 74,10-171,0 1,1-1,-1 0,1 0,0 1,0-1,0 0,1 1,-1-1,1 0,0 0,0 1,1-1,-1 0,1 0,0 0,0-1,0 1,1 0,-1-1,1 1,0-1,0 0,0 0,0 0,1-1,-1 1,1-1,-1 1,1-1,0 0,1 0,174 1,1438 3,-1505-11,315-12,47 20,-414 1,-1 2,0 3,7 3,-97-24,4 2</inkml:trace>
  <inkml:trace contextRef="#ctx0" brushRef="#br0" timeOffset="6569.85">17571 438,'-2'0,"0"0,1 0,-1-1,0 1,1 0,-1 0,1 0,-1 0,1 0,-1 0,1 1,-1-1,0 0,1 1,-1-1,1 1,0 0,-1-1,1 1,0 0,-1 0,1 0,0 0,0 0,0 0,-1 0,1 2,20 8,9-5,0-2,0-1,1-1,-1-2,20-2,-6 2,753-41,479-60,-936 74,161 14,-366 15,-128 1,-1 0,0-1,0 1,0 1,0-1,-1 1,1-1,-1 1,0 0,0 0,0 0,0 1,-1-1,0 1,0 0,0-1,-1 1,1 0,-1 0,0 0,-1 0,1 0,-1 0,0 0,0 0,0 0,-1 0,0 0,0 0,-1 1,2 11,-1 81,5-1,4 1,14 60,15 18,49 295,-6 65,-79-532,4 22,-1 0,-1 0,-2 1,-1 25,-2-47,-1 1,1-1,-1 0,-1 0,1 0,-1 0,0-1,0 1,0-1,-1 0,1 0,-1-1,0 1,0-1,0 0,-1-1,1 1,-1-1,0 0,1 0,-1-1,0 0,0 0,0 0,-5 0,-169 5,143-7,-754-39,730 39</inkml:trace>
  <inkml:trace contextRef="#ctx0" brushRef="#br0" timeOffset="17833.834">18952 1004,'-20'0,"-3"-1,-1 0,1 2,0 0,0 1,0 2,0 0,0 2,1 0,0 2,-12 5,31-12,0 0,1 0,0 0,-1 0,1 1,-1-1,1 1,0-1,0 1,0 0,0 0,0 0,0 0,1 0,-1 0,1 0,-1 1,1-1,0 0,0 1,0-1,0 1,0 0,1-1,-1 1,1 0,-1-1,1 1,0 0,0-1,1 1,-1 0,0 0,1-1,0 1,-1-1,1 1,1 1,6 3,0-1,1 0,-1-1,1 0,0 0,1-1,-1 0,1-1,0 0,7 1,0 1,2 1,107 44,-120-46,0 0,0 0,-1 0,1 1,-1-1,0 1,0 1,-1-1,0 1,0 0,0 0,0 0,-1 0,0 0,-1 1,1 0,-1-1,0 2,-1-3,0 1,1-1,-2 1,1-1,-1 1,0-1,0 1,0 0,-1-1,0 1,0-1,0 1,-1-1,1 0,-2 1,1-1,0 0,-1 0,0-1,0 1,0-1,-1 1,0-1,1 0,-2 0,1 0,0-1,-1 0,1 0,-1 0,0 0,0-1,0 1,0-1,-3 0,-6 2,0-1,-1-1,0 0,0-1,0-1,1 0,-1-1,0 0,0-1,1-1,-1 0,1-1,-4-2,8 0</inkml:trace>
  <inkml:trace contextRef="#ctx0" brushRef="#br0" timeOffset="32166.775">15623 6874,'-1'0,"0"0,0 0,0 0,0 0,0 0,1 0,-1 0,0 0,0 1,0-1,0 0,0 0,1 1,-1-1,0 1,0-1,1 1,-1-1,0 1,1-1,-1 1,0 0,1-1,-1 1,1 0,-1 0,1-1,-1 1,1 0,0 0,-1 0,1-1,0 1,0 0,0 0,-1 0,1 0,0 0,0 0,0 0,0-1,1 1,-1 0,0 0,0 0,0 0,1 0,-1-1,1 1,-1 1,-1 50,3 1,1-1,7 30,-4-39,71 479,-27-221,7 281,-40 256,5-568,-22-268,0-1,0 1,0-1,1 1,-1-1,0 1,1-1,-1 1,1-1,-1 1,1-1,0 0,0 1,-1-1,1 0,0 1,0-1,1 0,-1 0,0 0,0 0,0 0,1 0,-1-1,0 1,1 0,-1 0,1-1,-1 1,1-1,-1 0,1 1,-1-1,1 0,-1 0,1 0,-1 0,1 0,0 0,-1 0,1-1,-1 1,1 0,-1-1,1 0,-1 1,1-1,94-21,1 4,0 4,2 5,72 3,-57 1,1124-28,67 59,-142 11,-721-25,-82-4,115 27,-443-31,-17-3</inkml:trace>
  <inkml:trace contextRef="#ctx0" brushRef="#br0" timeOffset="36231.034">17820 7690,'27'8,"-1"0,1-1,0-2,1-1,-1-1,19-1,4 2,-23-2,-19-3,1 1,0 1,-1-1,1 1,-1 1,1 0,-1 0,0 0,0 1,0 1,0-1,0 1,-1 0,3 3,-7-2,0 0,-1 1,0-1,0 1,0 0,-1-1,0 1,0 0,-1 0,1 0,-1 0,0 0,-1-1,0 1,1 0,-2 0,1 0,-1-1,0 1,0-1,-2 4,4-9,-18 54,3 1,2 0,3 1,2 0,2 0,3 6,3-42</inkml:trace>
  <inkml:trace contextRef="#ctx0" brushRef="#br0" timeOffset="36751.668">17939 8046,'62'-3,"0"-3,0-3,55-14,-113 22,24-4,0-1,0-1,0-1,-1-2,0-1,-1 0,-1-2,0-2,10-6,-32 18,0 1,1-1,-1 0,0 0,0 0,-1 0,1-1,-1 1,0-1,1 1,-1-1,-1 0,1 0,-1 0,1 0,-1 0,0 0,-1 0,1 0,-1-1,0 1,0-1,0 5,0-1,-1 1,1-1,-1 0,1 1,-1 0,1-1,-1 1,1-1,-1 1,1 0,-1-1,1 1,-1 0,0-1,1 1,-1 0,0 0,1 0,-1 0,0-1,1 1,-1 0,0 0,1 0,-1 0,0 1,1-1,-1 0,0 0,1 0,-1 0,1 1,-1-1,0 0,1 1,-1-1,1 0,-1 1,1-1,-1 1,1-1,-1 1,1-1,-1 1,1-1,0 1,-1-1,1 1,0 0,-1-1,1 1,0 0,0-1,0 1,0 0,-11 19,1 0,1 1,1 0,1 0,1 1,1 0,0 0,2 5,1-17,-18 158,19-166,1-1,0 1,0-1,0 1,0-1,0 0,0 1,0-1,0 1,0-1,1 1,-1-1,0 0,1 1,0-1,-1 0,1 1,0-1,-1 0,1 0,0 0,0 0,0 1,0-1,0-1,0 1,0 0,1 0,-1 0,0 0,0-1,1 1,-1-1,0 1,1-1,-1 1,0-1,1 0,-1 0,1 0,-1 1,1-2,-1 1,1 0,-1 0,1 0,11-5,0 0,0-1,0-1,-1 0,0 0,-1-1,1-1,-2 0,1 0,8-11,40-31,-57 52,-1 0,0-1,0 1,0 0,0 0,0 0,0 0,0 1,0-1,0 0,-1 0,1 0,0 1,-1-1,1 0,-1 1,1-1,-1 1,0-1,0 0,1 1,-1-1,0 1,0-1,-1 1,1-1,0 0,0 1,-1-1,1 1,0-1,-1 0,0 1,1 2,-4 55,2 90,2-145,0 0,1-1,0 1,-1 0,1 0,0 0,1-1,-1 1,1 0,0-1,0 0,0 1,0-1,0 0,1 0,-1 0,1 0,0-1,0 1,1 0,13 4</inkml:trace>
  <inkml:trace contextRef="#ctx0" brushRef="#br0" timeOffset="37182.996">18900 7861,'18'-3,"3"0,0 0,0 2,0 0,0 1,0 2,18 2,-37-4,1 1,-1-1,1 1,-1 0,1 0,-1 0,0 0,0 0,1 0,-1 1,0-1,0 1,0-1,0 1,-1 0,1 0,0 0,-1 0,1 0,-1 0,0 0,1 0,-1 1,0-1,0 0,-1 1,1-1,-1 1,1-1,-1 1,0-1,1 1,-1 0,-1-1,1 1,0-1,-1 1,1-1,-1 1,0-1,0 0,1 1,-2-1,-5 15,-1-1,-1-1,0 1,-1-2,-1 1,0-1,-8 6,-1 4,19-24,1 1,-1-1,1 0,-1 0,1 1,0-1,-1 0,1 1,-1-1,1 0,0 1,-1-1,1 1,0-1,-1 1,1-1,0 0,0 1,-1-1,1 1,0 0,0-1,0 1,0-1,0 1,0-1,0 1,0-1,0 1,0-1,0 1,0-1,0 1,0-1,0 1,1-1,-1 1,0-1,0 1,1-1,-1 1,0-1,0 1,1-1,-1 0,1 1,-1-1,0 0,1 1,-1-1,1 0,-1 1,31 1,-24-2,9-1,87 8,-100-6,0 0,0-1,0 1,0 1,-1-1,1 0,0 1,0-1,-1 1,1 0,-1 0,1 0,-1 0,0 0,0 0,0 1,0-1,0 1,-1 0,1-1,-1 1,1 0,-1 0,0 0,0 0,-1 0,1 0,0 0,-1 0,0 1,-2 6,0-1,0 1,-1-1,-1 0,1 0,-1-1,-1 1,0-1,0 0,-1 0,0 0,0-1,0 0,-1 0,0-1,-1 0,0 0,1 0,-2-1,-3 2,9-6,2 1,-1 0,0-1,0 1,0-1,0 0,0 0,-1 0,1 0,0 0,0 0,-1 0,1-1,-1 1,1-1,0 0,-1 0,1 0,-1 0,1 0,-1 0,0-1,-3-5</inkml:trace>
  <inkml:trace contextRef="#ctx0" brushRef="#br0" timeOffset="37521.492">19373 7875,'10'-3,"12"-4,1 2,-1 0,1 1,0 1,1 2,-1 0,16 2,-35 0,1-1,-1 1,0 1,0-1,0 1,-1-1,1 1,0 0,-1 1,1-1,-1 1,0-1,1 1,-1 0,-1 0,1 0,0 1,-1-1,0 1,1-1,-1 1,-1 0,1 0,-1 0,1 0,-1 0,0 0,0 0,-1 0,1 0,-1 2,1 11,-1-1,0 1,-1 0,-1-1,-1 1,0-1,-3 7,-18 60,12-48,2 0,2 0,1 1,-1 22,7-40,10-36,-6-5,-1-1</inkml:trace>
  <inkml:trace contextRef="#ctx0" brushRef="#br0" timeOffset="37689.064">19531 8124,'0'-2,"7"-3,9-1,10-1,12-2,9-2,8-1,5-1,-1 0,-1 0,-6-1,-10 1,-9-1,-11 3</inkml:trace>
  <inkml:trace contextRef="#ctx0" brushRef="#br0" timeOffset="38067.034">20045 7953,'-2'-2,"1"0,0 0,-1 0,1 0,0 0,0 0,0 0,1 0,-1-1,0 1,1 0,0-1,-1 1,1-1,0 1,0 0,0-1,1 1,-1 0,0-1,1 1,0 0,-1-1,1 1,0 0,0 0,0 0,1 0,-1 0,0 0,1 0,0 0,-1 0,1 1,0-1,0 1,0-1,0 1,0 0,0 0,0 0,0 0,0 0,2 0,5-2,1 1,0 0,-1 1,1 0,0 1,-1 0,1 0,0 1,0 0,-1 1,1 0,-1 0,7 4,-10-3,0 0,-1 1,1 0,-1 0,0 0,0 1,-1 0,1 0,-1 0,0 0,0 1,-1 0,0-1,0 1,0 1,-1-1,1 0,-2 0,1 1,-1-1,0 1,1 5,-1 6,0 0,-1 0,-1 0,0 0,-1 0,-1 0,-6 16,-15 43,14-48,1 1,1 0,1 1,0 17,4 95,-3-147,0-8</inkml:trace>
  <inkml:trace contextRef="#ctx0" brushRef="#br0" timeOffset="38287.443">20071 8295,'15'-2,"20"-3,18-3,19-2,19-4,15-2,6-1,1 1,-6 1,-14 2,-21 5,-30 2,-21 3</inkml:trace>
  <inkml:trace contextRef="#ctx0" brushRef="#br0" timeOffset="40350.44">15557 6861,'673'8,"872"-3,-221-19,-1164 14,1468-17,-596 8,-465-17,-565 25,0 1,0-1,0 1,0 0,0 0,0-1,-1 1,1 1,0-1,0 0,0 0,0 1,0-1,0 1,0-1,0 1,-1 0,1 0,0 0,0 0,-1 0,1 0,-1 1,1-1,-1 0,0 1,1-1,-1 1,0-1,0 1,0 0,0-1,0 1,0 0,-1 0,1 0,-1 0,1 0,-1 0,1 0,-2 160,3 247,35 224,9-247,23 243,-67-612,0 1,-1-1,-1 0,0 1,-2-1,0 0,0 1,-2-1,0 0,-1-1,-1 1,0-1,-1 0,-1-1,-4 5,-65 79,16-27,59-71,-1 0,0 1,1-1,-1 0,0 0,0 0,1-1,-1 1,0-1,0 1,0-1,0 0,0 0,0 0,0-1,1 1,-1-1,0 0,0 1,-15-3,-182-5,-121 13,217-2,-108 3,8-1</inkml:trace>
  <inkml:trace contextRef="#ctx0" brushRef="#br0" timeOffset="41254.82">18650 2294,'0'2,"0"8,-2 15,-2 19,1 21,1 18,3 18,3 13,4 5,2 0,4-6,4-8,2-13,-4-13,-3-16,-5-18</inkml:trace>
  <inkml:trace contextRef="#ctx0" brushRef="#br0" timeOffset="41735.534">18729 2386,'0'6,"1"0,-1 0,1 0,1-1,-1 1,1 0,0-1,1 1,-1-1,1 0,0 0,0 0,1 0,-1 0,1-1,0 0,1 0,-1 0,1 0,-1 0,1-1,2 1,8 3,1-2,0 0,1 0,-1-1,1-1,0-1,-1-1,7 0,74 12,-96-14,1 1,-1 0,1 0,-1 0,0 0,1 1,-1-1,0 0,1 1,-1-1,0 0,1 1,-1 0,0-1,0 1,1 0,-1-1,0 1,0 0,0 0,0 0,0 0,0 0,0 0,-1 0,1 1,0-1,-1 0,1 0,0 1,-1-1,0 0,1 1,-1-1,0 0,1 1,-1-1,0 0,0 1,0-1,0 1,-1-1,1 0,0 1,-1-1,1 0,0 1,-1-1,0 0,1 0,-1 1,0-1,1 0,-1 0,-8 8,1-1,-1-1,0 0,-1 0,0 0,0-1,0-1,-1 0,0 0,0-1,0-1,-2 1,-13-6,19-3</inkml:trace>
  <inkml:trace contextRef="#ctx0" brushRef="#br0" timeOffset="43168.848">19242 2320,'-58'75,"4"1,-31 63,54-80,31-58,0-1,-1 0,1 0,0 1,0-1,-1 0,1 0,0 1,0-1,0 0,0 1,0-1,-1 0,1 1,0-1,0 0,0 1,0-1,0 0,0 1,0-1,0 0,0 1,0-1,0 0,0 1,1-1,-1 0,0 1,0-1,0 0,0 1,0-1,1 0,-1 0,0 1,0-1,1 0,-1 0,0 1,0-1,1 0,-1 0,0 0,0 0,1 1,-1-1,0 0,1 0,-1 0,0 0,1 0,-1 0,0 0,1 0,-1 0,0 0,1 0,-1 0,0 0,1 0,-1 0,0 0,1 0,20-12,2-8,0-1,-2-1,-1 0,0-2,-2-1,-1 0,-1-1,-1 0,-1-2,4-14,-18 43,0-1,1 0,-1 1,0-1,0 0,0 0,1 1,-1-1,0 0,0 0,1 1,-1-1,0 0,0 0,1 0,-1 0,0 1,1-1,-1 0,0 0,1 0,-1 0,0 0,1 0,-1 0,0 0,1 0,-1 0,0 0,1 0,-1 0,0 0,1 0,-1-1,-12 239,16 729,-26-231,23-225,25-128,-13-59,-13-293,-8 75,6-104,0 1,0-1,0 0,0 0,0 0,0 0,0-1,0 1,-1-1,1 1,-1-1,1 0,-1 0,0 0,1 0,-1 0,0-1,0 1,1-1,-1 0,0 0,0 0,0 0,0 0,1 0,-1-1,0 0,0 1,1-1,-1 0,0 0,-15-1,-116-11,0 6,0 6,-1 6,1 5,1 7,-49 15,133-19,-167 31,215-44,0 0,-1 0,1 1,0-1,-1 0,1 1,0-1,0 1,-1-1,1 1,0 0,0 0,0-1,0 1,0 0,0 0,0 0,0 0,0 0,1 0,-1 0,0 1,1-1,-1 0,1 0,-1 0,1 1,-1-1,1 0,0 1,0-1,-1 0,1 1,0-1,0 0,1 1,-1-1,0 1,14 57,-11-47,23 81,-4 2,7 88,-2 37,-25-205</inkml:trace>
  <inkml:trace contextRef="#ctx0" brushRef="#br0" timeOffset="44482.914">18703 3439,'-23'298,"8"-141,-7 0,-6-2,-18 38,40-167,-2-1,-1 0,-1 0,0-1,-2 0,-1-1,-1 0,-1-1,-1-1,-1 0,-1-1,0-1,-1-1,-2-1,1 0,-16 8,-17 0,-2-1,-1-3,-1-2,0-3,-1-3,-1-2,0-2,-36-1,2 1,8-1,1 3,0 4,-11 6,-102 38,195-59,0 1,-1 0,1 0,0 0,0 0,0 0,0 1,0-1,0 0,0 1,0 0,1-1,-1 1,1 0,-1 0,1 0,0 0,-1 0,1 0,0 0,0 0,1 0,-1 1,0-1,1 0,-1 1,1-1,0 0,0 1,0-1,0 1,0-1,0 0,1 1,-1-1,1 0,0 1,0 0,67 235,57 235,-99-370,-5 1,-4 1,-5 1,-2 76,-11-14,2-168,-1 0,0 0,1-1,-1 1,0 0,1 0,-1 0,0 0,1 0,-1 0,0 0,1 0,-1 0,0 0,1 0,-1 0,0 0,1 0,-1 0,0 0,1 0,-1 0,0 0,1 0,-1 1,0-1,0 0,1 0,-1 0,0 1,1-1,-1 0,0 0,0 1,0-1,1 0,-1 1,0-1,0 0,0 0,0 1,1-1,-1 0,0 1,0-1,0 0,0 1,0-1,0 0,0 1,0-1,0 0,0 1,0-1,0 1,0-1,-1 0,1 1,18-31,-16 26,8-15,0 4</inkml:trace>
  <inkml:trace contextRef="#ctx0" brushRef="#br0" timeOffset="44804.058">17097 6124,'4'11,"9"13,11 11,10 8,10 9,10 4,3 2,5-1,-1 0,-1-4,-4-6,-5-7,-6-10,-5-10,-7-13,-8-7</inkml:trace>
  <inkml:trace contextRef="#ctx0" brushRef="#br0" timeOffset="45004.526">18084 6151,'2'0,"-3"6,-9 14,-11 17,-12 17,-10 16,-8 9,-2 3,2-5,8-8,7-11,12-15</inkml:trace>
  <inkml:trace contextRef="#ctx0" brushRef="#br0" timeOffset="47039.76">26244 1715,'-1'1179,"1"-1144,-1 91,-16 112,11-200,0 1,-3-1,-1-1,-2 0,-1 0,-2-1,-1-1,-8 9,18-33,-1 0,-1 0,0-1,-1 1,0-2,0 0,-1 0,-1 1,7-7,0 0,0-1,-1 1,1-1,0 0,-1 0,1-1,-1 1,0-1,0 0,1 0,-1 0,0-1,0 0,0 0,0 0,1-1,-1 1,0-1,0 0,1 0,-1-1,-2 0,-173-59,65 44,-1 6,-53 3,138 7,-1377 12,467 56,113 44,531-84,-279-12,174-16,400 1,-1 0,0 0,1 0,-1 0,0 1,1-1,-1 1,1-1,-1 1,1 0,-1 0,1 0,0 0,-1 1,1-1,0 0,0 1,0 0,0-1,0 1,0 0,1 0,-1 0,1 0,-1 1,1-1,0 0,-1 0,1 1,0-1,1 1,-1-1,0 2,-11 44,1 1,3 1,2 0,2 0,2 0,4 41,-2-75,9 171,27 137,-6-63,-3 183,-20 14,4 332,-16-736,2-44</inkml:trace>
  <inkml:trace contextRef="#ctx0" brushRef="#br0" timeOffset="47969.337">26151 1860,'7'4,"6"4,6 6,6 6,4 4,-1 6,-4 1,-3 3,-2-1,-6-3,-2-5,-3-6</inkml:trace>
  <inkml:trace contextRef="#ctx0" brushRef="#br0" timeOffset="48217.229">26651 1807,'-9'16,"-9"14,-14 10,-9 9,-8 3,-1-1,3-6,7-8,8-8,12-9,14-10,8-7</inkml:trace>
  <inkml:trace contextRef="#ctx0" brushRef="#br0" timeOffset="50001.728">26691 1781,'-5'102,"-4"-1,-5 0,-7 11,-12 90,14-31,7 0,9 123,6-190,4 15,-6 1,-5 0,-6 0,-18 87,26-198,-15 29,16-39,-1 1,0-1,0 0,1 1,-1-1,0 0,1 0,-1 0,1 0,-1 0,1-1,-1 1,1 0,0-1,0 1,0 0,0-1,0 0,0 1,0-1,0 0,-3-3,-41-35,45 40,-1 1,0 0,1-1,-1 1,1-1,-1 1,1 0,-1-1,1 1,-1 0,1-1,0 1,-1 0,1 0,0 0,0-1,0 1,0 0,-1 0,1 0,0-1,0 1,1 0,-1 0,0 0,0-1,0 1,0 0,1 0,-1 0,0-1,1 1,-1 0,1-1,-1 1,0 0,1-1,0 1,-1 0,1-1,-1 0,13 31,-2-11,-1 1,-2 0,0 1,-1 0,-1 0,-2 0,0 1,-1-1,-1 6,-2-26,-1 0,0 0,0 0,0-1,0 1,0 0,0 0,0-1,0 1,-1-1,1 1,-1-1,1 1,-1-1,0 0,0 0,1 0,-1 0,0 0,0 0,0 0,0-1,0 1,0-1,0 1,0-1,0 0,0 0,0 0,0 0,0 0,0 0,0-1,-1 1,1-1,1 1,-3-2,-8 2,-128-4,1 7,0 6,-17 8,-556 121,-57-32,-667 53,963-132,344-20,-138-1,200-14,0-2,2-4,-38-13,38 9,-1 3,0 3,-33-1,-39 14,135-1,-1 1,0 0,0 0,0 0,1 0,-1 1,1 0,-1-1,1 1,0 0,-1 1,1-1,0 1,1-1,-1 1,0 0,1 0,-1 0,1 0,0 0,0 1,0-1,1 1,-1-1,1 1,-1 3,-15 103,19-50,2-1,2 1,4 2,-1-1,26 213,-10 24,42 844,-61-1052,-7-90,1 0,0 1,0-1,-1 0,1 1,0-1,0 0,-1 1,1-1,0 0,-1 0,1 0,0 1,-1-1,1 0,-1 0,1 0,0 0,-1 1,1-1,-1 0,1 0,0 0,-1 0,1 0,-1 0,1 0,0 0,-1 0,1-1,-1 1,1 0,0 0,-1 0,1 0,0 0,-1-1,1 1,0 0,-1 0,1-1,0 1,-1 0,1-1,0 1,0 0,-1 0,1-1,0 1,0-1,0 1,-1 0,1-1,0 1,0 0,0-1,0 1,0-1,0 1,0-1,0 1,0 0,-1-2,-8-9</inkml:trace>
  <inkml:trace contextRef="#ctx0" brushRef="#br0" timeOffset="50421.119">20650 6058,'-2'-2,"10"18,37 77,4-3,4-2,4-3,3-2,4-2,4-4,8 3,-62-65,2 0,-1-1,2-1,0 0,0-1,1-1,0-1,1-1,0 0,1-1,2-1,-17-6,1 0,0-1,-1 0,1 0,-1-1,1 1,-1-1,1 0,-1-1,1 1,-1-1,0 0,0 0,0-1,0 0,0 0,-1 0,1 0,-1-1,0 1,0-1,0 0,0-1,72-109,-22 2,29-92,-25 58,10-15,-42 103</inkml:trace>
  <inkml:trace contextRef="#ctx0" brushRef="#br0" timeOffset="59101.573">17136 9823,'-2'0,"1"8,3 15,4 19,3 18,2 17,-1 15,-2 12,-2 9,-3 2,-1 1,-3-5,-5-7,0-13,1-12,0-16,0-16,0-16</inkml:trace>
  <inkml:trace contextRef="#ctx0" brushRef="#br0" timeOffset="59466.944">17149 9770,'1'-1,"0"0,0 0,0 0,0 1,0-1,1 0,-1 1,0-1,0 1,1 0,-1-1,0 1,1 0,-1-1,0 1,1 0,-1 0,0 0,1 0,-1 1,0-1,1 0,-1 1,0-1,0 0,1 1,-1 0,0-1,0 1,0 0,1-1,-1 1,0 0,0 1,37 36,-34-33,140 189,-142-191,7 7,0 1,-1 1,0 0,-1 0,-1 0,0 1,0-1,-1 2,-1-1,0 0,-1 1,-3-12,1 0,-1 0,0 0,0 0,0 0,0 0,0 0,0 0,-1 0,1 0,-1 0,1 0,-1 0,0-1,1 1,-1 0,0 0,0-1,-1 1,1 0,0-1,0 1,-1-1,1 0,-1 1,1-1,-1 0,0 0,1 0,-1 0,0 0,0-1,0 1,0 0,0-1,1 1,-1-1,0 0,0 0,0 1,0-1,-2-1,-9-3</inkml:trace>
  <inkml:trace contextRef="#ctx0" brushRef="#br0" timeOffset="59932.12">17676 9703,'-228'389,"217"-369,25-35,280-402,-274 389,-20 29,0-1,0 0,0 1,0-1,0 0,1 1,-1-1,0 0,0 1,0-1,1 0,-1 1,0-1,0 0,1 0,-1 1,0-1,0 0,1 0,-1 0,0 1,1-1,-1 0,0 0,1 0,-1 0,0 0,1 0,-1 0,1 0,-1 0,0 0,1 0,-1 0,0 0,1 0,-1 0,0 0,1 0,-1 0,0 0,1 0,-1-1,0 1,1 0,-1 0,0 0,1-1,-1 1,0 0,0 0,-34 175,3 50,11 0,8 2,14 94,-15 285,-12-363,16-198</inkml:trace>
  <inkml:trace contextRef="#ctx0" brushRef="#br0" timeOffset="60344.02">16912 10757,'2'11,"6"17,5 22,8 20,9 19,6 13,6 9,2 2,1 0,-1-5,-1-11,-3-9,-7-15,-6-14,-6-15,-6-17,-6-14</inkml:trace>
  <inkml:trace contextRef="#ctx0" brushRef="#br0" timeOffset="60604.662">17886 11059,'0'14,"-4"15,-9 16,-6 17,-7 14,-3 12,-1 5,2 1,6-3,6-7,9-11,5-19</inkml:trace>
  <inkml:trace contextRef="#ctx0" brushRef="#br0" timeOffset="61199.43">20189 9770,'10'257,"23"103,-1-19,-16-76,-15 198,-2-427,-2 0,-1 0,-2-1,-1 1,-9 21,5-29</inkml:trace>
  <inkml:trace contextRef="#ctx0" brushRef="#br0" timeOffset="61580.831">20387 9756,'2'20,"1"16,2 13,0 11,4 5,3 2,1-3,3-6,1-9,0-10,-1-9,0-10,-4-9</inkml:trace>
  <inkml:trace contextRef="#ctx0" brushRef="#br0" timeOffset="62126.376">20808 9861,'-315'392,"305"-383,17-19,27-34,57-74,56-97,-88 120,-59 95,0 0,0 0,0 1,0-1,0 1,0-1,0 0,-1 1,1-1,0 0,0 1,1-1,-1 0,0 1,0-1,0 0,0 1,0-1,0 0,0 1,0-1,1 0,-1 1,0-1,0 0,1 1,-1-1,0 0,0 0,1 0,-1 1,0-1,0 0,1 0,-1 0,0 1,1-1,-1 0,0 0,1 0,-1 0,0 0,1 0,-1 0,1 0,-1 0,0 0,1 0,-1 0,0 0,1 0,-1 0,0 0,1 0,-1 0,0-1,1 1,-1 0,0 0,1 0,-22 174,-55 999,69-987,5-143,-2 85,-6-1,-22 108,16-166</inkml:trace>
  <inkml:trace contextRef="#ctx0" brushRef="#br0" timeOffset="62588.325">19715 11217,'29'37,"-2"2,-2 0,-1 2,4 13,-13-26,79 158,-37-71,4-1,62 82,-109-174,1-2,1 0,1 0,0-1,1-2,2 0,-1 0,2-2,0-1,1 0,0-2,22 9,-36-19,0 0,0 0,1-1,-1 0,1-1,-1 0,0 0,1-1,-1 0,1 0,-1-1,0 0,0-1,0 0,0 0,0 0,-1-1,0 0,1-1,-1 0,-1 0,1 0,-1-1,0 0,3-4,14-15,-2-2,-2 0,0-1,-2 0,12-28,239-496,-176 399,-62 106</inkml:trace>
  <inkml:trace contextRef="#ctx0" brushRef="#br0" timeOffset="65467.02">23795 11152,'-22'-8,"0"1,-1 1,0 1,0 1,0 1,0 2,0 0,-1 1,1 1,0 1,0 2,-3 0,14-1,0 0,0 0,0 1,1 1,0 0,-1 0,2 1,-1 1,1 0,0 0,0 1,1 0,0 0,0 1,1 1,1-1,-1 1,1 1,1-1,0 1,1 0,0 0,0 1,-2 9,7-15,-1-1,1 0,0 0,0 0,1 0,-1 0,1 0,0 0,0 0,1 0,0 0,0-1,0 1,0 0,1-1,-1 0,1 1,0-1,1 0,-1-1,1 1,-1 0,1-1,0 0,0 0,4 1,10 8,2-2,-1 0,2-2,-1 0,14 3,50 11,-57-16,-1 1,0 1,0 1,-1 2,0 0,1 3,-24-14,0 1,0 0,0 0,-1 0,1 0,0 0,-1 1,1-1,-1 0,1 1,-1-1,0 1,0 0,1-1,-1 1,0 0,-1 0,1-1,0 1,0 0,-1 0,1 0,-1 0,0 0,1 0,-1 0,0 0,0 0,-1 0,1 0,0 0,0 0,-1 0,0 0,1 0,-1 0,0 0,0 0,0-1,0 1,0 0,0-1,0 1,-1-1,1 1,0-1,-1 1,0-1,0 1,-18 12,-1 0,0-1,0-1,-2-1,1-1,-1-1,-1-1,0-2,-8 2,-88 18,134-30,9-2</inkml:trace>
  <inkml:trace contextRef="#ctx0" brushRef="#br0" timeOffset="65952.834">24006 11454,'-11'25,"1"0,1 1,1 0,1 1,1 0,2-1,1 2,1-1,1 0,1 0,2 7,5 121,-3-99,-2-1,-2 1,-3 0,-7 37,-16-14,26-78,0-1,0 1,0 0,0 0,-1 0,1-1,0 1,-1 0,1 0,-1-1,1 1,-1 0,1-1,-1 1,1-1,-1 1,1 0,-1-1,0 1,1-1,-1 0,0 1,1-1,-1 1,0-1,0 0,0 0,1 1,-1-1,0 0,0 0,0 0,1 0,-1 0,0 0,0 0,0 0,0 0,1-1,-1 1,0 0,0 0,1-1,-1 1,0-1,0 1,1 0,-1-1,0 1,1-1,-1 0,1 1,-1-1,0 0,-16-44,12 0,2 1,2-1,2 0,6-39,-2 20,20-388,-25 447,0-1,0 1,0 0,1 0,-1 0,1 0,0 1,1-1,-1 0,1 0,0 0,0 1,1-1,-1 1,1 0,0 0,0 0,0 0,1 0,-1 1,1-1,0 1,0 0,0 0,0 1,4-3,4 5,0 0,-1 0,1 1,0 1,-1 0,0 1,1 0,-1 0,0 1,0 1,-1 0,1 0,-1 1,0 0,-1 1,0 0,7 7,52 59,-66-70,0 0,-1 0,1 0,-1 0,0 0,0 0,0 0,0 0,-1 1,1-1,-1 0,0 1,0-1,0 0,0 1,0-1,-1 0,0 1,1-1,-1 0,0 0,-1 0,1 0,-1 0,1 0,-1 0,0 0,-1 1,-10 7,0 0,-1-1,0 0,-1-1,0-1,0 0,-1-1,0-1,0-1,-1 0,1-1,-16 2,-1 1</inkml:trace>
  <inkml:trace contextRef="#ctx0" brushRef="#br0" timeOffset="66568.22">24374 11744,'0'-2,"15"-70,-4-1,-3 0,-4-1,-3-31,-1 89,27 22,-22-3,157 54,-47-22,-110-33,1-1,0 1,-1 0,0 0,1 1,-1 0,0 0,0 0,0 0,-1 1,1-1,-1 1,0 0,0 1,0-1,-1 1,0 0,0 0,0 0,0 0,-1 0,1 1,-1-1,-1 1,1-1,-1 1,0 0,0 3,-12 54,0 24,11-83,1-1,0 0,-1 1,1-1,0 0,0 0,1 0,-1 0,1 0,0 0,-1 0,1 0,0-1,1 1,-1-1,0 1,1-1,-1 0,1 0,0 0,0 0,0-1,0 1,2 0,9 2,0-1,0-1,1 0,-1-1,1 0,-1-2,1 1,-1-2,0 0,0 0,1-2,-1 1,-1-2,1 0,-1-1,0 0,0-1,7-5,-9 7,-2 0,1-1,0 0,-1-1,0 0,-1-1,0 1,0-1,0-1,-1 0,0 0,-1 0,0-1,-1 0,0 0,0 0,-1-1,0 1,-1-1,0 0,-1 0,1-9,-3 19,1-1,-1 0,1 0,-1 0,0 0,0 0,0 0,0 0,0 0,0 0,0 0,-1 0,1 0,-1 0,1 0,-1 0,0 1,0-1,0 0,0 0,0 1,0-1,0 1,-1-1,1 1,-1-1,1 1,-1 0,1 0,-1 0,0 0,1 0,-1 0,0 0,0 0,0 1,0-1,0 1,1-1,-1 1,0 0,0 0,0 0,0 0,0 0,0 0,0 0,0 1,0-1,0 1,0-1,0 1,0 0,-3 3,0 0,0 0,1 0,0 1,0-1,0 1,0 0,1 0,0 0,0 1,0-1,1 1,-1 0,2-1,-1 1,0 0,1 0,0 0,1 1,-1-1,1 0,0 0,1 0,0 0,-1 0,2 0,-1 0,1 0,0 0,0 0,1-1,-1 1,1-1,1 0,-1 0,1 0,0 0,1 1,12 5,1-2,0 0,1-1,0 0,0-2,1 0,0-1,0-1,0-1,0-1,1-1,-1 0,5-2,-12 2,93 3,-8-3</inkml:trace>
  <inkml:trace contextRef="#ctx0" brushRef="#br0" timeOffset="67005.051">26770 11441,'-18'-11,"1"0,-2 2,1 0,-1 0,-15-2,29 9,0 1,-1-1,1 2,0-1,-1 0,1 1,-1 0,1 1,-1-1,1 1,-1 0,1 0,-1 1,1-1,0 1,0 1,0-1,0 1,0-1,1 1,-1 1,1-1,-3 3,1 0,0 0,0 1,1-1,0 1,0 0,0 1,1-1,0 1,1 0,0 0,0 0,1 1,0-1,0 0,0 1,2 0,-1-1,1 1,0 5,1-11,-1-1,1 1,0-1,0 1,0-1,0 1,0-1,0 0,1 0,-1 1,1-1,-1 0,1 0,0-1,0 1,0 0,0 0,0-1,0 1,1-1,-1 0,0 0,1 0,-1 0,1 0,-1 0,1-1,0 1,-1-1,1 0,-1 0,1 0,0 0,1 0,89-26,-73 16,-1-2,0 0,-1-1,0-1,-1-1,-1 0,0-1,6-10,-8 10,-18 44,2-24,1 1,-1-1,1 0,0 0,0 0,0 1,1-1,-1 0,1 1,0-1,0 0,1 1,-1-1,1 0,0 1,0-1,1 0,-1 0,1 0,0 0,0 0,0 0,0 0,1-1,-1 1,1-1,0 0,0 0,1 0,-1 0,0 0,1-1,0 1,76 9,-39-17</inkml:trace>
  <inkml:trace contextRef="#ctx0" brushRef="#br0" timeOffset="67431.911">27072 10981,'20'7,"1"0,0-1,0-1,0-1,1-1,-1-1,1-1,0 0,-1-2,1-1,0 0,-1-2,0 0,0-1,0-2,9-3,-18 7,0 0,0-1,0-1,-1 0,1 0,-1-1,0 0,-1-1,0 0,0-1,0 0,-1-1,0 1,-1-2,0 1,0-1,-1-1,0 1,-1-1,0 0,-1-1,-1 1,1-1,-2 0,1 0,-2-1,0 1,0-1,-2 9,1 1,-1-1,0 1,-1-1,1 0,-1 1,1-1,-1 1,0-1,0 1,-1 0,1-1,-1 1,1 0,-1 0,0 0,-1 0,1 0,0 0,-1 1,1-1,-1 1,0 0,0-1,0 1,0 1,0-1,0 0,-1 1,1-1,0 1,-1 0,1 0,-1 1,-1-1,-5 3,1 1,-1 0,1 1,0 0,0 0,0 1,0 0,1 0,-1 1,2 0,-1 1,1 0,-1 0,2 0,-1 1,1 0,1 0,-1 1,1 0,1-1,-3 7,-15 36,2 0,2 2,3 0,1 0,3 2,3-1,2 1,1 48,-1 373,7-298,-1-168,2 5,-2 0,1 1,-2-1,0 1,-1-1,-1 1,0-1,-1 0,-1 0,0-1,-1 1,0-1,-4 4,-10 5</inkml:trace>
  <inkml:trace contextRef="#ctx0" brushRef="#br0" timeOffset="67753.205">27086 11507,'44'-25,"0"3,2 1,0 2,1 3,20-4,-66 19,246-73,-242 72,-3 1,-1 1,0-1,1 0,-1 0,0 1,1-1,-1 1,1-1,-1 1,1 0,0 0,-1 0,1 0,-1 0,1 0,-1 0,1 0,-1 0,1 1,-1-1,1 1,-1-1,1 1,-1-1,0 1,1 0,-1 0,0 0,1 0,-1 0,0 0,7 82,-8-74,0 1,1 0,0 0,1-1,-1 1,2 0,-1-1,2 0,-1 0,1 0,0 0,1 0,0-1,0 0,1 0,0 0,1-1,-1 0,2 0,3 3,9 0</inkml:trace>
  <inkml:trace contextRef="#ctx0" brushRef="#br0" timeOffset="67985.145">27849 11046,'-4'9,"4"5,12 5,13 1,2-2</inkml:trace>
  <inkml:trace contextRef="#ctx0" brushRef="#br0" timeOffset="68466.721">28401 11152,'-17'-4,"-1"0,0 2,0 0,0 1,0 1,0 0,0 1,0 2,0-1,0 2,1 1,-1 0,1 1,0 1,-12 6,24-11,0 0,-1 0,1 0,0 1,0 0,0 0,1 0,-1 1,1-1,0 1,0 0,0 0,0 1,1-1,-1 1,1-1,0 1,1 0,-1 1,1-1,4-1,-1 0,1-1,1 1,-1-1,0 1,1-1,0 0,0 0,0 0,0 0,0-1,0 1,1-1,-1 0,1 0,0 0,-1-1,1 1,0-1,0 0,0 0,0 0,0 0,1-1,-2 1,126 34,-126-34,-1 0,0 0,0 0,1 0,-1 0,0 1,0-1,0 1,0 0,-1-1,1 1,0 0,-1 0,1 0,-1 0,1 0,-1 1,0-1,0 0,0 0,0 1,-1-1,1 1,-1-1,1 1,-1-1,0 1,0-1,0 1,0-1,0 1,-1-1,1 1,-1-1,0 2,-2 3,0 1,0-1,-1 0,0 0,0 0,0-1,-1 1,0-1,-1 0,-4 3,-11 10,-2-2,0 0,-1-1,-1-2,-9 4,27-15,1 0,-1 0,1 1,0 0,0 0,0 1,1-1,0 1,0 1,0-1,0 1,1-1,-2 4,7-8,-1 0,1 0,-1 0,1 0,-1 0,1 0,0 0,0 0,-1 0,1 0,0-1,0 1,0 0,0 0,0-1,0 1,0 0,0-1,0 0,0 1,0-1,1 1,-1-1,0 0,0 0,0 0,0 0,1 0,-1 0,0 0,0 0,0 0,1 0,-1-1,0 1,0 0,0-1,0 1,16-3</inkml:trace>
  <inkml:trace contextRef="#ctx0" brushRef="#br0" timeOffset="69082.075">28257 11757,'-2'17,"-3"18,-1 14,0 8,0 2,1 1,-2-1,1-6,-1-8,-1-11,0-12</inkml:trace>
  <inkml:trace contextRef="#ctx0" brushRef="#br0" timeOffset="69952.311">28889 11336,'-12'-4,"-1"0,1 1,-1 0,0 1,0 1,1 0,-1 0,0 2,0-1,0 2,0 0,1 0,-1 1,1 1,-1 0,1 0,1 2,-1-1,1 1,0 1,0 0,0 1,-2 3,11-10,0 0,0 0,0 0,1 1,-1-1,1 1,-1-1,1 1,-1 0,1-1,0 1,0 0,0 0,0 0,0 0,0 0,0 0,1 0,-1 0,1 0,0 0,-1 0,1 0,0 1,0-1,0 0,1 0,-1 0,0 0,1 0,-1 0,1 0,0 0,0 0,0 0,0 0,0 0,0 0,0 0,1-1,-1 1,10 3,-1-1,1 0,0 0,0-1,0-1,0 0,1-1,-1 0,1 0,-1-1,0-1,1 0,-1 0,0-1,1-1,2-1,109-33,-122 37,-1 1,1-1,-1 1,1-1,-1 1,0-1,1 1,-1 0,1-1,-1 1,0-1,0 1,1 0,-1-1,0 1,0-1,0 1,0 0,0-1,0 1,0 0,0-1,0 1,0 0,0-1,0 1,0 0,-1-1,1 1,0-1,0 1,-1 0,1-1,0 1,-1-1,1 1,-1-1,1 1,-1-1,1 1,-1-1,1 1,-1-1,1 0,-1 1,1-1,-1 0,0 0,1 1,-5 7,4-5,0-1,0 0,0 0,1 0,-1 0,1 1,-1-1,1 0,0 0,0 1,0-1,0 0,0 1,1-1,-1 0,1 0,-1 0,1 1,0-1,0 0,0 0,0 0,0 0,0 0,1 0,-1 0,0-1,1 1,0 0,-1-1,1 0,0 1,0-1,0 0,0 0,0 0,0 0,0 0,0 0,1 0,-1-1,0 1,0-1,1 0,-1 0,0 1,1-1,11 1,-1 0,1-1,0-1,-1 0,1 0,-1-2,1 1,-1-2,0 0,0 0,0-1,-1-1,0 0,0-1,0 0,8-7,3-4,-1-1,0-1,-1-1,-2 0,0-2,-1 0,4-9,-10 15,-11 16,-1 1,0 0,1 0,-1 0,1 0,-1 0,1 0,-1 0,0 0,1 0,-1 0,1 0,-1 0,1 0,-1 0,0 1,1-1,-1 0,1 0,-1 0,0 1,1-1,-1 0,0 0,1 1,-1-1,0 0,1 1,-1-1,0 0,0 1,0-1,1 1,-1-1,0 0,0 1,0-1,0 1,0-1,1 0,-1 1,0-1,0 1,0-1,0 1,0-1,-1 0,1 1,0-1,0 1,0-1,0 0,0 1,0-1,-1 1,1-1,0 0,0 1,-1-1,1 1,0 0,-3 348,10 80,-6-413,-1 0,0 0,-1 0,-1 0,-1-1,0 1,-1 0,-1-1,0 0,-1 0,-1 0,0-1,-1 0,-6 8,13-21,0 1,-1-1,1 1,-1-1,1 0,-1 0,0 1,0-1,1 0,-1-1,0 1,0 0,0-1,0 1,0-1,0 1,0-1,0 0,0 0,0 0,-1 0,-14-5</inkml:trace>
  <inkml:trace contextRef="#ctx0" brushRef="#br0" timeOffset="70203.169">29468 10848,'0'-2,"0"-1</inkml:trace>
  <inkml:trace contextRef="#ctx0" brushRef="#br0" timeOffset="78849.704">3475 6821,'-19'14,"0"0,1 2,1 0,1 1,0 0,-11 17,22-28,1 0,0 0,1 1,-1-1,1 1,1-1,-1 1,1 0,0 0,1 0,-1 0,2 1,-1-1,1 0,0 0,0 1,1-1,0 0,0 0,1 0,-1 0,2 0,2 6,0-4,1-1,1 1,0-1,0-1,0 1,1-1,0-1,1 1,-1-1,1-1,0 1,1-2,-1 1,1-1,0-1,0 0,0 0,0-1,0 0,1-1,-1 0,1-1,-1 0,1 0,5-2,-11 2,0-1,0 1,0-1,0-1,0 1,0-1,0 1,-1-1,1-1,0 1,-1-1,0 1,0-1,0 0,0-1,0 1,0-1,-1 0,0 0,0 0,0 0,0 0,-1-1,1 1,-1-1,0 0,-1 1,1-1,-1 0,0-2,1 0,0-1,-1-1,0 1,0 0,-1 0,0 0,0 0,-1 0,0-1,0 1,-1 0,0 1,-1-1,0 0,0 1,0-1,-1 1,0 0,-1 0,0 0,0 1,0 0,0 0,-1 0,0 0,-1 1,1 0,-1 1,0-1,0 1,0 1,-1-1,1 1,-2 0,-55 10,36 6</inkml:trace>
  <inkml:trace contextRef="#ctx0" brushRef="#br0" timeOffset="79517.483">3489 6821,'-2'-77,"-3"0,-3 0,-4 0,-3 1,-3 1,-11-19,22 72,-56-136,63 157,-1 0,1 0,-1 1,0-1,1 0,-1 0,0 1,1-1,-1 1,0-1,0 1,0-1,0 1,1-1,-1 1,0 0,0-1,0 1,0 0,0 0,0-1,0 1,0 0,0 0,0 0,0 0,0 1,0-1,0 0,0 0,0 1,1-1,-1 0,0 1,0-1,0 1,0-1,0 1,1-1,-1 1,-15 5,-22-1,0-1,0-2,0-2,0-1,-18-5,32 5,-658-54,527 42,161 14</inkml:trace>
  <inkml:trace contextRef="#ctx0" brushRef="#br0" timeOffset="79937.361">2173 5610,'0'14,"2"13,3 15,3 15,2 10,2 8,1 4,1 0,-3-3,-2-4,-4-6,-2-10,-1-10,-2-13</inkml:trace>
  <inkml:trace contextRef="#ctx0" brushRef="#br0" timeOffset="80207.696">2186 5623,'-18'23,"-13"16,-10 12,-6 8,-3-1,3-1,5-5,10-10,10-12</inkml:trace>
  <inkml:trace contextRef="#ctx0" brushRef="#br0" timeOffset="80383.226">2173 5861,'-14'20,"-10"14,-7 9,-2 5,1 0,2-1,7-4,8-4,6-8,8-8,10-9,3-6</inkml:trace>
  <inkml:trace contextRef="#ctx0" brushRef="#br0" timeOffset="80633.072">2159 6229,'-18'20,"-10"14,-5 5,1 0,5-3,11-9,11-8,15-11,8-10,10-9,-2-4</inkml:trace>
  <inkml:trace contextRef="#ctx0" brushRef="#br0" timeOffset="80891.421">2199 6348,'-9'15,"-10"15,-8 13,-4 9,-1 3,2 2,7-9</inkml:trace>
  <inkml:trace contextRef="#ctx0" brushRef="#br0" timeOffset="81617.474">14556 5756,'0'15,"0"17,0 16,0 16,0 12,3 7,0 5,2-1,0-5,0-9,-2-12,-1-17</inkml:trace>
  <inkml:trace contextRef="#ctx0" brushRef="#br0" timeOffset="81868.331">14517 5756,'-20'20,"-13"18,-8 11,-4 7,1 2,5-2,7-5,11-13</inkml:trace>
  <inkml:trace contextRef="#ctx0" brushRef="#br0" timeOffset="82126.701">14570 6005,'-20'18,"-16"13,-6 7,0 5,4-2,7 0,8 0,11-4,9-4,12-7,5-7</inkml:trace>
  <inkml:trace contextRef="#ctx0" brushRef="#br0" timeOffset="82353.031">14465 6413,'-16'11,"-12"11,-5 8,-2 3,3 4,7-2,12-3,15-7,7-8</inkml:trace>
  <inkml:trace contextRef="#ctx0" brushRef="#br0" timeOffset="83468.048">14714 6084,'19'7,"-1"-1,1-1,0 0,0-1,1-1,-1-1,1-1,9-1,0 1,618 7,-454-10,-3-8,-187 9,-1 1,1 0,-1 0,1 0,-1 1,0-1,1 1,-1-1,1 1,-1 0,0 0,1 0,-1 0,0 0,0 0,0 1,0-1,0 1,0 0,0-1,0 1,-1 0,1 0,-1 0,1 0,-1 0,0 0,0 1,0-1,0 0,0 1,0 1,13 83,-29 98,9-141,2 1,1 0,3 0,2 10,6-14,-4-63,-6 0,-12 33,9-4,1 0,0 1,1-1,-1 1,2 0,-1 1,1-1,0 0,1 1,-1-1,2 4,-1-8,2 0,-1-1,0 1,1 0,-1-1,1 1,0-1,1 1,-1-1,0 1,1-1,0 0,0 0,0 0,0 0,0 0,1 0,-1-1,1 1,-1-1,1 1,0-1,0 0,0 0,1 0,-1-1,3 2,12 3,0-1,0-1,1 0,0-1,0-2,0 1,0-2,-1-1,1 0,0-1,16-5,-25 5,-1 0,0-1,1 0,-2-1,1 0,0-1,-1 1,0-1,0-1,0 0,2-2,-8 6,1-1,0 0,-1 0,1 0,-1 0,0 0,0-1,-1 1,1-1,0 1,-1-1,0 1,0-1,0 0,0 0,-1 1,0-1,1 0,-1 0,-1 0,1 0,0 1,-1-1,0 0,0 0,0 1,0-1,-1 0,0 0,-2-4,-1 1,1 0,-1 0,0 0,-1 1,0-1,0 1,0 1,-1-1,1 1,-1 0,-1 1,1 0,-1 0,1 0,-1 1,0 0,0 1,-1 0,1 0,0 0,-1 1,1 1,-6-1,9 3,0 0,-1 0,1 1,0-1,1 1,-1 0,0 1,1-1,0 1,0 0,0 0,0 0,1 0,-1 1,1-1,0 1,0 0,1 0,0 0,0 0,0 0,0 1,1-1,0 1,0-1,0 1,1-1,0 1,0 0,0 3,0 29</inkml:trace>
  <inkml:trace contextRef="#ctx0" brushRef="#br0" timeOffset="84233.709">16267 7256,'-15'-6,"-1"1,0 0,0 2,0 0,-1 0,1 2,-1 0,1 1,-1 0,1 1,-1 1,1 1,0 0,0 1,0 1,0 1,1 0,0 1,-14 8,20-11,1 0,0 0,1 0,-1 1,1 0,0 1,0 0,0 0,1 0,0 1,0 0,1 0,0 0,0 1,1-1,0 1,0 1,0-1,1 0,1 1,-1 0,2-1,-1 1,1 0,0 0,1 0,0 4,3-3,-1 0,2-1,-1 1,2-1,-1 0,1 0,0 0,1 0,0-1,1 0,-1-1,2 1,-1-1,1 0,0-1,1 1,9 5,0 0,1-1,0-1,1 0,0-2,1 0,2-1,-16-4,1 0,0 0,0-1,0 0,0-1,0 0,0 0,1 0,-1-1,0 0,0-1,1 0,-1 0,0-1,0 0,0-1,-1 1,1-1,0-1,-1 1,0-1,0-1,6-4,6-14</inkml:trace>
  <inkml:trace contextRef="#ctx0" brushRef="#br0" timeOffset="84508.972">16109 7414,'1'1,"-1"1,1-1,0 0,-1 0,1 0,0 1,0-1,0 0,0 0,0 0,0-1,0 1,0 0,1 0,-1 0,0-1,0 1,1-1,-1 1,0-1,1 1,-1-1,0 0,1 0,-1 0,1 1,-1-1,0-1,1 1,0 0,0 0,149 15,-148-13,-1-1,1 1,0-1,-1 1,0 0,1 0,-1 0,0 0,0 0,0 1,0-1,0 1,-1-1,1 1,-1 0,0-1,1 1,-1 0,-1 0,1 0,0 0,-1 0,1 0,-1 0,0 0,0 3,-9 81,-22 58,27-121</inkml:trace>
  <inkml:trace contextRef="#ctx0" brushRef="#br0" timeOffset="85539.738">3897 7716,'-20'4,"0"1,0 0,1 1,-1 1,2 1,-1 1,1 1,0 0,1 1,1 1,-1 0,2 1,-5 6,9-8,1-1,0 2,1-1,0 1,1 1,0-1,1 1,0 1,1-1,1 1,0 0,1 1,1-1,0 1,1-1,0 1,1 0,1 8,1-14,0 1,1-1,0 1,1-1,0 0,0 0,1 0,0 0,1 0,0-1,0 0,1 0,0 0,0-1,1 0,0 0,0-1,0 0,1 0,0 0,0-1,1-1,0 1,-1-1,1-1,9 3,4 1,0-2,1 0,0-1,0-2,0 0,0-1,0-2,20-2,0-4</inkml:trace>
  <inkml:trace contextRef="#ctx0" brushRef="#br0" timeOffset="85801.601">3764 8085,'18'0,"17"-3,12-2,6 0,4 0,-4 5,-6 8,-11 9,-12 10,-14 8,-16 6,-11 4,-5-2,1-4,4-8</inkml:trace>
  <inkml:trace contextRef="#ctx0" brushRef="#br1" timeOffset="97117.146">15885 8769,'6'14,"111"60,-63-46,-47-23,6 0,-1 1,0 1,0 0,-1 1,0 0,0 1,-1 0,0 0,-1 1,0 0,0 1,-1 0,-1 1,0-1,4 9,-11-16,1 1,0 0,-1 0,0-1,0 1,-1 0,1 0,-1-1,0 1,0 0,0-1,-1 1,0-1,0 0,0 1,0-1,-1 0,1 0,-1 0,0-1,0 1,-1-1,-82 67,-119 27,117-60,86-36,-30 17,32-18,-1 1,1-1,-1 0,1 1,-1-1,1 0,-1 1,1-1,-1 1,1-1,0 1,-1-1,1 1,0-1,-1 1,1-1,0 1,0-1,-1 1,1 0,0-1,0 1,0-1,0 1,0 0,0-1,0 1,0-1,0 1,0 0,0-1,0 1,0 0,1-1,-1 1,0-1,0 1,1-1,-1 1,0-1,1 1,-1-1,1 1,-1-1,0 1,1-1,-1 1,1-1,0 0,46 16,-17-11</inkml:trace>
  <inkml:trace contextRef="#ctx0" brushRef="#br1" timeOffset="97622.795">16649 9046,'-1'-8,"-1"1,0-1,0 1,-1 0,1 0,-2 0,1 0,-1 0,0 1,-1-1,1 1,-1 0,0 1,-1-1,-3-2,4 5,1-1,0 1,-1 0,0 1,0-1,0 1,0 0,0 0,0 0,0 1,-1 0,1 0,0 0,-1 1,1 0,-1 0,1 0,-1 1,1-1,0 1,-1 1,1-1,0 1,0 0,0 0,0 0,0 1,0-1,1 1,-1 1,1-1,0 0,0 1,0 0,0 0,1 0,0 1,-1-1,2 1,-1 0,0-1,1 2,-1 4,0-1,0 0,1 1,1-1,0 1,0 0,1-1,0 1,0 0,1-1,0 1,1 0,0-1,1 0,0 1,1-1,-1 0,2-1,-1 1,1-1,0 0,1 0,0 0,0-1,1 0,0 0,0 0,1-1,0 0,0-1,0 0,0 0,1-1,0 0,0 0,0-1,0 0,1 0,-1-2,1 1,-1-1,1 0,-2-1,1-1,-1 0,0 0,0 0,0-1,0-1,-1 1,1-1,-1 0,1-1,-1 0,0 0,0-1,-1 1,0-1,1-1,-1 1,2-5,12-11</inkml:trace>
  <inkml:trace contextRef="#ctx0" brushRef="#br1" timeOffset="98010.751">16821 9020,'12'-68,"-49"205,27-108,4-17,1 1,1 0,0 0,1 1,1-1,0 1,0-1,2 11,0-22,0 0,1 0,0 0,0 0,-1-1,1 1,0 0,0 0,1 0,-1-1,0 1,0-1,1 1,-1-1,1 0,0 1,-1-1,1 0,0 0,0 0,-1 0,1 0,0-1,0 1,0 0,0-1,0 0,0 1,0-1,1 0,64 0,-23-5,0-1,-1-3,38-12,-64 15</inkml:trace>
  <inkml:trace contextRef="#ctx0" brushRef="#br1" timeOffset="98264.586">17202 8953,'0'2,"-3"8,0 9,1 7,-3 9,1 5,0 2,1-1,1-3,1-6,1-7,2-6,1-8</inkml:trace>
  <inkml:trace contextRef="#ctx0" brushRef="#br1" timeOffset="98565.878">17505 8940,'-201'157,"199"-156,1 1,0 0,-1 0,1 0,0-1,0 1,0 0,0 1,0-1,0 0,1 0,-1 0,1 0,0 0,-1 1,1-1,0 0,0 0,1 1,-1-1,0 0,1 0,-1 0,1 1,0-1,-1 0,1 0,0 0,1 0,-1 0,0 0,0-1,1 1,-1 0,1-1,-1 1,1-1,0 1,0-1,0 0,0 0,0 0,0 0,0 0,0 0,23 11,0-2,1-1,0 0,0-2,1-2,0 0,0-1,0-2,0-1,14-1,6 1,-11-1</inkml:trace>
  <inkml:trace contextRef="#ctx0" brushRef="#br1" timeOffset="99736.618">3147 9348,'217'108,"-208"-105,-1 0,1 1,-1 0,0 1,0 0,-1 0,1 0,-1 1,0 0,-1 1,1-1,-1 1,-1 1,1-1,-1 1,-1 0,1 0,-1 0,-1 1,1-1,-1 2,-4-6,1 0,0 0,-1 1,0-1,0 0,0 0,-1 0,1 0,-1 0,0-1,0 1,0 0,-1-1,1 1,-1-1,0 0,0 0,0 0,0 0,-1-1,-2 3,-80 44,-30-8,106-37</inkml:trace>
  <inkml:trace contextRef="#ctx0" brushRef="#br1" timeOffset="100171.058">3923 9388,'-52'87,"51"-87,-1 1,1-1,-1 1,1-1,-1 0,1 0,-1 0,1 0,-1 0,1 0,-1 0,1 0,-1 0,1-1,-1 1,1-1,-1 1,1-1,0 1,-1-1,1 0,0 0,-1 0,1 1,0-1,0-1,0 1,0 0,0 0,0 0,0 0,0-1,-12-9,10 9,1 0,-1 0,0 1,0-1,0 1,0 0,0 0,0 0,-1 0,1 0,0 1,0-1,-1 1,1 0,0 0,-1 0,1 0,0 1,0-1,-1 1,1 0,0 0,0 0,0 1,0-1,0 1,0-1,0 1,1 0,-1 0,0 0,1 0,0 1,0-1,-1 1,1-1,1 1,-1 0,-2 3,0 0,0 0,1 0,0 1,0-1,0 1,1 0,0 0,1 0,-1 0,1 0,0 0,1 0,0 0,0 0,1 0,0 0,0 0,0 0,1 0,0 0,0 0,1-1,0 1,0-1,1 1,0-1,0-1,0 1,0 0,1-1,0 0,0 0,1 0,-1-1,1 0,0 0,0 0,1-1,-1 0,1 0,5 1,4-3,0-2,1 0,-1 0,0-2,0 0,0-1,0 0,-1-2,0 0,0 0,0-1,-1-1,0-1,0 0,-1 0,0-2,-1 1,9-11,9-8,-7 4</inkml:trace>
  <inkml:trace contextRef="#ctx0" brushRef="#br1" timeOffset="101453.511">4186 9348,'0'291,"0"-289,0 0,0-1,0 1,0-1,1 1,-1 0,0-1,1 1,-1-1,1 1,0-1,-1 1,1-1,0 0,0 1,0-1,0 0,0 0,0 1,0-1,0 0,1 0,-1 0,0 0,1-1,-1 1,0 0,1-1,-1 1,1 0,-1-1,1 0,0 1,-1-1,1 0,-1 0,1 0,0 0,-1 0,1 0,1-1,300 0,-311 1</inkml:trace>
  <inkml:trace contextRef="#ctx0" brushRef="#br1" timeOffset="101736.476">4647 9322,'2'5,"3"7,1 12,-1 10,-1 8,-4 6,-3 4,-5 0,1-5,0-5,2-9,4-13,2-11</inkml:trace>
  <inkml:trace contextRef="#ctx0" brushRef="#br1" timeOffset="102067.734">4936 9309,'-24'37,"-2"-1,-1-1,-2-2,-1-1,-2-1,-1-2,-25 17,54-43,4-3,-1 0,0 0,1 0,-1 0,0 0,1 0,-1 0,0 0,1 0,-1 1,0-1,1 0,-1 1,1-1,-1 0,0 1,1-1,-1 0,1 1,-1-1,1 1,0-1,-1 1,1-1,-1 1,1 0,0-1,-1 1,1-1,0 1,0 0,0-1,-1 1,1 0,0-1,0 1,0 0,0-1,0 1,0 0,0-1,0 1,1 0,-1-1,0 1,0 0,0-1,1 1,-1 0,0-1,1 1,-1-1,128 2,-89 3,0 1,-1 3,0 0,-1 3,12 5,58 9,-77-23</inkml:trace>
  <inkml:trace contextRef="#ctx0" brushRef="#br1" timeOffset="105586.654">15952 8980,'-48'3,"-44"-5,55-10,0-2,2-2,0-1,-28-18,5 3,45 25,-16-10,0 2,-1 1,-1 1,0 2,-1 1,-18-3,47 13,1-1,-1 1,0-1,0 1,1 0,-1 0,0 1,1-1,-1 0,0 1,1 0,-1-1,1 1,-1 0,1 0,-1 1,1-1,-1 0,1 1,0 0,0-1,0 1,0 0,0 0,0 0,1 0,-1 1,1-1,-1 0,1 1,0-1,0 1,0-1,0 1,0-1,1 1,-1 1,-7 29,1 1,2 0,1 0,2 0,1 0,3 27,-1-42,17 278,42 210,-46-407,21 179,-13 1,-11 12,-13 32,2-319,1-4,-1 0,1 0,-1 0,1 0,-1 0,0 0,0 0,1 0,-1 1,0-1,0 0,0 0,0 0,0 0,0 0,-1 0,1 0,0 0,0 0,-1 0,1 0,-1 0,1 0,-1 0,1 0,-1 0,1 0,-1 0,0 0,0 0,1-1,-1 1,0 0,0-1,0 1,0-1,0 1,0-1,0 1,0-1,0 1,0-1,0 0,0 0,0 1,0-1,0 0,-1 0,1 0,0 0,-1-1,-100-32,-131 15,174 15,-172-6,-800-45,-189-8,1208 61,-249-9,-846-19,-287 30,-1 59,278-8,757-38,-838 30,-336-17,1524-27,-1358 18,681 1,265-9,-116 33,529-45,15-4</inkml:trace>
  <inkml:trace contextRef="#ctx0" brushRef="#br1" timeOffset="107499.969">3028 9612,'-55'-12,"-426"11,96 1,383-1,0 1,0-1,1 1,-1 0,0 0,0 0,0 0,0 0,1 0,-1 0,0 1,0-1,0 1,1-1,-1 1,0 0,1-1,-1 1,1 0,-1 0,1 0,-1 0,1 1,-1-1,1 0,0 0,0 1,0-1,0 1,0-1,0 1,0 0,0-1,1 1,-1 0,0-1,1 1,-1 2,0 18,1 0,1 1,1-1,1 0,1 0,2 7,4 25,22 156,-9 3,-8 29,-16 346,6-548,-34-39,-186-32,131 31,0 4,0 3,1 3,-10 7,33-9,0-3,0-2,-14-3,-86 4,15 12,-93 3,33-10,5-6,974-3,-421-13,-15-9,-338 22,17-2,-21-1,-190 13,-470-19,429 35,167-16,-14-5,76-2,16 0,36 1,-20-3</inkml:trace>
  <inkml:trace contextRef="#ctx0" brushRef="#br1" timeOffset="108773.328">290 11902,'-13'301,"0"-159,13-140,0 0,-1-1,1 1,0 0,0-1,1 1,-1 0,0-1,1 1,-1 0,1-1,-1 1,1 0,0-1,-1 1,1-1,0 0,0 1,0-1,0 1,0-1,1 0,-1 0,0 0,1 0,-1 0,0 0,1 0,-1 0,1-1,0 1,-1 0,1-1,0 1,-1-1,1 0,0 0,-1 1,1-1,1-1,124-17,-72 6,-34 7,1 1,-1 2,1 0,0 1,0 1,0 1,0 2,-3-7,-11-2</inkml:trace>
  <inkml:trace contextRef="#ctx0" brushRef="#br1" timeOffset="109831.935">698 12060,'-2'8,"0"1,0-1,0 1,1-1,1 1,-1 0,1-1,1 1,0-1,0 1,0 0,1-1,1 0,-1 1,1-1,1 0,-1 0,1-1,1 1,0 0,-1-2,-1-1,1 1,0-1,1 0,-1 0,1 0,0-1,0 1,1-1,-1-1,1 1,0-1,0 0,0 0,0 0,0-1,1 0,-1-1,1 1,0-1,-1 0,1-1,0 0,-1 0,1 0,0-1,0 0,-1 0,1 0,-1-1,4-2,-5 1,0 0,-1-1,1 0,-1 0,0-1,0 1,0-1,-1 0,0 0,0 0,0 0,0 0,-1-1,0 1,0-1,0 0,-1 0,0 1,0-1,0-2,0-4,0 1,-1 0,0-1,-1 1,0-1,-1 1,0 0,-1 0,0 0,-1-2,0 3,0 2,-1-1,0 0,0 1,-1 0,0 0,0 1,-1 0,0 0,-6-5,10 10,0-1,-1 1,1 0,-1 0,1 0,-1 0,0 1,0-1,0 1,0 0,0 0,0 0,0 1,0-1,0 1,0 0,0 0,0 1,0-1,0 1,0 0,0 0,0 0,0 1,0-1,-2 2,-2 3,0 1,0 0,0 0,1 1,0 0,1 0,0 0,0 1,0 0,1 0,1 0,0 1,0 0,1 0,0 0,0 0,1 0,1 0,0 1,0-1,1 1,0-1,2 9,-2-14,1 0,0 0,0 0,0 0,1 0,0 0,-1-1,2 1,-1 0,1-1,-1 0,1 0,0 0,1 0,-1 0,1-1,-1 1,1-1,0 0,2 1,20 10</inkml:trace>
  <inkml:trace contextRef="#ctx0" brushRef="#br1" timeOffset="110305.61">1159 11993,'-108'317,"104"-298,27-45,18-58,-4-2,-4-2,-3-3,-12 43,-17 48,-1 0,1 0,0 0,-1 0,1 0,-1 0,1 0,0 0,-1 0,1 0,-1 0,1 0,-1 0,1 0,0 1,-1-1,1 0,-1 0,1 1,-1-1,1 0,-1 1,1-1,-1 0,0 1,1-1,-1 1,1-1,-1 1,0-1,0 1,1-1,-1 1,0-1,0 1,1-1,-1 1,0 0,0-1,0 1,0-1,0 1,0 0,0-1,0 1,0-1,0 1,0-1,0 1,-1 0,1-1,0 1,0-1,-1 1,1 0,0 0,58 298,-16-168,-35-113</inkml:trace>
  <inkml:trace contextRef="#ctx0" brushRef="#br1" timeOffset="110567.912">1133 12178,'20'3,"14"-1,9-1,9-4,4-6,3-5,-1-6,-10 1</inkml:trace>
  <inkml:trace contextRef="#ctx0" brushRef="#br1" timeOffset="110736.472">1685 11980,'-2'18,"-1"13,0 10,1 4,0 2,4-1,0-3,3-7,0-8,2-8,-1-10,0-11,0-10,-1-3</inkml:trace>
  <inkml:trace contextRef="#ctx0" brushRef="#br1" timeOffset="110935.925">1712 11928,'4'-2,"-1"0,1 1,0 0,0 0,-1 0,1 0,0 0,0 1,0 0,0 0,0 0,0 0,0 1,0-1,0 1,-1 0,1 0,0 0,0 1,-1-1,1 1,-1 0,1 0,-1 0,0 1,0-1,76 74,-67-63,-1 0,-1 1,0 0,0 1,-1 0,-1 0,-1 1,0-1,-1 2,-1-1,-1 1,0 0,1 15,-5-25,-2 0,1 0,-1 0,0-1,0 1,-1-1,0 0,0 0,0 0,-1 0,0 0,0-1,-1 1,1-1,-1 0,0-1,-1 1,1-1,-1 0,0 0,0-1,0 1,0-2,0 1,-1-1,1 1,-1-2,0 1,-3 0,-31 8</inkml:trace>
  <inkml:trace contextRef="#ctx0" brushRef="#br1" timeOffset="114999.777">1 11190,'2'0,"6"0,9 0,10 0,10 0,11 0,11 0,6 0,3 0,-1 0,-7 0,-9 0,-14 0</inkml:trace>
  <inkml:trace contextRef="#ctx0" brushRef="#br1" timeOffset="115957.731">475 10888,'150'80,"-108"-60,-20-11,1 2,-2 0,1 2,-2 0,1 2,12 12,-30-26,-1 1,0-1,0 1,-1 0,1 0,0 0,0 0,-1 0,1 0,-1 0,0 1,0-1,0 0,0 1,0-1,0 1,-1-1,1 1,-1-1,1 1,-1 0,0-1,0 1,0-1,-1 1,1 0,-1-1,1 1,-1-1,0 1,0-1,0 0,0 1,0-1,-1 0,1 1,-18 15,0-1,-1 0,0-2,-1 0,-1-1,-7 2,-3 3,-81 44,113-63,-1 1,0-1,1 0,-1 1,0-1,1 0,-1 1,0-1,1 0,-1 0,0 1,0-1,1 0,-1 0,0 0,0 0,1 0,-1 0,0 0,0 0,1-1,-1 1,0 0,1 0,-1-1,0 1,0 0,1-1,-1 1,1 0,-1-1,0 1,1-1,-1 1,1-1,-1 0,1 1,-1-1,1 1,0-1,-1 0,1 1,0-1,-1 0,1 0,-1-37,2 26,14-408,-14 348</inkml:trace>
  <inkml:trace contextRef="#ctx0" brushRef="#br1" timeOffset="125717.908">4489 7742,'0'0,"0"0,0 0,0 0,0 0,0-1,0 1,0 0,0 0,1 0,-1 0,0 0,0-1,0 1,0 0,0 0,1 0,-1 0,0 0,0 0,0 0,0 0,1 0,-1 0,0-1,0 1,0 0,0 0,1 0,-1 0,0 0,0 0,0 0,1 0,-1 1,0-1,0 0,0 0,0 0,1 0,-1 0,0 0,0 0,0 0,0 0,0 0,1 1,-1-1,0 0,0 0,0 0,0 0,0 0,0 1,0-1,16-128,5 18,-15 124,-2 58,-3 1,-9 70,1-34,6-94</inkml:trace>
  <inkml:trace contextRef="#ctx0" brushRef="#br1" timeOffset="126010.126">4673 7493,'4'18,"2"12,2 9,2 3,-1 0,-2-1,-2-1,-2-2,-1-4,-2-2,0-6,0-3,-1-7</inkml:trace>
  <inkml:trace contextRef="#ctx0" brushRef="#br1" timeOffset="126355.773">4738 7493,'22'10,"0"2,-1 1,-1 1,0 0,-1 1,0 2,14 16,-25-24,0 0,-1 1,0 0,0 0,-1 0,-1 1,0-1,0 1,-1 1,-1-1,1 1,-2-1,0 1,0 0,-1 0,-1 0,0 2,-2-4,0-1,0 1,-1-1,-1 0,1 0,-2 0,1 0,-1-1,0 0,-1 0,0 0,0-1,-1 1,0-2,0 1,-1-1,0 0,0 0,0-1,0 0,-1-1,0 0,0 0,0-1,-1 0,1 0,-1-1,1-1,-1 0,0 0,1 0,-2-1,9 0,1 0,-1 0,0 1,1-1,-1 0,0 0,1 0,-1-1,0 1,1 0,-1-1,0 1,1-1,-1 1,1-1,-1 0,1 0,-1 0,1 0,0 0,-1 0,1 0,0 0,0 0,0-1,-1 1,2-8</inkml:trace>
  <inkml:trace contextRef="#ctx0" brushRef="#br1" timeOffset="131064.92">5450 4465,'-2'-12,"-19"26,-189 192,124-116,-490 498,544-550,36-23,6-12</inkml:trace>
  <inkml:trace contextRef="#ctx0" brushRef="#br1" timeOffset="131920.011">4081 4137,'8'11,"-1"1,0 0,0 1,-2-1,1 1,-1 0,-1 1,-1-1,0 1,0-1,-1 1,-1 0,-1 6,0 17,-1 0,-2-1,-2 1,-5 16,-8 60,18-112,0 0,0 0,0 0,0 0,0 0,1 0,-1 0,0 0,1 0,-1 0,1-1,-1 1,1 0,-1 0,1 0,0 0,-1-1,1 1,0 0,0 0,-1-1,1 1,0-1,0 1,0-1,0 1,0-1,0 0,0 1,0-1,0 0,0 0,0 1,0-1,0 0,0 0,0 0,0 0,0-1,0 1,0 0,0 0,0 0,0-1,0 1,0-1,1 0,46-25,-19 3,-1-1,-1-1,-1-2,-1 0,-2-2,-1 0,-1-2,-2 0,3-9,4-1,-26 41,0 0,1 0,-1 0,1 0,-1-1,0 1,1 0,-1 0,0 0,1 0,-1 0,0 1,1-1,-1 0,0 0,1 0,-1 0,0 0,1 0,-1 0,0 1,1-1,-1 0,0 0,0 0,1 1,-1-1,0 0,0 0,1 1,-1-1,0 0,0 1,0-1,0 0,1 1,-1-1,0 0,0 1,0-1,0 0,0 1,0-1,0 0,0 1,0-1,0 0,0 1,0-1,0 1,0-1,0 0,0 1,-1-1,1 0,0 0,0 1,0-1,0 0,-1 1,1-1,0 1,-2 299,1-20,1-196</inkml:trace>
  <inkml:trace contextRef="#ctx0" brushRef="#br1" timeOffset="132680.802">10674 3715,'-4'18,"-7"24,-7 29,-10 30,-12 28,-9 25,-11 14,-3 6,-1-2,5-11,7-16,8-22,12-32</inkml:trace>
  <inkml:trace contextRef="#ctx0" brushRef="#br1" timeOffset="133303.397">9766 3149,'-25'521,"24"-520,0 1,1-1,-1 1,1-1,0 1,-1 0,1-1,0 1,0 0,0-1,0 1,0 0,0-1,1 1,-1-1,0 1,1 0,0-1,-1 1,1-1,0 0,-1 1,1-1,0 1,0-1,0 0,1 0,-1 1,0-1,0 0,1 0,-1 0,0-1,1 1,-1 0,1 0,-1-1,1 1,-1-1,1 1,0-1,-1 0,1 1,0-1,8-4,-1 0,0 0,0-1,0 0,0 0,-1-1,0 0,0-1,3-4,12-8,117-92,-138 109,0 0,0 0,0 0,0-1,-1 1,1 0,-1-1,1 1,-1-1,0 0,0 1,0-1,0 0,-1 0,1 0,-1 0,1 1,-1-1,0 0,0 0,-1 0,1 0,0 0,-1-1,-4 21,-6 231,36 159,-21-361,5 58</inkml:trace>
  <inkml:trace contextRef="#ctx0" brushRef="#br1" timeOffset="137121.914">5160 7729,'2'0,"3"0,3 0,5 0,2 0,5 0,4-2,5-3,1-3,1 0,-1-1,-4 1,-3 2,-5 2</inkml:trace>
  <inkml:trace contextRef="#ctx0" brushRef="#br1" timeOffset="137366.819">5226 7467,'0'2,"0"5,2 4,3 4,5 5,4 2,-2-1</inkml:trace>
  <inkml:trace contextRef="#ctx0" brushRef="#br1" timeOffset="137559.259">5397 8019,'0'9,"-5"5,-1 0</inkml:trace>
  <inkml:trace contextRef="#ctx0" brushRef="#br1" timeOffset="138638.67">4738 8374,'6'-3,"0"-1,1 1,-1 0,0 1,1 0,-1 0,1 0,0 1,0 0,0 0,0 1,6 0,-4-1,50 6,-58-4,1-1,-1 1,1-1,-1 1,1-1,-1 1,0 0,1-1,-1 1,0 0,0 0,0 0,0 0,0 0,0 0,0 1,0-1,0 0,0 0,0 1,-1-1,1 1,-1-1,1 0,-1 1,1-1,-1 1,0-1,0 1,0-1,0 1,0-1,0 1,0-1,0 1,-1-1,1 2,-48 70,48-72,0-1,0 1,0-1,0 1,0-1,0 1,1-1,-1 1,0-1,0 0,0 1,1-1,-1 1,0-1,1 0,-1 1,0-1,1 0,-1 1,0-1,1 0,-1 1,1-1,-1 0,0 0,1 0,-1 1,1-1,-1 0,1 0,-1 0,1 0,-1 0,1 0,-1 0,1 0,-1 0,0 0,1 0,-1 0,1 0,-1 0,1-1,-1 1,1 0,0 0,39-1,-33 0,1 0,-1 0,0 1,0 0,0 0,0 1,0 0,0 0,0 1,0 0,0 0,-1 1,1-1,0 2,-6-3,1 0,-1 1,1-1,-1 1,0-1,0 1,0 0,1-1,-2 1,1 0,0 0,0 0,0 0,-1-1,1 1,-1 0,0 0,1 0,-1 0,0 0,0 1,0-1,-1 0,1 0,0 0,-1 0,1-1,-1 1,0 0,0 0,1 0,-1 0,0-1,-1 2,-42 55,40-54,1 0,0-1,-1 1,0-1,0 1,0-1,0-1,0 1,-1 0,1-1,-1 0,0 0,1 0,-1-1,0 0,0 0,-2 0,0-4,5-3</inkml:trace>
  <inkml:trace contextRef="#ctx0" brushRef="#br1" timeOffset="138921.683">5133 8256,'5'9,"3"7,1 8,1 4,0 3,0-1,-1 0,-1-1,-2-1,-2-3,-2-4,-1-5</inkml:trace>
  <inkml:trace contextRef="#ctx0" brushRef="#br1" timeOffset="139237.468">5133 8230,'9'1,"0"1,0 0,0 0,-1 1,1 0,-1 1,0 0,0 0,0 1,6 4,-9-6,13 6,-1 0,-1 1,0 1,0 1,-1 0,0 1,-1 1,-1 0,0 1,-1 0,0 1,-2 0,0 1,0 0,-2 0,4 12,-11-24,0 0,-1 0,0 1,0-1,0 0,-1 1,1-1,-1 0,0 0,-1 1,0-1,1 0,-1 0,-1-1,1 1,-1 0,0-1,0 1,0-1,-1 0,1 0,-1-1,0 1,-2 1,-2 1,1 0,-1-1,-1 0,1 0,-1-1,0 0,0-1,0 0,0 0,-1-1,1 0,-1 0,-1-1,-6-1</inkml:trace>
  <inkml:trace contextRef="#ctx0" brushRef="#br1" timeOffset="140254.792">7226 7427,'-12'306,"12"-302,-1-3,0 0,1 0,-1 0,1 0,0 0,-1 0,1 0,0 0,-1 0,1 0,0 0,0 0,0 0,0 0,0 0,0 0,0 0,0 0,0 0,1 0,-1 0,0 0,1 0,-1 0,1 0,-1 0,1 0,-1 0,1-1,0 1,-1 0,1 0,0-1,0 1,-1 0,1-1,0 1,0-1,0 1,0-1,0 1,0-1,0 0,0 1,0-1,0 0,0 0,93-86,-74 69</inkml:trace>
  <inkml:trace contextRef="#ctx0" brushRef="#br1" timeOffset="140536.039">7398 7638,'-3'-9,"-2"-5,-1-3,1 6,1 10,1 12,1 7,2 9,-1 3,2 4,1 0,1-3,3-2,1-5,1-5</inkml:trace>
  <inkml:trace contextRef="#ctx0" brushRef="#br1" timeOffset="140819.283">7582 7387,'0'18,"0"13,0 7,2 7,1 2,-1 0,3-4,-1-4,0-7,-1-7,-1-7</inkml:trace>
  <inkml:trace contextRef="#ctx0" brushRef="#br1" timeOffset="141116.487">7555 7334,'90'80,"-68"-64,-1 2,-1 1,0 0,-1 1,-1 1,-2 1,9 13,-22-30,0 1,0 0,-1 0,0 0,0 0,0 0,-1 0,1 0,-2 1,1-1,-1 0,0 1,0-1,0 0,-1 1,0-1,-1 0,1 0,-1 1,0-1,-1-1,1 1,-1 0,0-1,-1 1,1-1,-1 0,-4 4,1-1,0 0,-1 0,0-1,0 0,0 0,-1-1,0 0,-1-1,1 0,-1 0,0-1,0-1,-1 1,-9 1,5-5</inkml:trace>
  <inkml:trace contextRef="#ctx0" brushRef="#br1" timeOffset="141476.525">8161 7519,'9'0,"9"0,9-3,4-2,4-3,-3 0,-1-1,-7 2</inkml:trace>
  <inkml:trace contextRef="#ctx0" brushRef="#br1" timeOffset="141870.433">8135 7269,'-1'1,"1"1,-1-1,1 0,0 1,0-1,-1 1,1-1,0 1,0-1,0 1,1-1,-1 1,0-1,1 1,-1-1,0 0,1 1,0-1,-1 0,1 1,0-1,0 0,0 0,0 1,0-1,0 0,0 0,0 0,0 0,0-1,0 1,1 0,-1 0,0-1,1 1,-1-1,0 1,1-1,-1 1,1-1,-1 0,1 0,-1 0,1 0,-1 0,1 0,-1 0,1 0,-1-1,0 1,1 0,-1-1,1 1,-1-1,1 0,0-1,1 1,-1-1,-1 0,1 0,0 0,0 0,-1 0,1 0,-1 0,1 0,-1-1,0 1,0-1,0 1,0-1,-1 1,1-1,-1 1,1-1,-1 1,0-1,0 0,0 1,0-1,-1 0,1 1,-1-1,1 1,-1-1,0 1,0-1,0 1,-1 0,1-1,0 1,0 2,-1 0,1-1,0 1,0 0,0 0,0 0,-1 1,1-1,0 0,0 0,0 0,0 1,0-1,0 1,0-1,0 1,0-1,0 1,0 0,0-1,0 1,0 0,0 0,1 0,-1-1,0 1,1 0,-1 0,0 0,1 0,-1 0,1 0,0 0,-1 1,1-1,0 0,0 0,-1 0,1 0,0 0,0 1,0-1,-4 17</inkml:trace>
  <inkml:trace contextRef="#ctx0" brushRef="#br1" timeOffset="142179.648">8332 7742,'9'5,"3"-1,-1-4,-2-3,-2-6,-3-4,-4 0,-5 3,-3 2,-3 4,1 4,2 4,6 2,9-1,3 0</inkml:trace>
  <inkml:trace contextRef="#ctx0" brushRef="#br1" timeOffset="142903.816">8674 7256,'-3'5,"0"1,0 0,1 0,0-1,0 2,1-1,-1 0,1 0,0 0,1 0,0 1,0-1,0 0,1 1,0-1,0 0,0 0,1 0,0 0,0 0,1 0,-1 0,1-1,2 3,147 148,-150-154,0 0,-1 0,1 1,-1-1,1 0,-1 1,0-1,0 1,0-1,-1 1,1 0,-1-1,1 1,-1-1,0 1,0 0,0 0,0-1,0 1,-1 0,1-1,-1 1,0-1,0 1,0-1,0 1,0-1,0 1,-1-1,1 0,-1 0,1 0,-1 0,0 0,0 0,0 0,0 0,0-1,-1 1,1-1,0 0,-1 0,0 1,0 0,1 0,-1-1,0 1,0-1,0 0,-1 1,1-1,0-1,0 1,-1 0,1-1,0 0,-1 1,1-1,0-1,-1 1,1 0,0-1,0 0,-1 0,1 0,0 0,0 0,0 0,0-1,0 0,0 1,0-1,1 0,-1-1,1 1,-1 0,1-1,0 1,0-1,0 0,0 1,0-2,1-5,0 0,0-1,1 1,0-1,1 1,0 0,0-1,1 1,0 0,1 0,0 0,0 0,1 0,0 1,1 0,0-1,0 2,1-1,0 1,6-7,13-23,-17 25,-1 0,0-1,-1 1,0-1,-1-1,-1 1,0-1,-1 0,0 0,-1 0,0 0,-2-2,0 14,-1 0,0 0,1 0,-1 0,0 0,-1 0,1 0,0 0,0 0,-1 1,1-1,-1 0,0 1,1 0,-1-1,0 1,0 0,0 0,0 0,0 0,0 0,0 0,0 0,0 1,0-1,-1 1,1 0,0 0,0-1,0 1,-1 1,1-1,0 0,0 0,0 1,-1 0,1-1,0 1,0 0,0 0,0 0,0 0,0 0,1 0,-1 1,0-1,0 1,1-1,-1 1,1 0,-2 1,0 0,0 0,0 0,0 0,0 1,0-1,1 1,0-1,-1 1,1 0,0 0,1 0,-1 0,1 0,0 0,0 1,0-1,1 0,-1 1,1-1,0 0,0 1,1-1,-1 0,1 3,6 8</inkml:trace>
  <inkml:trace contextRef="#ctx0" brushRef="#br1" timeOffset="143151.419">9095 7229,'0'16,"0"11,0 9,0 4,0 3,2 0,3-3,1-3,-1-6,-1-6,1-7,0-9,-2-11,2-9,0-2</inkml:trace>
  <inkml:trace contextRef="#ctx0" brushRef="#br1" timeOffset="143466.126">9082 7190,'0'0,"0"-1,0 1,0-1,0 1,0-1,0 1,0-1,0 1,0-1,0 1,0-1,-1 1,1-1,0 1,0-1,-1 1,1-1,0 1,0 0,-1-1,1 1,0-1,-1 1,1 0,-1-1,1 1,0 0,-1 0,1-1,-1 1,1 0,-1 0,1 0,-1-1,1 1,-1 0,1 0,-1 0,1 0,-1 0,1 0,-1 0,1 0,-1 0,1 0,-1 0,1 0,-1 1,1-1,-1 0,1 0,0 1,-1-1,1 0,-1 0,1 1,-1-1,1 0,0 1,-1-1,1 1,0-1,-1 0,1 1,0-1,0 1,-1 0,5 8,-1 0,1 0,1 0,0-1,0 1,1-1,-1-1,2 1,-1-1,1 0,0 0,6 4,175 135,-184-144,-1 0,0 0,0 0,0 0,0 1,0-1,0 1,-1-1,1 1,-1 0,0 0,0 0,0 1,0-1,-1 0,1 1,-1-1,0 1,0-1,0 1,0 0,-1-1,1 1,-1 0,0 0,0-1,-1 1,1 0,-1 0,1-1,-1 1,0-1,-1 1,1-1,-1 1,0 0,-3 2,-1 0,0 0,0-1,0 0,0 0,-1-1,0 1,0-1,0-1,-1 0,1 0,-1 0,1-1,-1 0,0 0,0-1,0 0,0 0,-3-1,-6-2</inkml:trace>
  <inkml:trace contextRef="#ctx0" brushRef="#br1" timeOffset="143632.195">9713 7427,'0'0</inkml:trace>
  <inkml:trace contextRef="#ctx0" brushRef="#br1" timeOffset="145953.455">16755 7374,'-1'-1,"0"0,0 0,0 0,0 0,0 0,0 0,0-1,0 1,1 0,-1-1,0 1,1 0,-1-1,1 1,0-1,-1 1,1 0,0-1,0 1,0-1,0 1,0-1,0 1,1-2,0-18,1 0,1 1,0-1,2 1,0 0,8-17,-13 38,0-1,0 0,0 1,1-1,-1 0,0 1,0-1,0 0,1 0,-1 1,0-1,1 0,-1 0,0 0,0 1,1-1,-1 0,0 0,1 0,-1 0,0 0,1 1,-1-1,1 0,-1 0,0 0,1 0,-1 0,0 0,1 0,-1 0,0-1,1 1,-1 0,0 0,1 0,-1 0,0 0,1 0,-1-1,0 1,1 0,-1 0,0-1,0 1,1 0,-1 0,0-1,0 1,0 0,1-1,-1 1,0 0,0-1,0 1,0 0,0-1,1 1,-1 0,0-1,8 34,-8-32,10 68,-3 1,-2 44,-16-26,11-86,-1 0,1 0,-1 0,0 0,0 0,0-1,0 1,0 0,0-1,-1 1,1 0,0-1,-1 0,1 1,-1-1,0 0,1 0,-1 0,0 0,0 0,1 0,-1-1,0 1,0 0,0-1,0 0,0 1,0-1,0 0,0 0,0 0,0 0,0 0,0-1,0 1,0-1,0 1,0-1,0 0,0 1,0-2,2 2,0 0,1-1,-1 1,0 0,0 0,1-1,-1 1,0 0,0-1,1 1,-1 0,0-1,0 1,0 0,0-1,1 1,-1 0,0-1,0 1,0-1,0 1,0 0,0-1,0 1,0-1,0 1,0 0,0-1,0 1,0 0,-1-1,1 1,0-1,0 1,0 0,0-1,-1 1,1 0,0-1,0 1,-1 0,1 0,0-1,-1 1,1 0,0 0,-1-1,1 1,0 0,-1 0,1 0,0 0,-1 0,1 0,0-1,-1 1,1 0,-1 0,1 0,0 0,-1 0,1 0,33-7,11 5,-13 0,1 0,-1-2,-1-1,18-6,-34 6</inkml:trace>
  <inkml:trace contextRef="#ctx0" brushRef="#br1" timeOffset="146320.495">17083 7176,'-2'-2,"-1"4,0 3,3 6,2 8,-1 4,1 4,2 1,0 1,0-1,-2-2,0-4,1-5,1-6</inkml:trace>
  <inkml:trace contextRef="#ctx0" brushRef="#br1" timeOffset="146734.392">17083 7111,'7'15,"65"49,-59-55,-1 1,0 0,0 1,-1 0,0 0,-1 1,-1 1,0 0,0 0,-1 1,-1 0,-1 0,5 12,-9-20,0-1,-1 1,0-1,1 1,-2 0,1-1,-1 1,0 0,0-1,0 1,-1 0,0-1,0 1,-1-1,1 1,-1-1,0 0,-1 1,1-1,-1 0,0 0,0-1,-1 1,0-1,1 0,-1 0,-1 0,1 0,-6 3,0-1,0 0,-1-1,0-1,0 1,0-2,0 1,-1-2,-10 2,6-5,7-2</inkml:trace>
  <inkml:trace contextRef="#ctx0" brushRef="#br1" timeOffset="147087.487">17505 7334,'11'0,"8"0,6 0,2 0,0 0,-1-2,-3-1,-4-2,-7 0</inkml:trace>
  <inkml:trace contextRef="#ctx0" brushRef="#br1" timeOffset="147336.816">17596 7098,'-2'0,"-1"2,1 3,-1 3,2 3,0 1,0-2</inkml:trace>
  <inkml:trace contextRef="#ctx0" brushRef="#br1" timeOffset="147538.276">17610 7519,'0'15,"3"4,0-7,2-7,0-4</inkml:trace>
  <inkml:trace contextRef="#ctx0" brushRef="#br1" timeOffset="149433.12">17926 7137,'10'-22,"-7"50,-4-1,-2 1,0-1,-2 0,-1-1,-1 1,-4 7,1 18,17-49,-2-7</inkml:trace>
  <inkml:trace contextRef="#ctx0" brushRef="#br1" timeOffset="154751.476">4844 8111,'0'94,"0"88,-12 55,11-363,2 78,2 1,2 0,3 0,8-26,-13 62,-7 26,-38 149,-6 71,38-134,10-100,0-1,0 1,-1-1,1 1,0 0,0-1,0 1,0 0,0-1,0 1,0-1,0 1,0 0,0-1,1 1,-1-1,0 1,0-1,0 1,1 0,-1-1,0 1,1-1,-1 1,0-1,1 0,-1 1,1-1,-1 1,1-1,-1 0,1 1,-1-1,1 0,-1 1,1-1,-1 0,1 0,0 0,-1 1,1-1,-1 0,1 0,0 0,-1 0,1 0,-1 0,1 0,0 0,-1-1,1 1,30-19,-21 12,46-31,1 2,43-18,-98 53,0 1,0-1,0 0,0 0,0 0,0 0,0-1,0 1,0 0,0-1,-1 1,1-1,0 0,-1 0,0 1,1-1,-1 0,0 0,0 0,0-1,0 1,0 0,-1 0,1 0,-1-1,1 1,-1 0,0 0,0-1,0 1,0 0,0-1,0 1,-6-143,3 137,2 29,10 97,3 36,22 99,-23-220,-7-46,-6-3,0-2</inkml:trace>
  <inkml:trace contextRef="#ctx0" brushRef="#br1" timeOffset="155569.794">4844 8190,'-28'212,"-27"82,54-292,1-1,-1 0,0 1,1-1,-1 0,1 0,0 0,-1 0,1 0,0 1,-1-1,1 0,0 0,0 0,0 1,0-1,0 0,0 0,1 0,-1 1,0-1,1 0,-1 0,0 0,1 0,0 0,-1 0,1 0,0 0,-1 0,1 0,0 0,0 0,0 0,0 0,0-1,0 1,0 0,0-1,0 1,84-65,99-69,-181 128,0 0,-1 0,0 0,1-1,-2 1,1 0,-1-1,1 0,-1 1,-1-1,1 0,-1 1,0-1,-1 0,1 0,-1 1,0-1,-1-3,1 1,-4-10,5 18,0 1,0-1,0 0,0 0,0 0,0 0,0 0,0 1,0-1,-1 0,1 0,0 0,0 0,0 0,0 0,0 0,-1 0,1 0,0 1,0-1,0 0,0 0,-1 0,1 0,0 0,0 0,0 0,0 0,-1 0,1 0,0 0,0 0,0 0,0 0,-1-1,1 1,0 0,0 0,0 0,0 0,0 0,-3 31,3 1,0-1,3 0,0 0,4 10,-5-24,20 108,38 120,-50-209</inkml:trace>
  <inkml:trace contextRef="#ctx0" brushRef="#br1" timeOffset="160797.395">7252 7374,'8'-1,"-1"0,1-1,-1 0,1-1,-1 0,0 0,0 0,-1-1,1 0,2-3,9-3,62-37,-227 105,147-58,-4 0,0 1,1-1,-1 1,1 0,0 0,-1 0,1 0,0 1,-1-1,1 1,0 0,0 0,0 0,1 0,-1 1,0-1,1 1,-1 0,1-1,0 1,0 0,0 0,1 1,-1-1,0 3,-8 110,-27 69,36-185,1 0,0 1,-1-1,1 0,0 1,0-1,-1 0,1 1,0-1,0 1,0-1,0 0,0 1,-1-1,1 1,0-1,0 1,0-1,0 0,0 1,0-1,0 1,1-1,-1 1,0-1,0 1,0-1,0 0,0 1,1-1,-1 0,0 1,0-1,1 1,-1-1,0 0,1 1,-1-1,0 0,1 0,-1 1,0-1,1 0,-1 0,1 0,-1 1,0-1,1 0,-1 0,1 0,-1 0,1 0,-1 0,0 0,1 0,-1 0,1 0,-1 0,1 0,-1 0,0 0,1-1,23-19,-19 16,1-4,0 1,1 1,0-1,1 1,-1 0,1 1,0 0,0 0,1 1,0 0,-1 0,1 1,1 0,-1 1,0 0,1 0,-1 1,10 0,-16 1,0 1,0 0,0 0,0 0,0 0,-1 0,1 1,0-1,-1 1,1 0,-1 0,1 0,-1 0,0 0,0 0,0 1,0-1,0 1,-1-1,1 1,-1 0,1-1,-1 1,0 0,0 0,19 78,-18-75,0-1,-1 1,0 0,-1 0,1-1,-1 1,0 0,0 0,-1 0,0-1,0 1,0 0,0-1,-1 1,0-1,0 1,-1-1,0 0,0 0,0 0,0 0,-2 1,-3 0,1-1,-1 0,0 0,-1 0,1-1,-1 0,0-1,0 0,0-1,0 0,-1 0,-3 0,-3 5,28-3,-5-6,1 0,-1-1,0 0,0 0,0-1,0 0,-1 0,1-1,-1 1,0-1,-1-1,1 1,-1-1,0 0,0 0,1-3,-3 4,1-1,-1 0,0 0,0 0,0 0,-1 0,0 0,-1-1,1 1,-1-1,0 1,-1-1,1 0,-1 1,-1-1,1 1,-1-1,0 0,-1 1,0 0,0-1,0 1,0 0,-1 0,0 0,-1 0,1 1,-1-1,0 1,0 0,-1 0,-2-2,3 2,0 0,0 0,-1 0,0 1,1 0,-1-1,-1 2,1-1,-1 1,1-1,-1 2,0-1,0 1,0-1,0 2,-1-1,1 1,-1 0,1 0,-1 1,1 0,-1 1,1 0,-1 0,1 0,-1 1,1 0,0 0,0 1,0-1,0 1,0 1,1-1,-1 1,1 0,0 0,0 1,0-1,1 1,0 0,-3 4,-5 3,9-22,8-10,3-5,-1 0,-1-1,-2 1,0-1,-2 0,0 0,-3-25,2 49,0-1,0 1,0-1,0 1,1 0,-1 0,1 0,0 0,0 0,-1 0,1 0,0 0,1 1,-1-1,0 1,0-1,1 1,-1 0,1 0,-1 0,1 0,-1 0,1 1,-1-1,1 1,2 0,9-5,180-65,-167 61</inkml:trace>
  <inkml:trace contextRef="#ctx0" brushRef="#br1" timeOffset="162851.539">17926 7282,'-16'34,"9"-19,3-9,1 1,0 0,0-1,0 1,1 0,0 0,1 0,-1 1,1-1,0 2,3-7,0 0,0-1,0 0,0 1,0-1,0 0,0 0,0 0,0 0,1 0,-1-1,0 1,1-1,-1 1,0-1,1 0,-1 0,1 0,-1 0,0-1,1 1,-1 0,0-1,1 0,-1 1,0-1,0 0,0 0,0-1,1 1,1 0,188-53,-175 50,-5 0</inkml:trace>
  <inkml:trace contextRef="#ctx0" brushRef="#br1" timeOffset="163103.87">18110 7256,'-2'4,"-1"7,-2 5,0 7,-2 6,1 3,1 0,1-1,2-1,1-3,3-7,1-6</inkml:trace>
  <inkml:trace contextRef="#ctx0" brushRef="#br1" timeOffset="163356.354">18347 7150,'0'18,"0"13,0 5,0 4,-3 1,0-2,-2-5,0-6,1-5,1-12,1-7</inkml:trace>
  <inkml:trace contextRef="#ctx0" brushRef="#br1" timeOffset="163632.902">18361 7098,'9'12,"1"-1,0 0,1-1,0 1,1-2,10 7,7 6,-16-11,-3-5,-1 2,1-1,-1 1,0 1,-1 0,0 0,0 1,-1-1,0 2,-1-1,0 1,2 6,-7-13,0 0,-1 0,0 0,0 0,0 0,0 0,0 0,-1 0,0 0,1 0,-2 0,1 0,0 0,-1-1,0 1,1 0,-1-1,-1 0,1 1,0-1,-1 0,0 0,0 0,0 0,-81 54,1-34,67-24</inkml:trace>
  <inkml:trace contextRef="#ctx0" brushRef="#br1" timeOffset="164563.033">20664 7163,'-3'0,"2"0,8 0,9 0,9 0,9 0,5 0,3-2,-1-1,-5 0,-12 1,-9 1</inkml:trace>
  <inkml:trace contextRef="#ctx0" brushRef="#br1" timeOffset="164999.868">20624 7137,'-8'269,"8"-268,0-1,-1 1,1-1,0 1,-1 0,1-1,0 1,0 0,0-1,0 1,0 0,0 0,0-1,0 1,0 0,0-1,0 1,0 0,0-1,1 1,-1 0,0-1,0 1,1 0,-1-1,0 1,1-1,-1 1,1-1,-1 1,1-1,-1 1,1-1,-1 1,1-1,-1 1,1-1,0 0,-1 0,1 1,0-1,-1 0,1 0,0 1,-1-1,1 0,0 0,0 0,-1 0,1 0,0 0,-1 0,1-1,0 1,-1 0,1 0,0 0,-1-1,1 1,112-53,-112 52,7-3,0 0,1 1,-1 0,1 0,0 1,0 0,0 0,0 1,0 0,0 1,1 0,-1 0,0 1,5 1,-12-1,-1 0,1 0,-1 0,1 0,-1 0,1 0,-1 0,1 0,-1 1,0-1,0 1,0-1,0 1,0-1,0 1,0-1,0 1,-1 0,1-1,-1 1,1 0,-1 0,0-1,0 1,1 0,-1 0,0 0,-1 0,1-1,0 1,0 0,-1 0,0 1,-28 56,17-45,-1 0,-1-1,0-1,-1 0,0-1,-1 0,0-1,-1-1,0-1,0 0,-1-1,0-1,-1 0,18-6,0 1,1 0,-1-1,0 1,0-1,0 0,0 1,0-1,0 0,0 0,0 1,0-1,-1 0,1 0,0 0,0 0,0-1,0 1,0 0,0 0,0 0,0-1,0 1,0-1,0 1,0-1,0 1,1-1,-1 1,0-1,0 0,0 0,1 1,-1-1,0 0,1 0,-1 0,1 0,-1 0,3-10</inkml:trace>
  <inkml:trace contextRef="#ctx0" brushRef="#br1" timeOffset="165285.963">21097 7203,'0'20,"0"14,-2 7,-1 6,-2 1,0 0,-2-2,-1-4,0-7,1-7,3-13,1-16,1-8</inkml:trace>
  <inkml:trace contextRef="#ctx0" brushRef="#br1" timeOffset="165567.724">21124 7229,'16'25,"3"9,-2 2,-2 0,-1 0,-2 2,-1-1,2 20,-12-52,-1 1,1 0,-1-1,0 1,0 0,-1-1,1 1,-1 0,-1-1,1 1,-1-1,0 1,0-1,0 0,-1 0,0 0,0 0,0 0,-1-1,1 1,-1-1,0 0,0 0,-1 0,1-1,-1 0,0 0,0 0,0 0,-3 0,2 0,0 0,0-1,0 0,0 0,-1 0,1-1,-1 0,1 0,-1-1,0 0,1 0,-1-1,1 1,-1-1,-3-2,-9-18,20 7</inkml:trace>
  <inkml:trace contextRef="#ctx0" brushRef="#br1" timeOffset="165799.106">21505 7414,'16'4,"14"2,8 0,8-2,1 0,1-2,-7-4,-9 0</inkml:trace>
  <inkml:trace contextRef="#ctx0" brushRef="#br1" timeOffset="166000.566">21637 7190,'-6'9,"-3"8,0 4,2 2,2-3</inkml:trace>
  <inkml:trace contextRef="#ctx0" brushRef="#br1" timeOffset="166216.619">21637 7677,'-2'13,"-1"7,0 3,1-2,2-1,4-4,6-5,1-4</inkml:trace>
  <inkml:trace contextRef="#ctx0" brushRef="#br1" timeOffset="166901.675">21980 7309,'-2'3,"0"0,0 1,0 0,1-1,0 1,-1 0,1 0,1 0,-1-1,1 1,-1 0,1 0,0 0,1 0,-1 0,0 0,1 0,0 0,0 0,1-1,-1 1,0 0,1-1,1 2,56 77,-41-62,67 93,-84-112,0 1,0-1,0 1,-1 0,1-1,0 1,-1 0,0 0,1 0,-1-1,0 1,0 0,0 0,0 0,0-1,0 1,-1 0,1 0,-1 0,1-1,-1 1,1 0,-1-1,0 1,0 0,0-1,0 1,0-1,0 0,-1 1,1-1,0 0,-1 0,1 0,-1 1,1-2,-1 1,1 0,-2 1,-6 2,0 1,0-1,0 0,-1-1,1 0,-1-1,0 0,1 0,-1-1,0 0,-2-1,8 0,0 0,-1 0,1 0,0-1,0 1,0-1,0 0,-1-1,1 1,1-1,-1 0,0 0,0 0,1 0,-1 0,1-1,-1 0,1 0,0 0,0 0,1 0,-1 0,1-1,-1 1,1-1,0 0,0 0,1 0,0 0,0-1,0 1,0 0,1 0,-1-1,1 1,0-1,1 1,-1 0,1-1,0 1,0 0,0 0,0 0,1-1,0 1,0 1,0-1,0 0,1 0,1-2,72-72,-68 71,19-17,-15 16,0-1,-1-1,-1 0,1 0,-2-1,1 0,-2 0,1-1,-2-1,0 1,0-1,-1 0,2-6,-8 16,1 0,0 0,-1 0,1 0,-1-1,0 1,0 0,0 0,-1 0,1 0,-1 0,0 0,0 0,0 0,0 0,0 0,0 0,-1 0,0 0,1 1,-1-1,0 1,0-1,-1 1,1 0,0 0,-1 0,1 0,-1 0,0 1,1-1,-1 1,0 0,0-1,0 1,0 1,0-1,0 0,0 1,0-1,-1 1,1 0,0 0,0 0,0 1,0-1,0 1,-1 0,0 0,-1 1,1 0,0 1,0-1,1 1,-1 0,0 0,1 0,0 1,0-1,0 1,0 0,0-1,1 1,0 1,0-1,0 0,0 0,1 1,-1-1,1 1,0-1,0 1,1 3,-1 12</inkml:trace>
  <inkml:trace contextRef="#ctx0" brushRef="#br1" timeOffset="167367.517">22559 7269,'0'2,"0"6,0 7,0 9,0 8,0 11,0 4,0 4,0-1,0-2,0-7,0-8,0-14,0-10</inkml:trace>
  <inkml:trace contextRef="#ctx0" brushRef="#br1" timeOffset="167669.7">22506 7163,'135'100,"-112"-83,3 0,0 1,-2 1,0 2,-1 0,-1 1,-2 2,12 15,-30-36,1 1,-1 0,1 0,-1 0,0 0,0 1,-1-1,1 0,-1 1,0 0,0-1,-1 1,1-1,-1 1,0 0,-1-1,1 1,-1 0,1-1,-1 1,-1-1,1 1,-1-1,1 0,-1 0,-1 1,1-1,0-1,-1 1,0 0,0 0,0-1,-11 8,-1-1,0 0,0-1,-1-1,0 0,-1-1,1-1,-1-1,0 0,-1-1,1-1,-1 0,0-2,0 0,-11-1,0-2</inkml:trace>
  <inkml:trace contextRef="#ctx0" brushRef="#br1" timeOffset="173817.94">23111 3176,'4'4,"0"20,-5 30,-8 38,-6 38,-5 33,-4 23,0 9,0-3,1-11,3-14,4-17,6-19,3-23,4-29</inkml:trace>
  <inkml:trace contextRef="#ctx0" brushRef="#br1" timeOffset="174416.749">23743 2294,'-24'171,"-39"196,61-362,1 0,0 1,0-1,0 1,1 0,0-1,0 1,0-1,1 1,0 0,0-1,0 0,1 1,0-1,0 0,0 0,0 1,1-2,0 1,0 0,1-1,-1 1,1-1,0 0,0 0,2 1,3-3,0-1,0 0,0 0,0-1,1 0,-1-1,0 0,0 0,0-1,-1 0,1-1,0 0,-1 0,1-1,-1 0,0-1,0 1,-1-2,0 1,0-1,0 0,5-6,6-4,-1-1,-1-1,0 0,-2-1,6-10,-19 29,-1 0,0 1,0-1,0 0,0 0,1 0,-1 1,0-1,0 0,0 0,1 0,-1 1,0-1,0 0,1 0,-1 0,0 0,0 0,1 0,-1 0,0 1,0-1,1 0,-1 0,0 0,1 0,-1 0,0 0,0 0,1 0,-1 0,0-1,0 1,1 0,-1 0,0 0,1 0,-1 0,0 0,0-1,0 1,1 0,-1 0,0 0,0-1,0 1,1 0,-1 0,0 0,0-1,0 1,0 0,0 0,1-1,-1 1,0 0,0-1,0 1,0 0,0 0,0-1,0 1,0 0,0 0,0-1,0 1,0 26,0-24,-17 523,17-430</inkml:trace>
  <inkml:trace contextRef="#ctx0" brushRef="#br1" timeOffset="175151.002">19531 3123,'-20'18,"-27"17,-32 18,-34 21,-36 19,-35 19,-35 18,-30 10,-22 5,35-23</inkml:trace>
  <inkml:trace contextRef="#ctx0" brushRef="#br1" timeOffset="175738.036">16688 3110,'39'114,"-5"0,-6 3,10 84,-6-79,-31-120,-1-1,1 1,0-1,-1 1,1-1,0 1,0-1,0 0,0 1,0-1,1 0,-1 0,0 0,1 0,-1 0,0 0,1 0,-1 0,1-1,-1 1,1-1,-1 1,1-1,0 1,-1-1,1 0,0 0,-1 0,1 0,0 0,-1 0,1 0,0-1,-1 1,1 0,-1-1,1 0,-1 1,1-1,53-40,-53 39,37-35,-2-2,-2-1,-2-2,-1-1,-2-2,-20 30,-5 16,-9 62,-6 66,6 2,12 121,2-131</inkml:trace>
  <inkml:trace contextRef="#ctx0" brushRef="#br1" timeOffset="190034.776">28520 7176,'-5'18,"-5"20,-4 18,-3 14,-2 10,3 5,4-1,4-5,3-10,3-10,-1-12,0-13,-1-18,-1-12</inkml:trace>
  <inkml:trace contextRef="#ctx0" brushRef="#br1" timeOffset="190403.418">28388 7256,'-1'-10,"1"0,0 0,0 0,1 0,0 0,0 0,1 0,1 1,0-1,0 1,1-1,0 1,0 0,1 0,0 1,1 0,0 0,0 0,1 0,0 1,0 0,1 1,0 0,0 0,0 0,7-3,4 2,1 1,-1 0,1 2,0 0,0 1,0 1,0 1,1 1,-1 0,0 2,0 0,0 1,0 2,10 2,-25-6,0 0,0 0,0 0,0 1,0 0,0 0,-1 0,1 0,-1 1,1 0,-1-1,0 2,0-1,0 0,-1 1,1 0,-1 0,0 0,0 0,0 0,0 1,-1-1,0 1,0 0,0 0,0 0,-1 0,0 0,0 0,0 0,-1 0,0 0,0 0,0 0,0 0,-6 8,1-1,-2 0,0-1,0 0,-1 0,0 0,-1-1,0 0,0-1,-1 0,-1-1,0 0,-11 7,-265 169,286-183,-69 58,68-57,0 0,1 0,-1 0,0 0,1 0,0 1,-1-1,1 1,0-1,0 1,0-1,1 1,-1-1,1 1,-1 0,1-1,0 1,0 0,0 0,0-1,1 1,-1 0,1-1,-1 1,1-1,0 1,0-1,0 1,1-1,-1 1,0-1,8 7,0 0,0-1,1 0,0 0,0-1,1 0,0-1,0 0,1-1,-1-1,1 1,9 1,-12-3,43 15,2-3,0-2,1-2,0-2,0-3,34-1,32-19,-79 0</inkml:trace>
  <inkml:trace contextRef="#ctx0" brushRef="#br1" timeOffset="190650.879">29244 7163,'4'20,"3"18,-2 14,0 9,-2 8,-1 0,2-1,3-7,9-6,7-11,10-10,5-11,5-9,4-8,4-8,-1-10,-4-8,-10-1</inkml:trace>
  <inkml:trace contextRef="#ctx0" brushRef="#br1" timeOffset="190839.433">29178 7480,'16'0,"16"-2,16-4,16-2,10-2,6-2,-11 1</inkml:trace>
  <inkml:trace contextRef="#ctx0" brushRef="#br1" timeOffset="191041.982">29362 7098,'16'0,"18"0,22 0,21-2,18-1,14 0,10-2,-16 1</inkml:trace>
  <inkml:trace contextRef="#ctx0" brushRef="#br1" timeOffset="191286.33">30310 7072,'-29'3,"1"1,-1 2,1 0,0 2,0 2,-13 6,29-10,-1 0,2 1,-1 0,1 1,0 1,0 0,1 0,1 1,-1 0,2 0,-1 1,1 1,1-1,-5 10,6-4,0 0,0 0,2 0,0 0,1 1,1 0,0 0,1 0,1-1,1 1,1 0,0 0,1-1,1 1,1-1,0 0,1 0,1 0,1-1,0 0,1-1,1 0,0 0,1-1,1 0,0-1,0-1,2 0,-1 0,16 9,-18-12,0-1,1 0,0-1,0 0,0-1,1-1,0 0,0 0,0-1,1-1,-1 0,1-1,0 0,0-1,11-1,2-6</inkml:trace>
  <inkml:trace contextRef="#ctx0" brushRef="#br1" timeOffset="191571.593">30074 7519,'5'3,"0"-1,0 1,1-1,-1 1,1-2,0 1,0 0,-1-1,1 0,0-1,0 1,2-1,-4 0,63 2,-1-3,52-8,31-1,-144 10,-1-1,0 0,1 0,-1 0,0 1,0 0,1 0,-1 0,0 0,1 1,-1-1,0 1,0 0,0 0,0 1,0 0,0-1,0 1,0 0,-1 1,1-1,-1 1,1-1,-1 1,0 0,0 0,0 1,-1-1,1 0,-1 1,0 0,0 8,-1-1,0 1,0 0,-2 0,1 0,-2-1,1 1,-2 0,1-1,-4 8,-4 25,7-32,0-1,1 1,1 0,0 0,0 0,1 0,1 0,0 0,1 0,0 0,1 0,0 0,5 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3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4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9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51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9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62,'13'473,"-67"-931,56 472,0-1,1 1,1 0,0-1,0 0,2 0,-1 0,7 9,-10-18,0 1,1-1,-1 0,1-1,0 1,0 0,0-1,1 0,-1 1,1-1,0-1,0 1,0 0,0-1,0 0,0 0,1 0,-1-1,1 1,-1-1,1 0,-1 0,1-1,0 1,-1-1,1 0,0-1,0 1,-1-1,4 0,-2-1,0 0,0-1,0 0,0 0,-1 0,1-1,-1 1,1-1,-1-1,-1 1,1-1,0 0,-1 0,0 0,-1 0,1-1,2-5,41-111,-27 60,-20 63,0-1,0 1,1-1,-1 1,0-1,1 1,-1-1,1 1,-1-1,0 0,1 1,-1-1,1 0,-1 1,1-1,-1 0,1 1,-1-1,1 0,-1 0,1 0,0 0,-1 0,1 0,-1 1,1-1,-1 0,1-1,0 1,-1 0,1 0,-1 0,1 0,-1 0,1 0,-1-1,1 1,-1 0,1-1,-1 1,1 0,-1-1,1 1,-1 0,1-1,-1 1,0-1,1 1,-1-1,0 1,1-1,-1 1,0-1,0 1,0-1,1 1,-1-1,0 1,0-1,0 0,0 0,8 25,-1 0,-2 0,0 0,-1 0,-1 9,1-3,28 225,-20-201,-5-38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9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8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1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1,'-3'20,"-2"18,-1 13,1 8,1 2,3-2,7-5,5-7,-1-11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2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99,'-3'10,"1"0,-1-1,1 1,1 0,0 0,0 0,1 0,1 0,-1 0,1 0,2 4,-2-10,0 1,1-1,-1 1,1-1,0 1,1-1,-1 0,1 0,-1 0,1 0,0-1,1 1,-1-1,1 0,-1 0,1 0,0 0,0-1,0 1,1-1,-1 0,0 0,1-1,2 1,-4-1,0 0,1 0,-1-1,0 1,1-1,-1 0,0 0,0 0,1 0,-1 0,0-1,0 0,1 1,-1-1,0-1,0 1,0 0,0-1,0 1,0-1,-1 0,1 0,0 0,-1 0,0 0,1-1,-1 1,0-1,0 0,0 1,-1-1,1 0,-1 0,1-3,2-1,-2-1,1 0,-1 0,-1 0,1 0,-1 0,-1 0,1-1,-1 1,-1 0,0 0,0 0,-1-6,-40-71,40 83,0-1,0 1,0 0,0-1,0 1,0 0,0 0,-1 1,1-1,-1 1,1-1,-1 1,0 0,0-1,1 1,-1 1,0-1,0 0,0 1,0 0,0-1,0 1,0 0,0 1,0-1,0 0,0 1,0 0,0-1,0 2,0-1,0 1,0 0,0 1,0-1,0 1,0-1,0 1,1 0,-1 0,1 0,0 0,0 0,0 1,1-1,-1 1,1-1,-1 1,1 0,0-1,1 1,-1 0,1 0,0-1,-1 1,2 0,-1 0,0 0,1 0,0-1,0 1,0 0,0-1,0 1,1-1,-1 1,1-1,2 3,15 21</inkml:trace>
  <inkml:trace contextRef="#ctx0" brushRef="#br0" timeOffset="315.675">343 87,'-2'6,"1"1,0 0,0 0,0 0,1 0,0 0,1 0,0-1,0 1,0 0,1 0,0-1,0 1,0-1,1 1,0-1,1 0,-1 0,1 0,0-1,1 1,-1-1,1 0,0 0,0-1,1 1,-1-1,1 0,0-1,0 0,0 1,6 0,-8-2,1 0,-1-1,1 0,-1 0,1-1,0 1,-1-1,1 0,-1 0,1 0,0-1,-1 0,1 0,-1 0,1 0,-1-1,0 0,1 1,-1-2,0 1,0 0,0-1,-1 0,1 0,-1 0,1 0,-1 0,0-1,0 0,-1 1,1-1,-1 0,1 0,-1-1,-1 1,1 0,0-1,0-3,0-1,0 1,0 0,-1-1,0 1,-1-1,0 0,0 1,-1-1,0 1,0-1,-1 1,0-1,-1 1,0 0,0 0,-1 0,1 1,-2-1,1 1,-1 0,-1-1,2 5,1 1,0 0,-1 0,1 0,-1 1,1-1,-1 1,0 0,0 0,0 0,0 0,1 1,-1-1,0 1,0 0,0 1,0-1,0 0,0 1,0 0,0 0,1 0,-1 1,0-1,1 1,-1 0,1 0,-1 0,1 0,0 1,0-1,0 1,0 0,1 0,-1 0,1 0,0 0,0 1,-21 23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1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244 0,'-20'18,"-14"19,-7 20,-2 19,3 15,7 10,10 4,13-3,18-8,15-10,14-11,9-16,5-15,-5-14</inkml:trace>
  <inkml:trace contextRef="#ctx0" brushRef="#br0" timeOffset="357.037">375 368,'3'-2,"-1"-1,1 1,0 0,0-1,0 1,0 1,1-1,-1 0,0 1,1 0,-1 0,1 0,0 0,-1 0,1 1,0-1,-1 1,1 0,0 0,-1 1,1-1,0 1,-1 0,1 0,-1 0,1 0,-1 0,0 1,1 0,-1-1,0 1,0 1,0-1,0 0,-1 1,3 1,98 122,-99-124,0 0,0 0,1 0,-1 0,0 0,0-1,1 0,-1 0,1 0,-1-1,1 1,0-1,-1 0,1 0,-1-1,1 1,-1-1,1 0,-1 0,1-1,-1 1,0-1,0 0,0 0,0 0,0-1,0 0,-1 1,1-1,-1 0,1-1,-1 1,0-1,-1 1,1-1,-1 0,1 0,-1 0,0 0,28-48,-28 52,-6 9</inkml:trace>
  <inkml:trace contextRef="#ctx0" brushRef="#br0" timeOffset="528.579">572 659,'18'2,"17"3,16 1,11-1,3-1,-9-2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9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54,'-5'20,"-1"16,0 12,4 10,4 4,4 0,3-1,1-5,-1-5,0-6,0-9,0-11,0-9</inkml:trace>
  <inkml:trace contextRef="#ctx0" brushRef="#br0" timeOffset="235.37">282 1,'0'22,"0"22,0 13,0 11,0 5,0 2,0-2,0-3,0-10,0-15</inkml:trace>
  <inkml:trace contextRef="#ctx0" brushRef="#br0" timeOffset="666.256">164 343,'43'-5,"16"6,0 2,0 4,-1 2,10 4,-60-12,0 0,0 0,0 1,0 0,0 0,-1 1,1 0,-1 0,0 1,0 0,0 0,0 1,-1 0,0 0,0 0,0 1,0 0,-1 0,0 0,-1 1,1 0,-1 0,0 0,-1 0,0 0,0 1,0 0,-1-1,1 8,-5 7,-1-1,-1 0,0 0,-2-1,0 1,-1-1,-2 0,0-1,-1 0,-10 16,2-1,13-26,-54 125,56-124,0 0,1 0,0 0,1 0,0 0,0 1,1-1,0 0,1 0,0 1,0-1,1 0,0 0,1 3,0-6,1 1,-1-1,1 1,1-1,-1 0,1-1,0 1,0-1,0 0,1 0,0-1,0 0,0 0,0 0,1 0,0-1,-1 0,1-1,0 0,1 0,-1 0,0-1,6 2,0-1,0-1,0 0,0-1,0 0,0-1,0 0,0-1,0-1,-1 0,1-1,1 0,-6 0,0 0,0 0,-1 0,1-1,-1 0,0-1,-1 1,1-1,-1-1,0 1,-1-1,1 0,-1 0,3-7,10-23</inkml:trace>
  <inkml:trace contextRef="#ctx0" brushRef="#br0" timeOffset="915.935">480 633,'18'0,"20"0,18 0,16 0,11 0,-9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6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1,'0'4,"3"11,6 14,12 13,13 13,14 8,11 5,3-1,-4 0,-9-2,-14-6,-12-13</inkml:trace>
  <inkml:trace contextRef="#ctx0" brushRef="#br0" timeOffset="298.212">93 935,'13'-16,"9"-11,8-9,7-4,5 0,1 2,-6 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4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68,'-9'80,"4"1,3 0,4 9,1-69,3-24,5-32,47-277,-64 397,6-83,0 1,1-1,-1 1,1-1,-1 1,1-1,0 1,0-1,0 0,0 0,0 1,0-1,1 0,-1 0,1 0,0 0,0-1,-1 1,1 0,0-1,0 1,0-1,1 0,-1 1,0-1,0 0,1 0,-1-1,1 1,-1 0,1-1,-1 0,1 1,-1-1,1 0,-1 0,1-1,0 1,1-1,0 0,1 0,-1 0,0 0,0-1,0 1,-1-1,1 0,0 0,-1-1,1 1,-1-1,0 0,0 0,0 0,0 0,0 0,-1-1,1 1,-1-1,0 1,0-1,1-3,1-3,0 0,-1-1,0 1,0-1,-1 0,-1 0,1 1,-2-8,-2 320,4-278,1-7</inkml:trace>
  <inkml:trace contextRef="#ctx0" brushRef="#br0" timeOffset="257.312">425 28,'0'18,"2"12,1 11,0 6,-1 3,0-1,-1-2,-1-4,0-7,0-9,0-7</inkml:trace>
  <inkml:trace contextRef="#ctx0" brushRef="#br0" timeOffset="501.658">583 1,'0'20,"-2"16,-1 13,0 7,-2 3,0-2,1-4,2-7,0-6,1-10</inkml:trace>
  <inkml:trace contextRef="#ctx0" brushRef="#br0" timeOffset="689.156">464 199,'20'0,"20"0,15 0,9 0,2 0,-3 2,-10 3,-14 1</inkml:trace>
  <inkml:trace contextRef="#ctx0" brushRef="#br0" timeOffset="888.623">806 291,'0'0</inkml:trace>
  <inkml:trace contextRef="#ctx0" brushRef="#br0" timeOffset="1222.792">806 291,'-2'28,"6"-18,-1 0,1 1,-2-1,1 1,-1 0,-1 0,0 0,-1 0,0 0,0 0,-1 0,-1 0,0 0,0-1,-1 1,-1 2,-48 79,-9 27,60-116,0 1,0-1,0 0,1 1,-1-1,1 1,-1-1,1 0,0 1,1-1,-1 1,0-1,1 1,0-1,0 0,0 1,0-1,1 0,-1 0,1 0,0 0,0 0,0 0,0 0,0-1,0 1,1-1,-1 0,1 1,0-1,0 0,0-1,0 1,0 0,0-1,0 0,1 0,-1 0,2 1,5 0,1 0,0 0,0-1,1-1,-1 0,0 0,0-1,0 0,0-1,0 0,0-1,-1 0,8-4,17-7</inkml:trace>
  <inkml:trace contextRef="#ctx0" brushRef="#br0" timeOffset="1441.237">688 501,'22'3,"19"-1,14 1,6-3,-8-1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8.35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2658 1443,'11'2,"13"1,9 0,10 0,4-2,4 1,-3-2,-8 0,-7 3,-10 4,-9 1</inkml:trace>
  <inkml:trace contextRef="#ctx0" brushRef="#br0" timeOffset="184.02">2724 1667,'15'0,"13"0,10 0,7 0,6 0,2 0,-1 0,-4 0,-11 0</inkml:trace>
  <inkml:trace contextRef="#ctx0" brushRef="#br0" timeOffset="-1998.214">1145 1246,'2'22,"3"19,1 16,1 11,0 6,-1 1,-2-1,-2-6,2-8,-1-15</inkml:trace>
  <inkml:trace contextRef="#ctx0" brushRef="#br0" timeOffset="-1750.875">828 1233,'21'-5,"21"-5,22-6,21-3,13 3,6 3,-6 11,-15 13,-22 4</inkml:trace>
  <inkml:trace contextRef="#ctx0" brushRef="#br0" timeOffset="-814.849">1460 1706,'0'286,"-12"-596,15 305,3 15,8 18,-9-14,2 0,0-1,0 0,2 0,-1-1,1 0,1 0,6 5,-15-16,1 0,-1 0,1 0,-1 0,1 0,0 0,-1 0,1 0,0 0,0-1,-1 1,1-1,0 1,0-1,0 0,0 0,0 0,-1 0,1 0,0 0,0 0,0-1,0 1,-1 0,1-1,0 0,0 1,-1-1,1 0,0 0,-1 0,1 0,-1 0,1-1,-1 1,0 0,1-1,43-62,-40 56,49-89,-53 98,0-1,0 1,0-1,0 1,0-1,0 1,-1 0,1 0,0-1,0 1,-1 0,1 0,0 0,-1 0,1 0,-1 0,1 0,-1 0,1 0,-1 0,0 0,1 0,-1 0,0 0,0 0,0 1,0-1,0 0,0 0,0 0,-1 0,1 1,0-1,10 65,-6-27,2 0,2 0,1-1,3 0,4 8,-6-26,-1-6</inkml:trace>
  <inkml:trace contextRef="#ctx0" brushRef="#br0" timeOffset="-303.211">2000 1614,'11'9,"1"0,0 0,0-2,0 1,1-1,0-1,1-1,-1 1,1-2,9 2,-9-2,-12-4,0 1,0-1,0 0,0 1,1-1,-1 1,0 0,0-1,0 1,0 0,-1 0,1 1,0-1,0 0,0 1,-1-1,1 1,-1-1,1 1,-1 0,0-1,0 1,0 0,0 0,0 0,0 0,0 0,0 0,-1 0,1 0,-1 0,0 1,0-1,1 0,-1 0,-1 0,1 0,0 1,-1-1,-4 10,-2 0,0 0,0-1,-1 0,0-1,-1 1,0-2,-1 1,0-1,-1-1,0 0,0 2,10-10,1 0,-1 0,1 1,0-1,-1 0,1 0,-1 0,1 0,0 0,-1 1,1-1,0 0,-1 0,1 0,0 1,-1-1,1 0,0 1,0-1,-1 0,1 1,0-1,0 0,0 1,-1-1,1 0,0 1,0-1,0 1,0-1,0 0,0 1,0-1,0 1,0-1,0 0,0 1,0-1,0 1,0-1,0 0,0 1,0-1,0 1,1-1,-1 0,0 1,0-1,0 0,1 1,-1-1,0 0,1 0,-1 1,0-1,0 0,1 0,-1 1,1-1,-1 0,28 3,-27-3,63-2,-42 0,0 1,-1 1,1 1,0 1,18 4,-37-5,0-1,0 0,-1 1,1 0,0 0,-1 0,1 0,-1 0,1 1,-1-1,0 1,0-1,1 1,-1 0,0 0,0 0,-1 0,1 0,0 0,-1 0,1 1,-1-1,0 1,0-1,0 1,0 0,0-1,0 1,-1 0,1-1,-1 1,0 0,0 0,0-1,0 1,0 0,-1 0,1-1,-1 1,0 1,-4 4,0 0,0-1,-1 1,0-1,0 0,-1-1,0 0,0 0,-1 0,1-1,-1 0,0 0,-1-1,1 0,-1 0,0-1,0 0,0-1,0 0,0-1,0 1,-1-2,1 1,-9-2,-17-9,26 0</inkml:trace>
  <inkml:trace contextRef="#ctx0" brushRef="#br0" timeOffset="2997.561">5066 1167,'20'37,"-2"0,-1 1,-3 1,-1 0,-1 1,-3 0,-1 1,-2 0,-5-39,-2-1,1-1,0 1,0-1,-1 1,1-1,0 1,0-1,-1 1,1-1,0 1,0-1,0 1,0 0,0-1,0 1,0-1,0 1,0-1,0 1,0-1,1 1,-1-1,0 1,0-1,0 1,1-1,-1 1,0-1,1 1,-1-1,0 1,1-1,-1 0,1 1,-1-1,0 1,1-1,-1 0,1 0,-1 1,1-1,-1 0,1 0,-1 0,1 1,-1-1,1 0,0 0,-1 0,1 0,-1 0,1 0,-1 0,1 0,-1 0,1-1,0 1,33-115,-24 66,20-59,-22 92,1 30,-3 57,-6-52,1 0,1-1,0 1,2-1,0 1,1-1,4 6,-9-22,0-1,1 1,-1-1,1 0,-1 1,1-1,0 1,-1-1,1 0,0 0,0 1,0-1,0 0,0 0,0 0,1 0,-1 0,0 0,0-1,1 1,-1 0,0-1,1 1,-1-1,1 1,-1-1,1 0,-1 1,1-1,-1 0,1 0,-1 0,1 0,-1 0,1 0,-1-1,1 1,-1 0,0-1,1 0,-1 1,1-1,-1 0,0 1,1-1,-1 0,0 0,0 0,0 0,1-1,7-8,-1-2,0 1,-1-1,0-1,-1 1,0-1,-1 0,-1 0,0-1,0 1,-1-3,15-48,-13 97,8 103,-12-129,0-1,1 0,0 0,1 0,-1 0,1 0,0 0,1-1,-1 0,1 1,0-1,0 0,1-1,0 1,-1-1,1 0,1 0,-1-1,1 1,-1-1,20 6</inkml:trace>
  <inkml:trace contextRef="#ctx0" brushRef="#br0" timeOffset="3469.354">6119 1115,'-16'-1,"0"2,1 0,-1 1,1 0,-1 2,1 0,0 0,0 1,1 1,-1 1,1 0,1 0,-1 2,1 0,-11 10,22-18,1 0,-1 0,0 0,1 0,0 1,-1-1,1 1,0-1,-1 1,1-1,0 1,0 0,1-1,-1 1,0 0,0 0,1 0,-1 0,1 0,0-1,-1 1,1 0,0 0,0 0,0 0,0 0,1 0,-1 0,1 0,-1 0,1 0,-1-1,1 1,0 0,0 0,0-1,0 1,0 0,0-1,1 1,0 0,10 6,1 0,0-1,1-1,-1 0,1-1,0-1,1 0,1 0,38 12,-45-14,0 0,-1 0,1 1,-1 0,0 1,0 0,0 0,0 1,-1 0,0 0,0 1,0 0,0 0,-1 0,0 1,-1 0,0 0,0 1,0-1,-1 1,0 0,0 0,1 6,-5-10,0 0,0-1,0 1,-1 0,1 0,-1 0,0 0,0 0,0-1,-1 1,1 0,-1-1,0 0,0 1,0-1,0 0,-1 0,1 0,-1 0,0 0,0-1,0 1,0-1,0 0,-1 0,1 0,-1 0,-2 1,-3 1,0 0,0-1,0 0,-1-1,1 1,-1-2,0 1,0-2,1 1,-1-1,-2-1,12 1,-1 1,0-1,1 0,-1 0,0 0,1 0,-1 0,0-1,1 1,-1 0,0 0,1 0,-1-1,0 1,1 0,-1 0,0-1,1 1,-1-1,1 1,-1 0,1-1,-1 1,1-1,-1 0,1 1,0-1,-1 1,1-1,0 0,-1 1,1-1,0 1,0-1,-1 0,1 1,0-1,0-1,3-3</inkml:trace>
  <inkml:trace contextRef="#ctx0" brushRef="#br0" timeOffset="3718.69">6448 1509,'2'3,"1"2,0 0</inkml:trace>
  <inkml:trace contextRef="#ctx0" brushRef="#br0" timeOffset="2015.669">4487 1286,'12'-46,"1"1,3 0,10-19,-17 51,-5 17,-3 25,-1-25,25 413,-34-357,0-39</inkml:trace>
  <inkml:trace contextRef="#ctx0" brushRef="#br0" timeOffset="2178.231">4487 1654,'12'-2,"9"-4,11-2,9-2,6 0,2 2,0 3,-5 1,-9 3</inkml:trace>
  <inkml:trace contextRef="#ctx0" brushRef="#br0" timeOffset="1331.468">3750 1324,'-6'13,"0"0,1 1,1-1,0 1,1 0,0 0,1 0,1 0,0 12,1-20,0 1,1-1,0 1,0-1,0 0,1 0,0 0,0 0,1 0,0 0,0 0,0-1,0 0,1 1,0-1,0 0,0-1,1 1,0-1,0 0,0 0,3 1,-3-1,1 0,0 0,0-1,0 0,0-1,1 1,-1-1,1 0,-1-1,1 1,0-1,-1-1,1 1,0-1,0-1,0 1,-1-1,1 0,0 0,-1-1,1 0,-1 0,1-1,-1 0,0 0,0 0,0-1,-1 1,1-2,-1 1,0 0,3-4,-2-3,1-1,-2 1,1-1,-2 0,1-1,-2 1,0-1,0 1,-1-1,-1 0,0 0,0 0,-2 0,0 0,0 0,-1 0,0 0,-1 1,-1-1,0 1,-1 0,0 0,-1 0,0 1,-1 0,0 0,-1 0,-4-4,10 13,1-1,-1 0,0 1,0-1,0 1,0 0,0-1,-1 1,1 0,-1 0,1 1,-1-1,0 1,0-1,0 1,1 0,-1 0,0 0,-1 0,1 0,0 1,0 0,0-1,0 1,0 0,-1 1,1-1,0 0,0 1,0 0,0 0,0 0,0 0,0 0,0 1,1-1,-1 1,0-1,1 1,-1 0,1 0,0 1,-1-1,1 0,-1 2,-2 7,0 0,0 1,1-1,1 1,0-1,1 1,0 0,0 0,2 0,0 11,1 28</inkml:trace>
  <inkml:trace contextRef="#ctx0" brushRef="#br0" timeOffset="1579.822">4251 1457,'-5'22,"-1"17,0 10,2 6,0 3,2 2,1-2,1-2,0-6,0-12</inkml:trace>
  <inkml:trace contextRef="#ctx0" brushRef="#br1" timeOffset="45428.955">1171 219,'-14'-4,"1"1,0 0,-1 0,1 2,-1-1,0 2,0 0,1 1,-1 0,0 1,1 0,0 1,-1 1,1 0,0 1,1 0,-1 1,-10 7,-23 23,2 1,2 3,1 1,2 2,3 2,1 1,2 2,-5 14,16-30,2 2,1 0,2 1,2 0,1 2,1 0,2 0,2 1,2 0,-2 26,2 81,9 83,0-91,-3-111,2 1,0-1,2 0,0 1,2-1,1-1,1 1,1-1,2 0,7 14,0-14,1-1,2-1,0-1,1-1,1-1,1 0,1-2,0-1,1-1,1-1,1-1,0-1,16 4,-19-5,189 89,67 14,-116-64,3-8,1-7,2-7,1-8,17-6,148 4,0-15,1-15,278-47,-445 37,-1-9,-2-6,-1-8,46-24,511-235,-493 201,49-23,-5-12,-250 124,0-1,-1 0,0-2,-2-1,0-1,-1-1,0 0,-2-2,10-13,21-42,-3-2,-3-2,13-39,-43 88,-2 1,-1-2,-1 1,-2-1,-1-1,-1 1,-2-1,-2 0,0 0,-3 1,-4-32,1 44,0 0,-1 1,-1-1,-1 1,0 1,-2-1,0 1,-1 1,0 0,-2 1,0 0,-1 1,0 0,-1 1,-1 1,0 0,-9-4,-25-15,-1 3,-1 2,-1 2,-1 2,-31-7,-83-21,-1 8,-2 7,-87-3,-38 12,-270 11,343 14,-181-5,-874 2,195 101,826-66,12-9,145-16,0 3,0 5,2 5,0 3,1 5,-53 24,111-31,2 1,0 2,2 2,0 1,2 2,1 1,1 2,-24 30,-21 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5.60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1420 774,'0'11,"0"11,0 10,0 9,0 6,0 7,3 2,2-1,3-3,0-6,0-9,0-10</inkml:trace>
  <inkml:trace contextRef="#ctx0" brushRef="#br0" timeOffset="282.26">1117 669,'-4'-3,"0"0,6 1,9 2,13 1,17 1,17-1,16-1,12-5,4-2,-2 0,-9-2,-18 1</inkml:trace>
  <inkml:trace contextRef="#ctx0" brushRef="#br0" timeOffset="2767.157">3092 827,'2'0,"8"0,8-3,11 1,11-3,7-3,6 1,2 1,-4 1,-10 3</inkml:trace>
  <inkml:trace contextRef="#ctx0" brushRef="#br0" timeOffset="3014.495">3131 1090,'13'-2,"14"-3,11-3,8-3,5 2,1 1,-5 2,-4 3,-11 1</inkml:trace>
  <inkml:trace contextRef="#ctx0" brushRef="#br0" timeOffset="1515.468">1814 1103,'27'320,"-32"-441,-24-130,54 290,-15-19,-6-11,0 1,0-1,1 1,1-1,-1-1,1 1,1-1,0 0,0-1,0 1,1-1,0-1,1 0,4 3,-8-8,1-1,-1-1,1 1,-1-1,1 0,-1 0,0 0,1-1,-1 0,0 0,0 0,0 0,-1-1,1 0,0 0,-1 0,0-1,0 1,0-1,0 0,-1 0,1-1,-1 1,0-1,0 0,1-3,3 0,-1-1,0 0,0 0,-1 0,0-1,-1 0,0 1,0-2,-1 1,0 0,-1-2,-6 11,-2 14,0 17,0 0,2 0,2 1,0-1,3 21,-1-38,0-10,-1 29,1 0,1 0,2 0,1 0,1-1,2 0,1 0,3 5,0-15</inkml:trace>
  <inkml:trace contextRef="#ctx0" brushRef="#br0" timeOffset="2100.937">2342 1116,'19'0,"84"9,-99-8,-1 0,1 0,0 1,-1 0,1-1,-1 1,1 1,-1-1,0 0,0 1,0-1,-1 1,1 0,0 0,-1 0,0 0,0 1,0-1,0 1,0-1,-1 1,1 0,-1-1,0 4,0 8,-2-1,0 1,-1 0,0-1,-1 1,0-1,-2 0,1 0,-2 0,0-1,0 0,-2 0,1 0,-2-1,1 0,-2-1,-8 9,-22 31,40-51,-1 1,1-1,-1 1,1-1,-1 1,1 0,0-1,0 1,-1 0,1-1,0 1,0 0,-1 0,1-1,0 1,0 0,0-1,0 1,0 0,0 0,0-1,1 1,-1 0,0 0,0-1,1 1,-1 0,0-1,0 1,1 0,-1-1,1 1,-1-1,1 1,-1-1,1 1,-1-1,1 1,-1-1,1 1,0-1,-1 0,1 1,0-1,-1 0,1 0,0 1,-1-1,1 0,0 0,0 0,-1 0,1 0,0 0,45 2,8-9,0-1,-1-3,0-3,9-5,-15 5</inkml:trace>
  <inkml:trace contextRef="#ctx0" brushRef="#br0" timeOffset="20148.753">3789 972,'23'-243,"-20"237,-2 31,-1-22,-1 69,4 0,10 54,14 0,-18-99</inkml:trace>
  <inkml:trace contextRef="#ctx0" brushRef="#br0" timeOffset="20567.16">4144 932,'-2'7,"0"0,1 1,-1-1,1 0,1 0,0 1,0-1,0 1,1-1,0 0,0 1,1-1,0 0,0 0,0 0,1 0,0-1,1 1,-1-1,1 0,1 0,-1 0,1 0,0-1,0 0,1 0,-1 0,1 0,0-1,1 0,-1-1,1 1,-1-1,2 0,-5-2,-1-1,1 0,0 1,0-1,0 0,0 0,0 0,0-1,-1 1,1-1,0 0,0 1,0-1,-1 0,1-1,0 1,-1 0,1-1,-1 0,0 1,1-1,-1 0,0 0,0 0,0 0,-1-1,1 1,0-1,0-1,32-81,-30 75,-1 0,-1-1,1 1,-2-1,1 0,-1 0,-1 1,0-1,-1 0,0 0,0 1,-1-1,-1 0,0 1,0 0,-1 0,0 0,-1 0,0 0,0 1,-1 0,-1 0,1 1,-2-2,5 8,1 0,-1 0,1 1,-1-1,0 0,0 1,0 0,0-1,0 1,0 0,0 1,0-1,0 1,0-1,-1 1,1 0,0 0,0 0,0 0,-1 1,1-1,0 1,0 0,0 0,0 0,0 0,0 1,0-1,1 1,-1 0,0 0,1 0,-2 1,-3 4,0 0,0 0,1 1,0 0,1 0,0 0,0 1,0-1,1 1,-1 6,1-6,0 0,1 0,0 0,0 1,1-1,1 1,0 0,0-1,1 1,0 0,0 0,1-1,1 1,-1 0,2-1,-1 1,1-1,1 0,-1 0,2 0,-1-1,1 1,5 5,17 10</inkml:trace>
  <inkml:trace contextRef="#ctx0" brushRef="#br0" timeOffset="21238.878">4526 788,'6'4,"-1"1,0 0,0 0,0 0,-1 1,1 0,-1 0,-1 0,1 0,-1 0,0 1,1 6,-2-11,84 288,-86-289,0 1,0-1,0 0,0 1,0-1,1 0,-1 1,1-1,-1 0,1 1,-1-1,1 0,0 0,-1 1,1-1,0 0,0 0,0 0,0 0,0 0,0 0,0-1,0 1,1 0,-1 0,0-1,0 1,1-1,-1 1,0-1,1 0,-1 1,0-1,1 0,-1 0,1 0,-1 0,0 0,1 0,-1 0,0 0,1-1,0 1,4-8,0-1,-1 1,0-1,0 0,0 0,-2 0,1-1,-1 1,0-1,0-8,0 10,6-34,-1 0,-3 0,-1-1,-2-41,-2 76,-1 27,2 19,1 0,2 0,1 0,2-1,4 8,-11-42,0-1,0 0,1 0,-1 0,1 0,-1 0,1 0,0 0,-1-1,1 1,0 0,0 0,0 0,1-1,-1 1,0 0,1-1,-1 0,1 1,-1-1,1 0,0 1,-1-1,1 0,0 0,0-1,0 1,0 0,0-1,0 1,0-1,0 1,0-1,0 0,0 0,0 0,0 0,0 0,0-1,0 1,0 0,0-1,0 0,0 1,0-1,0 0,0 0,-1 0,1 0,9-10,-1 0,0-1,-1 0,0 0,-1-1,0 0,-1-1,-1 0,0 0,0 0,-2-1,0 1,-1-1,0 0,-1 0,-1 0,0-12,0 6,-1 15,0 13,-2 12,1 0,1 0,1 0,0-1,2 1,0 0,1-1,0 1,2-1,0 0,2-1,0 0,0 0,2 0,0-1,0-1,2 0,12 13,3-4</inkml:trace>
  <inkml:trace contextRef="#ctx0" brushRef="#br0" timeOffset="21680.425">5579 748,'-12'-1,"0"-1,0 2,0 0,0 0,0 1,1 1,-1 0,0 0,1 2,-1-1,1 1,0 1,0 0,0 0,1 1,0 1,0-1,1 2,-1-1,2 1,-1 1,1-1,0 2,1-1,0 1,1 0,0 0,0 1,-1 5,5-14,1 1,0-1,0 0,0 1,0-1,0 1,1-1,-1 1,1-1,-1 1,1 0,0-1,0 1,0-1,1 1,-1 0,1-1,-1 1,1-1,0 1,0-1,0 0,0 1,0-1,0 0,1 0,-1 1,1-1,0 0,-1-1,1 1,0 0,0 0,0-1,1 1,0 0,9 2,1 0,0 0,0-2,0 1,1-2,-1 1,8-2,22 3,73 25,-112-26,1-1,-1 1,0 1,0-1,0 0,0 1,0 0,-1 0,1 0,-1 0,0 1,0-1,0 1,0 0,-1 0,1 0,-1 0,0 0,-1 1,1-1,-1 0,1 1,-1-1,0 2,-1-2,0 0,0 0,-1 0,1 0,-1 0,0 0,0 0,-1-1,1 1,-1 0,1-1,-1 1,0-1,0 0,-1 1,1-1,-1 0,0 0,1-1,-1 1,0-1,-1 1,1-1,-82 44,-10-13,72-28</inkml:trace>
  <inkml:trace contextRef="#ctx0" brushRef="#br1" timeOffset="126103.72">604 327,'-21'61,"2"0,3 1,3 0,3 2,2-1,3 1,3 0,3 0,3 0,2-1,3 0,3 2,6 12,3 0,4-1,3-1,3-1,3-2,4-2,2-1,44 55,-64-98,2-2,0 0,2-1,0-2,2 0,0-2,1 0,1-2,0-2,2 0,23 8,306 109,-273-93,2-4,1-4,1-4,50 7,50-8,178 1,-65-7,-126-4,396 25,426-41,-799-8,0-9,-2-9,0-8,-3-8,24-17,293-110,-472 155,-1-2,0-1,-1-3,-1 0,-1-3,-1-1,-1-1,-1-2,-1-1,-2-2,10-13,-19 16,-2 0,-1-1,-1-2,-1 1,-1-2,-2 0,-2-1,0 0,-3 0,0-1,-2 0,-2-1,0 1,-3-1,-1 0,-1 1,-2-1,-1 1,-8-31,-3 11,-2 1,-2 0,-2 2,-2 0,-3 2,-2 0,-1 2,-3 1,-2 2,-1 1,-3 1,-1 3,-1 1,-2 2,-5 0,-28-24,-2 3,-3 4,-1 3,-3 4,-2 4,-1 4,-64-18,-13 20,-1 7,-1 7,-1 8,-106 6,231 6,-24-1,-1248-12,828 45,1 22,199-20,-132 12,-348 87,571-85,2 7,-129 58,304-106,1 0,0 2,0 0,1 0,0 2,0 0,1 1,1 0,0 1,0 1,1 0,1 1,0 0,-5 9,0 18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4.94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1040 669,'0'2,"0"8,0 8,0 13,3 10,0 7,2 4,0 2,0 1,-2-2,-1-3,0-6,-2-9,0-7,0-11,0-8</inkml:trace>
  <inkml:trace contextRef="#ctx0" brushRef="#br0" timeOffset="300.219">738 576,'-5'5,"2"3,7 3,12-1,14-1,16-3,14-5,12-6,4-5,0-1,-6 1,-9 3,-15 7,-16 3</inkml:trace>
  <inkml:trace contextRef="#ctx0" brushRef="#br0" timeOffset="1387.629">2120 774,'13'2,"12"4,7-1,9 0,2 2,2-2,-3 0,-4-2,-3-1,-9 1,-8 0</inkml:trace>
  <inkml:trace contextRef="#ctx0" brushRef="#br0" timeOffset="1117.355">1383 1116,'13'232,"-38"-597,31 430,39 31,-43-94,0 1,0 0,0 0,0-1,1 1,-1-1,1 0,0 0,-1 0,1 0,0 0,0-1,0 1,1-1,-1 0,0 0,0 0,1 0,-1-1,1 1,-1-1,0 0,1 0,-1 0,1 0,-1-1,0 1,1-1,1 0,10-8,0 1,-1-2,0 0,-1 0,0-1,0-1,-1 0,0-1,-2 0,1-1,-2 0,1-1,-2 0,0 0,1-6,-3 50,40 329,-26-258,2-80,-9-21</inkml:trace>
  <inkml:trace contextRef="#ctx0" brushRef="#br0" timeOffset="1633.973">2160 1024,'15'7,"15"2,8-1,8-1,3-2,4-4,-1-5,-10-1</inkml:trace>
  <inkml:trace contextRef="#ctx0" brushRef="#br0" timeOffset="2668.556">2014 1379,'91'-161,"-91"160,0 0,0 1,0-1,0 1,0-1,0 0,0 1,0-1,0 1,0-1,0 1,0-1,1 0,-1 1,0-1,0 1,1-1,-1 1,0-1,1 1,-1-1,0 1,1-1,-1 1,1 0,-1-1,0 1,1-1,-1 1,1 0,-1 0,1-1,0 1,-1 0,1 0,-1 0,1-1,-1 1,1 0,0 0,-1 0,1 0,-1 0,1 0,0 0,-1 0,1 1,-1-1,1 0,-1 0,1 0,-1 1,1-1,0 0,-1 0,1 1,-1-1,0 0,1 1,-1-1,1 1,-1-1,0 1,1-1,-1 1,0-1,1 1,-1-1,0 1,1 0,24 193,4 91,-36-241,1-39</inkml:trace>
  <inkml:trace contextRef="#ctx0" brushRef="#br0" timeOffset="2917.123">2107 1721,'0'-2,"2"-1,5 3,7 0,6 2,10-1,10 0,11-3,4-4,0-5,-9 0</inkml:trace>
  <inkml:trace contextRef="#ctx0" brushRef="#br0" timeOffset="4603.11">3673 1090,'18'-66,"93"-286,-110 350,10-22,1 37,6 36,1 0,3-1,2-1,2-1,24 32,-42-66,-4-8,-1 1,1 0,-1 0,0 0,-1 1,1-1,-1 1,0-1,0 1,-1 0,1 0,-1 4,-2-7,-1-1,0 1,0-1,1 0,-1 1,-1-1,1 0,0 0,0-1,-1 1,1 0,-1-1,1 0,-1 1,0-1,0 0,1 0,-1-1,0 1,0 0,0-1,0 0,0 0,0 0,0 0,0 0,0-1,0 1,1-1,-1 0,0 0,-4 1,-70-3,85 0,0 0</inkml:trace>
  <inkml:trace contextRef="#ctx0" brushRef="#br0" timeOffset="3770.84">2975 880,'56'-239,"-56"239,1 0,-1 0,0 0,1 0,-1 1,0-1,0 0,1 0,-1 0,0 0,1 0,-1 0,0 0,1 0,-1 0,0 0,1 0,-1 0,0 0,0 0,1-1,-1 1,0 0,1 0,-1 0,0 0,0-1,1 1,-1 0,0 0,0 0,1-1,-1 1,0 0,0 0,0-1,0 1,1 0,-1 0,0-1,0 1,0 0,0-1,0 1,0 0,0-1,5 34,-5-33,49 476,-41-421,-5-35</inkml:trace>
  <inkml:trace contextRef="#ctx0" brushRef="#br0" timeOffset="4019.647">3001 1222,'18'-2,"11"-2,6 1,7-1,3-1,0 1,-1-1,0 1,-2-2,-8 0</inkml:trace>
  <inkml:trace contextRef="#ctx0" brushRef="#br1" timeOffset="184754.295">395 405,'-2'-1,"1"1,-1-1,0 0,1 1,-1-1,0 1,0 0,1 0,-1-1,0 1,0 0,0 1,1-1,-1 0,0 0,0 1,1-1,-1 1,0-1,1 1,-1 0,0 0,1 0,-1 0,1 0,-1 0,1 0,0 0,0 1,-1-1,1 0,0 1,0-1,0 1,0 0,-27 60,-8 60,-15 96,40-147,2 1,4 0,3 62,2-133,-1 24,0 1,2-1,0 0,2 0,1 0,1 0,1 0,1-1,1 0,1 0,1-1,4 5,7 6,2 0,2-1,0-1,3-2,0 0,2-2,3 0,284 171,-265-163,1-3,1-3,2-1,7-1,278 131,-257-118,3-4,1-4,1-3,1-5,51 7,62 13,137 25,-219-59,2-5,-1-6,0-5,108-19,-103 8,-2-6,-1-5,-1-6,61-27,-128 37,0-2,-2-2,-1-3,-1-3,-2-1,-1-3,-2-2,25-27,-42 30,-2-3,-2 0,-1-1,-2-2,-2 0,-2-1,-2-1,-1-1,-3-1,1-13,4-1,11-35,-5-2,-3 0,-6-2,0-37,-11 80,3-33,-4-1,-6-39,1 106,-2 1,0-1,-1 1,-1-1,-1 1,-1 1,-1 0,-1 0,0 0,-2 1,0 1,-2 0,0 1,-1 0,0 2,-2-1,0 2,-1 0,0 1,-1 1,0 1,-1 0,-7-1,-258-108,245 104,0 2,-1 1,-1 3,0 1,-31-3,-99 0,0 7,0 8,-72 14,-170 32,357-42,0-2,0-2,0-3,-50-8,-84-20,54 7,-124-3,148 27,1 3,0 6,1 5,-12 7,42-9,0-3,-1-4,-35-3,6-4,1 4,-46 11,89-5,-1 3,1 2,2 4,-49 21,14 18,65-29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20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0 136,'41'4,"0"-2,0-2,0-2,0-1,10-3,-34 4,831-101,-579 84,65 12,-290 11,-46 6,-5-5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519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18 1,'-2'15,"-1"11,-2 2,0-2,2-8,3-9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77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1,'2'0,"1"0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2.368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91,'14'0,"15"0,18-3,18-2,14-5,11-3,7-2,1 0,-5 2,-12 4,-13 2,-16 6,-16 7,-15 4,-13 4,-7-1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6.153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341 487,'-35'-10,"0"2,0 2,-1 1,-12 1,43 3,-1 0,1 1,0 0,-1-1,1 2,-1-1,1 1,0 0,-1 0,1 0,0 1,0 0,0 0,0 0,0 1,0-1,1 1,-1 0,1 1,0-1,0 1,0-1,0 1,1 1,-1-1,1 0,0 1,0 0,1-1,-1 2,0 2,1 0,0 0,0 0,1 0,0 0,0 0,1 0,0 0,0 0,1 1,0-1,1 0,-1 0,2-1,-1 1,4 6,-5-10,1 0,0 0,0 0,0 0,1-1,0 1,-1-1,1 1,0-1,1 0,-1-1,0 1,1 0,0-1,-1 0,1 0,0 0,0 0,0 0,0-1,1 0,-1 0,0 0,1 0,-1-1,0 0,1 0,-1 0,0 0,1-1,3 0,0-2,0 1,0-1,0-1,0 1,-1-1,0 0,0-1,0 0,0 0,-1-1,0 1,0-1,0-1,-1 1,0-1,3-5,3-5,-1 0,-1 0,-1-1,0 0,-2-1,4-13,-2-11,-1 1,-2 0,-2-1,-2 0,-2 0,-2 0,-5-28,8 70,-2-14,0 0,-1 1,0-1,-1 0,0 1,-2 0,-3-8,9 22,0-1,0 1,0-1,-1 1,1-1,0 1,0 0,0-1,0 1,0-1,-1 1,1-1,0 1,-1 0,1-1,0 1,0 0,-1-1,1 1,-1 0,1-1,0 1,-1 0,1 0,-1-1,1 1,0 0,-1 0,1 0,-1 0,1 0,-1 0,1-1,-1 1,1 0,-1 0,1 0,-1 1,1-1,-1 0,1 0,0 0,-1 0,1 0,-1 0,1 1,-1-1,1 0,0 0,-1 1,1-1,0 0,-1 1,1-1,0 0,-1 1,1-1,0 0,-1 1,-9 28,5 10,2-1,2 1,2-1,1 1,7 34,-5-34,1 0,3 0,1 0,1-1,3 0,1-1,1-1,9 12,-21-41,1 0,0 0,1-1,0 1,0-1,0 0,1-1,-1 1,1-1,1-1,-1 1,1-1,0 0,0 0,0-1,0 0,0 0,1 0,0-1,-1-1,1 1,0-1,0 0,0-1,0 0,0 0,-1-1,1 0,6-2,2-3,0-1,0 0,-1-1,0-1,0-1,-1 0,0-1,-1 0,0-1,-1-1,0 0,-1 0,0-1,-2-1,1 0,0-4,-6 11,0 1,-1-2,0 1,0 0,-1-1,0 1,0-1,-1 1,0-9,-1 14,0 1,0-1,-1 1,1-1,-1 1,1-1,-1 1,0-1,0 1,0 0,0-1,0 1,-1 0,1 0,-1 0,1 0,-1 0,0 0,0 1,0-1,0 0,0 1,0 0,0-1,-1 1,1 0,0 0,-1 0,1 0,0 1,-1-1,1 1,-1-1,0 1,0 0,-2 0,-1 0,1 1,-1-1,1 1,-1 0,1 1,-1-1,1 1,0 0,0 0,0 1,0 0,0-1,1 2,-1-1,1 0,0 1,0 0,0 0,0 0,1 1,-1-1,1 1,0 0,1-1,-1 1,1 1,0-1,0 0,1 0,0 1,0-1,0 1,0-1,1 1,0 0,0-1,0 1,1-1,0 1,0-1,0 1,1-1,0 0,0 0,0 1,1-1,-1-1,1 1,0 0,1-1,1 3,8 4,1 0,0-1,1-1,0 0,0-1,1 0,0-2,0 0,1 0,0-2,0 0,0-1,0 0,0-2,2 0,60 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6.74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250 0,'27'171,"-8"1,-6 23,-5-76,-8-118,2 33,1 0,2 0,1 0,8 21,-12-47,1 0,0 0,1 0,-1 0,1-1,1 1,-1-1,1-1,0 1,1-1,0 1,0-1,0-1,1 0,0 1,0-2,0 1,0-1,1 0,-1-1,5 1,-5-1,1-2,0 1,0-1,-1 0,1-1,0 0,0 0,0 0,0-1,0-1,-1 1,1-1,-1 0,1-1,-1 0,0 0,0-1,0 0,0 0,0 0,-1-1,0 0,0 0,0-1,-1 1,0-1,0-1,0 1,15-21,-2 0,0-1,-2-1,-1-1,8-24,-21 49,-2 5,0 0,0 1,0-1,0 0,0 0,0 1,0-1,0 0,0 0,0 0,0 1,0-1,0 0,1 0,-1 1,0-1,0 0,0 0,0 0,0 0,1 1,-1-1,0 0,0 0,0 0,1 0,-1 0,0 1,0-1,0 0,1 0,-1 0,0 0,0 0,1 0,-1 0,0 0,0 0,1 0,-1 0,0 0,0 0,1 0,-1 0,0 0,0 0,1 31,-1-29,-2 37,0-24,1 1,1-1,0 1,1 0,1-1,1 0,0 0,3 10,-4-22,-1 1,1-1,0 0,0 0,0 0,1 0,-1 0,1-1,0 1,-1-1,1 1,0-1,0 0,1 0,-1 0,0-1,1 1,-1-1,1 0,1 1,18 3</inkml:trace>
  <inkml:trace contextRef="#ctx0" brushRef="#br0" timeOffset="249.332">816 461,'-18'-7,"-10"-2,-1 1</inkml:trace>
  <inkml:trace contextRef="#ctx0" brushRef="#br0" timeOffset="499.663">0 316,'2'-2,"8"-3,15-3,19-3,23-1,19 2,18 2,14 2,-14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2.80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89 102,'0'15,"0"18,2 15,3 13,1 8,-1 1,-1-3,-2-5,0-10,-1-13</inkml:trace>
  <inkml:trace contextRef="#ctx0" brushRef="#br0" timeOffset="502.163">36 128,'-8'-16,"4"10,0-1,1 1,0-1,0 0,1 0,0 0,0-1,0 1,1 0,0-3,1 8,0 1,0 0,0-1,1 1,-1 0,0-1,1 1,-1 0,1-1,0 1,-1 0,1 0,0-1,0 1,0 0,0 0,0 0,0 0,0 0,0 0,0 1,0-1,0 0,1 0,-1 1,0-1,1 1,-1-1,0 1,1 0,-1-1,0 1,1 0,-1 0,1 0,0 0,53 7,-41-4,0 1,0 0,0 1,0 1,-1 0,0 1,0 0,-1 1,0 0,0 1,-1 0,0 1,-1 1,0-1,-1 2,0-1,0 1,2 5,-9-12,-1 0,1 0,-1 1,0-1,-1 0,1 0,-1 0,0 1,0-1,0 0,-1 0,0 0,0 1,0-1,-1 0,0 0,1-1,-2 1,1 0,-1-1,1 1,-1-1,-1 0,1 0,0 0,-6 6,-1-1,1 0,-2 0,1-1,-1-1,0 0,-1 0,1-1,-6 2,14-7,-20 12,23-13,0 0,-1 0,1 1,0-1,0 1,-1-1,1 0,0 1,0-1,0 0,0 1,0-1,0 1,0-1,-1 0,1 1,0-1,0 1,0-1,1 1,-1-1,0 0,0 1,0-1,0 1,0-1,0 0,1 1,-1-1,0 0,0 1,0-1,1 0,-1 1,0-1,1 0,-1 1,0-1,1 0,-1 0,0 0,1 1,-1-1,0 0,1 0,-1 0,1 0,-1 0,0 1,1-1,-1 0,1 0,-1 0,0 0,1 0,-1 0,180 58,-143-46,-14-5,0 0,0 2,-1 1,0 0,13 10,-34-20,0 1,0 0,0-1,0 1,0 0,0-1,0 1,0 0,0 0,-1 0,1 0,0 0,0 0,-1 0,1 0,-1 0,1 0,-1 0,1 0,-1 0,0 1,0-1,1 0,-1 0,0 0,0 1,0-1,0 0,0 0,-1 0,1 1,0-1,0 0,-1 0,1 0,-1 0,1 0,-1 0,0 0,1 0,-1 0,0 0,0 0,1 0,-1 0,0 0,0 0,0-1,0 1,0 0,0-1,0 1,0-1,-1 1,1-1,0 0,-1 1,-21 8,0 0,-1-2,0-1,0-1,-1 0,1-2,-23 0,47-3,-150 11,140-8</inkml:trace>
  <inkml:trace contextRef="#ctx0" brushRef="#br0" timeOffset="1786.379">852 404,'-8'-4,"-1"1,1 0,-1 0,0 1,1 0,-1 0,0 1,0 0,0 1,-1 0,1 0,0 1,0 0,0 0,1 1,-1 1,0-1,1 1,-1 1,1 0,0 0,0 0,1 1,-1 0,1 1,0 0,0 0,1 0,0 1,0 0,0 0,1 0,-3 7,6-11,0 0,1 1,-1-1,1 0,0 0,0 1,0-1,1 0,-1 1,1-1,0 1,0-1,0 1,0-1,1 1,-1-1,1 0,0 1,0-1,0 0,0 1,1-1,-1 0,1 0,0 0,0 0,0-1,0 1,1 0,-1-1,1 0,-1 1,1-1,0 0,0 0,0-1,0 1,0 0,0-1,0 0,3 1,3 1,-1 0,1-1,0 0,0-1,-1 0,1 0,0-1,0 0,0 0,0-1,0 0,0-1,0 0,-1 0,1-1,-1 0,0 0,0-1,0 0,0-1,0 0,-1 0,0 0,0-1,-1 0,1 0,-1-1,-1 0,1 0,-1 0,0-1,-1 0,0 0,3-7,0-86,5 125,5 72,18 62,-35-155,0 0,1 0,0 0,0 0,-1 0,2 0,-1 0,0 0,1-1,-1 1,1 0,0-1,0 1,0-1,0 0,0 0,0 0,1 0,-1 0,1 0,-1 0,1-1,0 1,0-1,-1 0,1 0,0 0,0 0,0-1,0 1,0-1,1 0,-1 1,0-1,0-1,0 1,2-1,4-5,0-1,0-1,-1 1,-1-2,1 1,-1-1,0 0,-1 0,0-1,-1 1,0-1,0-1,-1 1,1-5,11-20,50-65,-63 96,0 1,0 0,0 0,1 0,-1 0,1 0,0 1,0 0,0 0,0 0,0 0,0 0,0 1,1 0,-1 0,1 0,-1 0,1 1,-1 0,0 0,1 0,-1 0,1 1,-1 0,3 0,0 4,1 1,-1-1,-1 1,1 0,-1 1,0-1,0 1,-1 1,0-1,0 1,-1 0,0 0,0 0,-1 0,0 1,-1-1,0 1,0 0,0 0,-1 0,-1 3,9 60,-3-1,-3 1,-4 26,-2-48,3 0,2 1,2-1,2 0,2 0,3 0,12 35,-19-73,0-1,1 1,0-1,0 0,1 0,1 0,0-1,0 0,1 0,0-1,1 0,0-1,1 1,-1-2,1 1,1-2,-1 1,1-1,1-1,-1 0,1-1,-1 0,9 1,-19-5,1 0,0 0,-1 0,1 0,0 0,-1-1,1 1,0-1,-1 1,1-1,-1 0,1 0,-1 0,1 0,-1 0,0 0,0 0,1 0,-1 0,0 0,0-1,0 1,0 0,0-1,0 1,-1-1,1 1,0-1,-1 0,1 1,-1-1,0 1,1-1,-1 0,0 1,0-1,0 0,0 0,-5-69,5 69,-14-64,-3 2,-3 0,-3 1,-20-38,31 69,-1 0,-2 2,-1 0,-1 1,-1 0,-2 1,-1 2,-1 0,-1 1,-16-12,34 33,4 4,-1 0,1 0,0-1,0 1,0-1,0 1,0-1,-1 0,1 1,0-1,0 0,1 0,-1 0,0 0,0 0,0 0,0 0,1 0,-1 0,1 0,-1 0,0 0,1 0,0-1,-1 1,1 0,0 0,0-1,0 1,-1-1,87-28,-63 21,11-4,1 2,1 0,0 3,25-3,-58 10,1 1,-1 0,1 0,-1 0,1 1,-1-1,0 1,1 0,-1 0,0 0,1 0,-1 0,0 1,0 0,0-1,0 1,-1 0,1 0,0 1,-1-1,1 1,-1-1,0 1,0 0,0-1,0 1,0 0,-1 0,1 1,-1-1,0 0,0 0,0 1,-1-1,1 1,-1-1,1 1,3 26,-4-25,0 0,0 0,1 0,-1 0,1 0,0 0,0-1,0 1,1 0,0 0,0-1,0 1,1-1,-1 0,1 0,0 0,0 0,0 0,1 0,-1-1,1 0,0 0,0 0,0 0,5 2,1-4,0 0,1 0,-1-1,1-1,-1 0,0 0,1-1,-1 0,0-1,0 0,0 0,-1-1,1-1,-1 1,0-2,4-2,-3 2,-1-1,0 0,-1 0,1 0,-1-1,-1-1,1 1,-1-1,-1-1,0 1,4-8,-8 13,-1 0,1 0,0 0,-1 0,0 0,0 0,0 0,-1-1,1 1,-1 0,0-1,0 1,-1 0,1-1,-1 1,0 0,0 0,0 0,-1 0,1 0,-1 0,0 0,0 0,0 0,-1 1,0 0,1-1,-1 1,0 0,0 0,-3-1,1-1,0 0,0 0,-1 1,0 0,0 0,0 1,0-1,-1 1,1 1,-1-1,1 1,-1 0,0 1,0-1,0 2,0-1,0 1,0 0,0 0,0 0,0 1,0 1,0-1,0 1,0 0,0 1,1-1,-1 1,1 0,0 1,0 0,0 0,1 0,-1 1,1-1,-3 5,2 1,0 0,1 0,0 0,1 1,0 0,1 0,0 0,0 1,1-1,1 0,0 1,1-1,0 1,0 0,1-1,1 0,0 1,1-1,0 0,0 0,2 2,-2-8,-1-1,1 0,0 0,0 0,0 0,1 0,-1-1,1 0,0 1,0-1,0 0,0-1,0 1,1-1,-1 0,1 0,0 0,-1-1,1 0,0 0,0 0,0 0,0-1,0 0,0 0,0 0,2-1,31-4</inkml:trace>
  <inkml:trace contextRef="#ctx0" brushRef="#br0" timeOffset="2036.12">2010 9,'-16'7,"-11"7,-5 5,3 6,5 6,6 4,12 3,11 1,13-1,4-7</inkml:trace>
  <inkml:trace contextRef="#ctx0" brushRef="#br0" timeOffset="2190.225">2247 668,'2'15,"3"13,3 5,5 0,6-4,7-7,11-6,9-12,9-12,4-14,-9-4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9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8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19.936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13 185,'-7'52,"3"1,3 0,1 0,3-1,3 1,1-1,3 0,2-1,5 8,-13-36,2 0,1-1,0 1,2-1,1-1,0 0,2 0,0-1,1 0,1-1,1-1,5 4,-18-19,1 0,0-1,0 1,1-1,-1 0,0 1,1-1,-1-1,1 1,0-1,-1 1,1-1,0 0,0 0,0-1,0 1,0-1,0 0,0 0,0 0,0-1,0 1,0-1,0 0,0 0,-1 0,1-1,0 1,0-1,3-6,0-1,-1 0,0 0,0 0,-1 0,0-1,-1 0,0 0,-1 0,0 0,0-1,-1 1,-1-1,1 0,-2 1,1-1,-2 0,0-8,-4-29,-1 0,-2 1,-3 0,-1 0,-3 1,-2 1,-1 0,-2 2,-17-24,27 45,1 4,-1 0,0 0,-1 0,-1 1,0 1,-6-5,18 21,-1-1,1 0,-1 0,1 1,-1-1,1 1,-1-1,1 0,-1 1,0-1,1 1,-1-1,0 1,0 0,1-1,-1 1,0 0,0-1,1 1,-1 0,0 0,0 0,0 0,0 0,1 0,-1 0,0 0,0 0,0 0,1 0,-1 0,0 1,0-1,0 0,1 0,-1 1,0-1,1 1,-1-1,0 1,1-1,-1 1,0-1,1 1,-1 0,1-1,-1 1,1 0,-1-1,1 1,0 0,-1 0,1-1,0 1,0 0,-1 0,1 0,0-1,0 2,-15 125,14-25,4 0,8 27,2-24</inkml:trace>
  <inkml:trace contextRef="#ctx0" brushRef="#br0" timeOffset="521.123">539 1,'-10'60,"3"0,3 0,2 41,2-69,-1 146,20 144,-17-312,-2 2,1-1,0 0,1 1,1-1,0 0,0 0,1 0,0-1,1 1,4 5,-9-15,0-1,1 1,-1 0,1 0,-1 0,1-1,-1 1,1 0,-1-1,1 1,0 0,-1-1,1 1,0-1,0 1,-1-1,1 0,0 1,0-1,0 1,-1-1,1 0,0 0,0 0,0 0,0 1,0-1,0 0,0-1,0 1,-1 0,1 0,0 0,0 0,0-1,0 1,0 0,-1-1,1 1,0-1,0 1,-1-1,1 1,0-1,0 1,-1-1,1 0,-1 1,1-1,-1 0,1 0,-1 0,23-46,35-289,-58 334,0-1,0 1,1-1,-1 1,1 0,0-1,0 1,-1 0,2-1,-1 1,0 0,0 0,1 0,-1 0,1 0,-1 0,1 1,0-1,0 0,0 1,0-1,0 1,0 0,0 0,0 0,1 0,-1 0,0 0,1 1,-1-1,1 1,-1-1,1 1,5 4,0 0,0 1,0 0,0 0,-1 1,0 0,0 0,-1 0,0 1,0 0,0 1,-1-1,0 1,0 0,3 8,1-1,-1 0,0 0,-2 0,1 1,-2 0,0 1,-1-1,-1 1,0 0,0 16,-3-29,-1 0,1 0,-1 0,0 0,0 0,0 0,-1 0,0 0,1-1,-1 1,0-1,-1 1,1-1,-1 0,1 0,-1 0,0 0,0-1,0 1,0-1,-1 0,1 1,-1-2,1 1,-1 0,0-1,-4 2,-108 19,54-22,62 0,-1 0,1 0,-1 0,1 0,-1 0,0 0,1 0,-1 0,1 0,-1 0,1 0,-1 0,1 0,-1-1,1 1,-1 0,1 0,-1-1,1 1,0 0,-1-1,1 1,-1 0,1-1,0 1,-1 0,1-1,0 1,0-1,-1 1,1-1,0 1,0-1,-1 1,1-1,0 1,0-1,0 1,0-1,0 1,0-1,0 1,0-1,0 1,0-1,0 0,0 1,1-1,-1 1,7-12</inkml:trace>
  <inkml:trace contextRef="#ctx0" brushRef="#br0" timeOffset="849.03">1342 396,'-15'4,"1"2,-1-1,2 2,-1 0,1 1,0 0,0 1,1 0,0 1,1 0,0 1,1 0,0 1,-3 4,1-3,0 1,1 1,1 0,0 1,1 0,0 0,2 1,0 0,0 0,-2 14,9-28,-1 0,1 0,0 0,0 0,0 0,0 0,1 0,-1 0,1 0,0 0,0 0,0 0,0-1,0 1,1 0,-1-1,1 1,-1-1,1 1,0-1,0 0,0 0,1 0,-1 0,0 0,1 0,-1-1,1 1,0-1,-1 0,1 1,0-1,0 0,0-1,0 1,108 11,139-35,-186 31,-64-7,1 0,0-1,0 1,-1 0,1 0,0 0,-1 0,1 0,-1 0,1 0,-1 0,0 1,1-1,-1 0,0 0,0 0,0 0,0 0,0 0,0 1,0-1,0 0,0 0,-1 0,1 0,0 0,-1 0,1 0,-1 1,1-1,-1 0,1-1,-1 1,0 0,1 0,-1 0,-1 0,-8 12,0 0,-1-1,0-1,-1 0,-1-1,1 0,-2-1,-11 7,-28 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48.8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41,'13'6,"14"3,13-1,13-1,16-4,14-5,10-5,6 0,1-2,-1-1,-7-2,-12 2,-16 2,-17 3,-19 2,-14 3,-10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52.7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417 446,'-15'-4,"0"1,0 0,0 1,0 0,0 2,0-1,0 2,0 0,0 1,0 1,0 0,0 1,1 0,-1 1,1 1,0 0,1 1,0 0,0 1,0 1,1 0,1 1,-1 0,1 1,1 0,0 0,1 1,0 0,-6 13,13-22,0 0,1-1,-1 1,1 0,0 0,0 0,0-1,0 1,0 0,1 1,0-1,-1 0,1 0,0 0,0 0,1 0,-1 0,1 0,-1 0,1 0,0 0,0 0,0 0,1 0,-1-1,1 1,-1 0,1-1,0 1,0-1,0 0,0 0,1 0,-1 0,0 0,1 0,0 0,-1-1,1 1,2 0,5-1,-1 0,1 0,0 0,0-2,0 1,0-1,-1-1,1 1,0-2,-1 1,0-1,1-1,-1 0,-1 0,1-1,0 0,-1 0,0-1,-1 0,1 0,-1-1,0 0,0 0,-1-1,0 0,2-4,1-3,0-1,-1 0,-1-1,0 1,-1-1,-1-1,-1 1,0-1,-2 0,2-17,-9-181,-18 22,24 232,23 392,-23-418,-2 1,2 0,-1 0,2 1,0-1,0 0,1-1,1 1,0 0,1-1,0 0,1 0,0 0,7 8,-9-17,-1 0,1 0,0 0,0-1,0 0,0 1,1-1,-1-1,1 1,-1-1,1 1,-1-1,1-1,0 1,0-1,-1 1,1-2,0 1,0 0,-1-1,1 0,0 0,3-1,4-2,1 0,-1-1,1 0,-2-1,1-1,-1 0,11-8,-11 6,0 0,-1-1,0-1,-1 1,0-2,-1 1,0-1,-1-1,0 1,-1-1,0 0,-1 0,0-1,-1 0,-1 0,0 0,-1 0,-1 0,0 0,-1-1,-11-38,11 52,-1-1,1 1,-1 0,1-1,-1 1,0 0,1-1,-1 1,0 0,0 0,0 0,0 0,0 0,0 0,0 0,0 0,0 0,-1 0,1 1,0-1,0 0,-1 1,1-1,-1 1,1-1,0 1,-1 0,1 0,-1 0,1 0,-1 0,1 0,-2 0,-1 2,0 1,1-1,-1 1,1 0,0 0,-1 1,1-1,1 0,-1 1,0 0,1 0,0 0,0 0,0 0,0 0,1 0,-1 1,1-1,0 0,0 3,-2 1,0 1,1-1,-1 1,2 0,-1 0,1 0,0 0,1 0,0 0,1 0,0 0,0 0,1-1,0 1,0 0,1 0,0-1,1 0,0 0,0 0,1 0,0 0,0-1,1 0,-1 0,6 4,3-3,0 0,0 0,1-1,0-1,1-1,-1 0,1-1,0 0,0-2,0 1,15-2,43 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7.6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1 250,'1'47,"3"0,2-1,1 1,3-1,2-1,1 0,6 8,-16-44,0-1,0 1,1-1,0 0,1 0,0 0,0-1,1 1,-1-1,6 3,-9-9,-1 0,1-1,0 1,0-1,0 0,0 0,0 0,0 0,0 0,0 0,-1 0,1-1,0 1,0-1,0 1,0-1,-1 0,1 1,0-1,0 0,-1 0,1 0,-1-1,1 1,-1 0,1-1,-1 1,0 0,0-1,0 0,0 1,0-1,0 0,0 1,0-1,-1 0,1 0,-1 0,1 0,-1 1,0-1,0 0,0 0,0-2,14-39,-3-1,-1 0,-2 0,-2-1,-3 0,-1 0,-3-19,2 305,0-237,-1 0,1-1,-1 1,1 0,0 0,0-1,1 1,-1-1,1 1,0-1,-1 0,2 1,-1-1,0 0,1 0,-1-1,1 1,0 0,0-1,0 0,0 1,0-1,0-1,1 1,-1 0,1-1,-1 0,1 1,0-1,-1-1,1 1,0-1,0 1,0-1,-1 0,1 0,0-1,0 1,7-2,0 0,-1 0,1-1,-1-1,1 1,-1-2,0 1,-1-1,1-1,0 0,22-17</inkml:trace>
  <inkml:trace contextRef="#ctx0" brushRef="#br0" timeOffset="569.198">553 330,'-5'23,"0"1,2 0,1 1,1-1,1 0,1 3,-1-19,1-1,0 0,1 1,-1-1,1 0,1 0,-1 0,1 0,0 0,1 0,0-1,0 0,0 0,1 0,0 0,0-1,0 0,1 0,-1 0,1 0,5 2,-5-4,-1-1,1 0,0 0,-1 0,1-1,0 1,0-1,0-1,0 1,0-1,0 0,0 0,0-1,0 0,0 0,0 0,0-1,-1 0,1 0,-1-1,1 1,-1-1,0 0,0 0,0-1,0 0,0 0,-1 0,0 0,0-1,0 1,0-1,-1 0,0 0,0 0,0-1,-1 1,0-1,2-5,22-90,-25 100,0 0,0-1,0 1,0 0,0 0,0-1,0 1,0 0,1 0,-1 0,0 1,1-1,-1 0,1 0,-1 1,1-1,-1 1,1-1,-1 1,1 0,0-1,-1 1,1 0,0 0,-1 0,1 0,-1 1,1-1,0 0,-1 1,1-1,0 1,23 0,-16-5,1 1,-1-2,-1 1,1-1,-1 0,0-1,0 0,0 0,-1-1,0 0,0 0,-1-1,1 0,24-24,-30 31,-1 0,0 0,1 1,-1-1,0 0,1 1,-1-1,1 0,-1 1,1-1,-1 1,1-1,-1 0,1 1,0 0,-1-1,1 1,0-1,0 1,-1 0,1 0,0-1,-1 1,1 0,0 0,0 0,0 0,-1 0,1 0,0 0,0 0,0 0,-1 0,1 0,0 0,0 1,-1-1,1 0,0 1,-1-1,1 0,0 1,-1-1,1 1,0-1,-1 1,1-1,-1 1,1-1,-1 1,1 0,-1-1,1 1,-1 0,0 0,6 103,-7-63,6 31,3-2,3 1,3-1,22 64,-16-64,-2 0,-4 1,-3 1,1 55,-15-42,-3-11</inkml:trace>
  <inkml:trace contextRef="#ctx0" brushRef="#br0" timeOffset="900.313">1066 1593,'28'-414,"-14"-235,-14 626,-1 4,0 0,1 1,1-1,1 0,1 1,1-1,0 1,1 0,1 0,1 1,4-8,-9 22,0 0,1 0,-1 1,1-1,-1 1,1-1,0 1,0 0,0 0,1 0,-1 0,0 1,1-1,-1 1,1 0,-1 0,1 0,0 1,-1-1,1 1,0 0,0 0,-1 0,1 0,0 1,-1 0,1-1,0 1,-1 1,1-1,-1 0,3 2,11 5,-1 0,0 2,0-1,-1 2,14 12,-14-12,0 1,-1 0,0 2,-1-1,0 2,-1-1,-1 2,-1-1,0 2,-1-1,7 17,-15-29,0 1,0-1,-1 0,1 1,-1-1,0 0,0 1,0-1,-1 1,0-1,1 0,-1 1,-1-1,1 0,-1 0,0 0,0 0,0 0,0 0,-1 0,1-1,-1 1,0-1,0 0,0 0,-1 1,-6 4,-1 0,1-1,-1 0,-1-1,1 0,-1-1,0 0,-7 1,2 0,0-1,0-1,0-1,0 0,-1-1,0-1,1-1,-11-1,8-4,7-1</inkml:trace>
  <inkml:trace contextRef="#ctx0" brushRef="#br0" timeOffset="2317.527">2777 368,'14'0,"15"0,21-2,20-3,20-3,15 0,12-1,4 1,-3 2,-10 2,-15 1,-18 2,-21 1,-20 0,-19 0,-12 1</inkml:trace>
  <inkml:trace contextRef="#ctx0" brushRef="#br0" timeOffset="2602.807">3751 0,'8'11,"0"0,0-1,1 0,1 0,0-1,0 0,0-1,1 0,1-1,-1 0,3 0,194 109,-203-114,-1 1,1 0,-1 0,0 0,0 0,0 1,0 0,-1 0,1 0,-1 0,0 0,0 1,0-1,-1 1,0 0,0 0,0 0,0 0,-1 0,0 0,0 1,0-1,-1 4,-2 2,-1-1,-1 0,0 0,0 0,-1 0,0-1,-1 0,0 0,0 0,-1-1,0 0,-1 0,1-1,-2 0,-6 5,-34 29,-2-2,-1-2,-42 21,52-35</inkml:trace>
  <inkml:trace contextRef="#ctx0" brushRef="#br0" timeOffset="26752.318">263 2238,'-10'1,"0"1,1 0,-1 0,0 1,1 1,-1-1,1 2,0-1,1 1,-1 0,1 1,0 0,0 1,1-1,-1 1,1 1,1-1,0 1,0 1,0-1,1 1,-1 2,5-8,0-1,1 1,-1 0,0 0,1-1,-1 1,1 0,0 0,0 0,0 0,0-1,1 1,-1 0,1 0,0 0,-1-1,1 1,0 0,1-1,-1 1,0-1,1 0,0 1,-1-1,1 0,0 0,0 0,0 0,0 0,1 0,-1-1,0 1,1-1,-1 1,2 0,100 26,-65-24,-1-3,0-1,1-2,-1-2,0-1,0-2,-1-1,0-2,6-5,-35 14,-1-1,1 0,-1-1,0 0,0 0,0-1,0 0,-1 0,1 0,-1-1,0 0,-1 0,1 0,-1-1,0 0,0 0,-1 0,0-1,0 1,2-5,-6 9,0-1,-1 0,1 1,0-1,-1 0,1 1,-1-1,0 1,0-1,0 1,0-1,-1 1,1 0,0 0,-1-1,0 1,1 0,-1 0,0 1,0-1,0 0,0 1,-1-1,1 1,0 0,-1-1,1 1,-1 0,1 1,-1-1,1 0,-1 1,0-1,1 1,-1 0,1 0,-1 0,0 0,1 0,-1 1,0-1,1 1,-1 0,1-1,-1 1,1 1,-1-1,1 0,0 0,0 1,-1-1,1 1,0 0,0 0,1 0,-1 0,-1 2,1 0,0 1,1 1,-1-1,1 0,0 0,1 0,-1 1,1-1,0 0,1 1,-1-1,1 0,0 0,0 0,1 1,-1-1,1 0,0-1,1 1,-1 0,1-1,0 1,0-1,0 0,1 0,-1 0,1 0,0-1,0 1,1-1,-1 0,0 0,1-1,0 0,0 1,0-1,0-1,0 1,5 0,1 1,1 0,-1-1,1-1,0 0,0 0,0-1,0-1,5 0,-13 1,-1-1,0 1,0-1,0 0,1 1,-1-1,0-1,0 1,0 0,0-1,0 1,-1-1,1 0,0 0,-1 0,1-1,-1 1,0 0,0-1,0 1,0-1,0 0,-1 0,1 0,-1 0,0 0,1 0,-2 0,1 0,0 0,0-1,-1-1,-1-6,-1 1,-1-1,1 1,-2 0,1 0,-1 0,-1 0,0 0,0 1,-1 0,0 0,-1 1,0 0,0 0,-1 0,0 1,-8-6,9 6,-1 0,0 0,0 1,0 0,-1 1,0 0,0 0,0 1,-1 0,1 0,-1 1,0 1,0-1,0 2,0-1,0 1,-1 1,-1 0,10 1,0-1,0 1,0 0,1 0,-1 0,0 0,1 0,-1 0,0 0,1 1,-1-1,1 1,0-1,0 1,-1 0,1-1,0 1,0 0,0 0,1-1,-1 1,0 0,1 0,-1 0,1 0,0 0,-1 0,1 0,0 0,0 0,1 0,-1 0,0 0,1 0,-1 0,1 0,-1 0,1 0,0 0,0-1,0 1,0 0,0 0,0-1,1 1,-1-1,0 1,1-1,-1 0,1 1,0-1,-1 0,1 0,0 0,0 0,0-1,1 2,12 5,1-1,0-1,0 0,1-1,0 0,-1-2,1 0,0-1,0 0,0-1,0-1,16-4,244-38,-272 42,-3 0,1 0,-1 0,0 0,1 0,-1 0,0 1,1-1,-1 1,1-1,-1 1,1 0,-1 0,1 0,-1 1,1-1,-1 1,1-1,-1 1,1 0,-1 0,0 0,1 0,-1 0,0 0,0 1,0-1,0 1,0-1,0 1,-1 0,1 0,0 0,-1 0,1 0,-1 0,0 0,0 1,-6 113,5-114,1 0,-1 0,1 0,-1 0,1-1,0 1,0 0,0-1,0 1,0-1,0 1,0-1,1 1,-1-1,0 0,1 0,-1 1,1-1,-1 0,1 0,0-1,-1 1,1 0,0 0,0-1,-1 1,1-1,0 0,0 0,0 1,0-1,0 0,0 0,65-10,-54 5,0 1,-1-2,0 0,0 0,0-1,-1-1,0 0,0-1,-1 0,0 0,0-1,-1 0,-1-1,1 0,-2 0,0-1,0 0,-1 0,3-9,1 45,-9-15,0 0,1 0,0-1,1 1,0-1,0 0,1 0,0 0,0 0,1 0,0-1,0 0,0 0,1 0,1-1,-1 0,1 0,0-1,0 1,0-2,1 1,0-1,0 0,0 0,0-1,1 0,-1-1,1 0,3 0,159-6,-168 4,-1 0,1 0,0-1,-1 1,1 0,0-1,-1 0,1 0,-1 0,1 0,-1 0,1 0,-1 0,0-1,0 1,1-1,-1 0,0 0,-1 1,1-1,0 0,0-1,-1 1,1 0,-1 0,1-3,12-26,-2-1,0-1,-3 0,-1 0,-1-1,-2 1,-1-1,-1-20,8-148,-10-112,-2 296,2 1,-2 0,0 0,-1 0,0 0,-2 0,-3-12,7 29,0-1,0 0,0 0,0 1,0-1,0 0,0 1,0-1,0 0,-1 1,1-1,0 0,0 1,-1-1,1 0,0 1,-1-1,1 1,0-1,-1 1,1-1,-1 1,1-1,-1 1,1-1,-1 1,0-1,1 1,-1 0,1-1,-1 1,0 0,1 0,-1 0,0-1,1 1,-1 0,0 0,0 0,1 0,-1 0,0 0,1 0,-1 0,0 0,1 1,-1-1,0 0,1 0,-1 1,0-1,1 0,-1 1,1-1,-1 0,1 1,-1-1,1 1,-1-1,-20 41,4 25,3 1,2 1,4 0,3 1,3-1,4 26,-3-57,1-8,-2 19,1-1,3 1,2-1,2 1,2-1,2-1,10 28,-17-65,0 0,1 0,0 0,1-1,0 1,0-1,1 0,0-1,0 1,1-1,0 0,0-1,1 0,0 0,0-1,0 1,1-2,-1 1,1-1,0-1,1 1,-1-2,0 1,1-1,-6-2,-1 0,1 0,0 0,-1-1,1 1,-1-1,1 0,-1 0,1 0,-1 0,0 0,0-1,1 0,-1 0,0 0,0 0,-1 0,1 0,0-1,-1 1,1-1,-1 0,0 0,0 0,0 0,0 0,12-26</inkml:trace>
  <inkml:trace contextRef="#ctx0" brushRef="#br0" timeOffset="27002.567">1645 1895,'23'0,"22"0,25 0,19 0,16 0,10 0,0 3,-18 0</inkml:trace>
  <inkml:trace contextRef="#ctx0" brushRef="#br0" timeOffset="28049.279">2238 2211,'27'13,"0"2,-2 0,0 2,0 1,-2 1,0 1,-1 1,-1 0,-1 2,-2 1,0 0,7 14,-10-1,-15-37,1 1,-1-1,0 1,0-1,1 1,-1-1,0 1,0 0,0-1,0 1,0-1,1 1,-1 0,0-1,0 1,-1-1,1 1,0 0,0-1,0 1,0-1,0 1,-1 0,1-1,0 1,-1-1,1 1,0-1,-1 1,1-1,0 1,-1-1,1 0,-1 1,1-1,-1 0,1 1,-1-1,1 0,-1 1,1-1,-1 0,0 0,1 0,-1 1,1-1,-1 0,0 0,1 0,-1 0,1 0,-1 0,0 0,1-1,-1 1,0 0,-3-2,-1-1,0 0,1 0,-1-1,1 1,0-1,0 0,0 0,1 0,0 0,-1-1,1 1,1-1,-1 0,1 0,0 0,0 0,0-1,0-3,-2-1,0 1,1-2,0 1,1 0,0 0,1-1,0 1,0-1,1 0,1 1,0-1,0 1,1-1,0 1,1 0,0 0,0 0,1 0,1 0,0 1,0 0,1 0,0 0,0 1,1 0,0 0,1 1,3-4,-3 5,-1 0,2 1,-1 0,1 0,0 1,0 0,0 0,0 1,1 1,-1-1,1 1,-1 1,1 0,0 0,0 1,9 1,47 40,13-9,-70-30,-1 0,1 0,-1 1,0 0,0 0,0 1,0 0,-1 0,1 1,-1 0,0 0,-1 1,1 0,-1 0,0 0,0 1,-1 0,0 0,-1 1,1-1,-1 1,0 1,5 101,-8-38,0-70,-1 0,0 0,1 0,-1 0,1 0,-1-1,1 1,0 0,0 0,0 0,0-1,0 1,0-1,1 1,-1-1,0 1,1-1,-1 0,1 1,0-1,-1 0,1 0,0 0,0-1,-1 1,1 0,0 0,0-1,0 0,0 1,0-1,0 0,0 0,0 0,0 0,0 0,0 0,0-1,0 1,-1-1,1 1,0-1,0 0,0 1,0-1,-1 0,1 0,0-1,0 1,3-3,0 0,0 0,0 0,-1 0,0-1,1 0,-2 1,1-2,-1 1,1 0,-1-1,-1 1,1-1,-1 0,0 0,0 0,-1 0,0 0,0 0,0-1,-1 1,1-7,-1 1,0-1,-1 1,0-1,-1 0,0 1,-1 0,-1 0,1 0,-3-1,3 5,-1 0,0 0,0 1,-1 0,0 0,0 0,-1 1,0 0,0 0,0 0,-1 1,0 0,0 0,0 0,-1 1,1 0,-1 1,0 0,0 0,-1 1,1 0,0 0,-1 1,1 0,-1 0,1 1,-1 0,0 1,6-1,0 0,0 0,0 1,1-1,-1 1,0 0,0 0,0 0,1 0,-1 0,1 1,-1-1,1 1,-1 0,1-1,0 1,0 0,0 1,0-1,0 0,1 0,-1 1,1-1,-1 1,1-1,0 1,0 0,0 0,0-1,0 1,1 0,-1 0,1 0,0 0,0 0,0 0,0 0,0-1,1 1,0 0,-1 0,1 0,0-1,0 1,0 0,1-1,-1 1,1-1,-1 1,1-1,0 0,0 1,1 0,8 2,1 0,-1-1,1-1,0 0,0 0,1-1,-1 0,0-1,1-1,-1 0,0-1,1 0,-1-1,0 0,0-1,0 0,11-5,4-1,-1-1,-1-1,0-1,0-1,-2-2,1 0,-2-1,0-2,-1 0,-1-1,-1-1,0-1,-2 0,0-2,-2 0,0-1,-2 0,0-1,-2 0,-1-1,-1 0,-1-1,-1 0,1-17,-6 37,0 1,-1-1,0 1,-1-1,0 0,0 1,0-1,-1 0,1 1,-2-1,1 1,-1-1,0 1,0 0,-1-1,0 1,0 0,0 1,-1-1,1 1,-2-1,1 1,0 0,-1 1,-1-2,-3 2,1 0,-1 0,0 1,0 0,0 1,-1 0,1 0,-1 1,1 1,0-1,-1 1,1 1,-1 0,1 0,-1 1,1 0,0 1,0 0,0 0,0 1,1 0,-1 0,1 1,0 0,1 1,-1 0,1 0,0 0,0 1,1 0,0 0,0 1,1 0,-2 3,0 3,1 0,0 1,1 0,1 0,0 0,1 0,0 1,2-1,0 1,0 0,1-1,1 1,1-1,0 1,4 8,3 15,3 0,1-1,2 0,1-2,12 18,232 364,-254-408,-4-5,0 0,1 0,0 0,0 0,1 0,-1-1,1 0,0 0,0 0,0 0,1-1,-1 1,1-1,0 0,4 2,8-1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49.52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1,'32'218,"-19"-89,-6 0,-5 0,-6 7,4-131,-1-2,0 0,0 0,0 0,1 0,-1 0,1 0,0 0,0 0,0 0,0 0,0 0,1 0,-1-1,1 1,0 0,0 0,0 0,0 0,1-1,-1 1,1-1,-1 1,1-1,0 1,0-1,0 0,0 0,1 0,-1 0,0 0,1-1,0 1,-1-1,1 0,0 1,2 0,7-2,0-1,1 0,-1 0,0-1,0-1,-1 0,1-1,5-2,9-2,63-19,32-10,125-22,-196 48,-34 5</inkml:trace>
  <inkml:trace contextRef="#ctx0" brushRef="#br0" timeOffset="384.969">883 567,'-3'4,"1"0,1 1,-1-1,1 1,-1-1,1 1,1 0,-1-1,1 1,-1 0,1-1,1 1,-1 0,1-1,-1 1,1 0,1-1,-1 1,1-1,-1 0,1 1,1-1,-1 0,0 0,1 0,0 0,0-1,2 2,-1-1,1-1,0 0,0 0,0 0,0 0,0-1,1 0,-1 0,1 0,0-1,-1 0,1 0,0 0,0-1,0 0,-1 0,1 0,0-1,0 0,0 0,-1 0,1-1,-1 0,1 0,-1 0,0-1,0 0,0 0,0 0,0 0,0-1,-1 0,0 0,0 0,0 0,0-1,-1 0,0 0,0 0,0 0,0 0,-1 0,1-4,-1 2,-1 0,0 0,0-1,0 1,-1 0,0-1,-1 1,0 0,0-1,-1 1,1 0,-2 0,1 0,-1 0,0 0,0 1,-1-1,1 1,-2-1,2 3,0 0,0 0,0 1,0-1,-1 1,1-1,-1 1,0 0,0 0,0 1,-1-1,1 1,0 0,-1 0,0 1,1-1,-1 1,0 0,0 0,0 1,1-1,-1 1,0 0,0 0,0 1,0 0,0-1,-4 3,1 0,1 0,-1 1,1 0,0 1,0-1,1 1,-1 0,1 1,0 0,1 0,-1 0,1 1,0-1,1 1,-1 1,2-1,-1 0,1 1,0 0,0 0,1 0,0 0,1 0,-1 0,2 0,-1 1,1-1,0 0,1 0,0 1,0-1,1 0,0 0,1 2,14 18</inkml:trace>
  <inkml:trace contextRef="#ctx0" brushRef="#br0" timeOffset="1131.971">1462 567,'-76'-72,"73"69,0 1,0 0,0 0,0 1,0-1,0 1,0-1,-1 1,1 0,-1 0,1 1,-1-1,1 1,-1-1,1 1,-1 0,1 1,-1-1,1 0,-1 1,1 0,-1 0,1 0,-1 0,1 1,0-1,-2 2,-3 4,1 0,0 1,1 0,-1 0,1 1,1-1,0 1,0 0,1 1,0-1,0 1,1 0,1 0,-1 0,2 0,-1 0,1 1,1 1,-1-7,1-1,-1 0,1 1,0-1,1 0,-1 1,1-1,-1 0,1 0,0 1,1-1,-1 0,1 0,0 0,0 0,0-1,0 1,1-1,0 1,-1-1,1 0,1 0,-1 0,0 0,1 0,-1-1,1 0,0 1,-1-1,1-1,0 1,1-1,-1 1,0-1,2 0,3-1,-1 0,1-1,-1 0,1 0,-1-1,0 0,1 0,-1-1,0 0,-1-1,1 1,0-2,-1 1,0-1,0 0,-1 0,1-1,-1 0,0 0,0-1,-1 1,0-1,0 0,-1-1,0 1,0-1,-1 0,0 0,0 0,-1 0,1-3,-18 233,33 348,-19-542,-1 0,-1 0,-1 0,-8 23,10-42,-1 0,0 0,-1 0,0-1,0 1,0-1,-1 0,-1-1,1 1,-1-1,-1 0,1-1,-1 1,0-1,-1-1,-3 3,7-6,0 0,-1 0,1 0,-1 0,1-1,-1 0,0 0,1 0,-1-1,0 0,0 0,0 0,1 0,-1-1,0 1,0-1,1 0,-1-1,1 1,-1-1,1 0,0 0,-1-1,1 1,0-1,0 0,1 0,-1 0,1 0,-1-1,1 1,0-1,0 0,1 0,-1 0,1-1,-8-14,2-1,1 0,0 0,1 0,1-1,1 0,1 0,1 0,1 0,1 0,0-1,2 1,1 0,0 0,1 0,5-12,4-14,1 1,3 0,1 1,3 1,1 1,2 1,3 1,0 1,3 2,1 0,21-17,-44 46,0 0,1 1,0 0,0 1,1 0,0 0,0 1,0 0,1 1,11-5,-18 11,-1-1,1 1,0-1,0 1,-1 0,1 0,-1 1,1-1,-1 1,0 0,1-1,-1 1,0 1,0-1,0 0,-1 1,1 0,0 0,-1-1,0 1,0 1,0-1,0 0,0 0,-1 1,1-1,-1 1,0-1,1 4,5 8,80 178,-53-121,-25-67,-1-8</inkml:trace>
  <inkml:trace contextRef="#ctx0" brushRef="#br0" timeOffset="1381.306">1804 370,'-7'-2,"-2"1,0 6,5 8,6 6,8 6,3-3</inkml:trace>
  <inkml:trace contextRef="#ctx0" brushRef="#br0" timeOffset="2034.596">2277 647,'-9'-4,"0"1,0 1,0-1,-1 1,1 1,0 0,-1 0,0 1,1 1,-1-1,1 1,-1 1,1 0,0 0,0 1,0 0,0 0,0 1,0 0,1 1,0 0,-8 6,8-5,-1 0,1 1,0 1,0-1,1 1,-1 0,2 1,0-1,0 1,0 1,1-1,0 1,1 0,0 0,1 0,-2 9,5-16,0 0,-1 1,1-1,1 1,-1-1,1 0,-1 1,1-1,0 0,0 0,0 1,1-1,-1 0,1 0,-1 0,1-1,0 1,0 0,1-1,-1 1,0-1,1 0,0 1,-1-1,1-1,0 1,0 0,0-1,0 1,0-1,0 0,1 0,2 1,9 1,0 0,0 0,0-1,1-1,-1-1,15-1,18-4,0-2,-1-2,1-3,-2-1,0-2,27-14,-72 27,1 1,-1 0,1 0,0 0,-1 1,1-1,0 0,-1 1,1-1,0 1,0-1,0 1,0 0,0 0,-1 0,1 0,0 0,0 0,0 0,0 1,-1-1,1 1,0-1,0 1,-1 0,1 0,0 0,-1-1,1 2,-1-1,1 0,-1 0,1 0,0 2,1 2,1 1,1 0,-1-1,1 0,0 0,0 0,1 0,-1-1,1 0,0 0,0-1,0 0,0 0,1 0,0-1,-1 1,1-2,0 1,0-1,2 0,2 0,0 0,0-2,1 1,-1-1,0-1,0 0,0 0,0-1,0-1,8-3,-15 5,0 1,0-1,0 0,0 0,-1-1,1 1,-1-1,0 0,0 0,0 0,0 0,0 0,0 0,-1-1,0 0,0 1,0-1,0 0,0 0,-1 0,0 0,0 0,0 0,0-1,0 1,-1 0,0 0,0-1,0 1,-1 0,-2-7,-1 1,0 0,0 0,-1 0,-1 1,0-1,0 1,-1 1,0-1,0 1,-1 0,0 1,0 0,-1 0,0 1,0 0,-1 0,-7-3,12 6,0 0,0 0,0 0,0 0,0 1,-1 0,1 0,-1 1,1-1,-1 1,0 1,0-1,1 1,-1 0,0 0,0 0,0 1,1 0,-1 0,0 0,1 1,-1 0,1 0,0 1,0-1,0 1,0 0,0 0,0 1,1 0,-1-1,1 1,0 1,0-1,-1 4,0-1,1 0,0 1,0 0,1 0,0 0,0 0,1 0,0 1,1-1,0 1,0-1,1 1,0 0,0-1,1 1,0-1,1 1,-1-1,2 1,-1-1,1 0,1 0,-1 0,1-1,1 1,-1-1,1 0,0 0,1 0,0-1,0 0,0 0,5 2,26 7,-1-6</inkml:trace>
  <inkml:trace contextRef="#ctx0" brushRef="#br0" timeOffset="2212.121">2909 225,'-16'-11,"-9"-4,-5 1,0 2,3 6,4 9,6 10,6 9,4 8,4 0</inkml:trace>
  <inkml:trace contextRef="#ctx0" brushRef="#br0" timeOffset="2362.718">2975 698,'9'16,"7"7,6 2,3-3,7-5,8-6,10-9,11-9,-5-4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1:09.42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3 356,'0'6,"-2"24,2 0,1 1,1-1,2 0,1 0,1 0,2-1,7 18,-14-44,0 0,-1 0,1-1,0 1,0 0,1-1,-1 1,1 0,-1-1,1 0,0 1,0-1,0 0,0 0,0 0,0 0,0 0,1-1,-1 1,1-1,0 1,-1-1,1 0,0 0,-1 0,1 0,0-1,0 1,0-1,0 0,0 0,0 0,0 0,0 0,0 0,-1-1,1 0,0 1,0-1,2-1,5-7,1 1,-2-2,1 1,-1-1,-1-1,1 0,-2 0,0 0,0-1,-1 0,0 0,-1-1,-1 0,3-9,4-26,-28 67,15-14,0 0,0 0,0 0,1 0,-1 0,1 0,1 1,-1-1,1 0,0 0,0 1,0-1,1 0,-1 1,1-1,1 0,-1 0,1 0,0 0,0 0,0 0,1-1,0 1,0-1,0 1,0-1,1 0,-1-1,1 1,4 3,-2-4,0 1,1-1,-1-1,1 1,0-1,-1 0,1-1,0 0,0 0,0 0,0-1,0 0,0 0,0-1,0 0,0 0,0 0,0-1,-1 0,1-1,-1 1,1-1,-1-1,0 1,0-1,0 0,-1 0,1-1,-1 1,0-1,-1-1,1 1,-1-1,0 1,3-6,23-74,-32 108,3 76,-1-95,1 0,0 0,0 0,0-1,1 1,-1-1,1 1,0-1,0 1,0-1,1 0,-1 0,1 0,-1 0,1 0,0-1,0 1,0-1,1 0,-1 1,0-2,1 1,1 0,2 0,1 0,0 0,-1-1,1 0,0-1,0 0,0 0,-1-1,1 1,0-2,0 1,-1-1,1 0,-1-1,0 0,0 0,0-1,0 1,0-1,-1-1,1 1,-1-1,0-1,-1 1,1-1,-1 0,0 0,-1 0,0-1,0 1,0-1,2-6,-3 7,6-10,-5 25,-4-2,9 77,-8-82,-1 1,2 0,-1 0,0-1,1 1,-1-1,1 1,0-1,-1 0,1 0,0 1,1-1,-1 0,0-1,0 1,1 0,-1-1,1 1,0-1,-1 0,1 0,0 0,0 0,0-1,-1 1,1-1,2 1,0-1,-1 0,0-1,0 1,0-1,0 1,0-1,0-1,-1 1,1 0,0-1,0 0,-1 0,1 0,-1 0,0-1,0 1,0-1,0 0,0 0,0 0,-1 0,1 0,-1-1,0 1,0-1,0 0,4-6,-1-1,-1 0,0 0,0-1,-1 1,0-1,-1 1,0-6,-1 14,0-1,0 1,0 0,-1 0,0-1,1 1,-1 0,-1-1,1 1,0 0,-1 0,1-1,-1 1,0 0,0 0,-1 0,1 0,-1 0,1 0,-1 0,0 0,0 1,0-1,0 1,0-1,-1 1,1 0,-1 0,0 0,1 0,-1 1,0-1,0 1,0-1,0 1,-1 0,1 0,-2 0,-4 2,0 1,0 0,0 0,1 1,-1 0,1 1,-1-1,1 2,1-1,-1 1,0 0,1 1,0 0,1 0,-1 0,1 1,0 0,1 0,0 1,0-1,0 1,1 0,0 1,0 2,2-7,0 0,1 1,-1-1,1 0,0 1,0-1,1 1,-1-1,1 1,0-1,0 1,1-1,0 0,-1 1,1-1,1 1,-1-1,0 0,1 0,0 0,0 0,0 0,1 0,0 0,-1-1,1 1,1 0,18 15</inkml:trace>
  <inkml:trace contextRef="#ctx0" brushRef="#br0" timeOffset="249.335">1015 1,'-18'0,"-12"4,-6 6,-1 11,5 7,9 10,10 5,14 6,14 3,8-1,1-9</inkml:trace>
  <inkml:trace contextRef="#ctx0" brushRef="#br0" timeOffset="413.894">1028 580,'3'15,"2"8,3 2,5-3,4-3,8-5,8-5,5-4,-2-2</inkml:trace>
  <inkml:trace contextRef="#ctx0" brushRef="#br0" timeOffset="749.511">1660 356,'-23'-7,"-1"2,1 0,-1 2,0 1,0 0,-1 2,1 1,0 1,0 1,-22 5,44-8,-1 0,0 1,1-1,-1 0,1 1,-1 0,1-1,0 1,-1 0,1 0,0 1,0-1,-1 0,1 1,0-1,0 1,0 0,1 0,-1 0,0 0,1 0,-1 0,1 0,0 0,0 0,0 1,0-1,0 1,0-1,0 1,1-1,-1 1,1-1,0 1,0-1,0 1,0-1,0 1,1 0,5 6,1-1,1 1,-1-1,2-1,-1 0,1 0,0 0,0-1,0 0,1-1,0 0,0-1,4 1,-10-3,201 88,-160-60,-44-29,0-1,0 1,0 0,0 0,0 0,0 0,0 0,0 0,-1 0,1 0,0 0,-1 1,1-1,-1 0,0 0,1 1,-1-1,0 0,1 0,-1 1,0-1,0 0,0 1,0-1,-1 0,1 1,0-1,0 0,-1 0,1 1,-1-1,1 0,-1 0,1 0,-1 0,0 0,0 1,-7 5,0 0,-1-1,0 0,-1 0,1-1,-1 0,0-1,0 0,0-1,-1 1,-7 0,15-4,-13 5,1 1,0-2,0 0,0-1,-1 0,1-1,-1-1,-11-1,17-2</inkml:trace>
  <inkml:trace contextRef="#ctx0" brushRef="#br0" timeOffset="1000.404">1739 842,'3'3,"0"-1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34.434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6254 290,'-2'15,"-3"17,-1 17,0 10,2 9,2 2,0 0,1-5,1-7,0-8,0-12,1-9,-1-9</inkml:trace>
  <inkml:trace contextRef="#ctx0" brushRef="#br0" timeOffset="251.332">5806 184,'16'-2,"23"-1,25 0,23 1,21 0,9 1,0 1,-9 0,-21 0</inkml:trace>
  <inkml:trace contextRef="#ctx0" brushRef="#br0" timeOffset="885.633">6517 763,'-8'230,"26"-284,4-31,-4-1,-4-1,2-82,-19 152,-4 23,-6 29,9-20,1 0,1 0,0 0,1 0,1 0,0 0,2 13,-1-24,-1 0,1 0,0 0,0 0,0-1,1 1,-1 0,1-1,0 1,0-1,0 0,1 1,-1-1,1 0,0 0,-1-1,1 1,1-1,-1 1,0-1,0 0,1 0,-1 0,1-1,0 1,0-1,-1 0,1 0,0 0,0 0,0-1,1 0,4 0,1-1,0-1,-1 1,0-2,1 1,-1-1,0-1,0 1,-1-2,1 1,-1-1,0 0,0-1,-1 0,1 0,-1-1,-1 0,1 0,-1 0,0-1,-1 0,0 0,0-1,-1 1,0-1,0 0,-1 0,0 0,-1-1,0 1,0-7,-6 206,3-153,0-19,0 0,1 0,1-1,1 1,0 0,1 0,1-1,5 13,-1-15</inkml:trace>
  <inkml:trace contextRef="#ctx0" brushRef="#br0" timeOffset="-3133.338">345 1053,'-15'-12,"-1"1,0 1,0 0,-1 1,-1 1,1 1,-1 0,0 1,-1 1,-14-2,29 7,-1 0,0 1,1-1,-1 1,1 0,-1 0,1 0,-1 0,1 1,0 0,0 0,0 0,0 0,0 1,0-1,1 1,-1 0,1 0,-1 1,1-1,0 1,1-1,-1 1,1 0,-2 2,-2 5,0 0,1 1,0 0,1 0,0 0,1 0,0 0,0 11,2-21,1 1,-1-1,1 1,0-1,0 1,0-1,0 1,0 0,0-1,1 1,-1-1,1 0,0 1,0-1,0 1,0-1,0 0,0 0,0 0,1 0,-1 0,1 0,0 0,-1 0,1 0,0-1,0 1,0-1,0 1,1-1,-1 0,0 0,1 0,-1 0,0 0,1-1,-1 1,1-1,-1 1,1-1,-1 0,1 0,-1 0,1 0,9-2,0-1,0 0,0-1,0 0,-1-1,0 0,0-1,0 0,0-1,-1 0,0-1,-1 0,0 0,0-1,-1 0,0 0,0-1,5-10,4-11,-13 46,2 36,2 0,3 0,1-1,3 0,2-1,11 17,39 128,-62-177,-1 1,0 0,-2 1,0-1,0 0,-2 19,-1-30,0-1,0 1,0 0,0-1,-1 1,0-1,-1 0,0 1,0-1,0 0,0-1,-1 1,0 0,0-1,-1 0,1 0,-1 0,0-1,-1 0,-1 2,0-2,0 0,1-1,-2 1,1-1,0-1,0 1,-1-1,1-1,-1 1,0-1,0-1,1 1,-1-1,0-1,0 1,1-1,-1-1,0 1,1-1,0-1,-1 1,1-1,-5-4,0 1,1 0,0-1,0-1,1 0,0 0,0-1,1-1,1 1,-1-1,1-1,1 0,0 0,-5-11,4 6,1 0,1-1,1 1,0-1,1-1,1 1,0-1,1 1,1-1,1 0,1 1,0-1,1 0,1 1,1 0,0-1,1 2,1-1,1 0,0 1,1 0,1 1,0 0,1 0,0 1,2 0,-1 1,10-7,-12 11,1 0,0 1,1 0,0 1,0 0,1 1,0 0,0 1,0 0,0 1,1 1,0 0,-1 0,1 1,0 1,1 0,-1 1,0 0,0 1,0 0,-3 2,-1-1,1 0,0-1,0 0,-1-1,1 0,0 0,0-1,0 0,-1-1,1 0,-1-1,1 0,-1 0,0-1,0 0,0-1,7-4,-10 3,1 1,-1-1,0 0,0-1,-1 1,0-1,0 0,-1-1,0 1,0-1,1-3,-4 8,1 0,-1 0,0-1,0 1,0 0,0-1,-1 1,0-1,1 1,-1-1,0 1,-1-1,1 1,-1-1,1 1,-1-1,0 1,0 0,-1 0,1-1,-1 1,1 0,-1 0,0 0,0 0,0 1,-1-1,-1-1,2 2,-1 0,1 1,0 0,-1-1,1 1,-1 0,1 0,-1 0,1 0,-1 1,0-1,0 1,1 0,-1 0,0 0,0 0,1 0,-1 0,0 1,1-1,-1 1,0 0,1 0,-1 0,1 0,-1 0,1 0,-1 1,1-1,0 1,0 0,0 0,0 0,0 0,0 0,1 0,-1 0,0 0,1 1,0-1,0 1,-1-1,2 1,-1-1,0 2,-3 3,1 1,0-1,0 1,1 0,0 0,1 0,-1 0,2 0,-1 0,1 0,0 0,1 0,0 0,0 0,0 0,1 0,1 0,-1 0,1-1,1 0,-1 1,1-1,0 0,1 0,0-1,0 0,0 0,1 0,0 0,0-1,0 0,1 0,2 1,2-1,1-1,-1 0,1-1,0 0,0-1,0 0,1-1,-1 0,0-1,0 0,1-1,-1-1,0 0,10-3,21-7</inkml:trace>
  <inkml:trace contextRef="#ctx0" brushRef="#br0" timeOffset="-2714.454">1042 948,'-6'22,"0"1,2 0,1 0,0 0,2 0,0 0,3 17,-3-36,1 1,0-1,0 0,0 1,1-1,0 1,0-1,0 0,0 0,0 1,1-1,0 0,0 0,0 0,0-1,0 1,1 0,0-1,0 0,0 0,0 0,0 0,1 0,-1 0,1-1,0 0,0 1,0-1,0-1,0 1,0-1,0 1,1-1,-1-1,0 1,3 0,3-5,1 0,-1 0,0-1,-1 0,1 0,-1-1,0-1,0 0,-1 0,0 0,0-1,-1 0,0-1,0 0,-1 0,0 0,-1-1,0 0,0 0,-1-1,2-3,0 0,-1-1,-1 0,0 0,-2 0,1-1,-2 1,0-2,-7-8,-10 41,11-7,1-1,0 1,1 0,0 0,0 0,1 1,0-1,1 0,0 1,0-1,1 1,1 0,-1-1,1 1,1-1,0 0,0 1,1-1,0 0,1 0,0 0,1 2,2-6,0-1,0 0,1 0,-1 0,1-1,0 0,0 0,0-1,0 0,0-1,0 0,0 0,1-1,-1 1,0-2,1 1,-1-1,0-1,0 0,0 0,5-2,6-1,-1 0,0-2,0 0,0-1,-1-1,6-4,10-9</inkml:trace>
  <inkml:trace contextRef="#ctx0" brushRef="#br0" timeOffset="-1482.823">1674 974,'-11'14,"2"1,-1 0,2 0,0 1,1 1,1-1,0 1,4-13,1 1,0-1,0 0,1 0,-1 0,1 1,0-1,0 0,1 0,-1 1,1-1,0 0,0 0,0 0,0 0,1 0,0 0,0 0,0 0,0-1,0 1,1-1,0 0,0 1,-1-1,2 0,-1-1,0 1,1-1,-1 1,3 0,14 5,1 0,0-2,0 0,1-2,0 0,-1-1,1-1,0-1,1-2,-1 0,10-2,-11 2,-15 1,-1 1,-1-1,0 0,1 0,-1 0,0 0,0 0,1-1,-1 0,0 0,0 0,1-1,-1 1,0-1,-1 0,1 0,0 0,0 0,-1-1,0 0,1 0,-1 0,0 0,0 0,-1 0,1-1,0 0,11-30,-2 1,-2-1,-1-1,-1 0,-2 0,-2-1,0-23,-4 58,-1-62,1 62,0 0,-1-1,1 1,0-1,-1 1,1 0,0-1,-1 1,0 0,1 0,-1-1,0 1,0 0,1 0,-1 0,0 0,0 0,0 0,0 0,-1 0,1 0,0 0,0 1,0-1,-1 0,1 1,0-1,-1 1,1 0,-1-1,1 1,0 0,-1 0,1 0,-1 0,1 0,0 0,-1 0,0 0,-2 1,0 0,0 1,0-1,0 1,1-1,-1 1,1 0,-1 0,1 1,-1-1,1 1,0-1,0 1,1 0,-1 0,1 1,-1-1,1 0,0 1,0 0,0-1,1 1,-1 0,1 0,0 0,0 0,0 1,2-2,1-1,-1 0,1 0,-1 0,1 0,0 0,0 0,-1 0,1 0,1-1,-1 1,0-1,0 1,1-1,-1 0,0 0,1 0,-1 0,1-1,-1 1,1-1,0 1,-1-1,1 0,-1 0,1 0,0 0,-1-1,1 1,1-1,0 1,25 1,99 11,-122-10,0 0,0 0,0 0,0 1,0 0,0 0,-1 1,1 0,-1 0,0 0,0 0,-1 1,1 0,-1 0,0 0,0 0,-1 1,2 3,35 135,-39-140,0-1,1 0,-1 0,1 0,0 0,0 0,0 0,0-1,1 1,-1-1,1 1,-1-1,1 0,0 0,0 0,0 0,0-1,0 1,0-1,1 0,-1 0,0 0,1 0,-1-1,1 1,-1-1,1 0,-1 0,2 0,102-20,-94 17,1-2,-1 0,0 0,-1-2,1 1,-1-1,0-1,-1 0,0-1,0 0,-1-1,0 0,0-1,-2 0,1 0,-1-1,-1 0,0 0,-1 0,0-1,-1 0,0-1,1-8,-5 18,0 1,-1 0,0-1,0 1,0-1,0 1,0 0,-1-1,1 1,-1 0,0-1,0 1,0 0,-1 0,1 0,-1 0,0 0,1 0,-1 0,-1 0,1 1,0-1,-1 1,1 0,-1-1,0 1,1 1,-1-1,0 0,0 1,-1-1,1 1,0 0,0 0,-1 0,1 0,0 1,-1-1,1 1,0 0,-1 0,1 0,-1 1,1-1,0 1,-1 0,1 0,-3 1,-1 3,0 0,1 0,-1 1,1 0,1 1,-1-1,1 1,0 0,1 0,0 0,0 1,0 0,1-1,0 1,1 1,0-1,0 0,1 0,0 1,0-1,1 4,0-3,0 0,1 0,0 0,0-1,1 1,1 0,-1-1,1 0,1 1,-1-1,1-1,1 1,0 0,0-1,0 0,1 0,0-1,0 0,0 0,1 0,0 0,1-1,-1-1,1 1,-1-1,2 0,-1-1,0 0,0 0,1-1,3 1,48 10,-3-5</inkml:trace>
  <inkml:trace contextRef="#ctx0" brushRef="#br0" timeOffset="-682.176">3069 777,'12'1,"1"1,-1 0,0 1,0 0,0 1,0 1,0 0,-1 0,0 1,0 0,-1 1,0 0,0 1,0 0,-1 1,0 0,-1 0,0 1,0 0,-1 0,0 1,-1 0,-1 0,2 4,-2 6,-1 0,-1 0,0 0,-2 0,-1 1,0-1,-1 0,-2 1,0-1,-1 0,-2-1,0 1,-6 15,-26 138,39-162,-1 0,2-1,-1 1,1-1,1 0,0 0,1 0,0 0,1 0,0-1,0 0,1 0,1 0,0-1,0 0,0 0,1 0,1-1,-1-1,1 1,1-2,-1 1,1-1,0 0,1-1,-1 0,1-1,0 0,3-1,2 4,1-1,0-1,1-1,-1-1,1 0,-1-1,1-1,0-1,0 0,-1-1,1-1,2-1,-15 2,-1-1,0 1,1-1,-1 0,0 0,0 0,0 0,0-1,-1 0,1 0,-1 0,1 0,-1 0,0-1,0 1,-1-1,1 0,-1 0,0 0,0 0,0 0,0-1,-1 1,1 0,-1-1,-1 1,1-1,0 0,-1 1,0-1,0 1,-1-1,1-2,-5-16,-1 1,0 0,-1 0,-2 1,0-1,-1 2,-2 0,0 0,0 1,-2 0,-1 1,0 1,-9-8,-16-15,-1 2,-2 1,-2 2,-46-26,62 41,29 20,-1 0,1 0,0 0,-1 0,1 0,0 0,-1-1,1 1,0 0,-1 0,1 0,0 0,-1-1,1 1,0 0,-1 0,1-1,0 1,0 0,-1-1,1 1,0 0,0-1,-1 1,1 0,0-1,0 1,0 0,0-1,0 1,0 0,0-1,0 1,0-1,0 1,0 0,0-1,0 1,0-1,0 1,0 0,0-1,0 1,0 0,0-1,1 1,-1 0,0-1,0 1,0 0,1-1,-1 1,0 0,1 0,-1-1,0 1,0 0,1 0,-1-1,0 1,1 0,-1 0,27-4,-23 4,82-5,0 3,-1-4,1-4,-2-4,65-20,-146 34,0 0,0 0,0-1,0 1,0-1,0 0,0 0,0 0,0-1,0 1,0-1,-1 1,1-1,0 0,-1 0,0 0,1-1,-1 1,0 0,0-1,0 1,-1-1,1 0,-1 0,1 1,-1-1,0 0,0 0,0 0,0 0,-1-1,1 1,-1 0,0 0,0 0,0 0,0 0,-1-1,0 0,-2-2,-1 2,-1-1,1 0,-1 1,0 0,0 0,0 0,0 1,-1 0,0 0,1 0,-1 1,0-1,0 2,0-1,-1 0,1 1,0 1,-1-1,1 1,0 0,-1 0,1 0,0 1,-1 0,1 1,0-1,0 1,0 0,0 1,-5 2,5-2,0 0,-1 1,1-1,0 1,1 1,-1-1,1 1,0 0,0 0,0 0,1 1,0 0,0 0,0 0,1 0,0 0,0 1,0 0,1-1,0 1,0 0,1 0,0 0,0 0,1 0,0 1,0-1,1 0,-1 0,2 0,-1 0,1 0,0 0,0-1,1 1,0-1,0 1,2 1,6 3,2 0,-1-2,1 1,1-2,-1 0,2 0,-1-2,1 1,0-2,0 0,0-1,1 0,-1-1,1-1,2-1,166 15,-97-16</inkml:trace>
  <inkml:trace contextRef="#ctx0" brushRef="#br0" timeOffset="2352.785">8044 948,'9'16,"5"13,0 10,-2 6,-3 3,-3 1,-3 0,-6 0,-10-3,-11-6,-1-9</inkml:trace>
  <inkml:trace contextRef="#ctx0" brushRef="#br0" timeOffset="3019.004">8912 40,'5'-2,"8"-4,15 0,18-1,20 0,16 2,10 1,5 1,-3 7,-17 1</inkml:trace>
  <inkml:trace contextRef="#ctx0" brushRef="#br0" timeOffset="3968.909">9926 513,'55'6,"-39"-3,-1 0,1 2,-1 0,0 0,-1 1,1 1,-1 1,0 0,-1 0,0 2,-1-1,1 2,-2 0,0 0,10 13,-19-20,0 0,0 0,-1 0,1 0,-1 0,0 0,-1 1,1-1,0 0,-1 1,0-1,0 0,-1 1,1-1,-1 0,0 1,0-1,0 0,-1 0,1 0,-1 0,0 0,0 0,-1 0,1-1,-3 3,-83 80,62-68,17-13,1 0,0 1,0 0,1 1,0-1,0 2,0-1,1 1,-1 0,7-7,-1 0,1 0,0 0,-1 0,1 0,0 0,0 0,0 0,0 0,0 0,0 1,0-1,0 0,0 0,0 0,0 0,1 0,-1 0,1 0,-1 0,0 0,1-1,-1 1,1 0,0 0,-1 0,1 0,0-1,0 1,-1 0,1-1,0 1,0 0,0-1,0 1,0-1,0 0,0 1,0-1,0 0,0 1,0-1,0 0,50 11,71-9,-58-6</inkml:trace>
  <inkml:trace contextRef="#ctx0" brushRef="#br0" timeOffset="4403.746">11202 921,'3'20,"-1"16,3 11,1 5,-2 7,-1 1,-3-3,-8-4,-12-7,-12-8,1-12</inkml:trace>
  <inkml:trace contextRef="#ctx0" brushRef="#br0" timeOffset="4771.761">11821 237,'0'16,"-2"13,-1 17,-3 10,1 10,1 7,0 0,0-6,0-12,-2-13,-1-14,-5-11,0-9</inkml:trace>
  <inkml:trace contextRef="#ctx0" brushRef="#br0" timeOffset="5027.08">11361 66,'13'-5,"18"-3,19 0,20 0,15 3,14 1,7 2,0 1,-19 1</inkml:trace>
  <inkml:trace contextRef="#ctx0" brushRef="#br0" timeOffset="5737.394">12149 619,'-25'102,"12"-53,1 1,3 0,1 13,9-52,2-18,4-19,13-183,-16 137,3-77,-8 157,8 93,-7-96,1-1,0 0,0 0,1 0,-1-1,1 1,0 0,0-1,0 1,1-1,-1 1,1-1,0 0,0 0,0 0,0-1,0 1,1-1,-1 1,1-1,-1 0,1-1,0 1,0-1,3 2,0-2,-1-1,1 1,-1-1,0-1,1 1,-1-1,1 0,-1 0,0-1,0 0,0 0,0 0,0-1,0 0,-1 0,1 0,-1-1,0 0,0 0,0 0,0-1,0 0,11-12,-1-1,0 0,-1-1,-2-1,5-8,-7 11,-11 42,-5 14,1-1,2 1,1 1,3 21,0-46,1 1,0-1,1 0,0 0,1 0,1 0,0-1,2 1,-1-1,1-1,1 1,1-1,0 0,16 12,-2-8</inkml:trace>
  <inkml:trace contextRef="#ctx0" brushRef="#br0" timeOffset="6236.061">12821 448,'7'1,"12"3,0 0,1 0,-2 2,1 1,-1 0,0 1,0 1,-1 1,0 0,-1 1,15 13,-29-22,-1 0,1 0,0 0,0 0,-1 0,1 0,-1 0,0 1,0-1,0 0,0 1,0-1,0 1,-1 0,1-1,-1 1,1-1,-1 1,0 0,0-1,-1 1,1-1,0 1,-1 0,1-1,-1 1,0-1,0 1,0-1,0 0,-1 1,1-1,-1 0,1 0,-1 0,0 0,1 0,-1 0,0 0,0-1,0 1,-1-1,-12 9,-1-1,0-1,0-1,-1 0,0-1,-7 1,-38 15,58-11,23-5,39 5,-40-9,1 1,-1 1,0 0,-1 2,1 0,-1 1,12 7,-25-12,-1 0,0 0,1 1,-1-1,-1 1,1 0,0 0,-1 0,1 0,-1 1,0-1,0 1,0-1,0 1,-1 0,0-1,1 1,-1 0,-1 0,1 0,-1 0,1 0,-1 0,0 0,0 0,-1 0,0 0,1 0,-1 0,-1 3,-2 4,0-1,-1 1,0-1,0 0,-1-1,0 1,-1-1,0 0,-1 0,-3 2,-3 3,0-1,-2 0,0-1,0-1,-1 0,0-1,-1-1,-6 2,-15-4,27-11</inkml:trace>
  <inkml:trace contextRef="#ctx0" brushRef="#br0" timeOffset="2768.674">9176 264,'0'13,"0"14,0 15,0 12,0 8,0 5,0-3,-2-5,-4-8,-2-11,-2-12,-2-11,1-8</inkml:trace>
  <inkml:trace contextRef="#ctx0" brushRef="#br0" timeOffset="3637.223">9413 763,'-13'36,"2"0,2 0,1 1,2 0,1 0,2 7,20-153,19-272,-35 363,-3 23,-2 28,3-21,1-1,0 1,1 0,0-1,1 1,0-1,1 0,0 1,1-1,1 1,-4-8,1 0,0 0,0 0,0-1,1 1,-1-1,1 1,0-1,0 0,0 0,0 0,1 0,-1-1,1 1,0-1,-1 0,1 0,0 0,0-1,0 1,0-1,1 0,-1 0,0-1,1 1,-1-1,0 0,4 0,-2-1,-1 0,0 0,0 0,0-1,0 1,0-1,0 0,-1-1,1 1,0-1,-1 0,0 0,0-1,0 1,0-1,-1 0,1 0,-1 0,0 0,0-1,0 1,1-5,38-114,-36 100,-22 138,8-67,2 0,2 1,3 46,1-90,0 1,1-1,0 0,-1 1,2-1,-1 0,0 0,1 0,0 0,0 0,1 0,-1-1,1 1,2 2,8 4</inkml:trace>
  <inkml:trace contextRef="#ctx0" brushRef="#br0" timeOffset="1935.836">7320 737,'1'-22,"1"0,1 0,1 0,1 0,0 0,2 1,1 0,8-15,8 1,-23 35,-1 0,1 0,0 0,-1 0,1 0,0 0,-1 1,1-1,0 0,-1 0,1 1,-1-1,1 1,-1-1,1 0,-1 1,1-1,-1 1,1-1,-1 1,0-1,1 1,-1-1,0 1,1 0,-1-1,0 1,0-1,0 1,1 0,-1-1,0 1,0 0,0-1,0 1,0 0,0-1,0 1,-1 0,3 24,-1 0,-1 0,-1-1,-1 1,-2 0,-6 22,5-17,1-9,-7 37,3-1,2 1,3 26,3-70</inkml:trace>
  <inkml:trace contextRef="#ctx0" brushRef="#br0" timeOffset="2187.203">7307 987,'4'0,"9"0,10 0,11 0,9 0,7-2,5-3,-7-1</inkml:trace>
  <inkml:trace contextRef="#ctx0" brushRef="#br0" timeOffset="23332.268">174 3211,'24'3,"25"0,21-1,19-2,14-3,10-2,2-2,-4 1,-11 0,-16 3,-20 0,-19 2,-15 0,-12 1</inkml:trace>
  <inkml:trace contextRef="#ctx0" brushRef="#br0" timeOffset="23653.948">1016 2882,'32'18,"1"-1,0-2,2-1,-1-1,1-3,9 2,119 42,-153-50,-1 0,0 1,0 0,0 1,-1 0,1 0,-1 1,-1 0,2 2,-7-6,0 0,1 0,-1 0,0 0,-1 0,1 1,-1-1,1 1,-1-1,0 1,0 0,-1-1,1 1,-1 0,1 0,-1 0,-1-1,1 1,0 0,-1 0,0-1,0 1,0 0,0-1,0 1,-2 0,-7 14,-2-1,0-1,-1 0,0 0,-1-1,-1-1,0-1,-1 0,-1-1,-13 8,-264 168,253-161</inkml:trace>
  <inkml:trace contextRef="#ctx0" brushRef="#br0" timeOffset="33119.172">11202 2593,'-8'-9,"-1"1,1 1,-2-1,1 2,-1-1,0 1,-1 1,1 0,-3-1,9 5,1 0,-1 0,1 0,0 0,-1 1,0 0,1-1,-1 1,1 0,-1 1,1-1,-1 1,1-1,-1 1,1 0,0 0,-1 1,1-1,0 1,0-1,0 1,0 0,0 0,0 1,1-1,-1 1,1-1,-1 1,1 0,0-1,0 1,0 1,-2 2,1 1,0-1,0 1,1 0,0 0,0 0,0 0,1 0,0 0,0 0,1 1,0-1,0 0,1 0,0 1,1 4,-1-8,0 0,0-1,0 1,1 0,-1 0,1-1,0 1,0-1,0 0,0 1,1-1,0 0,-1 0,1 0,0-1,0 1,0-1,1 0,-1 0,1 0,-1 0,1 0,0-1,-1 1,1-1,0 0,0 0,0-1,0 1,3-1,-1 0,1 0,-1-1,0 0,0 0,0 0,1-1,-1 0,-1 0,1 0,0-1,0 0,-1 0,0 0,1-1,-1 0,-1 0,1 0,0 0,-1-1,0 0,0 0,-1 0,2-3,2-4,0 0,-1-1,0 0,-2 0,1 0,-2 0,1-1,-2 0,0 0,0-1,-2 8,-6-57,5 64,0 1,0-1,0 1,0 0,0-1,0 1,0 0,0 0,0-1,0 1,0 0,1 0,-1 0,0 0,1 0,-1 0,1 0,-1 1,1-1,-1 0,1 0,0 0,-1 0,1 1,0-1,0 0,0 0,0 1,0-1,1 1,-1 8,2 0,-1 1,1-1,1 0,0 0,0 0,1-1,0 1,1-1,0 0,0 0,1 0,0-1,1 0,0 0,0 0,1-1,0-1,0 1,0-1,4 2,34 24</inkml:trace>
  <inkml:trace contextRef="#ctx0" brushRef="#br0" timeOffset="33870.164">12439 2421,'-9'3,"0"0,0 0,0 0,0 1,1 1,0-1,-1 1,2 1,-1-1,1 1,0 1,0-1,0 1,1 0,0 1,1 0,0 0,0 0,0 0,0 5,4-11,0-1,1 1,-1 0,1 0,-1 0,1 0,0 0,0 0,0 0,0 0,0 0,0 0,1 0,-1 0,1 0,-1-1,1 1,0 0,0 0,0 0,0-1,0 1,0 0,0-1,0 1,1-1,-1 0,0 1,1-1,0 0,-1 0,1 0,0 0,-1 0,1 0,0 0,1 0,3 1,0-1,-1 1,1-1,0-1,0 1,0-1,0 0,0 0,0-1,-1 0,1 0,2 0,2-3,0 1,1-2,-1 1,-1-1,1-1,-1 0,0 0,0-1,-1 0,0 0,0-1,-1 0,0-1,0 1,-1-1,0 0,0-1,-1 0,-1 0,1 0,-2 0,2-6,6-24,-1 0,-3-1,-1-1,-2 1,-1-12,0 14,-1 1,-2 0,-2-1,-2 1,-1 0,-3-8,8 44,0-1,0 1,0-1,-1 1,1 0,-1-1,0 1,1-1,-1 1,0 0,-1 0,1-1,0 1,-1 0,1 0,-1 0,1 0,-1 1,0-1,0 0,0 1,0-1,0 1,0 0,0-1,0 1,-1 0,1 1,0-1,-1 0,1 0,-1 1,1 0,-1-1,1 1,-1 0,1 0,-1 1,1-1,-1 0,-5 6,-1 0,1 0,0 0,0 1,1 0,0 1,0 0,1 0,0 0,0 1,1 0,0 0,0 0,-1 6,-5 8,1 2,1-1,1 1,1 0,2 1,0-1,2 1,0 0,2 0,1 0,3 24,-1-32,1 0,0 0,2-1,0 1,1-1,0 0,2-1,0 0,1 0,0 0,1-1,1-1,0 0,1 0,1-1,0-1,8 6,-13-11,0 0,0-1,1 0,0 0,0-1,0 0,1-1,-1 0,1 0,0-1,1 0,-1-1,0 0,1-1,-1 0,1-1,-1 0,1 0,-1-1,0-1,1 1,-1-2,0 0,0 0,0 0,0-1,0-2,1-3,-1 0,0-1,0 0,-1-1,-1 0,0 0,0-1,-1 0,-1 0,0-1,0 1,-1-1,-1-1,0 1,-1-1,-1 1,0-1,0-12,-4-20,2 45,0 0,1 0,-1 0,-1 0,1 1,0-1,0 0,0 0,0 0,-1 0,1 0,0 0,-1 1,1-1,0 0,-1 0,1 0,-1 1,0-1,1 0,-1 1,0-1,1 0,-1 1,0-1,1 1,-1-1,0 1,0 0,0-1,0 1,1 0,-1-1,0 1,0 0,0 0,0 0,0 0,0 0,0 0,0 0,1 0,-1 0,-1 0,-3 4,1 1,-1-1,1 1,-1 0,2 0,-1 0,0 0,1 1,0-1,0 1,1 0,-1 0,1 0,1 0,-1 0,1 1,0-1,0 0,1 1,-1 3,1 1,0-1,0 1,1-1,1 1,-1-1,2 0,-1 0,2 0,-1 0,1 0,1-1,0 1,0-1,0-1,1 1,1-1,0 0,2 2,27 26</inkml:trace>
  <inkml:trace contextRef="#ctx0" brushRef="#br0" timeOffset="30351.85">7780 2632,'2'28,"2"0,1-1,1 1,1-1,1-1,1 1,2-2,0 1,2-1,11 15,-22-38,0 0,0 0,0 1,0-1,1-1,-1 1,1 0,0-1,-1 1,1-1,0 0,0 1,0-2,-1 1,1 0,0 0,0-1,1 0,-1 0,0 1,0-2,0 1,0 0,0-1,0 1,0-1,2-1,76-37,-74 34,-1 1,1-2,-1 1,0-1,-1 0,1 0,-1 0,0-1,-1 0,0 0,0 0,0 0,-1-1,0 1,-1-1,1 0,-1 0,-1 0,0 0,0 0,0-1,-1-3,-4-143,4 144</inkml:trace>
  <inkml:trace contextRef="#ctx0" brushRef="#br0" timeOffset="31071.95">8346 2632,'15'30,"-1"1,-2 0,-2 1,0 0,-2 0,-2 1,0 1,-6-34,-1 1,1 0,0 0,-1 0,1 0,0-1,0 1,0 0,0 0,0 0,0 0,0 0,0-1,0 1,0 0,0 0,0 0,1 0,-1-1,0 1,0 0,1 0,-1 0,1-1,-1 1,1 0,-1-1,1 1,-1 0,1-1,0 1,-1-1,1 1,0-1,0 1,-1-1,1 1,0-1,0 0,0 0,-1 1,1-1,0 0,0 0,0 0,0 0,0 0,-1 0,1 0,0 0,0 0,0 0,0 0,0-1,-1 1,1 0,0-1,0 1,10-12,-1-1,0 0,0 0,-2-1,0-1,7-14,-4 6,67-127,-77 150,0 0,-1 0,1 1,0-1,-1 0,1 0,0 0,-1 1,1-1,0 0,-1 1,1-1,-1 1,1-1,-1 0,1 1,-1-1,1 1,-1-1,0 1,1 0,-1-1,0 1,1-1,-1 1,0 0,0-1,1 1,-1 0,0-1,0 1,0 0,0-1,0 1,0 0,0-1,0 1,0 0,0-1,-1 1,1 0,0-1,0 1,-1-1,1 1,0 0,-1-1,1 1,0-1,-1 1,1 0,0 17,13 101,-12-114,1-1,0 1,0 0,0-1,0 1,1-1,0 0,0 0,0 0,0 0,1 0,-1-1,1 1,0-1,0 0,0 0,0-1,1 1,-1-1,1 0,0 0,2 1,2-1,0-1,-1 0,1 0,0 0,0-1,0-1,0 1,-1-1,1-1,0 0,-1 0,1-1,-1 0,0 0,0-1,0 0,0 0,-1-1,1 0,-1 0,0-1,-1 0,1 0,-1 0,-1-1,1 0,-1 0,0-1,-1 1,0-1,0 0,0 0,0-4,18-60,-22 72,1 1,0-1,0 0,-1 0,1 0,0 1,-1-1,1 0,0 1,-1-1,1 0,0 1,-1-1,1 1,-1-1,1 1,-1-1,1 1,-1 0,1-1,-1 1,1-1,-1 1,0 0,1 0,-1-1,0 1,0 0,0-1,1 1,-1 0,0 0,0-1,0 1,0 0,0 0,0 1,6 17,1 0,1 0,0-1,2 0,0 0,1-1,0 0,2-1,0-1,0 0,7 5,-18-18,0 0,0-1,0 1,0-1,0 0,0 1,0-1,1 0,-1 0,0-1,1 1,-1 0,0-1,1 1,-1-1,1 0,-1 0,1 0,-1 0,1 0,9-5</inkml:trace>
  <inkml:trace contextRef="#ctx0" brushRef="#br0" timeOffset="31321.993">9070 2343,'12'9,"2"3</inkml:trace>
  <inkml:trace contextRef="#ctx0" brushRef="#br0" timeOffset="31537.446">9386 2027,'-2'4,"-1"13,0 17,1 19,0 17,1 13,1 6,2 1,0-1,4-7,4-9,2-9,3-12,-1-9,1-11,0-10,-1-12,-2-7</inkml:trace>
  <inkml:trace contextRef="#ctx0" brushRef="#br0" timeOffset="32481.949">9400 2540,'50'-13,"342"12,-254 2,-165 1,1 1,-1 0,1 2,0 2,1 0,-6 3,23-7,0 0,0 0,1 1,-1 0,1 1,0-1,0 1,0 1,1-1,0 1,0 0,0 1,1 0,0-1,0 2,0-1,1 0,1 1,-1 0,1 0,-1 3,3-7,0 1,0-1,1 0,-1 1,1-1,0 0,0 1,0-1,1 1,0-1,0 0,0 1,0-1,0 0,1 0,0 0,0 0,0 0,0-1,1 1,0 0,-1-1,1 0,0 0,1 0,-1 0,1 0,-1 0,1-1,0 0,-1 0,1 0,1 0,-1-1,0 1,0-1,1 0,4 2,0-1,0-1,0 1,0-1,0-1,0 0,0 0,1-1,-1 0,0 0,0-1,0 0,-1-1,1 0,0-1,-1 1,0-2,0 1,0-1,0 0,-1-1,0 1,0-1,-1-1,1 0,-1 0,-1 0,1 0,-1-1,-1 0,1 0,-1 0,-1-1,2-4,5-64,-14 132,5-42,0-1,1 0,0 0,1 0,1 0,0 0,0 0,3 2,-5-9,-1-1,2 0,-1 0,0-1,1 1,0 0,-1-1,1 0,1 1,-1-1,0 0,1-1,0 1,-1-1,1 1,0-1,0 0,1-1,-1 1,0-1,1 0,-1 0,0 0,2 0,-2-1,0-1,0 1,0-1,0 0,0 0,-1 0,1 0,0-1,-1 0,1 0,-1 0,0 0,1 0,-1 0,0-1,0 0,-1 0,1 1,0-2,-1 1,0 0,1-2,38-81,-14-13,-5-1,-3 0,-6-1,-3-1,-5 0,-5-1,0-114,-7 189,-3 27,-21 80,14-11,3 1,3 1,4 0,2 0,4 43,1-77,1-1,2 1,1 0,2-1,1 0,2 0,2-1,1 0,1-1,11 18,-20-44,-1 0,1 0,1-1,0 1,-1-1,2 0,-1 0,1 0,0-1,0 0,0 0,1-1,0 0,0 0,0 0,0-1,1 0,-1 0,1-1,0 0,-1 0,1-1,0 0,0-1,0 1,0-1,2-1,0-1,-1-1,0 0,0 0,0-1,0 0,-1-1,1 0,-1 0,0-1,-1 0,1 0,-1-1,0 0,-1 0,0-1,0 1,0-1,1-4,1-3,0 0,-1 0,-1-1,0 1,-1-2,-1 1,0 0,-1-1,-1 0,0-3,-6-23,4 43,-1-1,1 0,0 1,0-1,-1 0,1 1,0-1,-1 0,1 1,-1-1,1 1,-1-1,1 1,-1-1,1 1,-1-1,1 1,-1-1,1 1,-1 0,0-1,1 1,-1 0,0-1,0 1,1 0,-1 0,0 0,1 0,-1 0,0 0,0 0,1 0,-1 0,0 0,1 0,-1 0,0 1,0-1,1 0,-1 0,0 1,1-1,-1 0,1 1,-1-1,0 1,1-1,-1 1,1-1,-1 1,1-1,-1 1,-6 6,1 1,0-1,0 1,0 0,1 1,0-1,1 1,0 0,0 0,1 0,0 1,1-1,0 1,0-1,1 1,0 0,1 0,0 2,1-5,1 1,-1-1,1 0,0 0,1 0,-1-1,2 1,-1 0,0-1,1 0,1 0,-1 0,1 0,0-1,0 0,0 0,1 0,-1-1,1 1,1-1,3 1,22 12</inkml:trace>
  <inkml:trace contextRef="#ctx0" brushRef="#br0" timeOffset="32740.154">10176 2093,'24'-2,"27"-1,29 0,25 3,20 3,-12 2</inkml:trace>
  <inkml:trace contextRef="#ctx0" brushRef="#br0" timeOffset="37301.262">161 4356,'62'4,"0"-3,0-2,0-4,51-10,-57 8,215-25,181 6,-407 29,-68 6,8-7</inkml:trace>
  <inkml:trace contextRef="#ctx0" brushRef="#br0" timeOffset="37601.973">1253 3909,'2'7,"-1"0,2 0,-1 0,1-1,0 1,0-1,1 1,0-1,0 0,0 0,1-1,0 0,0 1,0-1,1-1,-1 1,1-1,0 0,1-1,-1 1,1-1,-1 0,1-1,2 1,134 49,-109-42,0 1,0 2,-2 1,25 15,-54-27,1 0,-1 0,1 0,-1 0,0 1,0 0,0-1,0 1,0 0,-1 0,1 1,-1-1,0 0,0 1,0 0,0-1,-1 1,1 0,-1 0,0 0,0 0,-1 0,1 0,-1 0,0 0,0 0,0 0,-1 0,1 0,-1 0,0 0,0 0,0 0,-1 0,1 0,-10 14,0 1,-1-1,-1-1,-1 0,0-1,-1 0,-1-1,0-1,-14 9,23-17,-196 155,157-125</inkml:trace>
  <inkml:trace contextRef="#ctx0" brushRef="#br0" timeOffset="61905.526">7820 4264,'-2'13,"-1"17,2 15,2 14,2 11,4 4,2 1,0-4,0-4,0-10,-3-9,-7-16,-2-13</inkml:trace>
  <inkml:trace contextRef="#ctx0" brushRef="#br0" timeOffset="62583.147">7596 4133,'23'1,"-1"2,0 1,1 1,-2 0,1 2,9 5,8 1,-30-11,16 5,-1 0,0 1,0 1,-1 2,0 0,-1 1,0 2,-1 0,-1 1,5 6,-22-19,-1 0,1 1,-1-1,0 1,0 0,0-1,0 1,-1 0,1 0,-1 0,0 0,0 1,0-1,0 0,0 0,-1 1,0-1,1 0,-1 1,0-1,-1 1,1-1,0 0,-1 1,0-1,0 0,0 0,0 0,-1 0,1 0,-1 0,0 0,1 0,-1 0,-1-1,1 1,0-1,-1 1,1-1,-2 1,-10 7,0-1,-1 0,0-1,0-1,0 0,-1-1,0-1,0 0,-1-2,1 0,-1 0,0-1,0-1,-4-1,-47-11,66 11,0-1,0 1,0-1,0 0,0 0,0 0,0 0,0 0,0-1,0 1,0 0,1-1,-1 0,1 1,-1-1,1 0,0 0,-1 1,1-1,0 0,0 0,0-1,1 1,-1 0,0 0,1 0,0 0,-1-1,3-2,-1 0,1 1,0-1,0 1,0-1,1 1,0 0,0 0,0 0,0 1,0-1,1 1,0-1,-1 1,1 0,0 1,1-1,-1 1,0-1,1 1,-1 1,1-1,0 1,39-17,1 3,1 2,0 1,1 3,0 1,28 1,-58 5,-5 0,-1 0,1 1,0 0,-1 1,1 0,0 1,-1 0,1 1,-1 0,0 1,1 0,-1 1,4 2,-12-2,0 0,0 0,0 1,-1 0,0-1,0 1,0 0,-1 0,1 0,-1 0,-1 0,1 0,0 0,-1 0,0 0,-1 0,1 1,-1-1,0 0,0 0,0 0,-1 0,0-1,0 1,0 0,-1 1,-2 11,4-15,-1 0,1 0,0 0,0 0,0 0,0 0,1 0,-1 1,0-1,1 0,0 0,-1 1,1-1,0 0,0 0,0 1,0-1,1 0,-1 0,1 1,-1-1,1 0,0 0,0 0,0 0,0 0,0 0,0 0,1 0,-1 0,1 0,-1-1,1 1,0-1,-1 1,1-1,0 0,0 1,0-1,0 0,0 0,0-1,2 2,8-3,-1-1,1 0,-1 0,0-1,0 0,0-1,0-1,0 1,-1-2,0 1,0-2,0 1,-1-1,0-1,0 1,3-6,-4 7,-1-1,0-1,0 0,-1 0,0 0,0-1,-1 0,0 0,0 0,-1 0,0-1,-1 0,0 0,-1 0,0 0,0 0,-1 0,0-1,-1-5,-1 16,1 1,0-1,0 0,-1 1,1-1,0 0,0 1,-1-1,1 0,0 0,-1 1,1-1,0 0,-1 0,1 0,-1 1,1-1,0 0,-1 0,1 0,-1 0,1 0,-1 0,1 0,0 0,-1 0,1 0,-1 0,1 0,0 0,-1 0,1 0,-1 0,1-1,0 1,-1 0,1 0,-1 0,1-1,0 1,-1 0,1 0,0-1,0 1,-1 0,1-1,-4 19,0-1,1 1,1 0,1 0,1 0,0 1,1-1,1 0,1 0,1-1,0 1,-2-10,1 1,0-1,0 0,1-1,0 1,0 0,1-1,0 0,0 0,1-1,0 1,0-1,0-1,1 1,0-1,0 0,0 0,4 1,17 5</inkml:trace>
  <inkml:trace contextRef="#ctx0" brushRef="#br0" timeOffset="62956.151">8860 4251,'12'184,"-10"-171,1 0,0 0,1 0,0-1,1 0,1 0,0 0,0-1,1 1,1-2,0 1,8 7,-14-15,0 0,1 0,-1-1,1 1,0-1,0 0,0 0,0 0,0 0,1 0,-1-1,1 1,-1-1,1 0,-1 0,1 0,-1-1,1 1,0-1,0 0,-1 0,1 0,0 0,-1-1,1 0,0 0,-1 1,1-2,-1 1,0 0,1-1,-1 0,0 0,0 0,0 0,0 0,0-1,1-1,8-12,-2-1,0-1,-1 0,-1 0,0-1,-2 0,0 0,-1-1,-1 0,-1 0,-1 1,0-2,-2-10,1 3,-3 42,1 1,0-1,1 1,0-1,1 1,1-1,0 0,1 1,0-1,1 0,1-1,0 1,1-1,1 0,0 0,0-1,1 0,1 0,0-1,1 0,0-1,3 3,21 7</inkml:trace>
  <inkml:trace contextRef="#ctx0" brushRef="#br0" timeOffset="63849.763">9675 4369,'-101'-25,"97"24,0 1,0 0,0 0,0 1,0-1,1 1,-1 0,0 0,0 0,1 0,-1 1,1-1,-1 1,1 0,0 0,-1 0,1 1,0-1,0 1,1 0,-1-1,1 1,-1 0,1 1,-1 0,1 2,-1 0,1 0,0 0,1 0,0 1,0-1,0 0,0 1,1-1,0 0,1 1,-1-1,1 1,0-1,1 0,0 0,0 0,0 0,1 0,-1 0,1 0,1-1,-1 0,1 1,0-1,0-1,0 1,1-1,0 1,0-1,0 0,0-1,1 1,-1-1,1 0,0-1,0 0,0 1,0-2,0 1,2 0,1 0,0 0,0-1,0 0,0 0,0-1,0 0,1 0,-1-1,0 0,0-1,0 0,-1-1,1 0,0 0,-1 0,0-1,0-1,0 1,0-1,-1-1,1 1,-2-1,1 0,2-4,6-6,-2 0,0-1,-1-1,0 0,-2-1,0 0,-1 0,-1-1,-1-1,-1 1,18-84,-4 0,-6-1,-3 0,-5-19,-3 78,1-205,-9 224,-4 25,-19 65,13-15,3 0,1 1,3 1,2 0,2 0,2 0,2 0,3 0,1 1,3-2,2 1,2-1,3-1,1 0,3-1,1-1,13 19,-31-60,2 0,-1 1,0-1,1-1,0 1,0 0,0-1,1 1,0-1,0 0,0 0,0 0,0-1,1 0,0 1,-1-2,1 1,0 0,1-1,-1 0,0 0,1-1,-1 0,1 1,-1-2,1 1,-1-1,1 0,0 0,1 0,2-6,0 0,-1 0,0 0,0-1,0 0,-1-1,0 0,0 0,-1 0,0-1,-1 0,0 0,0-1,-1 1,2-7,64-151,-59 149,-11 18,0 0,1-1,-1 1,0 0,1 0,-1 0,1 0,-1 0,0 0,1 0,-1 0,1 0,-1 0,0 0,1 0,-1 0,0 0,1 0,-1 0,1 1,-1-1,0 0,1 0,-1 0,0 1,1-1,-1 0,0 0,0 1,1-1,-1 0,0 1,0-1,1 0,-1 1,0-1,0 0,0 1,0-1,1 0,-1 1,0-1,0 0,0 1,0-1,0 1,0-1,0 0,0 1,0-1,0 1,0-1,0 0,-1 1,1-1,0 0,0 1,0-1,5 71,-6-56,2-1,0 1,1 0,0-1,1 1,0-1,2 0,2 5,-7-17,1 0,0 0,0 0,0-1,0 1,1-1,-1 1,0-1,1 1,-1-1,1 0,-1 1,1-1,0 0,-1 0,1 0,0-1,0 1,0 0,0-1,0 1,0-1,-1 1,1-1,0 0,0 0,0 0,0 0,0 0,0 0,0-1,0 1,0-1,0 1,0-1,0 0,0 0,-1 0,1 0,0 0,-1 0,1 0,-1 0,1-1,-1 1,1-1,-1 0,16-15,-2 0,0-1,-1-1,-1 0,-1-1,0 0,-2-1,0 0,-2-1,0 0,-1 0,-2-1,0 1,-1-1,0-10,-2 11,-16 76,0 101,14-145,1 0,0 0,0 0,1 0,0-1,1 1,0-1,0 0,1 0,0 0,1 0,0-1,0 1,5 4,39 18,-25-28</inkml:trace>
  <inkml:trace contextRef="#ctx0" brushRef="#br0" timeOffset="64838.188">9637 3790,'426'-1,"327"-47,-744 47,41-3,1-2,-1-2,-1-3,0-1,0-3,-1-1,42-23,-82 35,0-1,-1-1,0 1,1-1,-2 0,1-1,-1 1,0-1,-1-1,2-2,-5 8,-1-1,1 0,-1 1,0-1,0 0,0 0,0 0,0 0,-1 0,1 0,-1 0,0 0,0-1,0 1,-1 0,1 0,-1 0,1 0,-1 0,0 0,0 0,0 1,-1-1,1 0,-1 0,1 1,-1-1,0 1,0 0,0-1,-1 1,-9-7,-2 0,1 1,-1 0,0 1,-1 1,0 0,0 1,0 1,0 0,-1 1,0 1,1 0,-1 1,0 1,-14 1,17-2,0 2,0-1,0 2,0-1,0 2,1 0,-1 0,1 1,0 1,0 0,0 1,0 0,1 0,0 2,1-1,-1 1,2 1,-1-1,1 2,0-1,1 2,-2 2,1 3,1 0,0 0,2 1,0 0,1 0,0 0,1 1,2-1,-1 1,2 0,0 0,2 0,0 0,3 16,3 8,1 0,3-1,1-1,2 1,15 28,1-3,3-2,2-2,3 0,2-3,43 48,-78-102,-4-2,1-1,-1 1,1-1,-1 1,1-1,0 0,0 1,0-1,0 0,0 0,1-1,-1 1,0 0,1-1,-1 1,1-1,0 0,0 0,-1 0,1 0,0-1,0 1,0-1,0 1,0-1,-1 0,1 0,0 0,0-1,0 1,0-1,0 0,2 0,56-76,-50 60,96-179,-107 196,0 0,0 1,0-1,0 0,0 0,0 0,0 0,0 1,0-1,0 0,0 0,0 0,1 0,-1 1,0-1,0 0,0 0,0 0,0 0,1 0,-1 0,0 1,0-1,0 0,1 0,-1 0,0 0,0 0,0 0,1 0,-1 0,0 0,0 0,0 0,1 0,-1 0,0 0,0 0,0 0,1 0,-1 0,0 0,0 0,-4 23,2-11,-1-5,0 0,1 0,0 0,0 0,1 1,0-1,0 0,1 1,0-1,0 0,1 1,0-1,0 0,1 0,-1 1,2-1,-1 0,1-1,0 1,0 0,1-1,0 0,0 0,0 0,4 3,0-5,0 0,1 0,-1-1,1 0,0 0,0-1,0 0,1-1,-1 0,0 0,0-1,1-1,-1 1,0-1,0-1,1 0,-1 0,0 0,-1-2,1 1,-1-1,1 0,-1 0,0-1,0-1,-1 1,0-1,0 0,0-1,-1 1,0-1,0-1,0 1,-1-1,0 0,-1 0,1-2,0-3,0 0,-1 1,-1-1,0 0,-1-1,0 1,-1 0,-1-1,0 1,0 0,-2-7,1 20,1 0,0-1,-1 1,1 0,-1 0,1-1,-1 1,1 0,-1 0,1-1,-1 1,1 0,-1 0,1 0,-1 0,1 0,-1 0,1 0,-1 0,1 0,-1 0,1 0,-1 0,0 0,1 1,-1-1,1 0,0 0,-1 1,1-1,-1 0,1 0,-1 1,1-1,0 0,-1 1,1-1,-1 1,1-1,0 1,0-1,-1 0,1 1,0-1,0 1,0-1,-1 1,1-1,0 1,0-1,0 1,0 0,0-1,0 1,0-1,0 1,0-1,0 1,0-1,1 1,-1-1,-4 9,0 0,1 0,0 0,1 0,0 0,0 1,1-1,0 0,1 1,0-1,0 1,1-1,0 1,1-1,0 0,1 0,-1 0,2 0,2 6,-4-11,1-1,-1 0,1-1,-1 1,1 0,0-1,0 1,0-1,0 0,0 0,1 0,-1 0,1-1,-1 1,1-1,-1 0,1 0,0-1,0 1,-1-1,1 1,0-1,0 0,0-1,-1 1,1-1,0 1,0-1,-1 0,1-1,6-1,-1 0,1-2,-1 1,0-1,0 0,0-1,-1 0,0 0,0-1,4-5,0-2,0-1,-1-1,0 1,-2-2,0 1,-1-1,0-1,-1 1,-1-1,2-14,-7 129,-2-87,0 0,1 0,0 0,1 0,0 0,1 0,0 0,0 0,1-1,0 1,1-1,0 0,1 0,0 0,0 0,1-1,3 4,10 3</inkml:trace>
  <inkml:trace contextRef="#ctx0" brushRef="#br0" timeOffset="65082.534">12058 3896,'11'11,"4"4</inkml:trace>
  <inkml:trace contextRef="#ctx0" brushRef="#br0" timeOffset="24772.043">3003 2948,'-10'0,"1"1,-1 1,1-1,-1 2,1-1,0 1,0 1,0-1,0 1,0 1,1 0,0 0,0 1,0 0,1 0,0 1,0 0,1 0,0 0,0 1,0 0,1 0,0 1,1-1,0 1,0 0,1 0,0 1,-1 6,4-14,-1 1,0-1,1 1,0-1,0 1,-1-1,2 1,-1-1,0 0,0 1,1-1,-1 1,1-1,0 0,0 1,-1-1,2 0,-1 0,0 1,0-1,1 0,-1 0,1-1,0 1,-1 0,1 0,0-1,0 1,0-1,0 0,0 1,0-1,1 0,-1 0,0-1,1 1,-1 0,0-1,1 1,-1-1,1 0,-1 0,1 0,-1 0,2 0,7-4,1 0,-1 0,0-1,0-1,-1 0,1 0,-1-1,-1 0,1-1,-1 0,-1 0,1-1,-1 0,-1-1,4-5,1 1,-1-1,0 0,-1-1,0-1,-1 1,-1-1,4-15,-17 49,1 1,1 0,0 0,1 0,1 0,0 1,3 12,-2-24,1 0,0 0,0 0,1 0,0-1,0 1,0 0,1-1,0 0,1 1,-1-1,1-1,0 1,0 0,1-1,0 0,0 0,0 0,1-1,-1 0,1 0,3 2,60 15,-37-18</inkml:trace>
  <inkml:trace contextRef="#ctx0" brushRef="#br0" timeOffset="25236.623">3398 2672,'-3'2,"0"1,0-1,0 1,0 0,0 0,1 0,-1 0,1 0,0 0,0 0,0 1,1-1,-1 1,1 0,0-1,0 1,0 0,0 0,1 0,-1 0,1-1,0 1,0 0,1 0,-1 0,1 0,0 0,0-1,0 1,0 0,1-1,-1 1,2 1,6 0,1 0,0-1,0 0,0 0,0-1,0-1,1 0,0 0,-1-1,1 0,0-1,-1 0,1 0,0-1,-1-1,1 0,7-3,4 1,0-1,-1-1,1-1,-2-1,1 0,4-5,-17 9,-1 0,1 0,-1-1,0 0,0-1,-1 1,1-1,-2-1,1 1,0-1,-1 0,-1 0,1-1,-1 1,0-1,-1 0,2-5,-4 7,0 1,0-1,-1 0,0 1,0-1,-1 0,1 1,-1-1,0 1,-1-1,0 1,1-1,-1 1,-1 0,1 0,-1 0,0 0,0 0,-1 1,1-1,-1 1,0 0,0 0,-1 1,1-1,-1 1,1 0,-1 0,0 0,0 1,-1-1,1 1,0 1,-1-1,1 1,-1 0,0 0,1 0,-5 1,5 2,0 0,-1 0,2 0,-1 1,0-1,0 1,1 1,-1-1,1 1,0-1,0 1,1 0,-1 1,1-1,0 1,0-1,0 1,1 0,-1 0,1 0,0 0,1 0,-1 1,1-1,0 1,1-1,-1 1,1-1,0 4,-8 78,3 0,4 0,3 0,7 21,-6-57,7 82,1-34,-5 0,-5 0,-4 0,-4-1,-7 22,8-93</inkml:trace>
  <inkml:trace contextRef="#ctx0" brushRef="#br0" timeOffset="25587.214">3398 3146,'397'-202,"-280"125,-115 76,-2 0,1 0,-1 0,1 0,0 0,-1 1,1-1,0 0,0 0,0 1,-1-1,1 1,0-1,0 1,0-1,0 1,0-1,0 1,0 0,0-1,0 1,0 0,0 0,0 0,0 0,0 0,1 0,-1 0,0 0,0 1,0-1,0 0,0 0,0 1,0-1,0 1,0-1,-1 1,1-1,0 1,0 0,0-1,0 1,-1 0,1 0,0 0,0 0,3 90,-3-72,1-1,0 1,1-1,1 0,1 0,0 0,2 0,0-1,0 0,2-1,0 0,2 1,4 2</inkml:trace>
  <inkml:trace contextRef="#ctx0" brushRef="#br0" timeOffset="25784.685">4122 2580,'-16'-5,"-4"2,2 4,9 6,16 5,5 1</inkml:trace>
  <inkml:trace contextRef="#ctx0" brushRef="#br0" timeOffset="27136.595">4636 2777,'-197'64,"164"-52,16-6,9-3,0-1,0 1,0 1,1-1,-1 1,1 0,0 1,0 0,0 0,-5 5,12-8,0 0,0 0,0-1,1 1,-1 0,0 0,1-1,-1 1,1 0,-1-1,1 1,0-1,0 1,-1 0,1-1,0 0,1 1,-1-1,0 0,0 1,0-1,1 0,-1 0,1 0,-1 0,1 0,-1-1,1 1,0 0,-1-1,1 1,0-1,-1 1,1-1,0 0,1 0,4 3,22 12,0 0,0-2,0 0,2-2,14 2,-25-9,42 18,-62-21,0 0,0 1,0-1,0 0,0 0,0 0,0 0,-1 1,1-1,0 0,-1 0,1 0,-1 0,0 0,1 0,-1 0,0 0,1 0,-1 0,0-1,0 1,0 0,0 0,0-1,0 1,0-1,0 1,0-1,0 1,0-1,0 1,0-1,0 0,-1 0,1 0,0 1,0-1,-1 0,1 0,-187 46,170-41</inkml:trace>
  <inkml:trace contextRef="#ctx0" brushRef="#br0" timeOffset="27584.39">4530 3290,'2'11,"3"11,3 6,3 4,-2 5,-1 1,-2 5,-3 0,-5-2,-8-3,-2-9</inkml:trace>
  <inkml:trace contextRef="#ctx0" brushRef="#br0" timeOffset="28116.506">4807 2948,'39'0,"-18"2,0-1,0-1,-1-1,1-1,0-1,-1-1,1 0,-1-2,-1 0,18-9,-35 15,-1 0,1-1,0 0,-1 1,1-1,-1 0,1 1,-1-1,0 0,1 0,-1 0,0 0,0 0,0-1,1 1,-1 0,-1 0,1-1,0 1,0-1,0 1,-1-1,1 1,-1-1,1 1,-1-1,1 0,-1 1,0-1,0 0,0 1,0-1,0 1,0-1,-1 0,1 1,0-1,-1 1,1-1,-1 0,0 1,1-1,-1 1,0 0,0-1,0 1,0 0,0-1,0 1,0 0,-2-1,-2-1,0-1,-1 1,1 1,-1-1,0 1,0 0,0 0,0 1,0-1,0 1,0 1,0-1,-1 1,1 0,0 1,0-1,-1 1,1 0,0 1,0 0,0 0,1 0,-1 0,0 1,1 0,-1 0,1 1,0 0,0-1,1 2,-1-1,1 0,0 1,-3 4,3-2,0 1,0 1,1-1,0 0,0 1,1 0,0-1,1 1,0 0,0 0,1 0,0 0,1 0,0 0,0-1,1 1,0 0,0-1,1 1,0-1,1 0,0 0,0 0,0 0,1-1,1 1,-1-1,1-1,0 1,1-1,-1 0,1 0,0-1,1 0,-1 0,1-1,0 0,0 0,4 0,100 23,-60-21</inkml:trace>
  <inkml:trace contextRef="#ctx0" brushRef="#br0" timeOffset="28917.389">5386 2791,'13'3,"0"1,1 1,-1 0,-1 0,1 2,-1 0,0 0,-1 1,0 0,0 1,0 0,-1 1,-1 0,0 1,0-1,-1 2,0-1,-1 1,-1 1,0-1,0 1,-1 0,-1 0,0 1,-1-1,0 1,-1 0,-1 0,0 4,-2 23,-2-1,-1 1,-3-1,-5 18,-15 117,26-166,0 0,1 0,0-1,0 1,1 0,0 0,0-1,1 1,0-1,1 1,0-1,0 0,1 0,0 0,0 0,1-1,0 0,0 0,1 0,0-1,0 1,0-1,1-1,0 1,0-1,1-1,-1 1,1-1,4 1,-7-2,0-1,1 0,-1-1,0 1,1-1,0 0,-1 0,1-1,-1 0,1 0,0 0,-1-1,1 0,0 0,-1 0,0 0,1-1,-1 0,0 0,0-1,0 1,0-1,0 0,0-1,-1 1,0-1,0 0,3-2,-1-8,0 0,0 0,-1 0,-1-1,0 1,-1-1,-1 0,0 0,-1 0,-1 0,0-1,-1 1,-1 0,-2-9,0-4,-1-1,-1 1,-1 0,-2 1,-1-1,-1 2,-1-1,-2 2,0 0,-2 0,0 2,-4-3,11 16,-1 1,0 0,0 1,-1 0,0 1,-1 0,1 0,-1 2,0-1,-1 1,1 1,-1 0,0 1,-2 0,4-3,36 3,-19 2,584-74,-575 72,-8 3,0-1,0 0,0 0,1-1,-2 0,1 0,0-1,0 0,-1 0,0 0,1-1,-1 0,0 0,0-1,-4 1,-1 1,1-1,-1 1,0-1,0 0,0 0,-1 1,1-1,-1 0,0 0,0 0,0 1,-1-1,1 0,-1 0,0 0,0 1,0-1,-1 0,1 1,-1 0,0-1,0 1,0 0,0 0,-1 0,1 0,-1 0,0 0,1 1,-1-1,-2 0,1 1,0-1,1 1,-1 0,-1 1,1-1,0 1,0-1,0 1,-1 1,1-1,-1 1,1-1,0 1,-1 0,1 1,-1-1,1 1,0 0,-1 0,1 0,0 1,0-1,0 1,0 0,0 0,0 1,1-1,-1 1,-1 1,-1 1,0 1,1 0,-1 0,1 0,0 1,1-1,0 1,0 0,0 0,1 1,0-1,0 1,1 0,0-1,-1 8,3-8,0 0,0-1,0 1,0-1,1 1,0-1,1 1,0-1,0 1,0-1,0 0,1 0,0 0,0 0,1-1,0 0,0 1,0-1,1 0,-1-1,1 1,2 1,6 3,-1 0,1 0,1-2,-1 1,1-2,1 0,-1 0,1-2,3 1,25 4,0-2,0-2,1-2,30-2,3-2</inkml:trace>
  <inkml:trace contextRef="#ctx0" brushRef="#br0" timeOffset="38051.792">2872 4317,'-3'15,"1"17,-1 19,3 16,5 12,8 6,4 5,3 2,0-3,-2-6,-3-7,-4-13,-7-12,-4-15</inkml:trace>
  <inkml:trace contextRef="#ctx0" brushRef="#br0" timeOffset="58785.55">3003 4331,'-17'2,"11"0,0 0,-1-1,0 0,1 0,-1-1,0 0,1 0,-1 0,0-1,1 0,-1 0,1-1,-1 0,1 0,0 0,0-1,-1 0,6 2,0-1,0 1,0 0,0 0,1-1,-1 1,0 0,1-1,-1 1,1-1,0 1,-1-1,1 1,0-1,0 1,0-1,0 1,0-1,0 1,0-1,1 1,-1-1,0 1,1-1,-1 1,1 0,0-1,-1 1,1 0,0-1,0 1,0 0,0 0,0 0,0 0,0 0,0 0,0 0,1 0,-1 0,0 0,1 1,-1-1,0 1,1-1,-1 1,1-1,-1 1,1 0,-1 0,1 0,-1-1,1 2,-1-1,1 0,-1 0,14-3,-1 1,0 0,1 1,-1 1,1 0,-1 1,1 0,-1 1,0 1,0 0,0 1,0 1,-1 0,1 0,-1 2,0 0,-1 0,6 5,-15-9,1 0,0 0,-1 0,0 1,0-1,0 1,0 0,0 0,-1 0,1 0,-1 0,0 0,-1 1,1-1,-1 1,0 0,0-1,0 1,-1 0,1-1,-1 1,-1 0,1 0,0-1,-1 1,0 0,0-1,-1 1,1-1,-1 1,0-1,0 0,0 0,-1 0,1 0,-1 0,0 0,0-1,-2 3,-11 6,-1-1,0 0,0-1,-1-1,0 0,0-2,-1 0,0-1,-1-1,1 0,-1-2,0 0,0-1,0-1,-7-2,-27 6,32 0,22-5,0 0,0 1,1-1,-1 0,0 0,0 0,0 0,0 1,1-1,-1 0,0 0,0 1,0-1,0 0,0 0,0 0,0 1,0-1,0 0,0 0,0 1,1-1,-1 0,-1 0,1 1,0-1,0 0,0 0,0 1,0-1,0 0,0 0,0 1,0-1,0 0,0 0,-1 0,1 1,0-1,0 0,0 0,0 0,-1 0,1 1,0-1,0 0,0 0,-1 0,1 0,0 0,0 0,-1 1,1-1,0 0,0 0,-1 0,1 0,0 0,0 0,-1 0,1 0,0 0,0 0,-1 0,1 0,51 8,-16-5</inkml:trace>
  <inkml:trace contextRef="#ctx0" brushRef="#br0" timeOffset="59133.14">3424 4488,'7'18,"0"1,2-1,0-1,1 1,0-2,12 14,-18-25,0 0,0-1,1 0,-1 1,1-2,0 1,0 0,1-1,-1 0,1 0,-1-1,1 0,0 0,0 0,0 0,0-1,0 0,1-1,-1 1,0-1,0 0,0-1,5 0,-2-1,1-1,-1-1,0 1,0-1,-1-1,1 0,-1 0,0-1,-1 1,1-2,-1 1,0-1,0 0,-1-1,0 1,-1-1,1-1,-2 1,1-1,2-7,-3 9,-1 0,-1 1,1-1,-1 0,0-1,-1 1,1 0,-2 0,1-1,-1 1,0 0,0-1,-1 1,0 0,0-1,-1 1,0 0,0 0,-1 0,0 0,0 1,-1-1,1 1,-1 0,-1 0,1 0,-4-3,3 4,0 1,-1 0,1 1,0-1,-1 1,0 0,0 1,0 0,0-1,0 2,0-1,-1 1,1 0,0 0,-1 1,1-1,-1 2,1-1,-1 1,1 0,0 0,0 0,-1 1,1 0,0 1,0-1,1 1,-1 0,0 0,1 1,0 0,0 0,0 0,0 1,1-1,-1 1,1 0,-3 5,-13 29,6-1</inkml:trace>
  <inkml:trace contextRef="#ctx0" brushRef="#br0" timeOffset="59903.744">4017 4251,'13'-1,"1"1,-1 0,0 1,1 1,-1 0,0 0,0 2,0-1,0 2,-1 0,0 0,0 1,5 3,-4-1,0 1,-1 0,1 0,-2 1,1 1,-2 0,1 1,-2 0,1 0,-2 1,1 0,-2 1,0-1,0 2,-2-1,0 1,0-1,-1 1,-1 1,-1-1,0 0,-1 1,0-1,-2 8,-3 17,-3-1,-1 0,-1 0,-3 0,-10 23,-27 98,47-156,1 0,0 1,0-1,0 0,0 1,1-1,0 0,0 1,0-1,0 1,1-1,0 0,0 1,0-1,0 0,1 0,-1 0,1 0,0 0,0 0,1 0,-1-1,1 1,2 1,4 0,0 0,1-1,-1 0,1-1,0 0,0-1,1 1,-1-2,0 0,1 0,-1-1,0 0,1-1,-1 0,0-1,0 0,2-1,5 0,-1-1,1 0,-1-1,0-1,0-1,-1-1,0 0,0 0,8-8,-18 12,0 0,0 0,0 0,-1-1,1 1,-1-1,0 0,-1-1,1 1,-1-1,0 1,-1-1,1 0,-1 0,0 0,-1 0,1 0,-1-1,0 1,-1-1,0 1,0 0,0-1,-1 1,1 0,-3-6,0 0,-1 1,-1 0,0 1,0-1,-1 1,0 0,-1 0,0 1,0 0,-1 0,0 1,-1 0,0 0,0 1,-1 0,-1 0,-22-13,0 1,-2 2,0 1,-10-1,-95-32,137 48,2 1,0 0,-1 0,1 0,-1-1,1 1,-1 0,1-1,0 1,-1-1,1 1,0-1,-1 0,1 1,0-1,0 0,-1 0,1 0,0 0,0 0,0 0,0 0,1-1,-1 1,0 0,0 0,1-1,-1 1,1 0,-1-1,1 1,-1-1,1 1,0-1,0 1,0 0,0-1,0 1,0-2,5-2,0 0,0 1,1-1,-1 1,1 1,0-1,0 1,0 0,1 0,-1 1,1 0,0 0,1 0,4-2,49-15,1 3,0 2,1 3,46-2,-106 13,0-1,1 0,-1 1,0 0,0 0,1 0,-1 0,0 1,0-1,1 1,-1 0,0 0,0 0,0 0,0 0,0 1,0 0,-1-1,1 1,0 0,-1 0,1 0,-1 1,0-1,2 2,40 72,-34-57,1 0,0-1,1 0,1-1,14 14,-6-22,-12-12</inkml:trace>
  <inkml:trace contextRef="#ctx0" brushRef="#br0" timeOffset="60072.293">4793 4185,'2'7,"6"2,0 0</inkml:trace>
  <inkml:trace contextRef="#ctx0" brushRef="#br0" timeOffset="60585.922">5096 3856,'0'-1,"0"1,0-1,0 1,0-1,0 0,1 1,-1-1,0 1,0-1,-1 1,1-1,0 0,0 1,0-1,0 1,0-1,-1 1,1-1,0 1,0-1,-1 1,1-1,0 1,-1-1,1 1,-1-1,1 1,-1 0,1-1,0 1,-1 0,1-1,-1 1,1 0,-1 0,0-1,1 1,-1 0,1 0,-1 0,1 0,-1 0,0 0,1 0,-1 0,1 0,-1 0,1 0,-1 0,-7 66,7 78,6 1,22 129,8-56,-35-216,0 1,0 0,1-1,-1 1,1-1,-1 1,1-1,0 1,0-1,0 1,1-1,-1 0,0 1,1-1,-1 0,1 0,0 0,0 0,0 0,0-1,0 1,0-1,0 1,1-1,-1 0,0 1,1-1,-1-1,1 1,2 0,8-2,0 0,0-1,-1-1,1-1,0 1,-1-2,0 0,0 0,0-1,5-4,12-6,-2-1,0-2,-1 0,-1-2,0 0,-2-2,7-10,-18 20,-21 60,7-42,0-1,1 1,0-1,0 1,0 0,1 0,-1-1,1 1,0 0,0 0,1 0,-1-1,1 1,0 0,1-1,-1 1,1-1,0 1,0-1,0 0,1 0,-1 1,1-2,0 1,0 0,0-1,2 2,2-1,0-1,0 0,1-1,-1 1,1-1,-1-1,1 1,0-1,-1-1,1 1,0-1,7-1,22-3</inkml:trace>
  <inkml:trace contextRef="#ctx0" brushRef="#br0" timeOffset="60836.252">5622 4238,'0'0</inkml:trace>
  <inkml:trace contextRef="#ctx0" brushRef="#br0" timeOffset="61087.715">4964 4040,'22'0,"24"-2,23-1,19 0,11 1,8 0,-15 1</inkml:trace>
  <inkml:trace contextRef="#ctx0" brushRef="#br0" timeOffset="61450.742">6241 4488,'-14'-11,"-1"1,0 1,-1 0,0 1,0 1,-1 0,0 1,0 1,0 1,0 0,-1 1,0 1,0 1,-6 1,19 0,-1 1,0 0,1 1,-1 0,1-1,0 2,-1-1,1 1,0-1,0 1,0 1,1-1,-1 1,1 0,0 0,0 0,0 0,1 1,-1-1,1 1,0 0,1 0,-1 0,1 1,0-1,0 0,0 1,1 0,0-1,0 1,1 0,-1-1,1 1,0 0,1 0,0 2,0-4,-1 1,2 0,-1 0,0-1,1 1,0-1,0 1,0-1,1 0,0 1,-1-1,1-1,1 1,-1 0,0-1,1 0,0 1,0-1,0-1,0 1,0-1,1 1,-1-1,1-1,-1 1,1 0,0-1,0 0,0 0,5 0,-1 1,1-1,-1-1,1 0,0 0,-1-1,1 0,-1-1,0 0,1 0,-1-1,0 0,0-1,6-4,-5 1,0 0,-1-1,0-1,-1 1,1-2,-2 1,1-1,-1 0,-1 0,0-1,0 0,-1 0,-1 0,0-1,0 0,-1 0,-1 0,0 0,0 0,-1 0,-1 0,0 0,-2-10,0 5,-6 25,7 2,0-1,0 1,2-1,-1 1,1-1,0 1,1-1,0 0,0 1,1-1,1 0,-1-1,1 1,1 0,0-1,0 0,0 0,1-1,0 0,1 0,0 0,0-1,0 1,1-2,-1 1,1-1,1 0,-1-1,1 0,5 1,41 15,-2-7</inkml:trace>
  <inkml:trace contextRef="#ctx0" brushRef="#br0" timeOffset="66203.608">3254 5502,'11'-2,"1"2,0 0,0 0,0 1,-1 1,1 0,-1 1,1 0,-1 0,0 1,0 1,0 0,-1 0,0 1,0 0,0 1,-1 0,0 1,0 0,-1 0,0 1,1 1,-3-1,-1 1,1 0,-1 1,-1-1,0 1,0 0,-1 0,-1 0,0 0,0 1,-1-1,-1 0,0 1,0-1,-1 1,-1 4,-3 7,0 0,-2-1,0 1,-1-1,-1-1,-2 0,-6 11,-1-3,10-17,1 0,0 0,1 0,1 1,0 0,0 0,0 6,4-17,1 0,0 0,-1 1,1-1,0 0,0 0,1 0,-1 1,0-1,1 0,-1 0,1 0,0 0,0 0,0 0,0 0,0 0,0 0,0 0,1-1,-1 1,1 0,-1-1,1 1,0-1,-1 0,1 1,0-1,0 0,0 0,0 0,0 0,71 13,-28-17,0-1,-1-2,0-3,-1-1,0-2,11-6,-20 8,7-3,-9 2</inkml:trace>
  <inkml:trace contextRef="#ctx0" brushRef="#br0" timeOffset="66466.901">3319 5844,'18'-2,"17"-1,16 0,10 1,9 0,4 1,-3-2,-4 0,-6 0,-7-2,-7 1,-10 0</inkml:trace>
  <inkml:trace contextRef="#ctx0" brushRef="#br0" timeOffset="66827.901">4030 5778,'7'0,"0"-1,1 0,-1-1,0 1,0-1,0-1,0 1,0-1,-1 0,1-1,-1 0,0 0,0 0,0 0,-1-1,1 0,-1-1,0 1,-1-1,1 0,-1 0,0 0,-1 0,1-1,-1 0,-1 0,1 1,-1-1,0-1,-1 0,-2 4,-1 0,1 0,-1 1,0-1,-1 0,1 1,-1-1,1 1,-1 0,0 0,0 0,0 0,-1 0,1 1,-1-1,1 1,-1 0,0 0,0 0,0 1,0 0,0-1,0 1,0 1,0-1,-1 0,1 1,0 0,-5 0,-2-1,-1 1,0 0,0 0,0 1,1 1,-1 0,0 0,1 1,0 1,0 0,0 0,-8 5,13-6,1 0,0 0,0 0,0 1,0 0,0 0,1 0,0 1,0-1,0 1,1 0,-1 0,1 0,0 1,1-1,-1 1,1-1,0 1,0 0,1 0,0 0,0 0,0 0,1 0,0 3,1-3,-1 0,2 0,-1 1,1-1,0 0,0-1,0 1,1 0,0-1,0 1,0-1,1 0,0 0,0 0,0-1,1 1,-1-1,1 0,0-1,0 1,0-1,1 0,0 1,13 5,-1-1,1-1,0 0,0-1,1-1,13 1,16 1,0-3,0-1,19-3,-5-3</inkml:trace>
  <inkml:trace contextRef="#ctx0" brushRef="#br0" timeOffset="67253.835">4754 5620,'-9'-1,"0"1,0 0,0 0,1 1,-1 1,0-1,1 1,-1 1,1-1,-1 2,1-1,0 1,0 0,1 0,-1 1,1 0,0 1,0 0,1 0,0 0,0 1,0 0,1 0,-1 2,2-3,0 0,0 1,1 0,0 0,1 0,-1 0,2 0,-1 0,1 0,0 1,0-1,0 1,1-1,1 0,-1 1,1-1,0 1,1-1,0 0,0 0,1 0,-1 0,2 0,-1-1,1 1,0-1,0 0,0 0,1 0,0-1,5 5,4-2,-1 0,1-1,0-1,1-1,-1 0,1 0,0-2,1 0,-1 0,0-2,1 0,-1-1,1 0,-1-1,1-1,-1 0,0-1,0-1,0 0,0-1,6-4,-9 4,0 0,-1-1,0 0,0-1,0 0,-1-1,0 0,0-1,-1 0,0 0,-1-1,0 0,-1-1,0 0,0 0,-1 0,0-1,-1 0,-1 0,0 0,0 0,-1-1,-1 0,0 0,1-4,-2 0,1 0,-2 0,0 0,-1 0,-3-13,4 30,0 0,0 1,0-1,0 0,0 0,0 0,0 1,0-1,0 0,0 0,0 0,0 1,-1-1,1 0,0 0,0 0,0 0,0 1,-1-1,1 0,0 0,0 0,0 0,0 0,-1 0,1 0,0 1,0-1,0 0,-1 0,1 0,0 0,0 0,-1 0,1 0,0 0,0 0,0 0,-1 0,1 0,0 0,0-1,-1 1,1 0,0 0,0 0,0 0,0 0,-1 0,-2 20,0 0,2 0,0 0,1 1,1-1,1 0,1 0,0 0,4 8,-5-20,-1-1,2 1,-1-1,1 1,1-1,-1 0,1 0,0 0,1-1,-1 0,1 1,1-2,-1 1,1-1,0 1,0-2,1 1,-1-1,1 0,2 1,22 7</inkml:trace>
  <inkml:trace contextRef="#ctx0" brushRef="#br0" timeOffset="68583.376">5069 5317,'92'49,"-47"-28,-1 3,-2 1,-1 3,1 2,-29-18,0 1,-2 0,1 1,-2 0,0 1,0 0,-1 0,-1 1,-1 0,0 1,-2 0,1 0,-2 0,2 14,29 69,-34-97,0 0,1-1,0 1,-1 0,1-1,0 0,0 1,1-1,-1 0,0 0,1 0,-1 0,1-1,0 1,-1-1,1 1,0-1,0 0,0 0,0 0,0-1,0 1,0-1,0 0,0 1,0-1,0-1,0 1,1 0,-1-1,0 1,1-2,6-4,0 0,0-1,0 0,-1-1,0 0,-1 0,1-1,-2 0,1-1,-1 0,-1 0,0 0,0-1,-1 0,0 0,-1 0,-1 0,1-1,-1-4,16-49,-17 85,-2-11,-1-1,2 1,-1-1,1 1,0-1,1 1,0-1,0 0,1 0,0 0,0 0,1 0,0-1,1 0,-1 0,1 0,1 0,-1-1,1 1,0-2,5 5,-8-9,0 0,0 0,-1 0,1-1,0 1,0-1,0 0,0 0,0 0,-1 0,1 0,0-1,0 1,0-1,0 0,-1 1,1-1,0-1,-1 1,1 0,-1-1,1 1,-1-1,1 0,-1 0,0 0,1-1,47-65,-41 47,-1 0,-1-1,-1 0,0 0,-2 0,0 0,-2-1,0-3,-4 48,1-1,1 0,2 1,0-1,1 0,1 1,-3-15,1 0,0-1,0 1,1-1,0 0,0 0,0 0,1 0,0 0,0-1,0 0,1 0,0 0,0 0,0-1,0 0,1 0,0 0,0 0,0-1,0 0,14 1,0 0,1-1,-1-1,1-1,0 0,-1-2,1-1,-1 0,0-2,1 0,-1-1,-1-1,1-1,-1 0,0-2,-5 4,77-39,-89 42,0 0,-1 0,1 0,-1 0,1-1,-1 1,0 0,0-1,0 1,0-1,0 1,0-1,-1 1,1-1,-1 0,0 1,1-1,-1 1,0-1,-1 0,1 1,-1-1,1 0,-1 1,0-1,1 1,-1-1,-1 1,0-3,-1 0,0 0,0-1,0 1,-1 1,0-1,0 0,0 1,0 0,-1 0,0 0,0 0,-3-1,4 3,1 0,-1 0,0 0,0 0,0 1,0 0,0 0,0 0,0 0,0 0,-1 1,1 0,0 0,0 0,0 0,-1 1,1 0,0 0,0 0,0 0,0 1,0-1,0 1,0 0,1 0,-1 0,1 1,-1-1,1 1,0 0,0 0,0 0,1 0,-1 1,-1 2,0-1,1 0,0-1,0 1,0 1,1-1,0 0,0 1,0-1,1 1,-1-1,1 1,1 0,-1-1,1 1,0 0,0 0,1-1,0 1,0 0,0-1,1 1,-1-1,1 1,1-1,-1 0,1 0,0 0,0 0,0 0,1-1,-1 1,1-1,0 0,1 0,-1-1,1 0,0 0,1-1,-1 0,0 0,1 0,-1 0,1-1,0 0,-1 0,1-1,0 1,-1-1,1 0,0-1,0 0,-1 0,1 0,-1 0,1-1,-1 0,1 0,-1 0,0-1,0 0,0 0,0 0,-1 0,1-1,-1 0,0 0,0 0,0 0,-1-1,0 0,1 1,-2-1,1-1,0 1,0-4,2-17,-3 15,-1 25,-1-10,0 0,0 0,1 0,-1 0,1 0,0-1,0 1,1 0,-1-1,1 1,-1-1,1 1,0-1,1 0,-1 0,0 0,1 0,0 0,-1 0,1-1,0 1,1-1,-1 0,0 0,1 0,-1 0,1-1,-1 0,1 1,0-1,0 0,-1-1,1 1,0-1,0 0,0 1,0-2,0 1,-1 0,1-1,0 0,0 0,9-4,1-1,-1-1,-1 0,1-1,-1 0,0-1,-1 0,0-1,-1 0,0 0,0-1,-1-1,-1 0,0 0,1-3,3-5,-2 0,0 0,-1-1,-1 0,-1-1,-1 0,0 0,-2-1,-1 1,-1-1,0 0,-2 1,-1-1,-1 0,-1-5,1 17,-1 0,0-1,0 1,-1 0,-1 0,0 1,0 0,-3-3,6 10,1 0,-1 0,0 1,0-1,0 1,0-1,0 1,-1 0,1 0,-1 0,1 0,-1 0,0 1,0-1,1 1,-1 0,0 0,0 0,-1 0,1 0,0 1,0-1,0 1,0 0,-1 0,1 0,0 0,0 1,0-1,-1 1,-2 1,-3 3,0 1,0 1,0-1,1 2,0-1,0 1,1 0,0 1,0-1,1 1,0 1,0-1,1 1,1 0,0 1,-2 5,0-3,1 0,0 1,0-1,2 1,0 0,0 0,1 0,1 1,0-1,1 0,1 1,0-1,1 0,0 0,1 0,1 0,0-1,1 1,1-1,0 0,0 0,1-1,1 0,0 0,1-1,8 9,1-4,1-1,1 0,1-2,0 0,0-1,2-2,-1 0,1-1,14 3,24 5,0-3,0-3,10-1,35 1</inkml:trace>
  <inkml:trace contextRef="#ctx0" brushRef="#br0" timeOffset="68919.845">8386 5475,'0'22,"4"21,5 17,2 14,1 9,2 5,0 0,-3-3,-2-7,-4-11,-4-11,-4-16,-5-14,-2-15,-3-13,2-6</inkml:trace>
  <inkml:trace contextRef="#ctx0" brushRef="#br0" timeOffset="69145.313">8320 5698,'-11'-171,"11"168,0 1,1-1,-1 0,0 0,1 0,0 1,-1-1,1 0,0 0,0 1,1-1,-1 1,0-1,1 1,0 0,-1 0,1-1,0 1,0 0,0 1,1-1,-1 0,0 0,1 1,-1 0,1-1,-1 1,1 0,0 0,-1 0,1 1,0-1,0 1,-1-1,1 1,0 0,0 0,16 1,-1 1,1 1,-1 0,0 1,0 1,-1 1,1 1,-1 0,-1 1,1 1,-1 0,10 9,-16-13,-1 2,1-1,-1 1,0 1,-1 0,0 0,0 1,-1 0,0 0,0 0,0 3,-6-9,-1 0,1 0,-1 0,1 0,-1 0,0 0,0 0,-1 0,1 0,-1 0,1 0,-1 0,0 0,0 0,0 0,-1-1,1 1,-1 0,1-1,-1 1,0-1,0 1,0-1,0 0,-1 0,1 0,0 0,-1 0,0-1,1 1,-1-1,0 1,0-1,0 0,0 0,1-1,-1 1,-1 0,1-1,0 0,-2 0,-34 10</inkml:trace>
  <inkml:trace contextRef="#ctx0" brushRef="#br0" timeOffset="69436.575">8320 5698,'18'-5,"0"0,0 1,0 1,0 1,1 0,-1 1,1 1,11 2,-3-1,48 1,-39 1,0-2,0-1,1-2,-1-1,0-2,-1-2,32-9,-63 15,1 0,-1 0,1-1,-1 0,0 1,0-1,0 0,0-1,0 1,0-1,-1 0,1 0,-1 0,1 0,-1-1,-1 1,1-1,0 0,-1 0,1 0,-1 0,-1 0,1 0,0 0,-1-1,0 1,0-1,0 1,-1-1,1 1,-1-1,0 0,0 1,-1-1,1 1,-1-1,0 1,-1-1,1 1,-1 0,1-1,-1 1,-1-1,0 1,0 0,0 0,-1 0,1 0,-1 1,0 0,0-1,0 1,0 1,-1-1,1 1,-1-1,1 1,-1 1,0-1,0 1,0-1,0 2,0-1,0 0,0 1,0 0,0 0,0 0,0 1,0 0,0 0,0 0,0 1,1-1,-1 1,0 0,1 0,-1 1,1 0,0-1,0 1,-1 2,-1 1,0 2,0-1,1 0,0 1,1 0,0 0,0 1,1-1,0 1,0 0,1-1,0 1,0 0,1 1,1-1,-1 0,2 0,-1 0,1 0,0 0,1 0,0 0,1 0,-1 0,2-1,-1 1,1-1,1 0,-1 0,1 0,1-1,-1 0,1 0,1 0,-1-1,1 0,6 4,4 1,0-2,1 0,0 0,1-2,-1 0,2-2,-1 0,1-1,-1 0,10-1,47 5</inkml:trace>
  <inkml:trace contextRef="#ctx0" brushRef="#br0" timeOffset="69902.329">10044 5489,'-19'-8,"-1"1,-1 2,1 0,-1 1,0 1,0 1,-2 0,17 2,0 0,0 0,1 0,-1 1,0 0,0 0,0 0,1 1,-1 0,1 0,-1 0,1 1,0-1,0 1,0 1,0-1,0 1,1 0,0 0,0 0,0 0,0 1,0 0,1-1,-2 5,-1 2,0 0,1 0,1 0,-1 1,2-1,0 1,0 0,1 0,0 0,1 1,1-1,0 0,1 8,-1-17,1 1,-1-1,1 0,0 0,0 0,0 0,0 0,1 0,-1 0,1 0,-1-1,1 1,0-1,0 1,1-1,-1 0,0 1,1-1,-1 0,1-1,0 1,-1 0,1-1,0 1,0-1,0 0,0 0,0 0,1-1,-1 1,0-1,0 0,2 1,3-2,0 1,1-1,-1 0,0 0,0-1,0 0,0-1,0 0,0 0,-1-1,0 0,4-2,1-2,-1-1,1 0,-2-1,0 0,0-1,-1 0,0-1,0 1,-2-2,1 1,-2-1,0 0,0 0,-1-1,-1 0,0 0,-1 0,-1 0,0 0,0-1,-2 1,0-1,0 1,-2-7,-10-10,12 31,0-1,-1 1,1 0,-1-1,1 1,-1 0,1 0,-1-1,1 1,-1 0,1 0,-1 0,1 0,-1 0,1 0,-1 0,1 0,-1 0,1 0,-1 0,1 0,-1 0,1 0,-1 0,1 1,-1-1,1 0,0 0,-1 1,1-1,-1 0,1 0,-1 1,1-1,0 1,-1-1,1 0,0 1,-1-1,1 1,0-1,0 1,0-1,-1 0,1 1,0-1,0 1,0-1,0 1,0-1,0 1,0 0,0-1,0 1,0-1,0 1,0-1,0 1,-4 12,0 1,1 0,0 0,1 0,1 1,0-1,1 0,1 1,0-1,1 0,0 0,1 0,1 0,0 0,4 8,-3-12,0 0,0-1,1 0,0 0,1 0,0-1,0 0,1 0,-1 0,2-1,-1-1,1 1,0-1,7 3,29 12</inkml:trace>
  <inkml:trace contextRef="#ctx0" brushRef="#br0" timeOffset="70339.177">10281 5172,'22'11,"1"-2,-1 0,2-1,-1-2,1 0,0-2,0 0,0-2,14 0,-23 0,0-1,1 0,-1-1,0 0,1-1,-1-1,0 0,0-2,0 1,0-2,-1 0,0 0,0-2,0 0,11-7,-21 10,0 0,-1 0,1-1,-1 1,0-1,-1 1,1-1,-1 0,0 0,0 0,0 0,-1-1,0 1,0 0,0-1,-1 1,1 0,-1-1,-1 1,1-1,-1 1,0 0,0-1,0 1,-1 0,0 0,0 0,0 0,-1 0,1 0,-1 1,0-1,-1 1,1 0,-1 0,0 0,0 0,0 1,0-1,-1 1,1 0,-1 1,0-1,0 1,0 0,-4-1,2 3,1 1,-1 0,1 0,-1 1,1 0,0 0,-1 1,1 0,1 0,-1 0,0 1,1-1,-1 1,1 1,0-1,1 1,-1 0,1 0,0 0,0 0,0 1,1 0,0 0,0 0,1 0,-2 3,-11 29,2 1,1 0,2 0,2 1,1 1,3-1,1 1,1 0,3 0,5 36,6 0,2 0,5-1,2 0,4-2,3-1,15 23,-2 17,-39-98</inkml:trace>
  <inkml:trace contextRef="#ctx0" brushRef="#br0" timeOffset="70682.769">10360 5633,'54'1,"-1"-3,1-2,-1-2,1-2,-2-3,49-17,-69 17,-1-1,0-1,-1-2,-1-1,-1-2,0 0,3-6,-17 13,-14 12,1-1,-1 1,1 0,-1-1,1 1,-1-1,1 1,-1 0,1-1,-1 1,0 0,1 0,-1-1,0 1,0 0,0 0,1 0,-1-1,0 1,0 0,0 0,0-1,0 1,-1 0,1 0,0 0,0-1,0 1,-1 0,1 0,0-1,-1 1,1 0,-1-1,1 1,-1 0,0 4,-2 6,0 1,0 0,1 0,1 0,0 0,1 0,0 0,1 1,0-1,1 0,0 0,1-1,0 1,1 0,0-1,1 0,0 0,1 0,0-1,1 0,2 3,44 10,-29-23</inkml:trace>
  <inkml:trace contextRef="#ctx0" brushRef="#br0" timeOffset="70837.305">11124 5199,'0'4,"6"7,10 5,1 0</inkml:trace>
  <inkml:trace contextRef="#ctx0" brushRef="#br0" timeOffset="71371.877">11623 5343,'-25'6,"-1"1,1 1,0 1,1 1,0 1,-6 6,8-6,-64 41,85-52,1 1,-1-1,1 0,0 1,-1-1,1 1,-1-1,1 0,0 1,-1-1,1 1,0 0,-1-1,1 1,0-1,0 1,0-1,-1 1,1 0,0-1,0 1,0-1,0 1,0 0,0-1,0 1,0-1,0 1,1 0,-1-1,0 1,0-1,0 1,1-1,-1 1,0-1,1 1,-1-1,0 1,1-1,-1 1,1-1,-1 1,1-1,-1 0,1 1,-1-1,1 0,-1 1,1-1,-1 0,1 0,-1 0,1 1,0-1,0 0,39 8,-38-7,49 4,-28-3,0 0,-1 2,1 0,-1 2,12 4,-32-10,-1 1,1-1,-1 0,1 1,-1 0,0-1,1 1,-1-1,0 1,1 0,-1 0,0 0,0 0,0 0,0 0,0 0,0 0,0 1,0-1,0 0,0 0,-1 1,1-1,-1 1,1-1,-1 0,1 1,-1-1,0 1,0-1,1 1,-1-1,0 1,-1-1,1 1,0-1,0 1,-1-1,1 1,0-1,-1 1,0-1,1 0,-1 1,0-1,0 0,1 1,-1-1,0 0,0 0,0 0,-1 0,1 0,0 0,-1 0,-12 11,-1-1,0-1,-1-1,0 0,0-1,-1-1,0 0,-2-1,-2 2,20-7,0-1,1-1,-1 1,0 0,1 0,-1 0,0 0,1 0,-1 0,0 0,1 0,-1 0,0 0,1 0,-1 0,0 0,1 0,-1 1,0-1,1 0,-1 0,1 1,-1-1,1 1,-1-1,0 0,1 1,-1-1,1 1,0-1,-1 1,1-1,-1 1,1 0,0-1,-1 1,1-1,0 1,0 0,0-1,-1 1,1 0,0-1,0 1,0 0,0-1,0 1,0 0,0-1,0 1,1 0,-1-1,0 1,0 0,0-1,1 1,-1 0,0-1,1 1,-1-1,1 1,-1-1,0 1,1-1,-1 1,1-1,0 1,156 59,-139-51,0 0,0 1,-1 1,0 1,-1 0,1 2,-11-9,-1 1,1-1,-1 1,0 0,-1 1,1-1,-1 1,-1-1,1 1,-1 0,0 1,-1-1,0 0,0 1,0-1,-1 1,0 4,-1-7,-1 1,0 0,0-1,0 1,0-1,-1 0,0 1,0-1,0 0,-1 0,0 0,0 0,0-1,-1 1,1-1,-1 0,0 0,0 0,0 0,-1-1,1 0,-1 0,-3 2,-5 2,-1 0,-1 0,1-1,-1-1,0 0,0-1,-14 2,-10-4,10-4</inkml:trace>
  <inkml:trace contextRef="#ctx0" brushRef="#br0" timeOffset="72032.116">12084 5396,'-7'-5,"1"0,-1 1,0 0,0 0,0 0,-1 1,0 0,1 1,-1-1,0 1,0 1,0 0,0 0,0 0,0 1,-1 1,1-1,0 1,0 0,0 1,0 0,1 0,-1 1,-7 3,7 0,0 0,0 0,1 1,0 0,0 1,0-1,1 1,0 0,1 1,0-1,0 1,1 0,0 1,-3 8,6-13,-1 0,1 0,0 0,0 0,0 0,1 0,-1 0,1 0,1 0,-1 0,1 0,0 0,0 0,0 0,0 0,1-1,0 1,0 0,1-1,-1 1,1-1,0 0,0 0,0 0,0 0,1-1,0 1,0-1,0 0,1 1,1-1,0 0,0 0,0 0,1-1,-1 0,1 0,0 0,-1-1,1 0,0-1,0 1,0-1,0-1,0 1,-1-1,1 0,0-1,0 0,-1 0,1 0,-1-1,0 1,0-2,0 1,0-1,0 0,3-2,1-1,-2 0,1 0,-1-1,0 0,-1-1,1 1,-2-2,1 1,-2-1,1 1,-1-2,0 1,-1 0,1-6,-2-2,-17 41,13-19,0 0,0 1,0-1,0 0,1 1,0-1,0 1,0-1,0 0,1 1,0-1,0 0,0 1,0-1,1 0,0 0,-1 0,1 0,1 0,-1-1,1 1,-1-1,1 1,0-1,0 0,1 0,-1 0,0 0,1-1,0 0,0 1,0-1,5 2,0-1,1 0,0-1,-1 1,1-2,0 1,0-2,0 1,0-1,0-1,0 0,-1 0,1-1,0 0,0 0,-1-1,0-1,8-3,3-2,-1-1,0-1,-1-1,0-1,0 0,-1-1,-1-1,0-1,-12 11,-3 4,-1 0,1-1,-1 1,1 0,-1 0,1 0,0 0,0 0,-1 0,1 0,0 0,0 0,0 1,0-1,0 0,0 0,1 1,-1-1,0 1,0-1,0 1,0-1,1 1,-1 0,0 0,1-1,-1 1,0 0,0 0,1 0,-1 1,0-1,0 0,1 0,-1 1,0-1,0 0,1 1,13 65,33 371,-40-381,-2-24,-2 0,-1-1,-2 1,-2 29,0-54,-1 0,1-1,-1 1,0 0,-1-1,1 0,-1 0,0 0,-1 0,0 0,0 0,0-1,0 0,-1 0,0 0,0 0,0-1,-1 0,1 0,-1 0,0-1,0 0,0 0,-1 0,1-1,-1 0,1 0,-1-1,0 0,0 0,1 0,-1-1,0 0,0 0,-3-2,-23-9,7-7</inkml:trace>
  <inkml:trace contextRef="#ctx0" brushRef="#br0" timeOffset="72283.953">12650 5014,'-7'-9,"0"0,6 1,10 1,3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19.0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15,'17'16,"32"26,3-2,1-2,2-3,2-2,1-3,1-2,1-3,1-3,51 12,-67-25,0-1,1-2,0-2,1-3,-1-1,0-2,0-3,0-1,-1-2,0-3,43-15,-79 24,-1-1,0 1,0-2,0 1,0-1,-1 0,1-1,-1 0,0 0,0 0,-1-1,0 0,0-1,0 1,-1-1,0 0,0 0,2-6,-3 6,0 0,1 0,-1 0,1 1,1-1,-1 1,1 1,0-1,1 1,-1 0,1 0,0 1,6-3,8-8,146-101,-156 109,-1 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21.1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1,'5'22,"8"-10,0-1,1-1,0 0,1-1,0 0,1-1,0-1,0-1,0 0,1-1,4 0,-6 0,214 60,3-10,3-10,1-11,2-10,0-10,163-14,-289 0,1-6,-1-4,-1-5,0-6,-1-3,-1-6,89-38,-75 6,-131 56,-18 5,-6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33.2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1,'9'13,"0"-1,1 0,0-1,1 0,0 0,1-1,0-1,1 0,0 0,0-1,1-1,11 4,47 24,3-3,0-4,2-3,1-3,1-4,50 4,42-1,2-9,98-7,-133-9,1-5,-1-6,-1-6,79-25,-182 38,0-2,-1-1,0-1,-1-2,0-1,-1-2,24-17,-44 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16.11.2021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16.11.2021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customXml" Target="../ink/ink209.xml"/><Relationship Id="rId26" Type="http://schemas.openxmlformats.org/officeDocument/2006/relationships/customXml" Target="../ink/ink213.xml"/><Relationship Id="rId39" Type="http://schemas.openxmlformats.org/officeDocument/2006/relationships/image" Target="../media/image80.png"/><Relationship Id="rId21" Type="http://schemas.openxmlformats.org/officeDocument/2006/relationships/image" Target="../media/image71.png"/><Relationship Id="rId34" Type="http://schemas.openxmlformats.org/officeDocument/2006/relationships/customXml" Target="../ink/ink217.xml"/><Relationship Id="rId42" Type="http://schemas.openxmlformats.org/officeDocument/2006/relationships/customXml" Target="../ink/ink221.xml"/><Relationship Id="rId47" Type="http://schemas.openxmlformats.org/officeDocument/2006/relationships/image" Target="../media/image84.png"/><Relationship Id="rId50" Type="http://schemas.openxmlformats.org/officeDocument/2006/relationships/customXml" Target="../ink/ink225.xml"/><Relationship Id="rId55" Type="http://schemas.openxmlformats.org/officeDocument/2006/relationships/image" Target="../media/image88.png"/><Relationship Id="rId7" Type="http://schemas.openxmlformats.org/officeDocument/2006/relationships/image" Target="../media/image64.png"/><Relationship Id="rId2" Type="http://schemas.openxmlformats.org/officeDocument/2006/relationships/customXml" Target="../ink/ink201.xml"/><Relationship Id="rId16" Type="http://schemas.openxmlformats.org/officeDocument/2006/relationships/customXml" Target="../ink/ink208.xml"/><Relationship Id="rId29" Type="http://schemas.openxmlformats.org/officeDocument/2006/relationships/image" Target="../media/image75.png"/><Relationship Id="rId11" Type="http://schemas.openxmlformats.org/officeDocument/2006/relationships/image" Target="../media/image66.png"/><Relationship Id="rId24" Type="http://schemas.openxmlformats.org/officeDocument/2006/relationships/customXml" Target="../ink/ink212.xml"/><Relationship Id="rId32" Type="http://schemas.openxmlformats.org/officeDocument/2006/relationships/customXml" Target="../ink/ink216.xml"/><Relationship Id="rId37" Type="http://schemas.openxmlformats.org/officeDocument/2006/relationships/image" Target="../media/image79.png"/><Relationship Id="rId40" Type="http://schemas.openxmlformats.org/officeDocument/2006/relationships/customXml" Target="../ink/ink220.xml"/><Relationship Id="rId45" Type="http://schemas.openxmlformats.org/officeDocument/2006/relationships/image" Target="../media/image83.png"/><Relationship Id="rId53" Type="http://schemas.openxmlformats.org/officeDocument/2006/relationships/image" Target="../media/image87.png"/><Relationship Id="rId58" Type="http://schemas.openxmlformats.org/officeDocument/2006/relationships/customXml" Target="../ink/ink229.xml"/><Relationship Id="rId5" Type="http://schemas.openxmlformats.org/officeDocument/2006/relationships/image" Target="../media/image63.png"/><Relationship Id="rId61" Type="http://schemas.openxmlformats.org/officeDocument/2006/relationships/image" Target="../media/image91.png"/><Relationship Id="rId19" Type="http://schemas.openxmlformats.org/officeDocument/2006/relationships/image" Target="../media/image70.png"/><Relationship Id="rId14" Type="http://schemas.openxmlformats.org/officeDocument/2006/relationships/customXml" Target="../ink/ink207.xml"/><Relationship Id="rId22" Type="http://schemas.openxmlformats.org/officeDocument/2006/relationships/customXml" Target="../ink/ink211.xml"/><Relationship Id="rId27" Type="http://schemas.openxmlformats.org/officeDocument/2006/relationships/image" Target="../media/image74.png"/><Relationship Id="rId30" Type="http://schemas.openxmlformats.org/officeDocument/2006/relationships/customXml" Target="../ink/ink215.xml"/><Relationship Id="rId35" Type="http://schemas.openxmlformats.org/officeDocument/2006/relationships/image" Target="../media/image78.png"/><Relationship Id="rId43" Type="http://schemas.openxmlformats.org/officeDocument/2006/relationships/image" Target="../media/image82.png"/><Relationship Id="rId48" Type="http://schemas.openxmlformats.org/officeDocument/2006/relationships/customXml" Target="../ink/ink224.xml"/><Relationship Id="rId56" Type="http://schemas.openxmlformats.org/officeDocument/2006/relationships/customXml" Target="../ink/ink228.xml"/><Relationship Id="rId8" Type="http://schemas.openxmlformats.org/officeDocument/2006/relationships/customXml" Target="../ink/ink204.xml"/><Relationship Id="rId51" Type="http://schemas.openxmlformats.org/officeDocument/2006/relationships/image" Target="../media/image86.png"/><Relationship Id="rId3" Type="http://schemas.openxmlformats.org/officeDocument/2006/relationships/image" Target="../media/image62.png"/><Relationship Id="rId12" Type="http://schemas.openxmlformats.org/officeDocument/2006/relationships/customXml" Target="../ink/ink206.xml"/><Relationship Id="rId17" Type="http://schemas.openxmlformats.org/officeDocument/2006/relationships/image" Target="../media/image69.png"/><Relationship Id="rId25" Type="http://schemas.openxmlformats.org/officeDocument/2006/relationships/image" Target="../media/image73.png"/><Relationship Id="rId33" Type="http://schemas.openxmlformats.org/officeDocument/2006/relationships/image" Target="../media/image77.png"/><Relationship Id="rId38" Type="http://schemas.openxmlformats.org/officeDocument/2006/relationships/customXml" Target="../ink/ink219.xml"/><Relationship Id="rId46" Type="http://schemas.openxmlformats.org/officeDocument/2006/relationships/customXml" Target="../ink/ink223.xml"/><Relationship Id="rId59" Type="http://schemas.openxmlformats.org/officeDocument/2006/relationships/image" Target="../media/image90.png"/><Relationship Id="rId20" Type="http://schemas.openxmlformats.org/officeDocument/2006/relationships/customXml" Target="../ink/ink210.xml"/><Relationship Id="rId41" Type="http://schemas.openxmlformats.org/officeDocument/2006/relationships/image" Target="../media/image81.png"/><Relationship Id="rId54" Type="http://schemas.openxmlformats.org/officeDocument/2006/relationships/customXml" Target="../ink/ink2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3.xml"/><Relationship Id="rId15" Type="http://schemas.openxmlformats.org/officeDocument/2006/relationships/image" Target="../media/image68.png"/><Relationship Id="rId23" Type="http://schemas.openxmlformats.org/officeDocument/2006/relationships/image" Target="../media/image72.png"/><Relationship Id="rId28" Type="http://schemas.openxmlformats.org/officeDocument/2006/relationships/customXml" Target="../ink/ink214.xml"/><Relationship Id="rId36" Type="http://schemas.openxmlformats.org/officeDocument/2006/relationships/customXml" Target="../ink/ink218.xml"/><Relationship Id="rId49" Type="http://schemas.openxmlformats.org/officeDocument/2006/relationships/image" Target="../media/image85.png"/><Relationship Id="rId57" Type="http://schemas.openxmlformats.org/officeDocument/2006/relationships/image" Target="../media/image89.png"/><Relationship Id="rId10" Type="http://schemas.openxmlformats.org/officeDocument/2006/relationships/customXml" Target="../ink/ink205.xml"/><Relationship Id="rId31" Type="http://schemas.openxmlformats.org/officeDocument/2006/relationships/image" Target="../media/image76.png"/><Relationship Id="rId44" Type="http://schemas.openxmlformats.org/officeDocument/2006/relationships/customXml" Target="../ink/ink222.xml"/><Relationship Id="rId52" Type="http://schemas.openxmlformats.org/officeDocument/2006/relationships/customXml" Target="../ink/ink226.xml"/><Relationship Id="rId60" Type="http://schemas.openxmlformats.org/officeDocument/2006/relationships/customXml" Target="../ink/ink230.xml"/><Relationship Id="rId4" Type="http://schemas.openxmlformats.org/officeDocument/2006/relationships/customXml" Target="../ink/ink202.xml"/><Relationship Id="rId9" Type="http://schemas.openxmlformats.org/officeDocument/2006/relationships/image" Target="../media/image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customXml" Target="../ink/ink23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0.png"/><Relationship Id="rId21" Type="http://schemas.openxmlformats.org/officeDocument/2006/relationships/image" Target="../media/image610.png"/><Relationship Id="rId42" Type="http://schemas.openxmlformats.org/officeDocument/2006/relationships/customXml" Target="../ink/ink252.xml"/><Relationship Id="rId63" Type="http://schemas.openxmlformats.org/officeDocument/2006/relationships/image" Target="../media/image643.png"/><Relationship Id="rId84" Type="http://schemas.openxmlformats.org/officeDocument/2006/relationships/customXml" Target="../ink/ink273.xml"/><Relationship Id="rId138" Type="http://schemas.openxmlformats.org/officeDocument/2006/relationships/customXml" Target="../ink/ink300.xml"/><Relationship Id="rId159" Type="http://schemas.openxmlformats.org/officeDocument/2006/relationships/image" Target="../media/image691.png"/><Relationship Id="rId170" Type="http://schemas.openxmlformats.org/officeDocument/2006/relationships/customXml" Target="../ink/ink316.xml"/><Relationship Id="rId107" Type="http://schemas.openxmlformats.org/officeDocument/2006/relationships/image" Target="../media/image665.png"/><Relationship Id="rId11" Type="http://schemas.openxmlformats.org/officeDocument/2006/relationships/image" Target="../media/image601.png"/><Relationship Id="rId32" Type="http://schemas.openxmlformats.org/officeDocument/2006/relationships/customXml" Target="../ink/ink247.xml"/><Relationship Id="rId53" Type="http://schemas.openxmlformats.org/officeDocument/2006/relationships/image" Target="../media/image623.png"/><Relationship Id="rId74" Type="http://schemas.openxmlformats.org/officeDocument/2006/relationships/customXml" Target="../ink/ink268.xml"/><Relationship Id="rId128" Type="http://schemas.openxmlformats.org/officeDocument/2006/relationships/customXml" Target="../ink/ink295.xml"/><Relationship Id="rId149" Type="http://schemas.openxmlformats.org/officeDocument/2006/relationships/image" Target="../media/image686.png"/><Relationship Id="rId5" Type="http://schemas.openxmlformats.org/officeDocument/2006/relationships/image" Target="../media/image598.png"/><Relationship Id="rId95" Type="http://schemas.openxmlformats.org/officeDocument/2006/relationships/image" Target="../media/image659.png"/><Relationship Id="rId160" Type="http://schemas.openxmlformats.org/officeDocument/2006/relationships/customXml" Target="../ink/ink311.xml"/><Relationship Id="rId22" Type="http://schemas.openxmlformats.org/officeDocument/2006/relationships/customXml" Target="../ink/ink242.xml"/><Relationship Id="rId43" Type="http://schemas.openxmlformats.org/officeDocument/2006/relationships/image" Target="../media/image619.png"/><Relationship Id="rId64" Type="http://schemas.openxmlformats.org/officeDocument/2006/relationships/customXml" Target="../ink/ink263.xml"/><Relationship Id="rId118" Type="http://schemas.openxmlformats.org/officeDocument/2006/relationships/customXml" Target="../ink/ink290.xml"/><Relationship Id="rId139" Type="http://schemas.openxmlformats.org/officeDocument/2006/relationships/image" Target="../media/image681.png"/><Relationship Id="rId85" Type="http://schemas.openxmlformats.org/officeDocument/2006/relationships/image" Target="../media/image654.png"/><Relationship Id="rId150" Type="http://schemas.openxmlformats.org/officeDocument/2006/relationships/customXml" Target="../ink/ink306.xml"/><Relationship Id="rId171" Type="http://schemas.openxmlformats.org/officeDocument/2006/relationships/image" Target="../media/image93.png"/><Relationship Id="rId12" Type="http://schemas.openxmlformats.org/officeDocument/2006/relationships/customXml" Target="../ink/ink237.xml"/><Relationship Id="rId33" Type="http://schemas.openxmlformats.org/officeDocument/2006/relationships/image" Target="../media/image616.png"/><Relationship Id="rId108" Type="http://schemas.openxmlformats.org/officeDocument/2006/relationships/customXml" Target="../ink/ink285.xml"/><Relationship Id="rId129" Type="http://schemas.openxmlformats.org/officeDocument/2006/relationships/image" Target="../media/image676.png"/><Relationship Id="rId54" Type="http://schemas.openxmlformats.org/officeDocument/2006/relationships/customXml" Target="../ink/ink258.xml"/><Relationship Id="rId75" Type="http://schemas.openxmlformats.org/officeDocument/2006/relationships/image" Target="../media/image649.png"/><Relationship Id="rId96" Type="http://schemas.openxmlformats.org/officeDocument/2006/relationships/customXml" Target="../ink/ink279.xml"/><Relationship Id="rId140" Type="http://schemas.openxmlformats.org/officeDocument/2006/relationships/customXml" Target="../ink/ink301.xml"/><Relationship Id="rId161" Type="http://schemas.openxmlformats.org/officeDocument/2006/relationships/image" Target="../media/image69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4.xml"/><Relationship Id="rId23" Type="http://schemas.openxmlformats.org/officeDocument/2006/relationships/image" Target="../media/image611.png"/><Relationship Id="rId28" Type="http://schemas.openxmlformats.org/officeDocument/2006/relationships/customXml" Target="../ink/ink245.xml"/><Relationship Id="rId49" Type="http://schemas.openxmlformats.org/officeDocument/2006/relationships/image" Target="../media/image621.png"/><Relationship Id="rId114" Type="http://schemas.openxmlformats.org/officeDocument/2006/relationships/customXml" Target="../ink/ink288.xml"/><Relationship Id="rId119" Type="http://schemas.openxmlformats.org/officeDocument/2006/relationships/image" Target="../media/image671.png"/><Relationship Id="rId44" Type="http://schemas.openxmlformats.org/officeDocument/2006/relationships/customXml" Target="../ink/ink253.xml"/><Relationship Id="rId60" Type="http://schemas.openxmlformats.org/officeDocument/2006/relationships/customXml" Target="../ink/ink261.xml"/><Relationship Id="rId65" Type="http://schemas.openxmlformats.org/officeDocument/2006/relationships/image" Target="../media/image644.png"/><Relationship Id="rId81" Type="http://schemas.openxmlformats.org/officeDocument/2006/relationships/image" Target="../media/image652.png"/><Relationship Id="rId86" Type="http://schemas.openxmlformats.org/officeDocument/2006/relationships/customXml" Target="../ink/ink274.xml"/><Relationship Id="rId130" Type="http://schemas.openxmlformats.org/officeDocument/2006/relationships/customXml" Target="../ink/ink296.xml"/><Relationship Id="rId135" Type="http://schemas.openxmlformats.org/officeDocument/2006/relationships/image" Target="../media/image679.png"/><Relationship Id="rId151" Type="http://schemas.openxmlformats.org/officeDocument/2006/relationships/image" Target="../media/image687.png"/><Relationship Id="rId156" Type="http://schemas.openxmlformats.org/officeDocument/2006/relationships/customXml" Target="../ink/ink309.xml"/><Relationship Id="rId172" Type="http://schemas.openxmlformats.org/officeDocument/2006/relationships/customXml" Target="../ink/ink317.xml"/><Relationship Id="rId13" Type="http://schemas.openxmlformats.org/officeDocument/2006/relationships/image" Target="../media/image605.png"/><Relationship Id="rId18" Type="http://schemas.openxmlformats.org/officeDocument/2006/relationships/customXml" Target="../ink/ink240.xml"/><Relationship Id="rId39" Type="http://schemas.openxmlformats.org/officeDocument/2006/relationships/image" Target="../media/image636.png"/><Relationship Id="rId109" Type="http://schemas.openxmlformats.org/officeDocument/2006/relationships/image" Target="../media/image666.png"/><Relationship Id="rId34" Type="http://schemas.openxmlformats.org/officeDocument/2006/relationships/customXml" Target="../ink/ink248.xml"/><Relationship Id="rId50" Type="http://schemas.openxmlformats.org/officeDocument/2006/relationships/customXml" Target="../ink/ink256.xml"/><Relationship Id="rId55" Type="http://schemas.openxmlformats.org/officeDocument/2006/relationships/image" Target="../media/image639.png"/><Relationship Id="rId76" Type="http://schemas.openxmlformats.org/officeDocument/2006/relationships/customXml" Target="../ink/ink269.xml"/><Relationship Id="rId97" Type="http://schemas.openxmlformats.org/officeDocument/2006/relationships/image" Target="../media/image660.png"/><Relationship Id="rId104" Type="http://schemas.openxmlformats.org/officeDocument/2006/relationships/customXml" Target="../ink/ink283.xml"/><Relationship Id="rId120" Type="http://schemas.openxmlformats.org/officeDocument/2006/relationships/customXml" Target="../ink/ink291.xml"/><Relationship Id="rId125" Type="http://schemas.openxmlformats.org/officeDocument/2006/relationships/image" Target="../media/image674.png"/><Relationship Id="rId141" Type="http://schemas.openxmlformats.org/officeDocument/2006/relationships/image" Target="../media/image682.png"/><Relationship Id="rId146" Type="http://schemas.openxmlformats.org/officeDocument/2006/relationships/customXml" Target="../ink/ink304.xml"/><Relationship Id="rId167" Type="http://schemas.openxmlformats.org/officeDocument/2006/relationships/image" Target="../media/image695.png"/><Relationship Id="rId7" Type="http://schemas.openxmlformats.org/officeDocument/2006/relationships/image" Target="../media/image599.png"/><Relationship Id="rId71" Type="http://schemas.openxmlformats.org/officeDocument/2006/relationships/image" Target="../media/image647.png"/><Relationship Id="rId92" Type="http://schemas.openxmlformats.org/officeDocument/2006/relationships/customXml" Target="../ink/ink277.xml"/><Relationship Id="rId162" Type="http://schemas.openxmlformats.org/officeDocument/2006/relationships/customXml" Target="../ink/ink312.xml"/><Relationship Id="rId2" Type="http://schemas.openxmlformats.org/officeDocument/2006/relationships/customXml" Target="../ink/ink232.xml"/><Relationship Id="rId29" Type="http://schemas.openxmlformats.org/officeDocument/2006/relationships/image" Target="../media/image614.png"/><Relationship Id="rId24" Type="http://schemas.openxmlformats.org/officeDocument/2006/relationships/customXml" Target="../ink/ink243.xml"/><Relationship Id="rId40" Type="http://schemas.openxmlformats.org/officeDocument/2006/relationships/customXml" Target="../ink/ink251.xml"/><Relationship Id="rId45" Type="http://schemas.openxmlformats.org/officeDocument/2006/relationships/image" Target="../media/image620.png"/><Relationship Id="rId66" Type="http://schemas.openxmlformats.org/officeDocument/2006/relationships/customXml" Target="../ink/ink264.xml"/><Relationship Id="rId87" Type="http://schemas.openxmlformats.org/officeDocument/2006/relationships/image" Target="../media/image655.png"/><Relationship Id="rId110" Type="http://schemas.openxmlformats.org/officeDocument/2006/relationships/customXml" Target="../ink/ink286.xml"/><Relationship Id="rId115" Type="http://schemas.openxmlformats.org/officeDocument/2006/relationships/image" Target="../media/image669.png"/><Relationship Id="rId131" Type="http://schemas.openxmlformats.org/officeDocument/2006/relationships/image" Target="../media/image677.png"/><Relationship Id="rId136" Type="http://schemas.openxmlformats.org/officeDocument/2006/relationships/customXml" Target="../ink/ink299.xml"/><Relationship Id="rId157" Type="http://schemas.openxmlformats.org/officeDocument/2006/relationships/image" Target="../media/image690.png"/><Relationship Id="rId61" Type="http://schemas.openxmlformats.org/officeDocument/2006/relationships/image" Target="../media/image642.png"/><Relationship Id="rId82" Type="http://schemas.openxmlformats.org/officeDocument/2006/relationships/customXml" Target="../ink/ink272.xml"/><Relationship Id="rId152" Type="http://schemas.openxmlformats.org/officeDocument/2006/relationships/customXml" Target="../ink/ink307.xml"/><Relationship Id="rId173" Type="http://schemas.openxmlformats.org/officeDocument/2006/relationships/image" Target="../media/image94.png"/><Relationship Id="rId19" Type="http://schemas.openxmlformats.org/officeDocument/2006/relationships/image" Target="../media/image609.png"/><Relationship Id="rId14" Type="http://schemas.openxmlformats.org/officeDocument/2006/relationships/customXml" Target="../ink/ink238.xml"/><Relationship Id="rId30" Type="http://schemas.openxmlformats.org/officeDocument/2006/relationships/customXml" Target="../ink/ink246.xml"/><Relationship Id="rId35" Type="http://schemas.openxmlformats.org/officeDocument/2006/relationships/image" Target="../media/image617.png"/><Relationship Id="rId56" Type="http://schemas.openxmlformats.org/officeDocument/2006/relationships/customXml" Target="../ink/ink259.xml"/><Relationship Id="rId77" Type="http://schemas.openxmlformats.org/officeDocument/2006/relationships/image" Target="../media/image650.png"/><Relationship Id="rId100" Type="http://schemas.openxmlformats.org/officeDocument/2006/relationships/customXml" Target="../ink/ink281.xml"/><Relationship Id="rId105" Type="http://schemas.openxmlformats.org/officeDocument/2006/relationships/image" Target="../media/image664.png"/><Relationship Id="rId126" Type="http://schemas.openxmlformats.org/officeDocument/2006/relationships/customXml" Target="../ink/ink294.xml"/><Relationship Id="rId147" Type="http://schemas.openxmlformats.org/officeDocument/2006/relationships/image" Target="../media/image685.png"/><Relationship Id="rId168" Type="http://schemas.openxmlformats.org/officeDocument/2006/relationships/customXml" Target="../ink/ink315.xml"/><Relationship Id="rId8" Type="http://schemas.openxmlformats.org/officeDocument/2006/relationships/customXml" Target="../ink/ink235.xml"/><Relationship Id="rId51" Type="http://schemas.openxmlformats.org/officeDocument/2006/relationships/image" Target="../media/image622.png"/><Relationship Id="rId72" Type="http://schemas.openxmlformats.org/officeDocument/2006/relationships/customXml" Target="../ink/ink267.xml"/><Relationship Id="rId93" Type="http://schemas.openxmlformats.org/officeDocument/2006/relationships/image" Target="../media/image658.png"/><Relationship Id="rId98" Type="http://schemas.openxmlformats.org/officeDocument/2006/relationships/customXml" Target="../ink/ink280.xml"/><Relationship Id="rId121" Type="http://schemas.openxmlformats.org/officeDocument/2006/relationships/image" Target="../media/image672.png"/><Relationship Id="rId142" Type="http://schemas.openxmlformats.org/officeDocument/2006/relationships/customXml" Target="../ink/ink302.xml"/><Relationship Id="rId163" Type="http://schemas.openxmlformats.org/officeDocument/2006/relationships/image" Target="../media/image693.png"/><Relationship Id="rId3" Type="http://schemas.openxmlformats.org/officeDocument/2006/relationships/image" Target="../media/image597.png"/><Relationship Id="rId25" Type="http://schemas.openxmlformats.org/officeDocument/2006/relationships/image" Target="../media/image612.png"/><Relationship Id="rId46" Type="http://schemas.openxmlformats.org/officeDocument/2006/relationships/customXml" Target="../ink/ink254.xml"/><Relationship Id="rId67" Type="http://schemas.openxmlformats.org/officeDocument/2006/relationships/image" Target="../media/image645.png"/><Relationship Id="rId116" Type="http://schemas.openxmlformats.org/officeDocument/2006/relationships/customXml" Target="../ink/ink289.xml"/><Relationship Id="rId137" Type="http://schemas.openxmlformats.org/officeDocument/2006/relationships/image" Target="../media/image680.png"/><Relationship Id="rId158" Type="http://schemas.openxmlformats.org/officeDocument/2006/relationships/customXml" Target="../ink/ink310.xml"/><Relationship Id="rId20" Type="http://schemas.openxmlformats.org/officeDocument/2006/relationships/customXml" Target="../ink/ink241.xml"/><Relationship Id="rId41" Type="http://schemas.openxmlformats.org/officeDocument/2006/relationships/image" Target="../media/image637.png"/><Relationship Id="rId62" Type="http://schemas.openxmlformats.org/officeDocument/2006/relationships/customXml" Target="../ink/ink262.xml"/><Relationship Id="rId83" Type="http://schemas.openxmlformats.org/officeDocument/2006/relationships/image" Target="../media/image653.png"/><Relationship Id="rId88" Type="http://schemas.openxmlformats.org/officeDocument/2006/relationships/customXml" Target="../ink/ink275.xml"/><Relationship Id="rId111" Type="http://schemas.openxmlformats.org/officeDocument/2006/relationships/image" Target="../media/image667.png"/><Relationship Id="rId132" Type="http://schemas.openxmlformats.org/officeDocument/2006/relationships/customXml" Target="../ink/ink297.xml"/><Relationship Id="rId153" Type="http://schemas.openxmlformats.org/officeDocument/2006/relationships/image" Target="../media/image688.png"/><Relationship Id="rId15" Type="http://schemas.openxmlformats.org/officeDocument/2006/relationships/image" Target="../media/image606.png"/><Relationship Id="rId36" Type="http://schemas.openxmlformats.org/officeDocument/2006/relationships/customXml" Target="../ink/ink249.xml"/><Relationship Id="rId57" Type="http://schemas.openxmlformats.org/officeDocument/2006/relationships/image" Target="../media/image640.png"/><Relationship Id="rId106" Type="http://schemas.openxmlformats.org/officeDocument/2006/relationships/customXml" Target="../ink/ink284.xml"/><Relationship Id="rId127" Type="http://schemas.openxmlformats.org/officeDocument/2006/relationships/image" Target="../media/image675.png"/><Relationship Id="rId10" Type="http://schemas.openxmlformats.org/officeDocument/2006/relationships/customXml" Target="../ink/ink236.xml"/><Relationship Id="rId31" Type="http://schemas.openxmlformats.org/officeDocument/2006/relationships/image" Target="../media/image615.png"/><Relationship Id="rId52" Type="http://schemas.openxmlformats.org/officeDocument/2006/relationships/customXml" Target="../ink/ink257.xml"/><Relationship Id="rId73" Type="http://schemas.openxmlformats.org/officeDocument/2006/relationships/image" Target="../media/image648.png"/><Relationship Id="rId78" Type="http://schemas.openxmlformats.org/officeDocument/2006/relationships/customXml" Target="../ink/ink270.xml"/><Relationship Id="rId94" Type="http://schemas.openxmlformats.org/officeDocument/2006/relationships/customXml" Target="../ink/ink278.xml"/><Relationship Id="rId99" Type="http://schemas.openxmlformats.org/officeDocument/2006/relationships/image" Target="../media/image661.png"/><Relationship Id="rId101" Type="http://schemas.openxmlformats.org/officeDocument/2006/relationships/image" Target="../media/image662.png"/><Relationship Id="rId122" Type="http://schemas.openxmlformats.org/officeDocument/2006/relationships/customXml" Target="../ink/ink292.xml"/><Relationship Id="rId143" Type="http://schemas.openxmlformats.org/officeDocument/2006/relationships/image" Target="../media/image683.png"/><Relationship Id="rId148" Type="http://schemas.openxmlformats.org/officeDocument/2006/relationships/customXml" Target="../ink/ink305.xml"/><Relationship Id="rId164" Type="http://schemas.openxmlformats.org/officeDocument/2006/relationships/customXml" Target="../ink/ink313.xml"/><Relationship Id="rId169" Type="http://schemas.openxmlformats.org/officeDocument/2006/relationships/image" Target="../media/image696.png"/><Relationship Id="rId4" Type="http://schemas.openxmlformats.org/officeDocument/2006/relationships/customXml" Target="../ink/ink233.xml"/><Relationship Id="rId9" Type="http://schemas.openxmlformats.org/officeDocument/2006/relationships/image" Target="../media/image600.png"/><Relationship Id="rId26" Type="http://schemas.openxmlformats.org/officeDocument/2006/relationships/customXml" Target="../ink/ink244.xml"/><Relationship Id="rId47" Type="http://schemas.openxmlformats.org/officeDocument/2006/relationships/image" Target="../media/image638.png"/><Relationship Id="rId68" Type="http://schemas.openxmlformats.org/officeDocument/2006/relationships/customXml" Target="../ink/ink265.xml"/><Relationship Id="rId89" Type="http://schemas.openxmlformats.org/officeDocument/2006/relationships/image" Target="../media/image656.png"/><Relationship Id="rId112" Type="http://schemas.openxmlformats.org/officeDocument/2006/relationships/customXml" Target="../ink/ink287.xml"/><Relationship Id="rId133" Type="http://schemas.openxmlformats.org/officeDocument/2006/relationships/image" Target="../media/image678.png"/><Relationship Id="rId154" Type="http://schemas.openxmlformats.org/officeDocument/2006/relationships/customXml" Target="../ink/ink308.xml"/><Relationship Id="rId16" Type="http://schemas.openxmlformats.org/officeDocument/2006/relationships/customXml" Target="../ink/ink239.xml"/><Relationship Id="rId37" Type="http://schemas.openxmlformats.org/officeDocument/2006/relationships/image" Target="../media/image618.png"/><Relationship Id="rId58" Type="http://schemas.openxmlformats.org/officeDocument/2006/relationships/customXml" Target="../ink/ink260.xml"/><Relationship Id="rId79" Type="http://schemas.openxmlformats.org/officeDocument/2006/relationships/image" Target="../media/image651.png"/><Relationship Id="rId102" Type="http://schemas.openxmlformats.org/officeDocument/2006/relationships/customXml" Target="../ink/ink282.xml"/><Relationship Id="rId123" Type="http://schemas.openxmlformats.org/officeDocument/2006/relationships/image" Target="../media/image673.png"/><Relationship Id="rId144" Type="http://schemas.openxmlformats.org/officeDocument/2006/relationships/customXml" Target="../ink/ink303.xml"/><Relationship Id="rId90" Type="http://schemas.openxmlformats.org/officeDocument/2006/relationships/customXml" Target="../ink/ink276.xml"/><Relationship Id="rId165" Type="http://schemas.openxmlformats.org/officeDocument/2006/relationships/image" Target="../media/image694.png"/><Relationship Id="rId27" Type="http://schemas.openxmlformats.org/officeDocument/2006/relationships/image" Target="../media/image613.png"/><Relationship Id="rId48" Type="http://schemas.openxmlformats.org/officeDocument/2006/relationships/customXml" Target="../ink/ink255.xml"/><Relationship Id="rId69" Type="http://schemas.openxmlformats.org/officeDocument/2006/relationships/image" Target="../media/image646.png"/><Relationship Id="rId113" Type="http://schemas.openxmlformats.org/officeDocument/2006/relationships/image" Target="../media/image668.png"/><Relationship Id="rId134" Type="http://schemas.openxmlformats.org/officeDocument/2006/relationships/customXml" Target="../ink/ink298.xml"/><Relationship Id="rId80" Type="http://schemas.openxmlformats.org/officeDocument/2006/relationships/customXml" Target="../ink/ink271.xml"/><Relationship Id="rId155" Type="http://schemas.openxmlformats.org/officeDocument/2006/relationships/image" Target="../media/image689.png"/><Relationship Id="rId17" Type="http://schemas.openxmlformats.org/officeDocument/2006/relationships/image" Target="../media/image608.png"/><Relationship Id="rId38" Type="http://schemas.openxmlformats.org/officeDocument/2006/relationships/customXml" Target="../ink/ink250.xml"/><Relationship Id="rId59" Type="http://schemas.openxmlformats.org/officeDocument/2006/relationships/image" Target="../media/image641.png"/><Relationship Id="rId103" Type="http://schemas.openxmlformats.org/officeDocument/2006/relationships/image" Target="../media/image663.png"/><Relationship Id="rId124" Type="http://schemas.openxmlformats.org/officeDocument/2006/relationships/customXml" Target="../ink/ink293.xml"/><Relationship Id="rId70" Type="http://schemas.openxmlformats.org/officeDocument/2006/relationships/customXml" Target="../ink/ink266.xml"/><Relationship Id="rId91" Type="http://schemas.openxmlformats.org/officeDocument/2006/relationships/image" Target="../media/image657.png"/><Relationship Id="rId145" Type="http://schemas.openxmlformats.org/officeDocument/2006/relationships/image" Target="../media/image684.png"/><Relationship Id="rId166" Type="http://schemas.openxmlformats.org/officeDocument/2006/relationships/customXml" Target="../ink/ink314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2.png"/><Relationship Id="rId18" Type="http://schemas.openxmlformats.org/officeDocument/2006/relationships/customXml" Target="../ink/ink326.xml"/><Relationship Id="rId26" Type="http://schemas.openxmlformats.org/officeDocument/2006/relationships/customXml" Target="../ink/ink330.xml"/><Relationship Id="rId39" Type="http://schemas.openxmlformats.org/officeDocument/2006/relationships/image" Target="../media/image715.png"/><Relationship Id="rId21" Type="http://schemas.openxmlformats.org/officeDocument/2006/relationships/image" Target="../media/image706.png"/><Relationship Id="rId34" Type="http://schemas.openxmlformats.org/officeDocument/2006/relationships/customXml" Target="../ink/ink334.xml"/><Relationship Id="rId42" Type="http://schemas.openxmlformats.org/officeDocument/2006/relationships/customXml" Target="../ink/ink338.xml"/><Relationship Id="rId7" Type="http://schemas.openxmlformats.org/officeDocument/2006/relationships/image" Target="../media/image699.png"/><Relationship Id="rId2" Type="http://schemas.openxmlformats.org/officeDocument/2006/relationships/customXml" Target="../ink/ink318.xml"/><Relationship Id="rId16" Type="http://schemas.openxmlformats.org/officeDocument/2006/relationships/customXml" Target="../ink/ink325.xml"/><Relationship Id="rId20" Type="http://schemas.openxmlformats.org/officeDocument/2006/relationships/customXml" Target="../ink/ink327.xml"/><Relationship Id="rId29" Type="http://schemas.openxmlformats.org/officeDocument/2006/relationships/image" Target="../media/image710.png"/><Relationship Id="rId41" Type="http://schemas.openxmlformats.org/officeDocument/2006/relationships/image" Target="../media/image7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0.xml"/><Relationship Id="rId11" Type="http://schemas.openxmlformats.org/officeDocument/2006/relationships/image" Target="../media/image701.png"/><Relationship Id="rId24" Type="http://schemas.openxmlformats.org/officeDocument/2006/relationships/customXml" Target="../ink/ink329.xml"/><Relationship Id="rId32" Type="http://schemas.openxmlformats.org/officeDocument/2006/relationships/customXml" Target="../ink/ink333.xml"/><Relationship Id="rId37" Type="http://schemas.openxmlformats.org/officeDocument/2006/relationships/image" Target="../media/image714.png"/><Relationship Id="rId40" Type="http://schemas.openxmlformats.org/officeDocument/2006/relationships/customXml" Target="../ink/ink337.xml"/><Relationship Id="rId5" Type="http://schemas.openxmlformats.org/officeDocument/2006/relationships/image" Target="../media/image698.png"/><Relationship Id="rId15" Type="http://schemas.openxmlformats.org/officeDocument/2006/relationships/image" Target="../media/image703.png"/><Relationship Id="rId23" Type="http://schemas.openxmlformats.org/officeDocument/2006/relationships/image" Target="../media/image707.png"/><Relationship Id="rId28" Type="http://schemas.openxmlformats.org/officeDocument/2006/relationships/customXml" Target="../ink/ink331.xml"/><Relationship Id="rId36" Type="http://schemas.openxmlformats.org/officeDocument/2006/relationships/customXml" Target="../ink/ink335.xml"/><Relationship Id="rId10" Type="http://schemas.openxmlformats.org/officeDocument/2006/relationships/customXml" Target="../ink/ink322.xml"/><Relationship Id="rId19" Type="http://schemas.openxmlformats.org/officeDocument/2006/relationships/image" Target="../media/image705.png"/><Relationship Id="rId31" Type="http://schemas.openxmlformats.org/officeDocument/2006/relationships/image" Target="../media/image711.png"/><Relationship Id="rId4" Type="http://schemas.openxmlformats.org/officeDocument/2006/relationships/customXml" Target="../ink/ink319.xml"/><Relationship Id="rId9" Type="http://schemas.openxmlformats.org/officeDocument/2006/relationships/image" Target="../media/image700.png"/><Relationship Id="rId14" Type="http://schemas.openxmlformats.org/officeDocument/2006/relationships/customXml" Target="../ink/ink324.xml"/><Relationship Id="rId22" Type="http://schemas.openxmlformats.org/officeDocument/2006/relationships/customXml" Target="../ink/ink328.xml"/><Relationship Id="rId27" Type="http://schemas.openxmlformats.org/officeDocument/2006/relationships/image" Target="../media/image709.png"/><Relationship Id="rId30" Type="http://schemas.openxmlformats.org/officeDocument/2006/relationships/customXml" Target="../ink/ink332.xml"/><Relationship Id="rId35" Type="http://schemas.openxmlformats.org/officeDocument/2006/relationships/image" Target="../media/image713.png"/><Relationship Id="rId43" Type="http://schemas.openxmlformats.org/officeDocument/2006/relationships/image" Target="../media/image95.png"/><Relationship Id="rId8" Type="http://schemas.openxmlformats.org/officeDocument/2006/relationships/customXml" Target="../ink/ink321.xml"/><Relationship Id="rId3" Type="http://schemas.openxmlformats.org/officeDocument/2006/relationships/image" Target="../media/image697.png"/><Relationship Id="rId12" Type="http://schemas.openxmlformats.org/officeDocument/2006/relationships/customXml" Target="../ink/ink323.xml"/><Relationship Id="rId17" Type="http://schemas.openxmlformats.org/officeDocument/2006/relationships/image" Target="../media/image704.png"/><Relationship Id="rId25" Type="http://schemas.openxmlformats.org/officeDocument/2006/relationships/image" Target="../media/image708.png"/><Relationship Id="rId33" Type="http://schemas.openxmlformats.org/officeDocument/2006/relationships/image" Target="../media/image712.png"/><Relationship Id="rId38" Type="http://schemas.openxmlformats.org/officeDocument/2006/relationships/customXml" Target="../ink/ink33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customXml" Target="../ink/ink347.xml"/><Relationship Id="rId26" Type="http://schemas.openxmlformats.org/officeDocument/2006/relationships/customXml" Target="../ink/ink351.xml"/><Relationship Id="rId39" Type="http://schemas.openxmlformats.org/officeDocument/2006/relationships/image" Target="../media/image114.png"/><Relationship Id="rId21" Type="http://schemas.openxmlformats.org/officeDocument/2006/relationships/image" Target="../media/image105.png"/><Relationship Id="rId34" Type="http://schemas.openxmlformats.org/officeDocument/2006/relationships/customXml" Target="../ink/ink355.xml"/><Relationship Id="rId7" Type="http://schemas.openxmlformats.org/officeDocument/2006/relationships/image" Target="../media/image98.png"/><Relationship Id="rId12" Type="http://schemas.openxmlformats.org/officeDocument/2006/relationships/customXml" Target="../ink/ink344.xml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357.xml"/><Relationship Id="rId2" Type="http://schemas.openxmlformats.org/officeDocument/2006/relationships/customXml" Target="../ink/ink339.xml"/><Relationship Id="rId16" Type="http://schemas.openxmlformats.org/officeDocument/2006/relationships/customXml" Target="../ink/ink346.xml"/><Relationship Id="rId20" Type="http://schemas.openxmlformats.org/officeDocument/2006/relationships/customXml" Target="../ink/ink348.xml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1.xml"/><Relationship Id="rId11" Type="http://schemas.openxmlformats.org/officeDocument/2006/relationships/image" Target="../media/image100.png"/><Relationship Id="rId24" Type="http://schemas.openxmlformats.org/officeDocument/2006/relationships/customXml" Target="../ink/ink350.xml"/><Relationship Id="rId32" Type="http://schemas.openxmlformats.org/officeDocument/2006/relationships/customXml" Target="../ink/ink354.xml"/><Relationship Id="rId37" Type="http://schemas.openxmlformats.org/officeDocument/2006/relationships/image" Target="../media/image113.png"/><Relationship Id="rId5" Type="http://schemas.openxmlformats.org/officeDocument/2006/relationships/image" Target="../media/image97.png"/><Relationship Id="rId15" Type="http://schemas.openxmlformats.org/officeDocument/2006/relationships/image" Target="../media/image102.png"/><Relationship Id="rId23" Type="http://schemas.openxmlformats.org/officeDocument/2006/relationships/image" Target="../media/image106.png"/><Relationship Id="rId28" Type="http://schemas.openxmlformats.org/officeDocument/2006/relationships/customXml" Target="../ink/ink352.xml"/><Relationship Id="rId36" Type="http://schemas.openxmlformats.org/officeDocument/2006/relationships/customXml" Target="../ink/ink356.xml"/><Relationship Id="rId10" Type="http://schemas.openxmlformats.org/officeDocument/2006/relationships/customXml" Target="../ink/ink343.xml"/><Relationship Id="rId19" Type="http://schemas.openxmlformats.org/officeDocument/2006/relationships/image" Target="../media/image104.png"/><Relationship Id="rId31" Type="http://schemas.openxmlformats.org/officeDocument/2006/relationships/image" Target="../media/image110.png"/><Relationship Id="rId4" Type="http://schemas.openxmlformats.org/officeDocument/2006/relationships/customXml" Target="../ink/ink340.xml"/><Relationship Id="rId9" Type="http://schemas.openxmlformats.org/officeDocument/2006/relationships/image" Target="../media/image99.png"/><Relationship Id="rId14" Type="http://schemas.openxmlformats.org/officeDocument/2006/relationships/customXml" Target="../ink/ink345.xml"/><Relationship Id="rId22" Type="http://schemas.openxmlformats.org/officeDocument/2006/relationships/customXml" Target="../ink/ink349.xml"/><Relationship Id="rId27" Type="http://schemas.openxmlformats.org/officeDocument/2006/relationships/image" Target="../media/image108.png"/><Relationship Id="rId30" Type="http://schemas.openxmlformats.org/officeDocument/2006/relationships/customXml" Target="../ink/ink353.xml"/><Relationship Id="rId35" Type="http://schemas.openxmlformats.org/officeDocument/2006/relationships/image" Target="../media/image112.png"/><Relationship Id="rId8" Type="http://schemas.openxmlformats.org/officeDocument/2006/relationships/customXml" Target="../ink/ink342.xml"/><Relationship Id="rId3" Type="http://schemas.openxmlformats.org/officeDocument/2006/relationships/image" Target="../media/image9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70.xml"/><Relationship Id="rId21" Type="http://schemas.openxmlformats.org/officeDocument/2006/relationships/image" Target="../media/image124.png"/><Relationship Id="rId42" Type="http://schemas.openxmlformats.org/officeDocument/2006/relationships/customXml" Target="../ink/ink378.xml"/><Relationship Id="rId47" Type="http://schemas.openxmlformats.org/officeDocument/2006/relationships/image" Target="../media/image137.png"/><Relationship Id="rId63" Type="http://schemas.openxmlformats.org/officeDocument/2006/relationships/customXml" Target="../ink/ink389.xml"/><Relationship Id="rId68" Type="http://schemas.openxmlformats.org/officeDocument/2006/relationships/image" Target="../media/image146.png"/><Relationship Id="rId84" Type="http://schemas.openxmlformats.org/officeDocument/2006/relationships/image" Target="../media/image154.png"/><Relationship Id="rId16" Type="http://schemas.openxmlformats.org/officeDocument/2006/relationships/customXml" Target="../ink/ink365.xml"/><Relationship Id="rId11" Type="http://schemas.openxmlformats.org/officeDocument/2006/relationships/image" Target="../media/image119.png"/><Relationship Id="rId32" Type="http://schemas.openxmlformats.org/officeDocument/2006/relationships/customXml" Target="../ink/ink373.xml"/><Relationship Id="rId37" Type="http://schemas.openxmlformats.org/officeDocument/2006/relationships/image" Target="../media/image132.png"/><Relationship Id="rId53" Type="http://schemas.openxmlformats.org/officeDocument/2006/relationships/image" Target="../media/image139.png"/><Relationship Id="rId58" Type="http://schemas.openxmlformats.org/officeDocument/2006/relationships/image" Target="../media/image141.png"/><Relationship Id="rId74" Type="http://schemas.openxmlformats.org/officeDocument/2006/relationships/image" Target="../media/image149.png"/><Relationship Id="rId79" Type="http://schemas.openxmlformats.org/officeDocument/2006/relationships/customXml" Target="../ink/ink397.xml"/><Relationship Id="rId5" Type="http://schemas.openxmlformats.org/officeDocument/2006/relationships/image" Target="../media/image116.png"/><Relationship Id="rId19" Type="http://schemas.openxmlformats.org/officeDocument/2006/relationships/image" Target="../media/image123.png"/><Relationship Id="rId14" Type="http://schemas.openxmlformats.org/officeDocument/2006/relationships/customXml" Target="../ink/ink364.xml"/><Relationship Id="rId22" Type="http://schemas.openxmlformats.org/officeDocument/2006/relationships/customXml" Target="../ink/ink368.xml"/><Relationship Id="rId27" Type="http://schemas.openxmlformats.org/officeDocument/2006/relationships/image" Target="../media/image127.png"/><Relationship Id="rId30" Type="http://schemas.openxmlformats.org/officeDocument/2006/relationships/customXml" Target="../ink/ink372.xml"/><Relationship Id="rId35" Type="http://schemas.openxmlformats.org/officeDocument/2006/relationships/image" Target="../media/image131.png"/><Relationship Id="rId43" Type="http://schemas.openxmlformats.org/officeDocument/2006/relationships/image" Target="../media/image135.png"/><Relationship Id="rId48" Type="http://schemas.openxmlformats.org/officeDocument/2006/relationships/customXml" Target="../ink/ink381.xml"/><Relationship Id="rId56" Type="http://schemas.openxmlformats.org/officeDocument/2006/relationships/image" Target="../media/image140.png"/><Relationship Id="rId64" Type="http://schemas.openxmlformats.org/officeDocument/2006/relationships/image" Target="../media/image144.png"/><Relationship Id="rId69" Type="http://schemas.openxmlformats.org/officeDocument/2006/relationships/customXml" Target="../ink/ink392.xml"/><Relationship Id="rId77" Type="http://schemas.openxmlformats.org/officeDocument/2006/relationships/customXml" Target="../ink/ink396.xml"/><Relationship Id="rId8" Type="http://schemas.openxmlformats.org/officeDocument/2006/relationships/customXml" Target="../ink/ink361.xml"/><Relationship Id="rId51" Type="http://schemas.openxmlformats.org/officeDocument/2006/relationships/image" Target="../media/image138.png"/><Relationship Id="rId72" Type="http://schemas.openxmlformats.org/officeDocument/2006/relationships/image" Target="../media/image148.png"/><Relationship Id="rId80" Type="http://schemas.openxmlformats.org/officeDocument/2006/relationships/image" Target="../media/image152.png"/><Relationship Id="rId85" Type="http://schemas.openxmlformats.org/officeDocument/2006/relationships/customXml" Target="../ink/ink400.xml"/><Relationship Id="rId3" Type="http://schemas.openxmlformats.org/officeDocument/2006/relationships/image" Target="../media/image115.png"/><Relationship Id="rId12" Type="http://schemas.openxmlformats.org/officeDocument/2006/relationships/customXml" Target="../ink/ink363.xml"/><Relationship Id="rId17" Type="http://schemas.openxmlformats.org/officeDocument/2006/relationships/image" Target="../media/image122.png"/><Relationship Id="rId25" Type="http://schemas.openxmlformats.org/officeDocument/2006/relationships/image" Target="../media/image126.png"/><Relationship Id="rId33" Type="http://schemas.openxmlformats.org/officeDocument/2006/relationships/image" Target="../media/image130.png"/><Relationship Id="rId38" Type="http://schemas.openxmlformats.org/officeDocument/2006/relationships/customXml" Target="../ink/ink376.xml"/><Relationship Id="rId46" Type="http://schemas.openxmlformats.org/officeDocument/2006/relationships/customXml" Target="../ink/ink380.xml"/><Relationship Id="rId59" Type="http://schemas.openxmlformats.org/officeDocument/2006/relationships/customXml" Target="../ink/ink387.xml"/><Relationship Id="rId67" Type="http://schemas.openxmlformats.org/officeDocument/2006/relationships/customXml" Target="../ink/ink391.xml"/><Relationship Id="rId20" Type="http://schemas.openxmlformats.org/officeDocument/2006/relationships/customXml" Target="../ink/ink367.xml"/><Relationship Id="rId41" Type="http://schemas.openxmlformats.org/officeDocument/2006/relationships/image" Target="../media/image134.png"/><Relationship Id="rId54" Type="http://schemas.openxmlformats.org/officeDocument/2006/relationships/customXml" Target="../ink/ink384.xml"/><Relationship Id="rId62" Type="http://schemas.openxmlformats.org/officeDocument/2006/relationships/image" Target="../media/image143.png"/><Relationship Id="rId70" Type="http://schemas.openxmlformats.org/officeDocument/2006/relationships/image" Target="../media/image147.png"/><Relationship Id="rId75" Type="http://schemas.openxmlformats.org/officeDocument/2006/relationships/customXml" Target="../ink/ink395.xml"/><Relationship Id="rId83" Type="http://schemas.openxmlformats.org/officeDocument/2006/relationships/customXml" Target="../ink/ink399.xml"/><Relationship Id="rId88" Type="http://schemas.openxmlformats.org/officeDocument/2006/relationships/image" Target="../media/image1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0.xml"/><Relationship Id="rId15" Type="http://schemas.openxmlformats.org/officeDocument/2006/relationships/image" Target="../media/image121.png"/><Relationship Id="rId23" Type="http://schemas.openxmlformats.org/officeDocument/2006/relationships/image" Target="../media/image125.png"/><Relationship Id="rId28" Type="http://schemas.openxmlformats.org/officeDocument/2006/relationships/customXml" Target="../ink/ink371.xml"/><Relationship Id="rId36" Type="http://schemas.openxmlformats.org/officeDocument/2006/relationships/customXml" Target="../ink/ink375.xml"/><Relationship Id="rId49" Type="http://schemas.openxmlformats.org/officeDocument/2006/relationships/image" Target="../media/image91.png"/><Relationship Id="rId57" Type="http://schemas.openxmlformats.org/officeDocument/2006/relationships/customXml" Target="../ink/ink386.xml"/><Relationship Id="rId10" Type="http://schemas.openxmlformats.org/officeDocument/2006/relationships/customXml" Target="../ink/ink362.xml"/><Relationship Id="rId31" Type="http://schemas.openxmlformats.org/officeDocument/2006/relationships/image" Target="../media/image129.png"/><Relationship Id="rId44" Type="http://schemas.openxmlformats.org/officeDocument/2006/relationships/customXml" Target="../ink/ink379.xml"/><Relationship Id="rId52" Type="http://schemas.openxmlformats.org/officeDocument/2006/relationships/customXml" Target="../ink/ink383.xml"/><Relationship Id="rId60" Type="http://schemas.openxmlformats.org/officeDocument/2006/relationships/image" Target="../media/image142.png"/><Relationship Id="rId65" Type="http://schemas.openxmlformats.org/officeDocument/2006/relationships/customXml" Target="../ink/ink390.xml"/><Relationship Id="rId73" Type="http://schemas.openxmlformats.org/officeDocument/2006/relationships/customXml" Target="../ink/ink394.xml"/><Relationship Id="rId78" Type="http://schemas.openxmlformats.org/officeDocument/2006/relationships/image" Target="../media/image151.png"/><Relationship Id="rId81" Type="http://schemas.openxmlformats.org/officeDocument/2006/relationships/customXml" Target="../ink/ink398.xml"/><Relationship Id="rId86" Type="http://schemas.openxmlformats.org/officeDocument/2006/relationships/image" Target="../media/image155.png"/><Relationship Id="rId4" Type="http://schemas.openxmlformats.org/officeDocument/2006/relationships/customXml" Target="../ink/ink359.xml"/><Relationship Id="rId9" Type="http://schemas.openxmlformats.org/officeDocument/2006/relationships/image" Target="../media/image118.png"/><Relationship Id="rId13" Type="http://schemas.openxmlformats.org/officeDocument/2006/relationships/image" Target="../media/image120.png"/><Relationship Id="rId18" Type="http://schemas.openxmlformats.org/officeDocument/2006/relationships/customXml" Target="../ink/ink366.xml"/><Relationship Id="rId39" Type="http://schemas.openxmlformats.org/officeDocument/2006/relationships/image" Target="../media/image133.png"/><Relationship Id="rId34" Type="http://schemas.openxmlformats.org/officeDocument/2006/relationships/customXml" Target="../ink/ink374.xml"/><Relationship Id="rId50" Type="http://schemas.openxmlformats.org/officeDocument/2006/relationships/customXml" Target="../ink/ink382.xml"/><Relationship Id="rId55" Type="http://schemas.openxmlformats.org/officeDocument/2006/relationships/customXml" Target="../ink/ink385.xml"/><Relationship Id="rId76" Type="http://schemas.openxmlformats.org/officeDocument/2006/relationships/image" Target="../media/image150.png"/><Relationship Id="rId7" Type="http://schemas.openxmlformats.org/officeDocument/2006/relationships/image" Target="../media/image117.png"/><Relationship Id="rId71" Type="http://schemas.openxmlformats.org/officeDocument/2006/relationships/customXml" Target="../ink/ink393.xml"/><Relationship Id="rId2" Type="http://schemas.openxmlformats.org/officeDocument/2006/relationships/customXml" Target="../ink/ink358.xml"/><Relationship Id="rId29" Type="http://schemas.openxmlformats.org/officeDocument/2006/relationships/image" Target="../media/image128.png"/><Relationship Id="rId24" Type="http://schemas.openxmlformats.org/officeDocument/2006/relationships/customXml" Target="../ink/ink369.xml"/><Relationship Id="rId40" Type="http://schemas.openxmlformats.org/officeDocument/2006/relationships/customXml" Target="../ink/ink377.xml"/><Relationship Id="rId45" Type="http://schemas.openxmlformats.org/officeDocument/2006/relationships/image" Target="../media/image136.png"/><Relationship Id="rId66" Type="http://schemas.openxmlformats.org/officeDocument/2006/relationships/image" Target="../media/image145.png"/><Relationship Id="rId87" Type="http://schemas.openxmlformats.org/officeDocument/2006/relationships/customXml" Target="../ink/ink401.xml"/><Relationship Id="rId61" Type="http://schemas.openxmlformats.org/officeDocument/2006/relationships/customXml" Target="../ink/ink388.xml"/><Relationship Id="rId82" Type="http://schemas.openxmlformats.org/officeDocument/2006/relationships/image" Target="../media/image1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2" Type="http://schemas.openxmlformats.org/officeDocument/2006/relationships/customXml" Target="../ink/ink40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customXml" Target="../ink/ink40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9.png"/><Relationship Id="rId4" Type="http://schemas.openxmlformats.org/officeDocument/2006/relationships/customXml" Target="../ink/ink404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0.xml"/><Relationship Id="rId18" Type="http://schemas.openxmlformats.org/officeDocument/2006/relationships/image" Target="../media/image168.png"/><Relationship Id="rId26" Type="http://schemas.openxmlformats.org/officeDocument/2006/relationships/image" Target="../media/image172.png"/><Relationship Id="rId39" Type="http://schemas.openxmlformats.org/officeDocument/2006/relationships/customXml" Target="../ink/ink423.xml"/><Relationship Id="rId21" Type="http://schemas.openxmlformats.org/officeDocument/2006/relationships/customXml" Target="../ink/ink414.xml"/><Relationship Id="rId34" Type="http://schemas.openxmlformats.org/officeDocument/2006/relationships/image" Target="../media/image176.png"/><Relationship Id="rId42" Type="http://schemas.openxmlformats.org/officeDocument/2006/relationships/image" Target="../media/image186.png"/><Relationship Id="rId47" Type="http://schemas.openxmlformats.org/officeDocument/2006/relationships/customXml" Target="../ink/ink427.xml"/><Relationship Id="rId50" Type="http://schemas.openxmlformats.org/officeDocument/2006/relationships/image" Target="../media/image190.png"/><Relationship Id="rId55" Type="http://schemas.openxmlformats.org/officeDocument/2006/relationships/customXml" Target="../ink/ink431.xml"/><Relationship Id="rId7" Type="http://schemas.openxmlformats.org/officeDocument/2006/relationships/customXml" Target="../ink/ink407.xml"/><Relationship Id="rId2" Type="http://schemas.openxmlformats.org/officeDocument/2006/relationships/image" Target="../media/image160.png"/><Relationship Id="rId16" Type="http://schemas.openxmlformats.org/officeDocument/2006/relationships/image" Target="../media/image167.png"/><Relationship Id="rId29" Type="http://schemas.openxmlformats.org/officeDocument/2006/relationships/customXml" Target="../ink/ink418.xml"/><Relationship Id="rId11" Type="http://schemas.openxmlformats.org/officeDocument/2006/relationships/customXml" Target="../ink/ink409.xml"/><Relationship Id="rId24" Type="http://schemas.openxmlformats.org/officeDocument/2006/relationships/image" Target="../media/image171.png"/><Relationship Id="rId32" Type="http://schemas.openxmlformats.org/officeDocument/2006/relationships/image" Target="../media/image175.png"/><Relationship Id="rId37" Type="http://schemas.openxmlformats.org/officeDocument/2006/relationships/customXml" Target="../ink/ink422.xml"/><Relationship Id="rId40" Type="http://schemas.openxmlformats.org/officeDocument/2006/relationships/image" Target="../media/image185.png"/><Relationship Id="rId45" Type="http://schemas.openxmlformats.org/officeDocument/2006/relationships/customXml" Target="../ink/ink426.xml"/><Relationship Id="rId53" Type="http://schemas.openxmlformats.org/officeDocument/2006/relationships/customXml" Target="../ink/ink430.xml"/><Relationship Id="rId58" Type="http://schemas.openxmlformats.org/officeDocument/2006/relationships/image" Target="../media/image194.png"/><Relationship Id="rId5" Type="http://schemas.openxmlformats.org/officeDocument/2006/relationships/customXml" Target="../ink/ink406.xml"/><Relationship Id="rId61" Type="http://schemas.openxmlformats.org/officeDocument/2006/relationships/customXml" Target="../ink/ink434.xml"/><Relationship Id="rId19" Type="http://schemas.openxmlformats.org/officeDocument/2006/relationships/customXml" Target="../ink/ink413.xml"/><Relationship Id="rId14" Type="http://schemas.openxmlformats.org/officeDocument/2006/relationships/image" Target="../media/image166.png"/><Relationship Id="rId22" Type="http://schemas.openxmlformats.org/officeDocument/2006/relationships/image" Target="../media/image170.png"/><Relationship Id="rId27" Type="http://schemas.openxmlformats.org/officeDocument/2006/relationships/customXml" Target="../ink/ink417.xml"/><Relationship Id="rId30" Type="http://schemas.openxmlformats.org/officeDocument/2006/relationships/image" Target="../media/image174.png"/><Relationship Id="rId35" Type="http://schemas.openxmlformats.org/officeDocument/2006/relationships/customXml" Target="../ink/ink421.xml"/><Relationship Id="rId43" Type="http://schemas.openxmlformats.org/officeDocument/2006/relationships/customXml" Target="../ink/ink425.xml"/><Relationship Id="rId48" Type="http://schemas.openxmlformats.org/officeDocument/2006/relationships/image" Target="../media/image189.png"/><Relationship Id="rId56" Type="http://schemas.openxmlformats.org/officeDocument/2006/relationships/image" Target="../media/image193.png"/><Relationship Id="rId8" Type="http://schemas.openxmlformats.org/officeDocument/2006/relationships/image" Target="../media/image163.png"/><Relationship Id="rId51" Type="http://schemas.openxmlformats.org/officeDocument/2006/relationships/customXml" Target="../ink/ink429.xml"/><Relationship Id="rId3" Type="http://schemas.openxmlformats.org/officeDocument/2006/relationships/customXml" Target="../ink/ink405.xml"/><Relationship Id="rId12" Type="http://schemas.openxmlformats.org/officeDocument/2006/relationships/image" Target="../media/image165.png"/><Relationship Id="rId17" Type="http://schemas.openxmlformats.org/officeDocument/2006/relationships/customXml" Target="../ink/ink412.xml"/><Relationship Id="rId25" Type="http://schemas.openxmlformats.org/officeDocument/2006/relationships/customXml" Target="../ink/ink416.xml"/><Relationship Id="rId33" Type="http://schemas.openxmlformats.org/officeDocument/2006/relationships/customXml" Target="../ink/ink420.xml"/><Relationship Id="rId38" Type="http://schemas.openxmlformats.org/officeDocument/2006/relationships/image" Target="../media/image178.png"/><Relationship Id="rId46" Type="http://schemas.openxmlformats.org/officeDocument/2006/relationships/image" Target="../media/image188.png"/><Relationship Id="rId59" Type="http://schemas.openxmlformats.org/officeDocument/2006/relationships/customXml" Target="../ink/ink433.xml"/><Relationship Id="rId20" Type="http://schemas.openxmlformats.org/officeDocument/2006/relationships/image" Target="../media/image169.png"/><Relationship Id="rId41" Type="http://schemas.openxmlformats.org/officeDocument/2006/relationships/customXml" Target="../ink/ink424.xml"/><Relationship Id="rId54" Type="http://schemas.openxmlformats.org/officeDocument/2006/relationships/image" Target="../media/image192.png"/><Relationship Id="rId6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5" Type="http://schemas.openxmlformats.org/officeDocument/2006/relationships/customXml" Target="../ink/ink411.xml"/><Relationship Id="rId23" Type="http://schemas.openxmlformats.org/officeDocument/2006/relationships/customXml" Target="../ink/ink415.xml"/><Relationship Id="rId28" Type="http://schemas.openxmlformats.org/officeDocument/2006/relationships/image" Target="../media/image173.png"/><Relationship Id="rId36" Type="http://schemas.openxmlformats.org/officeDocument/2006/relationships/image" Target="../media/image177.png"/><Relationship Id="rId49" Type="http://schemas.openxmlformats.org/officeDocument/2006/relationships/customXml" Target="../ink/ink428.xml"/><Relationship Id="rId57" Type="http://schemas.openxmlformats.org/officeDocument/2006/relationships/customXml" Target="../ink/ink432.xml"/><Relationship Id="rId10" Type="http://schemas.openxmlformats.org/officeDocument/2006/relationships/image" Target="../media/image164.png"/><Relationship Id="rId31" Type="http://schemas.openxmlformats.org/officeDocument/2006/relationships/customXml" Target="../ink/ink419.xml"/><Relationship Id="rId44" Type="http://schemas.openxmlformats.org/officeDocument/2006/relationships/image" Target="../media/image187.png"/><Relationship Id="rId52" Type="http://schemas.openxmlformats.org/officeDocument/2006/relationships/image" Target="../media/image191.png"/><Relationship Id="rId60" Type="http://schemas.openxmlformats.org/officeDocument/2006/relationships/image" Target="../media/image195.png"/><Relationship Id="rId4" Type="http://schemas.openxmlformats.org/officeDocument/2006/relationships/image" Target="../media/image161.png"/><Relationship Id="rId9" Type="http://schemas.openxmlformats.org/officeDocument/2006/relationships/customXml" Target="../ink/ink40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0.xml"/><Relationship Id="rId18" Type="http://schemas.openxmlformats.org/officeDocument/2006/relationships/image" Target="../media/image204.png"/><Relationship Id="rId26" Type="http://schemas.openxmlformats.org/officeDocument/2006/relationships/image" Target="../media/image208.png"/><Relationship Id="rId39" Type="http://schemas.openxmlformats.org/officeDocument/2006/relationships/customXml" Target="../ink/ink453.xml"/><Relationship Id="rId21" Type="http://schemas.openxmlformats.org/officeDocument/2006/relationships/customXml" Target="../ink/ink444.xml"/><Relationship Id="rId34" Type="http://schemas.openxmlformats.org/officeDocument/2006/relationships/image" Target="../media/image212.png"/><Relationship Id="rId42" Type="http://schemas.openxmlformats.org/officeDocument/2006/relationships/image" Target="../media/image216.png"/><Relationship Id="rId7" Type="http://schemas.openxmlformats.org/officeDocument/2006/relationships/customXml" Target="../ink/ink437.xml"/><Relationship Id="rId2" Type="http://schemas.openxmlformats.org/officeDocument/2006/relationships/image" Target="../media/image160.png"/><Relationship Id="rId16" Type="http://schemas.openxmlformats.org/officeDocument/2006/relationships/image" Target="../media/image203.png"/><Relationship Id="rId20" Type="http://schemas.openxmlformats.org/officeDocument/2006/relationships/image" Target="../media/image205.png"/><Relationship Id="rId29" Type="http://schemas.openxmlformats.org/officeDocument/2006/relationships/customXml" Target="../ink/ink448.xml"/><Relationship Id="rId41" Type="http://schemas.openxmlformats.org/officeDocument/2006/relationships/customXml" Target="../ink/ink4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11" Type="http://schemas.openxmlformats.org/officeDocument/2006/relationships/customXml" Target="../ink/ink439.xml"/><Relationship Id="rId24" Type="http://schemas.openxmlformats.org/officeDocument/2006/relationships/image" Target="../media/image207.png"/><Relationship Id="rId32" Type="http://schemas.openxmlformats.org/officeDocument/2006/relationships/image" Target="../media/image211.png"/><Relationship Id="rId37" Type="http://schemas.openxmlformats.org/officeDocument/2006/relationships/customXml" Target="../ink/ink452.xml"/><Relationship Id="rId40" Type="http://schemas.openxmlformats.org/officeDocument/2006/relationships/image" Target="../media/image215.png"/><Relationship Id="rId5" Type="http://schemas.openxmlformats.org/officeDocument/2006/relationships/customXml" Target="../ink/ink436.xml"/><Relationship Id="rId15" Type="http://schemas.openxmlformats.org/officeDocument/2006/relationships/customXml" Target="../ink/ink441.xml"/><Relationship Id="rId23" Type="http://schemas.openxmlformats.org/officeDocument/2006/relationships/customXml" Target="../ink/ink445.xml"/><Relationship Id="rId28" Type="http://schemas.openxmlformats.org/officeDocument/2006/relationships/image" Target="../media/image209.png"/><Relationship Id="rId36" Type="http://schemas.openxmlformats.org/officeDocument/2006/relationships/image" Target="../media/image213.png"/><Relationship Id="rId10" Type="http://schemas.openxmlformats.org/officeDocument/2006/relationships/image" Target="../media/image200.png"/><Relationship Id="rId19" Type="http://schemas.openxmlformats.org/officeDocument/2006/relationships/customXml" Target="../ink/ink443.xml"/><Relationship Id="rId31" Type="http://schemas.openxmlformats.org/officeDocument/2006/relationships/customXml" Target="../ink/ink449.xml"/><Relationship Id="rId44" Type="http://schemas.openxmlformats.org/officeDocument/2006/relationships/image" Target="../media/image217.png"/><Relationship Id="rId4" Type="http://schemas.openxmlformats.org/officeDocument/2006/relationships/image" Target="../media/image197.png"/><Relationship Id="rId9" Type="http://schemas.openxmlformats.org/officeDocument/2006/relationships/customXml" Target="../ink/ink438.xml"/><Relationship Id="rId14" Type="http://schemas.openxmlformats.org/officeDocument/2006/relationships/image" Target="../media/image202.png"/><Relationship Id="rId22" Type="http://schemas.openxmlformats.org/officeDocument/2006/relationships/image" Target="../media/image206.png"/><Relationship Id="rId27" Type="http://schemas.openxmlformats.org/officeDocument/2006/relationships/customXml" Target="../ink/ink447.xml"/><Relationship Id="rId30" Type="http://schemas.openxmlformats.org/officeDocument/2006/relationships/image" Target="../media/image210.png"/><Relationship Id="rId35" Type="http://schemas.openxmlformats.org/officeDocument/2006/relationships/customXml" Target="../ink/ink451.xml"/><Relationship Id="rId43" Type="http://schemas.openxmlformats.org/officeDocument/2006/relationships/customXml" Target="../ink/ink455.xml"/><Relationship Id="rId8" Type="http://schemas.openxmlformats.org/officeDocument/2006/relationships/image" Target="../media/image199.png"/><Relationship Id="rId3" Type="http://schemas.openxmlformats.org/officeDocument/2006/relationships/customXml" Target="../ink/ink435.xml"/><Relationship Id="rId12" Type="http://schemas.openxmlformats.org/officeDocument/2006/relationships/image" Target="../media/image201.png"/><Relationship Id="rId17" Type="http://schemas.openxmlformats.org/officeDocument/2006/relationships/customXml" Target="../ink/ink442.xml"/><Relationship Id="rId25" Type="http://schemas.openxmlformats.org/officeDocument/2006/relationships/customXml" Target="../ink/ink446.xml"/><Relationship Id="rId33" Type="http://schemas.openxmlformats.org/officeDocument/2006/relationships/customXml" Target="../ink/ink450.xml"/><Relationship Id="rId38" Type="http://schemas.openxmlformats.org/officeDocument/2006/relationships/image" Target="../media/image214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0.png"/><Relationship Id="rId21" Type="http://schemas.openxmlformats.org/officeDocument/2006/relationships/customXml" Target="../ink/ink465.xml"/><Relationship Id="rId42" Type="http://schemas.openxmlformats.org/officeDocument/2006/relationships/image" Target="../media/image238.png"/><Relationship Id="rId47" Type="http://schemas.openxmlformats.org/officeDocument/2006/relationships/customXml" Target="../ink/ink478.xml"/><Relationship Id="rId63" Type="http://schemas.openxmlformats.org/officeDocument/2006/relationships/customXml" Target="../ink/ink486.xml"/><Relationship Id="rId68" Type="http://schemas.openxmlformats.org/officeDocument/2006/relationships/image" Target="../media/image251.png"/><Relationship Id="rId2" Type="http://schemas.openxmlformats.org/officeDocument/2006/relationships/image" Target="../media/image218.png"/><Relationship Id="rId16" Type="http://schemas.openxmlformats.org/officeDocument/2006/relationships/image" Target="../media/image225.png"/><Relationship Id="rId29" Type="http://schemas.openxmlformats.org/officeDocument/2006/relationships/customXml" Target="../ink/ink469.xml"/><Relationship Id="rId11" Type="http://schemas.openxmlformats.org/officeDocument/2006/relationships/customXml" Target="../ink/ink460.xml"/><Relationship Id="rId24" Type="http://schemas.openxmlformats.org/officeDocument/2006/relationships/image" Target="../media/image229.png"/><Relationship Id="rId32" Type="http://schemas.openxmlformats.org/officeDocument/2006/relationships/image" Target="../media/image233.png"/><Relationship Id="rId37" Type="http://schemas.openxmlformats.org/officeDocument/2006/relationships/customXml" Target="../ink/ink473.xml"/><Relationship Id="rId40" Type="http://schemas.openxmlformats.org/officeDocument/2006/relationships/image" Target="../media/image237.png"/><Relationship Id="rId45" Type="http://schemas.openxmlformats.org/officeDocument/2006/relationships/customXml" Target="../ink/ink477.xml"/><Relationship Id="rId53" Type="http://schemas.openxmlformats.org/officeDocument/2006/relationships/customXml" Target="../ink/ink481.xml"/><Relationship Id="rId58" Type="http://schemas.openxmlformats.org/officeDocument/2006/relationships/image" Target="../media/image246.png"/><Relationship Id="rId66" Type="http://schemas.openxmlformats.org/officeDocument/2006/relationships/image" Target="../media/image250.png"/><Relationship Id="rId74" Type="http://schemas.openxmlformats.org/officeDocument/2006/relationships/image" Target="../media/image254.png"/><Relationship Id="rId5" Type="http://schemas.openxmlformats.org/officeDocument/2006/relationships/customXml" Target="../ink/ink457.xml"/><Relationship Id="rId61" Type="http://schemas.openxmlformats.org/officeDocument/2006/relationships/customXml" Target="../ink/ink485.xml"/><Relationship Id="rId19" Type="http://schemas.openxmlformats.org/officeDocument/2006/relationships/customXml" Target="../ink/ink464.xml"/><Relationship Id="rId14" Type="http://schemas.openxmlformats.org/officeDocument/2006/relationships/image" Target="../media/image224.png"/><Relationship Id="rId22" Type="http://schemas.openxmlformats.org/officeDocument/2006/relationships/image" Target="../media/image228.png"/><Relationship Id="rId27" Type="http://schemas.openxmlformats.org/officeDocument/2006/relationships/customXml" Target="../ink/ink468.xml"/><Relationship Id="rId30" Type="http://schemas.openxmlformats.org/officeDocument/2006/relationships/image" Target="../media/image232.png"/><Relationship Id="rId35" Type="http://schemas.openxmlformats.org/officeDocument/2006/relationships/customXml" Target="../ink/ink472.xml"/><Relationship Id="rId43" Type="http://schemas.openxmlformats.org/officeDocument/2006/relationships/customXml" Target="../ink/ink476.xml"/><Relationship Id="rId48" Type="http://schemas.openxmlformats.org/officeDocument/2006/relationships/image" Target="../media/image241.png"/><Relationship Id="rId56" Type="http://schemas.openxmlformats.org/officeDocument/2006/relationships/image" Target="../media/image245.png"/><Relationship Id="rId64" Type="http://schemas.openxmlformats.org/officeDocument/2006/relationships/image" Target="../media/image249.png"/><Relationship Id="rId69" Type="http://schemas.openxmlformats.org/officeDocument/2006/relationships/customXml" Target="../ink/ink489.xml"/><Relationship Id="rId8" Type="http://schemas.openxmlformats.org/officeDocument/2006/relationships/image" Target="../media/image221.png"/><Relationship Id="rId51" Type="http://schemas.openxmlformats.org/officeDocument/2006/relationships/customXml" Target="../ink/ink480.xml"/><Relationship Id="rId72" Type="http://schemas.openxmlformats.org/officeDocument/2006/relationships/image" Target="../media/image253.png"/><Relationship Id="rId3" Type="http://schemas.openxmlformats.org/officeDocument/2006/relationships/customXml" Target="../ink/ink456.xml"/><Relationship Id="rId12" Type="http://schemas.openxmlformats.org/officeDocument/2006/relationships/image" Target="../media/image223.png"/><Relationship Id="rId17" Type="http://schemas.openxmlformats.org/officeDocument/2006/relationships/customXml" Target="../ink/ink463.xml"/><Relationship Id="rId25" Type="http://schemas.openxmlformats.org/officeDocument/2006/relationships/customXml" Target="../ink/ink467.xml"/><Relationship Id="rId33" Type="http://schemas.openxmlformats.org/officeDocument/2006/relationships/customXml" Target="../ink/ink471.xml"/><Relationship Id="rId38" Type="http://schemas.openxmlformats.org/officeDocument/2006/relationships/image" Target="../media/image236.png"/><Relationship Id="rId46" Type="http://schemas.openxmlformats.org/officeDocument/2006/relationships/image" Target="../media/image240.png"/><Relationship Id="rId59" Type="http://schemas.openxmlformats.org/officeDocument/2006/relationships/customXml" Target="../ink/ink484.xml"/><Relationship Id="rId67" Type="http://schemas.openxmlformats.org/officeDocument/2006/relationships/customXml" Target="../ink/ink488.xml"/><Relationship Id="rId20" Type="http://schemas.openxmlformats.org/officeDocument/2006/relationships/image" Target="../media/image227.png"/><Relationship Id="rId41" Type="http://schemas.openxmlformats.org/officeDocument/2006/relationships/customXml" Target="../ink/ink475.xml"/><Relationship Id="rId54" Type="http://schemas.openxmlformats.org/officeDocument/2006/relationships/image" Target="../media/image244.png"/><Relationship Id="rId62" Type="http://schemas.openxmlformats.org/officeDocument/2006/relationships/image" Target="../media/image248.png"/><Relationship Id="rId70" Type="http://schemas.openxmlformats.org/officeDocument/2006/relationships/image" Target="../media/image252.png"/><Relationship Id="rId75" Type="http://schemas.openxmlformats.org/officeDocument/2006/relationships/customXml" Target="../ink/ink49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15" Type="http://schemas.openxmlformats.org/officeDocument/2006/relationships/customXml" Target="../ink/ink462.xml"/><Relationship Id="rId23" Type="http://schemas.openxmlformats.org/officeDocument/2006/relationships/customXml" Target="../ink/ink466.xml"/><Relationship Id="rId28" Type="http://schemas.openxmlformats.org/officeDocument/2006/relationships/image" Target="../media/image231.png"/><Relationship Id="rId36" Type="http://schemas.openxmlformats.org/officeDocument/2006/relationships/image" Target="../media/image235.png"/><Relationship Id="rId49" Type="http://schemas.openxmlformats.org/officeDocument/2006/relationships/customXml" Target="../ink/ink479.xml"/><Relationship Id="rId57" Type="http://schemas.openxmlformats.org/officeDocument/2006/relationships/customXml" Target="../ink/ink483.xml"/><Relationship Id="rId10" Type="http://schemas.openxmlformats.org/officeDocument/2006/relationships/image" Target="../media/image222.png"/><Relationship Id="rId31" Type="http://schemas.openxmlformats.org/officeDocument/2006/relationships/customXml" Target="../ink/ink470.xml"/><Relationship Id="rId44" Type="http://schemas.openxmlformats.org/officeDocument/2006/relationships/image" Target="../media/image239.png"/><Relationship Id="rId52" Type="http://schemas.openxmlformats.org/officeDocument/2006/relationships/image" Target="../media/image243.png"/><Relationship Id="rId60" Type="http://schemas.openxmlformats.org/officeDocument/2006/relationships/image" Target="../media/image247.png"/><Relationship Id="rId65" Type="http://schemas.openxmlformats.org/officeDocument/2006/relationships/customXml" Target="../ink/ink487.xml"/><Relationship Id="rId73" Type="http://schemas.openxmlformats.org/officeDocument/2006/relationships/customXml" Target="../ink/ink491.xml"/><Relationship Id="rId4" Type="http://schemas.openxmlformats.org/officeDocument/2006/relationships/image" Target="../media/image219.png"/><Relationship Id="rId9" Type="http://schemas.openxmlformats.org/officeDocument/2006/relationships/customXml" Target="../ink/ink459.xml"/><Relationship Id="rId13" Type="http://schemas.openxmlformats.org/officeDocument/2006/relationships/customXml" Target="../ink/ink461.xml"/><Relationship Id="rId18" Type="http://schemas.openxmlformats.org/officeDocument/2006/relationships/image" Target="../media/image226.png"/><Relationship Id="rId39" Type="http://schemas.openxmlformats.org/officeDocument/2006/relationships/customXml" Target="../ink/ink474.xml"/><Relationship Id="rId34" Type="http://schemas.openxmlformats.org/officeDocument/2006/relationships/image" Target="../media/image234.png"/><Relationship Id="rId50" Type="http://schemas.openxmlformats.org/officeDocument/2006/relationships/image" Target="../media/image242.png"/><Relationship Id="rId55" Type="http://schemas.openxmlformats.org/officeDocument/2006/relationships/customXml" Target="../ink/ink482.xml"/><Relationship Id="rId76" Type="http://schemas.openxmlformats.org/officeDocument/2006/relationships/image" Target="../media/image255.png"/><Relationship Id="rId7" Type="http://schemas.openxmlformats.org/officeDocument/2006/relationships/customXml" Target="../ink/ink458.xml"/><Relationship Id="rId71" Type="http://schemas.openxmlformats.org/officeDocument/2006/relationships/customXml" Target="../ink/ink490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7.png"/><Relationship Id="rId117" Type="http://schemas.openxmlformats.org/officeDocument/2006/relationships/customXml" Target="../ink/ink550.xml"/><Relationship Id="rId21" Type="http://schemas.openxmlformats.org/officeDocument/2006/relationships/customXml" Target="../ink/ink502.xml"/><Relationship Id="rId42" Type="http://schemas.openxmlformats.org/officeDocument/2006/relationships/image" Target="../media/image275.png"/><Relationship Id="rId47" Type="http://schemas.openxmlformats.org/officeDocument/2006/relationships/customXml" Target="../ink/ink515.xml"/><Relationship Id="rId63" Type="http://schemas.openxmlformats.org/officeDocument/2006/relationships/customXml" Target="../ink/ink523.xml"/><Relationship Id="rId68" Type="http://schemas.openxmlformats.org/officeDocument/2006/relationships/image" Target="../media/image288.png"/><Relationship Id="rId84" Type="http://schemas.openxmlformats.org/officeDocument/2006/relationships/image" Target="../media/image296.png"/><Relationship Id="rId89" Type="http://schemas.openxmlformats.org/officeDocument/2006/relationships/customXml" Target="../ink/ink536.xml"/><Relationship Id="rId112" Type="http://schemas.openxmlformats.org/officeDocument/2006/relationships/image" Target="../media/image310.png"/><Relationship Id="rId16" Type="http://schemas.openxmlformats.org/officeDocument/2006/relationships/image" Target="../media/image262.png"/><Relationship Id="rId107" Type="http://schemas.openxmlformats.org/officeDocument/2006/relationships/customXml" Target="../ink/ink545.xml"/><Relationship Id="rId11" Type="http://schemas.openxmlformats.org/officeDocument/2006/relationships/customXml" Target="../ink/ink497.xml"/><Relationship Id="rId32" Type="http://schemas.openxmlformats.org/officeDocument/2006/relationships/image" Target="../media/image270.png"/><Relationship Id="rId37" Type="http://schemas.openxmlformats.org/officeDocument/2006/relationships/customXml" Target="../ink/ink510.xml"/><Relationship Id="rId53" Type="http://schemas.openxmlformats.org/officeDocument/2006/relationships/customXml" Target="../ink/ink518.xml"/><Relationship Id="rId58" Type="http://schemas.openxmlformats.org/officeDocument/2006/relationships/image" Target="../media/image283.png"/><Relationship Id="rId74" Type="http://schemas.openxmlformats.org/officeDocument/2006/relationships/image" Target="../media/image291.png"/><Relationship Id="rId79" Type="http://schemas.openxmlformats.org/officeDocument/2006/relationships/customXml" Target="../ink/ink531.xml"/><Relationship Id="rId102" Type="http://schemas.openxmlformats.org/officeDocument/2006/relationships/image" Target="../media/image305.png"/><Relationship Id="rId123" Type="http://schemas.openxmlformats.org/officeDocument/2006/relationships/customXml" Target="../ink/ink553.xml"/><Relationship Id="rId5" Type="http://schemas.openxmlformats.org/officeDocument/2006/relationships/customXml" Target="../ink/ink494.xml"/><Relationship Id="rId90" Type="http://schemas.openxmlformats.org/officeDocument/2006/relationships/image" Target="../media/image299.png"/><Relationship Id="rId95" Type="http://schemas.openxmlformats.org/officeDocument/2006/relationships/customXml" Target="../ink/ink539.xml"/><Relationship Id="rId22" Type="http://schemas.openxmlformats.org/officeDocument/2006/relationships/image" Target="../media/image265.png"/><Relationship Id="rId27" Type="http://schemas.openxmlformats.org/officeDocument/2006/relationships/customXml" Target="../ink/ink505.xml"/><Relationship Id="rId43" Type="http://schemas.openxmlformats.org/officeDocument/2006/relationships/customXml" Target="../ink/ink513.xml"/><Relationship Id="rId48" Type="http://schemas.openxmlformats.org/officeDocument/2006/relationships/image" Target="../media/image278.png"/><Relationship Id="rId64" Type="http://schemas.openxmlformats.org/officeDocument/2006/relationships/image" Target="../media/image286.png"/><Relationship Id="rId69" Type="http://schemas.openxmlformats.org/officeDocument/2006/relationships/customXml" Target="../ink/ink526.xml"/><Relationship Id="rId113" Type="http://schemas.openxmlformats.org/officeDocument/2006/relationships/customXml" Target="../ink/ink548.xml"/><Relationship Id="rId118" Type="http://schemas.openxmlformats.org/officeDocument/2006/relationships/image" Target="../media/image313.png"/><Relationship Id="rId80" Type="http://schemas.openxmlformats.org/officeDocument/2006/relationships/image" Target="../media/image294.png"/><Relationship Id="rId85" Type="http://schemas.openxmlformats.org/officeDocument/2006/relationships/customXml" Target="../ink/ink534.xml"/><Relationship Id="rId12" Type="http://schemas.openxmlformats.org/officeDocument/2006/relationships/image" Target="../media/image260.png"/><Relationship Id="rId17" Type="http://schemas.openxmlformats.org/officeDocument/2006/relationships/customXml" Target="../ink/ink500.xml"/><Relationship Id="rId33" Type="http://schemas.openxmlformats.org/officeDocument/2006/relationships/customXml" Target="../ink/ink508.xml"/><Relationship Id="rId38" Type="http://schemas.openxmlformats.org/officeDocument/2006/relationships/image" Target="../media/image273.png"/><Relationship Id="rId59" Type="http://schemas.openxmlformats.org/officeDocument/2006/relationships/customXml" Target="../ink/ink521.xml"/><Relationship Id="rId103" Type="http://schemas.openxmlformats.org/officeDocument/2006/relationships/customXml" Target="../ink/ink543.xml"/><Relationship Id="rId108" Type="http://schemas.openxmlformats.org/officeDocument/2006/relationships/image" Target="../media/image308.png"/><Relationship Id="rId124" Type="http://schemas.openxmlformats.org/officeDocument/2006/relationships/image" Target="../media/image316.png"/><Relationship Id="rId54" Type="http://schemas.openxmlformats.org/officeDocument/2006/relationships/image" Target="../media/image281.png"/><Relationship Id="rId70" Type="http://schemas.openxmlformats.org/officeDocument/2006/relationships/image" Target="../media/image289.png"/><Relationship Id="rId75" Type="http://schemas.openxmlformats.org/officeDocument/2006/relationships/customXml" Target="../ink/ink529.xml"/><Relationship Id="rId91" Type="http://schemas.openxmlformats.org/officeDocument/2006/relationships/customXml" Target="../ink/ink537.xml"/><Relationship Id="rId96" Type="http://schemas.openxmlformats.org/officeDocument/2006/relationships/image" Target="../media/image3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7.png"/><Relationship Id="rId23" Type="http://schemas.openxmlformats.org/officeDocument/2006/relationships/customXml" Target="../ink/ink503.xml"/><Relationship Id="rId28" Type="http://schemas.openxmlformats.org/officeDocument/2006/relationships/image" Target="../media/image268.png"/><Relationship Id="rId49" Type="http://schemas.openxmlformats.org/officeDocument/2006/relationships/customXml" Target="../ink/ink516.xml"/><Relationship Id="rId114" Type="http://schemas.openxmlformats.org/officeDocument/2006/relationships/image" Target="../media/image311.png"/><Relationship Id="rId119" Type="http://schemas.openxmlformats.org/officeDocument/2006/relationships/customXml" Target="../ink/ink551.xml"/><Relationship Id="rId44" Type="http://schemas.openxmlformats.org/officeDocument/2006/relationships/image" Target="../media/image276.png"/><Relationship Id="rId60" Type="http://schemas.openxmlformats.org/officeDocument/2006/relationships/image" Target="../media/image284.png"/><Relationship Id="rId65" Type="http://schemas.openxmlformats.org/officeDocument/2006/relationships/customXml" Target="../ink/ink524.xml"/><Relationship Id="rId81" Type="http://schemas.openxmlformats.org/officeDocument/2006/relationships/customXml" Target="../ink/ink532.xml"/><Relationship Id="rId86" Type="http://schemas.openxmlformats.org/officeDocument/2006/relationships/image" Target="../media/image297.png"/><Relationship Id="rId4" Type="http://schemas.openxmlformats.org/officeDocument/2006/relationships/image" Target="../media/image256.png"/><Relationship Id="rId9" Type="http://schemas.openxmlformats.org/officeDocument/2006/relationships/customXml" Target="../ink/ink496.xml"/><Relationship Id="rId13" Type="http://schemas.openxmlformats.org/officeDocument/2006/relationships/customXml" Target="../ink/ink498.xml"/><Relationship Id="rId18" Type="http://schemas.openxmlformats.org/officeDocument/2006/relationships/image" Target="../media/image263.png"/><Relationship Id="rId39" Type="http://schemas.openxmlformats.org/officeDocument/2006/relationships/customXml" Target="../ink/ink511.xml"/><Relationship Id="rId109" Type="http://schemas.openxmlformats.org/officeDocument/2006/relationships/customXml" Target="../ink/ink546.xml"/><Relationship Id="rId34" Type="http://schemas.openxmlformats.org/officeDocument/2006/relationships/image" Target="../media/image271.png"/><Relationship Id="rId50" Type="http://schemas.openxmlformats.org/officeDocument/2006/relationships/image" Target="../media/image279.png"/><Relationship Id="rId55" Type="http://schemas.openxmlformats.org/officeDocument/2006/relationships/customXml" Target="../ink/ink519.xml"/><Relationship Id="rId76" Type="http://schemas.openxmlformats.org/officeDocument/2006/relationships/image" Target="../media/image292.png"/><Relationship Id="rId97" Type="http://schemas.openxmlformats.org/officeDocument/2006/relationships/customXml" Target="../ink/ink540.xml"/><Relationship Id="rId104" Type="http://schemas.openxmlformats.org/officeDocument/2006/relationships/image" Target="../media/image306.png"/><Relationship Id="rId120" Type="http://schemas.openxmlformats.org/officeDocument/2006/relationships/image" Target="../media/image314.png"/><Relationship Id="rId7" Type="http://schemas.openxmlformats.org/officeDocument/2006/relationships/customXml" Target="../ink/ink495.xml"/><Relationship Id="rId71" Type="http://schemas.openxmlformats.org/officeDocument/2006/relationships/customXml" Target="../ink/ink527.xml"/><Relationship Id="rId92" Type="http://schemas.openxmlformats.org/officeDocument/2006/relationships/image" Target="../media/image300.png"/><Relationship Id="rId2" Type="http://schemas.openxmlformats.org/officeDocument/2006/relationships/image" Target="../media/image160.png"/><Relationship Id="rId29" Type="http://schemas.openxmlformats.org/officeDocument/2006/relationships/customXml" Target="../ink/ink506.xml"/><Relationship Id="rId24" Type="http://schemas.openxmlformats.org/officeDocument/2006/relationships/image" Target="../media/image266.png"/><Relationship Id="rId40" Type="http://schemas.openxmlformats.org/officeDocument/2006/relationships/image" Target="../media/image274.png"/><Relationship Id="rId45" Type="http://schemas.openxmlformats.org/officeDocument/2006/relationships/customXml" Target="../ink/ink514.xml"/><Relationship Id="rId66" Type="http://schemas.openxmlformats.org/officeDocument/2006/relationships/image" Target="../media/image287.png"/><Relationship Id="rId87" Type="http://schemas.openxmlformats.org/officeDocument/2006/relationships/customXml" Target="../ink/ink535.xml"/><Relationship Id="rId110" Type="http://schemas.openxmlformats.org/officeDocument/2006/relationships/image" Target="../media/image309.png"/><Relationship Id="rId115" Type="http://schemas.openxmlformats.org/officeDocument/2006/relationships/customXml" Target="../ink/ink549.xml"/><Relationship Id="rId61" Type="http://schemas.openxmlformats.org/officeDocument/2006/relationships/customXml" Target="../ink/ink522.xml"/><Relationship Id="rId82" Type="http://schemas.openxmlformats.org/officeDocument/2006/relationships/image" Target="../media/image295.png"/><Relationship Id="rId19" Type="http://schemas.openxmlformats.org/officeDocument/2006/relationships/customXml" Target="../ink/ink501.xml"/><Relationship Id="rId14" Type="http://schemas.openxmlformats.org/officeDocument/2006/relationships/image" Target="../media/image261.png"/><Relationship Id="rId30" Type="http://schemas.openxmlformats.org/officeDocument/2006/relationships/image" Target="../media/image269.png"/><Relationship Id="rId35" Type="http://schemas.openxmlformats.org/officeDocument/2006/relationships/customXml" Target="../ink/ink509.xml"/><Relationship Id="rId56" Type="http://schemas.openxmlformats.org/officeDocument/2006/relationships/image" Target="../media/image282.png"/><Relationship Id="rId77" Type="http://schemas.openxmlformats.org/officeDocument/2006/relationships/customXml" Target="../ink/ink530.xml"/><Relationship Id="rId100" Type="http://schemas.openxmlformats.org/officeDocument/2006/relationships/image" Target="../media/image304.png"/><Relationship Id="rId105" Type="http://schemas.openxmlformats.org/officeDocument/2006/relationships/customXml" Target="../ink/ink544.xml"/><Relationship Id="rId8" Type="http://schemas.openxmlformats.org/officeDocument/2006/relationships/image" Target="../media/image258.png"/><Relationship Id="rId51" Type="http://schemas.openxmlformats.org/officeDocument/2006/relationships/customXml" Target="../ink/ink517.xml"/><Relationship Id="rId72" Type="http://schemas.openxmlformats.org/officeDocument/2006/relationships/image" Target="../media/image290.png"/><Relationship Id="rId93" Type="http://schemas.openxmlformats.org/officeDocument/2006/relationships/customXml" Target="../ink/ink538.xml"/><Relationship Id="rId98" Type="http://schemas.openxmlformats.org/officeDocument/2006/relationships/image" Target="../media/image303.png"/><Relationship Id="rId121" Type="http://schemas.openxmlformats.org/officeDocument/2006/relationships/customXml" Target="../ink/ink552.xml"/><Relationship Id="rId3" Type="http://schemas.openxmlformats.org/officeDocument/2006/relationships/customXml" Target="../ink/ink493.xml"/><Relationship Id="rId25" Type="http://schemas.openxmlformats.org/officeDocument/2006/relationships/customXml" Target="../ink/ink504.xml"/><Relationship Id="rId46" Type="http://schemas.openxmlformats.org/officeDocument/2006/relationships/image" Target="../media/image277.png"/><Relationship Id="rId67" Type="http://schemas.openxmlformats.org/officeDocument/2006/relationships/customXml" Target="../ink/ink525.xml"/><Relationship Id="rId116" Type="http://schemas.openxmlformats.org/officeDocument/2006/relationships/image" Target="../media/image312.png"/><Relationship Id="rId20" Type="http://schemas.openxmlformats.org/officeDocument/2006/relationships/image" Target="../media/image264.png"/><Relationship Id="rId41" Type="http://schemas.openxmlformats.org/officeDocument/2006/relationships/customXml" Target="../ink/ink512.xml"/><Relationship Id="rId62" Type="http://schemas.openxmlformats.org/officeDocument/2006/relationships/image" Target="../media/image285.png"/><Relationship Id="rId83" Type="http://schemas.openxmlformats.org/officeDocument/2006/relationships/customXml" Target="../ink/ink533.xml"/><Relationship Id="rId88" Type="http://schemas.openxmlformats.org/officeDocument/2006/relationships/image" Target="../media/image298.png"/><Relationship Id="rId111" Type="http://schemas.openxmlformats.org/officeDocument/2006/relationships/customXml" Target="../ink/ink547.xml"/><Relationship Id="rId15" Type="http://schemas.openxmlformats.org/officeDocument/2006/relationships/customXml" Target="../ink/ink499.xml"/><Relationship Id="rId36" Type="http://schemas.openxmlformats.org/officeDocument/2006/relationships/image" Target="../media/image272.png"/><Relationship Id="rId57" Type="http://schemas.openxmlformats.org/officeDocument/2006/relationships/customXml" Target="../ink/ink520.xml"/><Relationship Id="rId106" Type="http://schemas.openxmlformats.org/officeDocument/2006/relationships/image" Target="../media/image307.png"/><Relationship Id="rId10" Type="http://schemas.openxmlformats.org/officeDocument/2006/relationships/image" Target="../media/image259.png"/><Relationship Id="rId31" Type="http://schemas.openxmlformats.org/officeDocument/2006/relationships/customXml" Target="../ink/ink507.xml"/><Relationship Id="rId52" Type="http://schemas.openxmlformats.org/officeDocument/2006/relationships/image" Target="../media/image280.png"/><Relationship Id="rId73" Type="http://schemas.openxmlformats.org/officeDocument/2006/relationships/customXml" Target="../ink/ink528.xml"/><Relationship Id="rId78" Type="http://schemas.openxmlformats.org/officeDocument/2006/relationships/image" Target="../media/image293.png"/><Relationship Id="rId94" Type="http://schemas.openxmlformats.org/officeDocument/2006/relationships/image" Target="../media/image301.png"/><Relationship Id="rId99" Type="http://schemas.openxmlformats.org/officeDocument/2006/relationships/customXml" Target="../ink/ink541.xml"/><Relationship Id="rId101" Type="http://schemas.openxmlformats.org/officeDocument/2006/relationships/customXml" Target="../ink/ink542.xml"/><Relationship Id="rId122" Type="http://schemas.openxmlformats.org/officeDocument/2006/relationships/image" Target="../media/image31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7.xml"/><Relationship Id="rId13" Type="http://schemas.openxmlformats.org/officeDocument/2006/relationships/image" Target="../media/image322.png"/><Relationship Id="rId18" Type="http://schemas.openxmlformats.org/officeDocument/2006/relationships/customXml" Target="../ink/ink562.xml"/><Relationship Id="rId26" Type="http://schemas.openxmlformats.org/officeDocument/2006/relationships/customXml" Target="../ink/ink566.xml"/><Relationship Id="rId3" Type="http://schemas.openxmlformats.org/officeDocument/2006/relationships/image" Target="../media/image317.png"/><Relationship Id="rId21" Type="http://schemas.openxmlformats.org/officeDocument/2006/relationships/image" Target="../media/image326.png"/><Relationship Id="rId7" Type="http://schemas.openxmlformats.org/officeDocument/2006/relationships/image" Target="../media/image319.png"/><Relationship Id="rId12" Type="http://schemas.openxmlformats.org/officeDocument/2006/relationships/customXml" Target="../ink/ink559.xml"/><Relationship Id="rId17" Type="http://schemas.openxmlformats.org/officeDocument/2006/relationships/image" Target="../media/image324.png"/><Relationship Id="rId25" Type="http://schemas.openxmlformats.org/officeDocument/2006/relationships/image" Target="../media/image328.png"/><Relationship Id="rId2" Type="http://schemas.openxmlformats.org/officeDocument/2006/relationships/customXml" Target="../ink/ink554.xml"/><Relationship Id="rId16" Type="http://schemas.openxmlformats.org/officeDocument/2006/relationships/customXml" Target="../ink/ink561.xml"/><Relationship Id="rId20" Type="http://schemas.openxmlformats.org/officeDocument/2006/relationships/customXml" Target="../ink/ink563.xml"/><Relationship Id="rId29" Type="http://schemas.openxmlformats.org/officeDocument/2006/relationships/image" Target="../media/image3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6.xml"/><Relationship Id="rId11" Type="http://schemas.openxmlformats.org/officeDocument/2006/relationships/image" Target="../media/image321.png"/><Relationship Id="rId24" Type="http://schemas.openxmlformats.org/officeDocument/2006/relationships/customXml" Target="../ink/ink565.xml"/><Relationship Id="rId5" Type="http://schemas.openxmlformats.org/officeDocument/2006/relationships/image" Target="../media/image318.png"/><Relationship Id="rId15" Type="http://schemas.openxmlformats.org/officeDocument/2006/relationships/image" Target="../media/image323.png"/><Relationship Id="rId23" Type="http://schemas.openxmlformats.org/officeDocument/2006/relationships/image" Target="../media/image327.png"/><Relationship Id="rId28" Type="http://schemas.openxmlformats.org/officeDocument/2006/relationships/customXml" Target="../ink/ink567.xml"/><Relationship Id="rId10" Type="http://schemas.openxmlformats.org/officeDocument/2006/relationships/customXml" Target="../ink/ink558.xml"/><Relationship Id="rId19" Type="http://schemas.openxmlformats.org/officeDocument/2006/relationships/image" Target="../media/image325.png"/><Relationship Id="rId4" Type="http://schemas.openxmlformats.org/officeDocument/2006/relationships/customXml" Target="../ink/ink555.xml"/><Relationship Id="rId9" Type="http://schemas.openxmlformats.org/officeDocument/2006/relationships/image" Target="../media/image320.png"/><Relationship Id="rId14" Type="http://schemas.openxmlformats.org/officeDocument/2006/relationships/customXml" Target="../ink/ink560.xml"/><Relationship Id="rId22" Type="http://schemas.openxmlformats.org/officeDocument/2006/relationships/customXml" Target="../ink/ink564.xml"/><Relationship Id="rId27" Type="http://schemas.openxmlformats.org/officeDocument/2006/relationships/image" Target="../media/image329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80.xml"/><Relationship Id="rId21" Type="http://schemas.openxmlformats.org/officeDocument/2006/relationships/image" Target="../media/image340.png"/><Relationship Id="rId42" Type="http://schemas.openxmlformats.org/officeDocument/2006/relationships/customXml" Target="../ink/ink588.xml"/><Relationship Id="rId47" Type="http://schemas.openxmlformats.org/officeDocument/2006/relationships/image" Target="../media/image353.png"/><Relationship Id="rId63" Type="http://schemas.openxmlformats.org/officeDocument/2006/relationships/image" Target="../media/image361.png"/><Relationship Id="rId68" Type="http://schemas.openxmlformats.org/officeDocument/2006/relationships/customXml" Target="../ink/ink601.xml"/><Relationship Id="rId2" Type="http://schemas.openxmlformats.org/officeDocument/2006/relationships/customXml" Target="../ink/ink568.xml"/><Relationship Id="rId16" Type="http://schemas.openxmlformats.org/officeDocument/2006/relationships/customXml" Target="../ink/ink575.xml"/><Relationship Id="rId29" Type="http://schemas.openxmlformats.org/officeDocument/2006/relationships/image" Target="../media/image344.png"/><Relationship Id="rId11" Type="http://schemas.openxmlformats.org/officeDocument/2006/relationships/image" Target="../media/image335.png"/><Relationship Id="rId24" Type="http://schemas.openxmlformats.org/officeDocument/2006/relationships/customXml" Target="../ink/ink579.xml"/><Relationship Id="rId32" Type="http://schemas.openxmlformats.org/officeDocument/2006/relationships/customXml" Target="../ink/ink583.xml"/><Relationship Id="rId37" Type="http://schemas.openxmlformats.org/officeDocument/2006/relationships/image" Target="../media/image348.png"/><Relationship Id="rId40" Type="http://schemas.openxmlformats.org/officeDocument/2006/relationships/customXml" Target="../ink/ink587.xml"/><Relationship Id="rId45" Type="http://schemas.openxmlformats.org/officeDocument/2006/relationships/image" Target="../media/image352.png"/><Relationship Id="rId53" Type="http://schemas.openxmlformats.org/officeDocument/2006/relationships/image" Target="../media/image356.png"/><Relationship Id="rId58" Type="http://schemas.openxmlformats.org/officeDocument/2006/relationships/customXml" Target="../ink/ink596.xml"/><Relationship Id="rId66" Type="http://schemas.openxmlformats.org/officeDocument/2006/relationships/customXml" Target="../ink/ink600.xml"/><Relationship Id="rId74" Type="http://schemas.openxmlformats.org/officeDocument/2006/relationships/customXml" Target="../ink/ink604.xml"/><Relationship Id="rId5" Type="http://schemas.openxmlformats.org/officeDocument/2006/relationships/image" Target="../media/image332.png"/><Relationship Id="rId61" Type="http://schemas.openxmlformats.org/officeDocument/2006/relationships/image" Target="../media/image360.png"/><Relationship Id="rId19" Type="http://schemas.openxmlformats.org/officeDocument/2006/relationships/image" Target="../media/image339.png"/><Relationship Id="rId14" Type="http://schemas.openxmlformats.org/officeDocument/2006/relationships/customXml" Target="../ink/ink574.xml"/><Relationship Id="rId22" Type="http://schemas.openxmlformats.org/officeDocument/2006/relationships/customXml" Target="../ink/ink578.xml"/><Relationship Id="rId27" Type="http://schemas.openxmlformats.org/officeDocument/2006/relationships/image" Target="../media/image343.png"/><Relationship Id="rId30" Type="http://schemas.openxmlformats.org/officeDocument/2006/relationships/customXml" Target="../ink/ink582.xml"/><Relationship Id="rId35" Type="http://schemas.openxmlformats.org/officeDocument/2006/relationships/image" Target="../media/image347.png"/><Relationship Id="rId43" Type="http://schemas.openxmlformats.org/officeDocument/2006/relationships/image" Target="../media/image351.png"/><Relationship Id="rId48" Type="http://schemas.openxmlformats.org/officeDocument/2006/relationships/customXml" Target="../ink/ink591.xml"/><Relationship Id="rId56" Type="http://schemas.openxmlformats.org/officeDocument/2006/relationships/customXml" Target="../ink/ink595.xml"/><Relationship Id="rId64" Type="http://schemas.openxmlformats.org/officeDocument/2006/relationships/customXml" Target="../ink/ink599.xml"/><Relationship Id="rId69" Type="http://schemas.openxmlformats.org/officeDocument/2006/relationships/image" Target="../media/image364.png"/><Relationship Id="rId8" Type="http://schemas.openxmlformats.org/officeDocument/2006/relationships/customXml" Target="../ink/ink571.xml"/><Relationship Id="rId51" Type="http://schemas.openxmlformats.org/officeDocument/2006/relationships/image" Target="../media/image355.png"/><Relationship Id="rId72" Type="http://schemas.openxmlformats.org/officeDocument/2006/relationships/customXml" Target="../ink/ink603.xml"/><Relationship Id="rId3" Type="http://schemas.openxmlformats.org/officeDocument/2006/relationships/image" Target="../media/image331.png"/><Relationship Id="rId12" Type="http://schemas.openxmlformats.org/officeDocument/2006/relationships/customXml" Target="../ink/ink573.xml"/><Relationship Id="rId17" Type="http://schemas.openxmlformats.org/officeDocument/2006/relationships/image" Target="../media/image338.png"/><Relationship Id="rId25" Type="http://schemas.openxmlformats.org/officeDocument/2006/relationships/image" Target="../media/image342.png"/><Relationship Id="rId33" Type="http://schemas.openxmlformats.org/officeDocument/2006/relationships/image" Target="../media/image346.png"/><Relationship Id="rId38" Type="http://schemas.openxmlformats.org/officeDocument/2006/relationships/customXml" Target="../ink/ink586.xml"/><Relationship Id="rId46" Type="http://schemas.openxmlformats.org/officeDocument/2006/relationships/customXml" Target="../ink/ink590.xml"/><Relationship Id="rId59" Type="http://schemas.openxmlformats.org/officeDocument/2006/relationships/image" Target="../media/image359.png"/><Relationship Id="rId67" Type="http://schemas.openxmlformats.org/officeDocument/2006/relationships/image" Target="../media/image363.png"/><Relationship Id="rId20" Type="http://schemas.openxmlformats.org/officeDocument/2006/relationships/customXml" Target="../ink/ink577.xml"/><Relationship Id="rId41" Type="http://schemas.openxmlformats.org/officeDocument/2006/relationships/image" Target="../media/image350.png"/><Relationship Id="rId54" Type="http://schemas.openxmlformats.org/officeDocument/2006/relationships/customXml" Target="../ink/ink594.xml"/><Relationship Id="rId62" Type="http://schemas.openxmlformats.org/officeDocument/2006/relationships/customXml" Target="../ink/ink598.xml"/><Relationship Id="rId70" Type="http://schemas.openxmlformats.org/officeDocument/2006/relationships/customXml" Target="../ink/ink602.xml"/><Relationship Id="rId75" Type="http://schemas.openxmlformats.org/officeDocument/2006/relationships/image" Target="../media/image36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0.xml"/><Relationship Id="rId15" Type="http://schemas.openxmlformats.org/officeDocument/2006/relationships/image" Target="../media/image337.png"/><Relationship Id="rId23" Type="http://schemas.openxmlformats.org/officeDocument/2006/relationships/image" Target="../media/image341.png"/><Relationship Id="rId28" Type="http://schemas.openxmlformats.org/officeDocument/2006/relationships/customXml" Target="../ink/ink581.xml"/><Relationship Id="rId36" Type="http://schemas.openxmlformats.org/officeDocument/2006/relationships/customXml" Target="../ink/ink585.xml"/><Relationship Id="rId49" Type="http://schemas.openxmlformats.org/officeDocument/2006/relationships/image" Target="../media/image354.png"/><Relationship Id="rId57" Type="http://schemas.openxmlformats.org/officeDocument/2006/relationships/image" Target="../media/image358.png"/><Relationship Id="rId10" Type="http://schemas.openxmlformats.org/officeDocument/2006/relationships/customXml" Target="../ink/ink572.xml"/><Relationship Id="rId31" Type="http://schemas.openxmlformats.org/officeDocument/2006/relationships/image" Target="../media/image345.png"/><Relationship Id="rId44" Type="http://schemas.openxmlformats.org/officeDocument/2006/relationships/customXml" Target="../ink/ink589.xml"/><Relationship Id="rId52" Type="http://schemas.openxmlformats.org/officeDocument/2006/relationships/customXml" Target="../ink/ink593.xml"/><Relationship Id="rId60" Type="http://schemas.openxmlformats.org/officeDocument/2006/relationships/customXml" Target="../ink/ink597.xml"/><Relationship Id="rId65" Type="http://schemas.openxmlformats.org/officeDocument/2006/relationships/image" Target="../media/image362.png"/><Relationship Id="rId73" Type="http://schemas.openxmlformats.org/officeDocument/2006/relationships/image" Target="../media/image366.png"/><Relationship Id="rId4" Type="http://schemas.openxmlformats.org/officeDocument/2006/relationships/customXml" Target="../ink/ink569.xml"/><Relationship Id="rId9" Type="http://schemas.openxmlformats.org/officeDocument/2006/relationships/image" Target="../media/image334.png"/><Relationship Id="rId13" Type="http://schemas.openxmlformats.org/officeDocument/2006/relationships/image" Target="../media/image336.png"/><Relationship Id="rId18" Type="http://schemas.openxmlformats.org/officeDocument/2006/relationships/customXml" Target="../ink/ink576.xml"/><Relationship Id="rId39" Type="http://schemas.openxmlformats.org/officeDocument/2006/relationships/image" Target="../media/image349.png"/><Relationship Id="rId34" Type="http://schemas.openxmlformats.org/officeDocument/2006/relationships/customXml" Target="../ink/ink584.xml"/><Relationship Id="rId50" Type="http://schemas.openxmlformats.org/officeDocument/2006/relationships/customXml" Target="../ink/ink592.xml"/><Relationship Id="rId55" Type="http://schemas.openxmlformats.org/officeDocument/2006/relationships/image" Target="../media/image357.png"/><Relationship Id="rId7" Type="http://schemas.openxmlformats.org/officeDocument/2006/relationships/image" Target="../media/image333.png"/><Relationship Id="rId71" Type="http://schemas.openxmlformats.org/officeDocument/2006/relationships/image" Target="../media/image365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9.png"/><Relationship Id="rId117" Type="http://schemas.openxmlformats.org/officeDocument/2006/relationships/customXml" Target="../ink/ink662.xml"/><Relationship Id="rId21" Type="http://schemas.openxmlformats.org/officeDocument/2006/relationships/customXml" Target="../ink/ink614.xml"/><Relationship Id="rId42" Type="http://schemas.openxmlformats.org/officeDocument/2006/relationships/image" Target="../media/image387.png"/><Relationship Id="rId47" Type="http://schemas.openxmlformats.org/officeDocument/2006/relationships/customXml" Target="../ink/ink627.xml"/><Relationship Id="rId63" Type="http://schemas.openxmlformats.org/officeDocument/2006/relationships/customXml" Target="../ink/ink635.xml"/><Relationship Id="rId68" Type="http://schemas.openxmlformats.org/officeDocument/2006/relationships/image" Target="../media/image401.png"/><Relationship Id="rId84" Type="http://schemas.openxmlformats.org/officeDocument/2006/relationships/image" Target="../media/image409.png"/><Relationship Id="rId89" Type="http://schemas.openxmlformats.org/officeDocument/2006/relationships/customXml" Target="../ink/ink648.xml"/><Relationship Id="rId112" Type="http://schemas.openxmlformats.org/officeDocument/2006/relationships/image" Target="../media/image423.png"/><Relationship Id="rId16" Type="http://schemas.openxmlformats.org/officeDocument/2006/relationships/image" Target="../media/image374.png"/><Relationship Id="rId107" Type="http://schemas.openxmlformats.org/officeDocument/2006/relationships/customXml" Target="../ink/ink657.xml"/><Relationship Id="rId11" Type="http://schemas.openxmlformats.org/officeDocument/2006/relationships/customXml" Target="../ink/ink609.xml"/><Relationship Id="rId32" Type="http://schemas.openxmlformats.org/officeDocument/2006/relationships/image" Target="../media/image382.png"/><Relationship Id="rId37" Type="http://schemas.openxmlformats.org/officeDocument/2006/relationships/customXml" Target="../ink/ink622.xml"/><Relationship Id="rId53" Type="http://schemas.openxmlformats.org/officeDocument/2006/relationships/customXml" Target="../ink/ink630.xml"/><Relationship Id="rId58" Type="http://schemas.openxmlformats.org/officeDocument/2006/relationships/image" Target="../media/image396.png"/><Relationship Id="rId74" Type="http://schemas.openxmlformats.org/officeDocument/2006/relationships/image" Target="../media/image404.png"/><Relationship Id="rId79" Type="http://schemas.openxmlformats.org/officeDocument/2006/relationships/customXml" Target="../ink/ink643.xml"/><Relationship Id="rId102" Type="http://schemas.openxmlformats.org/officeDocument/2006/relationships/image" Target="../media/image418.png"/><Relationship Id="rId123" Type="http://schemas.openxmlformats.org/officeDocument/2006/relationships/customXml" Target="../ink/ink665.xml"/><Relationship Id="rId128" Type="http://schemas.openxmlformats.org/officeDocument/2006/relationships/image" Target="../media/image431.png"/><Relationship Id="rId5" Type="http://schemas.openxmlformats.org/officeDocument/2006/relationships/customXml" Target="../ink/ink606.xml"/><Relationship Id="rId90" Type="http://schemas.openxmlformats.org/officeDocument/2006/relationships/image" Target="../media/image412.png"/><Relationship Id="rId95" Type="http://schemas.openxmlformats.org/officeDocument/2006/relationships/customXml" Target="../ink/ink651.xml"/><Relationship Id="rId22" Type="http://schemas.openxmlformats.org/officeDocument/2006/relationships/image" Target="../media/image377.png"/><Relationship Id="rId27" Type="http://schemas.openxmlformats.org/officeDocument/2006/relationships/customXml" Target="../ink/ink617.xml"/><Relationship Id="rId43" Type="http://schemas.openxmlformats.org/officeDocument/2006/relationships/customXml" Target="../ink/ink625.xml"/><Relationship Id="rId48" Type="http://schemas.openxmlformats.org/officeDocument/2006/relationships/image" Target="../media/image391.png"/><Relationship Id="rId64" Type="http://schemas.openxmlformats.org/officeDocument/2006/relationships/image" Target="../media/image399.png"/><Relationship Id="rId69" Type="http://schemas.openxmlformats.org/officeDocument/2006/relationships/customXml" Target="../ink/ink638.xml"/><Relationship Id="rId113" Type="http://schemas.openxmlformats.org/officeDocument/2006/relationships/customXml" Target="../ink/ink660.xml"/><Relationship Id="rId118" Type="http://schemas.openxmlformats.org/officeDocument/2006/relationships/image" Target="../media/image426.png"/><Relationship Id="rId80" Type="http://schemas.openxmlformats.org/officeDocument/2006/relationships/image" Target="../media/image407.png"/><Relationship Id="rId85" Type="http://schemas.openxmlformats.org/officeDocument/2006/relationships/customXml" Target="../ink/ink646.xml"/><Relationship Id="rId12" Type="http://schemas.openxmlformats.org/officeDocument/2006/relationships/image" Target="../media/image372.png"/><Relationship Id="rId17" Type="http://schemas.openxmlformats.org/officeDocument/2006/relationships/customXml" Target="../ink/ink612.xml"/><Relationship Id="rId33" Type="http://schemas.openxmlformats.org/officeDocument/2006/relationships/customXml" Target="../ink/ink620.xml"/><Relationship Id="rId38" Type="http://schemas.openxmlformats.org/officeDocument/2006/relationships/image" Target="../media/image385.png"/><Relationship Id="rId59" Type="http://schemas.openxmlformats.org/officeDocument/2006/relationships/customXml" Target="../ink/ink633.xml"/><Relationship Id="rId103" Type="http://schemas.openxmlformats.org/officeDocument/2006/relationships/customXml" Target="../ink/ink655.xml"/><Relationship Id="rId108" Type="http://schemas.openxmlformats.org/officeDocument/2006/relationships/image" Target="../media/image421.png"/><Relationship Id="rId124" Type="http://schemas.openxmlformats.org/officeDocument/2006/relationships/image" Target="../media/image429.png"/><Relationship Id="rId54" Type="http://schemas.openxmlformats.org/officeDocument/2006/relationships/image" Target="../media/image394.png"/><Relationship Id="rId70" Type="http://schemas.openxmlformats.org/officeDocument/2006/relationships/image" Target="../media/image402.png"/><Relationship Id="rId75" Type="http://schemas.openxmlformats.org/officeDocument/2006/relationships/customXml" Target="../ink/ink641.xml"/><Relationship Id="rId91" Type="http://schemas.openxmlformats.org/officeDocument/2006/relationships/customXml" Target="../ink/ink649.xml"/><Relationship Id="rId96" Type="http://schemas.openxmlformats.org/officeDocument/2006/relationships/image" Target="../media/image4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9.png"/><Relationship Id="rId23" Type="http://schemas.openxmlformats.org/officeDocument/2006/relationships/customXml" Target="../ink/ink615.xml"/><Relationship Id="rId28" Type="http://schemas.openxmlformats.org/officeDocument/2006/relationships/image" Target="../media/image380.png"/><Relationship Id="rId49" Type="http://schemas.openxmlformats.org/officeDocument/2006/relationships/customXml" Target="../ink/ink628.xml"/><Relationship Id="rId114" Type="http://schemas.openxmlformats.org/officeDocument/2006/relationships/image" Target="../media/image424.png"/><Relationship Id="rId119" Type="http://schemas.openxmlformats.org/officeDocument/2006/relationships/customXml" Target="../ink/ink663.xml"/><Relationship Id="rId44" Type="http://schemas.openxmlformats.org/officeDocument/2006/relationships/image" Target="../media/image389.png"/><Relationship Id="rId60" Type="http://schemas.openxmlformats.org/officeDocument/2006/relationships/image" Target="../media/image397.png"/><Relationship Id="rId65" Type="http://schemas.openxmlformats.org/officeDocument/2006/relationships/customXml" Target="../ink/ink636.xml"/><Relationship Id="rId81" Type="http://schemas.openxmlformats.org/officeDocument/2006/relationships/customXml" Target="../ink/ink644.xml"/><Relationship Id="rId86" Type="http://schemas.openxmlformats.org/officeDocument/2006/relationships/image" Target="../media/image410.png"/><Relationship Id="rId13" Type="http://schemas.openxmlformats.org/officeDocument/2006/relationships/customXml" Target="../ink/ink610.xml"/><Relationship Id="rId18" Type="http://schemas.openxmlformats.org/officeDocument/2006/relationships/image" Target="../media/image375.png"/><Relationship Id="rId39" Type="http://schemas.openxmlformats.org/officeDocument/2006/relationships/customXml" Target="../ink/ink623.xml"/><Relationship Id="rId109" Type="http://schemas.openxmlformats.org/officeDocument/2006/relationships/customXml" Target="../ink/ink658.xml"/><Relationship Id="rId34" Type="http://schemas.openxmlformats.org/officeDocument/2006/relationships/image" Target="../media/image383.png"/><Relationship Id="rId50" Type="http://schemas.openxmlformats.org/officeDocument/2006/relationships/image" Target="../media/image392.png"/><Relationship Id="rId55" Type="http://schemas.openxmlformats.org/officeDocument/2006/relationships/customXml" Target="../ink/ink631.xml"/><Relationship Id="rId76" Type="http://schemas.openxmlformats.org/officeDocument/2006/relationships/image" Target="../media/image405.png"/><Relationship Id="rId97" Type="http://schemas.openxmlformats.org/officeDocument/2006/relationships/customXml" Target="../ink/ink652.xml"/><Relationship Id="rId104" Type="http://schemas.openxmlformats.org/officeDocument/2006/relationships/image" Target="../media/image419.png"/><Relationship Id="rId120" Type="http://schemas.openxmlformats.org/officeDocument/2006/relationships/image" Target="../media/image427.png"/><Relationship Id="rId125" Type="http://schemas.openxmlformats.org/officeDocument/2006/relationships/customXml" Target="../ink/ink666.xml"/><Relationship Id="rId7" Type="http://schemas.openxmlformats.org/officeDocument/2006/relationships/customXml" Target="../ink/ink607.xml"/><Relationship Id="rId71" Type="http://schemas.openxmlformats.org/officeDocument/2006/relationships/customXml" Target="../ink/ink639.xml"/><Relationship Id="rId92" Type="http://schemas.openxmlformats.org/officeDocument/2006/relationships/image" Target="../media/image413.png"/><Relationship Id="rId2" Type="http://schemas.openxmlformats.org/officeDocument/2006/relationships/image" Target="../media/image160.png"/><Relationship Id="rId29" Type="http://schemas.openxmlformats.org/officeDocument/2006/relationships/customXml" Target="../ink/ink618.xml"/><Relationship Id="rId24" Type="http://schemas.openxmlformats.org/officeDocument/2006/relationships/image" Target="../media/image378.png"/><Relationship Id="rId40" Type="http://schemas.openxmlformats.org/officeDocument/2006/relationships/image" Target="../media/image386.png"/><Relationship Id="rId45" Type="http://schemas.openxmlformats.org/officeDocument/2006/relationships/customXml" Target="../ink/ink626.xml"/><Relationship Id="rId66" Type="http://schemas.openxmlformats.org/officeDocument/2006/relationships/image" Target="../media/image400.png"/><Relationship Id="rId87" Type="http://schemas.openxmlformats.org/officeDocument/2006/relationships/customXml" Target="../ink/ink647.xml"/><Relationship Id="rId110" Type="http://schemas.openxmlformats.org/officeDocument/2006/relationships/image" Target="../media/image422.png"/><Relationship Id="rId115" Type="http://schemas.openxmlformats.org/officeDocument/2006/relationships/customXml" Target="../ink/ink661.xml"/><Relationship Id="rId61" Type="http://schemas.openxmlformats.org/officeDocument/2006/relationships/customXml" Target="../ink/ink634.xml"/><Relationship Id="rId82" Type="http://schemas.openxmlformats.org/officeDocument/2006/relationships/image" Target="../media/image408.png"/><Relationship Id="rId19" Type="http://schemas.openxmlformats.org/officeDocument/2006/relationships/customXml" Target="../ink/ink613.xml"/><Relationship Id="rId14" Type="http://schemas.openxmlformats.org/officeDocument/2006/relationships/image" Target="../media/image373.png"/><Relationship Id="rId30" Type="http://schemas.openxmlformats.org/officeDocument/2006/relationships/image" Target="../media/image381.png"/><Relationship Id="rId35" Type="http://schemas.openxmlformats.org/officeDocument/2006/relationships/customXml" Target="../ink/ink621.xml"/><Relationship Id="rId56" Type="http://schemas.openxmlformats.org/officeDocument/2006/relationships/image" Target="../media/image395.png"/><Relationship Id="rId77" Type="http://schemas.openxmlformats.org/officeDocument/2006/relationships/customXml" Target="../ink/ink642.xml"/><Relationship Id="rId100" Type="http://schemas.openxmlformats.org/officeDocument/2006/relationships/image" Target="../media/image417.png"/><Relationship Id="rId105" Type="http://schemas.openxmlformats.org/officeDocument/2006/relationships/customXml" Target="../ink/ink656.xml"/><Relationship Id="rId126" Type="http://schemas.openxmlformats.org/officeDocument/2006/relationships/image" Target="../media/image430.png"/><Relationship Id="rId8" Type="http://schemas.openxmlformats.org/officeDocument/2006/relationships/image" Target="../media/image370.png"/><Relationship Id="rId51" Type="http://schemas.openxmlformats.org/officeDocument/2006/relationships/customXml" Target="../ink/ink629.xml"/><Relationship Id="rId72" Type="http://schemas.openxmlformats.org/officeDocument/2006/relationships/image" Target="../media/image403.png"/><Relationship Id="rId93" Type="http://schemas.openxmlformats.org/officeDocument/2006/relationships/customXml" Target="../ink/ink650.xml"/><Relationship Id="rId98" Type="http://schemas.openxmlformats.org/officeDocument/2006/relationships/image" Target="../media/image416.png"/><Relationship Id="rId121" Type="http://schemas.openxmlformats.org/officeDocument/2006/relationships/customXml" Target="../ink/ink664.xml"/><Relationship Id="rId3" Type="http://schemas.openxmlformats.org/officeDocument/2006/relationships/customXml" Target="../ink/ink605.xml"/><Relationship Id="rId25" Type="http://schemas.openxmlformats.org/officeDocument/2006/relationships/customXml" Target="../ink/ink616.xml"/><Relationship Id="rId46" Type="http://schemas.openxmlformats.org/officeDocument/2006/relationships/image" Target="../media/image390.png"/><Relationship Id="rId67" Type="http://schemas.openxmlformats.org/officeDocument/2006/relationships/customXml" Target="../ink/ink637.xml"/><Relationship Id="rId116" Type="http://schemas.openxmlformats.org/officeDocument/2006/relationships/image" Target="../media/image425.png"/><Relationship Id="rId20" Type="http://schemas.openxmlformats.org/officeDocument/2006/relationships/image" Target="../media/image376.png"/><Relationship Id="rId41" Type="http://schemas.openxmlformats.org/officeDocument/2006/relationships/customXml" Target="../ink/ink624.xml"/><Relationship Id="rId62" Type="http://schemas.openxmlformats.org/officeDocument/2006/relationships/image" Target="../media/image398.png"/><Relationship Id="rId83" Type="http://schemas.openxmlformats.org/officeDocument/2006/relationships/customXml" Target="../ink/ink645.xml"/><Relationship Id="rId88" Type="http://schemas.openxmlformats.org/officeDocument/2006/relationships/image" Target="../media/image411.png"/><Relationship Id="rId111" Type="http://schemas.openxmlformats.org/officeDocument/2006/relationships/customXml" Target="../ink/ink659.xml"/><Relationship Id="rId15" Type="http://schemas.openxmlformats.org/officeDocument/2006/relationships/customXml" Target="../ink/ink611.xml"/><Relationship Id="rId36" Type="http://schemas.openxmlformats.org/officeDocument/2006/relationships/image" Target="../media/image384.png"/><Relationship Id="rId57" Type="http://schemas.openxmlformats.org/officeDocument/2006/relationships/customXml" Target="../ink/ink632.xml"/><Relationship Id="rId106" Type="http://schemas.openxmlformats.org/officeDocument/2006/relationships/image" Target="../media/image420.png"/><Relationship Id="rId127" Type="http://schemas.openxmlformats.org/officeDocument/2006/relationships/customXml" Target="../ink/ink667.xml"/><Relationship Id="rId10" Type="http://schemas.openxmlformats.org/officeDocument/2006/relationships/image" Target="../media/image371.png"/><Relationship Id="rId31" Type="http://schemas.openxmlformats.org/officeDocument/2006/relationships/customXml" Target="../ink/ink619.xml"/><Relationship Id="rId52" Type="http://schemas.openxmlformats.org/officeDocument/2006/relationships/image" Target="../media/image393.png"/><Relationship Id="rId73" Type="http://schemas.openxmlformats.org/officeDocument/2006/relationships/customXml" Target="../ink/ink640.xml"/><Relationship Id="rId78" Type="http://schemas.openxmlformats.org/officeDocument/2006/relationships/image" Target="../media/image406.png"/><Relationship Id="rId94" Type="http://schemas.openxmlformats.org/officeDocument/2006/relationships/image" Target="../media/image414.png"/><Relationship Id="rId99" Type="http://schemas.openxmlformats.org/officeDocument/2006/relationships/customXml" Target="../ink/ink653.xml"/><Relationship Id="rId101" Type="http://schemas.openxmlformats.org/officeDocument/2006/relationships/customXml" Target="../ink/ink654.xml"/><Relationship Id="rId122" Type="http://schemas.openxmlformats.org/officeDocument/2006/relationships/image" Target="../media/image428.png"/><Relationship Id="rId4" Type="http://schemas.openxmlformats.org/officeDocument/2006/relationships/image" Target="../media/image368.png"/><Relationship Id="rId9" Type="http://schemas.openxmlformats.org/officeDocument/2006/relationships/customXml" Target="../ink/ink60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1.xml"/><Relationship Id="rId13" Type="http://schemas.openxmlformats.org/officeDocument/2006/relationships/image" Target="../media/image437.png"/><Relationship Id="rId18" Type="http://schemas.openxmlformats.org/officeDocument/2006/relationships/customXml" Target="../ink/ink676.xml"/><Relationship Id="rId26" Type="http://schemas.openxmlformats.org/officeDocument/2006/relationships/customXml" Target="../ink/ink680.xml"/><Relationship Id="rId3" Type="http://schemas.openxmlformats.org/officeDocument/2006/relationships/image" Target="../media/image432.png"/><Relationship Id="rId21" Type="http://schemas.openxmlformats.org/officeDocument/2006/relationships/image" Target="../media/image441.png"/><Relationship Id="rId7" Type="http://schemas.openxmlformats.org/officeDocument/2006/relationships/image" Target="../media/image434.png"/><Relationship Id="rId12" Type="http://schemas.openxmlformats.org/officeDocument/2006/relationships/customXml" Target="../ink/ink673.xml"/><Relationship Id="rId17" Type="http://schemas.openxmlformats.org/officeDocument/2006/relationships/image" Target="../media/image439.png"/><Relationship Id="rId25" Type="http://schemas.openxmlformats.org/officeDocument/2006/relationships/image" Target="../media/image443.png"/><Relationship Id="rId2" Type="http://schemas.openxmlformats.org/officeDocument/2006/relationships/customXml" Target="../ink/ink668.xml"/><Relationship Id="rId16" Type="http://schemas.openxmlformats.org/officeDocument/2006/relationships/customXml" Target="../ink/ink675.xml"/><Relationship Id="rId20" Type="http://schemas.openxmlformats.org/officeDocument/2006/relationships/customXml" Target="../ink/ink6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0.xml"/><Relationship Id="rId11" Type="http://schemas.openxmlformats.org/officeDocument/2006/relationships/image" Target="../media/image436.png"/><Relationship Id="rId24" Type="http://schemas.openxmlformats.org/officeDocument/2006/relationships/customXml" Target="../ink/ink679.xml"/><Relationship Id="rId5" Type="http://schemas.openxmlformats.org/officeDocument/2006/relationships/image" Target="../media/image433.png"/><Relationship Id="rId15" Type="http://schemas.openxmlformats.org/officeDocument/2006/relationships/image" Target="../media/image438.png"/><Relationship Id="rId23" Type="http://schemas.openxmlformats.org/officeDocument/2006/relationships/image" Target="../media/image442.png"/><Relationship Id="rId10" Type="http://schemas.openxmlformats.org/officeDocument/2006/relationships/customXml" Target="../ink/ink672.xml"/><Relationship Id="rId19" Type="http://schemas.openxmlformats.org/officeDocument/2006/relationships/image" Target="../media/image440.png"/><Relationship Id="rId4" Type="http://schemas.openxmlformats.org/officeDocument/2006/relationships/customXml" Target="../ink/ink669.xml"/><Relationship Id="rId9" Type="http://schemas.openxmlformats.org/officeDocument/2006/relationships/image" Target="../media/image435.png"/><Relationship Id="rId14" Type="http://schemas.openxmlformats.org/officeDocument/2006/relationships/customXml" Target="../ink/ink674.xml"/><Relationship Id="rId22" Type="http://schemas.openxmlformats.org/officeDocument/2006/relationships/customXml" Target="../ink/ink678.xml"/><Relationship Id="rId27" Type="http://schemas.openxmlformats.org/officeDocument/2006/relationships/image" Target="../media/image44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4.xml"/><Relationship Id="rId13" Type="http://schemas.openxmlformats.org/officeDocument/2006/relationships/image" Target="../media/image3510.png"/><Relationship Id="rId3" Type="http://schemas.openxmlformats.org/officeDocument/2006/relationships/image" Target="../media/image1100.png"/><Relationship Id="rId7" Type="http://schemas.openxmlformats.org/officeDocument/2006/relationships/image" Target="../media/image3210.png"/><Relationship Id="rId12" Type="http://schemas.openxmlformats.org/officeDocument/2006/relationships/customXml" Target="../ink/ink686.xml"/><Relationship Id="rId17" Type="http://schemas.openxmlformats.org/officeDocument/2006/relationships/image" Target="../media/image3710.png"/><Relationship Id="rId2" Type="http://schemas.openxmlformats.org/officeDocument/2006/relationships/customXml" Target="../ink/ink681.xml"/><Relationship Id="rId16" Type="http://schemas.openxmlformats.org/officeDocument/2006/relationships/customXml" Target="../ink/ink68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3.xml"/><Relationship Id="rId11" Type="http://schemas.openxmlformats.org/officeDocument/2006/relationships/image" Target="../media/image3410.png"/><Relationship Id="rId5" Type="http://schemas.openxmlformats.org/officeDocument/2006/relationships/image" Target="../media/image3110.png"/><Relationship Id="rId15" Type="http://schemas.openxmlformats.org/officeDocument/2006/relationships/image" Target="../media/image3610.png"/><Relationship Id="rId10" Type="http://schemas.openxmlformats.org/officeDocument/2006/relationships/customXml" Target="../ink/ink685.xml"/><Relationship Id="rId4" Type="http://schemas.openxmlformats.org/officeDocument/2006/relationships/customXml" Target="../ink/ink682.xml"/><Relationship Id="rId9" Type="http://schemas.openxmlformats.org/officeDocument/2006/relationships/image" Target="../media/image3310.png"/><Relationship Id="rId14" Type="http://schemas.openxmlformats.org/officeDocument/2006/relationships/customXml" Target="../ink/ink68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692.xml"/><Relationship Id="rId3" Type="http://schemas.openxmlformats.org/officeDocument/2006/relationships/image" Target="../media/image2100.png"/><Relationship Id="rId7" Type="http://schemas.openxmlformats.org/officeDocument/2006/relationships/image" Target="../media/image4100.png"/><Relationship Id="rId2" Type="http://schemas.openxmlformats.org/officeDocument/2006/relationships/customXml" Target="../ink/ink6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1.xml"/><Relationship Id="rId5" Type="http://schemas.openxmlformats.org/officeDocument/2006/relationships/image" Target="../media/image3100.png"/><Relationship Id="rId4" Type="http://schemas.openxmlformats.org/officeDocument/2006/relationships/customXml" Target="../ink/ink690.xml"/><Relationship Id="rId9" Type="http://schemas.openxmlformats.org/officeDocument/2006/relationships/image" Target="../media/image58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0.png"/><Relationship Id="rId21" Type="http://schemas.openxmlformats.org/officeDocument/2006/relationships/image" Target="../media/image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14.png"/><Relationship Id="rId50" Type="http://schemas.openxmlformats.org/officeDocument/2006/relationships/customXml" Target="../ink/ink25.xml"/><Relationship Id="rId55" Type="http://schemas.openxmlformats.org/officeDocument/2006/relationships/image" Target="../media/image18.png"/><Relationship Id="rId7" Type="http://schemas.openxmlformats.org/officeDocument/2006/relationships/image" Target="../media/image9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5.png"/><Relationship Id="rId11" Type="http://schemas.openxmlformats.org/officeDocument/2006/relationships/image" Target="../media/image11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9.png"/><Relationship Id="rId40" Type="http://schemas.openxmlformats.org/officeDocument/2006/relationships/customXml" Target="../ink/ink20.xml"/><Relationship Id="rId45" Type="http://schemas.openxmlformats.org/officeDocument/2006/relationships/image" Target="../media/image13.png"/><Relationship Id="rId53" Type="http://schemas.openxmlformats.org/officeDocument/2006/relationships/image" Target="../media/image17.png"/><Relationship Id="rId5" Type="http://schemas.openxmlformats.org/officeDocument/2006/relationships/image" Target="../media/image810.png"/><Relationship Id="rId19" Type="http://schemas.openxmlformats.org/officeDocument/2006/relationships/image" Target="../media/image1511.png"/><Relationship Id="rId4" Type="http://schemas.openxmlformats.org/officeDocument/2006/relationships/customXml" Target="../ink/ink2.xml"/><Relationship Id="rId9" Type="http://schemas.openxmlformats.org/officeDocument/2006/relationships/image" Target="../media/image10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4.png"/><Relationship Id="rId30" Type="http://schemas.openxmlformats.org/officeDocument/2006/relationships/customXml" Target="../ink/ink15.xml"/><Relationship Id="rId35" Type="http://schemas.openxmlformats.org/officeDocument/2006/relationships/image" Target="../media/image8.png"/><Relationship Id="rId43" Type="http://schemas.openxmlformats.org/officeDocument/2006/relationships/image" Target="../media/image1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16.png"/><Relationship Id="rId3" Type="http://schemas.openxmlformats.org/officeDocument/2006/relationships/image" Target="../media/image7100.png"/><Relationship Id="rId12" Type="http://schemas.openxmlformats.org/officeDocument/2006/relationships/customXml" Target="../ink/ink6.xml"/><Relationship Id="rId17" Type="http://schemas.openxmlformats.org/officeDocument/2006/relationships/image" Target="../media/image1410.png"/><Relationship Id="rId25" Type="http://schemas.openxmlformats.org/officeDocument/2006/relationships/image" Target="../media/image3.png"/><Relationship Id="rId33" Type="http://schemas.openxmlformats.org/officeDocument/2006/relationships/image" Target="../media/image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11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310.png"/><Relationship Id="rId23" Type="http://schemas.openxmlformats.org/officeDocument/2006/relationships/image" Target="../media/image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15.png"/><Relationship Id="rId57" Type="http://schemas.openxmlformats.org/officeDocument/2006/relationships/image" Target="../media/image19.png"/><Relationship Id="rId10" Type="http://schemas.openxmlformats.org/officeDocument/2006/relationships/customXml" Target="../ink/ink5.xml"/><Relationship Id="rId31" Type="http://schemas.openxmlformats.org/officeDocument/2006/relationships/image" Target="../media/image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30.xml.rels><?xml version="1.0" encoding="UTF-8" standalone="yes"?>
<Relationships xmlns="http://schemas.openxmlformats.org/package/2006/relationships"><Relationship Id="rId18" Type="http://schemas.openxmlformats.org/officeDocument/2006/relationships/customXml" Target="../ink/ink694.xml"/><Relationship Id="rId26" Type="http://schemas.openxmlformats.org/officeDocument/2006/relationships/customXml" Target="../ink/ink698.xml"/><Relationship Id="rId51" Type="http://schemas.openxmlformats.org/officeDocument/2006/relationships/image" Target="../media/image445.png"/><Relationship Id="rId21" Type="http://schemas.openxmlformats.org/officeDocument/2006/relationships/image" Target="../media/image1710.png"/><Relationship Id="rId47" Type="http://schemas.openxmlformats.org/officeDocument/2006/relationships/image" Target="../media/image3910.png"/><Relationship Id="rId50" Type="http://schemas.openxmlformats.org/officeDocument/2006/relationships/customXml" Target="../ink/ink700.xml"/><Relationship Id="rId17" Type="http://schemas.openxmlformats.org/officeDocument/2006/relationships/image" Target="../media/image160.png"/><Relationship Id="rId25" Type="http://schemas.openxmlformats.org/officeDocument/2006/relationships/image" Target="../media/image1910.png"/><Relationship Id="rId2" Type="http://schemas.openxmlformats.org/officeDocument/2006/relationships/customXml" Target="../ink/ink693.xml"/><Relationship Id="rId16" Type="http://schemas.openxmlformats.org/officeDocument/2006/relationships/image" Target="../media/image2410.png"/><Relationship Id="rId20" Type="http://schemas.openxmlformats.org/officeDocument/2006/relationships/customXml" Target="../ink/ink695.xml"/><Relationship Id="rId1" Type="http://schemas.openxmlformats.org/officeDocument/2006/relationships/slideLayout" Target="../slideLayouts/slideLayout7.xml"/><Relationship Id="rId24" Type="http://schemas.openxmlformats.org/officeDocument/2006/relationships/customXml" Target="../ink/ink697.xml"/><Relationship Id="rId53" Type="http://schemas.openxmlformats.org/officeDocument/2006/relationships/image" Target="../media/image446.png"/><Relationship Id="rId23" Type="http://schemas.openxmlformats.org/officeDocument/2006/relationships/image" Target="../media/image1810.png"/><Relationship Id="rId49" Type="http://schemas.openxmlformats.org/officeDocument/2006/relationships/image" Target="../media/image4010.png"/><Relationship Id="rId19" Type="http://schemas.openxmlformats.org/officeDocument/2006/relationships/image" Target="../media/image1610.png"/><Relationship Id="rId52" Type="http://schemas.openxmlformats.org/officeDocument/2006/relationships/customXml" Target="../ink/ink701.xml"/><Relationship Id="rId22" Type="http://schemas.openxmlformats.org/officeDocument/2006/relationships/customXml" Target="../ink/ink696.xml"/><Relationship Id="rId48" Type="http://schemas.openxmlformats.org/officeDocument/2006/relationships/customXml" Target="../ink/ink69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710.xml"/><Relationship Id="rId26" Type="http://schemas.openxmlformats.org/officeDocument/2006/relationships/customXml" Target="../ink/ink714.xml"/><Relationship Id="rId39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718.xml"/><Relationship Id="rId42" Type="http://schemas.openxmlformats.org/officeDocument/2006/relationships/customXml" Target="../ink/ink722.xml"/><Relationship Id="rId7" Type="http://schemas.openxmlformats.org/officeDocument/2006/relationships/image" Target="NULL"/><Relationship Id="rId2" Type="http://schemas.openxmlformats.org/officeDocument/2006/relationships/customXml" Target="../ink/ink702.xml"/><Relationship Id="rId16" Type="http://schemas.openxmlformats.org/officeDocument/2006/relationships/customXml" Target="../ink/ink709.xml"/><Relationship Id="rId20" Type="http://schemas.openxmlformats.org/officeDocument/2006/relationships/customXml" Target="../ink/ink711.xm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04.xml"/><Relationship Id="rId11" Type="http://schemas.openxmlformats.org/officeDocument/2006/relationships/image" Target="NULL"/><Relationship Id="rId24" Type="http://schemas.openxmlformats.org/officeDocument/2006/relationships/customXml" Target="../ink/ink713.xml"/><Relationship Id="rId32" Type="http://schemas.openxmlformats.org/officeDocument/2006/relationships/customXml" Target="../ink/ink717.xml"/><Relationship Id="rId37" Type="http://schemas.openxmlformats.org/officeDocument/2006/relationships/image" Target="NULL"/><Relationship Id="rId40" Type="http://schemas.openxmlformats.org/officeDocument/2006/relationships/customXml" Target="../ink/ink721.xm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customXml" Target="../ink/ink715.xml"/><Relationship Id="rId36" Type="http://schemas.openxmlformats.org/officeDocument/2006/relationships/customXml" Target="../ink/ink719.xml"/><Relationship Id="rId10" Type="http://schemas.openxmlformats.org/officeDocument/2006/relationships/customXml" Target="../ink/ink706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703.xml"/><Relationship Id="rId9" Type="http://schemas.openxmlformats.org/officeDocument/2006/relationships/image" Target="NULL"/><Relationship Id="rId14" Type="http://schemas.openxmlformats.org/officeDocument/2006/relationships/customXml" Target="../ink/ink708.xml"/><Relationship Id="rId22" Type="http://schemas.openxmlformats.org/officeDocument/2006/relationships/customXml" Target="../ink/ink712.xml"/><Relationship Id="rId27" Type="http://schemas.openxmlformats.org/officeDocument/2006/relationships/image" Target="NULL"/><Relationship Id="rId30" Type="http://schemas.openxmlformats.org/officeDocument/2006/relationships/customXml" Target="../ink/ink716.xml"/><Relationship Id="rId35" Type="http://schemas.openxmlformats.org/officeDocument/2006/relationships/image" Target="NULL"/><Relationship Id="rId43" Type="http://schemas.openxmlformats.org/officeDocument/2006/relationships/image" Target="NULL"/><Relationship Id="rId8" Type="http://schemas.openxmlformats.org/officeDocument/2006/relationships/customXml" Target="../ink/ink705.xml"/><Relationship Id="rId3" Type="http://schemas.openxmlformats.org/officeDocument/2006/relationships/image" Target="NULL"/><Relationship Id="rId12" Type="http://schemas.openxmlformats.org/officeDocument/2006/relationships/customXml" Target="../ink/ink707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NULL"/><Relationship Id="rId38" Type="http://schemas.openxmlformats.org/officeDocument/2006/relationships/customXml" Target="../ink/ink72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26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7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5.xml"/><Relationship Id="rId5" Type="http://schemas.openxmlformats.org/officeDocument/2006/relationships/image" Target="NULL"/><Relationship Id="rId4" Type="http://schemas.openxmlformats.org/officeDocument/2006/relationships/customXml" Target="../ink/ink724.xml"/><Relationship Id="rId9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0.xml"/><Relationship Id="rId13" Type="http://schemas.openxmlformats.org/officeDocument/2006/relationships/image" Target="../media/image1210.png"/><Relationship Id="rId18" Type="http://schemas.openxmlformats.org/officeDocument/2006/relationships/customXml" Target="../ink/ink735.xml"/><Relationship Id="rId3" Type="http://schemas.openxmlformats.org/officeDocument/2006/relationships/image" Target="../media/image7100.png"/><Relationship Id="rId7" Type="http://schemas.openxmlformats.org/officeDocument/2006/relationships/image" Target="../media/image910.png"/><Relationship Id="rId12" Type="http://schemas.openxmlformats.org/officeDocument/2006/relationships/customXml" Target="../ink/ink732.xml"/><Relationship Id="rId17" Type="http://schemas.openxmlformats.org/officeDocument/2006/relationships/image" Target="../media/image1410.png"/><Relationship Id="rId2" Type="http://schemas.openxmlformats.org/officeDocument/2006/relationships/customXml" Target="../ink/ink727.xml"/><Relationship Id="rId16" Type="http://schemas.openxmlformats.org/officeDocument/2006/relationships/customXml" Target="../ink/ink7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9.xml"/><Relationship Id="rId11" Type="http://schemas.openxmlformats.org/officeDocument/2006/relationships/image" Target="../media/image1110.png"/><Relationship Id="rId5" Type="http://schemas.openxmlformats.org/officeDocument/2006/relationships/image" Target="../media/image810.png"/><Relationship Id="rId15" Type="http://schemas.openxmlformats.org/officeDocument/2006/relationships/image" Target="../media/image1310.png"/><Relationship Id="rId10" Type="http://schemas.openxmlformats.org/officeDocument/2006/relationships/customXml" Target="../ink/ink731.xml"/><Relationship Id="rId19" Type="http://schemas.openxmlformats.org/officeDocument/2006/relationships/image" Target="../media/image1511.png"/><Relationship Id="rId4" Type="http://schemas.openxmlformats.org/officeDocument/2006/relationships/customXml" Target="../ink/ink728.xml"/><Relationship Id="rId9" Type="http://schemas.openxmlformats.org/officeDocument/2006/relationships/image" Target="../media/image1010.png"/><Relationship Id="rId14" Type="http://schemas.openxmlformats.org/officeDocument/2006/relationships/customXml" Target="../ink/ink7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5.png"/><Relationship Id="rId21" Type="http://schemas.openxmlformats.org/officeDocument/2006/relationships/image" Target="../media/image734.png"/><Relationship Id="rId42" Type="http://schemas.openxmlformats.org/officeDocument/2006/relationships/customXml" Target="../ink/ink49.xml"/><Relationship Id="rId63" Type="http://schemas.openxmlformats.org/officeDocument/2006/relationships/image" Target="../media/image489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107" Type="http://schemas.openxmlformats.org/officeDocument/2006/relationships/image" Target="../media/image511.png"/><Relationship Id="rId11" Type="http://schemas.openxmlformats.org/officeDocument/2006/relationships/image" Target="../media/image464.png"/><Relationship Id="rId32" Type="http://schemas.openxmlformats.org/officeDocument/2006/relationships/customXml" Target="../ink/ink44.xml"/><Relationship Id="rId53" Type="http://schemas.openxmlformats.org/officeDocument/2006/relationships/image" Target="../media/image484.png"/><Relationship Id="rId74" Type="http://schemas.openxmlformats.org/officeDocument/2006/relationships/customXml" Target="../ink/ink65.xml"/><Relationship Id="rId128" Type="http://schemas.openxmlformats.org/officeDocument/2006/relationships/customXml" Target="../ink/ink92.xml"/><Relationship Id="rId149" Type="http://schemas.openxmlformats.org/officeDocument/2006/relationships/image" Target="../media/image184.png"/><Relationship Id="rId5" Type="http://schemas.openxmlformats.org/officeDocument/2006/relationships/image" Target="../media/image461.png"/><Relationship Id="rId95" Type="http://schemas.openxmlformats.org/officeDocument/2006/relationships/image" Target="../media/image505.png"/><Relationship Id="rId22" Type="http://schemas.openxmlformats.org/officeDocument/2006/relationships/customXml" Target="../ink/ink39.xml"/><Relationship Id="rId27" Type="http://schemas.openxmlformats.org/officeDocument/2006/relationships/image" Target="../media/image471.png"/><Relationship Id="rId43" Type="http://schemas.openxmlformats.org/officeDocument/2006/relationships/image" Target="../media/image479.png"/><Relationship Id="rId48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image" Target="../media/image492.png"/><Relationship Id="rId113" Type="http://schemas.openxmlformats.org/officeDocument/2006/relationships/image" Target="../media/image514.png"/><Relationship Id="rId118" Type="http://schemas.openxmlformats.org/officeDocument/2006/relationships/customXml" Target="../ink/ink87.xml"/><Relationship Id="rId134" Type="http://schemas.openxmlformats.org/officeDocument/2006/relationships/customXml" Target="../ink/ink95.xml"/><Relationship Id="rId139" Type="http://schemas.openxmlformats.org/officeDocument/2006/relationships/image" Target="../media/image179.png"/><Relationship Id="rId80" Type="http://schemas.openxmlformats.org/officeDocument/2006/relationships/customXml" Target="../ink/ink68.xml"/><Relationship Id="rId85" Type="http://schemas.openxmlformats.org/officeDocument/2006/relationships/image" Target="../media/image500.png"/><Relationship Id="rId12" Type="http://schemas.openxmlformats.org/officeDocument/2006/relationships/customXml" Target="../ink/ink34.xml"/><Relationship Id="rId17" Type="http://schemas.openxmlformats.org/officeDocument/2006/relationships/image" Target="../media/image467.png"/><Relationship Id="rId33" Type="http://schemas.openxmlformats.org/officeDocument/2006/relationships/image" Target="../media/image474.png"/><Relationship Id="rId38" Type="http://schemas.openxmlformats.org/officeDocument/2006/relationships/customXml" Target="../ink/ink47.xml"/><Relationship Id="rId59" Type="http://schemas.openxmlformats.org/officeDocument/2006/relationships/image" Target="../media/image487.png"/><Relationship Id="rId103" Type="http://schemas.openxmlformats.org/officeDocument/2006/relationships/image" Target="../media/image509.png"/><Relationship Id="rId108" Type="http://schemas.openxmlformats.org/officeDocument/2006/relationships/customXml" Target="../ink/ink82.xml"/><Relationship Id="rId124" Type="http://schemas.openxmlformats.org/officeDocument/2006/relationships/customXml" Target="../ink/ink90.xml"/><Relationship Id="rId129" Type="http://schemas.openxmlformats.org/officeDocument/2006/relationships/image" Target="../media/image521.png"/><Relationship Id="rId54" Type="http://schemas.openxmlformats.org/officeDocument/2006/relationships/customXml" Target="../ink/ink55.xml"/><Relationship Id="rId70" Type="http://schemas.openxmlformats.org/officeDocument/2006/relationships/customXml" Target="../ink/ink63.xml"/><Relationship Id="rId75" Type="http://schemas.openxmlformats.org/officeDocument/2006/relationships/image" Target="../media/image495.png"/><Relationship Id="rId91" Type="http://schemas.openxmlformats.org/officeDocument/2006/relationships/image" Target="../media/image503.png"/><Relationship Id="rId96" Type="http://schemas.openxmlformats.org/officeDocument/2006/relationships/customXml" Target="../ink/ink76.xml"/><Relationship Id="rId140" Type="http://schemas.openxmlformats.org/officeDocument/2006/relationships/customXml" Target="../ink/ink98.xml"/><Relationship Id="rId145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23" Type="http://schemas.openxmlformats.org/officeDocument/2006/relationships/image" Target="../media/image469.png"/><Relationship Id="rId28" Type="http://schemas.openxmlformats.org/officeDocument/2006/relationships/customXml" Target="../ink/ink42.xml"/><Relationship Id="rId49" Type="http://schemas.openxmlformats.org/officeDocument/2006/relationships/image" Target="../media/image482.png"/><Relationship Id="rId114" Type="http://schemas.openxmlformats.org/officeDocument/2006/relationships/customXml" Target="../ink/ink85.xml"/><Relationship Id="rId119" Type="http://schemas.openxmlformats.org/officeDocument/2006/relationships/image" Target="../media/image516.png"/><Relationship Id="rId44" Type="http://schemas.openxmlformats.org/officeDocument/2006/relationships/customXml" Target="../ink/ink50.xml"/><Relationship Id="rId60" Type="http://schemas.openxmlformats.org/officeDocument/2006/relationships/customXml" Target="../ink/ink58.xml"/><Relationship Id="rId65" Type="http://schemas.openxmlformats.org/officeDocument/2006/relationships/image" Target="../media/image490.png"/><Relationship Id="rId81" Type="http://schemas.openxmlformats.org/officeDocument/2006/relationships/image" Target="../media/image498.png"/><Relationship Id="rId86" Type="http://schemas.openxmlformats.org/officeDocument/2006/relationships/customXml" Target="../ink/ink71.xml"/><Relationship Id="rId130" Type="http://schemas.openxmlformats.org/officeDocument/2006/relationships/customXml" Target="../ink/ink93.xml"/><Relationship Id="rId135" Type="http://schemas.openxmlformats.org/officeDocument/2006/relationships/image" Target="../media/image524.png"/><Relationship Id="rId13" Type="http://schemas.openxmlformats.org/officeDocument/2006/relationships/image" Target="../media/image465.png"/><Relationship Id="rId18" Type="http://schemas.openxmlformats.org/officeDocument/2006/relationships/customXml" Target="../ink/ink37.xml"/><Relationship Id="rId39" Type="http://schemas.openxmlformats.org/officeDocument/2006/relationships/image" Target="../media/image477.png"/><Relationship Id="rId109" Type="http://schemas.openxmlformats.org/officeDocument/2006/relationships/image" Target="../media/image512.png"/><Relationship Id="rId34" Type="http://schemas.openxmlformats.org/officeDocument/2006/relationships/customXml" Target="../ink/ink45.xml"/><Relationship Id="rId50" Type="http://schemas.openxmlformats.org/officeDocument/2006/relationships/customXml" Target="../ink/ink53.xml"/><Relationship Id="rId55" Type="http://schemas.openxmlformats.org/officeDocument/2006/relationships/image" Target="../media/image485.png"/><Relationship Id="rId76" Type="http://schemas.openxmlformats.org/officeDocument/2006/relationships/customXml" Target="../ink/ink66.xml"/><Relationship Id="rId97" Type="http://schemas.openxmlformats.org/officeDocument/2006/relationships/image" Target="../media/image506.png"/><Relationship Id="rId104" Type="http://schemas.openxmlformats.org/officeDocument/2006/relationships/customXml" Target="../ink/ink80.xml"/><Relationship Id="rId120" Type="http://schemas.openxmlformats.org/officeDocument/2006/relationships/customXml" Target="../ink/ink88.xml"/><Relationship Id="rId125" Type="http://schemas.openxmlformats.org/officeDocument/2006/relationships/image" Target="../media/image519.png"/><Relationship Id="rId141" Type="http://schemas.openxmlformats.org/officeDocument/2006/relationships/image" Target="../media/image180.png"/><Relationship Id="rId146" Type="http://schemas.openxmlformats.org/officeDocument/2006/relationships/customXml" Target="../ink/ink101.xml"/><Relationship Id="rId7" Type="http://schemas.openxmlformats.org/officeDocument/2006/relationships/image" Target="../media/image462.png"/><Relationship Id="rId71" Type="http://schemas.openxmlformats.org/officeDocument/2006/relationships/image" Target="../media/image493.png"/><Relationship Id="rId92" Type="http://schemas.openxmlformats.org/officeDocument/2006/relationships/customXml" Target="../ink/ink74.xml"/><Relationship Id="rId2" Type="http://schemas.openxmlformats.org/officeDocument/2006/relationships/customXml" Target="../ink/ink29.xml"/><Relationship Id="rId29" Type="http://schemas.openxmlformats.org/officeDocument/2006/relationships/image" Target="../media/image472.png"/><Relationship Id="rId24" Type="http://schemas.openxmlformats.org/officeDocument/2006/relationships/customXml" Target="../ink/ink40.xml"/><Relationship Id="rId40" Type="http://schemas.openxmlformats.org/officeDocument/2006/relationships/customXml" Target="../ink/ink48.xml"/><Relationship Id="rId45" Type="http://schemas.openxmlformats.org/officeDocument/2006/relationships/image" Target="../media/image480.png"/><Relationship Id="rId66" Type="http://schemas.openxmlformats.org/officeDocument/2006/relationships/customXml" Target="../ink/ink61.xml"/><Relationship Id="rId87" Type="http://schemas.openxmlformats.org/officeDocument/2006/relationships/image" Target="../media/image501.png"/><Relationship Id="rId110" Type="http://schemas.openxmlformats.org/officeDocument/2006/relationships/customXml" Target="../ink/ink83.xml"/><Relationship Id="rId115" Type="http://schemas.openxmlformats.org/officeDocument/2006/relationships/image" Target="../media/image388.png"/><Relationship Id="rId131" Type="http://schemas.openxmlformats.org/officeDocument/2006/relationships/image" Target="../media/image522.png"/><Relationship Id="rId136" Type="http://schemas.openxmlformats.org/officeDocument/2006/relationships/customXml" Target="../ink/ink96.xml"/><Relationship Id="rId61" Type="http://schemas.openxmlformats.org/officeDocument/2006/relationships/image" Target="../media/image488.png"/><Relationship Id="rId82" Type="http://schemas.openxmlformats.org/officeDocument/2006/relationships/customXml" Target="../ink/ink69.xml"/><Relationship Id="rId19" Type="http://schemas.openxmlformats.org/officeDocument/2006/relationships/image" Target="../media/image468.png"/><Relationship Id="rId14" Type="http://schemas.openxmlformats.org/officeDocument/2006/relationships/customXml" Target="../ink/ink35.xml"/><Relationship Id="rId30" Type="http://schemas.openxmlformats.org/officeDocument/2006/relationships/customXml" Target="../ink/ink43.xml"/><Relationship Id="rId35" Type="http://schemas.openxmlformats.org/officeDocument/2006/relationships/image" Target="../media/image475.png"/><Relationship Id="rId56" Type="http://schemas.openxmlformats.org/officeDocument/2006/relationships/customXml" Target="../ink/ink56.xml"/><Relationship Id="rId77" Type="http://schemas.openxmlformats.org/officeDocument/2006/relationships/image" Target="../media/image496.png"/><Relationship Id="rId100" Type="http://schemas.openxmlformats.org/officeDocument/2006/relationships/customXml" Target="../ink/ink78.xml"/><Relationship Id="rId105" Type="http://schemas.openxmlformats.org/officeDocument/2006/relationships/image" Target="../media/image510.png"/><Relationship Id="rId126" Type="http://schemas.openxmlformats.org/officeDocument/2006/relationships/customXml" Target="../ink/ink91.xml"/><Relationship Id="rId147" Type="http://schemas.openxmlformats.org/officeDocument/2006/relationships/image" Target="../media/image183.png"/><Relationship Id="rId8" Type="http://schemas.openxmlformats.org/officeDocument/2006/relationships/customXml" Target="../ink/ink32.xml"/><Relationship Id="rId51" Type="http://schemas.openxmlformats.org/officeDocument/2006/relationships/image" Target="../media/image483.png"/><Relationship Id="rId72" Type="http://schemas.openxmlformats.org/officeDocument/2006/relationships/customXml" Target="../ink/ink64.xml"/><Relationship Id="rId93" Type="http://schemas.openxmlformats.org/officeDocument/2006/relationships/image" Target="../media/image504.png"/><Relationship Id="rId98" Type="http://schemas.openxmlformats.org/officeDocument/2006/relationships/customXml" Target="../ink/ink77.xml"/><Relationship Id="rId121" Type="http://schemas.openxmlformats.org/officeDocument/2006/relationships/image" Target="../media/image517.png"/><Relationship Id="rId142" Type="http://schemas.openxmlformats.org/officeDocument/2006/relationships/customXml" Target="../ink/ink99.xml"/><Relationship Id="rId3" Type="http://schemas.openxmlformats.org/officeDocument/2006/relationships/image" Target="../media/image460.png"/><Relationship Id="rId25" Type="http://schemas.openxmlformats.org/officeDocument/2006/relationships/image" Target="../media/image470.png"/><Relationship Id="rId46" Type="http://schemas.openxmlformats.org/officeDocument/2006/relationships/customXml" Target="../ink/ink51.xml"/><Relationship Id="rId67" Type="http://schemas.openxmlformats.org/officeDocument/2006/relationships/image" Target="../media/image491.png"/><Relationship Id="rId116" Type="http://schemas.openxmlformats.org/officeDocument/2006/relationships/customXml" Target="../ink/ink86.xml"/><Relationship Id="rId137" Type="http://schemas.openxmlformats.org/officeDocument/2006/relationships/image" Target="../media/image525.png"/><Relationship Id="rId20" Type="http://schemas.openxmlformats.org/officeDocument/2006/relationships/customXml" Target="../ink/ink38.xml"/><Relationship Id="rId41" Type="http://schemas.openxmlformats.org/officeDocument/2006/relationships/image" Target="../media/image478.png"/><Relationship Id="rId62" Type="http://schemas.openxmlformats.org/officeDocument/2006/relationships/customXml" Target="../ink/ink59.xml"/><Relationship Id="rId83" Type="http://schemas.openxmlformats.org/officeDocument/2006/relationships/image" Target="../media/image499.png"/><Relationship Id="rId88" Type="http://schemas.openxmlformats.org/officeDocument/2006/relationships/customXml" Target="../ink/ink72.xml"/><Relationship Id="rId111" Type="http://schemas.openxmlformats.org/officeDocument/2006/relationships/image" Target="../media/image513.png"/><Relationship Id="rId132" Type="http://schemas.openxmlformats.org/officeDocument/2006/relationships/customXml" Target="../ink/ink94.xml"/><Relationship Id="rId15" Type="http://schemas.openxmlformats.org/officeDocument/2006/relationships/image" Target="../media/image466.png"/><Relationship Id="rId36" Type="http://schemas.openxmlformats.org/officeDocument/2006/relationships/customXml" Target="../ink/ink46.xml"/><Relationship Id="rId57" Type="http://schemas.openxmlformats.org/officeDocument/2006/relationships/image" Target="../media/image486.png"/><Relationship Id="rId106" Type="http://schemas.openxmlformats.org/officeDocument/2006/relationships/customXml" Target="../ink/ink81.xml"/><Relationship Id="rId127" Type="http://schemas.openxmlformats.org/officeDocument/2006/relationships/image" Target="../media/image520.png"/><Relationship Id="rId10" Type="http://schemas.openxmlformats.org/officeDocument/2006/relationships/customXml" Target="../ink/ink33.xml"/><Relationship Id="rId31" Type="http://schemas.openxmlformats.org/officeDocument/2006/relationships/image" Target="../media/image473.png"/><Relationship Id="rId52" Type="http://schemas.openxmlformats.org/officeDocument/2006/relationships/customXml" Target="../ink/ink54.xml"/><Relationship Id="rId73" Type="http://schemas.openxmlformats.org/officeDocument/2006/relationships/image" Target="../media/image494.png"/><Relationship Id="rId78" Type="http://schemas.openxmlformats.org/officeDocument/2006/relationships/customXml" Target="../ink/ink67.xml"/><Relationship Id="rId94" Type="http://schemas.openxmlformats.org/officeDocument/2006/relationships/customXml" Target="../ink/ink75.xml"/><Relationship Id="rId99" Type="http://schemas.openxmlformats.org/officeDocument/2006/relationships/image" Target="../media/image507.png"/><Relationship Id="rId101" Type="http://schemas.openxmlformats.org/officeDocument/2006/relationships/image" Target="../media/image508.png"/><Relationship Id="rId122" Type="http://schemas.openxmlformats.org/officeDocument/2006/relationships/customXml" Target="../ink/ink89.xml"/><Relationship Id="rId143" Type="http://schemas.openxmlformats.org/officeDocument/2006/relationships/image" Target="../media/image181.png"/><Relationship Id="rId148" Type="http://schemas.openxmlformats.org/officeDocument/2006/relationships/customXml" Target="../ink/ink102.xml"/><Relationship Id="rId4" Type="http://schemas.openxmlformats.org/officeDocument/2006/relationships/customXml" Target="../ink/ink30.xml"/><Relationship Id="rId9" Type="http://schemas.openxmlformats.org/officeDocument/2006/relationships/image" Target="../media/image463.png"/><Relationship Id="rId26" Type="http://schemas.openxmlformats.org/officeDocument/2006/relationships/customXml" Target="../ink/ink41.xml"/><Relationship Id="rId47" Type="http://schemas.openxmlformats.org/officeDocument/2006/relationships/image" Target="../media/image481.png"/><Relationship Id="rId68" Type="http://schemas.openxmlformats.org/officeDocument/2006/relationships/customXml" Target="../ink/ink62.xml"/><Relationship Id="rId89" Type="http://schemas.openxmlformats.org/officeDocument/2006/relationships/image" Target="../media/image502.png"/><Relationship Id="rId112" Type="http://schemas.openxmlformats.org/officeDocument/2006/relationships/customXml" Target="../ink/ink84.xml"/><Relationship Id="rId133" Type="http://schemas.openxmlformats.org/officeDocument/2006/relationships/image" Target="../media/image523.png"/><Relationship Id="rId16" Type="http://schemas.openxmlformats.org/officeDocument/2006/relationships/customXml" Target="../ink/ink36.xml"/><Relationship Id="rId37" Type="http://schemas.openxmlformats.org/officeDocument/2006/relationships/image" Target="../media/image476.png"/><Relationship Id="rId58" Type="http://schemas.openxmlformats.org/officeDocument/2006/relationships/customXml" Target="../ink/ink57.xml"/><Relationship Id="rId79" Type="http://schemas.openxmlformats.org/officeDocument/2006/relationships/image" Target="../media/image497.png"/><Relationship Id="rId102" Type="http://schemas.openxmlformats.org/officeDocument/2006/relationships/customXml" Target="../ink/ink79.xml"/><Relationship Id="rId123" Type="http://schemas.openxmlformats.org/officeDocument/2006/relationships/image" Target="../media/image518.png"/><Relationship Id="rId144" Type="http://schemas.openxmlformats.org/officeDocument/2006/relationships/customXml" Target="../ink/ink100.xml"/><Relationship Id="rId90" Type="http://schemas.openxmlformats.org/officeDocument/2006/relationships/customXml" Target="../ink/ink7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0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9" Type="http://schemas.openxmlformats.org/officeDocument/2006/relationships/image" Target="../media/image51.png"/><Relationship Id="rId21" Type="http://schemas.openxmlformats.org/officeDocument/2006/relationships/image" Target="../media/image594.png"/><Relationship Id="rId34" Type="http://schemas.openxmlformats.org/officeDocument/2006/relationships/customXml" Target="../ink/ink119.xml"/><Relationship Id="rId7" Type="http://schemas.openxmlformats.org/officeDocument/2006/relationships/image" Target="../media/image587.png"/><Relationship Id="rId12" Type="http://schemas.openxmlformats.org/officeDocument/2006/relationships/customXml" Target="../ink/ink108.xml"/><Relationship Id="rId17" Type="http://schemas.openxmlformats.org/officeDocument/2006/relationships/image" Target="../media/image592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121.xml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20" Type="http://schemas.openxmlformats.org/officeDocument/2006/relationships/customXml" Target="../ink/ink112.xml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11" Type="http://schemas.openxmlformats.org/officeDocument/2006/relationships/image" Target="../media/image589.png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50.png"/><Relationship Id="rId5" Type="http://schemas.openxmlformats.org/officeDocument/2006/relationships/image" Target="../media/image586.png"/><Relationship Id="rId15" Type="http://schemas.openxmlformats.org/officeDocument/2006/relationships/image" Target="../media/image591.png"/><Relationship Id="rId23" Type="http://schemas.openxmlformats.org/officeDocument/2006/relationships/image" Target="../media/image595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10" Type="http://schemas.openxmlformats.org/officeDocument/2006/relationships/customXml" Target="../ink/ink107.xml"/><Relationship Id="rId19" Type="http://schemas.openxmlformats.org/officeDocument/2006/relationships/image" Target="../media/image593.png"/><Relationship Id="rId31" Type="http://schemas.openxmlformats.org/officeDocument/2006/relationships/image" Target="../media/image47.png"/><Relationship Id="rId4" Type="http://schemas.openxmlformats.org/officeDocument/2006/relationships/customXml" Target="../ink/ink104.xml"/><Relationship Id="rId9" Type="http://schemas.openxmlformats.org/officeDocument/2006/relationships/image" Target="../media/image588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45.png"/><Relationship Id="rId30" Type="http://schemas.openxmlformats.org/officeDocument/2006/relationships/customXml" Target="../ink/ink117.xml"/><Relationship Id="rId35" Type="http://schemas.openxmlformats.org/officeDocument/2006/relationships/image" Target="../media/image49.png"/><Relationship Id="rId8" Type="http://schemas.openxmlformats.org/officeDocument/2006/relationships/customXml" Target="../ink/ink106.xml"/><Relationship Id="rId3" Type="http://schemas.openxmlformats.org/officeDocument/2006/relationships/image" Target="../media/image5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6.png"/><Relationship Id="rId7" Type="http://schemas.openxmlformats.org/officeDocument/2006/relationships/image" Target="../media/image21.png"/><Relationship Id="rId2" Type="http://schemas.openxmlformats.org/officeDocument/2006/relationships/customXml" Target="../ink/ink12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4.xml"/><Relationship Id="rId5" Type="http://schemas.openxmlformats.org/officeDocument/2006/relationships/image" Target="../media/image20.png"/><Relationship Id="rId4" Type="http://schemas.openxmlformats.org/officeDocument/2006/relationships/customXml" Target="../ink/ink123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7.xml"/><Relationship Id="rId21" Type="http://schemas.openxmlformats.org/officeDocument/2006/relationships/image" Target="../media/image606.png"/><Relationship Id="rId42" Type="http://schemas.openxmlformats.org/officeDocument/2006/relationships/customXml" Target="../ink/ink145.xml"/><Relationship Id="rId47" Type="http://schemas.openxmlformats.org/officeDocument/2006/relationships/image" Target="../media/image619.png"/><Relationship Id="rId63" Type="http://schemas.openxmlformats.org/officeDocument/2006/relationships/image" Target="../media/image22.png"/><Relationship Id="rId68" Type="http://schemas.openxmlformats.org/officeDocument/2006/relationships/customXml" Target="../ink/ink158.xml"/><Relationship Id="rId84" Type="http://schemas.openxmlformats.org/officeDocument/2006/relationships/customXml" Target="../ink/ink166.xml"/><Relationship Id="rId89" Type="http://schemas.openxmlformats.org/officeDocument/2006/relationships/image" Target="../media/image35.png"/><Relationship Id="rId16" Type="http://schemas.openxmlformats.org/officeDocument/2006/relationships/customXml" Target="../ink/ink132.xml"/><Relationship Id="rId11" Type="http://schemas.openxmlformats.org/officeDocument/2006/relationships/image" Target="../media/image601.png"/><Relationship Id="rId32" Type="http://schemas.openxmlformats.org/officeDocument/2006/relationships/customXml" Target="../ink/ink140.xml"/><Relationship Id="rId37" Type="http://schemas.openxmlformats.org/officeDocument/2006/relationships/image" Target="../media/image614.png"/><Relationship Id="rId53" Type="http://schemas.openxmlformats.org/officeDocument/2006/relationships/image" Target="../media/image622.png"/><Relationship Id="rId58" Type="http://schemas.openxmlformats.org/officeDocument/2006/relationships/customXml" Target="../ink/ink153.xml"/><Relationship Id="rId74" Type="http://schemas.openxmlformats.org/officeDocument/2006/relationships/customXml" Target="../ink/ink161.xml"/><Relationship Id="rId79" Type="http://schemas.openxmlformats.org/officeDocument/2006/relationships/image" Target="../media/image30.png"/><Relationship Id="rId102" Type="http://schemas.openxmlformats.org/officeDocument/2006/relationships/customXml" Target="../ink/ink175.xml"/><Relationship Id="rId5" Type="http://schemas.openxmlformats.org/officeDocument/2006/relationships/image" Target="../media/image598.png"/><Relationship Id="rId90" Type="http://schemas.openxmlformats.org/officeDocument/2006/relationships/customXml" Target="../ink/ink169.xml"/><Relationship Id="rId95" Type="http://schemas.openxmlformats.org/officeDocument/2006/relationships/image" Target="../media/image38.png"/><Relationship Id="rId22" Type="http://schemas.openxmlformats.org/officeDocument/2006/relationships/customXml" Target="../ink/ink135.xml"/><Relationship Id="rId27" Type="http://schemas.openxmlformats.org/officeDocument/2006/relationships/image" Target="../media/image609.png"/><Relationship Id="rId43" Type="http://schemas.openxmlformats.org/officeDocument/2006/relationships/image" Target="../media/image617.png"/><Relationship Id="rId48" Type="http://schemas.openxmlformats.org/officeDocument/2006/relationships/customXml" Target="../ink/ink148.xml"/><Relationship Id="rId64" Type="http://schemas.openxmlformats.org/officeDocument/2006/relationships/customXml" Target="../ink/ink156.xml"/><Relationship Id="rId69" Type="http://schemas.openxmlformats.org/officeDocument/2006/relationships/image" Target="../media/image25.png"/><Relationship Id="rId80" Type="http://schemas.openxmlformats.org/officeDocument/2006/relationships/customXml" Target="../ink/ink164.xml"/><Relationship Id="rId85" Type="http://schemas.openxmlformats.org/officeDocument/2006/relationships/image" Target="../media/image33.png"/><Relationship Id="rId12" Type="http://schemas.openxmlformats.org/officeDocument/2006/relationships/customXml" Target="../ink/ink130.xml"/><Relationship Id="rId17" Type="http://schemas.openxmlformats.org/officeDocument/2006/relationships/image" Target="../media/image604.png"/><Relationship Id="rId33" Type="http://schemas.openxmlformats.org/officeDocument/2006/relationships/image" Target="../media/image612.png"/><Relationship Id="rId38" Type="http://schemas.openxmlformats.org/officeDocument/2006/relationships/customXml" Target="../ink/ink143.xml"/><Relationship Id="rId59" Type="http://schemas.openxmlformats.org/officeDocument/2006/relationships/image" Target="../media/image625.png"/><Relationship Id="rId103" Type="http://schemas.openxmlformats.org/officeDocument/2006/relationships/image" Target="../media/image42.png"/><Relationship Id="rId20" Type="http://schemas.openxmlformats.org/officeDocument/2006/relationships/customXml" Target="../ink/ink134.xml"/><Relationship Id="rId41" Type="http://schemas.openxmlformats.org/officeDocument/2006/relationships/image" Target="../media/image616.png"/><Relationship Id="rId54" Type="http://schemas.openxmlformats.org/officeDocument/2006/relationships/customXml" Target="../ink/ink151.xml"/><Relationship Id="rId62" Type="http://schemas.openxmlformats.org/officeDocument/2006/relationships/customXml" Target="../ink/ink155.xml"/><Relationship Id="rId70" Type="http://schemas.openxmlformats.org/officeDocument/2006/relationships/customXml" Target="../ink/ink159.xml"/><Relationship Id="rId75" Type="http://schemas.openxmlformats.org/officeDocument/2006/relationships/image" Target="../media/image28.png"/><Relationship Id="rId83" Type="http://schemas.openxmlformats.org/officeDocument/2006/relationships/image" Target="../media/image32.png"/><Relationship Id="rId88" Type="http://schemas.openxmlformats.org/officeDocument/2006/relationships/customXml" Target="../ink/ink168.xml"/><Relationship Id="rId91" Type="http://schemas.openxmlformats.org/officeDocument/2006/relationships/image" Target="../media/image36.png"/><Relationship Id="rId96" Type="http://schemas.openxmlformats.org/officeDocument/2006/relationships/customXml" Target="../ink/ink17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7.xml"/><Relationship Id="rId15" Type="http://schemas.openxmlformats.org/officeDocument/2006/relationships/image" Target="../media/image603.png"/><Relationship Id="rId23" Type="http://schemas.openxmlformats.org/officeDocument/2006/relationships/image" Target="../media/image607.png"/><Relationship Id="rId28" Type="http://schemas.openxmlformats.org/officeDocument/2006/relationships/customXml" Target="../ink/ink138.xml"/><Relationship Id="rId36" Type="http://schemas.openxmlformats.org/officeDocument/2006/relationships/customXml" Target="../ink/ink142.xml"/><Relationship Id="rId49" Type="http://schemas.openxmlformats.org/officeDocument/2006/relationships/image" Target="../media/image620.png"/><Relationship Id="rId57" Type="http://schemas.openxmlformats.org/officeDocument/2006/relationships/image" Target="../media/image624.png"/><Relationship Id="rId10" Type="http://schemas.openxmlformats.org/officeDocument/2006/relationships/customXml" Target="../ink/ink129.xml"/><Relationship Id="rId31" Type="http://schemas.openxmlformats.org/officeDocument/2006/relationships/image" Target="../media/image611.png"/><Relationship Id="rId44" Type="http://schemas.openxmlformats.org/officeDocument/2006/relationships/customXml" Target="../ink/ink146.xml"/><Relationship Id="rId52" Type="http://schemas.openxmlformats.org/officeDocument/2006/relationships/customXml" Target="../ink/ink150.xml"/><Relationship Id="rId60" Type="http://schemas.openxmlformats.org/officeDocument/2006/relationships/customXml" Target="../ink/ink154.xml"/><Relationship Id="rId65" Type="http://schemas.openxmlformats.org/officeDocument/2006/relationships/image" Target="../media/image23.png"/><Relationship Id="rId73" Type="http://schemas.openxmlformats.org/officeDocument/2006/relationships/image" Target="../media/image27.png"/><Relationship Id="rId78" Type="http://schemas.openxmlformats.org/officeDocument/2006/relationships/customXml" Target="../ink/ink163.xml"/><Relationship Id="rId81" Type="http://schemas.openxmlformats.org/officeDocument/2006/relationships/image" Target="../media/image31.png"/><Relationship Id="rId86" Type="http://schemas.openxmlformats.org/officeDocument/2006/relationships/customXml" Target="../ink/ink167.xml"/><Relationship Id="rId94" Type="http://schemas.openxmlformats.org/officeDocument/2006/relationships/customXml" Target="../ink/ink171.xml"/><Relationship Id="rId99" Type="http://schemas.openxmlformats.org/officeDocument/2006/relationships/image" Target="../media/image40.png"/><Relationship Id="rId101" Type="http://schemas.openxmlformats.org/officeDocument/2006/relationships/image" Target="../media/image41.png"/><Relationship Id="rId4" Type="http://schemas.openxmlformats.org/officeDocument/2006/relationships/customXml" Target="../ink/ink126.xml"/><Relationship Id="rId9" Type="http://schemas.openxmlformats.org/officeDocument/2006/relationships/image" Target="../media/image600.png"/><Relationship Id="rId13" Type="http://schemas.openxmlformats.org/officeDocument/2006/relationships/image" Target="../media/image602.png"/><Relationship Id="rId18" Type="http://schemas.openxmlformats.org/officeDocument/2006/relationships/customXml" Target="../ink/ink133.xml"/><Relationship Id="rId39" Type="http://schemas.openxmlformats.org/officeDocument/2006/relationships/image" Target="../media/image615.png"/><Relationship Id="rId34" Type="http://schemas.openxmlformats.org/officeDocument/2006/relationships/customXml" Target="../ink/ink141.xml"/><Relationship Id="rId50" Type="http://schemas.openxmlformats.org/officeDocument/2006/relationships/customXml" Target="../ink/ink149.xml"/><Relationship Id="rId55" Type="http://schemas.openxmlformats.org/officeDocument/2006/relationships/image" Target="../media/image623.png"/><Relationship Id="rId76" Type="http://schemas.openxmlformats.org/officeDocument/2006/relationships/customXml" Target="../ink/ink162.xml"/><Relationship Id="rId97" Type="http://schemas.openxmlformats.org/officeDocument/2006/relationships/image" Target="../media/image39.png"/><Relationship Id="rId104" Type="http://schemas.openxmlformats.org/officeDocument/2006/relationships/customXml" Target="../ink/ink176.xml"/><Relationship Id="rId7" Type="http://schemas.openxmlformats.org/officeDocument/2006/relationships/image" Target="../media/image599.png"/><Relationship Id="rId71" Type="http://schemas.openxmlformats.org/officeDocument/2006/relationships/image" Target="../media/image26.png"/><Relationship Id="rId92" Type="http://schemas.openxmlformats.org/officeDocument/2006/relationships/customXml" Target="../ink/ink170.xml"/><Relationship Id="rId2" Type="http://schemas.openxmlformats.org/officeDocument/2006/relationships/customXml" Target="../ink/ink125.xml"/><Relationship Id="rId29" Type="http://schemas.openxmlformats.org/officeDocument/2006/relationships/image" Target="../media/image610.png"/><Relationship Id="rId24" Type="http://schemas.openxmlformats.org/officeDocument/2006/relationships/customXml" Target="../ink/ink136.xml"/><Relationship Id="rId40" Type="http://schemas.openxmlformats.org/officeDocument/2006/relationships/customXml" Target="../ink/ink144.xml"/><Relationship Id="rId45" Type="http://schemas.openxmlformats.org/officeDocument/2006/relationships/image" Target="../media/image618.png"/><Relationship Id="rId66" Type="http://schemas.openxmlformats.org/officeDocument/2006/relationships/customXml" Target="../ink/ink157.xml"/><Relationship Id="rId87" Type="http://schemas.openxmlformats.org/officeDocument/2006/relationships/image" Target="../media/image34.png"/><Relationship Id="rId61" Type="http://schemas.openxmlformats.org/officeDocument/2006/relationships/image" Target="../media/image626.png"/><Relationship Id="rId82" Type="http://schemas.openxmlformats.org/officeDocument/2006/relationships/customXml" Target="../ink/ink165.xml"/><Relationship Id="rId19" Type="http://schemas.openxmlformats.org/officeDocument/2006/relationships/image" Target="../media/image605.png"/><Relationship Id="rId14" Type="http://schemas.openxmlformats.org/officeDocument/2006/relationships/customXml" Target="../ink/ink131.xml"/><Relationship Id="rId30" Type="http://schemas.openxmlformats.org/officeDocument/2006/relationships/customXml" Target="../ink/ink139.xml"/><Relationship Id="rId35" Type="http://schemas.openxmlformats.org/officeDocument/2006/relationships/image" Target="../media/image613.png"/><Relationship Id="rId56" Type="http://schemas.openxmlformats.org/officeDocument/2006/relationships/customXml" Target="../ink/ink152.xml"/><Relationship Id="rId77" Type="http://schemas.openxmlformats.org/officeDocument/2006/relationships/image" Target="../media/image29.png"/><Relationship Id="rId100" Type="http://schemas.openxmlformats.org/officeDocument/2006/relationships/customXml" Target="../ink/ink174.xml"/><Relationship Id="rId105" Type="http://schemas.openxmlformats.org/officeDocument/2006/relationships/image" Target="../media/image43.png"/><Relationship Id="rId8" Type="http://schemas.openxmlformats.org/officeDocument/2006/relationships/customXml" Target="../ink/ink128.xml"/><Relationship Id="rId51" Type="http://schemas.openxmlformats.org/officeDocument/2006/relationships/image" Target="../media/image621.png"/><Relationship Id="rId72" Type="http://schemas.openxmlformats.org/officeDocument/2006/relationships/customXml" Target="../ink/ink160.xml"/><Relationship Id="rId93" Type="http://schemas.openxmlformats.org/officeDocument/2006/relationships/image" Target="../media/image37.png"/><Relationship Id="rId98" Type="http://schemas.openxmlformats.org/officeDocument/2006/relationships/customXml" Target="../ink/ink173.xml"/><Relationship Id="rId3" Type="http://schemas.openxmlformats.org/officeDocument/2006/relationships/image" Target="../media/image597.png"/><Relationship Id="rId25" Type="http://schemas.openxmlformats.org/officeDocument/2006/relationships/image" Target="../media/image608.png"/><Relationship Id="rId46" Type="http://schemas.openxmlformats.org/officeDocument/2006/relationships/customXml" Target="../ink/ink147.xml"/><Relationship Id="rId6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7.png"/><Relationship Id="rId18" Type="http://schemas.openxmlformats.org/officeDocument/2006/relationships/customXml" Target="../ink/ink185.xml"/><Relationship Id="rId26" Type="http://schemas.openxmlformats.org/officeDocument/2006/relationships/customXml" Target="../ink/ink189.xml"/><Relationship Id="rId39" Type="http://schemas.openxmlformats.org/officeDocument/2006/relationships/image" Target="../media/image56.png"/><Relationship Id="rId21" Type="http://schemas.openxmlformats.org/officeDocument/2006/relationships/image" Target="../media/image631.png"/><Relationship Id="rId34" Type="http://schemas.openxmlformats.org/officeDocument/2006/relationships/customXml" Target="../ink/ink193.xml"/><Relationship Id="rId42" Type="http://schemas.openxmlformats.org/officeDocument/2006/relationships/customXml" Target="../ink/ink197.xml"/><Relationship Id="rId47" Type="http://schemas.openxmlformats.org/officeDocument/2006/relationships/image" Target="../media/image60.png"/><Relationship Id="rId7" Type="http://schemas.openxmlformats.org/officeDocument/2006/relationships/image" Target="../media/image599.png"/><Relationship Id="rId2" Type="http://schemas.openxmlformats.org/officeDocument/2006/relationships/customXml" Target="../ink/ink177.xml"/><Relationship Id="rId16" Type="http://schemas.openxmlformats.org/officeDocument/2006/relationships/customXml" Target="../ink/ink184.xml"/><Relationship Id="rId29" Type="http://schemas.openxmlformats.org/officeDocument/2006/relationships/image" Target="../media/image635.png"/><Relationship Id="rId11" Type="http://schemas.openxmlformats.org/officeDocument/2006/relationships/image" Target="../media/image601.png"/><Relationship Id="rId24" Type="http://schemas.openxmlformats.org/officeDocument/2006/relationships/customXml" Target="../ink/ink188.xml"/><Relationship Id="rId32" Type="http://schemas.openxmlformats.org/officeDocument/2006/relationships/customXml" Target="../ink/ink192.xml"/><Relationship Id="rId37" Type="http://schemas.openxmlformats.org/officeDocument/2006/relationships/image" Target="../media/image55.png"/><Relationship Id="rId40" Type="http://schemas.openxmlformats.org/officeDocument/2006/relationships/customXml" Target="../ink/ink196.xml"/><Relationship Id="rId45" Type="http://schemas.openxmlformats.org/officeDocument/2006/relationships/image" Target="../media/image59.png"/><Relationship Id="rId5" Type="http://schemas.openxmlformats.org/officeDocument/2006/relationships/image" Target="../media/image598.png"/><Relationship Id="rId15" Type="http://schemas.openxmlformats.org/officeDocument/2006/relationships/image" Target="../media/image628.png"/><Relationship Id="rId23" Type="http://schemas.openxmlformats.org/officeDocument/2006/relationships/image" Target="../media/image632.png"/><Relationship Id="rId28" Type="http://schemas.openxmlformats.org/officeDocument/2006/relationships/customXml" Target="../ink/ink190.xml"/><Relationship Id="rId36" Type="http://schemas.openxmlformats.org/officeDocument/2006/relationships/customXml" Target="../ink/ink194.xml"/><Relationship Id="rId49" Type="http://schemas.openxmlformats.org/officeDocument/2006/relationships/image" Target="../media/image61.png"/><Relationship Id="rId10" Type="http://schemas.openxmlformats.org/officeDocument/2006/relationships/customXml" Target="../ink/ink181.xml"/><Relationship Id="rId19" Type="http://schemas.openxmlformats.org/officeDocument/2006/relationships/image" Target="../media/image630.png"/><Relationship Id="rId31" Type="http://schemas.openxmlformats.org/officeDocument/2006/relationships/image" Target="../media/image52.png"/><Relationship Id="rId44" Type="http://schemas.openxmlformats.org/officeDocument/2006/relationships/customXml" Target="../ink/ink198.xml"/><Relationship Id="rId4" Type="http://schemas.openxmlformats.org/officeDocument/2006/relationships/customXml" Target="../ink/ink178.xml"/><Relationship Id="rId9" Type="http://schemas.openxmlformats.org/officeDocument/2006/relationships/image" Target="../media/image600.png"/><Relationship Id="rId14" Type="http://schemas.openxmlformats.org/officeDocument/2006/relationships/customXml" Target="../ink/ink183.xml"/><Relationship Id="rId22" Type="http://schemas.openxmlformats.org/officeDocument/2006/relationships/customXml" Target="../ink/ink187.xml"/><Relationship Id="rId27" Type="http://schemas.openxmlformats.org/officeDocument/2006/relationships/image" Target="../media/image634.png"/><Relationship Id="rId30" Type="http://schemas.openxmlformats.org/officeDocument/2006/relationships/customXml" Target="../ink/ink191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200.xml"/><Relationship Id="rId8" Type="http://schemas.openxmlformats.org/officeDocument/2006/relationships/customXml" Target="../ink/ink180.xml"/><Relationship Id="rId3" Type="http://schemas.openxmlformats.org/officeDocument/2006/relationships/image" Target="../media/image597.png"/><Relationship Id="rId12" Type="http://schemas.openxmlformats.org/officeDocument/2006/relationships/customXml" Target="../ink/ink182.xml"/><Relationship Id="rId17" Type="http://schemas.openxmlformats.org/officeDocument/2006/relationships/image" Target="../media/image629.png"/><Relationship Id="rId25" Type="http://schemas.openxmlformats.org/officeDocument/2006/relationships/image" Target="../media/image633.png"/><Relationship Id="rId33" Type="http://schemas.openxmlformats.org/officeDocument/2006/relationships/image" Target="../media/image53.png"/><Relationship Id="rId38" Type="http://schemas.openxmlformats.org/officeDocument/2006/relationships/customXml" Target="../ink/ink195.xml"/><Relationship Id="rId46" Type="http://schemas.openxmlformats.org/officeDocument/2006/relationships/customXml" Target="../ink/ink199.xml"/><Relationship Id="rId20" Type="http://schemas.openxmlformats.org/officeDocument/2006/relationships/customXml" Target="../ink/ink186.xml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4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C21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7         16 </a:t>
            </a:r>
            <a:r>
              <a:rPr lang="ro-RO" sz="3200" b="1" dirty="0" err="1">
                <a:solidFill>
                  <a:srgbClr val="0000FF"/>
                </a:solidFill>
                <a:latin typeface="Calibri" panose="020F0502020204030204"/>
              </a:rPr>
              <a:t>Noie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E95C78FE-0527-4E36-ABDF-C053859C4E43}"/>
                  </a:ext>
                </a:extLst>
              </p14:cNvPr>
              <p14:cNvContentPartPr/>
              <p14:nvPr/>
            </p14:nvContentPartPr>
            <p14:xfrm>
              <a:off x="2054709" y="1021585"/>
              <a:ext cx="3027600" cy="97812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E95C78FE-0527-4E36-ABDF-C053859C4E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7069" y="1003939"/>
                <a:ext cx="3063240" cy="1013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0FC6A70C-6056-49EE-86DA-DEA19974FD6E}"/>
                  </a:ext>
                </a:extLst>
              </p14:cNvPr>
              <p14:cNvContentPartPr/>
              <p14:nvPr/>
            </p14:nvContentPartPr>
            <p14:xfrm>
              <a:off x="374949" y="3203905"/>
              <a:ext cx="250920" cy="2718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0FC6A70C-6056-49EE-86DA-DEA19974FD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7309" y="3185905"/>
                <a:ext cx="286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0FCE55C-7692-4C97-93F4-776C6A25C4C7}"/>
                  </a:ext>
                </a:extLst>
              </p14:cNvPr>
              <p14:cNvContentPartPr/>
              <p14:nvPr/>
            </p14:nvContentPartPr>
            <p14:xfrm>
              <a:off x="7711389" y="703345"/>
              <a:ext cx="163080" cy="3063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0FCE55C-7692-4C97-93F4-776C6A25C4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93749" y="685705"/>
                <a:ext cx="1987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E5D6086B-660E-4A2F-94DE-71C2330BF2AD}"/>
                  </a:ext>
                </a:extLst>
              </p14:cNvPr>
              <p14:cNvContentPartPr/>
              <p14:nvPr/>
            </p14:nvContentPartPr>
            <p14:xfrm>
              <a:off x="7709589" y="887305"/>
              <a:ext cx="190080" cy="1260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E5D6086B-660E-4A2F-94DE-71C2330BF2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91589" y="869305"/>
                <a:ext cx="225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D88722D-66AF-418F-9B9C-EB5EA42D0329}"/>
                  </a:ext>
                </a:extLst>
              </p14:cNvPr>
              <p14:cNvContentPartPr/>
              <p14:nvPr/>
            </p14:nvContentPartPr>
            <p14:xfrm>
              <a:off x="8074989" y="871105"/>
              <a:ext cx="79920" cy="46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D88722D-66AF-418F-9B9C-EB5EA42D03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57349" y="853465"/>
                <a:ext cx="1155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08C6C20E-8E2E-416F-BE62-B0A09F6B771A}"/>
                  </a:ext>
                </a:extLst>
              </p14:cNvPr>
              <p14:cNvContentPartPr/>
              <p14:nvPr/>
            </p14:nvContentPartPr>
            <p14:xfrm>
              <a:off x="8065629" y="938065"/>
              <a:ext cx="129600" cy="1296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08C6C20E-8E2E-416F-BE62-B0A09F6B77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47989" y="920425"/>
                <a:ext cx="165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4E17A910-E649-467A-8280-39EEFD45011E}"/>
                  </a:ext>
                </a:extLst>
              </p14:cNvPr>
              <p14:cNvContentPartPr/>
              <p14:nvPr/>
            </p14:nvContentPartPr>
            <p14:xfrm>
              <a:off x="9644229" y="697585"/>
              <a:ext cx="320760" cy="21780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4E17A910-E649-467A-8280-39EEFD4501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26229" y="679945"/>
                <a:ext cx="3564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0D14CE63-784E-4A36-990C-12E123E9BED0}"/>
                  </a:ext>
                </a:extLst>
              </p14:cNvPr>
              <p14:cNvContentPartPr/>
              <p14:nvPr/>
            </p14:nvContentPartPr>
            <p14:xfrm>
              <a:off x="8568549" y="753745"/>
              <a:ext cx="677880" cy="39420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0D14CE63-784E-4A36-990C-12E123E9BE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50909" y="735761"/>
                <a:ext cx="713520" cy="429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5196F809-C56B-4997-82B6-7DFE21314744}"/>
                  </a:ext>
                </a:extLst>
              </p14:cNvPr>
              <p14:cNvContentPartPr/>
              <p14:nvPr/>
            </p14:nvContentPartPr>
            <p14:xfrm>
              <a:off x="8311869" y="701545"/>
              <a:ext cx="162000" cy="101484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5196F809-C56B-4997-82B6-7DFE213147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93869" y="683905"/>
                <a:ext cx="197640" cy="10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7CF2D43C-BF60-48CB-AFDB-2179D10B7CB6}"/>
                  </a:ext>
                </a:extLst>
              </p14:cNvPr>
              <p14:cNvContentPartPr/>
              <p14:nvPr/>
            </p14:nvContentPartPr>
            <p14:xfrm>
              <a:off x="9576909" y="1227145"/>
              <a:ext cx="283320" cy="25524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7CF2D43C-BF60-48CB-AFDB-2179D10B7C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58909" y="1209145"/>
                <a:ext cx="318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6247B40B-734F-4921-85D5-4C79E08CAF51}"/>
                  </a:ext>
                </a:extLst>
              </p14:cNvPr>
              <p14:cNvContentPartPr/>
              <p14:nvPr/>
            </p14:nvContentPartPr>
            <p14:xfrm>
              <a:off x="8662149" y="1389865"/>
              <a:ext cx="666720" cy="44928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6247B40B-734F-4921-85D5-4C79E08CAF5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44509" y="1371865"/>
                <a:ext cx="70236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436944F6-BDE3-4EC6-B096-786A3C8D6BA9}"/>
                  </a:ext>
                </a:extLst>
              </p14:cNvPr>
              <p14:cNvContentPartPr/>
              <p14:nvPr/>
            </p14:nvContentPartPr>
            <p14:xfrm>
              <a:off x="10234629" y="490945"/>
              <a:ext cx="843840" cy="98784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436944F6-BDE3-4EC6-B096-786A3C8D6B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16989" y="473305"/>
                <a:ext cx="879480" cy="10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318D480B-3619-444A-96C4-3CE76D7A1742}"/>
                  </a:ext>
                </a:extLst>
              </p14:cNvPr>
              <p14:cNvContentPartPr/>
              <p14:nvPr/>
            </p14:nvContentPartPr>
            <p14:xfrm>
              <a:off x="312309" y="4308385"/>
              <a:ext cx="193320" cy="25452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318D480B-3619-444A-96C4-3CE76D7A17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4309" y="4290385"/>
                <a:ext cx="2289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B57B9572-3F59-4EB7-A119-FAB600D03AB2}"/>
                  </a:ext>
                </a:extLst>
              </p14:cNvPr>
              <p14:cNvContentPartPr/>
              <p14:nvPr/>
            </p14:nvContentPartPr>
            <p14:xfrm>
              <a:off x="5461749" y="5944225"/>
              <a:ext cx="284040" cy="170280"/>
            </p14:xfrm>
          </p:contentPart>
        </mc:Choice>
        <mc:Fallback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B57B9572-3F59-4EB7-A119-FAB600D03A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43749" y="5926585"/>
                <a:ext cx="3196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1ECEBC1C-4599-4E69-9438-F07DDAE20938}"/>
                  </a:ext>
                </a:extLst>
              </p14:cNvPr>
              <p14:cNvContentPartPr/>
              <p14:nvPr/>
            </p14:nvContentPartPr>
            <p14:xfrm>
              <a:off x="5104989" y="5929105"/>
              <a:ext cx="242640" cy="21096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1ECEBC1C-4599-4E69-9438-F07DDAE209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87349" y="5911105"/>
                <a:ext cx="2782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A2D87E43-FDBE-4FCE-9857-FC0BE68845F2}"/>
                  </a:ext>
                </a:extLst>
              </p14:cNvPr>
              <p14:cNvContentPartPr/>
              <p14:nvPr/>
            </p14:nvContentPartPr>
            <p14:xfrm>
              <a:off x="4662189" y="5960065"/>
              <a:ext cx="242280" cy="152640"/>
            </p14:xfrm>
          </p:contentPart>
        </mc:Choice>
        <mc:Fallback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A2D87E43-FDBE-4FCE-9857-FC0BE68845F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44189" y="5942065"/>
                <a:ext cx="2779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AE3A5895-80A6-46AD-91C9-4B171640D552}"/>
                  </a:ext>
                </a:extLst>
              </p14:cNvPr>
              <p14:cNvContentPartPr/>
              <p14:nvPr/>
            </p14:nvContentPartPr>
            <p14:xfrm>
              <a:off x="1549269" y="5654785"/>
              <a:ext cx="2910960" cy="563400"/>
            </p14:xfrm>
          </p:contentPart>
        </mc:Choice>
        <mc:Fallback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AE3A5895-80A6-46AD-91C9-4B171640D5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31627" y="5636796"/>
                <a:ext cx="2946604" cy="5990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E9B95317-C5F1-4189-A302-E99BE91B54B8}"/>
                  </a:ext>
                </a:extLst>
              </p14:cNvPr>
              <p14:cNvContentPartPr/>
              <p14:nvPr/>
            </p14:nvContentPartPr>
            <p14:xfrm>
              <a:off x="7839549" y="4662985"/>
              <a:ext cx="140400" cy="9000"/>
            </p14:xfrm>
          </p:contentPart>
        </mc:Choice>
        <mc:Fallback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E9B95317-C5F1-4189-A302-E99BE91B54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821549" y="4645345"/>
                <a:ext cx="176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BCD8F5D9-C6A3-47EC-9AD9-F5A8BEE3E199}"/>
                  </a:ext>
                </a:extLst>
              </p14:cNvPr>
              <p14:cNvContentPartPr/>
              <p14:nvPr/>
            </p14:nvContentPartPr>
            <p14:xfrm>
              <a:off x="7849269" y="4738225"/>
              <a:ext cx="172800" cy="2160"/>
            </p14:xfrm>
          </p:contentPart>
        </mc:Choice>
        <mc:Fallback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BCD8F5D9-C6A3-47EC-9AD9-F5A8BEE3E1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31269" y="4720585"/>
                <a:ext cx="208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8D7DFE6A-2F31-4FC2-B833-9598279F5D66}"/>
                  </a:ext>
                </a:extLst>
              </p14:cNvPr>
              <p14:cNvContentPartPr/>
              <p14:nvPr/>
            </p14:nvContentPartPr>
            <p14:xfrm>
              <a:off x="7162389" y="4435825"/>
              <a:ext cx="506520" cy="453960"/>
            </p14:xfrm>
          </p:contentPart>
        </mc:Choice>
        <mc:Fallback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8D7DFE6A-2F31-4FC2-B833-9598279F5D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4389" y="4417825"/>
                <a:ext cx="54216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78E54BE1-2A84-4488-9CF0-FA25371C0D1C}"/>
                  </a:ext>
                </a:extLst>
              </p14:cNvPr>
              <p14:cNvContentPartPr/>
              <p14:nvPr/>
            </p14:nvContentPartPr>
            <p14:xfrm>
              <a:off x="8883909" y="4538425"/>
              <a:ext cx="249480" cy="245880"/>
            </p14:xfrm>
          </p:contentPart>
        </mc:Choice>
        <mc:Fallback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78E54BE1-2A84-4488-9CF0-FA25371C0D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865909" y="4520425"/>
                <a:ext cx="285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731C6465-5342-41C7-9249-12C628149658}"/>
                  </a:ext>
                </a:extLst>
              </p14:cNvPr>
              <p14:cNvContentPartPr/>
              <p14:nvPr/>
            </p14:nvContentPartPr>
            <p14:xfrm>
              <a:off x="8253549" y="4470385"/>
              <a:ext cx="409320" cy="403200"/>
            </p14:xfrm>
          </p:contentPart>
        </mc:Choice>
        <mc:Fallback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731C6465-5342-41C7-9249-12C62814965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235565" y="4452729"/>
                <a:ext cx="444929" cy="438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5DE7FE47-C1FF-4D01-8456-A89CF60A8D87}"/>
                  </a:ext>
                </a:extLst>
              </p14:cNvPr>
              <p14:cNvContentPartPr/>
              <p14:nvPr/>
            </p14:nvContentPartPr>
            <p14:xfrm>
              <a:off x="10120869" y="4634185"/>
              <a:ext cx="146520" cy="5400"/>
            </p14:xfrm>
          </p:contentPart>
        </mc:Choice>
        <mc:Fallback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5DE7FE47-C1FF-4D01-8456-A89CF60A8D8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02869" y="4616545"/>
                <a:ext cx="1821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F0E313A2-F4A4-400C-A818-5E439BEA4ECA}"/>
                  </a:ext>
                </a:extLst>
              </p14:cNvPr>
              <p14:cNvContentPartPr/>
              <p14:nvPr/>
            </p14:nvContentPartPr>
            <p14:xfrm>
              <a:off x="10101429" y="4716265"/>
              <a:ext cx="213480" cy="19800"/>
            </p14:xfrm>
          </p:contentPart>
        </mc:Choice>
        <mc:Fallback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F0E313A2-F4A4-400C-A818-5E439BEA4E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83789" y="4698265"/>
                <a:ext cx="249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97F1DBF7-9A81-4997-946F-59D566E2FA94}"/>
                  </a:ext>
                </a:extLst>
              </p14:cNvPr>
              <p14:cNvContentPartPr/>
              <p14:nvPr/>
            </p14:nvContentPartPr>
            <p14:xfrm>
              <a:off x="11317149" y="4820305"/>
              <a:ext cx="2160" cy="2160"/>
            </p14:xfrm>
          </p:contentPart>
        </mc:Choice>
        <mc:Fallback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97F1DBF7-9A81-4997-946F-59D566E2FA9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99509" y="4802305"/>
                <a:ext cx="378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E732726E-242A-47F5-AE97-A24C1981C697}"/>
                  </a:ext>
                </a:extLst>
              </p14:cNvPr>
              <p14:cNvContentPartPr/>
              <p14:nvPr/>
            </p14:nvContentPartPr>
            <p14:xfrm>
              <a:off x="10480149" y="4499905"/>
              <a:ext cx="657720" cy="393840"/>
            </p14:xfrm>
          </p:contentPart>
        </mc:Choice>
        <mc:Fallback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E732726E-242A-47F5-AE97-A24C1981C69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462149" y="4481905"/>
                <a:ext cx="69336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72267E1D-470C-4660-ADF0-6403C3DFC7A4}"/>
                  </a:ext>
                </a:extLst>
              </p14:cNvPr>
              <p14:cNvContentPartPr/>
              <p14:nvPr/>
            </p14:nvContentPartPr>
            <p14:xfrm>
              <a:off x="9372429" y="4493785"/>
              <a:ext cx="403560" cy="430920"/>
            </p14:xfrm>
          </p:contentPart>
        </mc:Choice>
        <mc:Fallback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72267E1D-470C-4660-ADF0-6403C3DFC7A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54789" y="4475785"/>
                <a:ext cx="4392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10A1982A-87F7-4AC3-A321-5B446F4DA2C6}"/>
                  </a:ext>
                </a:extLst>
              </p14:cNvPr>
              <p14:cNvContentPartPr/>
              <p14:nvPr/>
            </p14:nvContentPartPr>
            <p14:xfrm>
              <a:off x="866709" y="2295265"/>
              <a:ext cx="5594760" cy="3303000"/>
            </p14:xfrm>
          </p:contentPart>
        </mc:Choice>
        <mc:Fallback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10A1982A-87F7-4AC3-A321-5B446F4DA2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48709" y="2277625"/>
                <a:ext cx="5630400" cy="33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1786FB0E-9BD0-4312-860C-4A11DDBF165B}"/>
                  </a:ext>
                </a:extLst>
              </p14:cNvPr>
              <p14:cNvContentPartPr/>
              <p14:nvPr/>
            </p14:nvContentPartPr>
            <p14:xfrm>
              <a:off x="8060949" y="2034625"/>
              <a:ext cx="3834360" cy="2145960"/>
            </p14:xfrm>
          </p:contentPart>
        </mc:Choice>
        <mc:Fallback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1786FB0E-9BD0-4312-860C-4A11DDBF165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43309" y="2016988"/>
                <a:ext cx="3870000" cy="2181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50" name="Cerneală 449">
                <a:extLst>
                  <a:ext uri="{FF2B5EF4-FFF2-40B4-BE49-F238E27FC236}">
                    <a16:creationId xmlns:a16="http://schemas.microsoft.com/office/drawing/2014/main" id="{E0300453-930E-4693-BC0B-C4C18B5B386D}"/>
                  </a:ext>
                </a:extLst>
              </p14:cNvPr>
              <p14:cNvContentPartPr/>
              <p14:nvPr/>
            </p14:nvContentPartPr>
            <p14:xfrm>
              <a:off x="10573029" y="5495665"/>
              <a:ext cx="360" cy="360"/>
            </p14:xfrm>
          </p:contentPart>
        </mc:Choice>
        <mc:Fallback>
          <p:pic>
            <p:nvPicPr>
              <p:cNvPr id="450" name="Cerneală 449">
                <a:extLst>
                  <a:ext uri="{FF2B5EF4-FFF2-40B4-BE49-F238E27FC236}">
                    <a16:creationId xmlns:a16="http://schemas.microsoft.com/office/drawing/2014/main" id="{E0300453-930E-4693-BC0B-C4C18B5B38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55029" y="54780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15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D0EDE23E-0A0E-4F9A-A64D-9BC270445838}"/>
                  </a:ext>
                </a:extLst>
              </p14:cNvPr>
              <p14:cNvContentPartPr/>
              <p14:nvPr/>
            </p14:nvContentPartPr>
            <p14:xfrm>
              <a:off x="441189" y="717385"/>
              <a:ext cx="10376280" cy="5756760"/>
            </p14:xfrm>
          </p:contentPart>
        </mc:Choice>
        <mc:Fallback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D0EDE23E-0A0E-4F9A-A64D-9BC270445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549" y="699385"/>
                <a:ext cx="10411920" cy="579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694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14:cNvPr>
              <p14:cNvContentPartPr/>
              <p14:nvPr/>
            </p14:nvContentPartPr>
            <p14:xfrm>
              <a:off x="2173848" y="82461"/>
              <a:ext cx="339480" cy="251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848" y="64461"/>
                <a:ext cx="375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14:cNvPr>
              <p14:cNvContentPartPr/>
              <p14:nvPr/>
            </p14:nvContentPartPr>
            <p14:xfrm>
              <a:off x="3240168" y="198741"/>
              <a:ext cx="452520" cy="395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514" y="180725"/>
                <a:ext cx="488188" cy="43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14:cNvPr>
              <p14:cNvContentPartPr/>
              <p14:nvPr/>
            </p14:nvContentPartPr>
            <p14:xfrm>
              <a:off x="2771088" y="18381"/>
              <a:ext cx="327240" cy="324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448" y="741"/>
                <a:ext cx="362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14:cNvPr>
              <p14:cNvContentPartPr/>
              <p14:nvPr/>
            </p14:nvContentPartPr>
            <p14:xfrm>
              <a:off x="957768" y="127461"/>
              <a:ext cx="890640" cy="410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28" y="109821"/>
                <a:ext cx="926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14:cNvPr>
              <p14:cNvContentPartPr/>
              <p14:nvPr/>
            </p14:nvContentPartPr>
            <p14:xfrm>
              <a:off x="232368" y="108741"/>
              <a:ext cx="431640" cy="366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368" y="91101"/>
                <a:ext cx="467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0867850-46C8-4F4B-9302-BB76AA3CD1F8}"/>
                  </a:ext>
                </a:extLst>
              </p14:cNvPr>
              <p14:cNvContentPartPr/>
              <p14:nvPr/>
            </p14:nvContentPartPr>
            <p14:xfrm>
              <a:off x="9293222" y="699505"/>
              <a:ext cx="1414800" cy="4032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0867850-46C8-4F4B-9302-BB76AA3CD1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5582" y="681505"/>
                <a:ext cx="14504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68033E7-0EB7-4829-9B29-0B814D9B9448}"/>
                  </a:ext>
                </a:extLst>
              </p14:cNvPr>
              <p14:cNvContentPartPr/>
              <p14:nvPr/>
            </p14:nvContentPartPr>
            <p14:xfrm>
              <a:off x="8990822" y="827305"/>
              <a:ext cx="125640" cy="15300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68033E7-0EB7-4829-9B29-0B814D9B94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73131" y="809347"/>
                <a:ext cx="161382" cy="188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FD35C385-E461-4641-876C-8CC936B84A47}"/>
                  </a:ext>
                </a:extLst>
              </p14:cNvPr>
              <p14:cNvContentPartPr/>
              <p14:nvPr/>
            </p14:nvContentPartPr>
            <p14:xfrm>
              <a:off x="3358982" y="1101985"/>
              <a:ext cx="2800800" cy="17060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FD35C385-E461-4641-876C-8CC936B84A4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0982" y="1066345"/>
                <a:ext cx="2836440" cy="17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A1A93E0-F89B-4992-B760-71C8F94887B7}"/>
                  </a:ext>
                </a:extLst>
              </p14:cNvPr>
              <p14:cNvContentPartPr/>
              <p14:nvPr/>
            </p14:nvContentPartPr>
            <p14:xfrm>
              <a:off x="4216142" y="574585"/>
              <a:ext cx="191520" cy="2631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A1A93E0-F89B-4992-B760-71C8F94887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8502" y="538585"/>
                <a:ext cx="227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0AB3CCCA-4434-4E8B-8F57-6F757144AEB5}"/>
                  </a:ext>
                </a:extLst>
              </p14:cNvPr>
              <p14:cNvContentPartPr/>
              <p14:nvPr/>
            </p14:nvContentPartPr>
            <p14:xfrm>
              <a:off x="4490462" y="587905"/>
              <a:ext cx="170640" cy="2404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0AB3CCCA-4434-4E8B-8F57-6F757144AE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72822" y="552265"/>
                <a:ext cx="206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B991C8A-7CDE-4857-85A2-12061A933987}"/>
                  </a:ext>
                </a:extLst>
              </p14:cNvPr>
              <p14:cNvContentPartPr/>
              <p14:nvPr/>
            </p14:nvContentPartPr>
            <p14:xfrm>
              <a:off x="4477142" y="697705"/>
              <a:ext cx="239400" cy="208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B991C8A-7CDE-4857-85A2-12061A93398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9502" y="662065"/>
                <a:ext cx="275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37F6A1E-42B1-46E7-A87D-7B37DAD5A6B3}"/>
                  </a:ext>
                </a:extLst>
              </p14:cNvPr>
              <p14:cNvContentPartPr/>
              <p14:nvPr/>
            </p14:nvContentPartPr>
            <p14:xfrm>
              <a:off x="4792142" y="589705"/>
              <a:ext cx="448560" cy="2804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37F6A1E-42B1-46E7-A87D-7B37DAD5A6B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4142" y="553705"/>
                <a:ext cx="4842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C9D5C99-0F00-451A-9829-64A826C0FFEA}"/>
                  </a:ext>
                </a:extLst>
              </p14:cNvPr>
              <p14:cNvContentPartPr/>
              <p14:nvPr/>
            </p14:nvContentPartPr>
            <p14:xfrm>
              <a:off x="5093102" y="708865"/>
              <a:ext cx="223560" cy="1339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C9D5C99-0F00-451A-9829-64A826C0FF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75462" y="673225"/>
                <a:ext cx="259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77928E3-3B1F-43E5-A290-F80FC2ECDD38}"/>
                  </a:ext>
                </a:extLst>
              </p14:cNvPr>
              <p14:cNvContentPartPr/>
              <p14:nvPr/>
            </p14:nvContentPartPr>
            <p14:xfrm>
              <a:off x="5324222" y="648385"/>
              <a:ext cx="205560" cy="2142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77928E3-3B1F-43E5-A290-F80FC2ECDD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6582" y="612745"/>
                <a:ext cx="241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39D39F6-5B15-427B-B753-A280AC4E243E}"/>
                  </a:ext>
                </a:extLst>
              </p14:cNvPr>
              <p14:cNvContentPartPr/>
              <p14:nvPr/>
            </p14:nvContentPartPr>
            <p14:xfrm>
              <a:off x="6542822" y="1481065"/>
              <a:ext cx="1443960" cy="7628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39D39F6-5B15-427B-B753-A280AC4E243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25182" y="1445425"/>
                <a:ext cx="14796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80D2275-D8E9-4084-A4EC-ED40AE6A8035}"/>
                  </a:ext>
                </a:extLst>
              </p14:cNvPr>
              <p14:cNvContentPartPr/>
              <p14:nvPr/>
            </p14:nvContentPartPr>
            <p14:xfrm>
              <a:off x="6514742" y="1366585"/>
              <a:ext cx="1483560" cy="8028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80D2275-D8E9-4084-A4EC-ED40AE6A80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96742" y="1330585"/>
                <a:ext cx="151920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EA245525-4A9C-47CF-915D-39FB800B9249}"/>
                  </a:ext>
                </a:extLst>
              </p14:cNvPr>
              <p14:cNvContentPartPr/>
              <p14:nvPr/>
            </p14:nvContentPartPr>
            <p14:xfrm>
              <a:off x="9119342" y="1351465"/>
              <a:ext cx="1393200" cy="8604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EA245525-4A9C-47CF-915D-39FB800B924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1702" y="1315825"/>
                <a:ext cx="14288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952227C4-F151-4906-8EC0-C1DE926DDE9D}"/>
                  </a:ext>
                </a:extLst>
              </p14:cNvPr>
              <p14:cNvContentPartPr/>
              <p14:nvPr/>
            </p14:nvContentPartPr>
            <p14:xfrm>
              <a:off x="9181982" y="1291705"/>
              <a:ext cx="1416240" cy="9018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952227C4-F151-4906-8EC0-C1DE926DDE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64342" y="1255705"/>
                <a:ext cx="145188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4B8459F6-DF4B-4A9B-8218-4D86755D1E5D}"/>
                  </a:ext>
                </a:extLst>
              </p14:cNvPr>
              <p14:cNvContentPartPr/>
              <p14:nvPr/>
            </p14:nvContentPartPr>
            <p14:xfrm>
              <a:off x="7974182" y="1680145"/>
              <a:ext cx="1180800" cy="16837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4B8459F6-DF4B-4A9B-8218-4D86755D1E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56182" y="1662505"/>
                <a:ext cx="121644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D99CDAB-F987-4E0B-80E5-4F789E22DFA7}"/>
                  </a:ext>
                </a:extLst>
              </p14:cNvPr>
              <p14:cNvContentPartPr/>
              <p14:nvPr/>
            </p14:nvContentPartPr>
            <p14:xfrm>
              <a:off x="10603622" y="1670785"/>
              <a:ext cx="951480" cy="16444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D99CDAB-F987-4E0B-80E5-4F789E22DF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85622" y="1653141"/>
                <a:ext cx="987120" cy="1680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21987E7-11C6-426E-BFB9-025E5F832F05}"/>
                  </a:ext>
                </a:extLst>
              </p14:cNvPr>
              <p14:cNvContentPartPr/>
              <p14:nvPr/>
            </p14:nvContentPartPr>
            <p14:xfrm>
              <a:off x="8220062" y="1270105"/>
              <a:ext cx="232920" cy="24156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21987E7-11C6-426E-BFB9-025E5F832F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202062" y="1252105"/>
                <a:ext cx="268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1D8DFA3-605A-45E3-BF99-33ED1F9BB2F3}"/>
                  </a:ext>
                </a:extLst>
              </p14:cNvPr>
              <p14:cNvContentPartPr/>
              <p14:nvPr/>
            </p14:nvContentPartPr>
            <p14:xfrm>
              <a:off x="10888382" y="1287745"/>
              <a:ext cx="281880" cy="2325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1D8DFA3-605A-45E3-BF99-33ED1F9BB2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70742" y="1269745"/>
                <a:ext cx="317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6ED33CC1-9C4B-4FC3-9078-1C8FC131A31A}"/>
                  </a:ext>
                </a:extLst>
              </p14:cNvPr>
              <p14:cNvContentPartPr/>
              <p14:nvPr/>
            </p14:nvContentPartPr>
            <p14:xfrm>
              <a:off x="426782" y="1143025"/>
              <a:ext cx="6715800" cy="3422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6ED33CC1-9C4B-4FC3-9078-1C8FC131A3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8782" y="1125025"/>
                <a:ext cx="6751440" cy="34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47C7E42-7516-4FD4-99E6-937B4ABB65F1}"/>
                  </a:ext>
                </a:extLst>
              </p14:cNvPr>
              <p14:cNvContentPartPr/>
              <p14:nvPr/>
            </p14:nvContentPartPr>
            <p14:xfrm>
              <a:off x="7741622" y="3655825"/>
              <a:ext cx="1821960" cy="8535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47C7E42-7516-4FD4-99E6-937B4ABB65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23979" y="3637825"/>
                <a:ext cx="1857607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66A5021-C304-429A-A7F4-86621B0D0BD6}"/>
                  </a:ext>
                </a:extLst>
              </p14:cNvPr>
              <p14:cNvContentPartPr/>
              <p14:nvPr/>
            </p14:nvContentPartPr>
            <p14:xfrm>
              <a:off x="10537382" y="3482305"/>
              <a:ext cx="1404000" cy="3524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66A5021-C304-429A-A7F4-86621B0D0BD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19382" y="3464305"/>
                <a:ext cx="14396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787750A-0C17-411B-ABA5-19D4B63BF037}"/>
                  </a:ext>
                </a:extLst>
              </p14:cNvPr>
              <p14:cNvContentPartPr/>
              <p14:nvPr/>
            </p14:nvContentPartPr>
            <p14:xfrm>
              <a:off x="10907102" y="3992065"/>
              <a:ext cx="844200" cy="4543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787750A-0C17-411B-ABA5-19D4B63BF03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9110" y="3974425"/>
                <a:ext cx="879825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F35A8896-E36B-4CB9-9C4D-87B2E584241E}"/>
                  </a:ext>
                </a:extLst>
              </p14:cNvPr>
              <p14:cNvContentPartPr/>
              <p14:nvPr/>
            </p14:nvContentPartPr>
            <p14:xfrm>
              <a:off x="156048" y="1008741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F35A8896-E36B-4CB9-9C4D-87B2E584241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8048" y="97310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186FA76-1B5C-4594-92DE-11176345C2EF}"/>
                  </a:ext>
                </a:extLst>
              </p14:cNvPr>
              <p14:cNvContentPartPr/>
              <p14:nvPr/>
            </p14:nvContentPartPr>
            <p14:xfrm>
              <a:off x="6300528" y="3412461"/>
              <a:ext cx="57600" cy="8787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186FA76-1B5C-4594-92DE-11176345C2E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282528" y="3376461"/>
                <a:ext cx="932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1076951C-3DC9-4228-AC03-A30D60854EF7}"/>
                  </a:ext>
                </a:extLst>
              </p14:cNvPr>
              <p14:cNvContentPartPr/>
              <p14:nvPr/>
            </p14:nvContentPartPr>
            <p14:xfrm>
              <a:off x="5855928" y="4363221"/>
              <a:ext cx="1102680" cy="2448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1076951C-3DC9-4228-AC03-A30D60854E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37928" y="4327221"/>
                <a:ext cx="11383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5B1E58C9-1826-4D2F-B1E8-EB12C8AC0AF1}"/>
                  </a:ext>
                </a:extLst>
              </p14:cNvPr>
              <p14:cNvContentPartPr/>
              <p14:nvPr/>
            </p14:nvContentPartPr>
            <p14:xfrm>
              <a:off x="5874648" y="4396341"/>
              <a:ext cx="1180440" cy="6188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5B1E58C9-1826-4D2F-B1E8-EB12C8AC0AF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56648" y="4360701"/>
                <a:ext cx="121608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EB276640-E6CA-48CD-A60B-3D48D6899C35}"/>
                  </a:ext>
                </a:extLst>
              </p14:cNvPr>
              <p14:cNvContentPartPr/>
              <p14:nvPr/>
            </p14:nvContentPartPr>
            <p14:xfrm>
              <a:off x="6106848" y="4686501"/>
              <a:ext cx="185400" cy="86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EB276640-E6CA-48CD-A60B-3D48D6899C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089208" y="4650501"/>
                <a:ext cx="2210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0AFDC57D-52E5-4F88-A991-3327221DE761}"/>
                  </a:ext>
                </a:extLst>
              </p14:cNvPr>
              <p14:cNvContentPartPr/>
              <p14:nvPr/>
            </p14:nvContentPartPr>
            <p14:xfrm>
              <a:off x="6215568" y="4560861"/>
              <a:ext cx="5400" cy="64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0AFDC57D-52E5-4F88-A991-3327221DE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97568" y="4525221"/>
                <a:ext cx="41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D71C555D-C636-4F3C-ACE7-A96524DD6345}"/>
                  </a:ext>
                </a:extLst>
              </p14:cNvPr>
              <p14:cNvContentPartPr/>
              <p14:nvPr/>
            </p14:nvContentPartPr>
            <p14:xfrm>
              <a:off x="6203328" y="4799181"/>
              <a:ext cx="3600" cy="25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D71C555D-C636-4F3C-ACE7-A96524DD634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5688" y="4763181"/>
                <a:ext cx="39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5CACB23-A1ED-4067-94DD-C94519EAA70C}"/>
                  </a:ext>
                </a:extLst>
              </p14:cNvPr>
              <p14:cNvContentPartPr/>
              <p14:nvPr/>
            </p14:nvContentPartPr>
            <p14:xfrm>
              <a:off x="6376848" y="4561581"/>
              <a:ext cx="247320" cy="2480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5CACB23-A1ED-4067-94DD-C94519EAA70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59208" y="4525581"/>
                <a:ext cx="282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9287B389-03F5-44B4-A8CA-28FE847A294E}"/>
                  </a:ext>
                </a:extLst>
              </p14:cNvPr>
              <p14:cNvContentPartPr/>
              <p14:nvPr/>
            </p14:nvContentPartPr>
            <p14:xfrm>
              <a:off x="6855288" y="4338021"/>
              <a:ext cx="194400" cy="6181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9287B389-03F5-44B4-A8CA-28FE847A29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37648" y="4302381"/>
                <a:ext cx="230040" cy="68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5CD64C48-06CB-45EC-AF12-6DD1A20630F8}"/>
                  </a:ext>
                </a:extLst>
              </p14:cNvPr>
              <p14:cNvContentPartPr/>
              <p14:nvPr/>
            </p14:nvContentPartPr>
            <p14:xfrm>
              <a:off x="8314728" y="3173781"/>
              <a:ext cx="1239480" cy="11491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5CD64C48-06CB-45EC-AF12-6DD1A20630F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297088" y="3138141"/>
                <a:ext cx="127512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CFEB0E4F-0F78-47EF-B91E-2E50450C2A89}"/>
                  </a:ext>
                </a:extLst>
              </p14:cNvPr>
              <p14:cNvContentPartPr/>
              <p14:nvPr/>
            </p14:nvContentPartPr>
            <p14:xfrm>
              <a:off x="9205368" y="4315701"/>
              <a:ext cx="753840" cy="4140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CFEB0E4F-0F78-47EF-B91E-2E50450C2A8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187728" y="4280061"/>
                <a:ext cx="7894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E403B5F8-D11D-4978-8C1C-49387A77C8B9}"/>
                  </a:ext>
                </a:extLst>
              </p14:cNvPr>
              <p14:cNvContentPartPr/>
              <p14:nvPr/>
            </p14:nvContentPartPr>
            <p14:xfrm>
              <a:off x="9115008" y="4349181"/>
              <a:ext cx="1031760" cy="7110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E403B5F8-D11D-4978-8C1C-49387A77C8B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97008" y="4313541"/>
                <a:ext cx="1067400" cy="7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808A373B-A5D9-4426-B596-2B75F72BF225}"/>
                  </a:ext>
                </a:extLst>
              </p14:cNvPr>
              <p14:cNvContentPartPr/>
              <p14:nvPr/>
            </p14:nvContentPartPr>
            <p14:xfrm>
              <a:off x="9427848" y="4709181"/>
              <a:ext cx="180000" cy="104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808A373B-A5D9-4426-B596-2B75F72BF22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10208" y="4673181"/>
                <a:ext cx="2156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CE35C5E4-191A-4872-B473-3482251D47A6}"/>
                  </a:ext>
                </a:extLst>
              </p14:cNvPr>
              <p14:cNvContentPartPr/>
              <p14:nvPr/>
            </p14:nvContentPartPr>
            <p14:xfrm>
              <a:off x="9471768" y="4566981"/>
              <a:ext cx="23040" cy="831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CE35C5E4-191A-4872-B473-3482251D47A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53768" y="4530981"/>
                <a:ext cx="586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FE73FC34-B3E8-4F5A-90B2-E8EC7746D5C5}"/>
                  </a:ext>
                </a:extLst>
              </p14:cNvPr>
              <p14:cNvContentPartPr/>
              <p14:nvPr/>
            </p14:nvContentPartPr>
            <p14:xfrm>
              <a:off x="9494808" y="4856061"/>
              <a:ext cx="4680" cy="194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FE73FC34-B3E8-4F5A-90B2-E8EC7746D5C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477168" y="4820061"/>
                <a:ext cx="403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52C1CFA2-F214-4CFC-AA91-F11053943160}"/>
                  </a:ext>
                </a:extLst>
              </p14:cNvPr>
              <p14:cNvContentPartPr/>
              <p14:nvPr/>
            </p14:nvContentPartPr>
            <p14:xfrm>
              <a:off x="9677688" y="4589661"/>
              <a:ext cx="257040" cy="222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52C1CFA2-F214-4CFC-AA91-F110539431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59688" y="4554021"/>
                <a:ext cx="29268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B404B43-B28D-4D4A-84F3-63AD48A6D76A}"/>
                  </a:ext>
                </a:extLst>
              </p14:cNvPr>
              <p14:cNvContentPartPr/>
              <p14:nvPr/>
            </p14:nvContentPartPr>
            <p14:xfrm>
              <a:off x="9489048" y="4983861"/>
              <a:ext cx="53280" cy="87012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B404B43-B28D-4D4A-84F3-63AD48A6D7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1048" y="4947861"/>
                <a:ext cx="8892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6EABED05-C006-4C6B-86BB-BCAE69BFCC4B}"/>
                  </a:ext>
                </a:extLst>
              </p14:cNvPr>
              <p14:cNvContentPartPr/>
              <p14:nvPr/>
            </p14:nvContentPartPr>
            <p14:xfrm>
              <a:off x="6402408" y="5036061"/>
              <a:ext cx="45720" cy="8532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6EABED05-C006-4C6B-86BB-BCAE69BFCC4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84768" y="5000421"/>
                <a:ext cx="81360" cy="9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F40641CE-212B-4C78-99C9-5D4330797A51}"/>
                  </a:ext>
                </a:extLst>
              </p14:cNvPr>
              <p14:cNvContentPartPr/>
              <p14:nvPr/>
            </p14:nvContentPartPr>
            <p14:xfrm>
              <a:off x="10384728" y="2978661"/>
              <a:ext cx="636120" cy="18698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F40641CE-212B-4C78-99C9-5D4330797A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67088" y="2942661"/>
                <a:ext cx="671760" cy="19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DDD5F7AD-BF21-4FDA-ADC3-98B88F517CA7}"/>
                  </a:ext>
                </a:extLst>
              </p14:cNvPr>
              <p14:cNvContentPartPr/>
              <p14:nvPr/>
            </p14:nvContentPartPr>
            <p14:xfrm>
              <a:off x="10764168" y="4836981"/>
              <a:ext cx="1122120" cy="1292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DDD5F7AD-BF21-4FDA-ADC3-98B88F517C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746168" y="4800981"/>
                <a:ext cx="11577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17284E70-0BEE-409B-9B6F-63F35301CB92}"/>
                  </a:ext>
                </a:extLst>
              </p14:cNvPr>
              <p14:cNvContentPartPr/>
              <p14:nvPr/>
            </p14:nvContentPartPr>
            <p14:xfrm>
              <a:off x="10730688" y="4836981"/>
              <a:ext cx="1134720" cy="6670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17284E70-0BEE-409B-9B6F-63F35301CB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13048" y="4800981"/>
                <a:ext cx="117036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36D6EBF-6248-46EC-9A87-4395C5046017}"/>
                  </a:ext>
                </a:extLst>
              </p14:cNvPr>
              <p14:cNvContentPartPr/>
              <p14:nvPr/>
            </p14:nvContentPartPr>
            <p14:xfrm>
              <a:off x="11034168" y="5131101"/>
              <a:ext cx="206280" cy="169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36D6EBF-6248-46EC-9A87-4395C504601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16168" y="5095101"/>
                <a:ext cx="241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A35D423-9DD2-48D3-B969-82FF3CED3862}"/>
                  </a:ext>
                </a:extLst>
              </p14:cNvPr>
              <p14:cNvContentPartPr/>
              <p14:nvPr/>
            </p14:nvContentPartPr>
            <p14:xfrm>
              <a:off x="11129928" y="4987821"/>
              <a:ext cx="13320" cy="417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A35D423-9DD2-48D3-B969-82FF3CED386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112288" y="4951821"/>
                <a:ext cx="489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5976EA8-37C0-4DEC-ACD1-2C1375C16294}"/>
                  </a:ext>
                </a:extLst>
              </p14:cNvPr>
              <p14:cNvContentPartPr/>
              <p14:nvPr/>
            </p14:nvContentPartPr>
            <p14:xfrm>
              <a:off x="11132448" y="5252061"/>
              <a:ext cx="4320" cy="21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5976EA8-37C0-4DEC-ACD1-2C1375C1629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114808" y="5216061"/>
                <a:ext cx="399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4FD1A907-8169-4773-A1C0-24C8C5749C44}"/>
                  </a:ext>
                </a:extLst>
              </p14:cNvPr>
              <p14:cNvContentPartPr/>
              <p14:nvPr/>
            </p14:nvContentPartPr>
            <p14:xfrm>
              <a:off x="11351328" y="5041461"/>
              <a:ext cx="253080" cy="204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4FD1A907-8169-4773-A1C0-24C8C5749C4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333688" y="5005461"/>
                <a:ext cx="288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1FB5577E-A8F8-433C-BB4F-FDF9635EAAFA}"/>
                  </a:ext>
                </a:extLst>
              </p14:cNvPr>
              <p14:cNvContentPartPr/>
              <p14:nvPr/>
            </p14:nvContentPartPr>
            <p14:xfrm>
              <a:off x="11186088" y="5410461"/>
              <a:ext cx="94680" cy="713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1FB5577E-A8F8-433C-BB4F-FDF9635EAA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68088" y="5374461"/>
                <a:ext cx="13032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10F5CA9-35D7-445C-AEED-15EA6903E579}"/>
                  </a:ext>
                </a:extLst>
              </p14:cNvPr>
              <p14:cNvContentPartPr/>
              <p14:nvPr/>
            </p14:nvContentPartPr>
            <p14:xfrm>
              <a:off x="9309768" y="5420181"/>
              <a:ext cx="334440" cy="2271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10F5CA9-35D7-445C-AEED-15EA6903E5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291768" y="5384181"/>
                <a:ext cx="370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7C7DAA49-8A06-42B2-9C87-5E725AB2120A}"/>
                  </a:ext>
                </a:extLst>
              </p14:cNvPr>
              <p14:cNvContentPartPr/>
              <p14:nvPr/>
            </p14:nvContentPartPr>
            <p14:xfrm>
              <a:off x="6229968" y="5360781"/>
              <a:ext cx="375120" cy="2041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7C7DAA49-8A06-42B2-9C87-5E725AB2120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212328" y="5325141"/>
                <a:ext cx="410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43BA55D3-B50C-4177-8663-BE154D7CC7DB}"/>
                  </a:ext>
                </a:extLst>
              </p14:cNvPr>
              <p14:cNvContentPartPr/>
              <p14:nvPr/>
            </p14:nvContentPartPr>
            <p14:xfrm>
              <a:off x="11110128" y="5697021"/>
              <a:ext cx="253800" cy="1976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43BA55D3-B50C-4177-8663-BE154D7CC7D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92128" y="5661381"/>
                <a:ext cx="2894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72E26C2F-B56D-4899-8688-87D3A8507B87}"/>
                  </a:ext>
                </a:extLst>
              </p14:cNvPr>
              <p14:cNvContentPartPr/>
              <p14:nvPr/>
            </p14:nvContentPartPr>
            <p14:xfrm>
              <a:off x="6400248" y="5860461"/>
              <a:ext cx="15840" cy="2516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72E26C2F-B56D-4899-8688-87D3A8507B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82608" y="5824821"/>
                <a:ext cx="514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A1F7A410-8183-45CF-8F8E-6E6EE220B7FA}"/>
                  </a:ext>
                </a:extLst>
              </p14:cNvPr>
              <p14:cNvContentPartPr/>
              <p14:nvPr/>
            </p14:nvContentPartPr>
            <p14:xfrm>
              <a:off x="3159888" y="6002301"/>
              <a:ext cx="322200" cy="27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A1F7A410-8183-45CF-8F8E-6E6EE220B7FA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141888" y="5966301"/>
                <a:ext cx="3578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CEB1F564-7B8D-4DD5-9831-C2A763ED912C}"/>
                  </a:ext>
                </a:extLst>
              </p14:cNvPr>
              <p14:cNvContentPartPr/>
              <p14:nvPr/>
            </p14:nvContentPartPr>
            <p14:xfrm>
              <a:off x="3406128" y="5604501"/>
              <a:ext cx="75960" cy="4424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CEB1F564-7B8D-4DD5-9831-C2A763ED91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388488" y="5568501"/>
                <a:ext cx="11160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2DED4298-E8E3-47A5-BDC3-66FC8B2261A6}"/>
                  </a:ext>
                </a:extLst>
              </p14:cNvPr>
              <p14:cNvContentPartPr/>
              <p14:nvPr/>
            </p14:nvContentPartPr>
            <p14:xfrm>
              <a:off x="3410088" y="5571021"/>
              <a:ext cx="1668960" cy="3776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2DED4298-E8E3-47A5-BDC3-66FC8B2261A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392448" y="5535381"/>
                <a:ext cx="17046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697CC578-CEF2-4E5E-8C28-2E6452C0DC47}"/>
                  </a:ext>
                </a:extLst>
              </p14:cNvPr>
              <p14:cNvContentPartPr/>
              <p14:nvPr/>
            </p14:nvContentPartPr>
            <p14:xfrm>
              <a:off x="4983648" y="5479581"/>
              <a:ext cx="1080000" cy="471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697CC578-CEF2-4E5E-8C28-2E6452C0DC4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66008" y="5443941"/>
                <a:ext cx="111564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BB8070B1-3093-4356-B383-90CE6BA4610B}"/>
                  </a:ext>
                </a:extLst>
              </p14:cNvPr>
              <p14:cNvContentPartPr/>
              <p14:nvPr/>
            </p14:nvContentPartPr>
            <p14:xfrm>
              <a:off x="3605208" y="5877381"/>
              <a:ext cx="619560" cy="212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BB8070B1-3093-4356-B383-90CE6BA4610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587568" y="5841741"/>
                <a:ext cx="655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E283923C-D49D-40FB-B55A-3DA3AE3C3A8E}"/>
                  </a:ext>
                </a:extLst>
              </p14:cNvPr>
              <p14:cNvContentPartPr/>
              <p14:nvPr/>
            </p14:nvContentPartPr>
            <p14:xfrm>
              <a:off x="4073928" y="5775141"/>
              <a:ext cx="165960" cy="20952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E283923C-D49D-40FB-B55A-3DA3AE3C3A8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56288" y="5739501"/>
                <a:ext cx="2016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5D35282D-7469-4382-9597-9E2336A6A201}"/>
                  </a:ext>
                </a:extLst>
              </p14:cNvPr>
              <p14:cNvContentPartPr/>
              <p14:nvPr/>
            </p14:nvContentPartPr>
            <p14:xfrm>
              <a:off x="3535728" y="5817981"/>
              <a:ext cx="218160" cy="1990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5D35282D-7469-4382-9597-9E2336A6A20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517728" y="5781981"/>
                <a:ext cx="2538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4D127437-A524-42F4-85BA-41BF05B7F458}"/>
                  </a:ext>
                </a:extLst>
              </p14:cNvPr>
              <p14:cNvContentPartPr/>
              <p14:nvPr/>
            </p14:nvContentPartPr>
            <p14:xfrm>
              <a:off x="3595488" y="5192301"/>
              <a:ext cx="8280" cy="2019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4D127437-A524-42F4-85BA-41BF05B7F45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577488" y="5156301"/>
                <a:ext cx="439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AEFCF3B5-3427-41ED-9F27-DCFF4B7ED76B}"/>
                  </a:ext>
                </a:extLst>
              </p14:cNvPr>
              <p14:cNvContentPartPr/>
              <p14:nvPr/>
            </p14:nvContentPartPr>
            <p14:xfrm>
              <a:off x="3703128" y="5244501"/>
              <a:ext cx="114840" cy="1249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AEFCF3B5-3427-41ED-9F27-DCFF4B7ED76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685488" y="5208861"/>
                <a:ext cx="1504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B8B827C4-9478-4421-8196-1D53982B1AEC}"/>
                  </a:ext>
                </a:extLst>
              </p14:cNvPr>
              <p14:cNvContentPartPr/>
              <p14:nvPr/>
            </p14:nvContentPartPr>
            <p14:xfrm>
              <a:off x="3877728" y="5230101"/>
              <a:ext cx="117000" cy="1281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B8B827C4-9478-4421-8196-1D53982B1AEC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60088" y="5194101"/>
                <a:ext cx="152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13930DE5-4C28-4D22-A8C1-81F966486CBD}"/>
                  </a:ext>
                </a:extLst>
              </p14:cNvPr>
              <p14:cNvContentPartPr/>
              <p14:nvPr/>
            </p14:nvContentPartPr>
            <p14:xfrm>
              <a:off x="4016688" y="5211381"/>
              <a:ext cx="114480" cy="4320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13930DE5-4C28-4D22-A8C1-81F966486CB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999048" y="5175381"/>
                <a:ext cx="1501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3800FFB0-064B-45DC-BA59-9FE6A8CA0BE9}"/>
                  </a:ext>
                </a:extLst>
              </p14:cNvPr>
              <p14:cNvContentPartPr/>
              <p14:nvPr/>
            </p14:nvContentPartPr>
            <p14:xfrm>
              <a:off x="4131168" y="5185101"/>
              <a:ext cx="336960" cy="1566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3800FFB0-064B-45DC-BA59-9FE6A8CA0BE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113168" y="5149101"/>
                <a:ext cx="37260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730A2320-9086-4767-9A23-26E61A8600C6}"/>
                  </a:ext>
                </a:extLst>
              </p14:cNvPr>
              <p14:cNvContentPartPr/>
              <p14:nvPr/>
            </p14:nvContentPartPr>
            <p14:xfrm>
              <a:off x="7765008" y="5853981"/>
              <a:ext cx="5040" cy="25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730A2320-9086-4767-9A23-26E61A8600C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47008" y="5817981"/>
                <a:ext cx="406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37695D4-D131-42DD-8990-1939F1EB5877}"/>
                  </a:ext>
                </a:extLst>
              </p14:cNvPr>
              <p14:cNvContentPartPr/>
              <p14:nvPr/>
            </p14:nvContentPartPr>
            <p14:xfrm>
              <a:off x="7618128" y="5844261"/>
              <a:ext cx="369360" cy="147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37695D4-D131-42DD-8990-1939F1EB587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600488" y="5808621"/>
                <a:ext cx="40500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2328703D-274F-4861-85AC-87C2039BD7E1}"/>
                  </a:ext>
                </a:extLst>
              </p14:cNvPr>
              <p14:cNvContentPartPr/>
              <p14:nvPr/>
            </p14:nvContentPartPr>
            <p14:xfrm>
              <a:off x="7935648" y="5471661"/>
              <a:ext cx="1141920" cy="38808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2328703D-274F-4861-85AC-87C2039BD7E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918008" y="5435661"/>
                <a:ext cx="117756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83F9B871-80A5-458D-8D61-AB0609911553}"/>
                  </a:ext>
                </a:extLst>
              </p14:cNvPr>
              <p14:cNvContentPartPr/>
              <p14:nvPr/>
            </p14:nvContentPartPr>
            <p14:xfrm>
              <a:off x="8091888" y="5690181"/>
              <a:ext cx="372240" cy="1620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83F9B871-80A5-458D-8D61-AB060991155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074248" y="5654181"/>
                <a:ext cx="407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68270945-AB53-4C52-9CCE-98C9DFD139B2}"/>
                  </a:ext>
                </a:extLst>
              </p14:cNvPr>
              <p14:cNvContentPartPr/>
              <p14:nvPr/>
            </p14:nvContentPartPr>
            <p14:xfrm>
              <a:off x="8404728" y="5623581"/>
              <a:ext cx="160920" cy="1724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68270945-AB53-4C52-9CCE-98C9DFD139B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86728" y="5587581"/>
                <a:ext cx="196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8F41C0BF-3A98-4930-B8EF-F70DE09C1C7D}"/>
                  </a:ext>
                </a:extLst>
              </p14:cNvPr>
              <p14:cNvContentPartPr/>
              <p14:nvPr/>
            </p14:nvContentPartPr>
            <p14:xfrm>
              <a:off x="8034288" y="5595141"/>
              <a:ext cx="196560" cy="1926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8F41C0BF-3A98-4930-B8EF-F70DE09C1C7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16648" y="5559501"/>
                <a:ext cx="232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A9363038-D4AF-4C79-B4D2-B118C69ABECC}"/>
                  </a:ext>
                </a:extLst>
              </p14:cNvPr>
              <p14:cNvContentPartPr/>
              <p14:nvPr/>
            </p14:nvContentPartPr>
            <p14:xfrm>
              <a:off x="8134728" y="5059821"/>
              <a:ext cx="10080" cy="1940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A9363038-D4AF-4C79-B4D2-B118C69ABEC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116728" y="5023821"/>
                <a:ext cx="45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F5B73F68-84DB-4D0A-B7BC-FFCDC5E80B54}"/>
                  </a:ext>
                </a:extLst>
              </p14:cNvPr>
              <p14:cNvContentPartPr/>
              <p14:nvPr/>
            </p14:nvContentPartPr>
            <p14:xfrm>
              <a:off x="8217528" y="5129301"/>
              <a:ext cx="84960" cy="13104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F5B73F68-84DB-4D0A-B7BC-FFCDC5E80B5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199888" y="5093661"/>
                <a:ext cx="120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2917B23D-D5A2-4282-8246-A0959D4CC016}"/>
                  </a:ext>
                </a:extLst>
              </p14:cNvPr>
              <p14:cNvContentPartPr/>
              <p14:nvPr/>
            </p14:nvContentPartPr>
            <p14:xfrm>
              <a:off x="8408688" y="5106981"/>
              <a:ext cx="181080" cy="14184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2917B23D-D5A2-4282-8246-A0959D4CC01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91048" y="5071341"/>
                <a:ext cx="216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25A79003-AC26-4622-A059-8D181F650372}"/>
                  </a:ext>
                </a:extLst>
              </p14:cNvPr>
              <p14:cNvContentPartPr/>
              <p14:nvPr/>
            </p14:nvContentPartPr>
            <p14:xfrm>
              <a:off x="8665008" y="5069541"/>
              <a:ext cx="127800" cy="21384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25A79003-AC26-4622-A059-8D181F65037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647368" y="5033541"/>
                <a:ext cx="16344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394F8A2-8EDF-4BAB-9F44-A37FB951699F}"/>
                  </a:ext>
                </a:extLst>
              </p14:cNvPr>
              <p14:cNvContentPartPr/>
              <p14:nvPr/>
            </p14:nvContentPartPr>
            <p14:xfrm>
              <a:off x="6923328" y="2918181"/>
              <a:ext cx="40320" cy="1245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394F8A2-8EDF-4BAB-9F44-A37FB951699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905328" y="2900181"/>
                <a:ext cx="759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999F435D-D75C-49AB-8BD1-BC2F2B3E3987}"/>
                  </a:ext>
                </a:extLst>
              </p14:cNvPr>
              <p14:cNvContentPartPr/>
              <p14:nvPr/>
            </p14:nvContentPartPr>
            <p14:xfrm>
              <a:off x="8889288" y="2904141"/>
              <a:ext cx="37080" cy="1184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999F435D-D75C-49AB-8BD1-BC2F2B3E398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71648" y="2886141"/>
                <a:ext cx="727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21BDFBAB-7110-47CE-84DB-E22C88D782C4}"/>
                  </a:ext>
                </a:extLst>
              </p14:cNvPr>
              <p14:cNvContentPartPr/>
              <p14:nvPr/>
            </p14:nvContentPartPr>
            <p14:xfrm>
              <a:off x="11467248" y="2833221"/>
              <a:ext cx="55080" cy="1252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21BDFBAB-7110-47CE-84DB-E22C88D782C4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449608" y="2815581"/>
                <a:ext cx="907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27F314EB-C484-448F-B6DE-33BCB77DEEFC}"/>
                  </a:ext>
                </a:extLst>
              </p14:cNvPr>
              <p14:cNvContentPartPr/>
              <p14:nvPr/>
            </p14:nvContentPartPr>
            <p14:xfrm>
              <a:off x="6480528" y="5674701"/>
              <a:ext cx="711360" cy="6264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27F314EB-C484-448F-B6DE-33BCB77DEEFC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62528" y="5656701"/>
                <a:ext cx="747000" cy="66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E6663913-7758-45DA-98A1-13B56ED19F32}"/>
                  </a:ext>
                </a:extLst>
              </p14:cNvPr>
              <p14:cNvContentPartPr/>
              <p14:nvPr/>
            </p14:nvContentPartPr>
            <p14:xfrm>
              <a:off x="9451248" y="5874861"/>
              <a:ext cx="811080" cy="46692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E6663913-7758-45DA-98A1-13B56ED19F3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433248" y="5856861"/>
                <a:ext cx="8467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E140218-D1BF-4793-9D13-7456F4399CBF}"/>
                  </a:ext>
                </a:extLst>
              </p14:cNvPr>
              <p14:cNvContentPartPr/>
              <p14:nvPr/>
            </p14:nvContentPartPr>
            <p14:xfrm>
              <a:off x="10997088" y="6029301"/>
              <a:ext cx="957960" cy="5868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E140218-D1BF-4793-9D13-7456F4399CB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979088" y="6011661"/>
                <a:ext cx="993600" cy="62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EBC8105-490C-4238-8240-8EBD98E0E4CF}"/>
                  </a:ext>
                </a:extLst>
              </p14:cNvPr>
              <p14:cNvContentPartPr/>
              <p14:nvPr/>
            </p14:nvContentPartPr>
            <p14:xfrm>
              <a:off x="2458989" y="4297415"/>
              <a:ext cx="360" cy="36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EBC8105-490C-4238-8240-8EBD98E0E4C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2440989" y="426177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F13BDE81-F174-4FC6-B98F-1EC9D5F0F904}"/>
                  </a:ext>
                </a:extLst>
              </p14:cNvPr>
              <p14:cNvContentPartPr/>
              <p14:nvPr/>
            </p14:nvContentPartPr>
            <p14:xfrm>
              <a:off x="793989" y="1856255"/>
              <a:ext cx="4059000" cy="3869640"/>
            </p14:xfrm>
          </p:contentPart>
        </mc:Choice>
        <mc:Fallback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F13BDE81-F174-4FC6-B98F-1EC9D5F0F90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75989" y="1838257"/>
                <a:ext cx="4094640" cy="390527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15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14:cNvPr>
              <p14:cNvContentPartPr/>
              <p14:nvPr/>
            </p14:nvContentPartPr>
            <p14:xfrm>
              <a:off x="1685328" y="162741"/>
              <a:ext cx="295920" cy="23184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5BFA44A-AE42-4233-B315-B3C27AC8E1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7328" y="145101"/>
                <a:ext cx="3315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14:cNvPr>
              <p14:cNvContentPartPr/>
              <p14:nvPr/>
            </p14:nvContentPartPr>
            <p14:xfrm>
              <a:off x="2217048" y="113421"/>
              <a:ext cx="919440" cy="4093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78AB3690-9B8C-418F-AA76-7689D57ED5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408" y="95797"/>
                <a:ext cx="955080" cy="44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14:cNvPr>
              <p14:cNvContentPartPr/>
              <p14:nvPr/>
            </p14:nvContentPartPr>
            <p14:xfrm>
              <a:off x="520728" y="158781"/>
              <a:ext cx="810360" cy="3920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0BAC7E3A-33E7-4A40-B10A-9264FD7558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728" y="141125"/>
                <a:ext cx="846000" cy="427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14:cNvPr>
              <p14:cNvContentPartPr/>
              <p14:nvPr/>
            </p14:nvContentPartPr>
            <p14:xfrm>
              <a:off x="3899328" y="1127181"/>
              <a:ext cx="1776600" cy="65016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05F49B04-4A9A-4E0D-8D33-83F3B76156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1688" y="1091541"/>
                <a:ext cx="1812240" cy="7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14:cNvPr>
              <p14:cNvContentPartPr/>
              <p14:nvPr/>
            </p14:nvContentPartPr>
            <p14:xfrm>
              <a:off x="3916608" y="950781"/>
              <a:ext cx="1906920" cy="78840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FA3C4CF4-41E0-4DB6-B1DE-B44D066FD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8968" y="914781"/>
                <a:ext cx="1942560" cy="8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14:cNvPr>
              <p14:cNvContentPartPr/>
              <p14:nvPr/>
            </p14:nvContentPartPr>
            <p14:xfrm>
              <a:off x="6812808" y="1055901"/>
              <a:ext cx="1355760" cy="74016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2017AD17-CF25-4705-A665-4C83BD7CAA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94808" y="1020261"/>
                <a:ext cx="1391400" cy="81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14:cNvPr>
              <p14:cNvContentPartPr/>
              <p14:nvPr/>
            </p14:nvContentPartPr>
            <p14:xfrm>
              <a:off x="6788688" y="932061"/>
              <a:ext cx="1806120" cy="8456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A3BD50EE-D4FB-4C56-8BBC-D6DB8B2D9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70688" y="896421"/>
                <a:ext cx="1841760" cy="9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14:cNvPr>
              <p14:cNvContentPartPr/>
              <p14:nvPr/>
            </p14:nvContentPartPr>
            <p14:xfrm>
              <a:off x="9584448" y="923421"/>
              <a:ext cx="1613880" cy="82980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BE1E5E1A-6684-4518-A997-41CFCF83F8B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66448" y="887781"/>
                <a:ext cx="164952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14:cNvPr>
              <p14:cNvContentPartPr/>
              <p14:nvPr/>
            </p14:nvContentPartPr>
            <p14:xfrm>
              <a:off x="9570048" y="866541"/>
              <a:ext cx="1828800" cy="8852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48C7FBBF-5D60-479F-9387-409E3125C85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2048" y="830901"/>
                <a:ext cx="1864440" cy="9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14:cNvPr>
              <p14:cNvContentPartPr/>
              <p14:nvPr/>
            </p14:nvContentPartPr>
            <p14:xfrm>
              <a:off x="715128" y="1018461"/>
              <a:ext cx="11400120" cy="554976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96C78402-C775-4C35-83A9-8545FAF0DD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7129" y="1000461"/>
                <a:ext cx="11435759" cy="55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14:cNvPr>
              <p14:cNvContentPartPr/>
              <p14:nvPr/>
            </p14:nvContentPartPr>
            <p14:xfrm>
              <a:off x="-1992" y="80661"/>
              <a:ext cx="384120" cy="36504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1AD49331-566C-4828-97BD-D4C41DFDB3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9632" y="63021"/>
                <a:ext cx="4197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14:cNvPr>
              <p14:cNvContentPartPr/>
              <p14:nvPr/>
            </p14:nvContentPartPr>
            <p14:xfrm>
              <a:off x="4542834" y="477741"/>
              <a:ext cx="189000" cy="24012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830477D1-24A0-44BD-826A-59B5CE3CCF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24834" y="441741"/>
                <a:ext cx="224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14:cNvPr>
              <p14:cNvContentPartPr/>
              <p14:nvPr/>
            </p14:nvContentPartPr>
            <p14:xfrm>
              <a:off x="4795194" y="646941"/>
              <a:ext cx="148680" cy="9864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73D7F56B-415A-4CE8-9205-DFE0A8436FE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77194" y="610941"/>
                <a:ext cx="1843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14:cNvPr>
              <p14:cNvContentPartPr/>
              <p14:nvPr/>
            </p14:nvContentPartPr>
            <p14:xfrm>
              <a:off x="5018034" y="625701"/>
              <a:ext cx="523440" cy="17640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731FF602-4E28-4061-ACEF-2BF6EA1203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00394" y="590061"/>
                <a:ext cx="559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14:cNvPr>
              <p14:cNvContentPartPr/>
              <p14:nvPr/>
            </p14:nvContentPartPr>
            <p14:xfrm>
              <a:off x="7505274" y="487101"/>
              <a:ext cx="198720" cy="26604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8B13EBD7-2A9D-484D-972B-D53C3349AB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87634" y="451101"/>
                <a:ext cx="2343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14:cNvPr>
              <p14:cNvContentPartPr/>
              <p14:nvPr/>
            </p14:nvContentPartPr>
            <p14:xfrm>
              <a:off x="7730274" y="657381"/>
              <a:ext cx="174240" cy="9648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48A443FC-21CF-45F9-8E21-786C6D50F4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2274" y="621741"/>
                <a:ext cx="2098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14:cNvPr>
              <p14:cNvContentPartPr/>
              <p14:nvPr/>
            </p14:nvContentPartPr>
            <p14:xfrm>
              <a:off x="7972554" y="610221"/>
              <a:ext cx="461880" cy="18504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051C016C-2C60-4635-A2DC-448E342ADCA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54914" y="574221"/>
                <a:ext cx="4975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14:cNvPr>
              <p14:cNvContentPartPr/>
              <p14:nvPr/>
            </p14:nvContentPartPr>
            <p14:xfrm>
              <a:off x="9883434" y="410061"/>
              <a:ext cx="168120" cy="26100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1F787320-FE70-4358-BEDC-A88BE264E7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865434" y="374421"/>
                <a:ext cx="203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14:cNvPr>
              <p14:cNvContentPartPr/>
              <p14:nvPr/>
            </p14:nvContentPartPr>
            <p14:xfrm>
              <a:off x="10088634" y="576021"/>
              <a:ext cx="169200" cy="102960"/>
            </p14:xfrm>
          </p:contentPart>
        </mc:Choice>
        <mc:Fallback xmlns="">
          <p:pic>
            <p:nvPicPr>
              <p:cNvPr id="371" name="Cerneală 370">
                <a:extLst>
                  <a:ext uri="{FF2B5EF4-FFF2-40B4-BE49-F238E27FC236}">
                    <a16:creationId xmlns:a16="http://schemas.microsoft.com/office/drawing/2014/main" id="{29FA273E-B53F-4DC2-BDC7-A31593C5CBF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070634" y="540381"/>
                <a:ext cx="2048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14:cNvPr>
              <p14:cNvContentPartPr/>
              <p14:nvPr/>
            </p14:nvContentPartPr>
            <p14:xfrm>
              <a:off x="10353234" y="516621"/>
              <a:ext cx="648360" cy="217800"/>
            </p14:xfrm>
          </p:contentPart>
        </mc:Choice>
        <mc:Fallback xmlns="">
          <p:pic>
            <p:nvPicPr>
              <p:cNvPr id="372" name="Cerneală 371">
                <a:extLst>
                  <a:ext uri="{FF2B5EF4-FFF2-40B4-BE49-F238E27FC236}">
                    <a16:creationId xmlns:a16="http://schemas.microsoft.com/office/drawing/2014/main" id="{090FD381-BF72-49D3-9866-A9A24EAB6E6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335594" y="480621"/>
                <a:ext cx="6840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9D33F3F-A2BA-4D03-992B-3711740117D2}"/>
                  </a:ext>
                </a:extLst>
              </p14:cNvPr>
              <p14:cNvContentPartPr/>
              <p14:nvPr/>
            </p14:nvContentPartPr>
            <p14:xfrm>
              <a:off x="7364709" y="5029465"/>
              <a:ext cx="1515960" cy="12448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9D33F3F-A2BA-4D03-992B-3711740117D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46709" y="4993465"/>
                <a:ext cx="1551600" cy="131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776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Blocul de </a:t>
            </a:r>
            <a:r>
              <a:rPr lang="ro-RO" sz="3600" b="1" dirty="0" err="1">
                <a:solidFill>
                  <a:srgbClr val="0000FF"/>
                </a:solidFill>
                <a:latin typeface="Calibri" panose="020F0502020204030204"/>
              </a:rPr>
              <a:t>afisare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 dinamică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Vezi exemplul de proiect – capitol 2.5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5D51449-1888-4F84-8028-85D55712C5A9}"/>
                  </a:ext>
                </a:extLst>
              </p14:cNvPr>
              <p14:cNvContentPartPr/>
              <p14:nvPr/>
            </p14:nvContentPartPr>
            <p14:xfrm>
              <a:off x="793989" y="4734625"/>
              <a:ext cx="692280" cy="194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5D51449-1888-4F84-8028-85D55712C5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5989" y="4716985"/>
                <a:ext cx="727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7F3399E-305F-480F-AC96-FD6794F87701}"/>
                  </a:ext>
                </a:extLst>
              </p14:cNvPr>
              <p14:cNvContentPartPr/>
              <p14:nvPr/>
            </p14:nvContentPartPr>
            <p14:xfrm>
              <a:off x="1693989" y="4374265"/>
              <a:ext cx="56520" cy="4572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7F3399E-305F-480F-AC96-FD6794F87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6349" y="4356625"/>
                <a:ext cx="92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38E02121-3E39-4CD2-9A6D-FAB102D424B9}"/>
                  </a:ext>
                </a:extLst>
              </p14:cNvPr>
              <p14:cNvContentPartPr/>
              <p14:nvPr/>
            </p14:nvContentPartPr>
            <p14:xfrm>
              <a:off x="1715589" y="4525105"/>
              <a:ext cx="40320" cy="6624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38E02121-3E39-4CD2-9A6D-FAB102D424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97589" y="4507465"/>
                <a:ext cx="75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1DC790A-CFF6-4769-A5EE-9261E965FDBA}"/>
                  </a:ext>
                </a:extLst>
              </p14:cNvPr>
              <p14:cNvContentPartPr/>
              <p14:nvPr/>
            </p14:nvContentPartPr>
            <p14:xfrm>
              <a:off x="2016189" y="4501345"/>
              <a:ext cx="306000" cy="129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1DC790A-CFF6-4769-A5EE-9261E965FD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98189" y="4483705"/>
                <a:ext cx="34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677413AD-683D-45DD-A706-F776BFBF9CE3}"/>
                  </a:ext>
                </a:extLst>
              </p14:cNvPr>
              <p14:cNvContentPartPr/>
              <p14:nvPr/>
            </p14:nvContentPartPr>
            <p14:xfrm>
              <a:off x="4629429" y="4244665"/>
              <a:ext cx="4320" cy="1764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677413AD-683D-45DD-A706-F776BFBF9C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11429" y="4226665"/>
                <a:ext cx="39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406B129-476F-401A-88E8-8F706430CB66}"/>
                  </a:ext>
                </a:extLst>
              </p14:cNvPr>
              <p14:cNvContentPartPr/>
              <p14:nvPr/>
            </p14:nvContentPartPr>
            <p14:xfrm>
              <a:off x="4764069" y="4097065"/>
              <a:ext cx="977760" cy="40608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406B129-476F-401A-88E8-8F706430CB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6429" y="4079081"/>
                <a:ext cx="1013400" cy="441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1C61CD6F-AB5F-4528-833B-11C3D581BCC1}"/>
                  </a:ext>
                </a:extLst>
              </p14:cNvPr>
              <p14:cNvContentPartPr/>
              <p14:nvPr/>
            </p14:nvContentPartPr>
            <p14:xfrm>
              <a:off x="4022829" y="4355185"/>
              <a:ext cx="633600" cy="15588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1C61CD6F-AB5F-4528-833B-11C3D581BC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5179" y="4337185"/>
                <a:ext cx="6692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BDE18181-6908-4445-B360-546B627CC045}"/>
                  </a:ext>
                </a:extLst>
              </p14:cNvPr>
              <p14:cNvContentPartPr/>
              <p14:nvPr/>
            </p14:nvContentPartPr>
            <p14:xfrm>
              <a:off x="2747709" y="4084465"/>
              <a:ext cx="706320" cy="66384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BDE18181-6908-4445-B360-546B627CC0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9709" y="4066825"/>
                <a:ext cx="74196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41CE58A6-C3ED-416B-85FE-CB52EFF426A0}"/>
                  </a:ext>
                </a:extLst>
              </p14:cNvPr>
              <p14:cNvContentPartPr/>
              <p14:nvPr/>
            </p14:nvContentPartPr>
            <p14:xfrm>
              <a:off x="828549" y="4220185"/>
              <a:ext cx="519120" cy="4017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41CE58A6-C3ED-416B-85FE-CB52EFF426A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0897" y="4202545"/>
                <a:ext cx="554785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952B9B0C-A5EE-4E23-8A2A-046D938531D8}"/>
                  </a:ext>
                </a:extLst>
              </p14:cNvPr>
              <p14:cNvContentPartPr/>
              <p14:nvPr/>
            </p14:nvContentPartPr>
            <p14:xfrm>
              <a:off x="2058309" y="5014345"/>
              <a:ext cx="273960" cy="1476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952B9B0C-A5EE-4E23-8A2A-046D938531D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0309" y="4996705"/>
                <a:ext cx="30960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34562CAA-6629-47CE-9729-0C18027B23AB}"/>
                  </a:ext>
                </a:extLst>
              </p14:cNvPr>
              <p14:cNvContentPartPr/>
              <p14:nvPr/>
            </p14:nvContentPartPr>
            <p14:xfrm>
              <a:off x="3478869" y="4955305"/>
              <a:ext cx="178920" cy="2160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34562CAA-6629-47CE-9729-0C18027B23A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0869" y="4937305"/>
                <a:ext cx="2145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544DD77-57AF-4797-A621-4BAA551B2513}"/>
                  </a:ext>
                </a:extLst>
              </p14:cNvPr>
              <p14:cNvContentPartPr/>
              <p14:nvPr/>
            </p14:nvContentPartPr>
            <p14:xfrm>
              <a:off x="5333949" y="4986985"/>
              <a:ext cx="27720" cy="4680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544DD77-57AF-4797-A621-4BAA551B25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15949" y="4969345"/>
                <a:ext cx="633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D9E376E9-DE0B-48EE-9F9A-BCB651501E76}"/>
                  </a:ext>
                </a:extLst>
              </p14:cNvPr>
              <p14:cNvContentPartPr/>
              <p14:nvPr/>
            </p14:nvContentPartPr>
            <p14:xfrm>
              <a:off x="5360949" y="5109025"/>
              <a:ext cx="34560" cy="4608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D9E376E9-DE0B-48EE-9F9A-BCB651501E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342949" y="5091385"/>
                <a:ext cx="70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FD225D6A-054A-4E64-B7CD-1D284E6005F3}"/>
                  </a:ext>
                </a:extLst>
              </p14:cNvPr>
              <p14:cNvContentPartPr/>
              <p14:nvPr/>
            </p14:nvContentPartPr>
            <p14:xfrm>
              <a:off x="5654349" y="5091745"/>
              <a:ext cx="254160" cy="504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FD225D6A-054A-4E64-B7CD-1D284E6005F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36709" y="5073745"/>
                <a:ext cx="2898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4B4620EF-61F9-4B5E-A0CB-6C9234C41C38}"/>
                  </a:ext>
                </a:extLst>
              </p14:cNvPr>
              <p14:cNvContentPartPr/>
              <p14:nvPr/>
            </p14:nvContentPartPr>
            <p14:xfrm>
              <a:off x="4129389" y="4967185"/>
              <a:ext cx="888840" cy="17280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4B4620EF-61F9-4B5E-A0CB-6C9234C41C3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11389" y="4949508"/>
                <a:ext cx="924480" cy="208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87B37E91-D7BA-4A50-9B3D-ED4B38B1ABBC}"/>
                  </a:ext>
                </a:extLst>
              </p14:cNvPr>
              <p14:cNvContentPartPr/>
              <p14:nvPr/>
            </p14:nvContentPartPr>
            <p14:xfrm>
              <a:off x="2782269" y="4849825"/>
              <a:ext cx="507960" cy="59004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87B37E91-D7BA-4A50-9B3D-ED4B38B1ABB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64629" y="4832185"/>
                <a:ext cx="5436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B4E5B1F5-A38F-4CB4-AAA3-9CC1B94C8998}"/>
                  </a:ext>
                </a:extLst>
              </p14:cNvPr>
              <p14:cNvContentPartPr/>
              <p14:nvPr/>
            </p14:nvContentPartPr>
            <p14:xfrm>
              <a:off x="5707629" y="5573065"/>
              <a:ext cx="254160" cy="396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B4E5B1F5-A38F-4CB4-AAA3-9CC1B94C899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89629" y="5555065"/>
                <a:ext cx="289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865E5B05-0BB9-46A5-9DA8-3E8A914259C9}"/>
                  </a:ext>
                </a:extLst>
              </p14:cNvPr>
              <p14:cNvContentPartPr/>
              <p14:nvPr/>
            </p14:nvContentPartPr>
            <p14:xfrm>
              <a:off x="6241509" y="3822025"/>
              <a:ext cx="5635440" cy="208764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865E5B05-0BB9-46A5-9DA8-3E8A914259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23868" y="3804025"/>
                <a:ext cx="5671082" cy="21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8FF122E7-D8E7-4E12-8D6F-18C44D326E40}"/>
                  </a:ext>
                </a:extLst>
              </p14:cNvPr>
              <p14:cNvContentPartPr/>
              <p14:nvPr/>
            </p14:nvContentPartPr>
            <p14:xfrm>
              <a:off x="5567949" y="2150905"/>
              <a:ext cx="19440" cy="1980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8FF122E7-D8E7-4E12-8D6F-18C44D326E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0276" y="2133265"/>
                <a:ext cx="54432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7275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Logica de control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“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Secven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ț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iatorul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0000FF"/>
                </a:solidFill>
                <a:latin typeface="Calibri" panose="020F0502020204030204"/>
              </a:rPr>
              <a:t>comenzi</a:t>
            </a:r>
            <a:r>
              <a:rPr lang="en-US" sz="3600" b="1" dirty="0">
                <a:solidFill>
                  <a:srgbClr val="0000FF"/>
                </a:solidFill>
                <a:latin typeface="Calibri" panose="020F0502020204030204"/>
              </a:rPr>
              <a:t> ”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44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48D46960-6461-4FB7-840E-EA0F06C9D2C6}"/>
                  </a:ext>
                </a:extLst>
              </p14:cNvPr>
              <p14:cNvContentPartPr/>
              <p14:nvPr/>
            </p14:nvContentPartPr>
            <p14:xfrm>
              <a:off x="752949" y="403825"/>
              <a:ext cx="2375280" cy="4136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48D46960-6461-4FB7-840E-EA0F06C9D2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5309" y="385825"/>
                <a:ext cx="241092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2B6823C-1BE3-40E4-93F0-04DCF79767BE}"/>
                  </a:ext>
                </a:extLst>
              </p14:cNvPr>
              <p14:cNvContentPartPr/>
              <p14:nvPr/>
            </p14:nvContentPartPr>
            <p14:xfrm>
              <a:off x="1366389" y="1265665"/>
              <a:ext cx="217800" cy="75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2B6823C-1BE3-40E4-93F0-04DCF79767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749" y="1247665"/>
                <a:ext cx="253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2242F1F9-DFED-44A4-B606-B1D48D4541BF}"/>
                  </a:ext>
                </a:extLst>
              </p14:cNvPr>
              <p14:cNvContentPartPr/>
              <p14:nvPr/>
            </p14:nvContentPartPr>
            <p14:xfrm>
              <a:off x="10155429" y="882265"/>
              <a:ext cx="329040" cy="31140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2242F1F9-DFED-44A4-B606-B1D48D4541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37789" y="864625"/>
                <a:ext cx="3646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9969FCB-9CFB-4CC7-9B11-EC23F7B0C68D}"/>
                  </a:ext>
                </a:extLst>
              </p14:cNvPr>
              <p14:cNvContentPartPr/>
              <p14:nvPr/>
            </p14:nvContentPartPr>
            <p14:xfrm>
              <a:off x="8701029" y="850585"/>
              <a:ext cx="1154160" cy="35964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9969FCB-9CFB-4CC7-9B11-EC23F7B0C68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3035" y="832945"/>
                <a:ext cx="1189789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35A4A1D-F706-4BCF-9DA8-D24DFD7A1E4B}"/>
                  </a:ext>
                </a:extLst>
              </p14:cNvPr>
              <p14:cNvContentPartPr/>
              <p14:nvPr/>
            </p14:nvContentPartPr>
            <p14:xfrm>
              <a:off x="6785469" y="1015465"/>
              <a:ext cx="1456560" cy="22464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35A4A1D-F706-4BCF-9DA8-D24DFD7A1E4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67829" y="997494"/>
                <a:ext cx="1492200" cy="26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2454F96E-6DDE-4F28-84EA-65A887DC8B56}"/>
                  </a:ext>
                </a:extLst>
              </p14:cNvPr>
              <p14:cNvContentPartPr/>
              <p14:nvPr/>
            </p14:nvContentPartPr>
            <p14:xfrm>
              <a:off x="6785469" y="1467265"/>
              <a:ext cx="88200" cy="40176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2454F96E-6DDE-4F28-84EA-65A887DC8B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67829" y="1449625"/>
                <a:ext cx="12384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C56F1CC-98C8-454F-9729-6F69EAE48DBB}"/>
                  </a:ext>
                </a:extLst>
              </p14:cNvPr>
              <p14:cNvContentPartPr/>
              <p14:nvPr/>
            </p14:nvContentPartPr>
            <p14:xfrm>
              <a:off x="3648429" y="933385"/>
              <a:ext cx="2957760" cy="8236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C56F1CC-98C8-454F-9729-6F69EAE48D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0789" y="915385"/>
                <a:ext cx="2993400" cy="85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6C83DB81-A2E4-406A-91B2-5EBE9732E799}"/>
                  </a:ext>
                </a:extLst>
              </p14:cNvPr>
              <p14:cNvContentPartPr/>
              <p14:nvPr/>
            </p14:nvContentPartPr>
            <p14:xfrm>
              <a:off x="1867149" y="924025"/>
              <a:ext cx="1355040" cy="104832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6C83DB81-A2E4-406A-91B2-5EBE9732E7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49149" y="906379"/>
                <a:ext cx="1390680" cy="1083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5C7BB30B-CA17-497F-98B1-F17F03AB8846}"/>
                  </a:ext>
                </a:extLst>
              </p14:cNvPr>
              <p14:cNvContentPartPr/>
              <p14:nvPr/>
            </p14:nvContentPartPr>
            <p14:xfrm>
              <a:off x="2925549" y="2261785"/>
              <a:ext cx="217440" cy="1512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5C7BB30B-CA17-497F-98B1-F17F03AB884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7909" y="2243785"/>
                <a:ext cx="253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A7849A64-C6BB-4D96-89EB-FCFDFAAD671F}"/>
                  </a:ext>
                </a:extLst>
              </p14:cNvPr>
              <p14:cNvContentPartPr/>
              <p14:nvPr/>
            </p14:nvContentPartPr>
            <p14:xfrm>
              <a:off x="1996749" y="2108785"/>
              <a:ext cx="767520" cy="23076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A7849A64-C6BB-4D96-89EB-FCFDFAAD67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79101" y="2090785"/>
                <a:ext cx="803177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5028E04D-69D1-4A25-B605-645485DCEE62}"/>
                  </a:ext>
                </a:extLst>
              </p14:cNvPr>
              <p14:cNvContentPartPr/>
              <p14:nvPr/>
            </p14:nvContentPartPr>
            <p14:xfrm>
              <a:off x="3590109" y="2015905"/>
              <a:ext cx="144720" cy="26856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5028E04D-69D1-4A25-B605-645485DCEE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2109" y="1998265"/>
                <a:ext cx="18036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5B293664-783B-469D-8E38-FB6F84723126}"/>
                  </a:ext>
                </a:extLst>
              </p14:cNvPr>
              <p14:cNvContentPartPr/>
              <p14:nvPr/>
            </p14:nvContentPartPr>
            <p14:xfrm>
              <a:off x="3732669" y="2132905"/>
              <a:ext cx="45360" cy="1836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5B293664-783B-469D-8E38-FB6F847231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15029" y="2115265"/>
                <a:ext cx="810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A977B961-8C6A-442F-B44D-D54D55C6E9A3}"/>
                  </a:ext>
                </a:extLst>
              </p14:cNvPr>
              <p14:cNvContentPartPr/>
              <p14:nvPr/>
            </p14:nvContentPartPr>
            <p14:xfrm>
              <a:off x="3541869" y="2058745"/>
              <a:ext cx="285840" cy="255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A977B961-8C6A-442F-B44D-D54D55C6E9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4229" y="2040745"/>
                <a:ext cx="3214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C44F0155-BAED-4563-B625-6401A09A5C7A}"/>
                  </a:ext>
                </a:extLst>
              </p14:cNvPr>
              <p14:cNvContentPartPr/>
              <p14:nvPr/>
            </p14:nvContentPartPr>
            <p14:xfrm>
              <a:off x="3901509" y="1933105"/>
              <a:ext cx="955800" cy="56700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C44F0155-BAED-4563-B625-6401A09A5C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83869" y="1915105"/>
                <a:ext cx="99144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378DB5EE-F5D7-4441-B4E4-EFE6ECAF81AE}"/>
                  </a:ext>
                </a:extLst>
              </p14:cNvPr>
              <p14:cNvContentPartPr/>
              <p14:nvPr/>
            </p14:nvContentPartPr>
            <p14:xfrm>
              <a:off x="5194629" y="1990345"/>
              <a:ext cx="295560" cy="21924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378DB5EE-F5D7-4441-B4E4-EFE6ECAF81A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76989" y="1972705"/>
                <a:ext cx="3312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A7C8DF5A-CAE8-4449-B2D3-866DE5F0F33D}"/>
                  </a:ext>
                </a:extLst>
              </p14:cNvPr>
              <p14:cNvContentPartPr/>
              <p14:nvPr/>
            </p14:nvContentPartPr>
            <p14:xfrm>
              <a:off x="5938749" y="2093305"/>
              <a:ext cx="457200" cy="12096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A7C8DF5A-CAE8-4449-B2D3-866DE5F0F3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20749" y="2075305"/>
                <a:ext cx="4928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DCAB0654-A377-4FD1-97E8-7321786ADFD8}"/>
                  </a:ext>
                </a:extLst>
              </p14:cNvPr>
              <p14:cNvContentPartPr/>
              <p14:nvPr/>
            </p14:nvContentPartPr>
            <p14:xfrm>
              <a:off x="6329349" y="2010865"/>
              <a:ext cx="71640" cy="8928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DCAB0654-A377-4FD1-97E8-7321786ADFD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1709" y="1992865"/>
                <a:ext cx="107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6C391E1F-7782-440B-9709-A47F5C2BDE30}"/>
                  </a:ext>
                </a:extLst>
              </p14:cNvPr>
              <p14:cNvContentPartPr/>
              <p14:nvPr/>
            </p14:nvContentPartPr>
            <p14:xfrm>
              <a:off x="6414669" y="2086105"/>
              <a:ext cx="204120" cy="14148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6C391E1F-7782-440B-9709-A47F5C2BDE3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97029" y="2068465"/>
                <a:ext cx="239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F5506C1C-2E22-4906-A3CC-A5EB6D3DE4A9}"/>
                  </a:ext>
                </a:extLst>
              </p14:cNvPr>
              <p14:cNvContentPartPr/>
              <p14:nvPr/>
            </p14:nvContentPartPr>
            <p14:xfrm>
              <a:off x="6670629" y="2099785"/>
              <a:ext cx="474840" cy="12924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F5506C1C-2E22-4906-A3CC-A5EB6D3DE4A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52629" y="2081785"/>
                <a:ext cx="510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5C447B71-92EE-4AD2-8AE1-3670819A7B81}"/>
                  </a:ext>
                </a:extLst>
              </p14:cNvPr>
              <p14:cNvContentPartPr/>
              <p14:nvPr/>
            </p14:nvContentPartPr>
            <p14:xfrm>
              <a:off x="7120629" y="2013025"/>
              <a:ext cx="195120" cy="18360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5C447B71-92EE-4AD2-8AE1-3670819A7B8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02629" y="1995025"/>
                <a:ext cx="2307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F79362B-5D55-4E59-AC44-52D271E01B9A}"/>
                  </a:ext>
                </a:extLst>
              </p14:cNvPr>
              <p14:cNvContentPartPr/>
              <p14:nvPr/>
            </p14:nvContentPartPr>
            <p14:xfrm>
              <a:off x="7800669" y="1849585"/>
              <a:ext cx="346680" cy="51084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F79362B-5D55-4E59-AC44-52D271E01B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83029" y="1831945"/>
                <a:ext cx="38232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47D9CE40-38E8-4064-8C9A-EDB556E90AF2}"/>
                  </a:ext>
                </a:extLst>
              </p14:cNvPr>
              <p14:cNvContentPartPr/>
              <p14:nvPr/>
            </p14:nvContentPartPr>
            <p14:xfrm>
              <a:off x="7945389" y="1844905"/>
              <a:ext cx="582120" cy="33192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47D9CE40-38E8-4064-8C9A-EDB556E90A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27389" y="1826905"/>
                <a:ext cx="6177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78E6CF2A-AC88-4789-B61C-76C79ECF789D}"/>
                  </a:ext>
                </a:extLst>
              </p14:cNvPr>
              <p14:cNvContentPartPr/>
              <p14:nvPr/>
            </p14:nvContentPartPr>
            <p14:xfrm>
              <a:off x="8608869" y="2046505"/>
              <a:ext cx="244440" cy="12312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78E6CF2A-AC88-4789-B61C-76C79ECF78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91229" y="2028505"/>
                <a:ext cx="28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ED5383FD-A890-4FE9-92E4-A566953DAAFB}"/>
                  </a:ext>
                </a:extLst>
              </p14:cNvPr>
              <p14:cNvContentPartPr/>
              <p14:nvPr/>
            </p14:nvContentPartPr>
            <p14:xfrm>
              <a:off x="8830629" y="1939225"/>
              <a:ext cx="360" cy="36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ED5383FD-A890-4FE9-92E4-A566953DAA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812989" y="19215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8818048-809E-4B55-B5BF-E8392F699413}"/>
                  </a:ext>
                </a:extLst>
              </p14:cNvPr>
              <p14:cNvContentPartPr/>
              <p14:nvPr/>
            </p14:nvContentPartPr>
            <p14:xfrm>
              <a:off x="8972469" y="1809265"/>
              <a:ext cx="20880" cy="38124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8818048-809E-4B55-B5BF-E8392F69941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954469" y="1791625"/>
                <a:ext cx="56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074362D5-3B63-4891-B60A-2C4FF8821A3A}"/>
                  </a:ext>
                </a:extLst>
              </p14:cNvPr>
              <p14:cNvContentPartPr/>
              <p14:nvPr/>
            </p14:nvContentPartPr>
            <p14:xfrm>
              <a:off x="8908029" y="1986745"/>
              <a:ext cx="160560" cy="2952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074362D5-3B63-4891-B60A-2C4FF8821A3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890029" y="1969105"/>
                <a:ext cx="1962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0579FFFE-6CC2-44B8-9213-60A024BB2C33}"/>
                  </a:ext>
                </a:extLst>
              </p14:cNvPr>
              <p14:cNvContentPartPr/>
              <p14:nvPr/>
            </p14:nvContentPartPr>
            <p14:xfrm>
              <a:off x="10578069" y="2189425"/>
              <a:ext cx="360" cy="36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0579FFFE-6CC2-44B8-9213-60A024BB2C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60069" y="21717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4F34B241-812D-4B6E-99D5-78960CDA8F16}"/>
                  </a:ext>
                </a:extLst>
              </p14:cNvPr>
              <p14:cNvContentPartPr/>
              <p14:nvPr/>
            </p14:nvContentPartPr>
            <p14:xfrm>
              <a:off x="9369909" y="1789825"/>
              <a:ext cx="1047600" cy="6134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4F34B241-812D-4B6E-99D5-78960CDA8F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351909" y="1772185"/>
                <a:ext cx="108324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452B159D-4022-4647-B1DC-6A4AC3DBA6D0}"/>
                  </a:ext>
                </a:extLst>
              </p14:cNvPr>
              <p14:cNvContentPartPr/>
              <p14:nvPr/>
            </p14:nvContentPartPr>
            <p14:xfrm>
              <a:off x="1429029" y="2978905"/>
              <a:ext cx="305640" cy="1404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452B159D-4022-4647-B1DC-6A4AC3DBA6D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411029" y="2961265"/>
                <a:ext cx="3412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D7FF78BA-864C-47B8-920B-C58328FFC319}"/>
                  </a:ext>
                </a:extLst>
              </p14:cNvPr>
              <p14:cNvContentPartPr/>
              <p14:nvPr/>
            </p14:nvContentPartPr>
            <p14:xfrm>
              <a:off x="8427069" y="3383185"/>
              <a:ext cx="2301840" cy="53604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D7FF78BA-864C-47B8-920B-C58328FFC31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09072" y="3365545"/>
                <a:ext cx="2337474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E3A927BF-D367-4B58-92FA-E27246814BA5}"/>
                  </a:ext>
                </a:extLst>
              </p14:cNvPr>
              <p14:cNvContentPartPr/>
              <p14:nvPr/>
            </p14:nvContentPartPr>
            <p14:xfrm>
              <a:off x="3286629" y="4342945"/>
              <a:ext cx="306360" cy="1656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E3A927BF-D367-4B58-92FA-E27246814BA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68629" y="4324945"/>
                <a:ext cx="3420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13F6DFB4-F927-43C9-9617-F462D3A70AC9}"/>
                  </a:ext>
                </a:extLst>
              </p14:cNvPr>
              <p14:cNvContentPartPr/>
              <p14:nvPr/>
            </p14:nvContentPartPr>
            <p14:xfrm>
              <a:off x="5568669" y="4177705"/>
              <a:ext cx="265680" cy="24156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13F6DFB4-F927-43C9-9617-F462D3A70AC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51029" y="4159705"/>
                <a:ext cx="3013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C93BF077-F127-449B-805B-6D4AF8A4A06B}"/>
                  </a:ext>
                </a:extLst>
              </p14:cNvPr>
              <p14:cNvContentPartPr/>
              <p14:nvPr/>
            </p14:nvContentPartPr>
            <p14:xfrm>
              <a:off x="3949389" y="4131625"/>
              <a:ext cx="1082520" cy="28512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C93BF077-F127-449B-805B-6D4AF8A4A06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931389" y="4113625"/>
                <a:ext cx="1118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3C41FEA4-97EF-4535-AECA-05C7D0CE8740}"/>
                  </a:ext>
                </a:extLst>
              </p14:cNvPr>
              <p14:cNvContentPartPr/>
              <p14:nvPr/>
            </p14:nvContentPartPr>
            <p14:xfrm>
              <a:off x="9532269" y="4115425"/>
              <a:ext cx="272160" cy="295200"/>
            </p14:xfrm>
          </p:contentPart>
        </mc:Choice>
        <mc:Fallback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3C41FEA4-97EF-4535-AECA-05C7D0CE874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14269" y="4097785"/>
                <a:ext cx="3078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B48B05F6-44E2-41D4-AB4F-012959579FD1}"/>
                  </a:ext>
                </a:extLst>
              </p14:cNvPr>
              <p14:cNvContentPartPr/>
              <p14:nvPr/>
            </p14:nvContentPartPr>
            <p14:xfrm>
              <a:off x="8461269" y="4206145"/>
              <a:ext cx="824040" cy="492840"/>
            </p14:xfrm>
          </p:contentPart>
        </mc:Choice>
        <mc:Fallback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B48B05F6-44E2-41D4-AB4F-012959579FD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443621" y="4188132"/>
                <a:ext cx="859696" cy="5285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27F4B24B-153D-4EC1-9FA1-F1EC61667A2F}"/>
                  </a:ext>
                </a:extLst>
              </p14:cNvPr>
              <p14:cNvContentPartPr/>
              <p14:nvPr/>
            </p14:nvContentPartPr>
            <p14:xfrm>
              <a:off x="6304149" y="4312705"/>
              <a:ext cx="1864080" cy="226800"/>
            </p14:xfrm>
          </p:contentPart>
        </mc:Choice>
        <mc:Fallback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27F4B24B-153D-4EC1-9FA1-F1EC61667A2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286509" y="4294705"/>
                <a:ext cx="18997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12A8805F-2218-481E-9C68-40B5DFD251D4}"/>
                  </a:ext>
                </a:extLst>
              </p14:cNvPr>
              <p14:cNvContentPartPr/>
              <p14:nvPr/>
            </p14:nvContentPartPr>
            <p14:xfrm>
              <a:off x="10163709" y="4093465"/>
              <a:ext cx="932040" cy="44892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12A8805F-2218-481E-9C68-40B5DFD251D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146069" y="4075465"/>
                <a:ext cx="967680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E7483997-7C59-48D9-8F77-EC9BC9DACD2D}"/>
                  </a:ext>
                </a:extLst>
              </p14:cNvPr>
              <p14:cNvContentPartPr/>
              <p14:nvPr/>
            </p14:nvContentPartPr>
            <p14:xfrm>
              <a:off x="3344229" y="4919305"/>
              <a:ext cx="256680" cy="1260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E7483997-7C59-48D9-8F77-EC9BC9DACD2D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326589" y="4901665"/>
                <a:ext cx="292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30650A4D-11CB-4BEA-86B3-7E9D1DA5D718}"/>
                  </a:ext>
                </a:extLst>
              </p14:cNvPr>
              <p14:cNvContentPartPr/>
              <p14:nvPr/>
            </p14:nvContentPartPr>
            <p14:xfrm>
              <a:off x="5881509" y="4831825"/>
              <a:ext cx="260280" cy="259560"/>
            </p14:xfrm>
          </p:contentPart>
        </mc:Choice>
        <mc:Fallback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30650A4D-11CB-4BEA-86B3-7E9D1DA5D718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863509" y="4813825"/>
                <a:ext cx="29592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EC00628F-3350-4E5C-911A-F0544219354E}"/>
                  </a:ext>
                </a:extLst>
              </p14:cNvPr>
              <p14:cNvContentPartPr/>
              <p14:nvPr/>
            </p14:nvContentPartPr>
            <p14:xfrm>
              <a:off x="4036149" y="4686745"/>
              <a:ext cx="1226520" cy="37152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EC00628F-3350-4E5C-911A-F0544219354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018149" y="4668745"/>
                <a:ext cx="12621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ECD0A78D-391B-419A-A609-70B85FFA2E66}"/>
                  </a:ext>
                </a:extLst>
              </p14:cNvPr>
              <p14:cNvContentPartPr/>
              <p14:nvPr/>
            </p14:nvContentPartPr>
            <p14:xfrm>
              <a:off x="6554349" y="4847305"/>
              <a:ext cx="1895040" cy="255240"/>
            </p14:xfrm>
          </p:contentPart>
        </mc:Choice>
        <mc:Fallback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ECD0A78D-391B-419A-A609-70B85FFA2E6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536709" y="4829665"/>
                <a:ext cx="1930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DD2F297B-4928-4428-ADAE-6DFCD0E07051}"/>
                  </a:ext>
                </a:extLst>
              </p14:cNvPr>
              <p14:cNvContentPartPr/>
              <p14:nvPr/>
            </p14:nvContentPartPr>
            <p14:xfrm>
              <a:off x="2617749" y="4244665"/>
              <a:ext cx="140760" cy="21888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DD2F297B-4928-4428-ADAE-6DFCD0E0705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600109" y="4227025"/>
                <a:ext cx="176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4CA593C6-6605-4506-B1A2-993FFD49CABD}"/>
                  </a:ext>
                </a:extLst>
              </p14:cNvPr>
              <p14:cNvContentPartPr/>
              <p14:nvPr/>
            </p14:nvContentPartPr>
            <p14:xfrm>
              <a:off x="2762109" y="4842265"/>
              <a:ext cx="289080" cy="233640"/>
            </p14:xfrm>
          </p:contentPart>
        </mc:Choice>
        <mc:Fallback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4CA593C6-6605-4506-B1A2-993FFD49CAB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744109" y="4824625"/>
                <a:ext cx="3247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08B49594-1CD8-4C1B-9E00-97BC94288D40}"/>
                  </a:ext>
                </a:extLst>
              </p14:cNvPr>
              <p14:cNvContentPartPr/>
              <p14:nvPr/>
            </p14:nvContentPartPr>
            <p14:xfrm>
              <a:off x="2116629" y="2873785"/>
              <a:ext cx="5876280" cy="1081440"/>
            </p14:xfrm>
          </p:contentPart>
        </mc:Choice>
        <mc:Fallback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08B49594-1CD8-4C1B-9E00-97BC94288D4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098988" y="2856139"/>
                <a:ext cx="5911922" cy="111709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007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DEF6D20C-12E3-418B-A85F-5E653AD5CA9A}"/>
                  </a:ext>
                </a:extLst>
              </p14:cNvPr>
              <p14:cNvContentPartPr/>
              <p14:nvPr/>
            </p14:nvContentPartPr>
            <p14:xfrm>
              <a:off x="334989" y="350905"/>
              <a:ext cx="11610000" cy="6382440"/>
            </p14:xfrm>
          </p:contentPart>
        </mc:Choice>
        <mc:Fallback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DEF6D20C-12E3-418B-A85F-5E653AD5CA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989" y="333265"/>
                <a:ext cx="11645640" cy="64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0548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D7C7C823-7736-4572-A891-3D272E7C8910}"/>
                  </a:ext>
                </a:extLst>
              </p14:cNvPr>
              <p14:cNvContentPartPr/>
              <p14:nvPr/>
            </p14:nvContentPartPr>
            <p14:xfrm>
              <a:off x="9745389" y="150745"/>
              <a:ext cx="285120" cy="5040"/>
            </p14:xfrm>
          </p:contentPart>
        </mc:Choice>
        <mc:Fallback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D7C7C823-7736-4572-A891-3D272E7C8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7389" y="133105"/>
                <a:ext cx="3207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8DB3C334-F10B-4B74-B7BB-4E304C9C3A38}"/>
                  </a:ext>
                </a:extLst>
              </p14:cNvPr>
              <p14:cNvContentPartPr/>
              <p14:nvPr/>
            </p14:nvContentPartPr>
            <p14:xfrm>
              <a:off x="31509" y="234625"/>
              <a:ext cx="11293920" cy="6417360"/>
            </p14:xfrm>
          </p:contentPart>
        </mc:Choice>
        <mc:Fallback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8DB3C334-F10B-4B74-B7BB-4E304C9C3A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09" y="216625"/>
                <a:ext cx="11329560" cy="64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98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564821-7686-43AD-A3CB-9E9E6957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234464"/>
            <a:ext cx="11447506" cy="4465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DB257BE-A3D7-48EE-BEC3-2C3DFAC07836}"/>
                  </a:ext>
                </a:extLst>
              </p14:cNvPr>
              <p14:cNvContentPartPr/>
              <p14:nvPr/>
            </p14:nvContentPartPr>
            <p14:xfrm>
              <a:off x="1578069" y="6172825"/>
              <a:ext cx="523800" cy="309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DB257BE-A3D7-48EE-BEC3-2C3DFAC078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0429" y="6154825"/>
                <a:ext cx="5594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48CCDF30-70F8-4890-AC6F-6EF928E27559}"/>
                  </a:ext>
                </a:extLst>
              </p14:cNvPr>
              <p14:cNvContentPartPr/>
              <p14:nvPr/>
            </p14:nvContentPartPr>
            <p14:xfrm>
              <a:off x="2158749" y="5878705"/>
              <a:ext cx="70920" cy="687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48CCDF30-70F8-4890-AC6F-6EF928E275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0749" y="5861065"/>
                <a:ext cx="1065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60B123D-8C5E-4DB7-9F9F-29E0FD97AADF}"/>
                  </a:ext>
                </a:extLst>
              </p14:cNvPr>
              <p14:cNvContentPartPr/>
              <p14:nvPr/>
            </p14:nvContentPartPr>
            <p14:xfrm>
              <a:off x="2197629" y="6017305"/>
              <a:ext cx="42120" cy="3708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60B123D-8C5E-4DB7-9F9F-29E0FD97AA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79989" y="5999665"/>
                <a:ext cx="777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7CFEFC7-289C-4621-96CA-3FC8F56D4EA1}"/>
                  </a:ext>
                </a:extLst>
              </p14:cNvPr>
              <p14:cNvContentPartPr/>
              <p14:nvPr/>
            </p14:nvContentPartPr>
            <p14:xfrm>
              <a:off x="2608029" y="5948185"/>
              <a:ext cx="201600" cy="36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7CFEFC7-289C-4621-96CA-3FC8F56D4E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90389" y="5930545"/>
                <a:ext cx="237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00DD4395-306B-4D41-8ABF-19EDEA85D5CD}"/>
                  </a:ext>
                </a:extLst>
              </p14:cNvPr>
              <p14:cNvContentPartPr/>
              <p14:nvPr/>
            </p14:nvContentPartPr>
            <p14:xfrm>
              <a:off x="3140109" y="5755585"/>
              <a:ext cx="19080" cy="3168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00DD4395-306B-4D41-8ABF-19EDEA85D5C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2469" y="5737585"/>
                <a:ext cx="5472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AD62D76-E46B-4406-89F5-6680E90BB564}"/>
                  </a:ext>
                </a:extLst>
              </p14:cNvPr>
              <p14:cNvContentPartPr/>
              <p14:nvPr/>
            </p14:nvContentPartPr>
            <p14:xfrm>
              <a:off x="3618189" y="5760625"/>
              <a:ext cx="21600" cy="5976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AD62D76-E46B-4406-89F5-6680E90BB5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00549" y="5742625"/>
                <a:ext cx="572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3C2A2315-1B43-4294-A2BF-DCAFE29252B3}"/>
                  </a:ext>
                </a:extLst>
              </p14:cNvPr>
              <p14:cNvContentPartPr/>
              <p14:nvPr/>
            </p14:nvContentPartPr>
            <p14:xfrm>
              <a:off x="4980789" y="5722105"/>
              <a:ext cx="459360" cy="35028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3C2A2315-1B43-4294-A2BF-DCAFE29252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62789" y="5704105"/>
                <a:ext cx="495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BCD473F-E30F-4843-9891-63AF42BE2FD7}"/>
                  </a:ext>
                </a:extLst>
              </p14:cNvPr>
              <p14:cNvContentPartPr/>
              <p14:nvPr/>
            </p14:nvContentPartPr>
            <p14:xfrm>
              <a:off x="4951989" y="5645065"/>
              <a:ext cx="253800" cy="1548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BCD473F-E30F-4843-9891-63AF42BE2FD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33989" y="5627065"/>
                <a:ext cx="289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6DC0EEA-F494-4FA2-8997-7F967C1440BF}"/>
                  </a:ext>
                </a:extLst>
              </p14:cNvPr>
              <p14:cNvContentPartPr/>
              <p14:nvPr/>
            </p14:nvContentPartPr>
            <p14:xfrm>
              <a:off x="5914629" y="5819305"/>
              <a:ext cx="527040" cy="10476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6DC0EEA-F494-4FA2-8997-7F967C1440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96629" y="5801665"/>
                <a:ext cx="5626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0B24868-4DA4-4936-ADFC-58E10D91BE04}"/>
                  </a:ext>
                </a:extLst>
              </p14:cNvPr>
              <p14:cNvContentPartPr/>
              <p14:nvPr/>
            </p14:nvContentPartPr>
            <p14:xfrm>
              <a:off x="3157029" y="5861785"/>
              <a:ext cx="1231200" cy="14184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0B24868-4DA4-4936-ADFC-58E10D91BE0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39389" y="5843785"/>
                <a:ext cx="1266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20635AE-D3D9-41F0-9004-D7B1558328D4}"/>
                  </a:ext>
                </a:extLst>
              </p14:cNvPr>
              <p14:cNvContentPartPr/>
              <p14:nvPr/>
            </p14:nvContentPartPr>
            <p14:xfrm>
              <a:off x="1574469" y="5789425"/>
              <a:ext cx="412920" cy="29268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20635AE-D3D9-41F0-9004-D7B1558328D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56485" y="5771425"/>
                <a:ext cx="448529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1D19372-524F-4797-8B13-415A31BB8654}"/>
                  </a:ext>
                </a:extLst>
              </p14:cNvPr>
              <p14:cNvContentPartPr/>
              <p14:nvPr/>
            </p14:nvContentPartPr>
            <p14:xfrm>
              <a:off x="8580789" y="5438065"/>
              <a:ext cx="1382040" cy="6318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1D19372-524F-4797-8B13-415A31BB865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563149" y="5420425"/>
                <a:ext cx="1417680" cy="66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66509FF-1306-4982-AFA9-355819200134}"/>
                  </a:ext>
                </a:extLst>
              </p14:cNvPr>
              <p14:cNvContentPartPr/>
              <p14:nvPr/>
            </p14:nvContentPartPr>
            <p14:xfrm>
              <a:off x="8056269" y="5573785"/>
              <a:ext cx="264960" cy="4521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66509FF-1306-4982-AFA9-35581920013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38293" y="5556145"/>
                <a:ext cx="300552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3ABBCCC2-2692-4EDB-9E3E-BDC48893F244}"/>
                  </a:ext>
                </a:extLst>
              </p14:cNvPr>
              <p14:cNvContentPartPr/>
              <p14:nvPr/>
            </p14:nvContentPartPr>
            <p14:xfrm>
              <a:off x="6904989" y="5626705"/>
              <a:ext cx="716040" cy="4575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3ABBCCC2-2692-4EDB-9E3E-BDC48893F2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887349" y="5609079"/>
                <a:ext cx="751680" cy="4931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881B4F4C-591F-4323-A275-5B2FEFA03B50}"/>
                  </a:ext>
                </a:extLst>
              </p14:cNvPr>
              <p14:cNvContentPartPr/>
              <p14:nvPr/>
            </p14:nvContentPartPr>
            <p14:xfrm>
              <a:off x="11126349" y="4402705"/>
              <a:ext cx="840960" cy="45324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881B4F4C-591F-4323-A275-5B2FEFA03B5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08349" y="4385051"/>
                <a:ext cx="876600" cy="488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74CF113A-3AFC-499A-A9EA-5E3D789F2CA7}"/>
                  </a:ext>
                </a:extLst>
              </p14:cNvPr>
              <p14:cNvContentPartPr/>
              <p14:nvPr/>
            </p14:nvContentPartPr>
            <p14:xfrm>
              <a:off x="9669429" y="4685305"/>
              <a:ext cx="1240560" cy="31176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74CF113A-3AFC-499A-A9EA-5E3D789F2CA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651789" y="4667305"/>
                <a:ext cx="12762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467439A0-265B-4853-858F-ADD16918496D}"/>
                  </a:ext>
                </a:extLst>
              </p14:cNvPr>
              <p14:cNvContentPartPr/>
              <p14:nvPr/>
            </p14:nvContentPartPr>
            <p14:xfrm>
              <a:off x="8729469" y="3293905"/>
              <a:ext cx="772920" cy="158940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467439A0-265B-4853-858F-ADD16918496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711829" y="3276261"/>
                <a:ext cx="808560" cy="1625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75234C2E-5901-451E-8B11-BED1A405294F}"/>
                  </a:ext>
                </a:extLst>
              </p14:cNvPr>
              <p14:cNvContentPartPr/>
              <p14:nvPr/>
            </p14:nvContentPartPr>
            <p14:xfrm>
              <a:off x="2621709" y="6333385"/>
              <a:ext cx="258120" cy="828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75234C2E-5901-451E-8B11-BED1A405294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604069" y="6315385"/>
                <a:ext cx="2937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5E9965C-F28B-4B05-900E-8355957C520A}"/>
                  </a:ext>
                </a:extLst>
              </p14:cNvPr>
              <p14:cNvContentPartPr/>
              <p14:nvPr/>
            </p14:nvContentPartPr>
            <p14:xfrm>
              <a:off x="3185829" y="6253105"/>
              <a:ext cx="172440" cy="1245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5E9965C-F28B-4B05-900E-8355957C520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67829" y="6235105"/>
                <a:ext cx="2080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B0EE9E94-2938-42A4-972A-51A4D77EA01C}"/>
                  </a:ext>
                </a:extLst>
              </p14:cNvPr>
              <p14:cNvContentPartPr/>
              <p14:nvPr/>
            </p14:nvContentPartPr>
            <p14:xfrm>
              <a:off x="3394629" y="6240865"/>
              <a:ext cx="179280" cy="14580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B0EE9E94-2938-42A4-972A-51A4D77EA01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376629" y="6222865"/>
                <a:ext cx="2149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B4FEFA11-737C-4808-8648-8BA26DFCE70F}"/>
                  </a:ext>
                </a:extLst>
              </p14:cNvPr>
              <p14:cNvContentPartPr/>
              <p14:nvPr/>
            </p14:nvContentPartPr>
            <p14:xfrm>
              <a:off x="3715029" y="6361825"/>
              <a:ext cx="10080" cy="1224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B4FEFA11-737C-4808-8648-8BA26DFCE70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97389" y="6344185"/>
                <a:ext cx="457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26B1A33-CC48-4BF1-97BD-93D1C6051573}"/>
                  </a:ext>
                </a:extLst>
              </p14:cNvPr>
              <p14:cNvContentPartPr/>
              <p14:nvPr/>
            </p14:nvContentPartPr>
            <p14:xfrm>
              <a:off x="5420709" y="6153745"/>
              <a:ext cx="318600" cy="24624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26B1A33-CC48-4BF1-97BD-93D1C605157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403069" y="6136105"/>
                <a:ext cx="3542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ACAEC4B2-485D-4698-A80E-0A65FD699CCE}"/>
                  </a:ext>
                </a:extLst>
              </p14:cNvPr>
              <p14:cNvContentPartPr/>
              <p14:nvPr/>
            </p14:nvContentPartPr>
            <p14:xfrm>
              <a:off x="7265709" y="6171745"/>
              <a:ext cx="63720" cy="2412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ACAEC4B2-485D-4698-A80E-0A65FD699CC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248069" y="6153745"/>
                <a:ext cx="993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D8A39CB9-1F3A-4D17-9872-9FC628D3C6FD}"/>
                  </a:ext>
                </a:extLst>
              </p14:cNvPr>
              <p14:cNvContentPartPr/>
              <p14:nvPr/>
            </p14:nvContentPartPr>
            <p14:xfrm>
              <a:off x="8175429" y="6216745"/>
              <a:ext cx="180720" cy="27180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D8A39CB9-1F3A-4D17-9872-9FC628D3C6F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157789" y="6198745"/>
                <a:ext cx="216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A1100562-2B57-4485-BCC7-93CA7046772C}"/>
                  </a:ext>
                </a:extLst>
              </p14:cNvPr>
              <p14:cNvContentPartPr/>
              <p14:nvPr/>
            </p14:nvContentPartPr>
            <p14:xfrm>
              <a:off x="7675749" y="6188665"/>
              <a:ext cx="322920" cy="34308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A1100562-2B57-4485-BCC7-93CA7046772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657749" y="6171025"/>
                <a:ext cx="35856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4E231F52-58FA-4E5B-8E79-458A3E917EC4}"/>
                  </a:ext>
                </a:extLst>
              </p14:cNvPr>
              <p14:cNvContentPartPr/>
              <p14:nvPr/>
            </p14:nvContentPartPr>
            <p14:xfrm>
              <a:off x="6056109" y="6270385"/>
              <a:ext cx="1293480" cy="30780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4E231F52-58FA-4E5B-8E79-458A3E917EC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38464" y="6252745"/>
                <a:ext cx="132913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EB7773F8-1454-4292-BE1B-1AACB1CC4AE9}"/>
                  </a:ext>
                </a:extLst>
              </p14:cNvPr>
              <p14:cNvContentPartPr/>
              <p14:nvPr/>
            </p14:nvContentPartPr>
            <p14:xfrm>
              <a:off x="3994029" y="6259585"/>
              <a:ext cx="1005120" cy="18576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EB7773F8-1454-4292-BE1B-1AACB1CC4AE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76389" y="6241620"/>
                <a:ext cx="1040760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D2235837-DBB7-4F32-945B-88CC254D0600}"/>
                  </a:ext>
                </a:extLst>
              </p14:cNvPr>
              <p14:cNvContentPartPr/>
              <p14:nvPr/>
            </p14:nvContentPartPr>
            <p14:xfrm>
              <a:off x="2102589" y="1896025"/>
              <a:ext cx="418320" cy="84276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D2235837-DBB7-4F32-945B-88CC254D060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084949" y="1878025"/>
                <a:ext cx="4539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DB5FD581-02F8-4AA4-8936-AB3B4EEEF99A}"/>
                  </a:ext>
                </a:extLst>
              </p14:cNvPr>
              <p14:cNvContentPartPr/>
              <p14:nvPr/>
            </p14:nvContentPartPr>
            <p14:xfrm>
              <a:off x="206829" y="3522505"/>
              <a:ext cx="867960" cy="158364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DB5FD581-02F8-4AA4-8936-AB3B4EEEF99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88836" y="3504865"/>
                <a:ext cx="903585" cy="161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64AA9832-D0BE-45A4-960C-F391028B4140}"/>
                  </a:ext>
                </a:extLst>
              </p14:cNvPr>
              <p14:cNvContentPartPr/>
              <p14:nvPr/>
            </p14:nvContentPartPr>
            <p14:xfrm>
              <a:off x="172989" y="2978545"/>
              <a:ext cx="646920" cy="36972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64AA9832-D0BE-45A4-960C-F391028B41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54989" y="2960905"/>
                <a:ext cx="682560" cy="4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7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Schema bloc a sistemului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8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564821-7686-43AD-A3CB-9E9E6957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234464"/>
            <a:ext cx="11447506" cy="4465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52D3782-2C19-4159-8EA1-AD73FF861130}"/>
                  </a:ext>
                </a:extLst>
              </p14:cNvPr>
              <p14:cNvContentPartPr/>
              <p14:nvPr/>
            </p14:nvContentPartPr>
            <p14:xfrm>
              <a:off x="6926229" y="300145"/>
              <a:ext cx="483840" cy="1526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52D3782-2C19-4159-8EA1-AD73FF861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8229" y="282145"/>
                <a:ext cx="519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2A3B7EB-64A9-442C-9844-2261844A3B0B}"/>
                  </a:ext>
                </a:extLst>
              </p14:cNvPr>
              <p14:cNvContentPartPr/>
              <p14:nvPr/>
            </p14:nvContentPartPr>
            <p14:xfrm>
              <a:off x="6058629" y="220225"/>
              <a:ext cx="554040" cy="2307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2A3B7EB-64A9-442C-9844-2261844A3B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0989" y="202557"/>
                <a:ext cx="589680" cy="2664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8AE96C37-C23B-4AD8-8A80-6200C0271C74}"/>
                  </a:ext>
                </a:extLst>
              </p14:cNvPr>
              <p14:cNvContentPartPr/>
              <p14:nvPr/>
            </p14:nvContentPartPr>
            <p14:xfrm>
              <a:off x="5261589" y="200065"/>
              <a:ext cx="439560" cy="24156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8AE96C37-C23B-4AD8-8A80-6200C0271C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3589" y="182425"/>
                <a:ext cx="4752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8BC9AB10-A5D9-4E11-BB54-6361F76F3A19}"/>
                  </a:ext>
                </a:extLst>
              </p14:cNvPr>
              <p14:cNvContentPartPr/>
              <p14:nvPr/>
            </p14:nvContentPartPr>
            <p14:xfrm>
              <a:off x="3461589" y="189625"/>
              <a:ext cx="1533600" cy="3027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8BC9AB10-A5D9-4E11-BB54-6361F76F3A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43589" y="171985"/>
                <a:ext cx="15692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DCA7C06-452D-4AC7-B030-A079FC520CC7}"/>
                  </a:ext>
                </a:extLst>
              </p14:cNvPr>
              <p14:cNvContentPartPr/>
              <p14:nvPr/>
            </p14:nvContentPartPr>
            <p14:xfrm>
              <a:off x="384669" y="143185"/>
              <a:ext cx="2290320" cy="54792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DCA7C06-452D-4AC7-B030-A079FC520CC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6669" y="125545"/>
                <a:ext cx="23259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81D3718-DA02-4705-8617-75473F167F0B}"/>
                  </a:ext>
                </a:extLst>
              </p14:cNvPr>
              <p14:cNvContentPartPr/>
              <p14:nvPr/>
            </p14:nvContentPartPr>
            <p14:xfrm>
              <a:off x="10953549" y="182425"/>
              <a:ext cx="713160" cy="38988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81D3718-DA02-4705-8617-75473F167F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35549" y="164785"/>
                <a:ext cx="7488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E157453-EF19-4785-9B85-B6BFD0CA5BEC}"/>
                  </a:ext>
                </a:extLst>
              </p14:cNvPr>
              <p14:cNvContentPartPr/>
              <p14:nvPr/>
            </p14:nvContentPartPr>
            <p14:xfrm>
              <a:off x="9403749" y="111865"/>
              <a:ext cx="1204200" cy="5259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E157453-EF19-4785-9B85-B6BFD0CA5BE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85749" y="93865"/>
                <a:ext cx="123984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D6BD56A4-9AB9-4B5B-AE04-BD5A0C39F4A3}"/>
                  </a:ext>
                </a:extLst>
              </p14:cNvPr>
              <p14:cNvContentPartPr/>
              <p14:nvPr/>
            </p14:nvContentPartPr>
            <p14:xfrm>
              <a:off x="7685469" y="115105"/>
              <a:ext cx="1548360" cy="50760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D6BD56A4-9AB9-4B5B-AE04-BD5A0C39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67833" y="97465"/>
                <a:ext cx="1583992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0554BFB9-B5D6-4C20-9962-147FF772E0D2}"/>
                  </a:ext>
                </a:extLst>
              </p14:cNvPr>
              <p14:cNvContentPartPr/>
              <p14:nvPr/>
            </p14:nvContentPartPr>
            <p14:xfrm>
              <a:off x="47709" y="3109585"/>
              <a:ext cx="1837440" cy="169416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0554BFB9-B5D6-4C20-9962-147FF772E0D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709" y="3091945"/>
                <a:ext cx="1873080" cy="17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AE7D8557-2EED-4EC8-87CD-98608B996989}"/>
                  </a:ext>
                </a:extLst>
              </p14:cNvPr>
              <p14:cNvContentPartPr/>
              <p14:nvPr/>
            </p14:nvContentPartPr>
            <p14:xfrm>
              <a:off x="10755189" y="6342745"/>
              <a:ext cx="179280" cy="10836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AE7D8557-2EED-4EC8-87CD-98608B9969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37549" y="6324745"/>
                <a:ext cx="2149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C137AD08-ED56-4E2A-B42F-4C60707D62C3}"/>
                  </a:ext>
                </a:extLst>
              </p14:cNvPr>
              <p14:cNvContentPartPr/>
              <p14:nvPr/>
            </p14:nvContentPartPr>
            <p14:xfrm>
              <a:off x="11858229" y="6253825"/>
              <a:ext cx="9000" cy="5076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C137AD08-ED56-4E2A-B42F-4C60707D62C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840229" y="6236185"/>
                <a:ext cx="446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CA8451E-B47B-4EF0-87C0-BA1B55AD4DB8}"/>
                  </a:ext>
                </a:extLst>
              </p14:cNvPr>
              <p14:cNvContentPartPr/>
              <p14:nvPr/>
            </p14:nvContentPartPr>
            <p14:xfrm>
              <a:off x="11265669" y="6010465"/>
              <a:ext cx="471960" cy="40176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CA8451E-B47B-4EF0-87C0-BA1B55AD4DB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48029" y="5992825"/>
                <a:ext cx="507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3F414800-9796-481A-A5BD-7CC90E4FE0A0}"/>
                  </a:ext>
                </a:extLst>
              </p14:cNvPr>
              <p14:cNvContentPartPr/>
              <p14:nvPr/>
            </p14:nvContentPartPr>
            <p14:xfrm>
              <a:off x="9680229" y="6356785"/>
              <a:ext cx="786960" cy="12492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3F414800-9796-481A-A5BD-7CC90E4FE0A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62597" y="6339145"/>
                <a:ext cx="822584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B13993F5-679B-465E-90D6-4C115DCCFD06}"/>
                  </a:ext>
                </a:extLst>
              </p14:cNvPr>
              <p14:cNvContentPartPr/>
              <p14:nvPr/>
            </p14:nvContentPartPr>
            <p14:xfrm>
              <a:off x="2935629" y="3182665"/>
              <a:ext cx="176400" cy="20664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B13993F5-679B-465E-90D6-4C115DCCFD0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17629" y="3165025"/>
                <a:ext cx="2120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6048AFE1-C544-48CF-8570-D714969CE6C9}"/>
                  </a:ext>
                </a:extLst>
              </p14:cNvPr>
              <p14:cNvContentPartPr/>
              <p14:nvPr/>
            </p14:nvContentPartPr>
            <p14:xfrm>
              <a:off x="2261709" y="1289425"/>
              <a:ext cx="3571920" cy="168552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6048AFE1-C544-48CF-8570-D714969CE6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44069" y="1271781"/>
                <a:ext cx="3607560" cy="1721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B634888D-8788-48BC-97A4-487566D1C5FE}"/>
                  </a:ext>
                </a:extLst>
              </p14:cNvPr>
              <p14:cNvContentPartPr/>
              <p14:nvPr/>
            </p14:nvContentPartPr>
            <p14:xfrm>
              <a:off x="4278069" y="3532225"/>
              <a:ext cx="203040" cy="21888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B634888D-8788-48BC-97A4-487566D1C5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260429" y="3514585"/>
                <a:ext cx="238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14900E46-E2E2-43B5-8E71-7E022DDC5AAE}"/>
                  </a:ext>
                </a:extLst>
              </p14:cNvPr>
              <p14:cNvContentPartPr/>
              <p14:nvPr/>
            </p14:nvContentPartPr>
            <p14:xfrm>
              <a:off x="6910749" y="1384825"/>
              <a:ext cx="1546200" cy="590400"/>
            </p14:xfrm>
          </p:contentPart>
        </mc:Choice>
        <mc:Fallback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14900E46-E2E2-43B5-8E71-7E022DDC5AA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92749" y="1367174"/>
                <a:ext cx="1581840" cy="626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330EE29A-91D2-4EDB-A5A7-75A4872FB244}"/>
                  </a:ext>
                </a:extLst>
              </p14:cNvPr>
              <p14:cNvContentPartPr/>
              <p14:nvPr/>
            </p14:nvContentPartPr>
            <p14:xfrm>
              <a:off x="7064469" y="2037865"/>
              <a:ext cx="1712160" cy="1461600"/>
            </p14:xfrm>
          </p:contentPart>
        </mc:Choice>
        <mc:Fallback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330EE29A-91D2-4EDB-A5A7-75A4872FB24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46469" y="2020225"/>
                <a:ext cx="1747800" cy="14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153EAFEA-07B2-49EF-921D-6A01AB6B7934}"/>
                  </a:ext>
                </a:extLst>
              </p14:cNvPr>
              <p14:cNvContentPartPr/>
              <p14:nvPr/>
            </p14:nvContentPartPr>
            <p14:xfrm>
              <a:off x="10776429" y="854185"/>
              <a:ext cx="210960" cy="220320"/>
            </p14:xfrm>
          </p:contentPart>
        </mc:Choice>
        <mc:Fallback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153EAFEA-07B2-49EF-921D-6A01AB6B793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58789" y="836185"/>
                <a:ext cx="246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6F3335A9-091B-4CFF-91B4-BD9E706A8BD7}"/>
                  </a:ext>
                </a:extLst>
              </p14:cNvPr>
              <p14:cNvContentPartPr/>
              <p14:nvPr/>
            </p14:nvContentPartPr>
            <p14:xfrm>
              <a:off x="9008829" y="1145785"/>
              <a:ext cx="3062160" cy="1468440"/>
            </p14:xfrm>
          </p:contentPart>
        </mc:Choice>
        <mc:Fallback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6F3335A9-091B-4CFF-91B4-BD9E706A8BD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991189" y="1128145"/>
                <a:ext cx="3097800" cy="15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8528BE8E-D344-464D-8581-E18688CFA666}"/>
                  </a:ext>
                </a:extLst>
              </p14:cNvPr>
              <p14:cNvContentPartPr/>
              <p14:nvPr/>
            </p14:nvContentPartPr>
            <p14:xfrm>
              <a:off x="2025549" y="4067545"/>
              <a:ext cx="7300800" cy="264600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8528BE8E-D344-464D-8581-E18688CFA66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07909" y="4049545"/>
                <a:ext cx="7336440" cy="26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8840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BD00E19-7354-43FE-83EA-5FE9D4C0A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55" y="502952"/>
            <a:ext cx="10172230" cy="5852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463FF6FD-1409-4DC3-BCE0-D8334C34A969}"/>
                  </a:ext>
                </a:extLst>
              </p14:cNvPr>
              <p14:cNvContentPartPr/>
              <p14:nvPr/>
            </p14:nvContentPartPr>
            <p14:xfrm>
              <a:off x="4629429" y="360625"/>
              <a:ext cx="2520" cy="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463FF6FD-1409-4DC3-BCE0-D8334C34A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1429" y="324985"/>
                <a:ext cx="38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CBCD25D-71AA-4961-92E1-E4D00519BC08}"/>
                  </a:ext>
                </a:extLst>
              </p14:cNvPr>
              <p14:cNvContentPartPr/>
              <p14:nvPr/>
            </p14:nvContentPartPr>
            <p14:xfrm>
              <a:off x="3243429" y="601105"/>
              <a:ext cx="1411200" cy="47844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CBCD25D-71AA-4961-92E1-E4D00519BC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25429" y="565105"/>
                <a:ext cx="144684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9332134F-031B-4630-83F8-CAA0827AE7C2}"/>
                  </a:ext>
                </a:extLst>
              </p14:cNvPr>
              <p14:cNvContentPartPr/>
              <p14:nvPr/>
            </p14:nvContentPartPr>
            <p14:xfrm>
              <a:off x="4624749" y="1014745"/>
              <a:ext cx="1319400" cy="230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9332134F-031B-4630-83F8-CAA0827AE7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6749" y="979105"/>
                <a:ext cx="135504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E669794-FB71-49D2-AF25-9A06464B808B}"/>
                  </a:ext>
                </a:extLst>
              </p14:cNvPr>
              <p14:cNvContentPartPr/>
              <p14:nvPr/>
            </p14:nvContentPartPr>
            <p14:xfrm>
              <a:off x="4316949" y="2014825"/>
              <a:ext cx="1192680" cy="39970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E669794-FB71-49D2-AF25-9A06464B808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98949" y="1979185"/>
                <a:ext cx="1228320" cy="40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3A2A4A4-87BA-4FD9-969C-64B45A31420A}"/>
                  </a:ext>
                </a:extLst>
              </p14:cNvPr>
              <p14:cNvContentPartPr/>
              <p14:nvPr/>
            </p14:nvContentPartPr>
            <p14:xfrm>
              <a:off x="464229" y="2102665"/>
              <a:ext cx="368280" cy="115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3A2A4A4-87BA-4FD9-969C-64B45A31420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6589" y="2085025"/>
                <a:ext cx="4039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DD90EC0-F213-446D-BC68-130CE49ACA02}"/>
                  </a:ext>
                </a:extLst>
              </p14:cNvPr>
              <p14:cNvContentPartPr/>
              <p14:nvPr/>
            </p14:nvContentPartPr>
            <p14:xfrm>
              <a:off x="566829" y="2853625"/>
              <a:ext cx="244440" cy="435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DD90EC0-F213-446D-BC68-130CE49ACA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8829" y="2835625"/>
                <a:ext cx="2800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69FE16F-FA2E-4978-85F5-0ED86F38E090}"/>
                  </a:ext>
                </a:extLst>
              </p14:cNvPr>
              <p14:cNvContentPartPr/>
              <p14:nvPr/>
            </p14:nvContentPartPr>
            <p14:xfrm>
              <a:off x="721269" y="3657505"/>
              <a:ext cx="302400" cy="40608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69FE16F-FA2E-4978-85F5-0ED86F38E09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3629" y="3639505"/>
                <a:ext cx="33804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5E2792E-B6D5-4172-A885-C937D7869E91}"/>
                  </a:ext>
                </a:extLst>
              </p14:cNvPr>
              <p14:cNvContentPartPr/>
              <p14:nvPr/>
            </p14:nvContentPartPr>
            <p14:xfrm>
              <a:off x="615429" y="3550585"/>
              <a:ext cx="315000" cy="4932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5E2792E-B6D5-4172-A885-C937D7869E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7789" y="3532585"/>
                <a:ext cx="3506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40E9A25-E461-42A7-AF2A-239426C9CF58}"/>
                  </a:ext>
                </a:extLst>
              </p14:cNvPr>
              <p14:cNvContentPartPr/>
              <p14:nvPr/>
            </p14:nvContentPartPr>
            <p14:xfrm>
              <a:off x="760149" y="4435825"/>
              <a:ext cx="300600" cy="38088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40E9A25-E461-42A7-AF2A-239426C9CF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2149" y="4417825"/>
                <a:ext cx="3362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01B7CD54-CE8D-4495-9B41-4E8C3237536C}"/>
                  </a:ext>
                </a:extLst>
              </p14:cNvPr>
              <p14:cNvContentPartPr/>
              <p14:nvPr/>
            </p14:nvContentPartPr>
            <p14:xfrm>
              <a:off x="702189" y="4321705"/>
              <a:ext cx="276480" cy="147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01B7CD54-CE8D-4495-9B41-4E8C3237536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84189" y="4304065"/>
                <a:ext cx="3121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3F07A84-D033-4293-9C64-5F7DE04CFBDE}"/>
                  </a:ext>
                </a:extLst>
              </p14:cNvPr>
              <p14:cNvContentPartPr/>
              <p14:nvPr/>
            </p14:nvContentPartPr>
            <p14:xfrm>
              <a:off x="624429" y="4930825"/>
              <a:ext cx="270360" cy="6012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3F07A84-D033-4293-9C64-5F7DE04CFBD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6789" y="4912825"/>
                <a:ext cx="3060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098E3B9-0913-420C-BD45-F0FDD5C2160F}"/>
                  </a:ext>
                </a:extLst>
              </p14:cNvPr>
              <p14:cNvContentPartPr/>
              <p14:nvPr/>
            </p14:nvContentPartPr>
            <p14:xfrm>
              <a:off x="726669" y="5127745"/>
              <a:ext cx="362160" cy="4456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098E3B9-0913-420C-BD45-F0FDD5C216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8687" y="5110091"/>
                <a:ext cx="397765" cy="4813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7E896D03-8392-4D6B-854C-9BA111A9C882}"/>
                  </a:ext>
                </a:extLst>
              </p14:cNvPr>
              <p14:cNvContentPartPr/>
              <p14:nvPr/>
            </p14:nvContentPartPr>
            <p14:xfrm>
              <a:off x="620829" y="2954785"/>
              <a:ext cx="327240" cy="32868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7E896D03-8392-4D6B-854C-9BA111A9C88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02849" y="2936785"/>
                <a:ext cx="362841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69D48E6-31C5-49E2-B10D-CEA52A31C305}"/>
                  </a:ext>
                </a:extLst>
              </p14:cNvPr>
              <p14:cNvContentPartPr/>
              <p14:nvPr/>
            </p14:nvContentPartPr>
            <p14:xfrm>
              <a:off x="533349" y="2208145"/>
              <a:ext cx="367560" cy="33768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69D48E6-31C5-49E2-B10D-CEA52A31C30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5726" y="2190505"/>
                <a:ext cx="403165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13093FD-1820-4A42-A424-C574F045A7B4}"/>
                  </a:ext>
                </a:extLst>
              </p14:cNvPr>
              <p14:cNvContentPartPr/>
              <p14:nvPr/>
            </p14:nvContentPartPr>
            <p14:xfrm>
              <a:off x="4648509" y="924385"/>
              <a:ext cx="1305360" cy="9612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13093FD-1820-4A42-A424-C574F045A7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30869" y="888385"/>
                <a:ext cx="134100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D727F02-792F-4464-83AF-FEACE5AFF96C}"/>
                  </a:ext>
                </a:extLst>
              </p14:cNvPr>
              <p14:cNvContentPartPr/>
              <p14:nvPr/>
            </p14:nvContentPartPr>
            <p14:xfrm>
              <a:off x="5451669" y="322105"/>
              <a:ext cx="270360" cy="52524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D727F02-792F-4464-83AF-FEACE5AFF9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34029" y="286465"/>
                <a:ext cx="30600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D1948EB-2C3B-4C56-AFCD-2F85F573D0E7}"/>
                  </a:ext>
                </a:extLst>
              </p14:cNvPr>
              <p14:cNvContentPartPr/>
              <p14:nvPr/>
            </p14:nvContentPartPr>
            <p14:xfrm>
              <a:off x="5352669" y="644665"/>
              <a:ext cx="248040" cy="29052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D1948EB-2C3B-4C56-AFCD-2F85F573D0E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35029" y="608665"/>
                <a:ext cx="28368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FF3AB242-050E-48AD-AAE8-E550A79F19CB}"/>
                  </a:ext>
                </a:extLst>
              </p14:cNvPr>
              <p14:cNvContentPartPr/>
              <p14:nvPr/>
            </p14:nvContentPartPr>
            <p14:xfrm>
              <a:off x="6031269" y="230665"/>
              <a:ext cx="27720" cy="21168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FF3AB242-050E-48AD-AAE8-E550A79F19C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13629" y="194665"/>
                <a:ext cx="633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5744804A-41C7-4A4C-BF77-88E1064D8C24}"/>
                  </a:ext>
                </a:extLst>
              </p14:cNvPr>
              <p14:cNvContentPartPr/>
              <p14:nvPr/>
            </p14:nvContentPartPr>
            <p14:xfrm>
              <a:off x="5899869" y="210505"/>
              <a:ext cx="251640" cy="612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5744804A-41C7-4A4C-BF77-88E1064D8C2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82229" y="174505"/>
                <a:ext cx="2872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F1BCCF32-D0C6-4CC3-A0DF-C96F40262EB4}"/>
                  </a:ext>
                </a:extLst>
              </p14:cNvPr>
              <p14:cNvContentPartPr/>
              <p14:nvPr/>
            </p14:nvContentPartPr>
            <p14:xfrm>
              <a:off x="6259869" y="201865"/>
              <a:ext cx="172080" cy="2678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F1BCCF32-D0C6-4CC3-A0DF-C96F40262EB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242229" y="166225"/>
                <a:ext cx="2077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73BCABBC-BB92-4883-8F0B-73D1D1CC4C7E}"/>
                  </a:ext>
                </a:extLst>
              </p14:cNvPr>
              <p14:cNvContentPartPr/>
              <p14:nvPr/>
            </p14:nvContentPartPr>
            <p14:xfrm>
              <a:off x="6499629" y="214825"/>
              <a:ext cx="176760" cy="27324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73BCABBC-BB92-4883-8F0B-73D1D1CC4C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81629" y="179185"/>
                <a:ext cx="21240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8E896034-42F1-438C-8D3A-E78B7A35FD23}"/>
                  </a:ext>
                </a:extLst>
              </p14:cNvPr>
              <p14:cNvContentPartPr/>
              <p14:nvPr/>
            </p14:nvContentPartPr>
            <p14:xfrm>
              <a:off x="6838749" y="287905"/>
              <a:ext cx="143280" cy="104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8E896034-42F1-438C-8D3A-E78B7A35FD2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820749" y="252265"/>
                <a:ext cx="178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371BB47-7276-444F-9269-8382BC74FA87}"/>
                  </a:ext>
                </a:extLst>
              </p14:cNvPr>
              <p14:cNvContentPartPr/>
              <p14:nvPr/>
            </p14:nvContentPartPr>
            <p14:xfrm>
              <a:off x="6857829" y="394105"/>
              <a:ext cx="167760" cy="187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371BB47-7276-444F-9269-8382BC74FA8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40189" y="358465"/>
                <a:ext cx="2034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6738A190-094C-4BF3-817F-5F6F33A71820}"/>
                  </a:ext>
                </a:extLst>
              </p14:cNvPr>
              <p14:cNvContentPartPr/>
              <p14:nvPr/>
            </p14:nvContentPartPr>
            <p14:xfrm>
              <a:off x="7112349" y="252625"/>
              <a:ext cx="278280" cy="19656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6738A190-094C-4BF3-817F-5F6F33A7182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094349" y="216625"/>
                <a:ext cx="3139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E6A96BA-0174-49FF-9D3A-0B2F3BDEF40F}"/>
                  </a:ext>
                </a:extLst>
              </p14:cNvPr>
              <p14:cNvContentPartPr/>
              <p14:nvPr/>
            </p14:nvContentPartPr>
            <p14:xfrm>
              <a:off x="7565229" y="953185"/>
              <a:ext cx="1116720" cy="1332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E6A96BA-0174-49FF-9D3A-0B2F3BDEF40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47229" y="917185"/>
                <a:ext cx="1152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148E2F86-74BD-4865-A053-EEC3961A4861}"/>
                  </a:ext>
                </a:extLst>
              </p14:cNvPr>
              <p14:cNvContentPartPr/>
              <p14:nvPr/>
            </p14:nvContentPartPr>
            <p14:xfrm>
              <a:off x="8102709" y="245065"/>
              <a:ext cx="295560" cy="5947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148E2F86-74BD-4865-A053-EEC3961A486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84709" y="209425"/>
                <a:ext cx="33120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EB5CAC35-1D14-4D86-B6F1-90D5F750EDD9}"/>
                  </a:ext>
                </a:extLst>
              </p14:cNvPr>
              <p14:cNvContentPartPr/>
              <p14:nvPr/>
            </p14:nvContentPartPr>
            <p14:xfrm>
              <a:off x="7996149" y="640705"/>
              <a:ext cx="200880" cy="2113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EB5CAC35-1D14-4D86-B6F1-90D5F750EDD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978149" y="604705"/>
                <a:ext cx="236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716A9679-5531-4D81-9E9B-33B3FC6B5EB2}"/>
                  </a:ext>
                </a:extLst>
              </p14:cNvPr>
              <p14:cNvContentPartPr/>
              <p14:nvPr/>
            </p14:nvContentPartPr>
            <p14:xfrm>
              <a:off x="8725869" y="288265"/>
              <a:ext cx="28080" cy="16200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716A9679-5531-4D81-9E9B-33B3FC6B5EB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708229" y="252625"/>
                <a:ext cx="63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BE9A2E8D-0786-4FC2-B456-305B59B27AE1}"/>
                  </a:ext>
                </a:extLst>
              </p14:cNvPr>
              <p14:cNvContentPartPr/>
              <p14:nvPr/>
            </p14:nvContentPartPr>
            <p14:xfrm>
              <a:off x="8580069" y="226345"/>
              <a:ext cx="430560" cy="23400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BE9A2E8D-0786-4FC2-B456-305B59B27AE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562429" y="190345"/>
                <a:ext cx="4662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697F03D-EBA6-4EC2-9194-B5EE69D1408D}"/>
                  </a:ext>
                </a:extLst>
              </p14:cNvPr>
              <p14:cNvContentPartPr/>
              <p14:nvPr/>
            </p14:nvContentPartPr>
            <p14:xfrm>
              <a:off x="9083349" y="212665"/>
              <a:ext cx="168840" cy="24228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697F03D-EBA6-4EC2-9194-B5EE69D1408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065709" y="176665"/>
                <a:ext cx="2044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F7E7E3F-B79F-40C2-B899-331F1A06AE27}"/>
                  </a:ext>
                </a:extLst>
              </p14:cNvPr>
              <p14:cNvContentPartPr/>
              <p14:nvPr/>
            </p14:nvContentPartPr>
            <p14:xfrm>
              <a:off x="7250949" y="2008705"/>
              <a:ext cx="1123200" cy="358596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F7E7E3F-B79F-40C2-B899-331F1A06AE2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232949" y="1972705"/>
                <a:ext cx="1158840" cy="36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0BA80D31-0ED6-4DE5-B2A7-52DE44D6DC0F}"/>
                  </a:ext>
                </a:extLst>
              </p14:cNvPr>
              <p14:cNvContentPartPr/>
              <p14:nvPr/>
            </p14:nvContentPartPr>
            <p14:xfrm>
              <a:off x="10404549" y="944185"/>
              <a:ext cx="502920" cy="7128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0BA80D31-0ED6-4DE5-B2A7-52DE44D6DC0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386549" y="908185"/>
                <a:ext cx="538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E3AB105-69F1-4E35-9749-78FD4501607A}"/>
                  </a:ext>
                </a:extLst>
              </p14:cNvPr>
              <p14:cNvContentPartPr/>
              <p14:nvPr/>
            </p14:nvContentPartPr>
            <p14:xfrm>
              <a:off x="9999909" y="1923385"/>
              <a:ext cx="1163520" cy="383688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E3AB105-69F1-4E35-9749-78FD4501607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982269" y="1887745"/>
                <a:ext cx="1199160" cy="39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2E89B50B-3E5C-4EB7-B87C-9F7991693EB0}"/>
                  </a:ext>
                </a:extLst>
              </p14:cNvPr>
              <p14:cNvContentPartPr/>
              <p14:nvPr/>
            </p14:nvContentPartPr>
            <p14:xfrm>
              <a:off x="10151109" y="708385"/>
              <a:ext cx="244440" cy="2696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2E89B50B-3E5C-4EB7-B87C-9F7991693EB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133469" y="672745"/>
                <a:ext cx="2800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2D19EB87-3724-416F-8FA9-240DB312A7E0}"/>
                  </a:ext>
                </a:extLst>
              </p14:cNvPr>
              <p14:cNvContentPartPr/>
              <p14:nvPr/>
            </p14:nvContentPartPr>
            <p14:xfrm>
              <a:off x="7268229" y="754465"/>
              <a:ext cx="270360" cy="27972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2D19EB87-3724-416F-8FA9-240DB312A7E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50229" y="718465"/>
                <a:ext cx="3060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49670E70-4020-4F8F-9122-F80859B00F9F}"/>
                  </a:ext>
                </a:extLst>
              </p14:cNvPr>
              <p14:cNvContentPartPr/>
              <p14:nvPr/>
            </p14:nvContentPartPr>
            <p14:xfrm>
              <a:off x="4456989" y="750865"/>
              <a:ext cx="325440" cy="30024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49670E70-4020-4F8F-9122-F80859B00F9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38989" y="714865"/>
                <a:ext cx="36108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08711CA-4F11-4355-8F67-96852FBF0933}"/>
                  </a:ext>
                </a:extLst>
              </p14:cNvPr>
              <p14:cNvContentPartPr/>
              <p14:nvPr/>
            </p14:nvContentPartPr>
            <p14:xfrm>
              <a:off x="4617909" y="2363665"/>
              <a:ext cx="595440" cy="314820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08711CA-4F11-4355-8F67-96852FBF093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599920" y="2346025"/>
                <a:ext cx="631058" cy="318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643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564821-7686-43AD-A3CB-9E9E6957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234464"/>
            <a:ext cx="11447506" cy="4465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66D9A911-FCFA-4F32-A563-74CB717AD0AE}"/>
                  </a:ext>
                </a:extLst>
              </p14:cNvPr>
              <p14:cNvContentPartPr/>
              <p14:nvPr/>
            </p14:nvContentPartPr>
            <p14:xfrm>
              <a:off x="3118149" y="278640"/>
              <a:ext cx="365400" cy="2466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66D9A911-FCFA-4F32-A563-74CB717AD0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0131" y="261000"/>
                <a:ext cx="401075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A206AF8F-C8A2-4707-BE25-58B1DF03534D}"/>
                  </a:ext>
                </a:extLst>
              </p14:cNvPr>
              <p14:cNvContentPartPr/>
              <p14:nvPr/>
            </p14:nvContentPartPr>
            <p14:xfrm>
              <a:off x="543429" y="26905"/>
              <a:ext cx="2190960" cy="420575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A206AF8F-C8A2-4707-BE25-58B1DF0353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86" y="8901"/>
                <a:ext cx="2226606" cy="456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337630C0-A458-43ED-B24F-A2D506385BE7}"/>
                  </a:ext>
                </a:extLst>
              </p14:cNvPr>
              <p14:cNvContentPartPr/>
              <p14:nvPr/>
            </p14:nvContentPartPr>
            <p14:xfrm>
              <a:off x="3921309" y="211320"/>
              <a:ext cx="407520" cy="29376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337630C0-A458-43ED-B24F-A2D506385B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03669" y="193658"/>
                <a:ext cx="443160" cy="3294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60C848A6-AD58-4D48-B8AB-AA304DFAC59F}"/>
                  </a:ext>
                </a:extLst>
              </p14:cNvPr>
              <p14:cNvContentPartPr/>
              <p14:nvPr/>
            </p14:nvContentPartPr>
            <p14:xfrm>
              <a:off x="4894029" y="245160"/>
              <a:ext cx="9720" cy="79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60C848A6-AD58-4D48-B8AB-AA304DFAC5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76389" y="227520"/>
                <a:ext cx="453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5EA1D54-504B-4789-8540-CE0B42F8E74D}"/>
                  </a:ext>
                </a:extLst>
              </p14:cNvPr>
              <p14:cNvContentPartPr/>
              <p14:nvPr/>
            </p14:nvContentPartPr>
            <p14:xfrm>
              <a:off x="8224749" y="273960"/>
              <a:ext cx="116280" cy="1656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5EA1D54-504B-4789-8540-CE0B42F8E74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06749" y="256320"/>
                <a:ext cx="151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4E39873-E5DA-4C59-BE25-654C7E3AF6FC}"/>
                  </a:ext>
                </a:extLst>
              </p14:cNvPr>
              <p14:cNvContentPartPr/>
              <p14:nvPr/>
            </p14:nvContentPartPr>
            <p14:xfrm>
              <a:off x="8205309" y="356040"/>
              <a:ext cx="142920" cy="2628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4E39873-E5DA-4C59-BE25-654C7E3AF6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87669" y="338040"/>
                <a:ext cx="1785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5F0B23A9-EBB6-4FA2-BB55-9399D0851E4B}"/>
                  </a:ext>
                </a:extLst>
              </p14:cNvPr>
              <p14:cNvContentPartPr/>
              <p14:nvPr/>
            </p14:nvContentPartPr>
            <p14:xfrm>
              <a:off x="7863309" y="172440"/>
              <a:ext cx="201600" cy="2851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5F0B23A9-EBB6-4FA2-BB55-9399D0851E4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45669" y="154800"/>
                <a:ext cx="2372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FFE3E52-305B-4BBB-A8C1-92FB98897434}"/>
                  </a:ext>
                </a:extLst>
              </p14:cNvPr>
              <p14:cNvContentPartPr/>
              <p14:nvPr/>
            </p14:nvContentPartPr>
            <p14:xfrm>
              <a:off x="6515829" y="91080"/>
              <a:ext cx="1031040" cy="39996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FFE3E52-305B-4BBB-A8C1-92FB988974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98189" y="73080"/>
                <a:ext cx="10666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1924398-5BB3-405B-BD7C-FAC41687AECC}"/>
                  </a:ext>
                </a:extLst>
              </p14:cNvPr>
              <p14:cNvContentPartPr/>
              <p14:nvPr/>
            </p14:nvContentPartPr>
            <p14:xfrm>
              <a:off x="5871429" y="245160"/>
              <a:ext cx="323640" cy="2235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1924398-5BB3-405B-BD7C-FAC41687AE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53429" y="227520"/>
                <a:ext cx="359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0BDC7E3-9810-4B3D-AF9B-9FDDC51043C5}"/>
                  </a:ext>
                </a:extLst>
              </p14:cNvPr>
              <p14:cNvContentPartPr/>
              <p14:nvPr/>
            </p14:nvContentPartPr>
            <p14:xfrm>
              <a:off x="4672269" y="332640"/>
              <a:ext cx="1057680" cy="37512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0BDC7E3-9810-4B3D-AF9B-9FDDC51043C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54275" y="314640"/>
                <a:ext cx="1093308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555E5BB-9C24-4380-934C-C99B4A47A511}"/>
                  </a:ext>
                </a:extLst>
              </p14:cNvPr>
              <p14:cNvContentPartPr/>
              <p14:nvPr/>
            </p14:nvContentPartPr>
            <p14:xfrm>
              <a:off x="8505189" y="229320"/>
              <a:ext cx="894960" cy="4118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555E5BB-9C24-4380-934C-C99B4A47A51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487189" y="211680"/>
                <a:ext cx="9306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C2E236B4-E0A3-4602-813B-E93B4F8E7A9D}"/>
                  </a:ext>
                </a:extLst>
              </p14:cNvPr>
              <p14:cNvContentPartPr/>
              <p14:nvPr/>
            </p14:nvContentPartPr>
            <p14:xfrm>
              <a:off x="9634869" y="259560"/>
              <a:ext cx="353520" cy="2476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C2E236B4-E0A3-4602-813B-E93B4F8E7A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16887" y="241560"/>
                <a:ext cx="389124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55352E5E-B941-4853-B63E-DD15ADA032FF}"/>
                  </a:ext>
                </a:extLst>
              </p14:cNvPr>
              <p14:cNvContentPartPr/>
              <p14:nvPr/>
            </p14:nvContentPartPr>
            <p14:xfrm>
              <a:off x="10135269" y="630000"/>
              <a:ext cx="1491480" cy="30564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55352E5E-B941-4853-B63E-DD15ADA032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117629" y="612021"/>
                <a:ext cx="1527120" cy="341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F0FE0542-7F64-4857-866D-17CD7F4CC9A0}"/>
                  </a:ext>
                </a:extLst>
              </p14:cNvPr>
              <p14:cNvContentPartPr/>
              <p14:nvPr/>
            </p14:nvContentPartPr>
            <p14:xfrm>
              <a:off x="10191789" y="142920"/>
              <a:ext cx="1621080" cy="3747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F0FE0542-7F64-4857-866D-17CD7F4CC9A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73789" y="125263"/>
                <a:ext cx="1656720" cy="410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B8775B6D-7E3F-450C-BACD-AFC73886EF52}"/>
                  </a:ext>
                </a:extLst>
              </p14:cNvPr>
              <p14:cNvContentPartPr/>
              <p14:nvPr/>
            </p14:nvContentPartPr>
            <p14:xfrm>
              <a:off x="9081189" y="4671720"/>
              <a:ext cx="11520" cy="10008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B8775B6D-7E3F-450C-BACD-AFC73886EF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063189" y="4653720"/>
                <a:ext cx="47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6F14F0E6-7180-4B03-BC09-7442276B6F6B}"/>
                  </a:ext>
                </a:extLst>
              </p14:cNvPr>
              <p14:cNvContentPartPr/>
              <p14:nvPr/>
            </p14:nvContentPartPr>
            <p14:xfrm>
              <a:off x="8859789" y="4658400"/>
              <a:ext cx="145080" cy="30096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6F14F0E6-7180-4B03-BC09-7442276B6F6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42149" y="4640739"/>
                <a:ext cx="180720" cy="336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25732797-A6BB-4F8F-A49E-FA6A1996EA92}"/>
                  </a:ext>
                </a:extLst>
              </p14:cNvPr>
              <p14:cNvContentPartPr/>
              <p14:nvPr/>
            </p14:nvContentPartPr>
            <p14:xfrm>
              <a:off x="4703589" y="5133600"/>
              <a:ext cx="129240" cy="15516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25732797-A6BB-4F8F-A49E-FA6A1996EA9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685589" y="5115600"/>
                <a:ext cx="164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FF7E9FBA-771F-466F-A11F-D9AB1B70ACE3}"/>
                  </a:ext>
                </a:extLst>
              </p14:cNvPr>
              <p14:cNvContentPartPr/>
              <p14:nvPr/>
            </p14:nvContentPartPr>
            <p14:xfrm>
              <a:off x="3770829" y="5293800"/>
              <a:ext cx="234000" cy="16956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FF7E9FBA-771F-466F-A11F-D9AB1B70ACE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52829" y="5275800"/>
                <a:ext cx="2696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F931A970-1AB3-439C-9832-7C65E1EAEACC}"/>
                  </a:ext>
                </a:extLst>
              </p14:cNvPr>
              <p14:cNvContentPartPr/>
              <p14:nvPr/>
            </p14:nvContentPartPr>
            <p14:xfrm>
              <a:off x="2271069" y="4644000"/>
              <a:ext cx="84600" cy="181800"/>
            </p14:xfrm>
          </p:contentPart>
        </mc:Choice>
        <mc:Fallback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F931A970-1AB3-439C-9832-7C65E1EAEA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53429" y="4626000"/>
                <a:ext cx="1202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DF3BBBCB-3663-45BE-BC7A-A384DC6DC81A}"/>
                  </a:ext>
                </a:extLst>
              </p14:cNvPr>
              <p14:cNvContentPartPr/>
              <p14:nvPr/>
            </p14:nvContentPartPr>
            <p14:xfrm>
              <a:off x="3035709" y="3617280"/>
              <a:ext cx="108000" cy="24732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DF3BBBCB-3663-45BE-BC7A-A384DC6DC81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18069" y="3599640"/>
                <a:ext cx="14364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44B2213C-B1DE-4B7E-BA91-3310FE997904}"/>
                  </a:ext>
                </a:extLst>
              </p14:cNvPr>
              <p14:cNvContentPartPr/>
              <p14:nvPr/>
            </p14:nvContentPartPr>
            <p14:xfrm>
              <a:off x="2348469" y="2397960"/>
              <a:ext cx="2122560" cy="113616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44B2213C-B1DE-4B7E-BA91-3310FE99790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30469" y="2380320"/>
                <a:ext cx="2158200" cy="11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94C60F0D-7523-4C9F-B903-6D712D94BE74}"/>
                  </a:ext>
                </a:extLst>
              </p14:cNvPr>
              <p14:cNvContentPartPr/>
              <p14:nvPr/>
            </p14:nvContentPartPr>
            <p14:xfrm>
              <a:off x="3094029" y="1901880"/>
              <a:ext cx="336600" cy="215640"/>
            </p14:xfrm>
          </p:contentPart>
        </mc:Choice>
        <mc:Fallback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94C60F0D-7523-4C9F-B903-6D712D94BE74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76389" y="1884240"/>
                <a:ext cx="3722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2E3C88B9-E2D3-464E-BAF2-4AC4AE51E254}"/>
                  </a:ext>
                </a:extLst>
              </p14:cNvPr>
              <p14:cNvContentPartPr/>
              <p14:nvPr/>
            </p14:nvContentPartPr>
            <p14:xfrm>
              <a:off x="3649149" y="2094120"/>
              <a:ext cx="274320" cy="1368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2E3C88B9-E2D3-464E-BAF2-4AC4AE51E25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631509" y="2076480"/>
                <a:ext cx="309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0F879717-9EFE-4D1F-81B3-02CB3C702055}"/>
                  </a:ext>
                </a:extLst>
              </p14:cNvPr>
              <p14:cNvContentPartPr/>
              <p14:nvPr/>
            </p14:nvContentPartPr>
            <p14:xfrm>
              <a:off x="9168669" y="1130760"/>
              <a:ext cx="4320" cy="900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0F879717-9EFE-4D1F-81B3-02CB3C70205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51029" y="1112760"/>
                <a:ext cx="39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B09851B7-35D1-4D59-A933-44BD37698476}"/>
                  </a:ext>
                </a:extLst>
              </p14:cNvPr>
              <p14:cNvContentPartPr/>
              <p14:nvPr/>
            </p14:nvContentPartPr>
            <p14:xfrm>
              <a:off x="5972589" y="880200"/>
              <a:ext cx="3056760" cy="255456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B09851B7-35D1-4D59-A933-44BD376984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954949" y="862558"/>
                <a:ext cx="3092400" cy="25902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10535FE1-4964-4B5C-AA1B-55FE097157BC}"/>
                  </a:ext>
                </a:extLst>
              </p14:cNvPr>
              <p14:cNvContentPartPr/>
              <p14:nvPr/>
            </p14:nvContentPartPr>
            <p14:xfrm>
              <a:off x="8475669" y="4582440"/>
              <a:ext cx="177480" cy="12132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10535FE1-4964-4B5C-AA1B-55FE097157B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57669" y="4564440"/>
                <a:ext cx="2131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20BF214-1446-4EB9-9CCB-D96A55330E75}"/>
                  </a:ext>
                </a:extLst>
              </p14:cNvPr>
              <p14:cNvContentPartPr/>
              <p14:nvPr/>
            </p14:nvContentPartPr>
            <p14:xfrm>
              <a:off x="9480429" y="4968000"/>
              <a:ext cx="282960" cy="1620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20BF214-1446-4EB9-9CCB-D96A55330E7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462789" y="4950360"/>
                <a:ext cx="3186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7756A505-37D5-4925-9427-0CA4DB0D798B}"/>
                  </a:ext>
                </a:extLst>
              </p14:cNvPr>
              <p14:cNvContentPartPr/>
              <p14:nvPr/>
            </p14:nvContentPartPr>
            <p14:xfrm>
              <a:off x="8818389" y="5163840"/>
              <a:ext cx="470160" cy="14796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7756A505-37D5-4925-9427-0CA4DB0D798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00735" y="5146200"/>
                <a:ext cx="505827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EB2AAEB3-9AFE-4F5A-AD00-670C79D91EA2}"/>
                  </a:ext>
                </a:extLst>
              </p14:cNvPr>
              <p14:cNvContentPartPr/>
              <p14:nvPr/>
            </p14:nvContentPartPr>
            <p14:xfrm>
              <a:off x="5216589" y="3848040"/>
              <a:ext cx="45360" cy="15408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EB2AAEB3-9AFE-4F5A-AD00-670C79D91EA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198589" y="3830400"/>
                <a:ext cx="810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4D67CFFF-EAE9-44A4-891A-6B835AB87FA8}"/>
                  </a:ext>
                </a:extLst>
              </p14:cNvPr>
              <p14:cNvContentPartPr/>
              <p14:nvPr/>
            </p14:nvContentPartPr>
            <p14:xfrm>
              <a:off x="5206869" y="4107600"/>
              <a:ext cx="66600" cy="16812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4D67CFFF-EAE9-44A4-891A-6B835AB87FA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89229" y="4089600"/>
                <a:ext cx="102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81FC3DBF-55D4-409C-8ACD-285870D30CDC}"/>
                  </a:ext>
                </a:extLst>
              </p14:cNvPr>
              <p14:cNvContentPartPr/>
              <p14:nvPr/>
            </p14:nvContentPartPr>
            <p14:xfrm>
              <a:off x="9480429" y="5067360"/>
              <a:ext cx="939960" cy="38988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81FC3DBF-55D4-409C-8ACD-285870D30CD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62789" y="5049720"/>
                <a:ext cx="97560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40CFADFE-6D21-4AEA-B4CD-5A438339E4BE}"/>
                  </a:ext>
                </a:extLst>
              </p14:cNvPr>
              <p14:cNvContentPartPr/>
              <p14:nvPr/>
            </p14:nvContentPartPr>
            <p14:xfrm>
              <a:off x="1774989" y="6116760"/>
              <a:ext cx="463320" cy="15480"/>
            </p14:xfrm>
          </p:contentPart>
        </mc:Choice>
        <mc:Fallback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40CFADFE-6D21-4AEA-B4CD-5A438339E4B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757349" y="6098760"/>
                <a:ext cx="4989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148293FB-6A5D-4A90-AC2B-E27CF778079E}"/>
                  </a:ext>
                </a:extLst>
              </p14:cNvPr>
              <p14:cNvContentPartPr/>
              <p14:nvPr/>
            </p14:nvContentPartPr>
            <p14:xfrm>
              <a:off x="2389509" y="5902920"/>
              <a:ext cx="71280" cy="45360"/>
            </p14:xfrm>
          </p:contentPart>
        </mc:Choice>
        <mc:Fallback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148293FB-6A5D-4A90-AC2B-E27CF77807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71869" y="5884920"/>
                <a:ext cx="1069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4AD7931C-7B42-46AE-9037-A18B11D6D44C}"/>
                  </a:ext>
                </a:extLst>
              </p14:cNvPr>
              <p14:cNvContentPartPr/>
              <p14:nvPr/>
            </p14:nvContentPartPr>
            <p14:xfrm>
              <a:off x="2431989" y="6026400"/>
              <a:ext cx="48960" cy="57240"/>
            </p14:xfrm>
          </p:contentPart>
        </mc:Choice>
        <mc:Fallback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4AD7931C-7B42-46AE-9037-A18B11D6D44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14349" y="6008760"/>
                <a:ext cx="846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943DE6EC-2635-42CB-AA3A-B7D918E20986}"/>
                  </a:ext>
                </a:extLst>
              </p14:cNvPr>
              <p14:cNvContentPartPr/>
              <p14:nvPr/>
            </p14:nvContentPartPr>
            <p14:xfrm>
              <a:off x="2853549" y="5784480"/>
              <a:ext cx="229680" cy="5760"/>
            </p14:xfrm>
          </p:contentPart>
        </mc:Choice>
        <mc:Fallback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943DE6EC-2635-42CB-AA3A-B7D918E20986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35909" y="5766480"/>
                <a:ext cx="2653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CBF458D1-7365-4492-A253-3461FAB28D71}"/>
                  </a:ext>
                </a:extLst>
              </p14:cNvPr>
              <p14:cNvContentPartPr/>
              <p14:nvPr/>
            </p14:nvContentPartPr>
            <p14:xfrm>
              <a:off x="3661749" y="5989680"/>
              <a:ext cx="183600" cy="11808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CBF458D1-7365-4492-A253-3461FAB28D7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43749" y="5971680"/>
                <a:ext cx="219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4BFC09B7-3FEF-4C21-85AA-4C09A790D53B}"/>
                  </a:ext>
                </a:extLst>
              </p14:cNvPr>
              <p14:cNvContentPartPr/>
              <p14:nvPr/>
            </p14:nvContentPartPr>
            <p14:xfrm>
              <a:off x="4330989" y="5924160"/>
              <a:ext cx="396000" cy="21852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4BFC09B7-3FEF-4C21-85AA-4C09A790D53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13349" y="5906160"/>
                <a:ext cx="431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F1FAB064-2609-4A05-8ACB-2CD4A0EDE244}"/>
                  </a:ext>
                </a:extLst>
              </p14:cNvPr>
              <p14:cNvContentPartPr/>
              <p14:nvPr/>
            </p14:nvContentPartPr>
            <p14:xfrm>
              <a:off x="2863269" y="5866200"/>
              <a:ext cx="650880" cy="32112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F1FAB064-2609-4A05-8ACB-2CD4A0EDE24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845279" y="5848560"/>
                <a:ext cx="6865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A9FAC577-4EF5-4C53-AB9D-E68AE694D8DA}"/>
                  </a:ext>
                </a:extLst>
              </p14:cNvPr>
              <p14:cNvContentPartPr/>
              <p14:nvPr/>
            </p14:nvContentPartPr>
            <p14:xfrm>
              <a:off x="1739349" y="5803560"/>
              <a:ext cx="466920" cy="2415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A9FAC577-4EF5-4C53-AB9D-E68AE694D8D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721695" y="5785920"/>
                <a:ext cx="502588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27A9074D-2A27-41ED-8725-1C16996AAD4D}"/>
                  </a:ext>
                </a:extLst>
              </p14:cNvPr>
              <p14:cNvContentPartPr/>
              <p14:nvPr/>
            </p14:nvContentPartPr>
            <p14:xfrm>
              <a:off x="5165109" y="5730840"/>
              <a:ext cx="477360" cy="828000"/>
            </p14:xfrm>
          </p:contentPart>
        </mc:Choice>
        <mc:Fallback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27A9074D-2A27-41ED-8725-1C16996AAD4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147123" y="5713200"/>
                <a:ext cx="512973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25E4EB7F-6B4F-4C42-B61F-D61F989F24F5}"/>
                  </a:ext>
                </a:extLst>
              </p14:cNvPr>
              <p14:cNvContentPartPr/>
              <p14:nvPr/>
            </p14:nvContentPartPr>
            <p14:xfrm>
              <a:off x="5784309" y="5566320"/>
              <a:ext cx="6069240" cy="1085040"/>
            </p14:xfrm>
          </p:contentPart>
        </mc:Choice>
        <mc:Fallback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25E4EB7F-6B4F-4C42-B61F-D61F989F24F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766669" y="5548674"/>
                <a:ext cx="6104880" cy="1120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051DE5F0-DF03-4B64-B32F-B791463C9B8A}"/>
                  </a:ext>
                </a:extLst>
              </p14:cNvPr>
              <p14:cNvContentPartPr/>
              <p14:nvPr/>
            </p14:nvContentPartPr>
            <p14:xfrm>
              <a:off x="187389" y="4519800"/>
              <a:ext cx="681480" cy="302040"/>
            </p14:xfrm>
          </p:contentPart>
        </mc:Choice>
        <mc:Fallback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051DE5F0-DF03-4B64-B32F-B791463C9B8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69749" y="4502181"/>
                <a:ext cx="717120" cy="337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68976E33-1E4E-4786-9890-75F1C25057AD}"/>
                  </a:ext>
                </a:extLst>
              </p14:cNvPr>
              <p14:cNvContentPartPr/>
              <p14:nvPr/>
            </p14:nvContentPartPr>
            <p14:xfrm>
              <a:off x="5852709" y="4586400"/>
              <a:ext cx="101520" cy="193680"/>
            </p14:xfrm>
          </p:contentPart>
        </mc:Choice>
        <mc:Fallback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68976E33-1E4E-4786-9890-75F1C25057A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35069" y="4550400"/>
                <a:ext cx="1371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264ED754-CC2B-4B6A-A04A-2D7D5EA76697}"/>
                  </a:ext>
                </a:extLst>
              </p14:cNvPr>
              <p14:cNvContentPartPr/>
              <p14:nvPr/>
            </p14:nvContentPartPr>
            <p14:xfrm>
              <a:off x="6019749" y="4581360"/>
              <a:ext cx="117360" cy="201600"/>
            </p14:xfrm>
          </p:contentPart>
        </mc:Choice>
        <mc:Fallback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264ED754-CC2B-4B6A-A04A-2D7D5EA7669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01749" y="4545720"/>
                <a:ext cx="153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5E09A08D-6CDE-406E-A0B9-D7704EFD02AD}"/>
                  </a:ext>
                </a:extLst>
              </p14:cNvPr>
              <p14:cNvContentPartPr/>
              <p14:nvPr/>
            </p14:nvContentPartPr>
            <p14:xfrm>
              <a:off x="6219549" y="4567680"/>
              <a:ext cx="123120" cy="203040"/>
            </p14:xfrm>
          </p:contentPart>
        </mc:Choice>
        <mc:Fallback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5E09A08D-6CDE-406E-A0B9-D7704EFD02A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201549" y="4532040"/>
                <a:ext cx="1587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D38CDA43-D2FB-491B-ACDA-6421CCC8BA84}"/>
                  </a:ext>
                </a:extLst>
              </p14:cNvPr>
              <p14:cNvContentPartPr/>
              <p14:nvPr/>
            </p14:nvContentPartPr>
            <p14:xfrm>
              <a:off x="6438429" y="4627080"/>
              <a:ext cx="164160" cy="135360"/>
            </p14:xfrm>
          </p:contentPart>
        </mc:Choice>
        <mc:Fallback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D38CDA43-D2FB-491B-ACDA-6421CCC8BA8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420429" y="4591080"/>
                <a:ext cx="199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2D064602-5D7B-4BC4-9B85-59D76E644521}"/>
                  </a:ext>
                </a:extLst>
              </p14:cNvPr>
              <p14:cNvContentPartPr/>
              <p14:nvPr/>
            </p14:nvContentPartPr>
            <p14:xfrm>
              <a:off x="2425149" y="4214880"/>
              <a:ext cx="816480" cy="51840"/>
            </p14:xfrm>
          </p:contentPart>
        </mc:Choice>
        <mc:Fallback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2D064602-5D7B-4BC4-9B85-59D76E64452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407149" y="4178880"/>
                <a:ext cx="852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C9C65829-826A-4948-86B1-F239DB0B9FCF}"/>
                  </a:ext>
                </a:extLst>
              </p14:cNvPr>
              <p14:cNvContentPartPr/>
              <p14:nvPr/>
            </p14:nvContentPartPr>
            <p14:xfrm>
              <a:off x="2336949" y="4154400"/>
              <a:ext cx="190080" cy="160920"/>
            </p14:xfrm>
          </p:contentPart>
        </mc:Choice>
        <mc:Fallback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C9C65829-826A-4948-86B1-F239DB0B9FCF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18949" y="4118400"/>
                <a:ext cx="2257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FD424374-6F89-46AA-AA65-DC8C4E4F5818}"/>
                  </a:ext>
                </a:extLst>
              </p14:cNvPr>
              <p14:cNvContentPartPr/>
              <p14:nvPr/>
            </p14:nvContentPartPr>
            <p14:xfrm>
              <a:off x="3346029" y="4161600"/>
              <a:ext cx="187200" cy="190440"/>
            </p14:xfrm>
          </p:contentPart>
        </mc:Choice>
        <mc:Fallback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FD424374-6F89-46AA-AA65-DC8C4E4F58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328029" y="4125960"/>
                <a:ext cx="2228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569B1883-5E28-4120-87EB-04357E5D81AB}"/>
                  </a:ext>
                </a:extLst>
              </p14:cNvPr>
              <p14:cNvContentPartPr/>
              <p14:nvPr/>
            </p14:nvContentPartPr>
            <p14:xfrm>
              <a:off x="10722429" y="4947120"/>
              <a:ext cx="162360" cy="170280"/>
            </p14:xfrm>
          </p:contentPart>
        </mc:Choice>
        <mc:Fallback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569B1883-5E28-4120-87EB-04357E5D81A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704789" y="4911120"/>
                <a:ext cx="198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D396C187-D17B-4D26-A828-FD742F955CAC}"/>
                  </a:ext>
                </a:extLst>
              </p14:cNvPr>
              <p14:cNvContentPartPr/>
              <p14:nvPr/>
            </p14:nvContentPartPr>
            <p14:xfrm>
              <a:off x="10935189" y="4918320"/>
              <a:ext cx="75960" cy="405720"/>
            </p14:xfrm>
          </p:contentPart>
        </mc:Choice>
        <mc:Fallback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D396C187-D17B-4D26-A828-FD742F955CA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917189" y="4882320"/>
                <a:ext cx="11160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F695CC29-DB77-420F-AF68-36341306374C}"/>
                  </a:ext>
                </a:extLst>
              </p14:cNvPr>
              <p14:cNvContentPartPr/>
              <p14:nvPr/>
            </p14:nvContentPartPr>
            <p14:xfrm>
              <a:off x="11020869" y="5178960"/>
              <a:ext cx="139320" cy="219240"/>
            </p14:xfrm>
          </p:contentPart>
        </mc:Choice>
        <mc:Fallback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F695CC29-DB77-420F-AF68-36341306374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002869" y="5143320"/>
                <a:ext cx="174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84E69C3C-A792-4697-ACCE-C5AB1E831018}"/>
                  </a:ext>
                </a:extLst>
              </p14:cNvPr>
              <p14:cNvContentPartPr/>
              <p14:nvPr/>
            </p14:nvContentPartPr>
            <p14:xfrm>
              <a:off x="11039949" y="5277960"/>
              <a:ext cx="202320" cy="25560"/>
            </p14:xfrm>
          </p:contentPart>
        </mc:Choice>
        <mc:Fallback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84E69C3C-A792-4697-ACCE-C5AB1E831018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022309" y="5242320"/>
                <a:ext cx="237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49" name="Cerneală 248">
                <a:extLst>
                  <a:ext uri="{FF2B5EF4-FFF2-40B4-BE49-F238E27FC236}">
                    <a16:creationId xmlns:a16="http://schemas.microsoft.com/office/drawing/2014/main" id="{CBAB602A-14F0-4E6F-92E7-4569AC2E2466}"/>
                  </a:ext>
                </a:extLst>
              </p14:cNvPr>
              <p14:cNvContentPartPr/>
              <p14:nvPr/>
            </p14:nvContentPartPr>
            <p14:xfrm>
              <a:off x="11343069" y="5107680"/>
              <a:ext cx="192240" cy="5400"/>
            </p14:xfrm>
          </p:contentPart>
        </mc:Choice>
        <mc:Fallback>
          <p:pic>
            <p:nvPicPr>
              <p:cNvPr id="249" name="Cerneală 248">
                <a:extLst>
                  <a:ext uri="{FF2B5EF4-FFF2-40B4-BE49-F238E27FC236}">
                    <a16:creationId xmlns:a16="http://schemas.microsoft.com/office/drawing/2014/main" id="{CBAB602A-14F0-4E6F-92E7-4569AC2E246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1325429" y="5072040"/>
                <a:ext cx="227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32BD13DF-568D-4A12-8DC5-EDFA7AFC5A64}"/>
                  </a:ext>
                </a:extLst>
              </p14:cNvPr>
              <p14:cNvContentPartPr/>
              <p14:nvPr/>
            </p14:nvContentPartPr>
            <p14:xfrm>
              <a:off x="11371869" y="5197320"/>
              <a:ext cx="210240" cy="38880"/>
            </p14:xfrm>
          </p:contentPart>
        </mc:Choice>
        <mc:Fallback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32BD13DF-568D-4A12-8DC5-EDFA7AFC5A6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353869" y="5161320"/>
                <a:ext cx="245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3BB65193-879C-4307-8097-5A5BF76C1BBC}"/>
                  </a:ext>
                </a:extLst>
              </p14:cNvPr>
              <p14:cNvContentPartPr/>
              <p14:nvPr/>
            </p14:nvContentPartPr>
            <p14:xfrm>
              <a:off x="11599029" y="5101920"/>
              <a:ext cx="241200" cy="173160"/>
            </p14:xfrm>
          </p:contentPart>
        </mc:Choice>
        <mc:Fallback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3BB65193-879C-4307-8097-5A5BF76C1BB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581029" y="5066280"/>
                <a:ext cx="2768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3728E9A6-BC9A-4992-A341-E8F3000A8DA6}"/>
                  </a:ext>
                </a:extLst>
              </p14:cNvPr>
              <p14:cNvContentPartPr/>
              <p14:nvPr/>
            </p14:nvContentPartPr>
            <p14:xfrm>
              <a:off x="10731789" y="4781520"/>
              <a:ext cx="442440" cy="21960"/>
            </p14:xfrm>
          </p:contentPart>
        </mc:Choice>
        <mc:Fallback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3728E9A6-BC9A-4992-A341-E8F3000A8DA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714149" y="4745520"/>
                <a:ext cx="47808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4C7A5B5E-57F3-4A09-B404-D0EAC84080BA}"/>
                  </a:ext>
                </a:extLst>
              </p14:cNvPr>
              <p14:cNvContentPartPr/>
              <p14:nvPr/>
            </p14:nvContentPartPr>
            <p14:xfrm>
              <a:off x="10566549" y="4580640"/>
              <a:ext cx="1383120" cy="985320"/>
            </p14:xfrm>
          </p:contentPart>
        </mc:Choice>
        <mc:Fallback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4C7A5B5E-57F3-4A09-B404-D0EAC84080B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548549" y="4545000"/>
                <a:ext cx="1418760" cy="10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C032F7DE-A535-4A6A-848F-0F6429082000}"/>
                  </a:ext>
                </a:extLst>
              </p14:cNvPr>
              <p14:cNvContentPartPr/>
              <p14:nvPr/>
            </p14:nvContentPartPr>
            <p14:xfrm>
              <a:off x="5507469" y="4304160"/>
              <a:ext cx="1585800" cy="786960"/>
            </p14:xfrm>
          </p:contentPart>
        </mc:Choice>
        <mc:Fallback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C032F7DE-A535-4A6A-848F-0F642908200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489469" y="4268520"/>
                <a:ext cx="1621440" cy="8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59B78A60-6C26-4A23-A120-9EE19DCC928D}"/>
                  </a:ext>
                </a:extLst>
              </p14:cNvPr>
              <p14:cNvContentPartPr/>
              <p14:nvPr/>
            </p14:nvContentPartPr>
            <p14:xfrm>
              <a:off x="6102549" y="3875040"/>
              <a:ext cx="188640" cy="514440"/>
            </p14:xfrm>
          </p:contentPart>
        </mc:Choice>
        <mc:Fallback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59B78A60-6C26-4A23-A120-9EE19DCC928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084909" y="3839040"/>
                <a:ext cx="22428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6DB45E0A-02B9-4C82-92BF-55B7A616CACE}"/>
                  </a:ext>
                </a:extLst>
              </p14:cNvPr>
              <p14:cNvContentPartPr/>
              <p14:nvPr/>
            </p14:nvContentPartPr>
            <p14:xfrm>
              <a:off x="3206709" y="3906720"/>
              <a:ext cx="557280" cy="653760"/>
            </p14:xfrm>
          </p:contentPart>
        </mc:Choice>
        <mc:Fallback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6DB45E0A-02B9-4C82-92BF-55B7A616CAC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189069" y="3870720"/>
                <a:ext cx="592920" cy="72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287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2B2D6053-6E8A-4A32-B9B3-9D3A25D31564}"/>
                  </a:ext>
                </a:extLst>
              </p14:cNvPr>
              <p14:cNvContentPartPr/>
              <p14:nvPr/>
            </p14:nvContentPartPr>
            <p14:xfrm>
              <a:off x="1600029" y="891625"/>
              <a:ext cx="54360" cy="4644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2B2D6053-6E8A-4A32-B9B3-9D3A25D31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2029" y="873625"/>
                <a:ext cx="900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11167CF7-84C3-4517-AFBF-ADAA63F08C11}"/>
                  </a:ext>
                </a:extLst>
              </p14:cNvPr>
              <p14:cNvContentPartPr/>
              <p14:nvPr/>
            </p14:nvContentPartPr>
            <p14:xfrm>
              <a:off x="1614429" y="1068745"/>
              <a:ext cx="35280" cy="331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11167CF7-84C3-4517-AFBF-ADAA63F08C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6789" y="1050745"/>
                <a:ext cx="70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CA7E1D7-3378-4567-8360-788BC792EBD2}"/>
                  </a:ext>
                </a:extLst>
              </p14:cNvPr>
              <p14:cNvContentPartPr/>
              <p14:nvPr/>
            </p14:nvContentPartPr>
            <p14:xfrm>
              <a:off x="849789" y="783265"/>
              <a:ext cx="479160" cy="30960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CA7E1D7-3378-4567-8360-788BC792E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149" y="765265"/>
                <a:ext cx="5148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FA1E731C-FF1D-489A-B67D-D7BDEB3F35F4}"/>
                  </a:ext>
                </a:extLst>
              </p14:cNvPr>
              <p14:cNvContentPartPr/>
              <p14:nvPr/>
            </p14:nvContentPartPr>
            <p14:xfrm>
              <a:off x="2033109" y="975145"/>
              <a:ext cx="221760" cy="165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FA1E731C-FF1D-489A-B67D-D7BDEB3F35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5469" y="957145"/>
                <a:ext cx="2574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1847655A-1D9B-43EF-BA54-765476F6E8AC}"/>
                  </a:ext>
                </a:extLst>
              </p14:cNvPr>
              <p14:cNvContentPartPr/>
              <p14:nvPr/>
            </p14:nvContentPartPr>
            <p14:xfrm>
              <a:off x="4851549" y="763105"/>
              <a:ext cx="45360" cy="4140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1847655A-1D9B-43EF-BA54-765476F6E8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3549" y="745105"/>
                <a:ext cx="81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0CEF69A1-055B-4D3E-A851-42BB77128F73}"/>
                  </a:ext>
                </a:extLst>
              </p14:cNvPr>
              <p14:cNvContentPartPr/>
              <p14:nvPr/>
            </p14:nvContentPartPr>
            <p14:xfrm>
              <a:off x="5690349" y="723505"/>
              <a:ext cx="274320" cy="27504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0CEF69A1-055B-4D3E-A851-42BB77128F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2709" y="705865"/>
                <a:ext cx="309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D7320395-8AB1-429E-86B6-7B9AF969EF46}"/>
                  </a:ext>
                </a:extLst>
              </p14:cNvPr>
              <p14:cNvContentPartPr/>
              <p14:nvPr/>
            </p14:nvContentPartPr>
            <p14:xfrm>
              <a:off x="8904069" y="653665"/>
              <a:ext cx="317880" cy="23364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D7320395-8AB1-429E-86B6-7B9AF969EF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86429" y="635665"/>
                <a:ext cx="35352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2084017-82EE-42B4-9EA9-E88FD8710E8D}"/>
                  </a:ext>
                </a:extLst>
              </p14:cNvPr>
              <p14:cNvContentPartPr/>
              <p14:nvPr/>
            </p14:nvContentPartPr>
            <p14:xfrm>
              <a:off x="7317189" y="631705"/>
              <a:ext cx="1140840" cy="32112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2084017-82EE-42B4-9EA9-E88FD8710E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99189" y="614065"/>
                <a:ext cx="11764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1BF7126B-340A-42C6-9F37-605A1E5B8D37}"/>
                  </a:ext>
                </a:extLst>
              </p14:cNvPr>
              <p14:cNvContentPartPr/>
              <p14:nvPr/>
            </p14:nvContentPartPr>
            <p14:xfrm>
              <a:off x="6409989" y="861025"/>
              <a:ext cx="413280" cy="10728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1BF7126B-340A-42C6-9F37-605A1E5B8D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92349" y="843025"/>
                <a:ext cx="4489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A478922-ACA6-468B-AA49-A27EBD306F3B}"/>
                  </a:ext>
                </a:extLst>
              </p14:cNvPr>
              <p14:cNvContentPartPr/>
              <p14:nvPr/>
            </p14:nvContentPartPr>
            <p14:xfrm>
              <a:off x="4013469" y="862105"/>
              <a:ext cx="1120680" cy="14436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A478922-ACA6-468B-AA49-A27EBD306F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95469" y="844105"/>
                <a:ext cx="1156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63168F51-2184-4EF7-8EBB-751586E2682F}"/>
                  </a:ext>
                </a:extLst>
              </p14:cNvPr>
              <p14:cNvContentPartPr/>
              <p14:nvPr/>
            </p14:nvContentPartPr>
            <p14:xfrm>
              <a:off x="2694429" y="902065"/>
              <a:ext cx="932760" cy="1321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63168F51-2184-4EF7-8EBB-751586E2682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6436" y="884114"/>
                <a:ext cx="968386" cy="167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326589E0-5189-4E8F-883C-5AB0F5296704}"/>
                  </a:ext>
                </a:extLst>
              </p14:cNvPr>
              <p14:cNvContentPartPr/>
              <p14:nvPr/>
            </p14:nvContentPartPr>
            <p14:xfrm>
              <a:off x="10833309" y="635305"/>
              <a:ext cx="351720" cy="2671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326589E0-5189-4E8F-883C-5AB0F529670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815309" y="617305"/>
                <a:ext cx="3873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8839A82B-C062-450B-8621-00765AFAAC42}"/>
                  </a:ext>
                </a:extLst>
              </p14:cNvPr>
              <p14:cNvContentPartPr/>
              <p14:nvPr/>
            </p14:nvContentPartPr>
            <p14:xfrm>
              <a:off x="9583749" y="774265"/>
              <a:ext cx="846720" cy="11160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8839A82B-C062-450B-8621-00765AFAAC4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66109" y="756625"/>
                <a:ext cx="882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2B23EA78-AB8E-425B-95F9-2F78DB52F7C6}"/>
                  </a:ext>
                </a:extLst>
              </p14:cNvPr>
              <p14:cNvContentPartPr/>
              <p14:nvPr/>
            </p14:nvContentPartPr>
            <p14:xfrm>
              <a:off x="769869" y="1169185"/>
              <a:ext cx="11131920" cy="5434200"/>
            </p14:xfrm>
          </p:contentPart>
        </mc:Choice>
        <mc:Fallback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2B23EA78-AB8E-425B-95F9-2F78DB52F7C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1869" y="1151185"/>
                <a:ext cx="11167560" cy="546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502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900F7A15-572D-44D7-A8F4-E13A76574975}"/>
                  </a:ext>
                </a:extLst>
              </p14:cNvPr>
              <p14:cNvContentPartPr/>
              <p14:nvPr/>
            </p14:nvContentPartPr>
            <p14:xfrm>
              <a:off x="516069" y="726385"/>
              <a:ext cx="10596240" cy="870120"/>
            </p14:xfrm>
          </p:contentPart>
        </mc:Choice>
        <mc:Fallback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900F7A15-572D-44D7-A8F4-E13A765749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8069" y="708385"/>
                <a:ext cx="10631880" cy="90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8A36B90E-E327-4610-8C17-E74B8F19669B}"/>
                  </a:ext>
                </a:extLst>
              </p14:cNvPr>
              <p14:cNvContentPartPr/>
              <p14:nvPr/>
            </p14:nvContentPartPr>
            <p14:xfrm>
              <a:off x="533709" y="1748785"/>
              <a:ext cx="11410200" cy="4019400"/>
            </p14:xfrm>
          </p:contentPart>
        </mc:Choice>
        <mc:Fallback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8A36B90E-E327-4610-8C17-E74B8F1966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6069" y="1731145"/>
                <a:ext cx="11445840" cy="40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0DC28239-1ECB-40B1-884E-21FE36D6A997}"/>
                  </a:ext>
                </a:extLst>
              </p14:cNvPr>
              <p14:cNvContentPartPr/>
              <p14:nvPr/>
            </p14:nvContentPartPr>
            <p14:xfrm>
              <a:off x="4489389" y="1611625"/>
              <a:ext cx="2543040" cy="2917440"/>
            </p14:xfrm>
          </p:contentPart>
        </mc:Choice>
        <mc:Fallback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0DC28239-1ECB-40B1-884E-21FE36D6A9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1749" y="1575625"/>
                <a:ext cx="2578680" cy="29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66F24E7F-B95A-463D-8F9F-69A3771F7F71}"/>
                  </a:ext>
                </a:extLst>
              </p14:cNvPr>
              <p14:cNvContentPartPr/>
              <p14:nvPr/>
            </p14:nvContentPartPr>
            <p14:xfrm>
              <a:off x="6025149" y="2610985"/>
              <a:ext cx="1870200" cy="512280"/>
            </p14:xfrm>
          </p:contentPart>
        </mc:Choice>
        <mc:Fallback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66F24E7F-B95A-463D-8F9F-69A3771F7F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7509" y="2575345"/>
                <a:ext cx="190584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A0164C65-B906-4B90-A190-9F804F305A9B}"/>
                  </a:ext>
                </a:extLst>
              </p14:cNvPr>
              <p14:cNvContentPartPr/>
              <p14:nvPr/>
            </p14:nvContentPartPr>
            <p14:xfrm>
              <a:off x="5981229" y="2836345"/>
              <a:ext cx="403920" cy="321480"/>
            </p14:xfrm>
          </p:contentPart>
        </mc:Choice>
        <mc:Fallback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A0164C65-B906-4B90-A190-9F804F305A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63229" y="2800705"/>
                <a:ext cx="43956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EC7CF728-243A-4A21-A19A-85B69800D962}"/>
                  </a:ext>
                </a:extLst>
              </p14:cNvPr>
              <p14:cNvContentPartPr/>
              <p14:nvPr/>
            </p14:nvContentPartPr>
            <p14:xfrm>
              <a:off x="8453349" y="1852825"/>
              <a:ext cx="31680" cy="259920"/>
            </p14:xfrm>
          </p:contentPart>
        </mc:Choice>
        <mc:Fallback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EC7CF728-243A-4A21-A19A-85B69800D9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35709" y="1816825"/>
                <a:ext cx="673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B190BBC6-9689-4D96-B142-30B7D6515E30}"/>
                  </a:ext>
                </a:extLst>
              </p14:cNvPr>
              <p14:cNvContentPartPr/>
              <p14:nvPr/>
            </p14:nvContentPartPr>
            <p14:xfrm>
              <a:off x="8263269" y="1732585"/>
              <a:ext cx="373320" cy="105840"/>
            </p14:xfrm>
          </p:contentPart>
        </mc:Choice>
        <mc:Fallback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B190BBC6-9689-4D96-B142-30B7D6515E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45629" y="1696945"/>
                <a:ext cx="4089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48DCC442-CE3C-441D-9F4E-F4567B215720}"/>
                  </a:ext>
                </a:extLst>
              </p14:cNvPr>
              <p14:cNvContentPartPr/>
              <p14:nvPr/>
            </p14:nvContentPartPr>
            <p14:xfrm>
              <a:off x="8589069" y="1973785"/>
              <a:ext cx="148320" cy="117720"/>
            </p14:xfrm>
          </p:contentPart>
        </mc:Choice>
        <mc:Fallback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48DCC442-CE3C-441D-9F4E-F4567B2157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71429" y="1937785"/>
                <a:ext cx="1839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2E641E9B-E4FE-448C-AF33-FDF2EC671BE2}"/>
                  </a:ext>
                </a:extLst>
              </p14:cNvPr>
              <p14:cNvContentPartPr/>
              <p14:nvPr/>
            </p14:nvContentPartPr>
            <p14:xfrm>
              <a:off x="8835309" y="1612345"/>
              <a:ext cx="602640" cy="428400"/>
            </p14:xfrm>
          </p:contentPart>
        </mc:Choice>
        <mc:Fallback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2E641E9B-E4FE-448C-AF33-FDF2EC671B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17309" y="1576705"/>
                <a:ext cx="63828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810B3725-6C06-4879-BEF4-C9629182E2B3}"/>
                  </a:ext>
                </a:extLst>
              </p14:cNvPr>
              <p14:cNvContentPartPr/>
              <p14:nvPr/>
            </p14:nvContentPartPr>
            <p14:xfrm>
              <a:off x="9081909" y="1704505"/>
              <a:ext cx="272880" cy="90720"/>
            </p14:xfrm>
          </p:contentPart>
        </mc:Choice>
        <mc:Fallback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810B3725-6C06-4879-BEF4-C9629182E2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63909" y="1668505"/>
                <a:ext cx="308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6C9C9BD9-A9CE-488D-87E2-50A0B7F8DB14}"/>
                  </a:ext>
                </a:extLst>
              </p14:cNvPr>
              <p14:cNvContentPartPr/>
              <p14:nvPr/>
            </p14:nvContentPartPr>
            <p14:xfrm>
              <a:off x="9829629" y="1692625"/>
              <a:ext cx="850320" cy="218880"/>
            </p14:xfrm>
          </p:contentPart>
        </mc:Choice>
        <mc:Fallback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6C9C9BD9-A9CE-488D-87E2-50A0B7F8DB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811629" y="1656985"/>
                <a:ext cx="885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7D19EC61-4EB0-4627-9F5A-8CAF93B4B58B}"/>
                  </a:ext>
                </a:extLst>
              </p14:cNvPr>
              <p14:cNvContentPartPr/>
              <p14:nvPr/>
            </p14:nvContentPartPr>
            <p14:xfrm>
              <a:off x="10774989" y="1611985"/>
              <a:ext cx="304920" cy="415080"/>
            </p14:xfrm>
          </p:contentPart>
        </mc:Choice>
        <mc:Fallback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7D19EC61-4EB0-4627-9F5A-8CAF93B4B58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56989" y="1576345"/>
                <a:ext cx="3405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1498A59C-930A-4FA1-9E94-BE5B32B1CA29}"/>
                  </a:ext>
                </a:extLst>
              </p14:cNvPr>
              <p14:cNvContentPartPr/>
              <p14:nvPr/>
            </p14:nvContentPartPr>
            <p14:xfrm>
              <a:off x="11029509" y="1510825"/>
              <a:ext cx="38520" cy="66240"/>
            </p14:xfrm>
          </p:contentPart>
        </mc:Choice>
        <mc:Fallback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1498A59C-930A-4FA1-9E94-BE5B32B1CA2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11509" y="1474825"/>
                <a:ext cx="74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A7A64811-A473-42DE-A135-15B3CCF0EF39}"/>
                  </a:ext>
                </a:extLst>
              </p14:cNvPr>
              <p14:cNvContentPartPr/>
              <p14:nvPr/>
            </p14:nvContentPartPr>
            <p14:xfrm>
              <a:off x="11150469" y="1337305"/>
              <a:ext cx="338040" cy="451800"/>
            </p14:xfrm>
          </p:contentPart>
        </mc:Choice>
        <mc:Fallback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A7A64811-A473-42DE-A135-15B3CCF0EF3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32829" y="1301305"/>
                <a:ext cx="37368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644A49C8-D012-421F-A027-0A389B2F692D}"/>
                  </a:ext>
                </a:extLst>
              </p14:cNvPr>
              <p14:cNvContentPartPr/>
              <p14:nvPr/>
            </p14:nvContentPartPr>
            <p14:xfrm>
              <a:off x="8575749" y="2324065"/>
              <a:ext cx="249840" cy="350640"/>
            </p14:xfrm>
          </p:contentPart>
        </mc:Choice>
        <mc:Fallback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644A49C8-D012-421F-A027-0A389B2F69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57749" y="2288425"/>
                <a:ext cx="2854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E39AA099-7A53-4A78-8205-64FCA9AA7EEE}"/>
                  </a:ext>
                </a:extLst>
              </p14:cNvPr>
              <p14:cNvContentPartPr/>
              <p14:nvPr/>
            </p14:nvContentPartPr>
            <p14:xfrm>
              <a:off x="8418789" y="2382025"/>
              <a:ext cx="336240" cy="120960"/>
            </p14:xfrm>
          </p:contentPart>
        </mc:Choice>
        <mc:Fallback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E39AA099-7A53-4A78-8205-64FCA9AA7E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00789" y="2346025"/>
                <a:ext cx="37188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B33C86D3-F5C2-40D6-BFD8-E9DAFE014057}"/>
                  </a:ext>
                </a:extLst>
              </p14:cNvPr>
              <p14:cNvContentPartPr/>
              <p14:nvPr/>
            </p14:nvContentPartPr>
            <p14:xfrm>
              <a:off x="8782749" y="2428825"/>
              <a:ext cx="526680" cy="223200"/>
            </p14:xfrm>
          </p:contentPart>
        </mc:Choice>
        <mc:Fallback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B33C86D3-F5C2-40D6-BFD8-E9DAFE0140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64749" y="2392825"/>
                <a:ext cx="5623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EA3FC054-D94E-460C-B6BB-DFA078EAD1B7}"/>
                  </a:ext>
                </a:extLst>
              </p14:cNvPr>
              <p14:cNvContentPartPr/>
              <p14:nvPr/>
            </p14:nvContentPartPr>
            <p14:xfrm>
              <a:off x="9365949" y="2180425"/>
              <a:ext cx="629280" cy="307800"/>
            </p14:xfrm>
          </p:contentPart>
        </mc:Choice>
        <mc:Fallback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EA3FC054-D94E-460C-B6BB-DFA078EAD1B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348309" y="2144425"/>
                <a:ext cx="6649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578C0E14-4D32-4A64-AD44-FA1E0D37B7FC}"/>
                  </a:ext>
                </a:extLst>
              </p14:cNvPr>
              <p14:cNvContentPartPr/>
              <p14:nvPr/>
            </p14:nvContentPartPr>
            <p14:xfrm>
              <a:off x="9964269" y="2064505"/>
              <a:ext cx="24120" cy="85320"/>
            </p14:xfrm>
          </p:contentPart>
        </mc:Choice>
        <mc:Fallback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578C0E14-4D32-4A64-AD44-FA1E0D37B7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46629" y="2028505"/>
                <a:ext cx="5976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A08B6BAE-DACB-4E3B-8F62-80DCAF08A14D}"/>
                  </a:ext>
                </a:extLst>
              </p14:cNvPr>
              <p14:cNvContentPartPr/>
              <p14:nvPr/>
            </p14:nvContentPartPr>
            <p14:xfrm>
              <a:off x="10092069" y="2179705"/>
              <a:ext cx="208800" cy="183240"/>
            </p14:xfrm>
          </p:contentPart>
        </mc:Choice>
        <mc:Fallback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A08B6BAE-DACB-4E3B-8F62-80DCAF08A14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74069" y="2144065"/>
                <a:ext cx="2444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8367E321-817E-4F76-A2D0-E0B7FD31D705}"/>
                  </a:ext>
                </a:extLst>
              </p14:cNvPr>
              <p14:cNvContentPartPr/>
              <p14:nvPr/>
            </p14:nvContentPartPr>
            <p14:xfrm>
              <a:off x="10760589" y="2128945"/>
              <a:ext cx="339840" cy="195480"/>
            </p14:xfrm>
          </p:contentPart>
        </mc:Choice>
        <mc:Fallback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8367E321-817E-4F76-A2D0-E0B7FD31D7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42949" y="2093305"/>
                <a:ext cx="37548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F59C4658-FE43-4BB9-B7B0-3F5D3B17EA60}"/>
                  </a:ext>
                </a:extLst>
              </p14:cNvPr>
              <p14:cNvContentPartPr/>
              <p14:nvPr/>
            </p14:nvContentPartPr>
            <p14:xfrm>
              <a:off x="11035989" y="1938865"/>
              <a:ext cx="81000" cy="53640"/>
            </p14:xfrm>
          </p:contentPart>
        </mc:Choice>
        <mc:Fallback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F59C4658-FE43-4BB9-B7B0-3F5D3B17EA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18349" y="1903225"/>
                <a:ext cx="1166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C2056BC3-38C7-4820-9AC1-7F3D8880295D}"/>
                  </a:ext>
                </a:extLst>
              </p14:cNvPr>
              <p14:cNvContentPartPr/>
              <p14:nvPr/>
            </p14:nvContentPartPr>
            <p14:xfrm>
              <a:off x="11174589" y="2218225"/>
              <a:ext cx="190440" cy="38880"/>
            </p14:xfrm>
          </p:contentPart>
        </mc:Choice>
        <mc:Fallback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C2056BC3-38C7-4820-9AC1-7F3D888029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1156949" y="2182585"/>
                <a:ext cx="2260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BDDE836E-010B-495D-A61F-3FCAE0623AC4}"/>
                  </a:ext>
                </a:extLst>
              </p14:cNvPr>
              <p14:cNvContentPartPr/>
              <p14:nvPr/>
            </p14:nvContentPartPr>
            <p14:xfrm>
              <a:off x="8176149" y="2849665"/>
              <a:ext cx="362880" cy="587520"/>
            </p14:xfrm>
          </p:contentPart>
        </mc:Choice>
        <mc:Fallback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BDDE836E-010B-495D-A61F-3FCAE0623AC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58509" y="2813665"/>
                <a:ext cx="398520" cy="6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9943F623-60D8-4BB0-B93D-417C7A18937B}"/>
                  </a:ext>
                </a:extLst>
              </p14:cNvPr>
              <p14:cNvContentPartPr/>
              <p14:nvPr/>
            </p14:nvContentPartPr>
            <p14:xfrm>
              <a:off x="8296749" y="3071785"/>
              <a:ext cx="406800" cy="148320"/>
            </p14:xfrm>
          </p:contentPart>
        </mc:Choice>
        <mc:Fallback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9943F623-60D8-4BB0-B93D-417C7A1893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78749" y="3035785"/>
                <a:ext cx="4424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2F1B30CF-627A-4917-8E7D-1EC09089B8E7}"/>
                  </a:ext>
                </a:extLst>
              </p14:cNvPr>
              <p14:cNvContentPartPr/>
              <p14:nvPr/>
            </p14:nvContentPartPr>
            <p14:xfrm>
              <a:off x="8701029" y="2892145"/>
              <a:ext cx="35280" cy="14040"/>
            </p14:xfrm>
          </p:contentPart>
        </mc:Choice>
        <mc:Fallback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2F1B30CF-627A-4917-8E7D-1EC09089B8E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83029" y="2856145"/>
                <a:ext cx="709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4F0ADF9B-1246-46AF-AF80-EEFE58403A9D}"/>
                  </a:ext>
                </a:extLst>
              </p14:cNvPr>
              <p14:cNvContentPartPr/>
              <p14:nvPr/>
            </p14:nvContentPartPr>
            <p14:xfrm>
              <a:off x="9097389" y="2414425"/>
              <a:ext cx="1678680" cy="969480"/>
            </p14:xfrm>
          </p:contentPart>
        </mc:Choice>
        <mc:Fallback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4F0ADF9B-1246-46AF-AF80-EEFE58403A9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9749" y="2378425"/>
                <a:ext cx="1714320" cy="10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4BAF74AE-7E51-48B0-8B2F-B768947A92FB}"/>
                  </a:ext>
                </a:extLst>
              </p14:cNvPr>
              <p14:cNvContentPartPr/>
              <p14:nvPr/>
            </p14:nvContentPartPr>
            <p14:xfrm>
              <a:off x="10567629" y="2368705"/>
              <a:ext cx="328320" cy="71640"/>
            </p14:xfrm>
          </p:contentPart>
        </mc:Choice>
        <mc:Fallback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4BAF74AE-7E51-48B0-8B2F-B768947A92F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49629" y="2332705"/>
                <a:ext cx="3639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9D4B2316-C166-4932-8774-C80B9ADA20EE}"/>
                  </a:ext>
                </a:extLst>
              </p14:cNvPr>
              <p14:cNvContentPartPr/>
              <p14:nvPr/>
            </p14:nvContentPartPr>
            <p14:xfrm>
              <a:off x="10824669" y="2494345"/>
              <a:ext cx="254880" cy="205560"/>
            </p14:xfrm>
          </p:contentPart>
        </mc:Choice>
        <mc:Fallback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9D4B2316-C166-4932-8774-C80B9ADA20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807029" y="2458705"/>
                <a:ext cx="2905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08933655-03FF-42EC-8DAD-566D4CC1A6F9}"/>
                  </a:ext>
                </a:extLst>
              </p14:cNvPr>
              <p14:cNvContentPartPr/>
              <p14:nvPr/>
            </p14:nvContentPartPr>
            <p14:xfrm>
              <a:off x="9361269" y="3426385"/>
              <a:ext cx="13680" cy="379800"/>
            </p14:xfrm>
          </p:contentPart>
        </mc:Choice>
        <mc:Fallback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08933655-03FF-42EC-8DAD-566D4CC1A6F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43269" y="3390745"/>
                <a:ext cx="4932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06" name="Cerneală 305">
                <a:extLst>
                  <a:ext uri="{FF2B5EF4-FFF2-40B4-BE49-F238E27FC236}">
                    <a16:creationId xmlns:a16="http://schemas.microsoft.com/office/drawing/2014/main" id="{BECEE805-8C11-4739-A01D-200A3AFF9335}"/>
                  </a:ext>
                </a:extLst>
              </p14:cNvPr>
              <p14:cNvContentPartPr/>
              <p14:nvPr/>
            </p14:nvContentPartPr>
            <p14:xfrm>
              <a:off x="9268029" y="3349345"/>
              <a:ext cx="519120" cy="240840"/>
            </p14:xfrm>
          </p:contentPart>
        </mc:Choice>
        <mc:Fallback>
          <p:pic>
            <p:nvPicPr>
              <p:cNvPr id="306" name="Cerneală 305">
                <a:extLst>
                  <a:ext uri="{FF2B5EF4-FFF2-40B4-BE49-F238E27FC236}">
                    <a16:creationId xmlns:a16="http://schemas.microsoft.com/office/drawing/2014/main" id="{BECEE805-8C11-4739-A01D-200A3AFF93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50389" y="3313345"/>
                <a:ext cx="554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18E2CB42-21EB-4A25-9A82-0991EDECD7C1}"/>
                  </a:ext>
                </a:extLst>
              </p14:cNvPr>
              <p14:cNvContentPartPr/>
              <p14:nvPr/>
            </p14:nvContentPartPr>
            <p14:xfrm>
              <a:off x="10242189" y="3204985"/>
              <a:ext cx="85680" cy="230040"/>
            </p14:xfrm>
          </p:contentPart>
        </mc:Choice>
        <mc:Fallback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18E2CB42-21EB-4A25-9A82-0991EDECD7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224549" y="3168985"/>
                <a:ext cx="1213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086E6B16-638F-4855-AAEA-D972ED76D609}"/>
                  </a:ext>
                </a:extLst>
              </p14:cNvPr>
              <p14:cNvContentPartPr/>
              <p14:nvPr/>
            </p14:nvContentPartPr>
            <p14:xfrm>
              <a:off x="10116549" y="3022465"/>
              <a:ext cx="551880" cy="323640"/>
            </p14:xfrm>
          </p:contentPart>
        </mc:Choice>
        <mc:Fallback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086E6B16-638F-4855-AAEA-D972ED76D60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8909" y="2986465"/>
                <a:ext cx="58752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04EC070F-3B99-44A5-B888-F329DB37363E}"/>
                  </a:ext>
                </a:extLst>
              </p14:cNvPr>
              <p14:cNvContentPartPr/>
              <p14:nvPr/>
            </p14:nvContentPartPr>
            <p14:xfrm>
              <a:off x="10761309" y="2958745"/>
              <a:ext cx="185760" cy="311760"/>
            </p14:xfrm>
          </p:contentPart>
        </mc:Choice>
        <mc:Fallback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04EC070F-3B99-44A5-B888-F329DB37363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43669" y="2922745"/>
                <a:ext cx="22140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9F181974-521E-4ED9-AEFE-08CEAB8A859D}"/>
                  </a:ext>
                </a:extLst>
              </p14:cNvPr>
              <p14:cNvContentPartPr/>
              <p14:nvPr/>
            </p14:nvContentPartPr>
            <p14:xfrm>
              <a:off x="11025549" y="2965585"/>
              <a:ext cx="195480" cy="52200"/>
            </p14:xfrm>
          </p:contentPart>
        </mc:Choice>
        <mc:Fallback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9F181974-521E-4ED9-AEFE-08CEAB8A859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07549" y="2929585"/>
                <a:ext cx="2311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B67C070B-432A-4FCB-BDA9-81D72077534B}"/>
                  </a:ext>
                </a:extLst>
              </p14:cNvPr>
              <p14:cNvContentPartPr/>
              <p14:nvPr/>
            </p14:nvContentPartPr>
            <p14:xfrm>
              <a:off x="11092869" y="3082585"/>
              <a:ext cx="156600" cy="38160"/>
            </p14:xfrm>
          </p:contentPart>
        </mc:Choice>
        <mc:Fallback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B67C070B-432A-4FCB-BDA9-81D72077534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74869" y="3046945"/>
                <a:ext cx="192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F415AB41-E42D-4AEC-A584-3FD11169BBCF}"/>
                  </a:ext>
                </a:extLst>
              </p14:cNvPr>
              <p14:cNvContentPartPr/>
              <p14:nvPr/>
            </p14:nvContentPartPr>
            <p14:xfrm>
              <a:off x="11380869" y="2895025"/>
              <a:ext cx="304200" cy="237960"/>
            </p14:xfrm>
          </p:contentPart>
        </mc:Choice>
        <mc:Fallback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F415AB41-E42D-4AEC-A584-3FD11169BBC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62869" y="2859385"/>
                <a:ext cx="339840" cy="3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903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564821-7686-43AD-A3CB-9E9E69574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5" y="1234464"/>
            <a:ext cx="11447506" cy="4465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6EFFADAF-78F5-4384-8627-6F7133C232B8}"/>
                  </a:ext>
                </a:extLst>
              </p14:cNvPr>
              <p14:cNvContentPartPr/>
              <p14:nvPr/>
            </p14:nvContentPartPr>
            <p14:xfrm>
              <a:off x="1279989" y="2376265"/>
              <a:ext cx="1271160" cy="79596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6EFFADAF-78F5-4384-8627-6F7133C232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349" y="2340625"/>
                <a:ext cx="1306800" cy="86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1555572-AA08-4A9D-A64A-A0A26A42DCA1}"/>
                  </a:ext>
                </a:extLst>
              </p14:cNvPr>
              <p14:cNvContentPartPr/>
              <p14:nvPr/>
            </p14:nvContentPartPr>
            <p14:xfrm>
              <a:off x="1245789" y="1515865"/>
              <a:ext cx="140400" cy="96156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1555572-AA08-4A9D-A64A-A0A26A42DC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789" y="1479865"/>
                <a:ext cx="17604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37FC844B-B655-4E88-AFAC-D8B0553DA844}"/>
                  </a:ext>
                </a:extLst>
              </p14:cNvPr>
              <p14:cNvContentPartPr/>
              <p14:nvPr/>
            </p14:nvContentPartPr>
            <p14:xfrm>
              <a:off x="1120869" y="2314705"/>
              <a:ext cx="244800" cy="20232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37FC844B-B655-4E88-AFAC-D8B0553DA8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3229" y="2279065"/>
                <a:ext cx="2804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8F9DF055-B567-4F7A-BF1B-CDF3FDA8CC11}"/>
                  </a:ext>
                </a:extLst>
              </p14:cNvPr>
              <p14:cNvContentPartPr/>
              <p14:nvPr/>
            </p14:nvContentPartPr>
            <p14:xfrm>
              <a:off x="1116189" y="2252785"/>
              <a:ext cx="326520" cy="33696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8F9DF055-B567-4F7A-BF1B-CDF3FDA8CC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8189" y="2216785"/>
                <a:ext cx="36216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37C93DC-5E96-468B-B897-DF1007BD5C55}"/>
                  </a:ext>
                </a:extLst>
              </p14:cNvPr>
              <p14:cNvContentPartPr/>
              <p14:nvPr/>
            </p14:nvContentPartPr>
            <p14:xfrm>
              <a:off x="1741869" y="687865"/>
              <a:ext cx="9720" cy="36324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37C93DC-5E96-468B-B897-DF1007BD5C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24229" y="651865"/>
                <a:ext cx="4536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98A1EFE6-C7CD-4CD1-9F7F-7577C7230568}"/>
                  </a:ext>
                </a:extLst>
              </p14:cNvPr>
              <p14:cNvContentPartPr/>
              <p14:nvPr/>
            </p14:nvContentPartPr>
            <p14:xfrm>
              <a:off x="1837989" y="584185"/>
              <a:ext cx="428400" cy="51804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98A1EFE6-C7CD-4CD1-9F7F-7577C723056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19989" y="548185"/>
                <a:ext cx="46404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F313D0C0-5BAE-4D9D-A08D-1D0BCC9A65F4}"/>
                  </a:ext>
                </a:extLst>
              </p14:cNvPr>
              <p14:cNvContentPartPr/>
              <p14:nvPr/>
            </p14:nvContentPartPr>
            <p14:xfrm>
              <a:off x="2013669" y="734305"/>
              <a:ext cx="238680" cy="352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F313D0C0-5BAE-4D9D-A08D-1D0BCC9A65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996029" y="698305"/>
                <a:ext cx="2743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EBDB3D1-CABA-49DA-807D-7832AE07CB0A}"/>
                  </a:ext>
                </a:extLst>
              </p14:cNvPr>
              <p14:cNvContentPartPr/>
              <p14:nvPr/>
            </p14:nvContentPartPr>
            <p14:xfrm>
              <a:off x="2299869" y="922225"/>
              <a:ext cx="240480" cy="1864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EBDB3D1-CABA-49DA-807D-7832AE07C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282229" y="886585"/>
                <a:ext cx="276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101DD09-59AC-4FA8-BAAD-3FEDE03E7A3B}"/>
                  </a:ext>
                </a:extLst>
              </p14:cNvPr>
              <p14:cNvContentPartPr/>
              <p14:nvPr/>
            </p14:nvContentPartPr>
            <p14:xfrm>
              <a:off x="2680389" y="1114465"/>
              <a:ext cx="9000" cy="25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101DD09-59AC-4FA8-BAAD-3FEDE03E7A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662749" y="1078465"/>
                <a:ext cx="446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68650B1-2914-415B-BDA6-777D75F70BA2}"/>
                  </a:ext>
                </a:extLst>
              </p14:cNvPr>
              <p14:cNvContentPartPr/>
              <p14:nvPr/>
            </p14:nvContentPartPr>
            <p14:xfrm>
              <a:off x="3130389" y="708025"/>
              <a:ext cx="401400" cy="3816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68650B1-2914-415B-BDA6-777D75F70B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12389" y="672025"/>
                <a:ext cx="4370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C42C9784-9071-4448-A630-D438A3952F1D}"/>
                  </a:ext>
                </a:extLst>
              </p14:cNvPr>
              <p14:cNvContentPartPr/>
              <p14:nvPr/>
            </p14:nvContentPartPr>
            <p14:xfrm>
              <a:off x="4053429" y="778945"/>
              <a:ext cx="295920" cy="27648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C42C9784-9071-4448-A630-D438A3952F1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35429" y="742945"/>
                <a:ext cx="3315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E80B975-FD5B-4E56-8ABA-EB0FD81F59DE}"/>
                  </a:ext>
                </a:extLst>
              </p14:cNvPr>
              <p14:cNvContentPartPr/>
              <p14:nvPr/>
            </p14:nvContentPartPr>
            <p14:xfrm>
              <a:off x="4451589" y="803425"/>
              <a:ext cx="25560" cy="28080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E80B975-FD5B-4E56-8ABA-EB0FD81F59D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33589" y="767785"/>
                <a:ext cx="61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7048543-A9FF-4027-AE57-6DD9527C899B}"/>
                  </a:ext>
                </a:extLst>
              </p14:cNvPr>
              <p14:cNvContentPartPr/>
              <p14:nvPr/>
            </p14:nvContentPartPr>
            <p14:xfrm>
              <a:off x="4434309" y="836905"/>
              <a:ext cx="348480" cy="2120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7048543-A9FF-4027-AE57-6DD9527C899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16669" y="801265"/>
                <a:ext cx="384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1F7613C0-2CCE-4197-BD84-9FEA19087F92}"/>
                  </a:ext>
                </a:extLst>
              </p14:cNvPr>
              <p14:cNvContentPartPr/>
              <p14:nvPr/>
            </p14:nvContentPartPr>
            <p14:xfrm>
              <a:off x="5418189" y="571585"/>
              <a:ext cx="314280" cy="75384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1F7613C0-2CCE-4197-BD84-9FEA19087F9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400189" y="535945"/>
                <a:ext cx="34992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F376159-6CCB-4845-9C70-3D9B4B422CEB}"/>
                  </a:ext>
                </a:extLst>
              </p14:cNvPr>
              <p14:cNvContentPartPr/>
              <p14:nvPr/>
            </p14:nvContentPartPr>
            <p14:xfrm>
              <a:off x="5477949" y="648625"/>
              <a:ext cx="333000" cy="5004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F376159-6CCB-4845-9C70-3D9B4B422CE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60309" y="612625"/>
                <a:ext cx="3686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027DA11-ADCC-4A08-8EEB-B6F5080FA5A4}"/>
                  </a:ext>
                </a:extLst>
              </p14:cNvPr>
              <p14:cNvContentPartPr/>
              <p14:nvPr/>
            </p14:nvContentPartPr>
            <p14:xfrm>
              <a:off x="5794029" y="829345"/>
              <a:ext cx="370080" cy="24912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027DA11-ADCC-4A08-8EEB-B6F5080FA5A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76389" y="793345"/>
                <a:ext cx="4057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BC172367-A2E8-4CD0-BAE2-06365E070E8E}"/>
                  </a:ext>
                </a:extLst>
              </p14:cNvPr>
              <p14:cNvContentPartPr/>
              <p14:nvPr/>
            </p14:nvContentPartPr>
            <p14:xfrm>
              <a:off x="6761349" y="751225"/>
              <a:ext cx="414720" cy="22104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BC172367-A2E8-4CD0-BAE2-06365E070E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743709" y="715585"/>
                <a:ext cx="4503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20A9955-23E9-45A8-AAAC-306E6B111140}"/>
                  </a:ext>
                </a:extLst>
              </p14:cNvPr>
              <p14:cNvContentPartPr/>
              <p14:nvPr/>
            </p14:nvContentPartPr>
            <p14:xfrm>
              <a:off x="7273269" y="762745"/>
              <a:ext cx="213120" cy="18000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20A9955-23E9-45A8-AAAC-306E6B11114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55269" y="727105"/>
                <a:ext cx="2487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602B9ED-6D30-462B-9E38-4ACA273F2934}"/>
                  </a:ext>
                </a:extLst>
              </p14:cNvPr>
              <p14:cNvContentPartPr/>
              <p14:nvPr/>
            </p14:nvContentPartPr>
            <p14:xfrm>
              <a:off x="7531749" y="735025"/>
              <a:ext cx="202320" cy="2026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602B9ED-6D30-462B-9E38-4ACA273F293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13749" y="699025"/>
                <a:ext cx="2379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EA5E6E89-5E30-4BE8-AB0C-D07482F816C9}"/>
                  </a:ext>
                </a:extLst>
              </p14:cNvPr>
              <p14:cNvContentPartPr/>
              <p14:nvPr/>
            </p14:nvContentPartPr>
            <p14:xfrm>
              <a:off x="7772229" y="282505"/>
              <a:ext cx="977760" cy="65592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EA5E6E89-5E30-4BE8-AB0C-D07482F816C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54229" y="246505"/>
                <a:ext cx="101340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E9A2E73B-773B-4ED1-A46C-7E122631E8BD}"/>
                  </a:ext>
                </a:extLst>
              </p14:cNvPr>
              <p14:cNvContentPartPr/>
              <p14:nvPr/>
            </p14:nvContentPartPr>
            <p14:xfrm>
              <a:off x="8697069" y="632425"/>
              <a:ext cx="76680" cy="4140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E9A2E73B-773B-4ED1-A46C-7E122631E8B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79069" y="596425"/>
                <a:ext cx="1123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A91A3187-391A-41FE-B327-B0D3B6A0B4CC}"/>
                  </a:ext>
                </a:extLst>
              </p14:cNvPr>
              <p14:cNvContentPartPr/>
              <p14:nvPr/>
            </p14:nvContentPartPr>
            <p14:xfrm>
              <a:off x="8378469" y="494545"/>
              <a:ext cx="316800" cy="1584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A91A3187-391A-41FE-B327-B0D3B6A0B4C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60829" y="458545"/>
                <a:ext cx="3524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4B831C52-7038-495C-98AF-AA8FCE36671C}"/>
                  </a:ext>
                </a:extLst>
              </p14:cNvPr>
              <p14:cNvContentPartPr/>
              <p14:nvPr/>
            </p14:nvContentPartPr>
            <p14:xfrm>
              <a:off x="8914869" y="408505"/>
              <a:ext cx="430920" cy="5068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4B831C52-7038-495C-98AF-AA8FCE36671C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897229" y="372505"/>
                <a:ext cx="46656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0C393A74-D4D0-4C9D-9499-F44B1A17D99B}"/>
                  </a:ext>
                </a:extLst>
              </p14:cNvPr>
              <p14:cNvContentPartPr/>
              <p14:nvPr/>
            </p14:nvContentPartPr>
            <p14:xfrm>
              <a:off x="9134109" y="584545"/>
              <a:ext cx="305280" cy="6588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0C393A74-D4D0-4C9D-9499-F44B1A17D9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116469" y="548545"/>
                <a:ext cx="340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3B19D8C-A794-43BA-82C2-BCAE5ABB99C5}"/>
                  </a:ext>
                </a:extLst>
              </p14:cNvPr>
              <p14:cNvContentPartPr/>
              <p14:nvPr/>
            </p14:nvContentPartPr>
            <p14:xfrm>
              <a:off x="9374949" y="778225"/>
              <a:ext cx="145440" cy="13536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3B19D8C-A794-43BA-82C2-BCAE5ABB9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57309" y="742225"/>
                <a:ext cx="1810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22FA0625-9D16-4409-B906-14C8A2060F45}"/>
                  </a:ext>
                </a:extLst>
              </p14:cNvPr>
              <p14:cNvContentPartPr/>
              <p14:nvPr/>
            </p14:nvContentPartPr>
            <p14:xfrm>
              <a:off x="9620109" y="666625"/>
              <a:ext cx="282600" cy="24228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22FA0625-9D16-4409-B906-14C8A2060F4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02469" y="630985"/>
                <a:ext cx="318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8899E12-D34F-4DF2-A5DF-790C79FB19BF}"/>
                  </a:ext>
                </a:extLst>
              </p14:cNvPr>
              <p14:cNvContentPartPr/>
              <p14:nvPr/>
            </p14:nvContentPartPr>
            <p14:xfrm>
              <a:off x="10186029" y="934465"/>
              <a:ext cx="2160" cy="396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8899E12-D34F-4DF2-A5DF-790C79FB19B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168389" y="898465"/>
                <a:ext cx="378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1E792B12-F12D-4DA6-9821-94EA73B1CDA4}"/>
                  </a:ext>
                </a:extLst>
              </p14:cNvPr>
              <p14:cNvContentPartPr/>
              <p14:nvPr/>
            </p14:nvContentPartPr>
            <p14:xfrm>
              <a:off x="79389" y="4474345"/>
              <a:ext cx="756360" cy="13104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1E792B12-F12D-4DA6-9821-94EA73B1CDA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1749" y="4438345"/>
                <a:ext cx="792000" cy="13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AB83F418-5ABB-4834-8353-B888CE503DF3}"/>
                  </a:ext>
                </a:extLst>
              </p14:cNvPr>
              <p14:cNvContentPartPr/>
              <p14:nvPr/>
            </p14:nvContentPartPr>
            <p14:xfrm>
              <a:off x="576909" y="5789425"/>
              <a:ext cx="451800" cy="39888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AB83F418-5ABB-4834-8353-B888CE503DF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59269" y="5753425"/>
                <a:ext cx="4874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B9ECE681-4A49-4694-B6D3-9349E64C8435}"/>
                  </a:ext>
                </a:extLst>
              </p14:cNvPr>
              <p14:cNvContentPartPr/>
              <p14:nvPr/>
            </p14:nvContentPartPr>
            <p14:xfrm>
              <a:off x="644589" y="6121345"/>
              <a:ext cx="362520" cy="1004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B9ECE681-4A49-4694-B6D3-9349E64C843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6949" y="6085705"/>
                <a:ext cx="3981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646FBB8-C3EA-4AF4-9FB1-11BD02454DAD}"/>
                  </a:ext>
                </a:extLst>
              </p14:cNvPr>
              <p14:cNvContentPartPr/>
              <p14:nvPr/>
            </p14:nvContentPartPr>
            <p14:xfrm>
              <a:off x="967869" y="5962225"/>
              <a:ext cx="130320" cy="24804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646FBB8-C3EA-4AF4-9FB1-11BD02454DA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50229" y="5926225"/>
                <a:ext cx="16596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1EB11950-FB07-410D-A6DB-19B0328C554B}"/>
                  </a:ext>
                </a:extLst>
              </p14:cNvPr>
              <p14:cNvContentPartPr/>
              <p14:nvPr/>
            </p14:nvContentPartPr>
            <p14:xfrm>
              <a:off x="1592829" y="6188665"/>
              <a:ext cx="33120" cy="16452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1EB11950-FB07-410D-A6DB-19B0328C554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74829" y="6153025"/>
                <a:ext cx="687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471992F-583C-4831-B57B-AC1DABB6E075}"/>
                  </a:ext>
                </a:extLst>
              </p14:cNvPr>
              <p14:cNvContentPartPr/>
              <p14:nvPr/>
            </p14:nvContentPartPr>
            <p14:xfrm>
              <a:off x="1570869" y="6055465"/>
              <a:ext cx="33840" cy="864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471992F-583C-4831-B57B-AC1DABB6E07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53229" y="6019465"/>
                <a:ext cx="69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208C5C4-2CDC-40CA-9595-AB177FD9E648}"/>
                  </a:ext>
                </a:extLst>
              </p14:cNvPr>
              <p14:cNvContentPartPr/>
              <p14:nvPr/>
            </p14:nvContentPartPr>
            <p14:xfrm>
              <a:off x="1751229" y="5921545"/>
              <a:ext cx="405360" cy="4381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208C5C4-2CDC-40CA-9595-AB177FD9E64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733589" y="5885905"/>
                <a:ext cx="4410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5BE36112-4F5A-4507-86A5-E1DCC2DF7478}"/>
                  </a:ext>
                </a:extLst>
              </p14:cNvPr>
              <p14:cNvContentPartPr/>
              <p14:nvPr/>
            </p14:nvContentPartPr>
            <p14:xfrm>
              <a:off x="1951749" y="6043945"/>
              <a:ext cx="192240" cy="154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5BE36112-4F5A-4507-86A5-E1DCC2DF7478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933749" y="6008305"/>
                <a:ext cx="2278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01DDA517-5185-472B-B5EC-8347AFA7742B}"/>
                  </a:ext>
                </a:extLst>
              </p14:cNvPr>
              <p14:cNvContentPartPr/>
              <p14:nvPr/>
            </p14:nvContentPartPr>
            <p14:xfrm>
              <a:off x="2261709" y="6156625"/>
              <a:ext cx="1135440" cy="2404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01DDA517-5185-472B-B5EC-8347AFA774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244069" y="6120625"/>
                <a:ext cx="11710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393EE18E-3FB5-4FAF-815F-D2E3F403658E}"/>
                  </a:ext>
                </a:extLst>
              </p14:cNvPr>
              <p14:cNvContentPartPr/>
              <p14:nvPr/>
            </p14:nvContentPartPr>
            <p14:xfrm>
              <a:off x="3966309" y="5999665"/>
              <a:ext cx="475560" cy="29988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393EE18E-3FB5-4FAF-815F-D2E3F403658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48309" y="5963665"/>
                <a:ext cx="5112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71241E35-406F-44DF-90E6-111357967CEF}"/>
                  </a:ext>
                </a:extLst>
              </p14:cNvPr>
              <p14:cNvContentPartPr/>
              <p14:nvPr/>
            </p14:nvContentPartPr>
            <p14:xfrm>
              <a:off x="5019309" y="6198745"/>
              <a:ext cx="14040" cy="12420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71241E35-406F-44DF-90E6-111357967CE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001309" y="6162745"/>
                <a:ext cx="496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77F5F34-B085-4676-BE7E-B9E7C3CB92C7}"/>
                  </a:ext>
                </a:extLst>
              </p14:cNvPr>
              <p14:cNvContentPartPr/>
              <p14:nvPr/>
            </p14:nvContentPartPr>
            <p14:xfrm>
              <a:off x="4932549" y="6101545"/>
              <a:ext cx="744840" cy="22536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77F5F34-B085-4676-BE7E-B9E7C3CB92C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914909" y="6065905"/>
                <a:ext cx="78048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3294D550-479C-4A32-9DAD-6A1C9284F05D}"/>
                  </a:ext>
                </a:extLst>
              </p14:cNvPr>
              <p14:cNvContentPartPr/>
              <p14:nvPr/>
            </p14:nvContentPartPr>
            <p14:xfrm>
              <a:off x="5673789" y="6031705"/>
              <a:ext cx="24120" cy="4032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3294D550-479C-4A32-9DAD-6A1C9284F05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656149" y="5996065"/>
                <a:ext cx="59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0751FDA-D0FB-4967-8BC6-3107DB8B127E}"/>
                  </a:ext>
                </a:extLst>
              </p14:cNvPr>
              <p14:cNvContentPartPr/>
              <p14:nvPr/>
            </p14:nvContentPartPr>
            <p14:xfrm>
              <a:off x="5818869" y="6115225"/>
              <a:ext cx="381240" cy="46116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0751FDA-D0FB-4967-8BC6-3107DB8B127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01229" y="6079585"/>
                <a:ext cx="4168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EEE7B52-5505-4BF9-9D98-F23428689B73}"/>
                  </a:ext>
                </a:extLst>
              </p14:cNvPr>
              <p14:cNvContentPartPr/>
              <p14:nvPr/>
            </p14:nvContentPartPr>
            <p14:xfrm>
              <a:off x="6118749" y="6050065"/>
              <a:ext cx="41400" cy="6012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EEE7B52-5505-4BF9-9D98-F23428689B7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100749" y="6014425"/>
                <a:ext cx="770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D38D1E5F-48B8-4179-BCB2-317C5435C22F}"/>
                  </a:ext>
                </a:extLst>
              </p14:cNvPr>
              <p14:cNvContentPartPr/>
              <p14:nvPr/>
            </p14:nvContentPartPr>
            <p14:xfrm>
              <a:off x="6273909" y="5885185"/>
              <a:ext cx="555120" cy="4802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D38D1E5F-48B8-4179-BCB2-317C5435C22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255909" y="5849545"/>
                <a:ext cx="59076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8796105B-ABA7-4EE2-83C1-BDF2373C29CB}"/>
                  </a:ext>
                </a:extLst>
              </p14:cNvPr>
              <p14:cNvContentPartPr/>
              <p14:nvPr/>
            </p14:nvContentPartPr>
            <p14:xfrm>
              <a:off x="6818229" y="6070225"/>
              <a:ext cx="44640" cy="5148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8796105B-ABA7-4EE2-83C1-BDF2373C29CB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800589" y="6034585"/>
                <a:ext cx="80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24E239FA-9FAC-4A3B-BED7-968047F79172}"/>
                  </a:ext>
                </a:extLst>
              </p14:cNvPr>
              <p14:cNvContentPartPr/>
              <p14:nvPr/>
            </p14:nvContentPartPr>
            <p14:xfrm>
              <a:off x="6978069" y="6145465"/>
              <a:ext cx="1077840" cy="36792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24E239FA-9FAC-4A3B-BED7-968047F7917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960069" y="6109825"/>
                <a:ext cx="11134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5EBFBB7D-C9DA-41E2-B1A6-639F31AFDC17}"/>
                  </a:ext>
                </a:extLst>
              </p14:cNvPr>
              <p14:cNvContentPartPr/>
              <p14:nvPr/>
            </p14:nvContentPartPr>
            <p14:xfrm>
              <a:off x="8523549" y="6172105"/>
              <a:ext cx="200880" cy="1494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5EBFBB7D-C9DA-41E2-B1A6-639F31AFDC1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505909" y="6136105"/>
                <a:ext cx="2365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35CA4DE-09CB-47D8-8117-DC7613691FAE}"/>
                  </a:ext>
                </a:extLst>
              </p14:cNvPr>
              <p14:cNvContentPartPr/>
              <p14:nvPr/>
            </p14:nvContentPartPr>
            <p14:xfrm>
              <a:off x="9129429" y="6118465"/>
              <a:ext cx="340200" cy="20052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35CA4DE-09CB-47D8-8117-DC7613691FA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111429" y="6082825"/>
                <a:ext cx="375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FFE6EA75-BA22-415D-B8F8-0FCF9AAD3B09}"/>
                  </a:ext>
                </a:extLst>
              </p14:cNvPr>
              <p14:cNvContentPartPr/>
              <p14:nvPr/>
            </p14:nvContentPartPr>
            <p14:xfrm>
              <a:off x="9577989" y="6120265"/>
              <a:ext cx="201600" cy="16200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FFE6EA75-BA22-415D-B8F8-0FCF9AAD3B0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559989" y="6084265"/>
                <a:ext cx="237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F6C8A1A6-72BE-4251-9FEE-D04CC56AC289}"/>
                  </a:ext>
                </a:extLst>
              </p14:cNvPr>
              <p14:cNvContentPartPr/>
              <p14:nvPr/>
            </p14:nvContentPartPr>
            <p14:xfrm>
              <a:off x="9851229" y="6076345"/>
              <a:ext cx="226800" cy="19296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F6C8A1A6-72BE-4251-9FEE-D04CC56AC28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833229" y="6040345"/>
                <a:ext cx="262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E9973E9A-6AB2-4330-8E7C-84A1EB26D12E}"/>
                  </a:ext>
                </a:extLst>
              </p14:cNvPr>
              <p14:cNvContentPartPr/>
              <p14:nvPr/>
            </p14:nvContentPartPr>
            <p14:xfrm>
              <a:off x="10139949" y="5808145"/>
              <a:ext cx="1034280" cy="4435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E9973E9A-6AB2-4330-8E7C-84A1EB26D12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122309" y="5772505"/>
                <a:ext cx="1069920" cy="51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E1D58F9-9145-42A7-A3EC-56A2215F483A}"/>
                  </a:ext>
                </a:extLst>
              </p14:cNvPr>
              <p14:cNvContentPartPr/>
              <p14:nvPr/>
            </p14:nvContentPartPr>
            <p14:xfrm>
              <a:off x="11064429" y="6036025"/>
              <a:ext cx="81720" cy="183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E1D58F9-9145-42A7-A3EC-56A2215F483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046429" y="6000025"/>
                <a:ext cx="1173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AD988F2C-B5D6-4744-9397-C7EDE6944E39}"/>
                  </a:ext>
                </a:extLst>
              </p14:cNvPr>
              <p14:cNvContentPartPr/>
              <p14:nvPr/>
            </p14:nvContentPartPr>
            <p14:xfrm>
              <a:off x="10775349" y="5940265"/>
              <a:ext cx="179640" cy="1764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AD988F2C-B5D6-4744-9397-C7EDE6944E3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757349" y="5904625"/>
                <a:ext cx="215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575AD3A8-E46F-4BDF-944A-8DB6BF486597}"/>
                  </a:ext>
                </a:extLst>
              </p14:cNvPr>
              <p14:cNvContentPartPr/>
              <p14:nvPr/>
            </p14:nvContentPartPr>
            <p14:xfrm>
              <a:off x="11416149" y="5854225"/>
              <a:ext cx="389160" cy="3718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575AD3A8-E46F-4BDF-944A-8DB6BF48659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398149" y="5818225"/>
                <a:ext cx="4248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AD79054-9930-40B1-95E0-C7B36DD4F2B3}"/>
                  </a:ext>
                </a:extLst>
              </p14:cNvPr>
              <p14:cNvContentPartPr/>
              <p14:nvPr/>
            </p14:nvContentPartPr>
            <p14:xfrm>
              <a:off x="8507709" y="6563065"/>
              <a:ext cx="1396440" cy="15660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AD79054-9930-40B1-95E0-C7B36DD4F2B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490069" y="6527425"/>
                <a:ext cx="1432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DE4B1D2C-6569-445F-9B9C-09279DFCF8B5}"/>
                  </a:ext>
                </a:extLst>
              </p14:cNvPr>
              <p14:cNvContentPartPr/>
              <p14:nvPr/>
            </p14:nvContentPartPr>
            <p14:xfrm>
              <a:off x="10024389" y="6519145"/>
              <a:ext cx="326160" cy="26748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DE4B1D2C-6569-445F-9B9C-09279DFCF8B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006389" y="6483145"/>
                <a:ext cx="3618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42A5234A-7DF9-42A8-A64B-D2E1AA96D414}"/>
                  </a:ext>
                </a:extLst>
              </p14:cNvPr>
              <p14:cNvContentPartPr/>
              <p14:nvPr/>
            </p14:nvContentPartPr>
            <p14:xfrm>
              <a:off x="10399869" y="6512438"/>
              <a:ext cx="4320" cy="324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42A5234A-7DF9-42A8-A64B-D2E1AA96D41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381869" y="6476798"/>
                <a:ext cx="399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AC79E9C3-9046-4A28-9334-5CAB60E82C9A}"/>
                  </a:ext>
                </a:extLst>
              </p14:cNvPr>
              <p14:cNvContentPartPr/>
              <p14:nvPr/>
            </p14:nvContentPartPr>
            <p14:xfrm>
              <a:off x="127269" y="3607958"/>
              <a:ext cx="315720" cy="5810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AC79E9C3-9046-4A28-9334-5CAB60E82C9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9629" y="3571958"/>
                <a:ext cx="35136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45E0A622-388A-4AA4-823B-D45A88EDB8CB}"/>
                  </a:ext>
                </a:extLst>
              </p14:cNvPr>
              <p14:cNvContentPartPr/>
              <p14:nvPr/>
            </p14:nvContentPartPr>
            <p14:xfrm>
              <a:off x="292869" y="3807038"/>
              <a:ext cx="285480" cy="28116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45E0A622-388A-4AA4-823B-D45A88EDB8C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74869" y="3771398"/>
                <a:ext cx="3211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A74496E5-7A38-4450-9BE7-412143B55A6A}"/>
                  </a:ext>
                </a:extLst>
              </p14:cNvPr>
              <p14:cNvContentPartPr/>
              <p14:nvPr/>
            </p14:nvContentPartPr>
            <p14:xfrm>
              <a:off x="418509" y="4186838"/>
              <a:ext cx="314280" cy="7020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A74496E5-7A38-4450-9BE7-412143B55A6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00509" y="4151198"/>
                <a:ext cx="349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DBAF3A04-C8C1-4DF8-BB2B-5C8AD84C2A46}"/>
                  </a:ext>
                </a:extLst>
              </p14:cNvPr>
              <p14:cNvContentPartPr/>
              <p14:nvPr/>
            </p14:nvContentPartPr>
            <p14:xfrm>
              <a:off x="408429" y="3677438"/>
              <a:ext cx="73440" cy="49428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DBAF3A04-C8C1-4DF8-BB2B-5C8AD84C2A4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90789" y="3641798"/>
                <a:ext cx="1090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99E48852-B476-4DE7-999F-BD1562E04FFD}"/>
                  </a:ext>
                </a:extLst>
              </p14:cNvPr>
              <p14:cNvContentPartPr/>
              <p14:nvPr/>
            </p14:nvContentPartPr>
            <p14:xfrm>
              <a:off x="442629" y="3729638"/>
              <a:ext cx="19440" cy="338400"/>
            </p14:xfrm>
          </p:contentPart>
        </mc:Choice>
        <mc:Fallback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99E48852-B476-4DE7-999F-BD1562E04FFD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4629" y="3693638"/>
                <a:ext cx="550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02F74ED5-2B5D-45EB-A9A4-055017CF3808}"/>
                  </a:ext>
                </a:extLst>
              </p14:cNvPr>
              <p14:cNvContentPartPr/>
              <p14:nvPr/>
            </p14:nvContentPartPr>
            <p14:xfrm>
              <a:off x="355869" y="3868238"/>
              <a:ext cx="198720" cy="14040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02F74ED5-2B5D-45EB-A9A4-055017CF380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37869" y="3832598"/>
                <a:ext cx="234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7D454486-FFDC-4971-A4A8-BF3B161C55D8}"/>
                  </a:ext>
                </a:extLst>
              </p14:cNvPr>
              <p14:cNvContentPartPr/>
              <p14:nvPr/>
            </p14:nvContentPartPr>
            <p14:xfrm>
              <a:off x="163269" y="3576278"/>
              <a:ext cx="273960" cy="17136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7D454486-FFDC-4971-A4A8-BF3B161C55D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45629" y="3540278"/>
                <a:ext cx="30960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232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861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99C09382-F275-4543-A9E6-419EE3E0DF34}"/>
                  </a:ext>
                </a:extLst>
              </p14:cNvPr>
              <p14:cNvContentPartPr/>
              <p14:nvPr/>
            </p14:nvContentPartPr>
            <p14:xfrm>
              <a:off x="3517389" y="3315505"/>
              <a:ext cx="340920" cy="1224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99C09382-F275-4543-A9E6-419EE3E0DF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9749" y="3279865"/>
                <a:ext cx="376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595A967-22C8-4CA7-86BD-F8092E5CC005}"/>
                  </a:ext>
                </a:extLst>
              </p14:cNvPr>
              <p14:cNvContentPartPr/>
              <p14:nvPr/>
            </p14:nvContentPartPr>
            <p14:xfrm>
              <a:off x="3585069" y="3393985"/>
              <a:ext cx="352800" cy="3024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595A967-22C8-4CA7-86BD-F8092E5CC0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67429" y="3358345"/>
                <a:ext cx="38844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21923F9-EBA9-4792-B602-9EDCF49E928B}"/>
                  </a:ext>
                </a:extLst>
              </p14:cNvPr>
              <p14:cNvContentPartPr/>
              <p14:nvPr/>
            </p14:nvContentPartPr>
            <p14:xfrm>
              <a:off x="3869109" y="3176185"/>
              <a:ext cx="270720" cy="33048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21923F9-EBA9-4792-B602-9EDCF49E92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1109" y="3140545"/>
                <a:ext cx="30636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6408C96F-A981-4D12-B635-E3F0AB10D1DA}"/>
                  </a:ext>
                </a:extLst>
              </p14:cNvPr>
              <p14:cNvContentPartPr/>
              <p14:nvPr/>
            </p14:nvContentPartPr>
            <p14:xfrm>
              <a:off x="4520349" y="3020665"/>
              <a:ext cx="456840" cy="4388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6408C96F-A981-4D12-B635-E3F0AB10D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02709" y="2985025"/>
                <a:ext cx="4924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131207A-FF44-472B-8766-E8C0DC57C919}"/>
                  </a:ext>
                </a:extLst>
              </p14:cNvPr>
              <p14:cNvContentPartPr/>
              <p14:nvPr/>
            </p14:nvContentPartPr>
            <p14:xfrm>
              <a:off x="4855509" y="2928865"/>
              <a:ext cx="963000" cy="49860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131207A-FF44-472B-8766-E8C0DC57C9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7869" y="2892865"/>
                <a:ext cx="998640" cy="57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6CD40B1-FADF-4EE7-86A2-9DBFAF1356E6}"/>
                  </a:ext>
                </a:extLst>
              </p14:cNvPr>
              <p14:cNvContentPartPr/>
              <p14:nvPr/>
            </p14:nvContentPartPr>
            <p14:xfrm>
              <a:off x="5475069" y="3093385"/>
              <a:ext cx="235440" cy="4932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6CD40B1-FADF-4EE7-86A2-9DBFAF1356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7429" y="3057745"/>
                <a:ext cx="2710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9B1197D-9A7E-4E42-8D98-E479EB1AF1F1}"/>
                  </a:ext>
                </a:extLst>
              </p14:cNvPr>
              <p14:cNvContentPartPr/>
              <p14:nvPr/>
            </p14:nvContentPartPr>
            <p14:xfrm>
              <a:off x="5885469" y="3191305"/>
              <a:ext cx="605880" cy="50040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9B1197D-9A7E-4E42-8D98-E479EB1AF1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67829" y="3155305"/>
                <a:ext cx="6415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832C8A6-6DE6-4E8D-88D0-DD5243669837}"/>
                  </a:ext>
                </a:extLst>
              </p14:cNvPr>
              <p14:cNvContentPartPr/>
              <p14:nvPr/>
            </p14:nvContentPartPr>
            <p14:xfrm>
              <a:off x="6381909" y="3090505"/>
              <a:ext cx="95760" cy="7524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832C8A6-6DE6-4E8D-88D0-DD524366983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64269" y="3054505"/>
                <a:ext cx="1314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8F7628B-95B9-4913-9D57-241A2B3750DB}"/>
                  </a:ext>
                </a:extLst>
              </p14:cNvPr>
              <p14:cNvContentPartPr/>
              <p14:nvPr/>
            </p14:nvContentPartPr>
            <p14:xfrm>
              <a:off x="6525909" y="3392545"/>
              <a:ext cx="196200" cy="298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8F7628B-95B9-4913-9D57-241A2B3750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07909" y="3356905"/>
                <a:ext cx="2318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E9D54B3-19F5-4E79-9317-801580565378}"/>
                  </a:ext>
                </a:extLst>
              </p14:cNvPr>
              <p14:cNvContentPartPr/>
              <p14:nvPr/>
            </p14:nvContentPartPr>
            <p14:xfrm>
              <a:off x="7435269" y="3190225"/>
              <a:ext cx="448560" cy="2052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E9D54B3-19F5-4E79-9317-8015805653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17269" y="3154585"/>
                <a:ext cx="4842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3B32337E-54F7-427D-9BBD-2EB4D8AA98CB}"/>
                  </a:ext>
                </a:extLst>
              </p14:cNvPr>
              <p14:cNvContentPartPr/>
              <p14:nvPr/>
            </p14:nvContentPartPr>
            <p14:xfrm>
              <a:off x="7353549" y="3329905"/>
              <a:ext cx="487800" cy="244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3B32337E-54F7-427D-9BBD-2EB4D8AA98C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35549" y="3294265"/>
                <a:ext cx="5234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5F38D8C-8FEC-4660-80ED-6F6FC1F6CF4F}"/>
                  </a:ext>
                </a:extLst>
              </p14:cNvPr>
              <p14:cNvContentPartPr/>
              <p14:nvPr/>
            </p14:nvContentPartPr>
            <p14:xfrm>
              <a:off x="7092549" y="3022105"/>
              <a:ext cx="425520" cy="42876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5F38D8C-8FEC-4660-80ED-6F6FC1F6CF4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074549" y="2986105"/>
                <a:ext cx="46116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83C2272-8BF9-498E-939E-717EC5C33F51}"/>
                  </a:ext>
                </a:extLst>
              </p14:cNvPr>
              <p14:cNvContentPartPr/>
              <p14:nvPr/>
            </p14:nvContentPartPr>
            <p14:xfrm>
              <a:off x="7431309" y="2978905"/>
              <a:ext cx="47520" cy="45252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83C2272-8BF9-498E-939E-717EC5C33F5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13309" y="2943265"/>
                <a:ext cx="83160" cy="5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27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14:cNvPr>
              <p14:cNvContentPartPr/>
              <p14:nvPr/>
            </p14:nvContentPartPr>
            <p14:xfrm>
              <a:off x="500928" y="277581"/>
              <a:ext cx="11163600" cy="649404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07BE2559-9D40-46F2-9A41-26E74DE44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288" y="259941"/>
                <a:ext cx="11199240" cy="65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14:cNvPr>
              <p14:cNvContentPartPr/>
              <p14:nvPr/>
            </p14:nvContentPartPr>
            <p14:xfrm>
              <a:off x="5519328" y="5220741"/>
              <a:ext cx="678240" cy="1576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30219CD8-DB58-4346-BE99-3BF93C2877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01328" y="5203061"/>
                <a:ext cx="71388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14:cNvPr>
              <p14:cNvContentPartPr/>
              <p14:nvPr/>
            </p14:nvContentPartPr>
            <p14:xfrm>
              <a:off x="6358128" y="5262501"/>
              <a:ext cx="90720" cy="120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B86D564-3DAB-4609-B674-89C6EB5336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0128" y="5244861"/>
                <a:ext cx="126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14:cNvPr>
              <p14:cNvContentPartPr/>
              <p14:nvPr/>
            </p14:nvContentPartPr>
            <p14:xfrm>
              <a:off x="8130408" y="5345661"/>
              <a:ext cx="346320" cy="1173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3510179-20E6-4734-8AF4-3A7F933769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12768" y="5327661"/>
                <a:ext cx="381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14:cNvPr>
              <p14:cNvContentPartPr/>
              <p14:nvPr/>
            </p14:nvContentPartPr>
            <p14:xfrm>
              <a:off x="6636768" y="5156661"/>
              <a:ext cx="1340640" cy="3733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9FB68003-EC67-4595-B6AB-0E788F86A6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19133" y="5138678"/>
                <a:ext cx="1376270" cy="408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14:cNvPr>
              <p14:cNvContentPartPr/>
              <p14:nvPr/>
            </p14:nvContentPartPr>
            <p14:xfrm>
              <a:off x="8888568" y="5711781"/>
              <a:ext cx="291960" cy="2286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D81A20F-4156-49F4-A35F-8888858970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70928" y="5694141"/>
                <a:ext cx="3276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14:cNvPr>
              <p14:cNvContentPartPr/>
              <p14:nvPr/>
            </p14:nvContentPartPr>
            <p14:xfrm>
              <a:off x="9386088" y="5848941"/>
              <a:ext cx="538920" cy="145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C1E69E5-C744-4357-AC1E-7085BE9A4F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68448" y="5831301"/>
                <a:ext cx="5745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14:cNvPr>
              <p14:cNvContentPartPr/>
              <p14:nvPr/>
            </p14:nvContentPartPr>
            <p14:xfrm>
              <a:off x="6907128" y="5648061"/>
              <a:ext cx="1800360" cy="264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3AE20909-18C8-4BCC-814C-1C027B3F77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89484" y="5630421"/>
                <a:ext cx="1836007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60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14:cNvPr>
              <p14:cNvContentPartPr/>
              <p14:nvPr/>
            </p14:nvContentPartPr>
            <p14:xfrm>
              <a:off x="335343" y="18720"/>
              <a:ext cx="10440360" cy="40611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52EC1CE9-1FE5-41BB-9BD9-F8B5C9D227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43" y="720"/>
                <a:ext cx="10476000" cy="40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14:cNvPr>
              <p14:cNvContentPartPr/>
              <p14:nvPr/>
            </p14:nvContentPartPr>
            <p14:xfrm>
              <a:off x="9697848" y="4349181"/>
              <a:ext cx="2050920" cy="80568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F3E7D8B4-36E4-49FD-829D-3EC450B67E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80208" y="4331541"/>
                <a:ext cx="2086560" cy="84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14:cNvPr>
              <p14:cNvContentPartPr/>
              <p14:nvPr/>
            </p14:nvContentPartPr>
            <p14:xfrm>
              <a:off x="9671928" y="5326581"/>
              <a:ext cx="2001960" cy="341640"/>
            </p14:xfrm>
          </p:contentPart>
        </mc:Choice>
        <mc:Fallback xmlns="">
          <p:pic>
            <p:nvPicPr>
              <p:cNvPr id="496" name="Cerneală 495">
                <a:extLst>
                  <a:ext uri="{FF2B5EF4-FFF2-40B4-BE49-F238E27FC236}">
                    <a16:creationId xmlns:a16="http://schemas.microsoft.com/office/drawing/2014/main" id="{4FC5F200-4429-45BD-80F0-C8BADD6754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53928" y="5308941"/>
                <a:ext cx="203760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14:cNvPr>
              <p14:cNvContentPartPr/>
              <p14:nvPr/>
            </p14:nvContentPartPr>
            <p14:xfrm>
              <a:off x="462048" y="4069461"/>
              <a:ext cx="8988480" cy="2595240"/>
            </p14:xfrm>
          </p:contentPart>
        </mc:Choice>
        <mc:Fallback xmlns="">
          <p:pic>
            <p:nvPicPr>
              <p:cNvPr id="522" name="Cerneală 521">
                <a:extLst>
                  <a:ext uri="{FF2B5EF4-FFF2-40B4-BE49-F238E27FC236}">
                    <a16:creationId xmlns:a16="http://schemas.microsoft.com/office/drawing/2014/main" id="{9D3485CF-A38C-49C2-BA86-7D270698171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4407" y="4051821"/>
                <a:ext cx="9024121" cy="263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45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BB852C4A-E4ED-4F57-A477-49C260B2AFFD}"/>
                  </a:ext>
                </a:extLst>
              </p14:cNvPr>
              <p14:cNvContentPartPr/>
              <p14:nvPr/>
            </p14:nvContentPartPr>
            <p14:xfrm>
              <a:off x="938349" y="4343305"/>
              <a:ext cx="210600" cy="12420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BB852C4A-E4ED-4F57-A477-49C260B2AF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0349" y="4307665"/>
                <a:ext cx="2462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4B8D302-83B6-4E06-8284-F2DFB8EB1F19}"/>
                  </a:ext>
                </a:extLst>
              </p14:cNvPr>
              <p14:cNvContentPartPr/>
              <p14:nvPr/>
            </p14:nvContentPartPr>
            <p14:xfrm>
              <a:off x="808029" y="2470945"/>
              <a:ext cx="187920" cy="15192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4B8D302-83B6-4E06-8284-F2DFB8EB1F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0389" y="2435305"/>
                <a:ext cx="223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813861A-2203-4E77-806C-00F3E1611098}"/>
                  </a:ext>
                </a:extLst>
              </p14:cNvPr>
              <p14:cNvContentPartPr/>
              <p14:nvPr/>
            </p14:nvContentPartPr>
            <p14:xfrm>
              <a:off x="1640709" y="998185"/>
              <a:ext cx="30600" cy="9468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813861A-2203-4E77-806C-00F3E16110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622709" y="980185"/>
                <a:ext cx="662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9F81D30D-61E2-486A-8938-E36FC47434AA}"/>
                  </a:ext>
                </a:extLst>
              </p14:cNvPr>
              <p14:cNvContentPartPr/>
              <p14:nvPr/>
            </p14:nvContentPartPr>
            <p14:xfrm>
              <a:off x="1685709" y="1650505"/>
              <a:ext cx="37440" cy="9432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9F81D30D-61E2-486A-8938-E36FC47434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67709" y="1632505"/>
                <a:ext cx="730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F368C4B-0154-4DC2-BD8F-0FCCE13968EF}"/>
                  </a:ext>
                </a:extLst>
              </p14:cNvPr>
              <p14:cNvContentPartPr/>
              <p14:nvPr/>
            </p14:nvContentPartPr>
            <p14:xfrm>
              <a:off x="1724229" y="2090065"/>
              <a:ext cx="32760" cy="727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F368C4B-0154-4DC2-BD8F-0FCCE13968E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06589" y="2072065"/>
                <a:ext cx="684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DB7C34E-EFAE-4DAE-86C1-388C0952F2B6}"/>
                  </a:ext>
                </a:extLst>
              </p14:cNvPr>
              <p14:cNvContentPartPr/>
              <p14:nvPr/>
            </p14:nvContentPartPr>
            <p14:xfrm>
              <a:off x="770949" y="1963345"/>
              <a:ext cx="235080" cy="30096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DB7C34E-EFAE-4DAE-86C1-388C0952F2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2949" y="1927345"/>
                <a:ext cx="27072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15D8B0D-003B-4517-B3DC-ECE3F1CD9CAE}"/>
                  </a:ext>
                </a:extLst>
              </p14:cNvPr>
              <p14:cNvContentPartPr/>
              <p14:nvPr/>
            </p14:nvContentPartPr>
            <p14:xfrm>
              <a:off x="755109" y="1972705"/>
              <a:ext cx="216360" cy="30420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15D8B0D-003B-4517-B3DC-ECE3F1CD9C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7469" y="1937065"/>
                <a:ext cx="252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722B465-1C73-47A8-9593-168023BD1B54}"/>
                  </a:ext>
                </a:extLst>
              </p14:cNvPr>
              <p14:cNvContentPartPr/>
              <p14:nvPr/>
            </p14:nvContentPartPr>
            <p14:xfrm>
              <a:off x="930069" y="4133785"/>
              <a:ext cx="272880" cy="39024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722B465-1C73-47A8-9593-168023BD1B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2069" y="4097785"/>
                <a:ext cx="30852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46E869D-45A7-4F8F-9160-CDC108F595C9}"/>
                  </a:ext>
                </a:extLst>
              </p14:cNvPr>
              <p14:cNvContentPartPr/>
              <p14:nvPr/>
            </p14:nvContentPartPr>
            <p14:xfrm>
              <a:off x="880389" y="4326025"/>
              <a:ext cx="345600" cy="13284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46E869D-45A7-4F8F-9160-CDC108F595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2749" y="4290385"/>
                <a:ext cx="3812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6B58172D-5B01-4AEB-8565-C4CF41397C0F}"/>
                  </a:ext>
                </a:extLst>
              </p14:cNvPr>
              <p14:cNvContentPartPr/>
              <p14:nvPr/>
            </p14:nvContentPartPr>
            <p14:xfrm>
              <a:off x="2581749" y="2406145"/>
              <a:ext cx="185400" cy="32364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6B58172D-5B01-4AEB-8565-C4CF41397C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64109" y="2370145"/>
                <a:ext cx="22104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333828F-4236-4C99-B66B-9F0F356FC4A1}"/>
                  </a:ext>
                </a:extLst>
              </p14:cNvPr>
              <p14:cNvContentPartPr/>
              <p14:nvPr/>
            </p14:nvContentPartPr>
            <p14:xfrm>
              <a:off x="2544669" y="2468785"/>
              <a:ext cx="312480" cy="23292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333828F-4236-4C99-B66B-9F0F356FC4A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526669" y="2432785"/>
                <a:ext cx="3481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46829F8-9787-4E89-83B4-5CABCED33419}"/>
                  </a:ext>
                </a:extLst>
              </p14:cNvPr>
              <p14:cNvContentPartPr/>
              <p14:nvPr/>
            </p14:nvContentPartPr>
            <p14:xfrm>
              <a:off x="3736989" y="1717825"/>
              <a:ext cx="248040" cy="21384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46829F8-9787-4E89-83B4-5CABCED3341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18989" y="1681825"/>
                <a:ext cx="2836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04C7C40-288F-46B7-B8EB-5AA1F7742FF7}"/>
                  </a:ext>
                </a:extLst>
              </p14:cNvPr>
              <p14:cNvContentPartPr/>
              <p14:nvPr/>
            </p14:nvContentPartPr>
            <p14:xfrm>
              <a:off x="3748509" y="1736905"/>
              <a:ext cx="287640" cy="19044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04C7C40-288F-46B7-B8EB-5AA1F7742FF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0869" y="1701265"/>
                <a:ext cx="323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D7E2BEB-C2B8-41E0-A489-21B4FBF835AF}"/>
                  </a:ext>
                </a:extLst>
              </p14:cNvPr>
              <p14:cNvContentPartPr/>
              <p14:nvPr/>
            </p14:nvContentPartPr>
            <p14:xfrm>
              <a:off x="7344549" y="774265"/>
              <a:ext cx="153360" cy="2012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D7E2BEB-C2B8-41E0-A489-21B4FBF835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26909" y="738625"/>
                <a:ext cx="189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481C1B6-E81B-4C74-B86F-9E113235747E}"/>
                  </a:ext>
                </a:extLst>
              </p14:cNvPr>
              <p14:cNvContentPartPr/>
              <p14:nvPr/>
            </p14:nvContentPartPr>
            <p14:xfrm>
              <a:off x="7381989" y="808105"/>
              <a:ext cx="83880" cy="23256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481C1B6-E81B-4C74-B86F-9E113235747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364349" y="772465"/>
                <a:ext cx="1195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E0F8FD1-3A40-400E-922B-27034DEB2B04}"/>
                  </a:ext>
                </a:extLst>
              </p14:cNvPr>
              <p14:cNvContentPartPr/>
              <p14:nvPr/>
            </p14:nvContentPartPr>
            <p14:xfrm>
              <a:off x="8078949" y="4985545"/>
              <a:ext cx="160200" cy="20772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E0F8FD1-3A40-400E-922B-27034DEB2B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60949" y="4949905"/>
                <a:ext cx="1958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64A141D8-B5DE-4CC8-97CC-88E8A311C4CB}"/>
                  </a:ext>
                </a:extLst>
              </p14:cNvPr>
              <p14:cNvContentPartPr/>
              <p14:nvPr/>
            </p14:nvContentPartPr>
            <p14:xfrm>
              <a:off x="8099469" y="4999585"/>
              <a:ext cx="184680" cy="22608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64A141D8-B5DE-4CC8-97CC-88E8A311C4C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81829" y="4963945"/>
                <a:ext cx="2203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6D063F78-70B0-4497-9F47-11DC677E98EB}"/>
                  </a:ext>
                </a:extLst>
              </p14:cNvPr>
              <p14:cNvContentPartPr/>
              <p14:nvPr/>
            </p14:nvContentPartPr>
            <p14:xfrm>
              <a:off x="9990909" y="975145"/>
              <a:ext cx="160200" cy="1530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6D063F78-70B0-4497-9F47-11DC677E98E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72909" y="939505"/>
                <a:ext cx="195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8E4AA34-75F6-48D3-97B0-491161FB96AF}"/>
                  </a:ext>
                </a:extLst>
              </p14:cNvPr>
              <p14:cNvContentPartPr/>
              <p14:nvPr/>
            </p14:nvContentPartPr>
            <p14:xfrm>
              <a:off x="9990549" y="991345"/>
              <a:ext cx="159480" cy="1447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8E4AA34-75F6-48D3-97B0-491161FB96A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72549" y="955345"/>
                <a:ext cx="195120" cy="2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425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205C6DB1-CE09-442A-ACD5-DE56171424D8}"/>
                  </a:ext>
                </a:extLst>
              </p14:cNvPr>
              <p14:cNvContentPartPr/>
              <p14:nvPr/>
            </p14:nvContentPartPr>
            <p14:xfrm>
              <a:off x="9067848" y="4476981"/>
              <a:ext cx="360" cy="3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205C6DB1-CE09-442A-ACD5-DE56171424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0208" y="4441341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ine 16">
            <a:extLst>
              <a:ext uri="{FF2B5EF4-FFF2-40B4-BE49-F238E27FC236}">
                <a16:creationId xmlns:a16="http://schemas.microsoft.com/office/drawing/2014/main" id="{398CDC76-7AD7-4FE2-81E9-41CAE1EED94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3904" y="1051586"/>
            <a:ext cx="11721823" cy="4572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2075F53-7B8A-40DE-BC38-1C33CF835734}"/>
                  </a:ext>
                </a:extLst>
              </p14:cNvPr>
              <p14:cNvContentPartPr/>
              <p14:nvPr/>
            </p14:nvContentPartPr>
            <p14:xfrm>
              <a:off x="347208" y="103701"/>
              <a:ext cx="2509920" cy="5227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2075F53-7B8A-40DE-BC38-1C33CF8357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568" y="86049"/>
                <a:ext cx="2545560" cy="55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426CAE5-6734-429B-B564-2B6D57D0094D}"/>
                  </a:ext>
                </a:extLst>
              </p14:cNvPr>
              <p14:cNvContentPartPr/>
              <p14:nvPr/>
            </p14:nvContentPartPr>
            <p14:xfrm>
              <a:off x="3173928" y="525621"/>
              <a:ext cx="298080" cy="288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426CAE5-6734-429B-B564-2B6D57D009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56288" y="507621"/>
                <a:ext cx="3337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DB43BF8-24A2-40A4-915B-FDA949AD775A}"/>
                  </a:ext>
                </a:extLst>
              </p14:cNvPr>
              <p14:cNvContentPartPr/>
              <p14:nvPr/>
            </p14:nvContentPartPr>
            <p14:xfrm>
              <a:off x="3709608" y="258861"/>
              <a:ext cx="1357200" cy="3816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DB43BF8-24A2-40A4-915B-FDA949AD77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91608" y="241221"/>
                <a:ext cx="139284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663FC1A4-6D3C-4812-90FA-BBBD7B477965}"/>
                  </a:ext>
                </a:extLst>
              </p14:cNvPr>
              <p14:cNvContentPartPr/>
              <p14:nvPr/>
            </p14:nvContentPartPr>
            <p14:xfrm>
              <a:off x="5329608" y="275781"/>
              <a:ext cx="1767960" cy="3585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663FC1A4-6D3C-4812-90FA-BBBD7B4779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11964" y="258123"/>
                <a:ext cx="1803607" cy="39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2AA6089C-951E-483B-9FD0-8FFF5C1C5636}"/>
                  </a:ext>
                </a:extLst>
              </p14:cNvPr>
              <p14:cNvContentPartPr/>
              <p14:nvPr/>
            </p14:nvContentPartPr>
            <p14:xfrm>
              <a:off x="8333448" y="1776261"/>
              <a:ext cx="78120" cy="4406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2AA6089C-951E-483B-9FD0-8FFF5C1C56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15448" y="1758621"/>
                <a:ext cx="1137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BC75AB1F-A38D-449B-91DA-09D3A39BA1C3}"/>
                  </a:ext>
                </a:extLst>
              </p14:cNvPr>
              <p14:cNvContentPartPr/>
              <p14:nvPr/>
            </p14:nvContentPartPr>
            <p14:xfrm>
              <a:off x="2665968" y="810021"/>
              <a:ext cx="5524920" cy="18194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BC75AB1F-A38D-449B-91DA-09D3A39BA1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48327" y="792378"/>
                <a:ext cx="5560562" cy="18550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4EF2A31-3F25-4514-8FDE-E40BDBDA2A79}"/>
                  </a:ext>
                </a:extLst>
              </p14:cNvPr>
              <p14:cNvContentPartPr/>
              <p14:nvPr/>
            </p14:nvContentPartPr>
            <p14:xfrm>
              <a:off x="1327869" y="2872705"/>
              <a:ext cx="7920" cy="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4EF2A31-3F25-4514-8FDE-E40BDBDA2A7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310229" y="2837065"/>
                <a:ext cx="435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180EE78D-2E67-449B-A0CA-D17E62B7B20A}"/>
                  </a:ext>
                </a:extLst>
              </p14:cNvPr>
              <p14:cNvContentPartPr/>
              <p14:nvPr/>
            </p14:nvContentPartPr>
            <p14:xfrm>
              <a:off x="1456029" y="2347105"/>
              <a:ext cx="1189800" cy="66204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180EE78D-2E67-449B-A0CA-D17E62B7B20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38029" y="2311105"/>
                <a:ext cx="122544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021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Registrul de memorie 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25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BE8FE99E-5B77-47A3-9743-9C33AC1B9E0F}"/>
                  </a:ext>
                </a:extLst>
              </p14:cNvPr>
              <p14:cNvContentPartPr/>
              <p14:nvPr/>
            </p14:nvContentPartPr>
            <p14:xfrm>
              <a:off x="1013568" y="638301"/>
              <a:ext cx="127800" cy="1846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BE8FE99E-5B77-47A3-9743-9C33AC1B9E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5568" y="602661"/>
                <a:ext cx="1634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1C26739B-F385-4878-873B-2E475A7C02CB}"/>
                  </a:ext>
                </a:extLst>
              </p14:cNvPr>
              <p14:cNvContentPartPr/>
              <p14:nvPr/>
            </p14:nvContentPartPr>
            <p14:xfrm>
              <a:off x="1029048" y="634701"/>
              <a:ext cx="141120" cy="2116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1C26739B-F385-4878-873B-2E475A7C02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1408" y="598701"/>
                <a:ext cx="176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696C399-48AA-4D58-BC70-C208FFE9B6E6}"/>
                  </a:ext>
                </a:extLst>
              </p14:cNvPr>
              <p14:cNvContentPartPr/>
              <p14:nvPr/>
            </p14:nvContentPartPr>
            <p14:xfrm>
              <a:off x="970728" y="719661"/>
              <a:ext cx="189000" cy="360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696C399-48AA-4D58-BC70-C208FFE9B6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088" y="683661"/>
                <a:ext cx="2246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E3AA29F-84EA-4D78-A55B-EE40985B1206}"/>
                  </a:ext>
                </a:extLst>
              </p14:cNvPr>
              <p14:cNvContentPartPr/>
              <p14:nvPr/>
            </p14:nvContentPartPr>
            <p14:xfrm>
              <a:off x="871728" y="502221"/>
              <a:ext cx="453240" cy="4633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E3AA29F-84EA-4D78-A55B-EE40985B12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4088" y="466221"/>
                <a:ext cx="4888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D0A4E2BC-3807-4568-A95B-248FB4C5F1C6}"/>
                  </a:ext>
                </a:extLst>
              </p14:cNvPr>
              <p14:cNvContentPartPr/>
              <p14:nvPr/>
            </p14:nvContentPartPr>
            <p14:xfrm>
              <a:off x="1585608" y="338061"/>
              <a:ext cx="1726560" cy="6847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D0A4E2BC-3807-4568-A95B-248FB4C5F1C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67964" y="320052"/>
                <a:ext cx="1762207" cy="7203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D9B62E0F-E537-4547-8311-639B4FA65712}"/>
                  </a:ext>
                </a:extLst>
              </p14:cNvPr>
              <p14:cNvContentPartPr/>
              <p14:nvPr/>
            </p14:nvContentPartPr>
            <p14:xfrm>
              <a:off x="9293568" y="122781"/>
              <a:ext cx="82800" cy="6300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D9B62E0F-E537-4547-8311-639B4FA657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75928" y="104781"/>
                <a:ext cx="118440" cy="6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2CCEAEA-5620-47D6-8058-6F8B07F76537}"/>
                  </a:ext>
                </a:extLst>
              </p14:cNvPr>
              <p14:cNvContentPartPr/>
              <p14:nvPr/>
            </p14:nvContentPartPr>
            <p14:xfrm>
              <a:off x="10717008" y="174981"/>
              <a:ext cx="1152360" cy="5130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2CCEAEA-5620-47D6-8058-6F8B07F765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99008" y="156968"/>
                <a:ext cx="1188000" cy="548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36EDB51-4931-48EC-83EB-A9AE92F98571}"/>
                  </a:ext>
                </a:extLst>
              </p14:cNvPr>
              <p14:cNvContentPartPr/>
              <p14:nvPr/>
            </p14:nvContentPartPr>
            <p14:xfrm>
              <a:off x="9673728" y="245901"/>
              <a:ext cx="822240" cy="2934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36EDB51-4931-48EC-83EB-A9AE92F985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56088" y="228239"/>
                <a:ext cx="857880" cy="32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B2EF1B96-92CD-40D4-B8D6-9524DF3CE09C}"/>
                  </a:ext>
                </a:extLst>
              </p14:cNvPr>
              <p14:cNvContentPartPr/>
              <p14:nvPr/>
            </p14:nvContentPartPr>
            <p14:xfrm>
              <a:off x="7573848" y="255621"/>
              <a:ext cx="1582920" cy="6206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B2EF1B96-92CD-40D4-B8D6-9524DF3CE0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56208" y="237631"/>
                <a:ext cx="1618560" cy="656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EE30D6E9-DD07-41BB-8D2F-EE555DA26056}"/>
                  </a:ext>
                </a:extLst>
              </p14:cNvPr>
              <p14:cNvContentPartPr/>
              <p14:nvPr/>
            </p14:nvContentPartPr>
            <p14:xfrm>
              <a:off x="5220888" y="367221"/>
              <a:ext cx="1937880" cy="3380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EE30D6E9-DD07-41BB-8D2F-EE555DA260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02888" y="349581"/>
                <a:ext cx="19735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C47B4D5C-8FD3-40BF-9E44-3E3F6FB48DC7}"/>
                  </a:ext>
                </a:extLst>
              </p14:cNvPr>
              <p14:cNvContentPartPr/>
              <p14:nvPr/>
            </p14:nvContentPartPr>
            <p14:xfrm>
              <a:off x="4254288" y="497181"/>
              <a:ext cx="590040" cy="3135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C47B4D5C-8FD3-40BF-9E44-3E3F6FB48DC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6299" y="479181"/>
                <a:ext cx="625658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39459A75-A97D-496C-A122-BBD67AFA7093}"/>
                  </a:ext>
                </a:extLst>
              </p14:cNvPr>
              <p14:cNvContentPartPr/>
              <p14:nvPr/>
            </p14:nvContentPartPr>
            <p14:xfrm>
              <a:off x="4600248" y="1378461"/>
              <a:ext cx="1256760" cy="6742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39459A75-A97D-496C-A122-BBD67AFA70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582248" y="1360461"/>
                <a:ext cx="129240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D5CAC51C-2044-480E-990F-4524210BE000}"/>
                  </a:ext>
                </a:extLst>
              </p14:cNvPr>
              <p14:cNvContentPartPr/>
              <p14:nvPr/>
            </p14:nvContentPartPr>
            <p14:xfrm>
              <a:off x="3884568" y="1531101"/>
              <a:ext cx="344520" cy="5691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D5CAC51C-2044-480E-990F-4524210BE0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66928" y="1513461"/>
                <a:ext cx="380160" cy="60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E6ED3E17-8282-48D9-B6ED-F7571021BE0D}"/>
                  </a:ext>
                </a:extLst>
              </p14:cNvPr>
              <p14:cNvContentPartPr/>
              <p14:nvPr/>
            </p14:nvContentPartPr>
            <p14:xfrm>
              <a:off x="2723928" y="1558461"/>
              <a:ext cx="709560" cy="4917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E6ED3E17-8282-48D9-B6ED-F7571021BE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5928" y="1540808"/>
                <a:ext cx="745200" cy="5274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0C8D4EA1-9E33-4F09-B1BF-DEEEF52F15FF}"/>
                  </a:ext>
                </a:extLst>
              </p14:cNvPr>
              <p14:cNvContentPartPr/>
              <p14:nvPr/>
            </p14:nvContentPartPr>
            <p14:xfrm>
              <a:off x="2155488" y="1766901"/>
              <a:ext cx="392040" cy="2077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0C8D4EA1-9E33-4F09-B1BF-DEEEF52F15F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37848" y="1749261"/>
                <a:ext cx="4276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36924CAB-1F7B-40BE-AAAA-C59E2D823565}"/>
                  </a:ext>
                </a:extLst>
              </p14:cNvPr>
              <p14:cNvContentPartPr/>
              <p14:nvPr/>
            </p14:nvContentPartPr>
            <p14:xfrm>
              <a:off x="681648" y="1692381"/>
              <a:ext cx="1016280" cy="41940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36924CAB-1F7B-40BE-AAAA-C59E2D8235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4008" y="1674741"/>
                <a:ext cx="1051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FA935911-8981-4B88-9896-5BE9C283714B}"/>
                  </a:ext>
                </a:extLst>
              </p14:cNvPr>
              <p14:cNvContentPartPr/>
              <p14:nvPr/>
            </p14:nvContentPartPr>
            <p14:xfrm>
              <a:off x="9986928" y="1615341"/>
              <a:ext cx="1487880" cy="6159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FA935911-8981-4B88-9896-5BE9C283714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68932" y="1597341"/>
                <a:ext cx="1523511" cy="6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443CD80B-57D9-442B-BF02-12D6660DCDEE}"/>
                  </a:ext>
                </a:extLst>
              </p14:cNvPr>
              <p14:cNvContentPartPr/>
              <p14:nvPr/>
            </p14:nvContentPartPr>
            <p14:xfrm>
              <a:off x="8414088" y="1476741"/>
              <a:ext cx="1194480" cy="59328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443CD80B-57D9-442B-BF02-12D6660DCDE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96088" y="1458730"/>
                <a:ext cx="1230120" cy="6289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4800E6E1-E96F-4DA4-8AD8-D4B5369E7C8B}"/>
                  </a:ext>
                </a:extLst>
              </p14:cNvPr>
              <p14:cNvContentPartPr/>
              <p14:nvPr/>
            </p14:nvContentPartPr>
            <p14:xfrm>
              <a:off x="6381528" y="1577541"/>
              <a:ext cx="469800" cy="53784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4800E6E1-E96F-4DA4-8AD8-D4B5369E7C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63888" y="1559541"/>
                <a:ext cx="505440" cy="57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7B033B64-0672-43A4-AA40-BFE2709D981D}"/>
                  </a:ext>
                </a:extLst>
              </p14:cNvPr>
              <p14:cNvContentPartPr/>
              <p14:nvPr/>
            </p14:nvContentPartPr>
            <p14:xfrm>
              <a:off x="7208448" y="1543341"/>
              <a:ext cx="994320" cy="73800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7B033B64-0672-43A4-AA40-BFE2709D98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90802" y="1525701"/>
                <a:ext cx="1029973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DD56CE24-E707-4A0A-80F8-C26C1A68CABE}"/>
                  </a:ext>
                </a:extLst>
              </p14:cNvPr>
              <p14:cNvContentPartPr/>
              <p14:nvPr/>
            </p14:nvContentPartPr>
            <p14:xfrm>
              <a:off x="191688" y="2393661"/>
              <a:ext cx="9654840" cy="409320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DD56CE24-E707-4A0A-80F8-C26C1A68CA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3688" y="2375661"/>
                <a:ext cx="9690480" cy="41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73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1" name="Cerneală 490">
                <a:extLst>
                  <a:ext uri="{FF2B5EF4-FFF2-40B4-BE49-F238E27FC236}">
                    <a16:creationId xmlns:a16="http://schemas.microsoft.com/office/drawing/2014/main" id="{14BB6017-06B6-45B0-BBDE-CFD5752E465F}"/>
                  </a:ext>
                </a:extLst>
              </p14:cNvPr>
              <p14:cNvContentPartPr/>
              <p14:nvPr/>
            </p14:nvContentPartPr>
            <p14:xfrm>
              <a:off x="11257008" y="1563501"/>
              <a:ext cx="691920" cy="244440"/>
            </p14:xfrm>
          </p:contentPart>
        </mc:Choice>
        <mc:Fallback xmlns="">
          <p:pic>
            <p:nvPicPr>
              <p:cNvPr id="491" name="Cerneală 490">
                <a:extLst>
                  <a:ext uri="{FF2B5EF4-FFF2-40B4-BE49-F238E27FC236}">
                    <a16:creationId xmlns:a16="http://schemas.microsoft.com/office/drawing/2014/main" id="{14BB6017-06B6-45B0-BBDE-CFD5752E46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39008" y="1545835"/>
                <a:ext cx="727560" cy="280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92" name="Cerneală 491">
                <a:extLst>
                  <a:ext uri="{FF2B5EF4-FFF2-40B4-BE49-F238E27FC236}">
                    <a16:creationId xmlns:a16="http://schemas.microsoft.com/office/drawing/2014/main" id="{A23F0DE2-B8D3-4D5B-B2A1-60CCC40E9477}"/>
                  </a:ext>
                </a:extLst>
              </p14:cNvPr>
              <p14:cNvContentPartPr/>
              <p14:nvPr/>
            </p14:nvContentPartPr>
            <p14:xfrm>
              <a:off x="11431608" y="1152021"/>
              <a:ext cx="393120" cy="268200"/>
            </p14:xfrm>
          </p:contentPart>
        </mc:Choice>
        <mc:Fallback xmlns="">
          <p:pic>
            <p:nvPicPr>
              <p:cNvPr id="492" name="Cerneală 491">
                <a:extLst>
                  <a:ext uri="{FF2B5EF4-FFF2-40B4-BE49-F238E27FC236}">
                    <a16:creationId xmlns:a16="http://schemas.microsoft.com/office/drawing/2014/main" id="{A23F0DE2-B8D3-4D5B-B2A1-60CCC40E94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13608" y="1134021"/>
                <a:ext cx="4287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0" name="Cerneală 499">
                <a:extLst>
                  <a:ext uri="{FF2B5EF4-FFF2-40B4-BE49-F238E27FC236}">
                    <a16:creationId xmlns:a16="http://schemas.microsoft.com/office/drawing/2014/main" id="{F4DEC06B-2523-4CCF-8E67-0E6BF9CEFFA2}"/>
                  </a:ext>
                </a:extLst>
              </p14:cNvPr>
              <p14:cNvContentPartPr/>
              <p14:nvPr/>
            </p14:nvContentPartPr>
            <p14:xfrm>
              <a:off x="11247288" y="3809181"/>
              <a:ext cx="360" cy="360"/>
            </p14:xfrm>
          </p:contentPart>
        </mc:Choice>
        <mc:Fallback xmlns="">
          <p:pic>
            <p:nvPicPr>
              <p:cNvPr id="500" name="Cerneală 499">
                <a:extLst>
                  <a:ext uri="{FF2B5EF4-FFF2-40B4-BE49-F238E27FC236}">
                    <a16:creationId xmlns:a16="http://schemas.microsoft.com/office/drawing/2014/main" id="{F4DEC06B-2523-4CCF-8E67-0E6BF9CEFF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29288" y="379118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1" name="Cerneală 500">
                <a:extLst>
                  <a:ext uri="{FF2B5EF4-FFF2-40B4-BE49-F238E27FC236}">
                    <a16:creationId xmlns:a16="http://schemas.microsoft.com/office/drawing/2014/main" id="{13C19DC8-EB3D-4EE5-8C8A-004B808DE7D9}"/>
                  </a:ext>
                </a:extLst>
              </p14:cNvPr>
              <p14:cNvContentPartPr/>
              <p14:nvPr/>
            </p14:nvContentPartPr>
            <p14:xfrm>
              <a:off x="51648" y="1017021"/>
              <a:ext cx="11043720" cy="4617000"/>
            </p14:xfrm>
          </p:contentPart>
        </mc:Choice>
        <mc:Fallback xmlns="">
          <p:pic>
            <p:nvPicPr>
              <p:cNvPr id="501" name="Cerneală 500">
                <a:extLst>
                  <a:ext uri="{FF2B5EF4-FFF2-40B4-BE49-F238E27FC236}">
                    <a16:creationId xmlns:a16="http://schemas.microsoft.com/office/drawing/2014/main" id="{13C19DC8-EB3D-4EE5-8C8A-004B808DE7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08" y="999022"/>
                <a:ext cx="11079360" cy="4652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838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17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Baza de timp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4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A9B282A-3577-4624-97EA-0C43D00F8FF4}"/>
                  </a:ext>
                </a:extLst>
              </p14:cNvPr>
              <p14:cNvContentPartPr/>
              <p14:nvPr/>
            </p14:nvContentPartPr>
            <p14:xfrm>
              <a:off x="610728" y="638301"/>
              <a:ext cx="1108800" cy="34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A9B282A-3577-4624-97EA-0C43D00F8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88" y="620301"/>
                <a:ext cx="11444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BA7D7F7C-CF11-483F-85F5-28E42133E6A0}"/>
                  </a:ext>
                </a:extLst>
              </p14:cNvPr>
              <p14:cNvContentPartPr/>
              <p14:nvPr/>
            </p14:nvContentPartPr>
            <p14:xfrm>
              <a:off x="491928" y="106581"/>
              <a:ext cx="1562040" cy="450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BA7D7F7C-CF11-483F-85F5-28E42133E6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288" y="88927"/>
                <a:ext cx="1597680" cy="48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ACB39EE-AC9E-4553-9236-45469E54230D}"/>
                  </a:ext>
                </a:extLst>
              </p14:cNvPr>
              <p14:cNvContentPartPr/>
              <p14:nvPr/>
            </p14:nvContentPartPr>
            <p14:xfrm>
              <a:off x="2885208" y="331221"/>
              <a:ext cx="16920" cy="1807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ACB39EE-AC9E-4553-9236-45469E5423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7568" y="313221"/>
                <a:ext cx="52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B13CCF0-457B-480E-AE95-92ACE931633C}"/>
                  </a:ext>
                </a:extLst>
              </p14:cNvPr>
              <p14:cNvContentPartPr/>
              <p14:nvPr/>
            </p14:nvContentPartPr>
            <p14:xfrm>
              <a:off x="2771088" y="236901"/>
              <a:ext cx="201600" cy="16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B13CCF0-457B-480E-AE95-92ACE93163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3448" y="219261"/>
                <a:ext cx="237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6CDB912-1F0A-4A88-A345-91E8A95998C3}"/>
                  </a:ext>
                </a:extLst>
              </p14:cNvPr>
              <p14:cNvContentPartPr/>
              <p14:nvPr/>
            </p14:nvContentPartPr>
            <p14:xfrm>
              <a:off x="2861448" y="595821"/>
              <a:ext cx="223200" cy="392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6CDB912-1F0A-4A88-A345-91E8A95998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3448" y="577821"/>
                <a:ext cx="258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7B797A7-10BD-4289-ACA0-DD7BCFF71DE7}"/>
                  </a:ext>
                </a:extLst>
              </p14:cNvPr>
              <p14:cNvContentPartPr/>
              <p14:nvPr/>
            </p14:nvContentPartPr>
            <p14:xfrm>
              <a:off x="5855928" y="288741"/>
              <a:ext cx="382320" cy="1933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7B797A7-10BD-4289-ACA0-DD7BCFF71D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7928" y="270741"/>
                <a:ext cx="417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D5176052-9D32-4E25-A6A0-0972A9CCE10D}"/>
                  </a:ext>
                </a:extLst>
              </p14:cNvPr>
              <p14:cNvContentPartPr/>
              <p14:nvPr/>
            </p14:nvContentPartPr>
            <p14:xfrm>
              <a:off x="6679968" y="245541"/>
              <a:ext cx="34920" cy="1969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D5176052-9D32-4E25-A6A0-0972A9CCE1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2328" y="227541"/>
                <a:ext cx="70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460DDBB4-7BED-427A-89E0-71DF35D98338}"/>
                  </a:ext>
                </a:extLst>
              </p14:cNvPr>
              <p14:cNvContentPartPr/>
              <p14:nvPr/>
            </p14:nvContentPartPr>
            <p14:xfrm>
              <a:off x="7722528" y="345621"/>
              <a:ext cx="201960" cy="50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460DDBB4-7BED-427A-89E0-71DF35D983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4528" y="327621"/>
                <a:ext cx="237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2819604-7B01-45B3-A1B6-2954FB70440E}"/>
                  </a:ext>
                </a:extLst>
              </p14:cNvPr>
              <p14:cNvContentPartPr/>
              <p14:nvPr/>
            </p14:nvContentPartPr>
            <p14:xfrm>
              <a:off x="7779408" y="245901"/>
              <a:ext cx="17280" cy="597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2819604-7B01-45B3-A1B6-2954FB7044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1408" y="228261"/>
                <a:ext cx="52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C2058E0-AC2F-4C1A-9EFA-8A62B7109697}"/>
                  </a:ext>
                </a:extLst>
              </p14:cNvPr>
              <p14:cNvContentPartPr/>
              <p14:nvPr/>
            </p14:nvContentPartPr>
            <p14:xfrm>
              <a:off x="7845648" y="454341"/>
              <a:ext cx="10800" cy="46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C2058E0-AC2F-4C1A-9EFA-8A62B71096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27648" y="436701"/>
                <a:ext cx="46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3FF873F-F964-449E-B1AF-66F4071896DD}"/>
                  </a:ext>
                </a:extLst>
              </p14:cNvPr>
              <p14:cNvContentPartPr/>
              <p14:nvPr/>
            </p14:nvContentPartPr>
            <p14:xfrm>
              <a:off x="7168128" y="226821"/>
              <a:ext cx="379440" cy="3891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3FF873F-F964-449E-B1AF-66F4071896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50128" y="209181"/>
                <a:ext cx="4150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34076DE-91E7-483D-85F3-7DFE70697087}"/>
                  </a:ext>
                </a:extLst>
              </p14:cNvPr>
              <p14:cNvContentPartPr/>
              <p14:nvPr/>
            </p14:nvContentPartPr>
            <p14:xfrm>
              <a:off x="6796248" y="289101"/>
              <a:ext cx="277560" cy="1184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34076DE-91E7-483D-85F3-7DFE706970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78225" y="271407"/>
                <a:ext cx="313246" cy="154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A41E60CD-A71B-4B62-AAD7-6367ABA1C04F}"/>
                  </a:ext>
                </a:extLst>
              </p14:cNvPr>
              <p14:cNvContentPartPr/>
              <p14:nvPr/>
            </p14:nvContentPartPr>
            <p14:xfrm>
              <a:off x="9391128" y="213141"/>
              <a:ext cx="640080" cy="4665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A41E60CD-A71B-4B62-AAD7-6367ABA1C0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73488" y="195141"/>
                <a:ext cx="675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34F8BD38-A348-4FCA-8FC6-BC48A99036EA}"/>
                  </a:ext>
                </a:extLst>
              </p14:cNvPr>
              <p14:cNvContentPartPr/>
              <p14:nvPr/>
            </p14:nvContentPartPr>
            <p14:xfrm>
              <a:off x="8838888" y="228621"/>
              <a:ext cx="336600" cy="2232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34F8BD38-A348-4FCA-8FC6-BC48A99036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20907" y="210621"/>
                <a:ext cx="372202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C56FCFBE-6943-4863-8109-3FE034CEC5F3}"/>
                  </a:ext>
                </a:extLst>
              </p14:cNvPr>
              <p14:cNvContentPartPr/>
              <p14:nvPr/>
            </p14:nvContentPartPr>
            <p14:xfrm>
              <a:off x="8287368" y="245181"/>
              <a:ext cx="475560" cy="2462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C56FCFBE-6943-4863-8109-3FE034CEC5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9715" y="227207"/>
                <a:ext cx="511227" cy="28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E6A1DA59-39CB-4EBB-B3B6-2DC118985327}"/>
                  </a:ext>
                </a:extLst>
              </p14:cNvPr>
              <p14:cNvContentPartPr/>
              <p14:nvPr/>
            </p14:nvContentPartPr>
            <p14:xfrm>
              <a:off x="11624208" y="84621"/>
              <a:ext cx="565200" cy="4082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E6A1DA59-39CB-4EBB-B3B6-2DC1189853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06208" y="66965"/>
                <a:ext cx="600840" cy="443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1DC591E4-F1DE-4799-8DD2-A0D6ED2C67D3}"/>
                  </a:ext>
                </a:extLst>
              </p14:cNvPr>
              <p14:cNvContentPartPr/>
              <p14:nvPr/>
            </p14:nvContentPartPr>
            <p14:xfrm>
              <a:off x="11365728" y="174981"/>
              <a:ext cx="188640" cy="2019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1DC591E4-F1DE-4799-8DD2-A0D6ED2C67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48088" y="157341"/>
                <a:ext cx="224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183D710-F80A-4621-8257-C639BEEAFE3B}"/>
                  </a:ext>
                </a:extLst>
              </p14:cNvPr>
              <p14:cNvContentPartPr/>
              <p14:nvPr/>
            </p14:nvContentPartPr>
            <p14:xfrm>
              <a:off x="10754448" y="75261"/>
              <a:ext cx="417240" cy="3949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183D710-F80A-4621-8257-C639BEEAFE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6808" y="57621"/>
                <a:ext cx="452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6E26AAB-FB4F-4E94-988A-69A9E9535DC0}"/>
                  </a:ext>
                </a:extLst>
              </p14:cNvPr>
              <p14:cNvContentPartPr/>
              <p14:nvPr/>
            </p14:nvContentPartPr>
            <p14:xfrm>
              <a:off x="2809364" y="1798581"/>
              <a:ext cx="229320" cy="115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6E26AAB-FB4F-4E94-988A-69A9E9535D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1364" y="1780581"/>
                <a:ext cx="264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133DD4F5-8D6C-49B0-9804-147E36AA874B}"/>
                  </a:ext>
                </a:extLst>
              </p14:cNvPr>
              <p14:cNvContentPartPr/>
              <p14:nvPr/>
            </p14:nvContentPartPr>
            <p14:xfrm>
              <a:off x="2903684" y="2139501"/>
              <a:ext cx="194760" cy="363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133DD4F5-8D6C-49B0-9804-147E36AA87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86044" y="2121501"/>
                <a:ext cx="23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B9CBE3F7-EA6B-413E-9F51-46EFFB219AEA}"/>
                  </a:ext>
                </a:extLst>
              </p14:cNvPr>
              <p14:cNvContentPartPr/>
              <p14:nvPr/>
            </p14:nvContentPartPr>
            <p14:xfrm>
              <a:off x="2903684" y="1856901"/>
              <a:ext cx="110160" cy="21456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B9CBE3F7-EA6B-413E-9F51-46EFFB219A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6044" y="1838901"/>
                <a:ext cx="145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80136EDF-44F1-4C78-B445-5C151610F57A}"/>
                  </a:ext>
                </a:extLst>
              </p14:cNvPr>
              <p14:cNvContentPartPr/>
              <p14:nvPr/>
            </p14:nvContentPartPr>
            <p14:xfrm>
              <a:off x="6064124" y="1733781"/>
              <a:ext cx="376200" cy="20808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80136EDF-44F1-4C78-B445-5C151610F5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46141" y="1715781"/>
                <a:ext cx="411806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4A5D494C-2CD4-4DD3-B123-C01DF815F6DD}"/>
                  </a:ext>
                </a:extLst>
              </p14:cNvPr>
              <p14:cNvContentPartPr/>
              <p14:nvPr/>
            </p14:nvContentPartPr>
            <p14:xfrm>
              <a:off x="6831644" y="1645941"/>
              <a:ext cx="308160" cy="2073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4A5D494C-2CD4-4DD3-B123-C01DF815F6D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13644" y="1628301"/>
                <a:ext cx="343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298068C1-3E69-4690-B37E-9BB19BDDF68F}"/>
                  </a:ext>
                </a:extLst>
              </p14:cNvPr>
              <p14:cNvContentPartPr/>
              <p14:nvPr/>
            </p14:nvContentPartPr>
            <p14:xfrm>
              <a:off x="7253564" y="1596621"/>
              <a:ext cx="498600" cy="2948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298068C1-3E69-4690-B37E-9BB19BDDF6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5577" y="1578621"/>
                <a:ext cx="534214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D3FE7857-4189-4D2F-BB38-561C063941D5}"/>
                  </a:ext>
                </a:extLst>
              </p14:cNvPr>
              <p14:cNvContentPartPr/>
              <p14:nvPr/>
            </p14:nvContentPartPr>
            <p14:xfrm>
              <a:off x="8091644" y="1624701"/>
              <a:ext cx="200160" cy="97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D3FE7857-4189-4D2F-BB38-561C063941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4004" y="1606701"/>
                <a:ext cx="235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ECFFC3E1-A00F-4F16-B720-DA173163984E}"/>
                  </a:ext>
                </a:extLst>
              </p14:cNvPr>
              <p14:cNvContentPartPr/>
              <p14:nvPr/>
            </p14:nvContentPartPr>
            <p14:xfrm>
              <a:off x="8153564" y="1516341"/>
              <a:ext cx="39240" cy="460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ECFFC3E1-A00F-4F16-B720-DA17316398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35924" y="1498701"/>
                <a:ext cx="74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1D417149-B195-44DC-BC38-5F658759360A}"/>
                  </a:ext>
                </a:extLst>
              </p14:cNvPr>
              <p14:cNvContentPartPr/>
              <p14:nvPr/>
            </p14:nvContentPartPr>
            <p14:xfrm>
              <a:off x="8200004" y="1743141"/>
              <a:ext cx="32040" cy="151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1D417149-B195-44DC-BC38-5F65875936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2004" y="1725501"/>
                <a:ext cx="67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7FCAAF00-A3B5-4625-9751-8712246F53DD}"/>
                  </a:ext>
                </a:extLst>
              </p14:cNvPr>
              <p14:cNvContentPartPr/>
              <p14:nvPr/>
            </p14:nvContentPartPr>
            <p14:xfrm>
              <a:off x="8711924" y="1499781"/>
              <a:ext cx="162360" cy="2160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7FCAAF00-A3B5-4625-9751-8712246F53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93924" y="1482141"/>
                <a:ext cx="198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3AB96CF4-0C30-4240-AAFB-D857CFCD0D05}"/>
                  </a:ext>
                </a:extLst>
              </p14:cNvPr>
              <p14:cNvContentPartPr/>
              <p14:nvPr/>
            </p14:nvContentPartPr>
            <p14:xfrm>
              <a:off x="8967524" y="1505541"/>
              <a:ext cx="465480" cy="32220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3AB96CF4-0C30-4240-AAFB-D857CFCD0D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49524" y="1487881"/>
                <a:ext cx="501120" cy="3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030C239-3968-41E4-B9F4-7F433218201F}"/>
                  </a:ext>
                </a:extLst>
              </p14:cNvPr>
              <p14:cNvContentPartPr/>
              <p14:nvPr/>
            </p14:nvContentPartPr>
            <p14:xfrm>
              <a:off x="9503204" y="1492581"/>
              <a:ext cx="180720" cy="2322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030C239-3968-41E4-B9F4-7F43321820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85204" y="1474581"/>
                <a:ext cx="216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49CBAAF2-2D78-48A2-AEB7-8D3D9531D50D}"/>
                  </a:ext>
                </a:extLst>
              </p14:cNvPr>
              <p14:cNvContentPartPr/>
              <p14:nvPr/>
            </p14:nvContentPartPr>
            <p14:xfrm>
              <a:off x="10997564" y="1307541"/>
              <a:ext cx="332640" cy="384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49CBAAF2-2D78-48A2-AEB7-8D3D9531D5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79905" y="1289541"/>
                <a:ext cx="368319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3442E77A-DFFD-474A-B6DF-62405198B1FA}"/>
                  </a:ext>
                </a:extLst>
              </p14:cNvPr>
              <p14:cNvContentPartPr/>
              <p14:nvPr/>
            </p14:nvContentPartPr>
            <p14:xfrm>
              <a:off x="10057964" y="1459101"/>
              <a:ext cx="535320" cy="46728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3442E77A-DFFD-474A-B6DF-62405198B1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40312" y="1441101"/>
                <a:ext cx="570984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378EAE1F-85F4-44E4-A5DE-BA707B047AB9}"/>
                  </a:ext>
                </a:extLst>
              </p14:cNvPr>
              <p14:cNvContentPartPr/>
              <p14:nvPr/>
            </p14:nvContentPartPr>
            <p14:xfrm>
              <a:off x="11868044" y="1236261"/>
              <a:ext cx="295200" cy="53568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378EAE1F-85F4-44E4-A5DE-BA707B047A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850044" y="1218261"/>
                <a:ext cx="3308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084F468E-B0CF-459E-AE65-D6BC1EDE3328}"/>
                  </a:ext>
                </a:extLst>
              </p14:cNvPr>
              <p14:cNvContentPartPr/>
              <p14:nvPr/>
            </p14:nvContentPartPr>
            <p14:xfrm>
              <a:off x="11508044" y="1330581"/>
              <a:ext cx="284760" cy="2282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084F468E-B0CF-459E-AE65-D6BC1EDE33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90404" y="1312581"/>
                <a:ext cx="320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EC4F8832-9B51-424B-9901-0D25C326BCBC}"/>
                  </a:ext>
                </a:extLst>
              </p14:cNvPr>
              <p14:cNvContentPartPr/>
              <p14:nvPr/>
            </p14:nvContentPartPr>
            <p14:xfrm>
              <a:off x="2936804" y="3465381"/>
              <a:ext cx="217800" cy="360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EC4F8832-9B51-424B-9901-0D25C326BC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18804" y="3447741"/>
                <a:ext cx="253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45848505-4CED-441E-A041-C99277713A53}"/>
                  </a:ext>
                </a:extLst>
              </p14:cNvPr>
              <p14:cNvContentPartPr/>
              <p14:nvPr/>
            </p14:nvContentPartPr>
            <p14:xfrm>
              <a:off x="2994044" y="3818901"/>
              <a:ext cx="214920" cy="3348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45848505-4CED-441E-A041-C99277713A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76404" y="3800901"/>
                <a:ext cx="250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A35CAC00-05A5-4930-82F2-A06FB9C10A09}"/>
                  </a:ext>
                </a:extLst>
              </p14:cNvPr>
              <p14:cNvContentPartPr/>
              <p14:nvPr/>
            </p14:nvContentPartPr>
            <p14:xfrm>
              <a:off x="2989364" y="3548541"/>
              <a:ext cx="179640" cy="1800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A35CAC00-05A5-4930-82F2-A06FB9C10A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71724" y="3530577"/>
                <a:ext cx="215280" cy="21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E21D659C-F437-4926-AF35-5D6D98C7789B}"/>
                  </a:ext>
                </a:extLst>
              </p14:cNvPr>
              <p14:cNvContentPartPr/>
              <p14:nvPr/>
            </p14:nvContentPartPr>
            <p14:xfrm>
              <a:off x="6421244" y="3321021"/>
              <a:ext cx="344160" cy="1944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E21D659C-F437-4926-AF35-5D6D98C7789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03604" y="3303021"/>
                <a:ext cx="379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C9303333-9F1B-4A2B-B9D5-495C3A5E2C7A}"/>
                  </a:ext>
                </a:extLst>
              </p14:cNvPr>
              <p14:cNvContentPartPr/>
              <p14:nvPr/>
            </p14:nvContentPartPr>
            <p14:xfrm>
              <a:off x="8153564" y="3233541"/>
              <a:ext cx="256680" cy="1692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C9303333-9F1B-4A2B-B9D5-495C3A5E2C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35564" y="3215541"/>
                <a:ext cx="292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2AAF4B63-A698-41CF-9C1A-0B2D2598383F}"/>
                  </a:ext>
                </a:extLst>
              </p14:cNvPr>
              <p14:cNvContentPartPr/>
              <p14:nvPr/>
            </p14:nvContentPartPr>
            <p14:xfrm>
              <a:off x="8248244" y="3140661"/>
              <a:ext cx="24840" cy="4608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2AAF4B63-A698-41CF-9C1A-0B2D259838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30604" y="3123021"/>
                <a:ext cx="60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2C82505A-CF42-4C71-BB26-E7064ABA03D7}"/>
                  </a:ext>
                </a:extLst>
              </p14:cNvPr>
              <p14:cNvContentPartPr/>
              <p14:nvPr/>
            </p14:nvContentPartPr>
            <p14:xfrm>
              <a:off x="8319164" y="3372861"/>
              <a:ext cx="2520" cy="972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2C82505A-CF42-4C71-BB26-E7064ABA03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01524" y="3355221"/>
                <a:ext cx="38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02F37DB2-13E0-4A0A-8DD2-1E0D53F9CD33}"/>
                  </a:ext>
                </a:extLst>
              </p14:cNvPr>
              <p14:cNvContentPartPr/>
              <p14:nvPr/>
            </p14:nvContentPartPr>
            <p14:xfrm>
              <a:off x="6990404" y="3197901"/>
              <a:ext cx="749880" cy="3790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02F37DB2-13E0-4A0A-8DD2-1E0D53F9CD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72404" y="3179901"/>
                <a:ext cx="785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FEAD615E-F603-48FF-A4CE-FA9A31AD536A}"/>
                  </a:ext>
                </a:extLst>
              </p14:cNvPr>
              <p14:cNvContentPartPr/>
              <p14:nvPr/>
            </p14:nvContentPartPr>
            <p14:xfrm>
              <a:off x="9489524" y="3034101"/>
              <a:ext cx="434520" cy="27900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FEAD615E-F603-48FF-A4CE-FA9A31AD53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1524" y="3016461"/>
                <a:ext cx="470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FB68ED93-CF17-45E6-88DC-2D024D0AE498}"/>
                  </a:ext>
                </a:extLst>
              </p14:cNvPr>
              <p14:cNvContentPartPr/>
              <p14:nvPr/>
            </p14:nvContentPartPr>
            <p14:xfrm>
              <a:off x="8962484" y="3056781"/>
              <a:ext cx="435240" cy="20412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FB68ED93-CF17-45E6-88DC-2D024D0AE4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44484" y="3039141"/>
                <a:ext cx="470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4D433D4-C41F-4970-89A5-5294C541DC65}"/>
                  </a:ext>
                </a:extLst>
              </p14:cNvPr>
              <p14:cNvContentPartPr/>
              <p14:nvPr/>
            </p14:nvContentPartPr>
            <p14:xfrm>
              <a:off x="10214204" y="2943381"/>
              <a:ext cx="157680" cy="19296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4D433D4-C41F-4970-89A5-5294C541DC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96204" y="2925381"/>
                <a:ext cx="193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D1EAF8E8-9E4C-449E-B82B-3087380E9DEC}"/>
                  </a:ext>
                </a:extLst>
              </p14:cNvPr>
              <p14:cNvContentPartPr/>
              <p14:nvPr/>
            </p14:nvContentPartPr>
            <p14:xfrm>
              <a:off x="11561324" y="2951301"/>
              <a:ext cx="10080" cy="15336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D1EAF8E8-9E4C-449E-B82B-3087380E9D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43324" y="2933661"/>
                <a:ext cx="45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90B0DBF2-139D-490D-AE4A-2541D03857A1}"/>
                  </a:ext>
                </a:extLst>
              </p14:cNvPr>
              <p14:cNvContentPartPr/>
              <p14:nvPr/>
            </p14:nvContentPartPr>
            <p14:xfrm>
              <a:off x="11659604" y="2996301"/>
              <a:ext cx="213840" cy="11160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90B0DBF2-139D-490D-AE4A-2541D03857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41604" y="2978301"/>
                <a:ext cx="249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EDA81048-219B-4938-B350-B053CD518ECB}"/>
                  </a:ext>
                </a:extLst>
              </p14:cNvPr>
              <p14:cNvContentPartPr/>
              <p14:nvPr/>
            </p14:nvContentPartPr>
            <p14:xfrm>
              <a:off x="11131484" y="2847261"/>
              <a:ext cx="309600" cy="34776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EDA81048-219B-4938-B350-B053CD518E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13484" y="2829261"/>
                <a:ext cx="3452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96634479-07C6-472E-B8A4-AACBDD2B3DFE}"/>
                  </a:ext>
                </a:extLst>
              </p14:cNvPr>
              <p14:cNvContentPartPr/>
              <p14:nvPr/>
            </p14:nvContentPartPr>
            <p14:xfrm>
              <a:off x="10449284" y="2927541"/>
              <a:ext cx="336960" cy="4269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96634479-07C6-472E-B8A4-AACBDD2B3D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31625" y="2909886"/>
                <a:ext cx="372638" cy="462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4241FE1B-4CEB-46F3-8539-A090C93C7B5C}"/>
                  </a:ext>
                </a:extLst>
              </p14:cNvPr>
              <p14:cNvContentPartPr/>
              <p14:nvPr/>
            </p14:nvContentPartPr>
            <p14:xfrm>
              <a:off x="12019604" y="2795061"/>
              <a:ext cx="144720" cy="3366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4241FE1B-4CEB-46F3-8539-A090C93C7B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001604" y="2777421"/>
                <a:ext cx="180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9FCE1A14-AB12-45D0-A48B-0D26990E2BA8}"/>
                  </a:ext>
                </a:extLst>
              </p14:cNvPr>
              <p14:cNvContentPartPr/>
              <p14:nvPr/>
            </p14:nvContentPartPr>
            <p14:xfrm>
              <a:off x="11753204" y="3206901"/>
              <a:ext cx="342000" cy="29952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9FCE1A14-AB12-45D0-A48B-0D26990E2B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35564" y="3189261"/>
                <a:ext cx="377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D8587C79-B4E6-4498-8A39-74BD5B409B4E}"/>
                  </a:ext>
                </a:extLst>
              </p14:cNvPr>
              <p14:cNvContentPartPr/>
              <p14:nvPr/>
            </p14:nvContentPartPr>
            <p14:xfrm>
              <a:off x="3472844" y="2976861"/>
              <a:ext cx="2459520" cy="93168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D8587C79-B4E6-4498-8A39-74BD5B409B4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55204" y="2958861"/>
                <a:ext cx="249516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CDE2402C-8FD0-4FBE-8AE3-AF0FFE0E15AE}"/>
                  </a:ext>
                </a:extLst>
              </p14:cNvPr>
              <p14:cNvContentPartPr/>
              <p14:nvPr/>
            </p14:nvContentPartPr>
            <p14:xfrm>
              <a:off x="3326324" y="1540461"/>
              <a:ext cx="2513160" cy="9133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CDE2402C-8FD0-4FBE-8AE3-AF0FFE0E15A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08684" y="1522461"/>
                <a:ext cx="254880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816E64E9-0C62-4DE3-9D41-5A6CF4B97322}"/>
                  </a:ext>
                </a:extLst>
              </p14:cNvPr>
              <p14:cNvContentPartPr/>
              <p14:nvPr/>
            </p14:nvContentPartPr>
            <p14:xfrm>
              <a:off x="3590924" y="62301"/>
              <a:ext cx="1725120" cy="93348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816E64E9-0C62-4DE3-9D41-5A6CF4B973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73284" y="44301"/>
                <a:ext cx="17607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06F92D4B-986D-4FE1-B584-F8C77AF55551}"/>
                  </a:ext>
                </a:extLst>
              </p14:cNvPr>
              <p14:cNvContentPartPr/>
              <p14:nvPr/>
            </p14:nvContentPartPr>
            <p14:xfrm>
              <a:off x="516164" y="4774341"/>
              <a:ext cx="636840" cy="5148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06F92D4B-986D-4FE1-B584-F8C77AF5555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8164" y="4756341"/>
                <a:ext cx="672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F871A17A-BF41-460C-B844-75E02575577F}"/>
                  </a:ext>
                </a:extLst>
              </p14:cNvPr>
              <p14:cNvContentPartPr/>
              <p14:nvPr/>
            </p14:nvContentPartPr>
            <p14:xfrm>
              <a:off x="1305644" y="4415421"/>
              <a:ext cx="6840" cy="4464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F871A17A-BF41-460C-B844-75E0257557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7644" y="4397781"/>
                <a:ext cx="42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5E015A8E-021F-49E3-BFBF-A158259B84F2}"/>
                  </a:ext>
                </a:extLst>
              </p14:cNvPr>
              <p14:cNvContentPartPr/>
              <p14:nvPr/>
            </p14:nvContentPartPr>
            <p14:xfrm>
              <a:off x="1311764" y="4609461"/>
              <a:ext cx="2520" cy="3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5E015A8E-021F-49E3-BFBF-A158259B84F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94124" y="4591821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F31C0FD4-348E-4580-910C-FF31488A58BA}"/>
                  </a:ext>
                </a:extLst>
              </p14:cNvPr>
              <p14:cNvContentPartPr/>
              <p14:nvPr/>
            </p14:nvContentPartPr>
            <p14:xfrm>
              <a:off x="2041844" y="4449261"/>
              <a:ext cx="316440" cy="331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F31C0FD4-348E-4580-910C-FF31488A58B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23844" y="4431261"/>
                <a:ext cx="352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4DD007DD-9073-4FE3-B95D-B83800CBC366}"/>
                  </a:ext>
                </a:extLst>
              </p14:cNvPr>
              <p14:cNvContentPartPr/>
              <p14:nvPr/>
            </p14:nvContentPartPr>
            <p14:xfrm>
              <a:off x="3885404" y="4292301"/>
              <a:ext cx="356760" cy="27216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4DD007DD-9073-4FE3-B95D-B83800CBC3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67764" y="4274301"/>
                <a:ext cx="392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1A817A0A-A22D-4304-827C-8D19802EA209}"/>
                  </a:ext>
                </a:extLst>
              </p14:cNvPr>
              <p14:cNvContentPartPr/>
              <p14:nvPr/>
            </p14:nvContentPartPr>
            <p14:xfrm>
              <a:off x="4420364" y="4173861"/>
              <a:ext cx="318600" cy="35820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1A817A0A-A22D-4304-827C-8D19802EA2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02384" y="4155861"/>
                <a:ext cx="3542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B1332F7C-D104-43B6-8359-46DAE5360F21}"/>
                  </a:ext>
                </a:extLst>
              </p14:cNvPr>
              <p14:cNvContentPartPr/>
              <p14:nvPr/>
            </p14:nvContentPartPr>
            <p14:xfrm>
              <a:off x="2607044" y="4298421"/>
              <a:ext cx="924480" cy="55512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B1332F7C-D104-43B6-8359-46DAE5360F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89397" y="4280770"/>
                <a:ext cx="960134" cy="590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2B85C3D6-66C5-4D47-A30B-7E0B181E0900}"/>
                  </a:ext>
                </a:extLst>
              </p14:cNvPr>
              <p14:cNvContentPartPr/>
              <p14:nvPr/>
            </p14:nvContentPartPr>
            <p14:xfrm>
              <a:off x="497444" y="4249461"/>
              <a:ext cx="553680" cy="36720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2B85C3D6-66C5-4D47-A30B-7E0B181E090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9815" y="4231821"/>
                <a:ext cx="589297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C5C35F5C-55C3-45F4-941D-494F076058CF}"/>
                  </a:ext>
                </a:extLst>
              </p14:cNvPr>
              <p14:cNvContentPartPr/>
              <p14:nvPr/>
            </p14:nvContentPartPr>
            <p14:xfrm>
              <a:off x="2018084" y="5220741"/>
              <a:ext cx="362520" cy="2664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C5C35F5C-55C3-45F4-941D-494F076058C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00444" y="5203101"/>
                <a:ext cx="398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29F99A28-00BB-464B-89AD-35187DCC0D3F}"/>
                  </a:ext>
                </a:extLst>
              </p14:cNvPr>
              <p14:cNvContentPartPr/>
              <p14:nvPr/>
            </p14:nvContentPartPr>
            <p14:xfrm>
              <a:off x="4156484" y="4975221"/>
              <a:ext cx="343800" cy="2592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29F99A28-00BB-464B-89AD-35187DCC0D3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8484" y="4957221"/>
                <a:ext cx="379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7D5CB81B-BFCD-4569-8C17-195B7B1CD1DA}"/>
                  </a:ext>
                </a:extLst>
              </p14:cNvPr>
              <p14:cNvContentPartPr/>
              <p14:nvPr/>
            </p14:nvContentPartPr>
            <p14:xfrm>
              <a:off x="4855964" y="4292301"/>
              <a:ext cx="1493280" cy="96480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7D5CB81B-BFCD-4569-8C17-195B7B1CD1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38324" y="4274301"/>
                <a:ext cx="15289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3F75B8A4-A7DE-4BCE-B97C-8E41D1A72EF6}"/>
                  </a:ext>
                </a:extLst>
              </p14:cNvPr>
              <p14:cNvContentPartPr/>
              <p14:nvPr/>
            </p14:nvContentPartPr>
            <p14:xfrm>
              <a:off x="2610284" y="4941021"/>
              <a:ext cx="1182960" cy="6199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3F75B8A4-A7DE-4BCE-B97C-8E41D1A72EF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92289" y="4923371"/>
                <a:ext cx="1218589" cy="65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8CCC18D8-3329-41B1-BDB8-B1EE7F404ACC}"/>
                  </a:ext>
                </a:extLst>
              </p14:cNvPr>
              <p14:cNvContentPartPr/>
              <p14:nvPr/>
            </p14:nvContentPartPr>
            <p14:xfrm>
              <a:off x="11445764" y="4614501"/>
              <a:ext cx="628200" cy="30528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8CCC18D8-3329-41B1-BDB8-B1EE7F404AC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428124" y="4596861"/>
                <a:ext cx="663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04740F33-9F53-456E-A681-DCFAB94CF3C8}"/>
                  </a:ext>
                </a:extLst>
              </p14:cNvPr>
              <p14:cNvContentPartPr/>
              <p14:nvPr/>
            </p14:nvContentPartPr>
            <p14:xfrm>
              <a:off x="6594044" y="3965421"/>
              <a:ext cx="4730760" cy="228924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04740F33-9F53-456E-A681-DCFAB94CF3C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76404" y="3947421"/>
                <a:ext cx="4766400" cy="23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8BB75719-E7E7-478F-A7FC-E934AB40ED93}"/>
                  </a:ext>
                </a:extLst>
              </p14:cNvPr>
              <p14:cNvContentPartPr/>
              <p14:nvPr/>
            </p14:nvContentPartPr>
            <p14:xfrm>
              <a:off x="6699069" y="591385"/>
              <a:ext cx="594000" cy="13932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8BB75719-E7E7-478F-A7FC-E934AB40ED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81069" y="573745"/>
                <a:ext cx="629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ADC0F27F-B3A2-476A-80E2-B950180C4916}"/>
                  </a:ext>
                </a:extLst>
              </p14:cNvPr>
              <p14:cNvContentPartPr/>
              <p14:nvPr/>
            </p14:nvContentPartPr>
            <p14:xfrm>
              <a:off x="8181549" y="533785"/>
              <a:ext cx="1121400" cy="1306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ADC0F27F-B3A2-476A-80E2-B950180C49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63549" y="516145"/>
                <a:ext cx="1157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5EF1BCE-BC4E-46F3-BECE-C035622D2627}"/>
                  </a:ext>
                </a:extLst>
              </p14:cNvPr>
              <p14:cNvContentPartPr/>
              <p14:nvPr/>
            </p14:nvContentPartPr>
            <p14:xfrm>
              <a:off x="6867189" y="1982425"/>
              <a:ext cx="873360" cy="127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5EF1BCE-BC4E-46F3-BECE-C035622D262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49549" y="1964785"/>
                <a:ext cx="909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600FA8-A02B-4EFA-B882-2287B84E55C8}"/>
                  </a:ext>
                </a:extLst>
              </p14:cNvPr>
              <p14:cNvContentPartPr/>
              <p14:nvPr/>
            </p14:nvContentPartPr>
            <p14:xfrm>
              <a:off x="8643429" y="1828345"/>
              <a:ext cx="1134000" cy="145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600FA8-A02B-4EFA-B882-2287B84E55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25429" y="1810345"/>
                <a:ext cx="11696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EBAA36C-4657-484E-BB7B-6AB389A864C8}"/>
                  </a:ext>
                </a:extLst>
              </p14:cNvPr>
              <p14:cNvContentPartPr/>
              <p14:nvPr/>
            </p14:nvContentPartPr>
            <p14:xfrm>
              <a:off x="6968349" y="3508825"/>
              <a:ext cx="736560" cy="120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EBAA36C-4657-484E-BB7B-6AB389A864C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50709" y="3490825"/>
                <a:ext cx="772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06A9717-5B94-4A32-AF15-A05332BA83B6}"/>
                  </a:ext>
                </a:extLst>
              </p14:cNvPr>
              <p14:cNvContentPartPr/>
              <p14:nvPr/>
            </p14:nvContentPartPr>
            <p14:xfrm>
              <a:off x="8931789" y="3384625"/>
              <a:ext cx="1210320" cy="1422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06A9717-5B94-4A32-AF15-A05332BA83B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14149" y="3366985"/>
                <a:ext cx="1245960" cy="17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01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7DE55A6-AAB0-42EC-8949-C0AC6FF49839}"/>
                  </a:ext>
                </a:extLst>
              </p14:cNvPr>
              <p14:cNvContentPartPr/>
              <p14:nvPr/>
            </p14:nvContentPartPr>
            <p14:xfrm>
              <a:off x="321288" y="228621"/>
              <a:ext cx="405000" cy="3816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7DE55A6-AAB0-42EC-8949-C0AC6FF49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304" y="210621"/>
                <a:ext cx="440608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0E606598-B212-4A74-93F6-19A3B137F00C}"/>
                  </a:ext>
                </a:extLst>
              </p14:cNvPr>
              <p14:cNvContentPartPr/>
              <p14:nvPr/>
            </p14:nvContentPartPr>
            <p14:xfrm>
              <a:off x="9811608" y="1240941"/>
              <a:ext cx="7200" cy="3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0E606598-B212-4A74-93F6-19A3B137F0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93968" y="1222941"/>
                <a:ext cx="42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D93C3E3B-E7FC-478C-823A-75FEE8EEB666}"/>
                  </a:ext>
                </a:extLst>
              </p14:cNvPr>
              <p14:cNvContentPartPr/>
              <p14:nvPr/>
            </p14:nvContentPartPr>
            <p14:xfrm>
              <a:off x="10081608" y="1110261"/>
              <a:ext cx="418680" cy="10980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D93C3E3B-E7FC-478C-823A-75FEE8EEB6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63608" y="1092261"/>
                <a:ext cx="4543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3D8150D-A86E-47CA-A828-A89CFD641C39}"/>
                  </a:ext>
                </a:extLst>
              </p14:cNvPr>
              <p14:cNvContentPartPr/>
              <p14:nvPr/>
            </p14:nvContentPartPr>
            <p14:xfrm>
              <a:off x="10779288" y="831981"/>
              <a:ext cx="930240" cy="5205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3D8150D-A86E-47CA-A828-A89CFD641C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61641" y="813993"/>
                <a:ext cx="965894" cy="556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56AA9BE3-C8C8-40F7-AD49-C1A918C1778A}"/>
                  </a:ext>
                </a:extLst>
              </p14:cNvPr>
              <p14:cNvContentPartPr/>
              <p14:nvPr/>
            </p14:nvContentPartPr>
            <p14:xfrm>
              <a:off x="9171528" y="1098741"/>
              <a:ext cx="482400" cy="15444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56AA9BE3-C8C8-40F7-AD49-C1A918C177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3888" y="1080783"/>
                <a:ext cx="518040" cy="18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F08ED2C5-4660-481D-9783-4BD1B85F7823}"/>
                  </a:ext>
                </a:extLst>
              </p14:cNvPr>
              <p14:cNvContentPartPr/>
              <p14:nvPr/>
            </p14:nvContentPartPr>
            <p14:xfrm>
              <a:off x="8310768" y="1146261"/>
              <a:ext cx="428400" cy="11952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F08ED2C5-4660-481D-9783-4BD1B85F78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3128" y="1128621"/>
                <a:ext cx="464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68653F75-F244-451E-B75A-F93074F8504E}"/>
                  </a:ext>
                </a:extLst>
              </p14:cNvPr>
              <p14:cNvContentPartPr/>
              <p14:nvPr/>
            </p14:nvContentPartPr>
            <p14:xfrm>
              <a:off x="951648" y="223221"/>
              <a:ext cx="7092000" cy="15296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68653F75-F244-451E-B75A-F93074F850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4007" y="205577"/>
                <a:ext cx="7127642" cy="1565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24C207D3-A8F4-4878-9662-87F4EFA71402}"/>
                  </a:ext>
                </a:extLst>
              </p14:cNvPr>
              <p14:cNvContentPartPr/>
              <p14:nvPr/>
            </p14:nvContentPartPr>
            <p14:xfrm>
              <a:off x="931488" y="2197461"/>
              <a:ext cx="6370200" cy="19479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24C207D3-A8F4-4878-9662-87F4EFA714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3488" y="2179464"/>
                <a:ext cx="6405840" cy="19835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725B12BC-5881-4C98-8DC7-E79137C19279}"/>
                  </a:ext>
                </a:extLst>
              </p14:cNvPr>
              <p14:cNvContentPartPr/>
              <p14:nvPr/>
            </p14:nvContentPartPr>
            <p14:xfrm>
              <a:off x="6343728" y="4322541"/>
              <a:ext cx="601200" cy="43020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725B12BC-5881-4C98-8DC7-E79137C1927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5728" y="4304556"/>
                <a:ext cx="636840" cy="465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E6660C84-0E9C-47B1-A826-2A5B3C4A6707}"/>
                  </a:ext>
                </a:extLst>
              </p14:cNvPr>
              <p14:cNvContentPartPr/>
              <p14:nvPr/>
            </p14:nvContentPartPr>
            <p14:xfrm>
              <a:off x="5272728" y="4381221"/>
              <a:ext cx="487800" cy="37656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E6660C84-0E9C-47B1-A826-2A5B3C4A67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255088" y="4363204"/>
                <a:ext cx="523440" cy="412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6EAF353E-2227-4C46-AA03-3B60399EB33C}"/>
                  </a:ext>
                </a:extLst>
              </p14:cNvPr>
              <p14:cNvContentPartPr/>
              <p14:nvPr/>
            </p14:nvContentPartPr>
            <p14:xfrm>
              <a:off x="4003008" y="4403901"/>
              <a:ext cx="621720" cy="45432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6EAF353E-2227-4C46-AA03-3B60399EB3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5358" y="4385901"/>
                <a:ext cx="657381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7039E4D-4025-409F-862F-02BF40694D7B}"/>
                  </a:ext>
                </a:extLst>
              </p14:cNvPr>
              <p14:cNvContentPartPr/>
              <p14:nvPr/>
            </p14:nvContentPartPr>
            <p14:xfrm>
              <a:off x="9115368" y="2636661"/>
              <a:ext cx="23040" cy="68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7039E4D-4025-409F-862F-02BF40694D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97368" y="2619021"/>
                <a:ext cx="586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330A40B-28E1-4378-8C7C-5F9A7987DC2A}"/>
                  </a:ext>
                </a:extLst>
              </p14:cNvPr>
              <p14:cNvContentPartPr/>
              <p14:nvPr/>
            </p14:nvContentPartPr>
            <p14:xfrm>
              <a:off x="10352688" y="2437221"/>
              <a:ext cx="230400" cy="1324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330A40B-28E1-4378-8C7C-5F9A7987DC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34688" y="2419221"/>
                <a:ext cx="266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4CF88D38-D43B-4FCB-AEFB-DEDE9DD30B2C}"/>
                  </a:ext>
                </a:extLst>
              </p14:cNvPr>
              <p14:cNvContentPartPr/>
              <p14:nvPr/>
            </p14:nvContentPartPr>
            <p14:xfrm>
              <a:off x="8521368" y="2919261"/>
              <a:ext cx="420120" cy="2379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4CF88D38-D43B-4FCB-AEFB-DEDE9DD30B2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03728" y="2901261"/>
                <a:ext cx="455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7D0DD1F9-EA00-4D81-8310-6425C931B0F6}"/>
                  </a:ext>
                </a:extLst>
              </p14:cNvPr>
              <p14:cNvContentPartPr/>
              <p14:nvPr/>
            </p14:nvContentPartPr>
            <p14:xfrm>
              <a:off x="10711968" y="2856981"/>
              <a:ext cx="26640" cy="316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7D0DD1F9-EA00-4D81-8310-6425C931B0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94328" y="2838981"/>
                <a:ext cx="6228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5F081DBD-6519-4F94-8F60-5484B93BE666}"/>
                  </a:ext>
                </a:extLst>
              </p14:cNvPr>
              <p14:cNvContentPartPr/>
              <p14:nvPr/>
            </p14:nvContentPartPr>
            <p14:xfrm>
              <a:off x="10512888" y="2945181"/>
              <a:ext cx="603360" cy="3290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5F081DBD-6519-4F94-8F60-5484B93BE66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95248" y="2927541"/>
                <a:ext cx="639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A9B971D-7A49-4221-B504-92AA6BB36307}"/>
                  </a:ext>
                </a:extLst>
              </p14:cNvPr>
              <p14:cNvContentPartPr/>
              <p14:nvPr/>
            </p14:nvContentPartPr>
            <p14:xfrm>
              <a:off x="9356928" y="2851941"/>
              <a:ext cx="1041840" cy="4593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A9B971D-7A49-4221-B504-92AA6BB363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39288" y="2833941"/>
                <a:ext cx="10774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56B8B53A-266D-406D-8C0B-222FFEE942D7}"/>
                  </a:ext>
                </a:extLst>
              </p14:cNvPr>
              <p14:cNvContentPartPr/>
              <p14:nvPr/>
            </p14:nvContentPartPr>
            <p14:xfrm>
              <a:off x="9751128" y="2250381"/>
              <a:ext cx="483480" cy="3423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56B8B53A-266D-406D-8C0B-222FFEE942D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733488" y="2232741"/>
                <a:ext cx="519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3C84DE1-2FD5-4E27-A683-F20E0535BFE1}"/>
                  </a:ext>
                </a:extLst>
              </p14:cNvPr>
              <p14:cNvContentPartPr/>
              <p14:nvPr/>
            </p14:nvContentPartPr>
            <p14:xfrm>
              <a:off x="8310768" y="2342181"/>
              <a:ext cx="667080" cy="35352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3C84DE1-2FD5-4E27-A683-F20E0535BFE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93128" y="2324181"/>
                <a:ext cx="70272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395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F7194323-3F60-4ED6-87D7-53D5449A1205}"/>
                  </a:ext>
                </a:extLst>
              </p14:cNvPr>
              <p14:cNvContentPartPr/>
              <p14:nvPr/>
            </p14:nvContentPartPr>
            <p14:xfrm>
              <a:off x="232368" y="18381"/>
              <a:ext cx="11814120" cy="615132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F7194323-3F60-4ED6-87D7-53D5449A1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368" y="742"/>
                <a:ext cx="11849760" cy="6186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FE41ED4C-6AA3-4EF5-A8FF-A73E093539F3}"/>
                  </a:ext>
                </a:extLst>
              </p14:cNvPr>
              <p14:cNvContentPartPr/>
              <p14:nvPr/>
            </p14:nvContentPartPr>
            <p14:xfrm>
              <a:off x="3050829" y="3190415"/>
              <a:ext cx="360" cy="3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FE41ED4C-6AA3-4EF5-A8FF-A73E093539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829" y="31724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1E814F7-18A3-413D-BE43-5D967C7EBF3C}"/>
                  </a:ext>
                </a:extLst>
              </p14:cNvPr>
              <p14:cNvContentPartPr/>
              <p14:nvPr/>
            </p14:nvContentPartPr>
            <p14:xfrm>
              <a:off x="5183109" y="5588015"/>
              <a:ext cx="191160" cy="25632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1E814F7-18A3-413D-BE43-5D967C7EBF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65109" y="5570375"/>
                <a:ext cx="226800" cy="29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19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14:cNvPr>
              <p14:cNvContentPartPr/>
              <p14:nvPr/>
            </p14:nvContentPartPr>
            <p14:xfrm>
              <a:off x="2173848" y="82461"/>
              <a:ext cx="339480" cy="251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848" y="64461"/>
                <a:ext cx="375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14:cNvPr>
              <p14:cNvContentPartPr/>
              <p14:nvPr/>
            </p14:nvContentPartPr>
            <p14:xfrm>
              <a:off x="3240168" y="198741"/>
              <a:ext cx="452520" cy="395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514" y="180725"/>
                <a:ext cx="488188" cy="43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14:cNvPr>
              <p14:cNvContentPartPr/>
              <p14:nvPr/>
            </p14:nvContentPartPr>
            <p14:xfrm>
              <a:off x="2771088" y="18381"/>
              <a:ext cx="327240" cy="324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448" y="741"/>
                <a:ext cx="362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14:cNvPr>
              <p14:cNvContentPartPr/>
              <p14:nvPr/>
            </p14:nvContentPartPr>
            <p14:xfrm>
              <a:off x="957768" y="127461"/>
              <a:ext cx="890640" cy="410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28" y="109821"/>
                <a:ext cx="926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14:cNvPr>
              <p14:cNvContentPartPr/>
              <p14:nvPr/>
            </p14:nvContentPartPr>
            <p14:xfrm>
              <a:off x="232368" y="108741"/>
              <a:ext cx="431640" cy="366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368" y="91101"/>
                <a:ext cx="467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D2CB93DD-1D79-49AE-9C7C-BC1FB8D1389C}"/>
                  </a:ext>
                </a:extLst>
              </p14:cNvPr>
              <p14:cNvContentPartPr/>
              <p14:nvPr/>
            </p14:nvContentPartPr>
            <p14:xfrm>
              <a:off x="4466328" y="573861"/>
              <a:ext cx="1455120" cy="106344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D2CB93DD-1D79-49AE-9C7C-BC1FB8D1389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48328" y="538221"/>
                <a:ext cx="1490760" cy="11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7D73470C-2F0D-421B-A580-9DEB215D3EA0}"/>
                  </a:ext>
                </a:extLst>
              </p14:cNvPr>
              <p14:cNvContentPartPr/>
              <p14:nvPr/>
            </p14:nvContentPartPr>
            <p14:xfrm>
              <a:off x="6634608" y="381981"/>
              <a:ext cx="1598400" cy="134460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7D73470C-2F0D-421B-A580-9DEB215D3EA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6968" y="345981"/>
                <a:ext cx="1634040" cy="14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420DC4E4-03CA-4EFC-8223-D4C359B5690F}"/>
                  </a:ext>
                </a:extLst>
              </p14:cNvPr>
              <p14:cNvContentPartPr/>
              <p14:nvPr/>
            </p14:nvContentPartPr>
            <p14:xfrm>
              <a:off x="8832768" y="242301"/>
              <a:ext cx="1968840" cy="15634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420DC4E4-03CA-4EFC-8223-D4C359B569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15128" y="206661"/>
                <a:ext cx="2004480" cy="16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EB727A1A-938C-417B-A5F5-5548B76DAD7E}"/>
                  </a:ext>
                </a:extLst>
              </p14:cNvPr>
              <p14:cNvContentPartPr/>
              <p14:nvPr/>
            </p14:nvContentPartPr>
            <p14:xfrm>
              <a:off x="9449088" y="2994141"/>
              <a:ext cx="1414800" cy="40320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EB727A1A-938C-417B-A5F5-5548B76DAD7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31448" y="2976141"/>
                <a:ext cx="14504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50EDBE11-7D70-40CB-A0B5-377A84DC6A4E}"/>
                  </a:ext>
                </a:extLst>
              </p14:cNvPr>
              <p14:cNvContentPartPr/>
              <p14:nvPr/>
            </p14:nvContentPartPr>
            <p14:xfrm>
              <a:off x="9146688" y="3121941"/>
              <a:ext cx="125640" cy="1530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50EDBE11-7D70-40CB-A0B5-377A84DC6A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28997" y="3103983"/>
                <a:ext cx="161382" cy="188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15A56A1A-BD14-40AD-9BA6-72D732972513}"/>
                  </a:ext>
                </a:extLst>
              </p14:cNvPr>
              <p14:cNvContentPartPr/>
              <p14:nvPr/>
            </p14:nvContentPartPr>
            <p14:xfrm>
              <a:off x="743928" y="467661"/>
              <a:ext cx="11031480" cy="242136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15A56A1A-BD14-40AD-9BA6-72D7329725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5927" y="449661"/>
                <a:ext cx="11067121" cy="24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60669DE4-2479-42E5-94F7-526F032E54B2}"/>
                  </a:ext>
                </a:extLst>
              </p14:cNvPr>
              <p14:cNvContentPartPr/>
              <p14:nvPr/>
            </p14:nvContentPartPr>
            <p14:xfrm>
              <a:off x="3514848" y="3396621"/>
              <a:ext cx="2800800" cy="170604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60669DE4-2479-42E5-94F7-526F032E54B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96848" y="3360981"/>
                <a:ext cx="2836440" cy="17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617AD026-0AF2-41D3-8CBC-FFBDB5E0C279}"/>
                  </a:ext>
                </a:extLst>
              </p14:cNvPr>
              <p14:cNvContentPartPr/>
              <p14:nvPr/>
            </p14:nvContentPartPr>
            <p14:xfrm>
              <a:off x="4372008" y="2869221"/>
              <a:ext cx="191520" cy="26316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617AD026-0AF2-41D3-8CBC-FFBDB5E0C27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54368" y="2833221"/>
                <a:ext cx="22716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51A04666-BF67-4001-B93F-D9EC9F470C77}"/>
                  </a:ext>
                </a:extLst>
              </p14:cNvPr>
              <p14:cNvContentPartPr/>
              <p14:nvPr/>
            </p14:nvContentPartPr>
            <p14:xfrm>
              <a:off x="4646328" y="2882541"/>
              <a:ext cx="170640" cy="24048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51A04666-BF67-4001-B93F-D9EC9F470C7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28688" y="2846901"/>
                <a:ext cx="2062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CCCFCECB-F09A-49A3-A2BD-D774291C0B63}"/>
                  </a:ext>
                </a:extLst>
              </p14:cNvPr>
              <p14:cNvContentPartPr/>
              <p14:nvPr/>
            </p14:nvContentPartPr>
            <p14:xfrm>
              <a:off x="4633008" y="2992341"/>
              <a:ext cx="239400" cy="2088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CCCFCECB-F09A-49A3-A2BD-D774291C0B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5368" y="2956701"/>
                <a:ext cx="2750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1D73D201-FFE1-4CBE-98F2-5A9955658BE8}"/>
                  </a:ext>
                </a:extLst>
              </p14:cNvPr>
              <p14:cNvContentPartPr/>
              <p14:nvPr/>
            </p14:nvContentPartPr>
            <p14:xfrm>
              <a:off x="4948008" y="2884341"/>
              <a:ext cx="448560" cy="28044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1D73D201-FFE1-4CBE-98F2-5A9955658BE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30008" y="2848341"/>
                <a:ext cx="4842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90D87E7C-7CD2-4D27-B670-260A4855CA11}"/>
                  </a:ext>
                </a:extLst>
              </p14:cNvPr>
              <p14:cNvContentPartPr/>
              <p14:nvPr/>
            </p14:nvContentPartPr>
            <p14:xfrm>
              <a:off x="5248968" y="3003501"/>
              <a:ext cx="223560" cy="13392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90D87E7C-7CD2-4D27-B670-260A4855CA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31328" y="2967861"/>
                <a:ext cx="259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D7D8A30D-673F-41EE-A518-9691BB347D2C}"/>
                  </a:ext>
                </a:extLst>
              </p14:cNvPr>
              <p14:cNvContentPartPr/>
              <p14:nvPr/>
            </p14:nvContentPartPr>
            <p14:xfrm>
              <a:off x="5480088" y="2943021"/>
              <a:ext cx="205560" cy="214200"/>
            </p14:xfrm>
          </p:contentPart>
        </mc:Choice>
        <mc:Fallback xmlns=""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D7D8A30D-673F-41EE-A518-9691BB347D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62448" y="2907381"/>
                <a:ext cx="2412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17A3C104-2478-4FC7-A1D1-2657FF861A6A}"/>
                  </a:ext>
                </a:extLst>
              </p14:cNvPr>
              <p14:cNvContentPartPr/>
              <p14:nvPr/>
            </p14:nvContentPartPr>
            <p14:xfrm>
              <a:off x="6698688" y="3775701"/>
              <a:ext cx="1443960" cy="7628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17A3C104-2478-4FC7-A1D1-2657FF861A6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81048" y="3740061"/>
                <a:ext cx="14796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112E7934-B01E-4FE5-A847-CE469439C3C0}"/>
                  </a:ext>
                </a:extLst>
              </p14:cNvPr>
              <p14:cNvContentPartPr/>
              <p14:nvPr/>
            </p14:nvContentPartPr>
            <p14:xfrm>
              <a:off x="6670608" y="3661221"/>
              <a:ext cx="1483560" cy="80280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112E7934-B01E-4FE5-A847-CE469439C3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52608" y="3625221"/>
                <a:ext cx="1519200" cy="87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7273DBAF-5756-43DE-BFA1-C11837EB3F33}"/>
                  </a:ext>
                </a:extLst>
              </p14:cNvPr>
              <p14:cNvContentPartPr/>
              <p14:nvPr/>
            </p14:nvContentPartPr>
            <p14:xfrm>
              <a:off x="9275208" y="3646101"/>
              <a:ext cx="1393200" cy="86040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7273DBAF-5756-43DE-BFA1-C11837EB3F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57568" y="3610461"/>
                <a:ext cx="1428840" cy="9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38A7B5EF-6B1E-4A72-8DEE-A4946746655D}"/>
                  </a:ext>
                </a:extLst>
              </p14:cNvPr>
              <p14:cNvContentPartPr/>
              <p14:nvPr/>
            </p14:nvContentPartPr>
            <p14:xfrm>
              <a:off x="9337848" y="3586341"/>
              <a:ext cx="1416240" cy="90180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38A7B5EF-6B1E-4A72-8DEE-A4946746655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20208" y="3550341"/>
                <a:ext cx="145188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1013C57D-71C3-4D57-8973-3569FC1E64C5}"/>
                  </a:ext>
                </a:extLst>
              </p14:cNvPr>
              <p14:cNvContentPartPr/>
              <p14:nvPr/>
            </p14:nvContentPartPr>
            <p14:xfrm>
              <a:off x="8375928" y="3564741"/>
              <a:ext cx="232920" cy="24156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1013C57D-71C3-4D57-8973-3569FC1E64C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57928" y="3546741"/>
                <a:ext cx="2685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2D8AA5C6-82AB-4708-8D1E-E58B760C2A59}"/>
                  </a:ext>
                </a:extLst>
              </p14:cNvPr>
              <p14:cNvContentPartPr/>
              <p14:nvPr/>
            </p14:nvContentPartPr>
            <p14:xfrm>
              <a:off x="11044248" y="3582381"/>
              <a:ext cx="281880" cy="23256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2D8AA5C6-82AB-4708-8D1E-E58B760C2A5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26608" y="3564381"/>
                <a:ext cx="317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A07F2026-707F-4200-8482-A7D70C0BE808}"/>
                  </a:ext>
                </a:extLst>
              </p14:cNvPr>
              <p14:cNvContentPartPr/>
              <p14:nvPr/>
            </p14:nvContentPartPr>
            <p14:xfrm>
              <a:off x="7897488" y="5950461"/>
              <a:ext cx="1821960" cy="85356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A07F2026-707F-4200-8482-A7D70C0BE80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79845" y="5932461"/>
                <a:ext cx="1857607" cy="88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CF3D70FD-2C96-4817-A8BF-C8CAE7470189}"/>
                  </a:ext>
                </a:extLst>
              </p14:cNvPr>
              <p14:cNvContentPartPr/>
              <p14:nvPr/>
            </p14:nvContentPartPr>
            <p14:xfrm>
              <a:off x="10693248" y="5776941"/>
              <a:ext cx="1404000" cy="35244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CF3D70FD-2C96-4817-A8BF-C8CAE74701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675248" y="5758941"/>
                <a:ext cx="14396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4B53EA46-7BCB-413A-B731-F0475C452EFE}"/>
                  </a:ext>
                </a:extLst>
              </p14:cNvPr>
              <p14:cNvContentPartPr/>
              <p14:nvPr/>
            </p14:nvContentPartPr>
            <p14:xfrm>
              <a:off x="11062968" y="6286701"/>
              <a:ext cx="844200" cy="45432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4B53EA46-7BCB-413A-B731-F0475C452EF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044976" y="6269061"/>
                <a:ext cx="879825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DD72C508-275D-483C-ADA0-60F12AA0ED76}"/>
                  </a:ext>
                </a:extLst>
              </p14:cNvPr>
              <p14:cNvContentPartPr/>
              <p14:nvPr/>
            </p14:nvContentPartPr>
            <p14:xfrm>
              <a:off x="582648" y="3437661"/>
              <a:ext cx="6715800" cy="342288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DD72C508-275D-483C-ADA0-60F12AA0ED7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4648" y="3419661"/>
                <a:ext cx="6751440" cy="345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542EF85A-578F-4E14-B600-EC340DCE9BE4}"/>
                  </a:ext>
                </a:extLst>
              </p14:cNvPr>
              <p14:cNvContentPartPr/>
              <p14:nvPr/>
            </p14:nvContentPartPr>
            <p14:xfrm>
              <a:off x="8130048" y="3974781"/>
              <a:ext cx="1180800" cy="168372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542EF85A-578F-4E14-B600-EC340DCE9BE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12048" y="3957141"/>
                <a:ext cx="1216440" cy="171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239FA644-6790-4465-A5B4-037AB7AF69AD}"/>
                  </a:ext>
                </a:extLst>
              </p14:cNvPr>
              <p14:cNvContentPartPr/>
              <p14:nvPr/>
            </p14:nvContentPartPr>
            <p14:xfrm>
              <a:off x="10759488" y="3965421"/>
              <a:ext cx="951480" cy="164448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239FA644-6790-4465-A5B4-037AB7AF69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41488" y="3947777"/>
                <a:ext cx="987120" cy="1680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2DDDC89D-28C4-4420-8212-71810FAD92BC}"/>
                  </a:ext>
                </a:extLst>
              </p14:cNvPr>
              <p14:cNvContentPartPr/>
              <p14:nvPr/>
            </p14:nvContentPartPr>
            <p14:xfrm>
              <a:off x="2150829" y="2737895"/>
              <a:ext cx="4125600" cy="243612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2DDDC89D-28C4-4420-8212-71810FAD92B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32829" y="2701895"/>
                <a:ext cx="4161240" cy="25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C542439-696A-453B-B9CE-5D706D3871AA}"/>
                  </a:ext>
                </a:extLst>
              </p14:cNvPr>
              <p14:cNvContentPartPr/>
              <p14:nvPr/>
            </p14:nvContentPartPr>
            <p14:xfrm>
              <a:off x="2461509" y="3075215"/>
              <a:ext cx="15840" cy="31968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C542439-696A-453B-B9CE-5D706D3871A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43509" y="3039215"/>
                <a:ext cx="5148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EC0F4C98-3D3B-44DF-BCC7-0FF12FA322A8}"/>
                  </a:ext>
                </a:extLst>
              </p14:cNvPr>
              <p14:cNvContentPartPr/>
              <p14:nvPr/>
            </p14:nvContentPartPr>
            <p14:xfrm>
              <a:off x="2482749" y="3084575"/>
              <a:ext cx="203760" cy="26784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EC0F4C98-3D3B-44DF-BCC7-0FF12FA322A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64749" y="3048575"/>
                <a:ext cx="23940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3B082C6-8A99-4988-9B0A-5DE32604E4F1}"/>
                  </a:ext>
                </a:extLst>
              </p14:cNvPr>
              <p14:cNvContentPartPr/>
              <p14:nvPr/>
            </p14:nvContentPartPr>
            <p14:xfrm>
              <a:off x="2790909" y="3213095"/>
              <a:ext cx="242640" cy="296640"/>
            </p14:xfrm>
          </p:contentPart>
        </mc:Choice>
        <mc:Fallback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3B082C6-8A99-4988-9B0A-5DE32604E4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73269" y="3177455"/>
                <a:ext cx="27828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ECE1755-077E-4FB9-A5B0-B3F2D29F15FE}"/>
                  </a:ext>
                </a:extLst>
              </p14:cNvPr>
              <p14:cNvContentPartPr/>
              <p14:nvPr/>
            </p14:nvContentPartPr>
            <p14:xfrm>
              <a:off x="4447269" y="56615"/>
              <a:ext cx="23760" cy="25488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ECE1755-077E-4FB9-A5B0-B3F2D29F15F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29629" y="20615"/>
                <a:ext cx="594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1D4AA53-1F65-43B5-8566-EF2C4F148322}"/>
                  </a:ext>
                </a:extLst>
              </p14:cNvPr>
              <p14:cNvContentPartPr/>
              <p14:nvPr/>
            </p14:nvContentPartPr>
            <p14:xfrm>
              <a:off x="4445109" y="100535"/>
              <a:ext cx="197640" cy="1947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1D4AA53-1F65-43B5-8566-EF2C4F1483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7109" y="64895"/>
                <a:ext cx="23328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87D2E468-1AF3-446C-9BCB-4541E57AC6C7}"/>
                  </a:ext>
                </a:extLst>
              </p14:cNvPr>
              <p14:cNvContentPartPr/>
              <p14:nvPr/>
            </p14:nvContentPartPr>
            <p14:xfrm>
              <a:off x="4720509" y="224735"/>
              <a:ext cx="14760" cy="163800"/>
            </p14:xfrm>
          </p:contentPart>
        </mc:Choice>
        <mc:Fallback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87D2E468-1AF3-446C-9BCB-4541E57AC6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02869" y="188735"/>
                <a:ext cx="504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65CD71E-A504-4715-9A43-422F4FC385CB}"/>
                  </a:ext>
                </a:extLst>
              </p14:cNvPr>
              <p14:cNvContentPartPr/>
              <p14:nvPr/>
            </p14:nvContentPartPr>
            <p14:xfrm>
              <a:off x="7752069" y="110615"/>
              <a:ext cx="20160" cy="2512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65CD71E-A504-4715-9A43-422F4FC385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4429" y="74615"/>
                <a:ext cx="5580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00E9B19-0E09-433D-90F8-03FE9248A13B}"/>
                  </a:ext>
                </a:extLst>
              </p14:cNvPr>
              <p14:cNvContentPartPr/>
              <p14:nvPr/>
            </p14:nvContentPartPr>
            <p14:xfrm>
              <a:off x="7804989" y="163175"/>
              <a:ext cx="174600" cy="19368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00E9B19-0E09-433D-90F8-03FE9248A1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786989" y="127535"/>
                <a:ext cx="2102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AEFCA2B2-9583-45A6-A44E-9776D129F1F7}"/>
                  </a:ext>
                </a:extLst>
              </p14:cNvPr>
              <p14:cNvContentPartPr/>
              <p14:nvPr/>
            </p14:nvContentPartPr>
            <p14:xfrm>
              <a:off x="8060229" y="262175"/>
              <a:ext cx="243000" cy="20448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AEFCA2B2-9583-45A6-A44E-9776D129F1F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42229" y="226175"/>
                <a:ext cx="2786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5D94238-8EDB-4ED3-847B-ACF0DCFB76A1}"/>
                  </a:ext>
                </a:extLst>
              </p14:cNvPr>
              <p14:cNvContentPartPr/>
              <p14:nvPr/>
            </p14:nvContentPartPr>
            <p14:xfrm>
              <a:off x="10913949" y="543335"/>
              <a:ext cx="30240" cy="2754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5D94238-8EDB-4ED3-847B-ACF0DCFB76A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95949" y="507695"/>
                <a:ext cx="65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39EC9FBC-0E50-46C6-8BC6-D82EA48625FB}"/>
                  </a:ext>
                </a:extLst>
              </p14:cNvPr>
              <p14:cNvContentPartPr/>
              <p14:nvPr/>
            </p14:nvContentPartPr>
            <p14:xfrm>
              <a:off x="10962189" y="581855"/>
              <a:ext cx="159840" cy="2476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39EC9FBC-0E50-46C6-8BC6-D82EA48625F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944549" y="546215"/>
                <a:ext cx="19548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24A236C-F2CE-4884-82DA-1203F6D6CD7F}"/>
                  </a:ext>
                </a:extLst>
              </p14:cNvPr>
              <p14:cNvContentPartPr/>
              <p14:nvPr/>
            </p14:nvContentPartPr>
            <p14:xfrm>
              <a:off x="11173149" y="764375"/>
              <a:ext cx="208440" cy="25596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24A236C-F2CE-4884-82DA-1203F6D6CD7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55509" y="728375"/>
                <a:ext cx="2440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4AC71E75-EFD0-47D5-A54D-13083910ED79}"/>
                  </a:ext>
                </a:extLst>
              </p14:cNvPr>
              <p14:cNvContentPartPr/>
              <p14:nvPr/>
            </p14:nvContentPartPr>
            <p14:xfrm>
              <a:off x="4172229" y="3867935"/>
              <a:ext cx="169920" cy="19008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4AC71E75-EFD0-47D5-A54D-13083910ED7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54589" y="3849935"/>
                <a:ext cx="2055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7DD2F85-9CB3-4A25-8D6C-9ED9F1FC4B94}"/>
                  </a:ext>
                </a:extLst>
              </p14:cNvPr>
              <p14:cNvContentPartPr/>
              <p14:nvPr/>
            </p14:nvContentPartPr>
            <p14:xfrm>
              <a:off x="5226309" y="3812495"/>
              <a:ext cx="226440" cy="10620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7DD2F85-9CB3-4A25-8D6C-9ED9F1FC4B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08309" y="3794855"/>
                <a:ext cx="2620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0962E8EE-536D-41AC-BFA4-41A53AFD11A7}"/>
                  </a:ext>
                </a:extLst>
              </p14:cNvPr>
              <p14:cNvContentPartPr/>
              <p14:nvPr/>
            </p14:nvContentPartPr>
            <p14:xfrm>
              <a:off x="9456309" y="3551135"/>
              <a:ext cx="1165680" cy="73620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0962E8EE-536D-41AC-BFA4-41A53AFD11A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38664" y="3533486"/>
                <a:ext cx="1201331" cy="771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E0ADFEEB-3CED-4A96-880E-65CDB8AC254E}"/>
                  </a:ext>
                </a:extLst>
              </p14:cNvPr>
              <p14:cNvContentPartPr/>
              <p14:nvPr/>
            </p14:nvContentPartPr>
            <p14:xfrm>
              <a:off x="6814269" y="3738335"/>
              <a:ext cx="1228320" cy="60912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E0ADFEEB-3CED-4A96-880E-65CDB8AC254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796274" y="3720346"/>
                <a:ext cx="1263950" cy="644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A5CFDB0E-6ACE-426B-9580-E01AA9F52071}"/>
                  </a:ext>
                </a:extLst>
              </p14:cNvPr>
              <p14:cNvContentPartPr/>
              <p14:nvPr/>
            </p14:nvContentPartPr>
            <p14:xfrm>
              <a:off x="2848869" y="5477135"/>
              <a:ext cx="544680" cy="262440"/>
            </p14:xfrm>
          </p:contentPart>
        </mc:Choice>
        <mc:Fallback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A5CFDB0E-6ACE-426B-9580-E01AA9F5207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831229" y="5459471"/>
                <a:ext cx="580320" cy="29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1964DBE5-5890-41CE-9749-6B77BEB97445}"/>
                  </a:ext>
                </a:extLst>
              </p14:cNvPr>
              <p14:cNvContentPartPr/>
              <p14:nvPr/>
            </p14:nvContentPartPr>
            <p14:xfrm>
              <a:off x="2583909" y="5516015"/>
              <a:ext cx="147240" cy="354240"/>
            </p14:xfrm>
          </p:contentPart>
        </mc:Choice>
        <mc:Fallback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1964DBE5-5890-41CE-9749-6B77BEB9744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66269" y="5498033"/>
                <a:ext cx="182880" cy="3898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ECA2987F-7423-42BE-952D-19C335B75A99}"/>
                  </a:ext>
                </a:extLst>
              </p14:cNvPr>
              <p14:cNvContentPartPr/>
              <p14:nvPr/>
            </p14:nvContentPartPr>
            <p14:xfrm>
              <a:off x="2700909" y="4677935"/>
              <a:ext cx="145440" cy="711000"/>
            </p14:xfrm>
          </p:contentPart>
        </mc:Choice>
        <mc:Fallback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ECA2987F-7423-42BE-952D-19C335B75A9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83269" y="4660286"/>
                <a:ext cx="181080" cy="746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4F86BD87-F24A-47E4-AF39-E87825622EF6}"/>
                  </a:ext>
                </a:extLst>
              </p14:cNvPr>
              <p14:cNvContentPartPr/>
              <p14:nvPr/>
            </p14:nvContentPartPr>
            <p14:xfrm>
              <a:off x="3050829" y="5972855"/>
              <a:ext cx="204120" cy="17028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4F86BD87-F24A-47E4-AF39-E87825622E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32797" y="5954855"/>
                <a:ext cx="239823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DE73DBC2-C5DC-4DFE-841C-C71BBB9BC74B}"/>
                  </a:ext>
                </a:extLst>
              </p14:cNvPr>
              <p14:cNvContentPartPr/>
              <p14:nvPr/>
            </p14:nvContentPartPr>
            <p14:xfrm>
              <a:off x="2660949" y="6058895"/>
              <a:ext cx="248760" cy="30240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DE73DBC2-C5DC-4DFE-841C-C71BBB9BC74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643283" y="6041255"/>
                <a:ext cx="284452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670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14:cNvPr>
              <p14:cNvContentPartPr/>
              <p14:nvPr/>
            </p14:nvContentPartPr>
            <p14:xfrm>
              <a:off x="2173848" y="82461"/>
              <a:ext cx="339480" cy="251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7FAEA87-5079-42A0-A2B1-5E6E592446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5848" y="64461"/>
                <a:ext cx="3751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14:cNvPr>
              <p14:cNvContentPartPr/>
              <p14:nvPr/>
            </p14:nvContentPartPr>
            <p14:xfrm>
              <a:off x="3240168" y="198741"/>
              <a:ext cx="452520" cy="395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9007AA7E-1913-473C-ACE3-0B46467B7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514" y="180725"/>
                <a:ext cx="488188" cy="4313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14:cNvPr>
              <p14:cNvContentPartPr/>
              <p14:nvPr/>
            </p14:nvContentPartPr>
            <p14:xfrm>
              <a:off x="2771088" y="18381"/>
              <a:ext cx="327240" cy="324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D0967D5-FCD0-4FBF-9D29-109D0D180A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53448" y="741"/>
                <a:ext cx="3628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14:cNvPr>
              <p14:cNvContentPartPr/>
              <p14:nvPr/>
            </p14:nvContentPartPr>
            <p14:xfrm>
              <a:off x="957768" y="127461"/>
              <a:ext cx="890640" cy="4100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4AA9192-7307-4A26-88AA-655E4FB131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28" y="109821"/>
                <a:ext cx="92628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14:cNvPr>
              <p14:cNvContentPartPr/>
              <p14:nvPr/>
            </p14:nvContentPartPr>
            <p14:xfrm>
              <a:off x="232368" y="108741"/>
              <a:ext cx="431640" cy="366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5D5FA5BB-5EB0-46EF-BE78-786106346A3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368" y="91101"/>
                <a:ext cx="46728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C4C9C18F-ABF4-42C9-8EE5-F6722E3BCB75}"/>
                  </a:ext>
                </a:extLst>
              </p14:cNvPr>
              <p14:cNvContentPartPr/>
              <p14:nvPr/>
            </p14:nvContentPartPr>
            <p14:xfrm>
              <a:off x="686688" y="1263621"/>
              <a:ext cx="730080" cy="583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C4C9C18F-ABF4-42C9-8EE5-F6722E3BCB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9048" y="1245621"/>
                <a:ext cx="7657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49C1ACD-B50A-4481-88B2-BCDBC05562C4}"/>
                  </a:ext>
                </a:extLst>
              </p14:cNvPr>
              <p14:cNvContentPartPr/>
              <p14:nvPr/>
            </p14:nvContentPartPr>
            <p14:xfrm>
              <a:off x="1474368" y="904701"/>
              <a:ext cx="42120" cy="84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49C1ACD-B50A-4481-88B2-BCDBC05562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56368" y="886701"/>
                <a:ext cx="77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ACEED076-EFF0-4D3B-AF75-8131214B0F3C}"/>
                  </a:ext>
                </a:extLst>
              </p14:cNvPr>
              <p14:cNvContentPartPr/>
              <p14:nvPr/>
            </p14:nvContentPartPr>
            <p14:xfrm>
              <a:off x="1535928" y="1075701"/>
              <a:ext cx="46080" cy="608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ACEED076-EFF0-4D3B-AF75-8131214B0F3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8288" y="1057701"/>
                <a:ext cx="8172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C23CAF24-C979-48BC-9E63-1ABE9FD5F11E}"/>
                  </a:ext>
                </a:extLst>
              </p14:cNvPr>
              <p14:cNvContentPartPr/>
              <p14:nvPr/>
            </p14:nvContentPartPr>
            <p14:xfrm>
              <a:off x="607488" y="852501"/>
              <a:ext cx="599400" cy="341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C23CAF24-C979-48BC-9E63-1ABE9FD5F1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9499" y="834861"/>
                <a:ext cx="635019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E53F6DDB-12D8-4F0C-9DAC-8C49E9346CD1}"/>
                  </a:ext>
                </a:extLst>
              </p14:cNvPr>
              <p14:cNvContentPartPr/>
              <p14:nvPr/>
            </p14:nvContentPartPr>
            <p14:xfrm>
              <a:off x="1740408" y="600861"/>
              <a:ext cx="9864720" cy="21805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E53F6DDB-12D8-4F0C-9DAC-8C49E9346CD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22408" y="583221"/>
                <a:ext cx="9900360" cy="22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42232845-EC43-4ED5-9D93-F2A0B12F2188}"/>
                  </a:ext>
                </a:extLst>
              </p14:cNvPr>
              <p14:cNvContentPartPr/>
              <p14:nvPr/>
            </p14:nvContentPartPr>
            <p14:xfrm>
              <a:off x="1493448" y="3374301"/>
              <a:ext cx="621000" cy="6426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42232845-EC43-4ED5-9D93-F2A0B12F21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5448" y="3356661"/>
                <a:ext cx="656640" cy="67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1EFDB6C4-0679-4A9F-802B-A896E915BEBF}"/>
                  </a:ext>
                </a:extLst>
              </p14:cNvPr>
              <p14:cNvContentPartPr/>
              <p14:nvPr/>
            </p14:nvContentPartPr>
            <p14:xfrm>
              <a:off x="1136688" y="5353581"/>
              <a:ext cx="798480" cy="51336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1EFDB6C4-0679-4A9F-802B-A896E915BE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8688" y="5335929"/>
                <a:ext cx="834120" cy="549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3D38775F-EE82-4E14-BDAE-9F1007E416F6}"/>
                  </a:ext>
                </a:extLst>
              </p14:cNvPr>
              <p14:cNvContentPartPr/>
              <p14:nvPr/>
            </p14:nvContentPartPr>
            <p14:xfrm>
              <a:off x="2539248" y="4017621"/>
              <a:ext cx="9369000" cy="202212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3D38775F-EE82-4E14-BDAE-9F1007E416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521248" y="3999621"/>
                <a:ext cx="9404640" cy="20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47A5159E-D7D0-44CA-B38F-C3C0C908CBC3}"/>
                  </a:ext>
                </a:extLst>
              </p14:cNvPr>
              <p14:cNvContentPartPr/>
              <p14:nvPr/>
            </p14:nvContentPartPr>
            <p14:xfrm>
              <a:off x="2297688" y="3179541"/>
              <a:ext cx="9422280" cy="7815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47A5159E-D7D0-44CA-B38F-C3C0C908CBC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80047" y="3161541"/>
                <a:ext cx="9457921" cy="81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69F119AA-9B8D-4AED-AF1E-9EAD41E64958}"/>
                  </a:ext>
                </a:extLst>
              </p14:cNvPr>
              <p14:cNvContentPartPr/>
              <p14:nvPr/>
            </p14:nvContentPartPr>
            <p14:xfrm>
              <a:off x="3060909" y="2718815"/>
              <a:ext cx="7326720" cy="124560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69F119AA-9B8D-4AED-AF1E-9EAD41E649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2909" y="2701175"/>
                <a:ext cx="7362360" cy="12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79D7E5FF-26D4-421B-8FAE-7AE8044C8382}"/>
                  </a:ext>
                </a:extLst>
              </p14:cNvPr>
              <p14:cNvContentPartPr/>
              <p14:nvPr/>
            </p14:nvContentPartPr>
            <p14:xfrm>
              <a:off x="440829" y="3692255"/>
              <a:ext cx="2313720" cy="1828800"/>
            </p14:xfrm>
          </p:contentPart>
        </mc:Choice>
        <mc:Fallback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79D7E5FF-26D4-421B-8FAE-7AE8044C83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189" y="3674615"/>
                <a:ext cx="2349360" cy="18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1D29FE4F-F4F1-4B98-8A06-F149400418F4}"/>
                  </a:ext>
                </a:extLst>
              </p14:cNvPr>
              <p14:cNvContentPartPr/>
              <p14:nvPr/>
            </p14:nvContentPartPr>
            <p14:xfrm>
              <a:off x="4406589" y="6338615"/>
              <a:ext cx="35640" cy="5256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1D29FE4F-F4F1-4B98-8A06-F149400418F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88949" y="6320975"/>
                <a:ext cx="7128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88173EFE-8097-4902-AF28-FEED8AC7B8C7}"/>
                  </a:ext>
                </a:extLst>
              </p14:cNvPr>
              <p14:cNvContentPartPr/>
              <p14:nvPr/>
            </p14:nvContentPartPr>
            <p14:xfrm>
              <a:off x="4429629" y="6458135"/>
              <a:ext cx="46800" cy="723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88173EFE-8097-4902-AF28-FEED8AC7B8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11629" y="6440495"/>
                <a:ext cx="8244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35F0617C-4DFA-4F89-B6E5-0F5A795155E2}"/>
                  </a:ext>
                </a:extLst>
              </p14:cNvPr>
              <p14:cNvContentPartPr/>
              <p14:nvPr/>
            </p14:nvContentPartPr>
            <p14:xfrm>
              <a:off x="2629629" y="6206135"/>
              <a:ext cx="1502640" cy="452880"/>
            </p14:xfrm>
          </p:contentPart>
        </mc:Choice>
        <mc:Fallback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35F0617C-4DFA-4F89-B6E5-0F5A795155E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11629" y="6188495"/>
                <a:ext cx="15382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CA2AF8A5-B673-44EA-AB07-BB3706E0705E}"/>
                  </a:ext>
                </a:extLst>
              </p14:cNvPr>
              <p14:cNvContentPartPr/>
              <p14:nvPr/>
            </p14:nvContentPartPr>
            <p14:xfrm>
              <a:off x="1323189" y="6243575"/>
              <a:ext cx="973440" cy="459720"/>
            </p14:xfrm>
          </p:contentPart>
        </mc:Choice>
        <mc:Fallback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CA2AF8A5-B673-44EA-AB07-BB3706E0705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05189" y="6225935"/>
                <a:ext cx="10090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C15B6B12-C802-428B-B2AA-32B77086337B}"/>
                  </a:ext>
                </a:extLst>
              </p14:cNvPr>
              <p14:cNvContentPartPr/>
              <p14:nvPr/>
            </p14:nvContentPartPr>
            <p14:xfrm>
              <a:off x="5250429" y="6102095"/>
              <a:ext cx="2254320" cy="40212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C15B6B12-C802-428B-B2AA-32B7708633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32429" y="6084455"/>
                <a:ext cx="22899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C78EE994-6B1E-4D44-814E-A21438B4C3D8}"/>
                  </a:ext>
                </a:extLst>
              </p14:cNvPr>
              <p14:cNvContentPartPr/>
              <p14:nvPr/>
            </p14:nvContentPartPr>
            <p14:xfrm>
              <a:off x="7733709" y="6280295"/>
              <a:ext cx="153720" cy="19440"/>
            </p14:xfrm>
          </p:contentPart>
        </mc:Choice>
        <mc:Fallback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C78EE994-6B1E-4D44-814E-A21438B4C3D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715709" y="6262295"/>
                <a:ext cx="18936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648F6A9E-C47F-47F4-AAD7-648B4685641A}"/>
                  </a:ext>
                </a:extLst>
              </p14:cNvPr>
              <p14:cNvContentPartPr/>
              <p14:nvPr/>
            </p14:nvContentPartPr>
            <p14:xfrm>
              <a:off x="7757469" y="6371735"/>
              <a:ext cx="155880" cy="5040"/>
            </p14:xfrm>
          </p:contentPart>
        </mc:Choice>
        <mc:Fallback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648F6A9E-C47F-47F4-AAD7-648B4685641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39829" y="6354095"/>
                <a:ext cx="19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31702116-A183-403A-8D7F-4B09216158D4}"/>
                  </a:ext>
                </a:extLst>
              </p14:cNvPr>
              <p14:cNvContentPartPr/>
              <p14:nvPr/>
            </p14:nvContentPartPr>
            <p14:xfrm>
              <a:off x="8195589" y="6225215"/>
              <a:ext cx="1025640" cy="39852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31702116-A183-403A-8D7F-4B09216158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177589" y="6207575"/>
                <a:ext cx="106128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28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68</Words>
  <Application>Microsoft Office PowerPoint</Application>
  <PresentationFormat>Ecran lat</PresentationFormat>
  <Paragraphs>21</Paragraphs>
  <Slides>34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165</cp:revision>
  <dcterms:created xsi:type="dcterms:W3CDTF">2020-09-24T15:20:51Z</dcterms:created>
  <dcterms:modified xsi:type="dcterms:W3CDTF">2021-11-16T15:53:26Z</dcterms:modified>
</cp:coreProperties>
</file>