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380" r:id="rId3"/>
    <p:sldId id="374" r:id="rId4"/>
    <p:sldId id="377" r:id="rId5"/>
    <p:sldId id="341" r:id="rId6"/>
    <p:sldId id="378" r:id="rId7"/>
    <p:sldId id="385" r:id="rId8"/>
    <p:sldId id="384" r:id="rId9"/>
    <p:sldId id="365" r:id="rId10"/>
    <p:sldId id="366" r:id="rId11"/>
    <p:sldId id="367" r:id="rId12"/>
    <p:sldId id="375" r:id="rId13"/>
    <p:sldId id="376" r:id="rId14"/>
    <p:sldId id="386" r:id="rId15"/>
    <p:sldId id="388" r:id="rId16"/>
    <p:sldId id="389" r:id="rId17"/>
    <p:sldId id="390" r:id="rId18"/>
    <p:sldId id="359" r:id="rId19"/>
    <p:sldId id="394" r:id="rId20"/>
    <p:sldId id="391" r:id="rId21"/>
    <p:sldId id="370" r:id="rId22"/>
    <p:sldId id="373" r:id="rId23"/>
    <p:sldId id="392" r:id="rId24"/>
    <p:sldId id="368" r:id="rId25"/>
    <p:sldId id="369" r:id="rId26"/>
    <p:sldId id="393" r:id="rId27"/>
    <p:sldId id="349" r:id="rId28"/>
    <p:sldId id="387" r:id="rId29"/>
    <p:sldId id="350" r:id="rId30"/>
    <p:sldId id="395" r:id="rId3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5" autoAdjust="0"/>
  </p:normalViewPr>
  <p:slideViewPr>
    <p:cSldViewPr>
      <p:cViewPr varScale="1">
        <p:scale>
          <a:sx n="63" d="100"/>
          <a:sy n="63" d="100"/>
        </p:scale>
        <p:origin x="6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26005 644,'1'0,"-1"0,0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27098 368,'-71'-12,"69"12,-1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27690 552,'-130'-21,"125"20,0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29111 302,'-11'18,"-4"12,0 2</inkml:trace>
  <inkml:trace contextRef="#ctx0" brushRef="#br0" timeOffset="2066.993">29124 828,'20'16,"16"5,13-2,9-5,6-8,-8-5</inkml:trace>
  <inkml:trace contextRef="#ctx0" brushRef="#br0" timeOffset="3194.518">29966 459,'-6'-1,"0"0,-1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31269 657,'-4'0,"-1"1,0-1,1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32203 486,'25'-5,"23"-1,22 3,15 4,8 3,2 3,-4 0,-11 1,-18 0,-28-1,-28-1,-14-2</inkml:trace>
  <inkml:trace contextRef="#ctx0" brushRef="#br0" timeOffset="-6316.147">19820 381,'-3'15,"-4"15,-4 11,-2 7,-4 5,0 2,-1-2,2-5,0-6,1-11,4-10</inkml:trace>
  <inkml:trace contextRef="#ctx0" brushRef="#br0" timeOffset="-5536.719">19464 341,'682'-13,"-658"12,-17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21425 328,'-21'-3,"-1"1,1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21912 657,'20'0,"20"0,15-2,13-1,9 0,4-1,0-1,-7 1,-12 1,-16 1</inkml:trace>
  <inkml:trace contextRef="#ctx0" brushRef="#br0" timeOffset="-4201.243">22334 394,'1'-1,"0"1,1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23452 381,'-5'18,"-3"14,-3 12,-1 7,-2 3,0 0,0-3,0-6,2-8,4-8,3-9</inkml:trace>
  <inkml:trace contextRef="#ctx0" brushRef="#br0" timeOffset="-3384.914">23122 262,'14'-7,"15"-4,14-2,13-2,11 2,7 1,2 2,2 3,-1 3,-5 2,-15 1</inkml:trace>
  <inkml:trace contextRef="#ctx0" brushRef="#br0" timeOffset="-2970.964">23701 697,'-11'16,"-4"11,-1 8,2 3,3-1,6-2,8-5,8-7,7-8,0-7</inkml:trace>
  <inkml:trace contextRef="#ctx0" brushRef="#br0" timeOffset="-2720.112">23728 433,'5'9,"7"8,3 0</inkml:trace>
  <inkml:trace contextRef="#ctx0" brushRef="#br0" timeOffset="-2469.783">24031 763,'-3'13,"1"9,-1 4,3 0,3 0,4-6,3-4,4-4,4-4,4-7,2-6,2-8,-4-2</inkml:trace>
  <inkml:trace contextRef="#ctx0" brushRef="#br0" timeOffset="-2188.534">24242 776,'7'-32,"-3"45,-4-7,-1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24846 749,'5'6,"1"6,2-1,0 1,0-1,1-4,2-2,1-2,3-2,1-3,2-1,1-3,-4 0</inkml:trace>
  <inkml:trace contextRef="#ctx0" brushRef="#br0" timeOffset="-1200.707">25097 683,'-8'12,"-18"64,3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23754 7475,'618'-17,"-269"0,223 20,-307 9,143-16,138-16,121-30,-501 47,490-20,-546 15,513-25,-199 28,601 6,-498 15,-249-3,-190-9,67 10,-32 20,-106-31</inkml:trace>
  <inkml:trace contextRef="#ctx0" brushRef="#br0" timeOffset="-52789.265">24610 8054,'0'526,"-21"-1027,20 488,4-79,-2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25860 8409,'-13'-3,"0"1,-1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26361 8686,'0'0</inkml:trace>
  <inkml:trace contextRef="#ctx0" brushRef="#br0" timeOffset="-51251.124">27269 8329,'-11'7,"-1"0,2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28571 8093,'23'73,"-12"-36,1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29927 8172,'-3'8,"1"0,0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31072 8343,'-3'2,"0"-1,0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31374 8488,'0'-295,"1"293,-1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31980 7987,'-2'9,"3"8,2 0</inkml:trace>
  <inkml:trace contextRef="#ctx0" brushRef="#br0" timeOffset="-48423.36">32151 8422,'20'-6,"0"0,-1-2,0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30992 7290,'256'18,"1236"17,-1354-35,-115-1,53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26834 9409,'5'22,"3"22,3 18,1 16,4 16,1 9,0 5,-3 3,-2-3,-2-5,-4-10,-2-21</inkml:trace>
  <inkml:trace contextRef="#ctx0" brushRef="#br0" timeOffset="-44334.573">26860 9501,'7'9,"6"10,9 5,8 4,9 2,6-3,5-5,1-7,-3-6,-4-4,-7-3,-10-2</inkml:trace>
  <inkml:trace contextRef="#ctx0" brushRef="#br0" timeOffset="-44085.161">27084 9646,'-14'4,"-6"4,1 3,2 2,10-1,9-6,6-3</inkml:trace>
  <inkml:trace contextRef="#ctx0" brushRef="#br0" timeOffset="-43855.26">27335 9422,'2'-5,"1"4,-1 10,-2 18,-5 21,-8 24,-5 21,-4 17,0 11,3 4,5-1,9-8,10-13,5-23</inkml:trace>
  <inkml:trace contextRef="#ctx0" brushRef="#br0" timeOffset="-43118.232">26703 10344,'9'13,"11"16,12 12,12 8,9 4,7 3,2-3,2-4,-3-7,-12-11</inkml:trace>
  <inkml:trace contextRef="#ctx0" brushRef="#br0" timeOffset="-42867.903">27506 10462,'11'-24,"10"-20,7-9,2-2,-1 6,-8 13,-15 22,-16 25,-16 24,-13 21,-8 19,-3 13,-2 7,1 1,9-17</inkml:trace>
  <inkml:trace contextRef="#ctx0" brushRef="#br0" timeOffset="-41851.574">23491 10870,'1362'31,"201"28,416-43,159-16,-2052 2,-61 1</inkml:trace>
  <inkml:trace contextRef="#ctx0" brushRef="#br0" timeOffset="-37338.516">24939 11528,'-20'80,"-3"-1,-4-1,-28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25400 11870,'196'-246,"-176"220,-1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26847 11739,'-21'-6,"1"1,-1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28176 11752,'-9'-4,"0"1,0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28400 11568,'10'6,"1"-1,-1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28480 11975,'7'-10,"1"-1,0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29059 11541,'-5'11,"8"6,3 1</inkml:trace>
  <inkml:trace contextRef="#ctx0" brushRef="#br0" timeOffset="-34451.66">29598 11646,'-19'-3,"0"1,0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29966 11936,'2'-5,"0"0,0-1,0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25571 12949,'-25'-2,"-1"0,1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26031 12594,'51'20,"-2"2,0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27531 13068,'1'-4,"-1"1,1-1,-1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29243 12607,'0'18,"9"10,9 5,2-3</inkml:trace>
  <inkml:trace contextRef="#ctx0" brushRef="#br0" timeOffset="-30083.669">29940 12962,'-17'-6,"0"0,-1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30585 12554,'-16'0,"-9"3,-5 2,-3 7,6 9,6 7,10 8,11 5,5-6</inkml:trace>
  <inkml:trace contextRef="#ctx0" brushRef="#br0" timeOffset="-29590.47">30690 13186,'13'14,"10"8,9 3,8 0,7-5,6-6,3-5,-1-8,-6-10,-11-2</inkml:trace>
  <inkml:trace contextRef="#ctx0" brushRef="#br0" timeOffset="-28772.116">23570 10989,'1'984,"15"-723,11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23847 13765,'338'42,"34"4,345-2,1074-42,-652 36,1008-39,-1307-31,-486 13,110-9,-472 28,-2 0</inkml:trace>
  <inkml:trace contextRef="#ctx0" brushRef="#br0" timeOffset="-26333.162">30479 10909,'682'30,"183"34,-842-63,8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19332 3053,'0'-9,"0"22,-25 589,43-86,-16-458,-2 0,-3 0,-2-1,-2 0,-5 6,8-47</inkml:trace>
  <inkml:trace contextRef="#ctx0" brushRef="#br0" timeOffset="-68299.644">19359 2960,'2'-2,"-1"0,1-1,0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20451 3856,'1138'-42,"-588"18,34 24,-479 5,0 4,-1 6,0 3,-16 0,-84-15,-10-3</inkml:trace>
  <inkml:trace contextRef="#ctx0" brushRef="#br0" timeOffset="-66271.484">23255 3066,'48'328,"66"556,-89-703,-9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23281 2973,'594'31,"363"-6,548 38,263 26,-650-72,5-18,-1046-4,-67 2</inkml:trace>
  <inkml:trace contextRef="#ctx0" brushRef="#br0" timeOffset="-64350.351">25216 3605,'0'18,"0"15,0 10,0 8,0 5,0 3,0 1,0-5,-3-6,0-7,-2-11,0-10</inkml:trace>
  <inkml:trace contextRef="#ctx0" brushRef="#br0" timeOffset="-64097.034">25163 3671,'7'15,"8"13,11 10,8 7,7 3,6 1,1-5,-3-5,-5-6,-4-10,-6-8,-9-6</inkml:trace>
  <inkml:trace contextRef="#ctx0" brushRef="#br0" timeOffset="-63886.595">25597 3605,'-5'13,"-1"14,1 11,0 10,2 11,1 6,1 1,-2-2,0-4,1-9,0-8,-2-10,0-9</inkml:trace>
  <inkml:trace contextRef="#ctx0" brushRef="#br0" timeOffset="-63286.68">25768 3710,'0'532,"10"-711,-5-179,-5 342,-1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27426 3684,'-6'17,"-21"52,3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28413 4027,'-7'-4,"1"1,-1-1,0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29479 4053,'-15'0,"-13"0,-5 2,-4 3,-1 3,3 5,4 4,6 6,6 4,12 1,15 1,21 0,17-3,18-3,13-6,12-6,4-5,-14-3</inkml:trace>
  <inkml:trace contextRef="#ctx0" brushRef="#br0" timeOffset="-61118.134">30256 4145,'-43'-6,"0"2,-1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30756 4131,'-16'-3,"-1"1,1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30177 3237,'1333'-8,"-1249"6,5-3,1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26466 5382,'2'18,"3"17,5 13,6 15,2 12,2 9,0 6,0 6,-3 1,-3 1,-5-1,-3-6,-3-18</inkml:trace>
  <inkml:trace contextRef="#ctx0" brushRef="#br0" timeOffset="-57321.751">26505 5500,'4'7,"9"6,11 6,12 4,11 0,10-1,1-2,-3-3,-6-4,-6-4,-11-3</inkml:trace>
  <inkml:trace contextRef="#ctx0" brushRef="#br0" timeOffset="-56872.953">26992 5540,'-23'11,"0"2,1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26492 6382,'2'22,"2"0,0 0,1-1,2 0,0 0,1 0,1-1,10 17,4 6,2-1,1-1,2-1,2-1,2-2,1-1,2-2,1-1,31 21,-6-18,-39-28</inkml:trace>
  <inkml:trace contextRef="#ctx0" brushRef="#br0" timeOffset="-55635.28">27400 6448,'7'-13,"4"-8,3-1,-2 0,-2 7,-5 7,-8 15,-10 16,-10 19,-10 18,-8 15,-6 12,-4 7,2 2,5-1,5-6,10-18</inkml:trace>
  <inkml:trace contextRef="#ctx0" brushRef="#br0" timeOffset="-10816.766">15977 3355,'134'12,"418"2,45 1,-169 10,21-26,104-38,-397 27,30-3,5-23,-195 37,-7 1</inkml:trace>
  <inkml:trace contextRef="#ctx0" brushRef="#br0" timeOffset="-9000.096">16055 3315,'-231'-7,"-178"0,257 8,-593-1,541 13,187-7,15-3</inkml:trace>
  <inkml:trace contextRef="#ctx0" brushRef="#br0" timeOffset="-8655.798">15055 2316,'-2'11,"-1"13,-2 11,-3 10,-1 10,-3 6,0 4,-1 0,-1-7,0-6,3-10,1-10,2-10</inkml:trace>
  <inkml:trace contextRef="#ctx0" brushRef="#br0" timeOffset="-7822.227">14582 2316,'267'-29,"239"-8,-400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16332 2183,'-20'1,"0"0,0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19148 4421,'-211'-17,"36"2,-673-33,603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16885 5079,'0'1,"1"-1,-1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14529 5223,'21'9,"1"-2,0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14884 5460,'20'-4,"23"-6,19-6,15-5,10-3,1-2,-14 4</inkml:trace>
  <inkml:trace contextRef="#ctx0" brushRef="#br0" timeOffset="15027.802">15556 5250,'11'16,"13"11,11 9,8 4,4 2,1 1,-1 0,-5-1,-6-3,-8-1,-6-6,-7-5,-6-7</inkml:trace>
  <inkml:trace contextRef="#ctx0" brushRef="#br0" timeOffset="15196.901">15990 5263,'-18'-2,"-17"10,-14 18,-12 19,-9 21,-8 16,-4 13,-3 3,15-15</inkml:trace>
  <inkml:trace contextRef="#ctx0" brushRef="#br0" timeOffset="16061.101">15740 4526,'-23'-23,"-1"1,-1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11081 3304,'105'-1,"266"8,192 0,-346-9,1194 2,-982 27,201-27,-630 0,0 0,0 0,0 0,0 0,0 0,0-1,0 1,-1 0,1 0,0 0,0 0,0 0,0-1,0 1,0 0,0 0,1 0,-1 0,-12-3</inkml:trace>
  <inkml:trace contextRef="#ctx0" brushRef="#br0" timeOffset="26246.303">12081 3342,'-8'2,"1"1,-1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13357 8198,'-4'35,"0"0,3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13357 8329,'0'-69,"-2"1,4-1,2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14397 8329,'7'37,"-1"0,-1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19">15239 8830,'20'17,"-7"1,-6-16,0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15898 8672,'-7'-6,"-1"0,0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16372 8462,'6'13,"3"5</inkml:trace>
  <inkml:trace contextRef="#ctx0" brushRef="#br0" timeOffset="35550.044">16938 8672,'-16'-7,"-9"-2,-6 1,-1 3,0 8,1 7,1 11,6 9,7 6,8 1,13-1,15-2,14-7,14-8,12-7,7-11,-7-4</inkml:trace>
  <inkml:trace contextRef="#ctx0" brushRef="#br0" timeOffset="35781.937">17293 8738,'-2'3,"-1"0,1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17595 8329,'-18'3,"-10"4,-5 7,1 6,3 6,8 4,6 4,8 0,6-4</inkml:trace>
  <inkml:trace contextRef="#ctx0" brushRef="#br0" timeOffset="36278.132">17635 8817,'18'13,"12"7,9 0,5-3,5-5,1-4,-4-8,-5-7,-10-1</inkml:trace>
  <inkml:trace contextRef="#ctx0" brushRef="#br0" timeOffset="37799.104">19030 8646,'-7'-4,"0"0,0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17872 7869,'85'-10,"507"16,685-2,-997-14,-281 10,1 0,0 1,0-1,0 0,1 0,-1 0,0 1,0-1,0 0,-17 2</inkml:trace>
  <inkml:trace contextRef="#ctx0" brushRef="#br0" timeOffset="40147.584">14857 9909,'-7'-2,"-1"0,0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16135 9712,'15'2,"24"1,25 0,23-1,23 0,10-1,0 2,-20 0</inkml:trace>
  <inkml:trace contextRef="#ctx0" brushRef="#br0" timeOffset="41027.289">16951 10225,'12'-15,"-1"0,0-1,-1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18096 10146,'19'-37,"-2"0,-2-2,-1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19188 10159,'-5'-2,"-1"-1</inkml:trace>
  <inkml:trace contextRef="#ctx0" brushRef="#br0" timeOffset="44160.436">13765 11739,'18'614,"11"-333,-16-210,-12-71,1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19964 7869,'489'2,"-470"-1,-5-1,0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20490 8857,'15'5,"0"-1,0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24255 4619,'-60'260,"52"-238,8-22,0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24689 4644,'-24'85,"14"-59,3-8,1-1,1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">24637 4750,'20'2,"15"1,14 0,7-1,3 0,0-1,-5-3,-12-1</inkml:trace>
  <inkml:trace contextRef="#ctx0" brushRef="#br0" timeOffset="55014.068">24715 4500,'585'74,"-519"-63,-66-11,0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89">24202 4158,'148'35,"124"11,-183-32,36 6,419 53,-576-67,13-2</inkml:trace>
  <inkml:trace contextRef="#ctx0" brushRef="#br0" timeOffset="57044.21">21833 6132,'21'5,"44"20,-1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20596 10304,'52'5,"0"-2,0-3,0-2,39-7,-32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24070 9303,'-8'0,"0"1,0-1,0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23847 8698,'-7'46,"2"1,2-1,3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24267 8724,'0'9,"0"8,3 5,0 3,2 4,0 2,0 3,-2-1,-1-4,0-1,-2-4,3-6,-1-8,1-6</inkml:trace>
  <inkml:trace contextRef="#ctx0" brushRef="#br0" timeOffset="61699.028">24280 8659,'25'14,"0"1,-1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23834 8435,'4'0,"9"0,10 0,13 2,14 1,9 0,6 0,-1-2,-5 1,-8-2,-10 0,-13 3,-13-1,-13 1,-7-1</inkml:trace>
  <inkml:trace contextRef="#ctx0" brushRef="#br0" timeOffset="63230.937">22334 9922,'-1'0,"1"0,0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11884 5816,'18'38,"37"93,-8-16,5-1,18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16292 12554,'2'1,"0"0,-1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12949 14357,'-3'-4,"-1"-1,-1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17950 12502,'16'-31,"-16"31,0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13055 15345,'-43'28,"-1"-2,-1-2,-19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4882 10344,'23'321,"-3"-87,-13 77,-33 287,-69 309,66-668,-18 270,22 1,23 27,19 536,-17-1005</inkml:trace>
  <inkml:trace contextRef="#ctx0" brushRef="#br0" timeOffset="84281.415">5369 11198,'0'1,"0"-1,0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6013 11659,'-7'8,"0"-1,1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6541 11593,'-5'-3,"0"0,-1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6896 11317,'-2'16,"5"9,12 8,14 2,3-5</inkml:trace>
  <inkml:trace contextRef="#ctx0" brushRef="#br0" timeOffset="85831.127">7528 11659,'-8'-6,"0"1,-1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7737 11777,'-3'13,"1"-10,0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8014 11160,'-16'4,"-9"9,-5 8,0 8,5 5,7 4,7-5</inkml:trace>
  <inkml:trace contextRef="#ctx0" brushRef="#br0" timeOffset="86549.672">8185 11870,'16'11,"14"4,8-1,10-2,5-7,2-2,-8-3</inkml:trace>
  <inkml:trace contextRef="#ctx0" brushRef="#br0" timeOffset="87330.925">7158 12686,'-5'-5,"-1"0,-1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5632 13884,'-8'-5,"0"1,-1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6224 13541,'18'7,"22"2,24 0,21-5,14-2,8-1,0-2,-19 0</inkml:trace>
  <inkml:trace contextRef="#ctx0" brushRef="#br0" timeOffset="89072.309">7054 13858,'0'2,"-5"28,2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7686 13634,'-17'1,"0"1,1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8303 13936,'-13'-14,"-2"0,0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4764 15647,'52'8,"1"-3,0-3,38-3,-32 1,1035 24,-326-27,634 22,-702 6,158 16,-513-42,-326 1</inkml:trace>
  <inkml:trace contextRef="#ctx0" brushRef="#br0" timeOffset="95694.231">5014 10581,'-26'-24,"1"-1,1-1,1-1,2-1,1-1,1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11318 14410,'-11'-7,"-7"-2,-3-1,-6 0,-5 2,-3 3,-6 1,-3 3,-5 0,1 1,-2 0,2 1,2-1,9 1</inkml:trace>
  <inkml:trace contextRef="#ctx0" brushRef="#br0" timeOffset="97466.739">11160 15449,'-3'-6,"-2"-3,-3 1,-4 1,-6 2,-7 4,-12 5,-14 3,1 1</inkml:trace>
  <inkml:trace contextRef="#ctx0" brushRef="#br0" timeOffset="106093.533">6725 8396,'-8'-54,"2"79,27 819,-5-492,0 178,-21-493,2-35</inkml:trace>
  <inkml:trace contextRef="#ctx0" brushRef="#br0" timeOffset="108097.767">7382 8211,'25'532,"-11"-335,-12-153,10 165,8-1,46 198,-17-203,-41-158</inkml:trace>
  <inkml:trace contextRef="#ctx0" brushRef="#br0" timeOffset="109063.198">6738 8857,'-310'368,"277"-333,92-115,-3-3,-5-3,20-46,-69 127,-2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7291 8764,'-17'44,"-3"-1,0-1,-3-1,-2-1,-1-1,-12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5343 4118,'17'248,"2"756,-9-803,36 457,12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5434 4710,'-24'-120,"0"25,4-234,-6 214,17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6119 4606,'22'324,"-14"-187,-1-121,0-25,3-27,3-59,-4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6751 4684,'-2'54,"3"0,2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7172 4619,'5'13,"5"11,8 14,8 8,8 5,8 4,5-2,4-2,0-4,-5-5,-5-7,-8-8,-6-8,-9-8</inkml:trace>
  <inkml:trace contextRef="#ctx0" brushRef="#br0" timeOffset="117410.795">7528 4671,'-21'20,"-14"23,-14 21,-9 20,-11 19,-13 15,7-11</inkml:trace>
  <inkml:trace contextRef="#ctx0" brushRef="#br0" timeOffset="118227.173">6554 5566,'-63'410,"63"-407,-1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6949 5566,'-3'4,"0"7,0 7,1 6,0 3,1-4</inkml:trace>
  <inkml:trace contextRef="#ctx0" brushRef="#br0" timeOffset="118649.041">7014 6040,'-2'16,"-1"7,0 2,3-3,2-6</inkml:trace>
  <inkml:trace contextRef="#ctx0" brushRef="#br0" timeOffset="119129.265">7264 5855,'31'-288,"-27"268,1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7751 6250,'0'0</inkml:trace>
  <inkml:trace contextRef="#ctx0" brushRef="#br0" timeOffset="-175852.189">8185 5540,'422'0</inkml:trace>
  <inkml:trace contextRef="#ctx0" brushRef="#br0" timeOffset="126861.267">3658 4368,'76'8,"0"-2,0-4,72-8,-120 5,-28 1,806-23,-699 24,-102-3,-6-1</inkml:trace>
  <inkml:trace contextRef="#ctx0" brushRef="#br0" timeOffset="127162.459">4198 4131,'22'11,"19"9,13 4,7 4,0 1,-7 0,-9 0,-13 1,-15 3,-18 4,-18 5,-19 2,-15 3,-7-3,-2-3,9-10</inkml:trace>
  <inkml:trace contextRef="#ctx0" brushRef="#br0" timeOffset="127733.961">3579 3263,'-2'15,"-1"15,0 11,1 5,0 4,1-3,1-1,0-8,0-7,0-9</inkml:trace>
  <inkml:trace contextRef="#ctx0" brushRef="#br0" timeOffset="127968.339">3342 3144,'0'-2,"7"-1,13-2,17-2,18-5,17-3,12 2,1 3,-8 3,-16 3</inkml:trace>
  <inkml:trace contextRef="#ctx0" brushRef="#br0" timeOffset="128698.383">3908 3395,'-18'64,"-14"50,28-157,5-35,3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4422 3368,'14'-174,"-3"116,-3 54,-5 22,26 308,-23-269</inkml:trace>
  <inkml:trace contextRef="#ctx0" brushRef="#br0" timeOffset="130213.021">3579 5658,'57'7,"0"-3,1-2,-1-3,1-3,-1-1,16-7,-54 10,186-26,77-9,102 6,-201 29,-200 0</inkml:trace>
  <inkml:trace contextRef="#ctx0" brushRef="#br0" timeOffset="130514.215">4316 5329,'0'4,"-1"0,1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3829 4895,'0'-7,"0"3,0 6,0 9,0 10,0 8,0 6,-2 3,-4 2,1-1,0-2,1-7,1-4,0-9,-1-10,1-11,1-5</inkml:trace>
  <inkml:trace contextRef="#ctx0" brushRef="#br0" timeOffset="131692.037">3645 4881,'-1'0,"0"-1,0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4566 4803,'3'-1,"13"-4,0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3672 6816,'24'2,"24"1,25-2,23-6,23-7,16-5,9-5,3 0,-6 0,-9 5,-14 3,-17 4,-20 3,-21 3,-18 3,-22 1,-13 0</inkml:trace>
  <inkml:trace contextRef="#ctx0" brushRef="#br0" timeOffset="132966.57">4724 6395,'2'18,"8"11,9 1,12 0,9-5,10-3,6-2,-2 1,-4 1,-8 4,-13 3,-14 5,-17 2,-17 3,-19 0,-18-1,0-8</inkml:trace>
  <inkml:trace contextRef="#ctx0" brushRef="#br0" timeOffset="133431.332">4014 6159,'0'17,"0"14,0 5,0 1,0-3,0-6,0-11,-3-12,0-10,-2-12,0-5,-2-3,1 1,1 1,1 6</inkml:trace>
  <inkml:trace contextRef="#ctx0" brushRef="#br0" timeOffset="134233.845">3750 6079,'2'0,"142"1,0-7,63-14,-192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4830 5908,'162'-25,"-160"25,-1-1,0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0 1276,'14'280,"26"480,5-211,66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617 1855,'-1'65,"-3"1,-2-1,-4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49">999 1775,'-27'69,"2"0,3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815 2012,'16'-2,"14"-3,10-3,11-2,9-2,6-3,1-2,-12 3</inkml:trace>
  <inkml:trace contextRef="#ctx0" brushRef="#br0" timeOffset="141995.435">1329 1737,'2'-3,"1"1,0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1210 2039,'317'-94,"-288"87,17-5,1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1710 2105,'15'-3,"18"-2,17-5,17-5,10-3,3-1,-12 4</inkml:trace>
  <inkml:trace contextRef="#ctx0" brushRef="#br0" timeOffset="143217.279">987 2973,'0'16,"0"14,0 11,-3 5,0 1,1-2,-1-7,2-15,0-11</inkml:trace>
  <inkml:trace contextRef="#ctx0" brushRef="#br0" timeOffset="143487.08">894 2815,'5'15,"0"-1,2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1407 2895,'-11'17,"-8"16,-3 11,-1 4,5 3,6 0,9-2,11-5,13-6,12-7,9-8,7-9,4-8,-1-10,-4-9,-11-3</inkml:trace>
  <inkml:trace contextRef="#ctx0" brushRef="#br0" timeOffset="143897.977">1394 3197,'18'0,"17"-2,12-6,6-5,4-5,-2-5,-10 3</inkml:trace>
  <inkml:trace contextRef="#ctx0" brushRef="#br0" timeOffset="144148.307">1276 2855,'18'-7,"21"-4,21-5,16-4,15-1,2 1,-14 3</inkml:trace>
  <inkml:trace contextRef="#ctx0" brushRef="#br0" timeOffset="144546.387">1012 4027,'3'15,"0"17,0 12,-1 9,0 5,-1-1,0-3,-3-7,-2-8,-1-10,0-8</inkml:trace>
  <inkml:trace contextRef="#ctx0" brushRef="#br0" timeOffset="144793.191">802 3960,'12'0,"11"0,15 0,13-2,11-3,8-3,1-3,-1-1,-6 0,-10 0,-12 4,-12 2</inkml:trace>
  <inkml:trace contextRef="#ctx0" brushRef="#br0" timeOffset="145093.387">1553 4065,'0'14,"0"11,-3 9,0 10,0 4,1 3,0 0,1-1,0-5,1-6,0-9</inkml:trace>
  <inkml:trace contextRef="#ctx0" brushRef="#br0" timeOffset="145693.292">1789 4053,'1'311,"1"-296,13-43,-6-17,-2-1,-1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2105 3907,'0'16,"0"14,0 13,0 10,2 8,1 5,0-1,0-2,1-5,0-5,1-10,1-12</inkml:trace>
  <inkml:trace contextRef="#ctx0" brushRef="#br0" timeOffset="146086.167">2341 4040,'0'20,"-2"15,-1 10,-2 4,0 2,-1-1,-1-3,3-5,0-7,2-7,1-9</inkml:trace>
  <inkml:trace contextRef="#ctx0" brushRef="#br0" timeOffset="146347.502">2276 3921,'13'-11,"17"-6,10 0,12 2,2 7,-1 9,-5 8,-10 10,-13 9,-14 5,-18 7,-19 5,-17 4,-14 0,-6-3,8-10</inkml:trace>
  <inkml:trace contextRef="#ctx0" brushRef="#br0" timeOffset="147278.067">3066 4435,'2'0,"3"0,8 0,12 0,13 0,15-3,14-2,18-3,11-3,10-1,7-1,-1 0,-5 1,-7 2,-15 1,-21 3</inkml:trace>
  <inkml:trace contextRef="#ctx0" brushRef="#br0" timeOffset="148496.487">3184 5645,'-2'0,"-3"0,1 0,4 0,4 0,4 0,5 0,4 0,5 0,6 0,9 0,10 0,14 0,11-2,12-1,7 0,0 0,-16 2</inkml:trace>
  <inkml:trace contextRef="#ctx0" brushRef="#br0" timeOffset="149565.259">3040 6816,'2'0,"3"0,3 0,5 0,6 0,7-2,10-1,13-2,13-2,15-1,13 2,13 1,3 2,-2 4,-19 2</inkml:trace>
  <inkml:trace contextRef="#ctx0" brushRef="#br0" timeOffset="152360.87">1566 8593,'0'-19,"0"27,0 38,30 486,27 18,-54-517,76 707,-70-635</inkml:trace>
  <inkml:trace contextRef="#ctx0" brushRef="#br0" timeOffset="153209.135">1578 8961,'-185'319,"138"-233,88-158,-8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381 10962,'18'479,"50"236,-60-635,41 346,-49-394,-6-22,-2-14</inkml:trace>
  <inkml:trace contextRef="#ctx0" brushRef="#br0" timeOffset="154778.482">302 11304,'-8'-22,"2"0,0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1052 11370,'-5'0,"0"1,-1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1631 11265,'-10'-1,"0"0,0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2290 11331,'-199'-36,"182"35,0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2869 11422,'-3'3,"0"0</inkml:trace>
  <inkml:trace contextRef="#ctx0" brushRef="#br0" timeOffset="157161.777">499 12686,'162'-28,"64"-6,1 10,36 10,-243 12,1560-42,-1190 33,-349 11,-53 13,-62 45,59-47</inkml:trace>
  <inkml:trace contextRef="#ctx0" brushRef="#br0" timeOffset="157762.171">3277 10699,'0'-2,"0"3,0 13,2 20,3 24,3 30,0 25,1 28,-1 22,-2 11,0 4,2-9,3-15,3-20,3-24,3-25,3-21,-3-22</inkml:trace>
  <inkml:trace contextRef="#ctx0" brushRef="#br0" timeOffset="158728.97">1118 12633,'10'259,"15"31,-11-142,-11-101,1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1842 13133,'-2'7,"-1"9,0 10,1 13,0 10,1 8,3 8,1 7,2 4,2 2,1 0,0-5,-1-6,-1-10,-2-10,-2-13</inkml:trace>
  <inkml:trace contextRef="#ctx0" brushRef="#br0" timeOffset="159294.46">2052 13226,'-2'9,"-1"12,0 11,1 11,0 11,1 8,1 5,2 3,1-3,-1-2,3-9,0-9,-1-14,-1-19,-1-10</inkml:trace>
  <inkml:trace contextRef="#ctx0" brushRef="#br0" timeOffset="159997.63">2000 13292,'-31'-95,"31"93,1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2618 13055,'0'2,"0"8,0 8,0 11,0 13,0 11,0 12,0 9,0 4,0 1,2-2,4-5,2-8,0-11,-1-14</inkml:trace>
  <inkml:trace contextRef="#ctx0" brushRef="#br0" timeOffset="161010.433">2618 13450,'436'-27,"-424"27,-10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1566 8382,'-12'14,"-2"19,-3 30,0 34,3 2</inkml:trace>
  <inkml:trace contextRef="#ctx0" brushRef="#br1" timeOffset="188099.502">7488 9541,'-2'0,"1"0,-1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6725 9620,'-474'25,"-300"18,366-32,200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7330 9093,'-5'39,"4"-36,0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16648 16989,'56'12,"287"-23,443 35,26-62,-135 15,-652 22,-18 3,-17 2,-8 1</inkml:trace>
  <inkml:trace contextRef="#ctx0" brushRef="#br1" timeOffset="201110.755">15476 17714,'211'-29,"-115"23,1 5,0 3,10 6,122 3,578-34,-337 32,176-3,-529-11,863-21,-823 27,-141 3,-19 1,-24 5,6-6</inkml:trace>
  <inkml:trace contextRef="#ctx0" brushRef="#br1" timeOffset="201845.79">17306 16780,'-1'0,"0"0,-1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17793 17384,'-8'-6,"23"3,155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19425 15265,'1'-18,"-6"22,-6 52,2-1,3 2,2-1,2 23,2-72,3 188,17 101,1 4,-23 214,-4-153,33-84,-8-129,-15-78,-4 0,-5 46,-1 20,15 143,-18-178,9-118</inkml:trace>
  <inkml:trace contextRef="#ctx0" brushRef="#br1" timeOffset="204699.015">19517 15963,'-14'-36,"1"0,1-1,3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19911 15134,'12'277,"-21"-21,9-254,0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20543 15608,'-52'38,"51"-37,0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21096 15436,'-6'-4,"1"0,-1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21504 15174,'0'18,"9"8,12 1,2-2</inkml:trace>
  <inkml:trace contextRef="#ctx0" brushRef="#br1" timeOffset="207298.837">21977 15411,'-10'0,"-1"1,0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22623 14963,'-16'0,"-9"4,-5 9,2 8,6 6,7 4,11 4,5-4</inkml:trace>
  <inkml:trace contextRef="#ctx0" brushRef="#br1" timeOffset="207712.688">22833 15529,'18'13,"12"5,7 1,4-2,4-7,-1-7,-2-6,-5-7,-7-2</inkml:trace>
  <inkml:trace contextRef="#ctx0" brushRef="#br1" timeOffset="208362.918">20832 14713,'22'-11,"183"8,1352-23,-1446 26,-81 0</inkml:trace>
  <inkml:trace contextRef="#ctx0" brushRef="#br1" timeOffset="210449.819">20267 16371,'-11'45,"9"-58,2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21517 16174,'15'0,"20"0,18 0,19-3,15-2,8 0,-1 0,-16 1</inkml:trace>
  <inkml:trace contextRef="#ctx0" brushRef="#br1" timeOffset="211747.014">22175 16647,'13'-257,"-30"117,12 133,7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20122 17016,'-11'48,"-4"36,3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20557 17173,'-7'-13,"-4"-9,-3-5,1-1,3 10,3 11,5 17,5 17,2 16,0 11,0 8,-4 5,-4 2,-4-2,-3-8,0-9,2-14</inkml:trace>
  <inkml:trace contextRef="#ctx0" brushRef="#br1" timeOffset="213763.849">20832 17213,'-9'15,"1"0,1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20490 16976,'-4'9,"-2"12,0 14,2 14,3 12,2-4</inkml:trace>
  <inkml:trace contextRef="#ctx0" brushRef="#br1" timeOffset="-213701.241">21544 17306,'13'4,"12"2,7 0,6-2,3-3,-2-2,-2-1,-5 1,-6-1,-8-1,-7-3,-4 0</inkml:trace>
  <inkml:trace contextRef="#ctx0" brushRef="#br1" timeOffset="-213449.911">21767 17135,'-11'15,"-4"13,1 9,3 9,3 4,3 4,4 0,5 1,4-2,1-11</inkml:trace>
  <inkml:trace contextRef="#ctx0" brushRef="#br1" timeOffset="-213212.548">22281 17082,'0'18,"2"15,1 10,2 10,2 4,1 2,0-3,0-4,-3-6,-1-9,-1-11</inkml:trace>
  <inkml:trace contextRef="#ctx0" brushRef="#br1" timeOffset="-212881.953">22228 17055,'3'-122,"-2"119,-1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22754 16976,'120'11,"-90"-11,-1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22794 17293,'22'0,"21"-3,22-2,16-1,11-1,3-2,-5 0,-14 3,-20 1</inkml:trace>
  <inkml:trace contextRef="#ctx0" brushRef="#br1" timeOffset="-210737.156">19398 18398,'124'-5,"-1"-6,64-16,-136 19,128-12,48 6,101-9,431-41,213 16,-659 29,263-7,-136 11,7-3,-325 12,-97-1,-30 3,-2 3</inkml:trace>
  <inkml:trace contextRef="#ctx0" brushRef="#br1" timeOffset="-208967.553">22543 14661,'1252'0,"-938"13,-313-13,1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24189 15660,'45'10,"387"-6,-94-6,681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24294 16753,'158'-7,"141"-25,-111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24478 17371,'120'10,"811"-17,-176-49,55-41,-699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24400 17911,'44'5,"1"-2,0-2,0-2,36-6,0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28716 15331,'-31'47,"-2"-2,-2-1,-2-2,-2-2,-2-1,-16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27216 15016,'-29'48,"-3"-1,-1-1,-3-2,-1-1,-2-3,-2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26071 14515,'-296'277,"267"-246,35-33,16-15,0-1,-2-1,0-1,-1-1,-1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30322 15055,'1'0,"-1"0,1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2:29.0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1 197,'3'-1,"0"0,0 0,1 0,-1 0,1 1,-1 0,0 0,1 0,-1 0,1 0,-1 0,0 1,1 0,-1 0,0 0,1 0,-1 0,0 1,0-1,0 1,0 0,0 0,-1 0,1 0,2 2,6 13,0 0,0 0,-2 1,0 1,-1-1,-1 1,-1 1,-1-1,0 1,1 20,32 255,-14-74,-1-140,-23-80,1 0,0 0,0 0,0 0,0 0,0 0,0 0,0 0,0 0,1 0,-1 0,0-1,0 1,1-1,-1 1,0-1,1 1,-1-1,0 0,1 1,-1-1,1 0,-1 0,1 0,-1 0,0 0,1-1,-1 1,1 0,-1-1,0 1,1-1,-1 1,0-1,1 0,-1 1,0-1,0 0,0 0,0 0,0 0,0 0,0 0,0 0,0 0,0 0,0-1,-1 1,1 0,-1-1,1 1,0 0,87-138,-61 90,58-94,5 5,6 4,7 4,79-77,-85 119,-97 88,1 0,-1 1,0-1,0 0,0 0,0 1,0-1,0 0,0 0,1 1,-1-1,0 0,0 0,0 0,0 1,1-1,-1 0,0 0,0 0,1 0,-1 1,0-1,0 0,1 0,-1 0,0 0,0 0,1 0,-1 0,0 0,1 0,-1 0,0 0,0 0,1 0,-1 0,0 0,0 0,1 0,-1 0,0 0,1 0,-1 0,0-1,0 1,0 0,1 0,-1 0,0 0,0-1,1 1,-1 0,0 0,0 0,0-1,0 1,-10 23,-8 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8.1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42,'-24'30,"-169"296,193-326,0 0,0 0,1 0,-1 0,0 0,0 0,1 0,-1 0,0 0,0 0,0 0,1 0,-1 0,0 1,0-1,0 0,1 0,-1 0,0 0,0 1,0-1,0 0,1 0,-1 0,0 1,0-1,0 0,0 0,0 0,0 1,0-1,0 0,0 0,0 1,0-1,0 0,0 0,0 1,0-1,0 0,0 0,0 1,0-1,0 0,0 0,0 0,0 1,0-1,0 0,-1 0,1 1,0-1,0 0,0 0,0 0,-1 0,1 1,0-1,0 0,0 0,-1 0,25-13,-11 6,8 0,0 2,0 0,0 1,1 2,0 0,-1 1,19 2,-14-1,209-12,-234 12,0 0,-1 1,1-1,0 0,0 0,-1 1,1-1,0 0,-1 0,1 0,0 1,0-1,-1 0,1 0,0 0,0 0,-1-1,1 1,0 0,-1 0,1 0,0-1,0 1,-1 0,1 0,0-1,-1 1,1-1,-1 1,1-1,-1 1,1-1,-1 1,1-1,-1 1,1-1,-1 0,1 1,-1-1,0 0,1 1,-1-1,0 0,0 1,0-1,0 0,1 0,-1 1,0-1,0 0,0 0,0 1,-1-1,1 0,0 1,0-1,0 0,-1 0,1 1,0-1,0 0,-96-117,-37-76,122 178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8.8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27,'484'-14,"-359"6,-156 4,0 5,-1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9.2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1,'18'9,"13"5,8 1,7-3,3-3,4-3,0-6,-1-1,-5-4,-5-1,-5 1,-7 1,-9-1,-8-2,-5-4,-5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9.8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14,'0'-7,"0"1,0 7,0 15,0 21,0 23,0 20,0 18,-3 15,-2 9,-3 2,-3-5,1-22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30.5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45,'1'-1,"0"0,0 0,0 0,1 0,-1 0,0 0,0 0,0 0,1 1,-1-1,0 0,1 1,-1-1,1 1,-1 0,0-1,1 1,-1 0,1 0,-1 0,1 0,-1 0,1 0,-1 0,1 1,2-2,355-5,-10-12,-329 14,-20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31.6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15,'18'-2,"15"-2,11 1,12 1,7 0,8 1,-1 1,0-1,-5 1,-13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32.2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41,'18'-2,"11"-4,4 1,4-3,-2 1,-4 1,-7 2,-6 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0.8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6 772,'-6'15,"18"-31,-1 1,4-4,53-63,-4-3,-3-2,-4-3,-5-2,40-96,-57 76,-35 112,0 0,0 0,0 1,1-1,-1 0,0 0,0 0,0 1,0-1,0 0,0 0,1 0,-1 0,0 1,0-1,0 0,0 0,1 0,-1 0,0 0,0 0,0 0,1 1,-1-1,0 0,0 0,0 0,1 0,-1 0,0 0,0 0,1 0,-1 0,0 0,0 0,0 0,1-1,-1 1,0 0,0 0,0 0,1 0,-1 0,0 0,0 0,0 0,1-1,-1 1,0 0,0 0,0 0,0 0,0-1,1 1,-1 0,0 0,4 25,-3-24,16 169,-6 1,-9 33,-16 78,-13-1,-13 8,-4 40,35-235,23-195,-8 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3.3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1 824,'80'-113,"-60"89,136-167,-10-6,-5-11,-93 134,-48 74,0 1,0-1,0 0,0 1,0-1,1 0,-1 0,0 1,0-1,0 0,0 0,1 1,-1-1,0 0,0 0,1 0,-1 1,0-1,0 0,1 0,-1 0,0 0,0 1,1-1,-1 0,0 0,1 0,-1 0,0 0,1 0,-1 0,0 0,0 0,1 0,-1 0,0 0,1 0,-1 0,0 0,1-1,-1 1,0 0,0 0,1 0,-1 0,0 0,0-1,1 1,-1 0,0 0,0-1,0 1,1 0,-1 0,0-1,0 1,0 0,0 0,0-1,1 1,-1 0,0-1,0 1,0 0,0 0,0-1,0 1,0 0,0-1,0 28,-1-22,-3 66,2 1,4 0,6 33,7 9,25 273,-38-246,-6 1,-6-1,-7-1,-6 1,-16 107,41-422,-1-1452,28 2398,-21-570,-8 0,-9-1,-9 1,-29 122,18-218,20-95,4-30,1-217,4 153,1-277,-43-340,-7 282,49 387,8 51,2 93,-4 107,-5-150,-14 683,3-438,9-277,7 96,-6-135,0 1,0 0,0 0,1-1,-1 1,0 0,0 0,1-1,-1 1,0 0,0 0,1 0,-1 0,0-1,1 1,-1 0,0 0,1 0,-1 0,0 0,1 0,-1 0,0 0,1 0,-1 0,0 0,1 0,-1 0,0 0,1 0,-1 0,0 1,1-1,-1 0,0 0,0 0,1 0,8-58,-3-1,-2-1,-4-27,1 25,15-1449,-15 1494,0 24,2 32,16 1125,-54-568,21-493,8-82,1-21,-6-117,3-82,5 184,-3 21,-5 27,10-29,-60 194,60-197,0 0,0-1,1 1,-1 0,0 0,1-1,-1 1,1 0,-1 0,1 0,0 0,-1 0,1 0,0 0,0 0,-1 0,1 0,0 0,0 0,0 0,0 0,0 0,1 0,-1 0,0 0,0 0,1 0,-1 0,0 0,1 0,-1-1,1 1,-1 0,1 0,-1 0,1-1,0 1,0 0,-1 0,1-1,0 1,0-1,0 1,-1-1,1 1,0-1,0 1,0-1,0 0,0 0,0 1,0-1,0 0,0 0,0 0,0 0,0 0,1 0,22-1,0 0,0-1,0-2,0 0,-1-1,11-5,6-1,123-25,-145 35,-18 1,-1 0,1 0,0 0,0 0,-1 0,1 0,0 0,0 0,-1 0,1 0,0 0,0 0,-1 0,1 0,0 0,0 0,-1 0,1 0,0 0,0 0,0 0,-1 1,1-1,0 0,0 0,0 0,-1 0,1 0,0 1,0-1,0 0,0 0,-1 0,1 1,0-1,0 0,0 0,0 1,0-1,0 0,0 0,0 1,0-1,0 0,0 0,0 1,0-1,0 0,0 0,0 1,0-1,0 0,0 0,0 0,0 1,0-1,0 0,0 0,1 1,-1-1,0 0,0 0,0 0,0 1,1-1,-1 0,-167 52,123-41,-202 53,202-43,44-21,0 1,0-1,-1 1,1-1,0 1,0-1,0 1,0-1,0 1,0-1,0 1,0-1,0 1,1-1,-1 1,0 0,0-1,0 0,1 1,-1-1,0 1,0-1,1 1,-1-1,0 1,1-1,-1 0,1 1,-1-1,1 0,-1 1,0-1,1 0,-1 0,1 1,-1-1,1 0,-1 0,1 0,-1 0,1 0,-1 0,1 0,0 0,-1 0,1 0,-1 0,1 0,-1 0,1 0,-1 0,31 4,0-2,0-1,0-1,0-1,0-2,0-2,24-6,-6 2,0-2,0-2,17-9,-66 22,-1 0,1 0,0-1,0 1,0 0,0 0,0-1,0 1,0 0,0 0,0-1,-254 70,48-23,181-32,25-14,0 1,0-1,0 1,0-1,0 1,0 0,0-1,0 1,0-1,0 1,1-1,-1 1,0 0,0-1,0 1,1-1,-1 1,0-1,1 0,-1 1,0-1,1 1,-1-1,1 1,-1-1,1 0,-1 1,1-1,-1 0,1 0,-1 1,1-1,-1 0,1 0,-1 0,1 0,-1 0,1 0,0 1,-1-1,1 0,-1-1,1 1,0 0,25 6,0-2,1 0,0-2,-1-1,18-2,-30 1,161-13,-152 3,-38 0,3 7,0 0,0 1,0 1,0 0,0 0,0 1,0 1,-10 1,14 1,4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4.5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673 283,'-16'9,"0"1,1 1,0 1,1 0,-12 13,5-5,-419 441,416-438,24-23,0-1,0 1,0 0,0-1,0 1,0 0,0 0,0-1,0 1,0 0,0-1,-1 1,1 0,0-1,0 1,0 0,0 0,-1-1,1 1,0 0,0 0,-1 0,1-1,0 1,0 0,-1 0,1 0,0-1,0 1,-1 0,1 0,0 0,-1 0,1 0,0 0,-1 0,1 0,0 0,-1 0,1 0,0 0,-1 0,1 0,0 0,0 0,-1 0,1 0,0 1,-1-1,1 0,0 0,0 0,-1 0,1 1,0-1,0 0,-1 0,1 1,0-1,0 0,0 0,-1 1,1-1,0 0,8-26,28-50,4 3,3 1,3 3,2 1,34-33,-81 100,246-306,-201 244,-47 63,1 0,0 0,0 1,-1-1,1 0,0 0,-1 0,1 0,0 1,-1-1,1 0,0 0,-1 0,1 0,0 0,-1 0,1 0,0 0,-1 0,1 0,0 0,-1 0,1 0,0 0,-1 0,1 0,0 0,-1-1,1 1,0 0,-1 0,1 0,0 0,0-1,-1 1,1 0,0 0,0-1,-1 1,1 0,0 0,0-1,0 1,-1 0,1-1,0 1,0 0,0-1,0 1,0 0,0-1,0 1,0 0,0-1,-33 22,1 1,2 1,0 2,1 1,2 1,-18 23,-20 32,4 2,4 3,4 3,-22 52,62-118,8-18,9-17,28-47,2 1,2 1,15-13,-33 44,33-46,2 3,4 2,2 2,3 3,8-2,-49 48,-15 15,-13 13,-174 179,-139 114,291-278,1 2,2 1,1 1,-12 23,51-72,1 1,0 0,1 1,1 1,1 1,9-5,-5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14.8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95 0,'20'164,"-5"64,14 100,-22-308,3-32,-3-17,-4 13</inkml:trace>
  <inkml:trace contextRef="#ctx0" brushRef="#br0" timeOffset="727.287">1 428,'17'27,"52"81,-50-36,-14-61,15 26,-19-36,-1 0,1-1,0 1,-1 0,1-1,0 1,0-1,0 1,0-1,0 0,-1 1,1-1,0 0,0 0,0 1,0-1,0 0,0 0,0 0,0 0,0 0,0 0,0-1,0 1,0 0,0 0,0-1,0 1,-1 0,1-1,0 1,0-1,0 1,0-1,-1 0,1 1,0-1,-1 0,2 0,6-7</inkml:trace>
  <inkml:trace contextRef="#ctx0" brushRef="#br0" timeOffset="1149.16">389 402,'-27'56,"-11"19,-2-2,-3-1,-35 40,69-101,5-14,6-6</inkml:trace>
  <inkml:trace contextRef="#ctx0" brushRef="#br0" timeOffset="1724.019">175 790,'0'162,"17"113,-8-198,-3-72,-3-13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4.9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0,'5'170,"6"-1,20 75,-11-114,11 51,-8 2,-8 0,-8 1,-9 59,-3-183,-3 0,-2-1,-3 0,-2-1,-15 33,8-52,13-60,32-276,-24 242,-1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7.1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616 246,'-6'-49,"2"-1,2 1,4-26,0 52,-2 23,0 0,0 1,0-1,1 0,-1 0,0 0,0 0,0 0,0 1,0-1,0 0,0 0,1 0,-1 0,0 0,0 0,0 0,0 1,1-1,-1 0,0 0,0 0,0 0,0 0,1 0,-1 0,0 0,0 0,0 0,1 0,-1 0,0 0,0 0,4 25,-4-25,51 399,-46-367,5 20,-3 0,-2 0,-3 18,-1-67,-1 0,1 1,-1-1,0 0,0 0,0 0,-1 0,1 0,-1 1,0-1,1 0,-2 0,1 0,0-1,0 1,-1 0,0 0,1-1,-1 1,0-1,0 1,-1-1,1 0,0 0,-1 0,1 0,-1 0,0-1,1 1,-1-1,0 0,0 1,0-1,0-1,-3 2,-184-2,164 5,44-2,37-4,1-3,0-2,24-8,-25 4,2 3,-1 2,21 2,17 19,-93-16,-1 0,0 0,1 0,-1 0,1 0,-1 0,0 0,1 0,-1 0,1 0,-1 0,0 0,1 0,-1 0,0 1,1-1,-1 0,1 0,-1 0,0 1,0-1,1 0,-1 1,0-1,1 0,-1 0,0 1,0-1,1 0,-1 1,0-1,0 1,0-1,0 0,0 1,1-1,-1 0,0 1,0-1,0 1,0-1,0 1,0-1,0 0,0 1,-1-1,1 0,0 1,0-1,0 1,0-1,0 0,-1 1,1-1,0 0,0 1,0-1,-1 0,1 1,-1-1,-25 9,-10-5,1-2,-1-1,0-2,0-1,1-2,-28-7,-128-8,191 19,1 0,-1 1,1-1,-1 1,0-1,1 1,-1 0,0-1,1 1,-1-1,0 1,0-1,0 1,1 0,-1-1,0 1,0 0,0-1,0 1,0 0,0-1,0 1,0-1,-1 1,1 0,0-1,0 1,0-1,-1 1,1 0,0-1,-1 1,1-1,0 1,-1-1,1 1,-1-1,1 1,-1-1,1 0,-1 1,1-1,-1 0,1 1,-1-1,0 0,1 0,-1 1,0-1,1 0,-1 0,1 0,-1 0,0 0,20 8,0-2,1 0,0-1,0 0,1-2,-1-1,1 0,2-2,-19 1,76 3,1-3,-1-4,41-7,-221 4,-3-3,11 0,0 4,-73 7,144-1,0 1,0 1,0 2,1-1,0 2,-9 4,28-10,0 0,1 0,-1 0,0 0,0 0,0 1,0-1,1 0,-1 0,0 1,0-1,1 0,-1 1,0-1,0 0,1 1,-1-1,1 1,-1 0,0-1,1 1,-1-1,1 1,-1 0,1 0,-1-1,1 1,0 0,-1 0,1-1,0 1,0 0,0 0,-1 0,1-1,0 1,0 0,0 0,0 0,0 0,1-1,-1 1,0 0,0 0,1 0,7 2,1-1,0 0,-1-1,1 0,0-1,0 1,0-2,0 1,6-2,-6 1,60-8,0-3,-1-4,51-18,-6 2,-85 25,-19 7,-20 5,-180 37,75-29,-108-2,83-6,70 2,71-6,0-1,0 0,0 0,1 0,-1 1,0-1,0 0,0 0,1 0,-1 1,0-1,0 0,0 0,0 1,0-1,0 0,0 1,1-1,-1 0,0 0,0 1,0-1,0 0,0 1,0-1,0 0,0 0,-1 1,1-1,0 0,0 1,0-1,0 0,0 0,0 1,0-1,-1 0,1 0,0 1,0-1,0 0,-1 0,1 0,0 0,0 1,-1-1,120 13,-90-12,470-7,-397 2,-89 3,-36 2,-418 12,441-13,-55-1,0 1,0 4,0 1,1 3,-1 3,-24 8,55-7,23-12,1 0,-1 0,1 0,0 0,-1 0,1 1,-1-1,1 0,0 0,-1 0,1 1,0-1,-1 0,1 0,0 1,-1-1,1 0,0 1,0-1,-1 0,1 1,0-1,0 0,0 1,0-1,-1 1,1-1,0 0,0 1,0-1,0 1,0-1,0 1,0-1,0 0,0 1,0-1,0 1,1-1,-1 0,0 1,0-1,0 1,0-1,1 0,-1 1,0-1,0 0,1 1,-1-1,0 0,1 0,-1 1,0-1,1 0,-1 0,0 1,8 2,0 0,0-1,0 0,0 0,0 0,1-1,-1-1,0 1,1-1,-1-1,4 0,2 1,79-8,-1-3,-1-5,0-3,21-11,-16 6,-70 17,-18 5,-14 2,-16 5,-95 18,-1-5,-1-5,-41-4,-43 5,184-8,19-6,0 0,0 1,-1-1,1 1,0-1,0 0,0 1,0-1,0 0,0 1,0-1,0 1,0-1,0 0,0 1,0-1,0 1,0-1,0 0,0 1,0-1,1 0,-1 1,0-1,0 0,0 1,1-1,-1 0,0 1,0-1,1 0,-1 1,0-1,1 0,-1 0,0 0,1 1,-1-1,0 0,1 0,-1 0,1 0,-1 0,0 0,1 0,-1 1,0-1,1 0,-1 0,1-1,-1 1,0 0,1 0,-1 0,1 0,-1 0,0 0,1 0,-1-1,0 1,1 0,-1 0,47 5,1-1,-1-3,1-2,6-2,128-14,72-20,-84 11,-406 69,-82 28,318-71,-25 8,26-8,-1 0,0 0,0 0,1 0,-1 1,0-1,0 0,0 0,1 0,-1 1,0-1,0 0,0 0,0 0,1 1,-1-1,0 0,0 1,0-1,0 0,0 0,0 1,0-1,0 0,0 0,0 1,0-1,0 0,0 1,0-1,0 0,0 0,0 1,0-1,0 0,0 1,0-1,-1 0,1 0,0 0,0 1,0-1,0 0,-1 0,1 1,0-1,0 0,0 0,-1 0,1 0,0 1,0-1,-1 0,1 0,0 0,0 0,-1 0,1 0,0 0,-1 0,1 0,0 0,0 0,-1 0,1 0,0 0,-1 0,1 0,0 0,0 0,100 12,-80-12,32 1,0-4,0-1,-1-2,0-3,0-2,2-3,-25 3,-10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8.6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1 385,'12'-46,"2"1,2 1,1 0,3 1,2 1,1 1,7-6,1 14,-30 34,0-1,0 0,1 1,-1-1,0 1,0 0,0-1,0 1,-1 0,1 0,0-1,0 1,0 0,-1 0,1 0,0 0,-1 0,1 0,-1 0,1 0,-1 0,1 1,-1-1,0 0,0 0,1 0,-1 0,0 1,0-1,0 0,0 0,0 0,-1 0,1 1,0-1,-1 0,2 3,5 59,2 25,5-1,10 35,-21-114,7 16,-2 1,-1-1,-1 1,-1 1,-1-1,-1 0,-1 1,-1-1,-2 1,0-1,-2 0,-1 0,-6 17,10-37,-2 0,1 0,-1 0,0 0,0-1,0 1,0-1,-1 0,0 0,1 0,-2 0,1-1,0 0,-1 0,1 0,-1 0,0-1,0 0,0 0,0 0,-1 0,-4 0,-11 3,30-1,171-33,-90 10,70-3,-145 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0.3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1 319,'24'-43,"14"-23,-3-2,-3-1,-1-4,-27 121,20 431,-24-448,2-17,-2-1,1 0,-2 0,0 0,0 0,-2 0,1 0,-2 0,-4 12,7-23,-1 0,0 0,0 0,0 0,0 0,0 0,0 0,0-1,-1 1,1-1,-1 0,1 0,-1 0,1 0,-1 0,1 0,-1-1,0 1,0-1,1 0,-1 0,0 0,0 0,1 0,-1-1,0 1,1-1,-1 0,0 1,1-1,-1 0,1-1,-1 1,1 0,0-1,-1 1,1-2,2 3,0 0,0-1,0 1,-1-1,1 1,0-1,1 1,-1 0,0-1,0 1,0-1,0 1,0 0,0-1,0 1,1-1,-1 1,0 0,0-1,0 1,1 0,-1-1,0 1,1 0,-1-1,0 1,1 0,-1 0,0-1,1 1,-1 0,1 0,-1 0,0-1,1 1,-1 0,1 0,-1 0,0 0,1 0,-1 0,1 0,-1 0,1 0,-1 0,0 0,1 0,-1 0,1 1,-1-1,0 0,1 0,-1 0,1 1,-1-1,1 0,236 29,-115-25,-106-4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4.4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1,'0'16,"3"11,0 9,0 10,-1 5,0 6,-1 2,0 1,-3-4,-2-6,1-8,1-11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4.7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24,'31'-7,"1"1,-1 1,1 2,0 1,0 2,0 1,0 1,0 2,9 3,-24-4,-1 0,0 1,-1 1,1 1,-1 0,0 0,9 7,-22-12,0 0,0 0,0 0,-1 0,1 0,0 0,-1 1,1-1,-1 0,1 1,-1 0,0-1,0 1,0 0,0-1,0 1,0 0,0 0,-1 0,1 0,0 0,-1 0,0 0,1 0,-1 0,0 0,0 0,0 0,-1 0,1 0,0 0,-1 0,1 0,-1 0,0 0,1 0,-1 0,0 0,-6 6,1 0,-1-1,0 0,0 0,-1 0,0-1,0 0,-1-1,0 0,0 0,-4 1,3-1,-224 105,207-89,29-16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5.2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9 193,'-1'7,"0"-1,1 1,0-1,1 1,-1-1,1 1,0-1,1 0,-1 0,1 1,1-1,-1 0,1 0,0-1,0 1,1-1,-1 1,1-1,1 0,-1 0,1-1,-1 0,1 1,1-2,-1 1,2-1,0 0,1 0,-1-1,1 0,-1-1,1 0,0 0,0 0,-1-1,1 0,0-1,0 0,-1 0,1-1,0 0,-1 0,0 0,1-1,-1 0,0-1,-1 0,1 0,-1 0,1-1,-1 1,0-2,-1 1,1-1,-1 1,0-2,-1 1,0 0,0-1,0 0,0 0,-1 0,-1 0,1-1,-1 1,0-1,-1 1,0-1,0 0,0 1,-1-1,0 0,-1 0,0 1,-1-7,1 7,-1 0,0 0,0 0,-1 0,0 0,0 1,-1-1,1 1,-1 0,-1 0,1 0,-1 1,0-1,0 1,-1 0,0 1,0-1,0 1,0 0,0 1,-1-1,1 2,-1-1,0 0,0 1,0 1,-1-1,1 1,0 0,0 1,-1-1,1 1,0 1,-1 0,1 0,0 0,0 1,-5 1,6 0,-1 1,1-1,-1 1,1 0,1 0,-1 1,1 0,-1 0,1 0,1 1,-1 0,1 0,0 0,0 0,1 0,-1 1,2 0,-1-1,1 1,0 0,0 0,0 7,-1 23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6.2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340 936,'-13'-3,"1"0,-1 2,1-1,-1 2,0-1,1 2,-1 0,0 0,1 1,-1 1,1 0,0 1,0 0,0 1,0 0,1 1,0 0,0 1,1 0,-1 0,1 1,1 1,0 0,0 0,1 1,0 0,-1 2,6-8,0 1,1-1,-1 1,1 0,0 0,0 1,0-1,1 0,-1 0,1 1,1-1,-1 1,1-1,0 1,0-1,1 1,-1-1,1 0,0 1,1-1,-1 0,1 1,0-1,1 0,-1 0,1-1,0 1,0-1,0 1,1-1,0 0,-1 0,1 0,1-1,2 3,0-2,0 0,1 0,0-1,-1 0,1-1,0 1,0-1,0-1,1 0,-1 0,0 0,0-1,1-1,-1 1,0-1,0 0,1-1,-1 0,0-1,-1 1,1-1,0-1,-1 0,0 0,0 0,0-1,0 0,-1 0,1 0,-2-1,1 0,0 0,-1-1,0 0,-1 0,4-7,-3 2,-2-1,1 0,-2 0,1 0,-2 0,0 0,0-8,1-21,8 67,-4 12,-4-21,0-1,1 1,0 0,1-1,1 1,0-1,1-1,1 1,0-1,1 0,1 0,6 6,-13-17,0-1,0 0,0 0,0 0,1 0,-1 0,1-1,0 1,-1-1,1 0,0 1,0-1,0-1,0 1,0 0,0-1,0 1,0-1,0 0,0 0,0 0,0 0,0-1,0 1,0-1,0 0,0 0,0 0,0 0,0 0,-1-1,1 1,0-1,-1 0,0 0,1 0,-1 0,0 0,0 0,0 0,1-3,10-14,-2-1,0 0,-1 0,-1-1,-1 0,-1-1,-1 0,-1 0,0 0,-2-1,0-14,8-124,-11 160,0 0,0-1,0 1,0 0,1-1,-1 1,1 0,-1-1,1 1,-1 0,1 0,0 0,-1 0,1 0,0 0,0 0,0 0,0 0,0 0,0 0,0 0,0 0,0 1,0-1,1 0,-1 1,0-1,0 1,1 0,-1-1,0 1,1 0,-1 0,0 0,1 0,-1 0,0 0,1 0,-1 0,54 18,-46-14,8 3,-6-4,0 1,0 0,0 0,0 1,-1 1,1-1,-1 2,-1-1,1 2,-1-1,-1 1,1 0,-1 1,-1 0,0 0,0 1,-1 0,0 0,2 6,3 128,-10-140,0-1,0 1,0-1,1 1,-1-1,1 1,0-1,0 0,0 0,0 0,1 0,-1 0,1 0,0-1,0 0,0 1,0-1,0 0,0 0,1 0,-1-1,1 1,-1-1,1 0,-1 0,1 0,0-1,0 1,-1-1,1 0,0 0,0 0,-1 0,1-1,0 1,0-1,-1 0,1 0,-1-1,1 1,-1-1,1 0,8-3,0-1,0 0,0-1,0 0,-1-1,-1 0,1-1,-1 0,-1 0,1-1,-2-1,1 1,-2-2,1 1,-2-1,1 0,0-4,7-17,-1 0,-2-1,-2 0,-1 0,-1-1,-2-4,8-91,-6-2,-6 1,-6-12,4 113,-20-154,22 183,-1 1,0-1,0 1,0-1,1 0,-1 1,0-1,0 0,0 1,0-1,0 1,0-1,-1 0,1 1,0-1,0 0,0 1,0-1,-1 1,1-1,0 0,-1 1,1-1,0 1,-1-1,1 1,-1 0,1-1,-1 1,1-1,-1 1,1 0,-1-1,1 1,-1 0,0-1,1 1,-1 0,1 0,-1 0,0 0,1-1,-1 1,0 0,1 0,-1 0,1 0,-1 1,0-1,1 0,-1 0,0 0,1 0,-1 1,1-1,-1 0,0 1,-19 34,2 26,2 2,3 0,3 0,-1 40,3-49,2 1,3 0,2 0,3 0,2-1,2 1,3-1,2 2,-6-40,2 1,-1-1,2-1,0 0,1 0,0 0,1-1,1-1,0 1,4 1,-8-8,-1-1,2 0,-1 0,1-1,0 0,0 0,0-1,1 0,-1 0,1-1,0 0,0 0,1-1,-1-1,0 1,1-2,-1 1,0-1,3-1,18-4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6.4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0,'19'12,"18"3,25-1,21-5,18-6,12-4,2-1,-6-1,-23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6.7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33 278,'-2'4,"0"1,1-1,0 1,0-1,0 1,0 0,1-1,0 1,0 0,0 0,1-1,-1 1,1 0,0-1,1 1,-1-1,1 1,0-1,0 0,0 0,0 0,1 0,0 0,-1 0,2-1,-1 1,0-1,1 0,-1 0,1 0,0 0,0-1,0 1,0-1,4 1,2-3,0-1,-1 0,1-1,-1 0,1 0,-1-1,0-1,0 1,0-1,-1-1,1 1,-1-2,0 1,0-1,-1 0,0-1,0 0,0 0,-1 0,0-1,-1 0,1 0,-2 0,1-1,1-4,1-1,-1 0,0 0,-1-1,-1 0,0 0,-1 0,0 0,-2 0,1-8,-2 18,0 0,0-1,0 1,0 0,-1 0,0 0,0 0,-1 0,1 0,-1 0,0 0,0 1,-1-1,0 1,1 0,-1-1,-1 1,1 0,0 1,-1-1,0 1,0-1,0 1,0 0,-1 1,1-1,-1 1,0 0,-3-2,1 3,0-1,1 1,-1 0,0 1,0 0,0 0,0 0,0 1,0 0,0 0,0 1,0 0,1 0,-1 0,1 1,0 0,-1 1,1-1,-5 5,1-1,0 1,0 0,1 1,0 0,0 0,1 1,0 0,1 0,0 1,-3 8,7-15,1 0,0 0,0 1,0-1,0 1,1-1,-1 1,1 0,1 0,-1-1,0 1,1 0,0 0,0 0,1-1,0 1,-1 0,1 0,1-1,-1 1,1-1,0 1,0-1,0 0,0 1,1-1,0 0,0 0,0-1,0 1,0-1,1 0,1 1,2 1,1-2,0 1,0-1,0 0,0-1,0 0,0 0,1-1,6 1,33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20.5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10 150,'0'0,"-1"0,1 0,-1-1,1 1,-1 0,1 0,-1-1,1 1,-1 0,1 0,0-1,-1 1,1 0,-1-1,1 1,0-1,-1 1,1-1,0 1,0 0,-1-1,1 1,0-1,0 1,0-1,-1 1,1-1,0 0,0 1,0-1,0 1,0-1,0 1,0-1,0 1,0-1,1 1,-1-1,0 1,0-1,0 1,0-1,1 1,-1-1,0 1,1-1,-1 1,0 0,1-1,-1 1,0-1,1 1,-1 0,1-1,50-125,-51 126,1 0,-1 1,0-1,0 0,0 0,0 0,0 0,0 0,1 0,-1 1,0-1,0 0,0 0,0 0,1 0,-1 0,0 0,0 0,0 0,0 0,1 0,-1 0,0 0,0 0,0 0,1 0,-1 0,0 0,0 0,0 0,1 0,-1 0,0 0,0 0,0 0,0 0,1 0,-1 0,0-1,0 1,0 0,0 0,0 0,1 0,-1 0,0-1,0 1,0 0,0 0,1 23,-1-21,5 97,-4 72,-2-162,-1-1,0 1,0 0,-1 0,0-1,-1 0,0 1,0-1,0-1,-1 1,0-1,-2 2,26-6,153-18,-125 11,-34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7.0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1,'-16'5,"-12"8,-6 8,-1 11,2 8,7 7,11 6,9 6,7-7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7.2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1,'18'11,"15"6,14 1,7-4,7-8,3-10,1-6,-4-6,-11-3,-13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8.2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307 476,'-10'-2,"0"-1,0 1,0 1,-1 0,1 0,0 1,-1 1,1 0,-1 0,1 1,0 0,0 0,0 1,0 1,1 0,-1 0,1 1,0 0,0 0,0 1,1 1,0-1,0 1,1 1,0-1,0 1,1 0,0 1,0-1,1 1,0 1,0-1,1 1,0-1,1 1,0 0,1 0,0 1,1-1,0 0,0 8,3-11,-1 0,1 0,1-1,-1 1,1-1,1 1,-1-1,1 0,0 0,0-1,1 1,-1-1,1 0,0 0,1 0,-1-1,1 0,0 0,0 0,0-1,1 0,-1 0,1-1,0 1,-1-2,1 1,0-1,0 0,0 0,0-1,0 0,0 0,1 0,-1-1,0 0,-1-1,1 0,0 0,0 0,-1-1,1 1,-1-2,4-1,1-2,-1-1,0 0,0-1,0 1,-1-2,0 1,-1-1,0-1,-1 0,0 0,-1 0,0-1,4-10,2-9,-2-1,-1 0,-1-1,3-29,-4 4,-2-1,-2 0,-3 0,-3 1,-6-33,-15 11,23 79,1 0,0 1,-1-1,1 0,0 1,-1-1,1 1,-1-1,1 1,-1-1,0 1,1-1,-1 1,1-1,-1 1,0 0,1-1,-1 1,0 0,0-1,1 1,-1 0,0 0,0 0,1 0,-1 0,0 0,0 0,1 0,-1 0,0 0,0 0,1 0,-1 1,0-1,1 0,-1 1,0-1,1 0,-1 1,0-1,1 1,-1-1,1 1,-1-1,1 1,-1-1,0 1,-20 34,7 9,1 0,2 2,2-1,2 1,2 0,2 45,0-69,1 0,2 0,0 0,1 0,1 0,1 0,1-1,1 1,1-1,1 0,1-1,0 1,2-2,0 1,1-1,1-1,1 0,1-1,0 0,9 8,-10-15,1 0,-1-1,2 0,-1-2,1 1,0-2,1 0,0 0,-11-4,1-1,-1 1,1-1,0 0,0-1,-1 1,1-1,0 0,0-1,-1 1,1-1,0 0,-1-1,1 1,-1-1,1 0,-1 0,0-1,0 0,0 0,0 0,0 0,-1-1,2-1,4-9,0 0,-2-1,0 0,0 0,-2-1,0 1,0-1,-2-1,0 1,-1-1,0 0,-2 0,0-15,1 17,1-14,-1 0,-1-1,-1 1,-2 0,-2-7,4 35,1 0,-1 1,0-1,0 0,0 0,0 1,0-1,0 0,0 1,0-1,0 0,0 0,-1 1,1-1,0 0,0 1,-1-1,1 0,0 1,-1-1,1 1,-1-1,1 1,-1-1,1 1,-1-1,1 1,-1-1,1 1,-1-1,0 1,1 0,-1-1,0 1,1 0,-1 0,0-1,1 1,-1 0,0 0,1 0,-1 0,0 0,0 0,1 0,-1 0,0 0,1 1,-1-1,0 0,1 0,-1 1,0-1,1 0,-1 1,0-1,1 0,-1 1,1-1,-1 1,1-1,-1 1,1-1,-1 1,1-1,-1 2,-28 42,20-27,1 1,0 0,2 0,0 0,1 1,1 0,1 0,0 0,2 1,0-1,1 0,1 1,1-1,0 0,2 0,1 5,-2-18,0 0,0 0,0 0,0-1,1 1,0-1,0 0,1 0,-1 0,1-1,0 1,0-1,1 0,-1-1,1 1,0-1,0 0,0-1,0 1,1-1,2 0,5 1,0 0,0-2,0 1,1-2,-1 0,0-1,0 0,0-1,7-2,30-8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8.6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1,'-10'0,"1"1,0 0,0 0,0 1,0 0,0 1,0 0,1 0,-1 1,1 0,0 1,0 0,0 0,1 0,0 1,0 0,0 1,1 0,0 0,0 0,1 0,-1 1,2 0,-1 0,1 0,1 1,-1 0,3-5,1 0,-1 1,1-1,0 0,0 0,0 1,1-1,-1 0,1 0,0 1,1-1,-1 0,1 0,-1 0,1-1,0 1,1 0,-1-1,0 1,1-1,0 0,0 0,0 0,0 0,1 0,96 58,-76-49,-8-4,0 1,-1 0,0 2,-1-1,0 2,4 4,-15-13,1 0,-1 1,0 0,0 0,0 0,-1 0,1 0,-1 1,0-1,-1 1,1-1,-1 1,1 0,-1-1,-1 1,1 0,-1 0,0 0,0-1,0 1,-1 0,1 0,-1 0,0-1,-1 3,-4 5,0-2,0 1,-1-1,-1 0,1 0,-2-1,1 0,-1-1,-1 1,1-2,-1 1,-1-2,1 1,-1-1,0-1,0 0,-1 0,0-2,-2 1,14-3,-3 0,1 1,0-1,-1 0,1 0,-1 0,0 0,1 0,-1 0,0-1,0 0,1 1,-1-1,0 0,0 0,1 0,-1-1,0 1,0-1,1 1,-1-1,0 0,1 0,-1 0,1 0,-1-1,1 1,0-1,-1 1,1-1,0 0,0 0,0 0,0 0,-1-16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9.6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251 635,'-1'-1,"0"1,0-1,0 0,0 1,0-1,0 1,0-1,0 1,0 0,0-1,0 1,0 0,-1 0,1 0,0 0,0 0,0 0,0 0,0 0,-1 0,1 0,0 1,0-1,0 1,0-1,0 0,0 1,0 0,0-1,0 1,0 0,0-1,1 1,-1 0,0 0,0 0,-16 11,0 0,1 1,0 1,2 0,-1 2,2-1,0 2,1-1,0 2,1 0,2 0,0 1,0 0,2 0,-3 13,7-27,1 1,0 0,1-1,-1 1,1 0,0 0,1-1,-1 1,1 0,0 0,1 0,-1 0,1 0,1 0,-1-1,1 1,-1-1,2 1,-1-1,1 1,-1-1,2 0,-1 0,0 0,1-1,0 1,0-1,0 0,1 0,-1-1,1 1,0-1,0 0,3 1,4-2,0 0,0-1,1 0,-1-2,1 1,-1-1,0-1,0 0,1-1,-2 0,1-1,0 0,-1-1,1 0,-1-1,-1 0,1-1,-1 0,0-1,-1 0,4-3,20-21,-1 0,-1-2,-2-2,-2 0,-1-2,-1-1,-3-1,-1 0,-2-2,7-25,-10 25,-1-1,-2 0,-2-1,-2-1,-2 1,-2-1,0-41,-24-28,18 110,0 1,-1-1,1 0,-1 0,0 1,0-1,0 1,0-1,-1 1,1 0,-1 0,0 0,0 0,0 1,0-1,-1 1,1 0,-1 0,1 0,-1 0,0 1,0-1,1 1,-1 0,0 0,0 0,-2 1,1 1,0-1,0 1,0 0,0 0,0 0,0 1,0 0,0 0,0 0,1 0,-1 1,1 0,0 0,0 0,0 0,0 1,0 0,1-1,-4 5,-52 93,51-78,2 0,0 1,1-1,1 1,1 0,2 0,0 0,1 0,2 0,0 0,2 0,1 0,0-1,2 0,7 18,3 1,2-2,1 0,2-1,2-2,1 0,2-1,2-2,5 4,-25-29,-6-4,1 0,-1-1,1 1,1-1,-1 0,0 0,1-1,0 1,0-1,0 0,0 0,1-1,-1 1,1-1,-1 0,1-1,2 1,-5-4,1 1,-1-1,1 0,-1 0,0 0,0 0,0 0,0-1,0 0,0 1,-1-1,1 0,-1 0,0 0,0-1,0 1,0-1,-1 1,1-1,-1 1,1-4,-1 5,69-213,-33 89,-11 68,-26 57,0 1,1 0,-1-1,0 1,1 0,-1 0,0-1,1 1,-1 0,0 0,1 0,-1 0,1-1,-1 1,0 0,1 0,-1 0,1 0,-1 0,0 0,1 0,-1 0,1 0,-1 0,0 0,1 0,-1 1,1-1,-1 0,0 0,1 0,-1 0,0 1,1-1,-1 0,0 0,1 1,-1-1,0 0,1 1,-1-1,0 0,0 1,1-1,-1 0,0 1,0-1,0 0,0 1,0-1,1 1,-1-1,0 0,0 1,0-1,0 1,0-1,0 0,7 29,-7-27,6 37,-4-21,0 0,2 0,0 0,1 0,1-1,1 1,-5-13,0-1,0 0,1 0,0 0,-1-1,1 1,1-1,-1 1,0-1,1 0,-1 0,1 0,0-1,0 1,0-1,1 0,-1 0,0-1,1 1,-1-1,1 0,-1 0,1-1,0 1,-1-1,2 0,1 0,0-1,0 0,-1 0,1 0,0-1,0 0,-1 0,1-1,-1 0,0 0,0-1,0 1,0-1,0-1,-1 1,0-1,0 0,0 0,0 0,2-6,4-3,-1-2,-1 1,0-1,-1-1,-1 1,-1-1,2-9,11-62,-12 220,-6-120,1-1,0 0,1 0,0 0,1 0,0 0,1 0,0-1,0 0,1 0,1-1,-1 1,2-1,0 0,28 3,-21-17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9.8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70 0,'-16'0,"-6"2,2 4,8 2,14 2,5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0.5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1,'-22'-1,"-1"2,1 0,0 1,-1 2,1 0,1 1,-1 2,1 0,0 1,0 1,1 1,1 0,-17 13,33-22,-1 1,1 0,0 0,-1 0,1 1,0-1,0 1,1-1,-1 1,1 0,-1 0,1 0,0 1,0-1,0 0,1 1,-1-1,1 1,0 0,-1-1,2 1,-1 0,0 0,1 0,0 0,0-1,0 1,0 0,1 0,-1 0,1 0,0-1,0 1,1 0,-1-1,1 1,0-1,0 1,0-1,1 1,10 6,1-1,1 0,-1-1,1-1,1 0,-1-1,1-1,0 0,1-2,-1 1,1-2,0 0,7 2,-3 0,-8-3,-1 1,0 0,0 1,0 1,0 0,0 0,-1 1,0 0,0 1,0 1,1 1,-10-6,0 0,0 0,0 0,0 0,-1 0,1 1,-1-1,0 1,0-1,0 1,0 0,0-1,0 1,-1 0,0-1,1 1,-1 0,0 0,0 0,0-1,-1 1,1 0,-1 0,1-1,-1 1,0 0,0-1,0 1,0-1,-1 1,1-1,-1 0,1 0,-1 1,0-1,-74 69,65-62,-1-1,0-1,-1-1,0 1,0-2,0 0,0 0,-1-1,0-1,0-1,0 1,12-3,0 0,-1 0,1 0,0 0,0 0,0 0,0-1,0 1,0-1,-1 1,1-1,0 0,1 0,-1 0,0 0,0 0,0 0,0-1,1 1,-1 0,1-1,-1 1,1-1,0 0,-1 0,1 1,0-1,0 0,0 0,0 0,1 0,-1 0,0 0,1 0,-1 0,1 0,0-1,0 1,0 0,0 0,0 0,0 0,1 0,-1-1,1 1,-1 0,1 0,0 0,0 0,0 0,0 1,0-1,0 0,1 0,-1 0,9-7,-1 0,1 1,1 0,0 1,0 0,0 0,1 1,-1 1,1 0,1 1,-1 0,1 0,0 2,0-1,-1 2,1 0,1 0,7 2,-12-2,0 0,0 0,0 2,1-1,-1 1,0 0,0 1,0 0,0 0,0 1,0 1,-1-1,1 1,-1 0,0 1,5 4,-7-4,0 0,0-1,0 0,1 0,-1-1,1 1,0-2,0 1,0-1,0 0,0 0,1-1,-1 0,1 0,-1-1,0 0,1 0,-1-1,1 1,-1-2,0 1,1-1,0 0,0 0,-1-1,1 0,-1 0,0 0,0-1,0 0,0 0,-1-1,0 0,0 0,0 0,0-1,-1 0,0 0,0 0,-1-1,1 0,-1 0,-1 0,1 0,-1 0,-1-1,0 1,0-1,0 0,0 0,-1 3,0-1,0 0,0 1,0-1,-1 1,0-1,0 0,-1 1,1-1,-1 0,-1 1,1-1,-1 1,0 0,0 0,0-1,-1 1,1 0,-1 1,-1-1,1 1,-1-1,1 1,-1 0,-1 0,1 0,0 1,-1 0,0 0,0 0,0 0,0 1,0 0,0 0,-1 0,0 0,-3 2,1-1,0 2,0-1,0 1,-1 1,1-1,0 1,1 1,-1 0,0 0,1 0,-1 1,1 0,0 0,0 1,1 0,-1 0,1 0,0 1,1 0,-1 0,1 1,1 0,-1-1,1 2,0-1,0 0,1 1,0 0,1-1,-1 1,2 0,-1 4,0-7,0 0,1 0,0 0,0 0,0 0,1 1,0-1,0 0,0 0,0 1,1-1,0 0,0 0,1 0,-1 0,1 0,0 0,0 0,1 0,0-1,-1 1,1-1,1 0,-1 0,1 0,-1 0,1-1,0 0,1 1,-1-1,0-1,1 1,0-1,-1 1,3-1,63-2,-35-8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0.8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0,'-18'0,"-13"2,-6 3,2 3,4 3,7 1,12 1,14 1,5-3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1.1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12,'5'13,"5"10,5 2,3 0,3-4,8-7,7-9,7-10,3-12,1-7,-1-6,-4-3,-9 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5.5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3250 104,'-264'-92,"204"85,0 4,0 2,0 2,0 3,1 3,-1 3,2 2,-17 7,-76 11,36-14,0-4,-1-6,0-5,-7-5,-3-1,0 5,0 6,-95 18,136-9,1 4,0 3,2 4,-26 14,66-22,2 2,0 1,1 2,1 2,1 1,1 3,2 0,1 2,-3 5,6-2,1 1,2 1,1 2,2 0,2 2,1 0,2 2,2 0,2 1,2 0,1 1,3 0,1 1,-1 41,11-66,0-1,1 0,1 0,1 0,1 0,0-1,1 0,1 0,1 0,1-1,0-1,1 0,0 0,2-1,0 0,0-1,1-1,1 0,0-1,1-1,1 0,-1-1,1-1,1-1,0 0,5 1,68 21,1-3,2-5,0-3,1-5,1-4,71-2,-109-4,1287 90,-1221-85,1-6,-1-5,0-6,0-5,-1-5,-1-6,95-32,-160 37,-1-2,0-3,-2-2,-1-2,-2-3,-1-2,-1-2,-2-2,-1-2,28-33,-58 51,0 0,-2-1,0 0,-1-1,-1-1,-2 0,0-1,-2 1,0-2,-2 1,-1-1,-1 0,-1 0,-1 0,-2-1,0 1,-2 0,-1 0,-1 0,-1 0,-1 0,-1 1,-2 0,-8-17,-4-3,-2 1,-2 2,-2 0,-2 2,-1 1,-2 1,-2 2,-1 1,-2 2,-1 1,-1 2,-2 2,-19-9,26 18,-1 2,-1 1,0 1,-1 2,-1 2,0 2,0 1,-1 1,-5 2,21 3,0 2,0 0,0 1,0 1,1 1,-1 1,1 1,-1 1,2 1,-1 1,1 1,0 1,1 0,0 2,1 0,-1 2,-33 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21.22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5,'4'0,"7"0,10 0,10 0,12 0,12 0,11 0,7 0,4 0,7 0,-1 0,-6 0,-8-2,-16-1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7.6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1,'18'1,"0"2,0 0,0 1,0 0,-1 2,0 0,17 9,25 8,0-3,-11-6,-2 3,0 1,-1 3,-1 1,14 11,-17-4,16 10,2-2,55 25,223 86,-278-124,0-3,1-2,0-3,49 6,24 7,185 55,-62-39,138 53,-352-88,0 3,-1 1,26 14,-22-12,0-2,0-1,1-3,1-2,1-2,-10 0,313 82,118-4,-386-73,1-4,0-3,0-4,0-4,31-7,-46 6,412-2,-300 8,337-1,-162-13,89-14,-273 27,-162-9,-11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30.1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1,'17'13,"120"57,-100-54,0 1,-1 2,-1 2,-1 1,-1 1,0 2,-2 1,17 20,-45-43,1 0,-1 1,0-1,0 1,0 0,-1-1,1 1,-1 0,0 1,0-1,0 0,0 1,-1-1,0 1,0-1,0 1,-1-1,1 1,-1 0,0-1,0 1,-1 0,1-1,-1 1,0 0,-1-1,1 0,-1 1,0-1,0 0,0 1,0-1,-1-1,1 1,-2 1,-10 6,0 0,-1 0,-1-1,0-1,0-1,-1 0,1-1,-14 3,23-7,-188 60,147-49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30.8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0,'11'2,"9"1,8 0,3 0,3-2,1 0,-4 0,-4-1,-12 2,-8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3.9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0,'-14'0,"-1"1,1 0,-1 0,1 2,0 0,0 0,0 1,0 1,1 1,-1 0,1 0,1 1,-2 1,-92 66,101-70,1 1,0-1,0 1,0-1,0 1,1 0,0 1,0-1,0 1,0-1,1 1,0 0,1-1,-1 1,1 0,0 0,0 1,1-1,0 6,1-8,0 1,0-1,1 1,-1-1,1 0,0 1,0-1,1 0,-1 0,1 0,0-1,0 1,0-1,0 1,1-1,0 0,-1 0,1-1,0 1,2 0,89 38,-91-40,10 4,11 3,-1 0,0 2,0 1,-1 1,3 3,-20-11,0 1,0-1,-1 1,0 0,0 0,0 0,0 1,-1 0,0 0,0 0,0 1,-1-1,0 1,0 0,-1-1,0 1,0 0,0 1,-1-1,0 5,-1-7,1 1,-1-1,-1 0,1 0,-1 0,0 0,0 0,0 0,-1 0,1-1,-1 1,0 0,-1-1,1 1,-1-1,0 0,0 0,0 0,-1 0,0 0,1-1,-1 0,0 0,0 0,-1 0,1 0,-1-1,1 0,-1 0,-11 4,0-1,0 0,-1-1,1-1,-1 0,0-1,0-1,-3-1,-86-8,106 8,0 0,1 0,-1 0,0 0,0 0,0 0,1 0,-1 0,0 0,0 0,0 0,1 0,-1 0,0 0,0 0,0 0,0 0,1 0,-1 0,0-1,0 1,0 0,0 0,1 0,-1 0,0 0,0-1,0 1,0 0,0 0,0 0,0 0,0-1,0 1,1 0,-1 0,0 0,0-1,0 1,0 0,0 0,0 0,0-1,0 1,0 0,0 0,0 0,-1-1,1 1,0 0,0 0,0 0,0 0,0-1,0 1,0 0,0 0,-1 0,1 0,0 0,0-1,0 1,0 0,-1 0,2 0,13-5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4.2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0,'0'7,"5"13,3 15,6 13,0 12,-3 9,-2 7,-4 4,-2-1,-2-2,0-7,-2-9,1-7,-1-12,3-12,3-12,0-8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4.4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1,'3'4,"11"2,20 2,25 0,20-2,17-3,10-4,4 0,-4-1,-20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5.2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348 154,'-26'0,"-1"1,1 2,0 0,0 2,-24 7,40-9,-1 1,1 0,0 0,0 1,1 1,-1-1,1 1,0 1,1 0,0 0,0 1,0 0,1 0,0 1,-3 4,8-9,-1 0,1 0,-1 0,1 0,0 0,1 0,-1 0,1 1,0-1,0 0,0 1,0-1,1 1,0-1,0 1,0-1,0 1,1 0,0-1,0 0,0 1,0-1,1 0,0 1,0-1,0 0,0 0,1-1,-1 1,1 0,0-1,0 0,0 1,1-1,-1 0,2 0,2 1,1 0,0 0,0-1,0 0,1-1,-1 0,1 0,-1-1,1 0,-1 0,1-1,0 0,-1-1,1 0,0 0,-1-1,0 0,1 0,-1-1,0 0,0 0,0-1,4-3,0 0,0 0,-1-1,1 0,-2 0,0-1,0-1,0 0,-1 0,-1-1,1 0,-2-1,0 1,0-1,2-8,-7 68,-3-42,7 98,-5-100,0-1,0 1,0-1,1 1,-1-1,1 1,0-1,0 0,0 0,0 0,1 0,-1 0,1-1,0 1,0-1,0 0,0 1,0-1,0-1,0 1,1 0,-1-1,1 0,-1 0,1 0,2 1,-1-2,1 1,0-1,0 1,0-2,-1 1,1-1,0 1,0-2,-1 1,1-1,-1 1,1-2,-1 1,0 0,0-1,0 0,0-1,0 1,-1-1,1 1,-1-1,0-1,1 0,4-6,0-1,0 0,-1-1,-1 1,0-1,-1-1,0 1,2-11,3-19,-2 0,-2 0,-2-1,-1 0,-3-26,-2 68,1 1,0-1,0 1,0-1,0 1,0-1,0 1,0-1,0 1,0-1,1 1,-1-1,1 1,-1 0,1-1,0 1,-1 0,1-1,0 1,0 0,0 0,0 0,0-1,0 1,0 0,0 1,0-1,1 0,-1 0,0 0,1 1,-1-1,0 1,1-1,-1 1,1-1,-1 1,1 0,-1 0,1 0,-1 0,1 0,-1 0,1 0,-1 0,1 0,-1 1,213 44,-202-43,0 1,0 0,-1 1,1 0,-1 0,0 2,0-1,0 1,-1 1,0 0,0 0,-1 1,1 0,-2 1,4 4,-10-7,0 1,0 0,-1 0,0-1,0 1,0 0,-1 0,0 0,-1 0,0 0,0 0,0-1,-1 1,0 0,0-1,0 1,-1-1,0 0,-2 3,-11 37,14-42,0 1,0 0,1 0,-1 0,2-1,-1 1,0 0,1 0,0 0,0 0,0 0,1 0,-1 0,1 0,1 0,-1 0,1 0,-1-1,1 1,1-1,-1 1,1-1,-1 0,1 0,1 0,-1 0,0 0,1-1,3 3,7 1,0-2,0 0,0-1,1 0,0-1,-1 0,1-2,0 1,0-2,0 0,0-1,0-1,0 0,0 0,-1-2,1 0,-1-1,0 0,0-1,-1 0,0-1,5-4,-5 4,-1 0,0-1,0-1,-1 0,0 0,0-1,-1 0,-1-1,1 0,-2-1,0 1,0-2,-1 1,-1-1,0 0,0-1,-2 1,1-1,-2 0,0 0,1-11,-4 22,0 1,0-1,0 0,0 0,-1 1,1-1,-1 0,1 1,-1-1,0 0,0 1,-1-1,1 1,0-1,-1 1,1 0,-1 0,0-1,0 1,0 0,0 1,0-1,0 0,0 1,-1-1,1 1,0-1,-1 1,0 0,1 0,-1 0,1 1,-1-1,0 1,0-1,1 1,-1 0,0 0,-5 0,1 0,0 1,0 0,0 0,0 0,0 1,0 0,0 1,0-1,1 1,-1 0,1 1,0 0,-2 1,3-1,1-1,-1 1,1 0,0 0,0 0,1 0,-1 1,1 0,0-1,0 1,0 1,1-1,0 0,0 0,0 1,1-1,0 1,0 0,0-1,0 1,1 0,0-1,1 1,-1 0,1-1,0 1,0 0,1-1,-1 1,4 4,5 3,1 0,0-1,1-1,1 0,0 0,0-1,1-1,0 0,1-1,0-1,0 0,1-1,0 0,0-2,0 0,7 1,154 27,-99-25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5.6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75,'-4'-7,"-1"2,0-1,0 0,-1 1,1 0,-1 1,0-1,0 1,-1 0,0 0,1 1,-1 0,0 0,0 1,-1 0,1 0,0 0,-1 1,1 0,-1 1,1 0,-1 0,0 0,1 1,0 0,-1 1,1 0,0 0,-1 0,1 1,1 0,1 1,-1-1,1 1,0 0,1 0,-1 0,1 1,-1-1,1 1,1 0,-1 0,1 1,0-1,0 1,0 0,1-1,0 1,0 0,1 1,-1-1,1 0,1 0,-1 0,1 1,0-1,1 0,-1 1,1-1,0 0,1 0,-1 0,1 0,1 0,-1 0,1-1,0 1,0-1,1 1,-1-1,1 0,0-1,1 1,0 1,1-1,0 0,0 0,0-1,1 0,0 0,0 0,0-1,0 0,0 0,0 0,1-1,0-1,-1 1,1-1,0 0,-1-1,1 0,0 0,0-1,-1 0,1 0,0-1,-1 0,1 0,-1-1,0 0,0 0,0 0,0-1,0 0,-1-1,0 1,0-1,0-1,-1 1,1-1,0-1,-1-3,0 0,0 0,-1-1,0 1,-1-1,0 0,-1 0,0 0,-1 0,0 0,-1-1,0 1,7 126,-3-104,1 0,0 0,1 0,0 0,1-1,0 0,1-1,0 0,0 0,1 0,0-1,1 0,-1-1,1 0,1-1,-1 0,1 0,1-1,-1-1,0 0,12 2,34 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2.3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28,'19'9,"0"1,-1 0,0 2,-1 0,0 1,-1 0,0 2,-1 0,-1 0,0 2,-1 0,-1 0,-1 1,0 0,-2 1,1 2,8 20,-17-41,0 0,1 0,-1 0,1-1,-1 1,0-1,0 1,1-1,-1 0,0 1,0-1,0 0,0 0,0 0,0 0,0 0,0 0,0 0,0 0,0 0,0 0,-1 0,1-1,-1 1,1 0,-1 0,1-1,-1 1,0-1,1 1,-1 0,0-1,1-1,2-4,10-26,2 1,0 1,3 0,0 1,2 0,2 1,20-6,-41 35,0-1,0 0,1 1,-1-1,0 1,0-1,1 1,-1-1,0 1,1 0,-1 0,0 0,1-1,-1 1,0 1,1-1,-1 0,0 0,1 0,-1 1,0-1,1 1,-1-1,0 1,0-1,1 1,-1 0,0 0,0-1,0 1,0 0,0 0,0 0,0 0,-1 0,1 0,0 1,5 10,-1 0,-1 0,0 0,0 0,-1 1,-1-1,1 7,1 6,2 10,-4-19,1-1,0 0,0 0,2 0,0 0,1 0,0-1,4 5,-8-16,-1-1,1 1,0-1,0 0,0 1,1-1,-1 0,1 0,-1 0,1-1,-1 1,1-1,0 1,0-1,0 0,0 0,0 0,0-1,0 1,0-1,0 1,0-1,0 0,0 0,0 0,1-1,-1 1,0-1,0 0,0 0,0 0,-1 0,1 0,0-1,0 1,-1-1,1 0,12-8,-1-1,0-1,-1 0,0-1,-1 0,-1-1,0 0,-1 0,0-2,-2 1,1-1,-2 0,0-1,-1 0,-1 0,0 0,-1-1,0-12,-2 161,-1-124,1 1,-1-1,1 1,1-1,-1 0,1 0,1 0,-1-1,1 1,0-1,1 0,-1 0,1 0,0-1,1 1,-1-1,1 0,4 2,-2-3,0 0,0 0,0-1,0 0,1-1,-1 0,1 0,-1 0,1-1,0-1,0 1,-1-2,1 1,0-1,0 0,-1-1,1 0,-1 0,1-1,-1 0,0-1,0 1,0-2,-1 1,1-1,-1 0,0-1,-1 1,1-1,-1-1,0 1,-1-1,0 0,0 0,0-1,-1 1,0-1,0 0,0-4,2-10,0-1,-2 1,-1-1,-1 0,-1 0,-1 0,-1 0,-1-6,-1 22,3 32,0-6,1 0,1 0,1 0,1 0,1 0,0-1,1 0,1 0,1 0,1-1,0 0,1-1,1 0,0-1,1 0,5 4,-11-13,1-1,-1-1,1 1,0-1,0 0,0-1,0 0,1 0,-1-1,1 1,0-2,3 2,21-1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3.2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9,'145'343,"-122"-305,-23-37,1-1,-1 1,1-1,0 1,-1 0,1-1,0 1,0-1,-1 0,1 1,0-1,0 0,0 1,-1-1,1 0,0 0,0 0,0 0,0 0,-1 1,1-2,0 1,0 0,0 0,0 0,0 0,-1 0,1-1,0 1,0 0,0-1,-1 1,1-1,0 1,-1-1,1 1,0-1,-1 1,1-1,-1 0,1 1,0-1,-1 0,0 0,1 1,-1-1,1-1,8-15,0-1,-1-1,0 1,-2-2,0 1,-1 0,0-14,-1 19,16-112,-28 157,7-19,2 0,-1 0,2 0,-1 0,2 0,-1 0,2 0,0 0,0-1,1 0,0 0,1 0,3 5,-6-11,1 1,0-1,0 1,1-1,-1 0,1-1,0 1,0-1,0 0,1 0,0-1,0 1,0-1,0-1,0 1,0-1,1 0,-1 0,1-1,-1 0,1 0,0-1,-1 1,1-2,1 1,-2-1,-1-1,1 1,-1-1,0 0,0 0,0-1,0 0,0 0,0 0,-1 0,0-1,1 1,-1-1,-1 0,1-1,-1 1,1 0,-1-1,0 0,2-5,36-106,-28 12,-13 104,0 0,0 0,0 0,-1 0,1 0,0 0,0 0,0 0,0 0,-1 0,1 0,0 0,0 0,0 0,0 0,0 0,-1 0,1 0,0 0,0 0,0 0,0 0,-1 0,1 0,0 0,-4 22,2 0,1 1,0 0,2-1,0 1,3 9,-3-25,0-1,1 0,-1 0,1 0,0 0,1 0,0-1,0 1,0-1,0 0,1 1,0-2,0 1,0 0,1-1,-1 0,1 0,0 0,0 0,1-1,-1 0,2 1,0-2,0 1,1-1,-1 0,1 0,-1-1,1 0,0-1,-1 1,1-2,0 1,0-1,-1 0,1 0,-1-1,1 0,-1-1,0 1,0-1,0-1,0 1,0-1,-1-1,1 1,-1-1,0 0,-1 0,1-1,-1 0,0 0,-1 0,1 0,-1-1,-1 0,7-12,-2-1,-1 0,0-1,-1 1,-2-1,0-1,-1 1,-1 0,-1-1,-1 1,0-3,-4 12,-1 33,5-19,-6 22,2 0,0 0,2 1,0-1,2 1,1-1,1 1,1-1,0 1,2-1,3 4,-5-21,1 0,0-1,0 1,1-1,0 0,0 0,0 0,1-1,0 0,0 0,0 0,0-1,1 0,0 0,0-1,0 0,0 0,0 0,1-1,-1 0,1-1,0 1,5-1,33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19.0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245 104,'0'-5,"0"1,0 0,-1 0,1 0,-1 0,0 0,0 0,0 0,-1 0,0 0,1 0,-1 1,-1-1,1 1,0-1,-1 1,0 0,0 0,0 0,0 0,0 0,0 1,-1 0,1-1,-2 1,0 0,1 0,-1 0,0 0,-1 1,1-1,0 1,0 1,0-1,-1 1,1 0,0 0,-1 0,1 1,0 0,0 0,0 0,-1 1,1-1,1 1,-1 1,0-1,0 1,1-1,-1 1,1 0,0 1,0-1,0 1,1 0,-1 0,1 0,0 0,0 1,0-1,1 1,-1 0,1 0,-1 3,-1 3,0 1,1-1,0 1,0 0,1 0,1 0,0 0,1 0,0 0,1 0,0 0,1 0,0 0,3 7,-3-11,1-1,0 0,0 0,0 0,1 0,0-1,0 0,1 1,0-1,0-1,0 1,1-1,-1 0,1 0,1-1,-1 0,1 0,-1 0,1-1,0 0,1 0,-1-1,4 1,86 4,-70-11</inkml:trace>
  <inkml:trace contextRef="#ctx0" brushRef="#br0" timeOffset="649.337">352 264,'18'80,"-18"-78,0 1,1 0,0 0,-1-1,1 1,0-1,1 1,-1-1,0 1,1-1,-1 0,1 0,0 1,0-1,-1 0,1 0,1-1,-1 1,0 0,0-1,1 0,-1 1,1-1,-1 0,1 0,-1 0,1 0,0-1,0 1,-1-1,1 0,0 0,0 0,-1 0,1 0,0 0,0-1,-1 1,1-1,0 0,-1 0,1 0,0 0,6-3,-1 0,1-1,-1 0,0-1,0 0,0 0,-1 0,0-1,-1 0,1-1,-1 1,0-1,-1 0,0-1,0 1,-1-1,0 0,-1 0,0 0,0-1,-1 1,0-1,-1 0,-1 10,0 0,0 0,-1 0,1 0,0 0,0 0,-1 0,1 0,0 0,0-1,-1 1,1 0,0 0,0 0,0 0,-1 0,1 0,0-1,0 1,0 0,-1 0,1 0,0-1,0 1,0 0,0 0,0 0,0-1,-1 1,1 0,0 0,0-1,0 1,0 0,0 0,0-1,0 1,0 0,0 0,0-1,0 1,0 0,0 0,0-1,0 1,1 0,-1 0,0 0,0-1,0 1,0 0,-11 21,3 5,2 1,0 0,2 0,1 1,1 0,2-1,1 10,-1-14,1 265,-12-229,10-57,1-1,-1 0,1 1,-1-1,0 0,0 0,0 0,0 0,0 0,0 0,0 0,0 0,0 0,0 0,0 0,0 0,-1-1,1 1,0-1,-1 1,1-1,0 1,-1-1,1 0,-1 0,1 0,0 1,-1-1,1-1,-1 1,1 0,-1 0,1 0,0-1,-1 1,1-1,0 1,-1-1,0 0,-6-4,1 0,0-1,0 0,1 0,0 0,0-1,0 0,1 0,0 0,0-1,1 0,0 0,0 0,1 0,-2-8,3 13,0 0,0 0,1 0,-1 0,1-1,0 1,0 0,0-1,0 0,0 1,1-1,0 1,0-1,0 1,0-1,0 0,1 1,-1-1,1 1,0-1,0 1,1 0,-1-1,1 1,-1 0,1 0,0 0,0 0,0 0,1 0,-1 1,1-1,0 1,-1-1,2 0,147-47,-117 40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3.3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13,'0'-2,"-2"-3,-1-1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4.5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1 523,'222'-409,"-220"406,3-6,1 0,0 0,0 1,1-1,0 2,0-1,1 1,7-5,-13 12,0-1,0 1,1 0,-1 0,0 0,0 0,1 0,-1 0,0 0,0 1,1-1,-1 1,0 0,0 0,0 0,0 0,0 0,0 0,0 0,0 1,-1-1,1 1,0-1,-1 1,1 0,-1-1,0 1,1 0,-1 0,0 0,0 0,0 0,0 0,-1 0,1 1,-1-1,1 0,-1 1,1-2,123 254,-105-204,-21-50,1 0,0-1,-1 1,1 0,-1-1,1 0,-1 1,1-1,-1 0,1 0,-1 0,0 0,1 0,-1 0,1 0,-1 0,1-1,-1 1,1 0,-1-1,1 0,-1 1,1-1,0 0,-1 0,1 1,0-1,0 0,0 0,-1-1,1 1,-1 0,0 0,0 0,0 0,0-1,0 1,0 0,0-1,1 1,-1-1,1 0,-1 0,1 1,-1-1,1 0,0 0,0 0,0 0,0-1,1 1,-1 0,0 0,1 0,-1-1,1 1,0 0,0-1,0 1,0 0,0 0,1-1,-1 1,1 0,-1 0,1-1,0 1,0 0,0 0,1-2,6 0,1-1,1 1,-1 0,0 1,1 0,0 0,0 1,-1 0,5 1,3-2,-7 1,26-3,0-1,-1-2,0-2,0-1,-1-1,-1-2,0-1,15-11,-42 22,0 0,-1-1,1 0,-1 0,0 0,0 0,0-1,-1 0,0 0,0 0,-1 0,1-1,-1 0,-1 1,1-1,-1 0,1-6,-3 11,0 0,0 1,1-1,-1 0,-1 1,1-1,0 0,0 1,0-1,-1 0,1 1,-1-1,0 0,1 1,-1-1,0 1,0 0,0-1,0 1,0-1,0 1,0 0,0 0,-1 0,1 0,0 0,-1 0,1 0,-1 0,1 0,-1 1,1-1,-1 1,0-1,1 1,-1-1,1 1,-1 0,0 0,0 0,1 0,-1 0,0 0,0 1,-73 20,70-18,-1 0,2 1,-1-1,0 1,1 0,-1 0,1 1,0-1,1 1,-1 0,1 0,0 0,0 1,0-1,1 1,0-1,0 1,0 0,1 0,0 0,0 0,0 0,1 0,0 0,0 0,1 0,0 0,0 0,0 0,0 0,1 0,6 4,0-1,1 1,0-2,0 1,1-1,0 0,1-1,0-1,0 1,0-2,0 1,1-2,0 1,0-2,0 0,1 0,-1-1,1 0,1-1,55 9,0-4,1-2,17-4,2-2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6.1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1 507,'101'-334,"-96"319,0 1,0 0,1 0,1 0,0 1,1 0,1 0,-1 1,2 0,0 1,7-6,-16 16,1 0,-1-1,1 1,-1 1,1-1,-1 0,1 0,0 1,0-1,-1 1,1-1,0 1,0 0,0-1,-1 1,1 0,0 0,0 1,0-1,-1 0,1 0,0 1,0 0,0-1,-1 1,1 0,-1-1,1 1,0 0,-1 0,1 0,-1 1,0-1,1 0,-1 0,1 2,35 59,-35-58,14 29,-1 0,-2 0,-1 2,-2 0,-1 0,-2 0,-1 1,-2 2,-3-36,-1-1,1 1,-1-1,0 1,0-1,0 1,0 0,0-1,0 1,0-1,0 1,-1-1,1 1,-1-1,1 1,-1-1,1 1,-1-1,0 1,0-1,0 0,0 0,0 1,0-1,0 0,0 0,0 0,0 0,-1 0,1 0,0 0,-1-1,1 1,-1 0,1-1,-1 1,1-1,-1 0,1 1,-1-1,1 0,-1 0,0 0,1 0,-1 0,1 0,-1-1,1 1,-1 0,0-1,-3 0,0 0,0-1,1 1,-1-1,1 0,0 0,-1-1,1 1,0-1,0 0,0 0,1 0,-1 0,1-1,-3-3,14-13,5 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7.0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388 828,'-11'-5,"0"0,0 1,0 0,-1 0,1 2,-1-1,0 1,1 1,-1 0,0 1,0 0,0 1,0 0,0 1,1 0,-1 1,1 1,-1-1,1 2,-6 3,8-4,0 0,0 1,1 0,0 0,0 1,0 0,1 1,0-1,0 2,0-1,1 1,0 0,1 0,0 0,0 1,1 0,0 0,0 0,1 0,0 1,1-1,0 1,0 0,1 9,1-12,0 1,1-1,1 0,-1 1,1-1,0 0,1 0,0-1,0 1,0 0,1-1,0 0,0 0,1 0,-1 0,1-1,1 1,-1-1,1-1,0 1,0-1,0 0,0 0,1-1,0 0,-1 0,1 0,0-1,0 0,1-1,-1 1,0-1,1-1,-1 1,6-1,5 0,0-1,1-1,-1 0,0-1,0-1,0 0,0-2,-1 0,0-1,0-1,0 0,7-7,12-8,-1-1,-1-2,-1-2,25-28,-27 24,-2-1,-1-1,-2-2,-1-1,-2-1,-2-1,-1 0,-2-2,-2 0,-2-1,-1-1,-3 0,-1 0,-2-1,-2 0,-3 0,-1-43,-2 73,1-1,-2 1,0-1,-1 1,0 0,-1 0,-1 0,0 0,-1 1,0 0,-5-7,9 18,1 0,0-1,0 1,-1 0,1 1,-1-1,0 0,1 0,-1 1,0-1,0 1,0-1,0 1,0 0,-1 0,1 0,0 0,0 0,-1 1,1-1,-1 1,1-1,0 1,-1 0,1 0,-1 0,1 0,0 1,-1-1,1 0,-1 1,1 0,0-1,0 1,-1 0,1 0,0 1,0-1,-8 9,2 0,-1 0,1 0,1 1,0 1,1-1,0 1,0 0,2 0,-1 1,2 0,-1-1,2 1,0 0,0 5,-11 70,4 1,3 0,8 87,-3-145,2 0,1 1,1-1,2 0,1 0,2 0,1-1,1 0,1-1,7 10,-16-34,0 0,1 0,0 0,0-1,0 1,0-1,1 0,-1 0,1 0,0 0,1-1,-1 0,0 0,1 0,0 0,0-1,0 1,0-1,0-1,0 1,0-1,1 1,-1-2,1 1,-1 0,0-1,1 0,-1-1,1 1,-1-1,3-1,4-5,-1-2,-1 1,1-1,-2-1,1 0,-1-1,-1 1,0-2,0 1,-1-1,3-7,-5 10,91-153,-96 161,0 1,0-1,0 0,1 0,-1 0,0 0,1 0,-1 1,0-1,1 0,-1 0,1 1,-1-1,1 0,-1 1,1-1,0 0,-1 1,1-1,0 1,0-1,-1 1,1-1,0 1,0 0,0-1,0 1,-1 0,1 0,0-1,0 1,0 0,0 0,0 0,0 0,-1 0,1 1,0-1,0 0,0 0,0 0,0 1,0-1,-1 0,1 1,0-1,0 1,-1-1,1 1,0 0,11 78,-12-71,0-1,0 1,1-1,0 1,0-1,1 1,0-1,0 0,1 0,0 0,0 0,1-1,0 1,0-1,0 0,1 0,0 0,0 0,0-1,1 0,-1 0,1-1,1 1,-1-1,5 1,-2-3,0-1,-1 0,1-1,0 0,0 0,0-1,0 0,0-1,0 0,-1 0,1-1,-1 0,1 0,-1-1,0 0,-1-1,1 0,-1 0,0 0,0-1,0 0,-1-1,0 1,0-1,-1 0,0-1,0 1,0-1,-1 0,-1 0,1 0,-1-1,0 0,24-117,-11 235,-13-90,1 0,0 0,2 0,0-1,1 0,0 0,2 0,3-1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8.5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0 336,'7'11,"0"0,0-1,1 0,0 0,1-1,0 0,1-1,0 0,0 0,1-1,0 0,0-1,0 0,1-1,0 0,0-1,5 1,-13-4,50 20,97 49,-142-65,0 1,-1 1,1 0,-1 0,-1 0,1 1,-1 0,-1 1,1 0,-1 0,-1 0,0 0,0 1,0 2,0 7,0-1,-2 1,0 0,-1-1,-1 1,-1 10,0-13,0 1,1-1,1 1,1-1,0 1,1-1,1 0,3 7,-7-20,1 0,0 0,0 0,0-1,0 1,0 0,0-1,1 1,-1-1,1 0,0 0,-1 0,1 0,0 0,0-1,1 1,-1-1,0 0,0 0,1 0,-1 0,0 0,1-1,-1 0,1 0,-1 0,1 0,-1 0,0-1,1 1,-1-1,0 0,1 0,-1 0,0-1,0 1,0-1,0 1,0-1,0 0,0 0,-1-1,1 1,-1 0,1-1,-1 0,1-1,12-15,-2 0,0-1,0 0,-2-1,-1-1,1-3,28-55,-39 79,0 1,0-1,0 0,0 1,0-1,0 1,0-1,0 1,0-1,1 0,-1 1,0-1,0 1,1-1,-1 1,0-1,1 1,-1-1,0 1,1 0,-1-1,0 1,1-1,-1 1,1 0,-1-1,1 1,-1 0,1 0,-1-1,1 1,0 0,-1 0,1 0,-1 0,1 0,-1 0,1 0,-1 0,1 0,0 0,-1 0,1 0,-1 0,1 0,-1 0,1 0,-1 1,1-1,0 0,-1 1,1-1,-1 0,0 1,1-1,-1 0,1 1,-1-1,0 1,16 116,-14-99,-2-11,-1 0,1 0,1 0,-1-1,1 1,1 0,-1 0,1-1,0 1,0-1,1 0,0 0,0 0,1 0,-1 0,1 0,1-1,-1 0,1 0,0 0,0 0,0-1,4 2,-3-5,-1-1,1 0,0-1,0 1,-1-1,1-1,0 1,-1-1,1 0,-1 0,0 0,1-1,-1 0,0 0,-1 0,1 0,-1-1,1 0,-1 0,0 0,0 0,0-2,18-18,-2-1,0-1,-1 0,-2-2,-1 0,10-23,0-23,-29 108,0-10,0-1,2 1,0 0,2 0,1 3,-1-21,-1 0,1 0,1 1,-1-1,1 0,1-1,-1 1,1 0,0-1,0 1,0-1,1 0,-1 0,2 0,-1 0,0-1,1 0,0 0,0 0,0 0,0-1,2 1,-1-1,0-1,0 1,1-1,-1 0,1-1,0 0,0 0,-1 0,1-1,0 0,0 0,-1 0,1-1,0 0,0-1,-1 0,1 0,-1 0,0 0,1-1,-1 0,0-1,-1 1,1-1,-1 0,2-2,7-6,-1 0,0-1,-1-1,-1 0,0-1,-1 0,0-1,-1 1,2-9,10-35,-3-1,-3-1,-2-1,-3 0,-2-1,-4 0,-2 1,-6-60,4 105,-3-180,13 487,-10-239,3 86,-6 0,-11 47,9-132,23-63,4-19,-13 16,1 0,1 1,-1 0,2 1,0 0,0 1,1 0,1 1,0 0,0 1,14-6,-24 13,0 1,0 0,0 0,0 0,0 0,1 1,-1 0,0-1,0 2,1-1,-1 0,0 1,0 0,0 0,0 0,1 0,-2 1,1 0,0-1,0 1,0 1,-1-1,1 1,-1-1,0 1,0 0,0 0,0 0,0 1,-1-1,1 1,-1-1,5 9,-1 0,0 0,0 0,-1 0,-1 1,0 0,-1 0,0 0,0 9,-1-15,-1 0,0 0,0 0,0 0,-1 0,0 1,0-1,-1 0,0 0,0 0,0 0,-1 0,0-1,-1 1,1 0,-1-1,-1 0,1 1,-1-2,0 1,0 0,-1-1,0 1,0-1,0-1,-1 1,1-1,-1 0,-5 3,7-5,1-1,-1 0,1 0,-1 0,0 0,1-1,-1 1,0-1,0 0,1 0,-1 0,0-1,0 1,1-1,-1 0,1 0,-1 0,0-1,1 1,0-1,-1 0,1 0,0 0,0 0,0 0,0-1,1 1,-1-1,1 0,-1 0,1 0,0 0,0 0,0-1,1 1,-2-2,0 0,1-1,0 1,0 0,0-1,0 1,1-1,0 0,1 1,-1-1,1 0,0 0,0 1,1-1,0 0,0 1,0-1,0 0,1 1,0 0,0-1,1 1,0 0,1-1,1 0,0 1,0 0,1 0,-1 1,1-1,0 1,0 0,0 1,1-1,-1 1,1 1,0-1,0 1,0 0,0 1,7-1,126-2,-132 3,0 1,0 1,0-1,0 1,0 0,0 1,0 0,0 0,-1 1,1 0,-1 0,0 1,0 0,0 0,0 1,-1 0,1 0,-1 0,-1 1,1 0,-1 0,0 0,0 1,-1-1,2 5,4 13,-10-20,0-1,1 0,0 0,0 1,0-1,0 0,0 0,1 0,-1 0,1 0,0 0,0-1,0 1,0 0,0-1,1 0,-1 1,1-1,-1 0,1 0,0-1,0 1,0-1,0 1,0-1,0 0,0 0,1 0,-1 0,0-1,0 1,1-1,-1 0,6-2,-1-1,0 0,1 0,-2-1,1 0,0-1,-1 1,0-1,0-1,0 1,-1-1,1-1,-2 1,1-1,-1 0,0 0,0 0,-1-1,0 0,0 0,0 0,0-1,0 0,0-1,-1 1,-1-1,1 0,-1 0,-1 0,0 0,0 0,-1 0,0 0,-1 0,0 0,-1 0,0 0,0 1,-1-1,0 0,-1 1,0 0,0 0,-4-5,6 12,0-1,0 1,0-1,0 1,-1 0,1 0,-1 0,1 0,-1 1,0-1,1 0,-1 1,0 0,0 0,0 0,0 0,0 0,0 1,0-1,0 1,-1 0,1 0,0 0,0 0,0 1,0-1,0 1,0 0,0 0,0 0,-2 1,-5 2,0 1,1 1,0-1,0 2,0-1,1 1,0 0,-5 6,3-2,0 0,0 0,1 1,1 0,0 0,0 1,1 0,1 1,0 0,1-1,1 2,0-1,1 0,0 1,1 6,2-17,1 1,-1 0,1-1,0 1,1 0,-1-1,1 1,0-1,0 0,0 0,1 0,-1 0,1 0,0 0,0 0,0-1,1 0,-1 1,1-1,0-1,0 1,0-1,0 1,0-1,1 0,-1 0,1-1,-1 0,1 1,-1-1,1-1,0 1,0-1,-1 0,1 0,0 0,0-1,0 1,40-5,-4-4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8.8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1,'-20'4,"-14"7,-6 7,5 8,7 9,14 5,15 3,20 0,5-7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9.0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0,'11'18,"11"9,8-1,6-5,6-5,5-11,4-10,-1-7,-5-8,-12-5,-10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29.5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4,'0'-2,"2"1,1 5,2 10,0 10,0 14,-2 13,-1 10,-1 7,0 5,-1-2,0-4,0-6,-1-9,1-14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29.8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28,'-3'4,"3"2,4 0,10-2,10-3,11-4,11-4,6-3,4 0,-1 3,-3 1,-8 2,-12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0.1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27,'20'0,"21"0,19-3,16-2,8-1,-2 1,-6 1,-18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22.20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134 11,'0'0,"0"0,0-1,0 1,0-1,1 1,-1-1,0 1,0-1,0 1,0 0,0-1,1 1,-1-1,0 1,0 0,1-1,-1 1,0 0,1-1,-1 1,0 0,1-1,-1 1,0 0,1 0,-1-1,1 1,-1 0,0 0,1 0,-1 0,1 0,-1-1,1 1,-1 0,1 0,-1 0,0 0,1 0,-1 0,1 1,-1-1,1 0,-1 0,1 0,-1 0,0 0,1 1,-1-1,1 0,-1 0,0 1,1-1,-1 0,0 1,1-1,5 30,-3 337,-3-325,-2 23,4 0,1 1,4-2,10 40,-2-60,-10-32</inkml:trace>
  <inkml:trace contextRef="#ctx0" brushRef="#br0" timeOffset="403.638">1 278,'199'307,"-198"-304,1 0,-1 0,1 0,0 0,0-1,1 1,-1 0,0-1,1 1,0-1,-1 0,1 0,0 0,0 0,0-1,0 1,1-1,-1 0,0 0,1 0,-1 0,1 0,-1-1,0 1,1-1,-1 0,1 0,-1-1,1 1,-1-1,1 1,-1-1,2-1,2-5,0-1,0 0,0 0,-1 0,0-1,-1 0,0 0,0-1,-1 1,-1-1,1 0,-1 0,0-7,-1 12,23-92,23-61,-31 126,0 9</inkml:trace>
  <inkml:trace contextRef="#ctx0" brushRef="#br0" timeOffset="1123.084">750 840,'10'-29,"-8"24,-1-1,0 1,0-1,0 0,0 0,-1 0,0 0,0 1,-1-1,0 0,0 0,0 1,-1-1,1 0,-1 1,-1 0,1-1,-1 1,0 0,-3-4,3 9,0-1,0 0,-1 1,1 0,0 0,-1 0,1 0,0 0,-1 1,1-1,0 1,0 0,0 0,-1 0,1 1,0-1,0 1,1-1,-1 1,0 0,0 0,1 0,0 1,-1-1,1 1,0-1,-1 2,-7 8,0-1,1 2,1-1,0 1,0 0,1 1,1 0,0 0,1 0,1 1,0 0,1 0,1 0,0 0,1 0,0 0,1 0,1 1,2 5,-1-13,1 0,0 0,0 0,1 0,0 0,1-1,0 0,0 0,0 0,1-1,0 0,0 0,0 0,1-1,0 0,0 0,0-1,1 0,0 0,0 0,0-1,0-1,0 1,0-1,1 0,-1-1,1 0,-1-1,1 0,-1 0,1 0,-1-1,1-1,-1 1,1-1,-1-1,0 1,3-3,48-17,-37 12</inkml:trace>
  <inkml:trace contextRef="#ctx0" brushRef="#br0" timeOffset="1716.44">990 1027,'0'-11,"0"10,3 21,-1-11,1 0,0 1,1-1,0 0,0-1,1 1,0-1,1 0,-1 0,4 3,-7-9,0 0,0 1,0-1,0 0,0-1,1 1,-1 0,1 0,-1-1,1 0,0 1,-1-1,1 0,0 0,0-1,0 1,0 0,-1-1,1 0,0 0,0 0,0 0,0 0,0-1,0 1,0-1,0 1,0-1,-1 0,1-1,0 1,-1 0,1-1,-1 1,3-3,5-4,-1-1,1-1,-2 1,0-2,0 1,-1-1,0 0,0-1,-2 1,1-1,-2 0,1-1,-2 1,1-1,-1-5,-18 49,-4 32,4 2,3-1,2 2,3-1,4 1,3 53,-1-71,2-45,0 1,-1 0,1-1,-1 1,0 0,0-1,0 1,-1 0,1-1,-1 1,0 0,0-1,0 1,-1-1,1 1,-1-1,1 0,-1 0,0 0,-1 0,1 0,0 0,-1 0,0-1,1 1,-1-1,0 0,0 0,0 0,-1 0,1 0,0-1,-1 1,1-1,-1 0,1 0,-1-1,0 1,-1 0,-1-2,0 0,0-1,0 1,0-1,0 0,1-1,-1 1,1-1,-1 0,1-1,0 1,0-1,1 0,-1 0,1 0,0-1,0 0,0 1,1-1,-1-1,1 1,0 0,1-1,0 0,-1-1,0 0,0-1,1 1,0 0,0-1,0 1,1-1,0 1,1-1,0 0,0 1,1-1,-1 0,2 1,-1-1,1 1,0-1,1 1,0 0,0 0,1-2,3 2,0-1,0 1,1 1,0-1,1 1,-1 1,1-1,0 1,0 1,1 0,-1 0,1 1,0 0,0 1,0 0,7 0,12-5,0-1</inkml:trace>
  <inkml:trace contextRef="#ctx0" brushRef="#br0" timeOffset="2895.52">1445 974,'-41'109,"35"-96,-11 23,3-1,0 2,3 0,-2 9,13-45,-1 0,1 0,-1 0,1 0,0 1,0-1,-1 0,1 0,0 0,0 0,0 1,0-1,0 0,1 0,-1 0,0 0,0 0,1 1,-1-1,1 0,-1 0,1 0,-1 0,1 0,0 0,-1 0,1-1,0 1,0 0,0 0,0 0,-1-1,1 1,0 0,0-1,0 1,1-1,-1 1,0-1,0 0,0 1,0-1,0 0,0 0,1 0,-1 0,1 0,16-2,0 0,1-2,-1 0,0-1,-1-1,1 0,-1-1,12-8,-10 6</inkml:trace>
  <inkml:trace contextRef="#ctx0" brushRef="#br0" timeOffset="3161.833">1592 1188,'0'-7,"0"0,-3 6,0 7,-2 10,-2 11,-3 11,-2 7,2 5,2 4,2-1,3-3,1-5,2-11</inkml:trace>
  <inkml:trace contextRef="#ctx0" brushRef="#br0" timeOffset="4684.844">790 479,'-2'0,"-4"0,-2 0,4 0,10 0,13 0,12 0,13 0,9 0,6 0,1 0,-2 0,-5 0,-6 0,-7 0,-8 0,-12 0,-9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0.7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1 272,'2'2,"0"1,1-1,-1 0,1 1,-1-1,1 0,0-1,0 1,0 0,0-1,0 0,1 0,-1 0,0 0,1 0,-1-1,0 1,1-1,-1 0,1 0,-1 0,0 0,1-1,-1 1,0-1,1 0,85-33,-56 19,-1-2,0-2,-1 0,-1-2,-1-2,-1 0,14-17,-6-16,-36 55,-1-1,1 1,-1-1,1 0,-1 1,0 0,0-1,0 1,0-1,0 1,0 0,0 0,0-1,0 1,0 0,-1 0,1 0,0 1,-1-1,1 0,-1 0,1 1,-1-1,1 1,-1-1,0 1,1 0,-1-1,1 1,-1 0,0 0,1 0,-1 0,0 1,1-1,-1 0,1 1,-1-1,0 1,1-1,-2 2,-11 0,0 1,0 1,1 0,-1 1,1 0,0 1,0 0,0 1,1 1,-9 7,15-11,0 1,0 0,0 1,1-1,0 1,0 0,0 0,1 1,-1-1,2 1,-1 0,1 0,0 0,0 0,1 1,0-1,0 1,1 0,0-1,0 7,2-7,0 1,1-1,0 0,0 1,0-1,1 0,0 0,0 0,1-1,0 1,0-1,0 0,1 0,0 0,0-1,0 1,1-1,0-1,5 4,8 5,0-1,1-1,0 0,1-2,0-1,1 0,143 31,-91-30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1.2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0,'-30'7,"-1"1,1 2,0 1,1 1,0 2,1 1,1 1,0 1,1 1,-3 5,25-21,1 0,0-1,0 2,0-1,0 0,0 1,0-1,1 1,-1 0,1 0,0 0,0 0,0 0,0 0,0 1,1-1,-1 1,1-1,0 1,0-1,1 1,-1 0,1-1,-1 1,1 0,0 0,1-1,-1 1,1 0,-1 0,1-1,0 1,0-1,2 3,4 0,1 1,0-2,0 1,0-1,1 0,0-1,0 1,0-2,1 0,-1 0,2 0,7 3,59 16,-50-15,1 1,-1 1,0 2,-1 0,13 9,-36-19,-1 0,0 0,0 0,0 0,0 1,0-1,0 0,0 1,0 0,0-1,0 1,-1 0,1 0,-1 0,0 0,1 0,-1 0,0 0,0 0,0 1,-1-1,1 0,0 1,-1-1,0 0,1 1,-1-1,0 1,0-1,0 1,-1-1,1 0,-1 1,1-1,-1 0,0 1,0-1,0 0,0 0,0 0,0 1,0-1,-1-1,1 1,-1 0,0 0,0 0,1-1,-3 2,-45 18,47-20,1-1,0 0,0 1,0-1,-1 0,1 0,0 1,0-1,-1 0,1 0,0 0,0-1,-1 1,1 0,0 0,0-1,-1 1,1-1,0 1,0-1,0 1,0-1,0 0,0 1,0-1,0 0,0 0,0 0,0 0,1 0,-1 0,0 0,1 0,-1 0,0 0,1 0,-1-1,1 1,0 0,-1-1,2-6,-1 0,1 0,1 0,0 1,0-1,0 1,1-1,0 1,0 0,1 0,0 0,0 0,1 1,0-1,20-28,1 1,1 1,2 2,1 1,2 1,27-19,-50 41,-4 2,-1 1,1 1,1-1,-1 1,0 0,1 0,-1 0,1 1,0-1,0 2,0-1,5 0,-9 2,-1 1,1-1,0 1,-1 0,1 0,-1 0,0 0,1 0,-1 0,0 0,1 1,-1-1,0 0,0 1,0-1,0 1,0-1,0 1,-1-1,1 1,-1 0,1-1,-1 1,1 0,-1 0,0-1,0 1,0 0,0 0,0-1,0 2,0 2,7 50,-5-24,2 0,2-1,0 1,7 13,-11-37,1 1,0-1,1 1,0-1,0 0,0 0,1-1,0 1,0-1,1 0,-1-1,1 1,1-1,-1 0,1-1,0 1,0-1,0-1,2 2,26 3,-4-6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1.4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1,'0'20,"10"19,11 11,2-3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1.9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39 383,'-23'-254,"8"137,15 118,0-1,1 1,-1-1,0 1,1-1,-1 1,1-1,-1 1,1-1,-1 0,1 1,0-1,-1 0,1 1,-1-1,1 0,0 1,-1-1,1 0,0 0,-1 0,1 0,0 0,-1 0,1 0,0 0,-1 0,1 0,-1 0,1 0,0 0,-1-1,1 1,0 0,-1 0,1-1,-1 1,1-1,-1 1,1 0,-1-1,1 1,-1-1,1 1,-1-1,1 1,-1-1,0 1,1-1,-1 0,0 1,1-1,-1 1,0-1,0 0,0 1,0-1,0 0,0 1,0-1,0 0,0 1,0-1,0 0,0 1,0-1,26 15,2 0,-1-1,2-2,-1-1,3-1,162 39,-187-46,-1 0,1 1,-1-1,0 1,0 1,0-1,0 1,-1-1,1 1,-1 1,0-1,0 0,-1 1,1 0,-1 0,0 0,-1 0,1 1,-1-1,0 1,0-1,-1 1,1 0,-1 0,0 0,-1 0,1 2,26 95,-25-99,0 0,0-1,0 1,1-1,0 1,-1-1,1 0,0 0,1 0,-1 0,0 0,1-1,0 1,-1-1,1 0,0-1,0 1,0 0,0-1,1 0,-1 0,0 0,2-1,5 0,0-1,0 0,0-1,0-1,-1 0,1 0,-1-1,1 0,-1-1,0 0,-1 0,1-1,-1 0,-1-1,1 0,-1-1,0 1,0-2,-1 1,-1-1,1 0,-1 0,-1-1,1 0,-2 0,1 0,-1-2,14-35,-18 61,1 0,0 0,1-1,0 1,2-1,-1 1,2-1,0 0,0-1,1 1,1-1,0 0,0-1,1 0,1 0,9 9,24-1,-25-20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2.2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1,'0'20,"7"14,6 10,2-2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2.6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1 709,'25'-19,"0"-1,-1 0,-1-2,-1-1,-1-1,-2 0,0-2,-1 0,-2-1,0-1,-2 0,-2-1,0 0,5-25,-8 28,-1 0,-2-1,0 0,-2 0,-1 0,-1 0,-1-1,-3-23,2 50,0-1,1 1,-1-1,0 1,0 0,0-1,0 1,0-1,0 1,0-1,-1 1,1 0,0-1,-1 1,1-1,-1 1,0 0,1-1,-1 1,0 0,0 0,0 0,0 0,0 0,0 0,0 0,0 0,0 0,0 0,-1 0,1 1,0-1,-1 0,1 1,0-1,-1 1,1 0,-1-1,1 1,0 0,-1 0,1 0,-1 0,1 0,-1 0,1 0,-1 1,1-1,0 0,-1 1,1 0,0-1,-1 1,1 0,-6 5,0 2,1-1,0 1,0 0,1 0,0 1,0-1,-2 8,-16 41,2 1,3 1,3 0,2 1,3 1,1 22,-2 103,12-172,0 0,0 0,2-1,0 1,0-1,1 1,1-1,0 0,1-1,0 1,1-1,2 3,-3-9,0 0,0 0,0-1,1 0,0 0,0 0,0-1,0 0,0-1,1 1,0-1,0-1,0 0,0 0,0 0,0-1,0 0,1-1,-1 0,0 0,1-1,-1 0,0 0,0-1,0 0,0 0,0-1,0 0,-1-1,1 0,-1 0,0 0,0-1,-1 0,1 0,4-5,2-2,0-1,0 0,-1-1,0 0,-2-1,1 0,-2-1,0 0,-1-1,-1 1,0-2,-1 1,-1-1,2-15,-8-35,0 67,0 0,1 0,-1 0,1 0,-1 0,0 0,0 0,0 0,0 0,1 0,-1 1,0-1,0 0,0 1,0-1,-1 1,1-1,0 1,0-1,0 1,0 0,0 0,-1 0,1-1,0 1,0 0,0 0,-1 1,1-1,0 0,0 0,0 0,0 1,-1-1,1 1,0-1,0 1,0-1,0 1,0 0,0-1,0 1,0 0,1 0,-2 0,-40 41,37-37,1-1,0 2,0-1,1 0,-1 1,1-1,0 1,1 0,0 0,0 0,0 1,0-1,1 0,0 1,1-1,-1 1,1-1,0 1,1-1,-1 1,2-1,-1 0,0 1,1-1,0 0,1 0,-1 0,1 0,1-1,-1 1,1-1,-1 0,2 0,0 1,6 2,1-1,0-1,1 0,-1-1,1 0,0-1,0-1,1 0,-1 0,2-2,222 17,-115-18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3.9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1 909,'26'-62,"3"0,3 2,3 1,25-31,-55 84,-4 3,0 0,1 0,-1 0,1 0,0 0,0 0,0 0,0 1,0-1,1 1,-1 0,1 0,0 0,-1 0,1 0,0 0,0 1,0-1,0 1,1 0,-1 0,0 0,0 1,1-1,-1 1,0-1,1 1,-1 0,1 1,-1-1,3 1,3 7,0 1,-1-1,0 2,-1-1,0 1,0 0,-1 0,-1 1,2 3,6 10,8 12,-9-17,-1 0,0 0,-2 1,-1 0,6 19,-14-38,1 1,-1 0,0 0,1-1,-1 1,0 0,0 0,0 0,-1 0,1-1,0 1,-1 0,1 0,-1-1,1 1,-1 0,0-1,0 1,0-1,0 1,0-1,0 1,0-1,0 0,-1 1,1-1,-1 0,1 0,-1 0,1 0,-1 0,1 0,-1-1,0 1,1 0,-1-1,0 1,0-1,1 0,-1 0,0 1,-1-1,-4 0,0 1,0-1,0 0,0-1,1 1,-1-2,0 1,0 0,0-1,-5-3,9 4,0-1,-1 1,1-1,0 0,-1 0,1-1,1 1,-1-1,0 1,0-1,1 0,0 0,-1 0,1 0,0 0,1-1,-1 1,0 0,1-1,0 0,0 1,0-1,0 0,1 1,-1-1,1 0,0 0,0 1,1-1,-1 0,1 0,-1 1,1-1,0 0,1 1,-1-1,1 1,-1-1,1 1,0 0,0 0,0 0,1 0,-1 0,12-10,-1 1,2 0,0 1,0 1,1 0,0 1,0 0,1 2,0 0,1 1,-1 0,1 2,1 0,10 0,-25 3,85-8,-86 9,1 0,-1 0,1 0,-1 1,1-1,-1 1,1 0,-1 0,0 0,0 1,1-1,-1 1,0 0,0 0,0 0,-1 0,1 0,0 1,-1-1,0 1,1-1,-1 1,0 1,18 85,-21-84,1 1,0-1,0 0,0 0,0 0,1 0,0 0,0 0,0 0,1 0,-1 0,1 0,0 0,1-1,-1 1,1-1,0 0,0 0,0 0,1 0,-1 0,1-1,0 1,0-1,0 0,1 0,-1-1,1 1,-1-1,1 0,0 0,4-1,1-1,-1 0,0 0,0-1,0 0,1 0,-1-1,0 0,-1-1,1 0,0 0,-1-1,0 0,1-1,-2 1,1-1,0-1,-1 0,0 0,-1 0,1-1,-1 0,0 0,-1-1,0 1,0-1,-1 0,0-1,0 1,-1-1,0 0,0 0,-1 0,0 0,-1 0,0 0,0 0,-1-4,-9 48,6-16,1 0,1 0,0 1,1-1,3 18,-3-33,1 1,0 0,0-1,0 1,0-1,1 1,0-1,-1 0,2 0,-1 0,0 0,1 0,0 0,0 0,0-1,0 0,0 1,1-1,0 0,0-1,-1 1,1-1,1 0,-1 1,0-2,0 1,1 0,0-2,0 1,0 0,1-1,-1 0,0 0,0-1,0 1,0-1,0 0,0-1,0 1,0-1,0 0,0 0,-1 0,1-1,-1 0,1 0,-1 0,0 0,0-1,-1 1,4-5,67-100,-15-12,-59 121,0-1,0 0,0 0,0 1,0-1,0 0,0 1,1-1,-1 0,0 0,0 1,0-1,1 0,-1 0,0 1,0-1,1 0,-1 0,0 0,0 1,1-1,-1 0,0 0,1 0,-1 0,0 0,0 0,1 1,-1-1,0 0,1 0,-1 0,0 0,1 0,-1 0,0 0,1-1,-1 1,0 0,1 0,-1 0,0 0,0 0,1 0,-1-1,0 1,1 0,-1 0,0 0,0-1,1 1,-1 0,0 0,0-1,0 1,0 0,1 0,-1-1,0 1,0 0,0-1,0 1,0 0,0-1,0 1,0 0,0-1,0 1,4 29,-4-24,2 18,-3-15,1 1,0-1,0 1,1-1,0 0,1 0,0 1,0-1,1 0,0-1,0 1,1 0,0-1,0 0,1 0,4 5,-6-10,0 0,0 0,0-1,0 0,0 1,1-1,-1 0,1-1,-1 1,0-1,1 1,-1-1,1 0,-1 0,1-1,-1 1,1-1,-1 1,1-1,-1 0,0 0,0-1,0 1,1-1,-1 0,0 1,-1-1,2-2,75-66,-60 41,-1-1,-1-1,-2 0,-1-1,-1-1,-2 0,-1 0,-2-1,-2 0,0-1,-3 1,0-4,11-205,-13 232,-1 7,0 0,1 0,-1 1,0-1,-1 0,1 0,-1 0,1 0,-1 1,0-1,-1 0,1 1,-1-1,-1-3,-11 10,-26 75,24-31,3 0,1 1,3 1,2-1,2 1,2 1,2 13,1-45,0 0,1 0,1 0,1 0,1 0,0 0,1-1,1 0,1 0,0 0,1-1,1 0,0-1,1 0,1 0,0-1,1-1,1 1,0-2,0 0,2-1,-1 0,14 7,-26-17,0 1,0-1,0 0,0 0,0 0,1 0,-1 0,0 0,1 0,-1-1,1 1,-1-1,1 0,-1 1,1-1,-1 0,1-1,-1 1,1 0,-1-1,0 0,1 1,-1-1,1 0,-1 0,0 0,0 0,0-1,0 1,0-1,1 0,8-16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4.2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 44,'-13'-9,"-8"-6,6 3,13 5,19 6,20 6,20 2,16 1,13 3,9-1,-1-3,-12-1,-20-3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5.0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185 171,'3'-14,"0"0,0 0,-2-1,0 1,0-1,-1 1,-2-12,1 24,1 0,-1-1,1 1,-1 0,0 0,0 0,0 0,0 0,0 0,0 0,-1 1,1-1,-1 0,1 1,-1-1,0 1,1-1,-1 1,0 0,0 0,0-1,0 1,0 1,0-1,0 0,0 1,0-1,-1 1,1-1,0 1,0 0,-1 0,1 0,0 0,0 0,0 1,-1-1,1 1,0-1,0 1,0 0,0 0,0 0,0 0,0 0,0 0,0 1,1-1,-1 1,-1 0,-7 8,0 0,1 1,0 0,1 0,0 1,0 0,1 1,1-1,0 1,1 0,1 1,0-1,0 1,1 0,1 0,1 0,0 0,0 0,2 13,0-18,0 0,0 0,1-1,1 1,-1-1,1 1,0-1,1 0,0 0,1 0,4 6,-7-12,0 1,0 0,0-1,1 1,-1-1,1 0,-1 0,1 0,0 0,0-1,0 1,0-1,0 0,0 1,1-1,-1-1,0 1,0 0,1-1,-1 0,0 0,1 0,-1 0,0 0,1-1,-1 1,0-1,1 0,-1 0,0 0,0 0,1-1,8-6,-1 0,1-1,-1 0,-1-1,0 0,0 0,-1-1,-1 0,0-1,0 0,-1 0,0-1,-1 0,-1 0,0-1,-1 1,0-1,-1 0,-1 0,0 0,-1-6,0 16,0 0,0-1,-1 1,0 0,0 0,0-1,0 1,-1 0,0 0,0-1,0 1,0 0,0 0,-1 0,0 0,0 1,-1-2,3 5,-1-1,0 1,1 0,-1 0,0 0,1 0,-1 1,1-1,-1 0,0 0,1 0,-1 0,1 1,-1-1,0 0,1 1,-1-1,1 0,-1 1,1-1,-1 1,1-1,-1 0,1 1,0-1,-1 1,1 0,0-1,-1 1,1-1,0 1,0-1,-1 1,1 0,0-1,0 1,0 0,0-1,0 1,0-1,0 1,0 0,0-1,-3 10,0 0,1 0,0 1,1-1,0 0,0 1,1-1,1 0,0 1,0-1,1 0,0 0,1 0,0 0,0 0,1-1,0 1,1-1,0 0,1 0,0-1,0 0,1 0,0 0,0-1,1 0,0 0,0-1,6 4,35 10,-2-8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5.7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250 643,'-10'-1,"-1"1,1 0,-1 1,1 0,-1 0,1 1,-1 1,1 0,0 0,0 1,1 0,-1 0,1 2,0-1,0 1,0 0,1 1,0-1,0 2,1-1,0 1,0 0,-2 6,5-9,1-1,0 2,1-1,-1 0,1 1,0-1,0 1,1-1,-1 1,1 0,1 0,-1 0,1-1,0 1,0 0,1 0,-1 0,1 0,1-1,-1 1,1 0,0-1,0 0,1 1,0-1,-1 0,2 0,-1 0,2 2,6 0,1 1,-1-1,1-1,0 0,1 0,0-2,-1 1,2-2,-1 1,0-2,0 0,1-1,-1 0,1-1,0 0,-1-1,1-1,2 0,7-1,-1-2,0 0,0-1,0-1,-1-1,0-1,-1-1,0 0,0-2,-1 0,0-2,-2 0,1 0,-2-2,0 0,-1-1,0-1,-1 0,-2-1,0 0,0-1,-2 0,-1-1,0-1,6-34,-3 0,-2-1,-3 0,-2-1,-3 1,-5-54,-10-64,7 166,0 26,-8 81,3 1,3 72,8-164,0 4,3 223,-1-214,1 0,1 0,0-1,2 0,0 1,1-2,1 1,1-1,1 0,5 7,-8-16,0 0,0-1,1 0,-1-1,2 1,-1-1,1-1,0 0,0 0,1-1,0 0,0-1,0 0,0 0,1-1,0 0,-1-1,1-1,0 1,0-2,0 0,0 0,0 0,0-2,-1 1,1-1,0-1,-1 0,1-1,2-1,2-2,-1 0,-1-1,1 0,-1-1,-1-1,0 0,0 0,-1-1,0-1,-1 0,0-1,-1 1,0-2,-1 1,-1-1,0-1,4-12,-5 18,-4 22,0 15,-3-11,2 0,0 0,0-1,2 1,0 0,1-1,0 0,2 0,0 0,0-1,2 1,0-2,6 9,-12-20,1 0,0 0,0-1,0 1,1-1,-1 0,0 0,1 0,-1 0,1-1,0 0,0 1,-1-1,1 0,2-1,22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34.97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14,'16'-2,"14"-1,12 0,11 1,14 0,12 1,15 1,13-1,6 1,3 0,-2 3,-10 0,-15 0,-19-1,-18 2,-21 0,-16-1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5.9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0,'-16'0,"-9"2,-6 4,-2-1,3 1,-1-2,6-2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6.1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50,'11'0,"16"0,20 0,24-2,19-3,18-3,13-3,7 1,1 3,-21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6.3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4 192,'-2'12,"1"0,0 0,1 0,1 0,0 0,0-1,1 1,0 0,1-1,1 1,-1-1,2 0,0 0,0 0,1-1,0 0,1 0,0 0,1-1,-1 0,2-1,-1 1,1-2,1 1,6 3,-12-9,-1 0,1 0,-1-1,1 0,0 0,0 0,0 0,-1 0,1-1,0 0,0 1,0-2,0 1,0 0,0-1,0 0,-1 1,1-2,0 1,-1 0,1-1,0 1,-1-1,0 0,1 0,-1-1,0 1,0-1,0 1,-1-1,1 0,1-2,6-9,0 0,0 0,-2-1,0 0,0 0,4-15,15-45,-19 50,0 0,2 0,1 1,1 0,0 1,2 0,1 1,7-7,8-1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7.1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327 532,'-7'-4,"-1"-1,1 1,-1 0,0 1,0 0,0 0,-1 0,1 1,-1 1,1 0,-1 0,0 0,1 1,-1 0,0 1,1 0,-1 0,1 1,-1 0,1 1,0-1,-1 2,2-1,-1 1,-6 4,6-3,0 0,1 0,0 1,0 0,0 0,1 1,0 0,0 0,0 0,1 1,0 0,1 0,0 0,0 0,1 1,0 0,0-1,1 1,0 0,0 0,1 1,1-1,-1 4,2-10,0 1,0 0,1-1,-1 1,1-1,0 0,0 1,0-1,0 0,0 0,1 0,-1-1,1 1,0 0,0-1,0 0,0 0,0 0,1 0,-1 0,0-1,1 1,0-1,-1 0,1 0,0 0,-1-1,1 1,0-1,0 0,8 1,-1-1,1 0,-1 0,0-2,1 1,-1-1,0-1,0 0,6-3,-7 2,0-1,-1 0,0 0,0-1,0 0,-1 0,0-1,0-1,0 1,-1-1,0 0,-1-1,0 1,0-1,0-1,4 49,-7-26,0 0,0 0,1 0,1-1,0 1,0-1,8 11,-11-19,1 0,-1 0,1 0,0-1,0 1,0-1,1 0,-1 0,1 0,0 0,0-1,0 1,0-1,0 0,0 0,0-1,1 1,-1-1,1 0,-1 0,1-1,0 1,-1-1,5 0,4-4,1 0,-1-1,0 0,-1-1,1-1,-1 0,0 0,-1-1,0-1,0 0,-1 0,0-1,0-1,-1 1,-1-2,0 1,5-11,3-4,-2-1,0 0,-2-1,-1-1,-1 0,-2 0,-1-1,-1 0,-2-1,6-57,-4 0,-5-40,-3 23,-1 95,0 25,3-13,-38 383,36-361,-2 9,1 0,2-1,1 1,1 0,2-1,2 1,7 29,-10-55,1 0,0 0,0 0,1 0,0 0,0-1,1 1,0-1,0 0,0-1,0 1,1-1,0 0,0-1,1 1,-1-1,1 0,0-1,0 0,0 0,0 0,1-1,-1 0,1 0,-1-1,1 0,0-1,0 1,-1-1,1-1,0 0,0 0,4 0,1-2,-1 1,0-2,0 0,0 0,0-1,-1 0,1-1,-1 0,-1-1,1-1,-1 1,-1-1,1-1,-2 0,1 0,-1-1,0 0,-1 0,0-1,-1 0,0 0,-1-1,0 0,-1 1,0-2,-1 1,0 0,-1-1,0 1,-1-1,-1-9,-18-19,17 40,1 1,-1-1,0 0,1 1,-1-1,0 1,0-1,1 1,-1-1,0 1,0 0,0 0,0-1,1 1,-1 0,0 0,0 0,0 0,0 0,0 0,0 0,0 0,0 0,1 0,-1 0,0 1,0-1,0 0,0 1,1-1,-1 1,0-1,0 0,0 1,1 0,-1-1,0 1,1-1,-1 1,1 0,-1 0,1-1,-1 1,1 0,-1 0,1 0,-4 8,0 0,1 0,0 0,0 1,1-1,0 1,1-1,0 1,1-1,0 1,0 0,1-1,0 1,1 0,0-1,1 0,-1 1,2-1,3 7,-3-7,0 0,0 0,1 0,0-1,1 0,0 0,0 0,0-1,1 0,0 0,1-1,0 0,0 0,0-1,0 0,1 0,0-1,0 0,0-1,0 1,1-2,-1 0,1 0,6 0,-12-2,-1 0,0 0,1-1,-1 1,1-1,-1 0,0 0,0 0,0-1,0 1,1-1,-2 1,1-1,0 0,2-2,12-14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7.4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0,'16'5,"16"1,17-1,16 0,13-2,10-5,8-5,-14-2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8.1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1,'-2'20,"-3"21,-1 17,1 12,1 8,2 2,0-1,1-6,1-7,0-11,-2-15,-1-14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8.6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18 301,'-2'-7,"-14"-96,16 99,1 0,-1-1,0 1,1 0,0 0,0 0,0-1,0 1,1 0,0 0,0 1,0-1,0 0,0 1,1-1,0 1,-1 0,1-1,1 2,-1-1,0 0,3-1,8-3,0 1,1 1,0 0,0 1,0 1,1 0,-1 1,1 1,-1 0,15 2,-27-1,11-1,0 0,0 1,0 1,0 0,0 1,0 1,0 0,-1 0,1 2,-1 0,7 3,-19-7,1-1,0 1,-1 0,1 0,-1 0,0 0,1 0,-1 0,0 0,1 0,-1 1,0-1,0 0,0 1,0-1,0 1,0-1,-1 1,1 0,0-1,-1 1,1 0,-1-1,0 1,0 0,1 0,-1-1,0 1,-1 0,1-1,0 1,0 0,-1 0,1-1,-1 1,1 0,-1-1,0 1,1-1,-2 1,-6 7,-1 0,-1 0,1-1,-2-1,1 0,-1 0,0-1,0 0,-1-1,1 0,-1-1,-6 1,-98 26,116-31,0 0,0 0,0 0,0 0,0 0,0 1,0-1,1 0,-1 0,0 0,0 0,0 1,0-1,0 0,0 0,0 0,0 0,0 1,0-1,0 0,0 0,0 0,0 0,27 1,-24-2,6 1,44 2,0-3,-1-2,1-3,-1-2,0-2,-1-2,29-12,-68 20,-1 0,0 0,1-1,-2-1,1 0,0 0,-1-1,-1-1,1 0,-1 0,0 0,-1-1,0-1,0 1,-1-2,-6 8,0 1,0-1,0 0,0 1,-1-1,0 1,1-1,-1 0,0 0,0 1,-1-1,1 0,0 1,-1-1,0 1,1-1,-1 0,0 1,-1-1,1 1,0 0,-1-1,1 1,-1 0,1 0,-1 0,0 0,0 0,0 1,0-1,0 0,-1 1,-1-2,-1 0,0 0,-1 1,1-1,-1 1,1 0,-1 0,0 1,1 0,-1 0,0 0,0 0,0 1,0 0,0 1,-1-1,0 3,1 0,-1 0,1 0,0 1,0 0,0 0,0 0,1 1,0 0,0 0,0 0,0 1,1-1,0 1,0 0,1 0,-1 1,1-1,1 1,-1 0,1 0,0-1,1 1,0 1,0-1,0 0,1 0,0 0,1 0,-1 0,1 0,1 0,-1 0,1 0,0 0,1 0,0-1,1 3,4 4,2-1,0 0,0 0,1-1,0-1,1 0,0 0,1-1,-1-1,2 0,-1-1,1 0,1-1,-1-1,1 0,0-1,0 0,12 0,56 13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9.4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53 453,'-11'-25,"2"-1,1 0,1 0,1-1,1 0,2 0,0 0,2 0,1 0,2-1,0 1,2 0,1-5,10-19,-14 49,-1 1,1 0,-1 0,1-1,-1 1,1 0,0 0,0 0,0 0,0 0,0 0,0 0,0 0,0 0,0 0,0 1,0-1,0 0,1 1,-1-1,0 1,0-1,1 1,-1 0,0-1,1 1,-1 0,1 0,-1 0,0 0,1 0,-1 0,0 1,1-1,0 1,86 54,60-1,-99-40,-47-14,1 0,-1 1,1 0,-1 0,0-1,1 1,-1 1,0-1,0 0,0 1,0-1,0 1,0-1,0 1,0 0,0 0,-1 0,1 0,-1 0,0 0,1 0,-1 0,0 1,0-1,0 1,-1-1,1 0,-1 1,1-1,-1 1,0-1,0 1,0 0,0-1,0 2,-10 59,1 44,10-103,0 0,0 0,0-1,0 1,1 0,-1 0,1 0,0-1,0 1,0-1,1 0,-1 1,1-1,0 0,0 0,0-1,0 1,0-1,1 1,-1-1,1 0,-1-1,1 1,3 1,5 0,-1-1,0 0,0-1,1 0,-1-1,1 0,-1-1,0 0,1-1,-1 0,0 0,0-2,0 1,0-1,-1-1,0 0,0 0,0-1,0 0,-1-1,0 0,0-1,-1 0,0 0,0 0,-1-1,0 0,-1-1,0 0,-1 0,5-9,-9 16,0 1,0-1,0 0,0 1,0-1,0 0,-1 1,0-1,1 0,-1 0,0 0,0 1,-1-1,1 0,0 0,-1 0,0 1,0-1,-12 21,12-10,-1 1,1-1,0 1,1 0,0-1,1 1,-1 0,2-1,-1 1,1-1,0 0,1 1,0-1,1 0,-1 0,1-1,5 8,-6-10,0 0,1 0,-1 0,1 0,0 0,1-1,-1 0,1 0,-1 0,1 0,0-1,1 0,-1 0,1 0,-1-1,1 0,0 0,0 0,0-1,0 0,0 0,0 0,0-1,0 0,5 0,-6-1,0 0,0 0,0-1,0 0,0 0,0 0,-1 0,1-1,-1 0,1 0,-1 0,0 0,0-1,0 0,-1 1,0-1,1-1,-1 1,0 0,-1-1,1 0,-1 1,0-1,0 0,-1 0,1 0,-1-1,1-5,0-1,0 0,-1 0,0 0,-1 1,-1-1,0 0,0 0,-1 0,-1 0,-2-5,0 3,0 0,-1 1,-1-1,0 1,-1 1,0-1,-1 1,-1 1,1 0,-2 0,-10-8,15 14,0 0,-1 0,1 1,-1 0,0 0,0 0,-1 1,1 0,-1 1,0 0,1 0,-1 0,0 1,0 0,0 1,0 0,0 0,0 1,0 0,0 0,0 1,-5 1,5 1,-1 0,1 0,0 1,0 0,0 0,1 1,0 0,0 0,1 0,-1 1,1 0,1 1,-1-1,1 1,1 0,0 1,-3 4,5-8,0 1,0-1,0 0,0 1,1-1,0 0,0 1,1 0,-1-1,1 1,0-1,1 1,0 0,-1-1,2 1,-1-1,1 0,-1 1,1-1,1 0,-1 0,1 0,0 0,0-1,0 1,1-1,0 0,0 0,2 2,0-2,0 1,1-1,0-1,0 1,0-1,0 0,1-1,-1 0,1 0,0 0,-1-1,1 0,0-1,0 0,-1 0,1-1,0 0,0 0,-1 0,1-1,-1 0,1-1,3-2,30-14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9.7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27 212,'-11'-4,"0"-7,7-5,11-8,11-3,9-2,5 1,1 4,-2 3,-5 5,-4 6,-6 9,-5 7,-5 9,-4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40.0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0,'0'16,"0"14,0 12,2 5,6 3,5 1,6-4,6-6,4-7,-2-8,0-5,-3-6,-2-7,-4-8,-2-9,0-10,3-8,-2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31.7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19 492,'4'0,"9"-2,11-3,15-4,17-1,17-2,14-4,9-1,3 1,-1 2,-8 1,-13 4,-15 2,-15 3,-14 2,-17 1,-16 1,-7 1</inkml:trace>
  <inkml:trace contextRef="#ctx0" brushRef="#br0" timeOffset="686.112">259 278,'-234'220,"233"-220,-21 30,22-29,-1-1,1 1,0 0,0-1,0 1,-1 0,1-1,0 1,0-1,0 1,0 0,0-1,0 1,0 0,1-1,-1 1,0 0,0-1,0 1,1-1,-1 1,0 0,1-1,-1 1,0-1,1 1,-1-1,1 1,-1-1,1 1,-1-1,1 0,-1 1,1-1,-1 0,1 1,-1-1,1 0,0 0,-1 1,1-1,0 0,-1 0,1 0,0 0,-1 0,1 0,-1 0,1 0,0 0,-1 0,1-1,165 4,-125 5,0 1,-1 3,0 1,-1 2,36 19,-68-31,-6-2,0-1,0 1,0 0,0-1,0 0,0 1,0-1,0 0,0 1,0-1,0 0,0 0,0 0,0 0,0 0,0 0,0 0,0 0,0 0,0 0,0-1,0 1,0 0,0-1,-1 1,1-1,0 1,0-1,0 1,0-1,-1 0,1 1,0-1,0 0,-1 0,1 0,-1 1,1-1,-1 0,1 0,-1 0,1 0,-1 0,0 0,1 0,-1 0,0 0,0 0,0 0,0 0,0 0,0 0,0 0,0 0,0 0,-1 0,1 0,0 0,-1 0,-1-17,0 1,-2-1,0 1,-1 0,-1 0,-1 0,0 1,-1 0,-2-2,6 10,-91-159,87 158,3 6</inkml:trace>
  <inkml:trace contextRef="#ctx0" brushRef="#br0" timeOffset="4766.598">1436 171,'0'-5,"2"-1,-1-1,-1 0,1 1,-1-1,0 0,-1 1,0-1,0 0,0 1,-1-1,0 1,0-1,0 1,-1 0,0 0,-1 0,1 0,-1 1,0-1,0 1,-1 0,1 0,-1 1,0-1,-1 1,-4-3,7 6,1 0,-1 1,0-1,1 1,-1 0,0 0,1 0,-1 0,0 0,0 1,1-1,-1 1,0 0,1-1,-1 1,1 0,-1 1,1-1,-1 0,1 1,0-1,0 1,0 0,0 0,0 0,0 0,0 0,0 0,1 0,-1 2,-34 77,32-64,1-1,1 1,0-1,1 1,1 0,1 0,0 0,4 15,-4-24,1 0,1 0,-1-1,1 1,0-1,1 0,0 0,0 0,0 0,1-1,0 1,0-1,1-1,0 1,0-1,0 0,1 0,-1-1,6 3,0-1,1-1,-1 0,1-1,0 0,1-1,-1-1,0 0,1-1,-1 0,1-1,-1-1,1 0,-1-1,1 0,2-1,-7 0,1 1,-1-1,0-1,0 0,0 0,0 0,-1-1,1-1,-1 1,-1-2,1 1,-1-1,0 0,0 0,-1-1,0 1,-1-2,1 1,-1-1,-1 1,0-2,15-36,-4 68,-11-15,0 0,1 0,-1-1,2 0,-1 0,0 0,1-1,0 1,1-1,-1-1,1 1,0-1,0 0,0-1,0 0,1 0,0 0,-1-1,1 0,0-1,0 0,0 0,0 0,0-1,0-1,0 1,3-2,-7 0,1 0,-1-1,0 0,0 0,0 0,0 0,0-1,-1 1,1-1,-1 0,0 0,0-1,-1 1,1 0,-1-1,0 0,0 1,-1-1,1 0,-1 0,0 0,0 0,-1 0,1 0,-1 0,-1 0,1 0,0 0,-2-2,3-2,8 145,46 437,-54-558,-3 100,1-110,1 0,-1 0,-1 0,1 0,0 0,-1 0,0 0,-1 0,1-1,-1 1,1-1,-1 0,-1 0,1 0,-1 0,1 0,-1-1,0 1,0-1,-1 0,2-2,0 1,0-1,0 0,-1 0,1 0,0 0,-1-1,1 1,-1-1,1 0,-1 0,1 0,-1-1,1 1,0-1,-1 0,1 0,-1 0,1 0,0 0,0-1,0 1,0-1,0 0,0 0,0 0,1-1,-1 1,1 0,0-1,-1 0,1 0,-7-8,0 0,1-1,1 0,0 0,1 0,0-1,-2-7,1 4,1-1,1 1,0-2,2 1,-1 0,2-1,1 1,0-1,1 0,1 1,0-1,3-9,0 19,1-1,0 1,0 0,0 0,1 0,0 1,1 0,0 0,0 1,0 0,1 0,0 0,0 1,0 0,1 1,-1 0,1 0,3 0,26-16,-8 3,-4 2</inkml:trace>
  <inkml:trace contextRef="#ctx0" brushRef="#br0" timeOffset="5791.099">2238 131,'-8'235,"8"-234,-1 1,0 0,0 0,1 1,-1-1,1 0,-1 1,1-1,0 1,0-1,0 0,0 1,1-1,-1 1,1-1,-1 0,1 1,0-1,0 0,0 0,0 0,0 0,0 0,1 0,-1 0,1 0,-1 0,1 0,0-1,0 1,0-1,0 1,0-1,0 0,0 0,0 0,2 1,6-2,0 0,1-1,-1 0,1 0,-1-1,0-1,0 0,0 0,0-1,0 0,-1 0,0-1,0-1,0 0,0 0,-1 0,0-1,-1 0,3-4,-8 10,0-1,0 1,0-1,-1 0,1 1,-1-1,1 0,-1 0,0 0,1 0,-1 0,0-1,-1 1,1 0,0 0,-1-1,1 1,-1 0,1-1,-1 1,0-1,0 1,0 0,-1-1,1-1,-1 3,1 1,-1 0,1 0,-1 0,1-1,0 1,-1 0,1 0,-1 0,1 0,-1 0,1 0,-1 0,1 0,-1 0,1 0,-1 0,1 0,-1 0,1 0,0 0,-1 0,1 1,-1-1,1 0,-1 0,1 0,0 1,-1-1,1 0,-1 1,1-1,0 0,-1 1,1-1,0 0,0 1,-1-1,1 1,0-1,0 1,0-1,-1 0,1 1,0-1,0 1,0-1,0 1,0-1,0 1,0-1,0 1,0-1,0 1,0-1,0 1,1-1,-1 0,0 1,0-1,0 1,1-1,-1 1,-5 33,2 1,2 0,1-1,4 32,17 66,-13-100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40.3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1,'-1'17,"0"0,1 0,0 0,1-1,1 1,1 0,0 0,2-1,0 1,0-1,1-1,1 1,1-1,0 0,10 12,26 64,-23-47,-20-44,0 0,0 1,0-1,1 0,-1 0,0 0,0 0,0 0,1 0,-1 0,0 0,0-1,0 1,1 0,-1-1,0 1,0-1,0 1,0-1,0 1,0-1,0 0,0 0,0 1,0-1,0 0,-1 0,1 0,0 0,0 0,-1 0,1 0,-1 0,1 0,-1 0,1-1,-1 1,0-1,2-1,155-281,-147 279,-13 25,-1-3,0 0,1 1,1-1,1 1,0 0,2 17,0-28,0 0,0-1,1 1,0-1,0 1,0-1,1 0,0 0,0 0,1 0,-1 0,1-1,0 0,1 0,0 0,-1 0,1-1,1 1,-1-1,2 0,11 5,1-1,0-1,1 0,0-2,0 0,0-1,0-1,1-1,-1-1,1-1,-1 0,20-4,16-4,-9-2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40.7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249 624,'0'-3,"0"0,0 0,0 0,-1 0,1 1,-1-1,0 0,0 1,0-1,0 0,-1 1,1-1,-1 1,1-1,-1 1,0 0,0 0,0 0,0 0,0 0,0 0,-1 1,1-1,-1 1,1-1,-1 1,1 0,-1 0,0 0,1 1,-1-1,0 0,-2 1,-4 2,-1 1,1 0,-1 0,1 1,0 0,0 1,1 0,0 1,0-1,0 1,0 1,1 0,0 0,0 0,1 1,0 0,0 0,-3 8,-24 61,32-75,1 1,-1-1,1 0,0 1,0-1,0 1,0-1,0 0,0 1,1-1,-1 1,1-1,0 0,-1 1,1-1,0 0,1 0,-1 0,0 0,1 0,-1 0,1 0,-1 0,1 0,0-1,0 1,0-1,0 1,0-1,0 0,0 0,2 1,6 0,0 0,1-1,-1 0,0 0,1-1,-1-1,1 0,-1 0,1-1,-1 0,0-1,0 0,0 0,0-1,-1-1,0 0,0 0,0-1,0 0,-1 0,0-1,0 0,-1 0,0-1,0 0,2-3,1-9,0 0,-1 0,-1-1,-1 0,-1 0,-1-1,-1 1,-1-1,0 0,-2 0,-1-1,0 1,-3-10,3 11,-18-354,15 360,2 46,2 383,-3-392,2 0,0 0,2 1,1-1,0-1,1 1,2 0,0-1,1 0,1-1,1 0,1 0,3 4,22 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28.1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1044 121,'-31'-22,"-77"11,77 5,0 3,0 0,0 2,0 2,0 0,0 2,0 2,0 0,1 2,0 2,0 0,1 2,1 1,-15 9,-7 17,1 2,2 1,2 3,2 2,-13 20,50-59,-7 7,1 1,1 0,0 1,1 1,1-1,0 1,1 1,1-1,1 1,-2 10,-3 17,2 0,2 1,2 0,2 0,2 28,5-46,1-1,1 1,1-1,1-1,1 1,2-2,0 1,2-1,1-1,5 6,-11-20,1-1,0 0,1 0,-1-1,2 0,-1-1,1 0,0 0,1-1,-1-1,1 0,0-1,8 2,36 17,-27-11,0-2,1-1,0-1,1-2,-1-1,5-1,132 23,-156-27,0-1,1 0,-1-1,0 0,0-1,0 0,0-1,0 0,8-5,98-34,-67 10,-2-2,-1-3,-3-1,11-13,-39 32,-1-1,-1 0,-1-1,-1-1,-1 0,-1 0,-1-1,-1 0,-1 0,-1-1,-1 0,-1 0,-1-1,-2 1,0-1,-3-19,23-252,-17 270,-2 0,-1 0,-1 0,-1 0,-2-6,0 23,1 0,-1 0,-1 0,0 0,0 1,-1 0,0 0,-1 0,0 1,0-1,-1 2,0-1,-5-4,8 10,0 0,1 0,-1 0,0 1,0-1,0 1,-1 0,1 1,0-1,0 1,0-1,0 1,-1 0,1 1,-2 0,0-1,-9 0</inkml:trace>
  <inkml:trace contextRef="#ctx0" brushRef="#br0" timeOffset="670.576">1484 121,'-2'2,"-5"5,-9 9,-8 10,-11 15,-12 13,-10 15,-13 10,-7 8,-6 3,-2-2,8-8,10-12,14-13,19-22,14-15</inkml:trace>
  <inkml:trace contextRef="#ctx0" brushRef="#br0" timeOffset="1028.683">696 0,'24'64,"3"-3,2 0,3-1,2-2,3-2,2-1,3-2,2-2,11 7,45 39,3-4,5-4,3-6,-44-32,0 9,-67-59,1-1,-1 0,0 1,1-1,-1 1,0-1,0 0,0 1,1-1,-1 1,0-1,0 1,0-1,0 1,0-1,0 1,0-1,0 0,0 1,0-1,0 1,0-1,0 1,0-1,0 1,-1-1,1 1,0-1,0 0,0 1,-1-1,1 1,0-1,-1 0,1 1,0-1,-1 0,1 1,0-1,-1 0,1 0,-1 1,1-1,-1 0,1 0,-11 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1.78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30 459,'-17'-176,"7"-93,10 255,0 30,0 73,-2-28,2-1,4 1,2-1,13 59,-5-79,0-9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2.15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11 184,'-3'21,"1"-11,0 0,1 0,0 1,0-1,1 0,0 0,1 0,0 1,1-1,0 0,0 0,1-1,2 4,-3-10,0-1,0 0,0 1,0-1,1 0,-1 0,1 0,0 0,-1-1,1 1,0-1,0 1,0-1,0 0,0 0,0-1,0 1,0 0,1-1,-1 0,0 0,0 0,0 0,0-1,1 1,-1-1,0 1,0-1,0 0,0 0,0-1,0 1,-1-1,1 1,0-1,-1 0,1 0,-1 0,1 0,-1-1,0 1,0-1,0 1,0-1,-1 0,2-2,7-9,0 0,-2-1,1-1,-2 0,0 0,-1 0,-1-1,0 1,-1-1,-1 0,0-1,-2 1,0-2,-1 12,-1 0,1 0,-2 0,1 0,-1 0,0 0,0 0,-1 0,0 1,0-1,-2 0,4 5,0 0,0 0,0 1,0-1,-1 0,1 1,-1-1,1 1,-1-1,0 1,0 0,1 0,-1 0,0 0,0 0,0 0,0 1,0-1,0 0,0 1,0 0,-1-1,1 1,0 0,0 0,0 0,0 1,0-1,0 0,-1 1,1-1,0 1,0 0,0 0,1 0,-1 0,0 0,-2 1,-5 6,1 0,-1 1,2 0,-1 0,1 1,1 0,-1 0,2 0,-1 1,2 0,-1 0,1 0,1 1,0-1,1 1,0 0,0 9,-1 26,3-6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5.71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59 59,'-5'9,"1"0,0 0,1 0,0 0,1 1,0-1,0 1,1 0,1 0,-1-1,1 1,1 0,0-1,0 1,1 0,0-1,1 1,0-1,0 0,1 0,0 0,1-1,0 1,0-1,1 0,0-1,0 1,1-1,0 0,0-1,1 0,0 0,2 1,-1-2,0-1,1 0,0-1,0 1,0-2,0 0,0 0,0-1,1 0,-1 0,0-1,1-1,-1 0,0 0,0-1,0 0,5-3,-8 3,-1 0,1-1,-1 1,1-2,-1 1,0-1,0 0,-1 0,1 0,-1-1,0 0,0 0,-1 0,1-1,-1 1,0-1,-1 0,1 0,-1-1,0 1,-1-1,0 1,0-1,0 0,0-6,-1 5,-1-1,0 1,-1 0,0-1,0 1,-1 0,0 0,0 0,-1 0,0 1,0-1,-1 1,0-1,-1 1,1 0,-1 1,0-1,-1 1,0 0,0 1,-4-4,0 1,1 0,-1 1,-1 0,1 1,-1 0,-1 1,1 0,-1 1,1 0,-1 1,0 0,0 1,-1 0,-3 1,8 2,-1 0,0 0,0 1,1 1,-1-1,1 1,0 1,-1-1,2 1,-1 1,0 0,1 0,0 0,0 1,0 0,1 0,0 1,0-1,1 1,0 1,0-1,0 1,1 0,0 0,1 0,0 0,0 1,1-1,0 1,0 0,1 0,0 0,1-1,0 3,-2 31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6.01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55,'18'-4,"17"-3,17-1,15-2,10 1,5 2,-2 2,-7 2,-17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2.46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74 573,'0'18,"0"13,2 8,1 4,0 2,-1-3,2-3,0-7,2-6,2-7,0-7</inkml:trace>
  <inkml:trace contextRef="#ctx0" brushRef="#br0" timeOffset="267.47">20 172,'-11'9,"3"10,9 6,14 4,5-4</inkml:trace>
  <inkml:trace contextRef="#ctx0" brushRef="#br0" timeOffset="483.086">328 880,'21'-19,"0"-1,-2-1,-1 0,0-2,-2 0,0-1,-2 0,-1-1,-1-1,-1 0,1-5,-10 27,-1 0,1 1,-1-1,0 0,0 1,-1-1,1 0,-1 0,1 0,-1 0,0 0,-1 1,1-1,-1 0,0 0,0 0,0 1,0-1,0 0,-1 1,0-1,0 1,0-1,0 1,0 0,-1 0,1 0,-1 0,0 1,-1-2,-1 5,-1 0,1 0,0 0,0 0,-1 1,1 0,1 0,-1 1,0-1,0 1,1 0,0 0,0 1,-1-1,2 1,-1 0,0 0,1 0,0 0,0 1,0-1,1 1,-1 0,1 0,-1 3,-4 6,0 0,1 0,1 1,0 0,1 0,0 0,1 1,1 1,1-11,1 0,-1-1,1 1,0 0,1 0,0-1,0 1,0 0,0-1,1 1,0-1,0 1,0-1,1 0,0 0,0 0,0 0,0-1,1 1,0-1,0 0,0 0,3 2,1-2,0 1,0-1,0 0,0-1,1 0,0-1,0 1,-1-2,7 2,32 1</inkml:trace>
  <inkml:trace contextRef="#ctx0" brushRef="#br0" timeOffset="1015.236">943 425,'-6'2,"0"-1,0 1,1 0,-1 1,1-1,-1 1,1 0,0 1,0-1,0 1,1 0,-1 0,1 0,0 1,0-1,1 1,-1 0,1 0,0 1,0-1,1 0,0 1,0 0,0-1,0 1,1 0,0 0,0 0,1 0,0 3,4 4,1-1,0 0,1-1,1 0,0 1,0-2,1 1,0-1,1-1,0 1,1-2,-1 1,2-1,0 0,31 30,-36-32,-1-2,0 0,0 1,-1 0,0 0,1 0,-2 0,1 1,-1-1,1 1,-2 0,2 4,-4-9,0 0,-1 0,1 0,-1 0,1-1,-1 1,0 0,1 0,-1 0,0 0,1-1,-1 1,0 0,0-1,0 1,0 0,0-1,0 1,0-1,0 1,0-1,0 0,0 0,0 1,0-1,0 0,0 0,0 0,0 0,0 0,0 0,0 0,0 0,0-1,0 1,0 0,0-1,0 1,0 0,0-1,0 0,0 1,0-1,-5-3,1 0,1 0,-1-1,0 1,1-1,0 0,0 0,1-1,-1 1,1-1,0 0,1 1,-1-1,1-1,1 1,-1 0,1 0,0-1,0 1,1-1,-1 1,2 0,-1-1,1 1,0-1,0 1,0 0,1-1,0 1,1 0,-1 0,1 1,4-6,7-9,1 1,0 1,2 0,0 1,1 1,1 1,0 1,1 0,0 2,1 0,3 0,67-23,-88 34,0 0,0 1,0-1,0 1,0 0,0 0,0 0,-1 0,1 0,0 1,0-1,0 1,0 0,0 0,-1 0,1 0,0 1,-1-1,1 1,-1-1,1 1,-1 0,0 0,0 0,0 0,0 0,0 1,0-1,-1 0,1 1,-1 0,5 13,0 1,-2-1,0 1,-1 0,0 0,-1 0,-1 14,7 51,-7-72,1-1,0 0,1 0,-1 0,2 0,-1-1,1 1,1-1,-1 0,1 0,3 2,18 2,-14-15</inkml:trace>
  <inkml:trace contextRef="#ctx0" brushRef="#br0" timeOffset="1268.088">1491 38,'-13'-11,"-8"-4,-1 5,2 9,5 11,7 11,9 11,12 9,3-2</inkml:trace>
  <inkml:trace contextRef="#ctx0" brushRef="#br0" timeOffset="1847.954">1838 800,'-23'-98,"4"-2,-4-87,23 178,-1 7,0-1,0 0,0 1,0-1,1 0,-1 0,1 1,0-1,0 0,0 0,0 0,0 1,1-1,-1 0,1 0,0 1,0-1,0 1,0-1,0 0,0 1,1 0,-1-1,1 1,0 0,0 0,0 0,0 0,0 0,0 0,0 1,1-1,-1 1,1-1,8 3,0 1,0 0,0 1,0 0,-1 1,0 0,1 0,1 2,17 7,-2-2,-9-5,0 1,0 0,-1 2,0 0,-1 1,1 1,-2 0,2 3,-11-7,-1 1,0 0,-1 0,1 1,-2-1,1 1,-1 0,-1 0,1 0,-1 0,-1 0,0 1,0-1,-1 0,0 1,-1-1,0 0,0 1,-1-1,0 0,-2 3,-3 97,8-106,-1 1,1-1,0 0,-1 0,1 1,1-1,-1 0,0 0,1 0,0 0,-1 0,1 0,1-1,-1 1,0-1,0 1,1-1,-1 0,1 0,0 0,0 0,0 0,0-1,0 0,0 1,0-1,0 0,1 0,-1-1,0 1,1-1,-1 1,7-1,-1 1,1-1,-1-1,1 0,-1 0,1-1,-1 0,0-1,0 0,0 0,0-1,20-12,0-1,-2-1,0-1,-2-2,0 0,-1-2,-1 0,-1-2,9-14,-27 34,35-64,-39 69,0 1,0-1,0 0,0 1,0-1,0 1,0-1,0 1,0-1,0 0,0 1,0-1,-1 1,1-1,0 0,0 1,-1-1,1 0,0 1,0-1,-1 0,1 1,0-1,-1 0,1 0,0 1,-1-1,1 0,-1 0,1 0,0 1,-1-1,1 0,-1 0,1 0,-1 0,1 0,0 0,-1 0,1 0,-1 0,1 0,-1 0,1 0,0 0,-1 0,1-1,-1 1,1 0,0 0,-1 0,1-1,-1 1,1 0,0 0,-1-1,1 1,0 0,0-1,-1 1,1 0,0-1,0 1,-1 0,1-1,0 1,-6 7,1 1,0 0,1 1,0-1,0 1,1 0,0 0,0 0,1 1,1-1,-1 0,1 1,1-1,0 1,0-1,1 1,0-1,1 1,0-1,0 0,1 0,0 0,1 0,0 0,0-1,1 1,0-1,0 0,1-1,0 0,0 1,1-2,0 1,0-1,1 0,2 1,-6-5,-1 0,1-1,0 1,-1-1,1 0,0 0,0-1,0 1,-1-1,1 0,0 0,0 0,0 0,0-1,0 0,-1 1,1-1,0-1,3 0,14-9</inkml:trace>
  <inkml:trace contextRef="#ctx0" brushRef="#br0" timeOffset="2134.135">2748 185,'-19'-11,"-9"-4,-4 0,5 6,9 8,14 9,12 4,5-1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53.61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41 158,'-4'5,"0"0,0 0,0 0,1 0,-1 1,1-1,1 1,-1 0,1 0,0 0,0 0,1 0,0 0,0 1,1-1,-1 0,1 0,0 1,1-1,0 0,0 1,0-1,1 0,0 0,0 0,0 0,1 0,0-1,0 1,2 1,10 15,2-2,0 0,1-1,1-1,0-1,2 0,0-1,1-2,15 8,-5-2,-1 2,-1 1,-1 1,2 5,-27-26,0 0,0 0,0 1,-1-1,1 1,-1 0,0 0,0 0,-1 1,1-1,-1 1,0-1,0 1,0 0,-1 0,0 0,0 0,0 0,0 0,-1 0,0 0,0 0,0 0,-1 0,0 0,0 0,0 0,0 0,-3 4,-3-2,0 1,-1-1,0-1,0 0,-1 0,0 0,0-1,0 0,-1-1,1 0,-1-1,0 0,0 0,0-1,0 0,-1-1,-4 0,3 0,0 0,0 0,1-2,-1 1,0-1,0-1,1 0,-1-1,1 0,-3-2,9 4,1-1,0 0,0 0,0 0,1 0,-1 0,1-1,-1 0,1 0,0 0,0 0,0 0,0-1,1 1,-1-1,1 0,0 0,0 0,0 0,1 0,-1 0,1 0,0-1,0 1,1 0,-1-1,1 1,0-4,3-9,1 1,1 0,0 0,1 1,1 0,1 0,0 0,0 1,2 0,-1 1,2 0,0 0,6-4,-15 15,87-97,-59 68,0-1,-2 0,-2-3,-1 0,-1-1,-3-2,17-36,-36 71,-1 0,1-1,0 1,-1-1,0 1,0-1,0 0,0 1,-1-1,1 0,-1 0,0 1,0-1,-1 0,1 0,-1 0,1 1,-1-1,0 0,-1 1,1-1,-1 1,1 0,-1-1,0 1,0 0,-1 0,1 0,-1 0,1 0,-1 1,0-1,-1 0,-2 1,1 0,0 1,-1 0,1 0,-1 0,1 1,-1 0,1 0,-1 0,1 1,-1-1,1 1,-1 1,1-1,0 1,0 0,-1 0,1 0,1 1,-3 1,-6 3,-1 2,2 0,-1 0,1 1,0 1,-6 8,8-8,0 1,1 0,1 0,0 1,1 0,0 1,1-1,0 1,1 0,1 1,0 0,1-1,0 1,2 0,-1 7,4 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00.48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1 322,'23'7,"18"2,17-3,14-4,8-5,7-5,-1-2,-7-1,-18 3</inkml:trace>
  <inkml:trace contextRef="#ctx0" brushRef="#br0" timeOffset="2570.619">335 1,'16'7,"14"4,12 3,9-1,8 0,3 1,-1 4,-3 5,-9 6,-11 7,-12 8,-14 9,-20 6,-16 5,-18 2,-19 2,-18-1,4-13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03:29.92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97 1123,'228'-4,"85"-18,238-44,-538 64,-19 1,-6 1</inkml:trace>
  <inkml:trace contextRef="#ctx0" brushRef="#br0" timeOffset="781.031">391 949,'-1'0,"0"-1,1 1,-1-1,0 1,0-1,1 1,-1-1,0 1,0 0,0 0,0-1,0 1,1 0,-1 0,0 0,0 0,0 0,0 0,0 0,0 0,0 0,0 0,1 1,-1-1,0 0,0 1,0-1,0 0,1 1,-1-1,0 1,-139 73,92-44,-102 56,148-86,1 0,0 0,0 0,0 1,0-1,0 0,0 1,-1-1,1 1,0 0,0-1,0 1,1 0,-1-1,0 1,0 0,0 0,1 0,-1 0,0 0,1 0,-1 0,0 0,1 0,0 0,-1 0,1 0,-1 0,1 0,0 0,0 1,0-1,0 0,0 0,0 0,0 0,0 1,0-1,1 0,-1 0,0 0,1 0,-1 0,1 0,-1 0,1 0,-1 0,1 0,0 0,0 0,7 2,0-1,1 1,-1-2,1 1,-1-1,1-1,0 0,0 0,7-1,16 0,-7 4,-1 2,1 0,-1 1,0 1,-1 1,0 2,0 0,-1 1,0 2,17 12,58 29,-96-53,0 0,0-1,-1 1,1 0,0 0,0 0,0-1,0 1,0-1,0 1,0 0,0-1,0 0,0 1,0-1,1 0,-1 0,0 1,0-1,0 0,0 0,1 0,-1 0,0 0,0-1,0 1,0 0,0-1,1 1,-1 0,0-1,0 1,0-1,0 0,0 1,0-1,-1 0,1 0,0 1,0-1,0 0,-1 0,1 0,0 0,-1 0,1 0,-1 0,1 0,-1 0,1 0,-1-1,0 1,0 0,1-1,-2-14,0 0,-1 0,-1 1,0-1,-1 0,-1 1,0 0,-1 0,0 1,-7-11,-66-125,72 132,10 13,4 8</inkml:trace>
  <inkml:trace contextRef="#ctx0" brushRef="#br0" timeOffset="4086.296">1233 27,'0'110,"6"-98,0-39,-5 23,-1-1,1 1,-1-1,0 1,-1-1,1 1,-1-1,0 1,0-1,0 1,-1 0,1 0,-1-1,0 1,0 0,-1 1,1-1,-1 0,0 1,0-1,0 1,0 0,-1 0,1 0,-1 0,0 1,0 0,0-1,0 1,0 1,0-1,0 1,-1-1,1 1,-4 0,3 0,1 1,-1 0,1 0,-1 0,1 1,-1-1,1 1,0 0,-1 1,1-1,0 1,0 0,-1 0,2 0,-1 0,0 1,0-1,1 1,-1 0,1 0,0 0,0 1,0-1,0 1,1 0,0 0,-1 0,1 0,1 0,-2 2,-2 5,1 0,0 1,1 0,0 0,1 0,0 0,1 0,0 0,1 0,1 12,1-13,0 0,0-1,1 1,0 0,1-1,0 1,0-1,1 0,1-1,0 1,0-1,1 0,0-1,0 1,1-1,0-1,1 0,-1 0,1 0,1-1,-1-1,1 1,0-1,0-1,1 0,-1-1,1 0,0 0,0-1,0-1,0 0,0 0,0-1,0 0,0-1,0-1,0 1,0-2,8-2,-9 0,-1 0,1-1,-1 0,-1-1,1 1,-1-2,0 1,-1-1,0 0,0-1,-1 0,0 0,0 0,-1-1,-1 0,1 1,-2-2,1 1,-1 0,1-10,-5 24,1 1,-1 0,1 0,0 0,0 0,1 0,-1 0,1 0,0-1,1 1,-1 0,1-1,0 1,0-1,0 1,0-1,1 0,0 0,0 0,0 0,0-1,1 1,0-1,-1 0,1 0,0 0,0 0,1-1,-1 0,2 1,4-1,0 0,-1-1,1 0,0 0,-1-1,1-1,0 1,-1-2,1 1,1-2,-7 2,-1 0,1 0,-1 0,1-1,-1 1,0-1,0 0,0 0,0 0,0 0,0-1,-1 1,1-1,-1 0,1 1,-1-1,0 0,0 0,0-1,-1 1,1 0,-1-1,0 1,0-1,0 1,0-1,0-3,-7-41,-3 66,3 20,1 0,3 1,1-1,1 0,3 1,1-1,3 7,14 76,-12-74,-1-1,-3 2,-1-1,-3 18,-1-57,-1-1,0 0,-1 0,0 0,0 0,0-1,-1 1,0 0,-1-1,-2 4,5-8,0 0,0 0,-1 0,1 0,-1-1,1 1,-1 0,0-1,1 1,-1-1,0 0,0 0,0 0,0 0,0 0,0 0,0 0,0-1,-1 1,1-1,0 1,0-1,0 0,-1 0,1 0,0 0,0 0,-1-1,1 1,0-1,0 1,0-1,0 0,0 0,-1 0,-4-5,0 0,1 0,0 0,0-1,1 1,0-1,0-1,1 1,-1-1,2 0,-1 0,1 0,0 0,1 0,-1-3,2 8,-8-26,0-1,2 0,1 0,1-1,2 1,1-1,1-1,1 29,0 0,1 0,-1-1,1 1,-1 0,1 0,0 0,0 0,0 0,1 0,-1 0,1 0,-1 0,1 1,0-1,0 1,0-1,1 1,-1 0,1 0,-1 0,1 0,-1 0,1 0,0 1,0-1,0 1,0 0,0 0,0 0,1 0,130-37,-102 30</inkml:trace>
  <inkml:trace contextRef="#ctx0" brushRef="#br0" timeOffset="4424.796">1968 468,'15'-41,"1"0,2 1,14-21,-16 31,-6 23,-7 30,-2 21,2 1,2-1,2 1,2-2,2 1,2-1,11 24,-15-44</inkml:trace>
  <inkml:trace contextRef="#ctx0" brushRef="#br0" timeOffset="8447.792">1367 1458,'23'2,"18"1,19-2,17-4,14-2,9-1,1-3,0 1,-6 1,-10 2,-13 2,-14 1,-15 2,-16 0,-14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5.22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1 348,'41'10,"0"-1,0-2,1-2,0-2,35-2,-53 0,149-1,1-8,-2-8,103-24,-216 31,-51 13,1-5</inkml:trace>
  <inkml:trace contextRef="#ctx0" brushRef="#br0" timeOffset="16878.907">883 0,'-7'4,"0"0,0 0,0 0,0 1,1 0,0 0,0 0,0 1,1 0,0 0,0 1,0-1,0 2,5-4,1-1,-1 1,1-1,-1 0,1 0,0 1,0-1,0 0,1 0,-1 0,1 0,0 0,0 0,0 0,0-1,0 1,0-1,1 0,-1 1,1-1,0 0,0 0,0-1,0 1,0-1,0 1,0-1,0 0,0 0,1 0,0-1,74 34,-52-25,0 2,0 1,-1 0,-1 2,0 1,-1 1,0 1,12 13,-30-25,-1 0,1 1,-1-1,0 1,-1 0,1 0,-1 0,0 0,-1 0,0 1,0-1,0 1,-1 0,1 0,-2-1,1 1,-1 0,0 0,0 0,-1 0,0-1,0 1,-1 0,0-1,0 1,0-1,-1 1,-1 1,-16 27,-2-2,-2 0,-1-1,-1-1,-2-2,0 0,-25 16,39-32,-67 61,7-10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59.57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1 335,'20'2,"23"1,20 0,18-3,12-6,10-4,0-3,-6-3,-19 0</inkml:trace>
  <inkml:trace contextRef="#ctx0" brushRef="#br0" timeOffset="1720.983">455 1,'0'6,"-1"-1,1 1,0 0,1 0,-1 0,1 0,0 0,0 0,1 0,0-1,0 1,0-1,1 1,0-1,0 0,0 0,1 0,-1 0,1-1,0 0,1 1,-1-1,1-1,-1 1,4 1,11 7,0-1,0-1,1-1,0-1,0-1,9 2,13 3,-27-9,0 1,0 0,-1 1,1 1,-1 0,0 1,-1 1,1 0,3 4,-14-9,0 0,0 1,0-1,-1 0,1 1,-1 0,0-1,0 1,0 0,-1 0,1 0,-1 0,0 0,0 1,-1-1,1 0,-1 0,0 1,0-1,0 0,0 0,-1 1,0-1,0 0,0 0,-1 0,1 0,-1 0,0 1,-6 12,-1 0,-1-1,0 0,-1-1,-1 0,-1 0,-18 19,-2-1,-1-2,-1-1,-29 17,1-5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04.39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250 152,'-2'-10,"-1"0,0 1,0-1,-1 1,0-1,0 1,-1 0,-1 1,0-1,0 1,0 0,-1 0,0 1,0 0,-6-3,11 8,-1 1,1 0,-1 0,1 0,-1 0,0 0,0 0,0 1,1-1,-1 1,0 0,0 0,0 0,0 0,0 0,1 1,-1-1,0 1,0 0,1 0,-1 0,0 0,1 0,-1 1,1-1,-1 1,1-1,0 1,0 0,-1 0,0 2,-50 77,48-73,2 0,-1 0,1 1,0 0,1-1,0 1,0 0,1 0,1 0,-1 0,1 0,1 0,-1 0,3 8,-2-15,0 0,0 0,0 0,0 0,1 0,-1 0,1-1,-1 1,1 0,0-1,-1 1,1-1,0 0,0 0,0 0,0 0,0 0,0 0,1 0,-1-1,0 1,0-1,0 1,1-1,-1 0,0 0,1 0,-1 0,0 0,1-1,65-21,57-77,-125 98,1 1,-1-1,0 0,1 0,-1 0,0 1,1-1,-1 0,1 1,-1-1,1 0,0 1,-1-1,1 1,0-1,-1 1,1-1,0 1,0-1,-1 1,1 0,0-1,0 1,0 0,-1 0,1 0,0 0,0 0,0 0,0 0,0 0,-1 0,1 0,0 0,0 0,0 0,0 1,-1-1,1 0,0 1,0-1,-1 0,1 1,0-1,-1 1,1 0,0-1,-1 1,1-1,-1 1,1 0,-1-1,1 1,-1 0,1 0,-1-1,0 1,1 0,-1 0,17 175,-15-150,2 21,-2 0,-2 0,-2-1,-4 14,5-52,0-1,-1 1,0-1,0 0,-1 0,0 0,0 0,0 0,-1 0,0-1,0 0,-1 0,0 0,0 0,0-1,-1 0,0 0,0 0,0-1,0 0,-1 0,0 0,1-1,-1 0,-1-1,1 1,-4 0,7-3,1 0,0 0,0 0,-1 0,1 0,0-1,0 0,-1 1,1-1,0 0,0-1,0 1,0 0,0-1,1 0,-1 0,0 0,1 0,-1 0,1 0,0 0,-2-3,-12-15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04.64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0 115,'14'0,"16"0,18-4,20-5,13-6,8-4,-3-3,-12-2,-17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3:47.32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784 546,'153'212,"-105"-130,-47-82,0 0,-1 0,1 0,0 0,0-1,0 1,0 0,0 0,0-1,0 1,0 0,0-1,-1 1,1-1,0 1,0-1,-1 1,1-1,0 0,-1 1,1-1,0 0,-1 0,1 1,-1-1,1 0,-1 0,1 0,-1 0,0 1,0-1,1 0,-1 0,0 0,0 0,0 0,0 0,0 0,0-1,2-2,12-29,1 0,2 2,1 0,1 1,1 1,2 0,6-4,15 2,-42 30,0 0,0 1,0-1,0 1,0 0,0-1,1 1,-1 0,0 0,0-1,0 1,1 0,-1 0,0 0,0 1,0-1,0 0,1 0,-1 1,0-1,0 0,0 1,0-1,0 1,0 0,0-1,0 1,0 0,0 0,0-1,0 1,-1 0,1 0,0 0,0 0,-1 0,1 0,-1 0,1 0,-1 1,15 87,-11-41,-3-41,-1 0,1 1,1-1,0 0,0 0,0 0,0 0,1 0,0-1,1 1,0-1,0 0,0 0,1 0,-1 0,1-1,1 0,-1 0,1 0,0-1,0 0,0 0,0 0,1-1,0 0,6 2,-4-3,0 0,0-1,0 0,1 0,-1-1,0 0,1-1,-1 0,0 0,0-1,0 0,0-1,0 0,-1 0,1-1,-1 0,0-1,0 0,0 0,-1 0,1-1,-1 0,-1-1,1 0,-1 0,0 0,-1 0,0-1,0 0,0 0,-1-1,2-6,-1 3,-1-1,0 1,-1-1,-1 0,0 0,0-1,-1 1,-1-7,0 19,0 1,1-1,-1 0,0 0,0 0,0 0,0 0,0 0,0 0,0 1,0-1,0 0,-1 0,1 0,0 0,-1 0,1 1,0-1,-1 0,1 0,-1 1,1-1,-1 0,1 0,-1 1,0-1,1 1,-1-1,0 1,0-1,1 1,-1-1,0 1,0-1,0 1,1 0,-1 0,0-1,0 1,0 0,0 0,0 0,0 0,0 0,1 0,-1 0,0 0,0 1,0-1,0 0,0 0,1 1,-1-1,0 0,0 1,0-1,1 1,-1-1,0 1,1-1,-1 1,0 0,1-1,-1 1,1 0,-1 0,0 0,-4 7,-1 0,1 1,1-1,-1 1,1 0,1 0,0 0,0 1,1-1,0 1,1 0,0-1,0 1,1 0,0 0,1-1,0 1,1 0,1 4,-1-8,0-1,0 0,0-1,1 1,0 0,0-1,0 0,0 1,1-1,0-1,-1 1,2 0,-1-1,0 0,1 0,-1 0,1-1,0 1,0-1,0 0,0 0,0-1,0 0,1 0,-1 0,5 0,8 1,1-2,0 0,-1 0,1-2,-1 0,1-2,2 0,27-9</inkml:trace>
  <inkml:trace contextRef="#ctx0" brushRef="#br0" timeOffset="438.855">1988 478,'0'1,"0"-1,0 1,0 0,0-1,0 1,0-1,0 1,1-1,-1 1,0 0,0-1,0 1,1-1,-1 1,0-1,1 1,-1-1,1 1,-1-1,0 0,1 1,-1-1,1 1,-1-1,1 0,-1 0,1 1,-1-1,1 0,0 0,-1 0,1 1,-1-1,1 0,-1 0,1 0,0 0,-1 0,1 0,-1 0,1 0,0 0,-1-1,1 1,0 0,16-1,1-1,0 0,-1-2,1 0,-1-1,0 0,0-2,10-5,-24 11,43-17,-1-2,-1-1,0-3,-2-1,23-20,-56 38,-1 0,-1-1,1 0,-1 0,-1-1,1 0,-2 0,1 0,0-4,-4 11,-1-1,0 0,1 0,-1 0,-1 0,1 0,0 0,-1-1,1 1,-1 0,0 0,0 0,0 0,-1-1,1 1,-1 0,0 0,1 0,-1 0,-1 0,1 0,0 0,-1 0,1 1,-1-1,0 1,0-1,0 1,0-1,-1 1,1 0,-3-1,0 0,0 0,0 1,-1 0,1 0,-1 0,1 1,-1 0,0 0,1 0,-1 1,0 0,0 0,0 0,1 1,-1 0,0 0,0 0,1 1,-1-1,1 2,0-1,-1 0,1 1,0 0,1 0,-1 1,0-1,1 1,0 0,0 0,0 1,0-1,1 1,0 0,0 0,0 0,0 0,0 2,-9 22,1 2,1-1,2 1,1 1,1-1,2 1,1 0,2 10,-3 118,7-1,13 61,3 62,-14-36,-5-190</inkml:trace>
  <inkml:trace contextRef="#ctx0" brushRef="#br0" timeOffset="1094.169">2068 894,'321'-56,"-169"20,84-32,-229 65,-12 2,-13 4,12 0,0 0,0 0,1 1,0 0,-1 0,1 0,1 0,-1 1,1 0,-1 0,2 0,-1 0,0 1,1 0,0 0,0-1,1 2,0-1,0 0,0 0,1 1,0-1,0 1,0-1,1 7,0-10,1 0,0 0,-1 0,1 0,0 0,0-1,1 1,-1 0,1 0,-1-1,1 1,0-1,0 1,0-1,0 0,0 0,1 0,-1 0,0 0,1 0,0-1,-1 1,1-1,0 0,0 0,0 0,0 0,1 0,88 5,-86-6,-1-1,1 1,-1-1,0 0,1 0,-1-1,0 1,0-1,0 0,0-1,0 1,0-1,-1 0,1 0,-1 0,0-1,0 0,0 1,-1-1,1-1,-1 1,0 0,0-1,0 0,-1 0,1 0,-1 0,-1 0,1 0,-1 0,0-1,0 1,0 0,-1-1,1 1,-1-1,-1 1,1-1,-3 0,0 0,0 0,-1 0,1 1,-1-1,-1 1,1 0,-1 0,0 1,0-1,0 1,0 0,-1 1,1-1,-1 1,0 0,0 1,-1-1,1 1,0 0,-1 1,1 0,-1 0,0 0,1 0,-1 1,0 1,1-1,-1 1,1 0,-1 0,1 1,-1 0,-4 2,9-3,0-1,0 1,0 1,0-1,0 0,0 0,0 1,1-1,-1 1,0 0,1-1,-1 1,1 0,0 0,-1 0,1 0,0 0,0 0,0 0,1 0,-1 1,0-1,1 0,0 0,-1 1,1-1,0 0,0 1,0-1,0 0,1 0,-1 1,1-1,-1 0,1 0,0 0,0 1,0-1,0 0,1 1,20 15,4-5</inkml:trace>
  <inkml:trace contextRef="#ctx0" brushRef="#br0" timeOffset="1785.18">3258 692,'-1'-14,"1"0,1 0,0-1,1 1,1 0,0 0,0 0,2 1,-1-1,5-6,-6 12,34-90,-8 25,-4-1,8-42,-29 97,9-90,-13 108,-1 0,1 0,0 1,0-1,-1 0,1 0,0 0,-1 1,1-1,-1 0,1 0,-1 1,1-1,-1 0,0 1,1-1,-1 1,0-1,1 1,-1-1,0 1,0-1,1 1,-1 0,0-1,0 1,0 0,0 0,1-1,-1 1,0 0,0 0,0 0,0 0,0 0,0 1,1-1,-1 0,0 0,0 0,0 1,0-1,1 0,-1 1,0-1,0 1,1-1,-1 1,0-1,1 1,-1 0,0-1,1 1,-1 0,1-1,-1 1,1 0,0 0,-1 0,1-1,0 1,-1 0,1 0,0 0,0 0,-21 27,2 0,1 1,1 1,2 1,1 0,1 1,2 0,-3 17,-5 13,3 0,3 1,2 1,2 8,8-57,1 0,0 0,0-1,2 1,0 0,0-1,2 1,2 6,-4-15,0 0,1 0,-1-1,1 0,1 1,-1-1,1 0,0-1,0 1,0-1,1 1,-1-1,1 0,0-1,0 1,0-1,1 0,-1-1,1 1,0-1,2 1,-1-2,-1 1,1-1,0 0,-1-1,1 1,0-1,0-1,-1 1,1-1,0 0,0-1,-1 1,1-1,-1-1,0 1,0-1,0 0,0-1,0 1,0-1,-1 0,0-1,0 1,0-1,-1 0,1 0,-1-1,0 1,0-1,-1 0,0 0,0 0,0-3,5-5,-5 21,1 7,-2-11,0 1,1-1,-1 1,0-1,1 0,0 0,0 0,0-1,0 1,0-1,0 1,1-1,-1 0,1 0,0-1,-1 1,1-1,0 1,0-1,0-1,0 1,0 0,0-1,4 0,0 0,0 1,0-2,0 1,0-1,0-1,0 1,0-1,-1-1,1 1,0-1,-1-1,2 0,-5 2,0-1,1 0,-1 0,0 0,0 0,-1-1,1 1,-1-1,1 0,-1 0,0 0,-1-1,1 1,-1-1,0 1,0-1,0 0,-1 0,0 0,0 0,0 0,0 0,-1 0,0 0,0 0,0 0,0 0,-1 0,0 0,0 0,-1 0,1 0,-1 0,0 1,0-1,-1 1,1-1,-1 1,-1-2,1 4,1 1,-1-1,0 0,0 1,0-1,0 1,0 0,0 0,0 0,0 0,0 1,0-1,-1 1,1 0,0 0,0 0,-1 0,1 1,0-1,0 1,0 0,0 0,0 0,0 0,-3 2,-65 47,68-48,0 0,1 0,-1 1,1-1,-1 0,1 1,0 0,0-1,0 1,1 0,-1 0,1 0,-1 0,1 0,0 0,0 1,0-1,1 0,-1 1,1-1,0 0,0 1,0-1,0 0,1 1,-1-1,1 0,0 2,12 5</inkml:trace>
  <inkml:trace contextRef="#ctx0" brushRef="#br0" timeOffset="2323.761">4180 452,'-9'-2,"0"0,0 1,0 0,0 1,0 0,0 0,0 1,1 0,-1 0,0 1,0 1,1-1,-1 1,1 1,0-1,0 1,0 1,0 0,1 0,0 0,0 1,0 0,1 0,-1 2,5-5,0 0,0 0,1 1,-1-1,1 1,0-1,0 1,0-1,1 1,-1 0,1-1,0 1,0 0,0 0,0-1,1 1,-1 0,1-1,0 1,0-1,1 1,-1-1,1 0,-1 1,1-1,0 0,0 0,1 0,-1 0,6 6,0 0,1 0,0-1,0-1,0 0,1 0,0-1,7 3,211 88,-197-73,-30-23,-1 0,1-1,-1 1,0 0,0 0,1-1,-1 1,0 0,0 0,0 0,0-1,0 1,0 0,0 0,0 0,0-1,0 1,0 0,-1 0,1-1,0 1,0 0,-1 0,1-1,-1 1,1 0,-1-1,1 1,-1-1,1 1,-1 0,1-1,-1 1,0-1,1 1,-1-1,0 0,1 1,-1-1,0 0,0 1,1-1,-1 0,0 0,0 0,0 0,-15 6,-1-1,0 0,0-2,-1 0,1-1,-1 0,-8-2,-25-5,50 5,0 0,0-1,-1 1,1 0,0-1,0 0,0 1,0-1,0 1,0-1,0 0,0 0,0 0,1 0,-1 1,0-1,0 0,1 0,-1 0,0-1,1 1,-1 0,1 0,0 0,-1 0,1 0,0-1,0 1,0 0,0 0,0 0,0-1,0 1,0 0,0 0,0 0,1-1,-1 1,1-1,4-9,2 0,0 0,0 0,1 1,0 0,1 1,0 0,0 0,1 1,0 0,1 0,0 1,1-4,1 2,0-1,1 2,0 0,0 0,1 1,0 1,0 0,0 2,1-1,5 1,-17 5,1 0,-1 0,0 1,1 0,-1 0,0 0,0 0,0 1,-1-1,1 1,-1 0,1 0,-1 0,0 1,0-1,0 1,-1 0,1-1,-1 1,0 0,0 1,0-1,-1 0,1 1,-1-1,0 0,0 1,-1-1,1 4,8 19,-4-14,43 84,-28-85,-12-14</inkml:trace>
  <inkml:trace contextRef="#ctx0" brushRef="#br0" timeOffset="2573.9">4595 211,'-14'-2,"-6"-1,-1 3,7 0,4 1</inkml:trace>
  <inkml:trace contextRef="#ctx0" brushRef="#br0" timeOffset="3121.631">4795 78,'-6'52,"2"1,3-1,2 1,2 0,2-1,3 0,2 0,3 5,22 143,-30-147,-4-52,-1-1,1 0,-1 0,1 1,-1-1,1 0,-1 0,1 1,-1-1,1 0,0 0,-1 0,1 0,-1 0,1 0,-1 0,1 0,-1 0,1 0,0 0,-1 0,1-1,-1 1,1 0,-1 0,1 0,-1-1,1 1,-1 0,1-1,-1 1,0 0,1-1,-1 1,1-1,-1 1,0-1,1 1,-1 0,0-1,0 1,1-1,-1 0,0 1,0-1,0 1,0-1,0 1,0-1,0 1,0-1,0 1,0-1,3-3,3-5,0 1,0-1,1 1,0 1,1-1,0 1,0 1,0-1,1 1,0 1,0 0,0 0,1 0,0 1,0 1,0 0,6-1,-13 4,0 0,0 1,0-1,0 1,-1-1,1 1,0 0,0 0,0 1,-1-1,1 0,0 1,-1 0,1-1,-1 1,0 0,0 0,0 1,0-1,0 0,0 1,0-1,-1 1,1-1,-1 1,0 0,0 0,0-1,0 1,0 0,0 2,1 4,0 0,-1 0,0 0,0 0,-1 1,0-1,-1 0,0 0,-1 8,-34 50,35-65,0-1,-1 1,1-1,0 1,-1-1,1 1,-1-1,1 0,-1 0,0 0,0 0,1 0,-1 0,0 0,0-1,0 1,0 0,0-1,0 0,0 0,0 1,0-1,0 0,0 0,0-1,0 1,0 0,0-1,0 1,0-1,0 0,0 0,1 1,-1-1,-1-1,0 0,1-1,-1 1,1-1,0 1,0-1,0 0,0 0,0 0,1 0,-1 0,1 0,0 0,0-1,0 1,0 0,0-1,1 1,0-1,-1 1,1-1,1 1,-1-1,0 1,1 0,0-4,36-79,-31 77,1-1,1 1,-1 1,2 0,-1 0,1 0,0 1,1 1,-1-1,1 2,1-1,-1 1,1 1,0 0,5-1,-13 4,-1 1,1-1,-1 1,1 0,0 0,-1 0,1 0,-1 0,1 0,0 1,-1-1,1 1,-1 0,1 0,-1 0,0 0,1 0,-1 1,0-1,0 1,0-1,0 1,0 0,0 0,0 0,0 0,-1 0,1 0,-1 0,0 0,1 2,23 83,-19-57,-5-23,0-1,0 0,1 1,0-1,0 0,0 0,1 0,0 0,0-1,0 1,1-1,0 0,0 0,1 0,-1 0,1-1,0 0,0 0,2 1,20-13,-16-2</inkml:trace>
  <inkml:trace contextRef="#ctx0" brushRef="#br0" timeOffset="3372.251">5250 278,'-2'2,"3"4,9 2,9 2,2 0</inkml:trace>
  <inkml:trace contextRef="#ctx0" brushRef="#br0" timeOffset="3985.853">5517 385,'9'-9,"1"-1,-2-1,1 0,-2 0,1 0,-1-1,-1 0,0 0,-1-1,0 0,-1 0,-1 0,0 0,0-1,-1 1,-1-1,-1 1,0-1,0 1,-1-1,-1 0,0 1,-1 0,-1 0,-4-13,7 24,0-1,1 1,-1 0,0-1,0 1,0 0,-1 0,1-1,0 1,-1 0,0 0,1 1,-1-1,0 0,0 0,0 1,0-1,0 1,0 0,-1 0,1 0,0 0,-1 0,1 0,0 0,-1 1,1-1,-1 1,0 0,1 0,-1 0,1 0,-1 0,1 0,-1 1,1-1,-6 7,0 0,0 0,1 1,0 0,0 0,1 0,0 1,1 0,0 0,0 1,1 0,0-1,0 1,1 0,0 4,-7 21,2-1,1 1,2 0,1 1,1-1,3 1,1 0,1-1,2 1,1-1,2 0,2-1,1 0,2 0,0-1,11 17,41 37,-62-85,1 1,0 0,0-1,0 0,0 0,0 0,0 0,1 0,-1-1,1 1,-1-1,1 0,-1 0,1 0,0 0,0-1,-1 0,1 0,0 0,0 0,-1 0,1-1,0 1,-1-1,1 0,2-1,138-109,-142 111,-1 0,0 0,1 0,-1 0,0 0,1 0,-1 0,1 1,-1-1,0 0,1 1,-1-1,0 1,0 0,1-1,-1 1,0 0,0 0,0 0,0 0,0 0,0 0,0 0,0 0,0 0,-1 0,1 0,0 1,-1-1,1 0,-1 0,1 1,-1-1,0 1,1-1,-1 0,0 1,0-1,0 0,0 1,0-1,0 1,-1-1,1 0,0 1,-1-1,1 0,-1 1,1-1,-1 0,2 16,-1-13,0 0,1 0,-1 0,1 0,0-1,0 1,1 0,-1-1,1 1,-1-1,1 1,0-1,0 0,1 1,-1-1,1-1,-1 1,1 0,0-1,0 1,0-1,1 0,-1 0,0 0,1 0,0-1,-1 1,1-1,0 0,-1 0,1 0,0-1,0 1,0-1,0 0,0 0,-1 0,5-1,1-2,0 0,0 0,0-1,-1 0,1-1,-1 1,0-2,0 1,-1-1,0 0,0-1,0 1,-1-1,0-1,0 1,-1-1,0 0,0-1,-1 1,0-1,0 1,-1-1,0-1,-1 1,0 0,0 0,-1-1,0 1,-1-1,0 1,-1-1,0 1,0-1,-1 1,0 0,0 0,-1 0,-1 0,-1-4,3 10,0-1,0 2,0-1,0 0,-1 0,1 1,-1-1,0 1,1 0,-1 0,0 0,0 0,-1 0,1 0,0 1,0 0,-1 0,1 0,-1 0,1 0,-1 1,1-1,-1 1,0 0,1 0,-1 0,1 1,-1-1,-1 2,-5 0,1 1,0 1,0-1,1 2,-1-1,1 1,0 0,0 1,1 0,-5 4,3-2,0 1,0 0,1 0,0 1,0 0,1 0,1 1,0 0,0 0,1 1,-2 6,6-16,1 1,-1-1,1 0,0 1,0-1,0 0,0 1,0-1,0 0,1 1,-1-1,1 0,-1 0,1 1,0-1,0 0,0 0,0 0,0 0,1 0,-1 0,1 0,-1-1,1 1,-1 0,1-1,0 1,0-1,0 0,0 0,0 1,0-1,0 0,0-1,1 1,-1 0,0-1,0 1,1-1,-1 0,0 0,2 0,32 2,0-5</inkml:trace>
  <inkml:trace contextRef="#ctx0" brushRef="#br0" timeOffset="4239.204">6265 345,'-15'-5,"-11"2,-5 2,1 7,3 7,5 5,8 7,5 3,5-2</inkml:trace>
  <inkml:trace contextRef="#ctx0" brushRef="#br0" timeOffset="4407.879">6346 879,'18'14,"13"4,8 0,7-4,6-4,4-6,1-6,-4-5,-9-6,-13 0</inkml:trace>
  <inkml:trace contextRef="#ctx0" brushRef="#br0" timeOffset="8191.907">410 1935,'17'5,"0"-2,0 0,0-1,0-1,0 0,0-2,0 0,0 0,0-2,-1 0,1-1,-1 0,1-2,-1 0,-1-1,1 0,-1-1,14-5,0 0,-1-2,-1-1,0-1,-1-2,-1 0,-1-2,-1 0,20-25,-17-15,-26 59,0 0,0 0,0 1,0-1,0 0,-1 0,1 0,-1 0,1 1,-1-1,0 0,1 0,-1 1,0-1,0 1,0-1,0 1,-1-1,1 1,0-1,-1 1,1 0,-1 0,1 0,-1 0,1 0,-1 0,0 0,0 1,1-1,-1 0,0 1,-1-1,0 1,0-1,0 0,-1 1,1 0,0 0,0 0,0 0,-1 0,1 1,0-1,0 1,0 0,0 0,0 0,0 0,0 1,0-1,0 1,1-1,-1 1,0 0,1 0,0 1,-1-1,1 0,0 1,-1 1,-37 81,32-32,2 1,3 0,2-1,2 1,2 0,3-1,3 7,-3-16,15 145,-7 2,-9-1,-10 35,-1-152</inkml:trace>
  <inkml:trace contextRef="#ctx0" brushRef="#br0" timeOffset="9255.315">518 2471,'154'-82,"-131"72,57-26,1 3,2 4,64-12,-145 41,1-2,1 0,0 1,-1-1,1 1,0 0,0 0,0 1,0-1,0 1,0 0,0 0,0 0,0 0,0 1,0-1,0 1,0 0,-1 1,1-1,0 1,0-1,-1 1,1 0,-1 1,0-1,0 0,0 1,0 0,0 0,0 0,0 0,2 74,-6-72,0 0,0-1,0 1,1 0,-1 0,1-1,1 1,-1 0,0 0,1-1,0 1,0 0,1-1,-1 1,1-1,0 1,0-1,1 0,-1 0,1 0,0 0,0-1,0 1,0-1,1 1,-1-1,1 0,2 1,-2-3,1 0,-1 0,1-1,-1 1,1-1,-1 0,1 0,-1-1,1 1,-1-1,1 0,-1 0,0-1,0 1,1-1,-1 0,0 0,0 0,-1 0,1-1,0 0,-1 0,0 0,0 0,1 0,-2-1,1 1,0-1,-1 0,0 0,0 0,0 0,0 0,0 0,-1-1,0 1,0 0,0-1,-1 1,1-1,-1-2,1-2,0 1,-1-1,0 0,0 1,-1-1,0 0,0 1,-1-1,0 1,-1 0,0-1,0 1,0 1,-1-1,-1 0,1 1,-1 0,-1 0,1 0,-1 1,0 0,0 0,-1 0,0 1,0 0,0 0,-1 1,1 0,-1 0,0 0,0 1,-1 1,1-1,0 2,-1-1,0 1,1 0,-1 0,0 1,1 1,-7 0,14-1,0 0,0 0,1 0,-1 0,0 0,0 0,0 0,0 0,0 0,0 0,1 0,-1 1,0-1,0 0,0 1,0-1,1 0,-1 1,0-1,0 1,1-1,-1 1,0 0,1-1,-1 1,1 0,-1-1,1 1,-1 0,1 0,-1 0,1-1,0 1,0 0,-1 0,1 0,0 0,6 0,1-1,-1 1,1-1,-1-1,1 1,-1-1,1 0,-1-1,0 0,0 0,0 0,0-1,2 0,-3 1,41-17,-1-3,-1-1,-1-2,-1-1,-2-3,0-1,-2-3,16-18,-39 35,0 0,-2-1,0 0,-1-1,-1 0,0-1,-2 0,0 0,-1-2,-5 12,0 0,0 0,-1 0,0-1,-1 1,0 0,-1-1,0 1,0 0,-1-1,0 1,0 0,-1-1,-1 1,1 0,-2 1,1-1,-1 0,0 1,-1 0,-3-5,7 11,1 0,-1 1,0-1,0 0,0 0,0 1,-1-1,1 0,0 1,-1-1,1 1,-1 0,1-1,-1 1,0 0,0 0,1 0,-1 0,0 1,0-1,0 0,0 1,0-1,0 1,0 0,0-1,0 1,0 0,0 0,0 0,0 1,0-1,0 1,0-1,0 1,0-1,0 1,0 0,1 0,-1 0,0 0,0 0,1 0,-1 1,-2 5,0 1,0 0,1 0,0 0,0 0,1 0,0 1,1-1,0 1,0-1,1 1,0 4,-1 0,-5 146,12 113,-5-228,2-1,2 0,2 0,2 0,7 18,-16-57,1 0,0 0,0 0,0-1,0 1,0 0,1-1,0 1,0-1,0 1,0-1,0 0,1 0,0 0,-1 0,1 0,0-1,0 1,1-1,-1 0,0 0,1 0,-1 0,1 0,0-1,-1 0,1 0,0 0,0 0,0 0,0-1,0 0,0 0,0 0,0 0,0-1,0 1,-1-1,4-1,5-6,-1-2,0 1,0-1,-1 0,0-1,-1-1,0 1,-1-1,-1-1,0 1,0-1,2-9,2 0,6 75,-15-47,0-1,0 1,1-1,-1 1,1-1,0 0,1 0,-1 0,1 0,0-1,0 0,1 1,-1-2,1 1,0 0,0-1,0 0,0 0,1 0,-1-1,1 0,0 0,-1 0,1-1,0 0,0 0,0 0,0-1,0 0,0 0,0 0,0-1,0 0,0 0,0-1,-1 1,1-1,0-1,-1 1,1-1,-1 0,3-2,-4 1,-1 0,0 0,-1-1,1 1,-1-1,0 0,0 1,0-1,0 0,-1 0,0 0,0 0,0-1,-1 1,0 0,0 0,0 0,-1-1,1 1,-1 0,0 0,-1 0,1 0,-1 0,0 1,-1-1,1 0,-1 1,1 0,-1-1,-1 1,1 0,0 0,-1 1,0-1,0 1,0 0,0 0,-1 0,1 1,-1-1,0 1,0 0,1 0,-1 1,0 0,0 0,-1 0,1 0,0 1,0-1,0 2,0-1,-1 0,1 1,0 0,0 0,-1 1,2-1,0 1,0-1,0 1,0 0,0 0,1 1,-1-1,1 1,-1 0,1 0,0 0,0 0,0 0,0 1,1-1,0 1,-1 0,1 0,0 0,1 0,-1 0,1 0,0 0,0 1,0-1,1 0,-1 1,1-1,0 0,0 3,8 10</inkml:trace>
  <inkml:trace contextRef="#ctx0" brushRef="#br0" timeOffset="9767.201">2602 1909,'-14'-2,"0"1,-1 0,1 1,-1 1,1 0,-1 0,1 2,0 0,0 1,0 0,0 1,-10 5,21-8,0-1,0 1,0 0,1 0,-1 0,1 0,-1 1,1-1,0 1,0-1,0 1,0 0,1-1,-1 1,1 0,-1 0,1 0,0 1,0-1,1 0,-1 0,0 0,1 1,0-1,0 0,0 1,0-1,1 0,-1 0,1 1,0-1,0 0,0 0,0 0,0 0,1 0,0 0,-1 0,1-1,2 3,11 12,1 0,1-1,0-1,2-1,-1 0,13 6,9 7,-31-20,3 1,0 0,-1 1,0 0,0 0,-1 1,0 1,-1 0,3 5,-12-16,1 1,0 0,-1 0,1 0,0 0,-1 0,1 0,-1 0,1 0,-1 0,0 0,0 0,1 0,-1 0,0 0,0 0,0 0,0 0,0 1,0-1,0 0,-1 0,1 0,0 0,0 0,-1 0,1 0,-1 0,1 0,-1 0,1 0,-1 0,0-1,1 1,-1 0,0 0,0 0,0-1,0 1,0 0,1-1,-1 1,0-1,0 1,0-1,0 0,-1 1,-52-5,51 3,1-1,-1 1,1-1,0 1,-1-1,1 0,0 1,0-1,0 0,1-1,-1 1,0 0,1 0,-1-1,1 1,0-1,0 1,0-1,0 0,1 1,-1-1,0 0,1 0,0 1,0-1,0 0,0 0,0 1,0-1,1 0,0 0,-1 1,1-1,1-1,1-5,1 0,0 1,0 0,1-1,0 2,0-1,1 0,0 1,5-5,-1 2,1 1,1-1,-1 2,1 0,1 0,-1 1,1 0,1 1,-1 1,1 0,0 1,0 1,3-1,-14 4,-1-1,1 1,-1 0,1 0,-1 0,1 0,-1 0,1 1,-1-1,1 1,-1 0,0-1,1 1,-1 0,0 0,0 1,1-1,-1 0,0 1,0-1,-1 1,1 0,0 0,0 0,-1 0,1 0,-1 0,0 0,0 0,1 0,-1 1,-1-1,1 0,0 1,0-1,-1 2,15 65,-13-55,1 1,0-1,1 0,1 0,0 0,0-1,4 5,-8-16,-1 0,1 0,0 0,1 0,-1-1,0 1,0 0,1 0,-1-1,1 1,0-1,-1 0,1 1,0-1,0 0,0 0,0 0,-1 0,2-1,-1 1,0 0,0-1,0 1,0-1,0 0,0 0,0 0,1 0,-1 0,0 0,0 0,2-1,9-7</inkml:trace>
  <inkml:trace contextRef="#ctx0" brushRef="#br0" timeOffset="10018.62">2990 1615,'-13'0,"-5"2,1 3,7 4,13-1,10-1,3-2</inkml:trace>
  <inkml:trace contextRef="#ctx0" brushRef="#br0" timeOffset="10560.861">3298 1454,'-4'42,"2"0,2 0,2 0,1 0,6 22,-4-24,37 390,-34-382,13-67,-10 2,-6 5,1 0,0 1,1 0,1 0,0 0,0 1,1 1,0-1,1 1,0 1,0 0,1 0,0 1,1 0,-1 1,1 0,0 1,1 0,-10 5,0-1,0 1,-1 0,1-1,0 1,0 1,0-1,0 0,0 1,0-1,-1 1,1 0,0 0,0 0,-1 0,1 0,-1 1,1-1,-1 1,0 0,1 0,-1 0,0 0,0 0,0 0,-1 0,1 1,0-1,-1 1,1-1,-1 1,0-1,0 1,0 0,0 0,0 1,1 6,0 0,0 1,-1-1,-1 1,1-1,-2 1,1-1,-1 0,-2 8,1-10,1 0,-2 0,1 0,-1 0,0 0,0 0,-1-1,0 0,0 0,-1 0,0 0,0-1,-1 1,1-1,-2-1,1 1,0-1,-7 4,12-8,-1-1,1 1,0 0,0-1,0 1,-1-1,1 1,0-1,-1 0,1 0,0 1,-1-1,1 0,0 0,-1 0,1 0,-1-1,1 1,0 0,-1 0,1-1,0 1,0-1,-1 1,1-1,0 0,0 0,0 1,0-1,0 0,0 0,0 0,0 0,0 0,0 0,0 0,1 0,-1-1,0 0,-6-54,11 42,0 1,1 0,1 0,0 1,1 0,0 0,0 0,2 1,-1 0,1 1,1 0,0 0,0 1,1 0,0 1,1 0,0 1,0 1,0-1,1 2,0 0,0 0,1 1,-1 1,1 0,-1 1,1 1,10-1,-19 3,0 0,1 0,-1 0,0 0,0 1,0 0,0 0,0 0,0 1,-1-1,1 1,-1 1,1-1,-1 0,0 1,-1 0,1 0,0 0,-1 0,0 1,0-1,-1 1,1 0,-1 0,0 0,0 0,-1 0,1 0,-1 0,0 1,0-1,-1 3,6 18,-4-15,0 0,1 0,0-1,0 0,1 1,0-1,1 0,0-1,1 1,0-1,6 7,-11-15,0 0,0 0,0-1,0 1,0 0,0-1,1 1,-1 0,0-1,0 0,1 1,-1-1,0 0,0 1,1-1,-1 0,0 0,1 0,-1 0,0 0,1-1,-1 1,0 0,0-1,1 1,-1-1,0 1,0-1,0 1,0-1,1 0,-1 0,0 1,0-1,0 0,-1 0,1 0,0 0,0 0,0 0,-1 0,1-1,0 1,-1 0,1 0,-1 0,0-1,1 0,7-18</inkml:trace>
  <inkml:trace contextRef="#ctx0" brushRef="#br0" timeOffset="11280.27">3873 1588,'-2'0,"0"1,1 0,-1 0,1 0,0 0,-1 0,1 0,0 1,0-1,-1 0,1 0,0 1,0-1,1 1,-1-1,0 1,0 0,1-1,-1 1,1-1,-1 1,1 0,0 0,0-1,0 1,0 0,0-1,0 1,0 0,0 0,1-1,-1 1,1 0,-1-1,1 1,0-1,-1 1,1 0,0-1,0 0,0 1,0-1,1 1,57 51,-9-25,1-1,1-3,1-2,1-3,50 12,-98-29,0 1,0-1,0-1,0 1,0-1,0 0,0-1,0 1,0-1,1-1,-1 1,0-1,0 0,0 0,0-1,0 1,0-2,-1 1,1 0,0-1,-1 0,0-1,9-8,0-2,-1 0,-1 0,-1-1,0-1,-1 1,0-2,-1 0,-1 0,-1 0,0-1,-2 0,0 0,-1-1,0 1,-2-1,0 0,-1 0,-1-11,0 25,0 0,0-1,0 1,-1 0,1 0,-1-1,-1 1,1 0,-1 0,0 0,0 0,0 0,-1 1,1-1,-1 1,0-1,-1 1,1 0,-1 0,0 1,0-1,0 1,0 0,0 0,-1 0,0 0,1 1,-1 0,0 0,0 0,0 0,0 1,-1 0,1 0,0 1,0-1,-2 1,0 1,0 1,0 0,1 1,-1-1,1 1,-1 1,1-1,0 1,0 0,0 0,1 1,0 0,0 0,0 0,0 0,1 1,0 0,0 0,-2 4,-4 8,1 0,1 1,0 0,2 0,0 1,0 6,-2 20,2 0,2 0,3 0,1 0,2 0,3 0,1 0,2-1,11 31,-13-52,2 0,0-1,1 0,2 0,7 11,-15-28,1 0,-1 0,2-1,-1 1,1-1,-1 0,2 0,-1 0,0-1,1 1,0-1,0-1,0 1,0-1,1 0,-1-1,1 1,0-1,0-1,0 1,3-1,1-2,-1-1,0-1,1 0,-1-1,0 0,-1 0,1-1,-1 0,0 0,0-1,0-1,-1 1,0-1,-1-1,1 0,-1 0,-1 0,0-1,0 1,0-2,1-3,0 4,-1-1,0 1,0-1,-1-1,-1 1,0-1,0 0,-1 0,0 0,-1 0,0 0,-1-1,0 1,-1 0,0-1,0 0,0 11,-1 0,1 0,0-1,0 1,-1 0,1 0,0-1,-1 1,1 0,-1 0,0 0,1 0,-1 0,0 0,1 0,-1 0,0 0,0 0,0 0,0 0,0 1,0-1,0 0,0 1,-1-1,1 0,0 1,0 0,0-1,-1 1,1 0,0 0,0-1,-1 1,1 0,0 0,-1 0,1 1,0-1,0 0,-1 1,-40 34,37-28,1 1,0 0,0 0,1 1,0-1,0 1,1 0,1-1,-1 1,1 0,1 0,-1 0,2 0,-1 0,1 0,0 0,1 0,0-1,1 1,0-1,0 1,0-1,1 0,1 0,-1 0,1-1,1 0,-1 0,1 0,0-1,1 1,-1-1,6 3,5-1,0 0,1-1,0-1,0 0,1-1,-1-1,1-1,0-1,0-1,0 0,0-1,0-1,0-1,0-1,0-1,-1 0,1-1,-1-1,4-2,23-12</inkml:trace>
  <inkml:trace contextRef="#ctx0" brushRef="#br0" timeOffset="19474.28">196 3968,'4'1,"0"-1,0 1,0 0,0-1,0 0,0 0,0 0,0 0,0-1,0 0,0 0,0 0,0 0,0 0,-1-1,1 0,-1 1,1-1,-1-1,1 1,1-3,0 3,30-20,0-1,-1-2,-1-1,-2-2,0-1,4-8,6-25,-40 60,-1 1,1 0,0-1,0 1,-1-1,1 1,-1-1,0 1,1-1,-1 1,0-1,0 1,0-1,0 0,0 1,0-1,0 1,-1-1,1 1,0-1,-1 1,1-1,-1 1,0-1,0 1,1 0,-1-1,0 1,0 0,0 0,0 0,0 0,-1 0,1 0,0 0,0 0,-1 0,1 0,0 0,-1 1,1-1,-1 1,1-1,-1 1,-1-1,-1 0,1 1,-1 0,1 0,-1 0,0 0,1 0,-1 0,1 1,0 0,-1 0,1 0,-1 0,1 0,0 1,0-1,0 1,0 0,0 0,0 0,0 1,1-1,-1 0,1 1,-2 2,-1 1,0 1,0 0,0 0,1 0,0 1,1 0,0-1,0 1,0 0,0 4,2-2,-1 0,1-1,1 1,0 0,0 0,1 0,0 0,1 0,0-1,1 1,0 0,0-1,1 0,0 0,4 7,-5-11,1 0,-1 0,1-1,0 1,0-1,0 0,0 0,1 0,0 0,0-1,0 0,0 0,0 0,0-1,1 0,0 0,-1 0,1-1,0 1,0-1,0-1,-1 1,1-1,0 0,0-1,6 0,0-3,0 0,1-1,-2-1,1 0,-1 0,0-1,0-1,-1 1,0-2,0 0,-1 0,0 0,0-1,-1-1,-1 1,0-1,0-1,-1 1,-1-1,0 0,2-6,-6 14,0 0,0 0,1 0,0 0,-1 0,1 1,1-1,-1 1,0 0,1-1,0 1,-1 0,1 0,1 1,-1-1,0 1,1-1,-1 1,1 0,-1 1,1-1,0 0,0 1,0 0,0 0,0 0,0 1,0-1,0 1,0 0,0 0,1 0,-1 1,1 0,5 1,-1 1,1 0,-1 1,0 0,0 0,-1 1,0 0,1 1,-2-1,1 2,-1-1,0 1,0 0,0 0,-1 1,0 0,-1 0,0 1,0-1,-1 1,0 0,-1 0,0 1,0-1,-2-4,-1 0,0-1,0 1,0 0,-1-1,1 1,-1 0,0-1,-1 1,1-1,-1 1,0-1,0 0,0 0,-1 0,1 0,-1 0,0 0,0-1,0 1,-1-1,1 0,-1 0,1 0,-1-1,0 1,0-1,-1 0,1 0,0 0,-1-1,-2 1,6-2,0 0,-1 0,1-1,0 1,0-1,-1 1,1-1,0 0,0 1,0-1,0 0,0 0,0 0,0 0,0 0,0 0,0 0,0 0,0 0,1 0,-1 0,1-1,-1 1,1 0,-1 0,1-1,-1 1,1 0,0-1,0 1,0 0,0-1,0 1,0 0,0-1,0 1,1 0,-1-1,0 1,1 0,-1 0,1-1,0 0,4-17,1 1,1-1,0 1,1 0,1 1,5-7,0-1,45-80,-17 32,-2-2,-4-2,-3-1,13-50,-33 58,-13 70,0 0,0 0,0 0,-1 0,1 1,0-1,0 0,0 0,-1 0,1 0,0 0,0 0,0 1,-1-1,1 0,0 0,0 0,-1 0,1 0,0 0,0 0,-1 0,1 0,0 0,0 0,-1 0,1 0,0 0,0-1,-1 1,1 0,0 0,0 0,0 0,-1 0,-7 28,0 0,2 1,1 0,2 0,0 0,2 0,3 29,-1-17,1-1,3 0,1 0,2 0,1-1,2 0,2-1,2 0,15 28,31 5,-58-69,0 0,0 0,0 0,0-1,0 1,0-1,0 0,1 0,-1 0,0 0,1 0,-1-1,0 1,1-1,-1 0,1 0,-1-1,1 1,-1-1,0 1,1-1,-1 0,0 0,0-1,0 1,1-1,6-6,-1-1,0-1,0 1,-1-1,0-1,-1 1,0-1,-1-1,0 1,-1-1,0 0,-1 0,0-1,-1 1,0-1,-1 0,0 0,-1 1,-1-5,2-62,-2 89,-1 1,1 0,0-1,1 1,1-1,0 1,0-1,1 1,0-1,0 0,1 0,1-1,0 1,0-1,5 6,-7-12,0 0,1 0,-1 0,1-1,-1 1,1-1,0 0,0 0,0 0,0-1,1 1,-1-1,0 0,1 0,-1 0,0-1,1 0,-1 0,1 0,-1 0,1-1,-1 1,0-1,5-1,17-7</inkml:trace>
  <inkml:trace contextRef="#ctx0" brushRef="#br0" timeOffset="19724.801">1132 3407,'27'0,"30"-5,25-6,22-7,16-6,12-3,7-2,-21 4</inkml:trace>
  <inkml:trace contextRef="#ctx0" brushRef="#br0" timeOffset="22846.131">2803 3407,'0'1,"-1"0,1-1,-1 1,1 0,0 0,-1 0,1 0,0 0,0 0,-1 0,1 0,0 0,0 0,0 1,0-1,0 0,1 0,-1 0,0 0,0 0,1 0,-1 0,1 0,-1 0,0-1,1 1,0 0,-1 0,1 0,0 0,-1-1,1 1,0 0,0-1,0 1,-1 0,1-1,0 1,0-1,0 0,0 1,0-1,0 0,0 1,0-1,0 0,0 0,0 0,0 0,0 0,0 0,0 0,0 0,0 0,0-1,0 1,0 0,0-1,0 1,1-1,12-8,0 0,0-1,-1-1,0 0,-1-1,0 0,-1-1,0 0,-1-1,1-3,9-9,0 0,-3-2,0 0,-2 0,0-2,-3 0,0 0,-2-1,-1 0,-1-3,-9-11,1 44,0 0,-1 0,1 0,0 0,0 0,0 0,-1 1,1-1,-1 0,1 0,-1 0,1 0,-1 1,1-1,-1 0,1 0,-1 1,0-1,0 0,1 1,-1-1,0 1,0-1,0 1,1-1,-1 1,0 0,0-1,0 1,0 0,0 0,0 0,0 0,0 0,0-1,0 2,0-1,0 0,0 0,1 0,-1 0,-1 1,-2 1,1 1,-1-1,1 1,0 0,0 0,0 0,0 0,1 1,-1-1,1 1,0 0,0-1,0 1,0 0,1 0,-1 0,1 1,0-1,1 0,-1 3,-7 47,2 0,3 0,2 0,2 1,3-1,4 8,-7-44,25 207,-8-74,-1 129,-33-110,13-159,1 0,-2 0,0 0,0 0,-1-1,0 0,-1 0,0 0,0-1,-1 0,0 0,-1 0,-6 4,-17 10</inkml:trace>
  <inkml:trace contextRef="#ctx0" brushRef="#br0" timeOffset="23952.228">2870 3714,'-1'-1,"1"0,-1-1,1 1,-1 0,1-1,0 1,-1 0,1-1,0 1,0 0,0-1,0 1,0 0,0-1,0 1,1 0,-1-1,0 1,1 0,-1-1,1 1,-1 0,1 0,0 0,0-1,-1 1,1 0,0 0,0 0,0 0,0 0,0 1,0-1,0 0,1 0,-1 1,0-1,0 0,1 1,-1 0,0-1,0 1,1 0,-1-1,0 1,1 0,-1 0,1 0,0 0,162-20,142-32,-305 51,0 1,0-1,0 1,0 0,0-1,0 1,0 0,1-1,-1 1,0 0,0 0,0 0,1 0,-1 0,0 0,0 1,0-1,0 0,0 1,1-1,-1 0,0 1,0 0,0-1,0 1,0-1,0 1,0 0,-1 0,1 0,0-1,0 1,0 0,-1 0,1 0,-1 0,1 0,0 0,-1 0,0 1,1-1,-1 0,0 0,0 0,1 0,-1 1,0-1,0 0,0 0,0 0,-1 0,1 1,0-1,0 0,-1 0,1 0,-1 0,1 0,-1 0,0 1,-7 25,-9 62,17-88,0 0,0 0,0 0,0 0,0 0,0 0,0 0,0 0,0 0,0 0,1 0,-1 0,0 0,1 0,-1 0,0 0,1-1,-1 1,1 0,0 0,-1 0,1-1,0 1,-1 0,1-1,0 1,0 0,-1-1,1 1,0-1,0 0,0 1,0-1,0 0,0 1,0-1,0 0,0 0,0 0,0 0,0 0,0 0,0 0,-1 0,1 0,0 0,0 0,0-1,0 1,1-1,41-29,-34 19,0-1,-1 0,0 0,-1 0,0-1,-1 0,0 0,-1-1,-1 0,0 0,-1 0,0 0,-1 0,-1-1,0 1,-1-1,-1-8,1 19,0 0,-1 1,1-1,-1 0,1 1,-1-1,0 0,-1 1,1-1,-1 1,1 0,-1-1,0 1,0 0,-1 0,1 0,0 0,-1 1,0-1,0 1,0-1,0 1,0 0,0 0,0 1,-1-1,1 1,-1-1,1 1,-1 0,1 0,-1 1,0-1,0 1,1-1,-1 1,0 1,0-1,1 0,-1 1,-2 0,1 0,0 1,0 0,0-1,0 2,1-1,-1 0,1 1,-1 0,1 0,0 1,0-1,0 1,0-1,1 1,-1 1,4-4,0 1,0-1,0 0,0 0,0 1,0-1,1 0,-1 0,0 0,1 1,-1-1,1 0,-1 0,1 0,-1 0,1 0,0 0,-1 0,1 0,0 0,0 0,0 0,0-1,0 1,0 0,0 0,0-1,0 1,0-1,0 1,1-1,-1 0,0 1,0-1,0 0,1 0,-1 0,0 0,0 0,1 0,-1 0,0 0,0 0,0 0,1-1,-1 1,0-1,0 1,1-1,22-4,-1 0,0-2,-1-1,1-1,-1 0,-1-2,0 0,0-2,4-4,3 0,-1-2,0-1,-2-2,0 0,-1-1,-1-2,-2 0,0-1,-2-1,-1-1,-1-1,-2 0,0-1,-2-1,-2 0,0-1,-2 0,-2 0,-1-1,-1 0,-2-1,-11-25,8 58,0-1,0 0,-1 1,1-1,-1 1,0-1,1 1,-1-1,0 1,0 0,0-1,0 1,0 0,0 0,0 0,0-1,-1 1,1 0,0 1,-1-1,1 0,-1 0,1 1,-1-1,1 0,-1 1,1 0,-1-1,0 1,1 0,-1 0,-1 0,-1 2,-1 0,1 0,0 0,0 1,0-1,0 1,0 0,1 0,-1 1,1-1,0 1,0 0,0 0,1 0,-1 0,1 0,0 0,0 1,0 1,1-5,-13 33,1 0,1 1,2 0,2 1,1 0,1 1,3-1,0 16,0-26,1 1,2-1,0 0,2 1,1-1,1 0,1 0,1 0,1-1,2 0,0 0,2-1,0 0,2-1,1 0,0-1,3 0,-15-19,0 1,0-1,1 0,-1 0,1 0,0 0,0-1,0 1,0-1,1 0,-1 0,1 0,-1 0,1 0,0-1,0 0,-1 0,1 0,0 0,0 0,0-1,0 0,0 0,0 0,0 0,0-1,0 1,0-1,0 0,-1 0,1 0,0-1,1 0,4-7,0-1,-1 0,0 0,0-1,-1 0,-1 0,6-12,16-25,-28 48,0 0,0 0,0 1,0-1,0 0,0 1,0-1,0 0,0 0,0 1,0-1,0 0,0 0,0 1,1-1,-1 0,0 0,0 0,0 1,0-1,1 0,-1 0,0 0,0 0,0 1,1-1,-1 0,0 0,0 0,1 0,-1 0,0 0,1 0,-1 0,0 0,0 1,1-1,-1 0,0 0,0-1,1 1,-1 0,0 0,0 0,1 0,-1 0,0 0,0 0,1 0,-1 0,0-1,0 1,1 0,-1 0,0 0,0 0,0-1,1 1,-1 0,0 0,0 0,0-1,0 1,0 0,1 0,-1-1,0 1,0 0,0 0,0-1,5 29,-4-19,-1-7,0 0,0 1,0-1,0 0,0 0,1 0,-1 0,1 0,0 0,0 0,0 0,0 0,0 0,0 0,0 0,0 0,1-1,-1 1,1 0,-1-1,1 0,0 1,0-1,-1 0,1 0,0 0,0 0,0 0,0 0,0 0,0-1,1 1,-1-1,0 0,0 1,0-1,2 0,5-4,0 0,-1-1,1 0,-1 0,0-1,0 0,-1-1,0 1,0-1,-1 0,1-1,-1 0,-1 0,0 0,3-6,-5 9,1 0,-1 0,0 0,-1 0,1 0,-1-1,0 1,-1-1,1 1,-1-1,0 0,0 1,-1-1,0 0,0 0,0 1,-1-1,0 0,0 0,0 1,-1-1,1 1,-1-1,-1 1,1 0,-1-1,0 2,0-1,0 0,-1 0,0 1,0 0,0 0,0 0,-3-2,3 4,0 1,-1-1,1 1,-1-1,1 1,-1 1,1-1,-1 1,1-1,-1 1,0 1,1-1,-1 1,1-1,-1 1,1 0,-1 1,1-1,0 1,-1 0,1 0,0 1,0-1,1 1,-1-1,0 2,-2 0,0 1,1 0,-1 1,1-1,0 1,1 0,-1 1,1-1,1 1,-1-1,1 1,0 0,1 0,-1 1,0 4,3-9,-1-1,1 0,0 0,0 1,0-1,0 0,0 1,0-1,1 0,-1 0,1 1,0-1,-1 0,1 0,0 0,0 0,1 0,-1 0,0 0,1 0,-1 0,1-1,-1 1,1 0,0-1,0 1,0-1,0 0,0 0,0 0,0 0,2 1,21 5</inkml:trace>
  <inkml:trace contextRef="#ctx0" brushRef="#br0" timeOffset="24455.71">4648 2978,'-6'-2,"0"-1,0 1,-1 0,1 0,0 1,0 0,-1 0,1 1,-1-1,1 1,-1 1,1-1,-1 1,1 0,0 1,-1-1,1 1,0 1,0-1,0 1,1 0,-1 0,1 1,-1-1,1 1,0 1,1-1,-1 1,1-1,0 1,-3 4,6-6,0 0,0 0,0 0,1 0,-1 0,1 0,-1 0,1 0,0 0,0 0,1 0,-1 0,1 0,-1 0,1 0,0 0,0 0,0 0,0 0,1 0,-1-1,1 1,0 0,0-1,0 0,0 1,65 51,5-17,43 31,-114-66,1-1,0 1,0 0,-1 0,1 0,-1 0,1 0,-1 0,0 0,0 1,0-1,0 0,0 1,-1-1,1 1,-1-1,1 1,-1-1,0 1,0-1,0 1,0-1,-1 1,1-1,-1 1,1-1,-1 0,0 1,0-1,0 0,0 0,0 1,-1-1,1 0,0 0,-1 0,0 0,0-1,-1 2,-2 4,-1-1,0-1,-1 1,1-1,-1 0,0-1,0 0,-1 0,1 0,-1-1,0 0,0 0,-7 1,14-4,0 0,0 0,0 0,0 1,0-1,0 0,0 0,-1-1,1 1,0 0,0 0,0 0,0-1,0 1,0-1,0 1,0-1,0 1,0-1,0 1,1-1,-1 0,0 1,0-1,0 0,1 0,-1 0,1 0,-1 0,0 0,1 0,-1 0,1 0,0 0,-1 0,1 0,0 0,0 0,0 0,-1 0,1 0,0 0,1 0,-1 0,0-1,13-52,1 20,3 1,0 1,2 0,2 2,1 0,1 2,1 0,1 2,21-17,-38 35,1 0,-1 0,1 1,0 0,1 1,-1 0,1 1,1 0,-1 0,1 1,-1 0,1 1,0 0,0 1,1 0,7 0,-16 3,0 0,0 0,0 0,0 0,0 0,0 1,0-1,0 1,-1 0,1 0,-1 0,0 0,1 0,-1 0,0 1,0-1,0 1,-1-1,1 1,0 0,-1 0,0-1,0 1,0 0,0 0,0 3,10 86,-11-85,1 124,-1-131,-1 0,1 1,0-1,0 0,0 1,0-1,0 0,0 0,0 1,0-1,0 0,0 1,0-1,0 0,0 1,0-1,0 0,0 0,0 1,0-1,0 0,1 1,-1-1,0 0,0 0,0 1,0-1,1 0,-1 0,0 0,0 1,1-1,-1 0,0 0,0 0,1 0,-1 1,0-1,0 0,1 0,-1 0,0 0,1 0,-1 0,0 0,1 0,-1 0,0 0,0 0,1 0,-1 0,0 0,1 0,-1 0,0 0,1 0,-1 0,0-1,0 1,1 0,-1 0,0 0,0 0,1-1,-1 1,0 0,8-10</inkml:trace>
  <inkml:trace contextRef="#ctx0" brushRef="#br0" timeOffset="24705.607">5063 2618,'9'-3,"12"-4,2-2</inkml:trace>
  <inkml:trace contextRef="#ctx0" brushRef="#br0" timeOffset="24895.647">5637 2244,'-9'20,"-6"21,-1 19,1 15,1 13,3 8,3 3,3-4,3-6,1-10,1-11,1-13,2-13,0-16,0-20,0-17,-1-7</inkml:trace>
  <inkml:trace contextRef="#ctx0" brushRef="#br0" timeOffset="25275.335">5477 2885,'-38'-86,"38"84,0 0,0 0,0 0,0 0,1 0,-1 0,1 0,-1 0,1 0,0 0,0 1,0-1,0 0,0 1,0-1,0 0,1 1,-1-1,0 1,1 0,-1-1,1 1,0 0,-1 0,1 0,0 0,0 0,0 1,-1-1,2 0,62-15,-64 16,28-6,0 2,0 2,0 0,0 2,1 1,-1 2,0 0,-1 2,23 7,-45-10,0 0,-1 0,1 1,0-1,-1 2,0-1,1 0,-1 1,0 0,-1 0,1 1,-1-1,0 1,0 0,0 0,-1 0,0 1,0-1,0 1,-1 0,1-1,-1 1,-1 0,1 1,-1-1,0 0,0 6,3 51,-4-62,1 0,0-1,-1 1,1 0,0-1,-1 1,1 0,0-1,-1 1,1-1,0 1,0-1,0 1,0-1,0 0,-1 0,1 1,0-1,0 0,0 0,0 0,0 0,0 0,0 0,0 0,0 0,0 0,-1 0,1-1,0 1,0 0,0-1,0 1,0-1,-1 1,1-1,0 1,0-1,-1 1,1-1,0 0,34-27,-26 20,0-1,-1-1,1 1,-2-1,0-1,0 1,0-1,-2-1,1 1,-1-1,-1 0,0 0,-1 0,0 0,-1-1,0 1,-1-1,-1 1,0-10,-1 19,0-1,0 0,0 0,-1 1,1-1,-1 1,0-1,0 1,0 0,-1 0,1 0,-1 0,1 0,-1 0,0 1,0-1,0 1,-1 0,1 0,-1 0,1 0,-1 1,1-1,-1 1,0 0,0 0,1 1,-1-1,0 1,0-1,0 1,0 0,0 1,0-1,0 1,1 0,-1 0,0 0,0 0,1 1,-1-1,1 1,-3 1,-7 4,1 1,-1 1,1 0,1 0,0 1,0 1,1 0,0 0,1 1,0 0,1 1,1-1,-1 2,2-1,0 1,0 1,5-12,-1 0,1 0,0-1,0 1,0 0,0 0,0 0,1 0,-1 0,1 0,0 1,0-1,0 0,0 0,1 0,-1 0,1 0,0 0,0 0,0 0,0 0,0 0,1-1,-1 1,1 0,0-1,-1 1,1-1,1 0,-1 0,0 1,0-1,1-1,-1 1,1 0,0-1,-1 1,1-1,0 1,24 3</inkml:trace>
  <inkml:trace contextRef="#ctx0" brushRef="#br0" timeOffset="25474.945">6092 2337,'-16'4,"-8"7,1 8,4 9,5 10,8 5,4-5</inkml:trace>
  <inkml:trace contextRef="#ctx0" brushRef="#br0" timeOffset="25739.358">6252 2871,'16'9,"12"6,11 2,4-2,6-3,0-8,-2-8,-3-7,-5-6,-9-8,-12-3,-9 3</inkml:trace>
  <inkml:trace contextRef="#ctx0" brushRef="#br0" timeOffset="26361.594">63 4970,'-5'16,"-1"17,0 13,4 11,4 10,4 6,3 5,1 3,-2-1,-3-3,-3-8,-5-11,-2-15</inkml:trace>
  <inkml:trace contextRef="#ctx0" brushRef="#br0" timeOffset="26910.646">9 5225,'-8'-177,"8"174,0 1,1-1,-1 0,1 1,0-1,-1 1,1-1,1 1,-1-1,0 1,1 0,-1-1,1 1,-1 0,1 0,0 0,0 1,0-1,0 0,0 1,1-1,-1 1,0 0,1-1,-1 1,1 0,-1 1,1-1,-1 0,1 1,0-1,-1 1,1 0,0 0,-1 0,2 0,18 1,0 1,0 1,0 1,-1 1,0 0,0 2,0 1,19 9,29 26,-67-42,0 0,-1 0,1 0,-1 1,1-1,-1 1,0-1,1 1,-1-1,0 1,0 0,0-1,0 1,0 0,-1 0,1 0,-1 0,1 0,-1 0,0 0,1 0,-1 0,0 0,0 0,0 0,-1-1,1 1,0 0,-1 0,1 0,-1 0,0 0,0 0,0 0,0-1,0 1,0 0,-1 1,-2 1,-1 0,1-1,-1 1,0-1,0 0,0 0,0 0,-1-1,1 0,-1 0,1 0,-1-1,0 1,0-1,-2 0,6-1,-1 0,1 0,0 1,-1-1,1-1,0 1,0 0,-1 0,1-1,0 0,0 1,0-1,-1 0,1 0,0 0,0 0,0 0,0-1,1 1,-1-1,0 1,1-1,-1 1,1-1,-1 0,1 0,0 0,-1 0,1 0,0 0,0 0,1 0,-1 0,0-1,1 1,0 0,-1 0,1-1,0 1,0-1,1-13,0 0,2 0,0-1,1 2,0-1,1 0,1 1,2-4,2-8,9-21,-3 0,-2 0,-2-2,-3 0,-1 0,-3 0,-2-1,-3-36,-11 33,5 56,0 67,15 64,6-1,7 11,-18-122,-2 5,2 0,1 0,2-1,0 0,1 0,2 0,0-1,6 7,-13-27,-1 0,1 0,0-1,0 0,0 1,0-1,1-1,0 1,-1 0,1-1,0 0,0 1,0-2,0 1,1 0,-1-1,0 0,1 0,-1 0,1 0,-1-1,1 0,-1 0,1 0,-1-1,1 1,-1-1,0 0,1 0,-1 0,0-1,1 0,-1 0,0 0,0 0,-1 0,1-1,0 0,-1 0,3-3,27-26,-6-2</inkml:trace>
  <inkml:trace contextRef="#ctx0" brushRef="#br0" timeOffset="27171.992">63 4690,'16'-4,"18"-5,21-4,20-3,13 1,11 4,2 3,-17 3</inkml:trace>
  <inkml:trace contextRef="#ctx0" brushRef="#br0" timeOffset="27562.398">838 5238,'-8'-83,"3"0,4 0,6-39,1 71,-5 51,-1-1,1 1,0 0,0 0,-1-1,1 1,0 0,0 0,0 0,-1 0,1 0,0 0,0 0,-1 1,1-1,0 0,0 0,-1 1,1-1,0 0,0 1,-1-1,1 1,0-1,-1 0,1 1,-1 0,1-1,-1 1,1-1,-1 1,1 0,-1-1,1 1,-1 0,0-1,0 1,1 0,-1 0,8 7,3-3,0 0,1-1,-1 0,1-1,0 0,0 0,0-2,0 1,0-2,0 0,10-1,-4 2,14-1,-19-1,-1 1,1 0,0 1,-1 0,1 1,0 0,-1 1,0 1,6 2,-14-4,-1 0,0 0,0 1,0-1,0 1,-1-1,1 1,-1 0,1 0,-1 0,0 0,0 1,-1-1,1 0,-1 1,1-1,-1 1,0 0,-1-1,1 1,0 0,-1 0,0-1,0 3,-14 95,9-77,4-23,1 0,-1 1,0-1,1 1,-1-1,1 1,0-1,0 1,-1-1,1 1,0-1,0 1,0-1,0 1,1-1,-1 1,0-1,1 1,-1-1,1 1,-1-1,1 1,0-1,0 0,-1 0,1 1,0-1,0 0,0 0,0 0,1 0,-1 0,0 0,0 0,1 0,-1 0,0-1,1 1,-1 0,1-1,-1 0,0 1,1-1,0 0,-1 1,1-1,-1 0,1 0,-1 0,1-1,-1 1,1 0,0-1,15-2,0-2,0-1,-1 0,0 0,0-2,-1 0,4-3,5-2,47-26,-3 0</inkml:trace>
  <inkml:trace contextRef="#ctx0" brushRef="#br0" timeOffset="28523.475">2349 4235,'20'49,"-2"0,-2 2,-2-1,-2 2,-3 0,2 43,15 70,0-82,-26-81,1 0,0 0,1 0,-1 0,0 0,0-1,1 1,-1 0,1-1,-1 1,1-1,0 0,0 0,-1 1,1-1,0 0,0-1,0 1,0 0,0 0,0-1,0 1,1-1,-1 0,0 0,0 0,0 0,0 0,0 0,1 0,-1-1,0 1,0-1,0 1,0-1,0 0,1 0,11-8,-1 0,0-1,0 0,-1-1,-1 0,0-1,0 0,-1-1,-1 0,0 0,0-1,-2 0,6-15,-7 18,0 0,-2-1,1 0,-1 0,-1 0,0-1,-1 1,-1-1,0 1,0-1,-1 0,-1-4,-13-11,13 28,0 0,1 0,-1 0,0 0,1-1,-1 1,0 0,1 0,-1 0,0 1,1-1,-1 0,0 0,1 0,-1 0,0 1,1-1,-1 0,1 0,-1 1,1-1,-1 1,0-1,1 0,-1 1,1-1,0 1,-1-1,1 1,-1 0,1-1,0 1,-1-1,1 1,0 0,0-1,-1 1,1 0,0-1,0 1,0 0,0 0,-2 4,0 0,0 0,1 1,0-1,0 1,0-1,1 1,-1-1,1 1,1-1,-1 1,1-1,0 0,0 1,0-1,1 0,0 1,0-1,1 0,-1 0,1-1,0 1,0-1,0 1,2 0,1 2,1 0,0-1,0 1,0-2,1 1,0-1,0 0,1-1,-1 1,1-2,0 1,0-1,0-1,4 1,12 1</inkml:trace>
  <inkml:trace contextRef="#ctx0" brushRef="#br0" timeOffset="28778.95">2295 4450,'18'-12,"20"-8,17-2,13-3,10 3,4 5,-1 6,-14 4</inkml:trace>
  <inkml:trace contextRef="#ctx0" brushRef="#br0" timeOffset="29177.351">3003 4877,'21'-58,"-3"-2,-3 0,6-52,-14-24,-7 135,0 0,1 1,-1-1,0 0,0 0,0 0,1 0,-1 1,0-1,0 0,0 0,0 0,0 0,0 1,-1-1,1 0,0 0,0 0,-1 1,1-1,0 0,-1 0,1 1,-1-1,1 0,-1 0,1 1,-1-1,1 1,-1-1,0 1,1-1,-1 1,0-1,1 1,-1-1,0 1,0 0,0-1,1 1,-1 0,0 0,0 0,0-1,0 1,1 0,-1 0,0 0,0 1,0-1,0 0,1 0,-1 0,0 1,0-1,0 0,1 1,-1-1,0 0,0 1,1-1,-1 1,0-1,1 1,-1 0,1-1,-1 1,-3 4,0 0,1 1,0-1,0 1,0 0,1-1,0 1,0 0,0 1,1-1,0 0,0 0,0 1,1 4,1-10,0 1,0 0,0-1,1 1,-1-1,0 0,1 1,-1-1,1 0,0 0,-1 0,1 0,0 0,0 0,0 0,-1-1,1 1,0-1,0 1,0-1,0 0,0 0,0 0,0 0,0 0,0 0,1-1,-2 1,116-11,-96 7,0 1,0 1,1 1,-1 1,14 1,-31 0,0-1,-1 1,1 0,0 1,-1-1,1 0,-1 1,1 0,-1 0,0 0,1 0,-1 0,0 1,-1 0,1-1,0 1,-1 0,1 0,-1 0,0 1,0-1,0 0,-1 1,1 0,-1-1,0 1,0 0,0 0,7 113,-8-94,0-20,6 60,-6-62,0 1,0-1,1 0,-1 1,1-1,-1 0,1 0,-1 1,1-1,0 0,0 0,-1 0,1 0,0 0,0 0,0 0,0 0,0 0,0-1,1 1,-1 0,0 0,0-1,1 1,-1-1,0 0,0 1,1-1,-1 0,0 0,1 1,-1-1,1 0,-1 0,0-1,1 1,-1 0,0 0,1-1,-1 1,0-1,0 1,1-1,25-13,0-5</inkml:trace>
  <inkml:trace contextRef="#ctx0" brushRef="#br0" timeOffset="29914.712">3672 4422,'-4'15,"1"-1,0 1,0 0,2 0,0 0,0 0,2 0,0 5,0-15,-1 1,1 0,1-1,-1 0,1 1,0-1,0 0,1 0,0 0,-1 0,2 0,-1-1,0 0,1 1,0-1,0 0,0-1,0 1,1-1,0 0,-1 0,1 0,3 1,-3-2,0 0,0 0,0 0,0-1,0 1,0-1,0-1,0 1,0-1,0 1,1-2,-1 1,0 0,0-1,0 0,0 0,0-1,0 1,0-1,0 0,-1-1,1 1,-1-1,1 0,-1 0,0 0,0 0,0-1,-1 0,1 0,-1 0,0 0,0 0,0-1,-1 1,2-3,1-10,-1-1,0 1,-1-1,-1 0,-1 0,0 0,-1 0,-1 0,-1-1,-1 13,-2 17,-3 21,-1 68,9-97,0 0,1 0,-1 0,1 0,0 0,0 0,0 0,0 0,0-1,0 1,1 0,-1-1,1 1,0-1,0 0,0 1,0-1,0 0,0 0,1 0,-1-1,1 1,-1-1,1 1,0-1,-1 0,1 0,0 0,0 0,0 0,0-1,1 1,5-2,0 0,0 0,0-1,0 0,0-1,0 1,0-2,-1 1,1-2,-1 1,0-1,0 0,-1 0,0-1,0 0,0-1,0 1,-1-1,0 0,-1-1,3-4,-4 6,0 0,0 0,-1-1,0 1,0-1,0 0,-1 0,0 0,-1 0,1 0,-1-6,-10 39,9-25,-3 7,1 0,1 0,-1 0,1 0,1 0,-1 0,2 0,-1 0,1 0,0 0,0 0,1 0,0 0,1 0,0 0,0-1,1 0,2 5,-2-10,0 0,0 0,1-1,-1 1,0-1,1 0,-1 0,1-1,-1 0,0 1,1-1,-1-1,1 1,-1-1,1 0,-1 0,0 0,1 0,-1-1,0 1,0-1,0 0,0-1,-1 1,1-1,0 1,-1-1,0 0,0-1,3-2,7-7,0 0,-1-1,-1 0,0-1,-1 0,0-1,-1 0,-1-1,-1 1,0-1,-2-1,1 1,-1-8,21 160,-2-86,-12-34</inkml:trace>
  <inkml:trace contextRef="#ctx0" brushRef="#br0" timeOffset="31162.434">4300 4021,'28'0,"0"1,0 1,-1 2,1 0,-1 2,14 5,-29-6,1-1,-1 2,0 0,-1 0,0 1,0 1,0-1,-1 2,0 0,0 0,-1 0,0 1,-1 1,5 7,1 9,0 0,-2 1,-1 0,-1 1,5 26,13 38,-27-91,-1 1,0-1,1 0,-1 1,1-1,0 0,0 1,0-1,0 0,0 0,0 0,0 0,1 0,-1 0,1 0,0 0,0 0,-1-1,1 1,0-1,0 0,0 1,0-1,1 0,-1 0,0 0,1 0,-1-1,0 1,1-1,-1 1,0-1,1 0,-1 0,1 0,-1 0,1 0,-1-1,0 1,1-1,0 0,11-7,0-1,-1-1,0 0,-1 0,0-2,0 1,-1-2,-1 1,0-1,-1-1,0 0,-1 0,-1-1,2-4,46-134,-52 183,-4-21,0 0,1 0,0 0,1 0,0-1,0 1,1 0,0 0,0-1,1 1,0-1,1 0,0 0,0 0,0 0,1-1,1 0,-1 0,1 0,0 0,1-1,-1 0,1-1,7 5,-5-6,-1-1,1 0,0-1,0 0,0 0,0-1,0-1,1 1,-1-1,0-1,0 0,0 0,0 0,0-2,0 1,0-1,0 0,3-2,3-2,-1 0,0 0,0-2,-1 0,0 0,-1-1,0-1,0 0,-1 0,2-5,-6 8,0-1,-1 1,-1-1,0-1,0 1,0-1,-1 0,-1 0,0 0,0 0,-1-1,0 1,-1-1,0 0,0 0,-1 9,0 1,0-1,0 0,0 0,-1 1,1-1,0 0,-1 1,1-1,-1 0,1 1,-1-1,0 1,0-1,0 1,0-1,0 1,0-1,0 1,0 0,0 0,-1 0,1 0,0 0,-1 0,1 0,-1 0,1 0,-1 0,0 1,1-1,-1 1,0-1,1 1,-1 0,0 0,0 0,1 0,-1 0,0 0,0 0,1 0,-1 1,0-1,1 1,-2 0,-71 41,64-33,1 1,1 0,0 0,0 1,1 0,0 0,1 1,1 0,0 0,0 0,1 0,0 1,-1 12,4-23,1 1,-1-1,1 0,0 0,0 1,0-1,0 0,0 1,0-1,0 0,1 1,0-1,-1 0,1 0,0 0,0 0,0 1,0-1,0 0,0 0,1-1,-1 1,1 0,-1 0,1-1,0 1,0-1,-1 1,1-1,0 0,0 0,0 0,1 0,-1 0,0 0,0-1,0 1,1-1,-1 1,1-1,9-1,0-1,-1 0,1 0,-1-2,0 1,1-1,-2-1,1 0,-1 0,1-1,-1-1,-1 0,1 0,-1-1,-1 0,0 0,0-1,3-4,20-24,-31 36,0 1,0 0,0 0,1-1,-1 1,0 0,0 0,0 0,1-1,-1 1,0 0,0 0,1 0,-1 0,0 0,0-1,1 1,-1 0,0 0,0 0,1 0,-1 0,0 0,1 0,-1 0,0 0,0 0,1 0,-1 0,0 0,1 0,-1 0,0 1,0-1,1 0,-1 0,0 0,0 0,1 0,-1 1,0-1,0 0,0 0,1 0,-1 1,0-1,0 0,0 0,0 1,1-1,-1 0,0 0,0 1,0-1,0 0,0 1,0-1,0 0,0 0,0 1,0-1,0 0,0 1,0-1,0 0,0 0,0 1,0-1,1 28,-1-22,13 67,-12-71,-1 0,1 0,-1-1,1 1,0-1,-1 1,1 0,0-1,0 0,0 1,0-1,1 1,-1-1,0 0,1 0,-1 0,0 0,1 0,-1 0,1 0,0 0,-1-1,1 1,0-1,-1 1,1-1,0 1,0-1,-1 0,1 0,0 0,0 0,-1 0,1 0,0-1,0 1,-1-1,1 1,0-1,0 0,4-3,0-1,0 0,0 0,-1 0,0-1,0 0,0 0,-1 0,0 0,0-1,0 0,-1 0,0 0,-1 0,1 0,-1-1,-1 1,1-1,-1-4,2-16,-1 1,-1-1,-2 0,-1 1,0-1,-8-25,9 44,0 7,1 0,0 1,0-1,-1 1,1-1,0 0,0 1,0-1,1 0,-1 1,0-1,1 1,-1-1,1 1,-1-1,1 1,0-1,0 1,-1-1,1 1,0 0,0-1,1 1,-1 0,0 0,0 0,0 0,1 0,-1 0,0 0,1 1,-1-1,1 0,-1 1,1-1,0 1,-1-1,1 1,-1 0,1 0,0 0,-1 0,1 0,14-3,-1 1,0 1,1 1,-1 0,1 1,-1 0,0 1,1 1,-1 1,0 0,13 6,-21-6,-1 1,1 0,-1 0,-1 1,1 0,-1 0,0 0,0 0,-1 1,0 0,0 0,0 0,-1 0,0 1,-1-1,0 1,0 0,0 0,-1 0,0-1,-1 2,2 2,0 0,0 0,1 0,1 0,0-1,0 1,1-1,0 0,1-1,1 2,-4-7,0-1,1 1,-1-1,1 0,0-1,-1 1,1 0,0-1,1 0,-1 0,0 0,1-1,-1 1,1-1,-1 0,1-1,-1 1,1-1,0 1,-1-2,1 1,0 0,-1-1,1 0,-1 0,1 0,2-2,5-1,0-1,0 0,0-1,-1-1,0 1,0-2,-1 0,0 0,3-4,1-2,-1 0,-1-1,-1 0,0-1,-1 0,0 0,-1-1,-1-1,-1 1,-1-1,0-1,-1 1,-1-1,-1 0,-1 0,0-3,-9-13,7 34,0 1,-1-1,1 1,-1-1,1 1,-1-1,1 1,-1-1,1 1,-1 0,1-1,-1 1,1 0,-1-1,0 1,1 0,-1 0,0 0,1 0,-1-1,0 1,1 0,-1 0,0 0,1 0,-1 0,1 1,-1-1,0 0,1 0,-1 0,0 0,1 1,-1-1,1 0,-1 1,0-1,1 0,-1 1,1-1,-1 1,1-1,-1 1,1-1,0 1,-1-1,1 1,0-1,-1 1,-4 5,1 0,-1 0,1 1,0-1,1 1,-1 0,1 0,1 0,0 0,-1 1,2-1,-1 0,1 1,1 0,-1-1,1 1,1-1,-1 1,1-1,0 1,1-1,0 1,0-1,1 0,0 0,0 0,2 4,4-3,-1 0,2-1,-1 0,1 0,0-1,0 0,0-1,1 0,0-1,0 0,0 0,1-1,-1-1,1 0,-1-1,1 0,0-1,9 0,54-2,-7-5</inkml:trace>
  <inkml:trace contextRef="#ctx0" brushRef="#br0" timeOffset="31882.505">1132 6414,'-8'-65,"4"-1,3-52,1 65,-1 32,0 3,0-1,1 1,0 0,2 0,0 0,1 0,1 0,0 1,2-1,0 1,0 1,9-14,-13 26,1 0,0 1,0 0,0-1,1 1,-1 0,1 0,-1 1,1-1,0 1,0 0,0 0,1 0,-1 1,0-1,1 1,-1 0,1 0,-1 1,1-1,-1 1,1 0,-1 0,1 1,-1-1,1 1,-1 0,1 0,-1 1,0-1,1 1,-1 0,0 0,0 0,0 1,-1-1,1 1,0 0,2 3,1 0,1 1,-1 0,-1 1,0 0,0 0,0 0,-1 1,0-1,-1 1,1 1,-2-1,0 0,0 1,0 0,-1-1,-1 1,0 0,0 0,-1 0,0 0,-1 0,0 0,0 0,-1 0,0 0,-1-1,0 1,-1-1,0 0,0 0,-1 0,0 0,-2 0,6-7,0-1,0 1,0 0,0-1,-1 1,1-1,-1 0,1 1,-1-1,1 0,-1 0,0 0,0 0,0 0,1-1,-1 1,0 0,0-1,0 1,0-1,0 0,0 0,0 0,0 0,0 0,0 0,0 0,0-1,0 1,0-1,-10-8</inkml:trace>
  <inkml:trace contextRef="#ctx0" brushRef="#br0" timeOffset="32189.183">1359 5987,'41'-5,"-28"4,-1 0,1 0,-1-1,1-1,-1 0,0-1,0 0,-1-1,1 0,-1-1,1-1,-1 0,-1-2,0 1,-1-1,0-1,0 1,-1-2,0 1,-1-1,0 0,-1-1,0 1,-1-1,-1 0,1-1,-2 1,0-2,-2 13,-1-1,1 1,-1-1,0 0,0 1,0-1,1 1,-2-1,1 0,0 1,0-1,0 1,-1-1,1 0,-1 1,1-1,-1 1,0 0,0-1,0 1,1-1,-1 1,0 0,-1 0,1 0,0-1,0 1,0 0,-1 0,1 1,0-1,-1 0,1 0,-1 1,1-1,-1 1,1-1,-1 1,0-1,1 1,-1 0,1 0,-1 0,0 0,-3 0,0 1,-1-1,1 1,0 0,0 0,0 1,0-1,0 1,0 1,1-1,-1 0,1 1,-2 1,1 1,0-1,1 1,-1 0,1 0,1 1,-1-1,1 1,0 0,0 0,0 0,1 0,0 0,0 1,1-1,-1 0,1 1,1 0,-1-1,1 1,1-1,-1 1,1-1,0 1,0-1,1 1,0-1,0 0,1 0,0 0,0 0,0 0,0 0,1-1,0 0,0 0,1 0,-1 0,1 0,0-1,0 0,1 0,-1-1,1 1,0-1,0 0,3 0,4 2,0-1,0-1,1 0,0 0,-1-2,1 0,0 0,0-1,-1-1,1 0,0-1,-1-1,1 0,-1-1,9-3,33-13</inkml:trace>
  <inkml:trace contextRef="#ctx0" brushRef="#br0" timeOffset="32457.113">2175 5585,'-16'10,"-10"6,-5 9,1 3,5 3,7 2,11-2,14-2,14-6,15-6,16-9,9-8,5-9,-1-7,-11 0</inkml:trace>
  <inkml:trace contextRef="#ctx0" brushRef="#br0" timeOffset="32721.408">2522 5465,'2'17,"1"-1,0 0,1 0,1 0,1-1,0 1,0-1,2-1,0 1,1-1,0-1,1 1,0-2,1 1,1-1,0-1,0 0,1-1,0-1,14 8,-26-16,1 1,-1-1,0 0,0-1,1 1,-1 0,1 0,-1 0,1-1,-1 1,1-1,-1 1,1-1,0 0,-1 0,1 1,-1-1,1 0,0-1,-1 1,1 0,0 0,-1-1,1 1,-1-1,1 1,-1-1,1 1,-1-1,1 0,-1 0,0 0,1 0,-1 0,0 0,0 0,0 0,0-1,0 1,0 0,0-1,0 1,0-1,-1 1,1-1,-1 1,1-1,-1 1,1-1,5-20,-1 0,0-1,-2 1,-1-1,0-11,3-32,-2 46,-2 8,0 0,0 1,1-1,1 1,0-1,1 1,0 0,5-9,-9 19,0 1,1 0,-1-1,0 1,0-1,0 1,0 0,0 0,0-1,1 1,-1 0,0-1,0 1,1 0,-1 0,0-1,0 1,1 0,-1 0,0-1,0 1,1 0,-1 0,0 0,1 0,-1 0,0-1,1 1,-1 0,1 0,-1 0,0 0,1 0,-1 0,0 0,1 0,-1 0,0 0,1 0,-1 1,0-1,1 0,-1 0,0 0,1 0,-1 0,0 1,1-1,-1 0,0 0,0 1,1-1,-1 0,0 0,0 1,5 9</inkml:trace>
  <inkml:trace contextRef="#ctx0" brushRef="#br0" timeOffset="33569.502">2964 5706,'17'-11,"-1"0,0-1,-1-1,0 0,-1-1,-1-1,0 0,-1-1,5-8,-12 15,0 0,0-1,-1 1,0-1,-1 0,0 0,0 0,-1 0,0-1,-1 1,0 0,-1-1,0 1,-1-1,0 1,0-1,-1 1,-2-6,3 13,1 1,0-1,-1 1,1 0,-1-1,0 1,1 0,-1-1,0 1,-1 0,1 0,0 0,0 0,-1 0,0 0,1 1,-1-1,0 0,0 1,0-1,0 1,0 0,0-1,0 1,0 0,0 0,-1 0,1 1,0-1,-1 1,1-1,0 1,-1 0,1 0,-1 0,1 0,0 0,-2 1,-2 4,1 1,-1 0,2 0,-1 1,1-1,-1 1,2 0,-1 0,1 1,0-1,1 1,0-1,0 1,0 0,1 0,1-1,-1 1,1 0,0 0,1 5,0-8,-1 0,0-1,1 1,0 0,0-1,0 1,1-1,-1 1,1-1,0 0,0 0,1 0,-1 0,1 0,0 0,0-1,0 0,1 1,-1-1,1 0,-1 0,1-1,0 1,0-1,0 0,1 0,-1 0,0-1,1 1,-1-1,1 0,0-1,-1 1,1-1,0 0,-1 0,1 0,0 0,-1-1,2 0,6-2,0-1,0 0,-1 0,1-2,-1 1,0-1,-1-1,0 0,0 0,0-1,-1 0,0-1,0 0,-1 0,-1-1,1 0,-1 0,-1-1,0 0,-1 0,0 0,-1-1,0 0,0 0,-1 0,-1 0,1-11,-3 24,1 93,-1-92,1 0,-1 0,0 0,1 1,-1-1,1 0,0 0,0 0,0 0,0 0,0-1,0 1,0 0,1 0,-1-1,1 1,-1 0,1-1,0 0,-1 1,1-1,0 0,0 0,0 0,0 0,0 0,0-1,0 1,0 0,0-1,1 0,-1 1,0-1,0 0,0 0,0 0,1-1,-1 1,0 0,0-1,0 1,0-1,0 0,2-1,6-3,1-1,-1 0,0-1,0-1,-1 1,0-1,-1-1,1 0,-1 0,-1 0,0-1,-1 0,1-1,-2 1,0-1,0 0,-1-1,1-4,36-65,-41 81,0-1,1 1,-1-1,0 1,0-1,0 1,1-1,-1 1,0 0,1-1,-1 1,0 0,1-1,-1 1,0 0,1-1,-1 1,1 0,-1 0,0 0,1-1,-1 1,1 0,-1 0,1 0,-1 0,1 0,-1 0,1 0,-1 0,1 0,-1 0,1 0,-1 0,1 0,-1 0,0 0,1 0,-1 1,1-1,-1 0,1 0,-1 1,0-1,1 0,-1 0,1 1,-1-1,0 0,1 1,-1-1,0 1,0-1,1 0,-1 1,0-1,0 1,0-1,0 1,1-1,-1 1,0-1,0 1,0-1,13 41,-11-33,3 9,-4-6,2 1,0-1,0 0,1 0,0 0,1-1,0 0,0 0,1 0,1 0,0-1,0 0,1 0,0-1,5 4,-10-11,0 1,0-1,1 1,-1-1,0 0,1-1,-1 1,1 0,-1-1,1 0,-1 0,1 0,0 0,-1-1,1 1,-1-1,1 0,-1 0,0 0,1-1,-1 1,0-1,0 1,0-1,0 0,0 0,0-1,0 0,6-5,-1 0,0 0,-1 0,0-1,0-1,-1 1,0-1,2-5,2-12,-1-1,-1 0,-1-1,-1 0,-2 0,-1 0,-2-1,0 1,-2-1,-2 1,0 0,-2 0,-1 0,-4-10,-17-40,27 79,0 1,-1-1,1 1,0-1,0 1,-1-1,1 1,0-1,-1 0,1 1,-1-1,1 0,0 1,-1-1,1 0,-1 1,1-1,-1 0,1 0,-1 0,1 1,-1-1,1 0,-1 0,0 0,1 0,-1 0,1 0,-1 0,1 0,-1 0,1 0,-1-1,1 1,-1 0,1 0,-1 0,1-1,-1 1,1 0,-1 0,1-1,-1 1,1 0,0-1,-1 1,1-1,0 1,-1-1,1 1,0 0,0-1,-1 1,1-1,0 1,0-1,0 1,-1-1,1 0,0 1,0-1,0 1,0-1,0 1,0-1,0 0,-7 46,5-1,1 0,3 0,1 0,7 26,-7-51,1-1,1 0,1 0,0 0,1-1,1 1,1-2,1 1,0-1,1-1,0 0,2 0,8 5</inkml:trace>
  <inkml:trace contextRef="#ctx0" brushRef="#br0" timeOffset="34007.953">3806 5144,'49'-25,"2"3,0 2,1 2,1 3,0 2,7 1,-54 10,1 0,-1 0,1 1,0 0,0 1,-1-1,1 1,0 0,0 1,0 0,-1 0,1 0,0 1,-1 0,1 0,-1 1,0 0,0 0,0 0,0 1,0 0,-1 0,0 0,1 1,-2-1,1 1,-1 1,4 3,23 134,-31-141,1-1,-1 1,1-1,0 1,0-1,-1 0,1 1,0-1,0 0,0 1,1-1,-1 0,0 0,0 0,1 0,-1 0,0 0,1 0,-1-1,1 1,-1 0,1-1,-1 1,1-1,0 0,-1 1,1-1,-1 0,1 0,0 0,-1 0,1 0,0-1,-1 1,1 0,-1-1,1 1,-1-1,1 0,-1 1,1-1,55-42,-49 34,0 0,-1-1,0 0,-1 0,0-1,-1 0,0 0,0-1,-4 8,1-1,0 0,-1 1,0-1,0 0,0 0,-1 0,0 1,0-1,0 0,0 0,-1 0,0 0,0 1,0-1,-1 0,1 1,-1-1,0 1,0-1,-1 1,1 1,0 1,0 0,0-1,0 1,0 0,-1 0,1 0,-1 1,1-1,-1 1,0-1,1 1,-1 0,0 0,0 0,0 0,0 1,0-1,0 1,0 0,0 0,0 0,0 0,0 0,0 1,0-1,0 1,0 0,0 0,0 0,1 0,-2 1,-5 2,0 1,0 0,1 0,0 1,0 0,0 0,1 1,0 0,-2 4,-30 56,38-65,0-1,1 1,-1 0,0 0,1 0,0 0,-1 0,1 0,0 0,0 0,0 0,0 0,1 0,-1 0,1 0,-1 0,1 0,-1-1,1 1,0 0,0 0,0 0,0-1,0 1,0-1,1 1,-1-1,0 1,1-1,-1 0,1 1,0-1,-1 0,1 0,0 0,1 0,25 5,1-6</inkml:trace>
  <inkml:trace contextRef="#ctx0" brushRef="#br0" timeOffset="34254.96">4461 4783,'-14'14,"-4"11,5 6,14 2,16 0,6-5</inkml:trace>
  <inkml:trace contextRef="#ctx0" brushRef="#br0" timeOffset="34442.086">4915 5197,'0'0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35.1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353 7,'-3'-1,"0"0,1 0,-1 0,0 0,0 0,0 1,0 0,0-1,0 1,0 0,0 0,0 1,1-1,-1 1,0-1,0 1,0 0,0 0,1 0,-1 0,0 1,1-1,-1 1,1 0,-1-1,1 1,0 0,0 0,0 1,-12 16,1 1,0 0,2 1,1 1,0 0,2 0,0 1,2 0,-2 10,3-14,-25 88,6 2,4 1,5 0,5 1,5 28,6-92,2 0,2 0,3 0,1 0,2-1,3-1,6 13,-15-46,0-3,-1 0,1 0,-1 0,-1 1,0-1,0 1,-1 0,0 0,0 0,-2 0,1 0,-1 0,0 0,-1 0,0 0,-1 0,0 0,-1-1,0 1,0-1,-1 1,-3 6,-5-3,-1 0,0 0,0-2,-1 0,-1 0,0-1,-5 2,9-5,10-7,0 0,0 0,0 0,0 1,1-1,-1 0,0 1,0-1,0 0,0 1,1-1,-1 1,0-1,1 1,-1-1,0 1,1 0,-1-1,0 1,1 0,-1 0,1-1,0 1,-1 0,1 0,-1 0,1-1,0 1,0 0,0 0,-1 0,1 0,0 0,0 0,0-1,0 1,0 0,1 0,-1 0,0 0,0 0,1 0,-1-1,0 1,1 0,-1 0,0 0,1-1,0 1,-1 0,1-1,-1 1,1 0,115 26,-105-25,1 2,-1-1,0 2,-1-1,1 2,-1-1,0 1,0 1,-1 0,1 0,-2 1,1 0,-1 1,0-1,-1 2,0-1,0 1,-1 0,-1 0,5 11,-1 15,-1 0,-3 0,0 1,-3-1,-1 1,-1 0,-3-1,0 1,-3-1,-5 20,2 6,2-13,-3 2,3 1,2-1,2 1,2 0,3-1,1 1,11 45,14-33,-27-63,0 0,-1 0,1-1,0 1,0 0,0-1,0 1,-1-1,1 1,0-1,0 1,0-1,0 0,0 0,0 1,0-1,0 0,0 0,0 0,0 0,0 0,1 0,-1 0,0 0,0-1,0 1,0 0,0-1,0 1,-1 0,1-1,0 1,0-1,0 0,0 1,0-1,-1 0,2 0,15-16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33.88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0 401,'16'-2,"15"-1,12 0,14-2,8 1,2-2,-2 0,-6 1,-14 4,-14 2</inkml:trace>
  <inkml:trace contextRef="#ctx0" brushRef="#br0" timeOffset="298.115">0 642,'16'5,"17"1,16-3,13-6,8-7,6-4,-2-5,-3-3,-15 2</inkml:trace>
  <inkml:trace contextRef="#ctx0" brushRef="#br0" timeOffset="564.409">429 1,'199'82,"-142"-62,-2 2,-1 2,48 31,-92-50,-1 0,0 1,-1 1,1-1,-1 1,-1 0,1 1,-1 0,-1 0,1 1,-1 0,-1 0,0 0,0 1,-1-1,0 1,0 0,-1 0,-1 1,0-1,1 9,-5 0,-2 1,0-2,-1 1,-1 0,-1-1,0 0,-2-1,0 1,0-2,-2 1,0-1,-1-1,0 0,-2-1,-3 3,-106 110,73-79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31.73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1 684,'4'0,"7"3,5 0,10 0,6-1,6-1,4-2,3-1,0-1,-1 1,-1 0,-3-1,-3-1,-5 1,-7 1</inkml:trace>
  <inkml:trace contextRef="#ctx0" brushRef="#br0" timeOffset="778.3">990 965,'-5'-47,"2"-1,3 0,1 1,5-28,0-3,-3 37,0 19,-1-1,-1 0,-1 1,-1-1,-1 0,-1 1,-1-1,-1 1,-6-19,10 38,0 0,0 1,-1-1,1 0,-1 1,1-1,-1 1,0-1,0 1,0 0,0 0,0 0,0 0,-1 0,1 0,-1 1,1-1,-1 1,0 0,0 0,1 0,-1 0,0 0,0 0,0 1,0 0,0-1,0 1,0 0,0 0,0 1,0-1,0 1,0-1,0 1,1 0,-1 0,0 0,-2 2,4-2,0 0,0 0,0 1,0-1,0 0,1 1,-1-1,1 0,-1 1,1-1,-1 1,1-1,0 1,-1-1,1 1,0-1,0 1,0-1,1 1,-1-1,0 1,0-1,1 1,-1-1,1 1,-1-1,1 0,0 1,0-1,-1 0,1 1,0-1,0 0,0 0,0 0,0 0,1 0,-1 0,0 0,52 33,38-11,-74-20,0 1,0 0,0 1,-1 0,0 2,13 6,-21-5,-1-1,0 1,0 1,-1-1,0 1,0 0,-1 1,0-1,-1 1,0 0,0 0,-1 0,0 0,-1 1,0-1,-1 1,0 0,-1-1,0 5,0-14,6 83,-6-57,1 1,2-1,1 0,1 0,1 0,1-1,2 0,6 14,-14-36,1-1,-1 1,1-1,0 1,0-1,0 0,0 0,0 0,1 0,0 0,-1-1,1 1,0-1,0 0,0 0,1 0,-1 0,0 0,1-1,-1 1,1-1,0 0,-1 0,1 0,0-1,-1 1,1-1,0 0,0 0,0 0,-1-1,1 1,0-1,-1 0,1 0,0 0,-1-1,3 0,8-10,-1 0,-1 0,0-1,-1-1,0 0,-1 0,0-1,-1 0,-1-1,-1 0,0 0,-1-1,1-6,-2 10,0-1,-1 1,-1-1,0 1,-1-1,0 0,-1 0,-1 0,0 0,-1 0,-1 0,0 0,0 1,-2-1,1 1,-2-1,0 1,-4-7,8 18,1 1,0 0,-1 0,1 0,-1 0,0 0,1 0,-1 0,0 0,0 0,1 0,-1 0,0 0,0 1,0-1,0 0,0 1,0-1,0 0,0 1,0-1,-1 1,1 0,0-1,0 1,0 0,0 0,-1 0,1 0,0 0,0 0,-1 0,1 0,0 0,0 0,0 1,0-1,-1 1,1-1,0 1,0-1,0 1,0-1,0 1,0 0,0 0,0-1,0 1,1 0,-1 0,0 0,0 0,1 0,-1 0,1 0,-1 0,1 0,-1 1,1-1,0 0,-1 0,1 1,-5 16,0-1,2 1,0 0,1 0,1 0,0 0,1 0,1 0,2 6,-2-16,-1 0,2-1,-1 1,1 0,0 0,1-1,0 1,0-1,1 0,0 0,0 0,0 0,1-1,0 0,0 0,1 0,0 0,0-1,0 0,0 0,1-1,0 0,0 0,1 0,7 1,1-1,-1 0,1-1,0-1,0 0,0-1,0-1,0 0,0-1,0-1,0-1,0 0,-1-1,4-2,38-12</inkml:trace>
  <inkml:trace contextRef="#ctx0" brushRef="#br0" timeOffset="1620.516">2087 390,'-8'0,"-1"1,1 0,0 0,0 0,0 1,1 0,-1 1,0-1,1 2,-1-1,1 1,0 0,0 0,1 1,-1 0,1 0,0 1,1-1,-1 1,1 1,0-1,1 1,-1 0,1 0,0 0,1 0,0 1,0-1,1 1,0 0,0 0,0 2,2-4,0-1,0 0,0 1,1-1,-1 0,1 1,1-1,-1 0,1 0,0 0,0 0,0 0,1 0,-1-1,1 1,0-1,1 1,-1-1,1 0,0-1,2 2,97 64,-91-63,-7-3,10 4,1 1,-1 1,0 0,-1 1,0 0,-1 2,0-1,0 1,-2 1,1 1,3 5,-14-15,1-1,0 1,-1 0,0-1,0 1,0 0,0 0,-1 0,0-1,1 1,-1 0,-1 0,1 0,-1 0,1 0,-1 0,0-1,0 1,-1 0,1-1,-1 1,0-1,0 1,0-1,0 0,0 0,-1 0,-2 2,-1 2,-1 0,0-1,0 0,-1-1,0 1,0-1,0-1,-1 0,1 0,-1-1,-4 2,11-4,0-1,0 1,1 0,-1-1,0 1,0-1,0 0,0 0,0 0,0 0,0 0,0 0,0 0,0-1,0 1,0-1,0 1,0-1,0 0,0 1,1-1,-1 0,0-1,1 1,-1 0,0 0,1-1,0 1,-1 0,1-1,0 0,0 1,-1-1,1 0,1 0,-1 1,0-1,0 0,1 0,-1 0,1 0,-1 0,1 0,0 0,0-1,2-7,0 0,1 0,0 1,0-1,1 1,1 0,-1 0,1 0,1 0,0 1,0 0,1 0,0 1,0 0,0 0,1 0,0 1,1 1,-1-1,2 0,18-13,-8 7,-1-1,0-1,-1-1,-1-1,0 0,-1-1,-1-1,8-13,21-49,-44 74,-8 25,3-4,1 1,0-1,1 1,1 0,1 0,0 0,1 1,0-1,3 12,-2-21,0 1,1-1,0 0,0 0,1 0,-1-1,1 1,1-1,-1 1,1-1,1 0,-1 0,1-1,0 1,0-1,0 0,1 0,-1-1,1 0,1 0,-1 0,5 1,-2-1,0-1,0 0,0 0,0-1,1-1,-1 0,0 0,1 0,-1-1,1-1,-1 0,1 0,-1-1,0 0,0 0,0-1,0 0,0-1,-1 0,1 0,-1-1,0 0,0-1,2-1,4-5,-1 0,0-1,0-1,-1 1,-1-2,0 0,-1 0,-1-1,-1 0,0-1,-1 0,1-5,3-22,-2-1,-2 0,-2 0,-2 0,-2-1,-2 1,-2-1,-2 1,-2 0,-2 0,-2 1,-11-29,-2 19,16 61,4 76,22 271,-17-343,0 35,2 1,3-2,1 1,2-1,3 0,1 0,-11-38,0 0,1-1,0 1,0-1,0 0,1 0,0 0,0 0,0-1,1 1,0-1,0 0,0-1,1 1,-1-1,1 0,0-1,0 1,1-1,-1 0,1-1,-1 0,1 0,0 0,0-1,0 1,0-2,0 1,3-1,-6-1,0 0,0 0,0 0,0-1,0 1,0-1,0 0,-1 0,1-1,-1 1,1-1,-1 0,0 1,0-2,17-18</inkml:trace>
  <inkml:trace contextRef="#ctx0" brushRef="#br0" timeOffset="1885.247">2607 390,'16'0,"19"0,24-2,24-3,27-3,20-3,16-1,-17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37.68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333 38,'-3'-1,"0"-1,1 1,-1 0,0 0,0 0,1 1,-1-1,0 1,0-1,0 1,0 0,0 0,0 0,0 0,0 1,0-1,0 1,0 0,1 0,-1 0,0 0,0 0,1 1,-1-1,1 1,-1-1,-1 3,-61 59,62-60,-19 27,1 0,1 2,1 0,2 1,2 1,1 0,1 1,2 1,2 0,1 0,2 1,1-1,2 1,2 1,1-1,2 0,1 0,2 0,2-1,10 33,23 89,-8-33,14 111,-33-74,-7 0,-9 69,3-226,-1 52,2 0,2 0,3-1,3 1,2-1,15 43,138 325,-135-332,-9-25,2-1,4 0,2-2,6 5,-28-58,-1-1,2 0,0 0,0-1,1 1,0-2,0 1,1-1,0 0,0-1,1 0,0-1,0 0,1 0,0-1,0-1,0 0,0 0,1-1,-1 0,11 0,-12-1,0 0,0 0,0-2,1 1,-1-1,0-1,0 0,1 0,-1-1,0 0,0-1,-1 0,1-1,0 0,-1 0,0-1,0 0,0 0,-1-1,0-1,0 1,2-4,7-18,-1-1,-2 0,-1-1,-1-1,-2 0,-1-1,-1 0,-2 0,-1-1,-1-5,13-132,-7 0,-8-83,-4 39,-9 1,-10 0,-21-72,20 187,-5 2,-4 1,-4 1,-4 2,-43-72,43 92,-39-72,-49-130,95 186,21 52,-2 0,-2 1,-1 0,-2 1,-2-1,18 32,0 1,1-1,-1 1,0-1,0 1,-1 0,1 0,0-1,-1 2,0-1,1 0,-1 1,0-1,0 1,1 0,-1-1,0 2,0-1,-1 0,1 1,0-1,0 1,-11-3,13 2,-1 1,1-1,-1 0,1 1,-1 0,1-1,-1 1,1 0,-1-1,1 1,-1 0,0 0,1 0,-1 0,1 1,-1-1,1 0,-1 1,0-1,1 1,0-1,-1 1,1 0,-1 0,1 0,0-1,-1 1,1 0,0 1,0-1,0 0,0 0,0 0,0 1,-6 103,5-71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41.63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160 1,'-15'12,"2"1,-1 1,1 0,1 1,1 0,0 1,1 1,1-1,0 1,1 1,1 0,1 0,0 0,2 1,0 0,1-1,1 1,0 1,2-1,0 0,1 0,1 0,1 0,0 0,2-1,0 1,1-1,1 0,0 0,2-1,-6-10,1 0,0 0,0-1,0 0,1 0,0 0,0-1,0 1,1-1,0 0,0-1,0 0,0 0,1 0,0 0,0-1,0 0,0-1,0 0,0 0,1 0,-1-1,1 0,-1 0,1-1,-1 0,1-1,0 1,-1-1,-2-2,-1 0,0-1,0 1,0-1,0 1,-1-1,1 0,-1 0,0-1,0 1,-1-1,1 1,-1-1,0 0,0 0,-1 0,1 0,-1 0,0 0,-1-1,1 1,-1 0,0 0,0-1,-1 1,0 0,0 0,0 0,0-1,-1 1,0 0,0 1,0-1,0 0,-1 1,0-1,0 1,0-1,1 2,0 0,1-1,-1 1,-1 0,1 0,0 0,-1 1,1-1,-1 0,0 1,0 0,0-1,0 1,-1 0,1 1,0-1,-1 1,1-1,-1 1,1 0,-1 0,0 1,0-1,1 1,-1 0,0 0,0 0,1 0,-1 1,0-1,1 1,-1 0,0 0,1 0,-1 1,1-1,0 1,-1 0,1 0,0 0,0 0,-2 2,2 1,0-1,0 0,0 1,0 0,1-1,0 1,0 0,0 0,1 1,-1-1,1 0,0 0,1 1,-1-1,1 1,0-1,1 0,-1 1,1-1,0 0,0 0,1 1,-1-1,1 0,0 0,1 0,-1-1,1 1,0-1,3 4,17 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1.1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214 482,'-4'-4,"0"0,-1 1,1-1,-1 1,0 0,0 0,-1 1,1-1,0 1,-1 0,1 1,-1-1,0 1,1 0,-1 0,0 1,0 0,0 0,1 0,-1 1,0 0,0 0,1 0,-1 1,1 0,-1 0,1 0,0 1,0-1,0 1,0 1,0-1,0 1,0 1,2-3,1 0,-1 1,1-1,0 1,0 0,0-1,0 1,0 0,1 0,0 0,-1 1,1-1,0 0,0 0,1 1,-1-1,1 0,-1 1,1-1,0 0,1 1,-1-1,0 1,1-1,0 0,0 0,0 1,0-1,0 0,1 0,-1 0,1 0,0 0,0-1,0 1,0 0,1-1,-1 0,1 1,-1-1,1 0,0 0,0 0,0-1,0 1,0-1,3 1,1-2,0-1,1-1,-1 1,0-1,0-1,0 1,-1-1,1 0,0-1,-1 0,0 0,0 0,0-1,-1 1,1-1,-1-1,0 1,-1-1,1 0,-1 0,3-6,4-8,-1 0,-2-1,0 0,-1 0,-1 0,-1-1,0 0,-2 0,-1-1,-1 1,-1 0,0-1,-2 1,-1 0,0 0,-2 0,0 0,-2 1,0 0,-1 0,-2 1,-1-2,-5-3,16 25,-1 0,1-1,0 1,-1 0,1 0,0-1,-1 1,1 0,-1 0,1-1,-1 1,1 0,-1 0,1 0,0 0,-1 0,1 0,-1 0,1 0,-1 0,1 0,-1 0,1 0,-1 0,1 0,-1 0,1 0,-1 0,1 1,0-1,-1 0,1 0,-1 1,1-1,0 0,-1 0,1 1,0-1,-1 1,1-1,0 0,-1 1,1-1,0 0,0 1,0-1,-1 1,1-1,0 1,0-1,0 1,0-1,0 1,0-1,0 1,0-1,-4 19,0 1,1-1,2 1,0-1,1 1,1 0,0-1,4 11,-5-22,4 33,2 0,1 0,2-1,2 0,1-1,2 0,9 13,-20-45,0 0,1-1,0 1,1-1,-1 0,1 0,0 0,1-1,-1 0,1 0,0 0,0-1,1 0,-1 0,1 0,0-1,0 0,0-1,0 1,0-1,1-1,-1 1,1-1,-1 0,1-1,0 0,3-1,-1 1,0-1,0-1,1 0,-1 0,0-1,0 0,-1-1,1 0,-1-1,0 0,0 0,0-1,-1 0,0 0,0-1,0 0,-1 0,0-1,-1 0,0-1,0 1,0-1,-1 0,-1 0,0-1,0 1,0-1,-1 0,0-3,-3 8,0 0,0 1,0-1,-1 1,0-1,0 1,0-1,0 1,-1 0,1-1,-1 1,0 0,-1 0,1 0,-1 1,1-1,-1 0,-1 0,2 2,1 1,-1-1,0 1,0-1,1 1,-1-1,0 1,0 0,0 0,-1 0,1 0,0 1,0-1,0 0,-1 1,1 0,0-1,0 1,-1 0,1 0,0 0,-1 1,1-1,0 0,-1 1,1-1,0 1,0 0,0 0,0 0,0 0,0 0,0 1,0-1,0 0,0 1,-2 2,1 1,-1-1,1 1,0 0,0 0,1 0,-1 1,1-1,1 0,-1 1,0 0,1-1,0 1,1 0,-1-1,1 1,0 0,1 0,-1-1,1 1,0 0,1-1,-1 1,1-1,0 1,1-1,-1 0,1 0,0 0,0 0,0 0,1-1,0 0,0 1,3 1,6 2,-1 0,1-1,1-1,-1 0,1-1,0 0,1-1,-1-1,1 0,-1-1,1-1,0 0,0-1,8-1,38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43.88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56 4,'-16'-2,"-3"1,5 1,8 1,5-1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42.98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300 206,'-9'-9,"-1"1,0-1,-1 1,1 1,-1 0,-1 1,1 0,-1 1,-9-4,16 8,0-1,0 1,0 0,0 0,-1 0,1 1,0 0,0 0,0 0,-1 1,1-1,0 1,0 0,0 1,0-1,0 1,1 0,-1 0,0 1,1 0,0-1,-1 1,1 1,0-1,-1 2,-2 5,0 0,1 0,1 0,-1 0,2 1,-1 0,2 0,-1 1,2-1,-1 1,2-1,-1 1,2 0,-1-1,2 1,-1 0,2 0,0 3,-1-9,0 1,0 0,1-1,0 1,0-1,0 0,1 0,0 1,0-2,1 1,-1 0,1-1,1 1,-1-1,1-1,0 1,0 0,0-1,0 0,1 0,0-1,-1 0,2 0,-1 0,0-1,0 1,1-1,-1-1,1 0,1 1,10-3,1-1,-1 0,0-1,-1-1,1-1,0 0,-1-2,0 0,-1 0,0-2,0 0,0-1,-1 0,-1-1,0-1,10-11,59-55,-82 78,-1 0,1-1,0 1,0 0,-1 0,1-1,0 1,0 0,-1 0,1 0,0 0,0 0,-1 0,1 0,0 0,0 0,-1 1,1-1,0 0,-1 0,1 1,0-1,-1 0,1 1,0-1,-1 0,1 1,0-1,-1 1,1-1,-1 1,1 0,-1-1,0 1,1-1,-1 1,1 0,-1 0,0-1,0 1,1 0,-1-1,0 1,0 0,0 0,0-1,0 1,0 0,0 0,0-1,0 1,0 0,0 0,0-1,-1 1,1 0,0-1,-1 1,1 0,0-1,-1 1,0 0,2 8,-1-3,1 0,0 0,0 0,0-1,0 1,1 0,0-1,0 0,1 1,-1-1,1 0,0 0,1 0,-1-1,1 1,0-1,0 0,0 0,1 0,-1 0,1-1,0 0,0 0,0 0,1-1,-1 0,1 0,-1 0,1 0,-1-1,1 0,0 0,0-1,0 1,-1-1,7-1,-8 0,1 0,-1-1,0 1,1-1,-1 0,0 0,0-1,-1 1,1-1,0 1,-1-1,0-1,1 1,-1 0,-1-1,1 1,0-1,-1 0,0 0,0 0,0 0,0 0,-1-1,1 1,-1 0,0-1,0 1,-1-1,0 1,1-1,-1 1,-1-1,1 1,-1-1,0 1,0-1,0 1,0 0,-1-1,-2-3,1 0,-1 0,-1 0,1 0,-1 0,-1 1,0 0,0 0,0 0,-1 1,0 0,0 0,0 1,-1-1,1 2,-2-1,1 1,0 0,-1 1,1 0,-8-1,16 4,-1-1,1 1,0 0,-1 0,1-1,0 1,-1 0,1 0,0 0,-1-1,1 1,0 0,-1 0,1 0,-1 0,1 0,0 0,-1 0,1 0,0 0,-1 0,1 0,-1 0,1 0,0 0,-1 0,1 0,-1 1,1-1,0 0,-1 0,1 0,0 1,-1-1,1 0,0 0,0 1,-1-1,1 0,0 1,0-1,-1 0,1 1,0-1,0 0,0 1,0-1,-1 0,1 1,0-1,0 1,0-1,0 0,0 1,0-1,0 1,0-1,98 6,-76-8,33-1,-25 0,0 1,0 2,0 1,20 4,-43-4,0 1,-1 0,1 0,-1 1,1 0,-1 0,0 0,0 1,0 0,-1 0,1 0,-1 1,0 0,0 0,-1 0,0 1,1-1,-2 1,1 0,-1 0,0 0,0 1,-1-1,1 2,26 45,-27-52,-1 1,0-1,1 0,-1 0,1 0,-1 0,1 0,-1 0,1-1,0 1,-1 0,1-1,0 1,0-1,-1 0,1 0,0 0,0 1,0-1,-1-1,1 1,0 0,0 0,-1-1,1 1,0-1,0 0,-1 1,1-1,-1 0,1 0,0-1,10-6,0-1,-1-1,0 0,-1-1,0 0,-1 0,0-1,-1 0,-1-1,1 0,-2 0,0 0,0-1,-2 0,0 0,1-4,0-21,-16 49,7 0,0 1,0-1,1 1,0 0,1 0,1 1,-1-1,2 0,-1 1,2-1,0 0,0 1,1-1,0 0,1 1,-2-9,0 0,1 0,0 0,0 0,-1-1,2 1,-1 0,0-1,0 1,1-1,-1 0,1 0,0 0,0 0,0 0,0-1,0 1,0-1,0 0,0 0,1 0,-1 0,0-1,1 1,-1-1,0 0,1 0,-1 0,1 0,-1-1,3 0,4-1,0 0,0 0,-1-1,1-1,-1 0,0 0,0 0,0-1,-1-1,3-2,-3 2,0-2,-1 1,0-1,0 0,-1-1,0 1,0-1,-1-1,0 1,-1-1,0 0,0 1,-1-2,0 1,-1 0,-1-1,1 1,-1-1,-1-6,1 143,0-117,1 0,1 0,0 0,0 0,1 0,0 0,0-1,1 0,0 0,1 0,0-1,0 1,0-1,1-1,0 1,0-1,1 0,0-1,4 2,17 7</inkml:trace>
  <inkml:trace contextRef="#ctx0" brushRef="#br0" timeOffset="632.596">1824 19,'7'-3,"0"0,1 0,-1 1,1 0,0 0,-1 1,1 0,0 0,0 1,0 0,0 0,0 1,0 0,0 0,-1 1,1 0,0 1,-1-1,0 1,1 1,-1-1,-1 1,1 1,0-1,-1 1,0 0,0 1,-1-1,1 1,-1 0,0 1,-1-1,7 18,-1-1,-2 1,0 1,-2-1,0 1,-2 0,-1 0,0 1,-2-1,-2 1,-1 15,2-21,-2 52,0-45,1 0,1 0,2 0,0 0,2 0,1 0,1 0,6 15,-11-37,1-1,0 1,0-1,0 0,0 0,1 0,-1 0,1 0,0-1,0 1,0-1,1 0,-1 1,1-2,0 1,0 0,0-1,0 0,0 0,1 0,-1 0,1-1,-1 0,1 0,-1 0,1 0,0-1,-1 1,1-1,0 0,-1-1,1 1,0-1,-1 0,1 0,-1-1,1 1,-1-1,0 0,1 0,2-3,0-2,-1-1,0 0,0 0,-1-1,0 0,-1 0,1 0,-2 0,1 0,-2-1,1 0,-1 0,0 0,-1 0,-1 0,1 0,-1 0,-1 0,0 0,-2-9,1 3,0 0,-1 0,-1 0,0 1,-1 0,-1 0,0 0,-1 0,0 1,-2 0,1 1,-2 0,0 0,0 1,-1 0,-1 1,1 1,-2-1,0 2,0 0,-1 0,0 1,0 1,0 0,-1 1,-1 1,1 1,0 0,-1 0,0 2,-1 0,-23 7,45 0,4-3,0 0,0-2,1 1,-1-1,0 0,1-1,-1 0,0 0,0-1,0-1,1 0,-2 1,225-66,38-9,-268 76,0 0,0 0,0 0,0 0,0 0,0 1,0-1,1 1,-1 0,0 0,0 0,0 0,1 1,-1-1,0 1,0 0,0 0,0 0,0 0,0 0,0 1,0-1,-1 1,1 0,-1 0,1 0,-1 0,0 0,1 1,-1-1,0 1,-1-1,1 1,0 0,-1 0,1 1,2 12,0 1,-1 0,-1 0,-1 1,0-1,-1 6,12 97,-12-118,0 0,1 0,-1 0,1 0,0 0,0 0,0 0,-1 0,2 0,-1 0,0-1,0 1,1 0,-1-1,0 1,1-1,0 1,-1-1,1 0,0 0,0 0,-1 0,1 0,0 0,0 0,0-1,0 1,0-1,0 1,1-1,-1 0,0 0,0 0,0 0,0 0,1-1,17-9,0-5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6:02.2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209 1085,'-126'723,"120"-697,3-27,2-153,15-304,-13 447,-1-29,2 0,2-1,1 1,3 1,1-1,-9 38,0 0,0 1,0-1,1 0,-1 0,0 0,1 0,0 1,-1-1,1 0,0 0,0 1,0-1,0 1,0-1,1 1,-1-1,0 1,1 0,-1-1,1 1,-1 0,1 0,0 0,-1 0,1 1,0-1,-1 0,1 1,0-1,0 1,0 0,0-1,0 1,1 0,3 4,0-1,0 1,-1 0,0 1,1-1,-2 1,1 0,0 1,-1-1,0 1,0 0,-1 0,1 1,4 5,31 49,-2 2,-3 2,-3 1,-3 2,-2 1,-4 0,-3 2,9 64,-14-23,-10-75</inkml:trace>
  <inkml:trace contextRef="#ctx0" brushRef="#br0" timeOffset="187.587">35 1566,'-14'9,"-2"3,11-3,15-7,22-13,24-16,20-15,16-12,8-10,-14 6</inkml:trace>
  <inkml:trace contextRef="#ctx0" brushRef="#br0" timeOffset="609.478">757 804,'-3'8,"0"0,1 1,-1-1,2 1,-1-1,1 1,0 0,1 0,0-1,1 1,0 0,0 0,0-1,3 6,-3-7,92 403,-81-355,-3-10,2-1,1 1,13 24,5-21,-29-47,0 1,0-2,0 1,0 0,0 0,1 0,-1 0,0-1,0 1,1-1,-1 1,0-1,1 1,-1-1,1 0,-1 1,0-1,1 0,-1 0,1 0,-1 0,0-1,1 1,-1 0,1 0,-1-1,0 1,1-1,-1 1,0-1,0 0,0 0,1 1,-1-1,0 0,0 0,0 0,10-12,0 0,-1-1,0 0,-1-1,-1 1,0-2,-1 1,-1-1,0 0,1-8,31-152,-39 194,1 0,0 1,2-1,0 0,1 1,1-1,3 10,-5-21,-1-1,1 1,1-1,-1 1,1-1,0 0,1 0,-1-1,1 1,0-1,0 1,1-1,0 0,0-1,0 1,0-1,1 0,0-1,-1 1,1-1,1 0,-1 0,0-1,1 0,2 1,43-13,-33-3</inkml:trace>
  <inkml:trace contextRef="#ctx0" brushRef="#br0" timeOffset="1513.117">770 1192,'282'-92,"-268"87,7-2,0 0,1 1,-1 1,1 1,0 0,0 2,1 1,-1 1,0 1,22 3,-37-2,-1 0,1 1,-1 0,0 0,0 1,0-1,0 1,0 1,-1-1,0 1,0 0,0 0,-1 0,1 1,-1 0,-1-1,1 1,-1 1,0-1,2 7,4 13,-2 0,0 0,-2 1,1 20,-3-31,0 11,-3-16,1 0,1 0,0 1,0-1,1 0,1-1,0 1,0-1,1 1,3 4,-6-14,0 1,-1-1,1 0,0 0,0-1,0 1,0 0,0-1,0 1,1-1,-1 0,0 1,0-1,0 0,0 0,0-1,0 1,1 0,-1-1,0 1,0-1,0 0,0 1,0-1,0 0,-1 0,1-1,0 1,0 0,-1 0,1-1,-1 1,1-1,-1 0,1 1,-1-1,0 0,0 0,0 0,0 1,0-1,-1 0,1-1,0 1,17-28,0-1,-2-1,-2-1,-1 0,-1-1,5-25,-5 20,-4 32,-2 24,-6-17,6 25,0 0,2-1,1 0,1-1,2 0,0 1,-8-17,0-1,0 0,0-1,1 1,0-1,0 1,0-1,0-1,1 1,0-1,0 0,0 0,1-1,-1 0,1 0,0 0,0-1,0 0,0 0,0-1,0 0,0 0,7-1,-2-2,0-1,0-1,-1 0,1 0,-1-1,0-1,0 0,0 0,-1-1,0 0,0-1,-1 0,0-1,0 0,-1 0,0-1,-1 0,0 0,-1-1,0 0,0 0,-1 0,-1-1,0 0,2-7,2-11,-2 0,-1-1,-1 1,-1-1,-2 0,-1 1,-1-1,-2 0,-1 1,-3-11,-15-52,-3 1,-27-58,-36-78,73 210,5 35,8 9,2 1,0 0,2 0,1-1,1 1,4 13,-4-20,10 59,3 0,4-1,3-1,4-1,3-2,3-1,21 32,-50-96,-1 0,2 0,-1 0,2-1,-1 1,1-1,0-1,0 1,1-1,0-1,0 0,1 0,0 0,0-1,0 0,1-1,0 0,-1-1,9 2,-12-6,0-2,0 1,0-1,0 0,-1 0,1 0,-1-1,0 0,0 0,0-1,-1 1,1-1,-1 0,0 0,0 0,-1-1,0 1,0-1,0 0,0 0,-1 0,0 0,0 0,-1 0,0-4,31-108,-24 98,-8 19,1 1,-1 0,0 0,1 0,-1 0,0-1,1 1,-1 0,0 0,1 0,-1 0,1 0,-1 0,0 0,1 0,-1 0,0 0,1 0,-1 0,1 1,-1-1,0 0,1 0,-1 0,0 0,1 1,-1-1,0 0,1 0,-1 0,0 1,0-1,1 0,-1 1,0-1,0 0,0 1,1-1,-1 0,0 1,0-1,0 0,0 1,0-1,0 0,1 1,-1-1,0 1,0-1,0 0,0 1,-1-1,1 0,0 1,0-1,0 1,0-1,0 0,0 1,11 48,-11-41,1 0,-1 0,2 0,-1 0,1-1,0 1,1-1,-1 1,2-1,-1 0,1 0,0 0,0 0,1-1,0 0,0 0,1 0,-1 0,1-1,0 0,1 0,-1-1,1 0,6 3,-6-6,0 0,0 0,0 0,0-1,0 0,0 0,0-1,0 0,0-1,0 1,0-1,-1 0,1-1,-1 0,1 0,1-1,29-17</inkml:trace>
  <inkml:trace contextRef="#ctx0" brushRef="#br0" timeOffset="1762.455">2481 750,'-18'0,"-8"0,-5-2,1-3,4-5,1-6,5 0</inkml:trace>
  <inkml:trace contextRef="#ctx0" brushRef="#br0" timeOffset="1948.511">1853 698,'20'-7,"21"-9,19-11,18-8,15-4,9 2,2 7,-16 9</inkml:trace>
  <inkml:trace contextRef="#ctx0" brushRef="#br0" timeOffset="2228.52">2816 1152,'13'-15,"-1"-1,0 0,-1 0,0-1,-2-1,0 1,-1-2,0 1,-2-1,0 0,-1 0,-2-1,1 0,-2 1,-1-1,0-13,-26-43,24 74,0 0,0 0,0 1,0-1,-1 0,1 0,-1 1,0-1,1 1,-1-1,0 1,0 0,0 0,0 0,0 0,0 0,0 0,0 0,0 1,0-1,-1 1,1-1,0 1,0 0,0 0,-1 0,1 0,0 1,0-1,-1 0,1 1,0 0,0-1,-6 6,1 0,0 0,1 0,-1 1,1 0,0 0,1 1,0-1,0 1,0 0,1 1,1-1,-1 1,1 0,1 0,-1 0,2 0,-1 0,1 0,1 5,-3 1,1 1,1 0,1 0,0 0,1 0,1-1,1 8,-2-16,1-1,0 0,0 0,0 0,0-1,1 1,0 0,0-1,1 0,0 1,0-2,0 1,0 0,1-1,-1 0,1 0,0 0,1 0,-1-1,1 0,3 1,1 0,0-1,0-1,0 1,0-2,0 1,0-1,0-1,0 0,1 0,-1-1,0-1,0 1,0-2,0 1,-1-1,6-3,11-4,-1-2,-1 0,0-1,-1-2,20-16,12-12</inkml:trace>
  <inkml:trace contextRef="#ctx0" brushRef="#br0" timeOffset="2500.838">3404 3,'-9'-3,"-3"9,2 17,6 22,8 23,5 17,7 12,1 9,2 1,1-1,2-8,-1-8,1-11,-1-12,-4-18</inkml:trace>
  <inkml:trace contextRef="#ctx0" brushRef="#br0" timeOffset="2822.02">3631 1566,'4'2,"0"0,-1 0,1 0,0 0,0-1,0 0,0 0,1 0,-1 0,0-1,0 1,0-1,1 0,-1 0,0-1,0 1,1-1,-1 0,0 0,0-1,0 1,0-1,0 0,-1 0,1 0,0 0,-1-1,1 1,-1-1,0 0,3-3,-2 0,1 0,-1-1,0 0,0 0,-1 0,0 0,0-1,-1 1,0-1,1-7,-2 12,-1 0,1 0,-1-1,0 1,0 0,0 0,0-1,-1 1,1 0,-1 0,0 0,0-1,0 1,0 0,-1 0,1 0,-1 1,0-1,0 0,0 1,0-1,0 1,0-1,-1 1,1 0,-1 0,-1 0,1 0,-1 0,0 1,1 0,-1 0,0 0,0 0,0 0,0 1,0 0,0 0,0 0,0 0,0 0,0 1,0 0,0 0,0 0,1 0,-1 1,0-1,1 1,-1 0,1 0,-3 2,-71 68,11 38,37-55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6:05.8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576 707,'2'20,"3"19,1 15,1 13,0 6,-2 5,-1-3,-1-4,0-10,1-11,-2-11,0-13</inkml:trace>
  <inkml:trace contextRef="#ctx0" brushRef="#br0" timeOffset="195.996">1 894,'6'-14,"17"-14,17-10,21-11,15-8,13-4,8 0,0 5,-4 13,-9 13,-13 16,-15 18,-18 8</inkml:trace>
  <inkml:trace contextRef="#ctx0" brushRef="#br0" timeOffset="819.583">976 1241,'2'-40,"-2"0,-2 0,-1 1,-2-1,-2 1,-1-1,-3 2,-6-17,-5 17,42 33,-16 6,14-1,0-1,0-1,0 0,-1-2,1 0,-1 0,11-6,-10 4,0 0,0 1,1 2,-1 0,1 0,14 1,-29 3,1-1,0 1,-1 0,1 0,0 0,-1 1,1 0,-1 0,0 0,0 0,0 0,0 1,0 0,0 0,0 0,-1 0,0 1,0-1,0 1,0 0,0 0,-1 0,3 4,33 108,-34-102,1 12,-2-10,0 1,1-1,1-1,1 1,0-1,1 1,0-2,1 1,9 11,-16-24,0-1,1 0,-1 0,0 1,1-1,-1 0,0 0,1-1,-1 1,1 0,-1 0,1-1,0 1,-1-1,1 1,0-1,-1 0,1 0,0 1,0-1,-1 0,1-1,0 1,-1 0,1 0,0-1,-1 1,1-1,0 0,-1 1,1-1,-1 0,1 0,-1 0,0 0,1 0,-1 0,0 0,0 0,1-1,0 0,42-63,-30 40,-1-1,-1 0,-2-1,0-1,-2 0,-1 0,-2 0,0-1,-2 0,-1 0,-2-24,-16-15,16 68,0-1,0 0,0 1,0-1,0 1,0-1,-1 1,1-1,0 1,0-1,0 1,-1-1,1 1,0-1,-1 1,1-1,0 1,-1-1,1 1,-1-1,1 1,0 0,-1-1,1 1,-1 0,1 0,-1-1,1 1,-1 0,0 0,1 0,-1 0,1-1,-1 1,1 0,-1 0,0 0,1 0,-1 0,1 0,-1 1,1-1,-1 0,1 0,-1 0,1 0,-1 1,0-1,1 0,0 1,-1-1,1 0,-1 1,1-1,-1 0,1 1,0-1,-1 1,1-1,0 1,-1-1,1 1,0-1,0 1,-1-1,1 1,0-1,0 1,0 0,-12 42,10-29,0 1,2 0,-1 0,2-1,0 1,1 0,0 0,1-1,1 0,1 0,4 12,-6-19,1 0,-1 0,1-1,0 0,1 1,-1-2,1 1,0 0,1-1,-1 0,1 0,0-1,1 0,-1 0,1 0,-1-1,1 0,0 0,0 0,1-1,-1 0,0-1,1 0,0 0,1 0,-1-1,1-1,0 0,0 0,-1 0,1-1,-1 0,0-1,1 0,-1 0,0-1,-1 0,1-1,-1 1,6-6,23-20</inkml:trace>
  <inkml:trace contextRef="#ctx0" brushRef="#br0" timeOffset="1804.855">1818 171,'0'2,"-1"-1,0 1,0 0,1 0,-1 0,1-1,-1 1,1 0,0 0,0 0,0 0,0 0,0 0,0-1,1 1,-1 0,0 0,1 0,0 0,-1-1,1 1,0 0,0 0,1 3,129 441,-117-388,-6-23,2 1,1-2,15 33,-26-66,0 0,0-1,0 1,0-1,0 1,0-1,0 1,0-1,0 1,0 0,0-1,0 1,1-1,-1 1,0-1,0 1,1-1,-1 1,0-1,0 1,1-1,-1 1,1-1,-1 0,0 1,1-1,-1 0,1 1,-1-1,1 0,-1 1,1-1,-1 0,1 0,-1 0,1 0,-1 1,1-1,0 0,-1 0,1 0,-1 0,1 0,-1 0,1 0,-1 0,1-1,0 1,-1 0,1 0,-1 0,1-1,-1 1,1 0,-1 0,1-1,-1 1,0 0,1-1,-1 1,1-1,-1 1,0-1,1 1,-1-1,0 1,0-1,1 1,-1-1,0 1,12-45,-11 40,5-35,-4 23,0 1,1 0,1 0,0 0,1 0,1 1,0 0,1 0,1 0,0 1,-6 11,0 1,0 0,0 0,0 0,0 1,0-1,0 1,1-1,-1 1,1-1,-1 1,1 0,-1 0,1 1,0-1,-1 0,1 1,0 0,0-1,-1 1,1 0,0 1,0-1,-1 0,1 1,0-1,-1 1,1 0,0 0,-1 0,1 0,-1 1,1-1,-1 1,0-1,0 1,0 0,0 0,1 0,12 11,0 0,-1 1,-1 1,0 0,-1 0,-1 2,0-1,3 8,-13-21,1 0,0-1,-1 1,0 0,1 0,-1 0,0 0,-1 0,1 0,0 0,-1 1,0-1,0 0,0 0,0 0,0 0,-1 0,1 1,-1-1,0 0,0 0,0 0,0 0,0 0,-1-1,1 1,-1 0,0-1,0 1,0-1,0 1,0-1,-1 0,1 0,-1 0,1 0,-1-1,0 1,0-1,-1 1,-2 1,-1 0,1 0,-1-1,1 0,-1 0,0-1,0 0,0 0,0 0,0-1,0 0,0-1,0 1,0-2,1 1,-1 0,0-1,1-1,-1 1,-4-3,9 1,0 1,0-1,0 1,1-1,-1 0,1 0,0 0,1 0,-1 1,0-1,1 0,0 0,0 0,0 0,1 0,-1 0,1 0,0 0,0 0,0 0,1 0,-1 1,1-1,0 1,0-1,0 1,3-3,-4 4,12-26,1 1,2 1,1 0,1 2,1 0,1 0,1 2,8-6,-27 25,1 0,-1 1,1-1,0 1,0 0,-1-1,1 1,1 1,-1-1,0 0,0 1,1 0,-1-1,1 1,-1 1,1-1,-1 0,1 1,-1 0,1 0,0 0,-1 0,1 1,-1-1,1 1,-1 0,1 0,-1 0,1 0,-1 1,0-1,0 1,0 0,0 0,1 1,4 6,0 1,-1 0,0 0,0 1,-1-1,-1 1,0 1,1 4,29 52,-35-66,0-1,1 0,0 0,-1 1,1-1,0 0,-1 0,1 0,0 1,0-1,0 0,0 0,0 0,0-1,0 1,0 0,1 0,-1-1,0 1,0 0,1-1,-1 1,0-1,1 0,-1 1,0-1,1 0,-1 0,1 0,-1 0,0 0,1 0,-1 0,1-1,-1 1,0 0,1-1,-1 1,0-1,0 1,1-1,-1 0,0 0,0 1,0-1,0 0,1-1,7-10,-1 0,0-1,-1 0,-1 0,0-1,-1 1,0-1,1-10,-3 17,26-126,-18 173,-10-36,0 1,0-1,1 0,-1 0,1 0,0-1,0 1,0 0,0-1,1 1,0-1,0 0,-1 0,2 0,-1 0,0 0,1-1,-1 0,1 1,-1-1,1-1,0 1,0 0,0-1,0 0,0 0,1 0,-1 0,0-1,0 0,1 0,-1 0,0 0,0-1,0 1,1-1,2-1,4-2,0 0,0 0,-1-1,0-1,0 0,0 0,-1-1,0 0,0 0,-1-1,0 0,0-1,-1 0,0 0,-1-1,0 0,0 0,-1 0,0 0,-1-1,0 0,-1 0,0 0,-1 0,0-1,0-6,-7-5,2 35,5 5,2 0,0 0,0 0,2 0,0-1,1 0,1 0,0-1,1 0,7 7,1 1,-2-5</inkml:trace>
  <inkml:trace contextRef="#ctx0" brushRef="#br0" timeOffset="2070.101">2928 38,'-9'4,"-1"7,6 5,11 5,10 6,3-2</inkml:trace>
  <inkml:trace contextRef="#ctx0" brushRef="#br0" timeOffset="2335.711">3316 372,'16'-12,"0"-1,-1-1,0 0,-2-1,1 0,-2-1,0-1,-1 0,-1-1,0 1,-1-2,-1 0,-1 0,1-5,-7 20,1 1,-1-1,0 0,0 1,-1-1,1 0,-1 1,1-1,-1 0,0 0,-1 1,1-1,-1 0,1 1,-1-1,0 0,0 1,-1-1,1 1,-1 0,0-1,0 1,0 0,0 0,0 0,-1 0,1 1,-1-1,0 0,0 1,0 0,0 0,0 0,0 0,-1 0,1 1,-1 0,1-1,-1 1,1 0,-1 1,0-1,0 1,-2-1,-1 3,1-1,-1 1,1 0,0 0,0 1,0 0,0 0,0 0,0 1,1-1,0 2,0-1,0 0,0 1,1 0,-1 0,1 0,0 1,1 0,0-1,0 1,0 1,0-3,1 0,0 0,0 0,1 1,-1-1,1 0,0 1,0 0,1-1,-1 1,1-1,0 1,0 0,1-1,-1 1,1-1,0 1,0-1,1 1,-1-1,1 0,0 0,0 0,1 0,-1 0,1 0,-1 0,1-1,1 1,-1-1,4 3,3-1,1-1,0 0,0-1,0 0,0-1,0 0,0-1,1 0,-1-1,1 0,-1-1,0 0,1-1,-1 0,0 0,0-2,0 1,-1-1,1-1,4-3,189-84,-106 40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4:29.73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5789 5602,'-1'-5,"0"0,1 0,-1 0,1-1,0 1,1 0,-1 0,1 0,0 0,0 0,1 0,0 0,0 0,0 0,0 1,1-1,-1 1,1-1,0 1,1 0,-1 0,3-1,5-7,1 1,0 0,0 2,2-1,-1 1,10-4,-4 3,0 1,0 1,1 1,0 1,1 1,-1 0,1 1,0 2,5 0,-15 1,0 1,1 0,-1 1,0 0,0 1,0 0,0 1,-1 0,1 1,-1 0,1 1,-1 0,-1 0,1 1,-1 0,0 1,0 0,1 2,0 2,-1 1,0 0,-1 0,0 1,-1 0,0 0,-1 1,0 0,-2 0,1 0,-2 1,1 6,13 180,-25 146,-1-279,3-49</inkml:trace>
  <inkml:trace contextRef="#ctx0" brushRef="#br0" timeOffset="281.287">5950 6031,'18'-5,"17"-3,17-8,13-7,9-8,3-4,0-1,-4-2,-10 0,-15 5</inkml:trace>
  <inkml:trace contextRef="#ctx0" brushRef="#br0" timeOffset="545.339">5870 5175,'16'2,"21"1,22-2,20-7,16-3,11-4,3 2,-8 1,-21 4</inkml:trace>
  <inkml:trace contextRef="#ctx0" brushRef="#br0" timeOffset="81567.238">5749 1,'-150'369,"25"-43,-58 86,-50 29,-183 248,-320 395,578-857,-884 1158,875-1147,147-213,14-25</inkml:trace>
  <inkml:trace contextRef="#ctx0" brushRef="#br0" timeOffset="82821.041">4332 2327,'-6'2,"13"-15,51-67,4 3,10-5,-26 29,2 1,2 3,3 2,1 3,3 2,1 2,1 3,13-3,2 17,-72 23,0 1,-1 0,1 0,0 0,-1 1,1-1,-1 0,1 1,-1-1,1 1,-1-1,0 1,0 0,0-1,0 1,0 0,0 0,0 0,-1 0,1-1,-1 1,1 0,-1 0,0 0,1 0,-1 0,0 0,-1 1,1-1,0 0,-1 0,1-1,-1 1,1 0,-1 0,0 0,0 0,0 1,-89 477,31-266,58-213,1 0,-1 1,1-1,-1 1,0-1,1 0,-1 0,0 1,0-1,0 0,0 0,0 0,0 0,0 0,0 0,-1 0,1 0,0-1,0 1,-1 0,1-1,-1 1,1-1,0 0,-1 1,1-1,-1 0,1 0,-1 0,1 0,-1 0,1 0,-1 0,1 0,-1-1,1 1,0 0,-1-1,0 0,-53-33,46 27,-226-194,186 161,-2 1,-2 3,-1 2,-4 2,144 87,-11-15,82 51,-127-67</inkml:trace>
  <inkml:trace contextRef="#ctx0" brushRef="#br1" timeOffset="99341.12">1 5950,'39'28,"-1"2,-2 2,-1 1,-1 2,-2 1,5 9,-34-41,-3-3,1 1,-1-1,1 0,0 0,-1 1,1-1,0 0,0 0,0 0,-1 0,1 0,0 0,1 0,-1 0,0-1,0 1,0 0,0-1,1 1,-1 0,0-1,1 0,-1 1,0-1,1 0,-1 1,0-1,1 0,-1 0,1 0,-1-1,0 1,1 0,-1 0,1-1,1-5,0 1,-1-1,0 0,0-1,0 1,-1 0,1 0,-2-1,1 1,-1-7,2-2,6-157,-6 147,-1 24,-1 1,1-1,-1 1,1 0,-1-1,1 1,-1 0,1 0,-1-1,1 1,-1 0,1 0,0 0,-1 0,1-1,-1 1,1 0,0 0,-1 0,1 0,0 1,-1-1,1 0,-1 0,1 0,0 0,-1 1,1-1,-1 0,1 1,-1-1,1 0,-1 1,1-1,-1 0,1 1,-1-1,0 1,1-1,-1 1,0-1,1 1,-1-1,0 1,0 0,1-1,-1 1,0-1,0 1,0 0,0-1,0 1,0-1,0 1,0 0,0-1,0 1,0-1,0 1,0 0,0-1,-1 1,13 26,-10-20,0 1,0 0,1 0,0-1,0 0,1 1,0-1,1-1,-1 1,1-1,0 1,1-1,-1-1,1 1,1-1,-1 0,1-1,-1 1,1-1,0 0,1-1,-1 0,1 0,0-1,1 1,-4-3,-1-1,0 1,1-1,-1 0,0 0,1-1,-1 1,0-1,0 0,0 0,0 0,-1 0,1-1,-1 0,1 0,-1 0,0 0,0 0,0 0,0-1,-1 0,1 1,-1-1,0 0,0 0,-1 0,1-1,2-6,1 0,-2 0,0-1,0 1,-1-1,0 0,-1 0,-1 0,0-7,-10-31,10 50,1 1,-1-1,0 1,0-1,0 0,1 1,-1-1,0 1,0-1,0 0,0 1,0-1,0 1,1-1,-1 1,0-1,0 1,-1-1,1 0,0 1,0-1,0 1,0-1,0 1,0-1,0 0,-1 1,1-1,0 1,0-1,-1 0,1 1,0-1,-1 0,1 1,0-1,-1 0,1 0,0 1,-1-1,1 0,0 0,-1 0,1 1,-1-1,1 0,-1 0,1 0,0 0,-1 0,1 0,-1 0,1 0,-1 0,1 0,-1 0,1 0,0 0,-1 0,1-1,-1 1,1 0,0 0,-1 0,1-1,-1 1,2 7,-1-1,1 1,1-1,-1 0,1 0,0 1,0-1,1 0,-1 0,1-1,1 1,-1-1,1 1,0-1,0 0,1-1,-1 1,1-1,0 0,1 0,-1 0,0-1,2 1,-3-1,1-1,-1 0,1 0,-1 0,1 0,0-1,0 1,0-1,0-1,0 1,0-1,0 0,0 0,0 0,0 0,-1-1,1 0,0 0,0-1,0 1,-1-1,1 0,0 0,-1-1,0 1,0-1,0 0,0 0,0 0,2-3,-2 1,1-1,-1 0,-1 0,1 0,-1 0,0-1,0 1,-1-1,0 0,0 0,-1 0,1 0,-2 0,1 0,-1 0,0 0,0 0,-1 0,0 0,-1-6,-3-6,0-1,-1 1,-1 0,0 0,-2 1,-7-12,8 20,14 26,-2-3,1-1,1-1,0 1,0-1,1 0,1 0,0-1,0 0,1-1,1 1,-1-2,1 1,1-1,-1-1,1 0,1-1,-1 0,1 0,6 1,28-12,-28-4</inkml:trace>
  <inkml:trace contextRef="#ctx0" brushRef="#br1" timeOffset="100199.633">1016 5589,'2'13,"0"0,0-1,2 1,-1-1,2 1,0-1,0 0,1-1,0 0,1 0,0 0,2 0,-5-2,2-1,-1-1,1 1,0-1,0 0,1 0,0-1,0 1,1-2,0 1,0-1,0 0,0-1,1 0,0 0,0-1,7 2,-10-6,-1-1,0 0,0 0,0-1,0 1,0-1,0 0,0-1,-1 1,0-1,0 0,0 0,0 0,0 0,-1-1,0 1,0-1,0 0,0 0,-1 0,0 0,0-1,-1 1,1-1,-1 1,0-1,0 1,-1-3,2-2,0-1,-1 0,0 0,-1 1,0-1,-1 0,0 0,-1 1,0-1,-1 1,0-1,0 1,-1 0,0 0,-1 1,-5-8,10 18,0 0,1-1,-1 1,0 0,0 0,0 0,0 0,-1 0,1 0,0-1,0 1,0 0,-1 0,1 0,-1-1,1 1,0 0,-1 0,1-1,-1 1,1 0,-1-1,0 1,1 0,-1-1,0 1,1-1,-1 1,0-1,0 0,1 1,-1-1,0 0,0 1,0-1,0 0,1 0,-1 0,0 0,0 0,0 0,0 0,0 0,0 0,1 0,-1 0,0-1,0 1,0 0,1-1,-1 1,0 0,0-1,0 1,1-1,-1 1,0-1,1 1,-1-1,1 0,-1 1,1-1,-1 0,0 0,1 6,0 1,0-1,1 1,-1-1,1 1,0-1,0 0,1 0,0 1,0-1,0 0,1-1,-1 1,1 0,0-1,0 1,1-1,-1 0,1 0,0 0,0-1,1 1,-1-1,1 0,-1 0,1-1,0 1,0-1,0 0,0-1,1 1,-1-1,0 0,1 0,-1-1,0 1,1-1,-1 0,1-1,-1 1,1-1,-1 0,0-1,0 1,1-1,0-1,1-1,0-1,0 1,0-2,-1 1,0-1,0 0,0 0,-1-1,0 1,0-1,0 0,-1-1,0 1,-1-1,0 0,0 0,0 0,-1 0,0 0,-1 0,0-1,0 1,-1-1,0 1,-1 0,0-3,13 52,-10-38,0 0,1 0,-1 0,1 0,-1 0,1-1,0 1,0-1,0 0,0 0,1 0,-1 0,0-1,1 1,-1-1,1 0,0 0,-1 0,1-1,0 1,0-1,-1 0,1 0,0 0,0 0,-1-1,1 0,0 1,0-2,106-45,-85 34,-20 10,-3 1,1 0,-1 0,1 0,-1 1,1-1,0 1,-1-1,1 1,0 0,0 0,0 0,0 1,0-1,0 1,0-1,0 1,0 0,0 0,0 0,0 1,0-1,0 1,0 0,0 0,0 0,0 0,0 0,0 0,-1 1,1-1,-1 1,1 0,1 1,2 7,-5-8,-1 0,1 0,0 1,0-1,0 0,0 0,0 0,1 0,-1-1,1 1,-1 0,1 0,-1-1,1 1,0-1,0 1,0-1,0 0,0 0,0 0,0 0,0 0,0 0,0-1,1 1,-1-1,0 1,0-1,1 0,-1 0,0 0,1 0,-1-1,0 1,1 0,-1-1,0 0,0 1,0-1,0 0,0 0,1-1,5-5,0 0,0-1,-1 0,0 0,0-1,-1 0,-1 0,1-1,-1 1,-1-1,0 0,0 0,-1-1,-1 1,1-1,-2 1,1-1,-1-7,-2 10,0 0,0 1,-1-1,0 1,0 0,-1-1,0 1,0 0,0 1,-1-1,0 1,-1-1,1 1,-1 0,0 1,-1-1,1 1,-1 0,-3-1,6 3,-1 0,0 0,0 0,-1 1,1 0,0 0,-1 0,1 0,-1 1,0 0,1 0,-1 0,0 0,0 1,0 0,0 0,1 0,-1 1,0-1,0 1,1 0,-1 1,0-1,1 1,-1 0,1 0,0 0,0 1,0-1,-4 4,2 0,0 1,0 0,0 1,1-1,0 1,1 0,0 0,0 0,1 1,0 0,0-1,1 1,0 0,1 0,0 0,0 0,1 0,0 0,0 1,1-1,1 0,-1 0,3 5,-2-10,-1-1,1 1,0 0,0-1,1 1,-1-1,1 0,0 0,-1 0,1 0,1 0,-1-1,0 1,1-1,-1 0,1 0,-1 0,1-1,0 1,0-1,0 0,0 0,0 0,0-1,0 1,0-1,0 0,1 0,-1 0,0-1,0 0,0 1,0-1,1-1,21-6</inkml:trace>
  <inkml:trace contextRef="#ctx0" brushRef="#br1" timeOffset="101085.6">1912 4947,'-12'-10,"4"2,0 1,-1 0,0 0,0 1,-1 0,0 1,0 0,0 1,-10-4,18 8,1 0,-1 0,0 0,1 0,-1 0,0 0,1 1,-1-1,1 1,-1-1,0 1,1 0,-1-1,1 1,0 0,-1 0,1 0,-1 0,1 0,0 0,0 0,0 1,0-1,0 0,0 1,0-1,0 1,0-1,1 1,-1-1,1 1,-1 1,-12 54,13-44,0 0,0 0,1 0,1 0,0 0,0 0,2-1,-1 1,2-1,0 0,0 0,1 0,0-1,1 0,1 0,-1-1,2 0,-1 0,1-1,6 5,43 34,1-1,3-4,59 32,-111-69,48 24,-56-31,-1 1,1 0,-1-1,1 0,-1 1,1-1,-1 0,1 1,-1-1,1 0,-1 0,0 0,0-1,1 1,-1 0,0 0,0-1,0 1,0 0,-1-1,1 1,0-1,0 1,-1-1,1 1,-1-1,0 0,1 1,-1-1,0 0,0 1,0-1,0 0,0 1,0-1,-1 0,1 1,-1-1,1 1,-1-1,1 1,-1-1,0 0,1-3,-7-47,-1 0,-3 0,-2 1,-3 0,-9-20,22 65,0-4,2 8,-1 0,1 0,0 0,0 0,0-1,0 1,1 0,-1-1,1 1,-1-1,1 1,0-1,0 1,0 0,0-1,0 1,1-1,-1 1,1-1,0 1,-1 0,1-1,0 1,0 0,1 0,-1 0,1-2,9-2,0 0,0 1,0 0,1 1,-1 0,1 1,12-2,-12 1,2 0,0 0,0 1,0 0,0 1,1 0,-1 1,0 1,1 1,-1 0,0 0,1 2,-1-1,0 2,4 2,-12-1,0 0,-1 1,1-1,-1 1,-1 0,1 1,-1-1,0 1,-1 0,1 0,-1 0,-1 1,1-1,-1 1,-1-1,1 1,-1 0,-1 0,1-1,-1 1,-1 0,0 0,-1 6,6 48,-5-59,1 0,0 0,0 0,1 0,-1 0,1 0,-1 0,1 0,0 0,0 0,0 0,0 0,1-1,-1 1,1 0,0-1,0 1,0-1,0 0,0 0,0 1,0-1,1-1,-1 1,1 0,0-1,-1 1,1-1,0 0,0 0,0 0,0 0,0 0,0-1,0 1,2-1,4-3,1 0,-1-1,0 0,-1-1,1 0,-1 0,0 0,0-1,0-1,-1 1,0-1,0-1,-1 1,0-1,0 0,3-7,34-76,-36 130,-5-35,-1 0,1-1,1 0,-1 1,0-1,1 0,0 0,0 0,0-1,0 1,0-1,0 0,1 1,-1-1,1-1,-1 1,1-1,0 1,0-1,-1 0,1 0,1 0,90 1,-83-3,1-1,0 0,0-1,-1-1,0 0,1 0,-1-1,-1-1,1 0,-1 0,0-1,-1-1,1 0,-2 0,1-1,-1 0,0-1,-1 0,5-7,-12 13,1 1,-1 0,0-1,0 0,0 1,0-1,-1 0,0 1,1-1,-1 0,0 1,-1-1,1 0,-1 1,0-1,0 0,0 1,0-1,0 1,-1-1,0 1,1 0,-1 0,0 0,-1 0,1 0,-1 0,1 0,-1 1,0-1,0 1,0 0,0 0,-2-1,-1-1,0 1,0-1,-1 1,1 0,-1 1,0 0,0 0,0 0,0 1,0 0,0 0,0 1,0-1,0 2,0-1,-1 1,-5 2,5 0,0 1,1 0,0 1,0 0,0 0,0 1,1 0,0 0,0 0,0 1,1-1,0 1,0 1,1-1,0 1,0 0,1 0,0 0,1 0,-1 0,2 1,-1-1,1 1,0-1,1 1,0-1,0 1,1 4,0-10,-1 0,0 0,1 0,0 0,-1 0,1-1,0 1,1 0,-1-1,0 1,1-1,-1 1,1-1,0 1,0-1,0 0,0 0,0 0,0 0,1-1,-1 1,1 0,-1-1,1 0,0 1,-1-1,1 0,0-1,0 1,0 0,0-1,-1 1,1-1,0 0,0 0,0 0,0-1,0 1,0-1,0 1,0-1,-1 0,1 0,0 0,0-1,26-13,-3-2</inkml:trace>
  <inkml:trace contextRef="#ctx0" brushRef="#br1" timeOffset="101290.755">3089 4627,'-14'-25,"-11"-20,-8-9,-3 3,0 7,-1 12,2 13,1 14,3 15,4 13,5 9,5 8,7 7,10 2,14-1,14-1,15-5,-1-9</inkml:trace>
  <inkml:trace contextRef="#ctx0" brushRef="#br1" timeOffset="101827.356">3263 4975,'5'-3,"-1"0,1 0,0 0,-1 0,1-1,-1 0,0 0,0 0,-1 0,1-1,-1 1,0-1,0 0,-1 0,1 0,-1 0,0-3,11-25,-2-1,-2-1,0 0,-3 0,-1-1,-2 0,-1-5,4-76,-6 0,-5 0,-5 1,-5 0,-7-12,-12 6,34 121,0 0,0 0,0 1,0-1,-1 0,1 0,0 0,0 1,-1-1,1 0,0 0,-1 1,1-1,-1 0,1 1,-1-1,1 1,-1-1,1 0,-1 1,0-1,1 1,-1 0,0-1,1 1,-1-1,0 1,0 0,1 0,-1-1,0 1,0 0,0 0,1 0,-1 0,0 0,0 0,0 0,1 0,-1 0,0 1,0-1,0 0,1 0,-2 1,-18 33,9 5,1 0,2 1,2-1,2 1,1 0,2 1,3 13,-1-19,2 0,2 0,1-1,1 1,2-1,2-1,1 0,1 0,2-1,2-1,0-1,2 0,1-1,1-1,2-1,1-2,18 17,99 65,-141-107,0 0,0-1,0 1,0 0,0 0,0 0,0 0,0-1,0 1,0 0,0 0,0 0,0 0,1 0,-1-1,0 1,0 0,0 0,0 0,0 0,0 0,0-1,1 1,-1 0,-18-16,-129-98,78 62,1-2,-28-33,93 84,0 1,0 0,0-1,0 0,0 1,1-1,-1 0,1-1,-1 1,1 0,0-1,1 1,-1-1,1 1,-1-1,1 0,0 0,0 0,1 1,-1-1,1 0,0 0,0 0,0 0,0 0,1 0,0 0,0 0,0 0,0 1,0-1,2-1,12-13,1 1,0 1,2 1,0 0,0 1,2 1,-1 1,2 1,7-3,-26 13,27-15,0 2,1 1,1 1,0 2,1 1,0 1,0 2,4 1,16 1</inkml:trace>
  <inkml:trace contextRef="#ctx0" brushRef="#br1" timeOffset="102481.105">3797 4493,'0'17,"0"1,1 0,1-1,0 0,2 1,0-1,1 0,0 0,1-1,6 10,-10-23,0 0,0 0,0 0,0 0,0 0,0-1,1 1,-1-1,1 0,0 0,0 0,0 0,0 0,0-1,0 1,0-1,1 0,-1 0,0 0,1 0,-1-1,0 1,1-1,-1 0,1 0,-1 0,1 0,-1-1,1 0,-1 1,0-1,1 0,-1-1,0 1,0 0,0-1,0 0,0 0,0 0,0 0,0 0,-1-1,1 1,-1-1,4-3,0-1,0 0,-1 0,0-1,0 1,-1-1,0 0,0 0,-1-1,0 1,0-1,-1 0,0 1,-1-1,0 0,0 0,-1 0,0 0,0 0,-1 0,-1 0,1 0,-2 0,1 1,-1-1,0 1,-1 0,0-1,0 2,0-1,-1 0,-1 1,1 0,-1 0,0 1,-1-1,-1 0,6 6,0-1,0 1,0 0,0 0,0 0,-1 0,1 0,0 0,-1 0,1 1,-1 0,1-1,-1 1,1 0,0 0,-1 0,1 0,-1 1,1-1,-1 1,1-1,0 1,-1 0,1 0,0 0,0 0,0 0,-1 0,1 1,0-1,1 1,-1 0,0-1,0 1,1 0,-1 0,1 0,0 0,-1 0,1 0,-1 2,-2 5,0-1,1 1,0 0,0 0,0 0,1 0,1 0,0 0,0 1,1 5,1-5,2-1,-1 1,1-1,0 1,1-1,0 0,1-1,0 1,0-1,1 0,0 0,0 0,1-1,0 0,0-1,1 1,0-1,0-1,0 1,0-1,1-1,0 0,0 0,1-1,-1 0,0 0,1-1,0 0,0-1,-1 0,1-1,0 0,0 0,0-1,0 0,-1-1,1 0,-1-1,1 0,-1 0,0-1,0 0,0-1,-1 0,1 0,-1-1,-1 0,1 0,6-8,-8 6,-1-1,0 0,-1-1,0 1,-1-1,0 1,0-1,-1 0,0 0,-1 0,0-1,0 1,-1 0,-1 0,0-1,0 1,-2-6,-5-22,-2 1,-2 0,-15-34,-39-84,65 154,0 0,-1-1,1 1,0-1,0 1,0-1,1 1,-1-1,0 0,0 0,1 1,-1-1,1 0,0 0,-1 0,1 1,0-1,0 0,0 0,0 0,1 0,-1 1,0-1,1 0,-1 0,1 1,0-1,-1 0,1 1,0-1,0 0,0 1,0 0,1-1,-1 1,0-1,0 1,1 0,-1 0,1 0,-1 0,1 0,0 0,-1 0,1 1,0-1,0 0,21-1,-1 1,1 0,-1 2,1 1,-1 1,1 0,1 2,-17-4,0-1,0 1,0 1,0 0,0 0,0 0,0 0,0 1,-1 1,1-1,-1 1,0 0,0 0,-1 0,1 1,-1 0,0 0,0 1,0 0,-1-1,0 1,0 1,-1-1,1 0,-1 1,-1 0,2 5,-6 102,-4-58,6-54,0 0,0 0,0 0,0 0,0-1,0 1,0 0,1 0,-1 0,1 0,0 0,-1-1,1 1,0 0,0 0,0-1,0 1,0-1,0 1,1-1,-1 1,0-1,1 0,-1 0,1 1,0-1,-1 0,1 0,0-1,-1 1,1 0,0-1,0 1,0-1,0 1,0-1,0 0,0 0,-1 0,1 0,0 0,0 0,0-1,88-18,-90 19,126-47,-3-6,51-32,-66 29</inkml:trace>
  <inkml:trace contextRef="#ctx0" brushRef="#br1" timeOffset="103666.917">1351 7220,'10'-49,"3"-88,-7-1,-7-55,1 114,5 22,-4 56,0 0,1 0,-1 1,1-1,-1 0,1 1,0-1,-1 1,1-1,-1 1,1 0,0-1,-1 1,1 0,0 0,-1 1,1-1,0 0,-1 0,1 1,0-1,-1 1,1-1,-1 1,1 0,-1 0,1 0,-1 0,0 0,1 0,-1 0,1 1,5 1,40 21,0 3,-1 1,33 27,-73-52,-1 0,0 1,0 0,-1-1,1 1,-1 1,0-1,0 1,0 0,-1-1,1 2,-1-1,0 0,-1 1,1-1,-1 1,0 0,-1 0,1-1,-1 1,0 0,-1 0,1 1,-1-1,-1 0,1 0,-1 0,0 0,0 0,-1 0,1-1,-1 1,-1 0,1-1,-1 1,0-1,0 0,-3 1,1 0,-1 0,0-1,0 0,-1 0,0-1,0 0,0 0,0-1,0 1,-1-2,-3 2,8-3,0 0,0 0,-1-1,1 1,0-1,0 0,0 0,0 0,-1 0,1 0,0-1,0 1,0-1,0 0,0 0,0 0,0 0,0-1,1 1,-1-1,0 0,1 0,-1 0,1 0,0 0,-1 0,1-1,0 1,0-1,1 1,-1-1,0-2,-1-1,1-1,0 0,0 0,0 0,1 0,0 0,1 0,0 0,0 0,0 0,1 0,0 0,0 0,1 0,0 0,0 0,2-3,58-108,-50 99,0 0,2 0,0 1,1 1,1 1,0 0,1 1,1 1,19-12,-34 24,0 1,0 0,0 0,0 0,0 0,0 0,0 1,0 0,0-1,1 1,-1 0,0 1,0-1,0 0,0 1,0 0,0 0,0 0,0 0,0 0,0 0,0 1,0-1,-1 1,1 0,-1 0,1 0,-1 0,0 1,0-1,0 0,0 1,0-1,0 1,-1 0,1 0,-1 1,73 140,-52-92,-21-49,0-1,0 1,-1-1,1 0,0 0,0 0,0 0,0 0,1-1,-1 1,1 0,-1-1,1 1,-1 0,1-1,0 0,-1 1,1-1,0 0,0 0,1 0,4-2</inkml:trace>
  <inkml:trace contextRef="#ctx0" brushRef="#br1" timeOffset="104140.63">1618 6297,'229'-53,"-202"47,0 1,0 2,1 1,-1 1,7 1,-25 1,0 0,0 0,-1 0,1 1,-1 1,1-1,-1 1,0 1,0-1,0 1,0 1,-1 0,0 0,0 0,0 1,-1 0,0 0,2 3,3 7,-1 0,-1 1,0 0,-1 1,-1 0,-1 0,1 6,13 36,-20-59,0 1,1 0,-1 0,0-1,0 1,1 0,-1-1,1 1,-1 0,1-1,0 1,0-1,0 1,-1-1,2 1,-1-1,0 0,0 0,0 1,0-1,1 0,-1 0,1 0,-1 0,1 0,-1-1,1 1,-1 0,1-1,0 1,-1-1,1 1,0-1,-1 0,1 0,0 0,0 0,-1 0,1 0,0 0,0-1,-1 1,1 0,0-1,-1 0,1 1,0-2,8-9,-1-1,0 0,-1-1,-1 0,0 0,-1-1,0 1,-1-1,0-1,-1 1,-1-1,1-13,11-110,-14 146,0 0,1 0,0 0,0 0,1 0,0 0,1 0,0-1,0 0,0 0,1 0,0 0,0-1,1 1,-1-1,2-1,-1 1,0-1,1 0,0-1,0 1,1-2,-1 1,1-1,0 0,0 0,0-1,0 0,0 0,0-1,2 0,27-7,-4-3</inkml:trace>
  <inkml:trace contextRef="#ctx0" brushRef="#br1" timeOffset="105372.315">2795 5977,'-6'14,"2"0,0 1,0-1,2 1,-1 0,2 0,0 0,1 11,1-20,-1 1,1-1,0 0,1 0,-1 0,1 0,0-1,1 1,-1 0,1-1,0 1,1-1,-1 0,1 0,0-1,0 1,1-1,-1 1,1-2,0 1,0 0,2 0,-1-1,1 1,-1-1,1-1,0 1,0-1,0-1,0 1,0-1,0 0,0-1,0 1,1-2,-1 1,0-1,0 0,0 0,0-1,0 0,0 0,0-1,-1 1,1-2,-1 1,0-1,0 0,4-3,2-2,0-2,-1 1,0-2,0 0,-1 0,-1 0,0-1,0-1,-2 0,0 0,5-12,-5 7,0 0,-1-1,-1 0,-1 0,-1 0,0-1,-2 1,0-1,-2 1,0-1,-1 1,-1-1,-1 1,-1 0,-5-13,-23-17,65 37,130-29,-160 41,0 0,0 1,0-1,0 1,0-1,0 1,0 0,0 0,0 0,0 0,0 0,0 1,0-1,0 0,0 1,0 0,0-1,0 1,0 0,0 0,-1 0,1 0,0 0,0 1,-1-1,1 0,-1 1,0-1,1 1,-1 0,0-1,0 1,0 0,0 0,0 0,0-1,-1 1,1 0,0 0,-1 2,12 63,-12-58,0 1,0-1,1 0,1 0,0 0,0 0,1 0,0-1,0 1,1-1,0 0,0 0,1 0,0 0,0-1,1 0,0 0,1 0,-1-1,1 0,3 2,-3-5,0 0,-1 0,1 0,0-1,0 0,1-1,-1 1,0-2,0 1,1-1,-1 0,0 0,1-1,-1 0,0 0,0 0,0-1,0-1,0 1,0-1,0 0,-1 0,1-1,-1 0,0 0,0-1,-1 1,4-4,-2 1,0 0,0-1,-1 1,0-1,0 0,-1-1,0 1,-1-1,0 0,0 0,-1-1,0 1,0-1,-1 1,0-1,-1 0,0 0,-1 0,0 0,-1-9,-12-7,12 26,1 0,-1 0,1 0,-1 0,0 0,1 0,-1 0,1 0,-1 0,0 0,1 0,-1 1,1-1,-1 0,0 0,1 1,-1-1,1 0,-1 1,1-1,-1 0,1 1,0-1,-1 1,1-1,-1 1,1-1,0 1,-1-1,1 1,0-1,0 1,-1-1,1 1,0-1,0 1,0 0,0-1,0 1,0-1,0 1,0 0,0 0,-2 3,1 1,-1 0,1 0,0 0,1 0,-1 0,1 0,0 0,0 0,1 1,0-1,0 0,0 0,0-1,1 1,-1 0,1 0,1-1,-1 1,1-1,-1 0,1 1,0-1,1-1,-1 1,1 0,0-1,0 0,0 0,0 0,0 0,0-1,1 1,0-1,-1 0,1-1,0 1,0-1,0 0,0 0,0 0,0-1,0 0,0 0,0 0,0-1,0 1,1-1,0-2,0 0,0 0,0 0,-1-1,1 1,-1-1,0-1,0 1,0-1,-1 0,1 0,-1 0,0-1,-1 1,1-1,-1 0,-1 0,1 0,-1-1,0 1,0 0,0-1,-1 1,0-1,-1 0,0 1,0-1,0 0,0 1,-1-1,0 0,-1 1,0-1,0 1,0 0,0 0,-3-4,-2 0,-1 2,0-1,0 1,-1 0,0 0,0 1,0 0,-1 1,0 0,-1 1,1 0,-1 0,0 1,0 1,-1 0,1 0,-1 1,1 1,-1 0,0 0,1 1,-4 1,9-1,-15-2,23-10,182-107,-169 110,-1-1,0 1,1 0,1 1,-1 1,1 0,0 2,1-1,11-1,-24 7,0 0,1 0,-1 0,0 1,0-1,0 1,0 0,0 0,0 0,0 1,0-1,0 1,-1 0,1 0,-1 0,1 1,-1-1,0 1,0 0,0 0,0 0,0 0,-1 0,1 2,48 94,-39-70,-12-28,0 0,0 0,0 1,0-1,0 0,0 0,0 0,0 0,1 0,-1 0,0 0,1 0,-1 1,1-1,-1 0,1-1,0 1,-1 0,1 0,0 0,-1 0,1 0,0-1,0 1,0 0,0-1,0 1,0-1,0 1,0-1,0 1,0-1,0 0,0 1,0-1,0 0,1 0,-1 0,0 0,0 0,0 0,0 0,0 0,0 0,1-1,-1 1,0 0,0-1,0 1,0-1,0 1,0-1,0 0,0 1,-1-1,1 0,0 0,6-14,0 0,-2-1,1 0,-2 0,0 0,-1 0,-1-1,-1 1,0-1,-1 0,-1-4,1 20,1-22,-1 0,-1 1,-1-1,-1 0,-5-20,43 101,-26-51,1 0,0 0,0-1,0 0,1-1,0 0,0-1,0 0,1-1,-1 0,1-1,5 0,25 8,-26-5,-6 1</inkml:trace>
  <inkml:trace contextRef="#ctx0" brushRef="#br1" timeOffset="105991.841">2848 5977,'-11'-9,"-7"-3,-1 5,-1 8,1 13,2 9,-1 7,2-1</inkml:trace>
  <inkml:trace contextRef="#ctx0" brushRef="#br1" timeOffset="108707.804">5134 4868,'459'-429,"-388"358,-3-3,-4-3,-2-3,-5-2,-2-3,-5-2,-4-2,12-37,-13-6,-6-1,-5-3,-7 0,-5-2,2-127,-17 128,-6-1,-6 1,-22-126,-103-528,113 672,-5 1,-5 0,-5 2,-5 1,-6 2,-10-10,10 46,25 47,2 0,1-1,1 0,-3-12,16 41,0 0,0 0,1-1,-1 1,0 0,1 0,-1-1,1 1,0 0,0-1,0 1,0-1,0 1,0 0,1-1,-1 1,1 0,-1 0,1-1,0 1,0 0,0 0,0 0,1 2,-1 0,1 1,-1-1,0 1,1 0,-1-1,0 1,1 0,-1 0,0-1,0 1,0 0,0 0,0 0,0 1,0-1,0 0,0 0,-1 0,1 1,0-1,-1 0,1 1,-1-1,1 1,-1-1,0 0,0 2,3 18,0-1,-2 1,-1 0,-1 0,0 0,-2 0,0 0,-1-1,-1 0,-1 0,-1 0,-1 0,-1-1,-20 70,25-79,5-23,3-8,7-33,-1-1,-3 1,-2-2,-3 1,-2 0,-3 0,-3-15,9 81,1-1,0 0,1 0,0-1,1 0,0 1,0-2,1 1,0-1,1 0,0 0,143 58,-6-4,-143-61,0-1,-1 1,1-1,0 1,0 0,-1 0,1 0,-1 0,1 0,-1 0,1 1,-1-1,1 0,-1 1,0-1,0 1,0-1,0 1,0-1,0 1,0 0,-1 0,1-1,0 1,-1 0,0 0,1 0,-1 0,0 0,0-1,0 1,0 0,0 0,-1 0,1 0,0 0,-1 0,1-1,-1 1,0 0,0 0,0-1,0 1,0-1,0 1,0-1,-1 2,-18 14,1-2,-2 0,0-1,-1-1,0-1,-1-1,0-1,-11 2,1 2,-144 60,156-68,20-7,1 1,-1-1,1 1,-1-1,1 0,-1 1,1-1,0 0,-1 1,1-1,0 0,0 1,-1-1,1 0,0 0,0 1,0-1,0 0,0 0,0 1,0-1,0 0,0 0,1 1,-1-1,0 0,0 1,0-1,1 0,-1 1,1-1,-1 0,0 1,1-1,-1 1,1-1,-1 0,1 1,0-1,-1 1,1 0,-1-1,1 1,0 0,-1-1,1 1,1-2,6-9,-1 1,1-1,-2-1,0 1,0-1,-1-1,0 1,-1 0,-1-1,0 0,-1 0,0 0,-1 0,0 0,-1 0,-1 0,0 0,0-1,-2 2,1-1,-4-7,0 12,7 21,10 22,1-1,3-1,0 0,2-1,1-1,2-1,1 0,4 2,4 4,-33-67,-70-202,69 230,11 20,-6-15,0-1,0 1,0-1,1 1,-1-1,1 1,-1-1,1 1,-1-1,1 1,0-1,0 0,0 1,0-1,0 0,0 0,0 1,0-1,1 0,-1 0,0-1,0 1,1 0,-1 0,1 0,-1-1,1 1,-1-1,1 0,-1 1,1-1,0 0,-1 0,1 0,-1 0,1 0,0 0,-1 0,1 0,-1-1,1 1,-1-1,1 1,-1-1,1 0,-1 1,1-1,1-3,0-1,1 0,-2 1,1-1,0 0,-1 0,0 0,0-1,-1 1,1 0,-1-1,-1 1,1-4,-13 21,-9 23,48-77,-20 26,13 214,-19-95,-4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3.3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40,'95'-12,"120"-16,-102 40,60-23,-156 11,1-1,0 1,1 1,-1 1,0 1,0 0,11 4,-8-2,2-1,-1-1,0-1,1-1,-1-1,0-1,1-1,14-4,40-1,537 1,-550 1,1 3,-1 2,28 6,-16 0,0-4,-1-3,25-6,68-1,30 22,83-14,-258-2,-15-1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3.7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1,'43'28,"239"184,-281-211,1-1,-1 1,0 0,0 0,0-1,0 1,0 0,0 0,0 0,0 0,-1 0,1 0,0 0,0 1,-1-1,1 0,-1 0,1 0,-1 1,0-1,1 0,-1 1,0-1,0 0,0 1,0-1,0 0,0 1,0-1,0 0,-1 0,1 1,-1-1,1 0,-1 0,1 1,-1-1,1 0,-1 0,0 0,0 0,0 0,0 0,1 0,-1 0,0 0,-1 0,1 0,-27 23,-1-1,-1-1,-1-2,-1-1,-25 10,47-24,-66 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4.6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0,'-64'28,"42"-15,-290 161,304-169,-35 30,44-34,-1 1,0-1,1 0,-1 0,0 0,1 0,0 0,-1 0,1 1,0-1,-1 0,1-1,0 1,0 0,0 0,0 0,0 0,0-1,0 1,0 0,0-1,0 1,0-1,0 1,0-1,0 0,1 1,-1-1,0 0,0 0,1 0,1 1,54 21,-2 3,-1 1,-1 3,17 14,-17-14,-51-30,-1 1,1-1,-1 0,1 1,-1-1,1 0,-1 0,0 0,1 0,-1 0,0-1,0 1,0 0,0 0,0-1,0 1,0-1,0 1,-1-1,1 1,0-1,-1 1,1-1,-1 0,0 1,0-1,0 0,1 1,-1-1,-1 0,1 1,0-1,0 0,-1 1,1-1,-1 1,1-1,0-5,-3-318,3 295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5.2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0,'-2'16,"-4"14,-2 11,-2 8,-2 5,-1 0,1-5,4-6,2-11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6.0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88,'86'3,"0"-3,0-4,-1-4,1-3,82-23,-127 26,-20 3,-15 3,1 0,0 0,0 1,0 0,0 1,0-1,0 1,0 0,0 1,0 0,0 0,3 1,-9 0,1 1,-1-1,0 0,1 1,-1-1,0 1,-1-1,1 1,0-1,-1 1,1 0,-1-1,0 1,0 0,0-1,0 1,-1 0,1-1,-1 1,1 0,-1-1,0 1,0-1,0 1,0-1,-1 0,1 1,-1-1,1 0,-1 0,0 0,0 0,-2 6,-7 13,2 1,0 0,2 1,0-1,2 1,0 0,-1 24,1 40,-14 103,10-167,9-23,0 0,0-1,0 1,0 0,0-1,0 1,0 0,0 0,0-1,0 1,0 0,0-1,0 1,0 0,-1 0,1-1,0 1,0 0,0 0,0-1,-1 1,1 0,0 0,0 0,-1-1,1 1,0 0,0 0,-1 0,1 0,0 0,-1-1,1 1,0 0,0 0,-1 0,1 0,0 0,-1 0,1 0,0 0,-1 0,1 0,0 0,0 0,-1 1,1-1,0 0,-1 0,1 0,0 0,0 0,-1 1,1-1,0 0,0 0,0 0,-1 1,1-1,0 0,0 0,0 1,-1-1,1 0,0 0,0 1,0-1,0 0,-6-19,2-1,0-1,2 1,0 0,1-21,0 22,-3-15,2 1,1-1,2 0,1 1,1-1,2 1,2 0,1 0,1 1,2 0,8-17,-18 47,-1 1,0-1,1 1,-1-1,1 1,-1-1,1 1,0 0,-1-1,1 1,0 0,0-1,0 1,0 0,0 0,0 0,0 0,1 0,-1 0,0 0,0 1,1-1,-1 0,1 1,-1-1,1 1,-1-1,1 1,-1 0,1 0,-1 0,1-1,-1 1,1 1,-1-1,1 0,-1 0,1 1,-1-1,1 0,-1 1,0 0,1-1,-1 1,0 0,1-1,-1 1,0 0,1 1,28 82,-21-44,34 63,-40-98,-1 0,1-1,1 1,-1-1,1 0,-1 0,1 0,0 0,1-1,-1 1,1-1,-1 0,1 0,0-1,0 0,0 1,0-2,6 2,-8-2,0-1,0 0,0 0,1 0,-1-1,0 1,0-1,0 0,0 0,0 0,0 0,0 0,0-1,0 1,0-1,-1 0,1 0,-1 0,1 0,-1 0,0 0,0-1,0 1,0-1,0 1,0-1,-1 0,1 0,-1-1,32-91,-32 91,30-132,-18 125,-4 31,0 160,-7-78,-2-89,0 3,1 1,0-1,0 0,2 0,0 0,1 0,1 0,0-1,1 0,7 14,8-7,-2-9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1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1,'21'173,"-8"1,-6 22,-7-175,-1-7,1 0,0-1,1 1,0 0,1 0,0-1,2 1,-1-1,2 0,-1 0,2 0,0 0,0-1,2 2,-5-11,0 0,1-1,-1 1,0 0,1-1,0 0,-1 0,1 0,0 0,0 0,0-1,0 0,0 0,0 0,1 0,-1-1,0 1,0-1,1 0,-1 0,0-1,0 0,1 1,-1-1,0 0,0-1,0 0,7-2,0 0,0-2,-1 1,0-1,0-1,0 0,-1 0,0-1,2-2,92-117,-103 126,0 1,0-1,0 1,0-1,0 1,0 0,0-1,0 1,1-1,-1 1,0 0,0-1,0 1,1-1,-1 1,0 0,0-1,1 1,-1 0,0 0,1-1,-1 1,0 0,1 0,-1-1,1 1,-1 0,0 0,1 0,-1 0,1-1,-1 1,0 0,1 0,-1 0,1 0,-1 0,1 0,-1 0,0 0,1 0,-1 1,1-1,-1 0,1 0,-1 0,0 0,1 1,-1-1,0 0,1 0,-1 1,0-1,1 0,-1 0,0 1,1-1,-1 0,0 1,0-1,1 1,-1-1,0 0,2 31,-2-25,0 11,7 85,-6-99,0 1,0-1,0 1,1-1,-1 1,1-1,0 0,0 0,0 0,1 0,-1 0,1 0,-1-1,1 1,0-1,0 0,0 0,0 0,0 0,1 0,-1-1,0 1,1-1,-1 0,4 0,17 2,-1-4</inkml:trace>
  <inkml:trace contextRef="#ctx0" brushRef="#br0" timeOffset="255.323">737 421</inkml:trace>
  <inkml:trace contextRef="#ctx0" brushRef="#br0" timeOffset="403.334">1 237,'13'0,"16"0,19-2,16-3,16-1,9-2,6-1,0 1,-16 1</inkml:trace>
  <inkml:trace contextRef="#ctx0" brushRef="#br0" timeOffset="869.353">1053 408,'5'34,"3"32,3-1,3-1,12 32,-26-94,0 0,1 0,-1 0,0 0,1 0,-1 0,1 0,0 0,0 0,0-1,0 1,0 0,0 0,0-1,0 1,1-1,-1 1,1-1,-1 0,1 1,-1-1,1 0,0 0,0 0,-1 0,1 0,0-1,0 1,0-1,0 1,0-1,0 1,0-1,0 0,0 0,0 0,0 0,0-1,0 1,6-7,0-1,-1 1,0-1,-1-1,1 0,-2 1,1-2,-1 1,-1-1,4-9,57-161,-60 168,-8 27,2-10,-6 19,1 0,1 1,1-1,1 1,1 11,2-33,0 0,0-1,0 1,0 0,1-1,0 1,-1 0,1-1,0 1,0-1,0 1,0-1,1 0,-1 1,1-1,-1 0,1 0,0 0,0 0,0 0,0-1,0 1,0 0,1-1,-1 0,0 1,1-1,-1 0,1 0,0-1,-1 1,1 0,-1-1,1 1,0-1,5 0,1 1,-1-2,0 1,1-1,-1 0,0-1,0 0,0 0,0 0,0-1,0-1,-1 1,1-1,-1-1,0 1,0-1,-1 0,1-1,1-2,15-15</inkml:trace>
  <inkml:trace contextRef="#ctx0" brushRef="#br0" timeOffset="1538.61">1554 527,'-5'14,"2"1,0-1,0 1,1 0,1 0,1-1,0 1,1 2,-1-13,1 0,-1 0,1 0,0 0,0 0,1 0,0 0,-1 0,1 0,0-1,0 1,1-1,-1 1,1-1,0 0,0 0,0 0,0 0,0-1,1 1,-1-1,1 0,0 0,0 0,-1-1,1 1,0-1,0 0,0 0,3 0,2 0,0 0,0-1,0 0,0-1,0 0,0 0,0-1,0 0,-1-1,1 0,-1 0,1-1,-1 0,0 0,-1-1,1 0,4-4,1-1,-1-1,0 0,0 0,-2-1,1-1,-1 0,-1 0,-1-1,4-7,14-72,-31 419,5 2,-10-935,9 593,0 12,0-1,0 0,0 1,1-1,-1 0,1 0,0 0,-1 1,1-1,1 0,-1 0,0 0,1 1,-1-1,1 0,0 0,0 1,0-1,0 1,0-1,1 1,-1-1,1 1,0 0,-1-1,1 1,0 0,0 0,1 1,-1-1,0 0,0 1,1-1,-1 1,1 0,0 0,-1 0,2 0,11 1,-1 2,1 0,0 1,-1 0,0 1,1 0,-1 1,-1 1,1 1,-1 0,12 8,-15-9,-1 0,1 1,-1 0,-1 1,1-1,-1 2,-1-1,5 7,-10-12,0-1,-1 0,1 1,-1-1,0 1,0-1,0 1,0-1,-1 1,1 0,0-1,-1 1,0 0,0 0,0-1,0 1,0 0,-1 0,1-1,-1 1,1 0,-1-1,0 1,0 0,0-1,-1 1,1-1,-1 0,1 0,-1 1,0-1,0 0,0 0,0 0,0-1,0 1,-2 1,-8 5,-1 0,0 0,0-1,0-1,-1-1,0 0,-14 4,27-9</inkml:trace>
  <inkml:trace contextRef="#ctx0" brushRef="#br0" timeOffset="1785.907">2553 658,'0'-2,"0"-1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6.3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2,'-19'-1,"0"1,0 0,-1 2,1 0,0 1,1 1,-1 0,0 2,1 0,0 1,1 1,0 0,0 2,-3 2,17-11,0 0,0 1,0-1,0 1,0 0,0 0,1 0,-1 0,1 0,0 1,-1-1,1 0,0 1,0 0,1 0,-1-1,1 1,-1 0,1 0,0 1,0-1,0 0,0 0,1 0,-1 1,1-1,0 0,0 0,0 1,1-1,0 3,4 1,2 0,-1-1,1 1,0-2,0 1,1-1,0 0,0-1,0 1,0-2,1 1,-1-1,5 0,4 4,0 0,20 7,-1 2,0 1,-2 2,24 17,-54-34,-1 1,1-1,-1 1,1 0,-1 0,0 0,0 0,0 1,-1-1,1 1,-1 0,0 0,0 0,0 0,0 0,-1 0,0 0,0 0,0 1,0-1,-1 0,1 1,-1-1,0 1,-1-1,1 0,-1 1,1-1,-2 0,1 1,0-1,-2 2,-3 6,-2-1,1 0,-1 0,-1-1,0 0,-1-1,1 0,-2 0,-4 3,-7 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9.0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1 148,'19'19,"3"16,-2 1,-1 0,-1 2,-2 0,9 37,-13-42,-11-29,13 26,-13-29,-1-1,0 1,1-1,-1 1,1-1,-1 0,1 1,-1-1,0 0,1 1,0-1,-1 0,1 0,-1 0,1 1,-1-1,1 0,-1 0,1 0,0 0,-1 0,1 0,-1 0,1 0,-1 0,1 0,0 0,-1 0,1-1,-1 1,1 0,-1 0,1-1,-1 1,1 0,-1-1,1 1,-1 0,0-1,1 1,-1-1,1 1,-1 0,0-1,1 1,-1-1,0 1,0-1,1 0,-1 1,0-1,69-137,-51 95,117-242,-117 264,-62 96,34-59,0-1,-1 0,-1 0,-1-1,0-1,-1 0,0-1,-1-1,0 0,-13 7,26-16,-1-1,1 0,0 1,-1-1,1 0,-1-1,1 1,-1 0,0-1,1 1,-1-1,1 0,-1 0,0 0,1 0,-1 0,0-1,1 1,-1-1,0 1,1-1,-1 0,1 0,0 0,-1-1,1 1,0-1,0 1,0-1,0 1,0-1,0 0,0 0,0 0,1 0,-1-2,-26-50,26 48,0-1,-1 1,0 0,0 0,0 0,-1 0,0 0,0 1,0 0,-1 0,0 0,0 0,0 1,-5-4,64 0,213-38,-570 97,396-50,-89-2,42 0,-1-1,0-3,-1-2,3-2,-77 5,-184 19,174-12,59 7,131 4,-150-14,0 0,0-1,0 1,0 0,0 0,0 0,0-1,0 1,0 0,0 0,0 0,0 0,0-1,0 1,0 0,0 0,1 0,-1-1,0 1,0 0,0 0,0 0,0 0,1 0,-1-1,0 1,0 0,-22-6,-20 0,32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3.1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1,'18'18,"11"13,7 6,2 3,2 2,-3-2,-1-3,-4-3,-2-4,-4-3,-4-5,-1-4,-2-4,-2-6,-4-3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3.5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1,'-8'26,"-2"0,0 0,-2 0,-1-2,-5 6,-38 83,43-70,2 0,2 1,2 0,2 1,1 0,3-1,3 34,-2 13,-10 72,10-162,-1 0,1 0,0 0,0 1,-1-1,1 0,0 0,0 1,0-1,1 0,-1 0,0 1,0-1,1 0,-1 0,0 1,1-1,0 0,-1 0,1 0,-1 0,1 0,0 0,0 0,0 0,0 0,0 0,0-1,0 1,0 0,0 0,0-1,0 1,0-1,0 1,0-1,1 0,-1 1,0-1,0 0,1 0,-1 0,0 0,0 0,1 0,0 0,14-5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3.9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0 358,'25'-81,"3"1,36-69,-35 101,-28 48,0 0,0 0,0 0,0 1,0-1,0 0,1 0,-1 1,0-1,0 1,0-1,0 1,0-1,0 1,-1 0,1 0,0-1,0 1,0 0,0 0,-1 0,1 0,-1 0,1 0,0 0,-1 0,0 0,1 0,-1 0,0 0,1 0,-1 0,0 0,0 1,0-1,0 0,0 0,0 0,0 0,0 0,-1 1,1-1,0 0,18 319,-11-132,-5-153,-1-8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4.5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0,'114'14,"159"7,272-16,-314-23,-207 24,-27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5.1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0 164,'130'-41,"3"6,0 6,2 5,0 7,1 5,128 6,-252 8,-34-1,-48 0,29-1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5.4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87 45,'-65'42,"64"-41,-1 1,0-1,1 1,-1-1,1 1,-1 0,1-1,0 1,0 0,0 0,0 0,0 0,0 0,0 0,1 0,-1 0,1 0,-1 0,1 0,0 0,0 1,0-1,0 0,0 0,1 0,-1 0,1 0,-1 1,1-1,0 0,0 0,-1 0,2 1,4 2,1 0,-1 0,1-1,0 0,0 0,1 0,-1-1,1 0,-1 0,1-1,0 0,0-1,0 0,0 0,0 0,1-1,-1 0,0-1,0 0,2-1,49-4,1-3,-2-2,20-8,-38 9,118-30,-22 4,1 6,90-5,-199 33,-37 4,-7-1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6.4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1,'14'7,"11"8,10 10,7 6,2 6,1 5,-1-1,0 1,-2-3,-2-5,-5-10,-5-7,-8-8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6.7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0,'-30'62,"3"0,3 2,3 1,3 1,2 0,4 2,-4 57,16-68,2-1,3 1,11 53,-12-88,-2-5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48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27 111,'0'386,"-26"-785,26 396,-1-1,1 1,1-1,-1 1,1-1,-1 1,1-1,0 1,0-1,0 1,1 0,-1 0,1 0,0 0,0 0,0 0,0 0,0 0,1 1,-1-1,1 1,0 0,0 0,-1 0,1 0,1 0,-1 1,0-1,0 1,1 0,-1 0,0 0,1 0,8-2,1 1,-1 0,0 0,1 1,-1 1,0 0,1 1,-1 0,1 1,-1 0,0 1,0 1,0 0,-1 0,1 1,-1 1,4 2,-11-4,0 1,-1 0,1 0,-1 0,0 0,0 0,0 1,-1-1,0 1,0 0,-1 0,1-1,-1 1,-1 0,1 0,-1 0,0 0,0 0,0 1,-1-2,0 1,-1 0,1 0,-1 0,0 0,0-1,-1 1,0-1,0 0,0 0,0 0,-1 0,0 0,0-1,0 0,-1 0,1 0,-3 1,-115 80,115-72,28-7,-19-5,53 8,-19-3,1 0,-1 3,0 1,-1 2,19 9,7 25,-60-44,0-1,0 1,0 0,0 0,0 0,0-1,0 1,-1 0,1 0,-1 0,1 0,-1 0,0 0,0 0,0 0,0 0,0 0,0 0,0 0,-1 0,1 0,-1 0,0 0,1 0,-1 0,0 0,0 0,0-1,0 1,0 0,-1-1,1 1,0-1,-1 1,-1 0,-10 8,0-1,-1 0,-1-1,1-1,-1 0,0-1,-1-1,1 0,-1-1,-14 1,-15 4,-1-1,0-3,-43-1,124-11,-1 4</inkml:trace>
  <inkml:trace contextRef="#ctx0" brushRef="#br0" timeOffset="1469.453">817 427,'-6'-5,"0"1,0 0,0 0,0 1,-1 0,0 0,1 1,-1-1,0 2,0-1,-1 1,1 0,0 0,0 1,0 0,-1 0,1 1,0-1,0 2,0-1,0 1,0 0,0 1,0-1,1 1,-1 1,1-1,0 1,0 0,-1 1,1 2,0 0,1 1,0-1,0 1,0 0,1 0,0 1,1-1,0 1,0 0,0 2,2-8,1 0,-1 0,0 0,1 0,0 1,-1-1,1 0,1 0,-1 0,0 1,1-1,0 0,-1 0,1 0,0 0,1 0,-1 0,1 0,-1 0,1-1,0 1,0 0,0-1,0 0,0 1,1-1,-1 0,1 0,-1 0,1-1,0 1,-1-1,2 1,1 0,1 0,0 0,-1-1,1 0,0 0,0 0,0-1,-1 0,1 0,0 0,0-1,0 0,-1 0,1 0,0-1,-1 0,1 0,-1 0,0-1,1 0,-1 0,-1 0,1 0,0-1,-1 0,0 0,3-3,2-4,0 1,0-1,-1-1,-1 1,0-2,0 1,-1-1,-1 1,0-2,-1 1,0-3,0 8,-3 23,-1-3,1-4,1-1,0 0,0 1,0-1,1 0,0 0,0 0,1-1,0 1,0-1,1 0,-1 0,1 0,1-1,-1 0,1 0,0 0,0 0,0-1,1 0,-1-1,1 1,0-1,0-1,0 1,0-1,1 0,-1-1,1 0,-1 0,1 0,-1-1,1 0,-1-1,5 0,-8 0,-1 0,1 1,0-2,0 1,0 0,-1-1,1 1,-1-1,1 0,-1-1,0 1,1 0,-1-1,-1 0,1 0,0 1,-1-2,1 1,-1 0,0 0,0-1,0 1,0-1,-1 0,1-2,11-100,-13 100,1 4,-1-1,0 1,1 0,0 0,-1-1,1 1,0 0,0 0,0 0,1 0,-1 0,0 0,1 0,-1 0,1 1,0-1,-1 1,1-1,0 1,0 0,0-1,0 1,0 0,0 0,0 0,1 1,-1-1,0 0,0 1,1 0,-1-1,0 1,1 0,-1 0,0 0,1 1,-1-1,1 1,7-2,0 1,-1 0,1 0,0 1,-1 1,1 0,-1 0,1 1,-1 0,0 0,0 1,0 0,-1 1,0 0,0 0,0 1,0 0,-1 0,0 1,0 0,0 0,-1 0,-1 1,1 0,-1 0,0 1,-1-1,0 1,0 0,-1 0,0 1,-1-1,1 8,-3 5,-1 0,-1-1,-1 1,-1-1,-1 0,0 0,-2 0,-1 0,-3 4,1 2,0 1,2 0,0 1,-1 19,9-44,-1 1,1-1,0 0,0 1,0-1,1 0,-1 1,1-1,0 0,0 1,1-1,-1 0,1 0,0 0,0 0,1-1,-1 1,1 0,-1-1,1 0,0 1,0-1,1-1,-1 1,1 0,-1-1,1 1,0-1,0 0,11 5,-1-1,1-1,1 0,-1-1,1 0,0-1,-1-1,1-1,0 0,1-1,-14 0,0 0,0 0,-1 0,1-1,0 1,0-1,0 1,-1-1,1 0,0 0,-1-1,1 1,-1-1,1 1,-1-1,0 1,0-1,1 0,-1 0,-1 0,1-1,0 1,0 0,-1-1,1 1,-1-1,0 1,0-1,0 0,0 0,0 1,-1-1,1 0,-1 0,0 0,0 1,0-1,0 0,0-1,0-8,-1-1,0 1,0 0,-1 0,-1 1,0-1,-1 0,0 1,0 0,-1 0,-1 0,0 0,0 1,-1 0,-1 1,1-1,-2 1,-1-1,-5-4,0 0,-2 1,1 1,-2 1,1 0,-2 1,1 1,-1 0,-1 2,-4-1,-29-7,52 15,1 0,0 0,-1 0,1 0,0 0,0 0,-1 0,1 0,0 0,-1-1,1 1,0 0,-1 0,1 0,0 0,-1 0,1-1,0 1,0 0,-1 0,1 0,0-1,0 1,-1 0,1 0,0-1,0 1,0 0,0 0,-1-1,1 1,0 0,0-1,0 1,0 0,0-1,0 1,0 0,0-1,0 1,0 0,0-1,0 1,0 0,0-1,0 1,0 0,0-1,1 1,-1 0,0 0,0-1,0 1,0 0,1-1,-1 1,0 0,0 0,0 0,1-1,-1 1,0 0,1 0,-1 0,0-1,23-9,60-17,1 4,1 4,3 3,-45 8,1 3,0 1,34 3,-75 1,0-1,0 1,0 0,-1-1,1 1,0-1,0 0,0 0,-1 0,1 0,0-1,-1 1,1-1,-1 1,0-1,1 0,-1 0,0 0,0 0,0 0,-1 0,1-1,0 1,-1-1,0 1,1-1,-1 0,0 1,0-1,-1 0,1 0,0 0,-1-1,0 2,0 1,0-1,0 1,0-1,0 1,0-1,-1 1,1-1,0 1,-1-1,1 1,-1-1,0 1,0 0,1-1,-1 1,0 0,0-1,0 1,0 0,0 0,-1 0,1 0,0 0,0 0,-1 1,1-1,-1 0,1 1,0-1,-1 1,1-1,-1 1,1 0,-1-1,-1 1,-59-2,55 3,-1 0,1 1,0 0,0 0,0 0,0 1,0 0,0 1,1-1,0 1,-1 0,1 1,1 0,-1 0,1 0,0 0,0 1,0 0,1 0,0 0,0 1,1-1,-1 1,2 0,-1 0,1 0,0 0,0 0,1 1,0-1,0 0,0 2,2-5,0 0,-1 0,1 0,0-1,1 1,-1 0,1-1,-1 1,1-1,0 1,0-1,1 0,-1 0,1 0,-1 0,1 0,0-1,0 1,0-1,1 0,-1 0,0 0,1 0,0-1,-1 1,1-1,0 0,-1 0,4 0,0 1,0-1,-1 0,1-1,0 0,0 0,0 0,0-1,0 0,-1 0,1-1,0 0,-1 0,1 0,-1-1,0 0,4-2,-3-1,1 0,-2 0,1 0,-1-1,0 0,0 0,0 0,-1-1,0 0,-1 0,0 0,0 0,-1-1,0 0,0 1,0-6,-13 58,9-39,0 0,1 0,0 0,0 0,0 1,0-1,1 0,0 0,0 0,0 0,0 0,1 0,0-1,0 1,1 0,-1-1,1 1,0-1,0 0,0 0,0 0,1-1,0 1,0-1,0 0,0 0,3 2,6 0,1-1,-1 0,1-1,0 0,0-1,1 0,-1-2,0 1,1-2,-1 0,0 0,7-3,31-5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7.1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78,'20'-12,"1"1,0 1,1 0,0 2,1 1,-1 0,1 2,2 1,-22 3,0 0,0 0,1 1,-1-1,0 1,1 0,-1 0,0 1,1-1,-1 1,0-1,0 1,1 0,-1 0,0 0,0 1,0-1,0 1,-1 0,1-1,0 1,-1 1,1-1,-1 0,0 1,1-1,-1 1,0-1,-1 1,1 0,0 0,-1 0,0 0,1 0,-1 0,0 0,-1 1,1-1,-1 0,0 13,-2-1,0 0,0 0,-2 0,0 0,0-1,-2 0,0 0,0 0,-1 0,-1-1,-7 10,1 1,-40 87,54-110,0 0,-1 0,1 0,0 0,0 0,0 0,0 0,0 0,0 0,0 0,0 0,1 0,-1 0,0 0,0 0,1 0,-1 0,1 0,-1 0,1 0,-1-1,1 1,0 0,-1 0,1 0,0-1,0 1,-1 0,1-1,0 1,0-1,0 1,0-1,0 0,0 1,0-1,0 0,0 1,0-1,0 0,0 0,0 0,0 0,0 0,1 0,49-5,10-11,-1-3,48-22,-89 33,23-8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7.6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47,'9'2,"13"1,15 0,20-1,21 0,20-3,13-4,11-6,3-2,-6-2,-24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8.8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0,'7'12,"7"10,7 8,10 6,6 4,6 4,2-1,1-1,-1-3,-3-3,-5-4,-6-5,-4-6,-4-8,-4-6,-5-8,-5-4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9.1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17,'11'-17,"-19"124,3-83,-36 173,19-96,3 0,1 38,17-127,-1-1,1 0,1 1,0-1,1 1,0-1,1 0,0 1,1-1,0 0,0 0,1-1,1 1,0-1,2 2,4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9.4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1 201,'17'23,"-5"-4,1-1,1 0,1-1,0-1,1 0,1-1,0 0,1-2,1 0,9 4,-23-15,0 0,0 0,0-1,1 0,-1 0,0 0,1-1,-1 1,1-1,-1-1,1 1,-1-1,0 0,1 0,-1 0,0-1,0 0,0 0,0 0,0-1,0 1,-1-1,1 0,-1-1,0 1,1-1,-2 0,1 0,0 0,-1 0,0 0,0-1,1-2,3-5,-1 0,0-1,-1 0,-1 0,0 0,0 0,-1-1,-1 0,-1 1,1-1,-2 0,0 0,-1 0,0 0,-1 1,-1-1,-1-4,2 13,1-1,-1 1,0 0,0 0,-1 0,0 0,0 0,0 0,0 1,-1-1,0 1,1 0,-2 0,1 1,0-1,-1 1,0 0,1 0,-1 0,0 1,-1 0,1 0,0 0,-1 0,1 1,-1 0,1 0,-1 1,1-1,-1 1,0 0,1 1,-1 0,1-1,-3 2,-5 3,0 0,0 0,0 2,1 0,0 0,0 1,-2 2,-35 28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30.4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33,'5'3,"5"4,7 2,8 2,12-2,16-2,12-2,13-2,10-4,3-4,-1-5,-1-6,-7-3,-10 3,-14 3,-16 7,-20 11,-13 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3.3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24,'0'-9,"0"-1,0 6,-3 10,0 13,-2 11,-1 9,2 7,0 2,2-2,-1-4,-1-5,1-7,1-8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3.6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0,'5'14,"8"11,11 10,10 6,11 1,7 0,2-2,-2-4,-6-6,-5-8,-8-7,-9-9,-9-10,-7-4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3.9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0,'-4'16,"-3"17,4 16,3 13,5 8,2 5,-2 2,0-3,-2-8,-1-11,-1-11,0-12,-1-11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4.2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14,'-4'23,"0"-1,1 1,2 0,0 0,1 0,2 0,0 0,1 0,5 15,-7-35,0 0,-1 0,1 0,0 0,1-1,-1 1,0 0,1-1,0 1,-1-1,1 1,0-1,0 0,0 0,1 0,-1 0,0 0,1 0,-1 0,1-1,0 0,-1 1,1-1,0 0,0 0,0-1,0 1,0 0,0-1,0 0,0 0,0 0,0 0,0 0,0-1,0 1,0-1,0 0,0 1,0-2,-1 1,1 0,1-1,7-8,1 0,-1-1,-1 0,0-1,0 0,-1-1,-1 0,0 0,-1-1,0 0,-2 0,1 0,-1-1,-1 0,-1 0,0 0,-1 0,-1-3,2-30,-10 43,0 21,5-7,0-1,0 1,1 0,0 0,0 0,1 0,0-1,1 1,0 0,0 0,1 0,0-1,0 1,1-1,1 1,-1-1,1 0,0 0,1-1,0 1,0-1,1 0,0 0,0-1,0 0,4 2,2 1,1-1,0-1,1 0,-1-1,1 0,1-1,1-1,43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33.5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1,'-34'293,"30"-190,4 0,4-1,5 1,21 94,-28-184,33 181,49 148,-17-52,-66-287,0 0,0 0,0 0,0 0,0 1,1-1,0-1,-1 1,1 0,0 0,0-1,1 1,-1-1,0 0,1 1,-1-1,1 0,0 0,0-1,0 1,0-1,0 1,0-1,0 0,0 0,0 0,1-1,-1 1,3-1,46 3,1-3,0-2,43-8,12 0,478-2,164 5,-220 6,50-13,-341 16,326-9,-280-15,143-4,-139 27,-273-8,-18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5.3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1 760,'7'2,"0"0,1-1,-1 0,0 0,1-1,-1 0,1-1,-1 1,1-1,-1-1,0 1,1-1,-1-1,0 1,0-1,-1 0,6-4,-1 3,-1 0,0-1,0 0,0-1,-1 0,0 0,0-1,0 0,-1-1,0 0,0 0,-1-1,-1 0,1 0,-1 0,0-1,-6 7,0 1,1-1,-1 1,0-1,0 1,-1-1,1 1,0 0,-1-1,1 1,-1-1,0 1,0 0,0-1,0 1,0 0,-1 0,1 0,0 0,-1 0,0 0,1 0,-1 1,0-1,0 1,0-1,0 1,0 0,0-1,-1 1,1 0,0 1,-1-1,1 0,0 1,-1-1,1 1,-1-1,1 1,-1 0,1 0,-1 1,1-1,-1 0,1 1,0-1,-1 1,1 0,0 0,-1 0,-1 1,-3 1,-1 1,1 0,0 0,0 1,0 0,1 0,0 0,0 1,0 0,1 0,-1 0,2 1,-1 0,1 0,0 0,0 0,1 1,0 0,0 0,1-1,0 1,0 0,1 1,0-1,0 0,1 0,0 1,1-1,-1 0,2 0,-1 0,1 0,1 0,-1 0,4 6,0-5,1 0,-1-1,2 0,-1 0,1-1,0 1,1-2,-1 0,1 0,1 0,-1-1,1 0,0-1,0 0,0-1,1 0,-1-1,1 0,-1 0,1-1,0 0,0-1,-1-1,1 1,0-2,0 1,4-3,-6 1,0-1,-1 1,1-2,-1 1,0-1,-1 0,1-1,-1 0,0 0,0-1,-1 0,0 0,0 0,-1-1,0 1,0-1,0-1,1-4,51-68,-54 78,1 0,-1 1,1-1,-1 1,1-1,0 1,0 0,0 0,0 1,0-1,0 1,0 0,1 0,-1 1,0-1,1 1,-1 0,0 0,1 0,-1 1,0-1,1 1,-1 0,0 0,0 1,0-1,0 1,0 0,0 0,0 0,-1 1,1-1,-1 1,1 0,-1 0,0 0,0 0,0 1,-1-1,1 1,-1 0,0-1,0 1,0 0,-1 0,1 1,-1 1,1 1,-1-1,0 0,-1 0,0 0,0 1,0-1,-1 0,0 0,0 0,0 0,-1 0,0 0,0 0,0 0,-1-1,0 1,0-1,-1 0,1 0,-1 0,0 0,-3 2,0-6,16-17,186-246,-171 219,-1-1,-3-1,-2 0,-1-2,-3 0,-2 0,-2-2,-2 1,-2-1,0-42,-16 28,10 62,-1 1,1-1,-1 1,0 0,1-1,-1 1,1 0,-1-1,0 1,0 0,1 0,-1-1,0 1,1 0,-1 0,0 0,0 0,1 0,-1 0,0 0,1 0,-1 0,0 1,0-1,1 0,-1 0,0 1,1-1,-1 0,0 1,1-1,-1 1,1-1,-1 0,1 1,-1 0,1-1,-1 1,1-1,-1 1,1-1,0 1,-1 0,1-1,0 1,-1 0,1 0,0-1,0 1,0 0,-11 22,1-1,1 2,1 0,1 0,1 0,1 1,2-1,-1 14,2-21,-6 37,3 1,1 1,4-1,3 21,-2-60,1 1,0-1,1 0,1 0,1-1,0 1,1-1,1 0,0 0,1-1,1 0,0 0,0-1,2 0,-1-1,13 11,-18-19,-1 1,1-1,0 0,1 0,-1 0,1-1,0 1,0-1,0-1,0 1,0-1,1 0,-1-1,0 0,1 0,0 0,-1 0,1-1,-1 0,1-1,0 0,-1 0,1 0,-1-1,0 1,1-1,-1-1,3-1,0-4,0-1,-1 0,0 0,0-1,-1 0,0-1,-1 0,0 1,0-2,-2 1,1-1,-1 0,-1 0,0 0,-1 0,0 0,-1-1,0 1,-2-12,1 24,0 0,0 0,0 0,-1 0,1 0,0 0,0 0,0 0,0 0,-1 0,1 0,0 0,0 0,0 0,0-1,-1 1,1 0,0 0,0 0,0 0,0 0,0 0,-1-1,1 1,0 0,0 0,0 0,0 0,0-1,-5 23,3-13,0 1,1-1,0 1,1 0,0-1,1 1,0-1,0 1,1-1,0 1,0-1,1 0,1 0,-1 0,2-1,-1 1,1-1,0 0,1 0,0-1,0 1,0-1,1-1,0 1,1-1,0 0,-1-1,2 0,-1 0,0-1,2 1,43-4,-33-9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5.6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14,'24'-2,"30"-1,32 0,32 1,24 0,21 1,-18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6.3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1 649,'51'-14,"0"-3,-2-2,0-2,-1-2,-1-2,-1-2,-2-2,25-22,-57 42,-1-1,0 0,0-1,-1 0,-1 0,0-1,0 0,-1-1,-1 0,0 0,-1 0,0-1,-1 0,0-1,-2 1,1-1,-2 1,0-1,-1 0,0 0,-1 0,-1 0,0 0,-1 1,-4-15,5 25,0 1,0 0,0-1,-1 1,1 0,-1 0,0-1,1 1,-2 1,1-1,0 0,0 0,-1 1,0 0,1-1,-1 1,0 0,0 0,0 1,0-1,-1 0,1 1,0 0,-1 0,1 0,-1 0,1 1,-1-1,1 1,-1 0,1 0,-1 0,-2 1,-2 2,0 1,0 1,1 0,-1 0,1 0,1 1,-1 0,1 0,0 0,0 1,1 0,0 0,0 1,0-1,1 1,1 0,-1 0,1 1,-1 4,-11 38,1 1,3 1,2-1,3 2,2-1,2 48,1 92,3-92,-4 0,-5 1,-4-2,-4 1,-5-2,2-45,2-14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7.3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1 893,'32'9,"1"-2,0-2,0 0,33-1,-48-3,547 9,-486-2,-76-6,-1-1,0 1,-1 0,1 0,0 1,-1-1,1 0,-1 1,0-1,1 1,-1-1,0 1,-1-1,1 1,0 0,-1-1,1 1,-1 0,0-1,0 1,0 0,0 0,-1-1,1 1,-1 0,0-1,1 1,-1 0,0-1,-1 1,1-1,0 0,-1 1,1-1,-1 0,-3 15,3-15,1 1,0 0,1 0,-1 0,0 0,1 0,0-1,0 1,0 0,0 0,0 0,0 0,1 0,-1 0,1 0,0 0,0 0,0-1,0 1,0 0,1-1,-1 1,1-1,0 1,0-1,0 0,0 0,0 0,0 0,1 0,-1 0,0-1,1 1,0-1,-1 1,1-1,0 0,0 0,-1-1,4 2,0 0,0-1,1 1,-1-1,1 0,-1 0,1-1,0 0,-1 0,1-1,-1 1,1-1,-1-1,1 1,-1-1,0 0,0-1,0 0,0 0,0 0,0 0,-1-1,0 0,0 0,0-1,0 1,0-1,-1 0,0 0,0-1,-1 1,1-1,-1 0,0 0,1-5,-2 4,-1 0,0-1,0 1,-1 0,0 0,0-1,-1 1,0 0,0 0,-1 0,0-1,0 2,-1-1,1 0,-1 0,-1 1,0 0,1 0,-2 0,1 0,-1 0,0 1,0 0,0 0,-1 0,0 1,0 0,0 0,0 0,-1 1,1 0,-1 0,0 0,0 1,0 0,0 1,-1 0,0-2,0 1,-1 0,1 1,-1 0,1 0,-1 1,0 0,1 0,-1 1,1 0,-1 1,1 0,-1 0,1 0,-1 2,9-4,-1 0,1 0,-1 0,0 0,1 0,-1 0,1 0,-1 1,1-1,-1 0,1 0,-1 1,1-1,-1 0,1 1,-1-1,1 0,-1 1,1-1,-1 1,1-1,0 1,-1-1,1 1,0-1,0 1,-1-1,1 1,0-1,0 1,0 0,-1-1,1 1,0-1,0 1,0 0,0-1,0 1,0-1,1 1,-1 0,0-1,0 1,0-1,0 1,1-1,-1 1,0-1,0 1,1-1,-1 1,1-1,-1 1,0-1,1 1,-1-1,1 0,-1 1,1-1,-1 0,1 1,40 10,-10-10,1-2,0-1,-1-2,0 0,1-3,-2 0,1-2,-1-2,22-11,-31 14,0-2,0 0,-2-1,1-2,-1 0,-1 0,-1-2,0 0,0-2,-2 1,0-2,-1 0,-1-1,0 0,-2 0,1-5,6-19,-3-1,-1 0,-3-1,-1 0,-3-1,-1 0,-3-1,-1-17,-2 63,1-11,-1 0,0 0,0 0,-1 1,-1-1,0 0,-1 0,-2-6,4 17,1-1,-1 1,1 0,-1-1,0 1,0 0,0-1,1 1,-1 0,0 0,-1 0,1 0,0 0,0 0,0 0,-1 0,1 1,0-1,-1 0,1 1,0-1,-1 1,1-1,-1 1,1 0,-1 0,1-1,-1 1,1 0,-1 0,1 1,-1-1,1 0,-1 0,1 1,-1-1,0 1,-48 35,26-6,2 1,1 1,1 1,2 1,2 0,1 2,1-1,2 2,-1 9,1-7,2 0,2 1,2 0,1 0,2 0,1 23,2-49,1-1,0 0,1 0,1 0,0 0,0 0,1 0,1-1,0 1,1-1,0-1,1 1,0-1,1 0,0-1,1 0,0 0,0 0,1-2,0 1,8 4,-8-6,1-1,0 0,1-1,-1 0,1 0,0-1,0-1,1 0,-1-1,0 0,1-1,0 0,-1-1,1 0,-1-1,1-1,-1 0,1 0,-1-1,0-1,0 0,-1-1,1 0,8-5,-20 9,0 0,0 1,1-1,-1 1,0-1,0 0,1 1,-1-1,1 1,-1-1,0 1,1 0,-1-1,1 1,-1-1,1 1,-1 0,1-1,0 1,-1 0,1 0,-1-1,1 1,0 0,-1 0,1 0,-1 0,1 0,0 0,-1 0,1 0,0 0,-1 0,1 0,0 0,-1 0,1 1,-1-1,1 0,-1 0,1 1,0-1,-1 0,1 1,-1-1,1 1,-1-1,0 0,1 1,-1-1,1 1,-1-1,0 1,1 0,-1-1,0 1,0-1,1 1,-1 0,0-1,0 1,0-1,0 1,0 0,0-1,0 1,0 0,2 3,-1 0,1 0,0 1,0-1,0-1,1 1,0 0,-1 0,1-1,0 0,1 1,-1-1,1-1,-1 1,1 0,0-1,0 0,0 0,0 0,0 0,0 0,1-1,-1 0,1 0,-1 0,3 0,4 0,0 0,-1 0,1-1,0 0,0-1,0 0,-1-1,1 0,-1-1,10-3,-16 4,1 0,0 0,-1-1,1 1,-1-1,0 0,0 0,0-1,0 1,-1-1,1 0,-1 0,0 0,0-1,0 1,-1-1,1 1,-1-1,0 0,-1 0,1 0,-1 0,0 0,0 0,-1 0,1 0,-1 0,0-3,-1 0,0 0,0 1,0-1,-1 0,0 1,-1-1,0 1,0-1,0 1,-1 0,0 0,-1 1,1-1,-1 1,0 0,-1 1,0-1,-2-1,2 2,-1 0,1 1,-1 0,0 1,0 0,-1 0,1 0,-1 1,1 0,-1 0,0 1,1 0,-1 0,0 1,0 0,0 1,0-1,1 1,-1 1,0 0,1 0,-1 0,1 1,0 0,0 0,0 1,0 0,0 0,1 1,0 0,0 0,0 0,1 1,-1 0,1 0,1 0,-1 0,1 1,0 0,1 0,-3 6,5-9,0 1,0-1,0 0,1 0,-1 1,1-1,0 0,1 1,-1-1,1 0,0 0,0 0,0 1,0-1,1 0,0 0,0-1,0 1,0 0,0-1,1 1,0-1,-1 0,1 1,1-1,-1-1,1 2,29 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7.8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3,'-11'-2,"0"1,0 1,0 0,0 1,1 0,-1 1,0 0,0 0,1 1,-3 1,8-2,1 0,0 0,-1 1,1-1,0 1,0 0,1 0,-1 0,0 0,1 1,0-1,0 1,0 0,0 0,1 0,-1 0,1 1,0-1,1 1,-1-1,1 1,0-1,0 1,0 1,0 1,1 1,0-1,1 1,0 0,0-1,0 1,1-1,0 0,1 1,0-1,0 0,0 0,1-1,0 1,3 3,77 89,-79-93,29 28,-16-18,-1 1,-1 1,0 0,-2 1,0 1,-1 0,2 7,-14-26,0 0,0 1,-1-1,1 1,-1 0,1-1,-1 1,1-1,-1 1,0 0,0-1,0 1,0 0,0-1,0 1,-1 0,1-1,0 1,-1 0,0-1,1 1,-1-1,0 1,1-1,-1 0,0 1,0-1,0 0,-1 1,1-1,0 0,0 0,0 0,-1 0,1 0,-1 0,1-1,-1 1,1 0,-1-1,1 1,-1-1,0 1,1-1,-1 0,1 0,-1 0,-1 0,-1 2,0-1,0-1,1 1,-1 0,0-1,0 0,0 0,0 0,0 0,0-1,0 1,0-1,1 0,-1-1,0 1,0 0,1-1,-1 0,1 0,0 0,-1 0,1-1,0 1,0-1,1 0,-1 1,0-1,1-1,0 1,0 0,0 0,0-1,0 0,1 1,-1-1,1 0,0 1,0-1,0 0,1 0,0 0,-1 0,2-4,2-3,1 0,1 0,0 0,1 0,0 1,0 0,1 0,0 1,1 0,0 0,0 0,1 1,0 1,1-1,0 2,0-1,0 1,1 1,9-4,-12 4,1 0,0 0,0 1,1 0,-1 1,1 0,0 1,0 0,0 0,0 1,0 0,0 1,0 0,7 1,-14 0,0 1,0-1,0 1,0-1,-1 1,1 0,0 0,-1 0,0 1,1-1,-1 0,0 1,0-1,-1 1,1 0,0 0,-1 0,0 0,0 0,0 0,0 0,0 0,0 0,-1 2,5 84,-5-76,-1 5,0-10,1-1,-1 0,1 1,1-1,-1 1,1-1,0 0,1 0,0 1,0-1,1 0,2 5,-4-11,-1 0,1-1,0 1,-1 0,1 0,0-1,0 1,-1 0,1-1,0 1,0-1,0 1,0-1,0 0,0 1,0-1,0 0,0 0,0 0,0 1,0-1,0 0,0 0,0-1,0 1,0 0,0 0,0 0,0-1,0 1,0 0,15-7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1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1,'-9'9,"4"3,3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3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1,'-5'20,"-3"21,0 19,-2 15,1 13,3 10,2 4,3-1,5-5,2-7,-1-7,1-11,0-11,-1-13,-1-12,-2-15,-1-10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6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1,'25'7,"22"4,21 3,17-1,10 0,5 1,-5 2,-13 2,-19-2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9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112 457,'-42'161,"41"-158,1-1,-1 1,1 0,-1-1,1 1,0 0,0-1,0 1,0 0,1-1,-1 1,1 0,0-1,-1 1,1-1,0 1,0-1,1 0,-1 1,1-1,-1 0,1 0,-1 0,1 0,0 0,0 0,0 0,0-1,0 1,1-1,-1 1,0-1,1 0,-1 0,1 0,-1 0,1-1,1 1,5 0,0 0,0-1,0 0,0-1,0 0,0-1,0 1,0-2,-1 1,1-1,-1 0,1-1,-1 0,0 0,-1-1,1 0,-1-1,0 1,0-1,-1-1,1 1,-2-1,1 0,-1 0,0-1,0 0,-1 0,0 0,0 0,-1 0,0-1,0 0,-1 1,-1-1,1-6,-2 11,0 0,0 0,0 0,-1 0,1 0,-1 1,0-1,-1 0,1 0,-1 1,1-1,-1 1,0-1,0 1,-1 0,1 0,-1 0,1 0,-1 0,0 0,0 1,0 0,0-1,-1 1,1 0,-1 1,1-1,-1 0,0 1,1 0,-3 0,-4-2,0 1,0 1,0 0,0 0,-1 1,1 0,0 1,0 0,0 0,0 1,-7 3,8-3,1 1,-1-1,1 2,0-1,0 1,0 1,1-1,0 1,-1 0,2 1,-1 0,1 0,-1 0,2 1,-1 0,1 0,0 0,1 1,-1 0,2 0,-1 0,1 0,-2 7,5-12,0 0,0 0,1 0,-1-1,1 1,0 0,0 0,0-1,0 1,0 0,0-1,1 1,-1-1,1 0,0 1,-1-1,1 0,0 0,0 0,1 0,-1-1,0 1,1 0,-1-1,1 0,2 2,72 20,-27-15</inkml:trace>
  <inkml:trace contextRef="#ctx0" brushRef="#br0" timeOffset="1">419 3,'-18'-3,"-11"5,-2 8,4 9,6 9,12 5,16 8,7-5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9.2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1,'16'11,"14"4,11 0,13-6,10-9,1-13,-10-4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35.7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44 544,'-15'-67,"4"0,2-1,3 0,4-1,4-55,-1 109,-1 11,-1 2,1 1,-1-1,1 0,0 1,0-1,0 0,0 1,0-1,0 0,1 1,-1-1,0 0,1 1,-1-1,1 0,0 1,-1-1,1 1,0-1,0 1,0 0,0-1,0 1,0 0,1 0,-1 0,0 0,1 0,-1 0,1 0,-1 0,1 0,-1 1,1-1,1 0,33-4,1 1,0 1,-1 2,15 3,5-1,1705-1,-1559 8,33 12,-41-3,391-3,109-5,-211 4,-79-1,-401-12,0-1,0 1,-1 0,1 0,0 0,0 0,0 0,0 0,0 1,-1 0,1-1,0 1,0 0,-1 0,1 1,-1-1,1 0,-1 1,1 0,-1-1,0 1,0 0,0 0,0 0,0 1,0-1,0 1,2 14,0 0,0 1,-2 0,0-1,-1 1,-2 18,7 68,6-58,1-2,2 0,21 41,12 36,0 40,11 77,-35-133,5 45,9 154,-15-101,-8-50,-15-141,1-6,0 1,-1-1,0 0,-1 1,1-1,-1 0,0 1,-1-1,1 0,-1 0,-1 0,1 0,-1 0,0 0,0-1,0 0,-1 1,-3 2,4-5,0 1,0-1,-1 0,0 0,1-1,-1 1,0-1,0 0,0 0,0 0,-1 0,1-1,0 0,-1 0,1 0,-1 0,1-1,-1 0,-4 0,-450-1,380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11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906 62,'252'-26,"-84"7,1 7,4 7,-140 6,1 1,-1 1,0 2,31 9,-54-12,1 1,-1 1,0 0,0 1,-1-1,1 2,-1-1,0 1,0 1,-1 0,0 0,0 1,-1-1,0 2,0-1,-1 1,1 1,0 4,-1 0,0 1,-1 0,-1 0,0 0,-1 1,0-1,-2 1,0-1,0 1,-2 0,0 0,0-1,-2 4,-3 11,-1 0,-1-1,-1 0,-2-1,-1 0,-15 26,-14 8,-3-1,-2-2,-3-2,-2-2,-2-3,-11 4,-117 106,-7-9,-99 55,172-129,-319 233,397-285,0 2,2 2,2 1,1 1,1 2,2 1,1 2,2 0,2 2,2 1,1 0,-9 30,19-22,1 1,3 0,2 0,2 0,2 0,3 1,2-1,2 0,2-1,2 1,2-1,3-1,1-1,3 0,2-1,4 4,-6-15,2-1,1-2,2 0,0-1,3-1,0-2,2 0,1-2,1-1,27 16,-10-9,-21-15,-1 1,-1 1,-1 2,14 14,-38-34,1-1,-1 0,1 0,-1 1,0-1,1 0,-1 1,1-1,-1 1,0-1,1 0,-1 1,0-1,1 1,-1-1,0 1,0-1,0 1,1-1,-1 1,0-1,0 1,0-1,0 1,0-1,0 1,0-1,0 1,0 0,0-1,0 1,0-1,0 1,-1-1,1 1,0-1,0 1,-1-1,1 1,0-1,0 0,-1 1,1-1,-1 1,1-1,0 0,-1 1,1-1,-1 0,1 0,-1 1,1-1,-1 0,-10 4</inkml:trace>
  <inkml:trace contextRef="#ctx0" brushRef="#br0" timeOffset="415.03">638 3458,'-1'0,"1"1,-1-1,1 1,-1-1,1 1,0 0,-1-1,1 1,0 0,0-1,-1 1,1 0,0-1,0 1,0 0,0 0,0-1,0 1,0 0,0-1,0 1,0 0,0 0,0-1,1 1,-1 0,0-1,0 1,1 0,-1-1,0 1,1-1,-1 1,1 0,-1-1,1 1,-1-1,86 131,-16-30,-67-98,-1 0,1 0,-1 0,0 0,0 1,0-1,0 1,-1-1,1 1,-1 0,0 0,0-1,0 1,-1 0,0 0,1 0,-1 0,0 0,-1 0,1 0,-1 0,0 0,0-1,0 1,0 0,-1 0,1-1,-1 1,0-1,0 0,-1 1,-12 7,-1 0,0-2,-1 0,0-1,0 0,-1-2,-4 2,-25 9,34-11,-8 1,1 2,0 0,1 2,0 0,-12 10,16-6,8-2</inkml:trace>
  <inkml:trace contextRef="#ctx0" brushRef="#br0" timeOffset="2574.223">1186 4046,'157'19,"235"-6,-368-13,-1 2,0 1,0 0,0 2,-1 1,1 1,-1 0,-1 2,0 0,0 2,-1 0,0 1,0 1,-2 1,0 1,0 1,-2 0,0 1,-1 0,0 2,-1-1,-2 2,0 0,6 14,-11-12,-2 0,0 0,-1 1,-1-1,-1 1,-2 0,0 0,-1 0,-1 0,-1-1,-1 1,-1-1,-1 0,-2 0,0 0,0-1,-2-1,-1 1,-1-2,0 1,-5 3,-24 37,-3-2,-2-3,-2-1,-3-2,-1-3,-54 38,-36 15,-4-6,-46 16,69-42,4 6,2 5,-97 90,187-146,0 2,2 1,1 1,1 1,1 0,2 2,1 1,-9 24,26-54,0 0,0 0,1 1,-1-1,1 1,-1-1,1 1,0 0,1-1,-1 1,1 0,-1 0,1-1,0 1,1 0,-1 0,1-1,-1 1,1 0,0-1,1 1,-1 0,0-1,1 0,0 1,0-1,0 0,0 0,1 0,0 1,12 5,-1-1,1-1,0 0,1-1,0-1,0 0,0-2,0 1,1-2,0 0,1 1,151 15,-40-5,-117-6,-34-2,9-7,1 0</inkml:trace>
  <inkml:trace contextRef="#ctx0" brushRef="#br0" timeOffset="2821.676">812 6265,'-3'0,"3"2,7 2,9 1,9 2,7 3,5 2,3 0,2 4,-5 1,-6 2,-8 2,-8 5,-16 7,-23 9,-29 9,-4-5</inkml:trace>
  <inkml:trace contextRef="#ctx0" brushRef="#br0" timeOffset="4710.609">1359 6065,'82'8,"43"-2,-10-2,1 6,56 13,-122-13,-1 2,-1 2,0 2,-1 2,-1 2,14 10,-42-20,0 1,-1 0,-1 1,0 1,0 1,-1 0,-1 1,-1 0,0 1,-1 1,0 0,-2 0,0 1,-1 1,0-1,4 19,-8-16,0 0,-2 0,-1 0,0 0,-2 1,0-1,-1 1,-1-1,-2 0,0 0,-1 0,0 0,-2-1,-1 0,0-1,-2 1,0-1,-6 7,-15 19,-1-1,-2-1,-2-3,-2 0,-1-3,-34 25,-56 35,-5-5,-3-6,-5-7,-2-5,-59 16,190-84,-268 118,-78 56,348-174,-15 7,1 1,0 1,2 1,0 1,0 1,2 1,0 1,-1 4,19-22,1 1,0-1,0 0,0 1,1-1,-1 1,1 0,-1-1,1 1,0 0,0 0,0 0,0 0,0 0,1 0,-1 0,1 0,0 0,0 0,0 0,1 0,-1 0,1 0,-1 0,1 0,0 0,0 0,0 0,1 0,-1 0,1-1,1 3,8 3,1 0,-1-1,2 0,-1-1,1 0,0-1,0-1,0 0,1-1,-1 0,7 0,230 12,-217-13,-1 1,1 2,-1 2,13 4,-42-11,0 1,-1 0,1 0,-1 0,1 1,-1-1,0 0,1 1,-1 0,0-1,0 1,0 0,0 0,0 0,-1 0,1 0,-1 1,1-1,0 3,-3-6,-3-1</inkml:trace>
  <inkml:trace contextRef="#ctx0" brushRef="#br0" timeOffset="4971.372">959 8271,'0'0,"-1"-1,1 1,0 0,-1-1,1 1,0 0,-1 0,1 0,-1-1,1 1,0 0,-1 0,1 0,-1 0,1 0,0 0,-1 0,1 0,-1 0,1 0,-1 0,1 0,-1 0,1 0,0 0,-1 1,1-1,-1 0,1 0,0 0,-1 1,1-1,0 0,-1 0,1 1,0-1,-1 0,1 1,0-1,0 0,-1 1,1-1,0 0,0 1,0-1,-1 1,1-1,0 1,0-1,0 0,0 1,0-1,0 1,0-1,0 1,0-1,0 0,0 1,0-1,0 1,0-1,1 1,-1-1,0 0,0 1,0-1,1 0,-1 1,28 18,5-8,1-2,0-2,0 0,13-1,29 5,-55-7,113 32,-132-35,0-1,0 1,0 0,0 0,0 0,0 0,0 0,0 0,-1 1,1-1,-1 0,1 1,-1-1,1 1,-1 0,0 0,0-1,1 1,-1 0,-1 0,1 0,0 0,0 0,-1 0,1 0,-1 0,0 0,0 0,1 1,-1-1,-1 0,1 0,0 0,0 0,-1 0,1 0,-1 0,0 0,0 0,1 0,-1 0,-1 0,1 0,0 0,0-1,-1 1,1-1,-1 1,-11 13,-1-1,-1-1,-1 0,0-1,0-1,-9 5,-53 32</inkml:trace>
  <inkml:trace contextRef="#ctx0" brushRef="#br0" timeOffset="6219.532">1574 8070,'103'2,"0"5,0 5,-1 4,81 24,-128-25,-1 2,0 2,35 20,-68-28,0 0,-1 1,0 1,-1 1,0 1,-2 0,1 2,-2 0,0 0,2 7,-10-13,-1 1,-1 0,0 0,0 0,-2 1,1-1,-2 1,0 0,0 1,-1-1,-1 0,0 1,0-1,-2 1,0-1,0 0,-1 1,-1-1,0 0,-1 0,0-1,-1 1,-2 3,-19 32,-2-2,-2 0,-1-2,-3-2,-1-1,-3-1,-9 6,-44 44,-3-4,-5-4,-35 20,74-62,0-3,-3-2,-1-3,-1-3,-1-2,-52 11,-416 81,527-117,1-1,0 1,0-1,0 1,0 0,0 0,0 1,1 0,-1 0,1 0,0 1,0-1,0 1,0 1,1-1,-3 4,6-4,1 0,0 0,0 0,0 0,1 0,-1 0,1 0,0 0,0 0,1 0,-1-1,1 1,-1 0,1-1,1 1,-1-1,0 0,1 0,-1 0,1 0,0 0,0-1,0 1,0-1,1 0,-1 1,1-1,0 1,48 41,2-3,2-2,2-2,1-3,56 22,52 16,-167-72,0 1,1-1,-1 1,0-1,0 1,0-1,0 1,1-1,-1 1,0-1,0 1,0-1,0 1,0-1,0 1,0-1,-1 1,1-1,0 0,0 1,0-1,0 1,-1-1,1 1,0-1,0 1,-1-1,1 0,0 1,-1-1,1 0,0 1,-1-1,1 0,0 1,-1-1,1 0,-1 0,1 1,-1-1,1 0,-1 0,1 0,-1 0,1 0,-1 1,1-1,-1 0,1 0,-1 0,1-1,-1 1,1 0,-1 0,1 0,0 0,-1 0,1 0,-1-1,1 1,-1 0,1 0,-15 2</inkml:trace>
  <inkml:trace contextRef="#ctx0" brushRef="#br0" timeOffset="6519.732">1253 10022,'11'18,"1"-2,1 1,1-1,0-1,0-1,2 0,0-1,0 0,1-1,1-1,0-1,0 0,6 0,-1 3,-20-11,0-2,-1 1,1 0,-1 0,1 0,-1 1,0-1,1 0,-1 1,0-1,0 1,0 0,0 0,-1 0,1 0,0 0,-1 0,0 0,1 0,-1 1,0-1,0 1,0-1,0 1,-1-1,1 1,-1-1,1 1,-1 0,-4 4,0 0,0 0,-1 0,0-1,0 0,0 0,-1 0,0 0,0-1,-1 0,1-1,-6 3,2 1,-134 83,66-47</inkml:trace>
  <inkml:trace contextRef="#ctx0" brushRef="#br0" timeOffset="7867.71">1721 10196,'98'18,"17"-10,-50-5,-1 3,1 3,-1 3,26 9,-75-17,0 1,-1 0,0 1,0 1,-1 0,0 1,0 0,-1 1,0 0,0 1,-1 0,0 1,-1 0,0 1,-1 0,-1 1,1 0,-2 0,0 0,-1 1,5 14,-7-10,0-1,-1 1,-1 0,-1 0,-1 0,0-1,-1 1,-1 0,-1 0,-1-1,0 1,-1-1,-1 0,0 0,-1-1,-1 0,-1 0,-5 6,-11 16,-2-2,-2-1,-1-1,-1-1,-2-2,-30 22,-69 42,-5-5,-4-6,-112 47,-6 6,216-116,2 2,1 2,1 1,1 2,2 2,0 1,-26 32,59-60,0 0,0 1,0-1,0 1,1 0,-1 0,1 0,0 0,0 0,1 0,-1 0,1 1,0-1,0 0,0 1,1-1,-1 1,1-1,0 1,1-1,-1 1,1-1,0 1,0-1,0 1,0-1,1 0,0 0,2 3,5 4,2-1,0-1,0 0,1 0,-1-1,2-1,-1 0,1 0,0-2,1 1,0-2,2 1,4 3,342 116,-225-79,-171-32,22-12</inkml:trace>
  <inkml:trace contextRef="#ctx0" brushRef="#br0" timeOffset="8163.174">1453 12001,'-3'3,"0"1,0 0,1-1,-1 1,1 0,0 1,0-1,0 0,0 0,1 1,0-1,0 1,0 0,0-1,1 1,0 0,0-1,0 1,0 0,1-1,0 1,0-1,0 1,0-1,1 1,0-1,0 0,0 0,0 0,1 0,0 0,-1 0,1-1,1 1,-1-1,0 0,1 0,0 0,0 0,-1-1,2 1,-1-1,140 73,-142-74,-1 0,0 0,0 0,0 0,0 1,0-1,0 0,0 0,0 1,0-1,0 0,-1 1,1-1,-1 1,1-1,-1 1,1-1,-1 1,0-1,0 1,0 0,0-1,0 1,0-1,0 1,0-1,-1 1,1-1,-1 1,1-1,-1 2,-31 40,-42 22,-17 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0.3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76,'18'6,"0"-1,1-1,-1 0,1-2,0 0,0-1,0-1,-1 0,1-2,10-2,-18 3,316-40,-164 16,82 3,-227 21,-5-1,0 1,1 0,-1 2,1-1,-1 1,0 1,1 1,-1 0,0 0,0 1,10 5,-23-9,1 1,0-1,0 1,0-1,0 1,-1-1,1 1,0-1,0 1,-1 0,1-1,0 1,-1 0,1-1,-1 1,1 0,-1 0,1 0,-1 0,0-1,1 1,-1 0,0 0,0 0,0 0,1 0,-1 0,0 0,0 0,-1 0,1 0,0 0,0-1,0 1,0 0,-1 0,1 0,0 0,-1 0,1 0,-1-1,0 2,-34 24,2-14,-1-2,-1-1,1-2,-1-1,-1-2,1-1,-12-2,34 0,-104 5,-9-1,0 6,1 6,0 4,87-12,0 0,0 3,2 1,-1 2,-1 2,34-15,-1 0,1 0,0 0,0 0,0 1,1 0,-1 0,1 0,-1 0,1 0,0 1,0-1,0 1,1 0,-1 0,1 1,2-3,0 0,0 0,1 0,-1-1,1 1,-1 0,1 0,0-1,0 1,0-1,0 1,0 0,0-1,0 0,0 1,1-1,-1 0,0 0,1 1,-1-1,1 0,-1-1,1 1,0 0,-1 0,1-1,0 1,0-1,-1 1,1-1,0 0,2 1,27 5,1 0,0-2,0-1,1-2,-1-1,29-4,157-16,165-39,-232 34,-18 3,-119 21,-36 7,-518 85,308-57,221-32,-29 3,1 2,0 1,1 2,0 2,-27 12,63-23,0-1,0 1,-1 0,1-1,0 1,0 0,0 0,0 1,0-1,0 0,0 1,0-1,1 1,-1-1,1 1,-1 0,1 0,-1-1,1 1,0 0,0 1,0-1,0 0,0 0,1 0,-1 0,1 1,-1-1,1 0,0 1,0-1,0 0,0 1,0 0,3 0,1 0,-1 0,1 0,0-1,0 1,0-1,0 0,0 0,0-1,1 1,-1-1,0 0,1 0,-1 0,4 0,46 5,0-3,1-2,0-2,-1-2,0-3,0-2,43-13,93-27,51-25,-167 49,-28 11,-31 11,-29 11,-14 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0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148 360,'19'11,"16"11,15 6,7 3,5 3,0-2,-5-2,-7-4,-9-4,-9-6,-6-5,-7-5</inkml:trace>
  <inkml:trace contextRef="#ctx0" brushRef="#br0" timeOffset="261.363">897 186,'-13'6,"1"1,-1 0,1 1,1 0,-1 1,1 0,1 1,0 0,0 1,1 0,1 0,0 1,0 0,1 1,1 0,0 0,0 0,2 0,-1 1,2 0,0 0,0 0,2 0,0 1,0-1,2 7,-3 120,12 76,0-13,-9-172</inkml:trace>
  <inkml:trace contextRef="#ctx0" brushRef="#br0" timeOffset="700.118">857 855,'8'-11,"0"0,1 1,0 0,1 1,0 0,1 0,0 1,0 1,1 0,0 0,0 1,0 1,1 0,0 0,0 1,0 1,14-2,-24 4,0 1,1-1,-1 0,1 1,-1 0,1 0,-1 0,1 0,-1 0,1 1,-1 0,1 0,-1 0,0 0,0 0,1 0,-1 1,0 0,0 0,0 0,0 0,-1 0,1 0,-1 1,1-1,-1 1,0 0,0-1,0 1,0 0,0 0,-1 1,1-1,-1 0,0 0,0 1,0-1,-1 1,1-1,-1 1,1 1,-4 6,1 0,-1 0,0-1,-1 0,-1 0,1 0,-1 0,-1-1,0 1,0-1,-5 3,-25 45,36-56,0 0,0 0,0 0,0-1,0 1,0 0,0 0,0 0,0 0,0 0,1-1,-1 1,0 0,0 0,1-1,-1 1,1 0,-1 0,1-1,-1 1,1 0,-1-1,1 1,-1-1,1 1,0 0,0-1,-1 0,1 1,0-1,0 1,-1-1,1 0,0 0,0 1,0-1,-1 0,1 0,0 0,0 0,0 0,0 0,0 0,-1 0,1 0,0-1,0 1,0 0,-1 0,1-1,0 1,0 0,-1-1,1 1,0-1,0 1,-1-1,1 0,70-11,-44 6,0 1,1 1,-1 2,21 1,-45 0,0 1,0 0,0 0,0 0,0 0,0 1,0-1,0 1,0-1,-1 1,1 0,0 0,0 0,-1 1,1-1,-1 1,1-1,-1 1,1 0,-1 0,0 0,0 0,0 0,0 1,-1-1,1 1,0-1,-1 1,0-1,1 1,-1 0,0 0,-1-1,1 1,0 0,-1 0,0 0,1 0,-1 0,-1 0,1 3,-6 6,0 0,-1 0,-1 0,0 0,0-2,-1 1,-1-1,0 0,0-1,-1 0,0 0,0-1,-1-1,0 0,-2 0,-2 3,-2 0,1-1,-1-1,-1-1,1 0,-1-1,0-2,-1 0,1 0,-1-2,1-1,-3 0,-29-5</inkml:trace>
  <inkml:trace contextRef="#ctx0" brushRef="#br0" timeOffset="979.119">1 173,'16'-7,"25"-7,32-7,32-6,26-1,17 0,10 6,-5 6,-28 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5.1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43 244,'-15'0,"-4"0,11 0,22-4,30-7,30-10,30-8,24-9,17-4,8 3,-3 5,-26 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5.8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84 262,'41'-2,"-1"-3,1-1,-1-2,0-2,29-12,-57 19,565-197,-560 194,-32 14,-805 365,697-311,120-48,41-13,60-16,-1-3,57-20,-67 15,491-122,-527 135,-34 16,-33 10,-37 18,-2-3,0-2,-3-3,-16 4,46-18,-453 172,440-169,42-15,-1 0,0 1,0-1,1 0,-1 1,0-1,0 0,0 0,0 1,0-1,1 1,-1-1,0 0,0 1,0-1,0 0,0 1,0-1,0 0,0 1,0-1,0 0,0 1,0-1,-1 0,1 1,0-1,0 0,0 1,-1-1,177-28,-144 20,144-33,-2-7,114-51,-186 47,-77 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7.0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120 488,'86'-43,"128"-53,5 9,65-10,-226 80,-38 15,-42 13,-373 134,-78 22,365-122,106-34,8-9,1-1,0 0,0 0,-1-1,1 0,0 0,0-1,0 0,-1 0,7-2,2 0,203-41,163-58,-296 77,182-51,-228 66,-32 14,-95 53,-560 323,581-336,38-17,37-16,106-35,292-115,-364 125,-6 2,0-2,-1-1,-1-1,4-4,-23 5,-34 12,-141 40,108-21,-37 10,-24 8,-113 18,186-50,39-2,1 0,-1 0,0 0,0 0,1 0,-1 0,0 0,1-1,-1 1,0 0,1 0,-1-1,1 1,-1-1,0 1,1 0,-1-1,1 1,-1-1,1 1,-1-1,1 0,0 1,-1-1,1 1,0-1,-1 0,1 1,0-1,0 0,0 1,-1-1,1 0,0 0,0 1,0-1,0 0,0 1,0-1,0 0,1 1,-1-1,0 0,0 1,0-1,1 0,-1 1,0-1,1 0,-1 1,1-1,-1 1,1-1,-1 1,1-1,-1 1,1-1,-1 1,1-1,-1 1,1 0,0-1,0 1,124-120,-105 103,-2-1,0-1,-1-1,-1 0,0-1,5-13,-19 32,-1 1,1-1,-1 0,0 0,0 0,0 0,0 0,0 0,0 0,0-1,-1 1,1 0,-1 0,0 0,1-1,-1 1,0 0,0-1,-1 1,1 0,0 0,-1-1,0 1,1 0,-1 0,0 0,0 0,0 0,0 0,0 0,-1 0,1 0,-1 0,1 1,-1-1,1 1,-1-1,0 1,0-1,0 1,0 0,0 0,0 0,0 0,0 0,-1 1,-14-3,-1 1,1 0,-1 2,0 0,1 1,-1 0,1 2,0 0,-6 3,-5-1,-205 44,194-43,36-11,114-49,235-85,13 14,-244 86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4.0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1 121,'9'4,"14"9,13 9,11 7,7 5,3 5,-3-1,-7-1,-9-6,-10-5,-11-7</inkml:trace>
  <inkml:trace contextRef="#ctx0" brushRef="#br0" timeOffset="275.409">522 0,'-5'12,"-1"12,-2 11,0 10,0 7,-2 10,1 4,0 6,-1 1,2 2,-1-2,2-5,2-7,1-9,2-12,3-10,2-10</inkml:trace>
  <inkml:trace contextRef="#ctx0" brushRef="#br0" timeOffset="540.249">642 722,'2'18,"4"13,6 6,9 3,8 2,5-2,4-3,-2-1,-3-2,-7-3,-8-1,-7-2,-10-1,-11 0,-14-1,-14-2,-12-5,3-6</inkml:trace>
  <inkml:trace contextRef="#ctx0" brushRef="#br0" timeOffset="825.506">642 642,'16'-7,"16"-9,15-8,14-10,12-6,4-2,-2 1,-12 2,-15 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2.8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335 312,'32'35,"20"1,1-3,2-1,1-4,2-2,31 9,-71-27,54 11,-69-20,0-1,0 0,-1 0,1 0,0 0,-1-1,1 1,-1-1,0 1,0-1,0 0,0 0,-1 0,1 0,-1 0,0 0,0 0,0 0,0-1,0 1,0 0,-1-1,0-1,3-6,12-44,-10 28,3-1,0 2,1-1,2 1,1 1,7-12,-60 127,21-23,3 1,3 1,3 0,3 0,3 1,3 0,3 0,4 6,-4-2,0-28,-1-9</inkml:trace>
  <inkml:trace contextRef="#ctx0" brushRef="#br0" timeOffset="445.375">950 780,'8'9,"0"0,0 0,-1 1,-1 0,0 1,0 0,-1-1,0 2,-1-1,0 0,-1 1,0 0,-1 0,0 0,-1 0,0 1,-2 27,0 0,-3 0,-2 0,-2 8,-7 46,14-93,1 0,0-1,-1 1,1 0,0 0,-1 0,1-1,0 1,0 0,0 0,-1 0,1 0,0-1,0 1,0 0,1 0,-1 0,0 0,0-1,0 1,0 0,1 0,-1 0,1-1,-1 1,0 0,1-1,-1 1,1 0,-1-1,1 1,0 0,-1-1,1 1,0-1,-1 1,1-1,0 1,-1-1,1 0,0 1,0-1,0 0,-1 0,1 0,0 1,0-1,0 0,0 0,-1 0,1 0,0 0,0-1,0 1,0 0,-1 0,1 0,0-1,0 1,15-8,0-1,-1-1,-1-1,1 0,-2 0,1-1,7-11,1 3,85-88,-107 107,1 0,-1 0,0 0,1 0,-1 0,1 1,-1-1,1 0,-1 0,1 1,-1-1,1 0,0 0,-1 1,1-1,0 1,0-1,-1 1,1-1,0 1,0-1,0 1,0 0,0-1,0 1,0 0,-1 0,1 0,0 0,0 0,0 0,0 0,0 0,0 0,0 0,0 0,0 1,0-1,0 0,-1 1,1-1,0 1,0-1,0 1,0-1,-1 1,1-1,0 1,-1 0,1-1,0 1,-1 0,1 0,-1-1,1 1,-1 0,0 0,1 0,-1 0,0 0,1 0,-1-1,0 1,0 0,0 1,3 148,-5-102,1-9,1 0,2 0,1 0,4 10,1-16</inkml:trace>
  <inkml:trace contextRef="#ctx0" brushRef="#br0" timeOffset="729.839">0 152,'14'0,"20"-2,25-6,27-5,27-8,21-5,15 0,3 2,-11 5,-30 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7.8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42,'22'6,"-1"-1,1-1,0 0,0-2,1-1,-1 0,17-3,-25 2,468-27,-221 8,574 2,-800 18,137 12,-171-13,-1 0,1 0,0 0,0 0,-1 0,1 0,0 0,-1 0,1 0,0 1,-1-1,1 0,0 0,-1 1,1-1,0 1,-1-1,1 0,-1 1,1-1,-1 1,1-1,-1 1,1 0,-1-1,0 1,1-1,-1 1,0 0,1-1,-1 1,0 0,0-1,0 1,1 0,-1 0,-4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8.2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 52,'-23'48,"22"-47,1 0,-1 1,1-1,-1 0,1 1,0-1,0 0,0 1,0-1,0 0,0 1,0-1,0 1,1-1,-1 0,0 1,1-1,-1 0,1 0,-1 1,1-1,0 0,0 0,-1 0,1 0,0 0,0 0,0 0,0 0,0 0,0 0,0-1,1 1,-1 0,0-1,1 1,2-1,-1 0,1-1,-1 1,1-1,-1 0,1 0,-1 0,1-1,-1 1,0-1,0 1,0-1,0 0,0-1,0 1,0 0,-1-1,1 1,-1-1,0 0,1 0,-2 0,1 0,0 0,0-1,-1 1,0 0,0-1,0 1,0-1,0 1,-1-1,1 1,-1-1,0 0,0-1,0 2,-1 1,1 0,-1-1,1 1,-1 0,0-1,0 1,0 0,0 0,0 0,0 0,-1 0,1 0,-1 0,1 0,-1 0,0 1,1-1,-1 1,0-1,0 1,0 0,-1-1,1 1,0 0,0 1,-1-1,1 0,0 1,-1-1,1 1,0 0,-1 0,1 0,-1 0,1 0,0 0,-1 1,1-1,0 1,-1-1,1 1,0 0,0 0,-1 0,1 0,0 1,0-1,0 0,0 1,1 0,-1-1,0 1,0 1,-27 57,19-27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46.8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1,'1'102,"4"-1,7 21,2 26,-6 0,-7 49,1-130,3 0,3 0,9 30,-6-14,-4 1,-3 0,-5 40,0-113,28 266,-21-119,-4-152,-2 2,2 0,-1-1,1 1,0-1,0 1,1-1,0 0,0 0,1 0,0-1,0 1,1-1,0 1,0-5,-1 0,0 0,1-1,0 0,-1 1,1-2,0 1,-1 0,1-1,0 0,0 0,-1 0,1-1,0 0,0 0,-1 0,1 0,-1-1,2 0,12-2,256-23,-158 20,509-27,54 21,123 14,-26 25,-563-26,-214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8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124 140,'3'-3,"-1"0,1 1,-1-1,0 0,0-1,0 1,-1 0,1 0,-1-1,1 1,-1-1,0 0,-1 1,1-1,-1 1,1-1,-1 0,0 0,0 1,-1-1,0-2,1 3,0 0,-1 0,1 0,-1 1,0-1,1 0,-1 1,0-1,-1 1,1-1,0 1,-1-1,0 1,1 0,-1 0,0 0,0 0,0 0,0 0,-1 0,1 1,0-1,-1 1,1 0,-1 0,1-1,-1 2,0-1,1 0,-1 0,0 1,0 0,0-1,1 1,-1 0,0 1,0-1,0 0,1 1,-1-1,0 1,1 0,-1 0,-1 1,0 0,1 0,-1 0,0 0,1 1,0 0,-1 0,1 0,0 0,0 0,1 1,-1-1,1 1,0 0,0-1,0 1,0 0,1 0,-1 0,1 1,0-1,0 0,1 0,-1 1,1-1,0 0,0 1,1-1,-1 0,1 1,0-1,0 0,0 0,0 0,1 0,0 0,0 0,0 0,0 0,1 0,25 11,2-5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6.5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200 44,'-17'15,"1"0,1 0,0 2,1-1,1 2,1 0,0 1,1 0,1 0,1 1,1 0,1 1,0 0,2 0,0 1,2-1,-1 17,-2-15,2 1,1-1,1 1,1 0,1 0,0 0,2 0,2 0,0-1,1 1,1-1,1 0,1-1,5 9,-11-27,0 0,0 0,0 0,0 0,1-1,0 1,0-1,0 0,0 0,0 0,0 0,1 0,-1-1,1 1,0-1,0 0,0 0,0-1,0 1,0-1,1 0,-1 0,0 0,1-1,-1 1,0-1,1 0,-1-1,1 1,-1-1,0 1,1-1,-1-1,0 1,0 0,0-1,0 0,0 0,0 0,0-1,1-1,6-9,0-1,-2 1,1-2,-2 1,0-2,-1 1,0-1,-2 0,0 0,0 0,-1-1,-2 1,1-1,-2 0,0-9,1 1,0-1,-2 1,-1-1,-1 1,-2 0,0 0,-1 0,-2 0,0 1,-2 0,-1 0,0 1,-2 1,-5-8,16 27,0 0,-1 0,1 0,-1 0,0 1,1-1,-1 0,0 1,-1-1,1 1,0 0,-1 0,1 0,-1 0,1 0,-1 1,0-1,0 1,0-1,0 1,0 0,0 0,0 1,-1-1,1 1,0-1,0 1,0 0,-1 0,1 0,0 1,0-1,0 1,-1 0,1 0,0 0,0 0,0 0,0 1,1-1,-2 2,-4 7,1 1,0 0,1 0,0 0,0 1,1 0,1 1,0-1,1 1,0-1,1 1,0 6,-4 132,14-85</inkml:trace>
  <inkml:trace contextRef="#ctx0" brushRef="#br0" timeOffset="522.501">507 44,'-23'-44,"22"44,0 1,0-1,0 1,0-1,0 0,0 1,0 0,0-1,0 1,0 0,0-1,1 1,-1 0,0 0,1 0,-1-1,0 1,1 0,-1 0,1 0,0 0,-1 0,1 0,0 0,-1 0,1 0,0 0,0 0,0 1,0-1,0 0,0 1,-5 36,2 1,1 0,3 0,3 35,-1-31,1 33,4 55,-6 0,-7 27,3-147,3-22,4-28,0 1,3 0,1 1,2 0,1 0,7-11,24-11,-42 58,0 0,1 0,-1 0,0 0,1 0,-1 0,1 0,-1 0,1 0,0 1,-1-1,1 1,0-1,-1 1,1 0,0 0,0 0,-1 0,1 0,0 0,0 0,-1 0,1 1,0-1,-1 1,1-1,0 1,-1-1,1 1,-1 0,1 0,-1 0,1 0,-1 0,0 0,1 1,-1-1,0 0,0 1,8 11,-1 1,-1 0,0 1,-1-1,-1 1,0 1,-1-1,0 1,-2-1,0 1,0 0,-2 2,2-6,-1 0,-1 1,0-1,-1 1,0-1,-1 0,0 1,-3 5,4-14,0 0,-1 0,1 0,-1-1,0 1,0-1,-1 1,1-1,-1 0,1 0,-1 0,0 0,0-1,-1 1,1-1,0 1,-1-1,1 0,-1-1,0 1,0-1,1 1,-1-1,0 0,0-1,0 1,-3 0,5-1,-1 1,1-1,0 1,-1-1,1 0,-1 0,1 0,0 0,-1 0,1 0,-1-1,1 1,0-1,0 0,-1 1,1-1,0 0,0-1,0 1,0 0,0 0,0-1,0 1,0-1,1 0,-1 0,0 1,1-1,0 0,-1 0,1 0,0-1,0 1,0 0,0 0,1-1,-1 1,0 0,1-1,0 1,0 0,-1-1,2 1,-1-1,0 1,0 0,1-1,-1 1,1 0,0-1,-1 1,1 0,1-1,9-11</inkml:trace>
  <inkml:trace contextRef="#ctx0" brushRef="#br0" timeOffset="877.55">1216 499,'-11'-1,"0"1,0 0,-1 0,1 2,0-1,0 1,0 1,0 0,0 0,1 1,-1 0,1 1,0 0,1 1,-1 0,1 1,0 0,0 0,1 1,-3 3,9-9,0-1,0 1,1-1,-1 1,1 0,-1 0,1 0,-1 0,1 0,0 0,0 0,0 0,0 1,1-1,-1 0,0 0,1 1,0-1,-1 0,1 1,0-1,0 1,1-1,-1 0,0 1,1-1,-1 0,1 1,0-1,0 0,0 0,0 0,0 0,0 0,1 0,-1 0,1 0,-1 0,1 0,0-1,-1 1,1-1,0 1,0-1,1 0,108 34,-100-34,0 0,0 2,0-1,0 1,-1 1,1 0,-1 0,0 1,0 0,0 1,-1 0,0 1,0 0,0 0,0 2,-7-6,0 0,0 0,0 0,-1 1,1-1,-1 0,0 0,0 1,0-1,0 1,-1-1,1 1,-1-1,0 1,0-1,-1 1,1 0,-1-1,1 0,-1 1,0-1,0 1,-1-1,1 0,-1 0,1 0,-1 0,-1 1,-68 74,-14-25,43-34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9.4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0,'9'3,"14"2,15 1,15 2,11-1,7 0,2 0,-2 1,-3-2,-8-1,-9-2,-10-1,-11-1,-10-1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3.7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201 594,'-13'-9,"7"4,0 0,-1 1,1-1,-1 1,0 0,-1 1,1 0,0 0,-1 0,0 1,1 0,-1 1,0 0,0 0,-6 0,11 2,0 0,-1 0,1 1,0-1,0 1,0-1,1 1,-1 0,0 0,1 0,-1 0,1 1,0-1,0 1,0-1,0 1,0 0,0 0,1 0,-1 0,1 0,0 0,0 0,-1 4,0 0,0 1,1 0,-1 0,2 0,-1 1,1-1,0 0,1 0,1 7,0-9,0-1,0 1,0-1,1 0,0 0,0 0,0 0,1 0,0-1,-1 1,2-1,-1 0,0-1,1 1,0-1,0 1,0-1,0-1,0 1,1-1,-1 0,1 0,-1 0,1-1,0 0,0 0,0-1,0 1,-1-1,1-1,0 1,0-1,0 0,-1 0,1-1,0 1,-1-1,1-1,-1 1,0-1,4-2,-2 1,1-1,-1 0,0 0,0-1,-1 1,1-2,-1 1,-1-1,1 0,-1 0,0 0,-1-1,0 0,0 0,-1 0,1 0,-2-1,1 1,-1-1,-1 1,0-1,0 0,0 0,-1 1,-1-1,1 0,-2-2,2 12,0 0,-1-1,1 1,-1 0,1-1,-1 1,0-1,1 1,-1-1,1 1,-1-1,0 1,1-1,-1 0,0 1,0-1,1 0,-1 1,0-1,0 0,1 0,-1 0,0 0,0 0,0 0,1 0,-1 0,0 0,0 0,0 0,1 0,-1-1,0 1,0 0,1-1,-1 1,0 0,1-1,-1 1,0-1,1 1,-1-1,1 1,-1-1,1 0,-1 1,1-1,-1 0,1 1,0-1,-1 0,1 0,0 1,-1-1,1 0,0 0,0 1,0-1,0 0,0 0,0 0,0 1,0-1,0 0,0 0,0 1,1-1,-1 0,0 0,1 0,-4 6,1 0,1 0,-1 0,1 0,0 0,0 0,0 0,1 0,0 0,0 0,0 1,1-1,-1 0,1 0,1 0,-1 0,1 0,-1 0,1 0,1-1,-1 1,1-1,0 1,0-1,3 5,0-1,1 0,0-1,1 1,-1-2,1 1,1-1,-1 0,1 0,0-1,8 3,30 8,-3-6</inkml:trace>
  <inkml:trace contextRef="#ctx0" brushRef="#br0" timeOffset="815.52">723 500,'-3'10,"2"0,-1 1,1-1,1 0,0 0,0 0,1 1,0-1,1 0,0 0,1 0,0-1,0 1,1-1,1 1,-1-1,1 0,1-1,0 1,0-1,0 0,1-1,0 0,1 0,0 0,0-1,0 0,1-1,0 1,0-2,7 4,-13-7,1 0,-1 0,1 0,0 0,0-1,-1 1,1-1,0 0,0 0,-1 0,1-1,0 1,-1-1,1 0,0 0,-1 0,1-1,-1 1,1-1,-1 0,0 0,0 0,0 0,0 0,0-1,0 1,-1-1,1 0,-1 0,0 0,0 0,0 0,0-1,80-150,-82 154,1 0,-1 1,0-1,0 0,0 0,0 1,0-1,1 0,-1 0,0 1,0-1,0 0,1 0,-1 1,0-1,0 0,1 0,-1 0,0 0,1 1,-1-1,0 0,1 0,-1 0,0 0,0 0,1 0,-1 0,0 0,1 0,-1 0,0 0,1 0,-1 0,0 0,1 0,-1 0,0 0,1-1,-1 1,0 0,0 0,1 0,-1 0,0-1,0 1,1 0,-1 0,0 0,0-1,1 1,-1 0,0-1,0 1,0 0,0 0,0-1,1 1,-1 0,0-1,0 1,0 0,0-1,0 1,0 0,0-1,0 1,0 0,0-1,4 29,-4-23,0 3,0 1,1 0,0-1,1 1,0-1,0 0,0 1,1-1,0 0,1-1,0 1,0 0,1-1,0 0,0 0,1-1,-1 1,2-1,-1 0,0-1,1 1,0-1,1-1,-1 1,1-1,0-1,-1 1,8 1,-5-4,-1 1,1-1,0-1,0 0,-1 0,1-1,0 0,-1 0,1-1,-1-1,1 0,-1 0,0-1,0 0,-1 0,1-1,-1 0,0 0,0-1,3-4,4-2,-1-2,-1 0,0 0,0-1,-2-1,0 0,-1-1,-1 0,8-17,-6 2,-1-1,-1 0,-2-1,-1 0,-2 0,-1 0,-2-1,-1 1,-5-32,4 49,-1-1,-1 1,0 0,-1 0,-1 0,-1 0,-1 1,0 0,-5-7,12 21,-1 0,1 0,-1 0,0 1,0-1,0 0,0 0,0 1,0-1,0 1,-1-1,1 1,0-1,-1 1,1 0,-1 0,0 0,1 0,-1 0,0 0,0 0,1 0,-1 1,0-1,0 1,0-1,0 1,0 0,0 0,0 0,0 0,0 0,0 0,0 0,0 1,0-1,1 1,-1-1,0 1,0 0,0 0,1 0,-3 1,-2 7,0 0,1 1,0-1,0 1,1 0,1 1,0-1,0 1,1-1,0 1,1 0,0 0,0 4,1-13,-3 42,2 0,1 1,3-1,1 1,2-2,3 1,1-1,2 0,2-1,17 36,-27-66,0-1,1 0,1 0,0-1,0 0,1 0,0 0,0-1,1 0,1 0,0-1,0 0,0-1,1 0,0 0,9 4,-15-10,0-1,1 1,-1-1,0 0,0 0,0 0,0-1,0 0,0 0,0 0,0 0,0 0,0-1,0 1,-1-1,1 0,-1 0,1-1,-1 1,0-1,0 0,0 1,0-1,2-3,54-83,-21-4,-34 113,-5-16,0 4,-1 1,1 0,1 0,0 0,0 0,0 0,1 0,1-1,0 1,0 0,0-1,1 1,0-1,1 0,0 0,0 0,1 0,0-1,0 0,1 0,0 0,0 0,1-1,-1 0,1-1,1 0,6 5,-7-7,0 0,0-1,1 0,-1 0,0 0,1-1,-1 0,1-1,-1 1,1-1,0-1,-1 0,4 0,16-8</inkml:trace>
  <inkml:trace contextRef="#ctx0" brushRef="#br0" timeOffset="1064.365">1378 327,'23'-3,"25"0,26 1,22-1,16 2,6 2,-16 1</inkml:trace>
  <inkml:trace contextRef="#ctx0" brushRef="#br0" timeOffset="1658.562">2233 822,'17'-35,"-2"0,-2-1,-1-1,-1 0,-3 0,-1-1,-1 0,-3-2,-2 37,0-4,-1 0,1 1,-1-1,0 0,-1 0,1 0,-1 1,-1-1,1 0,-1 1,0-1,-3-3,5 10,0-1,0 1,0-1,-1 1,1-1,0 1,0 0,-1-1,1 1,0 0,-1-1,1 1,-1 0,1-1,0 1,-1 0,1 0,-1-1,1 1,-1 0,1 0,-1 0,1 0,-1 0,1 0,-1 0,1 0,-1 0,1 0,-1 0,1 0,-1 0,1 0,0 0,-1 0,1 0,-1 1,1-1,-1 0,1 0,-1 1,1-1,0 0,-1 0,1 1,0-1,-1 1,1-1,0 0,-1 1,1-1,0 1,0-1,0 0,-1 1,1-1,0 1,-11 27,10-25,1 1,0-1,1 0,-1 0,0 1,1-1,0 0,0 0,0 0,0 0,0 0,0 0,1 0,0 0,-1 0,1-1,0 1,1-1,-1 1,0-1,1 0,-1 0,1 0,-1 0,1 0,0-1,0 1,0-1,3 2,94 25,-10-19,-68-8,0 0,0 2,0 0,0 2,0 0,3 3,-21-6,1 1,0 0,-1 0,0 0,1 0,-1 1,-1 0,1 0,0 0,-1 0,0 1,0-1,0 1,-1 0,1-1,-1 1,0 0,-1 1,1-1,-1 0,0 0,0 1,-1-1,1 1,-1-1,-1 0,1 1,2 12,-2-16,-1 1,1 0,0 0,1 0,-1 0,0-1,1 1,0 0,0 0,-1-1,1 1,1 0,-1-1,0 1,1-1,-1 0,1 1,0-1,0 0,0 0,0 0,0 0,0 0,0-1,1 1,-1-1,1 1,-1-1,1 0,0 0,-1 0,1 0,0-1,0 1,-1-1,1 1,3-1,5-3,1 0,-1-1,1 0,-1 0,-1-1,1-1,-1 0,0-1,0 1,0-2,-1 0,0 0,-1 0,0-1,0 0,4-8,32-53,-44 69,1 1,-1 0,1 0,-1 0,1 0,-1 0,0 0,1 0,-1 0,1 1,-1-1,1 0,-1 0,1 0,-1 0,0 0,1 1,-1-1,1 0,-1 0,0 1,1-1,-1 0,0 1,1-1,-1 0,0 1,0-1,1 1,-1-1,0 0,0 1,0-1,1 1,-1-1,0 1,0-1,0 1,0-1,0 0,0 1,0-1,0 1,0-1,0 1,0-1,0 1,0-1,-1 1,1-1,0 0,0 1,0-1,-1 1,1-1,0 0,0 1,-1-1,1 0,0 1,-1-1,1 1,0 2,0 2,-1 12,1 0,1 0,1-1,0 1,1 0,1-1,1 1,0-1,1 0,1-1,7 13,-13-26,1 0,-1 0,1 0,-1 0,1 0,0-1,0 1,0-1,0 1,0-1,0 0,0 0,1 0,-1 0,0 0,1 0,-1-1,0 1,1-1,-1 0,1 1,-1-1,1 0,-1-1,1 1,-1 0,0-1,1 1,0-1,20-9</inkml:trace>
  <inkml:trace contextRef="#ctx0" brushRef="#br0" timeOffset="1956.389">3130 153,'-14'0,"-7"4,1 7,5 8,13 7,13 7,5-3</inkml:trace>
  <inkml:trace contextRef="#ctx0" brushRef="#br0" timeOffset="2237.632">3424 635,'-5'14,"1"-1,0 1,1 1,1-1,0 0,1 15,1-24,0-1,0 1,1-1,0 1,0 0,0-1,0 0,1 1,0-1,0 0,0 0,0 0,0 0,1 0,0 0,0-1,0 1,0-1,1 0,-1 0,1 0,0 0,1 0,5 1,0-1,0 0,0-1,0 0,0-1,0 0,1-1,-1 0,0 0,1-1,-1 0,0-1,0 0,0-1,0 0,-1 0,1-1,-1-1,0 1,0-1,0-1,-1 0,0 0,6-6,-9 9,1-1,-1 0,0 0,0 0,0-1,0 0,-1 0,0 0,0 0,-1-1,1 0,-1 1,0-1,-1 0,1-1,-1 1,0 0,-1-1,0 1,0-1,0 1,-1-1,0 0,0 1,0-1,-1 1,0-1,0 1,-1-1,0 1,0 0,-1-1,1 1,-1 1,-1-1,1 0,-1 1,-3-5,1 5,0 0,0 0,-1 1,0 0,1 0,-2 0,1 1,0 0,-1 0,1 1,-1 0,0 0,1 1,-1 0,0 0,0 1,0 0,0 0,0 1,0 0,0 1,1 0,-1 0,0 0,1 1,0 0,-1 0,1 1,1 0,-1 1,0-1,1 1,0 0,0 1,1-1,0 1,-1 0,0 3,4-6,1 0,0 1,0-1,0 0,0 1,1-1,-1 1,1-1,0 0,0 1,0-1,1 1,-1-1,1 1,0-1,-1 0,1 1,1-1,-1 0,1 0,-1 0,1 0,0 0,0 0,0-1,0 1,0 0,1-1,1 2,24 20</inkml:trace>
  <inkml:trace contextRef="#ctx0" brushRef="#br0" timeOffset="3204.57">4252 648,'-10'-7,"-1"0,0 1,-1 0,0 1,0 0,0 1,0 0,-1 1,1 0,-1 1,0 1,0 0,0 0,1 1,-1 1,0 0,-12 3,21-1,-1-1,1 0,0 1,0 0,0 0,0 0,0 0,1 1,-1-1,1 1,0 0,0 0,0 0,1 0,0 1,-1-1,1 1,1 0,-1-1,1 1,0 0,0 0,0 0,1 0,-1 0,1 0,0 0,1-1,-1 1,1 0,0 0,0 0,1 0,0-1,-1 1,1 0,1-1,-1 0,1 1,0-1,0 0,0 0,0-1,1 1,-1-1,1 0,0 0,0 0,0 0,4 2,2-2,0-1,0 0,0 0,0-1,0 0,0-1,0 0,0 0,0-1,0-1,0 0,0 0,-1-1,1 0,-1 0,1-1,-1-1,-1 1,1-1,0-1,-1 0,0 0,-1-1,1 1,-1-2,-1 1,1-1,-1 0,0 0,-1-1,0 0,2-4,-5 37,6 64,-7-85,0 0,0 1,0-1,1 0,-1 0,1 0,0 0,-1 0,2 0,-1-1,0 1,0-1,1 1,-1-1,1 0,0 0,0 0,0 0,0 0,0-1,0 0,0 1,0-1,3 0,-3 0,0-1,0 0,1 0,-1 0,0 0,0-1,0 1,0-1,0 0,0 0,0 0,0 0,0 0,0-1,-1 1,1-1,-1 0,1 0,-1 0,1 0,-1 0,0-1,0 1,0 0,0-1,0-1,36-77,-10-91,-27 169,0 0,0 0,0 0,1 0,-1 0,1 1,0-1,-1 1,1-1,1 1,-1 0,0-1,0 1,1 0,-1 0,1 1,0-1,-1 1,1-1,0 1,0 0,0 0,0 0,0 0,0 0,0 1,0 0,1-1,-1 1,0 0,0 1,3-1,6 2,1 0,-1 1,0 1,0 0,0 0,-1 1,8 4,-12-6,-1 0,0 0,0 0,0 0,0 1,-1 0,1 0,-1 1,0 0,0-1,-1 2,0-1,0 0,0 1,0 0,-1 0,0 0,0 0,0 1,-1-1,0 1,-1-1,1 2,-1 46,-3-49,1 1,0 0,1-1,0 1,0 0,0 0,0-1,1 1,0 0,0-1,0 1,1 0,0-1,0 0,0 1,1-1,0 0,0 0,0 0,1-1,-1 1,1-1,0 0,0 0,1 0,3 2,1-3,1-1,-1 0,1-1,-1 0,1 0,0-1,-1-1,1 1,0-2,-1 1,1-1,-1-1,0 1,1-2,-1 1,-1-1,1-1,-1 1,1-2,-1 1,-1-1,1 0,-1 0,0-1,0 0,-1-1,0 1,-1-1,1 0,-1-1,1-3,8-31,-19 38,-4 19,6-9,0-1,1 1,0 0,0-1,0 1,0 0,1 0,0 0,0 1,0-1,1 0,-1 0,1 0,1 1,-1-1,1 0,0 0,0 0,0 0,1 0,-1 0,1 0,1 0,-1-1,0 1,1-1,0 1,0-1,1 0,-1 0,1 0,0-1,0 0,0 1,2-1,0-1,0 0,0 0,0-1,1 0,-1 0,0 0,1-1,-1 0,0 0,1-1,-1 1,0-1,0-1,0 1,0-1,0 0,0 0,0-1,0 0,-1 0,1 0,-1-1,4-3,-2 2,0-1,0-1,0 1,-1-1,0 0,0 0,-1-1,0 1,0-1,-1-1,0 1,-1 0,1-1,-2 0,1 0,0-7,-2 9,-1-1,0 1,-1-1,0 1,0-1,0 1,-1-1,0 1,0 0,-1 0,0 0,-1 0,1 1,-1-1,0 1,-1 0,1 0,-3-1,4 3,0 0,-1 1,0-1,0 1,0 0,0 1,0-1,0 0,-1 1,1 0,-1 0,0 1,0-1,1 1,-1 0,0 0,0 1,0-1,0 1,0 0,0 1,0-1,0 1,0 0,0 0,0 0,-4 2,2 2,1-1,-1 1,0 0,1 0,0 1,0-1,1 2,0-1,0 0,0 1,1 0,0 0,0 0,1 1,0-1,0 1,0 0,1 0,1 0,-1 0,1 0,1 0,-1 0,1 0,1 1,0-1,0 0,0 0,1 0,0 0,3 7,-2-11,-1 0,0 1,1-1,0 0,0 0,0-1,1 1,-1 0,1-1,0 0,0 0,0 0,0-1,1 1,-1-1,1 0,-1 0,1-1,0 1,25 5</inkml:trace>
  <inkml:trace contextRef="#ctx0" brushRef="#br0" timeOffset="3403.036">5469 206,'-16'0,"-10"5,-4 6,-1 7,6 6,7 6,7 1,4 4,5-6</inkml:trace>
  <inkml:trace contextRef="#ctx0" brushRef="#br0" timeOffset="3595.524">5455 741,'9'16,"8"10,7 3,10-2,7-5,6-6,4-6,3-7,-2-9,-4-7,-9-7,-10-4,-11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2.8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0,'-3'20,"1"-1,1 1,0 0,2 0,0 0,1-1,5 19,-5-32,-1 0,1 1,1-1,-1 0,1 0,0 0,0 0,1-1,0 1,0-1,0 0,1 0,-1-1,1 1,0-1,1 0,-1 0,1-1,-1 1,1-1,0 0,1-1,-1 0,0 0,2 0,-1 0,-1-1,1-1,-1 1,1-1,0 0,-1-1,1 0,-1 0,1 0,-1 0,0-1,1 0,-1-1,0 1,0-1,-1-1,1 1,-1-1,1 0,-1 0,0 0,-1-1,1 1,1-4,2-2,0 0,-1 0,0-1,-1 0,0 0,-1-1,0 0,0 0,-2 0,1 0,-2 0,1-4,-7 38,-3 64,7-83,0 0,1 0,-1 0,1 0,0 0,0 0,0-1,1 1,-1 0,0 0,1-1,0 1,0-1,0 0,0 1,0-1,0 0,0 0,1 0,-1 0,1-1,-1 1,1-1,0 1,0-1,0 0,-1 0,2 0,7 0,-1 0,1-1,-1 0,1-1,-1 0,0-1,1 0,-1-1,0 0,0 0,0-1,-1 0,1-1,-1 0,0 0,0-1,-1 0,0-1,0 0,0 0,-1-1,0 0,4-6,-6 7,1 1,-1-1,-1-1,1 1,-1-1,0 0,-1 0,0 0,0 0,-1 0,0-1,-1 1,1-1,-1-7,-2 16,1 0,-1-1,0 1,1 0,-1 0,1 0,-1 0,1 0,-1 1,0-1,1 0,-1 0,1 0,-1 0,1 1,-1-1,0 0,1 1,0-1,-1 0,1 1,-1-1,1 0,-1 1,1-1,0 1,-1-1,1 1,0-1,-1 1,1-1,0 1,0-1,-1 1,1 0,0-1,0 1,0-1,0 1,0 0,0-1,0 1,0-1,0 1,-3 4,1 0,0 0,0 0,0 0,1 0,0 1,0-1,0 0,0 1,1-1,0 0,0 1,0-1,1 1,0-1,0 0,0 0,1 1,-1-1,1 0,1 0,-1-1,1 1,0 0,0-1,0 1,0-1,1 0,0 0,0-1,0 1,0-1,3 2,9 3,2-1,-1-1,1 0,0-1,0-1,0-1,15 1,26 3</inkml:trace>
  <inkml:trace contextRef="#ctx0" brushRef="#br0" timeOffset="405.072">1357 133,'-12'-8,"1"0,-1 1,-1 0,0 0,1 2,-2-1,1 2,-11-3,21 7,0 0,0 0,0 0,-1 0,1 0,0 1,0 0,0-1,0 1,0 0,0 1,0-1,0 0,0 1,1 0,-1-1,0 1,1 0,0 1,-1-1,1 0,0 1,0-1,0 1,1-1,-1 1,0 0,1 0,-1 2,-1 2,0 0,0 0,1 1,0-1,0 1,0-1,1 1,1 0,-1-1,1 1,1 7,0-11,0 1,0-1,0 0,1 0,0 0,-1 0,1 0,1 0,-1-1,1 1,-1-1,1 0,0 1,0-1,0 0,1-1,-1 1,1-1,0 1,-1-1,1 0,0 0,0-1,0 1,0-1,1 0,-1 0,0 0,1-1,-1 1,0-1,1 0,-1-1,0 1,1-1,-1 1,0-1,0-1,0 1,0 0,0-1,0 0,0 0,0 0,0-1,2-2,2 0,-1-1,-1 1,1-2,-1 1,0-1,0 0,-1 0,0-1,0 1,-1-1,0 0,0 0,-1-1,0 1,-1-1,1 1,-2-1,1 0,-1 0,-1 0,1 0,-2 0,0-6,1 16,0 0,-1-1,1 1,0 0,-1-1,1 1,-1-1,1 1,-1-1,1 1,-1-1,1 1,-1-1,1 1,-1-1,0 0,1 1,-1-1,0 0,1 0,-1 1,0-1,1 0,-1 0,0 0,1 0,-1 0,0 0,0 0,1 0,-1 0,0 0,1-1,-1 1,0 0,1 0,-1-1,0 1,1 0,-1-1,1 1,-1 0,0-1,1 1,-1-1,1 1,-1-1,1 1,0-1,-1 0,1 1,-1-1,1 1,0-1,0 0,-1 1,1-1,0 0,0 1,0-1,0 0,0 0,0 1,0-2,-2 6,1 0,0 0,0 0,0 0,1 0,-1 0,1 0,0 0,0 0,1 1,-1-1,1 0,0 0,0 0,0-1,0 1,1 0,0 0,-1-1,1 1,1-1,-1 1,0-1,1 0,0 0,0 0,0 0,0 0,0-1,0 0,1 1,-1-1,1 0,0-1,2 2,117 31,-52-23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1.4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1 994,'26'-123,"-20"100,2-10,1 1,1 1,2 0,10-19,-21 48,-1 0,1 0,0 0,0 0,0 0,0 0,0 0,0 0,0 1,1-1,-1 1,1-1,-1 1,1-1,-1 1,1 0,0 0,0 0,0 0,0 0,0 0,-1 0,2 1,-1-1,0 1,0-1,0 1,0 0,0 0,0 0,0 0,0 0,0 0,1 1,7 5,-1 1,0 0,0 0,-1 1,0 0,0 0,-1 1,0 0,5 8,-3-6,-1 1,0 0,-1 0,0 1,0 0,-2 0,1 0,-2 1,0 0,-1 0,2 10,-6-22,1 1,-1-1,1 0,-1 0,0 1,0-1,0 0,0 0,0 0,-1 0,1 0,-1 0,1-1,-1 1,0 0,1-1,-1 1,0-1,0 0,0 0,0 0,0 0,0 0,-1 0,1 0,0 0,0-1,-1 1,1-1,0 0,-1 0,1 0,0 0,-1 0,1 0,0-1,-1 1,1-1,0 1,0-1,0 0,-1 0,1 0,0 0,-1-1,-5-5</inkml:trace>
  <inkml:trace contextRef="#ctx0" brushRef="#br0" timeOffset="865.289">709 659,'-18'1,"-1"0,0 0,0 2,1 0,-1 2,1 0,-12 5,22-7,1 0,0 1,-1-1,1 2,1-1,-1 1,1 0,0 0,0 1,0-1,0 1,1 1,0-1,1 1,0 0,0 0,0 0,-2 7,5-9,-1 0,1 0,0-1,1 1,-1 0,1 0,0 0,0 0,1 0,-1 0,1 0,0 0,1 0,-1 0,1-1,0 1,0-1,0 1,1-1,-1 0,1 0,0 0,0 0,1 0,-1-1,1 1,0-1,0 0,0 0,0-1,0 1,1-1,-1 0,1 0,0 0,-1-1,1 1,0-1,0 0,0-1,1 1,6 0,0-1,-1 0,1 0,0-1,-1 0,1-1,-1-1,1 0,-1 0,0-1,0 0,-1-1,1-1,3-2,12-8,-2 0,0-2,-1-1,-1-1,3-4,-1-1,-1-1,0-1,-3-1,0 0,-1-2,-2 0,-2-1,0-1,-2 0,-2-1,-1-1,-1 1,-2-1,-1-1,-2 1,-1-1,-2-19,-2 38,-1 0,0 1,-1-1,-1 1,0 0,-1 0,-2-5,4 15,1-1,-1 1,0-1,0 1,-1 0,1 0,-1 1,0-1,0 1,-1 0,1 0,-1 0,0 1,0-1,0 1,-1 0,1 1,-1-1,1 1,-3 0,5 1,-1 1,1-1,0 1,0 0,0 0,-1 0,1 1,0-1,0 1,0-1,0 1,0 0,0 1,0-1,0 0,0 1,0-1,1 1,-1 0,1 0,-1 0,1 0,0 1,-1-1,1 1,1-1,-1 1,0 0,1 0,-1-1,1 1,-1 3,-3 6,0 0,1 0,1 1,0 0,0 0,2 0,-1 7,4 19,1-1,3 1,1 0,1-1,3-1,0 0,3 0,1-1,2-1,1 0,14 19,45 100,-71-142,0 1,0 0,-2 0,0 0,0 0,-1 1,-1 0,0-1,0 1,-2 0,0 0,0 0,-2 2,25-59,-10 19,1 0,0 1,2 1,1 0,1 1,0 1,2 0,17-12,-36 31,0 0,0 0,0 0,0 0,1 0,-1 0,0 1,1-1,-1 0,0 1,1-1,-1 1,1-1,-1 1,1 0,-1 0,1 0,-1 0,1 0,-1 0,1 0,-1 0,1 1,-1-1,0 0,1 1,-1-1,1 1,-1 0,0-1,1 1,-1 0,0 0,0 0,0 0,1 0,-1 0,0 0,-1 0,1 0,0 1,0-1,0 0,-1 1,1-1,0 0,-1 1,0-1,1 1,-1-1,0 1,1 0,10 37,-11-33,1 1,0-1,0 1,0-1,1 0,0 0,1 0,-1 0,1 0,0 0,1-1,-1 1,1-1,0 0,0 0,1 0,-1-1,1 0,0 0,0 0,1 0,-1-1,1 0,0 0,0 0,2 0,4-2,0-1,1-1,-1 1,0-2,0 0,0 0,0-1,0-1,-1 0,1 0,-1-2,0 1,0-1,-1 0,0-1,0-1,-1 1,1-2,-2 1,4-5,-5 7,-1-1,0 0,-1 0,1-1,-1 1,-1-1,0 0,0-1,0 1,-1-1,0 0,-1 1,0-1,0 0,-1 0,0-1,0 1,-1 0,-1-5,0 12,1 0,-1 0,0 1,0-1,0 0,0 1,0-1,0 1,0-1,-1 1,1-1,-1 1,1 0,-1 0,1 0,-1 0,1 0,-1 0,0 0,0 0,1 1,-1-1,0 1,0-1,0 1,0 0,0-1,0 1,0 0,1 0,-1 1,0-1,0 0,0 1,0-1,0 1,0-1,1 1,-1 0,0 0,1 0,-1 0,0 0,1 0,-1 0,1 1,0-1,-1 1,1-1,0 1,0-1,0 1,0-1,0 1,0 0,0 1,-2 1,-1 1,1 0,0 0,1 1,-1-1,1 1,0-1,1 1,-1 0,1-1,0 1,0 0,1 0,0 0,0 0,0 0,1 0,0-1,0 1,0 0,1 0,0-1,0 1,0-1,1 0,0 1,0-1,0 0,0-1,1 1,0-1,0 1,0-1,1 0,-1 0,2 0,25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0.2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148 361,'-2'18,"-2"11,1 7,1 2,3-1,3-2,1-3,0-4,-1-5,-1-6</inkml:trace>
  <inkml:trace contextRef="#ctx0" brushRef="#br0" timeOffset="526.459">0 0,'65'35,"-2"-1,-2 1,0 4,49 42,-98-71,-1 0,-1 0,0 1,0 1,-1-1,-1 2,0-1,-1 1,0 0,-1 0,0 1,-1 0,-1 0,0 0,-1 1,0 0,0 8,3 160,-5-180,-1 0,1 0,0 0,0 0,0 0,1 0,-1 0,0 0,1-1,0 1,0-1,0 1,0-1,0 0,0 1,0-1,1-1,-1 1,1 0,0 0,-1-1,1 0,0 1,0-1,0 0,0 0,0-1,0 1,0-1,0 1,0-1,0 0,1 0,-1 0,0-1,0 1,0-1,0 0,1 0,5-4,1-1,-1-1,1 0,-2 0,1 0,-1-1,0-1,-1 1,0-1,0-1,-1 1,0-1,-1 0,0 0,-1-1,0 0,0 1,-1-1,-1-1,0 1,0 0,-1-5,1-60,-12 85,8-3,0 0,0 0,0 0,1 0,0 0,0 0,1 0,-1 0,1 1,1-1,-1 0,1 0,0 0,0 1,1-1,0-1,0 1,0 0,1 0,0-1,0 1,0-1,1 0,0 0,3 4,5-2,-1 0,1-1,0-1,0 1,1-2,-1 0,1 0,0-1,0-1,0 0,1-1,1 0,51 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40.1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295 0,'8'38,"-2"0,-1 0,-2 0,-1 0,-3 16,1-49,-29 452,28-449,0 0,0 0,1 1,0-1,0 0,1 0,0 1,0-1,1 0,0 0,1 0,0-1,0 1,1-1,-1 1,2-1,-1 0,1 0,0-1,0 0,1 0,0 0,0 0,0-1,5 3,2-4,0-2,0 1,0-2,1 0,-1 0,0-1,1-1,-1 0,0-1,0 0,0-1,0 0,0-2,0 1,-1-1,4-3,39-16</inkml:trace>
  <inkml:trace contextRef="#ctx0" brushRef="#br0" timeOffset="262.049">0 294,'19'5,"16"5,22 2,23-2,20-2,17-2,9-3,-18-1</inkml:trace>
  <inkml:trace contextRef="#ctx0" brushRef="#br0" timeOffset="856.123">777 882,'15'-30,"0"0,-2-1,-1-1,-1 0,-2 0,-2-1,-1-1,0-6,-7 38,1 0,0 0,0 1,0-1,0 0,0 0,0 0,0 0,0 0,1 1,-1-1,1 0,-1 0,1 1,0-1,0 0,0 1,0-1,0 1,0-1,0 1,0-1,1 1,-1 0,0 0,1-1,-1 1,1 0,0 0,-1 1,1-1,0 0,-1 0,1 1,0-1,0 1,0 0,0-1,-1 1,1 0,0 0,0 0,0 0,21 6,0 0,0 2,-1 0,0 2,-1 0,0 1,3 3,-17-9,1 0,-1 0,0 1,0 0,-1 0,0 1,0-1,-1 1,1 0,-2 1,1-1,-1 1,0 0,0 0,-1 1,0-1,-1 1,0-1,0 1,-1 0,0 0,0 0,-1 1,-1 21,0-27,0 0,0 0,1 0,-1 1,1-1,0 0,0 0,1 0,-1 0,1 0,0 0,0 0,0 0,0 0,1 0,-1 0,1-1,0 1,0-1,1 1,-1-1,1 0,-1 0,1 0,0 0,0 0,1-1,-1 1,1-1,6-1,1 0,0-1,-1 0,1 0,-1-2,1 1,-1-1,0-1,0 0,0 0,0-1,0 0,-1-1,1 0,-1 0,0-1,5-5,-4 5,-1 0,-1-1,1 0,-1 0,0-1,0 0,-1 0,-1-1,1 0,-1 0,-1 0,1-1,-2 0,1 0,-1 0,-1-1,0 1,0-1,-1 0,-1-1,0 11,-1 0,1-1,-1 1,0 0,1 0,-1 0,0 0,0 0,0 0,0-1,0 1,0 0,0 0,0 0,0 0,-1 0,1 0,0 0,-1-1,1 1,-1 0,1 0,-1 0,1 0,-1 0,0 1,0-1,1 0,-1 0,0 0,0 1,0-1,0 0,0 1,0-1,0 1,0-1,0 1,0-1,0 1,0 0,0 0,0-1,-1 1,1 0,0 0,0 0,0 0,0 0,0 0,-1 1,1-1,0 0,-4 6,-1 0,2 0,-1 1,1 0,0-1,1 1,-1 0,1 1,1-1,-1 0,1 1,1 0,-1-1,1 1,1 0,-1 4,0-4,0 0,0 0,1 1,0-1,1 0,-1 0,2 0,-1 0,1 0,0 0,1 0,0-1,0 1,1-1,-1 1,2-1,-1-1,1 1,0-1,0 1,1-1,5 4,-1-3,0-1,1 0,-1-1,1 0,1-1,-1 0,1-1,-1 0,1-1,0 0,0-1,0 0,12-1,32-3</inkml:trace>
  <inkml:trace contextRef="#ctx0" brushRef="#br0" timeOffset="1868.83">2086 213,'-4'8,"0"1,0-1,1 1,0 0,1 0,0 0,0 0,1 0,0 0,0 4,-1 6,-8 105,6 0,6 26,-2-140,-1-6,1 1,0-1,0 1,1-1,-1 1,1-1,0 1,0-1,0 0,0 0,1 1,0-1,0 0,0 0,0-1,2 3,-1-6,0 1,-1-1,1 0,0 0,0 0,0 0,-1 0,1-1,0 1,0-1,-1 0,1 1,0-1,-1-1,1 1,-1 0,0 0,1-1,-1 0,0 1,0-1,0 0,0 0,0 0,0 0,0-1,-1 1,1 0,-1-1,1 0,1-1,35-44,39-37,-75 84,-1 0,0 0,0 1,1-1,-1 0,1 1,-1-1,1 1,-1-1,1 1,-1 0,1-1,-1 1,1 0,-1 0,1 0,0 0,-1 1,1-1,-1 0,1 1,-1-1,1 0,-1 1,0 0,1-1,-1 1,0 0,1 0,-1 0,0 0,0 0,0 0,0 0,0 0,0 1,0-1,0 0,0 1,0-1,-1 0,1 1,0-1,23 68,-23-66,3 13,0-1,-1 1,-1 0,0 0,-1 0,-1 0,-1 7,1-21,-1 0,1 1,-1-1,1 0,-1 0,0 0,0 0,0 0,0 0,0 0,0 0,0 0,-1 0,1-1,-1 1,1-1,-1 1,0-1,0 1,1-1,-1 0,0 0,0 0,0 0,0 0,-1 0,1-1,0 1,0-1,0 1,-1-1,1 0,0 0,0 0,-1 0,1 0,-3-1,-1 1,1-1,0 0,-1-1,1 1,0-1,0 0,0 0,0-1,1 0,-1 1,1-1,-1-1,-1-1,3 2,0 1,0-1,1 0,-1 0,1 0,0 0,0-1,0 1,0-1,0 1,1-1,-1 0,1 1,0-1,1 0,-1 0,0 0,1 0,0 1,0-1,0 0,1 0,-1 0,1 0,0 0,0 1,0-1,0 0,1 1,0-1,-1 1,1-1,3-2,6-3,0 0,1 1,0 0,0 0,1 2,0-1,0 2,0 0,1 0,0 1,0 1,0 1,0 0,2 0,-13 2,12-3,0 0,1 1,-1 1,1 1,-1 0,1 1,-1 0,7 3,-19-2,0 0,1 0,-1 1,0-1,0 1,0 0,-1 0,1 0,-1 0,1 0,-1 1,0-1,-1 1,1 0,0-1,-1 1,0 0,0 0,0 0,0 0,-1 0,1 0,-1 0,0 0,-1 0,1 0,0 0,-1-1,0 1,-1 2,4 39,-1-39,0-1,0 1,1-1,0 0,0 1,0-1,1 0,0 0,0-1,0 1,0 0,1-1,0 0,0 0,0 0,0 0,0-1,1 0,0 0,0 0,0 0,0-1,0 0,0 0,0 0,1 0,-1-1,1 0,-1 0,1-1,0 0,-1 0,1 0,0 0,-1-1,1 0,-1 0,1 0,-1-1,0 0,1 0,-1 0,4-3,1-3,-1 1,1-2,-2 1,1-1,-1 0,0-1,-1 0,0 0,-1-1,0 0,0 0,-1 0,-1-1,0 0,0 0,-2 0,1 0,-1 0,-1-1,-10 64,7-45,1 0,0 0,0 0,1 0,-1 0,2 1,-1-1,0 0,1 0,1 0,-1 0,1 0,-1-1,2 1,-1 0,1-1,0 1,0-1,0 0,1 0,-1 0,1-1,1 1,-1-1,1 0,-1 0,1 0,0-1,0 0,1 0,-1 0,1 0,-1-1,1 0,0 0,0-1,4 1,1-3,0-1,0 0,0-1,-1 0,1-1,-1 0,0 0,0-1,0-1,-1 0,0 0,0 0,0-1,-1-1,0 1,-1-2,0 1,0-1,0 0,-1 0,-1 0,1-1,-2 0,1 0,-1 0,-1-1,1-4,5-21,-10 106,1-62,-1-1,1 1,0 0,1-1,-1 1,2-1,-1 1,1-1,0 1,0-1,1 0,0 0,1 0,-1-1,1 1,0-1,1 0,0 0,0 0,0 0,1-1,-1 0,1 0,0-1,1 0,4 3,16 4</inkml:trace>
  <inkml:trace contextRef="#ctx0" brushRef="#br0" timeOffset="2041.376">3329 227,'-2'19,"1"12,8 10,8 9,0-3</inkml:trace>
  <inkml:trace contextRef="#ctx0" brushRef="#br0" timeOffset="2417.895">3664 895,'22'-12,"0"-1,0 0,-1-2,-1-1,0-1,-2 0,0-1,0-1,-2-1,-1-1,0 0,7-15,-8-6,-13 41,-1 0,0 0,0 0,0 0,0 0,0 1,0-1,0 0,-1 0,1 0,0 0,0 0,-1 0,1 0,0 1,-1-1,1 0,-1 0,1 1,-1-1,0 0,1 0,-1 1,0-1,1 1,-1-1,0 1,0-1,1 1,-1-1,0 1,0 0,0-1,0 1,0 0,1 0,-1-1,0 1,0 0,0 0,0 0,0 0,0 0,-1 1,-6 1,-1 1,1-1,-1 2,1-1,0 2,1-1,-1 1,1 0,-1 0,1 1,1 0,-1 0,1 0,0 1,1 0,0 0,0 1,0 0,1-1,-3 9,4-11,0 0,0 1,0 0,1-1,0 1,0 0,0 0,1 0,0 1,0-1,1 0,0 0,0 0,0 1,1-1,0 0,0 0,0 0,1 0,0 0,0 0,0 0,1 0,0-1,0 0,0 1,1-1,0 0,0-1,0 1,1-1,-1 1,3 0,9 3,0 0,0-2,1 1,0-2,0 0,1-2,-1 1,1-2,-1 0,1-2,0 0,0 0,0-2,16 0,-1-2,0-1,0-1,0-2,16-7,5-5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47.4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1 607,'17'19,"0"0,-1 1,-1 1,-1 0,-1 1,-1 0,-1 1,-1 0,-1 1,-1 0,-1 1,4 23,11 26,-21-71,-1-1,0 0,0 0,0 0,1 0,-1 0,1 0,-1 0,1 0,0 0,0 0,0 0,0-1,0 1,0 0,1-1,-1 1,0-1,1 1,-1-1,1 0,-1 0,1 1,0-1,0 0,0 0,-1-1,1 1,0 0,0-1,0 1,1-1,40-41,-18 0,-2-1,-1-1,-2 0,-2-2,-3 0,-1-1,-2-1,-9 102,-3-39,1 0,1-1,0 1,0 0,2-1,0 1,1 0,-3-11,0 0,0 0,0 0,1 0,0-1,0 1,0-1,1 0,-1 1,1-2,0 1,0 0,0-1,1 0,-1 1,1-2,0 1,0-1,0 1,0-1,0-1,1 1,3 0,-1-1,0-1,1 1,-1-1,1-1,-1 0,0 0,1 0,-1-1,0 0,0-1,0 0,0 0,-1-1,1 0,-1 0,0-1,0 1,-1-2,1 1,3-4,2-3,-1 0,0 0,-1-1,0-1,-1 1,0-2,-1 1,-1-1,0 0,2-9,8-57,-18 94,0 12,0 0,1-1,2 1,0 0,3 3,-4-22,0 0,1 0,0 0,0-1,0 1,1 0,0-1,0 0,0 1,1-1,-1-1,1 1,0 0,1-1,-1 0,1 0,0 0,0-1,0 0,1 0,-1 0,1 0,2 0,3 0,0-1,0-1,0 1,0-2,0 0,0 0,1-1,-1 0,0-1,0 0,0-1,-1 0,1-1,-1 0,0 0,0-1,0-1,0 1,-1-2,0 1,0-1,-1-1,0 0,0 0,-1 0,0-1,0 0,-1 0,0-1,-1 0,0 0,-1 0,0-1,0 1,0-5,-2 10,-1 0,0-1,0 1,-1-1,1 1,-1-1,0 1,-1 0,1-1,-1 1,0-1,0 1,-1 0,0-2,1 6,0 0,0 1,1 0,-1-1,0 1,0-1,1 1,-1 0,0-1,0 1,0 0,0 0,1 0,-1 0,0 0,0 0,0 0,0 0,0 0,0 0,1 0,-1 1,0-1,0 0,0 1,1-1,-1 0,0 1,0-1,1 1,-1-1,0 1,1-1,-1 1,0 0,1-1,-1 1,1 0,-1-1,1 1,0 0,-1 0,1 0,0-1,-1 1,1 0,0 0,0 0,0 0,0 0,0-1,0 1,0 1,-3 4,1 1,0 1,0-1,1 0,-1 0,2 1,-1-1,1 0,0 1,1-1,0 0,0 1,0-1,1 0,0 0,0 0,1 0,0 0,0-1,1 1,0-1,0 0,0 0,1 0,0 0,0-1,0 0,1 0,0-1,0 1,3 1,94 29,-52-28</inkml:trace>
  <inkml:trace contextRef="#ctx0" brushRef="#br0" timeOffset="1154.159">1658 647,'-1'14,"0"-1,1 1,1 0,0 0,1 0,0-1,1 1,1-1,0 0,0 0,2 0,0 0,0-1,1 0,0 0,1-1,1 0,0 0,0-1,1 0,0-1,2 1,-8-6,1 0,0-1,0 1,0-1,0 0,0-1,1 1,-1-1,1 0,0-1,-1 1,1-1,0 0,0 0,0-1,0 0,0 0,0 0,0-1,-1 0,1 0,0 0,0-1,-1 0,1 0,-1 0,1-1,-1 0,0 0,0 0,0 0,-1-1,1 0,1-2,3-4,0-1,-1 0,0 0,-1-1,0 0,-1 0,0-1,-1 0,-1 0,0 0,0 0,-1-1,-1 0,-1 1,1-1,-2 0,0 0,-12 61,11-41,0 0,1 0,-1 0,1 0,1 0,-1 0,1 1,0-1,0 0,1 0,0-1,0 1,0 0,1-1,0 1,0-1,0 0,1 0,-1 0,1 0,0 0,1-1,-1 0,1 0,0 0,0-1,0 1,0-1,1 0,-1-1,1 1,0-1,0-1,0 1,0-1,0 0,5 1,6-4,0-1,0-1,-1 0,1-1,-1-1,0 0,0-2,-1 1,0-2,-1 0,1-1,-2 0,1-1,7-9,-3 6,-16 13,1-1,-1 1,0 1,1-1,-1 0,1 1,-1-1,1 1,-1-1,1 1,-1 0,1 0,-1 1,1-1,-1 0,1 1,-1-1,0 1,1 0,-1 0,0 0,1 0,-1 0,0 1,0-1,0 1,0-1,0 1,0 0,-1-1,1 1,0 0,-1 0,2 3,12 8,-6-4,0-1,1-1,0 0,0 0,0-1,1 0,0-1,0 0,0 0,1-1,0-1,0 0,0-1,0 0,0-1,0 0,0-1,0 0,0-1,1-1,-1 1,0-2,-1 0,11-4,1-5,-21 10,0 0,1 0,-1 0,1 0,-1 1,1-1,0 1,-1 0,1 0,0 0,0 0,0 0,0 1,0-1,0 1,0 0,0 0,0 0,0 0,0 1,0-1,0 1,-1 0,1-1,0 1,-2 0,-1-1,1 1,-1-1,1 1,-1-1,1 0,-1 1,1-1,-1 0,1 1,-1-1,1 0,0 0,-1 0,1 0,-1 1,1-1,0 0,-1 0,1 0,0 0,-1 0,1-1,-1 1,1 0,0 0,-1 0,1 0,-1-1,1 1,0 0,-1-1,1 1,-1 0,1-1,-1 1,0-1,1 1,-1 0,1-1,-1 1,0-1,1 0,-1 1,0-1,1 1,-1-1,0 1,0-1,0 0,0 1,1-1,-1 1,0-1,0 0,0 1,0-1,0 0,0 1,-1-1,1 1,0-1,0 0,0 1,-1-1,1 1,0-1,1-14,-1 1,0-1,0 1,-2-1,0 1,0 0,-1 0,-1 0,-1 0,0 0,0 1,-1 0,-1 0,0 0,-1 1,-1 0,1 1,-2 0,0 0,0 1,-7-5,13 12,1 0,-1 0,0 1,0-1,0 1,0 0,-1 0,1 1,0-1,-1 1,1 0,-1 0,0 1,1-1,-1 1,0 0,1 0,-1 1,1-1,-1 1,0 0,1 0,0 1,-1-1,1 1,0 0,-1 0,1 0,1 1,-1-1,0 1,0 0,1 0,0 1,0-1,0 1,0-1,0 1,-2 3,1 6,1-1,0 1,0 0,1 0,1 0,0 0,1 0,0 0,1 0,1 7,-2-11,1-1,0 1,0-1,1 0,-1 0,2 0,-1 0,1 0,1 0,-1-1,1 1,0-1,1 0,0 0,0-1,1 1,-1-1,1-1,1 1,-1-1,1 0,0 0,0-1,0 1,1-2,-1 1,1-1,0 0,0-1,5 1,20-4,-4-3</inkml:trace>
  <inkml:trace contextRef="#ctx0" brushRef="#br0" timeOffset="1426.729">2767 166,'-16'-9,"-9"-3,-4 0,0 7,-1 7,5 7,8 7,5 5,8 4,9 2,12 3,11 1,9 0,-1-5</inkml:trace>
  <inkml:trace contextRef="#ctx0" brushRef="#br0" timeOffset="2200.876">2941 687,'32'206,"-31"-202,0 0,1 0,-1 0,1 0,0 0,0-1,0 1,0-1,1 1,-1-1,1 0,0 0,0 0,0 0,1-1,-1 1,0-1,1 0,0 0,-1 0,1 0,0-1,0 0,0 1,0-1,0-1,1 1,-1-1,3 1,8-3,1-1,-1 0,0 0,0-2,-1 0,1-1,-1 0,0-1,-1 0,0-2,0 1,-1-2,0 1,0-2,8-9,-11 12,-1-1,0-1,0 0,-1 0,0 0,-1-1,0 0,0 0,-1-1,-1 0,-2 7,0-1,-1 1,0 0,0-1,0 1,-1-1,0 1,0-1,0 1,-1-1,1 1,-2-1,1 1,0 0,-1-1,0 1,0 0,0 0,-1 0,0 1,0-1,0 0,-3-1,1 0,-1 1,0 0,0 1,-1-1,0 1,1 1,-1-1,-1 1,1 0,0 1,-1 0,1 0,-1 0,0 1,1 0,-1 1,0-1,0 2,-6 0,14-1,0-1,-1 1,1 0,-1 0,1 0,0 0,-1-1,1 1,0 0,-1 0,1 0,-1 0,1 0,0 0,-1 0,1 0,-1 0,1 0,0 0,-1 1,1-1,-1 0,1 0,0 0,-1 0,1 1,0-1,-1 0,1 0,0 0,0 1,-1-1,1 0,0 1,-1-1,1 0,0 1,0-1,0 0,0 1,-1-1,1 0,0 1,0-1,0 1,0-1,0 0,0 1,0-1,0 1,0-1,0 0,0 1,0-1,0 1,0-1,0 0,0 1,1-1,23 12,92-3,-101-10,0 1,0 0,-1 1,1 0,0 1,0 1,-1 0,0 1,1 1,-2 0,1 1,0 0,-1 1,0 0,8 8,-15-8,0 1,0 0,-1 1,0-1,0 1,-1 0,0 0,-1 1,0-1,0 1,-1-1,0 1,-1 0,0 0,-1 0,0 0,-1 8,4 33,-3-47,0-1,0 0,1 1,0-1,-1 1,1-1,0 0,1 0,-1 0,0 0,1 0,0 0,0 0,0 0,0 0,0-1,0 1,1-1,-1 0,1 0,0 1,-1-2,1 1,0 0,0-1,0 1,1-1,-1 0,0 0,1 0,19 2,0 0,-1-2,1 0,0-2,0-1,0 0,0-2,-1 0,1-2,-1-1,12-5,8-3,-1-1,-1-3,-1-1,7-6,-17 12,-29 14,1 0,-1 0,1 0,-1 1,1-1,-1 0,1 0,-1 0,1 0,-1 1,0-1,1 0,-1 0,1 1,-1-1,0 0,1 1,-1-1,0 0,1 1,-1-1,0 1,0-1,1 0,-1 1,0-1,0 1,0-1,0 1,0-1,1 1,-1-1,0 1,0-1,0 1,0-1,0 0,-1 1,1-1,0 1,0-1,0 1,0-1,0 1,-1-1,1 1,0-1,0 0,-1 1,1-1,0 1,0-1,-1 0,-1 4,1 0,0 0,0-1,0 1,0 0,0 0,1 0,0 0,0 0,0 0,0 0,1 0,-1 0,1-1,0 1,0 0,1 0,-1-1,1 1,-1 0,1-1,0 0,1 1,-1-1,0 0,1 0,0 0,0-1,0 1,0-1,0 1,0-1,1 0,-1 0,2 0,4 1,1-1,0 0,-1 0,1-1,0 0,0-1,0 0,0 0,0-1,-1 0,1-1,0 0,-1-1,1 0,-1-1,0 1,2-3,-6 4,0-1,0 1,0-1,0-1,-1 1,0-1,1 1,-1-1,0-1,-1 1,1 0,-1-1,0 0,0 0,0 0,-1 0,0 0,0 0,0-1,0 1,-1-1,0 1,0-1,-1 0,0 1,1-1,-2 0,1 1,-1-1,0-2,0 2,-1 0,0 0,0 0,0 0,0 1,-1-1,0 1,0-1,-1 1,1 0,-1 0,0 0,-1 1,1 0,-1 0,0 0,0 0,0 0,0 1,-1 0,1 0,-1 1,0 0,0 0,0 0,0 0,0 1,0 0,0 0,0 1,-1 0,1 0,0 0,0 1,0 0,-1 0,1 1,0-1,0 1,1 1,-1-1,0 1,1 0,-1 0,1 0,0 1,-4 4,3-2,1 1,0 0,0 0,1 0,0 0,0 1,1 0,0 0,0 0,1 0,0 0,0 1,1-1,0 0,0 1,1 4,1-8,-1 0,0-1,1 1,0 0,0-1,0 1,1-1,0 1,0-1,0 0,0 0,0 0,1 0,0 0,0 0,0-1,0 1,0-1,1 0,0 0,0 0,-1-1,1 1,1-1,-1 0,0 0,1 0,-1-1,1 1,0-1,5 0,0-1,1 0,-1 0,1-1,-1 0,0-1,0 0,0-1,0 0,0 0,-1-1,1-1,-1 1,0-1,0-1,-1 0,1 0,-2-1,1 0,0 0,-1-1,25-24</inkml:trace>
  <inkml:trace contextRef="#ctx0" brushRef="#br0" timeOffset="2743.352">4598 620,'2'-23,"-2"0,-1 0,-2-1,0 1,-1 0,-1 0,-1 1,-1 0,-1 0,-1 0,0 1,-7-9,14 27,1-1,-1 1,0-1,0 1,0 0,-1 0,1 0,-1 0,1 0,-1 1,0-1,0 1,0 0,0 0,-1 0,1 0,0 0,-1 1,0 0,1-1,-1 1,0 1,1-1,-1 0,0 1,0 0,0 0,1 0,-1 0,0 1,0-1,1 1,-1 0,0 0,1 1,-1-1,1 1,-1-1,1 1,0 0,0 0,-2 2,-1 5,1 0,1 0,0 1,0-1,1 1,0 0,1 0,0 0,0 0,1 0,1 0,0 0,0 1,1-1,0 0,0 0,1 0,1 0,0 0,2 5,11 21,1-1,1-1,2 0,2-2,1 0,1-1,1-2,21 18,-20-18,0-2,2-1,1-1,1-2,16 10,-37-28,-1 0,1 0,0-1,0 0,0-1,0 0,1 0,-1-1,1 0,0-1,0 0,-1 0,1-1,0 0,0-1,0 0,-1-1,1 0,0 0,-1-1,0-1,0 1,7-5,-3 1,-1-2,1 0,-2 0,1-1,-1 0,-1-1,0 0,0-1,-1 0,-1-1,0 0,0 0,2-9,4-10,-1-1,-2-1,-2 0,0 0,-1-12,2-20,-2-1,-4 0,-2 0,-4 0,-2 0,-5-13,8 71,-1-7,-1 1,0-1,-1 0,0 1,-1 0,-5-8,10 23,0 1,1-1,-1 0,0 0,0 1,0-1,0 0,-1 1,1-1,0 0,0 0,0 1,0-1,0 0,0 1,0-1,0 0,-1 0,1 1,0-1,0 0,0 0,-1 1,1-1,0 0,0 0,0 0,-1 0,1 1,0-1,-1 0,1 0,0 0,0 0,-1 0,1 0,0 0,-1 0,1 0,0 0,0 0,-1 0,1 0,0 0,-1 0,1 0,0 0,0 0,-1 0,1 0,0 0,-1 0,1-1,0 1,0 0,0 177,3-139,1 33,4 93,8 0,21 80,6-106,-40-131,0 0,0-1,1 0,0 1,0-1,1-1,0 1,0-1,0 0,0 0,1 0,0-1,0 1,0-2,1 1,-1-1,1 0,3 1,-7-3,1 0,-1 0,1-1,-1 1,1-1,-1 0,1 0,-1 0,1-1,-1 1,1-1,-1 0,0 0,1 0,-1-1,0 1,0-1,1 1,-1-1,-1 0,1 0,0 0,0-1,-1 1,1-1,-1 0,0 1,0-1,0 0,0 0,0-1,3-6,0 1,-1-1,0 0,0-1,-1 1,-1-1,0 1,0-1,0-9,-4-47,-7 3</inkml:trace>
  <inkml:trace contextRef="#ctx0" brushRef="#br0" timeOffset="3002.207">5053 273,'18'-2,"23"1,23 1,21 3,15 3,11 5,-12 0</inkml:trace>
  <inkml:trace contextRef="#ctx0" brushRef="#br0" timeOffset="3224.219">5495 981,'-1'4,"0"1,1-1,-1 0,1 0,0 0,0 1,0-1,1 0,0 0,0 0,0 1,0-1,0 0,1-1,0 1,0 0,0 0,0-1,0 1,1-1,0 0,0 1,-1-1,2 0,-1-1,0 1,1-1,-1 1,1-1,0 0,-1 0,1-1,0 1,0-1,0 0,1 0,-1 0,0-1,0 1,7-2,-1 1,0-2,0 1,0-1,0-1,0 0,-1 0,1-1,-1 0,0-1,0 0,0 0,-1-1,0 0,0-1,0 0,-1 0,0 0,0-1,-1 0,0 0,0-1,-1 0,0 0,-1 0,0 0,0-1,-1 0,0 1,-1-1,1-7,-3 12,-1 0,1 0,-1 0,0 0,0 0,-1 0,1 0,-1 0,0 1,0-1,-1 1,1 0,-1-1,0 1,0 0,-1 1,1-1,-1 0,1 1,-1 0,0 0,-1 0,1 1,0-1,-1 1,0 0,1 0,-1 0,0 1,0 0,0 0,0 0,0 1,0-1,0 1,0 0,0 1,0-1,0 1,0 0,-1 0,-4 1,1 0,-1 1,1 0,-1 0,1 1,0 0,1 1,-1 0,1 0,0 1,0 0,0 0,1 1,-1 1,4-4,0 0,0 1,1-1,-1 1,1 0,0-1,1 1,-1 1,1-1,0 0,0 1,0-1,1 1,0-1,0 1,0 0,1-1,0 1,0 0,1-1,-1 1,1 0,0-1,1 1,-1 0,3 1,1 0,-1 0,1 0,0-1,0 1,1-1,0-1,0 1,1-1,-1 0,1 0,0-1,0 0,1 0,-1-1,1 0,0 0,8 2,42 12</inkml:trace>
  <inkml:trace contextRef="#ctx0" brushRef="#br0" timeOffset="4142.21">6109 1048,'-12'-20,"-10"-13,2-1,1-2,2 0,-4-15,19 49,1 0,0 0,0 0,1 0,-1 0,0 0,1 0,-1 0,1 0,0-1,0 1,-1 0,2 0,-1-1,0 1,0 0,1 0,-1 0,1 0,0-1,-1 1,1 0,0 0,0 0,0 1,1-1,-1 0,0 0,1 1,-1-1,1 0,0 1,-1-1,1 1,0 0,0 0,1-1,13-3,1 0,-1 0,1 2,0 0,1 1,-1 1,0 0,0 2,1 0,-1 0,0 2,0 0,5 3,-12-5,-1 1,0 0,0 0,0 1,0 0,0 1,-1 0,1 0,-1 1,0 0,-1 0,1 1,-1 0,0 0,0 1,-1 0,0 0,0 0,-1 1,0 0,0 0,-1 0,0 1,3 8,0 108,-8-95,1-28,0 0,0-1,-1 1,1 0,0-1,1 1,-1-1,0 1,0 0,1-1,-1 1,1-1,-1 1,1-1,0 1,0-1,-1 1,1-1,0 0,0 1,0-1,1 0,-1 0,0 0,0 0,1 0,-1 0,0 0,1 0,-1-1,1 1,-1 0,1-1,-1 1,1-1,0 0,-1 0,1 1,-1-1,1 0,0 0,-1 0,1-1,0 1,-1 0,1-1,19-3,0-2,-1-1,0 0,0-2,0 0,-1-1,0-1,-1 0,-1-2,5-4,111-93,-133 111,0-1,0 0,0 0,0 1,0-1,0 0,0 0,0 1,0-1,0 0,0 0,0 1,0-1,0 0,0 0,1 1,-1-1,0 0,0 0,0 0,0 1,0-1,1 0,-1 0,0 0,0 1,0-1,1 0,-1 0,0 0,0 0,0 0,1 1,-1-1,0 0,0 0,1 0,-1 0,0 0,0 0,1 0,-1 0,0 0,0 0,1 0,-1 0,0 0,0 0,1 0,-1 0,0 0,0-1,1 1,-1 0,0 0,0 0,1 0,-1 0,0-1,-10 33,7-23,-14 80,17-86,0 1,0 0,0-1,0 1,1-1,-1 1,1 0,0-1,0 0,1 1,-1-1,1 1,0-1,-1 0,1 0,1 0,-1 0,0-1,1 1,-1 0,1-1,0 0,2 2,1-1,1 0,-1 0,1 0,0-1,-1 0,1-1,0 0,0 0,0 0,0-1,1 0,-1 0,0 0,0-1,0-1,0 1,0-1,-1 0,3-1,8-4,0 0,-1-1,0 0,0-1,-1-1,14-12,-9 5,-2 0,0-2,-1 0,0-1,0-4,3 3,-20 21,1 0,-1 0,1 0,-1 0,1 0,-1 0,1 0,-1 0,0 0,1 1,-1-1,1 0,-1 0,1 1,-1-1,0 0,1 1,-1-1,1 0,-1 1,0-1,1 0,-1 1,0-1,0 1,1-1,-1 1,0-1,0 0,0 1,0-1,0 1,1-1,-1 1,0-1,0 1,0-1,0 1,0-1,0 1,-1-1,1 1,0-1,0 1,0-1,0 1,-1-1,1 1,0-1,0 1,0 7,-1 0,0-1,1 1,0 0,1-1,-1 1,2 0,-1-1,1 1,0-1,0 1,1-1,0 0,0 0,1 0,0 0,0-1,1 0,0 1,0-2,0 1,0 0,1-1,1 0,6 1,1-1,-1-1,1 0,0-1,0-1,0 0,0 0,0-2,0 0,0 0,1-1,-1-1,0-1,-1 0,1 0,12-6,-11 4,1-1,-1-1,0 0,-1-1,0-1,0 0,-1 0,0-2,-1 0,0 0,-1-1,0 0,0-1,-2 0,0-1,0 0,-1-1,-1 0,0 0,-1 0,-1-1,2-8,4-28,-2 0,-2-1,-2 0,-3 0,-2 0,-2-2,3 33,-1 0,-1 1,-1-1,-1 0,-1 1,0 0,-2 0,-1 0,0 1,-1 0,-2 0,0 1,-8-12,16 28,0 1,-1-1,1 1,-1 0,1-1,-1 1,0 1,1-1,-1 0,0 1,0-1,0 1,-1 0,1 0,0 0,0 0,-1 1,1-1,0 1,-1 0,1 0,0 0,-1 0,1 1,0 0,-1-1,1 1,0 0,0 0,0 1,0-1,0 1,0-1,0 1,0 0,1 0,-1 0,1 1,-1 0,-8 10,1 0,0 1,1 1,1-1,0 1,1 1,1-1,0 1,1 0,1 0,0 1,0 12,-2-6,1 1,1 0,1 0,1 0,2 0,0 0,1 0,2 0,0 0,2 0,1-1,0 1,2-1,0-1,2 0,0 0,2-1,0 0,2-1,0 0,1-1,1-1,14 14,-11-18,1-1,0 0,0-2,1 0,1-1,0-2,16 5,55 12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44.1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1136,'139'-273,"-108"217,-13 24,-4 4,2 0,1 1,0 1,21-22,-37 47,-1 0,1 0,-1 0,1 0,0 0,-1 0,1 0,0 1,0-1,0 0,-1 1,1-1,0 0,0 1,0-1,0 1,0 0,0-1,0 1,0 0,0-1,0 1,0 0,0 0,0 0,0 0,0 0,1 0,-1 0,0 0,0 1,0-1,0 0,0 1,0-1,0 0,0 1,0-1,0 1,-1 0,1-1,0 1,0 0,0-1,-1 1,1 0,0 0,-1 0,1 0,-1 0,1 0,-1 0,1 0,-1 0,0 0,1 0,-1 1,10 28,-1 2,-2-1,-1 1,1 20,1-1,10 110,-18-159,0 0,1-1,-1 1,0-1,0 1,0 0,0-1,-1 1,1-1,0 1,0 0,-1-1,1 1,-1-1,0 1,1-1,-1 1,0-1,0 0,0 1,0-1,0 0,0 0,0 0,-1 0,1 0,0 0,-1 0,1 0,0 0,-1 0,1-1,-1 1,1-1,-1 1,0-1,1 0,-1 1,1-1,-1 0,0 0,1 0,-1 0,-5-1,1 1,-1-1,0 0,1 0,-1-1,1 0,-1 0,1-1,0 0,0 0,-3-2,15-4,5 5</inkml:trace>
  <inkml:trace contextRef="#ctx0" brushRef="#br0" timeOffset="870.656">883 707,'-11'3,"0"-1,0 2,1-1,-1 1,1 1,0 0,0 0,1 1,-1 0,1 1,1 0,-1 0,1 1,1 0,-1 0,1 1,1 0,0 0,0 1,1 0,0 0,0 0,1 0,1 1,-1-1,2 1,0 0,0 0,1 0,0 0,1 1,1 9,0-16,0 0,0 0,1 0,0 0,0-1,0 1,0-1,1 1,0-1,0 0,0 0,0 0,0 0,1 0,0-1,0 0,0 1,0-2,1 1,-1 0,1-1,-1 0,1 0,0 0,0-1,0 1,0-1,0 0,0-1,0 1,0-1,0 0,0 0,1-1,-1 0,0 0,1 0,17-6,0-2,-1 0,0-1,-1-1,0-1,-1-1,0-1,-1 0,-1-2,0 0,-1-1,-1-1,11-15,-3 3,-1-2,-2 0,-1-1,-1-1,-2-1,-1 0,-2-1,-2-1,-1 0,-2-1,-1 0,-2 0,-2-1,-2 0,-1 0,-2 1,-1-1,-6-26,6 52,0 0,-1 1,0 0,-1-1,0 1,-1 1,0-1,-1 1,0 0,-1 0,0 0,6 9,-1 1,1-1,-1 0,1 1,-1 0,1-1,-1 1,0 0,0 0,1 0,-1 0,0 0,0 0,0 0,0 1,0-1,0 1,-1-1,1 1,0 0,0 0,0 0,0 0,0 0,0 1,0-1,0 1,-1-1,1 1,0 0,1 0,-1-1,0 1,0 1,0-1,0 0,1 0,-1 1,1-1,-1 1,1-1,-1 1,1 0,0-1,0 1,0 0,0 0,0 0,0 0,1 0,-1 0,0 1,-4 18,0 0,2 1,0 0,1 0,2 0,0 0,1 0,1 0,1-1,1 1,1-1,1 1,4 7,-9-23,144 501,-140-489,1 4,1 0,1 0,0 0,2-1,1 0,6 8,-17-28,1 0,-1 0,1 0,0 0,0 0,-1 0,1 0,0 0,0 0,0-1,0 1,0 0,0 0,0-1,0 1,1-1,-1 1,0-1,0 1,0-1,1 0,-1 0,0 1,0-1,1 0,-1 0,0 0,0-1,1 1,-1 0,0 0,0-1,1 1,-1 0,0-1,0 1,0-1,0 0,0 1,0-1,0 0,0 0,0 1,0-1,0 0,0-1,34-52,55-154,-69 180,-21 28,1-1,-1 1,1 0,-1-1,1 1,-1 0,1 0,-1-1,1 1,-1 0,1 0,0 0,-1 0,1-1,-1 1,1 0,-1 0,1 0,0 1,-1-1,1 0,-1 0,1 0,-1 0,1 0,0 1,-1-1,1 0,-1 0,1 1,-1-1,1 0,-1 1,0-1,1 1,-1-1,1 1,-1-1,0 0,1 1,-1-1,0 1,0 0,1-1,-1 1,0-1,0 1,0-1,0 1,0-1,0 1,0 0,0-1,0 1,17 79,-16-70,-1-1,2 1,-1 0,1-1,0 1,1-1,0 0,1 0,0 0,0 0,1 0,0-1,1 0,-1 0,1-1,1 1,0-1,1 1,1-5,0 0,-1-1,1 0,0 0,0-1,0 0,1 0,-1-1,0-1,0 1,0-1,0-1,0 0,0 0,0-1,-1 0,1 0,-1-1,0 0,0-1,0 1,0-2,4-3,0 1,0-1,0 0,-1-1,-1-1,1 1,-2-2,1 1,-2-1,1 0,-2-1,0 0,0-1,-1 1,-1-2,2-1,-2 28,-4 43,9 84,-9-133,0-1,1 0,-1 0,1 0,1-1,-1 1,1 0,-1-1,1 0,1 0,-1 1,1-2,-1 1,1 0,0-1,0 0,1 0,-1 0,0 0,1-1,0 1,0-1,0-1,0 1,21 4</inkml:trace>
  <inkml:trace contextRef="#ctx0" brushRef="#br0" timeOffset="1086.443">2033 413,'13'19,"14"7,3 0</inkml:trace>
  <inkml:trace contextRef="#ctx0" brushRef="#br0" timeOffset="2212.251">2406 735,'48'119,"-39"-92,0-1,2 1,1-2,1 0,12 16,-24-39,0 1,0-1,0 0,1 0,-1 0,1 0,0 0,-1 0,1 0,0 0,0 0,0-1,0 1,0-1,1 0,-1 1,0-1,1 0,-1 0,0-1,1 1,-1 0,1-1,-1 0,1 1,0-1,-1 0,1 0,-1-1,1 1,-1 0,1-1,-1 0,1 1,-1-1,1 0,-1 0,0 0,1-1,0 0,10-11,-1-1,-1 0,0 0,-1-1,0-1,-1 0,-1 0,-1-1,0 0,-1 0,0-2,7-17,-6 24,-3 17,-3 24,-1-27,11 106,-10-105,0 0,0 0,0 0,0 0,1 0,-1-1,1 1,0 0,0-1,-1 1,2-1,-1 0,0 1,0-1,1 0,-1 0,1-1,0 1,-1 0,1-1,0 0,0 1,0-1,0-1,0 1,0 0,0-1,1 1,-1-1,0 0,0 0,3 0,4-3,0 0,0 0,0-1,-1-1,1 1,-1-1,-1-1,1 0,-1 0,0 0,0-1,0 0,-1-1,0 0,-1 0,0-1,0 1,-1-1,0 0,0-1,-1 1,-1-1,1 0,-1 0,-1 0,1-5,3-63,-6 78,0 0,0 0,-1 1,1-1,0 0,0 0,-1 1,1-1,0 0,0 0,-1 0,1 0,0 1,0-1,-1 0,1 0,0 0,-1 0,1 0,0 0,-1 0,1 0,0 0,-1 0,1 0,0 0,-1 0,1 0,0 0,-1 0,1 0,0 0,-1 0,1-1,0 1,0 0,-1 0,1 0,0 0,0-1,-1 1,1 0,0 0,0-1,0 1,-1 0,1 0,0-1,0 1,0 0,0-1,-1 1,1 0,0 0,0-1,0 1,0 0,0-1,0 1,0 0,0-1,-12 28,9-20,1-1,1 1,-1-1,1 1,0 0,0 0,1-1,0 1,0 0,1 0,0 0,0-1,0 1,1 0,0-1,0 1,1-1,0 0,0 0,0 0,1 0,0-1,0 1,1-1,-1 0,1 0,0-1,0 1,1-1,-1 0,1 0,5 2,16 4,1-1,0-1,1-2,-1 0,1-2,0-1,0-2,1-1,-1-1,0-1,18-4,9-1,0-2,-1-3,-1-2,0-2,19-10,-18-4,-54 29,0 0,0 0,0 0,0 1,0-1,0 0,0-1,-1 1,1 0,0 0,-1 0,1 0,-1 0,1-1,-1 1,0 0,0-1,1 1,-1 0,0 0,0-1,0 1,0 0,0-1,-1 1,1 0,0 0,0-1,-1 1,1 0,-1 0,1-1,-1 1,0 0,0 0,1 0,-1 0,0 0,0 0,0 0,0 0,0 1,0-2,-7-4,1 0,-1 0,0 1,-1 0,1 0,-1 1,0 0,0 1,0 0,-1 0,1 1,-1 0,1 1,-1 0,0 0,1 1,-9 1,14 0,-1 1,1-1,0 1,-1 0,1 0,0 1,0-1,1 1,-1 0,0 0,1 0,0 0,0 0,0 1,0 0,0 0,1 0,-1 0,1 0,0 0,0 0,1 1,-1-1,1 3,0-4,0 0,0 0,0 1,1-1,0 0,-1 0,1 1,0-1,1 0,-1 0,1 1,-1-1,1 0,0 0,0 0,0 0,0 0,1 0,0 0,-1 0,1-1,0 1,0-1,0 1,0-1,1 1,-1-1,1 0,-1 0,1-1,0 1,0 0,0-1,2 1,5 0,0-1,0-1,0 1,0-2,0 1,-1-2,1 1,0-1,-1 0,1-1,-1 0,0-1,0 0,0-1,0 1,-1-2,1 1,-1-1,-1 0,1-1,-1 0,0 0,-1 0,3-5,14-5,-16 36,-8-1,0-15,0 1,0-1,0 1,1-1,-1 1,1 0,0-1,0 1,0 0,1-1,-1 1,1-1,0 1,0-1,0 1,0-1,1 1,0-1,-1 0,1 0,0 0,1 0,-1 0,0 0,1-1,-1 1,1-1,0 1,0-1,6 0,0-1,-1 0,1-1,0 1,0-2,0 1,0-1,-1-1,1 1,0-2,-1 1,1-1,-1 0,0-1,0 0,0 0,-1-1,1 0,-1 0,0 0,-1-1,1 0,1-3,5-8,0 0,-1-1,-1-1,-1 0,0 0,-1-1,-2 0,0 0,-1-1,-1 0,0 0,-2 0,-1-1,0-1,5-54,-4-1,-2 0,-4 1,-7-32,-5 36,10 74,-2 76,2 32,5-1,4 0,6-1,4 2,-13-96,1 0,0 1,1-1,1 0,0 0,1 0,0-1,1 0,0 0,1 0,0-1,1 1,0-2,1 1,0-2,1 1,0-1,0 0,1-1,0 0,0-1,1 0,6 2,-9-6,-1 0,1 0,0 0,0-1,0-1,0 1,1-2,-1 1,0-1,0-1,0 1,1-1,-1-1,0 0,0 0,-1-1,1 0,0-1,-1 0,0 0,0 0,0-1,0-1,-1 1,0-1,0 0,0-2,19-27</inkml:trace>
  <inkml:trace contextRef="#ctx0" brushRef="#br0" timeOffset="2411.864">4024 454,'16'0,"28"0,31 0,35 0,31-2,23-4,-17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49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15 266,'-6'-34,"1"0,3-1,0 1,4-28,-2 59,0 0,1 0,-1 1,1-1,0 0,0 0,0 1,0-1,1 0,-1 1,1-1,-1 1,1-1,0 1,0 0,0 0,0 0,0 0,0 0,1 1,-1-1,1 0,-1 1,1 0,0 0,-1 0,1 0,0 0,2 0,91-3,-71 5,408 36,-384-32,549 34,518-39,-383 26,-165-12,358-15,-777 13,52-2,-199-10,0 0,0 0,-1 0,1 1,0-1,0 1,0-1,0 1,0 0,0 0,-1 0,1 0,0 0,-1 0,1 0,-1 0,1 1,-1-1,0 1,1-1,-1 1,0-1,0 1,0 0,0 0,0-1,-1 1,1 0,0 0,-1 0,1 0,-1 0,0 0,0 0,0 0,0 0,0 0,0 2,-4 306,28 234,-27-329,-20 115,15-256,0-14,2 0,3 0,2 1,7 50,9 21,-10 21,-6-151,1 0,0 0,-1 0,0 0,1 0,-1 0,0-1,0 1,0 0,0 0,0-1,0 1,0 0,-1-1,1 1,-1-1,1 0,-1 1,0-1,1 0,-1 0,0 0,0 0,1 0,-1-1,0 1,0-1,0 1,0-1,0 1,0-1,-2 0,-72-3,62 1,-143-9,-80 7,40 2,-212-5,319 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54.5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63 466,'-5'-4,"0"0,0-1,1 1,-1-1,1 1,0-1,0-1,1 1,-1 0,1-1,0 0,1 0,-1 0,1 0,0 0,1 0,0-1,0 1,0 0,0-1,1 1,0-1,1 1,0 0,-1-1,2 1,-1-1,6-19,0-1,2 1,1 1,0-1,12-16,-15 27,-1 2,0 0,1 1,0 0,1 0,0 0,1 1,0 1,10-10,-17 19,0 1,0-1,0 1,0-1,0 1,0 0,0 0,0-1,0 2,0-1,0 0,0 0,0 1,0-1,0 1,0-1,-1 1,1 0,0 0,0 0,0 0,-1 0,1 0,-1 0,1 1,-1-1,1 1,-1-1,0 1,1-1,-1 1,0 0,0 0,0-1,-1 1,1 0,0 0,-1 0,1 2,1-1,110 205,-112-207,2 2,0 0,0 0,0 1,0-1,0 1,-1 0,0-1,0 1,0 0,0 0,0 0,-1 0,0 0,1 0,-2 0,1 0,0-1,-1 1,0 0,0 0,0 0,0 0,0-1,-1 1,0-1,0 1,0-1,0 1,-4-1,1-1,-1 0,0 1,0-2,0 1,0-1,0 0,-1 0,1 0,0-1,0 0,-1-1,1 1,0-1,0 0,0-1,0 1,0-1,0-1,0 1,0-1,1 0,-1 0,1 0,0-1,-5-4,10 8,-1-1,0 0,1 1,-1-1,1 0,-1 1,0-1,1 0,0 0,-1 0,1 1,-1-1,1 0,0 0,0 0,-1 0,1 0,0 0,0 0,0 0,0 1,0-1,0 0,0 0,0 0,1 0,-1 0,0 0,1 0,-1 0,0 1,1-1,-1 0,1 0,-1 1,1-1,-1 0,1 0,0 1,-1-1,1 1,0-1,0 0,-1 1,2-1,41-17,232-20,-257 35,5 0,1 0,-1-2,0-1,0-1,0-1,14-7,-35 13,1 1,0-1,0 1,-1-1,1 0,-1 0,0 0,1 0,-1 0,0-1,0 1,-1-1,1 1,0-1,-1 0,0 1,1-1,-1 0,0 0,0 0,-1 0,1 0,-1 0,1 0,-1 0,0-1,0 1,0 0,-1 0,1 0,-1 0,0 0,0 0,0 0,0 0,0 0,0 1,-1-1,0 0,1 1,-1-1,0 1,0 0,-1-1,1 0,-1-1,0 0,0 1,0 0,0 0,-1 0,1 0,-1 1,0-1,0 1,0 0,0 0,0 0,-1 1,1-1,0 1,-1 0,1 0,-1 1,1-1,-1 1,1 0,-1 0,1 1,-1-1,1 1,-1 0,1 0,0 1,0-1,-1 1,1 0,0 0,0 0,0 1,1-1,-1 1,1 0,-1 0,1 0,0 0,0 1,-1 2,-2 2,2 1,-1 0,1-1,0 2,1-1,0 0,1 1,0-1,0 1,1 0,0-1,0 1,1 0,1 0,0 0,0-1,1 1,0 0,1-1,0 0,0 1,1-1,0-1,1 1,0 0,0-1,1 0,0 0,0-1,1 0,0 0,0 0,8 5,4 0,0-1,1-1,0-1,1-1,0 0,0-2,0 0,1-2,0 0,0-1,0-2,0 0,23-2,29-5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53.5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1 295,'978'15,"-431"-3,-545-13,-24-1,-7-1,10 0</inkml:trace>
  <inkml:trace contextRef="#ctx0" brushRef="#br0" timeOffset="297.83">1203 1,'6'10,"0"0,1 0,0 0,0-1,1 0,0 0,0 0,1-2,0 1,1-1,0 0,0-1,5 3,256 136,-264-141,0-1,-1 1,1 0,-1 0,1 1,-1 0,0 0,-1 0,0 1,0 0,0 0,0 0,-1 1,0-1,0 1,-1 0,0 0,0 1,-1-1,1 0,-2 1,1 0,-1-1,0 1,-1 0,0 3,-5 4,-2-1,0 0,0 0,-2 0,1-1,-2 0,0-1,0 0,-1-1,0 0,-1 0,-1-2,1 1,-13 5,-119 87,141-98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0.4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162 38,'-7'0,"1"0,-1 1,0-1,1 1,-1 0,1 1,-1 0,1 0,0 0,0 1,-1 0,2 0,-1 0,0 1,1 0,0 0,0 0,0 1,0-1,1 1,-1 1,1-1,1 0,-1 1,1 0,0 0,0 0,1 0,-1 0,1 1,1-1,-1 1,1-1,1 1,-1 0,1-1,0 1,0 0,1-1,0 1,0 0,1-1,-1 0,1 1,2 3,0-5,0 0,1 0,-1 0,1 0,0-1,0 0,0 0,1-1,0 1,-1-1,1 0,0 0,0-1,1 0,-1 0,0-1,1 1,-1-1,3 0,8 0,1 0,0 0,-1-2,1 0,-1-1,12-3,-10 1,1-1,-1 0,-1-2,1 0,-1-1,0-1,-1-1,0 0,-1-1,0-1,0-1,-2 0,1-1,-2 0,0-1,0-1,-2 0,0 0,4-10,-13 22,0 0,0 0,0 0,0 0,-1 0,0-1,0 1,0 0,-1-1,1 1,-1-1,0 1,0-1,-1-4,-14 19,11 0,0 0,0 0,1 0,0 1,1 0,0-1,1 1,0 0,1 0,0 0,0-1,1 1,2 8,-2-15,0 0,1 0,-1 0,1 0,0-1,-1 1,2 0,-1-1,0 0,1 1,0-1,-1 0,1 0,1-1,-1 1,0 0,0-1,1 0,0 0,-1 0,1 0,0-1,0 1,0-1,0 0,0 0,0-1,0 1,0-1,0 0,1 0,1 0,10-1,0-1,0 0,0-1,0-1,0 0,-1-1,12-6,-8 3,0-1,0 0,-1-2,0 0,-1 0,-1-2,0 0,0-1,-1-1,-1 0,8-12,0-25,-22 51,0 1,-1-1,1 0,-1 1,1-1,0 1,-1-1,1 1,-1-1,0 1,1-1,-1 1,1-1,-1 1,0 0,1-1,-1 1,0 0,0-1,1 1,-1 0,0 0,1 0,-1 0,0 0,0 0,1 0,-1 0,0 0,0 0,1 0,-1 0,0 0,0 1,1-1,-1 0,0 1,1-1,-1 0,0 1,1-1,-1 1,1-1,-1 1,1-1,-1 1,1-1,-1 1,1 0,-1-1,1 1,0 0,-1-1,1 1,0 0,0 0,0-1,-1 1,-2 4,-1 1,1-1,0 0,1 1,-1-1,1 1,0 0,1-1,-1 1,1 0,0 0,1 0,-1 1,1-1,1 0,-1 0,1 0,0 0,0 0,0 0,1-1,0 1,0 0,1-1,0 1,0-1,0 0,0 0,1 0,0 0,0-1,0 1,1-1,-1 0,1 0,0-1,0 1,0-1,1 0,1 0,55 26,2-6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0.8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3 735,'-1'53,"0"-30,0 0,1 1,2-1,0 0,1 0,2 0,0 0,3 4,-6-22,-1-1,1 1,1 0,-1-1,1 1,0-1,0 0,0 0,0 0,1 0,0-1,-1 1,1-1,1 0,-1 0,0-1,1 1,-1-1,1 0,0 0,0 0,0-1,0 0,0 0,0 0,0 0,0-1,0 0,0 0,0 0,0-1,0 0,1 0,6-3,-1-1,-1-1,1 1,-1-2,0 1,0-2,-1 1,0-1,0 0,-1-1,0 0,0-1,-1 1,0-1,-1-1,0 1,-1-1,0 0,-1-1,0 1,-1-1,0 1,0-1,-2 0,1 0,-2 0,1 0,-2-7,0 2,-7 27,4 3,1 0,0 1,1-1,0 0,1 1,0-1,2 1,-1-1,1 1,1-1,1 1,0-1,0 0,1 0,1 0,0-1,1 0,0 0,1 0,8 9,8 3</inkml:trace>
  <inkml:trace contextRef="#ctx0" brushRef="#br0" timeOffset="1042.175">672 775,'4'29,"-1"0,2-1,0 1,2-1,10 26,-14-47,0-1,0 1,0-1,1 0,0 0,0 0,0 0,1-1,0 1,0-1,0 0,1-1,0 0,-1 1,2-2,-1 1,0-1,1 0,-1 0,1-1,0 0,2 1,-4-3,1 1,0-1,0 0,0 0,0 0,0-1,0 0,0 0,0-1,-1 1,1-1,0-1,-1 1,0-1,1 0,-1 0,0 0,-1-1,5-3,4-5,-1 1,0-2,-1 0,0 0,-1-1,2-5,28-52,-40 71,-1 1,1-1,0 0,0 0,-1 1,1-1,0 0,0 1,0-1,-1 0,1 1,0-1,0 0,0 1,0-1,0 1,0-1,0 0,0 1,0-1,0 0,0 1,0-1,0 0,0 1,0-1,0 1,0-1,0 0,1 1,-1-1,0 0,0 1,0-1,1 0,-1 0,0 1,0-1,1 0,-1 0,0 1,0-1,1 0,-1 0,0 0,1 1,-1-1,0 0,1 0,-1 0,1 0,-1 0,0 0,1 0,-1 0,0 0,1 0,-1 0,0 0,1 0,-1 0,1 0,-1 0,0 0,1 0,-1-1,0 1,1 0,-1 0,0 0,1 4,0 6,0 0,1 0,0 0,1 0,0-1,0 1,1-1,0 0,1 0,0 0,0-1,1 0,0 0,1 0,-1 0,2-1,-1-1,1 1,0-1,0 0,0-1,1 0,7 3,-6-5,1-1,0 0,-1 0,1-1,0-1,0 0,-1 0,1-1,0 0,-1-1,1-1,-1 1,1-2,-1 1,0-1,0-1,-1 0,1 0,-1-1,-1 0,1-1,-1 0,0 0,0 0,-1-1,0-1,0 1,-1-1,0 0,-1 0,0-1,0 0,-1 0,0 0,-1 0,0-2,2-6,-5 31,1 1,0 0,1 0,1-1,0 1,1-1,0 0,5 10,-7-19,0 0,0 0,0 0,0 0,1 0,0-1,0 1,0-1,0 0,0 0,1 0,-1 0,1-1,-1 1,1-1,0 0,0 0,0-1,1 1,-1-1,0 0,1 0,-1 0,0 0,1-1,-1 0,1 0,-1 0,1 0,-1-1,1 0,-1 0,0 0,0 0,1-1,-1 0,0 1,0-1,0-1,1-1,10-7,0 0,-1-1,-1-1,0-1,-1 1,0-2,-2 0,1 0,-2-1,0 0,-1-1,0 0,2-9,-10 26,0 0,0 1,0-1,0 0,0 0,0 1,0-1,0 0,1 0,-1 0,0 1,0-1,0 0,0 0,0 0,1 0,-1 1,0-1,0 0,1 0,-1 0,0 0,0 0,0 0,1 0,-1 1,0-1,0 0,1 0,-1 0,0 0,0 0,1 0,-1 0,0 0,0 0,1-1,-1 1,0 0,0 0,1 0,-1 0,0 0,0 0,0 0,1 0,-1-1,0 1,0 0,0 0,0 0,1-1,-1 1,0 0,0 0,6 35,-4-22,0-5,-1 1,2 0,-1-1,1 1,0-1,1 0,0 0,0 0,0 0,1-1,1 0,-1 0,1 0,0-1,1 0,-1 0,1 0,0-1,1 0,-1 0,1-1,0 0,3 1,13 1,-1 0,1-1,1-2,-1 0,1-2,-1-1,1 0,-1-2,0-1,1-1,-1-1,-1-1,1-1,-1-1,0-1,-1-1,0-1,-1-1,2-2,-5 1,0-1,-1 0,0-1,-1-1,-1 0,0-1,-2-1,0 0,-1-1,0-1,-2 0,0 0,-2 0,0-2,3-12,7-38,-3 0,-3-1,-3 0,-3-6,4-175,-10 251,1-2,-1-1,0 1,-1-1,1 1,-1-1,0 1,-1-1,1 1,-1 0,0 0,0 0,-1 0,-1-3,3 7,-1 1,1-1,0 0,-1 1,1-1,-1 1,1-1,0 1,-1-1,1 1,-1 0,1 0,-1 0,0 0,1 0,-1 0,1 0,-1 1,1-1,-1 0,1 1,0-1,-1 1,1 0,0-1,-1 1,1 0,0 0,-1 0,1 0,0 0,0 0,0 0,0 0,0 1,0 0,-14 15,1 1,0 1,2 0,0 1,1 0,1 1,1 0,-4 16,-2-4,2 1,1 0,2 1,2 0,1 1,1-1,2 1,2 1,1-1,2 0,1 0,6 29,-3-50,0 0,1 0,0-1,1 0,1 0,0-1,1 0,0 0,1-1,1 0,0-1,0 0,1 0,0-2,1 1,0-2,1 0,0 0,0-1,0-1,9 3,73 19,-5-10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55.7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108 690,'-2'13,"-1"12,0 8,0 6,2 2,0 2,0-5,1-3,0-7,0-5,0-6</inkml:trace>
  <inkml:trace contextRef="#ctx0" brushRef="#br0" timeOffset="395.671">1 382,'0'-8,"-1"0,1 0,0 0,1 0,0 0,0 0,1 0,0 0,0 0,1 0,0 1,0-1,1 1,2-3,0-5,6-11,7-16,-1-1,-3-1,7-30,-19 57,-12 29,3 9,1-1,0 2,2-1,1 0,0 1,1-1,2 0,0 1,1-1,1 1,2-1,0 0,0-1,2 1,1-1,0-1,2 1,0-1,1-1,5 6,17 17</inkml:trace>
  <inkml:trace contextRef="#ctx0" brushRef="#br0" timeOffset="1393.369">456 730,'19'14,"-1"2,0 0,-1 0,-1 2,0 0,-1 1,-2 0,0 1,-1 0,0 2,-2-1,6 20,2 5,-18-46,1 0,-1 1,1-1,-1 0,1 0,0 0,-1 0,1 0,-1 0,1 1,-1-1,1-1,-1 1,1 0,-1 0,1 0,0 0,-1 0,1 0,-1-1,1 1,-1 0,1 0,-1-1,0 1,1 0,-1-1,1 1,-1 0,0-1,1 1,-1-1,0 1,1-1,-1 1,0-1,1 1,-1-1,0 1,0-1,0 1,0-1,0 1,1-1,-1 1,0-1,75-197,-75 197,0 0,1 0,-1 0,0 0,0 0,1 0,-1 0,1-1,-1 1,1 0,-1 0,1 1,0-1,-1 0,1 0,0 0,0 0,0 1,0-1,0 0,0 1,0-1,0 0,0 1,0-1,0 1,0 0,0-1,0 1,0 0,0 0,0 0,1 0,-1 0,0 0,0 0,0 0,0 0,0 0,0 1,1-1,-1 0,0 1,0-1,0 1,0-1,0 1,0 0,0-1,-1 1,1 0,0 0,0-1,0 1,-1 0,1 0,0 0,0 1,38 84,-36-74,0 0,1-1,0 0,1 0,0 0,1 0,0-1,1 0,0 0,1 0,0-1,0 0,1-1,0 0,0 0,1-1,0 0,0-1,1 0,-1-1,5 2,-8-6,1 0,-1 0,1 0,-1-1,1-1,-1 1,1-1,-1 0,0-1,1 1,-1-2,0 1,0-1,0 0,-1 0,1-1,-1 0,0 0,1 0,-2-1,1 0,-1 0,4-5,3-4,0 0,-1-1,0-1,-2 0,1 0,-2-1,0 0,-2-1,1 0,7-38,-2-1,-3 0,-2-1,-2 0,-3 0,-3-9,1 14,-2 1,-3-1,-1 1,-3 0,-5-11,13 58,0 0,0 1,0-1,0 0,0 1,-1 0,0-1,0 1,0 0,-1 0,1 0,-1 0,0 0,0 1,-1-1,1 1,-1 0,1 0,-1 0,0 0,0 1,-1-1,1 4,1 0,-1 1,1-1,0 1,0 0,-1 0,1 0,1 0,-1 1,0-1,1 1,-1 0,1 0,0 0,-1 0,2 0,-1 0,0 0,1 0,-1 1,1-1,0 1,0-1,0 1,1 0,-1-1,1 4,-8 38,2 0,2 0,3 0,1 0,2 0,8 44,-7-43,3 0,2-1,1 0,3 0,2-1,1 0,3-2,1 0,21 34,-30-63,0 1,1-2,1 1,0-2,1 1,0-2,0 0,1 0,2 0,-10-7,0 1,0-1,0 0,1-1,-1 1,1-1,0-1,0 1,-1-1,1 0,0-1,0 1,0-1,0-1,0 1,0-1,0-1,0 1,-1-1,1 0,-1-1,7-2,37-45,-50 50,0 1,-1-1,1 0,0 1,1-1,-1 1,0-1,0 0,0 1,0-1,0 1,0-1,0 0,1 1,-1-1,0 0,0 1,1-1,-1 0,0 1,0-1,1 0,-1 1,0-1,1 0,-1 0,0 1,1-1,-1 0,0 0,1 0,-1 0,1 0,-1 1,0-1,1 0,-1 0,1 0,-1 0,1 0,-1 0,0 0,1 0,-1-1,1 1,-1 0,0 0,1 0,-1 0,0 0,1-1,-1 1,1 0,-1 0,0-1,0 1,1 0,-1 0,0-1,1 1,-1 0,0-1,4 10,-2-4,0 1,1-1,0 1,0-1,0 0,1 0,0-1,0 1,0-1,0 1,1-1,-1-1,1 1,0-1,1 0,-1 0,0 0,1-1,-1 1,1-1,0-1,0 1,0-1,0 0,0-1,0 1,0-1,0 0,0-1,0 1,0-1,0 0,0-1,0 0,-1 0,1 0,4-2,-1-1,0 0,-1 0,1-1,-1 0,0 0,0-1,-1 0,0-1,0 0,-1 0,0 0,2-5,-6 9,1 0,-1 0,0 0,0 0,-1 0,1-1,-1 1,0-1,0 1,0-1,-1 0,0 1,0-1,0 0,0 1,-1-1,0 1,0-1,0 0,0 1,-1 0,1-1,-1 1,0 0,-1 0,1 0,-1 0,0 0,0 1,-1-2,-3-1,-1 0,-1 0,1 0,-1 1,1 0,-2 1,1 0,0 1,-1-1,1 2,-1-1,0 2,0-1,0 1,0 1,0 0,0 0,0 1,0 0,0 1,0 0,0 0,1 1,-1 0,1 1,0 0,0 1,0 0,1 0,-1 1,1 0,1 0,-1 1,1 0,0 0,1 1,-1 0,2 0,-5 7,8-11,1 0,-1 1,1-1,0 0,0 1,0-1,1 1,-1-1,1 1,0-1,1 1,-1 0,1-1,0 1,8 22</inkml:trace>
  <inkml:trace contextRef="#ctx0" brushRef="#br0" timeOffset="2210.498">2461 877,'-37'-7,"-62"-2,95 9,0 1,1-1,-1 1,0 0,1 1,-1-1,1 0,-1 1,1 0,0 0,0 0,-1 0,2 0,-1 1,0-1,0 1,1 0,-1 0,1 0,0 0,0 0,0 0,0 1,0 1,0 2,1 0,0-1,0 1,0 0,1 0,0 0,1-1,-1 1,1 0,0 0,1-1,0 1,0-1,0 1,1-1,0 0,0 0,1 0,-1 0,1-1,1 1,-1-1,1 0,0-1,0 1,0-1,0 0,1 0,0 0,0-1,0 0,0 0,0 0,1-1,-1 0,1 0,3 0,7 3,0-1,0-1,0 0,1-1,-1 0,1-2,-1 0,1-1,-1-1,0-1,1 0,-1-1,0-1,-1 0,1-1,-1-1,-1-1,1 0,-1-1,-1-1,1 0,-2-1,1-1,-2 0,12-13,-20 20,1-1,-2 0,1 0,-1 0,1-1,-2 1,1-1,-1 0,0 1,0-1,-1 0,0 0,0 0,-1 0,0 0,0-6,0 12,-1 0,1 0,0 1,-1-1,1 0,-1 0,1 1,-1-1,1 0,-1 1,1-1,-1 0,0 1,1-1,-1 1,0-1,0 1,1-1,-1 1,0 0,0-1,0 1,0 0,1-1,-1 1,0 0,0 0,0 0,0 0,0 0,0 0,0 0,1 0,-1 1,0-1,0 0,0 0,0 1,0-1,1 0,-1 1,0-1,0 1,1-1,-1 1,0-1,1 1,-1 0,1-1,-1 1,0 0,1 0,-1-1,1 1,0 0,-1 0,1 0,0-1,-1 1,1 0,0 0,0 0,0 0,0 0,0 0,0-1,0 1,0 1,-3 3,0 0,1 1,-1-1,1 1,0-1,1 1,-1 0,1 0,0 0,1 0,-1 0,1 0,0 0,1 0,-1 0,1 0,1 0,-1-1,1 1,0 0,0-1,1 1,-1-1,1 0,0 1,1-1,-1-1,1 1,0-1,0 1,1-1,-1 0,1-1,0 1,0-1,0 0,0 0,1 0,-1-1,5 2,0-3,0 1,1-1,-1-1,0 0,0-1,1 0,-1 0,0-1,0 0,0-1,0 0,-1-1,1 0,-1 0,0-1,4-3,7-5,-1 0,0-2,-1 0,-1-1,0-1,9-13,-26 30,0-1,0 0,0 1,1-1,-1 0,0 1,1-1,-1 0,0 1,1-1,-1 1,1-1,-1 1,1-1,-1 1,1-1,-1 1,1-1,-1 1,1-1,0 1,-1 0,1 0,-1-1,1 1,0 0,-1 0,1 0,0 0,0-1,-1 1,1 0,0 0,-1 1,1-1,0 0,-1 0,1 0,0 0,0 0,-1 1,1-1,-1 0,1 1,0-1,-1 0,1 1,-1-1,1 1,-1-1,1 1,-1-1,1 1,-1 0,1-1,-1 1,0-1,1 1,-1 0,0-1,0 1,0 0,1-1,-1 1,0 0,0-1,0 1,2 9,0-1,1 0,0-1,1 1,0-1,0 1,1-1,0 0,0 0,1-1,0 0,0 0,1 0,0-1,0 0,0 0,1-1,0 0,0 0,4 1,5-1,1-1,-1 0,1-2,0 0,0 0,0-2,1 0,-1-2,0 0,-1 0,1-2,0 0,-1-1,0-1,0-1,0 0,-1-1,0-1,4-4,-12 9,0-2,-1 1,0-1,0 0,-1 0,1-1,-1 0,-1 0,1-1,-1 1,-1-1,1 0,-1-1,-1 1,1-1,-1 1,-1-1,0 0,0 0,-1 0,0 0,0-5,-5 55,3-26,4 85,-2-96,-1 0,1 0,1 0,-1 0,0 0,1 0,0 0,0-1,0 1,0-1,1 0,-1 1,1-1,0 0,0-1,0 1,0 0,1-1,-1 0,1 1,-1-1,3 0,12 4</inkml:trace>
  <inkml:trace contextRef="#ctx0" brushRef="#br0" timeOffset="2492.365">3771 355,'-16'-9,"-7"-3,0 5,4 11,9 11,12 12,5 2</inkml:trace>
  <inkml:trace contextRef="#ctx0" brushRef="#br0" timeOffset="2709.783">4025 1037,'15'-5,"0"-2,0 0,-1 0,0-1,0-1,-1 0,0-1,-1-1,0 0,-1 0,0-1,-1-1,0 0,4-8,-12 19,-1 0,1 0,-1 0,1-1,-1 1,0 0,0-1,0 1,-1 0,1-1,0 1,-1-1,0 0,1 1,-1-1,0 1,0-1,-1 1,1-1,0 1,-1-1,0 1,1-1,-1 1,0-1,0 1,0 0,-1 0,1-1,-1 1,1 0,-1 0,0 1,1-1,-1 0,0 0,0 1,0-1,0 1,-1 0,1-1,0 1,-1 0,1 1,-1-1,1 0,-2 0,-1 1,-1-1,1 1,-1 0,1 0,0 1,-1 0,1 0,0 0,-1 0,1 1,0 0,0 0,0 0,1 1,-1 0,0 0,1 0,0 0,0 1,0-1,0 1,0 0,1 0,0 1,-1 1,-2 2,1 0,0 1,0 0,1 0,1 0,-1 0,1 1,1-1,0 1,0 0,1 0,0 0,1 4,0-4,2-1,-1 0,1 0,0 0,1 0,0-1,1 1,0-1,0 0,0 0,1 0,1 0,-1-1,1 0,0 0,1-1,0 1,0-1,0-1,0 1,1-1,1-1,35 20</inkml:trace>
  <inkml:trace contextRef="#ctx0" brushRef="#br0" timeOffset="3255.518">4760 769,'-10'-2,"0"1,0 0,0 0,-1 1,1 0,0 0,0 1,0 1,0 0,0 0,0 1,0 0,1 1,-1 0,1 0,0 1,0 0,1 1,-1 0,1 0,1 1,-1 0,1 0,0 1,1 0,0 0,-4 6,9-10,-1-1,1 0,0 0,0 1,0-1,1 0,-1 1,1-1,0 1,0-1,0 0,0 1,0-1,1 1,0-1,0 0,0 1,0-1,0 0,0 0,1 0,0 0,0 0,0 0,0 0,0 0,0-1,1 1,-1-1,1 0,-1 0,1 0,0 0,0 0,0 0,0-1,0 1,120 39,-22-11,-98-29,0 0,-1 0,1 1,-1-1,0 0,1 1,-1 0,0-1,0 1,0 0,0 0,0 0,-1 1,1-1,0 0,-1 0,0 1,1-1,-1 1,0 0,-1-1,1 1,0 0,-1-1,1 1,-1 0,0 0,0-1,0 1,0 0,-1 0,1-1,-1 1,1 0,-1-1,0 1,0 0,0-1,-1 2,-7 11,-1-1,0-1,-1 0,-1 0,0-1,0 0,-1-1,-1-1,-5 4,20-14,-1 0,1 0,-1 0,1 0,-1 0,1 1,-1-1,1 0,-1 0,1 1,-1-1,0 0,1 1,-1-1,0 0,1 1,-1-1,0 0,1 1,-1-1,0 1,0-1,1 1,-1-1,0 1,0-1,0 1,0-1,0 1,0-1,0 1,0-1,0 1,0-1,0 1,0-1,0 1,0-1,0 1,0-1,0 1,-1-1,1 1,0-1,0 1,-1-1,1 0,0 1,10-1,1 0,0 1,0 0,0 0,-1 1,1 1,-1 0,1 0,-1 1,0 1,0-1,-1 2,0-1,5 5,-2-1,-1 1,-1 0,0 1,0 0,-1 1,0 0,-1 0,-1 1,0 0,-1 0,0 1,-1-1,0 1,-1 1,-1-1,0 0,-1 1,0 0,-1-1,-1 1,-1 0,0 5,-1-13,0 0,-1-1,0 1,0-1,0 0,-1 0,1 0,-1 0,-1 0,1-1,-1 0,0 0,0 0,-1-1,0 1,1-1,-1-1,0 1,-1-1,1 0,-1 0,1-1,-1 0,0 0,0-1,0 1,0-2,0 1,-3-1,-28 0</inkml:trace>
  <inkml:trace contextRef="#ctx0" brushRef="#br0" timeOffset="3766.75">5188 181,'-73'-113,"73"112,-1 1,1-1,0 0,0 1,-1-1,1 1,0-1,-1 1,1 0,-1-1,1 1,0-1,-1 1,1 0,-1-1,1 1,-1 0,1 0,-1-1,1 1,-1 0,0 0,1 0,-1 0,1-1,-1 1,0 0,1 0,-1 0,1 0,-1 1,1-1,-1 0,0 0,1 0,-1 0,1 0,-1 1,1-1,-1 0,1 1,-1-1,1 0,-1 1,1-1,-1 0,1 1,0-1,-1 1,1-1,0 1,-1-1,1 1,0-1,0 1,-1-1,1 1,0 0,0-1,0 1,0-1,0 1,0 0,0-1,0 1,-3 102,23 76,8-1,27 78,-51-238,-3-9,13 55,2 0,2-1,23 49,5-45,-44-66,0 1,0-1,-1 0,1 0,0 0,0 0,0 0,0 0,0 0,0 0,0-1,0 1,1-1,-1 0,0 0,0 1,0-2,1 1,-1 0,0 0,0-1,0 1,0-1,0 1,0-1,0 0,0 0,0 0,0 0,0 0,0 0,0-1,-1 1,1-1,0 1,9-13,0 0,0-1,-1 0,-1 0,-1-1,0 0,-1 0,-1-1,0 0,-1 0,-1-1,-1 1,0-7,3-31,-11 53,2 9,0-1,0 1,0-1,1 1,0 0,0 0,1 0,0 0,0 0,0 5,-1 4,-1 2,1 1,1-1,1 1,0-1,2 1,2 14,-3-27,1 1,0 0,0-1,0 0,1 1,0-1,0 0,1 0,0 0,0-1,0 0,0 1,1-1,0-1,0 1,0-1,1 0,0 0,5 3,1-2,-1 0,1-1,0 0,-1-1,2-1,-1 0,0 0,0-1,1-1,-1 0,0-1,1 0,-1-1,0 0,10-3,21-10</inkml:trace>
  <inkml:trace contextRef="#ctx0" brushRef="#br0" timeOffset="4064.429">5028 676,'-14'-2,"-6"-1,2 0,13 1,21 1,29-3,33-4,36-6,30-5,25-1,15 2,-23 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2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0 763,'19'-27,"-1"0,-2-1,-1-1,-1 0,-2-1,-1-1,-1 0,6-31,-2 9,-12 48,-2 2,0 0,1 1,-1-1,0 0,1 1,0-1,0 1,0-1,0 1,0-1,0 1,1-1,-1 1,1 0,-1 0,1 0,0 0,0 0,0 0,0 0,0 1,0-1,1 1,-1-1,0 1,1 0,-1 0,1 0,0 0,-1 1,1-1,66 36,-53-24,8 5,-1-3,0 2,0 1,-2 1,0 1,-1 0,0 2,-2 0,10 14,-9 18,-19-51,1 1,-1-1,0 0,0 1,0-1,0 0,0 0,-1 1,1-1,0 0,-1 1,1-1,0 0,-1 0,1 0,-1 0,0 1,1-1,-1 0,0 0,0 0,0 0,0 0,0-1,0 1,0 0,0 0,0 0,0-1,0 1,0-1,-1 1,1-1,0 1,0-1,-1 0,1 0,0 0,-1 1,-1-2,1 1,-1-1,0 1,1-1,-1 0,1 0,-1 0,1 0,0-1,-1 1,1 0,0-1,0 0,0 0,0 1,0-1,0 0,1-1,-1 1,1 0,-1 0,1-1,0 1,0 0,0-1,0 0,0 1,1-1,-1 1,1-1,-1 0,1 1,0-1,0 0,1 1,-1-1,0 0,1 1,-1-1,1 0,0 1,1-2,4-8,1 1,0-1,1 2,1-1,0 1,0 0,0 1,2 0,-1 0,1 1,0 1,0 0,1 0,0 1,0 1,1 0,6-1,-4-1,0 2,1 0,0 1,0 0,0 2,0 0,0 0,1 1,13 2,-26 0,-1-1,0 1,1 0,-1 0,0 0,0 1,1-1,-1 1,0-1,0 1,-1 0,1 0,0 1,-1-1,1 0,-1 1,0 0,0-1,0 1,0 0,0 0,-1 0,1 0,-1 0,1 3,13 91,-12-64,17 68,-19-97,1 0,-1 1,1-1,1 0,-1 0,0 0,1 0,0 0,0-1,0 1,0-1,0 0,1 0,0 0,-1 0,1-1,0 0,0 1,1-1,2 0,14 3</inkml:trace>
  <inkml:trace contextRef="#ctx0" brushRef="#br0" timeOffset="458.375">710 1,'32'25,"1"-2,1-1,1-1,24 8,-19-9,-2 2,0 1,21 18,-48-32,0 1,0 0,-1 1,0 0,-1 0,0 1,-1 1,-1-1,0 1,0 0,-1 1,4 13,33 183,-42-207,0 0,0 0,0-1,1 1,-1 0,1-1,0 1,-1-1,1 0,0 1,1-1,-1 0,0 0,0 0,1-1,0 1,-1-1,1 1,0-1,-1 0,1 0,0 0,0 0,0 0,0-1,0 0,0 1,0-1,0 0,0 0,0-1,0 1,0 0,0-1,1 0,5-2,0 0,0 0,0-1,0-1,0 1,-1-1,0-1,0 1,-1-1,5-5,-1 0,-1 0,0-1,0-1,-1 0,-1 0,0-1,-1 1,-1-2,0 1,0-1,-2 0,0 0,-1 0,0-1,0-15,-3 32,0-1,0 0,0 0,0 0,0 0,-1 0,1 0,0 1,0-1,0 0,0 0,0 0,-1 0,1 0,0 0,0 0,0 0,0 0,-1 0,1 0,0 0,0 0,0 0,0 0,-1 0,1 0,0 0,0 0,0 0,0 0,-1 0,1 0,0 0,0 0,0 0,0 0,0 0,-1-1,1 1,0 0,0 0,0 0,-8 20,4-10,1 0,1 1,0-1,0 1,1 0,1-1,0 1,0 0,1-1,0 1,0 0,2-1,-1 0,1 1,1-1,0 0,0-1,1 1,0-1,1 0,0 0,4 5,-1-6,1-1,-1 0,1 0,1-1,-1 0,1-1,0-1,4 2,37 11</inkml:trace>
  <inkml:trace contextRef="#ctx0" brushRef="#br0" timeOffset="1863.704">2327 362,'-15'-2,"1"1,-1 1,1 0,-1 1,1 1,0 0,-1 1,1 0,0 1,-12 6,19-8,1 2,-1-1,0 1,1 0,0 0,0 1,0 0,1 0,-1 0,1 0,0 1,1 0,0 0,0 1,0-1,0 1,1 0,0-1,1 2,-1-1,0 5,2-6,0 0,1 0,-1 0,1 1,0-1,1 0,-1 0,1 0,1 0,-1 0,1 0,0 0,0 0,1 0,-1-1,1 1,1-1,-1 0,1 0,0 0,0 0,0-1,1 1,-1-1,1 0,4 2,4 2,1 0,0 0,0-1,0-1,1-1,0 0,0 0,0-2,1 0,2 0,0-1,1-1,0-1,0-1,-1 0,1-2,0 0,-1-1,0-1,0 0,0-1,11-7,-19 9,0-1,0-1,0 0,0 0,-1-1,0 0,-1-1,1 0,-1 0,-1-1,0 0,0 0,-1 0,0-1,0 0,-1-1,-1 1,1-1,0-7,-1 5,-2 0,0 0,0-1,-1 1,-1 0,0-1,-1 1,-1 0,0-1,0 1,-1 0,-1 0,0 1,-1-1,0 1,-1 0,-1 0,-1-1,55 32,-8-9,0-1,1-2,29 1,39 7,-103-16,0 1,0 1,0-1,0 1,0 0,0 0,0 0,-1 1,1 0,0 0,-1 0,1 0,-1 1,0-1,0 1,0 0,0 1,0-1,-1 1,1-1,-1 1,0 0,0 0,-1 1,1-1,-1 1,0-1,0 1,1 3,-26 151,23-156,0 0,1 0,-1 0,1-1,0 1,0 0,0 0,0-1,0 1,1 0,-1-1,1 0,0 1,0-1,0 0,0 0,0 0,0 0,0 0,1 0,-1-1,1 1,-1-1,1 0,0 0,-1 0,1 0,0 0,84 11,-65-14,0 0,0-2,0 0,0-2,0 0,-1-1,0-1,-1-2,9-4,-28 13,-1 0,1 1,0-1,-1 0,1 1,0-1,0 1,-1-1,1 1,0-1,0 1,0 0,0-1,0 1,0 0,0 0,0-1,0 1,0 0,0 0,-1 0,1 0,0 1,0-1,0 0,0 0,0 0,0 1,0-1,0 1,0-1,0 0,-1 1,1-1,0 1,0 0,-1-1,1 1,0 0,-1-1,1 1,-1 0,1 0,-1 0,1-1,-1 1,1 0,-1 0,0 0,1 0,-1 0,0 0,0 0,0 0,1 11,-1-9,0 0,0 0,0-1,0 1,0 0,1 0,-1 0,1 0,0-1,0 1,0 0,0 0,0-1,1 1,-1-1,1 1,0-1,0 0,0 0,0 0,0 0,0 0,0 0,1 0,1 1,0-1,0 0,0 0,0 0,1 0,-1-1,1 0,-1 0,1 0,-1 0,1-1,0 0,-1 1,1-2,-1 1,1-1,0 1,-1-1,1 0,-1-1,0 1,1-1,-1 0,0 0,0 0,0-1,0 1,0-1,-1 0,1 0,-1-1,0 1,3-4,-4 1,0-1,-1 1,1-1,-1 1,-1-1,1 1,-1-1,0 0,-1 1,0-1,0 1,0-1,-1 1,0-1,0 1,0 0,-1 0,0 0,0 0,-1 0,1 1,-3-3,-2-2,0 1,0-1,-1 2,0-1,0 2,-1-1,0 1,0 1,-1-1,0 2,-9-4,-39-8,53 13,27 5,-13-1,383-5,-387 4,-1 1,1-1,0 1,0 0,0 0,-1 1,1-1,0 1,0-1,-1 1,1 0,0 1,-1-1,1 1,-1-1,0 1,1 0,-1 1,0-1,0 0,0 1,-1-1,1 1,-1 0,1 0,-1 0,0 0,0 1,0-1,-1 1,1-1,-1 1,0-1,1 3,-21 121,19-126,1 0,-1-1,0 1,0 0,1 0,-1 0,1 0,-1-1,0 1,1 0,0 0,-1-1,1 1,-1 0,1-1,0 1,-1 0,1-1,0 1,0-1,0 1,-1-1,1 0,0 1,0-1,0 0,0 0,0 1,0-1,-1 0,1 0,0 0,0 0,0 0,0 0,0 0,0-1,0 1,0 0,-1 0,1-1,0 1,0-1,0 1,0-1,39-19,-23 7,0-2,-1 1,-1-2,-1 0,0-1,-1 0,-1-1,0 0,0-5,30-42,-42 65,0-1,0 1,0-1,1 1,-1 0,0-1,0 1,0-1,0 1,0 0,0-1,0 1,1-1,-1 1,0 0,0-1,1 1,-1 0,0 0,0-1,1 1,-1 0,0-1,1 1,-1 0,0 0,1 0,-1-1,1 1,-1 0,0 0,1 0,-1 0,1 0,-1 0,0 0,1 0,-1 0,1 0,-1 0,0 0,1 0,-1 0,1 0,-1 0,0 0,1 1,-1-1,0 0,1 0,-1 0,0 1,1-1,-1 0,0 0,1 1,-1-1,0 0,0 1,1-1,4 27,-5-25,-1 7,1 0,1 0,0 0,0-1,1 1,0 0,0-1,1 1,0-1,0 0,1 0,0 0,1 0,0-1,0 0,0 0,1 0,0-1,0 1,7 3,5-2,0-1,1-1,0 0,0-2,1 0,-1-1,1-1,0-1,0-1,10-1,-29 1,34 1,0-2,0-1,0-2,-1-1,1-1,-1-3,19-7,-13-9,-40 24,0 0,-1-1,1 1,-1 0,0 0,1 0,-1 0,0 0,1 0,-1 0,0 0,0 0,0 0,0 0,0 1,0-1,0 0,0 1,0-1,0 1,-1-1,1 1,0-1,0 1,0 0,-1-1,1 1,0 0,0 0,-1 0,1 0,0 0,0 1,-1-1,1 0,-1 1,2-1,-15-1</inkml:trace>
  <inkml:trace contextRef="#ctx0" brushRef="#br0" timeOffset="2572.978">3463 428,'-9'9,"-3"10,1 9,1 4,8 0,4-4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9.9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3828 670,'17'-8,"0"2,1 0,0 1,0 1,0 1,0 0,1 2,-1 0,1 0,-1 2,1 1,-1 0,0 1,0 1,0 1,0 0,-1 1,1 1,-2 1,1 0,-1 1,0 1,-1 1,0 0,6 7,-16-14,0 0,-1 1,1 0,-1 0,0 0,0 0,0 1,-1-1,0 1,0 0,0 0,-1 0,0 1,0-1,0 0,-1 1,0-1,-1 1,1-1,-1 1,0 0,-1-1,0 1,0-1,0 1,-1 2,-9 12,0 0,-1-1,-1-1,0 1,-2-2,0 0,-2-1,1-1,-7 4,7-4,-10 8,10-9,0 0,1 1,0 0,1 2,1-1,1 2,-2 5,13-23,0 0,0 0,1 0,-1 0,1 1,-1-1,1 0,0 0,-1 0,1 1,0-1,0 0,0 0,0 1,0-1,0 0,0 1,0-1,1 0,-1 0,0 0,1 1,-1-1,1 0,-1 0,1 0,0 0,-1 0,1 0,0 0,0 0,0 0,0 0,0 0,0 0,0-1,0 1,0 0,0-1,0 1,0-1,1 1,-1-1,0 1,62 5,-8-12,-1-1,1-3,-2-3,9-4,4-1,-42 12,104-27,2 5,118-9,-192 37,-47 3</inkml:trace>
  <inkml:trace contextRef="#ctx0" brushRef="#br0" timeOffset="-2444.692">352 1,'-10'0,"1"1,0 1,0-1,0 2,0-1,0 1,1 1,-1-1,1 1,0 1,0 0,0 0,1 0,0 1,0 0,0 1,1-1,-3 4,-6 9,0 0,1 1,1 1,1 0,0 1,-1 8,-10 35,3 1,3 0,3 1,3 1,2 0,4 0,3 0,4 33,-1-39,3 0,3 0,3-1,12 44,-13-73,1-1,1-1,2 0,1-1,1 0,2-1,0-1,2-1,19 21,14 6</inkml:trace>
  <inkml:trace contextRef="#ctx0" brushRef="#br0" timeOffset="-1947.707">473 522,'80'6,"1"-4,-1-3,19-5,117-2,-145 17,-69-9,0 1,0 0,0-1,0 1,0 0,0 0,0 0,0 0,0 1,-1-1,1 0,0 1,-1-1,1 1,-1-1,0 1,1 0,-1 0,0 0,0 0,0 0,0 0,-1 0,1 0,0 0,-1 0,0 0,1 0,-1 0,0 2,-32 102,20-50,2 0,2 0,3 1,3 0,4 49,-4 68,-1-137</inkml:trace>
  <inkml:trace contextRef="#ctx0" brushRef="#br0" timeOffset="-1689.736">579 1003,'18'0,"22"-2,23-6,21-5,16-8,12-7,3-3,-19 3</inkml:trace>
  <inkml:trace contextRef="#ctx0" brushRef="#br0" timeOffset="-1308.854">1582 562,'1'101,"-6"0,-7 29,-21 96,32-223,1 0,-1-1,0 1,1 0,-1 0,1 0,0 0,0 0,0 0,0 0,1 0,-1 0,1 0,0 0,-1 0,1 0,1 0,-1-1,0 1,1 0,-1-1,1 1,0-1,0 0,0 1,0-1,0 0,1 0,-1-1,0 1,1 0,0-1,-1 1,3 0,6-3,-1 0,1-1,-1 0,0 0,0-1,0 0,0-1,0 0,-1-1,0 0,0-1,0 0,0 0,1-2,13-9,0-2,-1 0,-1-1,-1-2,-1 0,-1-1,0-2,9-8,-23 38,-15 108,4-80,2 0,1 0,2 1,1-1,1 1,3-1,0 0,2 0,1 0,2 0,2-1,0 0,2-1,9 16,11 2</inkml:trace>
  <inkml:trace contextRef="#ctx0" brushRef="#br0" timeOffset="-994.31">2478 990,'-29'-387,"31"976,11-485,-5-73</inkml:trace>
  <inkml:trace contextRef="#ctx0" brushRef="#br0" timeOffset="-448.171">3373 829,'-16'-21,"0"0,-2 2,0 0,-1 0,-1 2,0 0,-2 2,0 0,0 2,-1 0,-1 1,-20-6,40 16,-1 1,1 0,-1 0,1 0,-1 0,0 1,0 0,1 0,-1 0,0 0,1 1,-1 0,0 0,1 0,-1 0,1 1,-1 0,1 0,0 0,0 0,0 1,0-1,0 1,1 0,-1 0,1 1,-3 2,-1 5,1 0,0 0,1 1,0 0,1 0,1 0,-1 0,2 1,0-1,0 1,1-1,1 1,0 0,1 0,0-1,1 1,0-1,1 1,0-1,1 0,2 2,-4-9,1 0,0 0,0-1,1 1,0-1,-1 1,1-1,1-1,-1 1,0 0,1-1,0 0,0 0,0 0,0-1,0 0,1 0,-1 0,1 0,-1-1,1 0,-1 0,1-1,0 1,0-1,-1-1,1 1,0-1,-1 0,1 0,-1 0,1-1,-1 0,3-1,12-8,-1 0,0-1,-1-1,0 0,-1-2,-1 0,0-1,-1 0,-1-1,0-1,-2-1,3-3,-11 16,-4 5,0 0,0 1,0-1,0 0,1 1,-1-1,0 0,0 1,1-1,-1 1,0-1,1 0,-1 1,0-1,1 1,-1-1,1 1,-1-1,1 1,-1 0,1-1,-1 1,1-1,0 1,-1 0,1 0,0-1,-1 1,1 0,0 0,-1 0,1 0,0-1,-1 1,1 0,0 0,-1 0,1 1,0-1,-1 0,1 0,0 0,-1 0,1 1,-1-1,1 0,0 1,-1-1,1 0,-1 1,1-1,-1 1,1-1,-1 1,1-1,-1 1,1-1,-1 1,0-1,1 1,-1 0,0-1,0 1,1 0,-1 0,40 178,-33-138,-1-1,-2 1,-2 0,-3 24,1-53,-1 0,-1 0,0 1,0-1,-2 0,1-1,-1 1,-1-1,0 0,-1 0,0 0,0 0,-1-1,-1 0,0-1,0 0,-4 3,8-9,1 1,-1-1,0 0,0 0,0-1,-1 1,1-1,-1 0,1 0,-1 0,0-1,0 0,0 0,0 0,0 0,-1-1,4 0,1-1,0 1,0-1,0 1,0-1,0 0,0 1,0-1,0 0,0 0,0 0,0 0,0 0,1 0,-1 0,0 0,1 0,-1 0,0 0,1 0,0 0,-1-1,1 1,0 0,-1 0,1 0,0-1,0 1,0 0,0 0,0-1,0 1,1 0,-1 0,0-1,1 1,-1 0,1 0,-1 0,1 0,-1 0,1-1,0 1,9-22</inkml:trace>
  <inkml:trace contextRef="#ctx0" brushRef="#br0" timeOffset="633.41">2398 589,'-7'11,"-7"11,-3 13,-3 9,-3 9,0 7,4-7</inkml:trace>
  <inkml:trace contextRef="#ctx0" brushRef="#br0" timeOffset="919.742">2224 1378,'16'0,"14"0,14 0,10-2,7-1,3 0,-2 1,-8 0,-13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12.0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57,'0'-14,"0"-6,2 2,8 13,11 22,13 25,15 26,15 25,7 21,4 16,-2 12,-14 5,-23 9,-39 9,-59 12,-19-23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14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1,'-2'0,"-1"2,0 3,3 6,8 2,12 2,13 1,18-1,19 0,14-3,15-3,5-3,-1-1,-4-1,-12 1,-21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3.6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265 191,'-5'-10,"-1"-1,0 1,0 1,-1 0,-1 0,1 0,-2 1,1 0,-9-6,14 11,0 1,-1 0,1 0,-1 0,0 0,0 1,1-1,-1 1,0 0,0 0,0 1,-1-1,1 1,0 0,0 0,0 0,0 1,0-1,0 1,0 0,0 0,0 0,0 1,0-1,1 1,-1 0,0 0,1 0,-1 1,-2 2,0 1,0-1,1 1,0 0,0 0,0 1,1 0,0-1,0 1,1 1,-1-1,2 0,-1 1,1-1,0 1,0 7,1-11,0 0,1 0,0 0,0 0,0-1,0 1,0 0,1 0,0 0,0 0,0 0,0-1,0 1,1 0,0-1,-1 0,1 1,1-1,-1 0,0 0,1 0,0 0,-1 0,1-1,0 1,1-1,-1 0,0 0,1 0,-1 0,1 0,-1-1,1 0,2 1,2-1,1 0,0-1,-1 0,1-1,0 0,-1 0,1-1,-1 0,0 0,1-1,-1 0,0-1,0 0,-1 0,1 0,-1-1,0 0,0-1,-1 1,0-1,0-1,0 1,-1-1,1 0,-1-2,-4 9,-1-1,0 0,0 0,0 1,0-1,0 0,0 0,1 0,-1 0,0 1,1-1,-1 0,0 0,1 1,-1-1,1 0,-1 1,1-1,0 0,-1 1,1-1,0 1,-1-1,1 1,0-1,-1 1,1 0,0-1,0 1,0 0,-1 0,1-1,0 1,0 0,0 0,0 0,-1 0,1 0,0 0,0 0,0 0,0 0,-1 1,1-1,0 0,0 1,0-1,-1 0,1 1,0-1,0 1,-1-1,1 1,-1-1,1 1,0-1,-1 1,1 0,-1-1,1 1,-1 0,1 0,-1-1,0 1,1 0,-1 0,15 34,-11-24,0 0,1 1,0-2,1 1,0 0,0-1,1 0,1-1,0 0,0 0,1 0,0-1,9 6,-16-13,1 0,-1 1,1-1,0 0,0-1,-1 1,1-1,0 1,0-1,0 0,0 0,-1 0,1 0,0 0,0-1,0 1,0-1,-1 0,1 0,0 0,-1 0,1-1,-1 1,1 0,-1-1,0 0,1 0,-1 0,1-1,47-71,-5-93,-28 84,-17 80,0 1,1-1,-1 0,0 0,1 1,0-1,-1 0,1 1,0-1,0 1,1-1,-1 1,1-1,-1 1,1 0,-1 0,1 0,0 0,0 0,0 0,1 0,-1 1,0-1,0 1,1 0,-1-1,1 1,0 0,-1 0,1 1,-1-1,1 1,1-1,8 6,-1 0,1 0,-1 1,0 1,0 0,-1 0,0 1,0 1,-1-1,0 2,0-1,-1 1,0 0,-1 1,0 0,-1 0,0 1,-1-1,0 2,62 163,-66-173,0-1,0 1,0-1,1 1,-1-1,1 0,-1 0,1 0,0 0,-1 0,1 0,0 0,1 0,-1-1,0 1,0-1,1 0,-1 0,1 0,-1 0,1 0,-1 0,1 0,0-1,-1 0,1 1,0-1,-1 0,1 0,0 0,-1-1,1 1,0-1,1 0,12-1,1-2,-1 0,1-1,-1 0,-1-1,1-1,-1-1,0 0,-1-1,0 0,11-10,-16 12,-1 0,-1 0,1-1,-1 0,-1 0,0-1,0 1,0-1,-1-1,-1 1,1-1,-1 0,-1 0,0 0,-1 0,0-1,0 1,-1 0,0-6,-1 13,1 0,-1 1,0-1,0 1,-1-1,1 0,0 1,-1-1,1 1,-1-1,0 1,0-1,0 1,0 0,-1-1,1 1,-1 0,1 0,-1 0,0 0,1 0,-1 0,0 1,0-1,-1 1,1-1,0 1,0 0,-1 0,1 0,-1 0,1 0,-1 0,1 1,-1-1,1 1,-1 0,1-1,-1 1,0 0,1 1,-1-1,1 0,-1 1,0 0,1-1,0 1,-3 1,0 3,-1 1,1-1,1 1,-1 0,1 0,0 0,0 1,1-1,0 1,0 0,0 0,1 0,0 0,0 1,1-1,0 0,1 1,-1-1,1 1,1-1,-1 1,1-1,1 0,-1 1,1-1,1 0,0 2,1-1,0 0,1 0,-1 0,2-1,-1 0,1 0,0 0,0-1,1 0,0 0,0 0,1-1,-1 0,1 0,0-1,0 0,8 2,14 5,0-2,2 0,-1-2,18 1,44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51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1,'6'258,"27"159,-2-129,-7 189,-25 270,1-743,0-1,0 1,1 0,-1-1,1 1,0 0,0-1,1 1,-1-1,1 0,-1 1,1-1,0 0,0 0,1 0,-1 0,0 0,1-1,0 1,0-1,0 0,0 0,0 0,0 0,0 0,1 0,-1-1,2 1,107 19,-99-20,193 11,118-13,-310 1,664-44,-254 6,290-12,170 20,-763 23,1 5,119 14,72 9,-294-19,0 2,0 0,-1 1,0 1,0 1,0 0,10 7,-21-6,-13-6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31.1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1 553,'12'5,"0"0,0 1,0 0,-1 0,0 1,0 1,-1 0,0 0,0 1,-1 0,0 1,-1 0,5 8,9 15,-2 2,-1 0,11 30,-30-64,0 1,0 0,1-1,-1 1,1 0,-1-1,1 1,0-1,-1 1,1-1,0 1,0-1,0 0,0 1,0-1,1 0,-1 0,0 0,1 0,-1 0,0 0,1 0,-1 0,1-1,0 1,-1 0,1-1,-1 1,1-1,0 0,-1 0,1 1,0-1,0 0,-1-1,1 1,0 0,-1 0,1-1,0 1,-1-1,13-8,0 0,0-1,-1-1,-1 0,0-1,0-1,-1 1,-1-2,9-13,53-78,-71 105,0 0,0 0,-1 0,1 0,0-1,0 1,-1 0,1 0,0 0,0 1,0-1,-1 0,1 0,0 0,0 0,-1 1,1-1,0 0,0 1,-1-1,1 1,-1-1,1 1,0-1,-1 1,1-1,-1 1,1-1,-1 1,1 0,-1-1,1 1,-1 0,0-1,0 1,1 0,-1 0,0-1,0 1,0 0,1 0,-1 0,0 0,2 4,3 6,1-1,0 0,0 0,1 0,0-1,1 0,0 0,1 0,0-2,0 1,0-1,1 0,0-1,0 0,1-1,0 0,0 0,10 2,-7-4,-1 0,0-1,1-1,-1 0,1-1,-1 0,1-1,-1 0,1-1,-1-1,5-1,-12 2,-1 0,1 0,0 0,-1-1,0 1,1-1,-1-1,0 1,-1-1,1 0,-1 0,1 0,-1 0,0-1,-1 0,1 1,-1-2,0 1,0 0,-1-1,1 1,-1-1,0 1,-1-1,0 0,1-3,-2 3,1 1,-1-1,-1 0,1 0,-1 1,0-1,0 0,-1 1,1-1,-1 1,0-1,-1 1,0 0,1 0,-1 0,-1 0,1 1,-1-1,0 1,0 0,0 0,-1 0,1 1,-1-1,-2 0,6 3,-1 1,1-1,-1 1,1-1,-1 1,1 0,-1-1,0 1,1 0,-1 0,1 0,-1 0,0 0,1 1,-1-1,1 0,-1 1,1-1,-1 1,1-1,-1 1,1 0,-1 0,1 0,0 0,0 0,-1 0,1 0,0 0,0 0,0 0,0 1,0-1,0 0,1 1,-1-1,0 1,1-1,-1 1,0 0,-10 66,12-60,0 0,0 0,1 0,0 0,1 0,0 0,0-1,0 1,1-1,0 0,1 0,0 0,0-1,0 0,0 0,1 0,0 0,1-1,-1 0,1 0,0-1,6 3,5 2,0-1,0-1,1-1,-1-1,2 0,-1-1,0-1,20 0,24-1</inkml:trace>
  <inkml:trace contextRef="#ctx0" brushRef="#br0" timeOffset="706.949">1592 633,'-15'-6,"-2"1,1 0,0 2,-1 0,0 0,0 2,0 0,-16 1,26 0,0 1,0 0,0 0,0 1,1 0,-1 0,0 1,1 0,-1 0,1 0,0 1,0 0,0 0,1 0,-1 1,1 0,0 0,0 0,1 1,0 0,0-1,-1 3,2-4,1 0,-1 0,1 0,0 0,0 0,0 1,0-1,1 1,0-1,0 1,0-1,1 1,-1 0,1 0,0-1,1 1,-1 0,1-1,0 1,0 0,0-1,1 1,-1-1,1 0,0 1,0-1,1 0,-1 0,1-1,0 1,0 0,0-1,1 0,3 3,3-2,0-1,1-1,-1 1,1-2,0 0,0 0,-1 0,1-2,0 1,0-2,-1 1,1-1,-1-1,1 0,-1 0,0-1,0 0,-1-1,1 0,-1-1,7-5,-3 3,0 0,0-1,-1-1,-1 0,1-1,-2 0,1 0,-2-1,1-1,-2 0,0 0,0 0,-1-1,-1 0,0-1,-1 1,-1-1,1-4,2-29,-1 1,-3-1,-1 0,-3 0,-2 0,-2 0,-2 1,-7-23,13 64,0 0,0 1,0-1,0 1,-1-1,0 1,0 0,0 0,-1 0,1 0,-1 0,0 1,-3-4,5 8,0-1,-1 1,1 0,0 0,0-1,0 1,0 0,-1 0,1 0,0 0,0 1,0-1,-1 0,1 0,0 1,0-1,0 1,0-1,0 1,0-1,0 1,0 0,0-1,0 1,0 0,0 0,0 0,1 0,-1 0,0 0,1 0,-1 0,0 0,1 0,-1 0,1 0,0 0,-1 0,1 1,0-1,-13 30,2 0,1 1,2 0,1 1,1 0,2 0,0 26,0-11,2 0,1 0,7 43,-4-74,0 0,2 0,0-1,0 0,2 0,0 0,1 0,0-1,1 0,1 0,1-1,8 10,-13-18,1 1,-1-1,2 0,-1-1,1 1,0-1,0 0,0-1,0 0,1 0,0-1,0 0,0 0,0 0,0-1,1-1,-1 1,1-1,-1-1,1 0,-1 0,1 0,-1-1,1-1,-1 1,0-1,0-1,0 1,0-2,0 1,0-1,-1 0,1 0,-1-1,0-1,24-27,-29 33,-1 0,0 0,0 0,1 0,-1 0,0 0,0 0,1 1,-1-1,0 1,0-1,0 1,0-1,0 1,0-1,1 1,-1 0,-1 0,1 0,0 0,0-1,0 1,0 0,-1 0,1 1,0-1,-1 0,1 0,-1 0,1 0,-1 0,0 1,1-1,-1 0,0 0,5 8,1-1,0-1,0 0,1 0,0-1,0 0,0 0,1 0,0-1,8 4,-13-7,0-1,0 1,0-1,0 0,0 0,0 0,0 0,0-1,1 1,-1-1,0 0,0 0,1 0,-1 0,0 0,0-1,1 1,-1-1,0 0,0 0,0 0,0-1,0 1,0-1,0 0,0 1,-1-1,1 0,1-3,0 0,-1-1,-1 0,1 0,-1 0,0-1,-1 1,1 0,-1-1,-1 1,1 0,-1-1,0 1,0-1,-1 1,0-1,0 1,0 0,-1-1,0 1,-1 0,1 0,-1 0,0 1,0-1,-1 1,0-1,0 1,0 0,0 1,-1-1,-4-3,4 4,1 0,-1 1,0-1,0 1,0 0,0 1,-1-1,1 1,-1 0,1 0,-1 1,-1-1,5 2,0 0,0 0,0 0,0 0,0 0,0 0,0 0,0 1,0-1,0 1,0-1,0 1,0 0,0 0,1 0,-1 0,0 0,1 0,-1 1,1-1,-1 0,1 1,-1-1,1 1,0 0,0-1,0 1,0 0,0 0,0-1,1 1,-1 0,0 0,1 0,0 0,-1 2,8 61,6-34</inkml:trace>
  <inkml:trace contextRef="#ctx0" brushRef="#br0" timeOffset="1301.303">2421 901,'-8'-28,"2"0,1 0,1 0,1-1,1 1,2-1,3-20,-4 46,1 0,-1-1,1 1,0 0,1-1,-1 1,0 0,1 0,0-1,0 1,0 0,0 0,0 0,1 0,-1 0,1 0,0 1,0-1,0 0,0 1,0 0,0-1,1 1,0 0,-1 0,1 0,0 1,0-1,-1 0,1 1,1 0,-1 0,0 0,0 0,0 0,0 1,1 0,-1-1,0 1,4 0,6 5,0 1,1 0,-2 0,1 1,-1 1,0 0,10 9,9 6,83 53,-112-73,1 0,-1 0,1 0,-1 0,0 0,0 0,0 1,-1-1,1 1,-1-1,0 1,0 0,0-1,0 1,-1 0,1 0,-1 0,0-1,0 1,-1 0,1 0,-1-1,0 1,1 0,-2 0,1-1,0 1,-1-1,-1 2,1 0,1-1,-1 0,1 1,-1-1,2 1,-1 0,0-1,1 1,0 0,0-1,0 1,0 0,1 0,0-1,0 1,0-1,1 1,-1-1,3 5,0-5,1 0,0-1,0 1,0-1,0 0,0 0,1 0,-1-1,1 0,0 0,-1 0,1-1,0 1,0-2,0 1,0-1,0 0,1 0,-1 0,0-1,0 0,-1 0,1-1,3 0,0-1,0 1,0-1,-1-1,1 0,-1 0,0 0,0-1,-1 0,1-1,-1 0,0 0,-1 0,0-1,0 0,0 0,-1 0,0-1,0 0,-1 0,0 0,0-1,-1 1,0-1,0 0,-1 0,-1 0,1 0,-1-9,-2 32,1 0,0 0,1 1,0-1,1 0,1-1,0 1,1 0,0-1,1 0,1 0,6 11,18-1,-16-23</inkml:trace>
  <inkml:trace contextRef="#ctx0" brushRef="#br0" timeOffset="1574.629">3089 313,'-2'-7,"6"-2,11 0,4 2</inkml:trace>
  <inkml:trace contextRef="#ctx0" brushRef="#br0" timeOffset="1856.272">3503 86,'-2'-84,"-2"82,0 15,-8 67,4 1,3 64,4-111,-3 28,3 1,3-1,2 0,3 0,3 0,6 14,9-18,-16-45</inkml:trace>
  <inkml:trace contextRef="#ctx0" brushRef="#br0" timeOffset="2144.291">3277 326,'25'0,"19"0,17 0,10-2,8-1,-10 0</inkml:trace>
  <inkml:trace contextRef="#ctx0" brushRef="#br0" timeOffset="2331.589">3704 820,'11'3,"0"-1,-1 0,1-1,0-1,0 1,0-1,0-1,-1 0,1-1,0 0,-1-1,1 0,-1 0,0-1,0 0,0-1,-1 0,1-1,-1 0,-1-1,1 1,-1-1,0-1,-1 0,1 0,-2 0,1-1,-1 0,0 0,-1-1,0 0,-1 0,0 0,2-10,-4 16,-1 1,0-1,-1 0,1 1,-1-1,1 0,-1 1,0-1,0 0,-1 0,1 1,-1-1,0 0,0 1,0-1,0 1,-1-1,1 1,-1 0,0-1,0 1,0 0,-1 0,1 0,-1 1,1-1,-1 1,0-1,0 1,0 0,0 0,0 0,-1 1,1-1,-1 1,1-1,-1 1,1 0,-1 1,0-1,1 1,-3-1,0 2,0 0,0 0,0 0,0 1,0 0,0 0,1 1,-1-1,1 1,0 0,-1 1,1-1,1 1,-1 0,1 0,-1 1,1-1,0 1,1 0,-1 0,1 0,0 1,0-1,1 1,-1 1,-2 5,0 1,1-1,1 1,0 0,1 0,0 0,1 0,1 0,0 1,0-1,2 5,1-7,0 1,1-1,0 0,0-1,1 1,1-1,0 0,0 0,1-1,0 1,1-1,0-1,0 0,1 0,0-1,1 0,-1 0,1-1,0 0,1-1,-1 0,1-1,0 0,0-1,1 0,-1 0,1-2,-1 1,1-1,0-1,2 0,55-4,-6-6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6.6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241 625,'2'16,"4"14,-1 12,1 7,-3 4,0-2,-1-4,-2-12</inkml:trace>
  <inkml:trace contextRef="#ctx0" brushRef="#br0" timeOffset="861.262">1 452,'23'-11,"0"2,0 1,1 0,1 2,-1 1,1 1,0 1,0 1,0 1,0 2,17 2,-27-1,-1 0,1 1,-1 1,0 1,0 0,0 1,0 0,-1 1,0 0,-1 1,0 1,0 0,-1 0,0 1,0 1,-1 0,-1 0,0 1,0 0,-1 1,-1 0,0 0,-1 0,0 1,3 11,-2 4,-1-1,-1 1,-2 1,0-1,-2 21,-1-48,5 44,-5-45,1-1,-1 1,0 0,1 0,-1-1,1 1,-1 0,1-1,-1 1,1-1,-1 1,1-1,0 1,-1-1,1 1,0-1,-1 1,1-1,0 0,-1 1,1-1,0 0,0 0,0 0,-1 0,1 1,0-1,0 0,0 0,-1-1,1 1,0 0,0 0,0 0,-1 0,1-1,0 1,0 0,-1-1,1 1,0 0,-1-1,1 1,0-1,-1 1,1-1,-1 0,1 1,-1-1,1 0,-1 1,1-1,14-13,-1 0,-1 0,0-1,-1-1,-1 0,3-6,40-52,-54 74,1-1,-1 1,0-1,1 1,-1-1,1 1,-1 0,0-1,1 1,-1-1,1 1,-1 0,1 0,-1-1,1 1,0 0,-1 0,1 0,-1-1,1 1,-1 0,1 0,-1 0,1 0,0 0,-1 0,1 0,-1 0,1 1,-1-1,1 0,0 0,-1 0,1 0,-1 1,1-1,-1 0,1 1,-1-1,1 0,-1 1,0-1,1 1,-1-1,1 1,-1-1,0 0,0 1,1-1,-1 1,15 33,-12-24,7 15,1 0,1-1,1-1,1 0,4 5,-12-20,0-1,0 0,1 0,0 0,0-1,0 0,1 0,0-1,0 0,0 0,1-1,0 0,0 0,0-1,0-1,6 2,-9-3,1-1,-1 0,1 0,-1 0,1-1,-1 0,1 0,-1-1,0 1,0-1,1-1,-1 1,-1-1,1 0,0-1,-1 1,1-1,-1 0,0-1,-1 1,1-1,2-3,5-7,-1 0,0 0,-1-1,-1 0,-1 0,0-1,2-10,4-23,-2 0,-3-1,-2 0,-2-1,-2 0,-3 1,-3-12,2-14,-4 0,-14-75,-3 90,21 62,1 0,-1-1,0 1,1 0,-1 0,0-1,1 1,-1 0,0 0,0 0,1 0,-1 0,0 0,0 0,1 0,-1 0,0 0,1 1,-1-1,0 0,0 0,1 1,-1-1,1 0,-1 1,0-1,1 1,-1-1,1 1,-1-1,1 1,-1-1,1 1,-1 0,1-1,0 1,-1 0,1-1,0 1,-1 0,1-1,0 1,0 0,0-1,0 1,0 0,0 0,-9 24,1 1,2 0,1 0,1 0,1 1,1 0,1 22,1-37,-2 40,2 1,3-1,2 0,2 0,2-1,3 0,12 31,-18-66,1 0,0 0,1-1,1-1,0 1,1-1,10 11,-16-21,0 0,0 0,0 0,0 0,0-1,1 0,0 0,-1 0,1 0,0-1,1 0,-1 0,0 0,1-1,-1 0,1 0,-1 0,1 0,-1-1,1 0,-1 0,1-1,-1 1,1-1,4-2,-3-1,1 0,-1 0,0-1,0 0,-1-1,1 1,-1-1,-1-1,1 1,-1-1,0 0,0 0,-1 0,0-1,0 1,-1-1,0 0,0 0,-1 0,0-1,-1 1,1 0,-2-1,1 1,-1-1,0 1,-1-1,0 1,-1-4,-13-30,14 42,0 0,0 0,-1 0,1 0,0 0,0 0,0 1,-1-1,1 0,0 1,0-1,0 1,0 0,0-1,0 1,0 0,0-1,0 1,0 0,1 0,-1 0,0 0,0 0,1 0,-1 0,1 0,-1 0,1 0,-1 0,1 0,0 1,-1-1,1 0,0 0,0 0,0 0,0 1,0-1,0 0,0 1,-2 7,-1 0,1 0,0 0,1 0,0 1,1-1,0 0,0 1,1-1,0 0,1 0,0 1,1-1,-1-1,2 1,-1 0,1-1,0 1,1-1,0 0,0-1,1 1,0-1,0 0,1-1,0 1,0-1,0-1,1 1,0-1,0-1,2 2,36 5,-2-6</inkml:trace>
  <inkml:trace contextRef="#ctx0" brushRef="#br0" timeOffset="1114.908">1203 358,'-16'-3,"-7"0,-2 1,5-1,13 2,19 0,24 0,25-4,26-1,18-1,-8-1</inkml:trace>
  <inkml:trace contextRef="#ctx0" brushRef="#br0" timeOffset="1549.308">2019 986,'13'-81,"-3"26,-2 0,-3-1,-2 0,-3-18,0 67,0 4,0-1,0 1,0-1,0 1,-1 0,0-1,1 1,-1 0,0-1,-1 1,1 0,0 0,-1 0,0 0,0 0,0 0,1 3,-1 0,1 0,0 0,-1 0,1 1,0-1,-1 0,1 1,0-1,0 1,-1 0,1-1,0 1,0 0,0-1,0 1,0 0,0 0,0 0,0 0,0 0,0 0,1 0,-1 1,0-1,1 0,-1 0,1 1,-1-1,1 0,0 0,-1 1,1-1,0 0,0 1,0-1,0 0,0 1,0 0,0 1,0-1,0 1,1-1,-1 1,0-1,1 0,-1 1,1-1,0 0,0 1,0-1,0 0,0 0,0 0,1 0,-1 0,1 0,-1 0,1 0,0-1,0 1,0-1,0 1,0-1,0 0,0 1,0-1,1 0,67 19,104-9,-171-10,0-1,0 0,0 1,0-1,0 1,0 0,0 0,0 0,-1 1,1-1,0 0,-1 1,1 0,-1 0,1 0,-1 0,0 0,0 0,0 0,0 1,0-1,0 1,-1 0,0-1,1 1,-1 0,0 0,0 0,0 0,-1 0,1 0,-1 0,1 0,-1 1,-14 190,13-191,1 0,0-1,0 1,0 0,0 0,0-1,1 1,-1 0,1-1,-1 1,1-1,0 1,0-1,0 1,1-1,-1 1,0-1,1 0,0 0,-1 0,1 0,0 0,0 0,0 0,0-1,0 1,1-1,-1 1,1-1,-1 0,0 0,1 0,0 0,-1-1,1 1,-1-1,1 1,0-1,0 0,0 0,31-6,-2-4</inkml:trace>
  <inkml:trace contextRef="#ctx0" brushRef="#br0" timeOffset="2271.377">2608 705,'-2'12,"1"0,1-1,0 1,0 0,1-1,1 1,0 0,0-1,1 0,1 0,0 1,0-2,1 1,1-1,0 1,0-2,1 1,0-1,0 0,1 0,0-1,1 0,0 0,0-1,1 0,-7-5,0-1,0 1,0 0,0-1,0 0,0 1,0-1,0-1,0 1,1 0,-1-1,0 0,1 1,-1-1,0-1,1 1,-1 0,0-1,1 0,-1 1,0-1,0-1,0 1,0 0,0-1,0 1,0-1,0 0,-1 0,1 0,-1-1,1 1,-1 0,0-1,0 0,1-2,8-14,-1-1,-1 0,-1-1,-1 0,-1 0,0-1,-2 1,-1-1,1-11,-3 155,13-36,-13-84,0 1,0-1,1 1,-1-1,1 0,-1 0,1 1,0-1,0 0,0-1,0 1,0 0,1 0,-1-1,0 0,1 1,-1-1,1 0,-1 0,1 0,0 0,-1-1,1 1,0-1,0 0,-1 0,1 0,0 0,2 0,8-3,-1-1,1-1,-1 1,-1-2,1 0,-1 0,0-1,0 0,-1-1,0 0,0-1,-1 0,0 0,-1-1,0 0,0-1,3-6,37-73,-44 111,-6-13,1 0,0 1,1-1,0 1,0-1,1 1,0-1,0 1,1-1,0 0,1 0,0 0,0 0,0 0,1 0,1-1,-1 0,1 0,0 0,0 0,1-1,0 0,0 0,1-1,0 1,2 0,4-1,1 0,0-2,-1 1,1-2,1 0,-1 0,0-2,0 0,0 0,0-1,1-1,-1 0,0-1,-1-1,1 0,-1-1,0 0,0-1,0 0,-1-1,0-1,11-8,-16 10,0 0,0-1,-1 1,1-1,-2-1,1 0,-1 1,0-1,0-1,-1 1,0-3,-2 7,0 1,-1-1,0 0,0 0,0 0,0 0,-1 0,0 0,0 0,0-1,0 1,0 0,-1 0,0 0,0 0,0 0,0 0,0 1,-1-1,0 0,0 1,0-1,0 1,0-1,-1 1,-2-2,4 3,-1 0,0 1,0-1,0 1,0-1,0 1,0 0,0 0,-1 0,1 0,0 0,-1 1,1-1,0 1,-1-1,1 1,-1 0,1 0,-1 0,1 0,0 1,-1-1,1 1,-1-1,1 1,0 0,0 0,-1 0,1 0,0 0,0 0,0 1,0-1,0 1,0-1,1 1,-1 0,0 0,1-1,0 1,-1 1,1-1,0 0,0 0,0 0,0 0,0 1,0 0,-1 3,-1 0,1 1,0-1,1 0,0 1,0-1,0 1,1-1,0 1,0-1,0 1,1 0,0-1,0 0,1 1,0-1,0 0,0 0,1 0,0 0,0 0,0 0,1-1,0 0,0 0,1 0,-1 0,1 0,0-1,4 3,6 2,0-1,1-1,0 0,0-1,1 0,-1-2,1 0,0 0,0-2,1 0,47 5</inkml:trace>
  <inkml:trace contextRef="#ctx0" brushRef="#br0" timeOffset="2880.943">4332 839,'-126'-47,"121"46,0 0,0 0,0 1,1 0,-1 0,0 0,0 0,0 1,0 0,1 0,-1 0,0 1,1-1,-1 1,1 0,0 1,-1-1,1 1,0-1,0 1,1 1,-1-1,1 0,-1 1,1 0,0 0,0-1,1 1,0-1,0 1,0-1,0 1,1 0,-1 0,1 0,0 0,0 0,0 0,1 0,-1 0,1 0,0 0,0 0,1 0,-1 0,1 0,0 0,0 0,0 0,0 0,1 0,0 0,-1-1,1 1,1-1,-1 1,0-1,1 0,0 0,0 0,0 0,0 0,0-1,1 0,-1 1,1-1,-1 0,1-1,0 1,0-1,-1 1,3-1,3 1,0-1,0 0,0 0,0-1,0 0,0-1,0 0,0 0,-1-1,1 0,0 0,-1-1,1 0,-1-1,0 0,0 0,0-1,-1 0,0 0,1-1,-2 0,1 0,-1 0,0-1,0 0,-1 0,0-1,0 1,-1-1,0 0,0-1,-1 1,0 0,0-1,0-6,4-27,-2 0,-2 0,-2 0,-1 0,-6-41,4 64,-3-60,-4 1,-9-32,-1 59,10 55,-9 66,10-2,3 1,3 0,3 0,8 55,-5-95,1 1,2-1,0 0,2-1,4 7,-9-25,0-1,1 1,0-1,0 0,1 0,0-1,1 0,0 0,0 0,1-1,0 0,0 0,0-1,1 0,0-1,3 2,-6-5,0 0,1 0,-1-1,0 1,0-2,1 1,-1-1,0 0,1 0,-1 0,1-1,-1 0,0-1,0 1,0-1,0 0,0-1,0 1,0-1,-1 0,1-1,-1 1,0-1,0 0,0-1,-1 1,0-1,0 0,0 0,0 0,0 0,-1-1,0 1,-1-1,1 0,-1 0,0 0,0-2,15-67,-10 110,-7-24,1 1,1-1,0 1,0-1,1 0,0 0,1 0,0 0,1 0,0-1,1 0,0 0,1 0,0-1,0 0,1 0,0-1,0 0,1-1,7 6,3-7</inkml:trace>
  <inkml:trace contextRef="#ctx0" brushRef="#br0" timeOffset="3159.202">4813 424,'-7'7,"5"11,11 12,14 8,3-3</inkml:trace>
  <inkml:trace contextRef="#ctx0" brushRef="#br0" timeOffset="3878.809">5241 866,'-3'-11,"-1"0,-1 0,0 1,-1 0,0 0,0 0,-1 1,0 0,-1 0,1 1,-6-4,9 8,0 0,0 1,-1 0,1 0,-1 0,1 0,-1 1,0 0,0 0,0 0,0 0,-1 1,1 0,0 0,0 1,-1-1,1 1,-1 0,1 0,0 1,-1 0,1 0,0 0,0 1,-4 0,5 1,-1 0,0 0,0 0,1 1,0-1,0 1,0 0,0 0,0 1,1-1,0 1,0-1,0 1,0 0,1 0,0 1,0-1,0 0,1 1,0-1,0 1,0-1,1 1,-1-1,1 1,1 0,-1-1,1 1,0-1,0 1,1-1,-1 1,1-1,0 0,1 0,-1 0,1 0,0 0,1-1,-1 1,1-1,-1 0,1 0,1 0,-1-1,0 1,1-1,0 0,0 0,0-1,0 1,2 0,-1-2,1 0,-1-1,0 1,1-1,-1 0,0-1,1 0,-1 0,0 0,0 0,1-1,-1 0,0-1,-1 1,1-1,0 0,-1 0,0-1,0 0,0 0,0 0,0 0,-1-1,0 0,0 0,0 0,-1 0,1-1,-1 1,0-1,-1 0,0 0,0 0,0 0,0 0,-1-3,-1 17,0-1,0 1,1 0,0-1,1 1,-1-1,1 1,1-1,-1 0,1 0,1 0,-1 0,1 0,0-1,1 0,-1 0,1 0,1 0,-1-1,1 0,0 0,0 0,0-1,1 0,-1 0,1 0,0-1,0 0,3 0,-7-3,0 1,0-1,0 0,0 0,0 0,0-1,0 1,0-1,0 0,0 1,-1-1,1-1,0 1,0 0,-1-1,1 1,-1-1,1 0,-1 0,1 0,-1 0,0 0,0 0,0-1,-1 1,1-1,0 1,0-3,28-82,-12-99,-17 184,-1 0,1 0,-1 0,1 0,0 1,0-1,-1 0,1 0,1 0,-1 1,0-1,0 1,1-1,-1 1,0-1,1 1,0 0,-1-1,1 1,0 0,0 0,-1 0,1 1,0-1,0 0,0 1,0-1,0 1,0 0,0-1,0 1,0 0,0 0,0 0,0 1,0-1,0 0,0 1,0 0,0-1,0 1,0 0,0 0,0 0,19 11,0 0,-1 1,0 1,-1 1,-1 1,0 0,5 8,-16-16,0-1,-1 1,0 0,-1 1,0-1,0 1,-1 0,0 0,-1 1,1-1,-2 1,0 0,0-1,0 1,-1 10,0-12,-1-6,-1 0,1 0,0 0,0 0,1 0,-1 0,0 0,1 0,-1 0,1 0,-1 0,1-1,0 1,0 0,0 0,0-1,0 1,0 0,0-1,1 1,-1-1,1 0,-1 1,1-1,-1 0,1 0,0 0,0 0,0 0,7 0,1-1,-1 1,0-2,1 1,-1-2,1 1,-1-1,0 0,0-1,0 0,0-1,0 0,6-4,3 1,0-1,-1-1,0-1,0-1,-1 0,-1-1,0 0,0-1,-1-1,-1-1,-1 0,0 0,0-1,0-4,-10 18,-1 1,0-1,0 1,0-1,0 1,0-1,0 0,0 0,0 1,-1-1,1 0,-1 0,1 0,-1 0,0 0,0 0,0 1,0-1,0 0,0 0,-1 0,1 0,0 0,-1 0,0 0,1 1,-1-1,0 0,0 1,0-1,0 0,0 1,0-1,-1 1,1-1,0 1,-1 0,1 0,-1 0,1-1,-1 1,0 1,1-1,-1 0,0 0,0 1,-1-1,-2 2,1 0,-1 1,0 0,1 0,0 0,-1 0,1 1,0-1,0 1,0 0,1 0,-1 1,1-1,-1 1,1 0,1 0,-1 0,0 0,1 0,0 1,0-1,0 1,0-1,1 1,0 0,0 0,0-1,1 1,-1 0,1 0,0 0,1 0,0 2,-1 0,1 0,1 0,-1-1,1 1,1-1,-1 1,1-1,0 0,0 0,1 0,0 0,0-1,0 1,1-1,-1 0,1 0,1-1,-1 0,1 1,2 0,7 4,1 0,1 0,-1-2,1 0,0-1,1-1,1 0,49 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4.2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1149,'-1'-11,"-1"1,2-1,-1 1,1-1,1 1,0-1,0 1,1-1,1 1,0 0,0 0,1 0,0 0,0 0,1 1,1 0,0 0,0 1,0-1,1 1,0 0,1 1,0 0,0 0,1 1,-1 0,1 0,1 1,-1 0,1 1,-1 0,-2 3,-1 0,0 0,0 0,0 1,1 0,-1 0,0 0,0 1,1 0,-1 0,0 1,0 0,0 0,0 0,-1 1,1-1,-1 2,1-1,-1 0,0 1,0 0,-1 0,1 1,0 0,3 4,0 0,0 1,-1 0,0 0,-1 1,0 0,0 0,-2 1,1-1,-1 1,1 9,-4-19,0 1,0-1,-1 0,1 0,-1 0,1 1,-1-1,0 0,0 0,0 1,0-1,-1 0,1 1,0-1,-1 0,0 0,1 0,-1 0,0 1,0-1,0 0,0-1,-1 1,1 0,-1 0,1 0,-1-1,1 1,-3 1,3-4,0 1,0-1,0 1,0-1,0 0,0 1,0-1,0 0,0 0,1 0,-1 0,0 0,0 0,1 0,-1 0,0 0,1 0,-1 0,1 0,0 0,-1 0,1 0,0 0,0-1,0 1,-1 0,1 0,0 0,1-1,-1 1,0-1,1-14,1 0,0 0,1 1,1-1,1 0,0 1,6-12,-4 8,10-28,67-177,-11-4,14-97,-73 228,-17 84,-5 27,-3 23,1 1,3 1,0-1,3 1,0 26,3-44,-4 26,2 0,2 0,2 0,2 0,3 0,1 0,2-1,3-1,1 1,2-2,3 0,1-1,2-1,9 12,-26-47,1 0,0 0,0-1,0 1,1-1,0 0,0-1,1 1,-1-1,1-1,0 1,2 0,6-2</inkml:trace>
  <inkml:trace contextRef="#ctx0" brushRef="#br0" timeOffset="276.775">245 414,'20'0,"23"2,23 4,20 2,16 2,11 4,2 5,-9 3,-23-2</inkml:trace>
  <inkml:trace contextRef="#ctx0" brushRef="#br0" timeOffset="509.154">966 949,'-1'4,"0"1,0-1,0 1,0-1,1 1,0-1,0 1,0 0,0-1,1 1,0-1,0 1,0-1,0 1,1-1,0 0,0 0,0 0,0 0,1 0,-1 0,1 0,0-1,0 1,1-1,-1 0,1 0,-1 0,1-1,0 1,0-1,0 0,0 0,0 0,1 0,-1-1,1 0,-1 0,1 0,3 0,-1-3,1 1,-1-1,0 0,0-1,0 0,0 0,0 0,-1-1,1 0,-1 0,0-1,0 0,-1 0,0 0,1-1,-2 1,1-1,-1 0,0-1,0 1,0-1,-1 0,0 0,-1 0,1 0,-1 0,-1 0,1-1,-1 1,-1-1,1 1,-1-1,-1 1,1-1,-1 1,-1-5,1 8,0 0,0 0,-1 1,1-1,-1 0,1 1,-1-1,0 1,0 0,-1 0,1 0,-1 0,0 0,1 0,-1 1,0-1,-1 1,1 0,0 0,-1 0,1 0,-1 1,1-1,-1 1,0 0,0 0,1 0,-1 1,0-1,0 1,0 0,0 0,0 0,0 1,-3 0,-5 2,-1 0,1 1,1 0,-1 1,1 1,0-1,0 2,0 0,1 0,0 0,0 2,1-1,0 1,1 0,0 1,0 0,1 0,-5 10,10-18,0 1,0 0,0 0,1 0,-1 0,1 0,0 0,0 0,0 0,0 1,1-1,-1 0,1 1,0-1,0 0,0 1,0-1,1 0,-1 1,1-1,0 0,0 0,0 0,0 1,0-1,1 0,0-1,1 4,23 10,5-5</inkml:trace>
  <inkml:trace contextRef="#ctx0" brushRef="#br0" timeOffset="1206.287">1288 361,'-5'-3,"-1"1,1 0,0 0,0 1,-1 0,1 0,-1 0,0 1,1-1,-1 1,1 0,-1 1,1 0,-1 0,1 0,-1 0,1 1,0 0,0 0,-1 0,2 1,-1 0,0 0,0 0,1 0,0 1,-1-1,2 1,-1 0,0 1,1-1,0 1,-1-1,2 1,-1 0,1 0,-2 3,3 8,0 0,1 0,0 0,1-1,1 1,1 0,0-1,1 0,0 1,2-1,2 5,-2-1,129 346,-129-348,-2-7,-1-1,1 1,0-1,1 0,0-1,1 1,0-1,0 0,0-1,2 2,-6-8,-1 0,0-1,0 1,1 0,-1-1,1 1,-1-1,0 1,1-1,-1 0,1 1,-1-1,1 0,-1 0,1 0,-1 0,1-1,-1 1,1 0,-1 0,1-1,-1 1,0-1,1 0,-1 1,0-1,1 0,-1 0,0 0,0 0,0 0,0 0,0 0,0 0,1-1,31-47,-20 17,-1-1,-2 0,-1-1,-1 0,2-32,8-33,-18 97,0 0,0 0,1 0,-1 1,1-1,-1 0,1 0,0 1,0-1,0 0,0 1,0-1,0 1,0-1,0 1,1 0,-1-1,0 1,1 0,-1 0,1 0,0 0,-1 0,1 0,0 0,-1 1,1-1,0 1,0-1,0 1,0 0,-1-1,1 1,0 0,0 0,0 1,0-1,0 0,-1 0,1 1,0-1,0 1,1 1,40 10,-2 2,1 1,-2 3,17 10,-57-28,5 2,0 0,0 0,0 0,0 0,-1 0,1 1,-1 0,1 0,-1 1,0-1,-1 1,1-1,0 1,-1 1,0-1,0 0,0 1,-1-1,1 1,-1 0,0 0,-1 0,1 0,-1 0,0 0,0 0,-1 1,1 2,-24 107,24-113,0 0,1 0,-1 1,1-1,0 0,0 0,0-1,0 1,0 0,0-1,0 1,0-1,1 1,-1-1,1 0,-1 0,1 0,-1-1,1 1,-1-1,1 1,0-1,-1 0,1 0,0 0,-1 0,1 0,0-1,-1 1,1-1,0 0,9 1,0-1,-1-1,1 0,0-1,-1 0,0 0,0-2,0 1,0-1,-1-1,1 0,-1 0,-1-1,1 0,-1-1,-1 0,1 0,-2-1,1 0,-1 0,0-1,-1 0,0 0,0-1,-2 0,1 0,-1 0,-1 0,1-5,-19 45,7-3,0 0,1 1,2 0,1 0,1 0,1 0,2 5,-1-29,1 1,0-1,0 0,0 0,0 1,0-1,1 0,0 0,-1 0,1 0,0 0,1 0,-1 0,1 0,-1 0,1 0,0-1,0 1,0-1,0 1,0-1,0 0,1 0,-1 0,1 0,0 0,0 0,-1-1,1 1,0-1,2 1,14-3</inkml:trace>
  <inkml:trace contextRef="#ctx0" brushRef="#br0" timeOffset="1508.483">2210 280,'-18'-7,"-8"-2,-5 3,1 4,3 5,5 2,5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0.4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296 415,'-8'-4,"-1"1,0 0,0 1,1 0,-2 0,1 1,0 0,0 1,0 0,0 0,0 1,0 0,-1 1,2 0,-1 0,0 1,0 0,1 0,-1 1,1 1,0-1,1 1,-1 0,1 1,0 0,0 0,0 0,1 1,0 0,1 0,-1 1,2 0,-1-1,1 2,0-1,0 0,1 1,0 0,1 0,0-1,0 2,1-1,0 0,1 2,0-6,0-1,0 1,1-1,0 1,-1-1,2 0,-1 1,0-1,1 0,0 0,0 0,0 0,1 0,-1 0,1-1,0 1,0-1,0 0,0 0,1 0,-1 0,1 0,0-1,-1 0,1 0,0 0,1 0,-1 0,0-1,0 0,1 0,-1 0,1 0,-1-1,1 0,-1 0,4 0,2 0,-1-1,0 1,0-2,0 1,-1-1,1 0,0-1,-1 0,1-1,-1 0,0 0,0 0,-1-1,1-1,-1 1,0-1,0 0,-1 0,0-1,0 0,-1 0,1-1,-2 1,1-1,-1 0,0-1,-1 1,1 0,-2-1,1 0,-2 0,2-8,1-28,-10 54,3 11,0-1,1 0,1 1,1 0,1-1,1 1,1-1,2 8,-3-18,0 1,1-1,0 1,1-1,0 0,0-1,1 1,0-1,0 0,1 0,0 0,1-1,0 0,0 0,0-1,1 0,5 3,24 11</inkml:trace>
  <inkml:trace contextRef="#ctx0" brushRef="#br0" timeOffset="510.243">925 322,'-12'-1,"1"0,0 1,0 0,-1 1,1 1,0-1,0 2,0-1,0 2,1-1,-1 2,1-1,0 1,0 1,0 0,1 0,0 1,0 0,0 1,6-5,1 0,0 0,-1 0,1 0,0 0,1 0,-1 1,0-1,1 1,0-1,0 1,0-1,0 1,1 0,-1-1,1 1,0 0,0 0,0-1,1 1,-1 0,1 0,0-1,0 1,0-1,0 1,1-1,0 1,-1-1,1 0,0 0,1 0,-1 0,1 0,-1 0,1-1,0 1,0-1,1 1,16 14,2-1,0 0,1-2,1-1,1 0,94 61,-117-73,-1-1,1 1,-1 0,1 0,-1-1,0 1,1 0,-1 0,0 0,0 0,0 1,1-1,-1 0,0 0,-1 1,1-1,0 0,0 1,-1-1,1 1,0-1,-1 1,1-1,-1 1,0 0,0-1,0 1,0-1,0 1,0 0,0-1,0 1,0-1,-1 1,1 0,-1-1,1 1,-1-1,0 1,1-1,-1 0,-1 2,-2-1,0 0,0-1,0 1,0-1,0 0,0 0,-1 0,1-1,-1 1,1-1,0 0,-1 0,1-1,-1 1,1-1,0 0,0 0,-1-1,1 1,0-1,0 0,0 0,1 0,-1 0,0-1,1 1,-1-1,1 0,0 0,0-1,0 1,1-1,-1 1,1-1,0 0,0 0,0 0,0 0,1 0,-1 0,1 0,0-1,0 1,1 0,-1-1,1 1,0 0,1-4,1-1,1 1,0-1,0 1,1 0,0 0,0 1,1-1,0 1,1 0,-1 0,1 0,1 1,-1 0,1 0,6-3,5-4,1 1,0 1,1 0,1 2,13-6,-31 15,79-23,-79 22,0 1,0 0,0 0,0 0,1 0,-1 0,0 0,0 1,0 0,0-1,0 1,0 0,0 1,0-1,0 0,-1 1,1 0,0 0,-1-1,1 2,-1-1,0 0,0 0,0 1,1 0,2 8,0 0,-1 1,0 0,0 0,-2 0,1 0,-2 1,1-1,-2 1,0 0,5 33,-4-32,1 0,0 0,1 0,1-1,0 1,1-1,1 0,4 8,18-2,-13-21</inkml:trace>
  <inkml:trace contextRef="#ctx0" brushRef="#br0" timeOffset="1004.949">1179 1,'14'17,"0"0,0-1,2-1,0 0,1-1,0 0,1-2,3 1,43 35,-50-37,0 1,0 0,-2 1,1 1,-2 0,0 1,0 0,-2 0,0 1,0 0,-2 1,0 0,0 4,41 177,-47-194,1-1,-1 0,1 0,0 0,0 0,0 0,0 0,0-1,1 1,-1-1,1 1,0-1,0 0,0 0,0 0,0 0,0-1,0 1,1-1,-1 0,0 0,1 0,-1 0,1-1,-1 1,1-1,-1 0,1 0,-1 0,1-1,-1 1,1-1,-1 0,1 0,-1 0,0 0,1-1,-1 1,0-1,0 0,0 0,2-1,6-6,-1-1,0 0,0-1,-1 0,0 0,-1-1,0 0,-1-1,0 1,-1-1,-1-1,0 1,-1-1,0 0,-1 0,-1 0,1-9,-2 10,-4 30,-1 6,2 0,1 0,1 0,0 1,4 14,-3-30,1 1,-1-1,2 0,-1 0,1 0,0 0,1-1,0 1,0-1,1 0,-1 0,1 0,1-1,0 0,0 0,0 0,3 2,75 28,-44-28</inkml:trace>
  <inkml:trace contextRef="#ctx0" brushRef="#br0" timeOffset="2198.1">2529 335,'-7'0,"0"1,1 0,-1 0,0 1,0 0,1 0,-1 0,1 1,-1 0,1 0,0 1,0 0,1 0,-1 0,1 1,0-1,0 1,0 1,1-1,0 0,0 1,0 0,1 0,-1 0,-1 6,1-1,-1 0,1 0,1 1,0-1,1 1,0 0,1-1,0 1,0 0,2 0,-1 0,2 0,-1 0,4 10,-2-15,0 0,0 1,1-1,-1 0,2-1,-1 1,1-1,0 0,0 0,1 0,-1-1,1 1,1-1,-1-1,1 1,0-1,0-1,0 1,0-1,0 0,1-1,0 0,-1 0,1 0,7 0,3 0,0-1,0 0,1-1,-1-1,0-1,0-1,0 0,-1-1,1-1,15-7,-22 8,0-1,0 0,0-1,-1 0,0 0,0-2,-1 1,1-1,-2 0,1-1,-1 0,-1 0,1-1,-2 0,1 0,-1-1,-1 0,0 0,-1 0,0 0,3-11,-5 5,1 1,-2-1,0 0,-1 0,-1 0,0 0,-1 1,-1-1,-4-10,6 22,0 4,0 0,1 0,-1 0,1 0,-1-1,1 1,-1 0,1 0,0 0,-1 0,1 0,0-1,0 1,0 0,0 0,0 0,0-1,0 1,0 0,1 0,-1 0,0 0,1 0,-1-1,1 1,-1 0,1 0,0 0,-1 0,1 0,0 0,0 1,-1-1,1 0,0 0,0 0,0 1,0-1,0 1,0-1,0 0,0 1,1-1,112 15,-75-6,-18-5,-7-2,-1 1,0 0,0 1,0 0,0 1,0 0,-1 1,1 1,-1 0,-1 1,1 0,-1 0,1 2,-8-2,0 1,0 0,-1 0,0 0,0 0,-1 0,0 0,0 1,-1-1,0 0,-1 1,0 0,0-1,0 1,-1-1,-1 0,0 1,0-1,0 0,-5 45,7-49,-1 1,1-1,0 0,0 0,0 1,0-1,1 0,0 0,0 0,0 0,0 0,1 0,-1 0,1 0,0 0,0-1,1 1,-1-1,1 1,-1-1,1 0,0 0,0 0,1-1,-1 1,0-1,1 1,0-1,0 0,-1-1,1 1,0-1,0 1,3-1,10 2,1-1,0-1,0 0,-1-2,1 0,0-1,-1 0,1-2,-1 0,0-1,0-1,0 0,-1-1,0-1,0 0,-1-2,0 1,5-6,-20 15,0 1,0 0,0-1,0 1,0 0,0 0,0-1,0 1,1 0,-1-1,0 1,0 0,1-1,-1 1,0 0,1-1,-1 1,0-1,1 1,-1-1,1 1,-1-1,1 1,0-1,-1 1,1-1,-1 1,1-1,0 0,-1 0,1 1,0-1,-1 0,1 0,0 0,-1 1,1-1,0 0,0 0,-1 0,1 0,0 0,-1-1,1 1,0 0,-1 0,1 0,0-1,-1 1,1 0,0-1,-1 1,1 0,-1-1,1 1,0-1,-1 1,1-1,-1 1,0-1,1 1,-1-1,1 0,-1 1,0-1,1 0,-1 1,0-1,0 0,1 6,0 1,0-1,0 0,0 1,1-1,0 0,0 0,0 0,0 0,1-1,0 1,0 0,0-1,1 0,0 0,-1 0,1 0,1-1,-1 0,0 1,1-1,0-1,0 1,-1-1,1 0,1 0,-1 0,0-1,0 0,1 0,-1 0,1 0,-1-1,0 0,1 0,-2-1,-1 0,0 0,0 0,1-1,-1 1,0-1,0 1,0-1,0 0,-1 0,1 0,-1-1,1 1,-1-1,0 1,1-1,-1 0,-1 0,1 0,0 0,-1 0,1 0,-1 0,0-1,0 1,-1 0,1-1,0 1,-1 0,0-1,0 1,0-3,-1-5,1-1,-2 0,1 1,-2-1,1 1,-2 0,1 0,-2 0,0-1,-10-16,-1 1,-1 1,-2 0,-14-16,29 38,3 4,0 0,0-1,0 1,1-1,-1 1,0-1,0 0,0 1,1-1,-1 0,0 0,1 1,-1-1,1 0,-1 0,1 0,-1 0,1 0,-1 0,1 0,0 0,0 0,-1 0,1 0,0 0,0 0,0 0,0 0,0 0,0 0,0 0,1 0,-1 0,0 0,0 0,1 0,-1 0,1 1,-1-1,1 0,-1 0,1 0,91-1,59 20,-144-17,-1 1,1 1,-1-1,0 1,0 0,0 0,0 1,0 0,-1 0,0 0,0 1,0 0,0 0,-1 0,1 0,-1 1,-1-1,1 1,-1 0,0 0,0 1,27 200,-29-205,-1 0,1 0,0 0,0 0,0 0,0 0,1 0,-1 0,1-1,-1 1,1 0,-1-1,1 1,0-1,0 0,0 1,0-1,0 0,0 0,0 0,0-1,0 1,0 0,0-1,1 1,-1-1,0 0,0 0,1 0,-1 0,0 0,0 0,1-1,-1 1,0-1,0 0,0 1,1-2,75-46,-67 37,-1-1,-1 0,0-1,0 0,-2-1,1 0,-2 0,0 0,0-1,-1 0,-1 0,-1 0,0-1,-1 1,-1-1,0-10,-1 43,9 111,-6-118,1 0,0 0,0-1,1 0,0 0,1 0,0-1,0 0,1 0,-1 0,2-1,-1 0,1 0,0-1,1 0,0 0,0-1,0 0,0-1,1 0,-1-1,1 1,10 0,7 2,1-2,-1-2,1 0,-1-2,1-1,0-1,8-2,41-8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15.8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1 666,'31'49,"-2"1,-1 1,-4 1,-1 2,-3 0,7 32,-26-80,5 13,4-22,32-86,-30 58,3 1,0 0,2 1,1 0,1 1,-18 27,-1 0,1-1,-1 1,1-1,0 1,0 0,0 0,0 0,-1-1,2 1,-1 0,0 0,0 0,0 0,0 1,1-1,-1 0,0 0,1 1,-1-1,0 1,1-1,-1 1,1 0,-1-1,1 1,-1 0,1 0,-1 0,1 0,-1 0,1 0,-1 1,0-1,1 0,-1 1,1-1,-1 1,2 0,0 5,-1 0,1 0,-1 0,0 0,-1 0,1 1,-1-1,0 0,-1 1,0-1,0 1,2 17,0-4,1 0,1 0,1 0,1 0,0-1,9 17,-13-31,0-1,0 0,1 0,-1 0,1 0,0 0,0 0,0-1,1 0,-1 0,1 0,0 0,0 0,0-1,0 1,0-1,1 0,-1 0,1-1,-1 1,1-1,0 0,-1-1,1 1,0-1,0 0,-1 0,1 0,0 0,0-1,-1 0,2 0,7-4,-1 0,1-1,-1 0,0 0,0-2,-1 1,0-1,0-1,-1 0,0-1,0 0,-1 0,-1-1,0 0,0-1,-1 1,-1-1,0-1,0 1,-1-1,-1 0,0 0,-1-1,0-3,-4-10,2 40,2 3,2-1,0 1,1-1,1-1,0 1,1-1,1 0,0 0,0-1,2-1,-1 0,2 0,-1-1,2 0,12 8,-21-15,1-1,0 0,0 0,0 0,0 0,0-1,1 0,-1 0,1-1,-1 1,1-1,0 0,-1-1,1 1,0-1,0 0,-1-1,1 1,0-1,0 0,-1-1,1 1,-1-1,1 0,-1-1,0 1,0-1,0 0,0 0,0-1,-1 1,2-3,1-4,-1 0,0-1,0 0,-1 0,-1-1,0 1,-1-1,0 0,0 0,-1 0,-1 0,0 0,-1-1,0 1,-1 0,0-1,3-65,2 60,1 18,17 95,-20-79,2 7,0 0,1-1,2 1,0-2,4 7,-9-22,1-1,0 0,0 0,0 0,0 0,1-1,0 1,0-1,0 0,1 0,-1 0,1-1,0 0,0 0,0 0,0 0,1-1,-1 0,1 0,-1 0,1-1,0 0,1 0,26 1</inkml:trace>
  <inkml:trace contextRef="#ctx0" brushRef="#br0" timeOffset="908.179">1605 747,'16'19,"-1"0,0 1,-2 1,0 1,-2 0,0 0,-2 1,4 12,33 70,-42-97,1 0,0 0,0 0,1 0,0-1,0 0,0-1,1 1,1 0,-5-6,-1 1,0 0,1-1,-1 1,1-1,-1 0,1 0,0 0,-1 0,1-1,0 1,0-1,-1 1,1-1,0 0,0 0,0 0,-1-1,1 1,0-1,0 1,-1-1,1 0,0 0,-1 0,1 0,-1-1,1 1,-1-1,0 1,2-2,6-8,-1-1,0 0,0 0,-2-1,1 0,-1 0,-1-1,-1 0,0 0,0 0,-2-1,1 1,-2-1,0 0,-1-6,5-51,-7 96,-1-10,1-1,0 1,0 0,1-1,1 1,1 0,0-1,0 1,2-1,-1 0,2 0,0 0,0 0,1-1,5 8,-8-17,0 0,0 0,0 0,1-1,-1 0,0 1,1-1,0 0,-1-1,1 1,0-1,0 1,0-1,0-1,0 1,0 0,0-1,0 0,0 0,1 0,-1 0,0-1,0 0,0 0,0 0,0 0,-1 0,1-1,2-1,6-2,-1-1,0-1,0 0,-1 0,0-1,0 0,-1-1,8-9,48-71,-65 88,0 1,0-1,0 0,0 1,0-1,0 0,1 1,-1-1,0 1,0-1,0 0,1 1,-1-1,0 1,1-1,-1 1,1-1,-1 1,1-1,-1 1,0-1,1 1,0 0,-1-1,1 1,-1 0,1-1,-1 1,1 0,0 0,-1-1,1 1,0 0,-1 0,1 0,-1 0,1 0,0 0,-1 0,1 0,0 0,-1 0,1 1,0-1,-1 0,1 0,-1 0,1 1,0-1,-1 0,1 1,-1-1,1 1,-1-1,1 0,-1 1,1-1,-1 1,0-1,1 1,-1 0,0-1,46 137,-42-131,1 0,-1-1,1 0,0 0,1 0,-1 0,1-1,0 0,0 0,0-1,1 0,-1 0,1 0,-1-1,1 0,0 0,0-1,0 0,0 0,0 0,1-1,-1 0,0 0,0-1,0 0,0-1,0 1,0-1,-1 0,1-1,0 0,-1 0,0 0,6-4,8-7,-17 11,-1 1,1-1,0 1,0 0,0 0,0 0,0 0,0 0,1 0,-1 1,0 0,1 0,-1 0,1 0,0 0,-1 1,1-1,0 1,-1 0,1 0,0 1,-1-1,1 1,-1-1,1 1,-1 0,2 1,78 70,-73-68,-1-2,1 1,0-1,0-1,0 0,0 0,0-1,0 0,0-1,0 0,0 0,0-1,0-1,-1 1,1-2,-1 1,0-1,1-1,-2 0,1 0,-1-1,0 0,0 0,0 0,-1-1,0-1,0 1,-1-1,0 0,-1-1,1 1,-1-1,-1 0,0 0,0-1,-1 1,0-1,-1 0,0 1,0-1,-1 0,-1 0,0-1,0 1,0 0,-2-2,1 4,-1-1,0 1,0-1,-1 1,-1 0,1 0,-1 0,0 1,-1-1,0 1,0 0,0 0,-1 1,0 0,0 0,-1 0,0 0,0 1,0 1,-1-1,1 1,-1 0,0 1,0 0,-1 0,1 0,0 1,-1 1,0-1,1 2,-1-1,0 1,1 0,-1 1,0 0,1 0,-1 1,1 0,-1 0,0 2,-3 4,-1 1,1 1,0 0,1 0,1 2,-1-1,2 1,0 0,0 1,1 0,0 1,2 0,-1 0,2 0,0 1,0-1,2 1,-1 0,2 1,0-1,1 0,1 1,-1-11,0 0,1 0,0 0,0 0,0 0,1 0,0 0,0 0,0-1,0 1,1 0,-1 0,1-1,1 1,-1-1,1 0,-1 1,1-1,0 0,1-1,-1 1,1 0,-1-1,1 0,0 0,0 0,1 0,-1-1,2 1,22 3</inkml:trace>
  <inkml:trace contextRef="#ctx0" brushRef="#br0" timeOffset="1170.523">3102 318,'-21'0,"-10"3,-3 6,2 8,6 7,8 8,12 7,13 2,10 4,3-6</inkml:trace>
  <inkml:trace contextRef="#ctx0" brushRef="#br0" timeOffset="1833.36">3276 1067,'7'18,"-5"-11,0 0,1 0,0-1,0 1,0-1,1 1,0-1,0 0,0-1,1 1,0-1,0 0,0 0,1 0,2 1,-7-6,0 0,1 1,-1-1,0 0,1 0,-1 0,0 0,1 0,-1 0,0 0,1 0,-1-1,0 1,1 0,-1-1,0 1,1-1,-1 1,0-1,0 0,0 0,0 1,0-1,0 0,0 0,0 0,0 0,0 0,0 0,0-1,-1 1,1 0,0 0,-1-1,19-46,-12 9,-3 0,-1 0,-1-1,-2 1,-3 0,0-1,-4-6,7 44,-1 0,0 1,0-1,0 1,1-1,-1 0,1 1,-1-1,1 0,0 0,-1 1,1-1,0 0,0 0,0 1,1-1,-1 0,0 1,0-1,1 0,0 0,-1 1,1-1,0 1,-1-1,1 1,0-1,0 1,0-1,1 1,-1 0,0-1,0 1,1 0,-1 0,1 0,-1 0,1 0,-1 1,1-1,-1 0,1 1,0-1,-1 1,1-1,0 1,0 0,-1 0,158 31,-131-26,-1 2,0 1,0 1,0 1,9 7,-29-14,-1 0,0 1,0 0,0 0,0 1,-1 0,0-1,0 2,0-1,-1 1,1 0,-1 0,-1 0,1 0,-1 1,0-1,0 1,-1 0,0 0,0 0,-1 0,0 0,0 6,-18 115,16-126,1 0,0-1,-1 1,1 0,0 0,1 0,-1 0,0 0,0 0,1 0,-1 0,1 0,0-1,-1 1,1 0,0 0,0-1,0 1,0 0,0-1,1 1,-1-1,0 0,1 1,-1-1,1 0,0 0,-1 0,1 0,0 0,-1 0,1 0,1-1,66 9,-34-14,0-1,0-1,0-2,-1-1,0-2,-1-2,-1-1,0-1,-1-1,9-9,-35 23,-4 2,0 0,0 0,-1 0,1 0,0 0,1 0,-1 1,0-1,0 0,0 0,0 1,1-1,-1 1,0-1,0 1,1 0,-1-1,0 1,1 0,-1 0,1 0,-1 0,0 0,1 0,-1 0,0 0,1 1,-1-1,0 1,1-1,-1 1,0-1,0 1,0 0,0-1,1 1,-1 0,0 0,0 0,18 104,-17-100,0 0,0-1,1 1,0-1,0 0,0 1,0-2,1 1,0 0,-1-1,1 1,0-1,1 0,-1-1,1 1,-1-1,1 0,0 0,0 0,0 0,0-1,0 0,0 0,0 0,0-1,0 0,0 0,0 0,1-1,-1 1,0-1,0 0,0-1,0 1,0-1,-1 0,1 0,0-1,-1 0,0 1,2-2,1-2,0 0,0 0,-1-1,0 0,0 0,-1 0,0-1,0 0,0 0,-1 0,0 0,-1-1,0 0,-1 1,1-1,-1 0,-1 0,0-1,0 1,-1 0,0 0,-1 0,0 0,0 0,-1 0,0 0,-1 0,0 0,0 1,0-1,-1 1,-1 0,0 0,0 0,0 1,-1 0,0 0,0 0,-1 1,-5-5,8 9,0-1,0 1,0 0,0 0,0 0,-1 0,1 1,-1 0,1 0,-1 0,1 0,-1 1,0-1,1 1,-1 1,0-1,1 1,-1-1,1 1,-1 0,1 1,-1-1,1 1,0 0,0 0,0 1,0-1,0 1,0 0,1-1,-2 2,-3 6,-1 0,1 0,1 0,0 1,0 0,1 1,0-1,1 1,1 0,0 1,0-1,1 1,1-1,0 1,1 0,0 11,1-21,0 1,0-1,0 0,0 1,0-1,1 1,0-1,-1 0,1 1,1-1,-1 0,0 0,1 0,0 0,-1 0,1 0,0 0,1-1,-1 1,0-1,1 1,-1-1,1 0,0 0,0 0,0 0,0-1,0 1,0-1,0 0,0 0,1 0,-1 0,0 0,1-1,-1 0,4 1,31-6,-1-5</inkml:trace>
  <inkml:trace contextRef="#ctx0" brushRef="#br0" timeOffset="2121.119">4666 505,'-13'-16,"-12"-7,-6-2,-3 3,1 12,1 14,4 17,6 13,7 12,11 10,11 6,8 5,8-1,1-11</inkml:trace>
  <inkml:trace contextRef="#ctx0" brushRef="#br0" timeOffset="2386.406">4666 1014,'16'9,"-11"-5,1 1,0-1,0 0,0 0,0-1,1 0,0 0,-1 0,1-1,0 0,0 0,0-1,1 0,-1 0,0-1,0 1,1-2,-1 1,0-1,0 0,0-1,0 1,0-1,2-1,1-8,0 1,0-1,-1-1,-1 1,0-1,0-1,-1 0,-1 0,0 0,-1-1,-1 1,0-1,0-1,-2 1,1 0,-2-6,17-120,-7-1,-6 0,-6 0,-9-38,7 131,1 33,3 35,22 584,-23-594,0 55,3-1,3 1,2-1,3-1,5 8,-12-59,0-1,0 0,1-1,0 1,1-1,0 0,1 0,0 0,1 0,-5-7,0 0,0 0,0 0,0-1,0 1,1-1,-1 0,1 0,0 0,-1-1,1 1,0-1,0 0,0 0,0 0,0 0,0-1,0 1,0-1,0 0,0-1,0 1,0-1,0 0,0 1,0-2,1 1,27-14</inkml:trace>
  <inkml:trace contextRef="#ctx0" brushRef="#br0" timeOffset="2659.669">4720 492,'29'0,"31"0,25 0,19 0,12 0,-14 0</inkml:trace>
  <inkml:trace contextRef="#ctx0" brushRef="#br0" timeOffset="2846.171">5441 880,'-15'24,"1"1,0 0,2 0,1 1,1 1,1 0,2 0,1 1,-2 17,7-42,0-1,0 1,1 0,-1-1,1 1,0-1,0 1,0 0,0-1,0 1,0 0,1-1,-1 1,1-1,0 1,-1-1,1 1,1-1,-1 1,0-1,0 0,1 0,-1 0,1 0,0 0,0 0,0 0,0 0,0-1,0 1,0-1,0 1,1-1,-1 0,1 0,-1 0,0 0,2 0,4-3,1 0,0-1,-1 0,0 0,0-1,0 0,0-1,0 0,-1 0,0 0,0-1,0 0,-1 0,0-1,0 0,-1 0,2-2,3-5,-1 1,-1-1,0 0,0-1,-2 0,0 0,-1-1,0 1,-1-1,-1 0,0 0,-2-1,0 1,0 0,-2-1,0-3,1 16,0 1,0-1,0 1,0-1,-1 1,0-1,0 1,0-1,0 1,0 0,0-1,-1 1,0 0,0 0,0 0,0 0,0 0,0 1,-1-1,1 1,-1-1,0 1,0 0,0 0,0 0,0 1,0-1,0 1,0-1,-1 1,1 0,-1 0,1 1,-1-1,1 1,-1-1,1 1,-1 0,0 1,-3 2,-1 1,1 0,0 1,0 0,1 0,-1 0,1 1,1 0,-1 0,1 0,0 1,0 0,1 0,-1 0,2 0,-1 1,1-1,0 1,1 0,0 0,0 0,1 0,0 1,0-1,1 0,0 1,1 5,0-5,0 0,0 0,1-1,1 1,-1-1,2 0,-1 0,1 0,0 0,1 0,1 1,24 31</inkml:trace>
  <inkml:trace contextRef="#ctx0" brushRef="#br0" timeOffset="3770.36">5816 1228,'8'-5,"0"1,-1-2,0 1,0-1,0 0,-1 0,1-1,-2 0,1 0,-1 0,0-1,0 1,-1-1,0 0,-1-1,1 1,-2-1,1 1,-1-1,0-5,2-16,-1 0,-1-1,-2 1,-1-1,-3-12,-17-116,21 157,-1 0,0 0,1 1,-1-1,1 0,-1 1,1-1,0 0,0 0,0 1,0-1,0 0,0 0,0 1,0-1,1 0,-1 0,1 1,-1-1,1 0,0 1,-1-1,1 1,0-1,0 1,0-1,1 1,-1 0,0-1,0 1,1 0,-1 0,0 0,1 0,0 0,-1 0,1 0,6 1,0 1,0-1,0 1,0 0,-1 1,1 0,0 0,-1 1,6 2,2 0,1 0,16 6,0 0,-1 2,0 2,13 8,-36-18,0 0,-1 0,0 1,0 0,0 0,0 1,-1 0,0 0,-1 1,1 0,-2-1,1 2,-1-1,0 0,-1 1,0 0,0 0,1 5,0 160,-4-172,0 0,0 0,1 0,-1 0,1 0,0 0,-1 0,1 0,0 0,0 0,0 0,1-1,-1 1,0 0,1-1,-1 1,1-1,-1 1,1-1,0 0,-1 0,1 0,0 0,0 0,0 0,0 0,0-1,0 1,0-1,0 1,0-1,0 0,0 0,0 0,0 0,0 0,0 0,0-1,1 1,79-26,-58 12,0-1,-1-1,-1-1,-1-1,-1-1,0-1,-1 0,-2-1,0-2,9-14,4-3,-21 61,-9 28,-1-40,-1 0,2 1,-1-1,1 1,1-1,-1 1,2-1,-1 0,1 1,1-1,0 0,0 0,0 0,1-1,1 1,0-1,0 0,0 0,1-1,0 0,6 6,-9-11,1 0,0 0,0-1,0 1,1-1,-1 0,0 0,0-1,1 1,-1-1,1 0,-1 0,0 0,1-1,-1 1,0-1,0 0,1 0,-1-1,0 1,0-1,0 0,2-1,81-62,-71 50,-1-1,0 0,-1-1,-1-1,-1 0,-1-1,0 0,-1 0,6-20,-18 47,-1 0,1 1,1-1,0 0,0 1,1 0,0-1,0 1,1-1,0 1,0-1,1 0,0 1,1-1,0 0,0 0,0 0,1-1,1 1,-1-1,1 0,0 0,1-1,0 1,0-1,0 0,0-1,1 0,0 0,3 2,11 1,-1 0,2-1,-1-1,1 0,0-2,0-1,0-1,0-1,0 0,1-2,-1-1,0 0,0-2,0 0,-1-2,1 0,13-7,-21 8,0 0,0-1,-1-1,0 0,0-1,0 0,-1-1,-1-1,1 0,-2 0,1-1,-1 0,-1-1,0 0,-1-1,0 1,-1-2,-1 1,0-1,0 0,-1 0,0-7,5-35,-4 0,-1 1,-4-2,-1 1,-3 0,-3 0,-2 1,-2 0,-10-24,19 71,-5-20,0 1,-2 0,0 0,-2 1,-1 1,-2-1,-3-4,15 28,0 0,0 0,0 0,0 0,0 1,-1-1,1 0,-1 0,1 1,-1-1,1 1,-1-1,0 1,0 0,0 0,0 0,0 0,0 0,0 0,0 0,0 1,0-1,-1 1,1 0,0-1,0 1,0 0,-1 0,1 1,0-1,0 0,-1 1,1-1,0 1,0 0,0-1,0 1,0 0,0 0,0 1,0-1,1 0,-1 1,0-1,1 1,-1-1,1 1,-1 0,1 0,0-1,0 1,-1 2,-13 20,1 1,2 0,0 1,2 0,0 1,2 0,-4 28,11-51,-12 43,2 1,2 0,3 1,1-1,3 1,2 0,2 0,5 29,-4-61,0 0,2-1,0 0,0 0,2 0,0 0,0-1,2 0,0-1,0 0,2 0,-1-1,2-1,0 1,0-2,1 0,6 3,73 36,0-17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47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1,'13'2,"12"6,9 7,2 9,-3 12,-8 15,-23 19,-34 21,-46 22,-9-8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1.1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1119,'4'-3,"-1"0,1 0,0-1,-1 1,0-1,0 0,0 1,0-2,-1 1,1 0,-1 0,0-1,1-4,-1 6,30-97,-27 80,0 1,2 0,0 0,0 0,2 1,4-6,-11 21,1-1,0 1,-1 0,1 0,0 0,1 0,-1 0,0 1,1 0,-1-1,1 1,0 0,0 1,0-1,0 1,0 0,0 0,0 0,0 0,1 1,-1-1,0 1,0 0,1 1,-1-1,0 1,0 0,0 0,0 0,0 0,0 1,0-1,0 1,0 0,-1 1,1-1,0 1,8 3,-1 1,0 0,0 1,-1 0,0 1,-1 0,0 0,0 1,0 0,-2 1,1 0,-1 0,-1 1,0-1,-1 1,0 1,-1-1,2 8,-6-16,0-1,0 0,-1 0,1 0,-1 1,0-1,0 0,0 0,0 0,0 0,-1 0,1-1,-1 1,0 0,0-1,0 1,0-1,0 1,-1-1,1 0,-1 0,1 0,-1-1,0 1,0 0,0-1,0 0,0 0,0 0,0 0,0 0,0-1,-1 1,1-1,0 0,0 0,0 0,-1 0,1-1,0 1,0-1,0 0,0 0,0 0,0 0,0 0,0-1,0 1,0-1,1 0,-1 0,1 0,-1 0,1 0,-2-3,0 0,1 0,1 1,-1-2,1 1,0 0,0 0,0-1,1 1,-1-1,1 1,1-1,-1 0,1 1,0-1,0 0,1 1,0-1,0 1,0-2,37-103,145-267,-158 313,-3-1,-2-2,-4 0,4-43,-20 39,0 71,0 0,0 1,0-1,0 1,-1-1,1 1,0-1,0 0,0 1,0-1,-1 0,1 1,0-1,0 1,0-1,-1 0,1 0,0 1,-1-1,1 0,0 1,-1-1,1 0,0 0,-1 0,1 1,-1-1,1 0,0 0,-1 0,1 0,-1 0,1 0,0 0,-1 0,1 0,-1 0,1 0,-1 0,1 0,0 0,-1 0,1 0,-1 0,1-1,0 1,-1 0,1 0,0 0,-1-1,1 1,0 0,-1 0,1-1,0 1,-1 0,1-1,0 1,0 0,-1-1,1 1,0-1,0 1,0 0,0-1,-8 19,1 1,1 0,1 0,1 1,1-1,0 1,1 3,0-6,-9 81,5 0,3 1,5 0,11 69,-12-146,2 0,0 0,1 0,1-1,2 0,0 0,1 0,0-1,2 0,1-1,0 0,1-1,1 0,1 0,0-2,10 8,-19-20,0-1,0 0,0 0,0 0,0-1,1 0,-1 0,1 0,0-1,0 1,-1-1,3-1,20-1</inkml:trace>
  <inkml:trace contextRef="#ctx0" brushRef="#br0" timeOffset="236.442">334 464,'-18'-2,"-8"-2,-3 1,14 3,20 4,25 1,31 2,29 0,23-2,14 1,2 2,-21-1</inkml:trace>
  <inkml:trace contextRef="#ctx0" brushRef="#br0" timeOffset="535.092">976 945,'-1'4,"1"0,-1 1,1-1,0 0,0 0,0 1,1-1,0 0,-1 0,1 0,1 0,-1 0,1 0,0 0,-1 0,2 0,-1-1,0 1,1-1,-1 1,1-1,0 0,0 0,1 0,-1-1,1 1,3-1,1 0,-1 0,1-1,0 0,-1 0,1-1,0 0,0 0,0-1,-1 0,1-1,0 1,-1-1,0-1,1 1,-1-1,0-1,0 1,0-1,-1 0,1-1,-1 0,0 0,-1 0,1 0,-1-1,0 0,0 0,-1-1,0 1,0-1,0 0,-1 0,0 0,0-1,1-5,-3 8,1-1,-1 1,0-1,0 0,0 1,-1-1,0 1,0-1,0 0,-1 1,0-1,0 1,0-1,-1 1,0-1,0 1,0 0,-1 0,1 0,-1 0,-1 0,1 1,0 0,-1-1,0 1,0 0,0 1,-1-1,1 1,-1 0,0 0,0 0,0 1,0-1,0 1,-1 1,1-1,-1 1,1 0,-1 0,1 0,-1 1,-4 0,0 2,0 0,0 0,0 1,0 1,1 0,-1 0,1 1,0 0,0 1,1-1,-1 2,1-1,1 1,-1 1,1-1,0 1,1 0,0 1,0 0,1 0,0 0,1 0,0 1,0-1,1 1,0 0,1 0,-1 5,3-9,-1 0,1 0,0-1,0 1,1 0,0 0,0-1,0 1,1-1,-1 1,1-1,1 1,-1-1,2 2,17 23</inkml:trace>
  <inkml:trace contextRef="#ctx0" brushRef="#br0" timeOffset="748.378">1324 222,'-23'-2,"-16"2,-9 4,-3 12,5 12,11 10,13 10,17 6,19 5,15 2,13 2,-1-10</inkml:trace>
  <inkml:trace contextRef="#ctx0" brushRef="#br0" timeOffset="1229.457">1364 932,'5'52,"-5"-41,1 1,0-1,1 0,0 1,1-1,0 0,0-1,1 1,4 6,-8-16,1 0,0 0,0 0,-1 0,1 0,0 0,0 0,0 0,0-1,0 1,0 0,0 0,0-1,0 1,0-1,1 1,-1-1,0 0,0 1,0-1,1 0,-1 0,0 0,0 0,1 0,-1 0,0 0,0 0,1 0,-1 0,0-1,0 1,0-1,1 1,-1-1,0 1,0-1,0 0,0 1,0-1,1-1,37-39,-27 18,-1-1,-1 0,-1-1,-1 0,-1 0,-1-1,-1 0,-2 0,0 0,-2 0,-1-1,-1-9,3 30,2 14,1-1,0 1,0-1,1 0,0-1,0 1,1-1,-1-1,1 1,1-1,-1 0,1-1,-1 1,2-2,-1 1,0-1,136 34,-95-27,-45-10,1 1,-1-1,0 1,1 0,-1 0,0 1,0-1,0 1,0 0,0 0,0 0,-1 1,1-1,0 1,-1 0,0 0,0 0,0 0,0 1,-1-1,1 1,-1 0,0 0,0-1,0 1,0 1,1 3,-2 45,-2-49,0 1,0 0,1 0,-1-1,1 1,0 0,1 0,-1-1,1 1,0 0,0 0,0-1,1 1,-1-1,1 1,0-1,1 0,-1 0,1 0,0 0,0 0,0 0,0-1,1 0,-1 1,3 0,1-1,-1-1,1 0,-1-1,1 1,0-1,-1-1,1 1,0-1,0 0,0-1,-1 0,1 0,0 0,-1-1,1 0,-1 0,1 0,-1-1,4-2,4-3,0 0,0-1,-1 0,0-1,-1-1,0 0,8-10,-6 4,-1-2,-1 1,-1-2,0 1,-1-1,-2-1,6-18,-42 187,25-137,1 0,0 0,1 0,0 0,1 0,0 0,1 0,0 0,1 0,0 0,1 0,0-1,0 1,1-1,1 0,-1 0,2 0,0 0,0-1,15 10</inkml:trace>
  <inkml:trace contextRef="#ctx0" brushRef="#br0" timeOffset="1424.937">2446 290,'-18'2,"-8"11,-3 8,1 9,3-2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48.4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253 771,'-44'-66,"42"64,1 1,-1-1,0 0,0 1,1 0,-1-1,0 1,0 0,-1 0,1 0,0 0,0 0,0 1,-1-1,1 1,0-1,-1 1,1 0,0 0,-1 0,1 0,0 1,-1-1,1 0,0 1,0 0,-1-1,1 1,0 0,0 0,-2 2,-8 7,1 0,0 2,1-1,0 1,1 1,0 0,1 0,0 0,1 1,1 0,0 1,1 0,0-1,0 8,2-16,1-1,-1 1,1 1,0-1,1 0,0 0,0 1,0-1,1 1,-1-1,1 1,1-1,0 1,0-1,0 0,0 1,1-1,0 0,1 0,-1 0,4 5,-2-9,0-1,1 0,-1 0,0-1,1 1,-1-1,1 0,-1 0,1 0,-1 0,1-1,-1 0,0 0,1 0,-1-1,0 1,0-1,0 0,0 0,0 0,-1-1,1 1,0-1,-1 0,0 0,0 0,0-1,0 1,0-1,8-7,0 0,0-1,-1 0,-1-1,0 0,-1-1,0 0,-1 0,-1 0,0-1,-1 0,0 0,-1 0,-1-1,-1 0,-6-30,3 45,1 1,-1 0,0-1,0 1,1 0,-1 0,0 0,0-1,1 1,-1 0,0 0,0 0,0 0,1 0,-1 0,0 1,0-1,1 0,-1 0,0 0,0 1,1-1,-1 0,0 1,1-1,-1 1,0-1,1 1,-1-1,1 1,-1-1,1 1,-1 0,1-1,-1 1,1-1,0 1,-1 0,1 0,0-1,-1 1,1 0,0 0,0-1,0 1,0 0,0 0,0-1,0 1,0 0,0 0,0 0,0-1,1 1,-1 0,0 0,-1 10,-1 0,2 0,0 0,0 0,1 0,0 0,1 0,0 0,1 0,0-1,0 1,2-1,-1 0,1 0,0 0,1-1,0 0,1 0,0 0,0-1,1 0,0 0,0-1,1 0,0-1,0 0,1 0,0-1,5 2,34 19</inkml:trace>
  <inkml:trace contextRef="#ctx0" brushRef="#br0" timeOffset="1483.783">881 771,'-12'2,"-1"1,1 1,0 0,0 0,1 2,-1-1,1 1,0 1,1 0,0 0,0 1,0 1,1-1,0 2,1-1,0 1,1 0,-1 1,2 0,0 0,0 0,1 1,0-1,1 1,1 1,-2 9,4-19,0 0,0 0,1 0,-1 0,1 1,0-1,0 0,0 0,0 1,1-1,-1 0,1 0,0 0,0 0,0 0,0 0,0 0,1 0,0 0,-1 0,1-1,0 1,0 0,0-1,1 0,-1 0,1 1,-1-2,1 1,-1 0,1 0,0-1,0 1,0-1,0 0,0 0,1 0,15 0,0 0,-1-1,1-1,0-1,0 0,-1-2,0 0,1-1,-2-1,1 0,-1-2,0 0,15-10,-14 11,-2 0,1-2,-1 0,0-1,-1 0,0-1,-1-1,0-1,-1 0,0 0,-1-1,-1-1,0 0,8-15,-18 3,-14 48,12-15,-1 0,1 1,0-1,1 1,-1-1,1 1,1-1,-1 1,1-1,0 1,0-1,1 0,0 1,0-1,1 0,-1 0,1 0,1-1,-1 1,1-1,0 0,0 0,0 0,1 0,0-1,0 1,0-1,0-1,4 3,-1-1,0 0,0-1,0 0,0 0,0-1,1 0,0 0,-1-1,1 0,0-1,0 0,0 0,0-1,0 0,0-1,0 0,0 0,0-1,0 0,0-1,4-1,-7 0,1 0,-1-1,0 0,-1 0,1 0,-1 0,0-1,0 0,-1 0,0-1,0 1,0-1,-1 0,0 0,0 0,1-6,0 3,-1 1,1 0,1 1,-1-1,2 1,-1 0,1 0,0 0,1 1,3-3,-5 6,1 0,-1 1,1 0,0 0,1 1,-1-1,0 1,1 1,-1-1,1 1,-1 0,1 1,0-1,-1 1,1 1,0-1,-1 1,1 0,-1 1,1 0,-1 0,1 0,-1 0,0 1,0 1,6 2,0 0,-1 1,1 0,-2 1,1 0,-1 1,-1 0,1 1,-2 0,1 0,-1 1,1 3,-7-12,0 1,0 0,-1 0,1 0,0 0,-1 0,0 0,0 0,0 0,0 0,0 1,-1-1,0 0,1 1,-1-1,0 0,-1 1,1-1,-1 0,1 1,-1-1,0 0,0 0,0 0,-1 1,1-1,-1-1,1 1,-1 0,0 0,0-1,-3 3,-3 1,-1-1,0 0,0 0,0-1,-1 0,1 0,-1-1,0 0,0-1,0-1,0 1,-1-1,1-1,0 0,0-1,-1 1,-5-3,13 3,1 0,-1-1,1 1,0-1,-1 0,1 1,0-1,0 0,-1 0,1 0,0-1,0 1,0 0,0-1,1 0,-1 1,0-1,1 0,-1 0,1 0,-1 0,1 0,0 0,0 0,0 0,0-1,0 1,1 0,-1 0,1-1,-1 1,1-1,0 1,0 0,0-1,0 1,0-1,1 1,-1 0,1-1,-1 1,1 0,0-1,0 1,1-1,5-9,0 0,2 0,-1 1,1 0,1 1,0 0,0 0,1 1,1 1,1-4,53-43,-32 30,-2 0,-2-2,0-2,-1 0,-2-2,-2-1,0-1,-3-1,0-1,1-8,-11 12,-2-1,-1 0,-1-1,-2 0,-1 0,-2-1,-1 1,-2-1,-1 1,-3-11,4 36,-1 0,0 0,0 0,0 0,-1 0,-1 0,1 0,-1 0,-1 1,1 0,-1 0,0 0,-1 0,-1-2,4 8,0 1,1-1,-1 0,0 1,1 0,-1-1,0 1,1 0,-1 0,0 0,0 0,1 0,-1 0,0 0,0 0,1 1,-1-1,0 1,1 0,-1-1,1 1,-1 0,1 0,-1 0,1 0,-1 0,1 0,0 0,0 0,-1 1,1-1,0 0,0 1,0-1,1 1,-1-1,0 1,1 0,-1-1,0 1,1 0,0-1,-1 1,1 0,0 1,-10 27,1 0,2 1,0 0,3 0,0 0,2 1,2 0,1 16,2 17,3-1,3 1,2-1,3-1,3 0,3-2,2 0,9 11,-28-64,0 1,1 0,0 0,0 0,1-1,0 1,0-1,1 0,0 0,1-1,-1 0,2 0,-1-1,7 5,-12-10,1 0,-1 0,0-1,1 1,-1 0,0-1,1 0,-1 0,1 0,-1 0,1 0,-1 0,1 0,-1-1,0 1,1-1,-1 0,0 0,1 0,-1 0,0 0,0 0,0-1,0 1,0-1,0 1,0-1,-1 0,2-1,38-63,3-54,-44 120,0 0,0 0,0 1,0-1,0 0,1 0,-1 0,0 0,0 1,0-1,0 0,1 0,-1 0,0 0,0 0,0 0,1 0,-1 0,0 0,0 0,1 0,-1 0,0 1,0-1,0-1,1 1,-1 0,0 0,0 0,1 0,-1 0,0 0,0 0,0 0,1 0,-1 0,0 0,0-1,0 1,1 0,-1 0,0 0,0 0,0 0,0-1,0 1,1 0,-1 0,0 0,0-1,4 33,-3-21,0-1,1 0,0-1,1 1,0-1,0 1,1-1,0 0,0-1,1 1,0-1,1 0,0 0,0 0,1-1,0 0,0 0,0-1,1 0,0 0,1-1,-1 0,1 0,0-1,0 0,0-1,0 0,1 0,-1-1,1 0,6 0,11-2</inkml:trace>
  <inkml:trace contextRef="#ctx0" brushRef="#br0" timeOffset="1678.421">1950 503,'-20'-4,"-12"-2,9 0,22 1,32 2,35 1,34 1,25-2,12 0,0 0,-14 1,-27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8.7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 1243,'-12'-37,"2"-2,1 1,2-2,1 1,2 0,2-1,2-15,0 48,1 0,-1 0,1 0,0 0,1 0,-1 0,1 1,1-1,-1 0,1 1,0 0,1 0,0 0,0 0,0 0,0 1,1 0,0 0,0 0,1 0,-1 1,1 0,0 0,0 0,4-1,0 1,1 1,-1 0,1 1,-1 0,1 1,0 0,0 0,-1 1,1 1,0 0,0 0,-1 1,1 0,-1 1,0 0,1 1,-2 0,1 1,0 0,3 2,0 0,0 1,-1 1,0 0,0 0,-1 1,0 1,-1 0,0 0,-1 1,-1 0,1 1,2 6,-9-15,0-1,0 1,0 0,0-1,-1 1,0 0,1 0,-1 0,0 0,-1 0,1 1,-1-1,0 0,0 0,0 0,-1 0,1 0,-1 1,0-1,0 0,-1 0,1-1,-1 1,0 0,0 0,0-1,0 1,-1-1,1 0,-1 1,-2 1,-54 15,58-19,-1-1,0 0,1 0,-1 0,0 0,1 0,-1-1,0 1,1 0,-1-1,1 1,-1-1,0 1,1-1,0 0,-1 0,1 0,-1 0,1 0,0 0,0 0,-1 0,1 0,0-1,0 1,0 0,1-1,-1 1,0-1,0 1,1-1,-1 1,1-1,-1 0,1-1,0-4,1-1,0 1,1-1,0 1,0 0,0 0,1 0,0 0,1 0,-1 1,1-1,1 1,-1 0,1 0,0 1,0-1,1 1,-1 0,1 1,5-4,6-5,0 2,1-1,0 2,0 1,1 0,1 1,0 1,0 1,0 1,6-1,-22 5,1 0,-1 0,1 1,-1-1,1 1,-1 0,1 0,-1 0,1 1,-1 0,1 0,-1 0,0 0,0 1,1 0,-1-1,0 2,0-1,-1 0,1 1,0-1,-1 1,1 0,-1 1,0-1,0 0,-1 1,1 0,0-1,-1 1,0 0,0 0,0 1,46 185,-47-187,0 0,1 0,0 0,0-1,0 1,0 0,0-1,0 1,1-1,-1 0,1 0,0 0,0 0,0 0,0 0,0-1,0 1,0-1,0 0,0 0,1 0,-1-1,0 1,1-1,-1 0,0 0,1 0,-1 0,1 0,-1-1,0 0,1 1,-1-1,0 0,1-1,10-3,-1-1,1 0,-2 0,1-2,-1 1,0-2,8-6,-7 4,-1-1,0 0,-1-1,0 0,-1 0,-1-1,0 0,-1-1,-1 0,0 0,4-14,-10 24,-1 4,0 1,0-1,-1 1,1 0,0-1,0 1,0-1,-1 1,1 0,0-1,0 1,0-1,0 1,0-1,0 1,0-1,0 1,0-1,0 1,0-1,0 1,0 0,0-1,1 1,-1-1,0 1,0-1,0 1,1 0,-1-1,0 1,0-1,1 1,-1 0,0-1,1 1,-1 0,1 0,-1-1,0 1,1 0,-1 0,1 0,-1-1,1 1,-1 0,0 0,1 0,-1 0,1 0,-1 0,1 0,-1 0,1 0,-1 0,1 0,-1 0,1 0,-1 0,0 1,1-1,-1 0,1 0,-1 0,15 48,-13-37,0-1,0 1,1-1,0 0,1 0,0 0,1 0,0-1,1 0,0 0,0 0,1-1,0 0,0 0,1 0,0-1,0-1,1 1,8 4,-9-8,0-1,0 0,0-1,0 1,0-2,0 1,0-1,0 0,1-1,-1 0,0 0,0 0,0-1,0-1,-1 1,1-1,0-1,-1 1,0-1,0 0,0-1,-1 0,1 0,-1 0,0-1,0 0,-1 0,0-1,0 1,-1-1,2-2,58-100,-63 108,-1 1,0-1,0 1,0-1,1 0,-1 1,0-1,1 1,-1-1,1 1,-1 0,0-1,1 1,-1-1,1 1,-1 0,1-1,-1 1,1 0,-1 0,1-1,0 1,-1 0,1 0,-1 0,1 0,0 0,-1-1,1 1,-1 0,1 1,0-1,-1 0,1 0,-1 0,1 0,0 0,-1 1,1-1,-1 0,1 0,-1 1,1-1,-1 0,1 1,-1-1,1 1,-1-1,1 0,-1 1,0-1,1 1,-1-1,0 1,1 0,-1-1,0 1,14 39,-11-29,-3-3,2-1,-1 1,1 0,0-1,1 1,0-1,0 1,0-1,1 0,0-1,0 1,1-1,0 1,0-2,1 1,-1 0,1-1,0 0,1 0,-1-1,1 0,0 0,0-1,0 1,1-2,1 2,3-5,0-1,0 0,0 0,0-1,0-1,-1 1,1-2,-1 0,0 0,-1-1,1-1,-1 0,0 0,-1-1,0 0,0 0,0-1,-1 0,4-7,0 4,-12 11,0 0,0 0,1 0,-1 0,1 0,-1 1,1-1,-1 0,1 0,-1 0,1 1,0-1,-1 0,1 0,0 1,-1-1,1 1,0-1,0 1,0-1,0 1,0-1,0 1,0 0,-1 0,1-1,0 1,0 0,0 0,0 0,0 0,0 0,0 0,0 0,0 0,0 1,0-1,0 0,0 0,0 1,0-1,0 1,0-1,-1 1,1-1,0 1,0 0,-1-1,1 1,0 0,-1-1,1 1,0 0,-1 0,1 0,-1 0,0-1,1 1,-1 0,1 1,3 10,46 95,-47-102,0 0,1-1,0 0,0 0,0 0,0 0,1 0,-1-1,1 0,0 0,0 0,0-1,0 0,1 0,-1 0,1 0,-1-1,1 0,4 0,-4 0,0-1,1 0,-1-1,0 0,1 0,-1 0,0-1,0 1,0-2,0 1,0-1,-1 0,1 0,-1 0,1-1,-1 1,-1-1,1-1,0 1,-1-1,0 0,1-1,4-6,0-1,-1 0,-1 0,0-1,0 0,-1 0,-1-1,2-10,8-47,-3-1,1-54,-8 69,50-522,-54 551,-6 31,-38 168,28-106,3 1,3 1,2 0,4 0,2 1,3-1,3 0,4 8,-4-50,1-1,1 1,0-1,2-1,1 1,1-2,0 1,2-2,0 1,2-2,0 0,1-1,1 0,28 11,-44-28,0-1,0 1,0-1,0 1,0-1,0 0,0 1,0-1,0 0,0 0,0 0,0 0,1 0,-1 0,0 0,0 0,0 0,0-1,0 1,0 0,0-1,0 1,0-1,0 1,0-1,0 1,0-1,0 0,0 1,0-1,-1 0,1 0,0 0,-1 0,1 0,0 0,-1 0,1 0,-1 0,0 0,1 0,-1-1,1-5,-1-1,0 1,0-1,-1 1,0-1,0 1,-1 0,1-1,-2 1,1 0,-1 0,0 0,-1 1,0-1,-1-2,-18-28,-2 0,-1 2,-2 1,-1 1,-2 2,-1 0,-1 3,-2 0,-5 0,-21-14,-2 3,-2 3,-1 3,-11-1,29 13,31 9,35 6,137 2,571-17,-528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4.1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462 578,'-6'-9,"1"1,-1-1,0 1,-1 0,0 0,0 1,0 0,-1 0,0 1,-1 0,1 1,-1-1,0 2,-1-1,1 1,-1 1,1 0,-1 0,0 1,-1 0,1 0,0 1,0 1,-1 0,1 0,0 1,0 0,0 1,-5 1,5-1,-1 1,1 0,-1 1,1 0,0 0,0 1,1 1,-1 0,1 0,0 0,1 1,0 1,0-1,0 1,1 1,0-1,1 1,0 0,0 1,1-1,0 1,1 0,-2 6,5-12,1-1,0 1,-1-1,1 1,0-1,0 1,1-1,-1 1,1-1,0 1,0-1,0 1,0-1,1 0,-1 0,1 0,0 0,0 0,0 0,0 0,0 0,1-1,-1 1,1-1,0 0,-1 0,1 0,0 0,0 0,1 0,-1-1,0 0,0 0,1 0,-1 0,1 0,-1 0,1-1,-1 0,1 0,0 0,14 0,1-1,-1-1,0 0,0-2,0 0,0-1,-1 0,1-2,-1 0,-1-1,0 0,0-2,0 0,-1-1,-1 0,0-1,0 0,-2-1,1-1,4-8,3-9,-2 0,-1-1,-1-1,-2 0,-2-1,-1-1,-1 1,-2-2,-2 1,-1-1,-2 0,-1-28,-4-14,2 77,0 0,-1 1,1-1,0 0,0 1,-1-1,1 0,0 1,-1-1,1 1,-1-1,1 0,-1 1,1 0,-1-1,1 1,-1-1,1 1,-1-1,0 1,1 0,-1 0,0-1,1 1,-1 0,0 0,1 0,-1-1,0 1,1 0,-1 0,0 0,1 0,-1 0,0 1,0-1,1 0,-1 0,0 0,1 1,-1-1,1 0,-1 1,0-1,1 0,-1 1,1-1,-1 1,1-1,-1 1,1-1,-1 1,1-1,-1 1,1-1,0 1,-10 10,1 1,0 0,1 0,1 1,0-1,0 2,1-1,1 1,-3 12,3-12,-9 23,3 0,1 0,1 1,3 0,1 0,1 1,3 30,1-54,0-1,2 1,0 0,1-1,0 1,1-1,0 0,1 0,1-1,1 1,0-1,0-1,1 1,1-1,0 0,0-1,1 0,1-1,0 0,0-1,10 7,-7-8,-1-1,1 0,0-1,1 0,0-2,0 1,0-2,0 0,0 0,1-2,-1 0,1-1,-1 0,1-1,2-1,-8 0,0 0,0 0,1-1,-2 0,1-1,0 0,-1 0,0-1,0 0,0-1,0 0,-1-1,0 1,0-2,-1 1,0-1,-1 0,1 0,-1-1,-1 0,0 0,4-8,-5 9,-1-1,1 0,-1 0,-1 0,0 0,0-1,0 1,-2-1,1 1,-1-1,0 1,-1-1,0 1,-1-1,0 1,0 0,-1-1,-1-2,3 10,0 0,0 0,0 0,0 1,0-1,-1 1,1-1,0 0,-1 1,1 0,-1-1,0 1,1 0,-1 0,0 0,0 0,0 0,1 0,-1 1,0-1,0 1,0-1,0 1,0 0,0-1,0 1,0 0,0 1,0-1,-1 0,1 0,1 1,-1-1,0 1,0 0,0 0,0-1,0 1,0 0,1 1,-2 0,-5 6,2 0,-1 0,1 1,1 0,-1 1,1-1,1 1,0 0,0 0,1 0,0 0,1 1,0-1,1 1,0-1,1 1,0 0,0-1,2 7,0-5,0 0,0 0,2 0,-1 0,1 0,1-1,0 0,1 0,0 0,1-1,0 1,0-2,1 1,0-1,1 0,9 7,-1-3,1 0,0-1,1-1,0 0,1-1,0-2,1 0,-1-1,3-1,36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53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40,'0'0,"0"-1,0 1,0-1,0 0,1 1,-1-1,0 1,0-1,0 0,0 1,0-1,1 1,-1-1,0 1,1-1,-1 1,0-1,1 1,-1-1,1 1,-1-1,0 1,1 0,-1-1,1 1,-1 0,1-1,0 1,-1 0,1 0,-1-1,1 1,-1 0,1 0,0 0,-1 0,1 0,-1 0,1 0,0 0,-1 0,1 0,149-12,1132 8,105-4,-479 59,-826-44,35 2,491 53,-531-51,223 41,-299-52,1 0,0 1,-1-1,1 0,0 1,-1-1,1 1,0 0,-1-1,1 1,-1 0,1 0,-1 0,0 0,1 0,-1 1,0-1,0 0,0 0,0 1,0-1,0 1,0-1,0 1,0-1,-1 1,1 0,-1-1,1 1,-1 0,0-1,1 1,-1 0,0 0,0-1,0 1,-1 0,1 0,-5 25,1 0,2-1,0 1,2 1,1-1,1 0,2 4,44 145,-31-124,-3 0,-1 1,-1 18,2 281,-11-251,-5 1,-3-1,-10 38,-20 280,8-170,-2-134,28-113,-1-1,0 1,0-1,0 1,1-1,-1 0,0 0,-1 0,1 0,0 0,0-1,0 1,0-1,-1 1,1-1,0 0,-1 0,1 0,0 0,0 0,-1 0,1-1,0 1,0-1,0 1,-1-1,1 0,0 0,0 0,0 0,0 0,0-1,1 1,-2-2,-12-3,-74-20,-1 4,-1 3,-1 5,-27 1,10 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9.5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293 703,'-8'-3,"1"0,-1 0,1 1,-1 0,0 1,0-1,0 1,0 1,0 0,0 0,0 1,0-1,0 2,0-1,1 1,-1 0,0 1,1 0,-1 0,1 1,0 0,0 0,1 0,-1 1,1 0,-4 4,1 1,0 0,1 0,1 1,0 0,0 0,1 0,0 1,1 0,0 0,1 1,0-1,1 1,1 0,0 0,1 0,0 0,1 0,0 0,2 10,0-19,-1 1,1-1,-1 0,1 0,1 0,-1 0,0-1,1 1,0-1,0 1,0-1,0 0,0 0,1 0,-1-1,1 1,0-1,0 0,0 0,0 0,0 0,0-1,0 1,1-1,-1-1,1 1,-1 0,0-1,1 0,-1 0,1 0,-1-1,1 1,-1-1,0 0,1-1,-1 1,0-1,0 1,0-1,0 0,0-1,0 0,11-7,-1-2,0 1,-1-2,-1 0,0 0,-1-1,0-1,-1 0,-1 0,0-1,-1 0,0 0,-2-1,0 0,-1 0,-1-1,0 1,-1-1,-1 0,7-57,-4-1,-2 0,-7-51,0 92,-4 30,1 23,-2 31,2 0,3 0,1 48,2-67,0-16,-1 7,0 1,1 0,1 0,1 0,1 0,1-1,1 1,1-1,1 0,0 0,2 0,0-1,2 0,2 2,-7-17,0 0,1 0,0-1,-1 0,2 0,-1 0,0-1,1 0,0 0,-1-1,1 1,0-2,0 1,1-1,-1 0,0 0,0-1,0 0,1 0,-1-1,0 0,0 0,0-1,0 0,0 0,0 0,0-1,-1 0,1 0,-1-1,0 0,0 0,0-1,-1 1,1-1,-1 0,0-1,-1 1,1-1,-1 0,0 0,1-4,2 0,-1 0,0-1,-1 0,0 0,0 0,-2-1,1 1,-1-1,-1 0,0 0,-1 0,0 0,-1 0,0 0,-1 0,-2-9,3 20,0 0,0 1,0-1,0 0,-1 0,1 0,0 1,0-1,-1 0,1 0,0 1,-1-1,1 0,-1 1,1-1,-1 1,0-1,1 0,-1 1,1-1,-1 1,0 0,1-1,-1 1,0-1,0 1,1 0,-1 0,0-1,0 1,1 0,-1 0,0 0,0 0,0 0,1 0,-1 0,0 0,0 0,0 0,1 1,-1-1,0 0,0 1,1-1,-1 0,0 1,0-1,1 1,-1-1,1 1,-1-1,0 1,1-1,-1 1,1 0,-1-1,1 1,0 0,-1-1,1 1,0 0,-1-1,1 1,0 0,0 0,0 0,-1 0,-3 7,1 1,0 0,0 0,0 0,1 1,1-1,-1 1,2-1,-1 1,1-1,1 1,0-1,0 1,1-1,0 0,0 0,1 1,0-1,1-1,0 1,1-1,-1 1,2-1,-1-1,1 1,0-1,1 0,-1 0,7 5,0-4,-1 0,1-1,0 0,0-1,1 0,0-1,0-1,1 0,48 10</inkml:trace>
  <inkml:trace contextRef="#ctx0" brushRef="#br0" timeOffset="490.692">1415 677,'-13'1,"0"1,1 0,-1 1,0 0,1 1,-1 1,1 0,1 0,-1 1,1 1,0 0,0 1,1 0,0 0,0 1,1 0,0 1,1 0,0 1,-2 3,9-10,-1 1,1-1,0 0,0 1,0-1,1 1,0-1,0 1,0-1,0 1,1-1,0 0,-1 1,2-1,-1 0,0 1,1-1,0 0,0 0,0 0,1 0,-1-1,1 1,0-1,0 1,0-1,0 0,0 0,1 0,0-1,-1 1,1-1,0 0,0 0,0 0,1-1,-1 1,0-1,2 0,24 9,0-2,1-2,0-1,0-1,0-1,1-2,-1-1,1-1,1-3,-8 3,0-1,-1-1,1-2,-1 0,0-1,0-2,-1-1,0 0,0-2,-1 0,-1-2,0 0,16-13,-23 13,-13 13,-1 0,1 0,-1 0,1 1,0-1,-1 0,1 1,-1-1,1 0,-1 1,1-1,-1 1,1-1,-1 1,0-1,1 1,-1-1,1 1,-1-1,0 1,0-1,1 1,-1 0,0-1,0 1,0-1,0 1,0 0,0-1,0 1,0 0,0-1,0 1,0 0,0-1,0 1,0-1,0 1,-1 0,1-1,0 1,-1-1,1 1,0-1,-1 1,1 4,0 1,0-1,1 0,0 0,0 0,0 1,1-1,-1 0,1-1,0 1,1 0,-1-1,1 1,0-1,0 1,0-1,1 0,0-1,-1 1,1-1,0 1,1-1,-1 0,1-1,-1 1,1-1,0 0,0 0,0 0,1 0,5 1,-1-1,1 0,0 0,0-1,0 0,0-1,0 0,-1-1,1-1,0 1,0-1,-1-1,10-3,-12 2,0 1,0-1,0-1,-1 1,0-1,0-1,0 1,0-1,-1-1,0 1,1-3,-4 7,-1-1,0 0,0 0,-1 0,1 0,-1 0,1-1,-1 1,0 0,0-1,-1 1,1 0,-1-1,1 1,-1-1,0 1,0-1,-1 1,1-1,-1 1,0-1,0 1,0 0,0-1,0 1,-1 0,1 0,-1 0,-1-1,-3-2,0 0,0 1,-1 0,0 0,0 1,0 0,-1 0,1 0,-1 1,0 0,0 1,0 0,0 0,0 1,-1 0,1 0,0 1,-1 0,1 0,0 1,0 0,-1 1,1 0,0 0,0 0,1 1,-1 1,0-1,-1 2,4-2,0 1,0-1,1 0,-1 1,1 0,0 0,0 1,1-1,-1 1,1-1,0 1,0 0,1 0,-1 1,1-1,0 0,1 1,-1 1,-3 23</inkml:trace>
  <inkml:trace contextRef="#ctx0" brushRef="#br0" timeOffset="1158.086">2765 770,'-5'-9,"-1"0,-1 1,1 0,-1 1,-1 0,1 0,-1 0,-1 1,1 0,-1 0,0 1,0 1,0-1,-1 1,0 1,0 0,0 0,0 1,0 0,0 1,-1 0,1 1,0 0,-1 0,1 1,0 1,0 0,0 0,0 1,0 0,0 1,0 0,1 0,0 1,0 0,0 1,1 0,-5 4,7-3,0 0,1-1,0 2,0-1,0 1,1-1,1 1,-1 1,1-1,1 0,-1 1,1-1,1 1,-1 4,2-8,-1-1,1 1,1-1,-1 1,1 0,-1-1,1 1,1-1,-1 1,1-1,-1 0,1 0,0 1,1-1,-1-1,1 1,0 0,0-1,0 1,0-1,0 0,1 0,-1 0,1 0,0-1,0 0,0 1,1-1,10 2,0 0,0-1,0-1,1 0,-1-1,1-1,-1 0,1-1,-1 0,0-2,0 0,1 0,-2-2,1 0,0 0,-1-1,0-1,-1-1,8-4,-8 3,0 0,-1-1,0 0,-1-1,0 0,-1-1,0 0,-1-1,0 0,-1 0,0-1,-1 0,-1 0,0-1,-1 1,-1-1,0-1,-1 1,0 0,-1-8,3-38,-4-1,-1 1,-4 0,-2 0,-7-22,11 69,-14-36,8 57,4 8,1 1,1-1,0 1,1 0,1 0,0 0,2 5,-1 0,0 42,3 0,3 0,3-1,2 0,3-1,14 36,-26-88,-1 0,1-1,0 1,1-1,0 1,0-1,1 0,0-1,1 1,-1-1,1 0,1 0,-1-1,1 0,0 0,1 0,-1-1,1 0,0-1,0 0,1 0,-5-4,0 0,0 0,0 0,0-1,-1 0,1 0,0 0,0 0,-1 0,1-1,0 1,-1-1,0 0,1 0,-1-1,0 1,0-1,0 1,0-1,-1 0,1 0,1-3,44-76,-10-11,-30 76,-6 47,-7-3,1-9,1-1,0 0,1 1,1-1,1 1,1 5,15 8,-5-26</inkml:trace>
  <inkml:trace contextRef="#ctx0" brushRef="#br0" timeOffset="1449.312">3327 88,'-16'0,"-7"5,0 5,6 7,13 3,16 2,6-3</inkml:trace>
  <inkml:trace contextRef="#ctx0" brushRef="#br0" timeOffset="1637.803">4023 35,'-7'-5,"0"1,0 0,0 1,0-1,0 1,0 1,-1-1,0 1,1 0,-1 1,0 0,0 0,0 1,0 0,0 1,0-1,1 1,-1 1,0-1,0 2,1-1,-1 1,1 0,0 0,0 1,0 0,-4 3,-1 8,1 0,0 1,1 0,1 1,0 0,1 0,1 1,1 0,1 1,0-1,1 1,1 0,1 0,0 0,2 6,-8 138,7 0,7 0,17 76,-5-28,-15-178,0-6,0 0,-2-1,-1 1,-1 0,-1 0,-1-1,-2 1,-6 20,-8-11,-3-12</inkml:trace>
  <inkml:trace contextRef="#ctx0" brushRef="#br0" timeOffset="1945.98">3488 850,'1'-5,"0"0,1 0,0 0,0 0,0 0,1 0,-1 0,1 1,0-1,0 1,1 0,-1 0,1 0,0 1,0-1,1 1,-1 0,0 0,1 0,0 1,0-1,0 1,116-32,-56 24,1 2,0 4,14 2,-74 2,0-1,1 0,0 0,-1 1,1 0,0 0,-1 1,1 0,0 0,-1 0,1 1,-1 0,0 0,1 1,-1-1,0 1,0 1,-1-1,1 1,-1 0,0 0,0 1,4 4,-5 0,-1 1,-1 0,1 0,-1-1,-1 1,0 0,-1 0,0 1,0-1,-1 0,0 0,-1 4,0-2,0 0,2 1,-1 0,2-1,0 1,0-1,3 8,-3-18,0 1,1-1,-1 0,1 0,0 0,0 0,0 0,0-1,0 1,0-1,0 1,0-1,1 0,-1 1,0-1,1 0,-1-1,1 1,-1 0,1-1,0 1,-1-1,1 0,0 0,-1 0,1 0,-1-1,1 1,0-1,-1 1,1-1,-1 0,1 0,-1 0,0 0,1 0,-1-1,0 1,0-1,0 0,0 1,0-1,0 0,0 0,0-1,23-17</inkml:trace>
  <inkml:trace contextRef="#ctx0" brushRef="#br0" timeOffset="2194.699">4196 475,'-16'0,"-7"5,0 6,3 5,11 7,11 5,14 1,11 1,1-5</inkml:trace>
  <inkml:trace contextRef="#ctx0" brushRef="#br0" timeOffset="2910.798">4771 797,'-12'-5,"0"1,-1 0,0 1,1 0,-1 1,-1 1,1 0,0 0,0 1,0 1,0 1,0 0,0 0,0 1,1 1,-1 0,1 1,0 0,0 1,1 0,-1 1,-1 1,10-6,1 0,-1 0,1 1,-1-1,1 1,0-1,0 1,0 0,0 0,0 0,1 0,-1 0,1 0,0 0,0 1,0-1,0 0,1 1,-1-1,1 1,0-1,0 0,0 1,0-1,1 1,-1-1,1 0,0 1,0-1,0 0,1 0,-1 0,1 0,-1 0,1 0,0 0,0 0,1-1,-1 1,0-1,1 1,0-1,1 1,17 9,0-2,0 0,1-1,0-1,1-2,0 0,0-1,0-1,1-1,-1-2,5 0,27 3,1-3,-1-3,0-2,1-2,-2-3,1-2,-2-2,25-11,-67 21,1-1,-1-1,0 0,0 0,-1-1,1 0,-1-1,-1 0,1-1,-1 0,6-8,-14 15,0 0,0 0,0 0,0 0,0 0,0 0,-1 0,1-1,0 1,-1 0,1 0,-1-1,0 1,1-1,-1 1,0 0,0-1,0 1,0-1,0 1,0 0,0-1,0 1,-1 0,1-1,0 1,-1-1,1 1,-1 0,0 0,1-1,-1 1,0 0,0 0,0 0,0 0,0 0,0 0,0 0,0 0,0 0,0 1,-1-1,1 0,0 1,0-1,-1 1,1-1,-1 1,-70-14,61 14,0 0,0 1,1 0,-1 0,0 1,1 1,-1 0,1 0,0 1,0 0,0 0,1 2,-1-1,1 1,0 0,-7 7,15-12,-1 1,1-1,0 0,0 0,0 1,0-1,0 1,0-1,0 1,0-1,1 1,-1 0,0-1,1 1,-1 0,1 0,0-1,0 1,0 0,0 0,0-1,0 1,0 0,0 0,1-1,-1 1,1 0,-1 0,1-1,-1 1,1-1,0 1,0-1,0 1,0-1,0 1,0-1,1 0,-1 0,0 1,1-1,-1 0,1 0,-1 0,1-1,-1 1,1 0,0 0,0-1,13 5,-1 0,1-2,0 0,0-1,1 0,-1-1,0-1,0 0,1-1,-1-1,0 0,0-1,0-1,0-1,49-19,-62 25,0-1,-1 1,1 0,-1-1,1 1,-1 0,1 0,-1 0,0 0,1 0,-1 0,0 1,0-1,0 0,0 0,0 1,0-1,0 1,0-1,-1 1,1-1,0 1,-1 0,1-1,-1 1,0 0,0-1,1 2,2 7,-1-5,0 1,1-1,-1 0,1 0,0 0,0 0,0-1,1 1,0-1,0 0,0 0,0 0,0 0,1-1,0 0,0 0,0 0,0-1,0 1,0-1,1 0,-1-1,1 1,-1-1,1 0,0-1,-1 1,1-1,0 0,-1-1,1 1,0-1,-1 0,1 0,-1-1,1 0,-1 0,0 0,0-1,0 1,0-1,4-3,1-8,0-1,-1 0,0 0,-1-1,-1 0,0-1,-2 0,0 0,0 0,-2 0,0-1,-1 1,-1-1,0 0,-1 1,-2-5,1-517,-8 421,-4 87,12 30,1 1,-1 0,1-1,-1 1,0 0,1-1,-1 1,0 0,1 0,-1 0,0 0,1 0,-1-1,0 1,1 0,-1 1,0-1,1 0,-1 0,0 0,1 0,-1 0,0 1,1-1,-1 0,1 1,-1-1,0 0,1 1,-1-1,1 1,-1-1,1 0,-1 1,1 0,-1-1,1 1,0-1,-1 1,1-1,0 1,0 0,-1-1,1 1,0 0,-9 18,0 0,2 1,0 0,1 0,1 0,1 1,1-1,1 1,0 14,-3 15,2-1,2 1,3 0,1 0,3-1,2 1,2-1,2-1,2 0,2-1,2-1,12 19,8-15,-26-49,-4-10</inkml:trace>
  <inkml:trace contextRef="#ctx0" brushRef="#br0" timeOffset="3113.796">5373 382,'18'-9,"24"-3,26 1,19 1,15 6,6 7,-14 4</inkml:trace>
  <inkml:trace contextRef="#ctx0" brushRef="#br0" timeOffset="3389.408">6041 984,'11'-4,"0"1,-1-1,1-1,-1 0,0-1,0 0,0 0,-1-1,0 0,-1-1,1 0,-1 0,-1-1,0 0,0 0,0-1,-1 0,-1 0,0 0,0-1,-1 0,0 0,-1 0,-1 0,1 0,-1-3,-1 12,0-1,0 1,0-1,0 0,-1 1,1-1,-1 0,1 1,-1-1,0 0,0 0,0 1,-1-1,1 0,-1 1,1-1,-1 0,0 1,0-1,0 1,0-1,-1 1,1 0,-1-1,1 1,-1 0,0 0,0 0,1 0,-2 0,1 0,0 1,0-1,0 1,-1 0,1-1,-1 1,1 0,-1 0,0 1,1-1,-2 0,-2 4,0 0,-1 0,1 0,0 1,1 0,-1 0,1 0,-1 1,1-1,1 1,-1 1,1-1,0 1,0 0,0-1,1 2,0-1,0 0,1 1,-1-1,1 1,0 3,-1-1,0-1,1 1,-1-1,2 1,-1 0,1-1,1 1,0 0,0 0,1 0,0 0,0-1,1 1,0 0,0-1,1 1,1-1,-1 0,1 0,0 0,1-1,0 0,0 1,1-2,0 1,0-1,0 1,1-2,2 2,14 6,2-1,-1-2,2 0,-1-2,1-1,0 0,1-2,-1-2,1 0,0-1,7-2,53 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3.4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174 579,'-4'16,"-2"14,0 11,4 8,4 2,4 0,3 0,3-5,-1-2,-2-7,-3-8,-3-8</inkml:trace>
  <inkml:trace contextRef="#ctx0" brushRef="#br0" timeOffset="865.072">1 418,'28'-7,"1"1,0 1,0 1,0 2,1 1,-1 2,1 0,-1 2,0 2,0 0,25 9,-40-11,0 1,0 0,0 1,-1 1,1 0,-2 1,1 0,-1 1,0 0,0 1,-1 1,0 0,-1 0,0 1,-1 0,0 0,-1 1,0 1,-1-1,0 1,-1 0,0 1,2 10,-3 2,-2 0,0 1,-2-1,0 1,-2-1,-1 1,-2-1,-2 10,7-3,-1-32,0-1,0 1,1 0,-1-1,1 1,-1-1,0 1,1-1,-1 1,1-1,-1 0,1 1,-1-1,1 1,-1-1,1 0,0 0,-1 1,1-1,-1 0,1 0,0 0,-1 0,1 1,0-1,-1 0,1 0,0 0,-1-1,1 1,0 0,-1 0,1 0,0 0,-1-1,1 1,-1 0,1 0,-1-1,1 1,0 0,-1-1,1 1,-1-1,0 1,1-1,12-9,0-1,-1-1,0 0,-1-1,0 0,-1 0,-1-1,0-1,-1 1,0-2,4-12,-7 17,29-50,-23 74,4 36,-12-33,1-1,0 1,1-1,0 0,2 0,0-1,0 0,1 0,1-1,0 0,1 0,0-1,1-1,0 0,5 4,-13-14,0 1,0 0,0-1,1 1,-1-1,0 0,0 0,1 0,-1-1,1 1,-1-1,0 0,1 0,-1 0,1 0,-1 0,1-1,-1 0,0 0,1 0,-1 0,0 0,0 0,0-1,0 0,0 1,0-1,0 0,-1-1,1 1,-1 0,1-1,-1 1,2-4,8-11,-2-2,0 1,-1-1,0-1,-2 0,0 0,-2 0,0-1,-1 0,-1-3,9-55,-3-1,-4 1,-3-2,-4 1,-4 0,-13-66,-7 36,26 111,-1 0,1 0,0 0,-1-1,1 1,0 0,-1 0,1 0,-1-1,1 1,-1 0,0 0,1-1,-1 1,0 0,0-1,1 1,-1-1,0 1,0-1,0 0,1 1,-1-1,0 0,0 1,0-1,0 0,0 0,0 0,0 0,0 0,0 0,0 0,0 0,1 0,-1-1,0 1,0 0,0 0,0-1,0 1,0-1,1 1,-1-1,0 1,0-1,1 1,-1-1,0 0,1 1,-1-1,1 0,-1 0,1 1,-1-1,1 0,-1 0,1 0,0 0,-1 1,1-1,0 0,0-1,-7 25,2 1,0 0,2 0,0 1,2-1,1 1,1 0,-1-19,0 64,4 0,3 0,2-1,4 0,3-1,3 0,21 50,-31-96,1-1,0 0,2-1,0 0,14 16,-22-31,0-1,0 1,0-1,0 1,1-1,0 0,0-1,0 1,0-1,0 0,1 0,0-1,-1 0,1 0,0 0,0 0,0-1,0 0,0-1,0 1,0-1,0 0,1-1,2 0,-4 0,1-1,-1 0,0 0,0 0,0-1,-1 0,1 0,0 0,-1 0,0-1,0 1,0-1,0 0,-1-1,1 1,-1 0,0-1,-1 0,1 0,1-4,1-3,-1 0,0 0,-1 0,0 0,0-1,-2 1,0-1,0-7,-1 6,0 1,-2 0,1 0,-2-1,0 2,0-1,-1 0,-1-1,-11-1,8 39,10-7,0 0,1 0,1 0,0-1,1 0,1 0,0 0,1 0,1-1,1 0,0-1,1 0,0 0,6 5,-7-10,0 0,0-1,1 0,0 0,0-1,1 0,0-1,0 0,1-1,5 2,17 3</inkml:trace>
  <inkml:trace contextRef="#ctx0" brushRef="#br0" timeOffset="1162.291">1043 431,'-18'0,"-10"0,-2 2,15 2,25-1,30-3,30-4,30-3,24-3,18 0,-16 3</inkml:trace>
  <inkml:trace contextRef="#ctx0" brushRef="#br0" timeOffset="2216.572">1926 1073,'13'-455,"46"478,83-7,-15-3,-123-13,0 2,0-1,0 0,0 1,0 0,0 0,0 0,-1 0,1 1,-1-1,1 1,-1 0,0 0,0 0,-1 1,1-1,-1 1,1-1,-1 1,0 0,0 0,-1 0,1 0,-1 0,0 0,0 0,0 0,-1 1,7 52,13 47,-19-102,0 0,0 1,0-1,0 0,1 0,-1 0,1 0,0 0,-1 0,1-1,0 1,0-1,0 1,0-1,0 1,0-1,1 0,-1 0,0 0,0-1,1 1,-1 0,1-1,-1 1,1-1,-1 0,1 0,-1 0,1 0,-1 0,1-1,-1 1,3-2,1 1,-1-2,1 1,0-1,0 0,-1 0,0 0,0-1,0 1,0-2,0 1,-1 0,1-1,-1 0,3-6,0-2,0 1,-1-1,0 0,-2 0,1 0,-1-1,-1 0,-1 1,0-1,0 0,-2-9,25 108,-25-83,4 16,1-1,0 1,1-1,1 0,0-1,2 0,0 0,0 0,8 7,-15-21,0 0,0 0,0-1,0 1,0-1,1 1,-1-1,0 0,1 0,-1 0,0 0,1-1,-1 1,1-1,0 1,-1-1,1 0,-1 0,1 0,0 0,-1 0,1-1,-1 1,1-1,-1 0,1 0,-1 0,0 0,1 0,-1 0,0-1,0 1,0-1,0 1,0-1,0 0,0 0,0 0,-1 0,1 0,-1 0,0 0,1 0,-1-2,12-17,-2 0,-1-1,0 0,-2-1,0 0,3-23,18-47,-21 76,1 34,-12 70,1-74,1 1,0-1,1 0,0 1,1-1,1 0,0 0,3 10,-5-21,1 0,0 1,0-1,1 0,-1 0,0 0,1 0,-1 0,1 0,0 0,-1 0,1-1,0 1,0 0,0-1,0 0,1 0,-1 1,0-1,0-1,1 1,-1 0,1 0,-1-1,0 1,1-1,-1 0,1 0,-1 0,1 0,-1 0,1-1,-1 1,1-1,-1 0,0 1,1-1,85-44,-68 29,-1 0,-1-2,0 0,-2-1,0-1,-1-1,-1 0,5-12,-17 31,13-20,-14 22,-1 0,1-1,-1 1,0 0,1 0,-1 0,0 0,1-1,-1 1,1 0,-1 0,0 0,1 0,-1 0,1 0,-1 0,1 0,-1 0,0 0,1 0,-1 0,1 1,-1-1,0 0,1 0,-1 0,0 0,1 1,-1-1,0 0,1 0,-1 1,0-1,1 0,-1 1,0-1,0 0,1 1,-1-1,0 0,0 1,0-1,1 1,-1-1,0 0,0 1,0-1,0 1,0-1,0 0,0 1,0-1,0 1,0-1,0 1,0-1,0 1,8 34,-7-27,0 0,1 0,-1 0,2 0,-1 0,1 0,1 0,-1-1,1 1,1-1,-1 0,1 0,1-1,-1 0,1 0,0 0,0 0,1-2,1 0,-1 0,1-1,0 0,0 0,0-1,0 0,0-1,1 1,-1-2,0 1,1-1,-1 0,0-1,1 0,-1 0,0-1,0 0,3-1,3-2,-1 1,0-2,0 1,-1-2,0 0,0 0,0-1,-1-1,-1 0,1 0,1-4,-4 5,-1-1,-1 0,1-1,-2 1,1-1,-1 0,-1-1,2-5,-4 12,-1 0,0 0,0 0,0 0,-1 0,1 0,-1 0,0-1,0 1,0 0,-1 0,1 0,-1 0,0 0,0 0,-1 0,1 0,-1 0,0 0,0 1,0-1,0 1,-1-1,0 0,2 3,-1 0,1-1,0 1,-1 0,1 0,0 0,-1 1,1-1,-1 0,0 0,1 1,-1-1,1 1,-1-1,0 1,1 0,-1 0,0 0,0 0,1 0,-1 0,0 0,1 0,-1 1,0-1,1 1,-1-1,0 1,1 0,-1-1,1 1,-1 0,1 0,0 0,-1 0,1 0,0 1,0-1,0 0,-1 1,-36 61,35-56,0 0,1 0,0 1,0-1,1 0,0 1,0 0,1-1,0 1,1-1,-1 1,1-1,1 1,-1-1,1 1,1-1,-1 0,1 0,0 0,1-1,0 1,0-1,0 1,1-1,0-1,0 1,0-1,1 0,0 0,5 3,12 4,0-1,0-1,1-1,0-1,1-2,0 0,0-2,0 0,0-2,25-1,27 1</inkml:trace>
  <inkml:trace contextRef="#ctx0" brushRef="#br0" timeOffset="2806.569">4385 793,'-12'-12,"0"0,-1 1,-1 0,1 1,-2 1,1 0,-6-1,15 7,0 1,1 0,-1 1,0-1,0 1,0 0,0 0,0 0,0 1,0 0,0 0,0 0,0 1,0-1,0 1,0 0,0 1,0-1,0 1,0 0,1 0,-1 1,1-1,0 1,0 0,-2 1,0 2,0 0,1 1,0-1,0 1,0 0,1 0,0 0,1 1,0-1,0 1,0 0,1 0,0 0,0 0,1 0,0 1,1-1,0 0,0 1,1-1,0 3,0-6,0 1,0-1,0 1,1-1,-1 0,1 0,1 0,-1 0,1 0,0-1,0 1,0-1,0 1,1-1,0 0,0 0,0-1,0 1,0-1,1 0,0 0,-1-1,1 1,0-1,0 0,1 0,-1-1,0 0,1 0,-1 0,0 0,3-1,0 0,0 0,0-1,0 0,0 0,0-1,0 0,0 0,0-1,-1 0,0-1,1 1,-1-1,-1-1,1 1,-1-1,1 0,-1-1,-1 0,1 0,-1 0,0 0,0-1,-1 0,1-2,5-8,-1-1,0-1,-2 1,0-1,-1-1,-1 1,-1-1,-1 0,0-7,-2-30,-2 0,-3 0,-3 0,-2 0,-3 1,-2 1,-4-7,-9-8,19 71,1 80,9 155,10 6,-11-229,0 17,0 0,2 0,2-1,0 1,2-1,1 0,2-1,6 14,-14-38,0 0,0 0,1-1,0 1,-1 0,1-1,0 0,1 1,-1-1,1 0,-1-1,1 1,0-1,0 1,0-1,0 0,0-1,1 1,-1-1,0 0,1 0,-1 0,1-1,-1 1,1-1,-1 0,1 0,-1-1,1 1,-1-1,1 0,-1 0,1-1,10-7,1 0,-2-1,1-1,-1-1,-1 0,0 0,-1-1,0-1,-1 0,-1-1,0 0,-1 0,0-1,-2-1,0 1,0-1,0-4,2 0,-9 21,0 0,0 0,0 0,0 1,0-1,0 0,0 0,0 0,0 1,0-1,0 0,0 0,1 0,-1 0,0 1,0-1,0 0,0 0,0 0,0 0,1 0,-1 1,0-1,0 0,0 0,0 0,1 0,-1 0,0 0,0 0,0 0,1 0,-1 0,0 0,0 0,0 0,1 0,-1 0,0 0,0 0,0 0,1 0,-1 0,0 0,0 0,0 0,0 0,1 0,-1 0,0 0,0-1,0 1,0 0,1 0,-1 0,1 23,-1-22,0 6,13 135,-12-136,0-1,1 1,0-1,0 0,0 0,0 0,1 0,0 0,0-1,0 1,1-1,-1 1,1-1,0-1,0 1,0 0,1-1,0 0,-1 0,1 0,0-1,0 0,0 1,2-1,23 1,-3-5</inkml:trace>
  <inkml:trace contextRef="#ctx0" brushRef="#br0" timeOffset="3072.859">4894 471,'-16'-2,"-8"-1,-1 5,2 11,7 10,11 10,17 9,17 6,15 4,1-6</inkml:trace>
  <inkml:trace contextRef="#ctx0" brushRef="#br0" timeOffset="3813.815">5361 1020,'2'-6,"-1"-1,0 1,-1-1,0 1,0-1,0 0,-1 1,0-1,0 1,0 0,-1-1,0 1,-1 0,1 0,-1 0,0 0,-1 0,1 1,-1 0,0-1,0 1,-1 1,0-1,1 1,-2 0,1 0,0 0,-1 0,0 1,1 0,-1 1,-1-1,1 1,0 0,0 1,-1-1,1 1,-3 0,2 2,1 1,1 0,-1 0,0 0,0 1,1-1,-1 1,1 1,0-1,0 1,0 0,1 0,-1 0,1 1,0 0,0-1,0 1,1 1,0-1,0 0,0 1,1 0,0 0,0-1,0 1,1 0,-1 1,2-1,-1 0,1 0,0 0,0 0,0 1,1-1,0 0,0 0,1 0,0 0,0 0,0 0,0-1,1 1,0-1,1 0,-1 0,1 0,0 0,0 0,0-1,1 1,3 1,1-1,-1-1,1 0,0 0,1-1,-1-1,0 1,1-2,0 1,-1-1,1-1,0 1,-1-2,1 1,0-2,-1 1,1-1,-1-1,1 1,-1-1,0-1,0 0,-1 0,1-1,-1 0,0-1,0 0,-1 0,1 0,-1-1,-1 0,1 0,1-4,19-44,-17 76,29 65,-38-83,0-1,1 0,-1 0,1 0,0 0,-1 0,1 0,0 0,0 0,0-1,1 1,-1-1,0 1,1-1,-1 0,0 0,1 0,-1 0,1-1,0 1,-1-1,1 1,-1-1,1 0,0 0,-1 0,1 0,0-1,-1 1,1-1,-1 1,1-1,0 0,-1 0,7-5,-1-1,0 1,-1-2,1 1,-1-1,-1 0,0 0,0-1,0 0,-1 0,0 0,-1 0,0-1,-1 0,1-3,16-58,-17 55,1 0,1 0,0 1,1 0,1 0,7-13,-12 25,0 0,1 0,-1 0,1 0,0 0,-1 0,1 1,0 0,0-1,1 1,-1 0,0 1,1-1,0 0,-1 1,1 0,0 0,-1 0,1 0,0 1,0-1,0 1,0 0,-1 0,1 1,0-1,0 1,0-1,-1 1,1 1,0-1,-1 0,2 1,4 3,0-1,-1 1,1 0,-1 1,0 0,-1 0,1 1,-1 0,0 0,-1 1,0 0,3 5,-4-2,1 1,-2 0,0 0,0 0,-2 1,1-1,-1 1,-1 0,0 0,-1-1,0 1,-1 0,-1 0,-1 4,3 107,1-120,1 1,0 0,0-1,0 1,1-1,-1 1,1-1,0 0,0 0,1 0,-1-1,1 1,-1-1,1 0,0 0,1 0,-1-1,0 1,1-1,0 0,-1 0,1-1,0 1,0-1,0 0,0 0,0-1,0 0,0 0,0 0,0 0,0-1,0 1,0-1,-1-1,1 1,0-1,0 1,-1-2,2 1,7-2,1-1,-1 0,0 0,-1-2,1 1,-1-2,-1 1,1-2,-1 1,-1-2,0 1,0-1,-1-1,0 0,0 0,-2-1,1 0,-2 0,1-1,-2 0,1 0,-2 0,0 0,2-11,-6 19,0 0,0 0,0 0,0 0,-1 0,0 1,0-1,0 0,0 0,-1 1,0-1,0 1,0-1,-1 1,1 0,-1 0,0 0,0 0,0 1,-1-1,1 1,-1-1,0 1,0 1,0-1,0 0,-1 1,1 0,-1 0,1 0,-1 1,0 0,0 0,1 0,-1 0,0 1,0-1,0 1,0 0,0 1,0-1,1 1,-1 0,0 1,0-1,1 1,-1 0,0 0,0 1,1 0,-1 0,1 1,0 0,0 0,0 0,0 0,0 1,1 0,0-1,0 1,0 0,1 1,0-1,0 0,0 1,1-1,-1 1,1-1,0 1,1 0,0-1,0 1,0 0,0-1,1 1,0 0,0-1,1 1,-1-1,1 1,0-1,1 0,-1 0,1 0,0 0,0 0,1-1,1 2,10 10,2-1,0 0,1-1,1-1,0-1,1 0,0-1,0-2,1 0,0-1,1-1,0-1,0-1,23 2,76 14,-7-7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7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34 440,'-5'-12,"-1"1,2-1,0 0,0 0,1 0,0 0,1-1,1 1,0-1,1 0,0 1,1-1,0 1,1-1,0 1,1-1,1 1,3-8,-5 8,0 0,1 0,1 0,0 0,1 0,0 1,1-1,0 1,0 1,1-1,1 1,0 1,0-1,1 1,0 1,1-1,6-3,-13 11,0 0,0 0,0 1,0-1,0 1,0 0,1-1,-1 1,0 1,0-1,0 0,1 1,-1 0,0 0,0 0,0 0,0 0,0 0,-1 1,1 0,0-1,-1 1,1 0,-1 0,1 0,0 2,52 67,-48-60,0 0,-1 1,0 0,0 0,-2 1,0 0,0-1,-1 1,0 0,-1 1,-1-1,0 0,-1 1,-1 1,1-12,-1-1,0 1,0-1,-1 1,1 0,0-1,-1 0,0 1,1-1,-1 0,0 0,0 0,0 0,0 0,0-1,-1 1,1 0,-1-1,1 0,-1 0,1 1,-1-2,0 1,1 0,-1 0,0-1,0 0,0 1,1-1,-1 0,0 0,0-1,0 1,1 0,-1-1,0 0,0 0,1 0,-1 0,1 0,-1 0,1-1,-1 1,1-1,0 0,0 1,0-1,0 0,0 0,0-1,0 1,1 0,-1-1,1 1,-1-1,1 1,-1-3,2 1,-1 0,0 0,1 0,0 0,0 0,0 0,1-1,-1 1,1 0,0 0,0 0,1 0,-1 0,1 1,-1-1,1 0,1 1,-1-1,0 1,1 0,0 0,-1 0,1 0,3-2,87-54,-64 47,-1 2,2 1,-1 1,1 2,0 1,1 1,-1 2,11 0,-34 2,0-1,0 1,0 0,1 1,-1 0,0 0,0 0,0 1,0 0,0 0,-1 1,1 0,-1 0,1 0,-1 1,0 0,0 0,-1 1,1 0,-1 0,0 0,0 0,-1 1,0 0,4 6,-3 1,-1 0,-1 0,0 1,0-1,-2 1,0 0,0-1,-1 1,-1 0,0 1,1 60,0-74,1 1,-1-1,1 0,-1 0,1 1,0-1,0 0,-1 0,1 0,0 0,0 0,0 0,0 0,0 0,0 0,0 0,1-1,-1 1,0 0,0-1,1 1,-1-1,0 1,1-1,-1 0,0 0,1 1,-1-1,0 0,1 0,-1 0,0 0,1-1,-1 1,1 0,-1-1,0 1,0-1,1 1,-1-1,0 1,0-1,1 0,-1 0,0 1,0-1,0 0,0 0,0 0,0 0,-1 0,1-1,0 1,0 0,0-1,23-18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7.5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193 1,'-21'0,"-13"2,-3 5,2 7,7 7,9 7,7 7,6-1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7.7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0,'-5'21,"-1"15,-2 11,1 5,1-3,6-5,5-7,5-10,0-10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15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642 0,'-13'4,"1"1,0 0,0 1,0 1,1-1,-1 2,2 0,-1 0,1 1,1 0,-1 0,2 1,-1 0,1 1,1 0,0 0,1 1,0 0,0 0,1 0,1 1,-14 32,2 0,1 1,3 1,2 0,2 0,1 15,-8 291,19 144,-22-395,17-100,0 1,0 0,0-1,0 0,0 1,-1-1,1 0,-1 1,1-1,-1 0,0 0,0 0,0-1,0 1,0 0,-1-1,1 1,0-1,-1 0,1 0,-1 0,1 0,-1 0,1 0,-1-1,0 0,1 1,-1-1,0 0,0 0,1 0,-1 0,0-1,1 1,-1-1,-23-8</inkml:trace>
  <inkml:trace contextRef="#ctx0" brushRef="#br0" timeOffset="687.358">0 962,'2'-9,"0"1,0-1,1 0,0 1,0 0,1 0,0 0,1 0,0 0,0 1,0 0,1 0,0 1,0-1,1 1,0 0,0 1,0 0,1 0,0 1,0 0,0 0,4-1,23-8,1 2,1 1,-1 1,38-2,-60 9,137-18,1 8,13 5,-71 12,-94-5,1 1,-1-1,1 0,0 1,-1-1,1 0,-1 1,0-1,1 1,-1-1,1 1,-1-1,0 1,1-1,-1 1,0-1,1 1,-1 0,0-1,0 1,0-1,0 1,1 0,-1-1,0 1,0 0,0-1,0 1,0 0,-1-1,1 1,0-1,0 1,0 0,0-1,-1 1,1-1,0 1,-1-1,1 1,0-1,-1 1,1-1,-1 1,1-1,-1 1,1-1,-1 1,1-1,-1 0,1 1,-1-1,1 0,-1 0,0 0,1 1,-1-1,1 0,-1 0,-221 128,221-128,0 0,0 1,0-1,0 1,0-1,0 1,0 0,0-1,0 1,0 0,0 0,0 0,1 0,-1 0,0-1,0 1,1 0,-1 1,1-1,-1 0,1 0,-1 0,1 0,0 0,0 0,-1 1,1-1,0 0,0 0,0 0,0 1,0-1,1 0,-1 0,0 0,0 0,1 0,-1 1,1-1,-1 0,1 0,-1 0,1 0,0 0,-1 0,1 0,0-1,0 1,0 0,0 0,0 0,0-1,7 2,-1-2,1 1,-1-1,1 0,-1-1,1 0,-1 0,1-1,-1 0,0 0,0 0,0-1,0 0,0-1,-1 1,1-1,-1-1,0 1,0-1,-1 0,1 0,3-5,53-67,-61 77,0 0,0 0,-1 1,1-1,0 0,-1 1,1-1,-1 1,1-1,0 1,-1-1,1 1,-1-1,1 1,-1 0,0-1,1 1,-1 0,0-1,1 1,-1 0,0-1,0 1,0 0,1 0,-1-1,0 1,0 0,0 0,0-1,0 1,0 0,-1 0,1-1,0 1,0 0,0-1,-1 1,1 0,0 0,-1-1,1 1,-1-1,1 1,0 4,-1 0,0 1,1-1,-1 0,1 0,1 0,-1 0,1 0,0 0,0 0,0 0,0 0,1 0,0 0,0-1,1 1,-1-1,1 1,0-1,0 0,0 0,1 0,-1-1,1 1,0-1,0 0,0 0,0 0,1-1,-1 1,1-1,7-1,0-1,-1-1,1 1,-1-2,1 0,-1 0,1-1,-1 0,0-1,0-1,-1 0,1 0,-1-1,0 0,-1 0,1-1,0-2,12-9,-2 0,0-2,-1 0,0-1,-2-1,-1-1,-1 0,-1-1,-1 0,7-19,5-18,-3 0,-3-2,11-64,-21 88,-2 0,-2 0,-1-1,-2 1,-2-3,-11-11,10 52,1 0,0 0,-1 0,0 0,1 0,-1 0,0 0,1 0,-1 0,0 0,0 1,0-1,0 0,1 0,-1 1,0-1,0 1,0-1,-1 1,1-1,0 1,0 0,0 0,0-1,0 1,0 0,0 0,-1 0,1 0,0 0,0 0,0 1,0-1,0 0,0 1,-1-1,1 0,0 1,0-1,0 1,0 0,1-1,-1 1,0 0,-8 6,1 0,0 1,0 0,1 1,0-1,0 1,1 1,0-1,1 1,0 0,-21 41,3 1,1 1,4 1,1 0,3 2,2-1,3 2,-1 34,8-55,2 0,0 0,3 0,5 24,-6-45,1 0,1 0,0 0,1-1,1 0,0 0,1 0,1-1,0 0,0 0,1-1,5 4,23 14,-3-11</inkml:trace>
  <inkml:trace contextRef="#ctx0" brushRef="#br0" timeOffset="1264.876">1885 468,'-12'0,"1"1,0 0,0 1,0 0,0 0,0 1,0 1,1 0,-2 1,9-4,-1 1,1 0,-1 0,1 0,0 0,0 1,0-1,0 1,0 0,0 0,1 0,-1 0,1 0,0 0,0 1,0-1,1 1,-1-1,1 1,0 0,0 0,0 0,0-1,1 1,-1 0,1 0,0 2,3 6,1 0,0 0,1 0,0 0,0-1,2 1,-1-1,1-1,1 1,0-1,0-1,1 0,8 7,-15-14,135 144,-136-144,1 0,-1-1,1 1,-1 0,0 0,0 0,0 0,0 0,0 0,0 0,0 1,-1-1,1 0,-1 0,1 1,-1-1,0 0,0 0,0 1,0-1,-1 0,1 1,0-1,-1 0,0 0,0 1,1-1,-1 0,0 0,-1 0,1 0,0 0,-1-1,1 1,-1 0,1 0,-1-1,0 1,1-1,-1 0,0 1,0-1,0 0,-2 1,-12 3,0-1,0 0,0-1,0-1,0 0,-1-1,1-1,0 0,-1-2,-11-1,27 3,-1 1,0-1,1 0,-1 0,0 0,1 0,-1 0,0 0,1 0,-1 0,0-1,1 1,-1 0,0-1,1 0,-1 1,1-1,-1 0,1 0,0 0,-1 0,1 0,0 0,-1 0,1 0,0-1,0 1,0 0,0-1,0 1,1-1,-1 1,0-1,1 1,-1-1,1 1,-1-1,1 0,0 1,-1-1,1 0,0 1,0-1,0 0,1 1,-1-1,0 0,1 1,-1-1,1 0,9-8,0 1,1 0,0 1,1 0,0 0,0 1,0 1,1 0,0 1,4-1,6-3,191-99,-197 98,-1-2,0 1,0-2,-1 0,-1-1,-1-1,0 0,0-1,-2 0,10-17,-21 33,-1 0,1 0,-1 0,1 0,-1 0,1 0,-1 0,1 0,-1 0,1 0,-1 0,1 0,-1 0,1 0,-1 0,1 0,-1-1,1 1,-1 0,1 0,-1-1,1 1,0 0,-1-1,1 1,-1 0,1-1,0 1,0 0,-1-1,1 1,0-1,0 1,-1-1,1 1,0-1,0 1,0 0,0-1,-1 1,1-1,0 1,0-1,-13 15,0 1,1 0,1 0,0 1,1 1,1 0,1 0,0 1,1 0,1 0,-3 17,7-29,0 1,0 0,1 0,0 0,0 0,1 0,0 0,0 0,1 1,0-1,0 0,1-1,-1 1,2 0,-1 0,1-1,0 1,0-1,0 0,1 0,0 0,1-1,-1 1,1-1,0 0,0 0,1 0,-1-1,1 0,3 2,1-2,1 0,-1 0,1-1,0 0,0-1,0 0,0-1,0 0,1 0,5-2,23-1</inkml:trace>
  <inkml:trace contextRef="#ctx0" brushRef="#br0" timeOffset="1434.413">2700 1003,'5'-7,"1"-2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13.6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285 309,'-8'-5,"0"1,-1 0,1 1,-1 0,0 0,0 1,0 0,0 1,0 0,-1 0,1 1,0 0,0 0,-1 1,1 1,0 0,0 0,0 0,0 1,1 1,-1-1,1 1,0 1,0 0,0 0,1 0,-1 1,-4 5,9-8,0 0,1 0,-1 1,1-1,-1 1,1 0,0 0,1-1,-1 1,1 1,-1-1,1 0,0 0,1 0,-1 1,1-1,0 0,0 0,0 1,0-1,1 0,0 1,0-1,0 0,0 0,1 0,-1 0,1 0,0 0,0-1,1 2,7 1,0 0,0-1,1 0,-1-1,1 0,0 0,0-1,0-1,0 0,1 0,-1-1,0-1,1 0,-1 0,1-2,-1 1,3-2,11 2,0-2,0-1,-1-1,1-2,-1 0,0-1,-1-1,0-2,0 0,-1-1,-1-1,0-2,-1 0,18-17,-37 32,-1 0,0 0,1 0,-1-1,0 1,1 0,-1 0,0 0,1 0,-1 0,1 0,-1 0,0 1,1-1,-1 0,0 0,1 0,-1 0,0 0,1 0,-1 1,0-1,1 0,-1 0,0 1,0-1,1 0,-1 0,0 1,0-1,1 0,-1 1,0-1,0 0,0 1,0-1,0 0,1 1,-1-1,0 0,0 1,0-1,0 0,0 1,0-1,0 1,0-1,0 0,0 1,0-1,-1 0,1 1,0-1,0 0,0 1,0-1,-1 0,1 1,0-1,0 0,0 0,-1 1,1-1,0 0,-1 0,1 1,0-1,0 0,-1 0,1 4,-1 11,0-1,1 1,1 0,0-1,1 1,0-1,3 7,-4-17,1 1,0-1,0 1,0-1,0 1,1-1,-1 0,1 0,0 0,0-1,1 1,-1-1,1 0,-1 0,1 0,0 0,1 0,-1-1,0 0,1 0,-1 0,1 0,-1-1,3 1,-3-1,0-1,-1 1,1-1,0 1,0-1,0 0,-1-1,1 1,0-1,0 1,-1-1,1 0,0-1,-1 1,1-1,-1 1,1-1,-1 0,0 0,0 0,0-1,0 1,0-1,-1 0,1 0,-1 0,0 0,1 0,-1 0,-1 0,1-1,0 1,-1-2,3-4,-1 0,0 0,-1-1,0 1,0-1,-1 0,0 1,-1-1,0 0,-1 1,0-1,-2-7,2 9,-1 0,0 0,0 0,-1 1,0-1,-1 1,1 0,-2 0,1 0,-1 0,0 1,0-1,0 1,-1 0,0 1,0 0,-1 0,1 0,-1 1,0 0,-1 0,1 0,0 1,-3 0,11 3,0 1,0-1,-1 1,1-1,0 1,0 0,0 0,-1-1,1 1,0 0,-1 0,1 0,-1 0,1 0,-1-1,1 1,-1 0,1 0,-1 0,0 0,0 1,0-1,1 0,-1 0,0 0,0 0,0 0,-1 0,1 0,0 0,0 0,0 0,-1 0,1 0,-1 0,1 0,-1 0,1 0,-1 0,1-1,-1 1,0 0,1 0,-1 0,0-1,0 1,0 0,0-1,1 1,-1-1,0 1,0-1,0 0,0 1,0-1,0 0,0 1,0-1,-1 0,1 0,0 0,0 0,0 0,15 5,1 0,0-1,0 0,1-1,-1-1,1-1,-1 0,14-1,-14 0,168 3,-179-2,-1-1,0 1,0-1,1 1,-1 0,0 1,0-1,0 0,0 1,0 0,0-1,-1 1,1 0,-1 1,1-1,-1 0,0 1,1-1,-1 1,-1 0,1 0,0-1,-1 1,1 0,-1 1,0-1,0 0,0 0,0 0,-1 1,1-1,-1 0,0 1,0-1,0 1,1 12,-2-13,1 1,0 0,0 0,0-1,0 1,0 0,1 0,0-1,0 1,0 0,0-1,0 1,1-1,-1 1,1-1,0 0,0 0,0 0,1 0,-1 0,1 0,0-1,-1 1,1-1,0 0,0 1,1-1,-1-1,0 1,1 0,1 0,3 0,-1-1,1 1,-1-1,1-1,0 1,-1-1,1-1,0 1,-1-1,1-1,-1 1,1-1,-1-1,0 1,0-1,0 0,0-1,0 0,-1 0,0 0,1-1,-2 0,1 0,-1 0,1-1,-1 0,-1 0,1 0,-1-1,0 1,-1-1,1-1,7-65,-9 94,2 1,0-1,1 0,1 0,1 0,1-1,5 9,-11-25,1-1,0 1,0 0,0-1,0 1,0-1,0 0,1 0,0 0,0-1,0 1,0-1,0 0,0 0,0 0,1-1,-1 0,1 1,-1-1,1-1,-1 1,1-1,-1 0,1 0,0 0,-1-1,1 1,-1-1,1 0,-1 0,1-1,-1 1,0-1,1 0,-1-1,18-9,-1-2,-1-1,0 0,-1-2,-1 0,0-1,-1-1,-1 0,8-15,-3 12,-20 22,-1 0,1 0,-1 0,1 0,-1 0,1-1,-1 1,1 0,-1 0,0 0,1 0,-1 1,1-1,-1 0,1 0,-1 0,1 0,-1 0,1 1,-1-1,1 0,-1 0,0 0,1 1,-1-1,0 0,1 1,-1-1,0 0,1 1,-1-1,0 1,1-1,-1 0,0 1,0-1,0 1,0-1,1 1,-1-1,0 1,0-1,0 1,0-1,0 1,0-1,0 1,0-1,0 1,0-1,0 0,-1 1,1-1,0 1,2 48,-3-43,0-1,1 0,-1 1,1-1,0 0,1 1,-1-1,1 0,0 1,0-1,1 0,0 0,0 0,0 0,0 0,1 0,0-1,0 1,0-1,0 0,1 0,-1 0,1 0,0-1,1 1,-1-1,3 2,1-2,0-1,1 1,-1-1,1 0,-1-1,1 0,0-1,-1 1,1-2,0 1,-1-1,1-1,-1 1,1-1,-1-1,0 0,0 0,0 0,0-1,7-4,-4 1,-1 1,1-2,-1 1,0-2,-1 1,0-1,0 0,-1-1,0 0,-1-1,0 1,-1-1,0-1,0 0,-2 2,0 0,-1-1,0 1,-1-1,0 1,0-1,-1 0,-1 0,0 0,-1-9,1 20,0 0,0 1,0-1,0 0,-1 0,1 0,0 0,0 1,0-1,0 0,0 0,-1 0,1 0,0 0,0 1,0-1,0 0,-1 0,1 0,0 0,0 0,0 0,-1 0,1 0,0 0,0 0,0 0,-1 0,1 0,0 0,0 0,-1 0,1 0,0 0,0 0,0 0,-1 0,1 0,0 0,0 0,0 0,0-1,-1 1,1 0,0 0,0 0,0 0,0 0,-1-1,1 1,0 0,0 0,0 0,0 0,0-1,0 1,0 0,-8 20,5-3,0-1,1 0,1 1,0 0,1-1,1 1,0-1,3 6,-3-15,0 0,1 0,-1-1,2 1,-1-1,1 0,0 1,0-1,1 0,0-1,0 1,0-1,0 0,1 0,0 0,0 0,1-1,-1 0,1 0,0 0,2 0,-2-2,0 0,0 0,0-1,-1 0,1 0,0-1,0 0,0 0,0 0,0-1,0 0,0 0,0 0,0-1,0 1,4-3,23-10</inkml:trace>
  <inkml:trace contextRef="#ctx0" brushRef="#br0" timeOffset="340.142">2531 281,'-4'18,"2"0,0 1,1-1,1 0,1 1,1-1,2 11,-3-24,0 0,0 0,1 0,0 0,0 0,0-1,0 1,1-1,0 0,0 0,0 0,0 0,1 0,-1 0,1-1,0 0,0 0,0 0,1 0,-1-1,1 1,-1-1,1 0,0-1,0 1,-1-1,1 0,0 0,2 0,1-1,1-1,-1 1,0-2,0 1,0-1,0 0,-1 0,1-1,0 0,-1-1,0 0,0 0,0 0,0-1,-1 0,1 0,-1-1,-1 1,1-1,-1-1,0 1,0-1,-1 0,0 0,0 0,-1-1,0 1,0-1,-1 0,1 1,-2-1,1 0,-1-3,1 3,1-6,-2 21,-1 4,1-1,0 1,0-1,1 1,1-1,0 0,0 0,1 0,0-1,1 1,0-1,0 0,1 0,0-1,0 0,1 0,1 0,-1-1,1 0,0 0,0-1,1 0,0-1,0 1,1-2,-1 1,1-2,0 1,0-1,0-1,2 1,21 2</inkml:trace>
  <inkml:trace contextRef="#ctx0" brushRef="#br0" timeOffset="918.601">3240 188,'9'-3,"-1"0,1 1,0 0,0 0,0 1,0 0,1 0,-1 1,0 0,0 1,0 0,0 1,0 0,0 0,0 1,0 0,-1 0,1 1,-1 0,0 1,0 0,-1 0,1 0,-1 1,0 0,-1 1,1-1,-1 1,-1 1,6 7,-3-2,-1 1,0 0,0 0,-1 0,-1 1,-1 0,0 0,-1 0,0 1,-1-1,-1 1,-1 0,0-1,-1 4,-5 32,-2-1,-2 0,-13 35,-19 98,41-172,0 1,0 0,1 0,0-1,1 1,1 0,0-1,0 1,1-1,4 10,-5-16,1 0,-1 0,1 0,0 0,1 0,-1-1,1 1,0-1,0 0,0 0,1 0,-1-1,1 0,0 0,0 0,0 0,0-1,0 1,1-2,-1 1,1 0,3 0,-4-1,0-1,0 1,-1-1,1 0,0 0,0 0,0 0,0-1,-1 0,1 0,0 0,-1-1,1 0,0 0,-1 0,0 0,0 0,0-1,0 0,0 0,0 0,-1 0,1-1,-1 0,0 1,0-1,0 0,-1 0,1-1,-1 1,0 0,0-1,-1 1,1-1,-1 0,0 0,0 1,-1-2,0-14,-1-1,0 1,-2 0,-1 0,0 1,-1-1,-1 1,-1 0,-1 1,-1-1,0 2,-5-7,-16-27,-1 2,-3 1,-2 2,-3 0,-5-16,44 61,0 0,0 0,0 0,0-1,0 1,0 0,0 0,1 0,-1 0,0 0,1 0,-1 0,0 0,1 0,-1 1,1-1,0 0,-1 0,1 0,0 0,-1 1,1-1,0 0,0 1,0-1,0 0,0 1,0-1,0 1,-1 0,1-1,1 1,-1 0,0-1,0 1,0 0,0 0,0 0,0 0,0 0,0 0,174-15,-58 4,-1-5,31-12,-73 15,-73 14,1 0,-1 0,0 0,0 0,0 1,0-1,0 0,0 1,0-1,0 1,0-1,-1 1,1-1,-1 1,1-1,-1 1,0-1,1 1,-1 0,0-1,0 1,0 0,0-1,0 1,-1 0,1-1,0 1,-1-1,1 1,-1-1,0 1,1-1,-1 1,0-1,0 1,0-1,0 0,0 0,0 1,-1-1,-3 11,1-1,0 0,0 0,1 0,1 0,0 0,0 1,2-1,-1 0,1 1,1-1,0 1,0-1,1 0,4 11,32 12,-15-26</inkml:trace>
  <inkml:trace contextRef="#ctx0" brushRef="#br0" timeOffset="1113.075">4309 0,'-16'0,"-5"3,7 4,16 2,8-1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8.9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427 299,'-22'-4,"1"1,-1 1,0 1,0 1,0 1,1 1,-1 1,0 1,1 1,0 1,0 0,0 2,1 0,0 2,1 0,-5 4,18-9,1 1,-1-1,1 1,0 1,1-1,-1 1,1 0,0 0,1 0,0 0,0 1,1-1,-1 1,2 0,-2 6,3-11,-1 1,1 0,0 0,0 0,0 0,0 0,1 0,0 0,0 0,0-1,0 1,0 0,1-1,0 1,-1-1,1 1,1-1,-1 0,0 0,1 0,0 0,-1 0,1 0,0-1,0 0,1 1,-1-1,0 0,1-1,0 1,-1-1,2 1,3 0,-1 0,1-1,-1 0,1-1,0 1,0-2,-1 1,1-1,0 0,-1 0,1-1,-1 0,0-1,1 1,-1-1,0-1,6-3,6-5,0 0,0-1,-1-1,-1-1,8-9,48-70,-61 83,-10 33,-2-21,10 135,5-2,20 68,-13-81,-21-110,9 39,-3 1,-2 0,-2 36,-3-79,-1 1,1-1,-1 1,-1-1,1 0,-1 0,-1 0,0 0,0 0,0 0,-1-1,0 1,-1-1,1 0,-1 0,-1-1,1 0,-1 1,0-2,-1 1,1-1,-1 0,0 0,0-1,-1 0,-5 2,1-2,-1-1,1 0,-1-1,0-1,1 0,-1 0,0-2,0 1,1-2,-1 1,0-2,1 0,-1 0,1-1,0 0,1-1,-1-1,1 0,0-1,0 0,1 0,-1-1,2 0,-1-1,1 0,1-1,0 0,0 0,1 0,0-1,1 0,0-1,1 1,0-1,1 0,0-1,1 1,0-3,0 1,2 0,0 0,1 0,0 0,1 0,0 0,1 0,1 0,0 0,1 1,1 0,0-1,1 2,0-1,0 1,2 0,-1 0,2 1,0 0,0 0,0 1,2 0,-1 1,1 0,0 1,10-5,38-25,3 3,0 3,18-4,-11 5,-1-4,40-27,-93 53,0-1,0-1,-1 0,0-1,-1 0,0-1,-1-1,-1 0,3-5,-13 19,0-1,-1 0,1 0,0 0,0 0,-1 0,1 1,0-1,-1 0,1-1,-1 1,1 0,-1 0,1 0,-1 0,0 0,0 0,0 0,1-1,-1 1,0 0,0 0,-1 0,1 0,0-1,0 1,-1 0,1 0,0 0,-1 0,1 0,-1 0,1 0,-1 0,0 0,1 0,-1 0,0 0,0 0,0 1,0-1,1 0,-1 0,0 1,0-1,0 1,-1-1,1 1,0-1,0 1,0 0,0-1,0 1,0 0,-1 0,1 0,0 0,-1 0,-1 1,0 1,0-1,0 1,1-1,-1 1,0 0,1 0,0 0,-1 0,1 1,0-1,0 1,0-1,0 1,1 0,-1-1,1 1,0 0,-1 0,1 0,1 0,-1 1,0-1,1 0,0 0,-1 0,0 10</inkml:trace>
  <inkml:trace contextRef="#ctx0" brushRef="#br0" timeOffset="979.911">654 459,'38'-20,"-1"-1,-1-3,-1 0,-2-3,31-29,-20-5,-43 59,-1 0,1 1,0-1,-1 0,1 0,-1 0,0 1,1-1,-1 0,0 0,0 0,0 0,-1 0,1 0,0 1,-1-1,1 0,-1 0,0 0,1 1,-1-1,0 0,0 1,0-1,0 1,0-1,-1 1,1-1,0 1,-1 0,1 0,-1 0,1 0,-1 0,0 0,1 0,-2 0,-3-2,0 1,0 0,0 1,0-1,0 1,0 0,0 1,-1 0,1 0,0 0,0 0,-1 1,1 0,0 1,0-1,0 1,0 0,1 1,-1-1,0 1,-4 4,1-2,1 0,0 1,0 1,0-1,1 1,0 0,0 1,1 0,0 0,1 0,-1 1,2 0,-3 4,4-3,1 0,0 1,1-1,-1 0,2 1,0-1,0 1,1-1,0 1,1-1,0 0,1 0,0 0,0 0,1 0,0 0,1-1,0 0,1 0,0 0,0-1,1 0,0 0,0-1,1 1,0-2,0 1,0-1,1 0,0-1,1 0,-1-1,1 1,-1-2,1 0,0 0,1 0,-1-1,0-1,1 0,-1 0,1-1,-1-1,1 1,-1-2,0 1,1-2,2 0,19-10</inkml:trace>
  <inkml:trace contextRef="#ctx0" brushRef="#br0" timeOffset="3127.727">1243 232,'-4'22,"2"1,0-1,2 1,0 0,2-1,1 7,-1 1,12 163,-4-141,-10-51,1 0,-1 0,1 0,-1-1,1 1,-1 0,1 0,-1 0,1 0,0-1,-1 1,1 0,0-1,0 1,0-1,0 1,-1-1,1 1,0-1,0 1,0-1,0 0,0 0,0 1,0-1,0 0,0 0,0 0,0 0,0 0,0 0,0 0,0-1,0 1,0 0,0 0,0-1,0 1,0-1,0 1,0-1,0 1,-1-1,1 0,0 1,0-1,-1 0,1 1,0-1,16-16,-1 0,0-1,-2 0,0-1,0-1,-2 0,-1-1,6-14,43-87,-60 121,0 0,0 1,0-1,0 0,0 0,0 1,1-1,-1 0,0 0,0 1,0-1,1 0,-1 0,0 1,1-1,-1 0,1 1,-1-1,1 1,-1-1,1 0,-1 1,1-1,0 1,-1 0,1-1,0 1,-1-1,1 1,0 0,-1 0,1-1,0 1,0 0,-1 0,1 0,0 0,0 0,0 0,-1 0,1 0,0 0,0 0,-1 0,1 0,0 1,0-1,-1 0,1 1,0-1,-1 0,1 1,0-1,-1 1,1-1,-1 1,1-1,-1 1,1-1,-1 1,1 0,-1-1,1 1,-1 0,1 0,52 207,-49-200,0 0,0 0,1-1,0 0,0 0,1 0,0-1,0 1,0-1,1-1,0 1,0-1,0-1,1 1,-1-1,1 0,0-1,1 0,-1 0,0-1,1 0,0 0,-1-1,1 0,0-1,-1 0,1 0,0-1,-1 0,1 0,0-1,-1-1,8-2,-7 1,0 0,-1-1,1 0,-1 0,-1 0,1-1,-1-1,0 1,0-1,-1-1,0 1,0-1,-1 0,0 0,0 0,-1-1,0 0,0 0,-1 0,0 0,-1 0,0-1,-1 1,1-1,-2 0,0 1,0-1,0 1,-2-5,2 12,0 1,1 0,-1-1,0 1,0 0,-1-1,1 1,0 0,0-1,-1 1,1 0,-1-1,1 1,-1 0,1 0,-1 0,0-1,0 1,1 0,-1 0,0 0,0 0,0 0,0 1,0-1,-1 0,1 0,0 1,0-1,0 0,-1 1,1-1,0 1,0 0,-1-1,1 1,0 0,-1 0,1 0,-1 0,1 0,0 0,-1 0,1 1,0-1,-1 0,1 1,0-1,0 1,-1-1,1 1,0 0,0-1,0 1,0 0,0 0,0 0,0 0,0 0,-4 12,0-1,1 2,1-1,0 0,1 1,0 0,1-1,0 1,1 0,1-1,1 6,-2-9,1-1,0 1,0 0,1-1,0 0,0 1,1-1,1 0,-1 0,2-1,-1 1,1-1,0 0,1 0,0-1,0 1,0-1,1 0,0-1,1 0,-1 0,1-1,1 0,-1 0,0 0,1-1,0-1,0 0,0 0,1 0,-1-1,0-1,1 0,4 0,-6-2,0 0,-1-1,1 0,-1 0,0-1,0 0,0 0,0-1,0 0,0 0,-1 0,0-1,0 0,0 0,-1-1,0 1,0-1,0-1,0 1,-1 0,0-1,-1 0,0 0,0 0,0-1,-1 1,0 0,0-1,-1 0,0 1,0-6,8-175,-9 187,-1-1,1 1,0-1,-1 1,1-1,0 0,0 1,0-1,0 1,1-1,-1 0,0 1,1-1,-1 1,1-1,-1 1,1-1,0 1,0-1,-1 1,1 0,0-1,0 1,0 0,1 0,-1 0,0 0,0 0,1 0,-1 0,0 0,1 0,-1 1,1-1,-1 1,1-1,-1 1,1-1,100 41,-70-24,-17-10,0-1,0 2,-1 0,0 1,0 0,-1 1,0 0,0 2,-1-1,0 1,-1 1,-1 0,0 0,0 1,-1 1,-1 0,0 0,-1 0,3 8,0 123,-10-141,0-1,1 0,-1 1,1-1,0 1,0-1,0 0,0 0,1 1,-1-1,1 0,0 0,0-1,0 1,0 0,0-1,1 1,-1-1,1 0,0 1,0-1,0-1,0 1,0 0,0-1,0 1,0-1,0 0,1 0,-1 0,1-1,13 1,0-1,0-1,0-1,-1 0,1-1,-1-1,1-1,-1 0,0-1,-1 0,10-7,-10 7,0 0,-1-1,1-1,-2 0,1-1,-1 0,-1-1,0-1,0 0,-1 0,0-1,-1-1,-1 1,0-2,0 1,-1-1,-1-1,-1 1,4-11,-10 23,1 0,0-1,-1 1,1 0,-1 0,0-1,1 1,-1 0,0-1,-1 1,1 0,0 0,-1-1,1 1,-1 0,0 0,1 0,-1-1,0 1,0 0,-1 0,1 0,0 1,-1-1,1 0,-1 0,1 1,-1-1,0 1,0-1,0 1,0 0,0 0,0 0,0 0,0 0,0 0,0 1,-1-1,1 1,0-1,-1 1,1 0,0 0,0 0,-1 0,1 0,-1 1,-4 1,0 1,0 0,1 0,-1 0,1 1,0 0,0 0,0 1,1 0,0 0,0 0,0 0,0 1,1 0,0 0,0 0,1 1,-1-1,2 1,-1 0,1 0,0 0,0 0,0 0,1 0,0 0,1 0,0 1,0-1,0 0,1 0,0 1,1-1,-1 0,2 0,0 1,1-1,0 1,0-1,1 0,0-1,0 1,1-1,-1 0,2 0,-1-1,0 0,1 0,0 0,0-1,1 0,-1 0,1-1,6 2,11 3,1 0,-1-2,1-2,0 0,9-1,3 0,-1-2,1-1,-1-3,1 0,-1-3,0-1,-1-2,1-1,-2-2,13-7,-36 14,-1-1,0 0,0 0,-1-1,0-1,0 0,0 0,-1-1,4-6,-10 12,0 0,-1-1,0 1,0 0,0-1,0 0,0 1,-1-1,0 0,0 0,0 0,0 0,0 0,-1 0,0 0,1 0,-2 0,1 0,0 0,-1 0,0 0,0 0,0 0,0 0,-1 1,1-1,-1 0,0 1,0-1,0 1,-1-1,-2-1,1-1,-2 1,1 0,-1 0,1 1,-1 0,0 0,-1 0,1 0,-1 1,0 0,1 1,-1 0,-1 0,1 0,0 1,0 0,0 0,-1 1,1-1,0 2,-1-1,1 1,0 0,0 1,-1 0,1 0,1 0,-1 1,0 0,1 0,-1 1,1 0,0 0,0 1,0-1,1 1,-4 4,3-3,1 0,0 1,0 0,0-1,0 2,1-1,1 1,-1-1,1 1,0 2,2-8,0 0,1 1,-1-1,1 0,0 0,-1 0,1 0,0 0,0 1,1-1,-1 0,0 0,1 0,-1 0,1 0,0 0,0 0,0 0,0 0,0 0,0 0,0-1,0 1,1 0,-1-1,1 1,-1-1,1 1,0-1,0 0,-1 0,1 0,0 0,0 0,0 0,0 0,0-1,0 1,0-1,1 1,-1-1,12 1,0 0,0-2,-1 1,1-2,-1 0,1 0,-1-2,0 1,0-2,0 0,0 0,-1-1,0 0,0-2,0 1,1-3,20-16,-29 58,-6-26,1 0,1 0,-1 0,1 0,0 0,1-1,-1 1,1 0,0 0,0 0,1-1,0 1,0 0,0-1,1 0,0 0,0 1,0-2,0 1,1 0,0-1,0 1,0-1,1 0,-1-1,1 1,0-1,0 0,0 0,0 0,1-1,-1 0,1 0,-1 0,3 0,-1-2,1 0,-1-1,1 0,-1 0,0-1,0 1,1-2,-1 1,0-1,-1 0,1 0,-1-1,1 0,-1 0,0-1,0 0,-1 0,0 0,1 0,-2-1,1 0,-1 0,0 0,0-1,0 1,-1-1,0 0,-1 0,1 0,-1 0,-1 0,1-1,-1-6,10-74,-10 68,1 0,1 0,0 0,2 0,0 1,1 0,3-5,-6 19,0-1,0 1,1 0,0 0,0 1,0-1,1 1,-1 0,1 0,0 0,0 1,0-1,1 1,-1 1,1-1,0 1,0 0,0 0,0 1,0-1,0 2,0-1,0 0,0 1,0 0,1 1,-1-1,0 1,0 0,0 1,0 0,0 0,-1 0,1 0,0 1,-1 0,0 0,1 1,-1-1,2 3,3 3,0 0,-1 0,0 1,-1 0,0 0,0 1,-1 0,-1 0,0 1,0-1,-1 1,-1 1,0-1,0 1,0 7,2 16,-1-1,-2 1,-2 0,-1 0,-2 4,-16 118,10-112,3 1,1 1,2-1,4 20,-2-59,0 0,1 0,0-1,1 1,-1 0,2 0,-1-1,1 1,0-1,0 0,1 0,0 0,0-1,1 1,0-1,0 0,2 1,-7-6,1 0,0-1,0 1,0-1,0 1,0-1,0 1,0-1,0 0,0 0,1 1,-1-1,0 0,0 0,0 0,0 0,0 0,0 0,0-1,0 1,0 0,0-1,0 1,0 0,0-1,0 1,0-1,0 1,0-1,0 0,0 0,0 1,-1-1,1 0,0 0,0 0,-1 1,1-1,-1 0,1 0,-1 0,1 0,13-48,-14 23,-1-1,-1 0,-1 1,-1 0,-2 0,0 0,-2 0,-1 1,-1 0,-1 1,-4-6,-8-15,-3 2,-1 0,-2 1,-2 2,-1 2,-11-9,40 44,1 2,1 1,0 0,0-1,0 1,0-1,0 1,0-1,0 0,0 1,0-1,0 0,0 0,0 1,1-1,-1 0,0 0,1 0,-1 0,0 0,1 0,-1 0,1-1,0 1,-1 0,1 0,0 0,0 0,-1-1,1 1,0 0,0 0,0 0,1 0,-1-1,0 1,0 0,1 0,-1 0,0 0,1 0,-1 0,1-1,0 1,-1 0,1 0,0 1,-1-1,1 0,0 0,0 0,0 0,0 1,0-1,1 0,111-8,-85 10,205-5,-228 4,-2-1,-1 0,1 1,-1-1,1 1,-1-1,1 1,-1 0,1 0,-1 0,1 0,-1 1,1-1,0 1,-1-1,0 1,1 0,-1 0,1 0,-1 0,0 0,0 1,0-1,1 1,-2-1,1 1,0 0,0 0,0 0,-1 0,1 0,-1 0,0 0,1 0,-1 1,0-1,0 0,-1 1,2 2,-3-3,1 1,-1-1,1 0,0 1,0 0,0-1,1 0,-1 1,1-1,-1 1,1-1,0 1,0-1,0 0,0 0,0 1,0-1,1 0,-1 0,1 0,-1 0,1 0,0-1,0 1,0 0,0-1,0 0,0 1,0-1,0 0,0 0,1 0,1 0,7 2,-1-2,1 0,-1 0,1-1,0 0,-1-1,1 0,-1 0,1-2,-1 1,0-1,0 0,0-1,0 0,-1-1,0 0,1-1,0-1,-6 3,0 1,0-1,-1 0,1 0,-1-1,0 1,-1-1,1 1,-1-1,0 0,0 0,0 0,-1 0,0 0,0 0,0 0,0-1,-1 1,0 0,0-1,0 1,-1 0,0 0,0-1,0 1,-1 0,1 0,-1 0,-1 0,1 1,0-1,-1 1,0-1,0 1,-1 0,1 0,-1 0,0 0,0 1,0 0,0 0,-1 0,1 0,-1 0,0 1,1 0,-1 0,0 0,0 1,-3-1,3 1,-1 1,0-1,1 1,-1 0,0 0,1 0,-1 1,0 0,1 0,-1 1,1-1,-1 1,1 0,0 1,0-1,0 1,0 0,0 1,1-1,-1 1,1 0,0 0,0 0,0 0,-2 4,-1 2,1 0,-1-1,1 2,1-1,0 1,1 0,0 0,1 0,0 1,0-1,1 1,1 2,0-9,1 1,0-1,0 0,0 0,1 1,-1-1,1 0,1 0,-1 0,1 0,0 0,0 0,0 0,1 0,0-1,0 1,0-1,0 0,1 0,-1 0,1 0,0-1,0 0,1 1,-1-2,1 1,-1 0,1-1,3 1,33 7,0-7</inkml:trace>
  <inkml:trace contextRef="#ctx0" brushRef="#br0" timeOffset="3405.984">5120 98,'-18'-13,"-16"-8,-10-1,-7 2,-5 5,2 9,7 11,9 10,11 11,10 0</inkml:trace>
  <inkml:trace contextRef="#ctx0" brushRef="#br0" timeOffset="3648.981">5080 633,'13'16,"10"7,7 1,6-5,10-5,11-8,11-11,-5-5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5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72,'45'-9,"1"1,0 3,0 1,0 3,2 2,-11-2,133 4,-168-3,0 1,-1-1,1 0,-1 1,1 0,-1-1,1 1,-1 0,1 0,-1-1,0 1,0 0,1 0,-1 1,0-1,0 0,0 0,0 1,0-1,0 0,-1 1,1-1,0 1,-1-1,1 1,-1-1,1 1,-1-1,0 1,0 0,1-1,-1 1,0-1,-1 1,1 0,0-1,0 1,-1-1,1 1,-1-1,1 1,-1-1,0 1,1-1,-17 136,3 100,12-142,-5 0,-3-1,-10 28,19-116,0-3,1 0,-1 1,1-1,-1 0,0 0,0 1,0-1,-1 0,1 0,-1 0,0 0,0-1,0 1,0 0,0-1,0 1,-1-1,1 0,-8 1</inkml:trace>
  <inkml:trace contextRef="#ctx0" brushRef="#br0" timeOffset="598.944">0 473,'36'3,"0"-2,0-1,0-2,0-2,-1-1,1-2,12-4,80-19,0-6,-2-5,81-41,-194 77,9-4,0-1,-1 0,0-2,-1 0,0-1,-1-1,7-8,-22 18,0-1,0 0,0-1,0 1,-1-1,0 1,0-1,-1 0,0 0,0 0,0 0,-1-1,1 1,-2 0,1-1,-1 1,0 0,0-1,0 1,-1-1,0 1,-1-4,-4-1,1 29,-28 396,-36-29,68-378,4 37,10-49,1-12,0 1,-2-2,1 0,-2-1,-1 0,0 0,2-9,-4 12,75-188,-73 182,-4 22,-6 64,-12 541,12-570</inkml:trace>
  <inkml:trace contextRef="#ctx0" brushRef="#br0" timeOffset="1062.25">1657 6,'0'163,"-15"85,-8-13,23-234,-1 1,1 0,-1-1,1 1,0 0,0-1,0 1,0 0,0-1,1 1,-1 0,0-1,1 1,-1 0,1-1,-1 1,1-1,0 1,0-1,0 1,0-1,0 0,0 1,0-1,0 0,0 0,0 0,1 0,-1 0,1 0,-1 0,1 0,-1 0,1-1,-1 1,1-1,-1 1,1-1,0 0,-1 1,1-1,1 0,7-3,-1 0,0 0,0-1,0 0,0-1,-1 0,0 0,0 0,0-1,-1-1,1 1,1-4,-4 6,36-36,-2-1,-1-2,-2-2,7-14,-23 32,-20 28,0-1,0 0,0 1,0-1,0 0,0 1,0-1,1 0,-1 1,0-1,0 0,0 0,0 1,1-1,-1 0,0 1,0-1,1 0,-1 0,0 0,0 1,1-1,-1 0,0 0,1 0,-1 0,0 1,1-1,-1 0,0 0,1 0,-1 0,0 0,1 0,-1 0,0 0,1 0,-1 0,0 0,1 0,-1 0,0 0,1-1,-1 1,0 0,0 0,1 0,-27 160,15-78,3 0,4 1,3 0,7 38,0-77</inkml:trace>
  <inkml:trace contextRef="#ctx0" brushRef="#br0" timeOffset="1424.281">2339 286,'25'-8,"-1"1,1 1,0 1,1 2,-1 0,1 1,-1 2,1 1,-1 0,5 3,-23-4,0 1,0 0,-1 0,1 0,0 1,-1 0,0 0,1 1,-1 0,0 0,0 0,0 1,-1 0,1 0,-1 0,0 1,0-1,-1 1,1 0,-1 1,0-1,0 1,-1 0,0 0,0 0,0 0,-1 1,0-1,0 1,0 3,-3 9,-1 0,0 0,-2 0,0 0,-1 0,-1-1,0 0,-2 0,0-1,-1 0,-1 0,0-1,-11 13,-122 179,141-207,1 1,-1-1,1 1,0-1,0 1,0 0,-1 0,1-1,1 1,-1 0,0 0,0 0,1 0,-1 0,1 0,0 0,0 0,-1 0,1 0,0 0,1 0,-1 0,0 0,1 0,-1 0,1 0,-1 0,1 0,0 0,0 0,0-1,0 1,0 0,0 0,1-1,-1 1,1-1,-1 0,2 2,9 1,1-1,-1 0,1-1,-1-1,1 0,0 0,-1-1,1-1,0 0,-1-1,11-2,-18 3,122-23,104-33,-167 39,43-10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19:59:11.06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4504 584,'-8'-2,"-1"0,0 1,0 0,1 1,-1 0,0 0,0 1,1 0,-1 0,0 1,1 0,-1 1,1-1,0 2,0-1,0 1,0 1,1-1,-1 1,1 0,1 1,-1 0,1 0,-6 7,7-6,0 1,0 1,0-1,1 1,1-1,-1 1,1 0,1 1,0-1,0 0,0 8,2-14,-1 0,1 0,0 0,0 1,0-1,1 0,-1 0,1 0,0 0,0 0,0 0,0 0,0 0,0 0,1 0,0-1,-1 1,1-1,0 1,0-1,1 1,-1-1,0 0,1 0,-1 0,1-1,0 1,0 0,-1-1,1 0,0 0,0 0,0 0,0 0,0-1,1 1,7-1,0-1,0-1,0 0,-1 0,1-1,-1 0,0-1,0 0,0 0,0-1,-1-1,1 0,-1 0,-1 0,1-1,-1-1,-1 1,1-1,-1-1,4-7,4-3,-2-2,-1 0,0 0,-2-1,0-1,-2 0,0 0,-2 0,0-1,-2 0,0 0,-2 0,-1-1,-1 1,0 0,-2-1,-1 1,-2-6,4 28,1-3,0 1,-1 0,0-1,0 1,0 0,0 0,-1-1,1 1,-1 0,0 0,0 1,-1-1,1 0,-1 1,0-1,1 1,-5-3,5 6,0 1,-1-1,1 1,0 0,0 0,-1 0,1 0,0 0,0 0,0 0,0 1,1-1,-1 1,0-1,0 1,1 0,-1-1,1 1,0 0,-1 0,1 0,0 1,0-1,0 0,1 0,-1 0,0 1,1 0,-1-2,-12 31,2 2,1-1,2 1,1 1,1-1,2 1,2 0,1 20,0-46,1-1,0 1,0 0,0 0,1-1,1 1,0 0,0-1,0 0,1 1,0-1,1 0,0 0,0-1,0 1,1-1,1 0,-1 0,1 0,0-1,0 0,1 0,0-1,0 0,0 0,1 0,-1-1,1 0,5 1,-2-3,0 0,0-1,1 0,-1 0,0-2,1 1,-1-1,0-1,0 0,0-1,0 0,0 0,-1-1,1-1,-1 0,0 0,0-1,-1 0,0-1,0 0,0 0,-1-1,0 0,-1 0,0-1,0 0,0 0,-1-1,-1 0,0 0,0 0,-1-1,0 1,0-5,-3 10,1 1,-1-1,-1 1,1-1,-1 1,1-1,-1 1,-1-1,1 1,-1-1,1 1,-1-1,-1 1,1 0,-1-1,1 1,-1 0,0 3,0 1,1-1,-1 1,0 0,0 0,1 0,-1-1,0 2,1-1,-1 0,0 0,0 1,1-1,-1 0,0 1,1 0,-1-1,1 1,-1 0,1 0,-1 0,1 0,-1 0,1 0,0 0,0 1,0-1,0 0,0 1,0-1,0 1,0-1,0 1,0-1,1 1,-1 0,1-1,-1 1,-4 5,0-1,1 1,0 0,0 0,0 0,1 1,0 0,0-1,1 1,0 0,1 0,-1 0,2 0,-1 0,1 1,0-1,1 0,0 0,0 0,0 0,1 0,1 0,-1 0,1-1,1 1,-1-1,1 0,0 0,1 0,0-1,0 1,0-1,6 4,0-3,1-1,1 0,-1-1,1 0,0-1,0 0,0-1,1-1,49 9</inkml:trace>
  <inkml:trace contextRef="#ctx0" brushRef="#br0" timeOffset="1462.282">6097 518,'-14'6,"0"1,1 0,0 1,1 0,0 1,0 0,1 1,0 1,0-1,1 2,1-1,0 1,0 1,1 0,1 0,0 0,1 3,4-13,1 1,0-1,0 1,1-1,-1 1,1-1,0 1,-1-1,2 1,-1-1,0 1,1 0,-1-1,1 1,0-1,1 0,-1 1,0-1,1 0,0 0,-1 0,1 0,1 0,-1 0,0 0,1-1,-1 1,1-1,0 0,0 0,0 0,0 0,0 0,0-1,0 1,3 0,11 3,1-1,0-1,0 0,0-1,0-1,0-1,0 0,0-1,0-1,0-1,0-1,-1 0,1-2,5-2,-12 5,-1 0,1-1,-1 0,0-1,0 0,0-1,-1 0,0 0,0-1,0 0,-1 0,0-1,-1-1,1 1,-2-1,1 0,-1-1,3-5,-8 13,-1 0,1 0,0 1,0-1,-1 0,1 0,-1 0,0 0,0 0,1 0,-1 0,0 0,-1 0,1 0,0 0,-1 1,1-1,-1 0,1 0,-1 0,0 0,0 1,0-1,0 0,0 1,0-1,0 0,0 1,-1 0,1-1,-1 1,1 0,-1 0,1 0,-1 0,0 0,1 0,-1 0,0 0,0 1,0-1,0 1,0-1,-1 2,0 1,0 0,0-1,1 1,-1 0,1 0,-1 0,1 0,0 1,0-1,0 1,0-1,0 1,0 0,1 0,-1 0,1 0,0 0,0 0,0 0,0 0,1 0,-1 0,1 1,0-1,0 0,0 0,0 3,0-1,1 0,-1 0,1 0,-1-1,2 1,-1 0,0 0,1 0,0-1,0 1,0-1,1 1,0-1,-1 0,1 0,1 0,-1 0,1-1,-1 0,1 1,0-1,0 0,0-1,1 1,-1-1,1 1,3 0,0 1,0-1,0-1,0 0,1 0,-1 0,1-1,-1 0,1-1,-1 0,1 0,-1-1,1 0,-1 0,2-1,-6 0,0 0,0 0,-1 0,1-1,0 1,-1-1,0 0,0 0,0 0,0-1,0 1,0-1,-1 1,0-1,1 0,-1 0,-1 0,1 0,-1 0,1 0,-1-1,-1 1,1 0,0-1,-1 1,0 0,0-1,0 1,-1-1,0 1,0 0,0-1,0 1,0 0,-1 0,0 0,0 0,0 0,0 0,0 1,-1-1,0 1,0-1,-3-2,1 0,-1-1,-1 1,1 0,-1 0,0 1,-1 0,1 0,-1 1,0 0,0 0,0 1,-1 0,1 0,-1 1,-3 2,25 4,146 4,-120-9,-1 2,1 2,31 6,-65-8,-1-1,1 1,0 0,0 1,0-1,-1 1,1 0,-1 0,1 0,-1 1,0 0,0 0,0 0,0 0,-1 0,1 1,-1-1,0 1,0 0,0 0,-1 0,1 1,-1-1,0 1,0-1,0 1,-1 0,0 0,0-1,0 4,0 79,1-85,-1 0,1 0,0 0,0 1,-1-2,2 1,-1 0,0 0,0-1,1 1,-1-1,0 0,1 1,-1-1,1 0,0-1,-1 1,1 0,0-1,0 1,-1-1,1 0,0 0,0 0,-1-1,1 1,0 0,0-1,-1 0,1 0,0 0,-1 0,1 0,0-1,10-2,-1-1,0 0,0 0,0-2,-1 1,0-2,0 1,-1-1,0-1,0 0,-1 0,0-1,-1 0,0-1,-1 0,0 0,0 0,-1-1,-1 0,3-8,-4 87,-4-60,1 0,-1 1,2-1,-1 0,1 0,0 0,1-1,0 1,0 0,0-1,1 0,-1 1,2-2,-1 1,1 0,-1-1,2 0,-1 0,0 0,1-1,0 0,0 0,0 0,1-1,-1 0,1 0,0 0,3 0,0 1,0-1,1-1,-1 0,1 0,-1-1,1 0,0-1,-1 0,1-1,-1 0,1-1,-1 0,1-1,-1 0,0 0,0-1,0 0,-1-1,1 0,-1-1,-1 0,1 0,-1-1,0 0,0 0,-1-1,0 0,0 0,-1-1,2-3,3-18,-1 0,-2 0,-1-1,-2 0,0 0,-3-1,0 1,-2-1,-3-21,2 11,1-1,-11-193,-9 174,20 61,-1 1,0 0,0-1,0 1,1 0,-1 0,0 0,0 0,0 0,0 0,0 0,1 0,-1 0,0 0,0 0,0 1,1-1,-1 0,0 1,0-1,0 0,1 1,-1-1,0 1,1-1,-1 1,0 0,1-1,-1 1,1-1,-1 1,1 0,-1 0,1-1,0 1,-1 0,1 0,0 0,-1-1,1 1,0 1,-12 22,2 1,1 1,1 0,1 0,1 0,1 1,1 5,-4 8,1 1,3-1,1 1,2 0,2 0,1-1,2 1,3-1,0 1,3-2,1 1,2-2,4 5,20 11,-36-53,0 1,0-1,0 0,0 0,1 1,-1-1,0 0,1 0,-1 0,1 0,0 0,-1-1,1 1,-1 0,1-1,0 1,-1-1,1 0,0 0,0 1,-1-1,1 0,0 0,0-1,0 1,-1 0,1-1,0 1,-1-1,1 1,0-1,-1 0,1 1,-1-1,12-10</inkml:trace>
  <inkml:trace contextRef="#ctx0" brushRef="#br0" timeOffset="1701.149">7333 308,'27'0,"25"2,21 1,18 2,14 2,5 3,-17-1</inkml:trace>
  <inkml:trace contextRef="#ctx0" brushRef="#br0" timeOffset="2429.187">7952 939,'17'-41,"-3"0,-1-1,-2-1,-2 0,-1-1,-3 1,-2-1,-1-21,-2 57,-9-39,8 47,0 0,0 0,0 0,0 0,1 0,-1 0,0 0,0 0,0 0,0 0,0 1,0-1,0 0,0 1,1-1,-1 1,0-1,0 1,1-1,-1 1,0-1,0 1,1 0,-1-1,1 1,-1 0,1 0,-1-1,1 1,-1 0,1 0,0 0,-1 0,1 0,0-1,0 1,-1 0,1 0,0 0,0 0,1 2,-1-1,1 0,0 1,-1-1,1 0,0 0,0 0,1 0,-1 0,0 0,1 0,-1 0,1 0,-1 0,1-1,0 1,0-1,0 0,0 1,0-1,0 0,0 0,0 0,1 0,-1 0,0-1,0 1,1-1,-1 0,1 1,0-1,64 14,54 20,-117-31,1-1,0 1,-1 0,0 0,1 0,-1 1,0-1,-1 1,1 0,-1 0,0 1,0-1,0 1,0-1,-1 1,0 0,0 0,0 0,-1 0,1 0,0 5,1 49,-3-50,-1 0,2 0,-1 0,1 0,1 0,0 0,0 0,0 0,1-1,1 1,2 4,-4-10,0-1,0 1,1-1,-1 1,1-1,-1 0,1 0,0 0,0-1,0 1,0-1,0 1,0-1,1 0,-1 0,0-1,1 1,-1-1,0 1,1-1,-1 0,1 0,-1-1,3 1,80-24,22-48,-108 72,0-1,0 1,0 0,0-1,1 1,-1 0,0 0,0-1,1 1,-1 0,0 0,0 0,1-1,-1 1,0 0,1 0,-1 0,0 0,1 0,-1-1,0 1,0 0,1 0,-1 0,0 0,1 0,-1 0,1 0,-1 0,0 0,1 0,-1 1,0-1,0 0,1 0,-1 0,0 0,1 0,-1 1,0-1,1 0,-1 0,0 0,0 1,0-1,1 0,-1 0,0 1,0-1,0 0,1 1,-1-1,0 0,0 0,0 1,0-1,0 1,0 24,-1-9,2-12,0 0,0 0,0-1,1 1,-1 0,1 0,0-1,0 1,0-1,0 0,1 0,-1 0,1 0,0 0,0 0,0-1,0 1,1-1,-1 0,0 0,1 0,0 0,-1-1,1 0,0 1,0-1,0-1,0 1,0 0,2-1,3 1,-1 0,1-1,0 0,-1 0,1-1,-1 0,1-1,-1 0,0 0,0-1,0 0,0 0,0 0,1-2,-4 0,1 0,-1 0,-1 0,1-1,-1 0,0 0,0 0,-1 0,1 0,-2-1,1 0,-1 1,1-1,-2 0,1 0,-1 0,0 0,-1 0,0-1,0 1,0 0,-1 0,0 0,0 0,-1 0,0 0,0 0,-1 1,0-1,0 1,0-1,-1 1,0 0,0 0,0 1,-1-1,0 1,0 0,0 0,-1 1,0 0,0 0,0 0,0 0,-2 0,3 2,0-1,0 1,0 0,0 0,-1 0,1 1,-1-1,1 1,-1 1,1-1,-1 1,0 0,1 0,-1 1,0 0,1 0,-1 0,1 0,0 1,-1 0,1 0,0 0,0 1,0 0,0 0,1 0,-1 1,1-1,0 1,0 0,0 0,0 1,1-1,0 1,0 0,0-1,0 1,1 1,0-1,0 0,0 1,0 3,2 22,5-3</inkml:trace>
  <inkml:trace contextRef="#ctx0" brushRef="#br0" timeOffset="2835.67">9084 808,'9'-44,"2"1,1 0,3 1,4-7,24-73,-30 80,-2 0,-2-1,-1 0,-3-1,-1 1,-3-1,-2-25,1 65,1 1,-1-1,0 1,0-1,-1 0,1 1,-1-1,0 1,1-1,-1 1,-1 0,1-1,-1 1,1 0,-1 0,0 0,0 0,0 0,0 0,-1 1,1-1,-1 1,0 0,1-1,-1 1,0 0,0 1,-1-1,1 0,0 1,0 0,-1 0,1 0,-1 0,1 0,-1 1,1 0,-1 0,0 0,1 0,-1 0,1 0,-1 1,1 0,-1 0,-6 6,0 1,1 1,0-1,1 1,0 1,1 0,-1 0,2 0,0 1,0 0,1 0,0 0,1 1,0 0,1 0,0 0,1 0,0 0,1 0,0 6,-2 15,2 1,1-1,1 1,2-1,1 0,2 0,1 0,2 0,1-1,1-1,2 0,1 0,1-2,2 0,11 15,-22-35,0 0,0 0,1-1,-1 0,2 0,-1-1,1 0,1 0,-1-1,1 0,0 0,0-1,1 0,-1-1,1 0,0 0,0-1,1-1,2 1,18-3</inkml:trace>
  <inkml:trace contextRef="#ctx0" brushRef="#br0" timeOffset="-2971.434">16 295,'0'-13,"0"14,0 12,-10 487,10-489,-1-9,0 0,0 0,1 0,-1 0,1 0,-1 0,1 0,0 0,0 0,0 0,0 0,0 0,0 0,1 0,-1 0,1 0,-1 0,1 0,0 0,0-1,0 1,0 0,0 0,0-1,0 1,0-1,1 1,-1-1,1 1,-1-1,1 0,0 0,-1 1,1-1,0-1,0 1,115-10,98 8,-171 2</inkml:trace>
  <inkml:trace contextRef="#ctx0" brushRef="#br0" timeOffset="-2520.027">648 755,'-2'8,"0"-1,1 1,0-1,0 1,0 0,1-1,0 1,1 0,0-1,0 1,0-1,1 1,0-1,1 0,0 1,0-1,0 0,1-1,0 1,0-1,1 0,0 0,2 3,-2-5,1 0,-1 0,1 0,0-1,-1 1,1-1,1-1,-1 1,0-1,1 0,-1-1,1 0,0 0,-1 0,1 0,0-1,-1-1,1 1,0-1,-1 0,1 0,0-1,-1 0,0 0,1 0,-1-1,0 0,0 0,-1-1,1 0,-1 0,1 0,-1 0,-1-1,1 0,0 0,-1 0,0-1,-1 1,3-5,-3 3,-1 1,1-1,-1 0,-1-1,1 1,-1 0,-1 0,1-1,-1 1,0 0,-1-1,0 1,0 0,0 0,-1-1,0 1,-1 0,0 1,0-1,0 0,-1 1,1 0,-2 0,1 0,-1 0,1 1,-2-1,1 1,-1 0,1 1,-1 0,0 0,-1 0,1 0,-1 1,0 0,1 1,-1-1,0 1,-1 1,1-1,0 1,0 1,-1-1,-3 1,6 1,1 0,-1 0,1 1,-1-1,1 1,0 0,0 0,0 0,0 1,0-1,0 1,1 0,-1 0,1 1,0-1,0 1,0-1,0 1,1 0,0 0,-1 0,1 0,1 1,-1-1,1 0,-1 1,1-1,1 1,-1 0,0-1,1 1,0-1,0 1,1 0,-1-1,1 1,0-1,0 1,1-1,-1 1,1-1,19 25,4-6</inkml:trace>
  <inkml:trace contextRef="#ctx0" brushRef="#br0" timeOffset="-1715.668">1227 637,'-4'-4,"0"1,-1 0,0 0,1 0,-1 0,0 1,0 0,-1 0,1 0,0 0,-1 1,1 0,0 0,-1 1,0-1,1 1,-1 1,1-1,-1 1,1 0,-1 0,1 0,0 1,0 0,-1 0,1 0,0 0,1 1,-1 0,-4 6,0-1,0 2,2-1,-1 1,1 0,0 1,1 0,0 0,1 0,1 0,-1 1,2 0,-1 0,2 0,-2 10,4-19,-1 0,1-1,0 1,-1 0,1-1,0 1,1 0,-1-1,0 1,1 0,0-1,-1 1,1-1,0 1,0-1,1 1,-1-1,0 0,1 1,-1-1,1 0,0 0,0 0,0 0,0-1,0 1,0 0,0-1,1 1,-1-1,0 0,1 0,-1 0,1 0,-1 0,1-1,0 1,-1-1,1 1,0-1,-1 0,1 0,0-1,-1 1,1 0,0-1,-1 1,2-1,5-2,1 1,-1-1,0 0,0-1,0 0,-1 0,1-1,-1 0,0-1,0 0,-1 0,0 0,0-1,0 0,-1-1,0 1,-1-1,1 0,-1-1,-1 1,0-1,0 0,-1 0,0 0,0-3,-2 12,-1 0,0-1,1 1,-1 0,0-1,0 1,1 0,-1-1,0 1,0-1,0 1,1 0,-1-1,0 1,0-1,0 1,0-1,0 1,0-1,0 1,0 0,0-1,0 1,0-1,0 1,0-1,0 1,0 0,-1-1,1 1,0-1,0 1,0 0,-1-1,1 1,0-1,-1 1,1 0,0 0,-1-1,1 1,0 0,-1-1,1 1,0 0,-1 0,1 0,-1-1,1 1,-1 0,1 0,0 0,-1 0,1 0,-1 0,1 0,-1 0,1 0,-3 16,0-1,1 1,1 0,0 0,2 0,1 14,-2-25,8 69,4 0,2 0,22 60,-16-63,-3 1,-3 1,5 74,-24-76,5-68,-1-1,1 0,-1 1,0-1,0 0,1 1,-1-1,-1 0,1 0,0 0,0 0,-1 0,1 0,-1-1,0 1,1 0,-1-1,0 1,0-1,0 0,0 1,0-1,-1 0,1 0,0 0,0-1,-2 1,-1-2,0 0,-1-1,1 0,0 0,0 0,0-1,0 0,0 0,1 0,-1 0,1-1,0 0,0 1,0-2,1 1,-1 0,1-1,0 1,0-1,1 0,-1 0,1 0,0 0,0-4,-8-13,1 0,1-1,1 0,1-1,1 0,1 0,1 0,1 0,1 0,1-1,2 1,0 0,1 0,2 0,0 0,2 1,0 0,2 0,10-19,16-15,3 2,3 1,2 2,2 2,2 2,30-22,-46 40,-9 13,-13 35,-9 1,8 128,-7-138,1-1,0 1,1 0,0-1,0 1,1-1,0 0,0 0,1-1,0 1,0-1,1 0,0 0,0-1,2 1,32 13,-24-18</inkml:trace>
  <inkml:trace contextRef="#ctx0" brushRef="#br0" timeOffset="-1463.694">1622 386,'0'12,"7"5,8 0,3-3</inkml:trace>
  <inkml:trace contextRef="#ctx0" brushRef="#br0" timeOffset="-1198.207">2148 677,'-6'-6,"0"2,0-1,0 0,-1 1,0 1,0-1,0 1,0 0,-1 0,1 1,-1 0,1 1,-1-1,0 1,0 1,0 0,1 0,-1 0,0 1,0 0,1 1,-1-1,0 2,1-1,0 1,0 0,-1 0,2 1,-1 0,0 0,1 1,0 0,0 0,0 0,1 1,0 0,-3 3,5-4,0-1,0 1,1 0,0 0,0 0,0 0,1 1,-1-1,1 0,0 1,1-1,0 0,-1 1,2-1,-1 1,0-1,1 1,0-1,1 0,-1 0,1 1,0-1,0 0,1 0,-1-1,1 1,0-1,0 1,1-1,-1 0,1 0,4 3,6 2,1-2,1 1,0-2,-1 0,2-1,-1-1,1 0,-1-1,1-1,0-1,0 0,0-1,0-1,0 0,0-2,15-3,115-29,-83 15</inkml:trace>
  <inkml:trace contextRef="#ctx0" brushRef="#br0" timeOffset="-780.624">2754 663,'-32'-9,"14"2,-2 1,1 1,-1 1,1 1,-1 1,0 0,0 2,-10 0,26 1,0 0,1 0,-1 0,0 0,0 1,1 0,-1 0,1 0,0 0,-1 0,1 0,0 1,0 0,0-1,1 1,-1 0,1 1,0-1,0 0,0 1,0-1,0 1,1-1,-1 1,1 0,0 0,0 0,1 0,-1 0,1-1,0 1,0 0,0 0,0 0,1 0,-1 0,1 0,1 1,-1 1,0-1,0 0,1 0,0 0,0 0,0 0,0 0,1 0,0-1,0 1,0-1,1 0,-1 0,1 0,0 0,0-1,1 1,-1-1,0 0,1-1,0 1,0-1,0 0,0 0,0 0,0-1,1 1,-1-2,0 1,1 0,-1-1,0 0,1 0,-1-1,1 1,-1-1,0 0,0-1,1 1,-1-1,0 0,0 0,-1-1,5-2,0-3,-1 0,1 0,-2 0,1-1,-1-1,-1 1,1-1,-2 0,1-1,-2 1,1-1,-1 0,-1 0,0 0,0-1,-2 1,1-6,-1-2,-2 19,1 1,0-1,0 0,0 0,0 0,0 0,0 0,-1 0,1 0,0 0,0 0,0 0,0 0,0 0,-1 0,1 0,0 0,0 0,0 0,0 0,0 0,0-1,-1 1,1 0,0 0,-1 6,0-1,0 0,0 1,0-1,1 1,0-1,0 1,1-1,0 1,0-1,0 1,0-1,1 0,0 0,0 0,0 0,1 0,-1 0,1 0,1-1,-1 1,0-1,1 0,0 0,0-1,1 2,15 5,-1-1,2-1,-1 0,1-1,1-2,-1 0,1-1,-1-1,1-1,0-1,22-2,43 2</inkml:trace>
  <inkml:trace contextRef="#ctx0" brushRef="#br0" timeOffset="54602.668">6596 1835,'0'2,"7"3,9 3,10 4,2 1</inkml:trace>
  <inkml:trace contextRef="#ctx0" brushRef="#br0" timeOffset="55764.911">8531 2071,'-6'-3,"-1"-1,0 1,0 0,0 0,0 1,0 0,0 0,-1 0,1 1,0 0,-1 1,1 0,-1 0,1 1,-1-1,1 2,-1-1,1 1,0 0,0 0,0 1,0 0,0 1,1-1,-1 1,1 0,0 1,-4 3,4 0,0 0,0 0,1 0,0 1,0 0,1 0,0 0,1 0,0 1,1-1,-1 1,2 0,-1 5,1-10,1 0,-1 0,1 1,0-1,1 0,-1 0,1 1,0-1,0 0,1 0,-1 0,1 0,0 0,1-1,-1 1,1-1,0 1,0-1,0 0,1 0,-1 0,1 0,0-1,0 0,0 0,1 1,0-2,0 0,0 0,0-1,0 1,0-1,0 0,1 0,-1-1,0 1,1-1,-1 0,0-1,0 1,1-1,-1 0,0-1,0 1,0-1,0 0,0 0,0-1,-1 1,1-1,2-2,7-5,-1 0,0-1,-1-1,0 0,-1 0,0-1,2-5,3-10,-1 0,-1-1,-2 0,-1-1,-2-1,0 0,-2 0,-2 0,-1-1,-1 1,-1-1,-2 0,-2 0,-2-12,3 30,2 8,-1 0,0 0,-1 0,1 1,-1-1,-1 0,1 1,-1-1,0 1,0-1,0 1,-1 0,0-1,2 6,1-1,-1 1,0 0,0-1,0 1,1 0,-1-1,0 1,0 0,0 0,0 0,0 0,0 0,0 0,1 0,-1 0,0 0,0 0,0 1,0-1,0 0,1 1,-1-1,0 0,0 1,0-1,1 1,-1-1,0 1,1 0,-1-1,0 1,1 0,-1-1,1 1,-1 0,1 0,-1 0,-12 17,-1 2,2 0,1 0,1 1,0 0,2 1,-4 16,6-24,-4 11,0 0,1 1,2 0,0 1,2 0,1 0,1 0,1 1,2-1,1 0,0 1,4 11,-2-31,0 1,1-1,-1 0,2-1,-1 1,1 0,0-1,0 0,1-1,0 1,1-1,-1 0,1 0,0-1,0 0,1 0,0-1,-1 0,1 0,1-1,-1 0,0-1,1 1,0-1,-1-1,1 0,3 0,2 0,-1 0,0-2,0 1,1-1,-1-1,0 0,0-1,-1-1,1 0,-1 0,1-2,-1 1,-1-1,1-1,-1 0,0-1,-1 0,1-1,-3 1,0-1,-1 0,0 0,-1-1,0 0,0 0,-1-1,0 1,-1-1,0 0,-1-1,0 1,0 0,-2-1,1 0,-1 1,-1-1,0 0,-1 1,0-1,-2-2,4 12,-1 1,0 0,0-1,0 1,0-1,0 1,-1 0,1-1,0 1,-1-1,1 1,-1 0,1 0,-1-1,0 1,1 0,-1 0,0 0,0-1,0 1,0 0,0 0,0 1,0-1,0 0,0 0,0 0,-1 1,1-1,0 0,-1 1,1-1,0 1,-1 0,1 0,0-1,-1 1,1 0,-1 0,1 0,0 0,-1 0,1 1,-1-1,1 0,0 1,-1-1,1 1,0-1,-1 1,1-1,0 1,0 0,-3 4,1 0,-1 1,1-1,1 1,-1-1,1 1,0 0,0 0,0 0,1 0,0 0,0 0,1 1,0-1,0 0,0 0,1 0,0 0,0 1,1-1,-1 0,1 0,1-1,-1 1,1 0,0-1,0 0,0 1,3 1,4 4,1-1,1-1,0 1,0-2,0 0,1 0,0-1,1-1,0 0,0-1,0 0,0-1,12 1,57 14</inkml:trace>
  <inkml:trace contextRef="#ctx0" brushRef="#br0" timeOffset="53019.75">4544 2111,'17'18,"0"1,-1 1,-1 0,-1 1,-1 1,-1 0,0 0,-2 1,-1 1,-1 0,-1 0,0 5,4 12,-4-65,-3-3,0 2,2-1,1 0,1 1,1 1,1-1,1 1,12-17,-23 39,1 0,-1 1,1-1,0 0,0 1,0-1,0 0,0 1,0-1,0 1,0 0,1-1,-1 1,0 0,1 0,-1 0,1 0,-1 0,1 0,0 0,-1 0,1 1,0-1,0 1,0-1,-1 1,1 0,0 0,0-1,0 1,0 0,-1 1,1-1,0 0,0 1,0-1,0 1,-1-1,1 1,0 0,-1 0,1-1,-1 1,1 0,-1 1,1-1,-1 0,2 1,3 9,-1 1,1-1,-2 1,1 0,-2 0,0 1,0-1,-1 1,0-1,-1 11,4 17,-4-35,23 89,-23-92,0 0,0 0,0 0,0-1,0 1,0 0,1 0,-1-1,0 1,1 0,0-1,-1 0,1 1,0-1,0 0,0 0,0 0,0 0,0 0,0 0,0-1,0 1,0-1,0 0,0 1,1-1,-1 0,0 0,0 0,0 0,0-1,1 1,-1-1,0 1,0-1,0 0,0 0,0 0,0 0,1 0,13-8</inkml:trace>
  <inkml:trace contextRef="#ctx0" brushRef="#br0" timeOffset="53346.546">5123 2348,'18'-3,"0"-1,-1-1,1-1,-1 0,0-1,-1-1,0-1,0 0,-1-1,0-1,0 0,-1-1,11-13,-22 23,-1-1,0 1,0-1,0 0,0 0,0 1,-1-1,1-1,-1 1,0 0,0 0,0 0,0-1,0 1,-1 0,0-1,0 1,0-1,0 1,0 0,0-1,-1 1,0 0,0-1,0 1,0 0,0 0,-1 0,1 0,-1 0,0 0,0 0,0 0,0 1,0-1,-1 1,1-1,-1 1,1 0,-3-1,-1 0,0 0,0 0,0 1,0-1,0 2,-1-1,1 1,-1 0,1 0,-1 0,1 1,-1 0,1 1,-1-1,1 1,0 1,-1-1,1 1,0 0,0 0,0 1,0 0,0 0,0 0,1 1,0 0,0 0,0 0,0 1,0-1,1 1,0 0,0 1,0-1,1 0,0 1,0 0,0 0,1 0,0 0,-2 6,2-6,0 0,0 1,0-1,1 1,0-1,1 1,-1 0,1-1,0 1,1-1,-1 1,1 0,1-1,-1 1,1-1,0 0,1 1,-1-1,1 0,1-1,-1 1,1 0,0-1,0 0,0 0,1 0,0 0,0-1,0 0,0 0,1 0,0-1,-1 0,1 0,0 0,2 0,6 1,0 0,0-1,0-1,0 0,0-1,1 0,-1-1,0-1,13-2,20-5</inkml:trace>
  <inkml:trace contextRef="#ctx0" brushRef="#br0" timeOffset="53701.119">5583 2111,'21'35,"0"-2,2-1,2 0,1-2,2 1,-24-27,11 14,1 0,0-1,1-1,1-1,1 0,0-2,20 12,-37-24,-1-1,0 1,0 0,1-1,-1 1,0-1,1 0,-1 1,0-1,1 0,-1 0,1 0,-1 0,1 0,-1 0,0 0,1-1,-1 1,0-1,1 1,-1 0,0-1,1 0,-1 1,0-1,0 0,0 0,1 0,-1 0,0 0,0 0,-1 0,1 0,0 0,0 0,0 0,-1-1,1 1,0 0,-1 0,1-1,11-60,-9 11,-3 1,-2-1,-2 1,-6-27,4 46</inkml:trace>
  <inkml:trace contextRef="#ctx0" brushRef="#br0" timeOffset="54113.486">6228 2111,'-8'14,"0"1,0-1,2 2,0-1,0 0,2 1,0 0,0 0,2 1,0-1,1 0,0 1,3 16,-2-29,1 0,0 0,0 0,1 0,-1-1,1 1,0 0,0-1,0 1,0-1,1 1,-1-1,1 0,0 0,0 0,0-1,0 1,0-1,1 0,-1 1,1-1,-1-1,1 1,0-1,0 1,0-1,0 0,0 0,0-1,0 1,2-1,0 0,0 0,0 0,0-1,0 1,-1-1,1-1,0 1,0-1,-1 0,1 0,-1-1,0 1,1-1,-1-1,0 1,-1-1,1 1,-1-1,1-1,-1 1,1-3,0 0,0-1,-1-1,0 1,-1 0,0-1,0 0,-1 0,0 0,0 0,-1 0,0 0,-1 0,0 0,0-1,-1 1,0 0,-3-8,3 12,0-1,-1 0,0 0,0 1,0-1,-1 1,1 0,-1 0,-1 0,1 0,-1 0,0 1,0-1,0 1,-1 0,1 1,-1-1,0 1,0 0,0 0,0 0,-1 1,1-1,-1 1,0 1,1-1,-6 0,7 2,-1 0,1 0,-1 0,1 1,-1-1,1 1,0 0,-1 0,1 1,0-1,0 1,0 0,0 0,0 0,0 1,1-1,-1 1,1 0,0 0,0 0,0 1,0-1,0 1,1-1,-1 1,1 0,0 0,0 0,1 0,-1 1,1-1,0 0,0 0,0 1,1-1,0 1,-1-1,1 1,1-1,-1 1,1-1,0 0,0 1,0-1,0 0,1 0,0 0,0 0,0 0,0 0,1 0,-1-1,1 1,3 2,19 11</inkml:trace>
  <inkml:trace contextRef="#ctx0" brushRef="#br0" timeOffset="54367.878">6663 2071,'-3'9,"0"10,3 8,3 8,3 8,3 3,3 0,-2-3,1-6,-2-8,-1-9,2-7,-2-11,-2-5</inkml:trace>
  <inkml:trace contextRef="#ctx0" brushRef="#br0" timeOffset="54886.096">6925 2268,'9'4,"0"-1,0-1,0 0,1 0,-1-1,0 0,1 0,-1-1,0 0,1-1,-1 0,0-1,0 0,0 0,0-1,0 0,0 0,-1-1,1 0,-1-1,0 0,0 0,-1-1,0 0,0 0,0-1,0 0,-1 0,-1 0,1-1,-1 1,0-2,-1 1,0 0,0-1,2-6,-5 12,0-1,0 1,0 0,0 0,0 0,0-1,-1 1,0-1,1 1,-1 0,-1-1,1 1,0 0,-1-1,0 1,0 0,0 0,0-1,0 1,0 0,-1 0,0 0,1 0,-1 1,0-1,-1 0,1 1,0-1,-1 1,1 0,-1 0,0 0,0 0,0 0,0 1,0 0,0-1,0 1,0 0,-1 0,-5 0,0 1,-1 0,1 1,0 0,0 0,0 1,0 0,0 0,0 1,0 0,0 1,1 0,0 0,0 1,0 0,0 0,1 1,0 0,0 1,1-1,-1 1,2 0,-1 1,1-1,-5 9,6-10,0 1,1-1,-1 1,1 0,1 0,-1 0,1 1,0-1,1 0,0 1,0-1,1 1,-1-1,2 1,-1-1,1 1,0-1,1 0,-1 1,2-1,-1 0,1 0,0 0,0 0,1-1,0 1,0-1,0 0,5 5,7 0,0 0,0-1,1 0,0-2,1 0,0-1,0 0,0-2,1 0,0-1,0-1,0 0,0-2,1 0,14-2,45-1,-8-3</inkml:trace>
  <inkml:trace contextRef="#ctx0" brushRef="#br0" timeOffset="51702.401">2885 2137,'-9'-1,"0"0,0 1,0 0,0 0,0 1,0 0,0 0,0 1,0 1,0-1,1 2,-1-1,1 1,0 0,0 1,0-1,1 2,-1-1,1 1,1 0,-1 1,1-1,0 1,0 1,1-1,0 1,1 0,-1 0,2 0,-1 0,-1 7,4-9,0 0,0-1,1 1,-1-1,1 1,1 0,-1-1,1 1,0 0,0-1,1 0,0 1,0-1,0 0,0 0,1 0,0 0,0 0,0 0,1-1,-1 0,1 1,0-2,1 1,-1 0,0-1,1 0,0 0,0 0,0 0,0-1,0 0,1 0,-1 0,0-1,1 0,5 1,-9-2,1 0,-1 1,0-1,1 0,-1-1,0 1,1 0,-1-1,0 1,0-1,1 0,-1 0,0 1,0-2,0 1,0 0,0 0,0-1,0 1,-1-1,1 1,0-1,-1 0,1 1,-1-1,0 0,0 0,0 0,0 0,0-1,0 1,0 0,0 0,-1-1,9-87,-9 69,11-125,-5 143,-1 20,-4-14,18 92,-13-60,1 1,2-1,1-1,2 0,4 8,-15-40,0 1,0 0,0-1,0 1,0-1,0 0,1 1,-1-1,1 0,-1 0,1 0,0 0,0 0,0 0,0-1,1 1,-1-1,0 1,1-1,-1 0,0 0,1 0,0 0,-1 0,1 0,0-1,-1 0,1 1,0-1,-1 0,1 0,0 0,-1-1,1 1,0-1,-1 1,3-2,18-11,-2-2</inkml:trace>
  <inkml:trace contextRef="#ctx0" brushRef="#br0" timeOffset="52350.915">3109 2321,'64'-168,"-57"149,-2 0,0 0,-1 0,0-1,-2 1,0-1,-2 0,-1-17,1 37,0 0,-1 1,1-1,0 0,0 1,-1-1,1 0,0 0,-1 1,1-1,0 0,-1 0,1 0,-1 0,1 0,0 1,-1-1,1 0,0 0,-1 0,1 0,-1 0,1 0,0 0,-1 0,1 0,-1 0,1 0,0-1,-1 1,1 0,0 0,-1 0,1 0,0-1,-1 1,1 0,0 0,-1-1,1 1,0 0,0 0,-1-1,1 1,0 0,0-1,0 1,-1 0,1-1,0 1,0-1,0 1,0 0,0-1,0 1,0 0,0-1,0 1,0-1,0 1,-14 30,12-27,1 0,0 0,0 0,0 0,0 0,0 1,1-1,0 0,-1 0,1 0,0 0,1 1,-1-1,0 0,1 0,0 0,0 0,0 0,0 0,0 0,0 0,1 0,0 0,-1-1,1 1,0-1,0 1,1-1,-1 0,0 0,1 0,-1 0,1 0,0 0,-1-1,1 1,3 0,173 18,-176-17,1-1,-1 1,1 0,-1 0,0 0,-1 1,1-1,0 1,-1 0,0 0,0-1,0 1,0 1,-1-1,1 0,-1 0,0 0,-1 1,1-1,-1 1,1-1,-2 0,1 1,0-1,-1 1,1-1,-2 1,2 4,-2 38,1-34,0 0,0 0,1 0,1 0,0 0,1 0,1 0,1 5,1-11,-1-1,1 0,1-1,-1 1,1-1,0 0,0 0,0-1,1 0,-1 0,1 0,0-1,0 0,1-1,-1 1,1-1,-1-1,1 1,-1-1,1-1,0 0,-1 0,1 0,0-1,0 0,-1 0,7-2,-7 1,1 0,-1 0,0-1,0 0,0 0,0 0,-1-1,1 0,-1 0,0-1,0 0,-1 0,1 0,-1-1,0 0,-1 0,0 0,1 0,-2-1,1 1,-1-1,0 0,0-2,2-6,0 0,-2 0,1-1,-2 1,0-1,-1 0,-1 0,0 1,-1-1,-2-11,3 25,0-1,0 1,-1-1,1 1,-1 0,1-1,-1 1,0 0,0-1,0 1,0 0,-1 0,1 0,0 0,-1 0,1 0,-1 0,0 0,0 1,0-1,1 1,-2-1,1 1,0 0,0 0,0 0,0 0,-1 0,1 0,0 1,-1-1,1 1,-1 0,1-1,-1 1,1 0,0 0,-1 1,1-1,-1 1,1-1,0 1,-1-1,1 1,0 0,-2 1,-4 3,1 0,-1 0,1 1,0 0,0 1,1-1,0 1,0 0,1 1,0 0,0 0,0 0,1 0,0 0,1 1,0 0,1 0,-1 0,2 0,-1 0,1 0,0 0,1 1,0-1,2 6,-1-9,1 1,0 0,0 0,0-1,1 1,0-1,1 0,-1 0,1 0,0 0,1-1,-1 1,1-1,0 0,1-1,-1 1,1-1,0 0,0 0,0-1,0 0,1 0,13 6,-1-2,1-1,0 0,1-1,-1-2,20 2,33-1,-7-4</inkml:trace>
  <inkml:trace contextRef="#ctx0" brushRef="#br0" timeOffset="94502.184">1398 4348,'27'8,"78"-2,1-4,61-8,-142 5,218-16,-214 20,-27 2</inkml:trace>
  <inkml:trace contextRef="#ctx0" brushRef="#br0" timeOffset="94867.253">1924 4138,'32'32,"-29"-30,98 47,-77-39,-1 1,0 1,-1 0,20 16,-39-25,1-1,-2 1,1 0,0 0,-1 0,1 0,-1 0,0 1,0-1,0 1,0 0,-1-1,0 1,1 0,-1 0,-1 0,1 0,0 0,-1 0,0 0,0 0,0 0,-1 0,1 0,-1 0,0 0,0-1,0 1,-1 0,1 0,-1-1,0 1,0 0,-14 20,0 0,-2 0,-1-2,0 0,-2-2,0 0,-9 5,-14 12</inkml:trace>
  <inkml:trace contextRef="#ctx0" brushRef="#br0" timeOffset="97598.147">3096 4216,'-92'-35,"89"34,-1 1,0 0,0 0,0 0,1 1,-1-1,0 1,0 0,1 0,-1 0,0 0,1 1,-1-1,1 1,0 0,0 0,-1 0,1 1,0-1,1 1,-1-1,0 1,1 0,-1 2,-3 1,1 1,1 0,-1 0,1 0,1 1,-1 0,1-1,1 1,-1 0,1 1,1-1,-1 0,1 0,1 1,0-1,0 0,0 1,1-1,1 0,-1 1,1-1,1 0,-1 0,1 0,1-1,-1 1,2-1,-1 1,-2-6,1 0,-1 1,1-1,-1 0,1 0,0-1,0 1,0-1,0 1,0-1,0 0,0 0,0 0,0-1,1 1,-1-1,0 1,0-1,1 0,-1 0,0-1,1 1,-1-1,0 0,0 1,0-2,0 1,0 0,0 0,0-1,0 0,0 1,0-1,5-4,0-1,0 0,0 0,-1 0,0-1,0 0,-1 0,0-1,-1 0,0 0,2-5,0 0,-1 0,-1-1,0 0,-1 0,-1 0,0 0,-1-1,0-11,-2 41,1-1,1 0,0 0,1 1,0-2,1 1,0 0,1-1,1 0,0 0,1 0,0-1,0 0,1 0,1-1,0 0,0 0,7 4,-13-12,-1-1,1 1,0-1,0 1,0-1,0 0,0 0,1 0,-1-1,0 1,0-1,0 0,1 0,-1 0,0 0,0 0,0-1,1 1,-1-1,0 0,0 0,0 0,0-1,0 1,0-1,0 1,-1-1,1 0,-1 0,1 0,-1 0,0-1,1 1,-1-1,-1 1,1-1,0 0,0 0,-1 0,0 0,1-2,4-11,0 1,-1 0,-1-1,-1 0,0 0,-2 0,1 0,-2 0,0-1,-1 1,0 0,-2 0,-3-13,-14-38,20 66,1 0,-1-1,0 1,1 0,-1 0,1 0,-1 0,1 0,-1 0,1 0,0 0,0 0,-1 0,1 1,0-1,0 0,0 0,0 1,0-1,0 0,0 1,0-1,0 1,0 0,0-1,1 1,-1 0,0-1,0 1,0 0,0 0,1 0,-1 0,0 0,0 0,0 1,0-1,1 0,-1 1,0-1,0 0,0 1,0-1,0 1,0 0,0-1,0 1,0 0,0 0,0 0,11 1,173 23,-183-25,1 0,-1 1,1-1,-1 1,0 0,1 0,-1 0,0 0,0 1,0-1,0 0,0 1,0-1,0 1,0 0,0 0,-1 0,1 0,-1 0,1 0,-1 0,0 0,0 0,0 1,0-1,0 0,-1 1,1-1,-1 1,1-1,-1 1,0-1,0 2,-1 47,6 53,-4-100,1 0,-1 0,1 1,0-1,0 0,0 0,0 0,1-1,-1 1,1-1,0 1,0-1,0 0,1 0,-1 0,1 0,0-1,-1 0,1 1,0-1,4 1,2 0,0 0,1 0,-1-1,0-1,1 0,0 0,-1-1,1 0,-1-1,1 0,0 0,-1-1,0-1,0 0,1 0,-2-1,1-1,0 1,-1-1,0-1,0 0,-1 0,1-1,-1 0,-1 0,1-1,-1 0,-1 0,1-1,-2 1,1-2,-1 1,0 0,-1-1,0 0,-1 0,0 0,0-1,-1 1,0-9,-1 16,-1 1,0-1,0 0,0 1,0-1,0 1,-1-1,1 0,-1 1,1-1,-1 1,0-1,0 1,0 0,-1-1,1 1,0 0,-1 0,0 0,1 0,-1 0,0 0,0 0,0 0,0 1,0-1,-1 1,1 0,0 0,-1 0,1 0,-1 0,1 0,-1 0,1 1,-1-1,1 1,-1 0,0 0,1 0,-1 0,0 0,-3 2,0-1,1 1,-1 0,0 0,1 1,-1-1,1 1,0 0,0 1,0-1,0 1,1 0,-1 0,1 1,0-1,0 1,1 0,0 0,-1 0,2 1,-1-1,1 1,-1-1,1 1,1 0,-1 0,1 0,0 0,1 0,-1 0,1 0,1 0,-1 0,1 0,0 0,0 0,0 0,1 0,0 0,0-1,1 1,-1-1,1 0,1 1,1 1,9 3,2 0,-1-1,1-1,0 0,0-1,1-1,0-1,0 0,1-1,-1-1,1-1,0 0,0-2,12 0,56 4</inkml:trace>
  <inkml:trace contextRef="#ctx0" brushRef="#br0" timeOffset="101184.105">9032 4151,'-7'-6,"1"0,-1 1,0-1,0 2,0-1,-1 1,0 0,1 1,-1-1,-1 2,1-1,0 1,-1 0,1 1,-1 0,1 0,-1 1,0 0,1 1,-1 0,1 0,-1 1,1 0,0 0,-1 1,1 0,0 0,1 1,-4 2,5-3,1 1,-1-1,1 1,0 0,0 1,0-1,0 1,1 0,-1 0,1 1,1-1,-1 1,1 0,0 0,0 0,1 0,0 0,0 1,0-1,1 1,0-1,0 1,1 0,-1-1,1 1,1 0,0 2,1-6,-1 0,1 0,0 0,0-1,1 1,-1-1,1 1,-1-1,1 0,0 0,-1 0,1 0,0-1,0 1,1-1,-1 1,0-1,0 0,1-1,-1 1,0 0,1-1,-1 0,1 0,1 0,85-16,-78 10,0-1,0 0,0-1,-1 0,0-1,-1 0,0-1,0 0,-1 0,-1-1,1 0,-2-1,0 1,0-2,-1 1,0-1,-1 0,-1 0,0 0,-1-1,0 1,-1-1,-1 0,0-12,3-13,-2 0,-1 0,-2 0,-2 0,-2 0,-2-2,-11-3,17 43,0 1,0 0,0 0,1 0,-1 0,0 0,0 0,0 0,0 1,1-1,-1 0,0 0,0 1,0-1,1 0,-1 1,0-1,0 1,1-1,-1 1,0-1,1 1,-1 0,1-1,-1 1,1 0,-1-1,1 1,-1 0,1 0,0-1,-1 1,1 0,0 0,0 0,-1-1,1 2,-11 27,1 0,1 1,2 0,1 0,1 5,1-12,2-12,-4 8,2 0,0 0,1 1,1-1,1 1,1 0,0-1,2 1,0 0,1-1,1 0,1 1,1-2,5 13,-6-24,0 0,0 0,1-1,0 0,0 0,1 0,0-1,0 0,0 0,1-1,-1 0,1 0,0-1,0 1,0-2,1 0,-1 0,1 0,-1-1,1 0,-1-1,1 1,0-2,8 0,-4-1,0 1,-1-2,1 0,0 0,-1-1,0-1,0 0,0 0,0-1,-1-1,0 0,0 0,-1-1,0-1,-1 0,3-3,-6 5,-1 0,1-1,-2 1,1-1,-1 0,0-1,-1 1,0-1,0 1,-1-1,0 0,-1 0,0 0,0 0,-1 0,0 0,-1 0,0 0,0-3,1 11,-1-1,1 1,0 0,-1-1,1 1,0 0,-1 0,0-1,1 1,-1 0,0 0,1 0,-1 0,0 0,0 0,0 0,0 0,0 0,0 0,0 0,0 0,-1 1,1-1,0 1,0-1,-1 1,1-1,0 1,-1 0,1-1,0 1,-1 0,1 0,0 0,-1 0,1 0,0 0,-1 1,1-1,0 0,-1 1,-45 34,43-30,0-1,1 1,-1 0,1 0,0 0,1 1,-1-1,1 1,0-1,0 1,1 0,-1 0,1 0,1 0,-1 0,1 0,0 0,1 0,-1 0,1 0,0-1,1 1,-1 0,1 0,0-1,1 1,-1-1,1 1,0-1,0 0,3 2,2 0,0 0,0-1,1 0,0-1,0 1,0-2,1 1,0-2,0 1,0-1,51 14</inkml:trace>
  <inkml:trace contextRef="#ctx0" brushRef="#br0" timeOffset="98296.439">4899 4177,'12'10,"-1"1,-1 1,0-1,0 2,-1 0,-1 0,0 0,-1 1,0 0,-1 1,0-1,-2 1,0 0,0 0,-1 1,-1-1,-1 1,0-1,-1 10,20-68,74-166,-73 180,-20 29,-1-1,1 1,-1-1,1 1,-1 0,1-1,-1 1,1 0,-1-1,1 1,-1 0,1 0,0 0,-1 0,1-1,-1 1,1 0,0 0,-1 0,1 0,0 0,-1 1,1-1,-1 0,1 0,0 0,-1 0,1 1,-1-1,1 0,-1 0,1 1,-1-1,1 1,-1-1,1 0,-1 1,1-1,-1 1,0-1,1 1,-1-1,0 1,1-1,-1 1,0 0,0-1,0 1,1-1,-1 1,0 0,0-1,0 1,10 82,-10-75,-1 0,1-1,1 1,-1-1,1 1,1-1,-1 1,1-1,1 0,-1 0,1 0,0 0,1 0,0-1,1 2,-2-5,0 0,0 0,1-1,-1 0,1 1,0-1,0 0,0-1,0 1,0-1,0 1,0-1,1-1,-1 1,0 0,1-1,18 2</inkml:trace>
  <inkml:trace contextRef="#ctx0" brushRef="#br0" timeOffset="98633.491">5438 4322,'20'-1,"0"0,0-1,0-1,0-1,-1-1,1 0,-1-2,0 0,15-9,-32 15,0 1,1-1,-1 0,-1 0,1 0,0 0,0 0,0-1,-1 1,1-1,0 1,-1-1,1 1,-1-1,0 0,0 0,1 1,-1-1,0 0,-1 0,1 0,0 0,0 0,-1-1,0 1,1 0,-1 0,0 0,0 0,0-1,0 1,0 0,-1 0,1 0,-1 0,1 0,-1 0,0 0,0 0,0 0,0 0,0 0,-1-1,-4-2,0 0,-1 1,0 0,1 1,-1-1,-1 1,1 1,0-1,-1 1,1 1,-1-1,1 1,-1 1,0-1,0 1,1 1,-1-1,0 1,1 1,-1-1,1 1,-1 0,1 1,0 0,0 0,0 1,0 0,-2 1,4-1,0 0,1 0,-1 0,1 1,0-1,0 1,0 0,1 0,-1 0,1 1,0-1,1 1,-1 0,1 0,1-1,-1 1,1 1,0-1,0 0,1 0,-1 0,1 0,1 1,-1-1,1 0,0 0,1 0,-1 0,1 0,0 0,1 0,0-1,-1 1,3 2,6 1,-1 0,1-1,1 0,0-1,0 0,0-1,0 0,1-1,0 0,1-1,-1-1,0 0,1 0,0-2,0 0,-1 0,1-1,8-2,37 0</inkml:trace>
  <inkml:trace contextRef="#ctx0" brushRef="#br0" timeOffset="99314.567">5899 4164,'4'21,"2"0,0 0,2 0,0-1,1 0,1-1,1 0,1 0,0-1,1-1,1 0,1-1,0 0,3 0,-17-15,0 1,-1-1,1 0,0 0,0 0,0 0,0 0,0 0,0 0,0 0,0-1,0 1,1 0,-1-1,0 1,0-1,1 1,-1-1,0 1,1-1,-1 0,1 0,-1 0,0 0,1 0,-1 0,0 0,1 0,-1 0,1-1,-1 1,0 0,0-1,1 1,-1-1,0 0,0 1,1-1,-1 0,0 0,0 0,0 0,0 0,0 0,0 0,-1 0,1 0,0 0,0 0,-1-1,1 1,-1-1,18-155,-17 150,0 0,0-1,1 1,0 0,0 0,0 0,1 1,0-1,1 1,-1-1,1 1,0 0,1 0,0 1,0-1,0 1,4-3,16-9</inkml:trace>
  <inkml:trace contextRef="#ctx0" brushRef="#br0" timeOffset="99683.93">6505 4190,'-7'3,"0"-1,1 1,0 0,-1 0,1 0,0 1,1 0,-1 0,1 1,0 0,0-1,0 2,0-1,1 1,0-1,0 1,1 0,0 0,0 1,0-1,0 1,1-1,1 1,-1 0,1 0,0 0,0 0,1 0,0 0,0 0,1 4,1-8,0 1,-1 0,2-1,-1 0,0 0,1 1,-1-1,1-1,0 1,0 0,0-1,0 1,0-1,1 0,-1 0,1 0,-1-1,1 1,0-1,-1 0,1 0,0 0,0-1,0 1,1-1,4 1,-1 0,1-1,0-1,-1 1,1-2,-1 1,1-1,-1 0,1-1,7-3,-11 4,0 0,1 0,-1 0,-1-1,1 0,0 0,-1-1,1 1,-1-1,0 0,0 0,0 0,-1-1,0 1,0-1,0 0,0 0,-1 0,1 0,-1 0,-1-1,1 1,-1 0,0-1,0 0,0 1,-1-1,0 1,0-1,0 0,-1 1,0-1,0 1,-1-1,0-1,-2 0,-1 0,0 0,0 0,0 0,-1 1,0 0,-1 0,1 1,-1-1,0 1,0 1,-1-1,0 2,1-1,-1 1,-6-2,10 3,-1 0,0 1,0 0,0 0,-1 0,1 1,0-1,0 1,0 0,-1 1,1-1,0 1,0 0,0 0,0 1,0-1,0 1,0 1,1-1,-1 0,1 1,-1 0,1 0,0 0,0 1,1-1,-3 4,4-6,1 1,0-1,-1 1,1-1,0 1,0 0,0-1,0 1,1 0,-1 0,0 0,1-1,-1 1,1 0,0 0,0 0,-1 0,1 0,0 0,1 0,-1 0,0 0,1-1,-1 1,1 0,-1 0,1 0,0 0,0-1,0 1,0 0,0-1,1 2,14 11</inkml:trace>
  <inkml:trace contextRef="#ctx0" brushRef="#br0" timeOffset="99930.552">6913 4125,'-3'18,"0"10,1 7,-1 5,4-1,3-2,6-5,5-8,1-8</inkml:trace>
  <inkml:trace contextRef="#ctx0" brushRef="#br0" timeOffset="100185.925">6913 3874,'-3'0,"5"5,5 7,3 3</inkml:trace>
  <inkml:trace contextRef="#ctx0" brushRef="#br0" timeOffset="100435.656">7281 4216,'14'-3,"-1"0,1-1,-1-1,0 0,0-1,0 0,-1-1,0-1,0 0,-1 0,0-1,0-1,-1 0,0 0,1-4,-9 12,-1-1,0 1,1-1,-1 1,0-1,0 1,-1-1,1 0,-1 0,1 1,-1-1,0 0,0 0,0 0,0 1,-1-1,1 0,-1 1,1-1,-1 0,0 1,0-1,0 0,-1 1,1 0,-1-1,1 1,-1 0,0 0,0 0,0 0,0 0,0 0,0 0,0 1,-1-1,1 1,0-1,-1 1,0 0,1 0,-1 0,0 1,1-1,-1 1,0-1,-5-1,0 0,1 1,-1 0,0 0,0 1,0 0,0 0,0 1,1 0,-1 0,0 1,0 0,1 0,0 1,-1 0,1 0,0 1,0 0,1 0,-1 1,1-1,0 2,0-1,0 0,1 1,0 0,0 1,1-1,-1 1,1-1,1 1,-1 1,1-1,1 0,-1 1,1-1,0 1,0 6,2-9,1 0,-1 0,1 1,0-1,0 0,1 0,0 0,0-1,0 1,0 0,0-1,1 1,0-1,0 0,0 0,1 0,-1 0,1-1,0 1,0-1,3 2,6 3,-1 0,2 0,-1-1,1-1,1-1,11 4,16 1,1-1,-1-3,1-1,20-1,14-1</inkml:trace>
  <inkml:trace contextRef="#ctx0" brushRef="#br0" timeOffset="45699.331">1424 2321,'1'-1,"0"0,1 0,-1-1,0 1,1 0,-1 1,1-1,-1 0,1 0,-1 1,1-1,0 0,-1 1,1 0,0-1,-1 1,1 0,0 0,-1 0,1 0,0 0,0 1,0-2,310 1,-65 13,-246-13,0 0,0 0,0 0,0 0,0 0,-1 0,1 0,0 1,0-1,0 0,0 0,-1 1,1-1,0 1,0-1,-1 0,1 1,0-1,-1 1,1 0,0-1,-1 1,1 0,-1-1,1 1,-1 0,1-1,-1 1,0 0,1 0,-1 0,0-1,0 1,1 0,-2 7</inkml:trace>
  <inkml:trace contextRef="#ctx0" brushRef="#br0" timeOffset="95835.705">1872 2045,'16'16,"154"203,-167-216,1 1,-1 0,0 0,0 0,0 0,0 0,-1 0,0 1,0-1,0 1,0 0,-1 0,0-1,0 1,0 0,0 0,-1 0,0 0,0 0,0 0,-1 0,0 0,0 0,0 0,0 0,-1-1,0 1,0 0,-1 1,-15 16,0-1,-2-1,0 0,-2-2,0 0,-22 13,9-6,-11 9,7-5</inkml:trace>
  <inkml:trace contextRef="#ctx0" brushRef="#br0" timeOffset="3929.324">10597 84,'-20'11,"-13"13,-11 13,-3 12,0 11,5 8,9 9,11 5,10 1,13-2,12-3,13-9,9-9,8-10,2-12,1-12,-3-10,-8-9</inkml:trace>
  <inkml:trace contextRef="#ctx0" brushRef="#br0" timeOffset="4378.553">10992 295,'-13'-1,"1"0,-1 2,0-1,0 2,0 0,0 0,1 1,-1 1,1 0,0 0,0 1,1 1,-1 0,1 1,0 0,1 1,0 0,-2 2,10-8,-1 0,1 0,-1 0,1 1,0-1,0 1,0 0,0 0,0-1,0 1,1 0,0 1,-1-1,1 0,0 0,1 0,-1 1,0-1,1 0,0 1,0-1,0 0,0 1,1-1,-1 0,1 1,0-1,0 0,0 0,0 1,0-1,1 0,-1 0,1 0,0-1,0 1,0 0,0-1,1 1,-1-1,1 0,-1 0,1 0,1 1,102 46,-94-46,-1 1,1 0,0 1,-1 0,0 1,0 0,-1 1,0 0,0 1,0 0,-1 0,0 1,6 8,-13-13,1 0,-1 1,0-1,0 1,-1-1,1 1,-1 0,0 0,0 0,-1 0,1-1,-1 1,0 0,0 0,-1 0,0 0,0 0,0 0,0-1,-1 1,1 0,-1-1,0 1,-1-1,1 0,-1 0,0 0,0 0,0 0,0 0,-1-1,0 0,1 1,-1-1,0-1,-1 1,1-1,0 1,-1-1,-1 0,0 2,0 0,-1 0,0-1,0 0,0 0,0-1,0 0,0 0,-1-1,1 1,-1-2,1 1,-1-1,1 0,-1-1,1 1,-1-1,1-1,0 0,0 0,-1 0,1-1,1 0,-5-2,2-6</inkml:trace>
  <inkml:trace contextRef="#ctx0" brushRef="#br0" timeOffset="4678.642">11203 413,'-7'104,"4"-79,1 0,1 0,1 0,1 0,1 0,3 7,-4-26,1 0,-1 0,1-1,1 1,-1-1,1 0,0 1,0-1,0 0,1-1,-1 1,1-1,1 1,-1-1,0 0,1-1,0 1,0-1,0 0,0 0,1-1,-1 1,1-1,-1 0,1-1,0 1,0-1,0 0,5-1,4 2,0-2,0 0,0-1,-1-1,1 0,0 0,-1-2,0 0,1-1,-2 0,5-3,16-9</inkml:trace>
  <inkml:trace contextRef="#ctx0" brushRef="#br0" timeOffset="4918.622">11203 571,'7'2,"8"1,10 0,8-3,8-4,4-3,3-3,0-1,-4-2,-9 2</inkml:trace>
  <inkml:trace contextRef="#ctx0" brushRef="#br0" timeOffset="5084.906">11256 334,'13'0,"16"0,14 3,13 0,11-1,-6 1</inkml:trace>
  <inkml:trace contextRef="#ctx0" brushRef="#br0" timeOffset="5385.69">12124 439,'-25'-1,"-1"1,0 1,0 2,1 0,0 2,-1 0,2 2,-1 1,-16 8,35-14,0 1,1 1,-1-1,1 1,-1 0,1 0,0 1,1-1,-1 1,1 0,0 0,0 1,0-1,1 1,0 0,0 0,1 0,-1 0,1 0,1 1,-1-1,1 1,0-1,0 1,1-1,0 1,0 0,1-1,0 1,0-1,0 1,1-1,0 0,0 1,1-1,-1 0,1-1,1 1,-1 0,1-1,0 0,0 1,2 0,5 3,0-1,1-1,0 0,0 0,1-1,-1-1,1 0,1 0,-1-2,1 1,-1-2,1 0,0-1,0 0,0-1,0 0,0-1,-1-1,1 0,0-1,12-4,10-9,-7-2</inkml:trace>
  <inkml:trace contextRef="#ctx0" brushRef="#br0" timeOffset="5715.16">12243 400,'2'42,"2"-23,1 0,1 0,1-1,0 0,1 0,1-1,1 0,0-1,1 0,1 0,1-1,0-1,1 0,0-1,1 0,0-1,1-1,1-1,-1 0,2-1,-1-1,1 0,2-1,-17-6,0 0,0 0,0 0,0 0,1 0,-1-1,0 1,0-1,1 0,-1 0,0 0,0-1,1 1,-1-1,0 0,0 0,0 0,0 0,0 0,0-1,0 1,0-1,0 0,-1 0,1 0,-1 0,1 0,-1 0,0-1,0 1,1-3,2-8,-1-1,0 1,-1-1,0 0,-2 0,1 0,-2 0,0 0,-1-6,1 1,2-162,0 154</inkml:trace>
  <inkml:trace contextRef="#ctx0" brushRef="#br0" timeOffset="5985.063">12900 386,'1'265,"-2"-256,0 0,1-1,0 1,1 0,0 0,0-1,1 1,0-1,1 1,-1-1,2 0,-1 0,1 0,0 0,1-1,0 0,0 0,1 0,-1 0,1-1,1 0,-1 0,1-1,0 1,1-2,-1 1,6 2,1-3,0 0,-1-1,1-1,0 0,1-1,-1 0,0-1,0-1,0 0,0-1,0-1,0 0,0 0,0-2,-1 0,7-3,18-12</inkml:trace>
  <inkml:trace contextRef="#ctx0" brushRef="#br0" timeOffset="6201.49">12862 610,'13'2,"16"2,14-1,11-1,7-3,3-3,-1-4,-5-2,-9-4,-14 0</inkml:trace>
  <inkml:trace contextRef="#ctx0" brushRef="#br0" timeOffset="6897.914">13006 386,'228'-13,"-141"6,0 3,32 5,-115-2,0 1,0-1,0 1,0 0,-1 0,1 1,0-1,0 1,0 0,0 0,-1 0,1 1,0-1,-1 1,1 0,-1 0,0 0,0 0,0 1,0-1,0 1,0 0,0-1,-1 1,0 1,1-1,-1 0,0 1,-1-1,1 1,-1-1,1 1,-1 0,0 20,-1 0,-1 1,-1-1,-1 0,-1 0,-1-1,-7 21,1 0,-8 43,46-123,-16 8,-1 0,-2-1,-1 0,-1 0,-2-1,0 0,-2 0,-2-22,5 69,1 0,1 0,1 0,0-1,1 0,1 0,2 2,2 2,1 0,1-1,1 0,1-2,0 0,1 0,1-2,0-1,1 0,1-2,0 0,1-1,0-2,0 0,1-1,5-1,-27-6,-1 0,1 0,0-1,0 1,0 0,0-1,0 0,0 0,0 1,0-1,1 0,-1-1,0 1,0 0,0-1,0 1,0-1,-1 1,1-1,0 0,0 0,0 0,0 0,-1 0,1 0,0-1,-1 1,1 0,-1-1,0 1,1-1,-1 0,0 1,0-1,0 0,0 0,0 0,-1 1,1-1,0 0,-1 0,1-1,0-20,-1 1,-1-1,-1 0,-1 1,0-1,-2 1,-6-16,6 18,-27-115,31 134,1-1,-1 1,0-1,1 1,0-1,-1 1,1-1,0 1,0-1,0 0,0 1,0-1,0 0,0 1,1-1,-1 1,1-1,-1 1,1-1,-1 1,1-1,0 1,0-1,0 1,0 0,0-1,0 1,0 0,0 0,0 0,0 0,1 0,-1 0,1 0,-1 0,0 1,1-1,-1 1,1-1,1 0,23 2,3 4</inkml:trace>
  <inkml:trace contextRef="#ctx0" brushRef="#br0" timeOffset="7147.306">14427 413,'3'7,"0"8,-1 10,1 8,-2 8,0 4,0 0,-1 0,0-3,0-5,2-8,1-7,-1-10,1-11,-2-10,0-3</inkml:trace>
  <inkml:trace contextRef="#ctx0" brushRef="#br0" timeOffset="7529.916">14322 347,'147'6,"79"14,-167-14,-1 3,0 2,8 5,-64-15,0-1,0 0,1 1,-1-1,0 1,0-1,0 1,0 0,0 0,0 0,0 0,0 0,0 1,-1-1,1 1,0-1,-1 1,1-1,-1 1,0 0,1 0,-1 0,0 0,0 0,0 0,0 0,-1 0,1 0,-1 0,1 0,-1 0,1 1,-1-1,0 0,0 1,-4 63,5 149,-1-214,1 5,-1-1,1 1,-1-1,1 0,1 1,-1-1,1 0,0 0,0 0,0 0,1 0,0-1,0 1,2 1,3-4,-1-4</inkml:trace>
  <inkml:trace contextRef="#ctx0" brushRef="#br0" timeOffset="7785.736">15085 31,'-2'2,"1"6,6 8,8 5,2 0</inkml:trace>
  <inkml:trace contextRef="#ctx0" brushRef="#br0" timeOffset="8234.508">15493 453,'-12'29,"2"1,1 0,2 0,1 1,1 0,0 22,2-27,-6 68,24-125,165-466,-157 452,-19 54,-21 165,14-140,2 0,0 0,3 0,0 0,3 0,0 0,3-1,0 0,2 0,2-1,6 11,-12-31,-2-6</inkml:trace>
  <inkml:trace contextRef="#ctx0" brushRef="#br0" timeOffset="8595.938">15454 624,'451'-65,"-303"35,-145 30,-1-1,-1 0,0 1,1-1,-1 1,1-1,-1 1,1 0,-1-1,1 1,0 0,-1 0,1 0,-1 0,1 1,-1-1,1 0,-1 0,1 1,-1-1,1 1,-1 0,1-1,-1 1,0 0,0 0,1 0,-1 0,0 0,0 0,0 0,0 0,0 0,0 1,0-1,0 0,0 1,0 105,-3-73,-5 119,2-205,3 19</inkml:trace>
  <inkml:trace contextRef="#ctx0" brushRef="#br0" timeOffset="9135.647">15888 282,'95'13,"360"3,-437-15,-8-1,-1 0,1 1,0 0,0 0,0 1,-1 0,1 1,-1 0,0 1,1 0,-1 0,-7-1,0-1,-1 1,1-1,0 1,-1 0,0 0,0 0,0 0,0 0,0 0,0 0,-1 0,0 0,1 0,-1 1,0-1,-1 0,1 0,0 0,-1 0,0 0,0 0,0 0,0 0,0 0,-1 0,1 0,-1-1,1 1,-1 0,0-1,-2 2,1 2,-8 12,0 0,1 1,1 0,1 0,1 1,1 0,0 0,2 1,0 0,1 0,1 0,1 0,1 0,3 21,-2-38,1 1,-1-1,1 1,0-1,0 0,0 1,1-1,0 0,0-1,0 1,0 0,0-1,1 0,-1 0,1 0,0 0,0 0,0-1,0 0,1 0,-1 0,1 0,-1-1,1 1,0-1,-1 0,1-1,0 1,0-1,-1 0,1 0,0-1,0 1,-1-1,1 0,0 0,-1-1,1 1,-1-1,0 0,1 0,-1-1,0 1,0-1,1-1,2-3,0-1,-1-1,0 1,0-1,-1 0,0 0,0 0,-1-1,0 0,-1 0,0 0,-1 0,0 0,-1 0,0-1,0 1,-1 0,0-1,-1 1,0-1,-1 1,0 0,-1 0,0 0,0 0,-1 0,0 1,-1 0,0 0,-1 0,1 0,-2 1,1 0,-1 0,-1 0,1 1,-1 1,-5-4,8 6,-1 0,1 1,-1-1,0 1,0 0,-1 1,1 0,0 0,-1 0,1 1,-1 0,0 0,1 0,-1 1,0 0,0 0,1 1,-1 0,0 0,1 1,-1 0,1 0,0 0,-1 1,1 0,0 0,1 0,-1 1,1 0,-1 0,1 0,0 1,1 0,-1 0,1 0,0 0,0 1,0 0,1-1,0 1,1 0,-1 1,1-1,0 0,0 1,1-1,0 1,0-1,1 1,0 0,0-1,0 1,1 0,0-1,0 1,1-1,-1 1,2-1,-1 0,1 0,-1 0,2 0,-1 0,1-1,0 1,0-1,0 0,5 3,28 19,1-8</inkml:trace>
  <inkml:trace contextRef="#ctx0" brushRef="#br0" timeOffset="9712.439">16941 492,'-13'84,"-14"173,27-237,8-44,1-379,-10 399,1 0,0-1,0 1,0-1,1 1,-1 0,1-1,0 1,0 0,1 0,-1-1,1 1,0 1,0-1,1 0,-1 0,1 1,-1-1,1 1,0 0,0 0,1 0,-1 0,1 0,-1 1,1 0,0 0,0 0,0 0,0 0,0 1,1 0,8-2,0 2,0 0,1 0,-1 2,1-1,-1 2,0-1,0 2,0 0,0 1,0 0,-1 1,1 0,-1 1,5 3,-14-7,0 0,0 0,-1 1,1-1,-1 1,1-1,-1 1,0 0,0 0,0 0,-1 0,1 0,-1 0,1 0,-1 1,0-1,0 0,-1 1,1-1,-1 1,1-1,-1 1,0-1,-1 1,1-1,-1 1,1-1,-1 1,0-1,0 0,0 1,-1-1,1 0,-1 0,0 0,0 0,0 0,0 0,-2 1,-9 8,0 0,-1-1,0 0,0-1,-1-1,-16 7,-51 36,80-51,0 0,1 0,-1 0,0 0,1 0,-1 1,0-1,1 1,0-1,-1 1,1-1,0 1,0 0,0 0,0-1,0 1,0 0,1 0,-1 0,1 0,-1 0,1 0,0 0,0 0,-1 0,1 0,1 0,-1 0,0 0,0 0,1 0,-1 0,1 0,0 0,0 0,0 0,-1 0,2-1,-1 1,0 1,11 6,0-1,0 0,1 0,0-1,0-1,0 0,1-1,0 0,0-1,0-1,1 0,-1-1,13 0,23 5,-1-3,1-1,0-3,33-4,-42-4,-8-1</inkml:trace>
  <inkml:trace contextRef="#ctx0" brushRef="#br0" timeOffset="10014.773">17626 136,'0'0,"0"-1,1 0,-1 0,0 0,1 0,-1 0,0 1,1-1,0 0,-1 0,1 1,-1-1,1 0,0 1,-1-1,1 1,0-1,0 1,-1-1,1 1,0-1,0 1,0 0,0-1,-1 1,1 0,0 0,0 0,0 0,0 0,0 0,0 0,0 0,0 0,0 0,-1 0,1 0,0 1,0-1,0 0,0 1,0-1,-1 1,1-1,0 1,0-1,-1 1,1-1,0 1,-1 0,1-1,-1 1,1 0,-1 0,1-1,-1 1,1 1,49 36,-1 3,-3 2,-1 2,4 8,-33-35,15 12,-1 1,-2 2,-1 1,-2 1,-1 0,-2 2,-1 1,-2 1,1 8,-18-38,0 0,0 0,0 0,-1 0,-1 0,0 1,0-1,0 0,-2 0,1 1,-1-1,0 0,-1 0,0-1,0 1,-1 0,0-1,0 0,-1 0,0 0,-1-1,-1 1,-53 54,-7-9</inkml:trace>
  <inkml:trace contextRef="#ctx0" brushRef="#br0" timeOffset="56063.947">10610 1926,'0'18,"-2"15,-1 11,-2 6,0 2,-2-1,1-5,-1-8,-2-13,1-15,2-18,1-8</inkml:trace>
  <inkml:trace contextRef="#ctx0" brushRef="#br0" timeOffset="56784.402">10242 1795,'32'9,"0"-1,1-1,-1-2,1-2,0-1,17-1,-43-1,388-4,-388 3,0 1,0 0,0 0,0 0,0 0,0 1,0 1,-1-1,1 1,0 0,-1 0,1 1,-1 0,0 0,0 1,0-1,0 1,0 0,-1 1,0 0,0 0,3 4,-3 5,-1 1,-1-1,0 1,-1 0,0 0,-2 0,0 0,0 0,-1 0,-1 0,-1 0,-3 12,-26 108,26-123,4-28,31-212,-4 44,-20 164,-5 20,0 0,0 0,0 0,0 1,0-1,1 0,-1 0,0 0,0 0,0 1,0-1,0 0,0 0,0 0,0 0,1 0,-1 0,0 1,0-1,0 0,0 0,0 0,1 0,-1 0,0 0,0 0,0 0,1 0,-1 0,0 0,0 0,0 0,0 0,1 0,-1 0,0 0,0 0,0 0,0 0,1 0,-1 0,0 0,0 0,2 22,-2 28,9 68,-8-116,-1 1,1-1,0 1,0-1,1 1,-1-1,0 0,1 1,-1-1,1 0,0 0,0 0,-1-1,1 1,1 0,-1-1,0 1,0-1,0 1,1-1,-1 0,1 0,-1 0,1-1,-1 1,1-1,0 1,-1-1,1 0,0 0,-1 0,1 0,0 0,-1-1,1 1,-1-1,1 0,-1 1,2-2,7-2,1 0,0-1,-1-1,0 0,0 0,-1-1,8-7,1-3,-1-1,-1 0,-1-1,0-1,11-21,-4 8,-22 33,-1 0,1 0,-1-1,1 1,-1 0,1 0,-1 1,1-1,-1 0,1 0,-1 0,0 0,1 0,-1 0,1 1,-1-1,1 0,-1 0,1 1,-1-1,0 0,1 1,-1-1,0 0,1 1,-1-1,0 0,1 1,-1-1,0 1,0-1,0 1,1-1,-1 1,0-1,0 0,0 1,0-1,0 1,0-1,0 1,0-1,0 1,0-1,0 1,0-1,0 1,0-1,0 1,-1-1,1 1,0-1,0 1,-1-1,1 0,0 1,0-1,-1 1,1-1,-1 0,1 1,0-1,-1 0,1 3,0 4,-1 59,4-1,9 61,-9-107,0 0,2 0,0 0,2-1,0 0,1 0,0-1,1 0,1 0,1-1,1 0,3 3,57 34,-38-39</inkml:trace>
  <inkml:trace contextRef="#ctx0" brushRef="#br0" timeOffset="57302.078">12203 1769,'-20'-2,"-1"1,1 1,-1 1,1 1,-1 1,1 0,0 2,0 0,1 1,-1 1,1 1,1 1,-1 0,2 1,-1 1,-12 11,-22 37,51-57,0-1,-1 1,1 0,0-1,1 1,-1 0,0 0,0 0,1 0,-1 0,1 0,0 0,-1 0,1 0,0 0,0 0,1 0,-1 0,0 0,0 0,1 0,-1-1,1 1,0 0,0 0,0 0,0 0,0-1,0 1,0 0,0-1,0 1,1-1,-1 1,1-1,1 1,6 3,0-1,1 0,-1-1,1 0,0-1,0 1,0-2,0 0,0 0,1-1,3 0,2 1,85 0,-63-2,-1 2,1 1,-1 2,30 7,-62-10,1 1,0 0,-1 0,1 0,-1 1,0-1,0 1,0 1,0-1,0 1,-1-1,1 1,-1 1,0-1,0 1,-1-1,1 1,-1 0,0 0,0 1,-1-1,0 0,0 1,0 0,0-1,-1 1,0 0,0 0,-1 0,0 3,1 0,0-1,-1 0,0 0,0 1,-1-1,0 0,-1 0,1 0,-2 0,1 0,-1 0,0-1,-1 1,0-1,0 0,0 0,-1 0,0 0,0-1,-1 0,0 0,0-1,0 1,-1-1,0-1,0 1,-4 1,-15 1,1-2,-1-1,0-1,0-1,0-1,0-2,-1 0,1-2,1-1,-1-1,-23-7,-87-19,138 33,9 1</inkml:trace>
  <inkml:trace contextRef="#ctx0" brushRef="#br0" timeOffset="65879.501">22692 1716,'22'357,"-17"16,-7-299,-3-64,1-28,-11-402,15 77,-1 342,1 0,-1 0,1 0,0 0,0 0,0 0,0 0,0 0,0 0,0 0,0 0,0 0,0 0,0 0,0 1,1-1,-1 0,0 0,1 0,-1 0,1 0,-1 0,1 0,-1 1,1-1,0 0,-1 0,1 1,0-1,0 0,-1 1,1-1,0 1,0-1,0 1,0 0,0-1,0 1,0 0,0-1,0 1,0 0,0 0,-1 0,1 0,0 0,0 0,0 0,0 0,0 1,0-1,0 0,0 1,129 62,-99-45,-17-10,92 64,-105-72,1 1,-1 0,0 0,0 0,0 0,0 0,0 0,0 0,0 1,0-1,0 0,-1 0,1 1,0-1,-1 0,1 1,-1-1,0 1,1-1,-1 1,0-1,0 1,0-1,0 1,0-1,0 0,0 1,-1-1,1 1,0-1,-1 1,0-1,1 0,-1 1,1-1,-1 0,0 0,0 1,0-1,0 0,0 0,0 0,0 0,0 0,0 0,-1 0,1-1,-1 2,-9 3,-1-1,1 0,-1 0,0-1,0-1,0 0,0-1,-7 1,-18 0</inkml:trace>
  <inkml:trace contextRef="#ctx0" brushRef="#br0" timeOffset="66615.781">22995 1664,'19'-24,"-2"0,0 0,-1-2,-2 0,-1-1,-1 0,-1-1,-1 0,-2-1,-1 0,1-13,-6 38,-1 1,-1-1,1 0,0 0,-1 0,0 0,0 0,0 0,-1 0,1 0,-1 0,0 0,0 1,0-1,0 0,-1 1,0-1,0 0,0 1,0 0,0 0,0-1,-1 1,0 1,1-1,-1 0,0 1,-1-1,1 1,-2-1,2 3,1 1,-1 0,1-1,-1 1,1 0,-1 1,1-1,0 0,0 1,-1-1,1 1,0-1,1 1,-1 0,0 0,0 0,1 0,-1 0,1 1,0-1,-1 0,1 1,0-1,1 1,-1-1,0 1,1-1,-1 1,1-1,0 1,0 0,0-1,0 2,-1 23,2-1,1 1,1-1,1 1,1-1,2 0,0 0,2-1,0 0,2-1,14 23,-13-21,13 32,-1 0,-4 1,6 31,-15-55,-7-53,-3-19,-1-1,-2 1,-1 0,-7-28,8 52,-1 0,-1 0,0 1,-1-1,0 1,-1 0,0 1,-1 0,0 0,-1 0,0 1,-1 0,0 0,0 1,-2-1,185 87,-129-60,-17-7,-1 0,0 1,-1 2,0 1,-1 1,0 1,14 13,-35-25,0-1,0 1,0 0,0 1,-1-1,0 1,0-1,0 1,0 0,-1 0,0 0,0 1,0-1,-1 0,0 1,0-1,0 1,0-1,-1 1,0-1,0 1,-1 0,1-1,-1 1,-1 1,2-6,0-1,0 1,0-1,-1 0,1 1,0-1,0 1,0-1,0 0,-1 1,1-1,0 1,0-1,-1 0,1 1,0-1,-1 0,1 1,0-1,-1 0,1 0,0 1,-1-1,1 0,-1 0,1 0,-1 0,1 1,0-1,-1 0,1 0,-1 0,1 0,-1 0,1 0,-1 0,1 0,0 0,-1 0,1-1,-1 1,1 0,-1 0,1 0,0 0,-1-1,1 1,-1 0,1 0,0-1,-1 1,1 0,0-1,-1 1,1 0,0-1,0 1,-1 0,1-1,0 1,0-1,-14-26,10 14,0 1,0-1,1 0,1 0,0 0,1-1,0 1,1 0,0 0,1-1,1 1,0 0,1 0,0 0,1 0,1 1,0-1,0 9,0 0,0 0,0 0,0 0,1 1,-1 0,1 0,0 1,0-1,0 1,1 0,-1 1,0 0,1 0,-1 0,0 1,1 0,-1 0,1 0,-1 1,1 0,-1 0,0 1,0 0,0 0,0 0,2 2,18 1,75 14,-54-11</inkml:trace>
  <inkml:trace contextRef="#ctx0" brushRef="#br0" timeOffset="70997.764">29312 1702,'1'-3,"1"0,-1 0,0-1,-1 1,1 0,-1-1,1 1,-1 0,0-1,0 1,-1-1,1 1,-1 0,1-1,-1 1,0 0,0 0,-1-1,1 1,-1 0,1 0,-1 1,0-1,0 0,0 0,0 1,-1-1,1 1,-1 0,0 0,1 0,-1 0,0 0,0 1,0-1,0 1,-1 0,1 0,0 0,-1 0,1 0,-3 1,-1 1,0 1,1 1,-1-1,1 1,-1 0,1 0,0 1,0 0,0 0,1 1,-1-1,1 1,0 0,0 1,1-1,0 1,0 0,0 0,1 0,-1 0,2 1,-1-1,1 1,0 0,0 0,1 0,-1 4,2-7,0-1,1 1,-1-1,1 1,-1-1,1 0,1 1,-1-1,0 0,1 0,-1 0,1 0,0 0,0 0,0-1,1 1,-1 0,0-1,1 0,0 0,-1 1,1-2,0 1,0 0,0 0,1-1,-1 0,0 0,0 0,1 0,1 0,7 2,1 0,0-1,0-1,0 0,0-1,0 0,12-2,-16 1,1-1,-1 1,0-2,0 1,0-1,-1-1,1 1,-1-2,0 1,0-1,0 0,0-1,-1 1,0-2,0 1,-1-1,0 0,0 0,0-1,-1 1,0-1,-1-1,0 1,2-6,3-18,-1 1,-2-1,-1-1,-2 1,-1 0,-2-1,-1-8,1 7,0 0,-3 0,0 1,-3-1,0 1,-5-10,11 41,0 1,-1-1,1 1,0-1,0 1,0 0,-1-1,1 1,-1-1,1 1,-1 0,0-1,1 1,-1 0,0 0,0 0,0-1,0 1,0 0,0 0,0 0,0 1,-1-1,1 0,0 0,0 1,-1-1,1 0,0 1,-1 0,1-1,-1 1,1 0,-1-1,1 1,-1 0,1 0,0 0,-1 1,-1-1,-1 5,1 1,-1-1,1 1,0 0,0 0,1 0,-1 0,2 0,-1 1,1-1,-1 0,2 1,-1 0,1 1,-1-2,-4 27,2 0,1 0,1 0,2 1,1-1,2 0,1 0,2-1,1 1,1-2,2 1,8 16,-15-41,-1 0,1 0,0 0,1-1,-1 1,1-1,1 0,-1 0,1-1,0 0,0 0,0 0,1-1,0 0,0 0,0 0,0-1,1 0,-1-1,1 0,-1 0,1 0,0-1,0 0,0-1,0 1,0-2,0 1,0-1,0 0,8-4,0-1,0 0,-1-1,0 0,0-1,0-1,-1 0,-1-2,0 1,0-1,-1-1,0 0,-1-1,0 0,-1-1,-1 0,0 0,-1-1,-1 0,4-11,-9 23,0 1,-1-1,1 0,-1 0,0 0,0 0,0 0,0 0,0 0,-1 0,0 0,1 0,-1 0,0 0,0 0,-1 0,1-1,-1 1,1 0,-1 0,0 0,0 0,0 0,-1 1,1-1,-1 0,1 1,-1-1,0 1,0-1,-2-1,-1 4,1 1,-1 0,1 0,0 0,-1 0,1 1,0 0,0 0,0 0,0 0,0 1,1-1,-1 1,1 0,-1 0,1 0,0 1,0-1,1 1,-1-1,1 1,-1 0,1 0,1 0,-2 3,-1 1,1-1,0 1,0 0,1 0,0 0,1 0,0 0,0 0,0 1,1-1,0 0,1 0,0 1,0-1,1 0,0 0,0 0,1-1,0 1,1 0,-1-1,1 0,1 0,-1 0,1 0,0-1,1 0,0 0,0 0,0-1,0 0,1 0,6 3,4 2,1-2,1 0,-1-1,1 0,0-2,1 0,-1-1,7-1,31 4</inkml:trace>
  <inkml:trace contextRef="#ctx0" brushRef="#br0" timeOffset="67817.689">24850 1624,'3'18,"0"14,2 14,0 12,0 5,0 3,0 2,-1-2,-3-6,-4-8,-5-11,1-12</inkml:trace>
  <inkml:trace contextRef="#ctx0" brushRef="#br0" timeOffset="68079.905">24798 1611,'15'-7,"15"0,13 6,8 8,5 6,-3 6,-8 5,-12-1,-14 2,-14-1,-18 0,-14-4,-13-4,-6-5,-1-5,6-3</inkml:trace>
  <inkml:trace contextRef="#ctx0" brushRef="#br0" timeOffset="68829.927">25167 1861,'17'-40,"-1"0,-2-1,-2 0,-2-1,-1-1,-2 1,-3-1,0-18,-2 66,0 0,0 0,0 0,1 0,0 0,0-1,0 1,0-1,1 0,0 0,0 0,0 0,0-1,0 0,1 0,0 0,-1 0,1-1,0 1,0-1,1-1,-1 1,0-1,1 1,62 17,-52-16,-1 1,1 0,-1 1,0 1,-1 1,8 4,-19-8,0 0,0 0,0 0,0 1,-1-1,1 1,-1 0,0 0,-1 0,1 0,0 0,-1 0,0 0,0 0,0 0,-1 1,1-1,-1 0,0 1,-1-1,1 0,-1 1,1-1,-1 0,0 0,-1 2,1 59,3-61,1-1,0 0,0 0,1 0,-1 0,0-1,1 0,0 1,0-1,-1 0,1-1,0 1,0-1,1 0,-1 0,0 0,0 0,1-1,-1 1,0-1,0 0,1-1,-1 1,0-1,1 0,-3 1,113-21,-78 11,-33 10,0-1,0 1,0 0,0 0,0 0,0 1,0-1,0 1,-1 0,1 0,0 0,0 1,-1-1,1 1,-1 0,1 0,-1 0,34 14,-26-13,0-1,0 0,0-1,0 0,0-1,0 0,0-1,0 0,0 0,2-2,-8 2,-1 0,0 0,0 0,-1 0,1-1,0 0,0 0,-1 0,1 0,-1 0,0-1,0 0,1 1,-2-1,1 0,0-1,-1 1,1 0,-1-1,0 1,0-1,0 0,-1 0,1 0,-1 0,0 0,0 0,0-3,-1 2,0 0,0 0,-1 0,0 0,0 1,0-1,0 0,-1 0,0 1,0-1,0 1,0 0,-1-1,0 1,0 0,0 0,0 1,0-1,-1 1,0 0,0-1,1 2,-2-1,1 0,0 1,-1 0,1 0,-1 0,1 0,-1 1,0 0,0 0,0 0,0 1,0-2,0 1,0 0,0 1,0-1,0 1,0 0,0 1,0-1,0 1,0 0,0 0,0 0,0 0,1 1,-1 0,0 0,1 1,0-1,-1 1,1 0,0 0,0 0,1 1,-1-1,1 1,0 0,-1 0,2 0,-1 0,0 1,1-1,0 1,-1 1,3-3,-1-1,1 0,-1 1,1-1,0 1,0-1,0 1,0-1,1 1,-1-1,1 1,-1-1,1 1,0-1,0 0,0 1,0-1,1 1,11 15</inkml:trace>
  <inkml:trace contextRef="#ctx0" brushRef="#br0" timeOffset="69279.935">26496 1598,'-5'-2,"0"0,0 0,-1 1,1 0,0 0,0 0,-1 1,1-1,-1 2,1-1,0 0,-1 1,1 0,0 0,0 0,0 1,-1 0,1 0,1 0,-1 1,0-1,1 1,-1 0,1 1,0-1,0 1,0-1,0 2,0-1,0 1,0 1,0-1,1 1,0-1,0 1,0 0,0 0,1 0,0 0,1 1,-1-1,1 1,0-1,1 1,0-1,0 1,0-1,1 1,0-1,0 1,0-1,1 0,0 0,0 1,1-1,0 0,0-1,0 1,1-1,-1 1,1-1,1 0,-1 0,1-1,0 1,0-1,0 0,1 0,10 4,0-1,1-1,0 0,0-1,1-1,-1 0,1-1,0-1,0-1,0-1,0 0,0-2,0 1,-1-2,1-1,-1 0,1-1,-1-1,-1 0,6-4,-13 7,-1-1,-1 1,1-1,0-1,-1 1,0-1,0-1,0 1,-1-1,0 0,0-1,0 1,-1-1,0 0,0-1,-1 1,0-1,0 0,-1 0,0 0,0-1,-1 1,0-1,0 1,-1-4,-1 10,0-1,0 1,0 0,0 0,0-1,-1 1,1 0,-1 0,0 0,1 0,-1 0,0 0,0 0,-1 0,1 0,0 0,0 0,-1 1,1-1,-1 0,0 1,0-1,1 1,-1 0,0 0,0 0,0 0,0 0,0 0,0 0,0 1,-1-1,1 1,0-1,0 1,-2 0,-2 0,0 0,0 0,0 1,0 0,0 0,0 0,0 1,1 0,-1 0,1 1,-1-1,1 1,-2 2,3-3,1 0,-1 0,1 1,0 0,0 0,0 0,0 0,0 0,1 0,-1 1,1-1,0 1,0 0,0 0,1-1,0 1,-1 0,1 0,0 1,1-1,-1 0,1 0,0 0,0 0,0 1,0-1,1 0,0 0,0 0,0 0,0 0,1 0,-1 0,1 0,0 0,6 4,0 1,0-1,1 0,0 0,0-1,1-1,0 0,0 0,0-1,1 0,0 0,0-1,0-1,12 2,25 7</inkml:trace>
  <inkml:trace contextRef="#ctx0" brushRef="#br0" timeOffset="70262.958">27324 1558,'-91'-10,"88"10,0 0,0 1,1-1,-1 1,1 0,-1 0,1 0,-1 0,1 0,-1 0,1 1,0-1,0 1,0 0,0 0,0-1,0 1,0 1,0-1,1 0,-1 0,1 0,0 1,0-1,0 1,0-1,0 1,0-1,0 1,1 0,0-1,-1 4,3 1,-1 0,1 1,1-1,-1 0,1 0,1 0,-1 0,1-1,0 0,1 1,-1-1,1-1,0 1,1-1,0 0,-1 0,1 0,1-1,-1 0,1 0,0-1,-1 0,2 0,62 36,-48-28,0 0,0 2,-2 1,1 0,-2 2,0 0,0 2,-18-18,0 1,0-1,0 1,0-1,0 1,0-1,-1 1,1 0,0-1,0 1,0 0,-1 0,1-1,0 1,-1 0,1 0,-1 0,1 0,-1 0,0 0,1 0,-1 0,0 0,0 0,1 0,-1 0,0 0,0 0,0 0,0 0,0 0,-1 0,1 0,0 0,0 0,-1 0,1 0,-1 0,1 0,-1 0,1 0,-1 0,1 0,-1 0,0 0,1-1,-1 1,0 0,0-1,0 1,0 0,0-1,1 1,-1-1,0 0,0 1,0-1,-1 1,-83-5,83 4,-1 0,1-1,0 1,0-1,0 0,0 0,0 0,0 0,0 0,0 0,1 0,-1-1,0 1,1-1,-1 1,1-1,-1 0,1 1,0-1,0 0,0 0,0 0,0 0,0 0,0 0,1 0,-1 0,1 0,-1-1,1 1,0 0,0 0,0 0,0 0,0-1,1 1,-1-1,5-7,0 0,0 0,0 1,2 0,-1 0,1 1,0-1,1 2,-1-1,2 1,-1 0,1 1,0-1,1 2,6-7,0 0,1 2,1 0,0 1,0 1,1 0,0 2,0 0,0 1,1 1,0 1,-1 0,-16 3,0 1,-1-1,1 1,-1-1,0 1,1 0,-1 0,1 0,-1 0,0 0,0 1,0-1,1 1,-2-1,1 1,0 0,0 0,0-1,-1 1,1 1,-1-1,0 0,1 0,-1 0,0 1,0-1,0 1,-1-1,1 1,-1-1,1 1,-1-1,0 1,0-1,0 1,0 2,6 25,-5-27,-1 1,1 0,0-1,0 1,0 0,1-1,-1 1,1-1,0 0,0 1,0-1,0 0,1 0,-1-1,1 1,0 0,-1-1,1 1,1-1,-1 0,0 0,0 0,1-1,-1 1,1-1,-1 0,1 0,0 0,-1 0,1-1,0 1,0-1,3-2,0 1,0-1,-1-1,1 1,-1-1,1-1,-1 1,0-1,0 0,0 0,-1-1,0 1,1-1,-2 0,1-1,1-2,61-96,-69 109,1 0,0 1,0-1,0 1,1 0,0-1,0 1,0-1,0 1,1 0,0-1,0 1,1-1,1 4,3-2,0-1,1 0,-1 0,1-1,0 0,1 0,-1-1,1 0,0 0,0 0,0-1,1-1,-1 1,1-1,-1-1,1 0,0 0,0 0,4-1,-2 1,-1 1,0-1,1-1,-1 0,0-1,1 1,-1-2,0 0,1 0,-1-1,-1 0,1 0,0-2,-1 1,0-1,0 0,0-1,0 0,-1 0,0-1,0 0,-1 0,0-1,5-7,0-9,-1 0,-1-1,-2 0,0-1,-2 1,0-1,-2-1,-1 1,0-18,-1 22,-1 1,-1 0,-1-1,-1 1,-4-17,6 33,-1 0,0 1,0-1,-1 1,1 0,-1-1,0 1,0 0,0 0,-1 0,0 0,1 0,-1 1,-1-1,1 1,0 0,-1 0,0 0,1 1,-1-1,0 1,-1 0,1 0,0 0,0 0,-1 1,1 0,-1 0,-2 0,2 0,-1 2,1-1,0 0,-1 1,1 0,0 1,0-1,0 1,0 0,0 0,0 0,0 1,1 0,-1 0,1 0,-1 0,1 1,1-1,-1 1,0 0,0 2,-5 5,0 1,1-1,1 2,0-1,1 1,0 0,-2 7,3-6,1 0,0 1,1-1,1 1,0-1,1 1,0-1,1 1,1 0,0 0,1-1,1 1,0-1,1 0,1 0,0 0,1-1,0 1,1-1,0-1,1 1,1-1,0-1,0 0,1 0,4 2,5 3,1 0,0-2,1 0,1-2,0 0,1-1,0-2,1 0,4 0,48 12</inkml:trace>
  <inkml:trace contextRef="#ctx0" brushRef="#br0" timeOffset="60999.979">15993 2019,'-1'32,"2"0,1 0,1 0,2 0,8 31,-13-61,1 0,-1 0,0-1,1 1,0 0,-1-1,1 1,0 0,0-1,0 1,0-1,0 1,0-1,0 1,1-1,-1 0,0 0,1 0,-1 0,1 0,-1 0,1 0,0 0,-1 0,1-1,0 1,0-1,-1 1,1-1,0 0,0 0,0 1,-1-1,1-1,0 1,0 0,0 0,-1-1,1 1,0-1,0 1,-1-1,12-7,-1 0,-1-1,0-1,0 0,0 0,-2-1,1 0,-1-1,-1 0,0-1,2-5,-9 17,9-16,0 0,-1-1,0 0,-2-1,0 0,3-17,-11 50,0 0,1 0,1 0,0 0,1-1,1 1,0 0,0-1,2 2,-2-9,-1 0,1-1,1 1,-1-1,1 0,0 0,0 0,0-1,1 1,0-1,-1 0,2 0,-1-1,0 1,1-1,-1-1,1 1,0-1,0 0,0 0,0 0,0-1,1 0,-1 0,0-1,0 0,1 0,-1 0,0-1,1 0,-1 0,0 0,0-1,0 0,0 0,0-1,-1 0,1 0,-1 0,1-1,10-11,0-1,-2-1,1-1,-2 0,-1 0,0-2,-1 1,-1-1,-1-1,-1 0,2-10,7-10,-3 0,-1-1,-2-1,-2 0,-2-1,-2 1,-1-16,-3 56,0 0,-1 0,1 0,-1 0,0-1,0 1,0 0,0 0,-1-1,1 1,-1 0,0 0,0 0,0 0,0 0,0 0,-1 0,1 0,-1 1,0-1,0 0,0 1,0-1,0 1,-1 0,1 0,-1 0,1 0,-1 0,0 1,0-1,0 1,0 0,0-1,0 1,0 1,0-1,0 0,-7 4,1 0,1 1,-1 0,0 0,1 1,0 0,0 0,1 1,-1 0,1 0,0 1,1 0,0 0,0 1,0 0,1 0,0 0,1 0,0 1,0 0,0 0,2 0,-2 3,-1 2,0 1,0-1,2 1,0 1,1-1,0 0,1 0,1 1,0-1,1 1,1-1,0 0,1 0,1 0,0 0,1-1,1 1,0-1,1 0,0-1,1 0,1 0,4 5,2-2,1-2,0 0,1-1,0 0,1-1,0-1,1-1,0-1,1 0,0-2,0 0,1-1,-1-1,1-1,0-1,1-1,-1-1,0 0,13-3,14-3</inkml:trace>
  <inkml:trace contextRef="#ctx0" brushRef="#br0" timeOffset="58433.119">13796 1531,'-15'4,"1"1,0 1,0 0,1 0,0 2,0-1,0 2,1 0,1 0,-1 1,2 0,-1 1,1 1,1-1,0 1,0 2,-3 3,0 1,1 1,2 0,-1 0,2 1,1 0,0 0,2 1,0 0,1 0,1 0,2 0,0 1,0-1,2 1,1-1,1 0,1 0,0 0,2 0,0-1,1 0,1 0,1 0,1-1,1-1,0 0,10 11,-6-13,1 0,1-1,0 0,1-2,1 0,0-1,0-1,1 0,1-2,0 0,0-2,14 3,24 5</inkml:trace>
  <inkml:trace contextRef="#ctx0" brushRef="#br0" timeOffset="58719.632">14296 1782,'-4'22,"-2"17,0 12,-1 7,1 3,1-3,1-4,2-5,1-9,1-12,0-12</inkml:trace>
  <inkml:trace contextRef="#ctx0" brushRef="#br0" timeOffset="59535.827">14020 1795,'18'-8,"80"-6,0 4,91 3,-174 7,15-1,-10-1,0 1,0 1,0 1,0 1,0 1,-1 0,1 2,6 2,-22-5,0 0,0 0,0 1,0-1,-1 1,1 0,-1 0,0 0,0 1,0-1,-1 1,1 0,-1-1,0 1,1 0,-2 0,1 1,-1-1,1 0,-1 0,0 1,0-1,-1 1,0-1,1 2,-12 116,10-118,-23 119,30-189,1-174,-5 218,-2 23,0-1,-1 0,1 1,0-1,0 1,0-1,0 0,0 1,0-1,-1 1,1-1,0 0,0 1,0-1,0 1,0-1,1 1,-1-1,0 0,0 1,0-1,0 1,0-1,0 0,1 1,-1-1,0 0,0 1,1-1,-1 0,0 1,0-1,1 0,-1 0,0 1,1-1,-1 0,1 0,-1 1,0-1,1 0,-1 0,0 0,1 0,-1 0,1 0,-1 0,0 0,1 0,-1 0,1 0,-1 0,1 0,-1 0,0 0,1 0,-1 0,1 0,-1 0,0-1,1 1,-1 0,0 0,1-1,-1 1,0 0,1 0,-1-1,1 3,8 22,30 59,-38-80,1 0,0 0,1 0,-1-1,0 1,1 0,0-1,-1 1,1-1,0 0,0 0,0 0,1-1,-1 1,0-1,1 1,-1-1,1 0,-1 0,1-1,-1 1,2-1,3-2,0-1,0 0,-1 0,1 0,-1-1,0 0,0-1,0 0,-1 0,1 0,-1-1,-1 0,1 0,-1 0,0-1,0 0,-1 0,0 0,2-5,56-99,-53 105,-8 29,-1-18,-3 444,3-439,-1-2,1 0,0-1,0 1,1 0,0 0,0-1,1 1,0-1,0 1,1-1,0 0,0 0,1 0,1 2,6-2,0-6</inkml:trace>
  <inkml:trace contextRef="#ctx0" brushRef="#br0" timeOffset="60301.717">15322 2111,'18'2,"15"1,10 0,10-3,7-1,4-3,-9-1</inkml:trace>
  <inkml:trace contextRef="#ctx0" brushRef="#br0" timeOffset="62529.326">17888 2137,'112'-252,"-95"215,-17 36,1 1,-1-1,1 1,0-1,-1 1,1 0,0-1,-1 1,1-1,0 1,0 0,-1 0,1-1,0 1,0 0,0 0,-1 0,1 0,0 0,0 0,0 0,-1 0,1 0,0 1,0-1,0 0,-1 0,1 1,0-1,0 0,-1 1,1-1,0 1,-1-1,1 1,-1-1,1 1,-1-1,1 1,-1 0,1-1,-1 1,1 0,-1-1,0 1,1 0,-1 0,100 126,-37-49,-63-76,-1 0,1 0,0 0,-1 0,0 0,1 0,-1-1,0 1,0 0,0 0,0-1,0 1,0-1,-1 1,1-1,0 1,-1-1,1 0,-1 0,0 0,1 0,-1 0,0 0,0 0,1 0,-1-1,0 1,0-1,0 1,0-1,0 0,0 0,0 0,0 0,0 0,0 0,0 0,1-1,-3 0,-16 2</inkml:trace>
  <inkml:trace contextRef="#ctx0" brushRef="#br0" timeOffset="63286.216">18099 2032,'257'-69,"-251"68,-1 0,1-1,0 0,-1 0,1-1,-1 1,0-1,0 0,0 0,0-1,0 0,-1 0,0 0,1 0,-2-1,1 1,0-1,-1 0,0 0,0 0,0-1,-1 1,0-1,0 1,0-1,-1 0,0 0,0 1,0-1,-1-6,0 11,0 0,-1-1,1 1,-1 0,1 0,-1 0,1-1,-1 1,0 0,0 0,1 0,-1 0,0 0,0 0,0 1,0-1,0 0,0 0,0 1,0-1,-1 0,1 1,0-1,0 1,0 0,-1-1,1 1,0 0,-1 0,1 0,0 0,-1 0,1 0,0 0,0 0,-1 0,1 1,0-1,0 0,-1 1,1-1,0 1,0 0,0-1,0 1,0 0,0 0,0-1,0 1,0 0,0 0,0 0,0 0,1 0,-1 0,0 1,1-1,-1 0,0 1,-2 5,0 0,0 1,0-1,1 1,0-1,0 1,1 0,0-1,0 1,1 0,0 0,0 0,1-1,0 1,1 0,-1-1,2 1,-1-1,1 1,0-1,0 0,1 0,0 0,0-1,1 1,-1-1,1 0,1 0,-1-1,1 0,0 0,1 0,0 0,1 0,1-1,0 0,0-1,1 0,-1 0,1-1,-1 0,1-1,0 0,0 0,0-1,-1-1,1 1,0-2,0 1,-1-1,1-1,-1 0,0 0,0-1,0 0,0 0,0-1,-1 0,0-1,0 0,-1 0,1 0,-1-1,-1 0,6-8,3-9,-1-1,-1-1,-1 0,-1 0,-2-1,-1 0,0-1,-3 0,3-25,-3 25,-1 1,-1 0,-2-1,0 1,-2-1,-2-3,4 29,-1 0,0 0,0 0,0 0,0 1,0-1,0 0,-1 0,1 0,0 0,-1 0,0 0,1 1,-1-1,0 0,0 0,0 1,0-1,0 1,0-1,-1 1,1-1,-1 1,1 0,0 0,-1-1,0 1,1 0,-1 1,0-1,0 0,1 0,-1 1,0-1,0 1,0-1,0 1,0 0,0 0,1 0,-1 0,0 0,0 0,0 1,0-1,0 0,0 1,-1 0,-4 6,0 1,1 0,-1 0,2 0,-1 1,1-1,0 1,1 1,0-1,1 1,0-1,0 1,1 0,0 0,1 0,0 5,-6 23,2 0,2 0,2 1,1-1,2 0,2 0,8 36,-11-65,1 0,1 0,-1 0,1-1,1 1,0-1,0 0,1 0,0 0,0-1,0 1,1-1,1-1,-1 1,1-1,0 0,0 0,1-1,-1 0,1-1,0 1,1-2,-1 1,1-1,0 0,-1-1,1 0,0 0,8 0,-1-4,-1 0,1-1,-1-1,1 0,-1-1,0-1,-1 0,0-1,0 0,0-1,-1-1,0 0,0-1,-1 0,-1-1,10-11,-14 14,-1 1,0-1,0-1,-1 1,0-1,0 0,-1 0,0 0,-1-1,0 1,0-1,-1 0,0 0,-1 0,-1 7,0 1,-1-1,1 1,-1 0,0-1,1 1,-1 0,0 0,0 0,-1 0,1 0,0 0,-1 0,1 0,-1 0,1 0,-1 1,0-1,0 1,0-1,0 1,0 0,0 0,0 0,0 0,-1 0,1 0,0 0,-1 1,1-1,0 1,-1 0,1 0,0 0,-1 0,1 0,-1 0,1 1,0-1,-1 1,1-1,0 1,0 0,-1 0,1 0,0 0,0 1,0-1,0 0,0 1,0 0,-2 0,0 1,0-1,1 0,0 1,-1 0,1 0,0 0,0 0,0 0,1 1,-1-1,1 1,0 0,0 0,0 0,0 0,1 0,0 0,0 0,0 0,0 0,0 1,1-1,0 0,0 1,0-1,0 0,1 1,0-1,0 0,0 0,0 0,1 0,-1 0,1 0,0 0,0 0,1 0,-1-1,1 1,2 2,4 0,0 0,0 0,0-1,1 0,-1 0,1-1,0 0,1-1,-1-1,1 1,-1-1,9 0,35 5</inkml:trace>
  <inkml:trace contextRef="#ctx0" brushRef="#br0" timeOffset="63753.863">19691 1861,'-8'8,"0"1,0 0,1 1,0 0,1 0,0 0,1 1,0 0,0 0,3-7,1 0,0 0,0 0,0 1,0-1,1 0,0 1,-1-1,2 0,-1 0,0 1,1-1,0 0,0 0,0 1,0-1,1 0,0 0,0 0,0-1,0 1,0 0,1-1,0 1,-1-1,2 0,4 3,1 0,-1-1,1-1,1 1,-1-1,1-1,-1 0,1 0,0-1,0 0,0 0,0-1,0-1,1 0,-1 0,0-1,0 0,0-1,0 0,0-1,9-3,-5 1,1-1,-1 0,0-1,0-1,-1 0,0-1,-1 0,0-1,0 0,-1-1,0 0,-1-1,-1 0,0-1,1-1,3-10,0 0,-1-1,-2 0,0-1,-2 0,-1 0,-1-1,0-5,4-33,-3 1,-3-1,-2 0,-6-40,-8 47,12 57,0 0,0-1,-1 1,1 0,0 0,-1 0,1 0,-1 0,1 0,-1 0,1 0,-1 0,0 0,0 0,0 0,1 1,-1-1,0 0,0 0,0 1,0-1,0 1,0-1,0 1,0-1,0 1,-1-1,1 1,0 0,0 0,0 0,0 0,0-1,-1 2,1-1,0 0,0 0,0 0,0 0,-1 1,1-1,0 1,0-1,0 1,0-1,-5 5,0 1,1-1,0 1,0 0,0 0,1 1,0-1,0 1,1 0,0 0,0 0,1 0,-1 1,1 3,-10 36,2 1,3 0,1 0,3 1,2-1,2 17,-1-33,2 1,0-1,3 0,0 0,2-1,1 0,2 0,12 26,-19-51,0 0,0 0,1 0,0-1,0 1,1-1,-1 0,1 0,0-1,1 1,-1-1,1 0,0-1,3 2,14 4</inkml:trace>
  <inkml:trace contextRef="#ctx0" brushRef="#br0" timeOffset="64583.452">19915 1689,'137'8,"-9"-4,41 1,62 13,-144 2,-87-20,1 1,0 0,0 0,0 0,-1-1,1 1,0 0,-1 0,1 0,-1 0,1 0,-1 0,0 0,1 0,-1 0,0 0,0 0,0 1,1-1,-1 0,0 0,-1 0,1 0,0 0,0 0,0 0,-1 0,1 0,0 0,-1 0,1 0,-1 0,1 0,-1 0,0 0,1 0,-1 0,0 0,0-1,1 1,-1 0,0-1,0 1,0 0,0-1,0 1,0-1,0 1,0-1,0 0,0 0,0 1,0-1,0 0,0 0,-1 0,-91 49,73-40,0 0,0 2,1 0,1 1,0 1,1 1,15-14,1 1,0-1,0 1,0 0,0-1,-1 1,1 0,0 0,0-1,0 1,1 0,-1 0,0 0,0 0,0 0,1 0,-1 1,0-1,1 0,-1 0,1 0,0 1,-1-1,1 0,0 0,0 1,0-1,0 0,0 1,0-1,0 0,0 0,0 1,1-1,-1 0,0 1,1-1,-1 0,1 0,-1 0,1 0,0 0,0 0,-1 1,1-2,0 1,0 0,0 0,0 0,0 0,0 0,0-1,0 1,1-1,0 1,10 2,0 0,0-1,1 0,-1-1,1-1,-1 0,1-1,-1 0,1-1,-1 0,0-1,1-1,-7 3,1-1,-1 0,0 0,0-1,0 0,0 0,0 0,-1-1,1 0,-1 0,0 0,0-1,-1 1,1-1,-1 0,0-1,0 1,-1-1,0 0,0 1,1-4,-1-1,2-9,-1 26,-2 1,0-1,0 1,0-1,1 0,0 0,1 0,-1 0,1 0,1-1,-1 0,1 0,0 0,0 0,1-1,0 0,0 0,0 0,1-1,-1 0,1 0,0-1,0 0,0 0,1 0,-1-1,1 0,-1-1,1 0,-1 0,6 0,-3 1,0 0,0 0,0-1,1 0,-1 0,0-2,1 1,-1-1,0-1,0 1,0-2,0 1,0-2,-1 1,1-1,-1-1,0 0,0 0,0 0,-1-1,0-1,0 1,0-2,5-6,-2-8,-1 0,-1-1,-1-1,-1 0,-1 0,-1 0,-1-1,-1 1,-1-22,-2 46,5-56,-2 0,-3 0,-2 0,-2 0,-5-9,8 60,1-1,-1 0,0 0,0 1,-1-1,1 0,-1 1,0-1,-1 1,1 0,-1 0,0 0,-1 0,1 0,-4-3,5 7,0 1,1 0,-1 1,0-1,1 0,-1 0,0 1,1-1,-1 1,1-1,-1 1,1 0,-1 0,1-1,0 1,-1 0,1 0,0 0,-1 1,1-1,0 0,0 0,0 1,0-1,0 1,1-1,-1 0,0 1,1 0,-1-1,1 1,-1-1,1 1,0 0,0-1,-1 2,1-2,-9 30,0 0,2 0,2 1,1 0,1 0,1 0,2 0,2 0,1 0,1 0,2 0,2 4,-1-4,1-1,2 0,1-1,2 0,1 0,9 14,-4-22,-19-22,1 0,-1 1,0-1,1 0,-1 0,1 1,-1-1,0 0,1 0,-1 0,1 0,-1 0,1 0,-1 0,0 0,1 0,-1 0,1 0,-1 0,1 0,-1 0,0 0,1 0,-1 0,1 0,-1-1,1 1,-1 0,0 0,1 0,-1-1,0 1,1 0,-1-1,0 1,1 0,-1-1,0 1,0 0,1-1,-1 1,0-1,0 1,0 0,0-1,1 1,-1-1,0 1,0-1,0 1,0 0,0-1,0 1,0-1,0 1,0-1,2-13</inkml:trace>
  <inkml:trace contextRef="#ctx0" brushRef="#br0" timeOffset="64830.81">20810 1598,'9'-2,"14"-2,19 1,23 1,19 0,17 1,11 1,4-1,-6 1,-23 0</inkml:trace>
  <inkml:trace contextRef="#ctx0" brushRef="#br0" timeOffset="73411.715">14282 2927,'1'-1,"0"-2,0 0,0 1,0-1,1 0,-1 1,1 0,0-1,-1 1,1 0,0 0,0 0,0 0,1 0,-1 0,0 1,1-1,-1 1,1 0,-1-1,1 1,0 0,0 1,-1-1,1 0,0 1,0-1,0 1,0 0,-1 0,1 0,2 1,2 5,0 0,-1 1,1-1,-2 1,1 1,-1-1,0 1,-1 0,1 0,1 8,11 15,-14-26,4 9,0 0,1-1,0 1,1-2,1 1,0-1,0-1,1 0,1-1,0 0,0 0,1-1,0-1,3 1,-13-8,0 0,0-1,0 1,0-1,0 1,0-1,0 0,1 0,-1-1,0 1,0-1,0 1,0-1,0 0,0 0,0 0,0 0,0-1,0 1,-1-1,1 0,-1 0,1 0,-1 0,0 0,1-1,-1 1,0 0,-1-1,1 0,0 1,-1-1,41-97,-29 27,-15 66,-1 21,4 104,0-114,0 1,0-1,0 0,1 0,-1 0,1 0,0 0,1 0,-1 0,1 0,-1-1,1 0,0 1,0-1,1 0,-1 0,1-1,-1 1,1-1,0 0,0 1,0-2,0 1,0 0,3 0,1-1,-1 1,0-1,1-1,-1 1,1-1,0-1,-1 1,1-1,-1 0,0-1,1 0,-1 0,0-1,0 0,0 0,-1 0,1-1,-1 0,1 0,-1-1,-1 0,1 0,-1 0,0-1,0 1,0-1,-1 0,0-1,0 1,0-1,-1 0,0 0,-1 0,1 0,-1 0,-1-1,2-6,3 66,0-44,1-2,-1 1,1-1,1 1,-1-2,1 1,0-1,0-1,0 1,1-1,0-1,0 0,0 0,0 0,0-1,0-1,1 1,-1-2,1 1,-1-1,1-1,8-1,42-6,-38 2</inkml:trace>
  <inkml:trace contextRef="#ctx0" brushRef="#br0" timeOffset="73749.586">15375 3071,'0'5,"1"0,0-1,1 1,-1-1,1 1,0-1,0 0,0 0,1 0,-1 0,1 0,0 0,0-1,0 1,1-1,-1 0,1 0,0 0,0 0,0-1,0 0,0 0,1 0,-1 0,1 0,-1-1,1 0,-1 0,1 0,0-1,-1 1,1-1,0 0,0-1,-1 1,1-1,0 0,-1 0,1 0,-1-1,1 0,-1 0,0 0,0 0,1 0,-2-1,1 0,0 0,0 0,-1 0,0-1,0 1,0-1,0 0,0 0,-1 0,2-3,-2 3,-1 0,0-1,0 1,0 0,0-1,-1 1,0-1,0 0,0 1,0-1,-1 1,1-1,-1 1,0-1,-1 1,1 0,-1 0,0-1,0 1,0 0,0 1,-1-1,0 0,0 1,0-1,0 1,0 0,-1 0,1 0,-1 0,0 1,0 0,0-1,0 2,0-1,-3-1,-1-1,0 1,0 0,0 0,0 1,0 0,0 0,-1 1,1 0,-1 0,1 1,-1 0,1 1,0 0,-1 0,1 0,0 1,-1 1,1 0,1 0,-1 0,0 1,1 0,-1 0,1 1,1 0,-1 0,1 1,-1 0,2 0,-1 0,1 1,0 0,0 0,-3 7,7-11,0 0,1 1,0-1,-1 1,1-1,1 1,-1 0,0-1,1 0,0 1,0-1,0 1,0-1,0 0,1 0,-1 1,1-1,0 0,0-1,0 1,0 0,1 0,-1-1,1 0,0 1,-1-1,1 0,0 0,0-1,0 1,1 0,-1-1,0 0,1 0,1 1,29 10</inkml:trace>
  <inkml:trace contextRef="#ctx0" brushRef="#br0" timeOffset="75850.289">15573 2663,'-7'5,"1"0,1 0,-1 0,1 0,0 1,0 0,1 0,0 0,0 1,0 0,1-1,0 1,0 0,0 1,1-1,0 0,1 1,0-1,0 1,0-1,1 1,0 0,1-1,0 1,1 13,1-1,1-1,1 1,1 0,1-1,0 0,1-1,6 9,-4-7,1-1,1 0,1-1,0-1,2 0,0 0,0-2,2 0,0 0,4 1,-18-14,0 0,0 1,0-1,1-1,-1 1,1 0,-1-1,1 0,-1 0,1 0,0 0,0 0,-1-1,1 0,0 1,0-2,0 1,-1 0,1-1,0 1,0-1,-1 0,1-1,0 1,-1 0,1-1,-1 0,0 0,0 0,0 0,0-1,0 1,2-2,6-11,0-1,-1 0,-1 0,-1-1,0 0,-1-1,-1 0,0 0,2-17,13-35,-21 68,0 1,0 0,1-1,-1 1,0 0,1-1,-1 1,0 0,1 0,0 0,-1-1,1 1,0 0,-1 0,1 0,0 0,0 0,0 0,0 0,0 0,0 1,0-1,0 0,0 1,1-1,-1 0,0 1,0 0,1-1,-1 1,0 0,1-1,-1 1,0 0,1 0,-1 0,0 0,0 0,1 1,-1-1,0 0,1 0,-1 1,0-1,0 1,1 0,-1-1,0 1,1 0,20 15,-1 0,-1 2,0 0,16 21,-20-23,-8-8,2 2,-1 0,0 0,0 1,-1 0,0 0,-1 0,2 7,-8-18,-1 1,0 0,1-1,-1 1,0 0,1 0,-1-1,0 1,0 0,0 0,0-1,0 1,0 0,0 0,0 0,0-1,0 1,0 0,0 0,0 0,-1-1,1 1,0 0,-1-1,1 1,0 0,-1 0,1-1,-1 1,1-1,-1 1,1 0,-1-1,0 1,1-1,-1 0,0 1,1-1,-1 1,0-1,1 0,-1 1,0-1,0 0,0 0,1 0,-1 0,0 0,-40-4,38 3,-1 0,1 0,-1-1,1 1,0-1,0 0,0 1,0-1,0-1,0 1,0 0,1-1,-1 0,1 1,-1-1,1 0,0 0,0 0,1-1,-1 1,1 0,-1-1,1 1,0-1,0 1,1-1,-1 1,1-1,0 0,0 1,0-1,0 0,0 1,1-1,0 1,0-1,0 0,6-4,0-1,0 1,1 1,0 0,0 0,1 0,0 1,0 0,1 1,-1 0,1 1,0 0,1 0,-1 1,1 0,-1 1,1 0,9 0,-17 1,0 0,0 0,0 0,0 0,0 1,1-1,-1 1,0 0,0 0,0 0,0 0,1 0,-1 1,0-1,0 1,0 0,0 0,0 0,0 1,0-1,0 1,-1-1,1 1,-1 0,1 0,-1 0,1 0,-1 1,0-1,0 1,0-1,-1 1,2 1,-1 65,-3-62,0 0,1 0,0 0,0 0,0 0,1 0,0 0,0 0,1 0,0-1,0 1,3 5,-3-10,0 0,-1 0,1 0,0 0,0 0,0 0,1 0,-1-1,0 1,1-1,-1 0,1 1,-1-1,1 0,0-1,-1 1,1 0,0-1,0 1,-1-1,1 0,0 0,0 0,0-1,-1 1,1 0,2-2,73-25,-71 24,-1 1,1-1,0-1,-1 1,0-1,0 0,0-1,0 0,-1 0,0 0,0 0,0-1,0 1,-1-1,0-1,0 1,-1 0,0-1,0 0,0 0,-1 0,0 0,0-4,-2 11,0 1,-1-1,1 1,0-1,0 0,-1 1,1-1,0 0,-1 1,1-1,-1 0,1 0,0 1,-1-1,1 0,-1 0,1 0,-1 0,1 1,0-1,-1 0,1 0,-1 0,1 0,-1 0,1 0,-1 0,1 0,-1 0,1 0,-1-1,1 1,-1 0,1 0,0 0,-1-1,1 1,-1 0,1 0,0-1,-1 1,1 0,0-1,-1 1,1 0,0-1,-1 1,1 0,0-1,0 1,0-1,-1 1,1-1,0 1,-1 4,1 0,0 1,0-1,0 0,0 1,0-1,1 0,0 1,0-1,0 0,0 0,1 0,0 0,0 0,0 0,0 0,0-1,1 1,0-1,0 0,0 1,2 0,80 55,-80-56,0 0,0-1,0 1,0-1,0 0,0 0,1-1,-1 0,1 1,-1-2,1 1,-1-1,1 0,-1 0,1 0,-1-1,1 0,-1 0,1 0,-1-1,0 0,1 0,-1 0,0 0,0-1,-1 0,1 0,-1-1,1 1,2-4,-1-5,-1 0,0-1,-1 1,0-1,-1 0,0 0,-1 0,-1 0,0-1,-1 1,0 0,-1-1,-2-7,-9-58,12 78,-1 0,1 0,0 1,0-1,-1 0,1 0,0 0,0 0,0 0,0 1,0-1,0 0,0 0,1 0,-1 0,0 1,0-1,1 0,-1 0,0 1,1-1,-1 0,1 0,-1 1,1-1,-1 0,1 1,-1-1,1 1,0-1,-1 1,1-1,0 1,0-1,-1 1,1 0,0-1,0 1,-1 0,1 0,0-1,0 1,0 0,0 0,-1 0,1 0,0 0,0 0,0 0,0 1,0-1,-1 0,1 0,0 1,0-1,-1 0,1 1,0-1,0 1,-1-1,1 1,0-1,-1 1,239 34,-118 1,-118-35,1 1,-1 0,0 0,1 0,-1 1,0-1,0 1,0-1,-1 1,1 0,-1 0,1 0,-1 1,0-1,0 0,-1 1,1-1,-1 1,1 0,-1 0,0-1,0 1,-1 0,1 0,-1 0,0 0,0 0,0 0,-1-1,0 2,-6 25,6-28,-1 1,1 0,0-1,0 1,0 0,0 0,0 0,0 0,1 0,-1 0,1 0,0 0,0 0,0 0,0 0,1 0,-1 0,1 0,0 0,0 0,0-1,0 1,0 0,1 0,-1-1,1 1,0-1,-1 1,1-1,0 0,1 0,-1 0,0 0,1 0,-1 0,1-1,-1 1,3 0,18 4,0-2,0 0,0-2,0 0,1-2,-1 0,0-2,11-2,-24 3,49-2,-1-3,-1-3,0-2,0-2,-1-3,0-2,-1-4,-51 22,-1-1,1 0,-1 0,0-1,0 1,1 0,-1-1,0 0,0 0,0 0,-1 0,1 0,0-1,-1 1,0-1,1 0,-1 0,0 0,0 0,-1 0,1 0,-1 0,1 0,-1-1,0 1,0-1,-1 1,1 0,-1-1,1 0,-1 1,0-1,-1 1,1-1,-1-2,-5-1,0 0,0 1,-1-1,0 2,0-1,0 1,-1 0,0 0,0 1,0 0,0 1,-1 0,1 0,-1 1,0 0,0 0,0 1,1 0,-2 0,-2 2,1-2,0 1,-1 0,1 1,0 0,0 1,0 0,0 1,0 0,1 1,-3 0,9-2,0 0,-1 0,1 1,0-1,0 1,0 0,0 0,1 0,-1 0,1 1,0-1,0 1,0 0,0 0,1 0,0 0,0 1,0-1,0 1,0-1,1 1,0 0,0-1,0 6,1-7,0 1,0-1,0 0,1 1,0-1,-1 1,1-1,0 0,1 0,-1 0,0 1,1-1,0 0,0-1,0 1,0 0,0-1,0 1,1-1,-1 1,1-1,0 0,0 0,0 0,0-1,0 1,0-1,1 1,6 2,0-1,0 0,1 0,-1-1,0 0,1-1,-1 0,9-1,-9 0,-1 0,1-1,-1 0,1 0,-1-1,1 0,-1-1,0 0,0 0,-1-1,1 0,-1 0,1-1,-1-1,-1 1,1-1,-1 0,0-1,0 0,-1 0,0 0,0-1,-1 0,0 0,0 0,-1-1,3-6,-7 15,0 0,0 0,1 0,-1 0,0 0,1 0,-1 0,0 0,0 0,1 0,-1 0,0 0,1 0,-1 0,0 0,0 0,1 0,-1 0,0 0,1 0,-1 0,0 0,0 0,1 0,-1-1,0 1,0 0,1 0,-1 0,0-1,0 1,0 0,1 0,-1 0,0-1,0 1,0 0,0 0,0-1,0 1,5 11,1 0,0 0,1-1,0 0,1 0,0-1,1 0,0 0,0-1,1 0,0 0,0-1,0-1,1 0,0 0,1-1,-1 0,1-1,0 0,0-1,0-1,1 0,6 0,-15-2,0 0,1 0,-1 0,1-1,-1 1,0-1,0 0,1-1,-1 1,0-1,0 0,0 0,-1 0,1 0,0-1,-1 1,0-1,1 0,-1 0,0 0,0-1,-1 1,1-1,-1 1,0-1,0 0,0 0,0 0,-1 0,1 0,-1 0,0-1,0 1,-1 0,1-1,-1 1,0-2,1-10,0-1,-1 0,-1 1,-1-1,0 1,-1 0,-1-1,0 1,-1 1,-1-1,6 15,-1 1,1-1,-1 0,1 0,-1 1,1-1,0 0,-1 0,1 0,0 1,0-1,0 0,0 0,0 0,0 0,0 0,0 0,0 1,0-1,0 0,0 0,1 0,-1 0,0 1,0-1,1 0,-1 0,1 1,-1-1,1 0,-1 0,1 1,-1-1,1 1,0-1,-1 0,1 1,0-1,0 1,-1 0,1-1,0 1,0 0,0-1,-1 1,1 0,0 0,0 0,0-1,0 1,19-2,0 1,0 1,0 0,0 2,0 0,0 1,0 1,10 4,-24-7,-1 0,1-1,-1 2,1-1,-1 1,0 0,0 0,0 0,0 1,0-1,0 1,-1 0,1 1,-1-1,0 1,0 0,0 0,-1 0,1 1,-1-1,0 1,0 0,-1 0,1 0,-1 0,0 0,-1 0,1 0,-1 1,0-1,0 1,-1-1,0 6,-7 22,6-30,-1 0,1 1,-1-1,1 0,0 1,0 0,1-1,-1 1,1-1,0 1,-1 0,2-1,-1 1,0 0,1-1,0 1,0 0,0-1,0 0,0 1,1-1,-1 1,1-1,0 0,0 0,0 0,1 0,-1-1,2 2,7 1,0 0,1-1,-1-1,1 0,0 0,0-1,0-1,0 0,0-1,0 0,0 0,5-2,2 0,1 0,-1-2,1 0,-1-1,0 0,-1-2,0 0,18-10,-29 12,1 1,0-1,-1 0,0 0,0-1,-1 0,0 0,0-1,0 1,-1-1,0-1,0 1,-1-1,0 0,0 0,0 0,-1 0,-1-1,0 1,0-1,0 0,-1 6,-1 0,1 0,-1 0,0-1,0 1,0 0,0 0,0-1,-1 1,0 0,1 0,-1 0,0 0,-1 0,1 0,0 0,-1 0,0 0,1 1,-1-1,0 0,-1 1,1 0,0-1,-1 1,1 0,-1 0,1 1,-1-1,0 0,0 1,0 0,0 0,0 0,0 0,0 0,-1 0,1 1,0 0,0-1,-1 1,1 0,0 1,0-1,0 0,-1 1,1 0,0 0,-2 1,-1 2,1 1,0 0,0 0,1 1,0-1,0 1,0 0,1 0,-1 0,1 0,1 1,-1-1,1 1,0 0,1 0,0 0,0-1,0 1,1 0,0 0,0 0,1 0,0 0,0 0,1 0,0 0,0-1,0 1,1-1,0 1,1 0,1 2,1 0,0-1,0 0,1 0,1 0,-1-1,1 0,0-1,1 1,-1-2,1 1,0-1,1 0,-1-1,1 0,0-1,0 0,0-1,1 1,16 2,0-1,0-1,0-2,0 0,0-2,21-3,13-5</inkml:trace>
  <inkml:trace contextRef="#ctx0" brushRef="#br0" timeOffset="76099.356">19652 2558,'16'11,"14"13,8 13,7 15,3 10,-5 10,-7 7,-13 6,-20 7,-30 5,-29 5,-6-16</inkml:trace>
  <inkml:trace contextRef="#ctx0" brushRef="#br0" timeOffset="101633.545">10413 4045,'0'51,"-2"-24,2 1,1-1,2 0,4 20,-7-43,0-1,0 1,1-1,0 1,0-1,0 1,0-1,0 1,1-1,0 0,-1 0,1 0,1 0,-1 0,0 0,0 0,1-1,0 1,-1-1,1 0,0 0,0 0,1 0,-1 0,0-1,0 1,1-1,-1 0,1 0,-1 0,1-1,-1 1,1-1,0 0,-1 0,1 0,0 0,2-1,5-5,-1 0,0-1,-1 0,1-1,-2 0,1-1,-1 1,0-2,-1 1,0-1,0 0,-1 0,0-1,-1 0,0 0,-1 0,-1-1,1 1,-2-1,0 0,0 0,0-7,-5 5,-7 35,7-14,0 0,1 0,0 1,0-1,1 1,-1-1,2 1,-1-1,1 1,0-1,1 1,-1 0,2-1,-1 1,1-1,0 0,1 0,-1 1,1-1,1-1,-1 1,1 0,1-1,-1 0,1 0,0 0,0-1,1 0,4 4,18 4</inkml:trace>
  <inkml:trace contextRef="#ctx0" brushRef="#br0" timeOffset="102014.835">10927 4138,'11'112,"-10"-108,1 1,-1-1,1 1,-1-1,1 0,1 0,-1 0,1 0,-1 0,1 0,0-1,0 0,1 1,-1-1,1 0,-1 0,1-1,0 1,0-1,0 0,1 0,3 1,-4-2,0 0,0-1,1 1,-1-1,0 0,0-1,0 1,1-1,-1 1,0-1,0 0,0-1,0 1,0-1,-1 0,1 0,0 0,-1 0,1 0,-1-1,0 0,0 0,0 0,0 0,59-84,-56 76,-1 0,0-1,0 1,-1-1,-1 0,0 0,1-11,-15 46,10-17,-1 0,1 1,0-1,0 0,1 1,0-1,0 0,0 1,1-1,0 1,0-1,1 0,0 0,0 0,0 0,1 0,-1 0,2-1,-1 1,0-1,1 0,0 0,0 0,1 0,0-1,2 3,86 35,-43-29</inkml:trace>
  <inkml:trace contextRef="#ctx0" brushRef="#br0" timeOffset="105735.42">16770 4138,'-1'-1,"-3"-2,1 0,-1 0,0 1,0-1,0 1,0 0,0 0,-1 0,1 1,0 0,-1 0,1 0,-1 0,0 0,1 1,-1 0,0 0,1 0,-1 1,1 0,-1 0,1 0,-1 0,1 0,-1 1,1 0,0 0,0 0,0 1,0-1,0 1,0 0,0 3,0-1,0 0,0 1,1-1,0 1,0 0,1 0,-1 1,1-1,0 0,1 1,0-1,0 1,0-1,1 1,0-1,0 1,1 0,0-1,1 5,0-8,0-1,1 0,0 1,-1-1,1 0,0-1,0 1,0 0,0-1,0 0,0 1,1-1,-1-1,0 1,1 0,-1-1,0 1,1-1,-1 0,1-1,-1 1,1 0,-1-1,0 0,1 0,-1 0,0 0,0 0,0-1,0 1,0-1,3-2,10-4,1-1,-1-1,-1-1,0 0,0-1,-1-1,-1 0,0-1,-1 0,-1-1,0 0,-1-1,0 0,-1-1,-1 0,-1 0,0-1,-2 0,0 0,-1 0,0-1,0-13,0-7,-1 0,-1-1,-3 1,-4-34,-10 21,14 51,1 0,-1 0,1-1,-1 1,0 1,1-1,-1 0,0 0,0 0,1 0,-1 0,0 1,0-1,0 0,0 1,0-1,0 1,0-1,0 1,0-1,0 1,0 0,-1-1,1 1,0 0,0 0,0 0,0 0,0 0,-1 0,1 0,0 1,0-1,0 0,0 0,0 1,0-1,0 1,0-1,0 1,0 0,0-1,-1 1,-5 7,-1 1,1-1,0 1,1 1,0-1,0 1,1 0,0 0,1 1,0-1,1 1,0 0,1 0,0 0,0 7,-2-2,0-1,2 1,0 0,0 0,1 0,1 0,1 1,1-1,0 0,0 0,2-1,0 1,1-1,0 0,2 0,-1 0,2-1,0 0,1 0,0-1,1 0,0-1,1 0,5 3,-8-8,1-1,-1 0,2-1,-1 0,1 0,-1-1,1-1,0 1,1-2,-1 1,0-1,1-1,-1 0,1 0,0-1,-1-1,1 0,-1 0,1-1,-1 0,0-1,0 0,0 0,0-1,0-1,-1 0,0 0,0-1,0 0,0 0,-1-1,0 0,-1 0,4-6,-8 11,0-1,-1 0,1 0,-1 0,0 0,0 0,0 0,0-1,0 1,-1-1,0 1,0-1,0 0,0 1,0-1,-1 0,1 0,-1 1,0-1,0 0,-1 0,1 0,-1 1,0-1,0 0,0 1,0-1,0 1,-1-1,0 1,0 0,0-1,0 1,0 0,-1 0,0 0,-2-1,0 1,-1 1,1-1,-1 1,0 0,0 0,0 0,0 1,0 0,0 0,0 1,0-1,0 1,0 1,0-1,0 1,0 0,0 0,-1 1,3-1,0 0,1 0,-1 0,1 1,-1-1,1 1,0 0,0-1,-1 2,1-1,1 0,-1 0,0 1,0 0,1 0,0-1,-1 1,1 1,0-1,1 0,-1 0,0 1,1-1,0 1,0-1,0 1,0 0,1-1,-1 1,1 0,0 2,2 0,1 0,-1 0,1 0,0-1,1 1,-1-1,1 1,0-1,1-1,-1 1,1-1,0 1,0-1,0-1,1 1,-1-1,1 0,0 0,0 0,0-1,0 0,0 0,1-1,-1 0,3 1,130 23,-70-19</inkml:trace>
  <inkml:trace contextRef="#ctx0" brushRef="#br0" timeOffset="107850.06">21560 3940,'-11'4,"0"2,1-1,0 1,-1 1,2 0,-1 0,1 1,0 0,1 1,0 0,0 0,1 0,0 1,1 1,0-1,0 1,1 0,1 0,0 0,-1 5,5-12,0 0,0 0,1-1,-1 1,1 0,0 0,0-1,0 1,0-1,1 1,-1-1,1 1,0-1,0 0,0 0,1 0,-1 0,1 0,0-1,-1 1,1-1,0 1,0-1,1 0,-1 0,0-1,1 1,-1-1,1 0,0 1,-1-2,1 1,0 0,-1-1,1 1,0-1,0 0,0-1,-1 1,1-1,0 1,-1-1,1 0,0 0,-1-1,1 1,2-3,4 0,1-1,-2 0,1 0,-1-1,0-1,0 1,-1-2,1 1,-2-1,1 0,-1-1,0 1,-1-1,0-1,-1 1,3-8,2-5,-1 0,-1-1,-1 0,-1 0,-1-1,-1 0,0-3,0-5,-2 0,-1 0,-1 1,-2-1,-5-31,-12 14,18 48,1 0,-1-1,0 1,1 1,-1-1,0 0,0 0,0 0,0 0,0 0,0 1,0-1,0 0,0 1,0-1,0 1,0-1,0 1,0 0,-1-1,1 1,0 0,0 0,0 0,-1 0,1 0,0 0,0 0,0 0,-1 1,1-1,0 0,0 1,0-1,0 1,0-1,0 1,0-1,-1 2,-4 3,1 0,0 1,0 0,1 0,-1 0,1 0,1 1,-1 0,1 0,0 0,1 0,0 0,-1 7,-4 5,1 1,2 1,0-1,1 1,1-1,1 1,0 0,2-1,0 1,2 0,0-1,1 0,2 0,0 0,0 0,3 1,-3-12,1-1,0 1,0-2,1 1,0-1,1 0,0 0,0-1,0 0,0-1,1 0,0-1,0 0,1 0,-1-1,1 0,-1-1,1 0,0-1,0 0,0-1,-1 0,1-1,0 0,0 0,0-1,-1-1,1 0,-1 0,0-1,0 0,0-1,0 0,-1-1,0 0,0 0,0-1,-1 0,0-1,0 1,-1-1,0-1,-1 0,-3 6,-1 0,0-1,0 1,-1-1,1 0,-1 1,1-1,-1 0,0 0,-1 0,1 0,-1 0,1 0,-1 0,0 0,-1 0,1 0,-1 1,0-1,0 0,0-1,0 4,1 0,-1 0,0 1,0-1,1 0,-1 0,0 1,0-1,0 0,0 1,0-1,0 1,0 0,0-1,0 1,0 0,0-1,0 1,0 0,0 0,0 0,0 0,0 0,0 0,0 0,0 0,0 0,0 1,0-1,0 0,0 1,0-1,0 1,0-1,0 1,0-1,0 1,0 0,0 0,-30 30,29-28,1-1,-1 0,1 1,0-1,0 1,0-1,1 1,-1-1,1 1,-1-1,1 1,0 0,0-1,0 1,0 0,0-1,1 1,-1-1,1 1,0 0,-1-1,1 1,1-1,-1 0,0 1,0-1,1 0,-1 0,1 0,0 0,0 0,0 0,0 0,0-1,0 1,0-1,2 2,6 3,1-1,-1 0,1-1,0 0,0-1,0 0,11 2,31 3</inkml:trace>
  <inkml:trace contextRef="#ctx0" brushRef="#br0" timeOffset="113347.661">28799 3730,'0'232,"0"-230,-1-1,1 1,-1-1,1 1,0-1,-1 1,1-1,0 1,0 0,0-1,1 1,-1-1,0 1,1-1,-1 1,0 0,1-1,0 0,-1 1,1-1,0 1,0-1,0 0,0 1,0-1,0 0,0 0,0 0,0 0,1 0,-1 0,0 0,1-1,-1 1,1 0,-1-1,1 1,-1-1,1 1,-1-1,1 0,-1 0,1 1,0-1,7-5,0-1,0 1,0-1,-1-1,0 0,0 0,0 0,-1-1,0 0,-1 0,0-1,0 0,0-2,42-88,-61 181,13-79,0 0,0 0,1 0,-1 0,1 0,-1 0,1 0,0 0,0-1,0 1,1 0,-1 0,1-1,-1 1,1-1,0 1,0-1,0 0,0 0,1 0,-1 0,0 0,1 0,-1-1,1 1,0-1,-1 0,1 0,1 1,5-1,1 1,-1-1,1-1,-1 0,1 0,0-1,-1 0,0-1,1 0,-1 0,0-1,0 0,0-1,0 0,-1 0,1-1,-1 0,0 0,-1-1,1 0,-1-1,0 1,-1-1,0 0,0-1,0 0,-1 0,0 0,-1-1,0 1,0-1,-1 0,0 0,0 0,-1-1,1-8,-6-4,-8 35,10-8,0-1,0 1,1 0,-1 0,1-1,1 1,-1 0,1 0,-1 0,1-1,0 1,1-1,-1 1,1-1,0 1,0-1,1 0,-1 0,1 0,0 0,0 0,0 0,3 2,5 4,0 1,1-2,0 0,0 0,1-1,14 7,0-3,0-1,1-1,1-2,-1 0,1-2,1-2,-1 0,1-2,5-1,-32 0,1 0,0-1,-1 1,1-1,0 0,-1 0,1 0,0-1,-1 1,1-1,0 0,-1 0,1 0,-1-1,1 1,-1-1,0 0,0 0,0 0,0 0,0 0,0-1,0 1,-1-1,1 0,-1 0,0 0,0 0,0 0,1-2,-3-1,-1-1,1 0,-1 1,-1-1,1 1,-1-1,0 1,-1 0,1 0,-1 0,0 0,-1 0,0 1,1-1,-2 1,1 0,-1 0,1 1,-1-1,-1 1,1 0,0 1,-1-1,0 1,0 0,0 0,-3 0,4 0,0 1,0 0,1 1,-2-1,1 1,0 0,0 0,0 1,0-1,-1 1,1 0,0 1,0-1,-1 1,1 0,0 0,0 1,0 0,0 0,0 0,1 0,-1 1,1-1,-1 1,1 0,0 1,0-1,0 1,1 0,-1 0,1 0,0 0,0 0,0 1,1-1,-1 1,1 0,0 0,0 2,2-4,-1-1,1 1,0 0,0 0,0 0,0 0,1 0,-1 0,1-1,0 1,-1 0,1 0,1-1,-1 1,0 0,1-1,-1 0,1 1,0-1,-1 0,1 0,0 0,1 0,-1 0,0 0,0 0,1-1,-1 1,1-1,0 0,-1 0,2 1,92 20,-81-21,1 0,-1-1,1 0,-1-1,1-1,-1-1,8-2,-19 4,1 0,-1-1,0 1,0-1,1 0,-1 0,-1 0,1-1,0 1,0-1,-1 0,0 0,1-1,-1 1,0 0,-1-1,1 0,-1 0,0 0,1 0,-2 0,1 0,0 0,-1-1,0 1,0 0,0-3,-1 14,-1-1,1 1,1 0,-1-1,1 1,1-1,-1 1,1-1,0 1,0-1,1 0,0 0,0 0,0-1,1 1,0-1,0 1,0-1,1 0,-1-1,1 1,0-1,1 0,-1 0,1-1,0 0,-1 0,2 0,-1 0,0-1,2 0,-5-1,-1-1,1 0,0 0,-1 0,1 0,-1 0,1 0,0-1,-1 1,1-1,-1 0,1 0,-1 0,0 0,1 0,-1-1,0 1,0-1,0 1,0-1,0 0,0 0,0 1,-1-1,1-1,-1 1,1 0,-1 0,0-1,1-1,20-78,-16-96,-7 177,1 0,0 0,1 0,-1 0,0 0,0 0,0 0,1 0,-1 0,0 0,1 0,-1 0,0 0,1 1,0-1,-1 0,1 0,-1 1,1-1,0 0,0 0,-1 1,1-1,0 1,0-1,0 1,0-1,-1 1,1 0,0-1,0 1,0 0,0-1,0 1,0 0,0 0,0 0,0 0,0 0,0 0,0 0,0 1,0-1,47 17,-35-11,-11-5,13 4,1 1,-1 1,-1 1,1 0,-1 0,-1 2,1 0,-1 0,1 3,-12-9,1 0,-1 0,-1 0,1 0,-1 0,1 0,-1 1,0-1,-1 0,1 1,-1-1,0 0,0 1,0-1,-1 1,1-1,-1 0,0 1,-1 2,1-4,-1 0,1 1,0-1,1 0,-1 0,1 1,-1-1,1 1,0-1,1 0,-1 1,0-1,1 1,0-1,0 0,0 0,0 1,0-1,1 0,-1 0,1 0,0 0,0-1,0 1,0 0,0-1,1 1,-1-1,1 0,9 3,-1-1,1 0,0-1,0 0,0-1,0 0,0-1,1 0,-1-1,0-1,0 0,9-2,-9 2,-1 0,1-1,-1 0,1-1,-1 0,0-1,0 0,0-1,-1 0,0-1,0 0,0-1,-1 0,1 0,-2-1,1 0,-1 0,-1-1,1 0,-1-1,-1 1,0-2,0 1,-1 0,2-6,6-44,-12 58,-1 1,0-1,0 1,0 0,0-1,0 1,0-1,0 1,0 0,0-1,-1 1,1-1,0 1,-1 0,0 0,1-1,-1 1,0 0,1 0,-1-1,0 1,0 0,0 0,0 0,0 0,0 0,0 1,0-1,-1 0,1 0,0 1,0-1,-1 1,1-1,0 1,-1-1,1 1,0 0,-1 0,0 0,-6 1,0 0,1 1,-1 0,1 1,-1 0,1 0,0 0,0 1,0 0,1 0,-1 1,1 0,0 0,0 1,1-1,0 1,-4 6,5-8,1 1,0-1,0 1,0-1,1 1,-1 0,1 0,1 1,-1-1,1 0,0 1,0-1,0 0,1 1,-1-1,1 1,1-1,-1 1,1-1,0 1,0-1,1 0,-1 0,1 0,1 1,-1-2,0 1,1 0,0 0,0-1,1 0,0 1,13 11,2-1,0 0,0-2,1 0,1-1,0-1,1-1,0-1,0-1,1-1,0-1,0-1,0-1,18 0,24 4</inkml:trace>
  <inkml:trace contextRef="#ctx0" brushRef="#br0" timeOffset="108547.205">23311 3940,'22'-2,"-1"0,1-1,-1-1,0-2,-1 0,1 0,-1-2,0-1,-1 0,0-2,14-10,-21 13,0-1,0 0,-2 0,1-1,-1-1,0 0,-1 0,-1-1,1 0,-2 0,0-1,0 0,-2 0,1-1,-2 1,1-1,-2 0,0-1,1-12,-4 24,1 0,-1 1,1-1,-1 0,0 1,0-1,0 0,0 0,0 1,-1-1,0 0,1 1,-1-1,0 1,0-1,0 1,0-1,-1 1,1-1,-1 1,1 0,-1 0,0 0,0 0,0 0,0 0,0 1,0-1,-1 1,1-1,0 1,-1 0,1 0,-1 0,1 0,-1 0,0 1,1-1,-1 1,0 0,0-1,1 1,-1 1,0-1,1 0,-1 1,0-1,1 1,-2 0,-5 5,0 1,0 1,1-1,-1 2,2-1,-1 1,1 0,1 0,-1 1,2 0,-1 0,2 0,-1 1,1 0,1 0,-3 11,-9 46,2 0,4 1,2 1,4-1,3 1,2 0,4-1,11 49,6 166,-29-188,-2-67</inkml:trace>
  <inkml:trace contextRef="#ctx0" brushRef="#br0" timeOffset="108802.78">23337 4269,'16'-7,"18"-4,17-5,16-2,9-2,6 0,-3 1,-14 4</inkml:trace>
  <inkml:trace contextRef="#ctx0" brushRef="#br0" timeOffset="109435.538">23929 4125,'-10'-216,"3"189,33 32,254 75,-277-79,1-1,-1 1,0 0,0 1,0-1,0 0,0 1,0 0,0-1,0 1,-1 0,1 1,-1-1,1 0,-1 1,0-1,0 1,0 0,0 0,0 0,-1-1,1 2,-1-1,0 0,0 0,0 0,-1 1,1-1,0 3,-30 65,7-27,21-42,0-1,1 1,-1 0,1-1,0 1,0 0,-1 0,1-1,0 1,0 0,1 0,-1-1,0 1,1 0,-1 0,1-1,-1 1,1 0,0-1,0 1,0-1,-1 1,2-1,-1 0,0 1,0-1,0 0,1 1,-1-1,0 0,1 0,-1 0,1-1,-1 1,1 0,0 0,-1-1,1 1,0-1,-1 1,2-1,77 10,-66-10,0-1,1 0,-1-1,0-1,0 0,0-1,0 0,0-1,-1-1,0 0,0-1,4-3,-10 5,0 0,0 0,-1 0,0-1,0 0,0 0,-1 0,0-1,0 0,-1 0,0 0,0-1,-1 1,1-1,-2 0,1 0,-1 0,0 0,-1 0,0 0,0-1,-1 0,1 7,-1 1,1-1,-1 0,1 0,-1 1,0-1,0 0,0 0,0 0,0 0,0 1,-1-1,1 0,-1 0,1 0,-1 1,0-1,1 0,-1 1,0-1,0 1,0-1,0 1,0-1,-1 1,1 0,0-1,-1 1,1 0,-1 0,1 0,-1 0,1 0,-1 0,0 1,1-1,-1 1,0-1,0 1,0-1,1 1,-1 0,0 0,0 0,0 0,0 0,1 0,-1 1,0-1,0 1,1-1,-1 1,0 0,-6 4,2 1,-1 1,1-1,0 1,0 0,1 0,0 1,0-1,0 1,1 0,1 1,-1-1,1 1,1-1,0 1,0 0,0 0,1 0,1 2,0-5,0-1,0 0,1 1,0-1,0 0,0 1,1-1,0 0,0 0,0 0,0 0,1 0,0-1,0 1,0-1,1 0,-1 0,1 0,0 0,0-1,0 1,1-1,-1 0,1-1,0 1,0-1,0 0,0 0,0 0,1 0,50 12,0-4</inkml:trace>
  <inkml:trace contextRef="#ctx0" brushRef="#br0" timeOffset="109685.869">25087 3967,'-16'2,"-11"5,-4 4,-1 7,5 4,7 4,7 1,10 1,13-3,13-2,11-6,10-6,6-4,3-6,-1-7,-8-4</inkml:trace>
  <inkml:trace contextRef="#ctx0" brushRef="#br0" timeOffset="109965.588">25338 3954,'-1'9,"0"0,1 0,0 0,1 1,0-1,0 0,1 0,1 0,-1 0,1-1,1 1,-1-1,1 1,1-1,0 0,0-1,0 1,1-1,0 0,1-1,-1 1,1-1,1-1,-1 1,1-1,-2-2,1 0,0-1,0 0,-1 0,1-1,1 0,-1 0,0 0,0-1,0 0,0 0,0-1,0 0,0 0,0-1,0 0,0 0,0-1,-1 0,1 0,-1 0,0-1,0 0,0 0,0 0,-1-1,0 0,0 0,0 0,0-1,2-5,3-3,-1-1,-1 0,-1 0,0-1,-1 0,-1 0,0 0,0-8,4-8,5 2,-7 23</inkml:trace>
  <inkml:trace contextRef="#ctx0" brushRef="#br0" timeOffset="110932.8">25851 4098,'20'-3,"0"0,0-2,0 0,0-1,-1-1,0-1,-1 0,0-2,0 0,-1-1,0-1,13-11,-26 19,0 0,0 0,0 0,0-1,-1 0,0 1,0-1,0 0,-1 0,0-1,1 1,-2 0,1-1,-1 1,0-1,0 0,0 1,-1-1,0 0,0 1,0-1,-1 0,0 1,0-1,0 0,-1 0,0 4,1 0,0 1,-1-1,1 0,-1 1,0-1,1 1,-1 0,0-1,0 1,0 0,0 0,0 0,0 1,0-1,0 0,-1 1,1-1,0 1,0 0,-1 0,1 0,0 0,0 0,-1 0,1 0,0 1,0-1,0 1,0 0,0 0,0 0,0 0,0 0,-1 1,-4 1,1 1,0 0,0 0,0 0,0 1,1 0,0 0,0 1,0-1,-1 5,2-6,1 0,0 1,0 0,1 0,-1 0,1 0,0 0,1 0,-1 0,1 0,0 1,0-1,1 1,-1-1,1 1,1-1,-1 1,1-1,0 0,0 1,0-1,1 0,-1 0,1 1,1-1,-1-1,1 1,0 0,0-1,0 1,1-1,-1 0,5 4,1-3,0 0,0 0,0-1,0 0,1-1,0 0,0 0,-1-1,2 0,-1-1,0 0,0-1,0 0,0-1,0 0,6-1,-9 1,0 0,-1-1,0 0,1 0,-1-1,0 1,0-1,0 0,-1-1,1 0,-1 0,0 0,0 0,0-1,0 0,-1 0,0 0,0 0,0-1,-1 0,0 0,0 0,0 0,-1 0,2-4,2-77,-10 125,3-33,0-1,1 1,-1 0,1 0,0-1,1 1,-1 0,1 0,0-1,0 1,0 0,0-1,1 1,0-1,0 0,0 0,1 0,-1 0,1 0,0 0,0 0,0-1,1 0,-1 1,1-1,0 0,1 0,3-2,0 0,0 0,0 0,0-1,0-1,0 0,0 0,0 0,0-1,-1 0,1 0,0-1,-1 0,0 0,1-1,-1 0,-1-1,1 1,-1-1,1 0,-2-1,1 1,0-1,-1 0,0-1,-1 1,1-1,-1 0,-1 0,1-1,-1 1,0-1,-1 1,0-1,0 0,0-5,-5 1,-4 30,6-12,0 1,1-1,0 0,0 0,0 1,1-1,0 0,0 0,0 1,1-1,0 0,0-1,1 1,0 0,0-1,0 1,0-1,1 0,0 0,0 0,0-1,1 1,-1-1,1 0,0 0,1-1,-1 1,0-1,1-1,0 1,0-1,0 0,0 0,0 0,0-1,0 0,5 0,-4 1,-1-1,1 0,-1-1,0 0,1 0,-1 0,1 0,-1-1,0 0,1-1,-1 1,0-1,0-1,0 1,0-1,0 0,-1 0,1 0,-1-1,0 0,0 0,0 0,0-1,-1 0,0 0,1-1,3-13,-1 1,-1-1,-1-1,-1 1,0-1,-2 1,0-1,-1 0,-1 0,-2-15,2 5,0-1,1-53,-3 0,-4 0,-7-19,-15 20,28 82,-1 0,1 0,-1 0,0 0,1 0,-1 0,0 0,0 0,0 0,0 1,0-1,0 0,0 0,0 1,0-1,0 1,0-1,0 1,0-1,0 1,-1 0,1-1,0 1,0 0,-1 0,1 0,0 0,0 0,0 0,-1 0,1 0,0 1,0-1,0 0,-1 1,1-1,0 1,0-1,0 1,0 0,0 0,0-1,0 1,0 0,-32 47,25-22,1 0,1 1,2 0,0 0,2 0,1 0,1 0,1 0,2 0,0 0,2 0,1-1,1 0,5 11,1-1,1-1,1 0,2-1,1-1,2-1,1 0,12 12,-12-21,-5-9</inkml:trace>
  <inkml:trace contextRef="#ctx0" brushRef="#br0" timeOffset="111181.222">26561 3598,'20'4,"21"4,20 6,21 1,16 2,7 1,-1 1,-9 1,-21-3</inkml:trace>
  <inkml:trace contextRef="#ctx0" brushRef="#br0" timeOffset="111429.884">27299 3901,'-40'98,"39"-95,0 0,1 0,-1 0,1 1,0-1,0 0,0 0,0 0,1 0,-1 0,1 0,0 1,0-1,0-1,0 1,1 0,-1 0,1 0,0-1,-1 1,1-1,0 1,1-1,-1 0,0 0,1 0,-1 0,1 0,-1 0,1-1,1 1,1 1,0-1,0-1,0 1,0-1,0 0,0 0,0 0,0-1,1 0,-1 0,0 0,0-1,0 1,0-1,0 0,1-1,-2 1,1-1,0 0,0-1,-1 1,1-1,-1 0,1 0,-1 0,0 0,-1-1,1 1,0-1,-1 0,0 0,0-1,0 1,-1-1,1 1,-1-1,0 0,0 0,-1 0,1-1,-1 1,1 0,-1-1,0 1,0 0,-1-1,1 0,-1 1,0-1,-1 1,0-1,1 1,-2 0,1-1,-1 1,1 0,-2 0,1 0,0 0,-1 0,0 0,0 1,0-1,-1 1,0 0,1 0,-2 0,1 0,0 1,-1 0,1 0,-1 0,0 0,0 1,0 0,0 0,-4-1,3 1,-1 1,1 0,0 0,-1 1,1-1,-1 1,1 1,-1-1,1 1,-1 0,1 1,0 0,0 0,-1 0,1 0,1 1,-1 0,0 0,1 1,-1 0,1 0,0 0,1 0,-1 1,1 0,-1 0,2 0,-1 0,0 1,1-1,0 1,1 0,-1 0,1 0,0 1,0-1,3-2,-1 0,1-1,0 1,0-1,0 1,1-1,-1 1,1-1,0 0,-1 1,2-1,-1 0,0 0,1-1,-1 1,1 0,0-1,0 0,0 1,0-1,0 0,0-1,1 1,-1-1,0 1,1-1,0 0,-1 0,1 0,3-1,26 8</inkml:trace>
  <inkml:trace contextRef="#ctx0" brushRef="#br0" timeOffset="111601.353">27628 3690,'4'-22,"2"-17,0-10,-6-2,-7 6,-10 8,-7 11,-10 12,-6 12,-2 14,2 13,4 10,10 7,8-2</inkml:trace>
  <inkml:trace contextRef="#ctx0" brushRef="#br0" timeOffset="111848.693">27588 4019,'16'9,"11"5,11 3,7 0,10 0,9-3,9-4,-8-4</inkml:trace>
  <inkml:trace contextRef="#ctx0" brushRef="#br0" timeOffset="106335.265">18560 4045,'-5'-1,"0"0,-1 0,1 1,0 0,-1 0,1 0,0 0,-1 1,1 0,0 0,0 0,0 1,0 0,0 0,0 0,0 1,1-1,-1 1,1 0,0 0,-1 1,1-1,1 1,-1 0,1 0,-1 0,1 1,0-1,1 1,-1-1,1 1,0 0,0 0,1 0,-1 3,2-4,0 0,1 0,0 0,0 0,0 0,1 0,-1 0,1-1,0 1,0-1,0 1,0-1,1 0,-1 0,1 0,0 0,0 0,0 0,0-1,1 1,-1-1,1 0,-1 0,1-1,2 2,101 27,-87-27,1-1,0 0,0-2,-1-1,1 0,0-2,0 0,-1-1,0-1,0-1,0-1,-1 0,0-2,0 0,1-3,-13 7,0 0,-1 0,0-1,0 0,0 0,-1 0,0-1,0 0,-1 0,0 0,0 0,-1-1,0 1,0-1,0 0,-1 0,-1 0,2-7,-3 13,0 1,0-1,0 0,0 1,0-1,0 0,0 1,0-1,0 0,-1 1,1-1,-1 1,1-1,-1 1,0-1,0 1,1-1,-1 1,0-1,0 1,0 0,-1 0,1 0,0-1,0 1,-1 0,1 0,0 1,-1-1,1 0,-1 0,1 1,-1-1,0 1,1-1,-1 1,0 0,1 0,-1-1,0 1,1 0,-1 1,0-1,-2 0,0 0,0 1,0 0,0 0,0 0,0 0,0 1,0 0,1-1,-1 1,0 1,1-1,0 0,-1 1,1 0,0 0,0 0,0 2,1-1,0 1,0 0,0 0,1 0,-1 0,1 0,0 0,1 0,-1 0,1 0,0 0,1 1,-1-1,1 0,0 0,0 0,0 0,1 0,0 0,0-1,0 1,0 0,1-1,0 1,0-1,0 0,0 0,1 0,0-1,-1 1,1-1,0 0,1 0,-1 0,1-1,-1 1,1-1,0 0,2 0,16 8,0 0,1-2,0-1,0 0,0-2,1-1,0-1,0-1,0-1,0-1,13-3,18-2</inkml:trace>
  <inkml:trace contextRef="#ctx0" brushRef="#br0" timeOffset="106965.881">19521 4125,'1'-4,"-1"1,1 0,-1-1,1 1,-1-1,0 1,-1-1,1 1,0 0,-1-1,0 1,0 0,0-1,0 1,-1 0,1 0,-1 0,1 0,-1 0,0 0,-1 1,1-1,0 0,-1 1,1 0,-1 0,0 0,0 0,1 0,-2 0,1 1,0-1,0 1,0 0,-1 0,1 0,0 0,-1 1,0-1,-8 0,-1-1,1 2,0-1,-1 2,1 0,-1 0,1 1,0 1,0 0,0 0,0 1,0 1,1 0,0 0,0 2,0-1,1 1,0 0,0 1,1 1,0-1,-4 6,11-12,0 0,0 1,1-1,-1 0,0 1,1-1,-1 1,1 0,0-1,0 1,0 0,0 0,1 0,-1 0,1 0,0 0,0-1,0 1,0 0,0 0,0 0,1 0,0 0,-1 0,1 0,0-1,0 1,1 0,-1-1,1 1,-1-1,1 1,0-1,0 0,0 1,1 0,7 2,-1-1,1 0,0 0,0-1,0 0,0-1,0 0,0-1,1 0,-1-1,1 0,-1 0,1-1,-1-1,0 1,7-3,-9 2,0 0,0-1,-1 1,1-2,0 1,-1-1,0 0,0 0,0-1,-1 0,1 0,-1-1,0 0,-1 0,1 0,-1-1,-1 1,1-1,-1 0,0-1,-4 8,1 0,-1 0,0 1,0-1,0 0,1 0,-1 1,0-1,1 0,-1 0,0 0,0 0,1 1,-1-1,0 0,1 0,-1 0,0 0,1 0,-1 0,0 0,1 0,-1 0,0 0,1 0,-1 0,0 0,1 0,-1 0,0 0,1 0,-1-1,0 1,1 0,0 18,1-14,-1 1,1-1,-1 1,2-1,-1 0,0 0,1 0,-1 0,1 0,0 0,1-1,-1 1,1-1,-1 0,1 0,0-1,0 1,0-1,0 1,1-1,-1-1,1 1,-1-1,1 1,-1-1,1-1,2 1,3 1,-1-1,1-1,0 0,-1 0,1-1,-1 0,1 0,-1-1,1-1,-1 1,0-2,0 1,3-3,-3 0,0 0,-1-1,0 0,0 0,0-1,-1 0,0-1,-1 1,0-1,0-1,-1 1,0-1,-1 0,3-7,23-43,-28 57,0 0,1 0,-1 0,0 1,1-1,0 1,-1-1,1 1,0 0,0 0,0 1,0-1,1 0,-1 1,0 0,1 0,-1 0,1 0,-1 1,1-1,-1 1,1 0,-1 0,1 0,-1 0,1 1,0-1,-1 1,0 0,3 1,101 46,-105-47,22 13,-1 0,-1 1,0 1,-1 1,-1 0,-1 2,6 8,-24-26,1 0,-1 0,0 1,1-1,-1 0,0 1,0 0,0-1,0 1,0-1,-1 1,1 0,0 0,-1-1,1 1,-1 0,1 0,-1 0,0 0,0 0,0-1,0 1,0 0,-1 0,1 0,0 0,-1 0,1-1,-1 1,0 0,0-1,1 1,-1 0,0-1,-1 1,1-1,0 1,0-1,-1 0,1 1,0-1,-1 0,1 0,-1 0,0 0,1 0,-1 0,0-1,0 1,-22 8,0-2,-1 0,1-2,-1-1,0-1,-18 0,16-1</inkml:trace>
  <inkml:trace contextRef="#ctx0" brushRef="#br0" timeOffset="103434.015">12545 4362,'2'-29,"2"1,0-1,2 1,1 1,2-1,10-24,-17 47,0-1,0-1,1 1,-1 0,1 0,1 0,-1 0,1 1,0-1,0 1,4-4,-6 9,1-1,-1 1,0 0,0 0,1 0,-1 0,0 0,0 1,1-1,-1 1,0-1,0 1,0 0,0 0,0 0,0 0,0 0,0 0,0 0,0 1,0-1,-1 1,1 0,-1-1,1 1,-1 0,0 0,1 0,-1 0,0 0,0 0,-1 0,1 0,0 2,12 17,-1 0,-1 1,-1 1,-1 0,-2 0,0 0,3 19,-12-1,1-41,1 1,0 0,0-1,0 1,0 0,-1 0,1-1,0 1,-1 0,1-1,0 1,-1-1,1 1,-1 0,1-1,-1 1,1-1,-1 1,0-1,1 0,-1 1,1-1,-1 0,0 1,1-1,-1 0,0 1,0-1,1 0,-1 0,0 0,1 0,-1 0,0 0,0 0,1 0,-1 0,0 0,0 0,1-1,-1 1,0 0,1 0,-1-1,0 1,1 0,-1-1,1 1,-1-1,0 1,1-1,-1 1,-4-5,0 0,0 0,1 0,0-1,0 1,0-1,0 0,1 0,0 0,0-1,1 1,0-1,0 0,2 5,0 0,1 0,0 0,-1 0,1 0,0 0,0 0,0 0,0 0,1 1,-1-1,0 0,1 1,-1-1,1 1,0 0,-1-1,1 1,0 0,0 0,0 0,-1 0,1 0,0 0,0 1,1-1,-1 1,0-1,0 1,0 0,0 0,0 0,0 0,0 0,1 1,-1-1,0 0,1 1,9-2,11-2,4 1,1-1,-1-1,-1-1,1-1,-1-2,0-1,-1-1,0 0,0-2,1-3,-23 14,0 0,-1-1,1 1,-1 0,0-1,1 0,-1 0,0 1,0-1,0 0,0-1,-1 1,1 0,-1-1,1 1,-1 0,0-1,0 0,0 1,0-1,0 0,0 1,-1-1,1 0,-1 0,0 0,0 1,0-1,0 0,-1 0,1 0,-1 1,1-1,-1 0,0 1,0-1,0 0,-1 1,1-1,-1 1,1 0,-1-1,0 1,0 0,0 0,0 0,0 0,-1 0,0 1,-1-1,0 1,1-1,-1 1,0 1,0-1,0 0,0 1,0 0,0 0,0 0,1 0,-1 1,0 0,0-1,0 1,0 1,1-1,-1 0,0 1,1 0,-1 0,1 0,0 0,0 1,0-1,0 1,0 0,0 0,1 0,-1 0,1 0,0 0,0 1,0-1,1 1,-1-1,1 1,0 0,0 0,0 0,0-1,0 1,1 0,0 0,0 0,0 0,0 0,1 0,0 0,-1 0,2 2,0 1,1-1,0 0,0 0,0 0,1 0,-1 0,1-1,1 1,-1-1,1 0,0 0,0-1,0 0,1 0,-1 0,1 0,0-1,5 2,4 2,1-1,0 0,1-1,-1-1,1-1,16 2,12-2</inkml:trace>
  <inkml:trace contextRef="#ctx0" brushRef="#br0" timeOffset="104019.347">13479 4032,'0'12,"0"-1,1 1,0 0,1-1,0 0,1 1,0-1,1 0,0 0,1-1,0 1,1-1,0 0,0 0,1-1,0 0,1 0,5 4,-9-10,-1-1,1 0,0 0,0 0,0 0,0-1,0 1,0-1,0 0,0-1,1 1,-1-1,0 0,1 0,-1 0,0 0,0-1,1 1,-1-1,0 0,0-1,0 1,0-1,0 0,0 0,-1 0,1 0,0 0,-1-1,3-2,0-1,1 0,-1 0,0-1,-1 1,0-1,0-1,0 1,-1-1,0 1,-1-1,0 0,0-1,0 1,1-9,-1-42,4 130,-4-64,0-1,0 1,0-1,1 0,0 0,1 0,-1-1,1 0,0 1,0-2,1 1,0-1,-1 1,2-2,-1 1,0-1,1 0,-1 0,1 0,0-1,0 0,0-1,0 0,0 0,0 0,0-1,0 0,0 0,1-1,-1 1,0-2,0 1,0-1,-1 0,1-1,0 1,-1-1,1-1,-1 1,0-1,0 0,0-1,-1 1,0-1,0 0,0 0,0-1,-1 1,3-6,-2 1,0-1,-1 0,0 0,-1 0,0 0,-1-1,0 0,-1-2,-2 31,0 0,2 0,0 0,1 0,0 0,1 0,1-1,1 1,0-1,1 0,3 2,33 28,-19-34</inkml:trace>
  <inkml:trace contextRef="#ctx0" brushRef="#br0" timeOffset="104401.396">14362 4058,'-1'14,"0"0,1 0,0 0,2 0,-1 0,2 0,0 0,0-1,2 1,-1-1,2 0,0 0,0-1,3 4,-7-14,1 1,-1 0,1-1,-1 1,1-1,0 0,0 0,0 0,0 0,1-1,-1 1,0-1,1 0,-1 0,1 0,-1 0,1-1,-1 1,1-1,0 0,-1 0,1 0,-1-1,1 1,-1-1,1 0,-1 0,1 0,-1 0,0-1,1 1,-1-1,0 0,0 0,0 0,0 0,-1-1,1 1,0-1,8-6,-1 0,0 0,-1-1,0 0,0-1,-1 0,-1 0,0-1,0 0,-1 0,-1-1,0 1,0-1,-1 0,-1-1,1-8,-17 39,12-14,0 1,0-1,0 1,0 0,1-1,0 1,0 0,0-1,0 1,0-1,1 1,0 0,-1-1,1 1,1-1,-1 1,0-1,1 0,0 0,0 1,0-1,0 0,0-1,1 1,-1 0,1-1,-1 1,1-1,0 0,0 0,0 0,1 0,-1 0,3 0,9 5,1 0,-1-2,1 0,1-1,-1 0,0-1,2-1,37 4</inkml:trace>
  <inkml:trace contextRef="#ctx0" brushRef="#br0" timeOffset="105001.255">15283 4164,'-4'-6,"-1"0,0 0,-1 1,1 0,-1 0,0 0,0 1,0 0,0 0,-1 1,0-1,0 2,0-1,0 1,0 0,0 0,-1 1,1 0,-1 0,1 0,-1 1,1 1,-1-1,1 1,0 0,-1 1,1 0,0 0,0 1,0-1,0 1,0 1,1 0,0 0,-1 0,1 0,1 1,-1 0,1 0,-3 4,6-8,1 1,-1 0,1 0,-1 0,1 0,0 0,-1 0,1 0,0 0,0 1,1-1,-1 0,0 1,1-1,-1 1,1-1,0 0,0 1,0-1,0 1,0-1,1 1,-1-1,1 0,0 1,-1-1,1 0,0 0,0 1,0-1,1 0,-1 0,1 0,-1 0,1 0,-1-1,1 1,0 0,0-1,0 1,0-1,0 0,0 0,0 1,0-1,1-1,-1 1,1 0,7 1,-1 0,0-1,1 0,-1-1,1 0,-1 0,1-1,-1 0,1-1,-1 0,0-1,0 0,0 0,0-1,-1 0,1 0,-1-1,0 0,0 0,6-6,13-33,-35 62,8-14,0 0,0 0,1 0,-1 0,1 0,0-1,0 1,0 0,0 0,1-1,-1 1,1-1,0 0,0 1,1-1,-1 0,0 0,1 0,0 0,0-1,0 1,0-1,0 0,0 1,1-2,-1 1,1 0,-1-1,1 1,0-1,-1 0,1 0,0-1,0 1,0-1,0 0,0 0,-1 0,1 0,0-1,0 1,1-1,9-1,-1-1,0 0,0-1,0 0,0-1,-1 0,1-1,-2-1,1 0,-1 0,0-1,0 0,-1-1,0-1,0 1,-1-1,-1-1,1 0,-2 0,0-1,0 0,-1 0,0 0,-1-1,-1 0,0 0,-1 0,0 0,-1 0,0-2,2-3,-1 0,-1 0,0 0,-2 0,0-1,-1 1,0 0,-2 0,0 0,-1 0,-1 0,-1 1,-2-4,7 17,-1 1,0 0,0 0,-1 1,1-1,-1 0,1 1,-1-1,0 1,0 0,0 0,0 0,0 0,0 1,0-1,-1 1,1 0,-1 0,1 0,-1 0,1 1,-1-1,1 1,-1 0,0 0,1 0,-1 1,1-1,-1 1,1 0,-1 0,1 0,-1 0,1 1,-3 0,-4 4,0-1,0 1,1 0,0 1,0 0,0 1,1 0,0 0,0 1,-5 8,7-9,0 1,0-1,1 1,0 0,1 0,0 1,1-1,-1 1,2 0,0 0,0 0,0 0,1 0,1 0,0 1,0-1,1 0,1 0,-1 0,1 0,1 0,0 0,1-1,-1 1,2-1,-1 0,1 0,5 5,6 2,1-1,1 0,0-1,1-1,1-1,0-1,0 0,1-2,1 0,-1-1,1-2,1 0,7 0,53 13</inkml:trace>
  <inkml:trace contextRef="#ctx0" brushRef="#br0" timeOffset="120962.558">11151 5401,'-15'-5,"0"1,1 0,-1 1,-1 0,1 2,0-1,0 2,-1 0,1 1,-10 2,17-2,0 0,0 1,1 0,-1 0,1 1,0 0,-1 1,1-1,0 1,1 1,-1-1,1 1,0 0,0 0,1 1,-1 0,1 0,0 0,1 1,0 0,-1 1,4-6,-1 1,1-1,0 1,0-1,0 1,0 0,1 0,-1 0,1-1,0 1,-1 0,1 0,0 0,1 0,-1 0,1-1,-1 1,1 0,0 0,0-1,0 1,0 0,0-1,1 1,-1-1,1 0,0 1,-1-1,1 0,0 0,1 0,-1 0,0 0,0-1,1 1,-1-1,1 1,-1-1,1 0,2 1,3 0,0 0,1 0,-1-1,0 1,1-2,0 1,-1-2,1 1,-1-1,1 0,-1 0,1-1,-1-1,0 1,0-1,0-1,0 1,-1-1,7-5,-3 3,-1-1,0-1,0 0,-1 0,0-1,0 0,-1 0,0-1,-1 0,0-1,-1 1,0-1,3-7,-3-7,0 1,-1-1,-2 0,-1 0,0 0,-2-1,-1 1,-1 0,-1 0,-4-13,6 30,-1-6,0 1,0 0,-1-1,-1 1,0 0,-1 1,0-1,-1 1,-5-8,11 20,0-1,0 1,-1 0,1-1,0 1,-1 0,1-1,0 1,-1 0,1-1,0 1,-1 0,1 0,0 0,-1-1,1 1,-1 0,1 0,-1 0,1 0,0 0,-1 0,1 0,-1 0,1 0,-1 0,1 0,0 0,-1 0,1 0,-1 0,1 0,-1 0,1 1,0-1,-1 0,1 0,0 1,-1-1,1 0,0 0,-1 1,1-1,0 0,-1 1,1-1,0 0,0 1,-1-1,1 1,0-1,0 0,0 1,0-1,0 1,-1-1,1 1,-9 27,9-28,-5 29,0 1,2-1,1 1,1 0,2 0,1-1,1 1,1 0,9 27,-9-43,1 0,1 0,0-1,1 0,0 0,1 0,1-1,0 0,10 10,-14-16,1-1,-1 0,1-1,0 1,0-1,0 0,1 0,-1-1,1 0,0 0,0 0,0-1,0 0,1-1,-1 1,1-2,-1 1,0-1,1 0,4-1,-5 0,0-1,0-1,0 1,-1-1,0-1,1 1,-1-1,-1 0,1 0,0-1,-1 0,0 0,0 0,0 0,-1-1,0 0,0 0,0 0,-1 0,0 0,0-1,-1 0,0 1,0-1,0 0,-1 0,0 0,0 0,-1-1,0 1,0 0,-1-7,-2 76,2-39,9 81,12-78,-7-23</inkml:trace>
  <inkml:trace contextRef="#ctx0" brushRef="#br0" timeOffset="121419.541">11413 5138,'74'25,"-48"-18,0 2,-1 1,0 0,-1 2,0 1,-1 1,7 6,-23-13,0 1,0 0,-1 0,0 1,0-1,-1 2,0-1,0 0,-1 1,-1 0,0 0,0 0,-1 0,0 0,0 1,-1-1,-1 1,0 5,9 56,-8-69,-1 0,1-1,-1 1,1 0,0 0,0-1,0 1,0-1,0 1,1-1,-1 0,1 1,0-1,0 0,-1 0,1 0,1 0,-1 0,0-1,0 1,1-1,-1 1,0-1,1 0,0 0,-1 0,1 0,0 0,-1-1,1 1,0-1,0 0,-1 0,1 0,0 0,0 0,0-1,-1 1,1-1,2 0,6-3,0-1,0 0,-1 0,1-1,-1 0,-1-1,1 0,-1-1,-1 1,1-2,-1 1,-1-1,1-1,-2 1,1-1,-1 0,-1-1,0 1,2-8,1-17,-16 58,8-19,0 0,0 0,0 0,0 1,1-1,0 0,0 0,0 0,1 0,-1 0,1 0,0-1,0 1,0 0,0-1,1 0,-1 1,1-1,0 0,0 0,0-1,1 1,-1 0,0-1,1 0,0 0,3 1,8 4,0-1,0-1,0 0,0-2,1 1,14 0,44 2,-3-5</inkml:trace>
  <inkml:trace contextRef="#ctx0" brushRef="#br0" timeOffset="121981.642">13545 5230,'0'13,"0"19,0 16,0 14,0 12,0 7,0 3,0 0,0-2,0-4,-2-9,-3-14,-1-16</inkml:trace>
  <inkml:trace contextRef="#ctx0" brushRef="#br0" timeOffset="122251.411">13466 5309,'14'-12,"15"-2,12-1,10 6,6 6,-4 7,-4 5,-13 5,-10 4,-16 4,-18 2,-16-1,-14 1,-9-5,-3-2,3-4,8-5</inkml:trace>
  <inkml:trace contextRef="#ctx0" brushRef="#br0" timeOffset="122896.719">13901 5520,'14'-21,"-1"1,-1-2,-1 0,-1 0,-1-1,-1 0,0 0,-2-1,-1 0,-1 0,-1-1,-1 1,-2-12,1 34,-1-1,0 1,0 0,0 0,0-1,0 1,0 0,0-1,-1 1,0 0,1 0,-1-1,0 1,0 0,0 0,0 0,0 0,0 0,-1 0,1 1,-1-1,1 0,-1 1,0-1,0 1,0-1,1 1,-1 0,-1 0,1 0,0 0,0 0,0 0,0 1,-1-1,1 1,0 0,0-1,-1 1,1 0,0 0,-1 0,1 1,0-1,0 1,-1-1,1 1,0 0,-2 0,3 0,-1-1,1 1,-1 0,1 0,0 0,-1 0,1 0,0 0,0 0,0 1,0-1,0 0,0 1,0-1,0 1,0-1,0 1,1-1,-1 1,1-1,-1 1,1 0,0-1,-1 1,1 0,0-1,0 1,0 0,1-1,-1 1,0 0,0-1,1 1,-1-1,1 1,0-1,-1 1,1-1,0 1,0-1,0 1,0-1,0 0,0 1,0-1,1 0,-1 0,0 0,1 0,-1 0,0 0,1-1,13 5,-1 0,1-1,0-1,0-1,0 0,0-1,0-1,13 0,-6 0,24-1,-30 0,-1 0,1 1,-1 1,0 1,1 0,-1 1,1 1,-12-2,-1 0,0 1,0-1,0 1,-1 0,1 0,-1 0,1 0,-1 1,0-1,0 1,0-1,-1 1,0-1,1 1,-1 0,0 0,-1 0,1 0,-1 0,1 0,-1 0,0-1,-1 1,1 0,-1 0,0 0,0 0,0 0,0 0,-1 21,1-21,1 1,-1 0,1 0,0 0,1 0,-1 0,1-1,0 1,0 0,0 0,1-1,0 1,0-1,0 1,0-1,1 0,-1 0,1 0,0 0,1-1,-1 1,1-1,-1 1,1-1,0-1,0 1,0 0,0-1,1 0,-1 0,1 0,-1-1,1 1,3-1,1 0,-1 0,0-1,0 0,1-1,-1 1,0-2,0 1,0-1,0 0,0-1,0 0,-1 0,1-1,-1 0,0 0,0 0,0-1,-1 0,1-1,-1 0,0 0,2-1,0-1,-1 0,1-1,-2 0,1 0,-1 0,-1-1,0 0,0 0,-1 0,0-1,-1 1,0-1,1-9,-5 38,-1-9,0 0,1 1,0-1,0 0,1 0,0 1,1-1,0 0,1 0,0 1,0-1,1-1,0 1,0 0,1-1,0 1,1-1,0 0,0-1,6 8,7-6,-1-4</inkml:trace>
  <inkml:trace contextRef="#ctx0" brushRef="#br0" timeOffset="124035.204">14624 5059,'31'8,"129"48,-152-51,1-1,0 2,-1-1,0 1,0 1,-1 0,0 0,0 0,0 0,-1 1,0 1,-1-1,1 1,-2-1,3 7,15 85,-20-85,0 0,0-1,2 1,0-1,0 0,7 13,-9-23,0-1,0 1,0-1,1 0,-1 0,1 0,0 0,0 0,0-1,0 1,0-1,0 0,1 0,-1 0,1 0,-1-1,1 1,0-1,0 0,0 0,0 0,-1-1,1 0,0 1,0-1,0 0,0-1,0 1,0-1,2 0,2-1,0 0,-1-1,1 0,0 0,-1-1,0 1,0-2,0 1,0-1,0 0,-1 0,0-1,0 0,1-2,1-3,-1-1,-1 0,1-1,-2 1,0-1,0 0,-1 0,-1 0,0-1,-1 0,0 1,-1-1,-1-4,0 24,-1 2,0 1,1 0,0 0,0-1,1 1,0 0,1-1,0 1,0-1,1 1,0-1,0 0,1 0,0 0,0-1,1 1,4 4,-3-8,0 1,0-1,1 0,0 0,0 0,0-1,0 0,0-1,0 0,1 0,0 0,-1-1,1 0,-1 0,1-1,0 0,0-1,-1 0,1 0,-1 0,1-1,2-1,1 0,0-1,1 0,-1 0,-1-1,1-1,-1 0,0 0,0-1,-1 0,0-1,0 0,-1-1,0 1,2-4,-5 5,-1-1,1 1,-1-1,0 0,-1 0,0-1,0 1,-1-1,0 0,-1 1,0-1,0 0,-1 0,0-7,-11 36,10-14,0 0,0 0,1 1,0-1,0 0,1 1,0-1,0 0,0 0,1 0,0 1,0-2,0 1,1 0,0 0,0-1,0 1,1-1,0 0,0 0,0-1,1 1,-1-1,1 0,0 0,0 0,1-1,-1 0,1 0,-1 0,1-1,0 1,0-2,0 1,0-1,1 1,-1-2,0 1,1-1,2 0,0 0,0-1,0-1,0 0,0 0,-1 0,1-1,-1 0,0-1,0 0,0 0,0-1,-1 0,0 0,0-1,0 0,0 0,-1 0,5-7,5-9,0-1,-1-1,-1 0,-1-1,6-19,-18 41,10-18,-8 30,-6 19,0-15,1 0,1 0,0 0,1 0,0 1,1-1,1 0,0 0,0 0,2 2,-2-11,0 0,1-1,0 1,-1 0,1-1,0 1,1-1,-1 0,1 0,-1 0,1 0,0-1,0 0,0 0,0 0,1 0,-1 0,0-1,1 0,-1 0,1 0,0 0,0-1,109-5,-101 3,0 0,0-1,0-1,0 0,0-1,-1 0,0-1,0 0,0-1,-1 0,0-1,-1 0,1-1,-1 0,-1-1,0 0,0 0,-1-1,-1 0,0 0,0-1,-1 0,0 0,1-8,2-17,-2-1,-2 0,-1-1,-2 1,-2-1,-1 1,-3-13,3 37,-1 1,0-1,-1 1,0 0,-1 0,0 0,-6-10,9 20,0 0,-1 0,1 1,-1-1,0 0,0 1,0-1,0 1,-1 0,1 0,-1 0,1 0,-1 0,0 1,1-1,-1 1,0-1,0 1,0 0,0 0,0 0,0 1,0-1,-1 1,1 0,0 0,0 0,0 0,-1 0,1 1,0-1,0 1,0 0,0 0,-2 1,-8 5,0 1,1 0,0 0,0 1,1 1,0 0,0 0,2 1,-1 1,1-1,1 2,0-1,1 1,0 0,1 0,0 1,-1 7,2-8,0 0,1 0,1 1,0-1,1 1,0 0,1 0,0 0,1 0,1 0,0 0,1-1,1 1,0 0,1-1,0 0,1 1,0-2,1 1,1-1,0 0,1 0,0-1,5 6,9 3,1-1,0-2,1 0,1-2,1 0,0-2,0-1,2-1,-1-1,1-1,1-2,-1-1,1-1,24 1,31 3</inkml:trace>
  <inkml:trace contextRef="#ctx0" brushRef="#br0" timeOffset="125183.438">17796 4979,'39'270,"-39"-268,0-1,0 1,0 0,0-1,1 1,-1 0,0-1,1 1,-1-1,1 1,-1 0,1-1,0 1,0-1,-1 0,1 1,0-1,0 1,1-1,-1 0,0 0,0 0,1 0,-1 0,0 0,1 0,-1 0,1-1,-1 1,1 0,-1-1,1 1,0-1,-1 0,1 1,0-1,-1 0,1 0,0 0,-1 0,1-1,13-8,0-2,-1 0,0-1,-1 0,0-1,-1 0,-1-1,4-6,-12 16,73-101,-76 106,0-1,0 0,0 0,0 1,0-1,0 0,0 0,1 0,-1 1,0-1,0 0,0 0,0 0,0 1,1-1,-1 0,0 0,0 0,0 0,1 1,-1-1,0 0,0 0,0 0,1 0,-1 0,0 0,0 0,1 0,-1 0,0 0,0 0,1 0,-1 0,0 0,0 0,1 0,-1 0,0 0,0 0,1 0,-1 0,0 0,0 0,1 0,-1 0,0-1,0 1,0 0,1 0,-1 0,0 0,0-1,0 1,0 0,0 0,1 0,-1-1,0 1,0 0,0 0,0-1,0 1,0 26,0-21,0-3,-1 4,0 0,0 0,0 0,1 0,0 1,0-1,1 0,0 0,0 0,0-1,1 1,-1 0,2 0,-1-1,0 1,1-1,0 0,1 1,-1-1,1-1,0 1,0-1,0 1,0-1,5 3,-2-4,-1 0,1 0,0 0,0-1,0 0,0-1,0 1,0-1,0-1,1 1,-1-1,0-1,0 1,1-1,-1 0,0-1,0 0,0 0,0-1,-1 1,1-1,-1-1,1 1,-1-1,0 0,-1-1,1 1,-1-1,1 0,-2-1,1 1,0-1,-1 0,0 0,-1 0,1-1,-1 0,24-80,-27 177,0-85,0 0,0 0,1-1,0 1,0 0,0-1,0 1,0-1,1 1,0-1,0 0,0 1,1-1,-1 0,1 0,0-1,0 1,1-1,-1 1,1-1,-1 0,1 0,0-1,0 1,0-1,0 0,1 0,-1 0,1-1,-1 1,1-1,0 0,-1 0,1-1,0 1,0-1,-1 0,1-1,0 1,3-1,0-3,0 0,-1-1,1 1,-1-1,0-1,-1 0,1 1,-1-2,0 1,0-1,-1 0,0 0,0-1,-1 1,0-1,0 0,-1 0,0 0,0-1,-1 1,0-1,0 0,-1 1,0-1,-1-7,5 127,-4-106,0 0,1-1,-1 1,1 0,0 0,0-1,1 1,-1-1,1 0,0 0,0 0,0 0,1 0,0-1,-1 1,1-1,0 0,1 0,-1-1,0 1,5 1,13 3</inkml:trace>
  <inkml:trace contextRef="#ctx0" brushRef="#br0" timeOffset="125596.838">18889 5072,'0'20,"0"-1,2 1,0-1,1 1,5 17,-6-31,0-1,0 1,0 0,1-1,0 0,0 1,1-1,-1-1,1 1,0 0,0-1,1 0,-1 0,1 0,0 0,0-1,0 0,1 0,-1 0,1-1,1 1,-1-1,1-1,0 1,0-1,-1 0,1-1,0 1,0-1,0-1,0 0,0 0,-1 0,1 0,0-1,-1 0,1-1,-1 1,0-1,0-1,0 1,0-1,0 0,-1 0,0-1,1 1,-2-1,1-1,-1 1,0 0,0-1,0 0,-1 0,0 0,0 0,2-6,22-96,-27 107,0 1,0 0,1 0,-1-1,0 1,0 0,1 0,-1-1,0 1,0 0,0-1,0 1,1 0,-1-1,0 1,0 0,0-1,0 1,0 0,0-1,0 1,0-1,0 1,0 0,0-1,0 1,0 0,0-1,-1 1,1 0,0-1,0 1,0 0,0-1,-1 1,1 0,0-1,0 1,-1 0,1 0,0-1,0 1,-1 0,1 0,0 0,-1 0,1-1,0 1,-1 0,1 0,0 0,-1 0,1 0,0 0,-1 0,1 0,-1 0,1 0,0 0,-1 0,1 0,0 0,-1 0,1 0,0 0,-1 0,-13 23,11-12,-1-1,2 1,-1 0,2 0,-1 0,1 0,1 0,1 8,-1-15,0 0,1 0,0 0,0 0,0 0,0 0,1 0,-1 0,1 0,0-1,0 1,1-1,-1 1,1-1,-1 0,1 0,0 0,0 0,1 0,-1-1,1 0,-1 1,1-1,1 0,8 3,0-2,0 1,1-2,-1 0,0 0,1-1,-1-1,1 0,-1-1,1-1,-1 0,0 0,1-2,-1 0,8-3,15-7</inkml:trace>
  <inkml:trace contextRef="#ctx0" brushRef="#br0" timeOffset="126151.552">19600 5164,'-2'4,"1"-1,0 1,0-1,0 1,0-1,0 1,1-1,0 1,0 0,0-1,0 1,0 0,1-1,0 1,0-1,0 1,0-1,0 1,1-1,-1 0,1 0,0 1,0-1,0 0,0-1,1 1,-1 0,1-1,0 1,-1-1,2 1,9 3,1-1,-1 0,1-1,0 0,0-1,1 0,-1-2,1 1,-1-2,1 0,-1 0,13-4,-4 4,12-5,-31 4,0 0,1 0,-1 0,0 1,1 0,-1 0,1 0,-1 0,0 1,1-1,-1 1,0 0,3 2,-3-1,1 0,-1 0,1 0,0 0,-1-1,1 0,0 0,0 0,0 0,0-1,0 0,0 0,0 0,0-1,0 1,0-1,0 0,-1-1,1 1,0-1,-1 0,1 0,-1-1,0 1,1-1,-1 0,-1 0,1 0,0 0,-1-1,1 0,-1 0,0 0,0 0,-1 0,1 0,-1-1,0 1,0-1,0-2,-1 0,-1 1,0 0,0 0,-1 0,1 0,-2 0,1 0,0 1,-1-1,0 0,-1 0,1 1,-1 0,0-1,0 1,-1 0,1 0,-1 1,0-1,-1 1,1 0,-1 0,0 0,1 1,-2 0,1 0,0 0,-1 0,1 1,-1 0,0 0,0 0,0 1,1 0,-1 0,-1 1,1-1,0 1,0 1,0-1,0 1,0 0,-3 1,1 0,1 1,-1-1,1 1,0 1,0-1,0 1,0 0,1 1,-1 0,1 0,0 0,1 1,-1 0,1 0,1 0,-1 0,1 1,0 0,0 0,1 0,0 0,0 1,0-1,1 1,1 0,-1-1,1 1,0 0,1 8,1-12,-1 1,1-1,0 0,1 0,-1 0,1 0,-1 0,1 0,1 0,-1 0,0-1,1 1,0-1,0 0,0 0,0 0,0 0,0 0,1-1,0 1,-1-1,1 0,0 0,0 0,0-1,0 0,1 1,2-1,21 6</inkml:trace>
  <inkml:trace contextRef="#ctx0" brushRef="#br0" timeOffset="126400.853">20047 4979,'-4'-15,"-5"-10,-2-6,-1 4,-2 5,0 7,0 6,0 7,-2 8,2 10,3 8,3 6,8 1,4-4</inkml:trace>
  <inkml:trace contextRef="#ctx0" brushRef="#br0" timeOffset="127164.116">20100 5256,'4'10,"0"0,0 0,1-1,0 1,1-1,0-1,0 1,1-1,0 0,1 0,0-1,0 0,0 0,1-1,0 0,0-1,1 0,-1 0,1-1,0 0,0-1,1 0,-1-1,6 1,-12-3,1 0,-1 0,1-1,-1 1,0-1,1 0,-1-1,0 1,0-1,0 1,0-1,0 0,0-1,0 1,-1-1,1 0,-1 1,0-1,0-1,0 1,0 0,0-1,-1 0,0 1,0-1,0 0,0 0,0 0,-1-1,0 1,1 0,-2 0,1-1,0 1,-1-1,0 1,0 0,-1-4,2-5,-1 0,0 0,-1 1,-1-1,0 0,0 1,-1 0,-1-1,0 1,-1 1,0-1,-1 1,0-1,-1 2,0-1,-2-1,8 11,0-1,0 1,0-1,0 1,0 0,-1-1,1 1,0 0,-1 0,1 0,-1 0,1 0,-1 0,0 0,1 1,-1-1,0 1,0-1,1 1,-1 0,0-1,0 1,0 0,1 0,-1 0,0 0,0 1,0-1,0 0,1 1,-2 0,3 0,0-1,0 1,0 0,0 0,0-1,0 1,0 0,0 0,0 0,0-1,0 1,0 0,0 0,1-1,-1 1,0 0,1 0,-1-1,0 1,1 0,-1-1,1 1,-1 0,1-1,-1 1,1-1,0 1,-1-1,1 1,0-1,-1 0,1 1,0-1,0 0,-1 1,1-1,0 0,0 0,-1 0,1 0,0 0,0 0,0 0,131 17,-91-15,-12-1,-7 0,-1 0,0 2,1 0,-1 1,0 1,3 2,-22-6,0-1,0 1,-1 0,1-1,0 1,-1 0,1 0,-1 0,1 0,-1 1,1-1,-1 0,0 1,0-1,0 1,0-1,0 1,0-1,0 1,0 0,0-1,-1 1,1 0,-1 0,1-1,-1 1,0 0,0 0,0 0,0-1,0 1,0 0,0 0,0 0,-1 0,1-1,-1 1,0 0,1 0,-1-1,0 1,0-1,0 2,-15 26,12-23,0-1,1 0,0 1,0 0,1 0,0 0,0 0,0 0,1 1,0-1,-1 3,3-7,-1 0,1 0,-1-1,1 1,0 0,0 0,-1-1,1 1,0-1,1 1,-1 0,0-1,0 0,1 1,-1-1,1 0,-1 0,1 0,-1 0,1 0,0 0,-1 0,1 0,0-1,0 1,0-1,-1 1,1-1,0 0,2 0,59 3,-50-3,0 0,0-1,0 0,-1-1,1-1,0 0,-1 0,0-1,0-1,0 0,0-1,-1 0,0-1,0 0,-1-1,1 0,-2 0,1-1,7-9,-16 16,0 0,1 0,-1 0,0 0,0 0,-1 0,1 0,0 0,-1 0,1-1,-1 1,1 0,-1 0,0 0,0-1,0 1,0 0,-1 0,1-1,-1 1,1 0,-1 0,0 0,1 0,-1 0,0 0,-1-1,0 4,0-1,-1 1,1-1,0 1,0 0,-1 0,1 0,0 0,0 0,0 0,0 1,0-1,1 1,-1-1,0 1,1 0,-1 0,1 0,0-1,-1 1,1 0,0 1,0-1,0 0,1 0,-1 0,0 1,-1 1,0-1,0 0,1 1,-1 0,1-1,0 1,-1 0,2 0,-1 0,0-1,1 1,0 0,0 0,0 0,0 0,1 0,0 0,-1 0,1-1,1 1,-1 0,0 0,1-1,0 1,0-1,0 0,0 1,1-1,-1 0,1 0,0-1,-1 1,1 0,1-1,-1 0,0 0,0 0,1 0,1 0,8 3,1-1,0-1,0-1,1 0,-1 0,0-1,0-1,1-1,-1 0,0-1,0 0,1-1,-2 0,1-2,0 1,4-4,-15 7,0-1,0 1,0-1,0 0,0 0,0 0,0 0,-1 0,1-1,-1 1,0-1,1 1,-1-1,0 0,-1 0,1 0,0 0,-1-1,0 1,0 0,0-1,0 1,0 0,-1-1,1 1,-1-1,0 1,0-1,0 1,-1-1,1 1,-1-1,0 1,0 0,0-1,0 1,-1 0,1 0,-1 0,0-1,-2-2,1 1,-1 0,0 0,0 0,-1 0,1 1,-1-1,0 1,0 1,0-1,-1 1,1 0,-1 0,0 0,0 1,0 0,0 0,0 0,-1 1,1 0,0 0,-1 1,1 0,0 0,-1 0,1 1,0 0,-1 0,1 0,0 1,0 0,0 0,-3 2,4-1,-1 0,1 0,0 1,-1-1,2 1,-1 1,0-1,1 0,0 1,0 0,0 0,1 0,0 1,0-1,0 1,0-1,1 1,0 0,0 0,1 0,-1 4,21 25,-2-23</inkml:trace>
  <inkml:trace contextRef="#ctx0" brushRef="#br0" timeOffset="127420.031">21284 4966,'-7'-13,"-4"-5,-3 1,-1 4,-2 7,-1 11,1 10,2 3</inkml:trace>
  <inkml:trace contextRef="#ctx0" brushRef="#br0" timeOffset="127733.745">21389 5361,'7'2,"0"0,0 0,1-1,-1 0,0-1,0 1,1-2,-1 1,0-1,0 0,1 0,-1-1,0 0,0 0,-1-1,1 1,0-2,-1 1,0-1,0 0,0 0,0 0,0-1,-1 0,0 0,0-1,4-5,-1-9,0-1,-2 0,0-1,-1 1,-1-1,-1 0,-1 0,-1-2,0 6,29-423,-31 401,1 41,-1-1,1 0,0 0,-1 0,1 0,0 0,-1 0,1 1,0-1,-1 0,1 0,0 0,-1 0,1 0,-1 0,1 0,0 0,-1-1,1 1,0 0,-1 0,1 0,0 0,-1 0,1-1,0 1,0 0,-1 0,1 0,0-1,0 1,-1 0,1 0,0-1,0 1,0 0,-1-1,1 1,0 0,0-1,0 1,0 0,0-1,0 1,-1 0,1-1,0 1,0 0,0-1,0 1,0 0,0-1,1 1,-1 0,0-1,0 1,0 0,0-1,0 1,0 0,1-1,-1 1,0 0,0-1,-11 27,-4 23,3 0,2 1,2 0,3 1,1-1,3 1,4 42,0-64,0-1,2 0,0 0,2 0,9 22,-12-41,0 0,0 0,0 0,1-1,1 1,-1-1,1 0,1 0,-1-1,1 0,1 0,-1-1,1 0,0 0,0-1,1 0,0 0,3 0,-8-3,1 0,0-1,-1 0,1 0,0 0,0 0,-1-1,1 0,0 0,0 0,0 0,0-1,-1 0,1 0,0 0,-1-1,1 1,-1-1,3-1,14-12</inkml:trace>
  <inkml:trace contextRef="#ctx0" brushRef="#br0" timeOffset="127979.818">21586 4928,'21'0,"19"0,15 2,10 1,5 2,-2 2,-8 5,-13 0</inkml:trace>
  <inkml:trace contextRef="#ctx0" brushRef="#br0" timeOffset="128146.211">22034 5138,'-6'8,"1"0,1 1,-1 0,1 0,1 0,0 1,0-1,1 1,0 0,0 0,1-1,1 1,0 0,0 0,1 0,0 0,0 0,1 0,4 9,-4-16,1 0,-1 0,1 0,0 0,0 0,1-1,-1 1,0-1,1 0,-1 0,1 0,0 0,0-1,0 0,0 1,0-2,0 1,0 0,0-1,0 1,0-1,0 0,0-1,0 1,0-1,0 0,0 0,0 0,0 0,0-1,0 1,0-1,-1 0,1 0,-1 0,0-1,1 1,-1-1,0 0,-1 0,1 0,0 0,-1-1,0 1,1-1,-1 1,-1-1,1 0,1-3,0-1,-1 0,0-1,0 1,-1 0,0-1,0 1,-1-1,0 1,0-1,-1 1,0-1,-1 1,0 0,0 0,-1 0,0 0,0 0,-1 0,0 1,0-1,-4-3,7 9,0 1,0 0,0 0,-1-1,1 1,0 0,-1 0,1 0,-1 0,1 1,-1-1,1 0,-1 1,0-1,1 1,-1-1,0 1,1 0,-1-1,0 1,0 0,1 0,-1 0,0 1,1-1,-1 0,0 1,0-1,1 1,-1 0,1-1,-1 1,1 0,-1 0,1 0,-2 1,-31 53,28-30</inkml:trace>
  <inkml:trace contextRef="#ctx0" brushRef="#br0" timeOffset="128567.882">22245 5361,'14'-19,"-2"-1,1 0,-2-1,-1 0,-1-1,-1 0,0-1,-2 0,-1 0,0 0,-2-1,0-21,1-46,-3 90,0 0,0 0,0 1,0-1,0 0,0 1,0-1,0 1,0-1,1 1,-1-1,0 1,0 0,0-1,0 1,1 0,-1 0,0 0,0 0,0 0,1 0,-1 1,0-1,0 0,0 1,1-1,-1 0,0 1,0-1,0 1,0 0,0-1,0 1,0 0,0 0,0 0,-1-1,1 1,0 0,0 0,-1 0,1 0,-1 0,1 1,-1-1,1 0,-1 0,4 2,36 31,-27-25,0 1,-1 1,0 0,0 1,-1 0,-1 0,0 1,-1 1,0 0,0 2,-8-10,1-1,-1 1,-1-1,1 1,-1 0,0-1,0 1,-1-1,0 1,1 0,-2-1,1 0,-1 1,0-1,0 0,0 0,-1 0,0 0,0 0,0-1,-1 2,-23 48,27-53,0 1,-1-1,1 1,0-1,0 1,0 0,0-1,0 1,0-1,0 1,0-1,1 1,-1 0,0-1,1 1,0-1,-1 0,1 1,0-1,0 0,0 1,-1-1,1 0,1 0,-1 1,0-1,0 0,0 0,1-1,-1 1,0 0,1 0,-1-1,1 1,-1 0,1-1,-1 0,1 1,-1-1,1 0,1 1,70 4,-6-10,0-3,-1-3,43-14,-32 6</inkml:trace>
  <inkml:trace contextRef="#ctx0" brushRef="#br0" timeOffset="129751.681">24061 5374,'0'-10,"0"0,-1 0,0 0,0 1,-1-1,-1 0,0 1,0-1,-4-6,5 12,0 1,0 0,0-1,0 1,-1 0,0 0,1 0,-1 1,0-1,-1 1,1-1,0 1,-1 0,1 0,-1 1,1-1,-1 1,0-1,0 1,1 0,-1 1,0-1,0 1,0 0,-2 0,-2 1,0 0,0 1,0 0,0 0,1 1,-1 0,1 0,0 1,-1 0,2 0,-1 1,0 0,1 0,0 0,0 1,1 0,0 0,0 0,0 1,0 0,1 0,0 0,1 0,0 1,0-1,0 1,0 4,2-8,1-1,-1 1,1-1,-1 1,1-1,0 1,1-1,-1 1,1-1,-1 1,1-1,0 0,0 1,1-1,-1 0,1 0,-1 0,1 0,0 0,0 0,0 0,1 0,-1-1,1 1,-1-1,1 0,0 0,0 0,0 0,0 0,0-1,0 1,0-1,1 0,-1 0,1 0,-1-1,0 1,1-1,-1 1,1-1,0 0,-1-1,1 1,0-1,8-1,1-2,0 1,-1-2,0 0,0 0,0-1,-1-1,0 0,0 0,0-1,-1 0,0-1,-1 0,0-1,0 0,-1 0,-1-1,0 0,0 0,-1-1,4-9,0-10,-1-1,-1 0,-2-1,-1 1,-2-1,-1 0,-1 0,-2 0,-3-16,2 4,-9-53,11 98,-1-1,0 1,1 0,-1-1,1 1,-1 0,1-1,-1 1,0 0,1 0,-1 0,0 0,1-1,-1 1,0 0,1 0,-1 0,0 0,1 1,-1-1,0 0,1 0,-1 0,1 0,-1 1,0-1,1 0,-1 1,1-1,-1 0,1 1,-1-1,1 1,-1-1,1 1,-1-1,1 1,0-1,-1 1,1-1,0 1,-1 0,1-1,0 1,0-1,-1 1,1 0,0-1,0 1,0 0,0-1,0 1,0 0,0-1,0 1,0 0,0-1,1 1,-1-1,0 1,0 0,1 0,-7 21,1 1,1 1,0-1,2 1,1-1,1 1,2-1,0 1,1-1,1 0,7 22,-8-34,0 0,1-1,0 1,1-1,0 0,1 0,0-1,1 1,-1-1,2-1,-1 1,1-1,1-1,-1 0,1 0,1 0,-1-1,1 0,0-1,0 0,1-1,-1 0,1-1,0 0,0-1,0 0,0 0,1-1,-1-1,0 0,1 0,3-2,-6-1,1 0,0-1,-1 0,0-1,0 0,0 0,0-1,-1 0,0 0,0-1,-1 0,0-1,0 0,-1 0,0 0,0-1,-1 1,0-1,-1-1,1 1,-2-1,0 1,1-3,3-3,-3 45,-7-1,1-18,0 1,1 0,0 0,1 0,1 0,-1-1,2 1,0 0,0 0,1-1,1 3,4-1</inkml:trace>
  <inkml:trace contextRef="#ctx0" brushRef="#br0" timeOffset="130216.753">24495 4835,'28'1,"0"2,-1 0,0 2,1 1,-2 1,1 1,-1 2,2 2,-17-8,-1 0,0 1,0 1,0-1,-1 2,0-1,0 1,0 1,-1 0,0 0,-1 0,0 1,0 0,-1 1,0-1,0 1,-1 0,-1 1,0-1,0 1,-1 0,1 5,1 184,-6-198,1 0,1 1,-1-1,0 0,0 1,1-1,-1 0,1 0,0 0,0 1,0-1,0 0,0 0,0 0,0 0,1-1,-1 1,1 0,-1 0,1-1,0 1,0-1,0 0,0 1,-1-1,2 0,-1 0,0 0,0 0,0-1,0 1,1-1,-1 1,0-1,0 0,1 1,-1-1,0 0,1-1,-1 1,0 0,0-1,1 1,-1-1,7-2,-1-1,0 0,0-1,0 0,0 0,0 0,-1-1,0 0,-1-1,1 0,-1 0,0 0,-1 0,0-1,0 0,-1 0,0-1,0 1,0-1,-2 0,1 0,-1 0,0 0,-1 0,0 0,0 0,-1-1,0-2,2 50,2-30,1 0,-1 0,1-1,1 1,-1-1,1 0,0 0,1-1,0 0,0 0,0-1,1 0,0 0,0 0,0-1,0-1,0 1,1-1,0-1,0 1,0-2,8 2,39 8</inkml:trace>
  <inkml:trace contextRef="#ctx0" brushRef="#br0" timeOffset="132197.767">26179 4743,'-2'20,"-3"18,-3 14,0 9,2 1,1-4,2-4,1-10,1-12</inkml:trace>
  <inkml:trace contextRef="#ctx0" brushRef="#br0" timeOffset="132631.682">26114 4717,'30'2,"0"1,0 2,0 1,-1 2,15 6,23 14,-66-28,1 1,-1 0,1 0,-1 0,0 0,1 0,-1 0,0 0,0 0,1 1,-1-1,0 0,0 1,-1-1,1 1,0-1,0 1,-1-1,1 1,-1 0,1-1,-1 1,0 0,1-1,-1 1,0 0,0 0,0-1,-1 1,1 0,0-1,-1 1,1 0,-1-1,1 1,-1-1,0 1,0-1,0 1,-6 7,-1 0,0 0,-1-1,0 0,0-1,0 0,-1 0,0-1,-1-1,1 1,-5 0,-31 18,41-10,26-9,15 0,-16-3,1 0,-1 1,0 0,0 2,-1 1,1 0,-1 2,0 0,-1 1,0 0,-1 2,0 0,0 1,-15-11,0 1,0-1,-1 1,1-1,0 1,-1-1,1 1,-1 0,0 0,1-1,-1 1,0 0,0 0,0 0,-1 1,1-1,0 0,-1 0,1 0,-1 0,0 1,0-1,0 0,0 0,0 1,0-1,-1 0,1 0,-1 0,1 1,-1-1,0 0,0 0,0 0,0 0,0 0,-1-1,1 1,0 0,-1 0,1-1,-1 1,0-1,0 0,1 1,-3 0,-14 7,-1-2,-1 0,1-1,-1 0,0-2,0-1,-1 0,1-1,-1-1,-14-2,31 1,-82-2,58-1</inkml:trace>
  <inkml:trace contextRef="#ctx0" brushRef="#br0" timeOffset="133097.727">26732 4888,'-15'40,"-77"143,82-157,11-26,-1 0,0 0,0 0,1 0,-1 0,0 0,0 0,1 0,-1 0,0 0,0 0,1 0,-1 0,0 0,0 0,0 0,1 1,-1-1,0 0,0 0,1 0,-1 0,0 0,0 1,0-1,0 0,1 0,-1 0,0 0,0 1,0-1,0 0,0 0,1 1,-1-1,0 0,0 0,0 1,0-1,0 0,0 0,0 1,0-1,0 0,0 0,0 1,0-1,0 0,0 0,0 0,0 1,-1-1,1 0,0 0,0 1,17-18,16-29,-2-2,-2-1,-2-1,14-40,-19 43,-20 42,7-13,0 20,0 38,3-1,1 0,2-1,17 32,-14-36,-9-18,0 1,-2 0,1 0,-2 0,0 1,-2 0,2 10,-7-10,-4-6</inkml:trace>
  <inkml:trace contextRef="#ctx0" brushRef="#br0" timeOffset="133352.478">26680 5019,'15'0,"18"0,15 0,13-2,10-3,4-3,-10 0</inkml:trace>
  <inkml:trace contextRef="#ctx0" brushRef="#br0" timeOffset="133629.705">27311 4743,'40'-8,"-10"4,0 1,0 2,0 1,1 2,-1 1,0 1,28 8,-54-12,-1 1,0 0,0 0,1 1,-1-1,0 0,0 1,-1 0,1 0,0 0,0 0,-1 0,1 0,-1 1,0-1,0 1,0 0,0-1,0 1,-1 0,1 0,-1 0,0 0,0 1,0-1,0 0,0 0,-1 1,1-1,-1 0,0 1,0-1,0 1,-1-1,1 0,-1 1,0-1,0 1,-8 17,-1-1,-1 0,-1-1,0-1,-2 0,0 0,-3 1,-5 8,6-7,3-5,0 0,1 1,1 1,1 0,0 0,1 1,-4 12,12-28,1 0,-1 0,1 0,-1 0,1 1,0-1,0 0,0 0,0 0,0 0,1 0,-1 1,1-1,-1 0,1 0,0 0,0 0,0 0,0 0,0 0,0-1,0 1,1 0,-1-1,1 1,-1 0,1-1,-1 0,1 1,0-1,0 0,0 0,0 0,0 0,0 0,1 0,80 14,-57-15,0 0,0-2,0-1,0-1,0-1,-1-1,0-2,14-5,-6-2</inkml:trace>
  <inkml:trace contextRef="#ctx0" brushRef="#br0" timeOffset="134236.635">27311 5006,'31'-10,"0"0,0 2,0 2,1 1,0 1,1 2,-8-1,256-18,7 11,-204 13,-83-4,0 1,0 0,0 0,-1 0,1 0,0 0,0 1,-1-1,1 0,0 0,0 0,-1 1,1-1,0 0,-1 1,1-1,0 1,-1-1,1 0,-1 1,1-1,0 1,-1 0,1-1,-1 1,0-1,1 1,-1 0,1 0,-1-1,0 1,0 0,1-1,-1 1,0 0,0 0,0-1,0 1,0 0,0 0,0 0,0-1,0 1,0 0,0 0,-1-1,1 1,0 0,0-1,-1 2,-26 32,24-31,-38 37,27-28,1 1,1-1,0 2,0 0,2 0,0 1,-6 12,16-27,0 0,0 0,1 0,-1 0,0 0,0 0,0 0,0 0,1 0,-1 0,0 0,0 0,0 0,1 0,-1 1,0-1,0 0,0 0,0 0,0 0,0 0,1 1,-1-1,0 0,0 0,0 0,0 0,0 1,0-1,0 0,0 0,0 0,0 1,0-1,0 0,0 0,0 0,0 1,0-1,0 0,0 0,0 0,0 0,0 1,0-1,0 0,0 0,0 0,0 1,-1-1,1 0,0 0,15-12,16-23,-1-1,-2-1,-2-2,-2 0,-1-2,13-33,-3 10,-32 61,-1 1,1 1,-1-1,0 1,0-1,1 1,-1-1,1 1,-1 0,1-1,0 1,-1 0,1-1,0 1,0 0,0 0,0 0,0 0,0 0,0 0,0 0,0 0,1 0,-1 0,0 1,1-1,-1 1,0-1,1 1,-1-1,1 1,-1 0,1-1,-1 1,1 0,-1 0,1 0,-1 0,1 1,-1-1,1 0,-1 1,1-1,3 8,0 1,0-1,-1 1,-1 0,1 0,-2 0,1 1,-1-1,0 0,-1 1,0 1,1 5,17 119,-1 91,-18-205</inkml:trace>
  <inkml:trace contextRef="#ctx0" brushRef="#br0" timeOffset="134483.4">28220 5046,'24'-2,"23"-4,20 0,17 1,9-1,8 0,-14 2</inkml:trace>
  <inkml:trace contextRef="#ctx0" brushRef="#br0" timeOffset="134664.13">29312 4914,'4'-2,"-3"0,1 1,0-1,-1 1,1 0,0-1,0 1,0 0,0 0,0 0,0 1,0-1,0 0,0 1,0-1,1 1,-1 0,0 0,0 0,0 0,1 0,-1 0,0 1,0-1,0 1,0-1,1 1,-1 0,0 0,0 0,-1 0,1 0,0 0,0 0,0 1,-1-1,1 1,0 0,1 11,-1-1,0 0,-1 1,0-1,-1 1,0-1,-2 12,0 4,-3 104,2-117,-11-36,6-5,-1-1</inkml:trace>
  <inkml:trace contextRef="#ctx0" brushRef="#br0" timeOffset="134897.887">29312 4914,'-21'-63,"21"61,0 1,-1-1,1 0,0 0,0 0,0 1,0-1,0 0,0 0,1 0,-1 0,0 1,1-1,0 0,-1 1,1-1,0 0,0 1,0-1,0 1,0-1,0 1,0-1,1 1,-1 0,0 0,1 0,-1 0,1 0,-1 0,1 0,0 0,0 0,8 0,0 0,0 1,0 0,0 0,0 1,0 1,-1 0,1 0,0 0,-1 2,0-1,0 1,0 0,0 1,0 0,1 2,4 1,-1 0,0 1,-1 1,0 0,-1 1,0 0,-1 0,0 1,0 1,-1 0,4 8,-10-14,1 0,-1 0,0 0,-1 0,1 1,-1-1,-1 1,0 0,0-1,0 1,-1 0,0 0,0-1,-1 1,0 0,-1-1,1 1,-1-1,-1 1,0-1,0 0,0 0,-1 0,0 0,-1 1,-1 0,0-1,0 0,-1 0,0-1,0 0,-1 0,1 0,-1-1,-1 0,1-1,-1 0,1 0,-1 0,0-2,0 1,-1-1,1 0,-1-1,1 0,-1 0,-4-1,-5-5,6-1</inkml:trace>
  <inkml:trace contextRef="#ctx0" brushRef="#br0" timeOffset="135165.84">29931 4861,'-7'13,"-4"12,-1 8,3 7,2 4,4 3,10 0,13-3,11-2,12-6,10-8,7-7,3-9,-4-5,-6-6,-11-9,-12-2</inkml:trace>
  <inkml:trace contextRef="#ctx0" brushRef="#br0" timeOffset="135415.626">30022 5099,'18'0,"17"0,12 0,8 0,5 0,1 0,-6 0,-10-3,-12-4,-12-2</inkml:trace>
  <inkml:trace contextRef="#ctx0" brushRef="#br0" timeOffset="135666.596">30155 4808,'15'0,"17"0,16 0,16 0,12 0,7 3,-2 0,-14 0</inkml:trace>
  <inkml:trace contextRef="#ctx0" brushRef="#br0" timeOffset="117752.682">6017 5322,'-3'95,"4"0,3 0,5 0,10 29,0 23,-2 55,-22-146,4-56,0 0,-1 0,1 1,0-1,0 0,-1 0,1 0,0 0,0-1,-1 1,1 0,0 0,0-1,0 1,-1-1,1 1,0-1,0 1,0-1,0 0,0 1,0-1,0 0,0 0,0 0,1 0,-1 0,0 0,0 0,1 0,-1 0,1 0,-1 0,1-1,-1 1,1 0,0 0,-1-2,-9-20,1-1,0 0,2 0,1-1,1 0,-2-23,6 39,-11-82,3-1,5 0,3-1,8-46,-6 134,-2 2,0-1,1 0,0 1,-1-1,1 0,1 1,-1-1,0 0,1 1,0-1,0 1,0-1,0 1,1-1,-1 1,1 0,0-1,0 1,0 0,0 0,1 1,-1-1,1 0,-1 1,1-1,0 1,0 0,0 0,1 0,-1 1,0-1,1 1,-1-1,1 1,-1 0,1 1,8 1,0 1,-1 0,1 1,-1 0,1 1,-1 0,0 1,-1 0,1 1,-1 0,0 0,-1 1,1 1,-1 0,7 8,-14-15,0 0,0 1,-1-1,1 1,0-1,-1 1,1 0,-1 0,0 0,0-1,1 1,-1 0,0 0,-1 1,1-1,0 0,-1 0,1 0,-1 0,1 1,-1-1,0 0,0 0,0 1,-1-1,1 0,0 0,-1 1,1-1,-1 0,0 0,0 0,0 0,0 0,0 0,0 0,0 0,-1 0,0 0,-7 5,-1-1,0 0,-1-1,1 0,-1 0,0-1,0-1,0 0,-1 0,-10 1,-11 1</inkml:trace>
  <inkml:trace contextRef="#ctx0" brushRef="#br0" timeOffset="114961.421">3241 5006,'-18'16,"-13"14,-5 13,-1 12,3 14,8 9,8 8,11 5,17 0,19-4,21-10,20-14,13-17,-7-17</inkml:trace>
  <inkml:trace contextRef="#ctx0" brushRef="#br0" timeOffset="115981.303">3517 5598,'19'-1,"0"0,0-2,-1 0,1-1,-1-1,0-1,0 0,-1-2,0 0,0 0,-1-2,0 0,0-1,-1 0,7-8,13-27,-34 45,-1 0,1 0,-1-1,1 1,-1 0,1 0,-1 0,0-1,1 1,-1 0,0 0,0-1,0 1,0 0,0-1,-1 1,1 0,0 0,0-1,-1 1,1 0,-1 0,1 0,-1-1,0 1,1 0,-1 0,0 0,0 0,1 0,-1 0,0 1,0-1,0 0,0 0,0 1,-1-1,1 0,0 1,0-1,0 1,-1-1,-3 0,0-1,0 1,0 0,0 0,-1 0,1 1,0 0,0 0,-1 0,1 0,0 1,0 0,0 0,0 1,0-1,0 1,0 0,0 0,0 1,1-1,0 1,-1 0,1 1,0-1,0 1,1-1,-1 1,1 0,-1 1,-1 1,1 0,0 0,0 1,0-1,1 1,0-1,0 1,1 0,0 1,0-1,0 0,1 0,0 1,1-1,0 1,0-1,0 0,1 1,0-1,2 5,-2-7,1-1,0 0,0 1,0-1,1 0,0 0,0 0,0-1,0 1,0-1,1 1,-1-1,1 0,0-1,0 1,0-1,0 1,1-1,-1 0,1-1,4 2,98 8,-54-16</inkml:trace>
  <inkml:trace contextRef="#ctx0" brushRef="#br0" timeOffset="116318.901">4149 5361,'-8'3,"1"0,-1 0,1 0,0 1,0 0,1 1,-1 0,1 0,0 0,0 0,0 1,1 0,0 0,0 1,1-1,-1 1,2 0,-1 1,1-1,0 0,0 1,1 0,0-1,0 1,1 0,0 0,0 4,2-8,0 0,0 1,0-1,1 0,-1 0,1 0,0 0,0 0,0-1,1 1,-1-1,1 1,0-1,0 0,0 0,0 0,0 0,1-1,0 1,-1-1,1 0,3 1,91 30,30-4,-127-28,-1-1,1 0,0 0,-1 0,1 1,0-1,-1 0,1 1,0-1,-1 1,1-1,-1 0,1 1,-1-1,1 1,-1 0,1-1,-1 1,1-1,-1 1,0 0,1-1,-1 1,0 0,0-1,1 1,-1 0,0 0,0-1,0 1,0 0,0 0,0-1,0 1,0 0,0-1,0 1,-1 0,1 0,0-1,0 1,-1 0,1-1,-1 1,1 0,0-1,-1 1,1-1,-1 1,1-1,-1 1,1-1,-1 1,0-1,1 1,-1-1,0 0,1 1,-1-1,0 0,-44 23,42-22,-26 11</inkml:trace>
  <inkml:trace contextRef="#ctx0" brushRef="#br0" timeOffset="116852.371">4254 5598,'18'-15,"-1"0,-1-1,0-1,-2-1,0 0,0-1,-2 0,-1-1,0-1,-1 1,-1-2,-2 1,0-1,-1 0,2-13,0-37,-3 0,-4 0,-5-58,-6 89,2 48,-24 104,29-95,-10 65,4-1,4 1,4 74,3-123,0 0,2 0,1 0,8 24,-10-46,0 0,0 0,1 0,1 0,0-1,0 0,1 0,0 0,0-1,1 0,0 0,0 0,1-1,0 0,0-1,4 2,-5-4,0-1,0 0,0 0,0-1,1 0,-1-1,1 1,-1-1,1-1,-1 1,1-1,0-1,-1 1,1-1,-1-1,1 1,-1-1,0-1,0 1,1-1,-2 0,1-1,5-3,1-1,0-1,-1 0,0-1,0 0,-1-1,-1 0,0-1,0 0,-2 0,1-1,3-7,-10 17,0-1,1 1,-1-1,0 1,-1-1,1 0,-1 0,1 0,-1 0,0 0,-1 0,1 0,-1 0,0-1,0 1,0 0,0 0,-1 0,0 0,0 0,0 0,0 0,0 0,-1 0,0 0,0 1,0-1,0 1,-1-2,1 4,1 0,0 0,-1 1,1-1,0 0,-1 1,1-1,-1 1,1 0,-1-1,1 1,-1 0,1 0,-1 0,1 0,-1 0,1 0,-1 1,1-1,0 0,-1 1,1-1,-1 1,1 0,0-1,-1 1,1 0,0 0,0 0,-1 0,1 0,0 0,0 0,0 0,0 0,1 0,-1 1,-26 51,25-48,0 1,1 0,0 1,0-1,1 0,-1 0,1 0,1 0,-1 0,1 1,0-1,1 0,-1 0,1-1,0 1,1 0,-1-1,1 1,0-1,0 0,1 0,0 0,0 0,0 0,0-1,1 0,0 0,0 0,0-1,0 1,0-1,1 0,-1-1,1 0,0 1,0-2,0 1,1 0,31 0,-4-4</inkml:trace>
  <inkml:trace contextRef="#ctx0" brushRef="#br0" timeOffset="117098.124">4162 5230,'-14'2,"1"3,9 1,18-1,25-1,26-1,27-6,21-7,18-6,-15 0</inkml:trace>
  <inkml:trace contextRef="#ctx0" brushRef="#br0" timeOffset="118419.593">6334 5625,'9'-22,"0"1,-1-2,-1 1,-1-1,-1-1,-1 1,-1 0,-1-1,-1 0,-2 1,0-7,0 24,1 0,-1 0,0 0,0 0,-1 0,0 0,0 0,0 0,-1 1,1-1,-3-1,-1 2,12 15,5-3,0 0,1-1,0 0,0 0,0-1,0-1,1 0,9 1,6 3,-21-7,0 0,0 1,-1 0,1 0,-1 0,0 1,1 0,-1 0,0 0,-1 1,1 0,-1 0,1 1,-1-1,-1 1,1 0,-1 1,1-1,-2 1,1-1,0 1,-1 0,0 1,-1 0,6 149,-7-153,0-1,0 0,0 1,0-1,1 0,-1 0,1 0,-1 0,1 0,0 0,0 0,0 0,0-1,0 1,0-1,1 0,-1 1,0-1,1 0,-1 0,1 0,-1-1,1 1,-1-1,1 1,-1-1,1 0,0 0,-1 0,1 0,0-1,-1 1,3-1,85-29,-65 18,-1 0,0-2,0-1,-2 0,0-2,-1-1,-1 0,12-14,-2-21,-29 52,0-1,-1 1,0-1,1 1,-1 0,0-1,0 1,1 0,-1-1,0 1,0-1,-1 1,1-1,0 1,0 0,-1-1,1 1,-1 0,1-1,-1 1,0 0,1 0,-1-1,0 1,0 0,0 0,0 0,0 0,0 0,0 0,0 0,0 1,0-1,-1 0,1 0,0 1,0-1,-1 1,1-1,-1 1,-2-1,0 1,0-1,0 1,-1 0,1 0,0 1,0-1,-1 1,1 0,0 0,0 0,0 1,0-1,0 1,1 0,-1 0,0 0,1 1,0-1,-1 1,1 0,0 0,0 0,1 0,-1 1,1-1,-1 1,1-1,0 1,0 0,1 0,-1 0,1 0,0 0,0 0,0 0,1 0,-1 1,1-1,0 0,0 0,1 1,-1-1,1 0,0 0,0 0,0 0,1 0,-1 0,1 0,0 0,0-1,0 1,1-1,1 3,6 4,-1-1,2 0,-1-1,1 0,1-1,-1 0,1-1,0 0,1-1,-1 0,1-1,0 0,0-1,0-1,8 1,41 7</inkml:trace>
  <inkml:trace contextRef="#ctx0" brushRef="#br0" timeOffset="119213.675">7479 5467,'21'-40,"-2"-1,-1-1,-2 0,-2-1,-2-1,-2 0,-2-1,-1 0,-1-42,-6 84,1-2,0 1,-1-1,0 0,0 1,0-1,0 0,-1 1,0-1,0 1,0-1,0 1,-1-1,1 1,-1 0,-1 0,1 0,0 0,-2-1,2 5,0 0,0-1,0 1,0 1,0-1,0 0,0 0,0 1,0-1,0 1,0-1,0 1,0 0,0 0,0 0,1 0,-1 0,0 1,1-1,-1 0,1 1,-1-1,1 1,-1-1,1 1,0 0,0 0,0-1,0 1,0 0,0 2,-10 17,0 1,2 0,0 1,2 0,1 0,0 1,2-1,0 1,2 0,1 0,1 1,1-1,2 13,-2-17,2-1,0 1,1-1,1 1,0-1,2 0,0-1,1 0,1 0,1 0,0-1,1-1,1 0,0 0,2-2,0 1,0-2,1 1,1-2,2 1,-14-10,0-1,0 1,0-1,1 0,-1 0,1 0,-1-1,1 0,0 1,0-2,-1 1,1-1,0 1,0-1,0-1,0 1,-1-1,1 1,0-1,0-1,-1 1,1-1,-1 0,1 0,-1 0,0 0,0-1,0 0,0 0,0 0,0 0,-1-1,5-6,-1-1,-1 0,0-1,-1 1,0-1,-1 0,0 0,-1-1,2-11,8-24,-13 48,0 0,0 0,0 0,0 1,0-1,0 0,0 0,0 0,1 0,-1 0,0 0,0 0,0 0,0 0,0 0,1 0,-1 0,0 0,0 0,0 0,0 0,0 0,1 0,-1 0,0 0,0 0,0 0,0 0,0 0,1 0,-1 0,0 0,0 0,0 0,0 0,0 0,0 0,1 0,0 18,-1-4,12 84,-11-95,0 0,0 0,1-1,-1 1,1 0,-1-1,1 1,0-1,0 1,0-1,0 0,1 0,-1 0,1 0,-1 0,1-1,-1 1,1-1,0 1,0-1,0 0,0 0,0-1,0 1,0-1,0 1,0-1,0 0,0 0,3 0,3-2,1-1,-1 1,1-2,-1 1,0-1,0-1,0 0,-1 0,0 0,0-1,0 0,-1-1,0 0,0 0,0 0,-1-1,0 0,-1 0,0-1,0 0,-1 0,0 0,0 0,-1 0,0-1,-1 1,0-1,0-6,-3 2,-4 33,4-13,0-1,1 1,-1-1,1 1,0-1,1 0,-1 1,1-1,0 1,0-1,1 0,0 0,0 0,0 0,0 0,1 0,0 0,0-1,0 1,0-1,1 0,0 0,0 0,0-1,0 1,0-1,1 0,3 2,16 3,0 0,1-2,0 0,0-2,0-1,0-1,1-1,-1-1,19-3,42-1,-10-3</inkml:trace>
  <inkml:trace contextRef="#ctx0" brushRef="#br0" timeOffset="119896.318">8952 5440,'-13'-8,"0"1,0 1,-1 0,0 1,0 0,-1 1,-1 0,13 4,0-1,-1 1,1-1,0 1,0 0,-1 1,1-1,0 0,-1 1,1 0,0 0,0 0,0 0,0 0,0 0,0 1,0 0,0-1,1 1,-1 0,1 1,-1-1,1 0,0 1,0-1,0 1,0-1,0 1,0 0,1 0,0 0,-1 0,1 0,0 2,-1-1,0 0,1 0,0 0,-1 0,1 0,1 0,-1 0,1 0,-1 0,1 0,1 1,-1-1,0 0,1 0,0 0,0 0,0 0,1 0,-1 0,1-1,0 1,0 0,0-1,0 1,1-1,-1 0,1 0,0 0,0 0,0 0,0-1,1 1,-1-1,1 0,-1 0,5 1,-2-1,1 0,-1-1,1-1,-1 1,1-1,0 0,-1 0,1-1,-1 0,1 0,-1 0,1-1,-1 0,0 0,0-1,0 0,0 0,0 0,-1-1,1 1,-1-1,0-1,1 0,3-4,1-1,-1 0,-1 0,0-1,0 0,-1-1,-1 1,0-2,0 1,3-11,-6 81,-2-55,0 1,1 0,-1 0,0-1,1 1,0-1,0 0,0 1,0-1,1 0,-1 0,1 0,0 0,0-1,0 1,0-1,0 0,0 0,1 0,-1 0,1 0,-1-1,1 0,0 1,-1-1,5 0,4 1,0 0,0-1,1 0,-1-1,1 0,-1-1,0-1,1 0,0 0,-1-1,1-1,-1 0,0-1,0 0,-1-1,1 0,-1-1,-1 0,1 0,-1-2,0 1,-1-1,0 0,0-1,-1 0,-1-1,0 1,0-1,-1-1,0 1,-1-1,0 0,0-3,6-20,-3 0,0 0,-2-1,-2 0,-1 0,-2 0,-2 0,-1 0,-2-3,3 25,1 8,0 0,-1 1,0-1,0 0,0 0,0 0,-1 1,0-1,0 1,-1-1,1 1,-1 0,-1-1,3 5,0 1,1 0,-1-1,0 1,0 0,1 0,-1 0,0-1,0 1,1 0,-1 0,0 0,0 0,1 0,-1 0,0 1,0-1,1 0,-1 0,0 0,0 1,1-1,-1 0,0 1,1-1,-1 1,1-1,-1 1,0-1,1 1,-1-1,1 1,-1-1,1 1,0 0,-1-1,1 1,-1 0,1-1,0 1,0 0,-11 19,1-1,0 1,2 1,1 0,0 0,-3 21,5-19,-8 20,3 1,1 0,3 1,1 0,3 0,2 40,1-75,0 0,0 0,1 0,0-1,1 1,0-1,1 1,0-1,0 0,1 0,0-1,1 1,-1-1,2-1,-1 1,1-1,0 0,1 0,-1-1,1 0,1 0,-1-1,1 0,0-1,0 0,0 0,1-1,4 1,-9-2,0-1,0 1,0-1,0 0,0-1,0 1,0-1,1 0,-1-1,0 1,0-1,0 0,0 0,0 0,0-1,0 0,0 0,0 0,-1-1,1 1,-1-1,0 0,4-4,6-12</inkml:trace>
  <inkml:trace contextRef="#ctx0" brushRef="#br0" timeOffset="120133.886">9255 5217,'-18'-4,"-10"-5,-3 1,6 0,12 3,17 3,19 3,22 1,23 0,22 0,18-1,18-2,-13-2</inkml:trace>
  <inkml:trace contextRef="#ctx0" brushRef="#br0" timeOffset="136815.427">3859 6467,'0'15,"0"15,0 9,-2 6,-1 5,1 0,-1-1,2-5,0-5,0-7,1-9</inkml:trace>
  <inkml:trace contextRef="#ctx0" brushRef="#br0" timeOffset="137251.626">3675 6546,'-36'-11,"76"6,331-62,-80 10,-277 55,-10 1,0 0,0 0,-1 0,1 1,0-1,0 1,0 0,0 0,0 1,0-1,0 1,0 0,0 0,0 0,0 1,-3-1,0 1,0 0,0 0,-1 0,1 0,0 0,-1 0,0 0,1 0,-1 0,0 1,0-1,0 0,0 0,0 0,-1 0,1 0,-1 0,1 0,-1 0,0 0,0 2,-2 7,-5 194,2-41,24-119,-4-33</inkml:trace>
  <inkml:trace contextRef="#ctx0" brushRef="#br0" timeOffset="138001.609">4675 6506,'11'114,"-11"-98,0 20,-2 1,-1-1,-2-1,-2 1,-5 16,4-31,8-21,0-1,0 1,0 0,0 0,-1 0,1-1,0 1,0 0,0 0,0-1,0 1,0 0,0 0,0 0,0-1,-1 1,1 0,0 0,0 0,0 0,0 0,-1-1,1 1,0 0,0 0,0 0,-1 0,1 0,0 0,0 0,0 0,-1-1,1 1,0 0,0 0,-1 0,1 0,0 0,0 0,0 0,-1 1,1-1,0 0,0 0,-1 0,1 0,0 0,0 0,0 0,-1 0,1 0,0 1,0-1,0 0,0 0,-1 0,1 0,0 1,0-1,0 0,0 0,0 1,-4-22,-4-186,6 174,0 19,0-1,2 0,0 0,0 0,2 1,0-1,3-12,-5 26,0-1,1 0,-1 0,1 1,-1-1,1 0,0 1,0-1,-1 0,1 1,0-1,0 1,1 0,-1-1,0 1,0 0,1 0,-1-1,1 1,-1 0,1 1,-1-1,1 0,-1 0,1 1,0-1,-1 0,1 1,0 0,0-1,0 1,-1 0,1 0,0 0,0 0,-1 1,1-1,0 0,0 1,-1-1,1 1,0-1,-1 1,1 0,0 0,-1 0,1 0,-1 0,0 0,1 0,-1 0,0 1,1-1,41 63,-40-57,1 0,0 0,0 0,1 0,-1 0,2-1,-1 0,1 0,0 0,0-1,0 0,1 0,0 0,3 1,-6-5,0 0,0 0,0 0,-1-1,1 1,0-1,0 0,0 0,0 0,0-1,0 1,0-1,0 0,0 0,0 0,-1-1,1 1,0-1,-1 0,1 0,-1 0,0-1,0 1,0-1,0 0,1-1,3-2,-1-1,0-1,0 1,-1-1,0 0,0 0,-1 0,0-1,-1 0,3-7,6-75,-12 90,0 1,0-1,0 0,0 1,0-1,0 1,0-1,0 1,0-1,1 0,-1 1,0-1,0 1,1-1,-1 1,0-1,1 1,-1 0,0-1,1 1,-1-1,1 1,-1 0,1-1,-1 1,1 0,-1-1,1 1,-1 0,1 0,-1 0,1-1,-1 1,1 0,-1 0,1 0,0 0,-1 0,1 0,-1 0,1 0,-1 0,1 0,0 0,-1 1,1-1,-1 0,1 0,-1 0,1 1,-1-1,1 0,-1 1,1-1,-1 0,0 1,1-1,-1 1,1-1,-1 1,0-1,25 31,-15-7,-2-1,0 1,-1 1,-2-1,0 1,-2 0,-1 0,0 0,-2 1,-1-1,-2 0,-2 12,0 3,2 61,6-91</inkml:trace>
  <inkml:trace contextRef="#ctx0" brushRef="#br0" timeOffset="138248.83">5241 6519,'5'18,"3"11,1 8,0 6,0 1,-3-1,-1-4,-3-7,0-6,-2-10,0-9,2-14,0-5</inkml:trace>
  <inkml:trace contextRef="#ctx0" brushRef="#br0" timeOffset="138497.618">5241 6428,'21'-10,"1"1,0 0,0 2,1 1,0 1,0 1,0 0,1 2,-1 1,1 1,13 2,-27-3,0 1,0 1,0 0,0 0,0 1,0 1,-1-1,1 1,-1 1,0 0,0 0,0 1,0 0,-1 0,0 1,0 0,0 1,-1 0,1 2,-6-6,0 0,-1 0,1 0,-1 0,0 1,0-1,0 1,0-1,-1 1,1-1,-1 1,0-1,0 1,-1-1,1 1,-1-1,1 1,-1-1,0 0,0 1,-1-1,1 0,-1 0,1 0,-1 0,0 0,0 0,-1 0,1 0,0-1,-1 0,0 1,-7 7,-1 0,0-1,-1-1,0 0,0 0,-1-1,-3 1,4-2,1-1,-1-1,0 1,-1-2,1 0,0 0,-1-1,0-1,-10 0,6-3</inkml:trace>
  <inkml:trace contextRef="#ctx0" brushRef="#br0" timeOffset="138781.892">6044 6191,'16'2,"11"8,9 10,6 14,6 12,3 12,-3 9,-6 6,-12 8,-19 4,-27 7,-33 5,-9-14</inkml:trace>
  <inkml:trace contextRef="#ctx0" brushRef="#br0" timeOffset="141700.205">1662 7862,'2'0,"5"0,11 0,13 0,15-2,13-1,9 0,8 0,1 2,-5-3,-9 1,-10 0,-12-2,-13-1,-11-1</inkml:trace>
  <inkml:trace contextRef="#ctx0" brushRef="#br0" timeOffset="142030.244">2070 7559,'34'-7,"-16"10,-1 1,0 1,0 0,0 1,-1 1,0 1,0 0,-1 1,0 1,0 1,-1 0,-1 0,0 1,8 11,-16-19,0 1,0 0,-1 0,0 0,0 1,0 0,-1-1,0 1,0 0,0 1,-1-1,0 1,0-1,0 1,-1-1,0 1,0 0,-1 0,0-1,0 1,-1 0,0 0,0-1,0 1,-1-1,0 1,0-1,-1 0,0 1,0-1,0 0,-1 0,-120 110,113-105</inkml:trace>
  <inkml:trace contextRef="#ctx0" brushRef="#br0" timeOffset="143881.729">3372 7691,'-14'-3,"-1"0,0 1,1 0,-1 2,0-1,1 2,-1 0,0 1,1 0,-1 1,1 1,0 0,0 1,0 0,1 1,-3 2,14-6,-1 0,0 0,1 0,-1 1,1-1,0 1,0 0,0-1,0 1,0 0,1 0,-1 0,1 0,0 1,0-1,0 0,0 0,0 1,1-1,0 1,-1-1,1 0,1 1,-1-1,0 1,1-1,0 0,0 1,0-1,0 0,0 0,1 1,0 1,1 1,0-1,1 0,-1-1,1 1,0-1,0 1,0-1,1 0,-1 0,1-1,0 0,0 0,0 0,1 0,-1-1,0 0,3 1,-3-2,0 0,0 0,0 0,0-1,0 0,0 0,1 0,-1-1,0 0,0 0,0 0,0 0,0-1,0 0,0 0,-1 0,1 0,-1-1,1 0,-1 0,0 0,0-1,0 1,0-2,5-4,-1-1,0-1,0 1,-1-1,-1 0,0-1,0 0,-1 0,0-1,-6 12,1 1,0-1,0 1,0 0,0-1,0 1,0-1,0 1,0 0,0-1,0 1,0-1,1 1,-1 0,0-1,0 1,0-1,0 1,1 0,-1-1,0 1,0 0,1-1,-1 1,0 0,1 0,-1-1,0 1,1 0,-1 0,0-1,1 1,-1 0,0 0,1 0,-1 0,1 0,-1 0,0 0,1-1,-1 1,1 0,-1 0,0 0,1 1,-1-1,1 0,-1 0,0 0,1 0,-1 0,1 0,-1 1,0-1,1 0,-1 0,0 0,1 1,-1-1,0 0,1 1,-1-1,0 0,14 28,12 42,-4 0,-3 2,-2 0,-4 1,-4 0,-1 23,-6-74,-2-1,-1 1,0 0,-2-1,0 1,-2-1,0 1,4-17,-1 0,0 1,0-1,0 0,0 0,-1-1,0 1,0 0,0-1,-1 0,1 1,-1-2,0 1,0 0,-1-1,1 1,-1-1,1-1,-1 1,0-1,0 1,0-1,0-1,-1 1,1-1,0 0,-1 0,1 0,-5-1,1 0,0-1,0 0,0-1,0 0,0 0,1-1,-1 0,1-1,0 0,0 0,0 0,1-1,-1 0,1-1,1 0,-1 0,-5-7,-1-1,0-2,1 0,1 0,1-1,0 0,1-1,-4-12,9 22,0-1,0 1,1-1,0 0,0 0,1 0,0-1,1 1,0 0,0-1,1 1,1 0,-1-1,2 1,-1 0,1-1,0 1,1 0,0 0,3-5,7 0,0 1,0 1,1 0,1 1,0 0,0 1,1 1,0 1,1 0,1 0,9-5,33-17,-14 9,0-2,-2-1,-1-3,-1-2,-1-1,3-6,-42 34,1 0,0 0,-1 1,0-1,1-1,-1 1,0 0,0-1,0 1,-1-1,1 1,0-1,-1 0,0 0,0 0,0 0,0 0,0 0,0 0,-1 0,1 0,-1 0,0 0,0 0,0 0,-1 0,1 0,-1-1,1 1,-1 0,0 0,0 1,-1-1,1 0,-1 0,-2-1,-1 0,0 1,0 0,0 0,0 0,0 1,-1 0,1 0,-1 0,0 1,1-1,-1 2,0-1,0 0,1 1,-1 0,0 1,0-1,0 1,0 0,1 0,-1 1,1 0,-5 1,8-1,-1 0,0 1,0-1,1 0,-1 1,1 0,0-1,0 1,0 0,0 0,0 0,1 0,-1 1,1-1,0 0,0 1,0-1,0 0,1 1,-1-1,1 1,0-1,0 1,0-1,1 1,-1-1,1 4,1 3,1-1,0 1,0 0,0-1,1 0,1 0,-1 0,2 0,1 1,1 1,0 0,1-1,0 0,1-1,0 0,0-1,1 0,0 0,0-1,1 0,0-1,0-1,0 0,1 0,0-2,0 1,4-1,-14-2,1-1,-1 0,0 0,1 0,-1 0,1 0,-1-1,0 1,0-1,1 0,-1 0,0 0,0-1,0 1,0-1,0 0,0 0,0 0,-1 0,1 0,0-1,12-15</inkml:trace>
  <inkml:trace contextRef="#ctx0" brushRef="#br0" timeOffset="161636.922">3925 7639,'16'29,"-1"1,-1 1,-2 0,-1 1,-1 1,-2-1,1 17,-8-59,-1 0,2 0,0 0,0 0,1 0,0 0,0 0,1 1,0-1,1 1,0 0,1 1,0-1,0 1,1 0,0 1,0 0,0 0,1 0,0 1,1 0,0 0,-1 1,2 0,-1 1,0 0,1 1,0 0,0 0,0 1,10-1,-17 3,0 0,0 0,0 0,-1 0,1 1,0 0,0-1,0 1,0 0,-1 0,1 1,0-1,-1 1,1-1,-1 1,0 0,0 0,1 0,-1 0,0 0,0 0,-1 0,1 1,0-1,-1 1,0-1,1 3,18 82,-13-44,-6-40,0-1,0 1,0-1,0 0,0 1,0-1,1 0,-1 0,1 0,0 0,0 0,-1 0,1 0,1-1,-1 1,0-1,0 0,0 1,1-1,-1 0,1 0,-1 0,1-1,-1 1,1 0,-1-1,1 0,-1 0,1 0,0 0,-1 0,1 0,-1-1,1 1,0-1,-1 1,1-1,-1 0,2-1,14-3,-2 0,1 0,-1-2,0 0,0-1,0 0,-1-2,-1 1,0-2,0 0,-1-1,0 0,5-8,-16 18,1 0,-1 0,0-1,0 1,-1 0,1-1,0 0,-1 1,1-1,-1 0,0 0,0 0,0 0,-1 0,1 0,-1 0,1 0,-1 0,0 0,0 0,0 0,-1 0,1 0,-1 0,0 0,1 0,-1 0,-1 0,1 1,0-1,-1 0,1 1,-1-1,0 1,0-1,0 1,0 0,0 0,0 0,-1 0,1 0,-3-1,4 3,0-1,-1 1,1 0,0-1,0 1,-1 0,1 0,0 0,0 0,-1 0,1 0,0 1,0-1,-1 0,1 1,0-1,0 1,0-1,-1 1,1-1,0 1,0 0,0 0,0-1,0 1,0 0,0 0,1 0,-1 0,0 0,0 0,1 0,-1 1,1-1,-1 0,1 1,-15 46,14-42,-1 1,1 0,0 0,1 0,0 0,0 0,0 0,1 0,0 0,0 0,1 0,0-1,0 1,1 0,-1-1,1 0,1 1,-1-1,1-1,0 1,1 0,-1-1,1 0,0 0,0-1,1 1,-1-1,1 0,0 0,0-1,1 0,0 1,1-1,0-1,0 1,0-1,0 0,0-1,0 0,0 0,1-1,-1 0,0-1,0 1,0-1,1-1,-1 0,-1 0,1-1,0 1,0-2,-1 1,0-1,0 0,0-1,0 1,0-2,-1 1,0-1,0 1,-1-2,0 1,0 0,0-1,-1 0,1 0,-2-1,3-5,-2-7,-1 1,0-1,-2 0,0-1,-1 1,-1 0,-4-18,5 34,0 3,1 0,-1-1,1 1,-1 0,1 0,-1 0,1-1,0 1,-1 0,1 0,0 0,0 0,0 0,0 0,0 1,0-1,0 0,0 0,0 1,1-1,-1 1,0-1,0 1,1-1,-1 1,0 0,0 0,1-1,-1 1,0 0,1 0,-1 0,0 0,1 1,-1-1,0 0,1 1,-1-1,1 1,4-1,2 0,3-2,0 2,1-1,-1 1,0 1,0 0,0 1,0 0,0 0,0 1,0 1,-1-1,0 2,0 0,0 0,0 1,-1 0,1 0,-7 0,1 0,-1 0,-1 0,1 0,-1 1,0-1,0 1,-1-1,0 1,0 0,-1-1,1 1,-2 0,1-1,-1 1,0 0,0-1,0 1,-3 3,-2 53,7-59,-1-1,1 1,-1-1,1 1,1-1,-1 0,0 1,1-1,-1 0,1 0,0 0,0 0,0 0,1-1,-1 1,1 0,-1-1,1 0,0 0,0 0,0 0,0 0,0 0,0-1,0 0,1 1,-1-1,97 14,-88-15,1-1,-1-1,1 0,-1 0,0-1,0 0,0-2,-1 1,2-2,-9 5,0-1,-1-1,1 1,0-1,-1 1,1-1,-1 0,0 0,0 0,0-1,-1 1,1-1,-1 0,1 0,-1 1,-1-1,1-1,0 1,-1 0,0 0,0 0,0-1,-1 1,1-1,-1 1,0-4,0 1,-1 1,0-1,0 1,0-1,-1 1,0 0,0 0,-1 0,1 0,-1 0,-1 0,1 0,-1 1,0 0,0 0,0 0,-1 0,0 1,-1-1,4 4,0 0,0 0,0 0,0 1,-1-1,1 1,0-1,0 1,-1 0,1 0,0 0,-1 0,1 0,0 0,0 1,-1-1,1 1,0 0,0 0,0-1,-1 1,1 1,0-1,1 0,-1 0,0 1,0-1,0 1,1 0,-1-1,1 1,-1 1,-2 1,1 0,-1 1,1-1,1 1,-1 0,0 0,1 0,0 0,1 0,-1 0,1 1,0-1,0 3,1-4,0 0,0 0,1 0,0-1,0 1,0 0,0-1,0 1,1 0,0-1,0 0,0 1,0-1,0 0,1 0,-1 0,1-1,0 1,0 0,0-1,0 0,0 0,0 0,1 0,-1 0,1-1,0 1,104 25,-68-25,0-1,0-3,-1-1,1-1,-1-3,37-10,-61 14,-1-1,0 0,-1-1,1 0,-1-1,0-1,0 0,-1 0,0-2,1 0,-12 7,1 1,-1 0,0-1,0 1,0-1,1 1,-2-1,1 1,0-1,0 0,0 1,-1-1,1 0,-1 0,0 0,1 1,-1-1,0 0,0 0,0 0,0 0,0 0,-1 1,1-1,0 0,-1 0,0 0,1 1,-1-1,0 0,0 1,0-1,0 1,0-1,0 1,0-1,0 1,-1 0,1-1,-1 1,1 0,-2-1,-2-2,-1 0,0 0,0 0,0 1,0 0,0 0,-1 1,1-1,-1 1,0 1,-2-1,4 2,-1 0,0 1,1 0,-1 0,0 0,1 1,-1 0,1 0,0 0,0 0,0 1,0 0,0 0,0 1,1-1,-1 1,1 0,0 0,1 0,-1 1,1-1,-1 1,1 0,1 0,-1 0,1 0,0 1,0-1,0 1,1-1,-1 1,2-1,-1 1,0 2,1-6,1 0,-1 0,0 0,0 0,1 0,-1 0,1 0,0 0,-1 0,1 0,0-1,0 1,0 0,1 0,-1-1,0 1,0-1,1 1,-1-1,1 0,0 1,-1-1,1 0,0 0,0 0,-1 0,1-1,0 1,0 0,0-1,0 1,0-1,67 1,-56-4,0-1,-1-1,1 0,-1 0,0-1,0-1,-1 0,1-1,4-5,-16 14,-1-1,1 1,0-1,0 1,-1 0,1-1,0 1,0-1,0 1,0 0,0-1,0 1,0 0,0-1,0 1,0-1,0 1,0 0,0-1,0 1,0 0,1-1,-1 1,0-1,0 1,1-1,-1 1,1-1,-1 1,0-1,1 1,-1-1,1 1,-1-1,1 0,-1 1,1-1,-1 0,1 1,-1-1,1 0,0 0,-1 1,1-1,0 0,-1 0,1 0,-1 0,1 0,0 0,-1 0,1 0,0 0,-1 0,1 0,-1-1,1 1,0 0,-1 0,1-1,-1 1,1 0,-1 0,1-1,-1 1,1-1,0 0,-1 2,-1 8,1 0,1 1,-1-1,1 0,1 0,0 1,0-1,1-1,0 1,1 0,0-1,0 1,1-1,-1 0,2-1,-1 1,1-1,1 0,-1 0,1-1,0 0,1 0,1 0,-8-5,0-1,1 1,-1-1,1 1,-1-1,1 1,-1-1,1 0,0 0,-1 0,1 0,-1 0,1 0,-1-1,1 1,0 0,-1-1,0 1,1-1,-1 0,1 1,-1-1,0 0,1 0,-1 0,0 0,0 0,1 0,-1 0,0 0,0 0,0-1,-1 1,1 0,0-1,0 1,-1-1,1 1,-1 0,1-1,14-70,-13 59,0-7,1-1,2 1,0 0,1 0,1 1,6-13,-9 24,0 1,1 0,-1 0,1 0,1 1,-1 0,1 0,0 0,0 0,1 1,0 0,0 1,0 0,0 0,1 0,0 1,7-2,-11 3,0 0,1 1,0-1,-1 1,1 1,0-1,0 1,-1-1,1 1,0 1,0-1,-1 1,1-1,0 1,-1 1,1-1,0 1,-1 0,0 0,1 0,-1 0,0 1,0 0,-1-1,1 2,0-1,-1 0,0 1,0-1,0 1,0 0,0 0,-1 0,0 0,0 1,4 16,0 0,-2 0,-1 0,0 1,-2 0,0-1,-2 1,0-1,-1 1,-4 12,-12 76,10-75,2-1,1 1,2 0,2 1,1-1,2 15,-1-40,1-1,0 1,0-1,0 0,1 0,1 0,0 0,0-1,1 1,0-1,0 0,0 0,1-1,1 0,-1 0,1 0,0-1,1 0,0 0,0-1,0 0,0 0,1-1,5 2,-12-5,0 0,0-1,1 1,-1-1,0 0,1 0,-1 0,1 0,-1 0,0 0,1-1,-1 1,0-1,0 0,1 1,-1-1,0 0,0 0,0 0,0-1,0 1,0 0,0-1,0 0,-1 1,1-1,0 0,-1 0,0 0,1 0,-1 0,0 0,0 0,0 0,0 0,0-2,15-86,-16 66,-2 0,-1 0,-1 0,-1 0,-1 1,-1-1,-1 2,-1-1,-1 1,-1 0,0 1,-2 1,-1 0,0 0,-2 1,0 1,-1 1,0 0,-15-9,-44-22,89 42,311-30,-312 35,-10 0,0-1,1 2,-1-1,1 0,-1 0,1 1,-1-1,1 1,-1 0,1 0,-1 0,1 0,-1 0,1 0,-1 1,1 0,-1-1,0 1,1 0,-1 0,0 0,1 0,-1 0,0 1,0-1,0 1,0-1,0 1,0 0,-1 0,1 0,-1 0,1 0,-1 0,0 0,1 0,-1 1,0-1,-2 49,4 28,-3-76,1-1,0 1,1-1,-1 1,0-1,1 1,-1-1,1 0,0 0,0 0,0 0,0 0,0 0,0-1,0 1,1-1,-1 1,0-1,1 0,-1 0,1 0,0 0,-1-1,1 1,0-1,-1 1,3-1,1 1,-1 0,1-1,-1 0,1 0,-1-1,1 1,-1-1,1 0,-1 0,0-1,1 0,-1 0,0 0,0 0,0-1,0 0,-1 0,1 0,-1-1,0 0,0 1,0-1,0-1,-1 1,0 0,0-1,0 0,0 0,-1 0,1 0,-1 0,0 0,-1 0,0-1,0 1,0-1,0 1,-1-1,0 1,0-1,0 0,-1 1,0-1,0 1,0 0,-1-1,0 0,-3-3,-1 1,0 0,0 0,-1 0,0 1,0 0,-1 0,0 1,0 0,0 0,-1 1,0 0,0 1,0 0,-1 0,1 1,-1 0,0 1,0 0,0 0,0 1,0 1,0 0,0 0,-4 1,9 0,0 1,0 0,0 0,0 1,1-1,-1 1,1 0,0 0,0 1,0-1,0 1,0 0,1 0,0 0,-1 0,2 1,-1-1,0 1,1 0,0 0,0 0,1 0,-1 0,1 0,0 0,0 1,1-1,0 0,0 0,0 1,0-1,1 0,0 0,0 1,0-1,1 0,-1 0,1 0,1-1,-1 1,1 0,-1-1,1 1,1-1,-1 0,1 1,3 0,1 0,0 0,0 0,0-1,1 0,-1 0,1-1,0 0,0-1,0 0,0 0,0-1,0 0,0-1,8 0,21-2</inkml:trace>
  <inkml:trace contextRef="#ctx0" brushRef="#br0" timeOffset="161935.349">7162 7639,'-5'-18,"-1"1,-1 0,-1 0,0 1,-1 0,-1 1,0 0,-1 0,-8-7,18 20,0 1,1 0,-1-1,0 1,0 0,1-1,-1 1,0 0,0 0,0 0,-1 0,1 0,0 0,0 0,0 0,-1 1,1-1,0 0,-1 1,1-1,-1 1,1 0,-1-1,1 1,-1 0,1 0,-1 0,1 0,-1 0,1 0,-1 0,1 0,-1 1,1-1,0 1,-1-1,1 1,-1-1,1 1,0 0,-1 0,1 0,0 0,0-1,0 2,0-1,0 0,0 0,0 0,0 0,0 1,0-1,-3 14,0 0,1 0,0 0,1 0,1 0,0 0,2 1,-1-1,2 0,0 0,3 10,-4-9,2 0,0 0,1-1,1 1,0-1,1 0,0 0,2 0,-1-1,2 0,0-1,0 0,2 0,-1-1,2-1,-1 1,1-2,1 0,0 0,1-1,0-1,0 0,0-1,1-1,15 5,-4-7,-1-2,1 0,0-2,-1-1,1-1,0-1,-1-1,13-5,10-3</inkml:trace>
  <inkml:trace contextRef="#ctx0" brushRef="#br0" timeOffset="168196.873">8795 7586,'8'-55,"-134"368,90-230,60-111,-9 21,0 2,1 0,-1 1,1 1,0 0,13-1,-1 0,114-12,-140 16,0 0,-1 0,1 0,-1 0,1 0,-1 0,1 0,-1-1,1 1,-1-1,1 1,-1-1,0 1,1-1,-1 0,0 1,1-1,-1 0,0 0,0 0,0 0,0 0,0 0,0-1,1 0,-2-6</inkml:trace>
  <inkml:trace contextRef="#ctx0" brushRef="#br0" timeOffset="168453.24">8979 7677,'0'5,"0"8,-2 11,-1 7,0 9,1 5,0 3,1 1,1-1,-1-3,4-6,2-7,3-8,0-10</inkml:trace>
  <inkml:trace contextRef="#ctx0" brushRef="#br0" timeOffset="171849.009">9532 7888,'0'-14,"0"1,1-1,0 0,1 0,1 1,0-1,1 1,0 0,1 0,1 0,0 1,1 0,0 0,1 0,0 1,0 0,1 1,1 0,1-1,-9 10,0-1,-1 1,1 0,0 0,0-1,0 1,0 1,0-1,1 0,-1 0,0 1,0-1,0 1,1 0,-1 0,0 0,0 0,1 0,-1 0,0 1,0-1,1 1,-1-1,0 1,0 0,0 0,0 0,0 0,0 0,0 0,0 1,-1-1,1 1,0-1,-1 1,1-1,-1 1,0 0,1 0,-1 0,0 0,0 0,12 16,0 1,-1 0,-2 0,1 1,-2 0,-1 1,-1 0,0 3,-6-23,-1 0,0 1,1-1,-1 0,0 1,0-1,0 0,0 1,0-1,0 0,0 1,0-1,-1 0,1 1,-1-1,1 0,-1 0,1 1,-1-1,1 0,-1 0,0 0,0 0,0 0,0 0,0 0,0 0,0 0,0 0,0 0,0-1,0 1,0-1,0 1,-1 0,1-1,0 0,-1 1,1-1,0 0,-1 0,1 0,0 1,-1-1,1-1,0 1,-1 0,1 0,0 0,-1-1,1 1,0-1,0 1,-1-1,1 1,0-1,0 0,0 0,0 1,-1-2,-51-43,52 44,1 1,-1-1,1 0,0 0,0 0,-1 0,1 0,0 0,0 0,0 0,0 0,0 0,0 0,1 0,-1 0,0 0,0 0,1 0,-1 0,0 1,1-1,-1 0,1 0,-1 0,1 0,0 1,-1-1,1 0,0 1,-1-1,1 0,0 1,0-1,0 1,-1-1,1 1,0-1,0 1,0 0,0 0,0-1,0 1,0 0,0 0,0 0,0 0,0 0,0 0,0 0,0 0,0 0,0 1,-1-1,1 0,0 1,0-1,0 0,0 1,2-1,55-7,-2-3,1-2,-1-2,26-12,-76 24,-2 1,0 0,0-1,0 1,0-1,0 0,-1 0,1 0,-1-1,1 1,-1-1,0 0,0 0,0 0,0 0,-3 1,-1 1,1-1,0 1,-1-1,1 1,-1-1,0 1,0-1,1 1,-1 0,0-1,0 1,0 0,-1 0,1 0,0 0,0 0,0 0,-1 0,1 0,-1 0,1 0,0 1,-1-1,0 1,1-1,-1 1,1 0,-1-1,1 1,-1 0,-1 0,0-2,-1 1,1-1,-1 1,0 0,0 0,0 0,0 0,0 1,0 0,0 0,0 0,0 0,1 0,-1 1,0 0,0 0,0 0,0 0,0 0,1 1,-1 0,1 0,-1 0,1 0,0 0,0 1,0-1,0 1,0 0,0 0,1 0,0 0,-1 1,1-1,0 0,1 1,-1 0,0 0,2 0,0 1,0 0,0 0,0 0,1-1,0 1,0 0,0 0,0-1,1 1,0-1,0 1,0-1,0 0,1 0,-1 0,1 0,0 0,1-1,-1 1,0-1,1 0,0 0,0 0,0 0,0-1,0 1,2-1,7 5,1-1,-1-1,1 0,0-1,0 0,1-1,-1-1,13 1,41-8,-42-1</inkml:trace>
  <inkml:trace contextRef="#ctx0" brushRef="#br0" timeOffset="172436.022">10374 7626,'-3'17,"1"-7,-1 0,1 0,1 0,0 0,0 0,1 1,1-1,-1 0,2 0,-1 0,1 0,1 0,0 0,0-1,1 1,0-1,1 0,0 0,0 0,-1-6,-1 0,0 0,1-1,-1 0,1 1,0-1,0-1,0 1,0 0,0-1,0 0,0 0,1 0,-1 0,0-1,0 0,1 0,-1 0,0 0,1-1,-1 0,0 1,0-1,0-1,0 1,0-1,0 0,0 0,0 0,0 0,3-2,-1-1,1 0,-1 0,0 0,0 0,0-1,-1 0,0-1,0 1,-1-1,0 0,0 0,0 0,-1 0,2-7,-3 7,0 0,0-1,-1 1,1-1,-2 1,1-1,-1 1,-1-1,1 1,-1-1,-2-6,3 14,0 0,0 0,0 0,0 1,0-1,0 0,0 0,-1 0,1 1,0-1,0 0,0 0,0 0,-1 0,1 0,0 0,0 1,0-1,0 0,-1 0,1 0,0 0,0 0,-1 0,1 0,0 0,0 0,0 0,-1 0,1 0,0 0,0 0,0 0,-1 0,1 0,0 0,0 0,0 0,-1 0,1-1,0 1,0 0,0 0,0 0,-1 0,1 0,0 0,0-1,0 1,0 0,0 0,-1 0,1-1,-3 23,3-13,1 0,0 0,0-1,1 1,0 0,1-1,-1 1,2-1,-1 0,1 0,0 0,1 0,0-1,1 1,-4-5,0 1,1-1,0 0,0-1,0 1,0 0,0-1,0 0,1 1,-1-1,1-1,0 1,-1 0,1-1,0 0,0 0,0 0,0 0,0-1,0 1,0-1,0 0,0-1,0 1,0 0,0-1,0 0,0 0,0 0,-1-1,1 1,0-1,8-6,-1 0,-1-1,1 0,-1 0,-1-1,0-1,0 1,-1-1,-1-1,0 0,0 0,-1 0,0-1,-1 1,0-5,2 7,-9 29,2-16,-2 4,0 0,0 1,1-1,0 1,1 0,-1-1,1 1,1 0,0-1,0 1,0 0,1-1,0 1,0-1,1 0,0 0,0 0,1 0,0-1,0 1,0-1,1 0,0 0,0 0,1-1,3 3,18 4,-2-5</inkml:trace>
  <inkml:trace contextRef="#ctx0" brushRef="#br0" timeOffset="173830.387">11163 7612,'-3'15,"1"0,0 0,1 0,0 0,1 0,1 0,0 0,1 0,1 0,0 0,1 0,1-1,4 11,-8-24,0 1,0-1,0 1,0-1,1 1,-1-1,0 0,1 1,-1-1,1 0,-1 0,1 0,-1 0,1 0,0-1,-1 1,1 0,0-1,0 1,-1-1,1 0,0 1,0-1,0 0,0 0,-1 0,1-1,0 1,0 0,0-1,0 1,-1-1,1 1,0-1,-1 0,1 0,0 0,-1 0,1 0,-1 0,1-1,56-54,-46 42,-1-2,0 1,-2-1,0-1,0 0,-2 0,2-7,-11 30,0 0,0 0,0 0,1 1,0-1,0 0,0 1,1-1,0 0,0 1,1-1,0 0,0 1,0-1,1 0,0 0,0 0,1 0,-1 0,1 0,0-1,1 1,0-1,-1 0,2 0,0 0,7 2,1-1,0-1,1 0,-1-1,1 0,0-1,0 0,0-2,0 1,0-2,0 0,0 0,13-3,3 1,-1-1,1-2,-1 0,1-3,-2 0,1-1,-1-2,-1-1,10-7,15-24,-51 42,-1 0,1 0,0-1,0 1,0-1,-1 1,1 0,0-1,-1 1,1-1,-1 1,0-1,0 1,1-1,-1 1,0-1,0 0,-1 1,1-1,0 1,0-1,-1 1,1-1,-1 1,1-1,-1 1,0-1,1 1,-1 0,0 0,0-1,0 1,0 0,0 0,0 0,0 0,-1 0,1 0,0 0,-1 0,-7-4,0 0,0 1,-1 1,0-1,0 1,1 1,-2 0,1 0,0 1,0 0,0 1,-1 0,1 1,0 0,0 1,-10 2,16-3,1-1,-1 1,0 0,1 1,-1-1,1 1,-1-1,1 1,0 0,0 0,0 1,0-1,0 1,0-1,1 1,-1 0,1 0,0 0,-1 0,2 1,-1-1,0 0,1 1,-1-1,1 1,0 0,0-1,1 1,-1 0,1 0,-1-1,1 1,1 0,-1 0,0 0,1-1,0 1,0 0,0-1,0 1,0-1,1 1,1 2,4-1,-1-1,1 0,0-1,0 1,1-2,-1 1,0-1,1 0,0 0,-1-1,1 0,0 0,0-1,0 0,0 0,-1-1,1 0,0 0,-1-1,1 0,0-1,-1 1,0-1,0-1,0 1,0-1,1-2,1 1,0-1,-1 0,0 0,0 0,0-1,-1-1,0 1,-1-1,0 0,2-4,-5 35,-4-18,1 0,0 1,0-1,1 0,0 0,0 1,0-1,0 0,1 0,0 0,0 0,0-1,0 1,1-1,0 1,0-1,0 0,0 0,1 0,0 0,0-1,0 1,0-1,0 0,1 0,-1-1,1 1,0-1,0 0,4 1,-2 0,0-1,0-1,1 1,-1-1,0 0,1-1,-1 0,0 0,1 0,-1-1,0 0,1-1,-1 0,0 0,0 0,0-1,0 0,-1 0,1-1,-1 1,0-2,0 1,0-1,-1 1,5-6,3-4,-1 0,0-1,-1 0,0-1,-2 0,0-1,0 0,-2-1,4-11,4-19,-3 0,-1-1,-3 0,-2-1,-2 0,-2 1,-3-24,1 70,0-3,0-1,0 0,0 0,-1 0,0 0,0 0,0 1,-1-1,0 0,-1 1,1 0,-1-1,0 1,-1 0,0 0,0 1,0-1,-3-2,3 7,0 1,1-1,-1 1,0 0,1 0,-1 0,0 0,1 1,-1 0,0-1,1 1,-1 1,1-1,0 0,-1 1,1 0,0 0,0 0,0 0,0 0,0 0,0 1,1 0,-1-1,1 1,0 0,0 0,0 0,0 1,0-1,-12 16,1 1,1 0,1 1,1 0,1 1,1 0,0 0,2 1,1 0,0 0,2 0,1 1,0-1,2 1,1-1,2 15,0-24,0 1,1-1,0 0,2 0,-1 0,2-1,-1 0,2 0,0-1,0 0,1 0,1-1,0 0,1 0,0-1,0-1,1 0,0 0,0-2,1 1,0-1,1-1,-1-1,1 0,1 0,-1-1,0-1,1-1,6 1,-16-3,1 0,0 0,-1 0,1-1,-1 1,1-2,0 1,-1 0,0-1,1 0,-1 0,0-1,0 0,0 0,-1 0,1 0,-1 0,1-1,-1 0,0 0,0 0,-1-1,0 1,3-4,-3 3,2 1,-1-1,0 1,1 0,0 0,0 1,0-1,0 1,1 0,-1 1,1-1,-1 1,1 0,0 1,0-1,0 1,5 0,-4-1,43-8,-30 7,1-1,-1-1,0-1,0-1,13-6,-32 12,1 0,-1 1,1-1,-1 0,0 0,1 0,-1 0,0 0,0-1,0 1,0 0,0 0,0-1,0 1,0-1,0 1,-1-1,1 1,-1-1,1 1,-1-1,1 1,-1-1,0 0,0 1,0-1,0 1,0-1,0 0,0 1,-1-1,1 0,-1 1,1-1,-1 1,1-1,-1 1,0-1,0 1,0 0,1-1,-2 1,1 0,0 0,0-1,0 1,0 0,-1 0,1 0,0 1,-1-1,0 0,-3-3,0 0,0 0,0 0,-1 1,1 0,-1 0,0 0,0 1,0 0,0 0,-1 0,1 1,0 0,-1 0,1 1,-1 0,1 0,0 0,-1 1,1 0,-1 0,1 1,0 0,0 0,0 0,0 1,0-1,1 2,-1-1,1 0,-1 1,1 0,-2 3,1 0,0-1,0 2,0-1,1 1,1-1,-1 1,1 1,1-1,-1 1,1-1,1 1,0 0,0 0,0 1,2-6,-1 1,1 0,0-1,0 1,1 0,-1 0,1-1,0 1,0-1,1 1,-1-1,1 1,0-1,0 0,1 0,-1 0,1 0,0 0,0-1,0 1,1-1,-1 0,1 0,-1 0,1 0,0-1,0 0,1 1,15 5,0-1,1-1,0-1,1-1,-1 0,1-2,0-1,0 0,-1-2,1 0,0-1,49-7,-10-3</inkml:trace>
  <inkml:trace contextRef="#ctx0" brushRef="#br0" timeOffset="176336.26">14322 7626,'-9'-7,"-1"0,1 1,-1 1,-1 0,1 0,-1 1,1 0,-1 1,0 0,-1 1,1 0,0 0,-1 2,1-1,-1 1,1 1,0 0,-1 1,1 0,0 1,0 0,0 0,0 2,1-1,0 1,0 0,0 1,0 1,1-1,0 1,0 1,1 0,-7 8,-33 61,47-73,-1-1,1 0,0 1,0-1,0 1,0 0,1-1,-1 1,1-1,0 1,0 0,0-1,1 1,-1 0,1-1,0 1,0-1,0 1,0-1,1 1,-1-1,1 0,1 2,-1-3,0 0,0 0,1-1,-1 1,0 0,1-1,-1 0,1 1,-1-1,1 0,0 0,0-1,-1 1,1 0,0-1,0 0,0 1,0-1,0-1,-1 1,1 0,0-1,0 1,0-1,0 0,69-28,-53 18,-1-1,-1 0,0-2,-1 0,0-1,-1 0,-1-1,0-1,-1 0,-1-1,-1 0,0-1,-2-1,0 1,-1-1,-1-1,-1 1,0-1,-2 0,-1-1,1-15,2-50,-5 0,-5-39,-6 70,10 56,-1-1,0 1,1 0,-1 0,0 0,1 0,-1-1,0 1,1 0,-1 0,0 0,1 1,-1-1,0 0,1 0,-1 0,0 0,1 1,-1-1,1 0,-1 1,0-1,1 0,-1 1,1-1,-1 1,1-1,-1 1,1-1,-1 1,1-1,0 1,-1-1,1 1,0-1,-1 1,1 0,0-1,0 1,0 0,0-1,-1 1,1 0,0-1,0 2,0-2,-17 39,1 0,2 1,1 1,3 0,1 1,-2 35,5-35,2 0,2 0,3 41,0-70,0 0,1 0,1 0,0 0,0 0,2-1,-1 0,1 1,1-2,0 1,1-1,0 0,1 0,6 7,-8-13,0 1,0-1,0-1,1 1,0-1,0 0,0 0,0-1,0 0,1-1,-1 1,1-1,0-1,-1 1,1-1,0-1,0 1,0-2,0 1,0-1,0 0,0 0,-1-1,5-1,-1-1,-1 1,0-2,0 1,-1-1,1-1,-1 1,0-2,0 1,-1-1,0 0,0-1,-1 0,0 0,0-1,-1 0,0 0,2-6,-4 8,-4 4,1 0,1 1,-1-1,0 0,1 1,-1-1,1 1,0-1,0 1,0 0,0 0,0 0,0 0,1 0,-1 0,1 1,-1-1,1 1,-1-1,1 1,0 0,0 0,2 1,0 0,0 0,0-1,0 0,0 0,0 0,0-1,-1 1,1-1,0 0,-1-1,0 1,1-1,-1 0,0 0,0 0,-1 0,1-1,-1 1,0-1,1 0,-2 0,1 0,0-1,-1 1,0-1,0 1,0-1,-1 0,1 1,-1-4,-1 5,-1 1,1-1,-1 1,0-1,0 1,0-1,0 1,0-1,-1 1,1 0,-1 0,0 0,1 0,-1 0,0 0,0 0,0 1,0-1,-1 1,1-1,0 1,-1 0,1 0,0 0,-1 0,0 0,1 1,-1-1,1 1,-1-1,0 1,1 0,-1 0,0 1,1-1,-1 0,1 1,-1-1,0 1,1 0,-1 0,1 0,0 0,-1 1,1-1,0 0,0 1,0 0,0-1,0 1,-7 7,0 0,1 0,0 0,1 1,0 0,0 1,1-1,1 1,0 1,0-1,1 1,1-1,0 1,0 0,1 0,1 1,0-1,1 2,0-10,0 0,1-1,-1 1,1 0,0 0,0-1,1 1,-1 0,1-1,0 1,0-1,0 0,0 0,0 0,1 0,-1 0,1 0,0-1,0 1,0-1,0 0,1 0,-1 0,0 0,1 0,-1-1,4 1,7 3,0-2,0 0,0-1,0 0,0-1,0 0,1-1,139-17,-81 3</inkml:trace>
  <inkml:trace contextRef="#ctx0" brushRef="#br0" timeOffset="177822.892">16217 7480,'-13'6,"1"1,0 0,0 0,1 1,-1 1,2 0,-1 0,1 1,1 1,0-1,0 2,1-1,1 1,0 0,0 1,1-1,1 2,4-12,1 1,0-1,-1 1,1-1,1 1,-1 0,0-1,0 1,1-1,0 1,-1-1,1 1,0-1,0 1,0-1,1 0,-1 0,0 1,1-1,0 0,-1 0,1 0,0-1,0 1,0 0,0-1,0 1,1-1,-1 0,0 0,1 1,81 22,-52-20,-1-1,1-2,0-1,-1-1,1-2,-1-1,0-1,0-2,0-1,15-8,27-29,-72 44,1 0,-1 0,1 0,-1-1,1 1,-1 0,0-1,0 1,0-1,0 1,0-1,0 0,0 1,0-1,-1 0,1 0,-1 1,1-1,-1 0,0 0,0 0,0 0,0 0,0 1,0-1,0 0,0 0,-1 0,1 0,-1 1,0-1,1 0,-1 0,0 1,0-1,0 1,0-1,0 0,0 1,-1 0,1-1,0 1,-1 0,1 0,0 0,0-1,0 1,0 0,0 0,-1 0,1 1,0-1,-1 0,1 0,-1 1,1-1,0 1,-1-1,1 1,-1 0,0-1,1 1,-1 0,1 0,-1 0,1 0,-1 1,1-1,-1 0,1 0,-1 1,1-1,-1 1,1 0,-1-1,1 1,0 0,-1 0,1 0,0 0,0 0,0 0,0 0,0 0,-1 1,1 0,-1 1,0 0,1 0,-1 0,1 0,0 0,0 0,0 1,0-1,1 0,-1 0,1 1,0-1,0 0,0 1,1-1,-1 0,1 0,0 2,2 1,0 1,1-1,0 0,1-1,-1 1,1-1,0 0,0 0,0 0,1-1,0 0,0 0,0 0,0-1,1 0,-1 0,1 0,0-1,-1 0,1-1,0 1,0-1,1-1,-1 1,1-1,-5 0,0 0,0 0,-1 0,1 0,0 0,0-1,-1 1,1-1,0 0,0 1,-1-2,1 1,-1 0,1 0,-1-1,0 1,1-1,-1 0,0 1,0-1,0 0,0 0,0-1,-1 1,1 0,-1-1,1 1,-1-1,0 1,0-1,0 1,0-1,-1 0,1 0,-1 1,1-1,-1 0,0-2,0-1,0-1,0 1,-1 0,1 0,-2 0,1 0,0 0,-1 0,0 0,-1 0,1 0,-1 1,0 0,-1-1,1 1,-1 0,-2-2,-2 0,-1 1,1 0,-1 1,0 0,-1 0,1 1,-1 0,0 0,0 1,0 1,-1 0,1 0,-1 1,1 0,-1 1,-3 0,30 6,184-3,-152-5,-1 1,0 3,18 3,-60-5,-1 0,0 1,1-1,-1 1,1 0,-1 0,0 0,1 1,-1-1,0 1,0 0,0 0,0 1,-1-1,1 1,0 0,-1 0,0 0,0 0,0 0,0 1,0 0,-1-1,0 1,1 0,-1 0,-1 0,1 1,-1-1,1 0,-1 2,0 77,1-81,-1 0,0-1,0 1,1-1,-1 1,1-1,-1 0,1 0,-1 1,1-1,0 0,0-1,-1 1,1 0,0 0,0-1,0 1,0-1,0 0,0 1,0-1,0 0,0 0,0 0,0 0,0-1,0 1,0-1,0 1,0-1,0 0,0 1,-1-1,1 0,0 0,-1 0,1 0,0-1,-1 1,2-2,7-2,-1 0,0-1,0-1,0 0,-1 0,0 0,0-1,-1 0,0-1,0 1,-1-1,0-1,-1 1,0-1,0 0,-1 0,-1-1,0 1,1-6,-5 21,0 0,1 0,-1-1,1 1,0 0,0 0,0-1,1 1,0 0,0-1,0 1,0 0,1-1,0 1,-1-1,2 0,-1 0,0 0,1 0,0 0,0 0,0-1,1 1,-1-1,1 0,-1 0,1 0,0-1,0 1,4 1,-2-2,1 0,-1-1,0 0,1 0,-1 0,0-1,1 1,-1-2,1 1,-1-1,1 0,-1 0,0-1,0 0,0 0,0 0,0-1,0 0,0 0,-1 0,1-1,-1 1,0-2,0 1,2-4,1 1,-2-1,1 0,-1 0,0 0,-1-1,0 0,0 0,-1 0,0-1,-1 0,0 1,0-1,-1 0,-1 0,0-1,0 0,-1 12,-1-1,1 1,0-1,-1 1,1-1,-1 1,0-1,1 0,-1 1,1-1,-1 0,1 1,-1-1,0 0,1 0,-1 0,0 0,1 1,-1-1,0 0,1 0,-1 0,1 0,-1 0,0-1,1 1,-1 0,0 0,1 0,-1-1,0 1,1 0,-1 0,1-1,-1 1,1-1,-1 1,1 0,-1-1,1 1,-1-1,1 1,0-1,-1 1,1-1,0 0,-1 1,1-1,0 1,0-1,-1 0,1 1,0-1,0 0,0 1,0-1,0 0,0 1,0-1,0 1,0-1,0 0,0 1,1-1,-1 0,-3 4,1 1,-1-1,1 1,0 0,0 0,0 0,1 0,-1 0,1 0,0 0,0 0,0 1,1-1,0 0,-1 1,1-1,1 0,-1 0,1 1,0-1,0 0,0 0,0 0,1 0,-1 0,1 0,0 0,1 0,-1-1,0 1,1-1,0 1,0-1,2 1,9 4,0 0,1-2,0 0,0 0,0-1,1-1,0-1,-1 0,1-1,1-1,-1 0,4-2,-16 2,69 2,-6-2</inkml:trace>
  <inkml:trace contextRef="#ctx0" brushRef="#br0" timeOffset="178632.841">18244 7612,'-8'-8,"1"0,-1 1,-1 1,1-1,-1 1,0 1,-1-1,1 2,-1-1,0 1,0 1,-1 0,1 0,0 1,-1 0,0 1,1 1,-1-1,0 1,0 1,1 0,-1 1,1 0,-1 0,1 1,0 1,0 0,0 0,0 1,-1 1,8-4,1 0,-1 0,1 0,-1 0,1 0,0 1,0 0,0-1,0 1,0 0,1 0,-1 0,1 0,0 0,-1 0,2 0,-1 0,0 1,1-1,-1 0,1 0,0 1,0-1,0 0,1 1,-1-1,1 0,0 0,-1 1,2-1,-1 0,0 0,1 0,-1 0,1-1,0 1,0 0,0-1,0 1,0-1,2 2,8 3,1 0,-1-1,1 0,0-1,0-1,1 0,-1-1,1 0,0-1,0-1,0 0,0-1,0 0,0-1,1-1,-7 2,-1-1,1 1,-1-1,0-1,0 1,1-1,-1-1,0 1,-1-1,1 0,0-1,-1 0,0 0,0 0,0-1,0 1,-1-1,0-1,0 1,0-1,0 0,-1 0,0 0,-1-1,1 1,-1-1,0 0,-1 0,0 0,0 0,-1-50,-4 82,3-18,1 0,-1-1,2 1,-1 0,1 0,0-1,0 1,0-1,1 1,0-1,1 0,-1 0,1-1,0 1,0-1,1 0,0 0,0 0,0 0,0-1,1 0,0 0,0-1,0 1,0-1,0-1,1 1,-1-1,1 0,0 0,-1-1,1 0,0 0,0-1,0 0,0 0,0-1,-1 1,1-1,0-1,0 0,3-2,0-1,0-1,0 0,-1 0,0-1,0 0,-1 0,0-1,0 0,-1-1,0 0,0 0,-1 0,0-1,-1 0,0 0,0 0,-1-1,1-5,-4 0,-8 18,-10 22,14-21,1 1,0-1,0 0,1 1,-1-1,1 1,0-1,-1 1,2 0,-1 0,0-1,1 1,0 0,-1 0,2 0,-1 0,0 0,1-1,0 1,-1 0,2 0,-1-1,0 1,1-1,-1 1,1-1,0 0,0 1,1-1,-1 0,1 0,-1-1,1 1,0 0,0-1,0 0,7 2,1 0,-1-1,0-1,1 0,0 0,-1-1,1-1,0 0,0 0,-1-1,1 0,0-1,-1 0,1-1,-1 0,0 0,0-1,1-1,-6 3,-1 0,0 0,0-1,0 0,-1 1,1-1,0 0,-1-1,0 1,0-1,0 1,0-1,-1 0,1 0,-1 0,0 0,0 0,0-1,-1 1,0-1,0 1,0-1,0 1,-1-1,1 0,-1 1,0-1,-1 0,1 1,-1-1,0 0,-8-2,5 27,4-14,0-1,0 1,1-1,0 1,0-1,1 1,-1-1,1 1,1-1,-1 0,1 0,-1 0,1-1,1 1,-1 0,1-1,0 0,0 0,0 0,0-1,0 1,1-1,0 0,4 2,6 3,1-1,-1 0,1-1,1-1,-1 0,1-1,11 0,87 6,-64-9</inkml:trace>
  <inkml:trace contextRef="#ctx0" brushRef="#br0" timeOffset="179447.808">19428 7691,'-3'-12,"-1"0,-1 0,0 0,-1 1,-1-1,1 2,-2-1,1 1,-3-2,7 8,0 1,-1-1,1 1,-1 0,1 0,-1 0,0 1,-1-1,1 1,0 0,0 0,-1 1,1-1,-1 1,0 0,1 0,-1 0,0 1,0 0,1 0,-1 0,0 0,0 1,1 0,-1 0,0 0,-1 2,0-1,0 1,0 1,0-1,1 1,0-1,0 2,0-1,0 0,1 1,-1 0,1 0,0 1,1-1,-1 1,1-1,1 1,-1 0,1 0,0 1,0-1,0 0,1 1,0-1,0 1,1-1,0 1,0-1,0 1,1-4,0 1,0-1,1 1,-1-1,1 1,-1-1,1 0,0 0,0 0,1 0,-1 0,0-1,1 1,0 0,0-1,0 0,0 0,0 0,0 0,0 0,0-1,1 1,-1-1,1 0,-1 0,3 0,2 1,1-1,-1 0,1 0,-1-1,1 0,0 0,-1-1,1 0,-1-1,8-2,-7 1,1 0,-1-1,0-1,0 0,0 0,-1 0,0-1,0 0,0-1,-1 0,0 0,0-1,-1 0,0 0,0 0,-1-1,4-7,-1-3,0 0,-1-1,-1 1,-1-1,-1-1,0 1,-2 0,0-8,2-45,-3 0,-3-1,-8-39,-12 35,21 77,1 0,-1 0,1 0,-1 0,0 0,1 0,-1 0,0 1,0-1,1 0,-1 1,0-1,0 0,0 1,0-1,0 1,0-1,0 1,0 0,0-1,0 1,0 0,0 0,0 0,0 0,0 0,0 0,-1 0,1 0,0 0,0 0,0 0,0 1,0-1,0 1,0-1,0 0,0 1,0 0,0-1,1 1,-1-1,0 1,0 0,0 0,1 0,-1-1,0 1,1 0,-1 0,1 0,-33 51,22-28,1 0,1 0,2 1,0 0,2 0,0 1,2-1,1 1,1 0,2 25,0-34,1 0,1-1,0 1,1-1,0 0,2 0,0 0,0 0,2-1,0 0,0-1,2 0,0 0,0-1,1 0,1-1,5 4,-11-10,0-1,0 0,1 0,0 0,-1-1,2 0,-1-1,0 0,1 0,-1 0,1-1,0 0,0 0,0-1,0 0,0-1,0 0,0 0,0 0,0-1,0 0,0-1,0 0,0 0,-1-1,1 0,-1 0,0 0,0-1,0-1,0 1,0-1,-1 0,0 0,0-1,-1 0,1 0,-1 0,3-5,9-59,-18 74,1 0,-1 0,1 0,0 0,0 0,0 0,1 0,-1 0,1-1,0 1,0 0,0 0,1-1,-1 1,1 0,0-1,0 0,0 1,0-1,1 0,-1 0,1 0,0 0,0-1,0 1,0-1,0 0,1 0,-1 0,1 0,-1 0,1-1,0 0,0 0,-1 0,3 1,-1-1,0 1,-1-1,1 0,0 0,0-1,0 1,0-1,0 0,0 0,0-1,0 0,0 1,0-2,0 1,0 0,-1-1,1 0,-1 0,1-1,-1 1,0-1,0 0,0 0,0 0,0-1,-1 1,1-1,-1 0,0 0,0 0,-1 0,1-1,-1 1,0-1,0 1,0-1,-1 0,1 0,-1-1,-1 2,0 0,0 0,-1-1,1 1,-1 0,0 0,0 0,-1 0,1 0,-1 0,0 0,0 0,0 1,0-1,-1 1,1-1,-1 1,0 0,0 0,0 0,0 1,-1-1,1 1,-1-1,0 1,1 0,-1 1,0-1,-4 0,-1-2,0 2,0-1,0 1,-1 1,1 0,-1 0,1 1,-1 0,1 0,0 1,-1 1,1-1,-1 2,2-1,0 1,1 1,-1 0,1 0,0 0,0 1,0 0,1 0,0 0,0 1,0 0,1 1,-1-1,1 1,-1 3,4-7,0 0,0 1,1-1,-1 0,1 1,0-1,0 0,0 1,1-1,-1 1,1 0,0-1,0 1,0-1,0 1,1 0,-1-1,1 1,0-1,0 1,0-1,0 0,1 0,0 1,-1-1,1 0,0 0,1 0,-1-1,0 1,1 0,-1-1,1 0,0 1,0-1,1 0,5 3,0 0,0 0,1-1,0-1,0 1,0-2,0 1,0-1,1-1,2 0,26 3</inkml:trace>
  <inkml:trace contextRef="#ctx0" brushRef="#br0" timeOffset="179748.649">20060 7322,'-1'-3,"-3"-7,-1-1,1 1,-2-1,0 2,0-1,0 0,-1 1,-1 1,-1-2,8 10,0-1,0 0,0 0,0 0,0 1,-1-1,1 1,0-1,0 1,-1-1,1 1,0 0,-1 0,1-1,0 1,-1 0,1 0,-1 1,1-1,0 0,-1 0,1 1,0-1,-1 0,1 1,0-1,0 1,0 0,-1-1,1 1,0 0,0 0,0 0,0 0,0 0,0 0,0 0,1 0,-1 0,0 0,0 1,1-1,-1 0,0 2,-23 59,19-49,1 0,1 0,1 1,0-1,0 1,1 0,1-1,0 1,1 0,1-1,0 1,1-1,0 1,1-1,0 0,1 0,1-1,0 0,0 0,2 0,-1-1,1 0,1 0,0-1,0 0,1 0,1-1,-1-1,2 0,-1 0,7 3,6-2,1-2,0 0,0-1,0-2,0 0,1-2,0-1,-1-1,1-1,10-2,1-2,-7-1</inkml:trace>
  <inkml:trace contextRef="#ctx0" brushRef="#br0" timeOffset="182485.266">21416 7388,'0'16,"0"13,0 15,2 9,1 8,0 4,-1 3,0-2,-1-3,-1-3,-2-7,-5-9,-2-11</inkml:trace>
  <inkml:trace contextRef="#ctx0" brushRef="#br0" timeOffset="183085.729">21376 7651,'-38'-206,"39"204,0 0,-1 0,1-1,0 1,0 0,1 0,-1 0,0 0,1 1,-1-1,1 0,-1 0,1 1,0-1,0 1,0 0,0-1,0 1,0 0,0 0,0 0,0 0,1 1,-1-1,0 1,1-1,-1 1,0 0,1 0,-1 0,0 0,1 0,-1 0,0 1,1-1,-1 1,0 0,0-1,0 1,1 0,0 1,11 0,0 1,-1 0,1 1,-1 1,0 0,0 0,0 1,-1 1,1 0,-2 1,1 0,-1 1,-1 0,1 1,4 6,-14-14,1 0,0 0,-1 0,1 0,-1 1,0-1,0 0,0 1,0-1,0 1,0-1,-1 1,1 0,-1-1,0 1,1-1,-1 1,-1 0,1-1,0 1,0-1,-1 1,0 0,0-1,1 1,-1-1,0 0,-1 1,1-1,0 0,-1 0,1 1,-1-1,0 0,0-1,0 1,0 0,0-1,0 1,0-1,0 1,-1-1,1 0,-1 0,1 0,-2 0,-9 4,-1-1,1 0,-1-1,0 0,0-1,-1-1,1 0,0-1,0-1,-4 0,1-3,44-4,5 6,185-23,-199 21,0-1,-1 0,0-1,0 0,-1-2,0 0,0-1,0 0,-1-2,13-11,13-35,-40 56,-1-1,1 1,0-1,-1 1,1-1,-1 0,1 1,-1-1,0 0,1 0,-1 1,0-1,0 0,-1 1,1-1,0 0,0 0,-1 1,1-1,-1 0,0 1,1-1,-1 1,0-1,0 1,0-1,0 1,0 0,0-1,0 1,-1 0,1 0,0 0,-1 0,1 0,-1 0,-1-1,-4 1,0 0,1 0,-2 1,1 0,0 0,0 0,0 1,0 0,1 1,-1-1,0 1,0 1,1-1,-1 1,1 0,0 0,0 1,0 0,0 0,1 1,-2 1,3-4,0 0,0 1,1 0,-1-1,1 1,-1 1,1-1,0 0,0 1,0 0,1-1,0 1,-1 0,1 0,0 1,1-1,-1 0,1 0,0 1,0-1,0 1,1-1,-1 1,1 0,0-1,1 1,-1-1,1 1,0-1,0 1,0-1,0 1,1-1,0 0,0 0,0 0,0 0,1 0,1 1,10 5,1-1,0-1,0 0,1-1,-1-1,2-1,-1 0,1-1,-1 0,1-2,0 0,0 0,0-2,10-1,62 2,-7-6</inkml:trace>
  <inkml:trace contextRef="#ctx0" brushRef="#br0" timeOffset="194734.611">22929 7480,'-1'-4,"0"0,-1 0,1 0,-1 1,0-1,0 0,0 1,-1-1,1 1,-1 0,0-1,0 1,0 1,0-1,-1 0,1 1,-1 0,0-1,1 2,-1-1,0 0,0 1,0-1,0 1,0 0,-1 1,1-1,0 1,0 0,0 0,-1 0,1 0,0 1,0 0,-4 0,1 2,1 0,-1 0,1 0,0 0,0 1,0 0,0 0,1 1,-1 0,1 0,0 0,1 1,-1-1,1 1,0 0,1 0,-1 0,1 1,0 0,1-1,0 1,0 0,0 0,1 0,0 0,0 0,1 0,0 0,0 1,1-1,0 0,0 2,1-5,-1 0,1-1,0 1,0-1,0 1,0-1,1 0,-1 0,1 0,0 0,0 0,0-1,0 1,0-1,1 0,-1 0,1 0,-1 0,1-1,0 1,0-1,0 0,0 0,-1-1,1 1,0-1,3 1,2-1,1 0,0-1,0 1,-1-2,1 0,-1 0,1 0,-1-1,0-1,9-3,-5-2,-1 1,1-2,-2 0,1 0,-1-1,-1 0,0-1,-1 0,0-1,-1 0,0 0,-1-1,-1 1,0-2,-1 1,0-1,-1 1,-1-1,0-1,-1 1,-1 0,0 0,-1-1,-1-4,2-15,-1-1,-1 1,-3 0,0 0,-3 0,-1 1,-1 0,-3-5,12 38,0 0,0 0,0 0,0-1,0 1,0 0,0 0,-1 0,1 0,0 0,-1 0,1 0,0 0,-1 0,1 0,-1 1,0-1,1 0,-1 0,0 0,1 0,-1 1,0-1,0 0,0 1,1-1,-1 1,0-1,0 1,0-1,0 1,0-1,0 1,0 0,0 0,0 0,0-1,-1 1,1 0,0 0,0 0,0 1,0-1,0 0,0 0,0 1,0-1,0 0,0 1,0-1,0 1,0-1,0 1,-4 10,0 1,1-1,0 1,1 0,0 0,1 0,0 1,1 0,0-3,-4 39,2 1,2 0,3 0,1-1,3 1,10 38,-15-78,0 1,1-1,0 0,1-1,0 1,0 0,1-1,0 1,1-1,0-1,1 1,0-1,0 1,0-2,1 1,0-1,1 0,0 0,5 2,-9-7,0-1,0-1,0 1,1 0,-1-1,0 0,0 0,0 0,1-1,-1 1,0-1,0 0,0 0,0-1,0 1,0-1,0 0,0 0,-1 0,1 0,-1-1,1 1,-1-1,2-2,3-3,0 0,0 0,-1-1,0 1,-1-2,0 1,0-1,3-8,-4 5,0 0,-2 0,1-1,-2 1,1-1,-2 1,0-1,-1-6,13 121,-11-95,1 1,0-1,1 1,0-1,0 0,0 0,1-1,0 1,0-1,0 0,0 0,1-1,0 0,0 0,0 0,7 3,-9-5,-1-1,1 1,0-1,1 0,-1 0,0 0,0 0,0-1,1 0,-1 1,0-2,0 1,1 0,-1-1,0 0,0 0,0 0,0-1,0 1,0-1,0 0,0 0,-1 0,1 0,-1-1,0 0,1 1,-1-1,0-1,8-10,-2-1,1 0,-2 0,0-1,-1 0,0-1,-1 0,-1 1,-1-2,-1 1,0 0,0-17,-3 48,1 0,0 0,0 0,2 0,0-1,0 1,1 0,1-1,0 0,1 0,0-1,1 1,0-1,1-1,1 0,-1 0,12 10,-17-19,-1 1,1-1,1 0,-1 0,0 0,1-1,-1 1,0-1,1 0,0 0,-1 0,1 0,0-1,-1 1,1-1,0 0,0 0,-1-1,1 1,0-1,-1 1,1-1,0 0,-1-1,1 1,-1-1,0 1,1-1,-1 0,0 0,0-1,0 1,-1 0,1-1,0 0,-1 0,0 0,1 0,-1 0,0 0,1-3,1-8,1 0,-2 0,0 0,-1-1,0 1,-1 0,-1-1,0 0,-1-2,1-28,-1 44,1 0,0 0,0 1,0-1,0 0,0 0,0 0,0 0,0 0,0 0,0 1,0-1,1 0,-1 0,0 0,1 0,-1 1,1-1,-1 0,0 0,1 1,0-1,-1 0,1 1,-1-1,1 0,0 1,-1-1,1 1,0-1,0 1,0-1,-1 1,1 0,0 0,0-1,0 1,0 0,-1 0,1 0,0 0,0 0,0 0,0 0,0 0,0 0,0 0,-1 0,1 1,0-1,0 0,0 0,0 1,-1-1,1 1,0-1,0 1,0 0,192 39,-190-39,1-1,-1 1,-1 0,1 0,0 0,0 0,0 0,0 0,-1 1,1-1,0 1,-1 0,0 0,1 0,-1 0,0 0,0 1,0-1,0 1,-1-1,1 1,-1 0,1-1,-1 1,0 0,0 0,0 0,-1 0,1 0,-1 0,1 0,-1 0,0 1,-12 56,-1 31,14-88,1 0,0 1,0-1,0 0,0 0,1 0,-1 0,1 0,-1-1,1 1,0-1,0 0,1 1,-1-2,0 1,1 0,-1-1,1 1,-1-1,1 0,-1 0,1 0,0-1,0 1,0-1,-1 0,1 0,0 0,0-1,-1 1,1-1,1 0,-3 1,90-7,-50 0</inkml:trace>
  <inkml:trace contextRef="#ctx0" brushRef="#br0" timeOffset="195415.338">24522 7467,'-14'-1,"0"0,1 1,-1 1,0 0,0 0,1 2,-1 0,1 0,0 1,0 1,0 0,0 1,1 0,0 1,0 0,1 1,-9 7,19-14,-1 0,1 0,0 1,-1-1,1 0,0 1,0-1,0 1,0-1,0 1,0-1,0 1,0 0,1-1,-1 1,1 0,-1 0,1-1,0 1,0 0,-1 0,1 0,0 0,1-1,-1 1,0 0,1 0,-1 0,1-1,-1 1,1 0,0-1,-1 1,1 0,0-1,0 1,0-1,1 1,-1-1,0 0,0 0,1 1,0-1,7 3,1-1,0 0,0-1,0 0,0-1,0 0,0 0,0-1,1 0,-1-1,0 0,0-1,0 0,0 0,0-1,-1-1,1 0,-1 0,8-5,-11 6,1 0,-1 0,0-1,0 0,0-1,-1 1,1-1,-1 0,0 0,0-1,-1 0,0 1,0-1,0-1,-1 1,0-1,0 1,0-1,-1 0,-2 7,-1 0,1 0,0 0,-1 0,1 0,0 0,-1 0,1 0,0 0,-1 0,1 0,0 0,-1 0,1 0,0 0,-1 0,1 0,0-1,-1 1,1 0,0 0,0 0,-1-1,1 1,0 0,0 0,-1 0,1-1,0 1,0 0,-1-1,1 1,0 0,0 0,0-1,0 1,0 0,0-1,-1 1,1 0,0-1,0 1,0 0,0-1,0 1,0-1,0 1,-2 4,1 0,-1 0,1 0,-1 0,1 0,0 0,1 0,-1 1,1-1,0 0,0 0,0 1,0-1,1 0,0 0,0 1,0-1,0 0,1 0,-1 0,1 0,0-1,0 1,1 0,-1-1,1 0,-1 1,1-1,0 0,1 0,-1-1,0 1,1-1,-1 1,1-1,3 1,3 1,1 0,-1-1,1 0,0-1,0 0,0-1,0-1,0 1,0-1,0-1,0 0,0-1,0 0,0-1,0 0,-1 0,1-1,-1-1,0 0,4-3,0 0,0 0,-1-1,0-1,-1 0,0-1,-1 0,0 0,0-2,-1 1,-1-1,0-1,-1 1,-1-1,1-2,2-17,-1-1,-2 0,-1 0,-2-1,-1 1,-1-1,-3 0,0 0,-3-1,2-9,-2 1,-1-1,-3 1,-2 1,-2-3,-15-1,26 46,0 0,0 0,0 0,1 1,-1-1,0 0,-1 1,1-1,0 1,0-1,0 1,0 0,0-1,0 1,-1 0,1 0,0 0,0 0,0 0,0 0,-1 0,1 0,0 0,0 1,0-1,0 0,0 1,-1-1,1 1,0-1,0 1,0 0,0-1,1 1,-1 0,0 0,0 0,0 0,0-1,1 1,-1 0,0 1,-9 14,1 0,1 0,1 1,0 0,1 1,1-1,0 1,2 0,0 0,1 1,0 6,-4 17,2 0,1 0,3 0,1 1,2-1,2 0,1 0,3-1,1 0,2 0,2-1,2-1,1 0,4 2,27 21,-47-62,0 0,0 0,0 0,1 0,-1 0,0 0,0 0,0 0,0 0,0 0,1-1,-1 1,0-1,0 1,0-1,0 1,0-1,0 1,0-1,0 0,0 1,-1-1,1 0,0 0,0 0,-1 0,1 0,0 0,-1 0,1 0,-1 0,1 0,-1 0,0 0,0 0,1 0,-1-1,0 1,0 0,0 0,0 0,0 0,0 0,0-1,-1 1,1 0,0 0,-1 0,1 0,-1-1,1-38,-3-2</inkml:trace>
  <inkml:trace contextRef="#ctx0" brushRef="#br0" timeOffset="195934.251">24719 7151,'75'24,"1"-4,1-3,1-3,31-1,47 10,-125-18,4 0,0 1,0 2,-1 2,9 4,-41-14,0 0,-1 1,1-1,0 0,0 0,-1 1,1-1,0 1,-1 0,1-1,-1 1,1 0,-1 0,1 0,-1 0,1 0,-1 0,0 1,0-1,0 0,0 1,0-1,0 1,0-1,0 1,0-1,0 1,-1-1,1 1,-1 0,1 0,-1-1,0 1,0 0,0-1,0 1,0 0,0 0,0-1,0 1,-1 0,1 0,-1-1,1 1,-2 1,-7 7,-1 0,0 0,-1-2,0 1,0-1,0-1,-11 5,-17 13,29-19,0 1,0 0,1 1,0 0,0 0,1 1,0 0,1 0,-1 1,2 0,-2 3,7-11,0-1,1 1,-1 0,0 0,1 0,-1 0,1-1,0 1,0 0,0 0,0 0,0 0,0 0,0 0,1 0,-1 0,0-1,1 1,0 0,-1 0,1 0,0-1,0 1,0 0,0-1,0 1,1-1,-1 1,0-1,1 0,-1 0,1 1,-1-1,1 0,0 0,-1 0,1-1,0 1,1 0,77 14,-70-14,0-1,-1-1,1 1,0-2,0 1,0-1,-1-1,1 0,-1 0,0-1,0 0,0-1,-1 1,1-2,-1 1,0-1,-1-1,1 1,-1-1,-1-1,1 1,-1-1,0 0,-1 0,0-1,0 0,-1 1,0-2,1-4,-3 5,0 0,-1 0,0 0,-1 0,0 0,0 0,-1 0,0 0,-1 0,0-1,2 10,0-1,-1 0,1 0,-1 1,0-1,1 1,-1-1,1 0,-1 1,0-1,1 1,-1-1,0 1,0 0,1-1,-1 1,0 0,0-1,0 1,0 0,1 0,-1 0,0 0,0 0,0 0,0 0,0 0,1 0,-1 0,0 0,0 0,0 1,0-1,1 0,-1 1,0-1,0 1,1-1,-1 1,0-1,1 1,-1-1,0 1,1-1,-1 1,1 0,-1 0,1-1,-1 1,1 0,0 0,-1-1,1 1,0 0,0 0,-1 0,1 0,0-1,0 1,0 0,0 0,0 0,0 0,-2 4,0-1,0 1,0 0,1 0,0 0,0 0,0 0,0 0,1 0,0 1,0-1,0 0,1 0,-1 0,1 0,1 0,-1 0,1 0,-1 0,1 0,1-1,-1 1,1-1,0 1,0-1,0 0,0 0,1 0,0-1,0 1,0-1,0 0,0 0,4 2,13 3,-1-1,2-1,-1-1,1 0,0-2,0 0,0-2,0 0,0-2,1 0,44-1</inkml:trace>
  <inkml:trace contextRef="#ctx0" brushRef="#br0" timeOffset="-67566.686">30457 7480,'0'3,"0"-3,0 0</inkml:trace>
  <inkml:trace contextRef="#ctx0" brushRef="#br0" timeOffset="-70114.802">26904 7165,'7'-48,"-2"74,-10 47,-2-1,-12 40,0 9,16-96,3-29</inkml:trace>
  <inkml:trace contextRef="#ctx0" brushRef="#br0" timeOffset="-69162.614">26536 7112,'-1'0,"1"0,-1 0,1 0,0-1,-1 1,1 0,0 0,-1 0,1-1,0 1,-1 0,1-1,0 1,-1 0,1-1,0 1,0 0,0-1,-1 1,1-1,0 1,0 0,0-1,0 1,0-1,0 1,0 0,0-1,0 1,0-1,0 1,0-1,0 1,0 0,0-1,0 1,0-1,0 1,1 0,-1-1,0 1,0 0,1-1,-1 1,0 0,0-1,1 1,-1 0,0-1,1 1,-1 0,0 0,1 0,-1-1,0 1,1 0,-1 0,1 0,-1 0,1-1,29-1,222 26,271-12,-518-12,-3-1,-1 1,1-1,-1 1,1 0,-1 0,1 0,-1 0,1 0,-1 0,1 0,-1 0,1 0,-1 1,1-1,-1 1,1-1,-1 1,0 0,1-1,-1 1,0 0,0 0,1 0,-1 0,0 0,0 0,0 0,0 0,0 0,0 1,-1-1,1 0,0 1,-1-1,1 0,0 2,-29 77,-52 235,80-314,0-1,0 1,1-1,-1 1,0-1,0 1,0-1,0 1,0 0,0-1,0 1,0-1,0 1,0-1,0 1,0-1,0 1,0-1,0 1,0-1,-1 1,1-1,0 1,0-1,-1 1,1-1,0 1,-1-1,1 0,0 1,-1-1,1 0,-1 1,1-1,0 0,-1 1,1-1,-1 0,1 0,-1 1,1-1,-1 0,1 0,-1 0,1 0,-1 0,0 0,1 0,-1 0,1 0,6-131,13-170,-12 256,5 54,9 38,-20-42,0 1,0-1,0 0,1 0,0 0,0 0,0-1,1 1,0-1,0 1,0-1,0 0,1 0,-1 0,1-1,0 1,0-1,1 0,-1 0,1 0,-1 0,1-1,0 0,0 0,0 0,0-1,0 0,2 1,4-4,0 0,0-1,-1 0,0-1,0 0,0 0,0-1,0 0,-1-1,0 0,0-1,-1 0,0 0,0-1,0 0,-1 0,0 0,-1-1,0 0,2-6,21-37,-26 80,-5 55,3 225,0-293,0-1,1 1,0-1,1 1,1-1,0 0,1 0,4 8,17-3,-13-18</inkml:trace>
  <inkml:trace contextRef="#ctx0" brushRef="#br0" timeOffset="-68698.229">28207 7138,'-19'-5,"0"0,0 2,-1 0,1 1,-1 1,1 1,-15 1,29 0,-1-1,1 1,-1 0,1 0,-1 1,1 0,0-1,-1 2,1-1,0 1,1 0,-1 0,0 0,1 1,0-1,0 1,0 0,0 0,0 1,1-1,0 1,0 0,0-1,1 1,-1 1,1-1,0 0,0 4,1-7,0 1,1 0,-1 0,1-1,0 1,0 0,0 0,0 0,1 0,-1-1,1 1,-1 0,1-1,0 1,0 0,0-1,0 1,1-1,-1 1,1-1,0 0,-1 0,1 1,0-1,0 0,0-1,1 1,-1 0,0-1,1 1,-1-1,1 0,-1 0,1 0,0 0,-1 0,3 0,139 30,-117-27,-1 0,0 2,0 0,0 2,24 11,-47-19,0 1,0 0,0 0,0 1,0-1,0 1,-1-1,1 1,0 0,-1 0,1 0,-1 0,0 0,0 1,1-1,-2 1,1-1,0 1,0 0,-1 0,0 0,1 0,-1 0,0 0,-1 0,1 0,0 0,-1 0,0 0,0 1,0-1,0 0,0 0,-1 0,1 0,-1 1,0-1,0 0,0 0,0 0,-2 2,-7 3,-1-1,1 0,-2 0,1-1,-1-1,1 0,-2 0,1-1,0-1,-1 0,1-1,-1 0,-10-1,-186 10,189-12,20 1,0 0,1 0,-1 0,0 0,0 0,0 0,0 0,0-1,1 1,-1 0,0 0,0 0,0 0,0-1,0 1,0 0,0 0,0 0,0 0,1-1,-1 1,0 0,0 0,0 0,0-1,0 1,0 0,0 0,0 0,0-1,0 1,-1 0,1 0,0 0,0-1,0 1,0 0,0 0,0 0,0 0,0-1,0 1,-1 0,1 0,0 0,0 0,0 0,0 0,-1-1,1 1,13-6</inkml:trace>
  <inkml:trace contextRef="#ctx0" brushRef="#br0" timeOffset="-68428.608">28667 7257,'3'-3,"4"0,8 1,9-1,9 2,9 0,8 0,1 1,-1 0,-4 0,-11 0</inkml:trace>
  <inkml:trace contextRef="#ctx0" brushRef="#br0" timeOffset="-68178.073">28706 7415,'23'0,"18"0,13 0,12 0,5 0,2 0,-3 0,-6-2,-14-1</inkml:trace>
  <inkml:trace contextRef="#ctx0" brushRef="#br0" timeOffset="-67813.565">29470 7362,'13'15,"1"0,0-1,0 0,2-2,-1 0,2 0,0-1,0-1,1-1,0-1,0 0,1-1,0-1,0-1,1-1,-1 0,1-2,0 0,0-1,0-1,12-2,-27 3,1 0,-1-1,0 0,1 0,-1 0,0 0,0-1,1 0,-1 0,0 0,0-1,0 0,0 0,0 0,-1 0,1-1,0 0,-1 0,0 0,0 0,0-1,0 0,0 1,-1-1,0-1,0 1,0 0,0-1,-1 0,1 0,-1 1,-1-1,1 0,0-1,-1-2,-2-4,0 1,-1-1,-1 1,0 0,0 0,-1 0,0 1,-1-1,-1 1,1 0,-2 0,1 1,-1 0,-1 0,1 0,-1 1,-1 0,0 1,0 0,0 0,-7-3,3 3,0 1,0 0,-1 1,1 0,-1 1,0 0,0 2,0-1,-1 2,1 0,0 0,-1 2,1-1,-1 2,1 0,0 1,0 0,0 1,0 1,1 0,0 1,0 0,-2 2,12-6,-1 0,1 0,-1 0,1 0,0 1,0-1,0 1,0 0,1 0,-1 0,1 0,-1 0,1 1,0-1,1 1,-1 0,0-1,1 1,0 0,0 0,0 0,0 0,1 0,0 0,0 0,0 0,0 0,0-1,1 1,0 0,0 0,0 0,0 0,0 0,1-1,1 4,20 19,4-2</inkml:trace>
  <inkml:trace contextRef="#ctx0" brushRef="#br1" timeOffset="-133198.979">13677 17706,'3'16,"-1"14,3 13,3 10,-1 10,-1 6,-1-10</inkml:trace>
  <inkml:trace contextRef="#ctx0" brushRef="#br0" timeOffset="-195597.092">6729 11837,'2'2,"5"1,6 0,10-1,12 0,11-4,14-2,10-2,6 1,4 1,-1 2,-2 0,-7 1,-17 1</inkml:trace>
  <inkml:trace contextRef="#ctx0" brushRef="#br0" timeOffset="-197847.479">6807 12179,'-2'-7,"-1"0,2 4,7 9,5 10,9 6,7 7,6 5,3 2,4 0,0-1,-3-4,-7-5,-5-7,-8-4,-3-6,-6-5,-3-4</inkml:trace>
  <inkml:trace contextRef="#ctx0" brushRef="#br0" timeOffset="-196946.795">7228 12166,'23'-69,"-23"69,-1-1,1 1,-1 0,1-1,-1 1,0 0,1 0,-1 0,1 0,-1 0,1 0,-1-1,0 1,1 0,-1 1,1-1,-1 0,1 0,-1 0,0 0,1 0,-1 1,1-1,-1 0,1 0,-1 1,1-1,-1 0,1 1,-1-1,1 0,0 1,-1-1,1 1,0-1,-1 1,1-1,0 1,-1-1,1 1,0-1,0 1,0-1,-1 1,1 0,0-1,0 1,0-1,0 1,-17 18,8-10,1 0,-1 1,1-1,1 2,0-1,1 1,0 1,0-1,1 1,-3 11,1 15,3 0,1 0,1 0,3 1,4 37,22 216,-25-277,0-16</inkml:trace>
  <inkml:trace contextRef="#ctx0" brushRef="#br0" timeOffset="-196299.908">7399 12705,'1'-10,"1"0,0 0,1 0,-1 1,2-1,0 1,0-1,4-5,-1 1,4-9,1 1,2 0,0 1,1 0,17-17,-32 38,0 1,0 0,1 0,-1 0,0 0,0-1,0 1,0 0,1 0,-1 0,0-1,1 1,-1 0,1 0,-1-1,1 1,-1 0,1-1,-1 1,1-1,0 1,-1-1,1 1,0-1,-1 1,1-1,0 1,0-1,-1 0,1 0,0 1,0-1,0 0,-1 0,1 0,0 0,0 0,0 0,0 0,-1 0,1 0,0 0,0-1,0 1,-1 0,1 0,0-1,0 1,-1-1,1 1,0 0,-1-1,1 1,0-1,-1 0,1 1,-1-1,1 0,-1 1,1-1,-1 0,1 1,-1-1,0 0,1 0,-1 1,0-1,0 0,-16 126,5-73,3 22,7-56,0 0,-2 0,0-1,-1 1,0-1,-1 1,-3 3,7-19,0 0,1 0,-1 0,0 0,0 0,0-1,0 1,-1 0,1-1,0 1,-1-1,1 1,-1-1,1 0,-1 1,0-1,1 0,-1 0,0 0,0 0,0-1,0 1,0 0,0-1,0 0,0 1,0-1,0 0,0 0,0 0,0 0,0 0,0-1,0 1,-2-1,4 0,0 1,0-1,0 0,0 1,1-1,-1 0,0 1,0-1,0 0,1 1,-1-1,0 1,1-1,-1 0,0 1,1-1,-1 1,1-1,-1 1,1-1,-1 1,1 0,-1-1,1 1,0 0,-1-1,1 1,0 0,-1 0,1-1,-1 1,1 0,0 0,-1 0,1 0,0 0,-1 0,1 0,0 0,0 0,165-8,-114 10,-17-2,-5 0</inkml:trace>
  <inkml:trace contextRef="#ctx0" brushRef="#br0" timeOffset="-185679.467">8465 12034,'409'-10,"-90"-6,-134-1,73 6,158 4,-4-8,-61-1,906 16,-686-27,-62 4,-237 13,131 4,-214-8,-187 13,0 1,0-1,-1 1,1 0,0-1,0 1,0 0,0 0,0 0,-1 0,1 1,0-1,0 0,0 1,-1-1,1 1,0 0,0-1,-1 1,1 0,-1 0,1 0,-1 0,1 1,-1-1,1 0,-1 1,0-1,0 0,0 1,0-1,0 1,0 0,0-1,0 1,-1 0,1 0,-1-1,1 1,-1 0,0 0,0 0,1 0,-1 0,-21 133,13-46,4 0,6 49,-1-24,-1 256,0-369,0 1,0-1,0 1,0-1,0 1,0-1,0 1,1-1,-1 1,0-1,1 1,-1-1,1 0,0 1,-1-1,1 0,0 1,0-1,0 0,0 0,0 0,0 0,0 0,0 0,0 0,0 0,1 0,-1 0,0-1,1 1,-1 0,1-1,-1 1,1-1,-1 0,0 1,1-1,-1 0,1 0,0 0,-1 0,1 0,264-29,-253 29,-10 1,-1-1,1 1,-1-1,1 1,-1-1,1 0,-1 0,1 0,-1 0,1-1,-1 1,1-1,-1 1,1-1,-1 0,0 0,1 0,-1 0,0 0,0-1,0 1,0-1,0 1,0-1,0 0,0 0,-1 0,1 0,-1 0,1 0,-1 0,0 0,0-1,0 1,1-2,1-126,-30-228,28-13,-2 363,0 1,0-1,0 1,-1 0,0 0,-1 0,1 0,-1 0,-1 0,1 1,-3-4,6 9,0 0,1 1,-1-1,1 0,-1 0,1 1,-1-1,1 1,0-1,-1 0,1 1,0-1,-1 1,1 0,0-1,0 1,0-1,-1 1,1 0,0 0,0-1,0 1,0 0,-1 0,1 0,0 0,0 0,0 0,0 0,0 0,-1 1,1-1,0 0,0 0,0 1,0-1,-1 1,1-1,0 0,0 1,-1 0,1-1,0 1,5 0,69 10,42-4,-79-8,662 0,-341-13,616 15,-673-15,20 1,165 0,317 14,-464-15,81 0,81-12,-475 26,368-14,-24 2,-85-1,47 0,448 13,-486-13,718 13,-805-14,-9 7,-29 0,-105 9,27-2,-90 2,1-1,-1 1,1 0,-1 0,0 0,0 0,0 0,0 1,0-1,0 1,-1-1,1 1,-1 0,0-1,0 1,0 0,0 0,0 0,-1 0,1 0,-1 0,0 0,0 0,0 0,0 0,0 0,-1 0,1 0,-1 0,0 0,0 0,-1 2,1 13,-8 126,5-120,1 1,2-1,1 1,0 0,2 4,13 82,-8-6,6-21,18 65,-17-53,-12-7,1-87,-1 1,1-1,0 0,0-1,0 1,0-1,0 1,0-1,0 0,0 0,0 0,1 0,-1-1,0 1,1-1,-1 0,0 0,1 0,-1-1,0 1,0-1,1 1,1-2,1 1,161-13,-153 14,-11 1,-1 0,0-1,1 1,-1 0,1-1,-1 0,1 0,-1 0,1 0,-1 0,1 0,-1-1,1 1,-1-1,1 0,-1 1,0-1,0 0,1 0,-1-1,0 1,0 0,0-1,0 0,0 1,0-1,-1 0,1 0,0 0,-1 0,0 0,1 0,-1 0,0 0,0-1,0 1,0-3,3-163,3 73,-4-1,-5-20,-12-93,15 24,-15 116,1-33,14 100,0 0,0 0,0 0,0 1,1-1,-1 0,1 1,-1-1,1 1,0 0,0-1,-1 1,1 0,0 0,0 0,0 0,0 1,0-1,0 0,0 1,1 0,-1-1,0 1,0 0,0 0,0 0,0 0,1 1,-1-1,0 0,0 1,0 0,0-1,0 1,0 0,0 0,0 0,0 0,18 3,55-1,-1-3,56-8,-53 3,186-8,0 0,218 13,-283-14,309 14,-496 0</inkml:trace>
  <inkml:trace contextRef="#ctx0" brushRef="#br0" timeOffset="-153962.749">26483 11639,'15'-7,"0"0,0 2,1-1,0 2,0 0,0 1,0 1,1 0,-1 2,1 0,6 1,697 19,-355-3,-72-8,971 63,-934-36,-325-35,-3-1,1 0,-1 0,0 0,1 0,-1 1,0-1,1 1,-1 0,0-1,0 1,0 0,0 0,0 0,0 1,0-1,0 0,0 1,0 0,0 0,-2 4</inkml:trace>
  <inkml:trace contextRef="#ctx0" brushRef="#br0" timeOffset="-163916.303">6991 14850,'3'0,"6"-2,12-1,15-2,18-2,16-3,16 1,8 1,3 3,0 4,-18 3</inkml:trace>
  <inkml:trace contextRef="#ctx0" brushRef="#br0" timeOffset="-166780.959">7057 15140,'0'-5,"2"-1,4 1,6 0,9 7,7 4,6 6,3 8,3 4,-2 3,-2 0,-5-4,-6-2,-5-4,-3-3,-3-8,-3-4</inkml:trace>
  <inkml:trace contextRef="#ctx0" brushRef="#br0" timeOffset="-166381.814">7531 15048,'33'-53,"-165"242,126-174,1 1,1 0,0 0,1 0,1 0,1 1,0-1,1 1,0-1,3 14,-1 17,0 202,-2-237</inkml:trace>
  <inkml:trace contextRef="#ctx0" brushRef="#br0" timeOffset="-164598.808">7663 15377,'-2'25,"-1"0,-1-1,-1 0,-1 0,-1 0,-6 12,-23 91,36-127,0 1,-1 0,1 0,0 0,0 0,0-1,0 1,0 0,-1 0,2 0,-1 0,0 0,0-1,0 1,0 0,0 0,1 0,-1 0,0-1,1 1,-1 0,1 0,-1-1,0 1,1 0,0 0,-1-1,1 1,-1-1,1 1,0-1,0 1,-1-1,1 1,0-1,0 1,-1-1,1 0,0 0,0 1,0-1,0 0,-1 0,1 0,0 0,0 0,0 0,0 0,0 0,0 0,-1 0,1-1,0 1,0 0,0-1,-1 1,1 0,0-1,0 1,-1-1,1 1,0-1,-1 0,1 1,0-1,-1 0,1 1,-1-1,1 0,-1 0,175-84,-173 85,1 0,-1-1,1 1,-1-1,0 0,1 0,-1 0,0 0,0 0,0 0,0-1,0 1,0-1,0 1,0-1,-1 0,1 0,0 0,-1 0,0 0,1 0,-1 0,0 0,0 0,0-1,0 1,-1 0,1-1,-1 1,1-1,-1 1,0-1,0 1,0 0,0-1,0 1,-1-1,-14 27,9 16,2 1,2-1,2 0,1 1,2 0,0 6,-1 7</inkml:trace>
  <inkml:trace contextRef="#ctx0" brushRef="#br0" timeOffset="-156413.037">8320 15087,'68'-10,"168"-1,320-4,68-24,-360 12,74 10,94-7,180 9,922 16,-1012-16,-221 8,27-6,290-18,-315 23,-27-8,-3 5,114 5,-239 7,-44 0,-101 0,-1 1,1 0,-1 1,0-1,0 0,0 1,0-1,0 1,0-1,-1 1,1 0,-1 0,1 0,-1 0,0 0,-1 0,1 0,0 0,-1 0,0 1,1-1,-1 0,-1 0,1 0,0 1,-1-1,0 0,1 0,-1 0,0 9,7 295,-1-24,-23-211,19-72,0 1,-1 0,1-1,0 1,-1-1,1 1,0-1,0 1,-1-1,1 1,0-1,0 0,0 0,0 1,-1-1,1 0,0 0,0 0,0 0,0 0,0 0,0 0,0 0,0 0,-1 0,1 0,0-1,0 1,0 0,0-1,-1 1,1-1,0 1,0-1,-1 1,1-1,0 0,1 0,24-7,-16 3,0 1,0 1,1 0,-1 0,1 1,-1 0,1 1,0 0,0 1,0 0,0 1,-1 0,12 3,6 6,44 7,-70-18,-1 0,0 0,0 0,0 0,0 0,0-1,0 1,0 0,0-1,-1 1,1 0,-1-1,1 1,-1-1,1 1,-1-1,0 1,1-1,-1 1,0-1,0 0,0 1,0-1,-1 1,1-1,0 1,-1-1,1 1,-1-1,1 1,-1-1,0 0,-1-6,-18-225,15 176,-3 1,-3 0,-2 1,-2 0,-13-26,28 80,-2-4,0-1,0 1,1-1,-1 1,1-1,1 1,-1-1,1 0,0 1,0-1,1 0,-1 1,1-1,0 1,1-1,0 1,0-1,2-3,-2 7,1 0,0 1,0 0,0 0,0 0,0 0,0 0,0 0,0 1,0 0,0-1,0 1,0 0,1 1,-1-1,0 0,0 1,0 0,0 0,0 0,0 0,0 0,1 1,7 1,52 13,1-3,0-3,1-3,34-1,241 1,208-1,-337-7,1936 1,-1778 13,1703-13,-1561 0,189-27,88 28,-346-29,124 29,-395-14,-41 5,133-5,-167-1,-28 8,-56 6,-1 0,1-1,-1-1,1 0,-1 0,0-1,0 0,0-1,1-1,-11 5,-1-1,1 0,0 1,-1 0,1-1,0 1,0-1,-1 1,1 0,0 0,0-1,0 1,-1 0,1 0,0 0,0 0,0 0,0 0,-1 0,1 0,0 0,0 1,0-1,-1 0,1 0,0 1,0-1,0 1,-1-1,1 0,0 1,-1-1,1 1,0 0,-1-1,1 1,-1-1,1 1,-1 0,1 0,-1-1,0 1,1 0,-1 0,0-1,1 1,-1 0,0 0,0 0,0 0,0-1,0 1,0 0,0 0,0 0,0 0,0-1,0 1,-1 0,1 0,0 0,-1-1,1 2,-2 376,15-268,-13-108,0 0,0 1,0-1,1 0,-1 0,1 0,-1 0,1 0,-1 0,1 0,0 0,0 0,0 0,0 0,1 0,-1 0,0-1,1 1,-1-1,1 1,-1-1,1 1,0-1,0 0,0 0,-1 0,1 0,0 0,0 0,0-1,1 1,-1-1,0 1,0-1,0 0,0 0,2 0,222-29,-215 29,-10 1,1-1,-1 1,0 0,1-1,-1 0,1 1,-1-1,1 0,-1 0,1 0,-1 0,1 0,-1 0,1 0,-1 0,1-1,-1 1,0-1,1 1,-1-1,1 1,-1-1,0 0,0 1,1-1,-1 0,0 0,0 0,0 0,0 0,0 0,0-1,0 1,0 0,-1 0,1-1,0 1,-1 0,1-1,-1 1,0-1,1 1,-1-1,0 1,0-1,0 1,0-1,0 1,0-1,0 1,0-1,-27-73,13-100,9 56,-35-119,39 231,0 6,0-1,0 1,1-1,-1 0,1 1,-1-1,1 0,0 0,-1 1,1-1,0 0,0 0,0 0,1 1,-1-1,0 0,1 0,-1 1,1-1,0 0,-1 1,1-1,0 1,0-1,0 1,0-1,0 1,0 0,0-1,1 1,-1 0,0 0,1 0,-1 0,1 0,0 0,-1 0,1 1,0-1,184-1,226-4,-292 4,-1 6,44 10,142 4,181-18,-205 14,-84-23,-122 3,-61 6</inkml:trace>
  <inkml:trace contextRef="#ctx0" brushRef="#br0" timeOffset="-178999.353">6938 13192,'3'0,"4"0,9 0,12 0,13-2,12-4,12 1,7-3,5 2,1 0,-4 3,-14 0</inkml:trace>
  <inkml:trace contextRef="#ctx0" brushRef="#br0" timeOffset="-180910.925">7057 13403,'-7'23,"11"-8,2 0,0-1,0 0,1 0,1 0,0-1,1-1,1 1,2 2,7 9,79 105,-96-127,-1 1,2-1,-1 0,0 0,0 0,1 0,-1 0,1 0,0-1,-1 1,1-1,0 0,0 0,0 0,0 0,0 0,0 0,0-1,0 0,0 0,0 0,1 0,0 0,7-3</inkml:trace>
  <inkml:trace contextRef="#ctx0" brushRef="#br0" timeOffset="-180581">7360 13508,'44'-140,"-30"122,-6 33,-9 7,-1 0,-2-1,0 1,-1-1,-1 1,-1-2,-1 1,-4 7,-30 95,34-69,2 2,2-1,3 0,4 31,-2 64,-3-124,-1-5</inkml:trace>
  <inkml:trace contextRef="#ctx0" brushRef="#br0" timeOffset="-179612.63">7479 14061,'139'3,"-136"-3,0 1,0 0,0 0,0 0,0 0,0 0,-1 1,1-1,0 1,-1-1,0 1,1 0,-1 0,0 0,0 1,0-1,0 0,0 1,-1-1,1 1,-1 0,1-1,-1 1,0 0,0 0,0 0,-1 0,1 0,-1 0,1 0,-1 0,0 0,0 0,-1 0,1 0,-1 0,1 0,-1 0,0 0,0 0,0-1,-2 4,-7 14,-2 1,-1-2,0 0,-1-1,-1 0,-1-1,0-1,-1 0,-14 9,13-9,-43 46,61-61,0 0,0 0,0 0,0 0,0 0,0 0,0 0,1 0,-1 0,0 0,1 0,-1 0,1-1,-1 1,1 0,0 0,-1 0,1 0,0-1,-1 1,1 0,0-1,0 1,0 0,-1-1,1 1,0-1,0 0,0 1,0-1,0 0,0 1,0-1,0 0,0 0,0 0,0 0,0 0,0 0,0 0,0 0,0 0,0-1,1 1,-2 0,45 3,0-3,0-1,0-2,-1-2,30-8,-13-3,-43 9</inkml:trace>
  <inkml:trace contextRef="#ctx0" brushRef="#br0" timeOffset="-170564.149">8320 13679,'1'-1,"0"-1,0 0,1 1,-1-1,0 1,1-1,-1 1,1 0,-1-1,1 1,-1 0,1 0,0 0,0 0,-1 1,1-1,0 0,0 1,0-1,0 1,0 0,2 0,0-2,45-7,1 1,-1 2,1 3,20 2,-68 1,483-13,201-9,-408 15,115-7,45-24,-82 29,-79 6,-80 2,65-13,-90-2,65 7,124-4,175 13,-136-26,28-1,-207 18,-100 5,-43-9,67 14,-142 0,0 1,0-1,0 1,-1-1,1 1,0 0,-1 0,1 0,-1 1,0-1,0 1,0-1,0 1,0-1,-1 1,1 0,-1 0,1 0,-1 0,0 0,0 0,-1 0,1 0,-1 1,1-1,-1 0,0 0,0 1,-1-1,1 0,0 0,-1 0,0 0,0 1,0-1,-1 1,1 19,-40 263,41-228,1-28,-2 0,-1 1,-1-1,-1-1,-5 14,5-24,1 1,1 0,1 0,1 0,1 19,0 6,-1-44,0 1,0-1,0 1,0-1,0 1,0-1,0 1,0-1,1 1,-1-1,1 1,-1-1,1 0,-1 1,1-1,0 0,0 1,-1-1,1 0,0 0,0 0,0 0,1 0,-1 0,0 0,0 0,0 0,1 0,-1-1,0 1,1-1,-1 1,1-1,-1 1,1-1,-1 0,1 1,-1-1,1 0,-1 0,1 0,0-1,231-1,-99 2,-131-1,0-1,-1 1,1-1,0 1,-1-1,1 0,-1 0,0 0,0 0,0-1,0 1,0 0,0-1,0 0,-1 1,0-1,1 0,-1 0,0 1,0-1,0 0,-1 0,1 0,-1 0,0 0,1-1,-2 1,1 0,0 0,0 0,-1 0,0 0,2-10,2-23,0 8,-2-1,0 0,-2 0,-1 1,-1-1,-2-6,-67-206,70 229,0 0,0 0,1 0,1 0,0 0,1 0,0 0,1 0,0 0,2-4,0-2,-4 15,0 0,0 0,0 0,0 0,1-1,0 1,0 0,-1 0,2 1,-1-1,0 0,1 0,-1 0,1 1,0-1,0 1,0-1,0 1,0 0,0 0,1 0,-1 0,1 0,-1 1,1-1,1 0,131 2,262 11,-244-21,-59-1,320 0,104-1,-265-10,282-19,211-9,-332 14,296 8,-319 14,338 7,-163 0,-355 9,238 11,1160-14,-1285 16,438-16,-657-13,67-11,-171 25,1-1,0 1,0 1,-1-1,1 0,0 0,-1 1,1-1,-1 1,1-1,0 1,-1 0,1-1,-1 1,1 0,-1 0,0 0,1 0,-1 0,0 1,0-1,0 0,0 0,0 1,0-1,0 1,0-1,-1 1,1-1,0 1,-1 0,1-1,-1 1,0 0,1-1,-1 1,0 0,0-1,0 1,-1 0,1-1,0 1,0 0,-1 0,6 193,3 6,17-67,-18-16,-1-40,-5-75,1-1,-1 0,0 0,1 0,0 0,-1 0,1 0,0 0,0 0,0-1,0 1,1-1,-1 1,0-1,1 0,-1 0,0 0,1 0,-1-1,1 1,0-1,-1 1,1-1,-1 0,1 0,0 0,-1 0,1-1,-1 1,1-1,-1 1,1-1,-1 0,1 0,12 0,196 0,-188 6,-21-4,-1 0,1 0,0 0,-1 0,1-1,0 1,0 0,0-1,0 1,0-1,0 0,-1 0,1 1,0-1,0-1,0 1,0 0,0 0,0-1,0 1,0-1,0 1,-1-1,1 0,0 0,0 0,-1 0,1 0,-1 0,1 0,-1-1,1 1,-1 0,0-1,1 1,-1-1,0 0,0 1,0-1,0 0,4-100,-1 62,-2 0,-2 1,-1-1,-2 0,-2 0,-2 1,-1 0,-6-11,6 23,-2 1,1-1,1 0,2-1,1 0,1 0,0-24,2 32,1 19,0 0,1 0,-1-1,1 1,-1 0,1-1,0 1,-1 0,1-1,0 1,0-1,0 1,0 0,0-1,1 1,-1-1,0 1,0 0,1-1,-1 1,1 0,0-1,-1 1,1 0,0 0,0 0,-1 0,1-1,0 1,0 0,0 0,0 1,1-1,-1 0,0 0,0 1,0-1,1 0,-1 1,146 0,-58 1,0-4,52-10,132-12,-196 24,0-2,57-12,-16-8,-60 10,0 3,0 2,21 2,332 7,-276-27,-130 26</inkml:trace>
  <inkml:trace contextRef="#ctx0" brushRef="#br0" timeOffset="-155111.05">27009 13060,'508'8,"259"30,69 30,-191-36,84-6,-737-26,-6 0</inkml:trace>
  <inkml:trace contextRef="#ctx0" brushRef="#br0" timeOffset="-152529.898">7255 16456,'0'-2,"2"1,3 6,5 6,6 5,4 6,5 2,4 3,0 0,1-2,-1-2,-3-4,-6-3,-4-6,-4-6,-5-10,-2-7,0-2</inkml:trace>
  <inkml:trace contextRef="#ctx0" brushRef="#br0" timeOffset="-152162.515">7637 16390,'-49'68,"38"-42,1 0,1 1,2 0,0 0,2 1,1 0,0 22,1-27,-4 62,3 1,5-1,9 76,-7-127,-2-22</inkml:trace>
  <inkml:trace contextRef="#ctx0" brushRef="#br0" timeOffset="-151609.104">8045 16825,'-14'-3,"1"2,0-1,-1 1,1 1,-1 1,1 0,0 0,-1 2,1-1,0 2,0 0,1 0,-1 1,1 1,0 0,0 0,1 1,0 1,-1 1,8-5,0 1,0 0,0 1,1-1,-1 1,1-1,1 1,-1 0,1 0,0 0,1 0,-1 0,1 1,0-1,1 0,-1 1,1-1,1 1,-1-1,1 0,0 1,1 1,1 7,1-1,1 0,0 0,1-1,1 1,0-1,0-1,1 1,2 1,-6-8,0 0,0 0,1 0,0-1,0 1,0-1,0 0,1 0,0-1,0 0,0 0,1 0,-1-1,1 0,0 0,0-1,0 0,0 0,0 0,0-1,0 0,1-1,-1 0,0 0,1 0,-1-1,0 0,1 0,-1-1,0 0,0 0,0-1,5-2,-5 0,1 0,-1-1,0 0,-1 0,1-1,-1 1,0-2,-1 1,0 0,0-1,0 0,-1 0,0-1,-1 1,0-1,0 1,-1-1,0 0,-1 0,0 0,0-7,-1 14,0 0,-1 0,0-1,1 1,-1 0,0 0,0 0,0 0,-1 0,1 0,0 0,-1 0,1 0,-1 1,0-1,1 1,-1-1,0 1,0 0,0-1,0 1,0 0,0 0,0 0,-1 1,1-1,0 1,0-1,-1 1,-1-1,-70 7,63-2,1-1,0 2,0-1,0 1,0 1,1-1,0 2,0-1,0 1,1 1,-2 1,-6 10</inkml:trace>
  <inkml:trace contextRef="#ctx0" brushRef="#br0" timeOffset="-150911.779">7123 16232,'12'0,"9"-2,11-1,11-2,12 0,7-2,7 1,5 1,6-1,2 1,-12 1</inkml:trace>
  <inkml:trace contextRef="#ctx0" brushRef="#br0" timeOffset="-142845.991">8768 16627,'146'-6,"72"-15,103-4,-144 23,208-12,-382 13,492-35,40 2,294-26,-566 31,209 6,-226 18,1-11,1109-72,-493 45,-508 30,315-24,-93 22,-397-8,123 6,-47 12,-255 6,0 0,1 0,-1 0,0 0,0 0,0 1,0-1,0 0,-1 1,1-1,0 0,-1 1,1-1,0 1,-1 0,0-1,1 1,-1-1,0 1,0 0,0-1,0 1,0-1,0 1,-1 0,1-1,0 1,-1-1,1 1,-1-1,0 1,1-1,-1 1,0-1,0 0,0 1,0-1,0 0,0 0,-1 1,-3 12,-8 28,1 1,3 0,2 0,1 1,2 2,-8 137,13-175,1-1,0 1,0-1,1 1,0-1,0 0,1 0,0-1,0 1,0-1,1 1,0-1,0-1,1 1,-1-1,1 0,0 0,1-1,0 1,73 18,-60-21,6 1,0-2,0-1,0-1,0-1,-1-2,1 0,-1-2,7-2,-30 8,0 0,0 0,0 0,0 0,0-1,0 1,0-1,0 1,0-1,0 0,0 0,0 0,0 0,-1 0,1 0,0 0,-1 0,1-1,-1 1,1-1,-1 1,0-1,1 0,-1 1,0-1,0 0,0 0,0 0,-1 0,1 0,0 0,-1 0,0 0,1 0,-1 0,0 0,0 0,0 0,0-1,-56-145,10-20,29 5,14 146,2 15,1 1,-1-1,0 1,1-1,-1 0,1 1,0-1,-1 1,1-1,0 0,0 1,0-1,0 0,1 1,-1-1,0 0,1 1,-1-1,1 1,-1-1,1 1,0-1,-1 1,1-1,0 1,0 0,0-1,0 1,1 0,-1 0,0 0,0 0,1 0,-1 0,1 0,-1 0,1 0,-1 1,1-1,94-4,-62 7,375 12,-88-7,149 0,-286-9,3581 2,-3485-13,2 0,155 14,-113 12,-301-13,67 0,0-3,24-7,-8 1,0 4,1 5,23 7,104 0,36-21,999 14,-999-13,84 14,-238-16,2 2,-31 0,21 14,-106-1,-1 0,0 0,1 0,-1 0,0 1,0-1,1 0,-1 1,0-1,0 1,1-1,-1 1,0 0,0 0,0-1,0 1,0 0,0 0,0 0,0 0,0 0,-1 0,1 0,0 0,0 0,-1 1,1-1,-1 0,1 0,-1 1,0-1,0 0,1 1,-1-1,0 0,0 1,0-1,0 0,0 1,-14 55,10-47,-3 18,1 0,1 0,1 0,2 1,1-1,1 13,-1 24,-17 55,18-119,-1 1,1 0,0-1,0 1,-1 0,1 0,0-1,0 1,1 0,-1-1,0 1,0 0,1-1,-1 1,1 0,0-1,-1 1,1-1,0 1,0-1,0 1,0-1,0 0,0 0,0 1,1-1,-1 0,0 0,1 0,-1 0,1 0,-1 0,1-1,-1 1,1 0,0-1,-1 0,1 1,0-1,-1 0,1 1,74 1,97-40,-28 38,-143-2,1 1,-1 0,0-1,0 1,0-1,-1 0,1 0,0 0,-1 0,1 0,-1 0,1 0,-1 0,0 0,0-1,0 1,0 0,-1-1,1 1,-1-1,1 1,-1-1,0 1,0-1,0 1,0-1,0 1,-1-1,1 1,-1-1,0 1,1 0,-2-2,1-10,0-78,1 28,-2 0,-11-58,8 99,2 0,0 0,2 0,1 0,1-12,0 33,0 0,1 0,-1 0,0 0,1 0,0 0,-1 1,1-1,0 1,0-1,0 1,0-1,0 1,0 0,0 0,1 0,-1 0,0 1,1-1,-1 1,0-1,1 1,-1 0,0 0,1 0,-1 0,1 0,-1 0,0 1,1-1,-1 1,0 0,1 0,-1-1,0 2,2 0,4-1,51 6,-1-3,1-2,1-3,112 4,55 7,31-11,-86 0,261 1,-226-13,-195 13</inkml:trace>
  <inkml:trace contextRef="#ctx0" brushRef="#br1" timeOffset="-134812.268">13506 11810,'2'13,"1"12,0 8,-1 7,-2 8,-4 7,-4 6,0 3,-1 3,1-2,2-12</inkml:trace>
  <inkml:trace contextRef="#ctx0" brushRef="#br1" timeOffset="-134482.055">13585 12889,'0'18,"0"10,0 10,0 5,0 3,0 4,0 0,0-2,2 0,1-9</inkml:trace>
  <inkml:trace contextRef="#ctx0" brushRef="#br1" timeOffset="-134128.733">13625 14100,'-5'20,"-3"16,-1 10,-1 7,2 3,1 3,1 1,0-1,0-2,0-10</inkml:trace>
  <inkml:trace contextRef="#ctx0" brushRef="#br1" timeOffset="-133777.302">13598 15363,'0'18,"0"13,0 10,0 7,0 4,0 2,0 3,-2 2,-1-2,-2 0,-3-2,1-10</inkml:trace>
  <inkml:trace contextRef="#ctx0" brushRef="#br1" timeOffset="-133446.991">13585 16601,'0'20,"0"14,0 9,0 7,0 3,0 1,2-2,1 1,0 0,-1-3,0-10</inkml:trace>
  <inkml:trace contextRef="#ctx0" brushRef="#br0" timeOffset="206966.34">8373 10560,'114'0,"-1"4,1 5,-1 6,43 13,-153-27,5 1,1 1,0-1,0-1,0 0,0 0,0-1,1 0,-1 0,8-2,-9-1</inkml:trace>
  <inkml:trace contextRef="#ctx0" brushRef="#br0" timeOffset="212329.758">9216 9639,'-1'1,"1"-1,0 1,0-1,-1 1,1-1,0 0,-1 1,1-1,-1 1,1-1,0 0,-1 1,1-1,-1 0,1 1,-1-1,1 0,-1 0,1 0,-1 1,1-1,-1 0,1 0,-1 0,1 0,-1 0,0 0,1 0,-1 0,1 0,-1 0,1 0,-1-1,1 1,-1 0,1 0,-1 0,1-1,-1 1,1 0,-1-1,1 1,-1 0,1-1,0 1,-1-1,1 1,0 0,-1-1,1 1,0-1,0 1,-1-1,1 1,0-1,-11 30,2 1,1 0,1 1,2 0,1 0,0 25,2-32,-95 671,95-691,2-12</inkml:trace>
  <inkml:trace contextRef="#ctx0" brushRef="#br0" timeOffset="213019.71">9190 9560,'9'5,"0"1,1-1,-1-1,1 1,0-2,0 1,1-2,-1 1,1-1,0-1,-1 0,1 0,0-1,-1-1,9 0,-5 1,492-26,-326 32,119 21,-241-21,-31-3,19 3,1-2,0-2,-1-3,9-2,-36 0</inkml:trace>
  <inkml:trace contextRef="#ctx0" brushRef="#br0" timeOffset="213467.972">10834 9179,'-15'12,"1"0,0 1,1 1,0 1,2 0,-1 0,2 1,0 0,1 1,0 0,2 1,0 0,1 0,0 0,2 1,0 0,1 0,1 0,1 0,1 0,0 0,2 0,0 0,1 0,1 0,0-1,2 0,0 1,61 133,-53-129,-1 2,-2-1,-1 1,0 1,-2 0,-1 0,-1 1,-1 0,-2 0,0 2,-22 86,11-91</inkml:trace>
  <inkml:trace contextRef="#ctx0" brushRef="#br0" timeOffset="214001.777">11098 9152,'-5'1,"0"1,1-1,-1 1,1 1,0-1,0 1,0-1,0 1,0 0,0 1,1-1,-1 0,-2 5,4-6,-11 13,1 0,0 0,2 1,0 0,0 1,2 1,0-1,1 1,0 0,2 1,0-1,1 1,1 0,1 1,0-1,2 0,0 0,1 1,1-1,1 0,1 0,0 0,2-1,0 1,0-1,2-1,1 1,6 9,141 190,-153-213,-1-1,1 1,-1-1,0 1,0 0,0 0,-1-1,1 1,-1 1,0-1,0 0,0 0,-1 0,1 0,-1 1,0-1,0 0,-1 0,1 1,-1-1,0 0,0 0,0 0,-1 0,1 0,-1 0,0 0,0-1,-1 1,1-1,-1 1,1-1,-1 0,0 0,0 0,-1 0,-57 23,32-19</inkml:trace>
  <inkml:trace contextRef="#ctx0" brushRef="#br0" timeOffset="-214512.849">11045 9586,'342'13,"80"9,-34-16,-235-8,225-21,-65 15,23 0,-112-6,-213 14</inkml:trace>
  <inkml:trace contextRef="#ctx0" brushRef="#br0" timeOffset="-212698.274">13690 9547,'0'-4,"0"1,0 0,-1-1,1 1,-1 0,0 0,0 0,0-1,-1 1,1 0,-1 0,1 1,-1-1,0 0,0 1,0-1,-1 1,0-1,2 3,0 0,0 0,0 0,0 0,0 1,0-1,0 0,0 1,0-1,0 0,0 1,0-1,0 1,1 0,-1-1,0 1,0 0,0-1,1 1,-1 0,0 0,1 0,-1 0,1-1,-1 1,1 0,-1 0,1 0,0 0,0 0,-1 0,1 0,0 0,0 0,0 1,0-1,0 0,0 0,0 0,0 0,1 0,-1 0,0 1,-10 70,3 1,4-1,4 52,0-51,-13 570,12-532,0-97</inkml:trace>
  <inkml:trace contextRef="#ctx0" brushRef="#br0" timeOffset="-210912.835">13690 10705,'64'-3,"0"-3,48-11,77-8,204 13,-15-5,284-10,-87 29,-255 11,45 8,107-11,109 11,12 6,88-27,-680 0,0 0,1 0,-1 1,1-1,-1 0,1 0,-1 0,0 0,1 0,-1-1,1 1,-1 0,1-1,-1 1,1-1,-1 1,0-1,1 1,-1-1,0 0,0 0,0 0,1 0,-1 0,0 0,0 0,0 0,-1 0,1 0,0-1,0 0,2-9</inkml:trace>
  <inkml:trace contextRef="#ctx0" brushRef="#br0" timeOffset="-210147.078">19046 9718,'-7'-24,"1"45,25 184,-8-130,3 52,-6-39,5 0,20 73,1-48,-33-171,-2 37,1 1</inkml:trace>
  <inkml:trace contextRef="#ctx0" brushRef="#br0" timeOffset="-209211.223">19099 9652,'1'-1,"0"-1,0 1,1 0,-1-1,0 1,0 0,1 0,-1 0,1 0,-1 0,1 0,-1 0,1 0,0 1,-1-1,1 1,0-1,-1 1,1 0,0 0,0 0,0-1,-1 2,1-1,0 0,0 0,-1 0,1 1,0-1,0 1,4 0,308 14,373-43,-237 3,-391 13,-51 7</inkml:trace>
  <inkml:trace contextRef="#ctx0" brushRef="#br0" timeOffset="-208810.651">20968 9152,'-9'1,"1"0,-1 0,0 1,0 1,0 0,1 0,0 0,0 1,0 0,0 1,0 0,1 0,0 1,0-1,0 1,1 1,0 0,0 0,0 0,1 0,0 1,1 0,0 0,0 0,1 0,0 1,-2 7,0 21,1-1,2 1,2-1,1 1,1 0,3-1,1 0,1 0,2 0,6 10,-10-26,3 13,2 2,-2 0,-2 1,-1-1,0 23,-5-54,0 1,0 0,-1 0,1 0,-1-1,0 1,-1 0,1-1,-1 1,0-1,0 1,0-1,-1 0,1 0,-1 0,0 0,0 0,-1-1,1 1,-1-1,1 0,-1 0,-2 1,-17 7</inkml:trace>
  <inkml:trace contextRef="#ctx0" brushRef="#br0" timeOffset="-208017.098">21192 9099,'-34'24,"20"-14,2 0,0 2,0-1,1 1,0 1,1 0,0 1,2-1,-1 2,2-1,0 1,0 1,2-1,0 1,0 0,2 0,0 0,1 0,0 1,1-1,1 1,1-1,0 1,2 2,4 5,2 0,0-1,2-1,1 1,0-2,1 0,2 0,0-1,1-1,4 2,65 92,-81-107,1 0,-1 1,0-1,-1 1,0 0,0 0,0 0,-1 0,0 0,0 1,-1-1,0 1,-1-1,1 1,-1-1,-1 1,1-1,-1 1,0-1,-1 0,0 1,0-1,-1 0,0 0,0 0,0-1,-1 1,0-1,-4 5,0-2,-1 0,0-1,-1 0,0 0,0-1,-1 0,1-1,-3 0,-12 6</inkml:trace>
  <inkml:trace contextRef="#ctx0" brushRef="#br0" timeOffset="-206863.178">21178 9507,'1412'0,"-1038"14,-143-6,-117-3,-119-5</inkml:trace>
  <inkml:trace contextRef="#ctx0" brushRef="#br0" timeOffset="-206164.971">23337 9534,'1'0,"-1"0,1 0,0 0,-1 0,1 1,-1-1,1 0,-1 0,1 1,-1-1,1 0,-1 1,1-1,-1 1,1-1,-1 0,0 1,1-1,-1 1,0-1,1 1,-1-1,0 1,1 0,-1-1,0 1,0-1,0 1,0 0,0-1,0 1,0-1,0 1,0 0,0-1,0 1,0-1,0 1,0-1,0 1,-1 0,1-1,0 1,0-1,-1 1,1-1,-1 1,-19 218,32 142,-3-232,-6-1,-7 50,-7-84,5-55,2-1,2 1,2-1,1 7,6-28,-1-14</inkml:trace>
  <inkml:trace contextRef="#ctx0" brushRef="#br0" timeOffset="-204146.589">23350 10863,'555'-28,"513"29,-720-14,-18 0,62 5,44 2,-268 7,316 13,-220-2,0-4,-50 6,38-9,-245-5</inkml:trace>
  <inkml:trace contextRef="#ctx0" brushRef="#br0" timeOffset="-201348.564">7741 10613,'456'-66,"-438"63,42-7,1 3,0 2,33 3,-158-7,39 7</inkml:trace>
  <inkml:trace contextRef="#ctx0" brushRef="#br0" timeOffset="-201193.966">8189 10508,'7'4,"8"2,10-1,6 0,5-2,3-1,-3-1,-8 0</inkml:trace>
  <inkml:trace contextRef="#ctx0" brushRef="#br1" timeOffset="-135194.871">13493 11007,'3'-2,"-1"-3,1 1,-1 4,0 7,-1 6,0 5,-1 7,0 8,0 4,0 6,-1 5,1 2,-2 2,-1-8</inkml:trace>
  <inkml:trace contextRef="#ctx0" brushRef="#br1" timeOffset="-131946.72">19165 10889,'-2'20,"-1"13,0 11,1 6,0 6,1 4,1 7,-1 6,4 5,0 4,-1-11</inkml:trace>
  <inkml:trace contextRef="#ctx0" brushRef="#br1" timeOffset="-131646.932">19205 12363,'0'20,"-3"14,1 9,-1 7,0 4,2 4,0 3,0 0,1 1,0-1,0-2,0-11</inkml:trace>
  <inkml:trace contextRef="#ctx0" brushRef="#br1" timeOffset="-131363.753">19192 13679,'-2'16,"-1"9,-3 10,1 5,0 6,2 2,1 4,0 0,2 2,0 0,0-1,0-8</inkml:trace>
  <inkml:trace contextRef="#ctx0" brushRef="#br1" timeOffset="-131032.409">19244 14930,'-4'15,"-2"11,0 6,1 5,2 3,1 2,1 2,0 0,4 0,0 1,0 2,-1 2,0-1,-1 1,0-9</inkml:trace>
  <inkml:trace contextRef="#ctx0" brushRef="#br1" timeOffset="-130760.585">19205 16272,'-3'15,"1"11,-1 6,0 6,2 0,0 2,0 2,1 0,0 0,0-1,0-7</inkml:trace>
  <inkml:trace contextRef="#ctx0" brushRef="#br1" timeOffset="-130492.163">19244 17273,'0'13,"0"14,0 11,-2 7,-1 9,0 5,-2 4,1 3,-2 0,0-10</inkml:trace>
  <inkml:trace contextRef="#ctx0" brushRef="#br1" timeOffset="-128977.416">23416 11007,'-9'2,"-5"4,-1 2,1 2,3 5,2 3,4 3,2 6,1 6,2 9,5 8,4 8,5 4,2 4,1 3,-3-10</inkml:trace>
  <inkml:trace contextRef="#ctx0" brushRef="#br1" timeOffset="-128713.873">23390 12297,'-5'18,"-1"11,0 4,0 3,-1 3,2 1,2 3,1 1,1 1,1 3,0 2,0 1,0-8</inkml:trace>
  <inkml:trace contextRef="#ctx0" brushRef="#br1" timeOffset="-128428.886">23297 13561,'-2'13,"-1"12,0 7,1 6,3 3,1 3,0 4,2 4,1 2,-1 2,-1 1,-1-1,0-11</inkml:trace>
  <inkml:trace contextRef="#ctx0" brushRef="#br1" timeOffset="-128175.96">23324 14824,'-2'18,"-1"13,0 5,1 3,0 5,1 2,1 2,0 0,0 2,0 1,0-1,0-10</inkml:trace>
  <inkml:trace contextRef="#ctx0" brushRef="#br1" timeOffset="-127965.218">23337 16061,'-2'18,"-3"10,-1 5,1 2,-1-1,0-2,2-2,-2-3,1-5,2-6</inkml:trace>
  <inkml:trace contextRef="#ctx0" brushRef="#br1" timeOffset="-127716.682">23390 16811,'2'16,"1"14,0 10,-1 9,0 6,-4 3,0 3,-1 2,1 1,1-1,-1-2,2-11</inkml:trace>
  <inkml:trace contextRef="#ctx0" brushRef="#br1" timeOffset="-121042.857">29246 10981,'3'-2,"0"1,-1 6,1 8,-2 9,-2 7,-1 8,-1 7,1 6,2 4,4 2,4 1,0-10</inkml:trace>
  <inkml:trace contextRef="#ctx0" brushRef="#br1" timeOffset="-120748.995">29325 11837,'0'11,"0"11,0 5,0 6,0 5,0 6,0 4,2 6,1 3,2 5,1 0,-2-11</inkml:trace>
  <inkml:trace contextRef="#ctx0" brushRef="#br1" timeOffset="-120444.78">29470 12863,'0'14,"-2"10,-1 11,0 6,1 5,3 5,1 4,2 1,1 2,-1 1,0-2,-2-10</inkml:trace>
  <inkml:trace contextRef="#ctx0" brushRef="#br1" timeOffset="-120166.691">29509 13943,'-4'13,"-2"9,0 8,2 5,1 3,3 3,4 2,1 1,0 0,-1 1,1 0,0-1,-1-8</inkml:trace>
  <inkml:trace contextRef="#ctx0" brushRef="#br1" timeOffset="-119882.61">29536 14982,'0'18,"0"10,0 5,0 4,0 2,0 1,0 0,0 1,0 0,0 1,0 1,-2 2,-1-7</inkml:trace>
  <inkml:trace contextRef="#ctx0" brushRef="#br1" timeOffset="-119610.652">29496 16128,'0'17,"0"11,-2 8,-1 3,0 3,1 0,0-2,1-1,1-3,0-3,2-3,3-4,1-4,-1-6</inkml:trace>
  <inkml:trace contextRef="#ctx0" brushRef="#br1" timeOffset="-119358.921">29562 16891,'0'15,"0"10,0 8,0 4,0 6,0 1,0 0,0-6</inkml:trace>
  <inkml:trace contextRef="#ctx0" brushRef="#br0" timeOffset="-111475.977">27970 10757,'-1'1,"1"-1,-1 1,1 0,-1-1,1 1,0 0,-1-1,1 1,0 0,-1-1,1 1,0 0,0 0,-1-1,1 1,0 0,0 0,0-1,0 1,0 0,0 0,0 0,1-1,-1 1,0 0,0 0,0-1,1 1,-1 0,0-1,1 1,-1 0,1-1,-1 1,1 0,-1-1,1 1,-1-1,1 1,0-1,-1 1,1-1,0 0,-1 1,1-1,0 0,0 1,-1-1,1 0,0 0,0 0,-1 0,2 0,41 14,188 7,-41 17,35-12,-131-10,73 10,-49-13,0-14,-116 0,0 0,0-1,1 1,-1-1,0 0,0 1,-1-1,1 0,0 0,-1 0,1 0,-1-1,1 1,-1 0,0-1,0 1,0 0,0-1,-1 1,1-1,-1 0,1 1,-1-1,0 1,0-1,0 0,0 1,-1-1,1 1,-1-1,1 1,-1-1,0 1,0-1,0-4,-42-182,22 41,14 84,-3 1,-16-55,8 59,-28-126,45-36,1 209,1 0,1 1,0-1,1 1,0 0,0 0,1 0,1 0,0 0,0 1,-3 8,0 0,0 0,1 0,-1 0,0 1,1-1,-1 1,1 0,-1-1,1 1,-1 0,1 1,0-1,0 0,-1 1,1-1,0 1,0 0,0 0,-1 0,1 0,0 1,0-1,0 1,2 0,7 0,694 10,-471-12,348 1,-589 0</inkml:trace>
  <inkml:trace contextRef="#ctx0" brushRef="#br0" timeOffset="-66064.602">4965 9573,'0'2,"0"5,0 9,0 12,0 13,0 13,0 8,0 7,0 3,0 1,0-6,0-7,0-10,0-11,-3-12,-2-12,0-10</inkml:trace>
  <inkml:trace contextRef="#ctx0" brushRef="#br0" timeOffset="-62712.853">4675 9560,'42'7,"42"-5,0-4,-1-4,1-3,11-6,109-12,-143 20,-59 7,-1 0,0 0,0 1,0-1,0 0,0 0,0 0,0 1,1-1,-1 1,0-1,0 1,0-1,0 1,0 0,-1-1,1 1,0 0,0 0,0-1,-1 1,1 0,0 0,-1 0,1 0,-1 0,1 0,-1 0,1 0,-1 0,0 0,1 1,-1-1,0 0,0 0,0 0,0 0,0 0,0 1,0-1,0 0,-1 0,1 0,0 0,-1 0,1 0,-1 0,1 0,-1 0,1 0,-1 7,-35 427,29-367,-5-79,5-9,0-1,1-1,1 1,1-1,1 0,1 0,1 0,1 0,1-5,-1-5,0 30,-2-34,3 0,0 0,3 0,2-6,-7 42,1 0,0-1,0 1,0 0,-1-1,1 1,0-1,0 1,0 0,0-1,0 1,0-1,0 1,0 0,0-1,0 1,0-1,0 1,0-1,0 1,0 0,0-1,0 1,0-1,1 1,-1 0,0-1,0 1,1 0,-1-1,0 1,0 0,1-1,-1 1,0 0,1-1,-1 1,0 0,1 0,-1 0,0-1,1 1,-1 0,1 0,-1 0,1 0,-1 0,0 0,1 0,-1 0,1 0,-1 0,1 0,-1 0,0 0,1 0,-1 0,1 0,-1 0,0 0,1 1,-1-1,1 0,-1 0,0 0,1 1,12 27,-11-24,7 22,-1-3,1 0,0 0,2-1,1-1,0 0,10 12,-20-30,0-1,0 1,0-1,0 1,0-1,1 0,-1 0,1 0,-1 0,1-1,0 1,-1-1,1 1,0-1,0 0,0 0,0 0,0 0,1-1,-1 1,0-1,0 0,0 0,0 0,1 0,-1-1,0 1,0-1,0 0,0 0,0 0,0 0,0-1,1 0,11-11,-1 0,-1-2,0 1,-1-1,-1-1,0 0,-1-1,-1 0,-1 0,0-1,5-17,29-67,-31 93,-7 28,2 289,-2-269,2-1,2 1,1-1,14 35,-11-52,-7-19</inkml:trace>
  <inkml:trace contextRef="#ctx0" brushRef="#br0" timeOffset="-62126.5">6188 9454,'-8'0,"-1"-1,0 1,1 1,-1 0,0 0,1 1,0 0,-1 0,1 1,0 0,0 0,0 1,0 0,1 1,0 0,0 0,0 0,-4 4,-1 3,0 0,0 1,1 0,1 1,0 0,1 0,0 1,-6 15,-5 42,19-69,1-1,0 0,0 1,0-1,0 0,0 1,1-1,-1 0,1 1,-1-1,1 0,0 0,0 0,0 1,0-1,0 0,1 0,-1 0,0-1,1 1,0 0,-1-1,1 1,0-1,0 1,0-1,0 0,0 1,0-1,0 0,14 3,-1-1,1 0,-1 0,1-2,0 0,0-1,0 0,2-2,10 1,-18 1,15-1,0 1,0 1,0 1,-1 1,10 3,-28-4,0 0,0 0,0 0,0 0,0 1,0 0,-1 0,1 1,-1 0,0 0,0 0,-1 0,1 1,-1-1,0 1,0 1,-1-1,1 0,-1 1,0 0,0-1,-1 1,1 3,1 4,-1 0,0 1,-1-1,0 1,-1-1,-1 1,0-1,-1 1,0 0,-1-1,-1 0,0 1,0-1,-2 0,0-1,0 1,-7 11,9-20,0 0,-1 0,1 0,-1 0,0 0,0-1,0 1,-1-1,1 0,-1-1,0 1,1-1,-1 0,0 0,0 0,-1-1,1 0,0 0,-1 0,1 0,0-1,-1 0,1 0,0-1,-1 0,-16-2,1-2,0-1,1 0,-1-1,-11-7,5 2,-42-14,70 26,-1 0,0 0,0 0,0 1,0-1,0 0,0 0,0 0,0 1,0-1,0 0,0 0,0 0,0 1,0-1,0 0,0 0,0 0,0 0,0 1,0-1,0 0,0 0,0 0,0 1,0-1,0 0,0 0,0 0,-1 0,1 1,0-1,0 0,0 0,0 0,0 0,-1 0,1 0,0 1,0-1,8 6</inkml:trace>
  <inkml:trace contextRef="#ctx0" brushRef="#br0" timeOffset="-60095.003">9979 10271,'2'-20,"1"1,0 0,2 0,0 0,1 0,1 1,1 0,6-8,-8 11,37-61,-43 75,0 1,0 0,1-1,-1 1,0 0,0 0,1-1,-1 1,0 0,1 0,-1-1,0 1,1 0,-1 0,0 0,1 0,-1-1,1 1,-1 0,0 0,1 0,-1 0,0 0,1 0,-1 0,1 0,-1 0,0 0,1 0,-1 1,1-1,-1 0,0 0,1 0,-1 0,0 0,1 1,-1-1,0 0,1 0,-1 1,0-1,0 0,1 1,-1-1,0 0,0 1,0-1,1 0,-1 1,0-1,0 0,0 1,0-1,0 0,0 1,1-1,-1 1,0-1,0 0,0 1,-1-1,1 1,0-1,0 0,0 1,0-1,3 34,-3-32,1 67,3-1,11 49,-10-90,-1-13,-1 0,-1 0,0 1,-1-1,-1 0,0 1,-2 8,1-19,0-1,0 0,0 0,-1 0,1 0,-1 0,0 0,0 0,0-1,0 1,0-1,0 1,-1-1,0 0,1 0,-1 0,0 0,0 0,0-1,0 1,0-1,0 0,0 0,-1 0,1 0,0-1,-1 1,1-1,0 0,-1 0,1 0,-3-1,6 1,1 1,-1-1,0 0,1 0,-1 0,0 0,0 0,1 1,-1-1,0 0,1 0,-1 0,0 0,1 0,-1 0,0 0,1 0,-1 0,0 0,1 0,-1-1,0 1,1 0,-1 0,0 0,1 0,-1 0,0-1,0 1,1 0,-1 0,0 0,0-1,1 1,-1 0,0 0,0-1,0 1,0 0,1-1,-1 1,0 0,0 0,0-1,0 1,0 0,0-1,0 1,0 0,0-1,0 1,0 0,0-1,0 1,0 0,0-1,0 1,0 0,0-1,0 1,-1 0,1-1,225-29,-206 27,-5 0</inkml:trace>
  <inkml:trace contextRef="#ctx0" brushRef="#br0" timeOffset="-58595.799">16086 9994,'-11'41,"10"-34,0 0,0 0,1 1,-1-1,2 0,-1 1,1-1,0 0,1 0,0 0,0 0,0 0,1 0,0 0,0-1,1 0,0 1,0-1,0-1,1 1,0 0,0-1,0 0,1-1,-1 1,1-1,0 0,1 0,4 2,1-1,0-1,0 0,0 0,0-1,0-1,1 0,-1 0,1-1,-1-1,1-1,-1 1,1-2,-1 0,6-1,-13 1,1-1,-1 1,0-1,-1 0,1 0,0 0,-1-1,1 1,-1-1,0 0,-1-1,1 1,-1-1,0 1,0-1,0 0,0 0,-1 0,0-1,0 1,0 0,-1-1,0 1,0-1,0 0,-1 1,0-3,1-5,-1 1,0 0,-1-1,0 1,-1 0,-1 0,0 0,0 0,-1 0,-1 0,0 1,-2-2,3 6,-2 0,1 0,-1 0,1 1,-2 0,1 0,-1 0,0 1,0 0,0 0,-1 1,0 0,0 1,0-1,0 1,0 1,-1 0,1 0,-1 1,1-1,-1 2,0-1,1 2,-1-1,0 1,1 0,-1 1,1 0,-1 0,1 1,0 0,0 0,0 1,0 0,1 0,-1 1,1 0,0 0,0 2,-1 3,0 0,1 1,0 0,0 0,1 1,1-1,0 1,1 0,0 1,1-1,0 1,1 0,0-1,1 1,1 0,0 0,1 0,0 0,1-1,2 10,9 22</inkml:trace>
  <inkml:trace contextRef="#ctx0" brushRef="#br0" timeOffset="-55975.676">21600 10297,'109'-238,"-94"206,-5 42,-6 14,0-1,-1 0,-1 1,-2 0,-1 19,0-1,-5 168,6-206,0-1,0 0,-1 0,1 0,-1 0,0 0,0 1,0-1,0-1,0 1,-1 0,1 0,-1 0,0-1,0 1,0-1,0 1,0-1,0 0,-1 0,1 0,-1 0,0 0,1-1,-4 2,6-3,0 0,1 0,-1 0,0 0,0-1,1 1,-1 0,0 0,0 0,1-1,-1 1,0 0,0 0,0-1,0 1,0 0,1-1,-1 1,0 0,0 0,0-1,0 1,0 0,0-1,0 1,0 0,0 0,0-1,0 1,0 0,0-1,0 1,0 0,0-1,0 1,-1 0,1 0,0-1,0 1,0 0,0 0,-1-1,1 1,0 0,0 0,0 0,-1-1,1 1,0 0,0 0,-1 0,1 0,0 0,-1-1,1 1,0 0,0 0,-1 0,1 0,0 0,-1 0,1 0,0 0,-1 0,121-18,22 10,-119 8</inkml:trace>
  <inkml:trace contextRef="#ctx0" brushRef="#br0" timeOffset="-54899.742">25995 10178,'-5'5,"0"-1,1 1,-1 0,1 0,0 1,1-1,-1 1,1 0,0-1,0 2,1-1,0 0,0 0,0 1,1-1,0 1,0-1,1 1,-1 0,2-1,-1 1,1 0,0-1,0 1,0-1,1 1,1 0,-1-1,1-1,0 1,0-1,1 0,-1 0,1 0,0 0,0 0,1-1,0 0,0 0,0 0,0-1,0 1,1-1,-1 0,1-1,0 1,0-1,0-1,5 2,-1 0,0-1,0-1,1 0,-1 0,0-1,1 0,-1-1,1 0,-1 0,0-1,0-1,9-3,-14 3,1 0,-1 0,0-1,0 0,0 0,-1 0,1-1,-1 1,0-1,0 0,-1-1,0 1,0 0,0-1,0 0,-1 1,0-1,0 0,-1 0,1-1,-1 1,-1 0,1 0,-1-1,0 1,0 0,-1 0,0 0,0-1,0 1,-1 0,0 0,1 0,-1 0,1 0,-1 0,0 0,0 1,0-1,-1 1,0-1,0 1,0 0,-1 0,0 0,0 1,0-1,-1 1,1 0,-1 0,0 1,0-1,0 1,0 0,-1 1,1-1,-1 1,0 0,0 0,0 1,0 0,0 0,0 0,0 1,0 0,0 0,-5 3,1 0,0 1,0 1,0-1,0 1,1 1,0 0,0 0,0 1,1 0,0 1,0 0,1 0,0 0,1 1,0 0,0 1,0-1,1 1,1 0,-4 10,-7 23</inkml:trace>
  <inkml:trace contextRef="#ctx0" brushRef="#br1" timeOffset="-26696.603">9361 9073,'39'-10,"328"7,-16 24,164 5,-154-8,222 26,17-4,-187-18,-50 5,-72-20,-145-1,-146-6,0 0,0 1,-1-1,1 0,0 0,0 0,0 1,0-1,0 0,0 0,0 0,0 1,0-1,0 0,0 0,0 1,0-1,1 0,-1 0,0 0,0 1,0-1,0 0,0 0,0 0,0 0,0 1,1-1,-1 0,0 0,0 0,0 0,0 0,1 1,-1-1,0 0,0 0,0 0,1 0,-1 0,0 0,0 0,0 0,1 0,-1 0,0 0,0 0,1 0,-1 0,0 0,0 0,0 0,1 0,-10 2</inkml:trace>
  <inkml:trace contextRef="#ctx0" brushRef="#br1" timeOffset="-26298.036">13111 9033,'40'20,"18"8,-3 2,0 2,17 16,-66-43,0-2,0 1,-1 0,0 0,0 0,0 1,-1-1,1 1,-1 1,0-1,0 0,-1 1,0 0,0 0,1 2,-5-6,1 0,-1 1,0-1,0 0,0 0,0 0,0 0,0 0,0-1,-1 1,1 0,-1 0,1-1,-1 1,0-1,0 0,0 1,1-1,-1 0,0 0,0 0,-1 0,1-1,0 1,0 0,0-1,-1 1,1 0,-39 12,0-1,0-2,-30 4,-45 9,114-22,-2 0,0-1,0 1,0 0,0 1,0-1,0 1,0 0,0 0,1 0,-1 0,1 0,-1 1,1 0,0 0,0 0,3-2,0 0,0-1,0 1,0 0,0 0,0 0,0 0,0-1,0 1,0 0,0 0,1-1,-1 1,0 0,1 0,-1-1,1 1,-1 0,0-1,1 1,0 0,-1-1,1 1,-1-1,1 1,0-1,-1 1,1-1,0 1,-1-1,1 0,0 0,0 1,-1-1,1 0,0 0,0 0,0 0,-1 1,1-1,0-1,0 1,14 4</inkml:trace>
  <inkml:trace contextRef="#ctx0" brushRef="#br1" timeOffset="-26044.553">13164 9204,'-5'-15,"-3"-11,-1-4,0-2,0 2,3 5,2 10,1 12,0 16,-1 15,2 11,0 10,1 6,0-6</inkml:trace>
  <inkml:trace contextRef="#ctx0" brushRef="#br1" timeOffset="-24927.289">9769 8862,'-359'141,"356"-140,2-1,-1 0,1 1,0-1,-1 0,1 0,0 1,-1-1,1 1,0-1,0 1,-1-1,1 1,0 0,0 0,0-1,0 1,0 0,0 0,0 0,0 0,1 0,-1 1,0-1,0 0,1 0,-1 0,1 1,-1-1,1 0,0 0,-1 1,1-1,0 0,0 1,0-1,0 0,0 1,0-1,0 0,1 1,-1-1,0 0,1 1,-1-1,1 1,7 5,-1-1,1 0,0 0,1-1,0 0,0 0,0-1,0 0,1-1,-1 0,2 0,6 3,198 71,-208-74,-5-2,-1 1,0-1,1 0,-1 0,1 0,-1-1,1 1,0 0,-1-1,1 1,0-1,-1 1,1-1,0 0,-1 1,1-1,0 0,0 0,-1-1,1 1,0 0,0 0,-1-1,1 1,0-1,-1 0,1 1,-1-1,1 0,-1 0,1 0,-1 0,1 0,-1 0,0-1,0 1,1 0,-3-120,-10-28,13 131</inkml:trace>
  <inkml:trace contextRef="#ctx0" brushRef="#br1" timeOffset="-23979.249">10400 8547,'-21'56,"2"0,3 2,-1 12,15-51,12-27,0-22,-2 0,0 0,-2-1,-2 0,0 0,-3 0,0-1,-3-14,2 16,0-169,5 167,-4 31,-1 1,1 0,-1-1,1 1,-1 0,1 0,-1-1,1 1,-1 0,1 0,-1 0,1 0,-1 0,1-1,0 1,-1 0,1 0,-1 0,1 0,-1 1,1-1,-1 0,1 0,0 0,-1 0,1 1,-1-1,1 0,-1 0,1 1,-1-1,0 0,1 1,-1-1,1 1,-1-1,0 0,1 1,-1-1,0 1,1-1,-1 1,0-1,0 1,1-1,-1 1,0-1,0 1,0 0,0 0,12 17,-1 2,0 0,-2 0,0 0,1 10,10 20,-15-37,0-1,1 1,0-1,1 0,1-1,0 0,0 0,9 8,-16-18,1 0,-1 1,1-1,-1 0,1-1,-1 1,1 0,-1 0,1-1,0 1,0-1,-1 1,1-1,0 0,0 1,-1-1,1 0,0 0,0-1,0 1,-1 0,1-1,0 1,0 0,-1-1,1 0,0 0,-1 1,1-1,-1 0,1 0,-1 0,1 0,-1-1,0 1,1 0,42-56,-41 52,77-155,-77 148,-15 41,-4 18,2 2,2-1,3 2,1 0,2 11,5-55,0 1,0-1,1 1,0-1,0 1,1-1,-1 0,1 1,1-1,-1 0,1 1,1-1,-1 0,1 0,0-1,0 1,0-1,1 1,0-1,0 0,0 0,1-1,-1 1,1-1,0 0,1-1,-1 1,6 2,-3-4,-1 0,0 0,1-1,-1 0,1-1,0 1,-1-1,1-1,0 0,-1 0,1 0,4-2,18-7</inkml:trace>
  <inkml:trace contextRef="#ctx0" brushRef="#br1" timeOffset="-23629.489">10966 8651,'-2'3,"0"0,1 0,-1-1,0 1,1 0,0 1,-1-1,1 0,0 0,1 0,-1 1,1-1,-1 0,1 1,0-1,0 1,1-1,-1 0,1 1,-1-1,1 0,0 0,0 1,0-1,1 0,-1 0,1 0,0 0,0-1,0 1,0 0,0-1,1 1,2 1,0-1,0 0,1 0,-1 0,1-1,-1 0,1 0,0 0,0-1,0 1,0-1,0-1,0 1,0-1,0 0,0-1,0 0,2 0,-4 1,-1-1,1 0,-1 0,0 0,1-1,-1 1,0-1,0 0,0 0,0 0,0 0,0 0,-1 0,1-1,-1 0,1 1,-1-1,0 0,0 0,0 0,-1 0,1 0,-1-1,0 1,0-1,0 1,0 0,0-1,-1 1,1-1,-1-1,0-2,-1 1,1-1,-1 1,-1-1,1 1,-1-1,0 1,0 0,-1 0,0 0,0 0,-1 1,1-1,-1 1,0 0,0 0,-1 0,-4-4,6 7,0-1,0 1,0 0,0 0,0 0,-1 0,1 0,-1 1,1-1,-1 1,0 0,0 0,1 0,-1 1,0 0,0-1,0 1,0 0,1 1,-1-1,0 1,0 0,1 0,-1 0,0 0,1 0,-1 1,1 0,-1 0,1 0,0 0,-2 2,-1 0,1 2,-1-1,1 0,0 1,1 0,-1 0,1 1,1-1,-1 1,1 0,0 0,1 0,-1 0,1 0,1 1,-1-1,1 1,1-1,-1 1,1 0,1-5,0-1,-1 1,1-1,0 0,0 1,0-1,1 0,-1 1,0-1,1 0,0 0,-1 0,1 0,0-1,0 1,0 0,0-1,0 1,0-1,1 0,-1 0,0 0,1 0,-1 0,1 0,1 0,20 4</inkml:trace>
  <inkml:trace contextRef="#ctx0" brushRef="#br1" timeOffset="-23378.108">11176 8270,'-13'2,"-7"6,0 5,4 5,4 7,6 3,5-3</inkml:trace>
  <inkml:trace contextRef="#ctx0" brushRef="#br1" timeOffset="-23215.543">11189 8691,'5'16,"1"7,2 2,2-1,3-5,5-5,3-5,5-7,-2-3</inkml:trace>
  <inkml:trace contextRef="#ctx0" brushRef="#br1" timeOffset="-22226.979">11624 8441,'-11'0,"-1"0,1 1,-1 1,1-1,-1 2,1-1,0 2,0-1,1 2,-1-1,1 1,0 1,0 0,0 0,1 1,0 0,-1 2,8-7,0 0,0 0,1 0,-1 1,1-1,-1 0,1 1,0-1,-1 1,1-1,1 1,-1 0,0-1,1 1,-1 0,1 0,0-1,0 1,0 0,0 0,0 0,1-1,-1 1,1 0,0-1,-1 1,1 0,1-1,-1 1,0-1,1 0,-1 1,1-1,0 0,-1 0,1 0,0 0,2 2,83 53,-75-51,0 0,-1 1,0 0,0 1,0 0,-1 0,-1 1,0 1,6 6,-14-14,1 0,-1 0,1 0,-1 0,0 0,0 0,0 0,0 1,-1-1,1 0,0 1,-1-1,0 1,0-1,1 0,-1 1,-1-1,1 1,0-1,-1 1,1-1,-1 0,1 1,-1-1,0 0,0 0,0 0,-1 1,1-1,0 0,-1 0,1-1,-1 1,0 0,0 0,1-1,-1 1,0-1,0 0,-1 1,0 0,-1 1,0-1,1 1,-1-1,0 0,0-1,0 1,0-1,-1 0,1 0,0 0,0 0,-1-1,1 1,0-1,-1-1,1 1,-1 0,1-1,0 0,-1 0,4 0,0 0,1 0,-1 0,0 0,0-1,1 1,-1 0,1 0,-1 0,1-1,-1 1,1 0,0-1,0 1,-1 0,1-1,0 1,0 0,1-1,-1 1,0 0,0-1,1 1,-1 0,0 0,1-1,-1 1,1 0,0 0,-1 0,1 0,0 0,0-1,29-37,4 9,2 1,0 2,2 1,1 2,41-18,-26 18,-53 25,1-1,-1 1,0 0,0-1,1 1,-1 0,0 0,0 0,0-1,0 1,0 0,-1 1,1-1,0 0,0 0,-1 0,1 0,0 1,-1-1,1 0,-1 0,0 1,1-1,-1 1,0-1,0 0,0 1,0-1,0 0,0 1,0-1,0 0,-1 1,1-1,-1 0,1 1,-1-1,1 0,-1 0,0 1,1-1,-1 0,0 5,-1 2,1-5,-1 1,1-1,0 1,0 0,0-1,0 1,0 0,1 0,0-1,0 1,0 0,0 0,1 0,-1 0,1-1,0 1,0 0,0-1,1 1,-1-1,1 1,0-1,0 0,0 0,0 0,1 0,-1 0,1 0,0 0,0-1,0 1,0-1,0 0,1 0,1 0,-1-1,1-1,0 1,0 0,-1-1,1 0,0 0,0-1,0 1,-1-1,1 0,0 0,-1-1,1 1,-1-1,0 0,1 0,-1-1,0 1,0-1,0 0,-1 0,1 0,-1-1,1 1,-1-1,0 1,1-3,3-4,0 0,-1 0,0-1,-1 0,0 0,-1 0,0-1,0 1,-1-1,0-9,-5 35,1 0,0 0,1 0,1-1,0 1,0 0,2 0,-1-1,5 12,-5-22,-1 0,1 0,-1 0,1-1,0 1,0 0,0-1,1 0,-1 1,1-1,-1 0,1 0,0 0,-1-1,1 1,0-1,0 0,0 1,0-1,1 0,-1-1,0 1,0-1,1 1,-1-1,0 0,0 0,1 0,-1-1,3 0,1 0,-1-1,1 0,0 0,-1-1,0 0,1 0,-1 0,0-1,-1 0,1 0,-1 0,1-1,-1 0,0 0,3-7,-1-1,0 0,-1 0,-1-1,0 1,-1-1,0 0,-1-1,-1 1,0 0,-1-1,0 0,-1 1,-1-1,-2-10,3 17,-7-51,42 69,29 8,-47-15,0 1,0 1,0 1,-1 0,0 2,10 5,-23-10,-1-1,1 1,-1 0,0 0,0 1,0-1,-1 0,1 1,-1-1,0 1,0-1,0 1,0-1,0 1,-1 0,0-1,0 1,0 0,0-1,-1 1,1 0,-1-1,0 1,0 0,0-1,0 1,-1-1,1 0,-1 1,0-1,0 0,0 0,-1 0,1-1,-1 2,-6 13,4-7,-25 72,30-80,-1 1,1-1,0 1,0 0,0-1,0 1,0-1,1 1,-1-1,1 1,0-1,-1 1,1-1,0 1,1-1,-1 0,0 0,1 1,-1-1,1 0,-1 0,1-1,0 1,0 0,0 0,0-1,0 1,1-1,-1 0,0 0,1 1,8 2,0-1,1 0,-1-1,1 0,-1 0,1-1,-1-1,10 0,21-1</inkml:trace>
  <inkml:trace contextRef="#ctx0" brushRef="#br1" timeOffset="-21281.61">12966 8573,'-119'-21,"114"21,-1 0,1 0,-1 1,1 0,-1 0,1 0,-1 1,1 0,0 0,0 0,0 1,0-1,0 1,1 0,-1 1,1-1,0 1,0 0,0 0,-1 1,2-2,-1 1,1 0,0 0,0-1,0 2,1-1,-1 0,1 0,0 1,1-1,-1 1,1 0,-1 0,2-1,-1 1,0 0,1 0,0 0,0 0,0 0,1-1,0 1,0 0,0 0,0 0,1-1,0 1,-1-1,2 1,-1-1,1 0,-1 0,1 0,0 0,3 2,0-2,0-1,0 0,0 0,0-1,1 0,-1 0,1 0,-1-1,1 0,0 0,0-1,-1 0,1 0,0 0,0-1,-1 0,1 0,-1-1,1 0,-1 0,6-3,-1 1,-2-1,1 0,0-1,-1 0,0 0,0-1,-1 0,0 0,0-1,-1 0,0 0,0-1,0-2,7-35,-14 46,-1 0,1 0,-1-1,1 1,0 0,-1 0,1 0,-1 0,1-1,-1 1,1 0,-1 0,1 0,-1 0,1 0,-1 0,1 0,-1 0,1 1,-1-1,1 0,-1 0,1 0,-1 0,1 1,-1-1,1 0,-1 0,1 1,0-1,-1 0,1 1,0-1,-1 0,1 1,0-1,-1 1,1-1,0 1,0-1,-1 1,1-1,0 1,0-1,0 0,0 1,0 0,0-1,-3 5,0-1,0 0,1 1,0-1,0 1,0 0,0 0,1 0,0 0,0 0,0 0,1 0,0 0,0 0,0 0,0 0,1 0,0 0,0 0,0 0,1 0,-1 0,1 0,0-1,1 1,-1-1,1 1,0-1,0 0,0 0,1-1,-1 1,1 0,0-1,0 0,0 0,0 0,1-1,-2-1,1 0,-1 0,0-1,1 1,-1-1,1 0,-1 0,1 0,-1 0,1-1,-1 1,1-1,-1 0,0 0,0-1,1 1,-1 0,0-1,0 0,0 0,0 0,-1 0,1 0,0-1,-1 1,0-1,1 1,-1-1,0 0,-1 0,1 0,0 0,-1 0,1-2,8-17,-2-1,0 0,-2 0,0-1,-2 0,0 0,-1-13,0 14,-3 22,0 0,0 0,1 0,-1-1,0 1,1 0,-1 0,0 0,1 0,0 0,-1 1,1-1,-1 0,1 0,0 0,0 0,-1 1,1-1,0 0,0 1,0-1,0 0,0 1,0-1,0 1,0 0,0-1,0 1,0 0,0 0,0-1,0 1,0 0,0 0,1 0,-1 0,0 0,0 1,0-1,0 0,0 0,0 1,0-1,0 1,0-1,0 1,0-1,0 1,0 0,-1-1,1 1,0 0,0 0,11 3,96 24,-106-26,0 0,0 0,0 0,0 1,0-1,-1 0,1 1,-1 0,1-1,-1 1,0 0,0 0,0-1,-1 1,1 0,-1 0,0 0,1 0,-1 0,0 0,-1 0,1 0,0 0,-1-1,0 1,0 0,0 0,0 0,0-1,-1 2,-2 22,4-20,0-1,1 0,-1 0,1 0,1 0,-1 0,1 0,0 0,0 0,0-1,0 1,1-1,0 1,0-1,0 0,0 0,1-1,0 1,0-1,0 1,0-1,0 0,1-1,-1 1,1-1,-1 0,1 0,1 0,1 1,1 0,0 0,0-1,0 0,1 0,-1-1,0 0,1-1,-1 0,0 0,1-1,-1 0,0 0,0-1,1 0,-1 0,2-2,-1-1,-1 0,0 0,0-1,0 0,-1 0,0-1,0 0,-1-1,0 1,0-1,0 0,-1-1,-1 1,1-1,-1 0,-1 0,0 0,0-1,0 1,-2-1,1 1,-1-1,0-8,-1 17,1-1,-1 1,0-1,0 1,0-1,0 1,0-1,0 0,0 1,0-1,-1 1,1-1,0 1,-1-1,0 1,1 0,-1-1,0 1,0-1,1 1,-1 0,0 0,0 0,-1 0,1-1,0 1,0 1,0-1,-1 0,1 0,0 0,-1 1,1-1,-1 1,1-1,-1 1,1-1,-1 1,1 0,-1 0,1 0,-1 0,0 0,1 0,-1 0,1 0,-1 1,1-1,-1 1,0-1,-6 4,-1-1,1 1,0 1,1 0,-1 0,1 0,0 1,0 0,1 0,-1 1,1 0,1 0,-1 0,1 1,1 0,0-1,0 2,0-1,1 0,0 1,0 0,1 0,0 3,2-8,0 0,1 0,-1 0,1-1,0 1,0 0,0-1,0 1,1 0,0-1,-1 0,1 1,0-1,1 0,-1 0,1 0,-1 0,1-1,0 1,0-1,0 1,0-1,0 0,1 0,-1-1,0 1,1-1,2 1,104 24,-53-22</inkml:trace>
  <inkml:trace contextRef="#ctx0" brushRef="#br1" timeOffset="-18376.629">19165 9020,'255'6,"162"-3,-185-10,70 13,362 1,-407-9,91-18,33 9,207 2,-410 10,-41 26,-159-27,8 0</inkml:trace>
  <inkml:trace contextRef="#ctx0" brushRef="#br1" timeOffset="-18093.27">22718 8836,'9'9,"12"5,11 3,10 0,6 2,4 0,0-1,-5 1,-10 4,-11 2,-15 4,-18 4,-21 2,-22 3,-22 1,-20-4,7-7</inkml:trace>
  <inkml:trace contextRef="#ctx0" brushRef="#br1" timeOffset="-17194.205">19428 8784,'-221'119,"121"-56,99-62,0-1,0 0,0 1,1-1,-1 1,0-1,0 1,1-1,-1 1,0-1,1 1,-1 0,1-1,-1 1,1 0,-1 0,1-1,0 1,-1 0,1 0,0 0,-1 0,1 0,0-1,0 1,0 0,0 0,0 0,0 0,0 0,0 0,0-1,0 1,1 0,-1 0,0 0,0 0,1 0,-1-1,1 1,-1 0,1 0,-1-1,1 1,-1 0,1-1,0 1,-1-1,1 1,0 0,0-1,-1 0,1 1,0-1,0 1,0-1,0 0,170 54,29 25,-199-78,0-1,1 0,-1 1,0-1,0 0,0 1,1-1,-1 0,0 0,0 0,1 0,-1 0,0 0,0 0,1-1,-1 1,0 0,0-1,0 1,0-1,1 1,-1-1,0 0,0 1,0-1,0 0,0 0,0 0,-1 1,1-1,0 0,0 0,-1 0,1 0,0-1,-1 1,1 0,-1 0,0 0,1 0,-1-1,0 1,0-1,5-59,-5 52,-7-197,7 187</inkml:trace>
  <inkml:trace contextRef="#ctx0" brushRef="#br1" timeOffset="-16128.464">20284 8454,'-22'59,"3"0,2 1,-5 44,25-97,5-24,6-33,-1 0,-3-1,-1 0,-3 0,-3 0,-1-16,-2-18,0 96,1 0,0 0,0 0,1 0,1 0,0 0,0-1,1 1,1-1,-1 0,1 0,1 0,0-1,5 6,-7-10,0 0,0 0,1-1,-1 0,1 0,0 0,0 0,0-1,1 0,-1 0,1 0,0-1,-1 1,1-1,0-1,0 1,1-1,-1 0,0-1,0 0,1 0,-1 0,0 0,0-1,0 0,0 0,2-1,1-3,0 0,-1 0,0-1,1 0,-2 0,1-1,-1 0,0 0,0-1,-1 0,0 0,-1 0,0-1,0 0,0 0,-1 0,-1-1,0 1,0-1,-1 0,0 0,0 0,-1 0,-1 0,0-8,0 18,0 0,-1 0,1 0,-1 1,1-1,0 0,-1 0,1 0,0 0,-1 0,1 0,-1 0,1 0,0 0,-1 0,1 0,-1-1,1 1,0 0,-1 0,1 0,0 0,-1 0,1-1,0 1,-1 0,1 0,0-1,0 1,-1 0,1-1,0 1,0 0,-1-1,1 1,0 0,0-1,0 1,0 0,-1-1,1 1,0 0,0-1,0 1,0-1,0 1,0 0,0-1,0 1,0-1,-18 36,5-1,2 1,1 0,2 1,1 0,2 0,1 8,3-38,0 0,0 0,0 0,1 0,0 0,0 0,1 0,-1 1,1-1,1 0,-1-1,1 1,0 0,0 0,1-1,-1 1,1-1,1 0,-1 0,1 0,0 0,0-1,0 1,0-1,1 0,0 0,0-1,2 2,-1-3,1 0,0-1,-1 1,1-1,0-1,0 1,0-1,0 0,0-1,0 0,0 0,-1 0,1-1,0 0,-1 0,1-1,-1 1,0-1,0-1,0 1,0-1,0 0,-1-1,1 0,-6 5,0 1,0-1,0 1,0-1,0 1,0-1,0 1,0-1,0 1,0-1,0 1,1-1,-1 1,0-1,0 1,0-1,1 1,-1-1,0 1,1-1,-1 0,0 1,1-1,-1 0,0 1,1-1,-1 0,1 1,-1-1,1 0,-1 0,1 1,-1-1,1 0,-1 0,1 0,-1 0,1 0,-1 0,1 0,-1 0,1 0,-1 0,1 0,-1 0,1 0,-1 0,1 0,-1 0,1-1,-1 1,1 0,-1 0,1-1,-1 1,0 0,1-1,-1 1,0 0,1-1,-1 1,0-1,1 1,-1 12,0-9,-1 0,1 0,0-1,-1 1,1 0,1 0,-1 0,0 0,1 0,-1-1,1 1,0 0,0 0,0-1,0 1,1 0,-1-1,1 0,0 1,-1-1,1 0,0 0,0 0,0 0,1 0,-1 0,0 0,1-1,-1 0,1 1,-1-1,1 0,3 0,0 0,0-1,-1 0,1 0,0 0,0-1,0 0,-1 0,1-1,0 1,-1-1,0 0,1-1,-1 1,0-1,0 0,0 0,0-1,-1 1,0-1,1 0,-1 0,-1-1,1 1,-1-1,1 0,-1 0,-1 0,1 0,-1-1,0 1,0 0,0-1,-1 0,0 1,0-1,0 0,-1 0,0 0,0 1,0-1,-1 0,0 0,0-1,0 3,0 1,0 0,-1 0,1 0,-1 0,1 0,-1 0,0 0,0 1,0-1,0 0,-1 1,1 0,-1 0,1 0,-1 0,0 0,0 0,0 0,0 1,0 0,0 0,0 0,-1 0,1 0,0 0,-1 1,1 0,0-1,-1 1,1 0,0 1,-2-1,-3 1,-1 0,1 0,0 1,-1 0,1 0,0 1,0 0,1 1,-1 0,1 0,0 0,0 1,0 0,4-3,0 0,0 0,0 0,0 0,1 0,-1 1,1-1,0 1,-1 0,1 0,0 0,1 0,-1 0,1 0,-1 0,1 1,0-1,0 0,0 1,1-1,-1 1,1-1,0 1,0-1,0 1,0-1,0 1,1-1,0 1,0-1,0 0,0 1,0-1,1 0,0 2,14 8</inkml:trace>
  <inkml:trace contextRef="#ctx0" brushRef="#br1" timeOffset="-15878.089">21113 8309,'-14'-4,"-8"-2,-5 0,-1 6,3 5,5 6,6 8,6 6,6 2,4-3</inkml:trace>
  <inkml:trace contextRef="#ctx0" brushRef="#br1" timeOffset="-15709.966">21047 8704,'9'14,"10"4,5-1,7-3,-3-5</inkml:trace>
  <inkml:trace contextRef="#ctx0" brushRef="#br1" timeOffset="-14762.145">21442 8441,'-9'0,"1"0,-1 1,0 0,1 0,-1 1,0 0,1 1,0 0,0 0,0 0,0 1,0 0,1 1,0 0,0 0,0 1,0-1,1 1,-3 4,8-8,0-1,0 1,0 0,1 0,-1-1,0 1,1 0,-1 0,1 0,0 0,0-1,0 1,0 0,0 0,0 0,0 0,0 0,1 0,-1 0,1-1,-1 1,1 0,0 0,0-1,0 1,0 0,0-1,0 1,0-1,0 1,1-1,-1 0,1 1,-1-1,61 37,-49-31,1-1,-1 0,-1 2,1-1,-1 2,0-1,-1 2,0 0,-1 0,8 9,-17-18,0 1,0 0,0-1,0 1,-1 0,1 0,0 0,-1-1,1 1,-1 0,0 0,1 0,-1 0,0 0,0 0,-1 0,1 0,0 0,0 0,-1 0,1-1,-1 1,0 0,0 0,1 0,-1-1,0 1,-1 0,1-1,0 1,0-1,-1 0,1 1,0-1,-1 0,0 0,1 0,-1 0,0 0,-1 1,-2 1,0-1,0 1,0-1,0 0,-1 0,1 0,-1-1,1 0,-1 0,1-1,-1 1,0-1,1 0,-1-1,4 0,0 0,1 0,-1 0,0 0,0 0,1 0,-1-1,1 1,0-1,-1 1,1-1,0 1,0-1,0 0,0 0,0 1,0-1,0 0,1 0,-1 0,1 0,-1 0,1 0,0 0,0 0,-1 0,2 0,-1 0,0 0,0 0,1 0,-1 0,1 0,-1 0,1 0,0 0,0 0,0 1,0-1,0 0,0 0,1 1,-1-1,0 1,1 0,-1-1,2 0,16-18,0 1,1 1,1 1,1 1,0 0,1 2,11-5,-31 17,85-35,-86 38,-1-1,1 1,0-1,-1 1,1 0,-1 0,1-1,-1 1,0 0,1 0,-1 1,0-1,0 0,1 0,-1 0,0 1,0-1,-1 1,1-1,0 1,0-1,-1 1,1-1,-1 1,1 0,-1-1,0 1,1 0,-1-1,0 1,0 0,0-1,0 1,-1 0,1 0,0-1,-1 1,1-1,-1 1,0 0,1-1,-1 1,0-1,0 0,0 1,-1 7,0 5,1-11,-1 0,1 0,0 0,0 0,1 0,-1 0,1 0,-1 0,1 0,0 0,0 1,1-1,-1 0,0 0,1 0,0 0,0 0,0 0,0 0,0 0,1 0,-1 0,1 0,0-1,0 1,0-1,0 1,0-1,0 0,1 0,-1 0,1 0,5 0,0-1,0 0,0-1,0 0,0 0,0 0,0-1,0-1,-1 1,1-1,0 0,-1-1,1 0,-1 0,0-1,0 1,0-2,-1 1,1-1,-1 0,0 0,-1-1,1 1,-1-1,0-1,0 1,3-6,12-45,-27 73,7-11,0-1,0 1,1-1,-1 0,1 1,0-1,0 0,1 0,-1 0,1 0,0 0,0 0,0 0,1 0,-1-1,1 1,0-1,0 0,0 0,0 0,1 0,-1 0,1-1,0 0,-1 1,1-1,0-1,0 1,1-1,-1 1,0-1,0 0,1-1,-1 1,1-1,-1 0,0 0,1 0,-1 0,0-1,1 0,-1 0,0 0,0-1,1 1,-1-1,0 0,-1 0,1 0,0-1,-1 1,4-4,2-5,0-1,-1 0,-1 0,1-1,-2 0,0 0,-1-1,0 0,-1 0,0 0,-2 0,1-1,-2 1,0-1,0 1,-3-15,2 28,0 0,-1 0,1-1,0 1,-1 0,1 0,0 0,0-1,0 1,0 0,0 0,1-1,-1 1,0 0,0 0,1 0,-1-1,1 1,-1 0,1 0,0 0,-1 0,1 0,0 0,0 0,-1 0,1 0,0 0,0 1,0-1,0 0,0 1,0-1,1 0,-1 1,0-1,0 1,0 0,0-1,1 1,-1 0,0 0,0 0,1 0,-1 0,0 0,0 0,1 0,-1 0,0 1,12 0,0 1,0 0,0 1,-1 0,1 1,-1 1,9 4,-18-8,0 1,0 0,0 0,0 0,0 0,0 0,0 0,-1 1,1-1,-1 1,0 0,0-1,0 1,0 0,0 0,-1 1,1-1,-1 0,0 0,0 1,0-1,0 1,-1-1,1 1,-1-1,0 1,0-1,0 1,-1-1,0 3,-18 45,16-46,0 0,1 1,-1-1,1 1,0 0,1 0,-1 0,1 0,0 0,1 0,-1 0,1 0,1 0,-1 1,2-4,0-1,0 1,1 0,-1-1,1 1,-1-1,1 0,0 0,0 0,0 0,0 0,0-1,0 1,0-1,1 0,-1 0,1 0,-1 0,0-1,1 0,-1 1,1-1,-1 0,1-1,-1 1,1-1,1 2,34 0,0-1</inkml:trace>
  <inkml:trace contextRef="#ctx0" brushRef="#br1" timeOffset="-13892.935">22705 8494,'-8'-3,"0"0,0 0,0 1,-1 0,1 1,-1 0,0 0,1 1,-1 0,0 0,1 1,-1 0,1 1,-1 0,1 0,0 0,-1 1,1 1,1 0,-1 0,0 0,1 1,0 0,0 0,1 1,-1-1,1 2,-4 4,9-10,-1 1,1 0,0 0,-1 0,1 0,0 0,0 0,0 0,1 1,-1-1,0 0,1 0,-1 1,1-1,0 0,0 1,0-1,0 1,0-1,1 0,-1 0,1 1,-1-1,1 0,0 0,0 1,0-1,0 0,0 0,0 0,1 0,-1 0,1-1,-1 1,1 0,0-1,0 1,-1-1,1 0,0 1,0-1,1 0,-1 0,0 0,0-1,1 1,6 3,0-2,0 1,0-1,0-1,0 1,1-2,-1 1,0-1,1-1,-1 1,0-2,1 1,-1-1,0-1,0 1,-1-2,1 1,0-1,-1-1,0 1,3-4,-9 7,0 0,-1 0,1-1,-1 1,0 0,1-1,-1 1,0-1,0 0,0 1,0-1,0 0,-1 0,1 1,0-1,-1 0,1 0,-1 0,0 0,1 0,-1 0,0 0,0 0,-1 0,1 0,-8 14,8-9,1 1,-1-1,1 0,0 0,0 0,1 0,-1 0,1 0,-1 0,1-1,0 1,0 0,0-1,0 0,0 1,1-1,-1 0,1 0,-1 0,1 0,0-1,0 1,0-1,0 0,0 0,0 0,0 0,0 0,0-1,1 1,-1-1,0 0,0 0,0 0,1 0,-1-1,0 1,0-1,0 0,0 0,1 0,-2 0,1 0,0-1,0 0,3-2,0 0,-1-1,0 0,0 0,0 0,0 0,-1-1,0 0,0 0,-1 0,1-1,-1 1,-1-1,1 1,-1-1,0 0,0-4,10-122,-12 125,0 6,-1 1,1 0,-1-1,1 1,-1-1,1 1,0 0,-1-1,1 1,0-1,0 1,0-1,1 1,-1-1,0 1,0-1,1 1,-1 0,1-1,-1 1,1 0,0-1,-1 1,1 0,0-1,0 1,0 0,0 0,0 0,0 0,0 0,0 0,1 0,-1 1,0-1,0 0,1 1,-1-1,1 1,-1-1,0 1,1-1,-1 1,1 0,-1 0,1 0,-1 0,1 0,16 4,-1 1,0 1,0 0,-1 2,0-1,0 2,-1 0,1 2,-12-7,-1 1,1 0,-1 0,0 0,0 1,0-1,-1 1,0-1,0 1,0 0,-1 0,0 0,0 0,0 0,-1 0,0 0,0 0,0 0,-1 0,0 0,0 0,-1 0,0 0,0 1,-4 30,6-35,0-1,0 1,0 0,0-1,0 1,0-1,1 1,-1-1,1 1,-1-1,1 1,-1-1,1 0,0 1,0-1,0 0,0 1,0-1,0 0,0 0,0 0,0 0,0 0,1 0,-1 0,0-1,1 1,-1 0,1-1,-1 1,1-1,-1 1,1-1,-1 0,1 1,-1-1,1 0,61 1,-61-1,21-2,-1 0,1-1,-1-2,0 0,0-1,-1-2,1 0,-2-1,1-1,-1-1,5-5,-22 14,1 0,-1-1,0 0,0 0,-1 0,1 0,-1 0,1 0,-1-1,0 1,0-1,0 0,-1 1,1-1,-1 0,0 0,0 0,-1 0,1 0,-1 0,0 0,0 0,0 0,0 0,-1 0,1-1,-1 2,0-1,0 0,-1 0,1 0,-1 0,0 1,0-1,0 1,-1-1,1 1,-1 0,1 0,-1 0,0 1,-1-1,1 0,0 1,-1 0,1 0,-1 0,1 0,-2 0,2 1,-1 0,1 0,-1 0,1 0,-1 0,0 1,0-1,1 1,-1 0,0 0,1 1,-1-1,0 1,1 0,-1 0,0 0,1 0,-1 1,1-1,0 1,0 0,-1 0,1 0,0 0,0 0,1 1,-1 0,1-1,-1 1,1 0,0 0,0 0,0 1,-1 2,0 0,0 0,0 0,0 0,1 0,0 1,0-1,1 1,0-1,0 1,1-1,0 1,0 0,0-1,1 1,0 0,0-1,0 1,1-1,2 4,1-2,0 0,0-1,1 0,1 0,-1-1,1 0,0 0,0 0,1-1,-1 0,1-1,0 1,1-1,-1-1,1 0,0 0,1 0,53 16</inkml:trace>
  <inkml:trace contextRef="#ctx0" brushRef="#br2" timeOffset="-943.989">13901 11021,'28'17,"135"3,92-4,15-3,104 21,-62-6,-150-6,1-8,144-7,-113-2,68 15,-34-1,69-9,439-12,-637-4,0-6,46-12,-84 17,-1 2,0 3,24 4,110-5,39-16,-135 16,-98 3,0 0,0-1,-1 1,1 0,0 0,0 0,0-1,0 1,0 0,0 0,0 0,0-1,0 1,0 0,0 0,0-1,0 1,0 0,0 0,1 0,-1-1,0 1,0 0,0 0,0 0,0 0,0-1,0 1,1 0,-1 0,0 0,0 0,0 0,0-1,1 1,-1 0,0 0,0 0,0 0,1 0,-1 0,0 0,0 0,0 0,1 0,-1 0,0 0,0 0,0 0,1 0,-1 0,-8-6</inkml:trace>
  <inkml:trace contextRef="#ctx0" brushRef="#br2" timeOffset="-645.481">18494 10941,'69'30,"-37"-17,0 0,-1 2,-1 2,-1 0,8 8,-34-24,-1 1,1-1,-1 0,1 1,-1-1,0 1,0 0,0 0,0 0,0 0,0 0,0 0,-1 0,1 1,-1-1,1 1,-1-1,0 1,0 0,0-1,-1 1,1 0,-1-1,1 1,-1 0,0 0,0 0,0-1,0 1,-1 0,1 0,-1-1,1 1,-1 0,0-1,0 1,0 0,-1-1,1 1,-1-1,1 0,-1 0,0 1,0-1,-11 6,0 0,0-2,0 0,-1 0,0-1,0-1,0 0,0-1,-1 0,-3-1,7 0,-252 28,181-24</inkml:trace>
  <inkml:trace contextRef="#ctx0" brushRef="#br2" timeOffset="503.302">14322 10903,'-38'-6,"0"2,-1 1,0 2,1 2,-1 2,1 1,0 2,0 1,1 2,-21 9,47-15,-1 1,1 1,0 0,0 0,1 1,0 1,0 0,0 0,-1 2,9-8,1 0,0 0,0-1,0 1,1 0,-1 0,0 0,0 0,0 0,1 0,-1 0,0 1,1-1,-1 0,1 0,-1 0,1 1,0-1,0 0,-1 0,1 1,0-1,0 0,0 1,0-1,1 0,-1 0,0 1,0-1,1 0,-1 0,1 1,-1-1,1 0,0 0,-1 0,1 0,0 0,0 0,0 0,-1 0,1 0,0 0,0 0,0-1,1 1,-1 0,12 5,0 0,1-1,0 0,0-1,1 0,-1-1,1-1,-1-1,13 1,20 3,-31-4,1 2,0 0,0 1,-1 1,0 0,0 1,0 1,-1 1,0 0,-1 1,6 4,21 22,52 32,-92-67,-1 1,1-1,0 0,0 1,0-1,0 0,0 0,-1 0,1 1,0-1,0 0,0 0,0 0,0-1,0 1,-1 0,1 0,0 0,0-1,0 1,0 0,-1-1,1 1,0 0,0-1,-1 1,1-1,0 0,-1 1,1-1,0 0,-1 1,1-1,-1 0,1 1,-1-1,1 0,-1 0,0 0,1 1,-1-1,0 0,0 0,0 0,0 0,4-46,-4 37,0-70,-3 0,-3 1,-9-29,12 94,1 10</inkml:trace>
  <inkml:trace contextRef="#ctx0" brushRef="#br2" timeOffset="3367.501">23652 10244,'269'31,"669"38,-527-47,626 36,-342-2,156 6,-394-47,53-12,-531-10,4 1</inkml:trace>
  <inkml:trace contextRef="#ctx0" brushRef="#br2" timeOffset="3637.211">28575 10310,'0'7,"0"0,0 1,1-1,0 0,0 0,1 0,0 0,0 0,0 0,1 0,0-1,1 1,-1-1,1 0,1 0,-1 0,1-1,0 1,0-1,0 0,2 0,163 124,-169-129,0 1,0 0,0 0,-1 0,1 0,0 0,-1 0,1 1,-1-1,1 0,-1 0,1 0,-1 0,0 1,0-1,0 0,0 0,1 1,-2-1,1 0,0 0,0 1,0-1,0 0,-1 0,1 0,-1 0,1 1,-1-1,1 0,-1 0,0 0,1 0,-1 0,0 0,0 0,0 0,0-1,0 1,0 0,0 0,0-1,0 1,0-1,0 1,0-1,0 1,-1-1,1 0,0 1,0-1,-1 0,1 0,0 0,0 0,0 0,-1 0,1-1,-42 14,0-3,-1-2,-25 1,34-4,-83 10,2-2</inkml:trace>
  <inkml:trace contextRef="#ctx0" brushRef="#br2" timeOffset="4739.486">24113 10178,'-98'-1,"18"-1,0 4,-63 10,141-12,-2 0,0 0,0 0,1 0,-1 1,0-1,0 1,0 0,1 0,-1 0,0 1,1-1,-1 1,1 0,0 0,-1 0,1 1,0-1,0 1,1-1,-1 1,1 0,-1 0,1 0,0 1,-1 0,5 0,-1 0,1-1,1 1,-1-1,0 1,1-1,-1 0,1 0,0 0,0 0,0 0,1-1,-1 1,1-1,-1 0,1 0,0 0,0-1,0 1,0-1,0 0,0 0,3 0,-4 0,74 22,-61-20,0 1,-1 0,0 1,0 0,0 2,0 0,-1 0,0 1,-1 1,1 0,-2 1,1 1,4 5,38 49,-53-65,0 0,0 0,0-1,0 1,0 0,0-1,0 0,-1 1,1-1,0 0,0 0,-1 0,1 0,0 0,-1 0,1 0,-1-1,1 1,-1-1,0 1,0-1,1 1,-1-1,0 0,0 1,-1-1,1 0,0 0,-1 0,1 0,0 0,10-29,0 0,-2 0,-2-1,-1-1,-1 1,-1-1,-2-8,1 4,1-31,-6 48</inkml:trace>
  <inkml:trace contextRef="#ctx0" brushRef="#br2" timeOffset="5767.212">24719 9283,'-2'9,"-1"10,0 10,1 12,-2 10,0 7,-2 3,-1 2,-3-2,1-6,-1-9,0-11,1-11</inkml:trace>
  <inkml:trace contextRef="#ctx0" brushRef="#br2" timeOffset="6089.757">24575 9191,'-3'-5,"1"4,0 0,0-1,1 0,-1 1,1-1,-1 0,1 0,0 0,0 0,0 0,0 0,0 0,0 0,0 0,1 0,-1-1,1 1,-1 0,1 0,0-1,0 1,0 0,0-1,1 1,-1 0,1 0,-1-1,1 1,0 0,0 0,-1 0,2 0,-1 0,0 0,0 0,1 0,-1 0,1 1,-1-1,1 0,0 1,-1 0,1-1,0 1,1 0,23-7,1 2,0 2,1 0,-1 1,1 2,0 1,14 2,-37-2,15 0,0 0,0 0,0 2,0 1,-1 0,1 2,-1 0,0 1,0 1,14 7,-31-13,1 1,-1-1,0 0,0 0,-1 1,1-1,0 1,0 0,-1-1,1 1,-1 0,1 0,-1 0,0 0,0 0,0 0,0 0,0 1,-1-1,1 0,0 0,-1 1,0-1,1 0,-1 1,0-1,0 1,-1-1,1 0,0 1,-1-1,0 0,1 0,-1 1,0-1,0 0,0 0,-1 2,-9 8,-1-1,0 0,-1-1,0 0,0-1,-1-1,0 0,-1-1,1 0,-2-1,-3 0,11-2,-133 50,112-44</inkml:trace>
  <inkml:trace contextRef="#ctx0" brushRef="#br2" timeOffset="6869.368">24903 9770,'8'-9,"-1"-1,0-1,0 0,-1 0,0 0,-1-1,-1 1,1-1,-2 0,0-1,0 1,-1 0,-1-1,0 0,-1 1,0-1,-1 1,-1-4,2 12,0 0,0-1,-1 1,1-1,-1 1,0 0,-1 0,1 0,-1-1,0 1,0 1,0-1,0 0,-1 0,1 1,-1-1,-3-2,23 15,-1-2,1 0,0-1,1-1,0-1,0 0,17 0,52 14,-85-18,1 1,-1-1,0 1,1 0,-1 0,0 0,0 0,0 1,0-1,0 1,0-1,0 1,-1-1,1 1,-1 0,1 0,-1 0,1 0,-1 0,0 0,0 0,0 1,0-1,-1 0,1 1,0-1,-1 0,0 1,1-1,-1 0,0 1,0-1,-1 1,1-1,0 0,-1 1,0-1,1 0,-1 1,0-1,-1 1,-31 138,33-138,0 0,0 0,1 0,-1 0,1 0,0-1,0 1,0 0,0 0,0-1,1 1,-1-1,1 1,-1-1,1 0,0 0,0 1,0-1,0 0,0-1,1 1,-1 0,1-1,-1 1,1-1,-1 0,1 0,0 0,0 0,-1 0,1-1,2 1,4 1,0-1,1 0,-1-1,1 0,-1 0,0-1,1 0,-1 0,6-3,78-44,-92 48,0 0,-1 0,1 0,0 0,0 0,-1 0,1 0,0 0,0 0,-1 1,1-1,0 0,0 0,-1 1,1-1,0 0,-1 1,1-1,-1 1,1-1,0 1,-1-1,1 1,-1-1,1 1,-1-1,1 1,-1 0,0-1,1 1,-1 0,0-1,0 1,1 0,6 8,-4-5,1-1,0 0,0 0,1 0,-1-1,1 1,-1-1,1 0,0 0,0-1,0 1,0-1,0 0,0-1,0 1,0-1,0 0,0 0,0 0,1-1,-1 0,0 0,0 0,-1-1,1 0,0 1,0-2,-1 1,1-1,-1 1,0-1,0 0,0-1,0 1,0-1,-1 1,1-1,-1 0,0-1,1-1,-3-1,0 0,0-1,0 1,-1 0,0 0,-1-1,0 1,0 0,0 0,-1 0,0 0,0 0,-1 0,0 0,0 1,-1-1,1 1,-2 0,1 0,0 1,-1-1,0 1,0 0,-1 0,0 1,0-1,0 1,0 0,0 1,-1 0,1 0,-1 0,-7-1,9 4,0 1,-1-1,1 1,0 0,0 1,0-1,0 1,0 0,0 0,0 0,0 1,1 0,0 0,-1 0,1 1,0-1,1 1,-1 0,0 0,1 0,0 0,0 1,1-1,-1 1,1 0,0 0,0 0,0 0,1 0,0 0,0 0,0 1,0-1,1 0,0 0,0 1,1-1,-1 0,1 1,1 1,8 17</inkml:trace>
  <inkml:trace contextRef="#ctx0" brushRef="#br2" timeOffset="7318.797">25957 9586,'-6'-2,"0"1,0-1,1 1,-1 0,0 0,0 1,0 0,0 0,0 0,0 1,0-1,0 2,0-1,1 0,-1 1,0 0,1 1,0-1,-1 1,1 0,0 0,0 1,1 0,-1-1,1 2,0-1,0 0,0 1,0 0,1 0,0 0,0 0,0 0,0 1,1-1,1-1,-1 1,1-1,0 1,0 0,0 0,1-1,0 1,0 0,0 0,0-1,1 1,0 0,0-1,0 1,0 0,1-1,0 1,-1-1,2 0,-1 0,1 0,-1 0,1 0,0 0,0-1,1 1,-1-1,1 0,0 0,-1 0,1-1,1 1,-1-1,1 0,13 5,-1-1,1-1,1 0,-1-2,0 0,1-1,0-1,-1 0,1-2,0 0,-1-1,1-1,-1-1,0 0,0-1,10-5,-14 5,-1-1,0-1,0 0,0 0,-1-1,0-1,0 0,3-4,-11 10,-1-1,1 1,-1-1,0 0,0 0,0 0,0 0,-1-1,0 1,0-1,0 0,0 1,-1-1,1 0,-1 0,-1 0,1 0,-1 0,0 0,0 0,0 0,0 0,-1 0,0 0,-1-3,1 5,0 1,-1-1,1 1,0-1,-1 1,0 0,1 0,-1 0,0 0,0 0,0 0,0 1,-1-1,1 1,0-1,-1 1,1 0,-1 0,1 0,-1 0,1 0,-1 1,0-1,1 1,-1 0,0-1,1 1,-1 1,0-1,0 0,1 1,-1-1,1 1,-1 0,0-1,1 2,-1-1,1 0,0 0,-1 1,1-1,0 1,0 0,0-1,0 1,0 0,0 0,1 1,-1-1,0 1,-2 1,0 0,1 0,-1 1,1-1,0 1,0 0,0-1,1 2,0-1,0 0,0 0,1 1,-1-1,1 1,0-1,1 1,0-1,0 1,0-1,0 1,1 0,0-1,0 0,0 1,1-1,0 1,0-1,0 0,1 0,-1 0,1-1,1 1,1 2,2 0,1-1,0 0,0 0,1-1,0 0,0 0,0-1,0 0,1 0,0-1,7 1,23 5</inkml:trace>
  <inkml:trace contextRef="#ctx0" brushRef="#br2" timeOffset="7734.304">26680 9481,'-13'-2,"0"1,0 0,0 1,0 1,0 0,0 1,0 0,-6 2,14-3,1 1,0-1,0 1,-1 0,1 0,0 0,0 0,1 1,-1-1,0 1,1 0,0 0,0 1,0-1,0 0,0 1,1 0,-1 0,1 0,0 0,0 0,0 0,1 0,0 1,-1 3,1-4,1 0,0 0,0 0,0-1,1 1,0 0,-1 0,1-1,0 1,1-1,-1 1,1-1,-1 1,1-1,0 0,0 1,0-1,1-1,-1 1,1 0,0 0,0-1,0 1,78 49,-68-45,24 12,-23-13,0 1,0 0,-1 1,-1 0,1 1,-1 1,9 9,-20-18,0 0,0 0,-1 0,1 0,0 0,0 0,-1 0,1 0,0 0,-1 0,1 0,-1 1,0-1,1 0,-1 0,0 1,0-1,0 0,0 1,0-1,0 0,0 0,0 1,0-1,-1 0,1 0,0 1,-1-1,1 0,-1 0,0 0,1 0,-1 0,0 1,0-1,1 0,-1-1,0 1,0 0,0 0,0 0,0-1,0 1,0 0,-1-1,1 1,0-1,0 1,0-1,-1 1,-65 16,58-15,3-1,0 1,0-1,-1-1,1 1,0-1,0 0,-1 0,1-1,0 0,0 0,0 0,0-1,-4-1,9 1,0 1,1-1,-1 1,1 0,0-1,-1 1,1-1,0 1,0-1,0 1,0-1,0 1,0-1,1 1,-1-1,0 1,1-1,-1 1,1 0,0-1,-1 1,1 0,0-1,0 1,0 0,0 0,0 0,0 0,0 0,0 0,0 0,0 0,0 0,1 0,-1 1,0-1,20-18</inkml:trace>
  <inkml:trace contextRef="#ctx0" brushRef="#br2" timeOffset="8055.083">26878 9692,'-3'4,"1"1,0-1,1 0,-1 1,1 0,0-1,0 1,0 0,1 0,0 0,0-1,0 1,0 0,1 0,0 0,0-1,0 1,0 0,1-1,0 1,0-1,0 0,0 0,1 1,-1-1,1-1,0 1,3 2,4-1,0 0,0-1,0-1,0 1,1-2,-1 0,1 0,-1 0,1-2,0 1,0-1,0-1,-1 0,1 0,1-2,-7 3,1-1,-1 0,0 0,0 0,0-1,0 0,0 0,0 0,0-1,0 0,-1 0,1 0,-1 0,0 0,0-1,0 0,-1 0,1 0,-1 0,0-1,0 1,-1-1,1 0,-1 0,0 0,0 0,-1 0,1 0,-1 0,0 0,-1-1,1 1,-1 0,0-1,0 1,-1-1,0 1,0 0,0-2,-2-1,1 1,-1-1,0 1,-1 0,0 0,0 0,0 0,-1 1,0 0,0 0,-1 0,-5-4,8 8,1-1,-2 1,1 0,0 1,0-1,0 0,-1 1,1 0,-1 0,1 0,-1 0,0 0,1 1,-1-1,0 1,1 0,-1 1,0-1,1 0,-1 1,0 0,1 0,-1 0,1 0,-1 1,1-1,0 1,-1 0,-3 3,1-1,0 1,0 0,0 1,1 0,0-1,0 2,0-1,1 0,0 1,0 0,1 0,-1 0,2 1,-1-1,1 1,0-1,1 1,-1 0,2-1,-1 5,21 38,-3-32</inkml:trace>
  <inkml:trace contextRef="#ctx0" brushRef="#br2" timeOffset="8304.864">27272 9297,'-14'-7,"-8"-2,-5 3,-1 4,5 7,4 10,6 7,6 5,8 9,7 6,7 5,1-6</inkml:trace>
  <inkml:trace contextRef="#ctx0" brushRef="#br2" timeOffset="8872.599">27233 9705,'42'107,"-40"-102,1 0,-1-1,1 0,0 0,0 0,1 0,-1 0,1 0,0-1,0 0,0 0,0 0,1 0,-1-1,1 1,0-1,0 0,-1-1,1 1,0-1,1 0,-3-1,1 0,0 0,-1 0,1-1,0 1,-1-1,1 0,-1 0,1 0,-1 0,0-1,1 1,-1-1,0 0,0 0,0 0,0-1,0 1,-1 0,1-1,-1 0,0 0,1 0,-1 0,0 0,-1 0,1 0,-1-1,1-1,4-9,-2 1,0-1,-1 1,0-1,-1 0,-1 0,0-2,-1 16,1-9,0 0,0 1,-1-1,-1 0,1 0,-2 0,1 1,-1-1,0 1,-1-1,0 1,-2-5,66 30,11-6,-52-9,1 1,-1 1,0 1,0 0,0 1,2 3,-20-8,0 0,0 0,0 0,0 0,-1 0,1 1,0-1,-1 1,1-1,-1 1,0-1,1 1,-1 0,0 0,0-1,0 1,0 0,-1 0,1 0,0 0,-1 0,1 1,-1-1,0 0,0 0,0 0,0 0,0 0,0 0,-1 0,1 1,-1-1,1 0,-1 0,0 0,1 0,-1-1,0 1,-1 0,1 0,-1 1,-1 0,1 0,-1 1,1-1,0 1,0-1,0 1,0 0,1 0,0-1,-1 1,1 0,1 0,-1 0,1 1,-1-1,1 0,0 0,1 0,-1 0,1 0,0 0,0 0,0 0,0 0,1 0,-1-1,1 1,0 0,0-1,1 1,-1-1,1 0,-1 0,1 0,3 2,1-1,0-1,0 0,0 0,1-1,0 0,-1 0,1-1,0 0,-1 0,1-1,0 0,0-1,0 1,0-1,-1-1,1 0,-1 0,1 0,-1-1,0 0,3-2,0 1,0-1,0-1,-1 0,0 0,0 0,0-1,-1-1,0 0,-1 0,0 0,0-1,-1 0,0 0,5-10,-2-14,-21 40,9 0,-1 0,1 0,0 0,0 1,1-1,0 0,1 1,-1 0,1-1,1 1,0 0,0-1,0 1,1 0,0 0,0-1,1 1,0-1,0 0,1 1,0-1,0 0,1 0,29 18,-16-19</inkml:trace>
  <inkml:trace contextRef="#ctx0" brushRef="#br2" timeOffset="9121.935">28180 9376,'-16'-3,"-9"0,-1 3,2 3,6 3,4 3,6 1</inkml:trace>
  <inkml:trace contextRef="#ctx0" brushRef="#br2" timeOffset="10552.667">14835 9967,'0'16,"0"14,0 13,0 11,-2 4,-3 4,-3-1,0-5,-1-6,-2-8,3-12</inkml:trace>
  <inkml:trace contextRef="#ctx0" brushRef="#br2" timeOffset="10838.014">14757 10033,'-32'-154,"31"151,1 1,-1 0,1-1,0 1,-1-1,1 0,0 1,0-1,1 1,-1-1,1 1,-1-1,1 1,0 0,-1-1,1 1,1 0,-1-1,0 1,0 0,1 0,0 0,-1 0,1 0,0 0,0 1,0-1,0 1,0-1,0 1,13-4,0 1,0 0,0 2,0 0,1 0,-1 1,1 1,-1 1,1 0,-1 1,9 2,-8-2,0 0,0 0,0 2,0 0,0 1,-1 0,0 1,0 1,0 1,-1 0,0 1,4 3,-16-11,0 1,-1 0,1 0,0 0,-1 0,1 1,-1-1,1 0,-1 0,0 1,0-1,0 1,-1-1,1 1,0 0,-1-1,0 1,0-1,1 1,-2 0,1-1,0 1,0 0,-1-1,1 1,-1-1,0 1,0-1,0 1,0-1,0 1,-1-1,1 0,-1 0,1 0,-1 0,-1 1,-14 13,-1 0,0-1,-1-2,-1 0,0 0,0-2,-2-1,1 0,-1-2,-9 2,-11 7,11-4</inkml:trace>
  <inkml:trace contextRef="#ctx0" brushRef="#br2" timeOffset="11557.472">15046 10428,'14'-16,"0"-1,-2-1,0 0,-1-1,-1 0,-1-1,0 0,-2 0,0 0,-2-1,0-1,-4 19,0 0,0 1,-1-1,1 0,-1 0,0 0,1 0,-2 0,1 1,0-1,0 0,-1 0,0 0,1 0,-1 1,0-1,0 0,-1 1,1-1,-1 1,1-1,-1 1,0 0,0 0,-1-2,2 4,0 1,0 0,0-1,0 1,1 0,-1 0,0 0,1 0,-1 0,1-1,-1 1,1 0,-1 0,1 0,0 1,-1-1,1 0,0 0,0 0,0 0,0 0,0 0,0 0,0 0,0 0,0 0,1 0,-1 0,0 0,1 0,-1 0,1 0,-1 0,1 0,-1 0,1 0,0 0,-1 0,1 0,0-1,0 1,0 0,5 5,1 1,0-1,0-1,1 0,0 0,0 0,0-1,0 0,1-1,-1 1,1-2,0 1,0-1,0-1,1 0,67 23,-75-23,1 0,-1 1,0-1,0 0,0 1,0-1,0 1,0 0,0-1,0 1,-1 0,1 0,-1 0,1 1,-1-1,0 0,0 0,0 1,0-1,0 0,-1 1,1-1,-1 1,1-1,-1 1,0-1,0 1,0 0,0-1,-1 2,-27 74,16-54,9-17,1-5,1 0,-1 0,1 0,-1 0,1 1,0-1,-1 1,1-1,1 1,-1-1,0 1,1-1,-1 1,1 0,0-1,0 1,0 0,0-1,0 1,0 0,1-1,-1 1,1 0,0-1,0 1,0-1,0 1,0-1,1 0,-1 1,1-1,-1 0,1 0,0 0,2 1,4-1,1 0,0 0,-1-1,1-1,0 0,0 0,0 0,-1-1,1 0,0-1,-1 0,1-1,47-5,-55 7,1 2,0-1,-1 0,1 0,0 0,-1 1,1-1,-1 1,1-1,-1 1,1 0,-1 0,1-1,-1 1,1 0,-1 0,0 1,0-1,1 0,-1 0,0 0,0 1,0-1,-1 1,1-1,0 1,0-1,-1 1,1-1,-1 1,1-1,-1 1,0 1,24 32,-19-33,0 0,0-1,0 0,0 0,1 0,-1-1,0 0,0 0,0 0,1 0,-1-1,0 0,0 0,0 0,0-1,0 0,0 0,-1 0,1 0,0-1,-1 0,0 0,0 0,0 0,0-1,0 1,0-1,-1 0,0 0,0 0,0-1,-1 1,1-1,-1 0,0 0,0 1,-1-1,1 0,-1-1,0 0,0 0,-1 0,1-1,-1 1,-1-1,1 1,-1 0,0-1,0 1,-1 0,0 0,0 0,-1 0,1 0,-1 0,-3-3,5 6,-1 0,0 1,0-1,0 1,0-1,0 1,-1 0,1-1,-1 1,0 0,1 1,-1-1,0 0,0 1,0 0,0 0,0 0,0 0,-1 0,1 0,0 1,0 0,-1-1,1 1,0 1,0-1,-1 0,1 1,0-1,0 1,-1 1,0-1,0 1,1 0,-1 1,1-1,0 1,0-1,0 1,0 0,0 0,0 1,1-1,0 0,-1 1,1-1,1 1,-1 0,0 0,1 0,0 0,0 0,0 0,0 0,1 0,-1 2,0 17</inkml:trace>
  <inkml:trace contextRef="#ctx0" brushRef="#br2" timeOffset="12022.091">16059 10362,'-11'-1,"1"0,-1 1,0 0,1 1,-1 0,0 0,1 1,0 0,-1 1,1 1,0-1,0 2,1-1,-1 1,1 1,0-1,0 2,-2 2,6-5,1 0,0 1,-1 0,2 0,-1 0,1 1,-1-1,2 1,-1-1,1 1,-1 0,1 0,1 1,0-1,-1 0,2 0,-1 1,1-1,0 0,0 1,1-1,0 0,0 0,0 1,1-1,0 0,0 0,0 0,1-1,0 1,0-1,1 1,3 3,3 0,1-1,0-1,0 0,1 0,0-1,0-1,0 0,1 0,-1-2,1 1,0-2,1 1,-1-2,0 0,1-1,-1 0,0 0,0-2,1 0,-1 0,8-4,-5 2,0 0,-1-2,0 0,0-1,0 0,-1-1,0-1,6-5,-15 10,1 0,-1-1,0 0,0 0,0 0,-1 0,1-1,-1 0,-1 0,1 0,-1 0,0 0,0-1,-1 1,0-1,0 0,-1 0,0 0,0 0,0-5,-1 9,0 1,-1 0,1-1,-1 1,1 0,-1-1,0 1,0 0,0 0,0 0,0-1,0 1,-1 1,1-1,-1 0,1 0,-1 0,0 1,0-1,0 1,0-1,0 1,0 0,0 0,0 0,0 0,0 0,-1 0,1 1,0-1,-1 1,1 0,0-1,-1 1,1 0,-1 0,1 1,0-1,-1 0,1 1,0-1,-1 1,1 0,0 0,0 0,0 0,0 0,0 0,0 1,0-1,0 1,0-1,0 2,-4 1,-1 1,1 0,1 1,-1-1,1 1,0 0,0 1,1-1,-1 1,2 0,-3 3,5-7,-1 1,1-1,0 0,0 1,0-1,1 1,-1-1,1 1,0-1,-1 1,2-1,-1 1,0-1,1 0,-1 1,1-1,0 1,0-1,1 0,-1 1,1-1,-1 0,1 0,0 0,0-1,2 3,8 4,1 0,0-1,0-1,1 0,0-1,0 0,1-1,-1-1,1 0,0-1,0 0,1-2,11 1,37 4</inkml:trace>
  <inkml:trace contextRef="#ctx0" brushRef="#br2" timeOffset="12772.864">16927 10349,'-17'-1,"0"1,0 1,-1 0,1 1,0 0,0 2,0 0,1 1,-1 1,1 0,1 1,-9 5,23-12,-1 1,0 0,0 0,1 0,-1 0,0 0,1 0,-1 1,1-1,0 1,-1-1,1 1,0-1,0 1,0-1,0 1,0 0,0 0,1-1,-1 1,0 0,1 0,-1 0,1 0,0 0,0 0,0 0,0 0,0 0,0 0,0 0,1 0,-1-1,1 1,-1 0,1 0,0 0,0 0,0-1,0 1,0 0,0-1,0 1,0-1,1 1,-1-1,1 0,-1 0,1 1,12 7,0 0,1-1,0 0,1-2,-1 0,1 0,4 0,26 9,-37-11,2-1,0 1,0 0,0 1,-1 0,0 0,0 1,0 1,0 0,-1 0,-1 1,7 6,-14-13,0 1,0-1,0 0,0 1,-1-1,1 1,0-1,-1 1,1 0,-1-1,0 1,1-1,-1 1,0 0,0-1,0 1,0 0,-1-1,1 1,0 0,-1-1,1 1,-1-1,1 1,-1-1,0 1,1-1,-1 1,0-1,0 0,0 1,0-1,0 0,-1 0,1 0,0 0,-1 0,1 0,-1 1,-63 24,7-26,56 0,1 0,-1 0,0-1,1 1,-1-1,1 1,-1-1,1 0,0 1,-1-1,1 0,0 0,-1 0,1 0,0 0,0 0,0-1,0 1,0 0,0 0,0-1,0 1,1-1,-1 1,0-1,1 1,-1-1,1 1,0-1,0 1,-1-1,1 0,0 1,0-1,0 1,3-7,0 1,0-1,1 1,0 0,0 0,0 0,1 1,0 0,0 0,1 0,0 0,0 1,0 0,0 0,1 1,6-3,3-5,1 1,0 1,1 1,0 0,0 1,8-1,-25 8,0 1,1-1,0 1,-1-1,1 1,-1-1,1 1,-1 0,1 0,0 0,-1 0,1 0,-1 0,1 0,0 1,-1-1,1 0,-1 1,1 0,-1-1,1 1,-1 0,1-1,-1 1,0 0,0 0,1 0,-1 0,0 1,0-1,0 0,0 0,0 1,0-1,0 1,-1-1,1 0,0 1,-1-1,1 1,-1 0,0-1,1 1,-1-1,0 1,0 0,0 0,0 3,0-1,0 1,1-1,0 1,0-1,0 0,0 1,1-1,0 0,0 0,0 0,0 0,0 0,1-1,0 1,0-1,0 1,0-1,0 0,1 0,-1-1,1 1,0-1,0 0,0 1,0-2,0 1,0 0,2-1,1 1,1-1,0 0,0-1,0 0,-1 0,1-1,0 0,0 0,-1-1,1 1,0-2,-1 1,0-1,0 0,3-3,-6 5,-1-1,0-1,0 1,1 0,-2-1,1 1,0-1,0 0,-1 0,1 0,-1-1,0 1,0 0,0-1,-1 1,1-1,-1 0,0 1,0-1,0 0,-1 0,1 0,-1 0,0 0,0 1,0-1,0 0,-1 0,0 0,1 0,-2-2,-1-1,1-1,-2 0,1 1,-1 0,0 0,0 0,-1 0,0 1,0 0,-1 0,0 0,0 1,-2-2,6 5,-1 0,0 0,0 0,-1 0,1 0,0 1,-1-1,1 1,-1 0,1 0,-1 0,1 1,-1-1,0 1,1 0,-1 0,1 0,-1 0,0 1,1 0,-1-1,1 1,-1 0,1 1,-1-1,1 1,0-1,0 1,0 0,-1 1,-2 2,-1 1,1 0,0 0,0 0,1 1,0 0,0 0,1 0,0 1,0 0,1 0,0 0,0 0,1 0,0 0,0 1,1-1,0 1,0-1,1 1,0-1,1 1,0-1,0 1,0-6,1 0,-1 0,1 0,-1 0,1-1,0 1,0-1,0 1,0-1,1 0,-1 0,1 0,-1 0,1 0,0 0,1 0,21 9</inkml:trace>
  <inkml:trace contextRef="#ctx0" brushRef="#br2" timeOffset="13020.454">17506 9967,'-17'-4,"-11"0,-5 4,0 6,5 8,6 9,7 6,9 5,7 5,10 2,8 3,1-6</inkml:trace>
  <inkml:trace contextRef="#ctx0" brushRef="#br2" timeOffset="13589.345">17520 10455,'4'7,"50"94,-52-98,1 0,-1 0,1 0,-1-1,1 0,0 1,0-1,0 0,0 0,0 0,1-1,-1 1,1-1,-1 0,1 0,-1 0,1 0,-1-1,1 1,0-1,-1 0,1 0,0 0,-1-1,1 1,0-1,-1 0,1 0,0 0,5-5,-1 1,0-2,0 1,0-1,-1 0,0-1,0 1,-1-1,0-1,-1 1,0-1,0 0,0 0,-1 0,-1-1,0 0,0 0,-1 1,0-1,-1-1,0 1,0-6,2 0,-1-1,-1 0,0 0,-1 0,-1 1,-1-1,0 0,-1 1,-3-7,6 21,0 0,0 0,-1 0,1 0,0 1,-1-1,0 0,1 0,-1 1,0-1,0 1,0-1,0 0,0 1,0 0,0-1,-1 1,1 0,0-1,-1 1,1 0,-1 0,1 0,-1 0,0 1,1-1,-1 0,0 1,0-1,1 1,-1-1,0 1,0 0,0 0,1 0,-1 0,0 0,0 0,0 1,0-1,1 0,-1 1,0 0,0-1,1 1,-1 0,1 0,-1 0,0 0,1 0,0 0,-1 0,1 0,0 1,-1-1,1 1,0-1,0 1,0-1,0 2,0-2,1 0,-1 1,0-1,1 1,0 0,-1-1,1 1,0-1,0 1,-1 0,1-1,1 1,-1-1,0 1,0 0,1-1,-1 1,0-1,1 1,0-1,-1 1,1-1,0 1,0-1,0 0,0 1,0-1,0 0,0 0,0 0,0 0,1 0,-1 0,0 0,1 0,-1 0,58 21,175-4,-232-18,1 0,-1 0,0 1,0-1,0 0,0 1,0-1,0 1,0 0,0-1,0 1,0 0,0 0,-1 0,1 1,0-1,-1 0,1 1,-1-1,1 1,-1-1,0 1,1 0,-1-1,0 1,0 0,0 0,0 0,-1 0,1 0,-1 0,1 0,-1 0,1 0,-1 0,0 0,0 1,0-1,0 0,-1 1,-16 44,-3 27,20-72,1 1,-1-1,0 0,1 0,0 0,-1 0,1 0,0 0,0-1,0 1,1 0,-1 0,0-1,0 1,1-1,-1 1,1-1,0 1,-1-1,1 0,0 0,0 0,0 0,0 0,0 0,0-1,0 1,0-1,1 1,62 6,-54-7,0 0,0-1,-1 0,1-1,-1 0,0 0,1-1,-1-1,0 0,0 0,-1-1,0 0,0-1,0 0,0 0,-1-1,0 0,0 0,-1-1,0 0,0-1,-1 1,0-1,-1 0,1-1,-2 1,4-9,8-63,-30 131,13-43,-2 8,0 0,1 0,0 0,1 0,1 1,1-1,0 0,1 2,-1-15,-1-1,0 1,1-1,-1 1,1-1,0 1,-1-1,1 0,0 1,0-1,0 0,0 0,0 1,0-1,0 0,0 0,0 0,1 0,-1-1,0 1,1 0,-1 0,1-1,-1 1,1-1,-1 1,2-1,9 0</inkml:trace>
  <inkml:trace contextRef="#ctx0" brushRef="#br2" timeOffset="13836.19">18415 9849,'-14'14,"-3"4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4.7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0 132,'7'148,"6"-1,9 18,-12-97,46 286,-24-181,-7 2,-8 1,-6 165,-42-25,28-298,4-26,1-11</inkml:trace>
  <inkml:trace contextRef="#ctx0" brushRef="#br0" timeOffset="864.338">66 237,'35'-16,"184"-1,-112 14,0 4,1 5,28 9,-3 4,36 6,54-5,426-24,-445-3,-69 7,-124 3,-3 0</inkml:trace>
  <inkml:trace contextRef="#ctx0" brushRef="#br0" timeOffset="1620.887">803 869,'-5'16,"0"1,1-1,1 1,0 0,1 0,1 0,1 0,0 0,1 1,0-10,0 1,1-1,0 0,1 0,-1 0,2 0,-1 0,1 0,0-1,0 0,1 0,0 0,1 0,-1-1,1 0,0 0,1-1,-1 1,2-1,-4-1,0-1,1 1,0-1,0 0,0-1,0 1,0-1,0 0,1 0,-1 0,1-1,-1 0,1 0,0 0,-1-1,1 0,0 0,0 0,-1-1,1 0,-1 0,1-1,-1 1,1-1,-1 0,0 0,0-1,0 0,0 0,0 0,0 0,-1-1,0 0,1 0,-1-1,1-1,-2-1,1 0,-1 0,0-1,0 1,-1 0,0-1,0 0,-1 0,0 1,0-1,-1 0,0 0,0 0,-1 0,0 1,0-1,-1 0,0 1,-1-1,-2-5,1 2,-2 0,1 0,-1 0,-1 1,0 0,0 1,-1-1,0 1,-1 1,1 0,-2 0,1 0,-11-5,18 12,-1-1,1 0,-1 1,0-1,1 1,-1 0,0 0,0 0,0 0,0 1,0-1,0 1,0 0,0 0,0 0,-1 0,1 0,0 1,0-1,0 1,0 0,0 0,1 0,-1 0,0 0,0 1,1-1,-1 1,1 0,-1 0,1 0,0 0,-1 0,1 0,0 1,-1 1,-2 4,0 1,0-1,0 1,1 0,0 0,1 1,0-1,1 1,0-1,0 1,1 0,0 0,1 0,0 0,1 0,0 0,0-1,1 1,0 0,1-1,0 1,0-1,1 0,4 6,14 10</inkml:trace>
  <inkml:trace contextRef="#ctx0" brushRef="#br0" timeOffset="2073.132">1488 776,'-12'-1,"3"-2,0 1,1 0,-1 1,0 0,0 0,0 1,1 0,-1 1,0-1,0 2,0-1,1 1,-1 1,1 0,-1 0,1 0,0 1,0 0,1 1,-1 0,1 0,-6 6,9-7,0 0,1 1,-1-1,1 1,0 0,0 0,1 0,-1 0,1 1,0-1,1 1,-1-1,1 1,0 0,0-1,1 1,0 0,0 0,0-1,1 1,0 0,0-1,0 1,1-1,0 1,0-1,0 1,0-1,1 0,0 0,0 0,1-1,0 2,8 3,0-1,0-1,1 0,0 0,0-1,1-1,-1-1,1 1,5-1,-5-1,0 1,0 1,0 0,-1 1,0 0,0 1,-1 0,0 1,1 1,-11-8,-1 0,1 0,-1 0,0 0,1 0,-1 1,0-1,0 0,0 1,0-1,0 1,0-1,0 1,-1-1,1 1,0 0,-1-1,1 1,-1 0,0-1,0 1,1 0,-1 0,0-1,-1 1,1 0,0 0,0-1,-1 1,1 0,-1-1,1 1,-1 0,0-1,0 1,0-1,0 1,0-1,0 1,0-1,0 0,0 0,-1 1,0-1,-15 9,0-1,0-1,-1-1,0 0,-1-1,1-1,-1-1,0-1,0-1,-2 0,-47 3,61-6</inkml:trace>
  <inkml:trace contextRef="#ctx0" brushRef="#br0" timeOffset="2431.753">2054 816,'-15'-6,"0"0,-1 1,0 1,1 0,-1 1,0 1,-1 0,-3 1,13 1,0 0,0 1,0 0,0 0,0 0,0 1,0 0,1 0,-1 1,1 0,0 0,-1 0,1 1,1 0,-1 0,1 0,-1 1,1 0,0 0,0 1,-1 2,0 0,1 1,0 0,0 0,1 0,0 0,0 1,1 0,0 0,1-1,0 1,1 1,0-1,1 0,0 0,0 0,1 0,0 1,1-1,0 0,1-1,0 1,0 0,1-1,0 0,1 1,0-2,1 1,-1-1,2 0,-1 0,1 0,0-1,1 0,0-1,0 1,0-1,3 1,7 0,-1-1,1-1,0 0,1-1,-1-1,1-1,0-1,-1 0,1-2,0 0,0-1,-1 0,1-2,-1 0,0-1,0-1,-1-1,4-2,35-13</inkml:trace>
  <inkml:trace contextRef="#ctx0" brushRef="#br0" timeOffset="3202.691">751 1725,'5'-3,"1"0,-1 0,1 1,0 0,0 0,0 0,0 1,0 0,1 0,-1 1,0 0,0 0,1 0,-1 1,0 0,0 0,0 0,0 1,0 0,0 0,0 1,-1-1,1 1,-1 1,0-1,1 1,-2 0,1 0,0 0,-1 0,0 1,0 0,3 4,-3 2,0-1,-1 1,0 0,-1 1,0-1,-1 0,0 1,-1-1,0 0,0 1,-2-1,1 0,-1 0,-1 1,0-1,-1-1,-3 9,-9 18,-2-1,-1-1,-1-1,-12 13,22-34,7-9,0 0,0-1,1 1,-1 0,1 0,-1 1,1-1,1 0,-1 1,1-1,-1 1,1 4,2-8,0 1,0-1,1 1,-1-1,1 0,-1 1,1-1,-1 0,1 0,-1 0,1 0,0 0,0-1,0 1,-1-1,1 1,0-1,0 1,0-1,0 0,0 0,0 0,0 0,0 0,0-1,0 1,-1 0,1-1,0 0,0 1,175-46,-154 38,28-9</inkml:trace>
  <inkml:trace contextRef="#ctx0" brushRef="#br0" timeOffset="3913.928">1382 1948,'-15'82,"4"106,11-188,3-91,-3-1,-5 1,-4-7,2 77,3 32,4 3,1-1,0 1,1 0,0-1,1 0,1 1,0-1,1-1,0 1,1-1,0 1,3 2,-8-14,1 1,0 0,0 0,-1-1,1 1,0-1,0 1,0-1,1 0,-1 0,0 0,0 0,1 0,-1-1,0 1,1-1,-1 1,1-1,-1 0,1 0,-1 0,0 0,1 0,-1-1,1 1,-1-1,0 1,1-1,-1 0,0 0,0 0,1 0,-1-1,0 1,1-2,63-61,-60 55,-1 1,0-1,-1 0,0 0,0 0,-1-1,0 1,0-1,-1 0,-1 0,1 1,-2-1,1 0,-2-2,29 350,-27-325,0 0,0-1,1 1,0-1,1 0,0 0,1 0,1-1,3 7,3-5,0-7</inkml:trace>
  <inkml:trace contextRef="#ctx0" brushRef="#br0" timeOffset="4168.246">1843 1711,'4'18,"5"17,-1 11,0 10,-3 3,1 2,-1-2,-1-3,1-5,1-8,1-11,0-9,0-9</inkml:trace>
  <inkml:trace contextRef="#ctx0" brushRef="#br0" timeOffset="4447.501">2093 1685,'2'15,"1"13,0 12,-1 11,0 7,-1 6,0 0,-1-1,0-5,0-6,2-7,1-8,0-12</inkml:trace>
  <inkml:trace contextRef="#ctx0" brushRef="#br0" timeOffset="4705.809">1870 2000,'15'0,"15"-2,13-3,10-5,5-4,-6 2</inkml:trace>
  <inkml:trace contextRef="#ctx0" brushRef="#br0" timeOffset="5081.321">2278 2027,'207'1,"-204"-2,1 1,-1 0,0 0,1 1,-1-1,0 0,0 1,1 0,-1 0,0 0,0 0,0 1,0-1,0 1,-1 0,1-1,0 1,-1 0,1 1,-1-1,0 0,1 1,-1 0,0-1,-1 1,1 0,0 0,-1 0,0 0,1 0,-1 0,0 3,-1 7,-1 0,0 1,-1-2,-1 1,0 0,-1 0,0-1,-1 0,0 0,-1 0,0 0,-5 5,9-12,-32 54,18-33,2 0,0 1,2 1,-9 29,20-53,0-1,0 1,0 0,1 0,0 0,-1 0,1 0,0 0,1 0,-1 0,1 0,0 0,0 0,0 0,0-1,1 1,0 0,-1-1,1 1,0-1,1 0,-1 1,1-1,-1 0,1 0,0-1,0 1,0-1,1 1,-1-1,0 0,1 0,0-1,-1 1,4 0,2 1,0 0,1 0,-1-1,1-1,-1 0,1 0,0-1,-1 0,1 0,0-1,-1-1,1 1,-1-2,1 1,-1-1,0-1,0 1,0-2,-1 1,1-1,-1 0,1-2,16-13</inkml:trace>
  <inkml:trace contextRef="#ctx0" brushRef="#br0" timeOffset="5330.682">2264 2277,'18'2,"17"1,16 0,10-3,9-4,1-3,-5-2,-9-1,-14 3</inkml:trace>
  <inkml:trace contextRef="#ctx0" brushRef="#br0" timeOffset="6336.509">237 2080,'8'213,"19"92,-27-305,3 49,3-1,2 0,2-1,2 0,2 0,7 13,-20-57,0 1,0-1,0 1,1-1,-1 0,1 0,0 0,0 0,0 0,0 0,0 0,1-1,-1 1,1-1,0 1,0-1,0 0,0 0,0-1,0 1,0-1,1 1,-1-1,0 0,1 0,-1 0,1-1,-1 1,2-1,85-22,373-28,-99 27,85 16,437-5,-5 13,-875-2,-12 1,-12 0,-5 0</inkml:trace>
  <inkml:trace contextRef="#ctx0" brushRef="#br0" timeOffset="7567.647">2040 237,'237'-11,"-142"7,69-5,1 7,0 7,157 26,-309-29,-8-2,-1-1,0 1,0 1,0-1,1 1,-1-1,0 1,0 0,0 1,0-1,0 1,0 0,-1 0,1 0,0 0,-1 0,0 1,1 0,-1 0,0 0,0 0,-1 0,1 0,-1 1,1-1,-1 1,0 0,-1 0,1 0,6 121,-1-79,19 143,1 158,-19 348,-7-655,0 54,4-1,4 1,4-2,4 0,6 7,9-4,-18-56,-1 0,-2 1,-2 1,-1-1,0 21,-8-56,10 21,-2-27</inkml:trace>
  <inkml:trace contextRef="#ctx0" brushRef="#br0" timeOffset="8679.907">3396 1277,'165'11,"97"-8,-49-1,344 8,-445-15,-112 5,1 0,-1 0,1-1,-1 1,1 0,0 0,-1 0,1 0,-1 0,1 0,-1 0,1 0,-1 1,1-1,-1 0,1 0,-1 0,1 1,-1-1,1 0,-1 0,1 1,-1-1,0 0,1 1,-1-1,1 1,-1-1,0 0,1 1,-1-1,0 1,0-1,1 1,-1-1,0 1,0-1,0 1,0-1,0 1,0 0,1-1,-1 1,0-1,-1 1,1-1,0 1,0-1,0 1,0-1,0 1,0-1,-1 1,1-1,0 1,-5 8</inkml:trace>
  <inkml:trace contextRef="#ctx0" brushRef="#br0" timeOffset="9982.453">4357 948,'27'41,"-3"-17,1-2,1-1,1-1,1-2,0 0,23 9,43 27,-91-52,1-1,0 1,0 0,-1 0,1 0,-1 0,0 0,1 1,-1 0,0-1,-1 1,1 0,0 1,-1-1,0 0,0 1,0-1,0 1,0 0,-1 0,1-1,-1 1,0 0,0 0,-1 0,1 0,-1 0,0 1,0-1,0 0,-1 0,0 2,-7 6,0-1,-1 0,0 0,-1 0,-1-2,1 1,-1-1,-1-1,0 0,0 0,-1-1,-3 1,4-1,-114 61,124-67</inkml:trace>
  <inkml:trace contextRef="#ctx0" brushRef="#br0" timeOffset="10396.874">4817 1264,'748'-24,"-642"25,-106-1,0 0,0 0,-1 0,1-1,0 1,0 0,0 0,-1 0,1 0,0 0,0-1,-1 1,1 0,0 0,0 0,-1 0,1 0,0 0,0 0,-1 0,1 0,0 0,-1 0,1 0,0 0,0 0,-1 0,1 0,0 0,0 0,-1 1,1-1,0 0,0 0,-1 0,1 0,0 1,0-1,0 0,-1 0,1 0,0 1,0-1,0 0,0 0,0 0,-1 1,1-1,0 0,0 0,0 1,0-1,0 0,0 1,0-1,0 0,0 0,0 1,0-1,0 0,0 0,0 1,0-1,0 0,0 0,1 1,-1-1,-13 1</inkml:trace>
  <inkml:trace contextRef="#ctx0" brushRef="#br0" timeOffset="10966.854">5646 79,'40'107,"-5"1,-5 2,-4 1,9 108,-17 65,-15 190,-5-307,2-59,-1 188,20 104,-7-324,-8-64</inkml:trace>
  <inkml:trace contextRef="#ctx0" brushRef="#br0" timeOffset="11302.953">5870 2566,'9'9,"139"-4,611 3,231-13,-903-3,-88 8,1 0,0-1,0 1,0 0,0 0,-1 0,1-1,0 1,0 0,0 0,0 0,0-1,0 1,0 0,0 0,0-1,0 1,0 0,0 0,0-1,0 1,0 0,0 0,0-1,0 1,0 0,0 0,0-1,0 1,0 0,0 0,1 0,-1-1,0 1,0 0,0 0,1-1,-21-3</inkml:trace>
  <inkml:trace contextRef="#ctx0" brushRef="#br0" timeOffset="12352.289">5778 0,'10'6,"-1"-1,1-1,0 0,0 0,0-1,1 0,-1-1,6 1,-4-1,93 13,0-5,0-5,100-8,-167 2,1052-23,-999 27,-90-3,0 0,0 0,0 0,0 0,0 0,0 0,0 1,0-1,0 0,0 0,-1 1,1-1,0 1,0-1,0 0,-1 1,1 0,0-1,0 1,-1-1,1 1,0 0,-1-1,1 1,-1 0,1 0,-1 0,1-1,-1 1,0 0,1 0,-1 0,0 0,0 0,0 0,0 0,0-1,1 1,-2 0,1 0,0 0,0 0,0 0,0 0,0 0,-1 0,1 0,0-1,-1 1,1 0,-1 0,1 0,-1-1,1 1,-1 0,0-1,1 1,-1 0,0-1,0 1,-6 16,1-1,0 1,2 0,0 0,1 0,0 1,2-1,0 1,1 0,1-1,0 1,4 16,0 28,63 840,-26-182,-36-650,2 0,4 0,8 21,-17-81,-1-6</inkml:trace>
  <inkml:trace contextRef="#ctx0" brushRef="#br0" timeOffset="12870.903">6225 1303,'14'7,"8"2,10-1,8-1,7-4,4-5,0-2,-2-3,-5-2,-5 0,-10 0,-9 1</inkml:trace>
  <inkml:trace contextRef="#ctx0" brushRef="#br0" timeOffset="13118.783">6436 948,'-2'-3,"-1"3,0 2,1 6,0 6,3 5,4 4,3 0,0-4</inkml:trace>
  <inkml:trace contextRef="#ctx0" brushRef="#br0" timeOffset="13320.39">6502 1619,'2'11,"1"4</inkml:trace>
  <inkml:trace contextRef="#ctx0" brushRef="#br0" timeOffset="13966.662">6884 1000,'34'-10,"-26"10,0-1,0 1,0 1,0-1,0 1,0 1,0-1,0 2,-1-1,1 1,-1 0,1 0,-1 1,0 0,0 0,-1 1,1 0,-1 0,0 1,0-1,-1 1,0 0,0 1,0-1,-1 1,0 0,0 0,-1 1,1-1,-2 1,1 0,-1-1,0 1,0 4,-1-1,-1 0,0 1,0-1,-1 1,0-1,-1 1,0-1,-1 0,0 0,-1 0,0-1,-1 1,0-1,-1 0,0 0,-1 0,-10 14,-2-1,-1 0,-1-1,-1-2,-13 10,31-28,0 1,0 0,0 0,0 0,0 0,0 1,1-1,0 1,0 0,0 0,0 0,1 0,-1 1,1-1,0 1,0-1,1 1,-1 0,1 0,0-1,1 1,-1 0,1 0,0 0,0 0,0 0,1 0,0 0,0 1,2-3,0 1,0-1,0 0,0-1,0 1,1-1,0 1,-1-1,1 0,0 0,0-1,0 1,0-1,0 0,0 0,0 0,1 0,-1-1,0 0,1 0,-1 0,38 1,1-2,-1-2,0-1,8-4,-26 5,65-11,-80 11</inkml:trace>
  <inkml:trace contextRef="#ctx0" brushRef="#br0" timeOffset="14597.954">6489 1619,'-1'3,"0"0,1 0,-1 0,1 0,0 0,0 0,0 0,0 0,0 1,1-1,-1 0,1 0,0 0,0-1,0 1,1 0,-1 0,0 0,1-1,0 1,0-1,0 1,0-1,0 0,0 0,0 0,1 0,-1 0,1-1,-1 1,1 0,0-1,0 0,0 0,0 0,0 0,0 0,0-1,0 1,0-1,0 0,2 0,43-27,-47 26,0 0,0 0,0 0,0 0,0 0,0 0,0 0,-1 0,1 0,0-1,-1 1,1 0,0 0,-1-1,0 1,1 0,-1-1,0 1,0-1,1 1,-1 0,0-1,0 1,-1 0,1-1,0 1,0-1,-1 1,1 0,-1-1,1 1,-1 0,1 0,-1 0,0-1,0 1,0 0,0 0,-3-2,0 1,0 0,-1-1,1 2,-1-1,1 0,-1 1,0 0,0 0,1 0,-1 1,0 0,0 0,0 0,0 0,1 1,-1 0,-4 1,8-2,0 1,0-1,0 1,0-1,0 1,0 0,1-1,-1 1,0 0,0 0,1 0,-1-1,1 1,-1 0,0 0,1 0,0 0,-1 0,1 0,0 0,-1 0,1 0,0 0,0 0,0 1,0-1,0 0,0 0,0 0,0 0,0 0,1 0,-1 0,0 0,1 0,-1 0,1 0,-1 0,1 0,-1 0,1 0,0-1,0 1,-1 0,1 0,0-1,0 1,0 0,0-1,-1 1,1-1,0 1,0-1,0 1,0-1,0 0,0 0,1 1,-1-1,0 0,0 0,19 9</inkml:trace>
  <inkml:trace contextRef="#ctx0" brushRef="#br0" timeOffset="16649.808">6423 987,'-1'2,"1"-1,0 1,-1 0,1-1,0 1,-1-1,1 1,0 0,0-1,1 1,-1-1,0 1,0 0,1-1,-1 1,1-1,-1 1,1-1,0 1,0-1,-1 0,1 1,0-1,0 0,1 0,-1 1,0-1,0 0,0 0,1 0,-1 0,0-1,1 1,-1 0,1-1,-1 1,1 0,-1-1,1 0,0 1,-1-1,1 0,-1 0,1 0,1 0,-1-1,1-1,-1 1,1-1,-1 1,0-1,0 0,0 0,0 0,0 0,0 0,0 0,-1-1,1 1,-1-1,0 1,1-1,-1 1,0-1,0-2,0 4,-1-1,0 1,1 0,-1 0,0 0,1 0,-1-1,0 1,0 0,0 0,0-1,0 1,0 0,-1 0,1-1,0 1,-1 0,1 0,-1 0,1 0,-1 0,1 0,-1-1,0 1,1 0,-1 1,0-1,0 0,0 0,0 0,0 0,0 1,0-1,0 0,0 1,0-1,0 1,0-1,-1 1,1 0,0-1,0 1,0 0,-1 0,1 0,0 0,-1 0,0 1,1-1,-1 1,1-1,0 1,-1 0,1-1,-1 1,1 0,0 0,0 0,-1 0,1 0,0 0,0 0,0 1,0-1,0 0,1 1,-1-1,0 0,0 1,1-1,-1 1,1-1,-1 1,1-1,0 1,0-1,0 1,0 0,0 0,-1 11</inkml:trace>
  <inkml:trace contextRef="#ctx0" brushRef="#br0" timeOffset="17967.681">7765 1317,'2'0,"4"0,6 0,16 0,18 0,19-3,21-2,16-3,11-3,6 2,-3 1,-11 3,-16 1,-19 3,-19 0,-18 3,-15 1</inkml:trace>
  <inkml:trace contextRef="#ctx0" brushRef="#br0" timeOffset="74085.894">9647 540,'25'149,"-14"-44,-5-1,-8 87,8 122,-4-292,1 0,1 0,2 0,0 0,1-1,0 0,2-1,1 0,5 9,-11-20,0 1,1-2,0 1,0 0,1-1,0 0,0-1,0 1,1-1,0 0,0-1,1 0,0 0,6 3,15 1,0-1,1-1,0-2,0-1,1-1,-1-2,0-1,1-1,-1-2,0-1,18-5,30 0,267-20,-320 26,-9 0</inkml:trace>
  <inkml:trace contextRef="#ctx0" brushRef="#br0" timeOffset="74987.502">9687 447,'838'-10,"-663"7,-173 3,1 0,0 0,0 0,-1 1,1-1,0 1,-1-1,1 1,0 0,-1 0,1 0,-1 0,0 1,1-1,-1 1,0-1,0 1,0 0,0 0,0 0,0 0,-1 0,1 0,0 1,-1-1,0 0,0 1,0-1,0 1,0 0,0-1,0 1,-1 0,0-1,1 1,-1 0,0-1,0 3,-21 207,20-134,4 0,3 0,3-1,4 1,10 26,1 19,-13-67,-3-17,-1 1,-2 1,-1-1,-3 8,-1-44,-1-1,1 1,-1 0,0 0,0-1,0 1,-1-1,1 1,-1-1,0 0,0 1,0-1,-1 0,1 0,-1 0,1-1,-1 1,0-1,0 1,0-1,0 0,0 0,-1 0,1-1,-1 1,1-1,-1 0,0 0,0 0,-113 12,51-21,38 2</inkml:trace>
  <inkml:trace contextRef="#ctx0" brushRef="#br0" timeOffset="75529.528">9858 1093,'7'0,"6"0,8 0,5 0,5 0,1 0,0 0,-1 0,-1 0,-2-3,-3-2,-6-1</inkml:trace>
  <inkml:trace contextRef="#ctx0" brushRef="#br0" timeOffset="75750.504">10015 816,'0'2,"0"4,0 2,0 2,3 4,0 2,2 0,0-2</inkml:trace>
  <inkml:trace contextRef="#ctx0" brushRef="#br0" timeOffset="75951.961">10095 1355,'0'12,"0"5,0 0</inkml:trace>
  <inkml:trace contextRef="#ctx0" brushRef="#br0" timeOffset="76320.974">10371 855,'-2'18,"-1"13,0 12,1 7,0 7,1 3,0 0,3-4,1-4,3-7,1-9,1-10</inkml:trace>
  <inkml:trace contextRef="#ctx0" brushRef="#br0" timeOffset="76733.396">10556 1093,'-8'15,"2"1,0 0,1 1,1-1,1 1,0 0,1 0,1 0,0 0,2 6,-1-21,0 0,1 1,-1-1,1 0,0 0,-1 0,1 1,0-1,1 0,-1 0,0 0,1 0,-1-1,1 1,-1 0,1-1,0 1,-1-1,1 1,0-1,0 0,0 0,0 0,1 0,-1 0,0 0,0 0,1-1,-1 1,0-1,1 0,-1 0,0 0,1 0,-1 0,0 0,1-1,-1 1,0-1,0 1,1-1,-1 0,0 0,0 0,0 0,0 0,0 0,0-1,1-1,5-3,0-1,-1 0,1 0,-2-1,1 0,-1 0,0-1,-1 0,0 0,-1 0,1 0,-2-1,1 0,-1 1,-1-1,0-1,0 1,-1 0,0 0,-1 0,0-1,-1 1,0 0,-1 0,0 0,-2-6,4 13,-1-1,0 1,0-1,0 1,-1-1,1 1,-1 0,0 0,0 0,0 0,0 0,-1 0,1 0,-1 1,1-1,-1 1,0 0,0 0,0 0,0 0,-1 0,1 1,0-1,-1 1,1 0,-1 0,1 0,-1 1,0-1,1 1,-1 0,1 0,-1 0,0 1,1-1,-1 1,-2 0,1 2,0 1,0-1,0 1,1 0,-1 0,1 0,0 1,0 0,1-1,-1 1,1 1,0-1,0 0,1 1,0-1,0 2,-11 28</inkml:trace>
  <inkml:trace contextRef="#ctx0" brushRef="#br0" timeOffset="77451.985">10845 1013,'20'2,"18"1,14 0,11-1,8 0,6-1,3 0,-3-3,-5-1,-10 0,-9 0,-10 2,-10 0,-10 0</inkml:trace>
  <inkml:trace contextRef="#ctx0" brushRef="#br0" timeOffset="78098.735">11621 514,'8'106,"5"-1,5 0,20 63,-22-100,93 420,-104-460,-6-21,1 0,1-1,-1 1,1 0,0-1,0 1,1-1,0 0,0 1,1-1,-1 0,1 0,1 0,-1-1,1 1,0-1,0 0,0 0,1 0,0-1,0 1,0-1,1 0,-1-1,1 1,0-1,4 2,9-4,0 0,0-1,1-1,-1 0,0-2,0 0,-1-1,3-2,7 0,123-21,2 6,0 7,131 6,-258 4,-35 2</inkml:trace>
  <inkml:trace contextRef="#ctx0" brushRef="#br0" timeOffset="78764.502">11726 369,'1'-3,"0"1,1 0,-1 0,0 0,1 0,-1 0,1 0,-1 1,1-1,0 1,0-1,0 1,0-1,0 1,0 0,0 0,0 0,0 0,1 0,-1 0,0 1,1-1,-1 1,0 0,1 0,-1 0,0 0,1 0,-1 0,1 0,-1 1,0-1,1 1,-1 0,0 0,0 0,0 0,1 0,10 0,412 33,-173-29,219-27,-409 13,-57 6,-16 6,7 2,1 0,0 0,0 0,0 0,1 0,0 1,0-1,0 1,0-1,1 1,0 0,0 0,1 0,0 0,0-1,0 1,1 0,-1 0,1 0,1-1,-1 1,1 0,1 1,-2-1,8 44,63 400,-68-408,0 19,2 0,2-1,4 0,2 0,2-1,3-1,22 44,-32-86</inkml:trace>
  <inkml:trace contextRef="#ctx0" brushRef="#br0" timeOffset="79216.291">12003 1040,'4'0,"9"0,6 0,7 0,5 0,7-2,4-1,0-3,-1 1,-4-2,-8 1</inkml:trace>
  <inkml:trace contextRef="#ctx0" brushRef="#br0" timeOffset="79465.627">12134 803,'0'-2,"0"1,0 6,-2 8,-1 7,0 4,1-2</inkml:trace>
  <inkml:trace contextRef="#ctx0" brushRef="#br0" timeOffset="79716.955">12305 1290,'0'11,"0"8,0 4,0-1,0-1,0-2,0-5</inkml:trace>
  <inkml:trace contextRef="#ctx0" brushRef="#br0" timeOffset="79952.326">12556 776,'0'3,"0"6,-2 12,-1 11,0 11,0 9,1 5,4 2,3 0,2-4,6-6,2-7,-1-11</inkml:trace>
  <inkml:trace contextRef="#ctx0" brushRef="#br0" timeOffset="80350.348">12779 1079,'0'21,"-1"-12,0 0,1 0,1 0,0-1,0 1,0 0,1-1,0 1,3 5,-4-13,-1 0,1 1,-1-1,1 0,0 0,0 0,0 0,0 0,0 0,0 0,0 0,0 0,0 0,0 0,0 0,1-1,-1 1,0 0,1-1,-1 1,0-1,1 0,-1 1,0-1,1 0,-1 0,1 0,-1 0,1 0,-1 0,0-1,1 1,-1 0,1-1,-1 1,0-1,1 1,-1-1,1 0,44-37,-39 29,0 0,0 0,-1-1,0 1,-1-2,0 1,0 0,-1-1,-1 0,0 0,0 0,-1 0,-1-1,1 1,-2 0,0-1,0 1,-1-1,0 1,-4-11,4 19,0 0,0 1,-1-1,1 1,-1-1,0 1,1-1,-1 1,0 0,-1 0,1 0,0 0,-1 0,1 1,-1-1,1 1,-1-1,0 1,1 0,-1 0,0 0,0 1,0-1,0 1,0-1,0 1,0 0,0 0,0 0,0 1,0-1,0 1,-1 0,-6 1,0 1,-1 1,2-1,-1 2,0-1,1 1,0 1,-6 4,-14 12</inkml:trace>
  <inkml:trace contextRef="#ctx0" brushRef="#br0" timeOffset="81368.161">9003 1146,'6'0,"10"0,10 0,12 0,14-3,11-2,12-3,7-3,6-1,-2-3,-3-1,-10 1,-17 5</inkml:trace>
  <inkml:trace contextRef="#ctx0" brushRef="#br0" timeOffset="82552.989">13121 987,'12'0,"9"0,9 0,10 0,12-2,12-1,12-2,10-2,7-3,0-2,-15 2</inkml:trace>
  <inkml:trace contextRef="#ctx0" brushRef="#br0" timeOffset="69119.128">14135 922,'29'-13,"38"11,-1 2,1 4,55 10,41 3,11-8,0 0,124 23,-171-11,2-6,77-2,-150-13,0 3,0 2,31 8,-20-3,0-3,1-4,0-2,9-3,10 0,270 2,-331-2,-23-1</inkml:trace>
  <inkml:trace contextRef="#ctx0" brushRef="#br0" timeOffset="69553.969">15240 632,'8'6,"0"-1,0 0,0 0,0-1,1 0,0 0,0-1,7 2,8 3,84 28,-57-21,0 2,-1 3,-1 1,-1 3,21 15,-62-35,0-1,-1 2,1-1,-1 1,0 0,0 0,-1 1,0 0,0 0,0 0,0 0,-1 1,0 0,0-1,-1 2,0-1,0 0,-1 1,0-1,0 1,-1 0,-3 3,-1-1,0 1,-1 0,0-1,-1 0,0 0,-1 0,0-1,0 1,-1-1,0-1,0 1,-1-1,0-1,-1 1,0-2,-9 7,-40 30,-2-3,-1-3,-21 8,-102 63,155-88</inkml:trace>
  <inkml:trace contextRef="#ctx0" brushRef="#br0" timeOffset="88686.965">14583 1000,'0'1,"0"-1,0 0,0 0,0 1,0-1,0 0,0 0,0 1,0-1,0 0,0 0,0 1,0-1,0 0,0 1,0-1,0 0,0 0,-1 1,1-1,0 0,0 0,0 0,0 1,-1-1,1 0,0 0,0 0,0 1,-1-1,1 0,0 0,0 0,0 0,-1 0,1 1,0-1,0 0,-1 0,1 0,0 0,-1 0,1 0,0 0,0 0,-1 0,1 0,0 0,0 0,-1 0,1 0,0 0,0-1,-1 1,1 0,0 0,0 0,-1 0,1 0,0 0,0-1,0 1,-9 87,3 0,5 0,3 0,9 42,2 126,0 95,-13-15,13-88,-14 715,1-951</inkml:trace>
  <inkml:trace contextRef="#ctx0" brushRef="#br0" timeOffset="91469.451">15056 3356,'0'16,"0"11,0 9,0 6,0 4,0 2,-2 0,-1-4,0-5,-1-4,-1-11,1-9</inkml:trace>
  <inkml:trace contextRef="#ctx0" brushRef="#br0" timeOffset="91716.79">14832 3251,'16'-3,"18"1,18-1,14 0,13 2,5 0,1 0,-8 1,-11 0,-11 0,-16 0</inkml:trace>
  <inkml:trace contextRef="#ctx0" brushRef="#br0" timeOffset="92570.517">15320 3698,'0'13,"-13"285,11-386,3-201,-1 299,1 0,0 0,0 0,1-1,0 1,1 0,0-1,1 0,2 6,-4-12,-1-1,0 1,1-1,0 1,-1-1,1 1,0-1,0 0,0 0,1 0,-1 0,0 0,1-1,-1 1,1-1,-1 1,1-1,0 0,0 0,0 0,0-1,-1 1,1 0,0-1,0 0,0 0,0 0,0 0,0 0,0-1,0 1,0-1,0 0,0 0,4-2,-1 0,1-1,-1 0,1 0,-1-1,0 0,-1 0,1 0,-1 0,0-1,-1 0,1 0,-1 0,0-1,-1 0,1 1,-1-1,-1 0,1 0,-1-1,0 1,-1-1,-26 231,19-184,2-17,1 1,1 0,0-1,2 1,1 0,3 15,-4-36,0 0,0-1,1 1,-1 0,1-1,-1 1,1-1,0 1,0-1,-1 1,1-1,0 1,0-1,1 0,-1 0,0 1,0-1,0 0,1 0,-1 0,1 0,-1-1,1 1,7 2</inkml:trace>
  <inkml:trace contextRef="#ctx0" brushRef="#br0" timeOffset="93066.239">15688 3672,'38'0,"-23"-2,-1 2,1 0,-1 0,1 2,-1 0,1 0,-1 1,0 1,2 1,-14-4,0 0,0 0,0 1,0-1,0 1,0-1,0 1,0-1,-1 1,1 0,0 0,-1 0,0 0,0 0,1 0,-1 0,0 1,-1-1,1 0,0 1,-1-1,1 0,-1 1,0-1,0 1,0-1,0 0,0 1,0-1,-1 1,1-1,-1 5,-1-1,0 0,0 1,0-1,-1 0,0-1,0 1,-1 0,1-1,-1 0,-1 1,-73 60,78-65,0-1,1 1,-1 0,0-1,0 1,0-1,1 1,-1 0,0-1,1 1,-1-1,0 1,1-1,-1 1,1-1,-1 1,1-1,-1 0,1 1,-1-1,1 0,0 1,-1-1,1 0,-1 0,1 1,0-1,-1 0,1 0,0 0,-1 0,1 0,0 0,-1 0,1 0,0 0,-1 0,1 0,-1-1,1 1,0 0,-1 0,1-1,-1 1,1 0,0-1,0 1,117 14,-112-13,-1 1,0 0,0 0,0 0,0 0,0 1,0 0,-1 0,1 0,-1 0,0 1,0-1,0 1,0 1,-1-1,1 0,-1 1,0-1,-1 1,2 3,-3-4,0 0,0-1,0 1,0 0,-1 0,0 0,0 0,0-1,0 1,-1 0,0 0,1 0,-1-1,-1 1,1 0,0-1,-1 1,0-1,0 1,0-1,0 0,0 0,-1 0,1 0,-1 0,0-1,0 1,0-1,-7 7,-1-2,0 1,0-1,0-1,-1 0,0 0,-9 2,15-6,0 1,0-1,-1 0,1 0,-1-1,1 0,-1 0,0-1,1 1,-1-2,0 1,1-1,-1 0,1 0,-1 0,-8-8</inkml:trace>
  <inkml:trace contextRef="#ctx0" brushRef="#br0" timeOffset="93664.677">15793 3054,'0'-3,"0"7,0 9,0 11,0 11,0 10,0 6,-4 5,-2-9</inkml:trace>
  <inkml:trace contextRef="#ctx0" brushRef="#br0" timeOffset="71040.635">21834 869,'19'-11,"136"-6,459-8,271-24,-395 31,-264 5,-133 13,-93-7,-7 2</inkml:trace>
  <inkml:trace contextRef="#ctx0" brushRef="#br0" timeOffset="71353.798">23216 369,'192'88,"-135"-66,-2 3,-1 2,16 13,-63-35,1 0,-2 0,1 0,-1 1,0 0,0 0,0 1,-1-1,2 5,-5-9,-1 1,1 0,-1 0,0 0,0 0,0 0,-1 0,1 0,-1 1,1-1,-1 0,0 0,0 0,-1 0,1 0,-1 1,1-1,-1 0,0 0,0 0,0 0,-1 0,1-1,-1 1,0 0,0 1,-11 10,-1 0,0-1,0 0,-1-1,-1-1,0 0,0-1,-1-1,0-1,-7 2,24-10,-255 107,186-81</inkml:trace>
  <inkml:trace contextRef="#ctx0" brushRef="#br0" timeOffset="90666.36">22571 842,'0'35,"2"0,1-1,1 1,8 23,3 9,-2-1,-3 1,-3 14,30 391,-35 6,12-146,-1-128,6-1,2 80,-21-224,3 0,3 0,2 0,14 50,-11-65,-9-42,-1-5</inkml:trace>
  <inkml:trace contextRef="#ctx0" brushRef="#br0" timeOffset="97220.058">14583 3593,'7'690,"-2"7,-1-676,-4-21,0 0,0-1,0 1,0 0,0 0,0 0,0-1,0 1,0 0,0 0,0-1,0 1,0 0,0 0,0 0,0-1,1 1,-1 0,0 0,0 0,0 0,0-1,0 1,1 0,-1 0,0 0,0 0,0 0,1 0,-1-1,0 1,0 0,0 0,1 0,-1 0,0 0,0 0,1 0,-1 0,0 0,0 0,0 0,1 0,-1 0,0 0,0 0,1 0,0-10</inkml:trace>
  <inkml:trace contextRef="#ctx0" brushRef="#br0" timeOffset="99102.237">15886 4830,'102'-16,"-51"9,125-20,1 8,30 7,480-28,-553 29,375-33,572-39,-150 30,-80 5,-3 27,-11 7,-620 14,17-13,-158 11,-74 0,0 0,-1 0,1 0,-1 0,1-1,-1 1,0 0,0-1,0 1,0-1,-1 1,1-1,0 1,-1-1,0 1,0-1,0 1,0-1,0 0,0 1,-1-1,1 1,-1-1,1 1,-1-1,0 1,0-1,0 1,-1-1,-91-247,70 174,3-1,4-2,3 1,3-7,-7-157,16 194</inkml:trace>
  <inkml:trace contextRef="#ctx0" brushRef="#br0" timeOffset="100767.458">23295 3001,'0'15,"-2"13,-1 7,-2 8,-1 5,-1 0,1 2,1-1,2-2,1-5,1-7,0-7,-1-9,-1-11,1-8</inkml:trace>
  <inkml:trace contextRef="#ctx0" brushRef="#br0" timeOffset="101016.791">23019 2870,'15'-3,"19"2,20 2,15-1,10 1,5 0,0-1,-9 0,-11 1,-18-1</inkml:trace>
  <inkml:trace contextRef="#ctx0" brushRef="#br0" timeOffset="101650.741">23505 3316,'-17'59,"3"0,3 1,-1 22,28-355,-11 217,-5 56,0 0,0 0,0 0,0 1,1-1,-1 0,0 0,0 0,0 0,0 0,0 1,0-1,0 0,1 0,-1 0,0 0,0 0,0 0,0 0,1 0,-1 1,0-1,0 0,0 0,0 0,1 0,-1 0,0 0,0 0,0 0,0 0,1 0,-1 0,0 0,0 0,0 0,0-1,1 1,-1 0,0 0,0 0,6 26,-5-22,33 87,-33-88,1-1,0 1,-1-1,1 1,0-1,0 0,1 0,-1 0,0 0,1 0,-1-1,1 1,0-1,-1 1,1-1,0 0,0 0,0 0,0-1,0 1,0-1,0 1,0-1,0 0,0 0,0-1,0 1,0 0,0-1,1 0,7-3,0-1,-1 0,0-1,0 0,0 0,-1-1,0 0,0-1,-1 0,0 0,0-1,-1 0,0 0,3-7,12-42,-34 157,-7 140,24-201,1-28</inkml:trace>
  <inkml:trace contextRef="#ctx0" brushRef="#br0" timeOffset="102002.137">23953 3278,'13'-3,"1"2,-1 0,1 1,-1 0,1 1,-1 0,1 1,-1 1,0 0,1 1,-2 0,1 1,7 4,-18-8,0 1,1-1,-1 1,-1 0,1 0,0 0,0 0,-1 0,1 0,-1 0,0 0,0 1,1-1,-1 1,-1-1,1 0,0 1,-1 0,1-1,-1 1,0-1,0 1,0-1,0 1,0 0,0-1,-1 1,0-1,1 1,-1-1,0 1,0-1,0 0,0 1,-1-1,1 0,-61 77,12-35,-40 47,89-90,1 0,-1 0,1-1,-1 1,1 0,-1 0,1 0,-1 0,1 0,0-1,-1 1,1 0,0 0,0 0,0 0,0 0,0 0,0 0,0 0,0 0,0 0,0 0,1 0,-1 0,0 0,1 0,-1-1,1 1,-1 0,1 0,-1 0,1 0,-1-1,1 1,0 0,-1-1,1 1,0 0,0-1,-1 1,1-1,0 1,0-1,0 0,0 1,0-1,0 0,0 0,0 1,0-1,0 0,0 0,57 6,-53-6,25 0,0-2,-1-1,1-1,-1-2,0-1,2-1,11-6</inkml:trace>
  <inkml:trace contextRef="#ctx0" brushRef="#br0" timeOffset="102370.114">23847 2488,'0'13,"0"16,0 16,0 12,0 10,0 4,3-3,0-13</inkml:trace>
  <inkml:trace contextRef="#ctx0" brushRef="#br0" timeOffset="105934.253">29809 724,'684'0,"-671"-1,-10 1,1-1,-1 1,0 0,0 0,1 0,-1 0,0 0,0 1,0-1,0 1,0 0,1 0,-1 0,-1 1,4 1,-11 39,3-36,-17 72,4-1,3 2,3 0,4 0,3 0,4 1,3-1,6 13,-5 2,0 1,-5-1,-4 0,-4 1,-17 78,12-82,4 0,4 1,6 69,0-30,-1-58,3 0,3-1,4 5,2 0,-4 0,0 77,-10 804,4-894,4 0,2-1,10 29,-15-68,41 151,-22 26,-14-134,-3-29,-1 0,-2 1,-2 0,-3 23,1-60,0 1,-1 0,1 0,-1-1,0 1,0 0,0-1,0 0,0 1,0-1,-1 0,1 0,-1 0,1-1,-1 1,0-1,1 1,-1-1,0 0,0 0,0 0,0 0,0-1,0 1,-1-1,1 0,0 0,0 0,0 0,0-1,0 1,0-1,0 0,0 1,0-2,-1 1,-23 0,-337 13,-2171-12,1734-14,-449 6,37-41,219 22,-206 6,434 7,83 28,188 25,364-25,-38 2,-151 36,80 14,226-57,18-6</inkml:trace>
  <inkml:trace contextRef="#ctx0" brushRef="#br0" timeOffset="106931.625">28085 4330,'-4'18,"-2"13,1 9,0 5,-1 2,-1 0,0-3,-1 0,-1-7,-1-4,0-13,3-10</inkml:trace>
  <inkml:trace contextRef="#ctx0" brushRef="#br0" timeOffset="107148.005">27927 4093,'2'-4,"10"-2,17 0,18 1,19 2,15 1,6 1,-2 0,-7 1,-14 0,-19 1</inkml:trace>
  <inkml:trace contextRef="#ctx0" brushRef="#br0" timeOffset="108018.607">28362 4594,'-41'185,"27"-149,12-50,41-242,-29 203,1 88,-10-30,-1-1,1 0,0 0,0 0,0 0,0 0,1 0,-1 0,1 0,0 0,0-1,1 1,-1-1,1 0,0 1,0-1,0 0,0-1,0 1,1 0,-1-1,1 0,-1 0,1 0,0 0,0-1,0 1,0-1,0 0,0 0,1-1,-1 1,0-1,0 0,1 0,-1 0,0-1,2 0,0-1,0-1,0 0,-1-1,1 1,-1-1,0 0,0-1,0 1,0-1,-1 0,0 0,0 0,0-1,-1 1,0-1,0 0,0 0,-1 0,1-1,-2 1,1 0,-1-1,0 1,0-2,-1 7,0 0,0 0,0 0,0 0,0-1,0 1,1 0,-1 0,0 0,0 0,1 0,-1 0,1 0,-1 0,1 0,0 0,-1 0,1 0,0 0,0 0,-1 0,1 1,0-1,0 0,0 1,0-1,0 0,0 1,0-1,0 1,0 0,0-1,1 1,-1 0,0 0,0-1,0 1,0 0,0 0,1 0,-1 1,0-1,0 0,0 0,0 1,0-1,0 0,1 1,-1-1,0 1,0-1,0 1,0 2,0 0,0 1,0-1,0 0,-1 1,1-1,-1 0,0 1,0-1,0 1,0-1,-1 0,0 1,1-1,-1 0,0 1,0-1,-2 2,0 8,-8 54,2 1,4-1,3 1,3 29,0-84</inkml:trace>
  <inkml:trace contextRef="#ctx0" brushRef="#br0" timeOffset="108371.307">28967 4488,'-5'20,"-3"16,0 10,-2 7,2 3,1 1,3-3,-1-5,0-12</inkml:trace>
  <inkml:trace contextRef="#ctx0" brushRef="#br0" timeOffset="108835.065">28901 3633,'0'9,"0"14,-2 16,-1 16,-2 13,0 7,0-9</inkml:trace>
  <inkml:trace contextRef="#ctx0" brushRef="#br0" timeOffset="110299.44">15912 4738,'-12'217,"13"262,-1-468,20 134,-14-129</inkml:trace>
  <inkml:trace contextRef="#ctx0" brushRef="#br0" timeOffset="111332.2">19360 5383,'0'2,"-2"8,-1 10,0 14,-2 12,1 14,0 12,1 8,-1 5,0 3,1-2,2-3,7-9,4-11,1-16</inkml:trace>
  <inkml:trace contextRef="#ctx0" brushRef="#br0" timeOffset="112331.555">14543 4843,'2'793,"9"-643,6 0,20 67,-24-130,-12-71</inkml:trace>
  <inkml:trace contextRef="#ctx0" brushRef="#br0" timeOffset="113081.255">15938 5435,'20'224,"-7"-123,16 430,-29-528,2 25,0-1,2 1,1-1,1 0,1-1,1 1,2-2,1 1,1-7</inkml:trace>
  <inkml:trace contextRef="#ctx0" brushRef="#br0" timeOffset="113882.099">14661 6067,'-8'50,"4"43,4-1,4 0,4 0,3-1,24 85,-29-150,-3-19,-1 0,0 0,0 0,-1 1,0-1,-1 1,1-1,-1 1,-1-1,0 3,-3 0</inkml:trace>
  <inkml:trace contextRef="#ctx0" brushRef="#br0" timeOffset="115849.141">13188 6567,'99'-10,"257"14,-156 2,1259-6,-466-27,-346 12,257-13,-178-20,395 24,225 8,-1141 16,555 10,-704-4,-55-6,-1 0,0 0,0-1,1 1,-1 0,0 0,1 0,-1 0,0 0,0 0,1 0,-1 0,0 0,1 1,-1-1,0 0,0 0,1 0,-1 0,0 0,0 0,1 0,-1 1,0-1,0 0,1 0,-1 0,0 1,0-1,0 0,1 0,-1 1,0-1,0 0,0 0,0 1,0-1,0 0,0 1,1-1,-1 0,0 0,0 1,0-1,0 0,0 1,0-1,0 0,-1 1,1-1,0 0,0 0,0 1,0-1,0 0,0 0,0 1,-1-1,1 0,0 0,0 1,0-1,-1 0,-8 6</inkml:trace>
  <inkml:trace contextRef="#ctx0" brushRef="#br0" timeOffset="117168.134">13345 6633,'-10'-5,"1"1,-1 0,0 1,-1 0,1 1,-1 0,1 0,-1 1,0 0,-5-1,-29-3,0 2,1 2,-1 1,0 3,0 2,1 1,0 3,0 1,1 2,0 3,-11 5,48-18,0 1,-1-1,1 1,0 0,0 0,1 1,-1 0,1 0,0 0,0 1,0 0,0-1,1 2,0-1,0 0,0 1,1 0,0 0,0 0,0 0,1 0,0 1,0-1,1 1,-1 0,1-1,0 6,3 5,1 1,1-1,0-1,1 1,1 0,1 2,8 21,10 64,-4 0,-4 2,-5 0,-5 0,-4 1,-6 25,3 9,40 469,-41-292,-25 136,6-180,13 69,7-323</inkml:trace>
  <inkml:trace contextRef="#ctx0" brushRef="#br0" timeOffset="118389.145">15162 7567,'-23'290,"8"-144,12-178,-32-377,34 399,-1 5,1 1,0-1,0 0,1 1,-1-1,1 0,0 1,0-1,1 0,-1 1,1-1,0 0,0 1,1-1,-1 1,1 0,0-1,0 1,1 0,-1 0,1 0,0 1,0-1,0 0,0 1,1 0,-1 0,1 0,1 0,7 0,0 2,0 0,0 0,0 1,0 0,0 1,0 1,-1 0,1 0,0 1,-1 1,1 0,-1 0,0 1,-1 0,1 1,-1 1,0-1,0 2,-1-1,0 1,-1 1,1 1,-5-6,0 1,-1 0,1-1,-1 2,-1-1,1 0,-1 1,0-1,0 1,0 0,-1-1,0 1,0 0,0 0,-1 0,0 0,0 0,-1 0,1-1,-1 1,-1 0,1 0,-1-1,0 1,0-1,-1 1,1-1,-1 0,0 0,-1 0,1 0,-1 0,0-1,-1 1,-5 3,0 1,0-2,-1 0,0 0,0-1,0 0,-1-1,-10 4,-7 2,56-3,-5-6,0 2,-1 1,1 1,-1 0,0 2,6 3,-20-8,0 1,-1-1,1 1,-1 0,0 0,0 1,-1 0,1 0,-1 0,0 1,0 0,-1 0,0 0,0 0,0 1,-1-1,0 1,0 0,-1 0,2 5,-4-8,1 0,-1 0,1 0,-1 1,-1-1,1 0,-1 0,1 0,-1 0,0 0,-1 0,1 0,-1 0,1 0,-1 0,0-1,-1 1,1-1,-1 0,1 1,-1-1,0 0,0 0,-1-1,1 1,0-1,-1 0,-1 1,-7 4,-1-1,0 0,0-1,0 0,0-1,-1-1,-14 2,-140 3,168-8,0 0,-1 1,1-1,0 0,-1 0,1 1,0-1,-1 0,1 0,0 1,-1-1,1 0,-1 0,1 0,0 0,-1 0,1 0,-1 0,1 0,-1 0,1 0,-1 0,1 0,0 0,-1 0,1 0,-1 0,1 0,-1 0,1 0,0-1,-1 1,1 0,0 0,-1-1,1 1,0 0,-1 0,1-1,0 1,-1 0,1-1,0 1,0-1,-1 1,1 0,0-1,0 1,0-1,0 1,0 0,-1-1,1 1,0-1,0 1,0-1,0 1,0 0,0-1,0 1,1-1,-1 1,0-1,0 1,0-1,18-3,3-1</inkml:trace>
  <inkml:trace contextRef="#ctx0" brushRef="#br0" timeOffset="118899.779">15662 7936,'15'-8,"0"-2,-1 1,0-2,0 0,-1-1,-1 0,0-1,0 0,-1-1,-1 0,-1-1,0 0,-1 0,0-1,-1 0,-1 0,-1-1,0 0,-1 0,-1 0,0 0,-2-1,0 1,0-1,-2 1,0-1,-2-5,2 18,0-1,0 1,-1 0,0 0,0-1,0 1,0 0,-1 1,0-1,0 0,0 1,0-1,-1 1,0 0,0 0,0 1,0-1,0 1,-1 0,0 0,1 0,-1 1,0 0,-1-1,1 2,0-1,0 1,-1 0,1 0,-1 0,-3 1,5 2,-1 0,1 0,0 1,0-1,0 1,0 0,0 0,0 1,1-1,-1 1,1 0,0 0,1 0,-1 0,1 0,-1 1,1-1,0 1,1 0,-1-1,1 1,0 0,0 0,1 0,-1 4,-6 35,2 0,1 1,3 0,2 21,0-44,1 1,1-1,1 0,1 0,0 0,2 0,1-1,5 10,-9-22,0 0,1-1,0 1,1-1,0-1,0 1,0-1,1 0,0-1,1 1,-1-1,1-1,0 1,1-1,-1-1,1 0,0 0,0-1,0 0,9 2,-11-4,-1-1,0 0,1 0,-1 0,1-1,-1 0,1 0,-1-1,0 1,0-1,0-1,0 1,0-1,0 0,-1-1,0 1,1-1,-1 0,0 0,-1-1,1 1,-1-2,13-13</inkml:trace>
  <inkml:trace contextRef="#ctx0" brushRef="#br0" timeOffset="119280.76">16070 7936,'3'10,"0"-1,1 0,0 0,1-1,-1 1,2-1,-1 0,1-1,1 1,-1-1,1 0,0-1,1 1,-1-1,1-1,1 0,-1 0,1 0,0-1,0 0,0-1,0 0,0-1,1 0,6 1,-12-3,0 0,0-1,0 1,0-1,0 0,0 0,0 0,0 0,0-1,0 0,0 0,-1 0,1 0,-1 0,0-1,1 1,-1-1,0 0,-1 0,1 0,0 0,-1-1,0 1,0-1,0 1,0-1,0 0,-1 0,2-4,-1-1,0 0,0 0,0 0,-1 0,-1 0,1 0,-1-1,-1 1,0 0,0 0,-1 0,0 0,-1-1,2 4,-1 0,0 1,0 0,-1-1,1 1,-1 0,0 0,0 0,-1 0,1 1,-1-1,0 1,-1 0,1 0,-1 1,1-1,-1 1,0 0,0 0,-1 1,1-1,0 1,-1 0,0 1,1-1,-1 1,0 1,0-1,1 1,-3-1,-1 2,1 1,0 0,-1 0,1 0,0 1,0 0,0 0,1 1,-1 0,1 1,0 0,0 0,0 0,1 1,0 0,0 0,0 0,1 1,0 0,0 0,1 0,0 1,0 0,1 0,0-1,0 2,0-1,1 0,1 1,1-4,1-1,-1 1,1-1,1 1,-1-1,0 0,1 1,0-1,0 0,0 0,1 0,-1 0,1-1,0 1,0-1,0 1,1-1,-1 0,1-1,-1 1,1 0,0-1,0 0,0 0,1 0,-1 0,0-1,1 0,-1 0,3 0,35 12</inkml:trace>
  <inkml:trace contextRef="#ctx0" brushRef="#br0" timeOffset="119613.92">16807 7831,'-10'-6,"0"1,-1 1,1-1,-1 2,0-1,0 2,-1-1,1 1,0 1,-1 0,1 1,-1 0,1 1,-1 0,1 1,0 0,-1 1,1 0,1 0,-1 2,0-1,1 1,0 1,0 0,0 0,-7 7,14-10,0 0,0 0,0 0,0 1,1 0,-1-1,1 1,0 0,0 0,1 0,-1 0,1 0,0 1,0-1,0 0,0 1,1-1,0 1,0-1,0 0,0 1,1-1,-1 1,1-1,1 0,-1 0,0 0,1 1,0-1,0 0,0-1,0 1,1 0,9 6,0 0,1-1,0 0,1-1,-1 0,2-1,-1-1,1 0,0-1,0-1,0 0,1-1,-1-1,1 0,0-1,-1-1,12-1,1 2,0-2,0 0,-1-2,1-1,-1-2,3-1,18-8</inkml:trace>
  <inkml:trace contextRef="#ctx0" brushRef="#br0" timeOffset="125885.065">17847 8015,'3'-28,"1"0,1 1,2-1,1 1,1 1,4-8,-2 3,-5 14,-3 7,0 0,1 0,0 0,1 0,-1 1,2 0,-1 0,1 0,6-6,-11 14,0 0,0 1,0-1,0 1,0-1,0 1,0-1,0 1,0-1,0 1,0 0,0 0,0-1,0 1,0 0,0 0,0 0,0 0,0 0,1 0,-1 1,0-1,0 0,0 0,0 1,0-1,0 1,0-1,0 1,0-1,0 1,-1 0,1-1,0 1,0 0,0 0,-1 0,1-1,0 1,-1 1,26 40,-25-39,17 31,-3 1,0 1,-3 0,-1 1,-1 0,0 18,-9-54,0 0,0 1,-1-1,1 0,-1 1,1-1,-1 1,0-1,1 1,-1-1,0 0,0 1,0-1,0 1,0-1,-1 1,1-1,0 1,-1-1,1 1,-1-1,1 0,-1 1,1-1,-1 0,0 1,0-1,0 0,0 0,0 0,0 0,0 0,0 0,0 0,-1 0,1 0,0-1,0 1,-1 0,1-1,0 1,-1-1,1 0,-1 1,1-1,-1 0,1 0,-1 0,1 0,-1 0,1 0,-1 0,1 0,0-1,-1 1,1-1,-1 1,1-1,-1 1,0-1,0 0,1 0,-1 0,0 0,1 0,-1 0,1-1,-1 1,1 0,-1-1,1 1,0-1,0 0,0 1,0-1,0 0,0 1,0-1,1 0,-1 0,1 0,-1 0,1 0,0 0,-1 0,1 0,0 0,0 0,1 0,-1 0,0 1,1-1,-1 0,1 0,0 0,-1 0,1 0,0 1,0-1,0 0,0 1,0-1,1 1,-1-1,9-4,-1 0,1 1,0 1,0-1,1 2,0-1,-1 1,1 1,0 0,3 0,18-4,-13 1,10 0,1-2,-1-1,0-1,-1-1,0-2,0-1,-2-1,5-4,-27 15,0 0,0-1,-1 1,1-1,-1 0,0 1,0-2,0 1,-1 0,1 0,-1-1,0 0,-1 1,2-3,-3 5,1 0,-1 0,0-1,0 1,0 0,0 0,0 0,0 0,-1-1,1 1,-1 0,1 0,-1 0,0 0,0 0,0 0,0 0,0 0,0 1,0-1,-1 0,1 0,-1 1,1-1,-1 1,1 0,-1-1,0 1,0 0,0 0,0 0,0 0,-1 0,-1 0,0-1,0 1,0 0,0 0,0 1,0-1,0 1,0 0,0 0,0 0,0 1,0-1,0 1,0 0,0 0,0 1,0-1,1 1,-1 0,0 0,1 0,-1 0,1 0,0 1,0 0,0 0,0 0,0 0,1 0,-1 0,1 1,0-1,0 1,0-1,1 1,-1 0,1 0,0 0,0 0,0 0,0 0,-1 7,0-1,1 1,0 0,1 0,0-1,1 1,0 0,0-1,1 1,1-1,0 1,0-1,1 0,0 0,1 0,0-1,0 0,1 0,0 0,1 0,0-1,0 0,1-1,0 0,0 0,1 0,0-1,0-1,0 1,1-2,0 1,0-1,0-1,0 0,1 0,-1-1,5 1,-7-3,0 0,-1 0,1-1,-1 0,1-1,-1 1,1-1,-1-1,0 1,0-1,0-1,0 1,-1-1,1 0,-1-1,0 1,0-1,0-1,-1 1,0-1,1-1,8-10,-1-1,-1 0,0-1,-2 0,0-1,6-18,5-27,-2-1,-2 0,-4-1,1-35,-12 87,2-2,-2-1,0 1,-1-1,0 0,-1 0,-2 1,0-1,0 0,-2 1,-1-6,4 21,1 1,-1-1,1 0,-1 0,0 0,0 1,1-1,-1 1,-1-1,1 0,0 1,0 0,0-1,-1 1,1 0,-1-1,1 1,-1 0,1 0,-1 0,0 1,1-1,-1 0,0 1,0-1,0 1,1-1,-1 1,0 0,0 0,0 0,0 0,0 0,0 0,0 0,1 1,-1-1,0 1,0-1,0 1,1 0,-1 0,0-1,1 1,-1 1,1-1,-1 0,1 0,-1 0,1 1,0-1,-1 1,-7 12,0 1,1 0,0 0,2 1,-1 0,2 0,0 0,1 1,1 0,0 0,1 0,1 6,-4 21,1 0,3 0,1 0,3 1,1-1,2 0,2-1,3 0,11 33,-18-65,0 0,0 0,1 0,1-1,0 0,0 0,1 0,0-1,1 0,0 0,1-1,-1 0,1-1,1 0,-1 0,1-1,1 0,-1-1,1 0,0 0,6 1,-4-4,-1-1,1 1,0-2,-1 0,1-1,0 0,-1 0,1-2,-1 1,1-2,-1 0,0 0,-1-1,1 0,-1-1,0-1,0 1,-1-2,1 1,-2-2,1 1,-1-1,-1-1,0 1,0-2,-1 1,0-1,0 0,-2 0,1-1,-1 1,-1-1,0-1,0-2,4-79,-8 91,0 0,-1 0,1 0,-1 0,1 0,-1 0,0 1,0-1,0 0,-1 0,1 1,-1-1,0 0,1 1,-1 0,0-1,0 1,0 0,-1 0,1 0,-1 0,1 1,-1-1,1 1,-1-1,0 1,0 0,1 0,-2 0,0 0,1 1,0 0,-1 0,1 0,0 1,0-1,-1 1,1 0,0 0,0 0,0 0,-1 0,1 1,1-1,-1 1,0 0,0 0,1 0,-1 0,1 0,-1 1,1-1,0 1,0-1,0 1,-1 2,-1 2,-1 1,1-1,0 1,1 0,0 0,0 0,1 1,0-1,-1 8,4-7,-1 0,1 0,1 0,0-1,0 1,0 0,1-1,1 0,-1 0,1 0,0 0,1 0,0-1,0 0,1 0,0 0,0-1,1 0,-1 0,1 0,1-1,-1 0,1-1,0 0,0 0,0 0,0-1,0 0,1-1,0 0,0 0,42 12</inkml:trace>
  <inkml:trace contextRef="#ctx0" brushRef="#br0" timeOffset="126651.773">19781 7738,'-9'0,"0"0,1 1,-1 0,0 0,1 1,-1 0,1 1,0-1,0 2,0-1,0 1,0 0,1 1,0 0,0 0,0 0,1 1,-1 0,1 0,1 1,-1 0,1 0,0 0,1 0,0 1,0 0,0 0,1 0,1 0,-1 0,1 1,0-1,1 1,0-1,1 1,0 0,0 8,2-11,-1-1,1 0,0 1,1-1,-1 0,1 0,0 0,0 0,1-1,0 1,-1-1,1 0,1 0,-1 0,0-1,1 1,0-1,0 0,0 0,0-1,0 0,1 0,4 2,4-1,1 1,-1-2,0 0,1-1,-1 0,1-1,-1 0,0-2,2 0,3 0,-1-2,0 0,0-1,-1 0,1-2,-1 0,0-1,-1-1,0 0,-1-1,1-1,-2 0,0-1,0-1,-1 0,-1-1,0 0,-1-1,0 0,-2-1,1 0,-2 0,5-15,-1-18,-2 0,-2-1,-2 0,-3 0,-2 0,-4-36,2 42,-7-260,-1 238,-3 58,0 27,-2 21,2 1,1 1,2 0,3 0,1 0,1 1,3 0,3 27,-3-36,1 0,1-1,2 1,1-1,2 1,2-1,0-1,2 0,2 0,1-1,1 0,2-1,2 2,-10-22,-1-1,1-1,0 1,1-1,-1-1,2 1,-1-2,1 1,0-1,8 3,-14-7,1 0,-1-1,1 0,-1 1,1-1,0-1,0 1,0-1,-1 0,1 0,0 0,0 0,-1-1,1 0,0 0,-1 0,1-1,-1 0,1 0,-1 0,0 0,1 0,-1-1,-1 0,1 0,3-3,5-8,0-1,-1 0,-1-1,0 0,-1 0,-1-1,0 0,-1-1,-1 0,14-31,-13 38,-4 15,-2 26,-1-19,22 123,-20-127,0 0,1 0,-1-1,2 1,-1-1,1 0,0 0,0 0,1 0,-1-1,1 0,1 0,-1 0,1 0,0-1,0 0,4 2,15 4</inkml:trace>
  <inkml:trace contextRef="#ctx0" brushRef="#br0" timeOffset="126902.105">20729 7449,'-14'-2,"-6"-1,0 0</inkml:trace>
  <inkml:trace contextRef="#ctx0" brushRef="#br0" timeOffset="127067.661">19899 7239,'20'-2,"21"-4,20-2,18 0,17-1,10-1,7-1,-17 1</inkml:trace>
  <inkml:trace contextRef="#ctx0" brushRef="#br0" timeOffset="127468.6">20821 7871,'12'-2,"0"1,0-2,0 0,-1 0,1-1,-1 0,0-1,0-1,-1 1,1-2,-1 1,-1-2,1 1,-1-1,-1 0,1-1,-1 0,-1-1,0 1,0-1,-1-1,0 1,-1-1,0 0,0 0,-1-1,-1 1,0-1,-1 0,0 0,-1 0,0 0,-1 8,0 0,0 0,0 0,-1-1,1 1,-1 0,0 0,-1 0,1 1,-1-1,1 0,-1 0,0 1,0-1,-1 1,1 0,-1-1,0 1,0 0,0 1,0-1,0 0,0 1,-1 0,1 0,-1 0,0 0,0 0,1 1,-1 0,0 0,0 0,0 0,-1 0,1 1,-3 0,-2 1,0 0,1 1,-1 0,1 0,0 1,0 0,0 1,0 0,0 0,1 1,-1-1,1 2,1-1,-1 1,1 0,0 0,0 1,1 0,-1 0,1 1,-2 3,0 0,0 1,1 0,1 0,0 1,0 0,2 0,-1 0,2 0,0 0,0 1,1 10,1-15,1 0,0 1,0-1,1 0,1 0,-1 0,1 0,1-1,0 1,0-1,0 0,1 0,1 0,-1 0,1-1,0 0,1 0,0-1,0 0,0 0,1-1,-1 0,9 4,2 0,0 0,0-2,1 0,1-1,-1-1,1-1,0-1,-1 0,2-2,13 0,94-18,-76 2</inkml:trace>
  <inkml:trace contextRef="#ctx0" brushRef="#br0" timeOffset="130221.669">15964 8686,'0'554,"0"-538,10 99,-9-111,0 1,0-1,1 0,0 0,0 0,0 0,0 0,0 0,1-1,0 1,0-1,0 1,0-1,0 0,1 0,-1-1,1 1,0-1,0 1,-1-1,2-1,-1 1,4 1,5-1,1 0,0-1,0-1,-1 0,1-1,0 0,-1-1,1-1,-1 0,0 0,0-2,0 0,0 0,-1-1,0 0,0-1,0-1,-1 0,-1-1,1 1,-1-2,-1 0,1 0,4-8,-8 10,-1 0,0-1,0 0,-1 0,0 0,0 0,-1 0,-1-1,1 0,-2 1,1-1,-1 0,-1 0,1 0,-2 0,0-4,-1 98,3-64,0 0,0 0,2 0,1 0,0-1,1 1,2-1,0-1,0 1,2-1,8 14,-15-30,-1 1,1-1,0 0,-1 0,1 1,0-1,0 0,0-1,1 1,-1 0,0 0,1-1,-1 0,1 1,0-1,-1 0,1 0,0-1,0 1,1 0,9-3</inkml:trace>
  <inkml:trace contextRef="#ctx0" brushRef="#br0" timeOffset="130471.16">16543 9002,'-15'-2,"-11"-1,-2 0,-1 1,-2 0,-3-1,4-1</inkml:trace>
  <inkml:trace contextRef="#ctx0" brushRef="#br0" timeOffset="130715.507">15662 8831,'16'-3,"18"1,26-3,25-3,25-1,18-3,11 2,-20 2</inkml:trace>
  <inkml:trace contextRef="#ctx0" brushRef="#br0" timeOffset="131068.563">16820 9055,'4'71,"2"1,4-1,17 60,-24-116,-2-9,0 0,0 1,0-1,1 0,0 0,0 0,1 0,0 0,0-1,0 1,1-1,2 3,-4-7,-1-1,1 1,0-1,0 0,0 0,0 0,0 0,0 0,0 0,0-1,0 1,0-1,-1 1,1-1,0 0,0 1,0-1,-1 0,1 0,0 0,-1-1,1 1,-1 0,0-1,1 1,-1 0,0-1,0 0,0 1,0-1,0 0,0 1,1-3,0 1,10-13,0-1,-1 0,-1-1,-1 0,0-1,-1 0,-1 0,-1 0,-1-1,-1 0,0 0,-2 0,0 0,-1-1,-1 0,-2 65,0-30,0-1,1 1,1 0,0 0,1 0,1-1,0 1,1 0,0-1,1 0,0 0,3 5,-3-15,-1 1,1-1,0 0,-1 1,2-2,-1 1,0 0,0-1,1 0,-1 0,1 0,0-1,0 0,-1 1,1-2,0 1,0 0,0-1,0 0,0 0,0-1,0 1,0-1,0 0,-1 0,1-1,0 0,-1 1,1-2,-1 1,1 0,-1-1,0 0,0 0,0 0,0-1,24-16</inkml:trace>
  <inkml:trace contextRef="#ctx0" brushRef="#br0" timeOffset="131320.882">17306 9134,'-2'18,"-1"12,0 9,1 3,5 0,7-3,8-6,7-7,7-5,5-6,-1-8,2-7,-2-9,-5-6,-5-6,-7 1</inkml:trace>
  <inkml:trace contextRef="#ctx0" brushRef="#br0" timeOffset="131750.946">17636 9067,'-9'43,"2"-1,2 1,2 0,2 33,0-46,5 130,8 0,13 49,-13-113,-11-190,0-483,-1 575,1-33,2 1,0 0,3 1,5-18,-11 49,0-1,0 1,0-1,1 1,0-1,-1 1,1 0,0-1,0 1,0 0,0 0,0 0,1 0,-1 0,1 0,0 0,-1 0,1 0,0 1,0-1,0 1,0-1,0 1,0 0,0 0,1 0,-1 0,0 0,1 0,-1 1,1-1,-1 1,0 0,1 0,-1-1,1 2,-1-1,1 0,-1 0,1 1,-1-1,0 1,1 0,0 0,11 8,-1 0,0 1,-1 0,0 1,-1 0,0 1,-1 1,0-1,-1 1,-1 1,7 13,-12-23,0 0,0 0,-1-1,1 1,-1 1,0-1,0 0,-1 1,1-1,-1 0,0 1,0 0,-1-1,1 1,-1 0,0-1,0 1,-1 0,1-1,-1 1,0-1,0 1,-1-1,1 1,-1-1,0 0,0 0,0 0,-1 0,0 0,1 0,-1-1,-1 1,-1 1,-10 4,-1 0,0-1,0-1,-1 0,0-1,0-1,-1-1,1 0,-1-2,-8 1,-3 1</inkml:trace>
  <inkml:trace contextRef="#ctx0" brushRef="#br0" timeOffset="132636.201">18886 9067,'0'0,"0"-1,1 0,-1 0,0 0,0 1,1-1,-1 0,0 0,1 1,-1-1,0 0,1 1,-1-1,1 0,0 1,-1-1,1 1,-1-1,1 0,0 1,-1 0,1-1,0 1,0-1,-1 1,1 0,0 0,0-1,0 1,-1 0,1 0,0 0,0 0,0 0,0 0,-1 0,1 0,0 0,0 1,0-1,-1 0,1 0,0 1,0-1,-1 0,1 1,0-1,0 1,-1-1,1 1,-1-1,1 1,0 0,-1-1,1 1,-1 0,0-1,1 1,0 0,52 123,-43-95,0 3,-7-19,1 0,1 0,0 0,0-1,1 1,1-2,0 1,0-1,7 7,-13-17,0 0,0 0,0 0,0-1,0 1,0 0,0-1,1 1,-1-1,0 1,0-1,1 1,-1-1,0 0,1 0,-1 1,0-1,1 0,-1 0,1 0,-1-1,0 1,1 0,-1-1,0 1,1 0,-1-1,0 1,0-1,0 0,1 0,-1 1,0-1,0 0,0 0,0 0,1-1,31-42,-15 8,-2-1,-1-1,-2 0,-1-1,4-33,-15 67,0 39,-1-23,7 94,-6-101,0-1,0 0,0 1,1-1,-1 0,1 1,0-1,0 0,0 0,0-1,0 1,1 0,-1-1,1 1,0-1,0 0,0 0,0 0,0 0,0 0,0-1,1 1,-1-1,1 0,-1 0,1-1,1 1,2 0,0-1,0 0,0 0,0-1,0 0,0 0,0-1,0 0,0 0,-1 0,1-1,-1 0,0-1,0 1,0-1,0 0,0 0,-1-1,0 0,0 0,1-2,2-2,0 0,-1-1,0 0,0 0,-1 0,-1-1,0 0,0 0,-1-1,-1 1,3-13,-9 40,-5 108,8-120,0 0,1 0,0 0,0 1,0-1,1 0,-1 0,1-1,0 1,0 0,0 0,1-1,-1 0,1 1,0-1,0 0,0 0,0 0,1-1,-1 1,1-1,-1 0,1 0,0 0,0 0,0-1,0 0,0 0,0 0,6 1,-1-1,1-1,-1 0,1 0,-1-1,1 0,-1-1,1 0,-1 0,0-1,0 0,0-1,-1 0,6-3,16-10</inkml:trace>
  <inkml:trace contextRef="#ctx0" brushRef="#br0" timeOffset="132953.313">19833 9173,'0'5,"0"0,0 0,0 1,0-1,1 0,0 0,0 0,1 0,-1 0,1 0,0 0,0 0,1-1,-1 1,1-1,0 0,0 0,0 0,1 0,0 0,0-1,0 1,0-1,0 0,0-1,1 1,-1-1,1 1,0-1,0-1,0 1,0-1,0 0,0 0,0 0,0-1,1 0,1 0,-2 0,-1 0,1 0,0-1,0 0,-1 0,1 0,0 0,-1-1,1 0,-1 0,0 0,0 0,0-1,0 0,0 1,0-1,-1-1,1 1,-1-1,0 1,0-1,0 0,-1 0,1 0,-1 0,0-1,0 1,0-1,-1 1,0-1,0 1,0-1,0 0,-1 0,1 1,-1-1,-1 0,1 0,-1 0,1 1,-1-1,-1 0,1 1,-1-1,0-1,-3 0,1-1,-1 1,0 1,-1-1,1 1,-1 0,0 0,0 0,-1 1,1 0,-1 1,0-1,0 1,-1 0,1 1,0 0,-1 0,1 1,-6-1,7 1,1 0,-1 1,0-1,0 1,0 1,0-1,0 1,0 0,1 0,-1 1,0-1,1 1,-1 1,1-1,0 1,0 0,0 0,0 0,0 1,0 0,1 0,0 0,0 0,0 1,-2 2,2 0,0-1,1 1,0 0,0 0,0 0,1 0,0 0,0 0,1 1,0-1,0 1,1-1,0 1,0-1,1 1,0-1,0 1,1-1,0 0,0 0,1 1,-1-2,2 1,-1 0,1-1,0 1,0-1,1 0,0 0,0-1,0 1,5 2,16 6</inkml:trace>
  <inkml:trace contextRef="#ctx0" brushRef="#br0" timeOffset="133204.643">20097 8634,'-16'-2,"-9"-1,-6 2,-1 4,3 8,5 9,8 7,6 9,5-3</inkml:trace>
  <inkml:trace contextRef="#ctx0" brushRef="#br0" timeOffset="133365.785">20137 9213,'4'13,"2"7,2 5,1-1,5-3,6-6,6-5,6-7,6-8,-3-3</inkml:trace>
  <inkml:trace contextRef="#ctx0" brushRef="#br0" timeOffset="134751.065">20676 8792,'-12'-1,"-1"0,1 1,0 0,-1 1,1 0,0 1,0 1,0 0,0 0,0 2,1-1,-1 1,1 1,1 0,-1 0,1 1,0 1,0-1,1 2,-6 5,13-11,0 0,1 0,-1 0,1 0,-1 0,1 1,0-1,0 0,0 1,1-1,-1 0,1 1,-1-1,1 1,1-1,-1 1,0-1,1 0,-1 1,1-1,0 0,0 1,1-1,-1 0,1 0,-1 0,1 0,0 0,0 0,0-1,1 1,-1-1,3 3,10 8,1 0,0 0,1-2,1 0,16 7,-18-10,0 1,-1 0,0 1,0 1,-1 0,-1 1,0 0,0 1,-11-11,1 1,-1-1,0 1,0-1,0 1,0 0,0 0,-1 0,0 0,1 0,-1 0,0 0,0 1,-1-1,1 0,-1 0,1 1,-1-1,0 0,0 1,-1-1,1 0,-1 1,1-1,-1 0,0 0,0 0,-1 0,1 0,-1 0,1 0,-1 0,0 0,0-1,0 1,-1-1,1 1,0-1,-1 0,0 0,-2 2,-49 13,53-17,0 0,0 0,0 0,0 0,0 0,-1-1,1 1,0 0,0 0,0-1,0 1,0-1,0 1,0-1,0 1,0-1,0 0,1 1,-1-1,0 0,0 0,0 0,1 1,-1-1,1 0,-1 0,0 0,1 0,0 0,-1 0,1 0,0 0,-1-1,1 1,0 0,0 0,0 0,0 0,0 0,0 0,0 0,0-1,0 1,1 0,-1 0,0 0,1 0,0 0,4-15,2 1,0 0,0 0,2 1,0 0,0 0,1 1,1 0,7-6,-8 8,155-164,-163 173,-1 0,0 1,0 0,0-1,0 1,0 0,0-1,0 1,0 0,1 0,-1 0,0 0,1 0,-1 0,1 0,-1 1,1-1,-1 0,1 1,0 0,-1-1,1 1,0 0,-1-1,1 1,0 0,-1 1,1-1,0 0,-1 0,1 1,0-1,-1 0,1 1,-1 0,1-1,-1 1,2 1,-1 6,-1 0,1 0,-1 0,0 0,-1 0,0 1,-1-1,1 0,-1 0,-1 0,0 3,-2 16,1-4,1-16,0 0,1 1,0-1,0 0,1 1,0-1,0 0,1 1,0-1,0 0,0 0,1 1,1-1,-1 0,3 5,-3-10,-1-1,1 1,0-1,0 1,-1-1,1 0,0 1,0-1,0 0,0 0,0-1,0 1,1 0,-1-1,0 1,0-1,0 0,1 1,-1-1,0 0,0 0,1-1,-1 1,0 0,0-1,0 0,1 1,-1-1,0 0,1-1,55-40,-44 25,-2 0,0 0,-1-1,-1 0,-1-1,-1-1,0 1,-1-1,1-9,-2 12,-10 56,1-22,0 1,1 0,1-1,0 1,2 0,2 16,-3-29,1-1,0 1,0 0,0-1,1 1,0 0,0-1,0 0,0 1,1-1,-1 0,1 0,0-1,0 1,1 0,-1-1,1 0,-1 0,1 0,0 0,0-1,1 1,-1-1,0 0,1-1,0 1,3 0,-3-1,1 0,-1 0,1-1,-1 0,0 0,1-1,-1 0,1 1,-1-2,0 1,0-1,1 1,-1-1,0-1,-1 1,1-1,0 0,-1 0,0 0,1-1,-1 1,0-1,-1 0,3-3,2-3,-1 1,0-2,-1 1,0-1,0 0,-1 0,0 0,-1-1,-1 0,2-6,-2-1,0 1,-2-1,0 0,-1 0,0 0,-3-13,2 24,-1 0,1 0,-1 0,0 0,-1 1,0-1,0 1,-1-1,0 1,0 0,0 1,-1-1,0 1,-1 0,1 0,-6-4,9 8,0 0,0 0,-1 1,1-1,0 1,-1-1,1 1,-1 0,1 0,-1 0,0 0,1 1,-1-1,0 1,0-1,1 1,-1 0,0 0,0 0,1 1,-1-1,0 1,0-1,1 1,-2 0,4 1,0-1,0 0,1 0,-1 0,0 0,0 0,1 0,-1 0,1 0,-1 0,1 0,-1 0,1 0,0 0,-1-1,1 1,0 0,0 0,-1-1,1 1,0 0,0-1,0 1,0-1,0 1,0-1,0 1,0-1,0 0,0 0,0 1,0-1,0 0,1 0,0 0,130 22,-110-20,1 1,-1 0,0 2,0 0,0 2,0 0,7 5,-26-11,0 1,0-1,0 1,0 0,0 0,0 0,0 1,-1-1,1 0,-1 1,0 0,1 0,-1-1,-1 1,1 1,0-1,-1 0,1 0,-1 0,0 1,0-1,0 1,-1-1,1 1,-1-1,0 1,0-1,0 1,-1-1,1 1,-1-1,0 3,-40 129,41-133,0 0,0 0,0 0,0 0,0 1,1-1,-1 0,1 0,0 0,0 0,-1 0,1 0,1 0,-1 0,0 0,0-1,1 1,-1 0,1-1,-1 1,1-1,0 0,-1 1,1-1,0 0,0 0,0 0,0 0,0 0,0-1,0 1,0-1,0 1,1-1,75 4,-65-6,0 0,-1-1,0-1,1 0,-1 0,-1-1,1-1,-1 0,0 0,0-1,0-1,-1 1,-1-2,1 1,-1-2,-1 1,0-1,0 0,4-7,-5-11,-7 28,0-1,-1 1,1 0,0-1,0 1,0-1,-1 1,1 0,0-1,-1 1,1 0,0-1,-1 1,1 0,0-1,-1 1,1 0,0 0,-1-1,1 1,-1 0,1 0,-1 0,1 0,0 0,-1-1,1 1,-1 0,1 0,-1 0,1 0,-1 0,1 1,-1-1,1 0,0 0,-1 0,1 0,-1 0,1 1,-1-1,1 0,0 0,-1 1,1-1,0 0,-1 0,1 1,0-1,-1 0,1 1,0-1,0 1,-1-1,-4 4,0 0,0 0,0 0,0 1,1-1,0 1,0 0,0 1,1-1,-1 1,1-1,1 1,-1 0,1 0,0 0,0 1,1-1,0 0,0 1,0-1,1 0,0 1,0 3,1-7,0-1,0 1,0-1,0 1,1-1,-1 0,0 0,1 1,0-1,0 0,0 0,0-1,0 1,0 0,0-1,0 1,0-1,1 0,-1 1,1-1,-1 0,1-1,0 1,-1 0,1-1,1 1,72-2,-69 1,-1-1,1-1,-1 1,0-1,0 0,1 0,-2-1,1 0,0 0,0 0,-1-1,0 1,0-2,0 1,0 0,0-1,-1 0,0 0,0 0,0 0,-1-1,0 0,0 0,0 0,-1 0,0 0,0 0,0 0,-1-1,0 1,0-1,-1 1,0-5,-2 4,-1-1,-1 0,1 1,-1 0,-1 0,1 0,-1 0,0 1,-1-1,1 1,-1 1,-1-1,1 1,-1 0,0 1,0-1,0 1,-1 1,1-1,-1 1,0 1,0-1,0 2,0-1,0 1,0 0,-1 0,1 1,0 0,0 1,-1 0,1 0,0 1,0 0,0 0,0 1,1 0,-1 0,1 1,-1 0,1 0,0 1,-1 1,1 0,0 0,1 1,0 0,0 0,0 1,1 0,0 0,1 0,0 0,0 1,0-1,1 1,1 1,0-6,1 1,0-1,1 0,-1 1,1-1,0 1,0-1,0 1,1-1,-1 0,1 1,0-1,0 0,1 1,-1-1,1 0,0 0,0 0,0 0,1-1,0 1,-1 0,1-1,0 0,1 0,-1 0,3 2,19 11</inkml:trace>
  <inkml:trace contextRef="#ctx0" brushRef="#br0" timeOffset="135002.392">22150 8502,'-16'-2,"-7"3,-2 9,3 7,6 5,5-2</inkml:trace>
  <inkml:trace contextRef="#ctx0" brushRef="#br0" timeOffset="135251.952">22189 9120,'16'16,"14"7,13 0,12-4,14-6,7-6,0-10,-12-3</inkml:trace>
  <inkml:trace contextRef="#ctx0" brushRef="#br0" timeOffset="136799.612">12727 9713,'27'204,"-9"-44,7-1,7-1,45 129,-73-274,-3-7,1 1,0-1,0 0,0 0,1 0,0 0,0 0,1-1,-1 1,1-1,1 0,-1 0,0 0,1-1,4 3,-6-6,0 0,-1-1,1 0,0 0,0 0,0 0,-1 0,1-1,0 1,0-1,-1 1,1-1,0 0,-1 0,1 0,-1-1,1 1,-1-1,0 1,2-3,4 0,189-98,-109 76,0 3,2 4,1 4,0 5,2 2,32-4,1381-118,-119 71,306 1,-407 31,54-12,-433 31,-11 3,-892 5,29 3,-32-2,-1-1,1 0,-1 0,1 1,-1-1,1 0,-1 0,1 1,-1-1,0 0,1 1,-1-1,0 1,1-1,-1 1,0-1,1 0,-1 1,0-1,0 1,0-1,0 1,1-1,-1 1,0-1,0 1,0-1,0 1,0 0,0-1,0 1,0-1,0 1,-1-1,1 1,0-1,0 1,0-1,-1 1,1-1,0 0,0 1,-1-1,1 1,0-1,-1 1,1-1,0 0,-1 1,1-1,-1 0,1 0,-1 1,1-1,-1 0,-24 22,11-13</inkml:trace>
  <inkml:trace contextRef="#ctx0" brushRef="#br0" timeOffset="138255.619">21887 6436,'40'0,"847"17,-860-15,10-1,0 2,0 1,0 2,26 8,-61-12,1 0,0 0,0 1,-1-1,1 0,-1 1,0 0,0-1,0 1,0 0,0 0,0 0,-1 0,0 1,1-1,-1 0,0 1,-1-1,1 0,-1 1,1-1,-1 1,0-1,0 1,-1-1,1 1,-1-1,1 0,-1 1,0-1,0 0,-1 1,1-1,-1 0,0 0,-3 20,-7 63,4 1,4 0,3 0,6 29,27 775,-24-733,7 0,34 142,60 363,-104-630,18 125,-6 1,-6 25,29 280,-44-381,2-81,0 0,0 0,0 0,0-1,-1 1,1-1,-1 1,1-1,-1 0,1 0,-1 0,0-1,1 1,-1-1,0 1,0-1,0 0,1 0,-1 0,0 0,0-1,1 1,-2-1,-7 1,-194-9,117 2</inkml:trace>
  <inkml:trace contextRef="#ctx0" brushRef="#br0" timeOffset="139149.368">14082 4936,'15'30,"0"-1,2-1,2 0,8 9,-15-20,23 32,3-1,2-2,13 10,-39-42,1 0,1-1,1-1,0 0,0-1,1-1,0-1,1 0,0-1,0-2,12 4,-21-9,-1 0,1 0,0 0,0-1,-1-1,1 0,0 0,-1-1,1 0,-1 0,0-1,0-1,0 1,0-1,0-1,-1 0,0 0,0-1,0 1,-1-2,0 1,0-1,6-7,6-10,0 0,-2-2,-1 0,-1-1,-1 0,-1-1,-2 0,14-38,-5 7</inkml:trace>
  <inkml:trace contextRef="#ctx0" brushRef="#br0" timeOffset="141030.841">18597 4290,'-11'16,"-36"20,-2-2,-1-2,-7 0,8-3,14-9,-170 115,202-133,1-1,0 0,0 0,0 0,0 1,0-1,0 0,1 1,-1-1,0 1,1 0,-1-1,1 1,-1 0,1 0,0 0,0 0,0 0,0 1,0-1,0 0,1 0,-1 0,1 1,0-1,-1 0,1 1,0-1,0 0,1 1,-1-1,0 0,1 2,6 2,1 1,0-2,0 1,0-1,1-1,0 1,0-1,0-1,7 2,10 5,94 39,106 28,-194-68,1-1,0-1,1-2,0-2,-1-1,1-1,8-2,-37 1,1-1,-1 0,0 0,0 0,-1 0,1-1,0 0,0 0,-1 0,1-1,-1 1,0-1,0 0,0-1,0 1,0 0,-1-1,1 0,-1 0,0 0,0 0,-1-1,1 1,-1-1,0 0,0 1,0-1,-1 0,0 0,0 0,0-3,4-41,-2 1,-2-1,-2 1,-3-1,-7-32,7 40,-11-109,10 83</inkml:trace>
  <inkml:trace contextRef="#ctx0" brushRef="#br0" timeOffset="142433.798">24255 5027,'-33'1,"0"1,0 1,0 2,0 2,1 0,-1 3,2 0,0 2,0 1,1 2,-18 12,-6 24,53-49,0-1,0 1,0-1,0 1,0 0,1 0,-1-1,1 1,-1 0,1 0,0-1,-1 1,1 0,0 0,0 0,1 0,-1-1,0 1,1 0,-1 0,1 0,-1-1,1 1,0 0,-1-1,1 1,0-1,0 1,0-1,1 1,-1-1,0 0,0 1,1-1,-1 0,1 0,-1 0,2 0,12 8,2-1,-1-1,1-1,0 0,0-1,1-1,0-1,10 1,9 3,-1-1,-1 2,0 1,0 2,-1 1,0 2,-1 1,10 8,126 95,-169-118,1 1,-1-1,1 1,-1-1,1 1,0-1,-1 0,1 1,0-1,-1 0,1 0,0 1,0-1,-1 0,1 0,0 0,-1 0,1 0,0 0,0 0,-1 0,1 0,0 0,0-1,-1 1,1 0,0 0,-1-1,1 1,0 0,-1-1,1 1,-1-1,1 1,0-1,-1 1,1-1,-1 1,0-1,1 1,-1-1,1 0,-1 1,0-1,1 0,-1 1,0-1,0 0,0 0,1 1,-1-1,0 0,0 1,0-1,0 0,0 0,0 1,-1-1,1 0,-3-48,-7 4,-3 0,-1 0,-3 2,-1 0,-2 0,-3 1,20 36,3 3,-1 0,0 0,0 0,-1 0,1 0,0 1,-1-1,0 0,0 1,0-1,0 1,0 0,0-1,-1 1,1 0,-1 0,1 1,-1-1,0 1,0-1,0 1,1 0,-1 0,0 0,-1 0,1 0,0 1,-56 30,26-7</inkml:trace>
  <inkml:trace contextRef="#ctx0" brushRef="#br0" timeOffset="146283.15">25269 6975,'2'394,"-2"-391,0 8,0 1,0 0,1-1,1 1,-1-1,2 1,0-1,0 0,1 0,1 0,-1 0,2-1,0 0,6 10,-8-18,1 0,-1-1,1 1,-1-1,1 0,0 0,-1 0,1-1,0 0,0 1,-1-2,1 1,0 0,0-1,-1 0,1 0,0-1,-1 1,1-1,-1 0,0 0,0 0,0-1,0 0,0 0,0 0,-1 0,1 0,-1 0,2-3,10-7,0-1,0-1,-1 0,-1-1,-1-1,0 0,-1 0,-1-1,-1 0,0-1,-2 0,0 0,-1-1,-1 0,0 0,-2-1,-1 1,0 0,-1-1,-2 0,0 1,-1-1,0 1,-2 0,-2-5,-3 2,9 23,0-1,0 1,0 0,0-1,-1 1,1 0,0-1,0 1,0 0,0 0,-1-1,1 1,0 0,0 0,0-1,-1 1,1 0,0 0,-1 0,1-1,0 1,0 0,-1 0,1 0,0 0,-1 0,1 0,0-1,-1 1,1 0,0 0,-1 0,1 0,0 0,-1 0,1 0,0 1,-1-1,1 0,0 0,-1 0,1 0,0 0,-1 0,1 1,0-1,0 0,-1 0,1 0,0 1,0-1,-1 0,1 0,0 1,0-1,0 0,0 1,-1-1,1 0,0 0,0 1,0-1,0 0,0 1,0-1,0 0,0 1,-4 9,1 1,0 0,1 0,0 0,1 0,0 1,1-1,0 3,-1 10,-3 63,3 0,5 1,10 61,-5-104</inkml:trace>
  <inkml:trace contextRef="#ctx0" brushRef="#br0" timeOffset="146742.077">25861 7265,'4'30,"-1"1,1 0,1 0,2 0,1-1,2 0,0 0,4 2,-14-30,1 0,-1 0,1 0,0 0,-1 0,1 0,0 0,0-1,0 1,1 0,-1-1,0 1,1-1,-1 1,1-1,-1 1,1-1,0 0,-1 0,1 0,0 0,0 0,0 0,0-1,0 1,0 0,0-1,0 0,0 1,0-1,0 0,0 0,0 0,0-1,1 1,-1 0,0-1,0 1,0-1,-1 0,1 1,2-2,7-10,0-1,-1-1,0 1,-1-1,-1-1,0 0,-1 0,-1 0,5-17,0 5,23-61,-34 87,0 1,0 0,0-1,0 1,0 0,0-1,1 1,-1 0,0 0,0-1,0 1,1 0,-1-1,0 1,0 0,1 0,-1 0,0-1,0 1,1 0,-1 0,0 0,1 0,-1 0,0-1,1 1,-1 0,0 0,1 0,-1 0,0 0,1 0,-1 0,0 0,1 0,-1 0,0 0,1 0,-1 1,0-1,1 0,-1 0,0 0,0 0,1 0,-1 1,0-1,0 0,1 0,-1 1,0-1,0 0,1 0,-1 1,0-1,0 0,0 0,0 1,1-1,-1 0,0 1,0-1,0 0,0 1,0-1,0 0,0 1,10 28,-8-24,4 18,-4-10,1-1,0 1,1-1,0 0,0 0,2 0,-1-1,1 0,1 0,0 0,1-1,0 0,0 0,1-1,0 0,1-1,0 0,0 0,8 3,30 7,-1-5</inkml:trace>
  <inkml:trace contextRef="#ctx0" brushRef="#br0" timeOffset="147436.603">27546 7028,'-15'56,"2"1,3 1,2 0,1 38,2-38,-3 59,10-111,2-15,5-18,8-49,-3 0,-3-2,-4 1,-3-1,-4-50,5 144,0-1,2 0,0 0,0 0,2-1,0 0,0-1,8 8,-13-16,0 0,1 0,0 0,0 0,0-1,0 0,1 0,-1 0,1-1,0 0,0 0,1-1,-1 1,1-1,-1-1,1 1,-1-1,1 0,0-1,0 1,-1-1,1-1,0 1,-1-1,6-1,11-7</inkml:trace>
  <inkml:trace contextRef="#ctx0" brushRef="#br0" timeOffset="147917.316">27901 6910,'3'1,"-1"0,1 0,-1 0,1 1,-1-1,0 1,1 0,-1 0,0 0,0 0,-1 0,1 0,0 0,-1 1,1-1,-1 1,0-1,1 1,-1-1,-1 1,1 0,0-1,-1 1,1 0,-1 0,0-1,0 1,0 2,1 0,18 224,-17-196,1-1,2 1,1-1,1 0,2 0,1-1,2 0,15 29,-26-58,0 0,0 0,0 0,0-1,0 1,0 0,1-1,-1 1,1 0,-1-1,1 0,0 1,0-1,-1 0,1 0,0 0,0 0,0 0,0 0,0-1,0 1,0-1,1 1,-1-1,0 0,0 0,0 0,0 0,1 0,-1 0,0-1,0 1,0-1,0 0,0 1,0-1,0 0,0 0,0 0,0 0,-1-1,1 1,0 0,-1-1,1 1,0-2,15-16,-1 0,0-1,-2-1,-1-1,0 1,-2-2,-1 0,6-16,1-14,-3-1,-1-1,-3 0,-3 0,-1-1,-3-13,-6 87,-1-6</inkml:trace>
  <inkml:trace contextRef="#ctx0" brushRef="#br0" timeOffset="148802.745">28335 7002,'-7'16,"2"-1,-1 1,2 0,0 1,1-1,0 1,2-1,0 1,1 0,0-1,1 1,1 0,1-1,1 1,0-1,1 0,0 0,1-1,1 1,1-2,0 1,1-1,0 0,1 0,1-2,0 1,1-1,5 4,-13-13,0 0,0 0,1-1,-1 1,1-1,0 0,-1-1,1 1,0-1,0 0,0 0,0 0,0 0,0-1,0 0,0 0,0-1,0 1,0-1,0 0,0-1,0 1,0-1,-1 0,1 0,-1 0,1-1,-1 1,0-1,0 0,0-1,3-2,2-4,0 1,-1-1,0-1,-1 1,0-1,0-1,-1 1,-1-1,0 0,-1-1,0 1,-1-1,1-6,14-171,-21-30,-4 209,3 36,2-3</inkml:trace>
  <inkml:trace contextRef="#ctx0" brushRef="#br0" timeOffset="149083.992">28994 6910,'4'15,"9"15,8 13,10 13,8 7,7 8,7-1,1 0,0-5,-5-8,-6-8,-8-13,-7-13,-7-12,-7-12,-5-6</inkml:trace>
  <inkml:trace contextRef="#ctx0" brushRef="#br0" timeOffset="149335.317">29454 7002,'-11'5,"-13"9,-13 17,-16 19,-18 15,-16 16,-13 9,-6 1,15-15</inkml:trace>
  <inkml:trace contextRef="#ctx0" brushRef="#br0" timeOffset="149852.169">27940 6962,'-9'7,"-9"9,-11 12,-10 11,-6 8,-6 5,7-7</inkml:trace>
  <inkml:trace contextRef="#ctx0" brushRef="#br0" timeOffset="151000.843">24492 7396,'18'0,"15"-2,13-1,7-2,4 0,-1 0,-7 2,-13 3,-12 2</inkml:trace>
  <inkml:trace contextRef="#ctx0" brushRef="#br0" timeOffset="151149.445">24453 7634,'16'0,"18"0,17 0,18 0,17 0,12 0,-11 0</inkml:trace>
  <inkml:trace contextRef="#ctx0" brushRef="#br0" timeOffset="151936.025">30086 7107,'18'2,"15"1,13 0,9 0,8-2,-2 0,-3 0,-12-1</inkml:trace>
  <inkml:trace contextRef="#ctx0" brushRef="#br0" timeOffset="152186.327">30204 7278,'23'4,"20"5,19-1,12 2,5-2,-2 1,-15-2</inkml:trace>
  <inkml:trace contextRef="#ctx0" brushRef="#br0" timeOffset="155471.525">17122 10463,'0'-14,"0"34,0 4,28 469,-21-42,-1 19,-7-290,1 305,-13-304,5-148,2-31</inkml:trace>
  <inkml:trace contextRef="#ctx0" brushRef="#br0" timeOffset="156138.704">16925 11503,'3'4,"0"7,2 5,2 7,3 3,1 8,4 1,1 2,2 1,1-1,-1-2,-1-6,-1-4,-2-6,0-4,-1-6,-2-7,-3-3</inkml:trace>
  <inkml:trace contextRef="#ctx0" brushRef="#br0" timeOffset="156550.67">17452 11397,'-29'27,"-33"67,5 3,-1 12,6-14,-30 64,74-134,11-23</inkml:trace>
  <inkml:trace contextRef="#ctx0" brushRef="#br0" timeOffset="158868.776">17175 12753,'13'325,"-1"-210,-11-114,1 0,-1 0,0 1,0-1,0 0,1 0,-1 0,1 0,-1 0,1-1,-1 1,1 0,-1-1,1 1,0-1,-1 1,1-1,0 0,-1 0,1 0,0 0,0 0,-1 0,1 0,0 0,-1-1,1 1,0-1,-1 1,1-1,-1 0,1 1,-1-1,1 0,-1 0,0 0,1 0,-1-1,0 1,0 0,1-1,12-4,24-5,2 1,-1 3,1 0,0 3,37 1,-29 0,845-32,-105 37,-779-2</inkml:trace>
  <inkml:trace contextRef="#ctx0" brushRef="#br0" timeOffset="160084.599">19387 12147,'12'634,"-11"-618,25 662,-13-328,1-71,-9-298,-3-1</inkml:trace>
  <inkml:trace contextRef="#ctx0" brushRef="#br0" timeOffset="161365.588">19491 12135,'1'-6,"1"1,0 0,0 1,0-1,1 0,-1 0,1 1,0 0,1 0,-1-1,1 2,-1-1,1 0,0 1,1 0,-1 0,1 0,-1 0,1 1,0 0,0 0,0 0,49-11,1 3,0 2,0 3,39 1,-67 3,690-6,-426 9,343-2,-309-14,-324 14,1 0,-1 0,1 0,-1 0,1 0,-1 0,0 1,1-1,-1 0,0 1,1-1,-1 1,0 0,1-1,-1 1,0 0,0 0,0 0,0 0,0 0,0 0,0 0,0 0,0 0,0 0,-1 0,1 1,0-1,-1 0,1 1,-1-1,1 0,-1 1,0-1,0 1,1-1,-1 0,0 1,0 0,14 216,-11-122,-3-90,8 209,10-1,8-1,21 54,13 74,-27-69,-33-40,7-218,-5-20</inkml:trace>
  <inkml:trace contextRef="#ctx0" brushRef="#br0" timeOffset="162548.835">19387 13964,'20'78,"-15"-56,1 0,0-1,2 1,0-1,10 16,-14-32,1-1,-1 0,1 0,0 0,0 0,1-1,-1 0,1 0,-1-1,1 1,0-1,0 0,0-1,0 1,0-1,1-1,-1 1,0-1,0 0,1 0,-1-1,0 0,0 0,0 0,0-1,17 0,301-12,543-15,-469 11,219 13,-500-5,-102 5,-18 2</inkml:trace>
  <inkml:trace contextRef="#ctx0" brushRef="#br0" timeOffset="163186.805">20228 13161,'5'0,"5"0,9 2,9 1,11 0,9-1,6 2,4 0,-2-1,-3 0,-7-2,-8 0,-12-2,-11-7,-9 0</inkml:trace>
  <inkml:trace contextRef="#ctx0" brushRef="#br0" timeOffset="163436.088">20479 12858,'-5'-2,"-1"3,0 5,2 5,0 5,2 2,1 3,1 0,0-4</inkml:trace>
  <inkml:trace contextRef="#ctx0" brushRef="#br0" timeOffset="163688.476">20545 13490,'-3'6,"0"1,2-6,2-3</inkml:trace>
  <inkml:trace contextRef="#ctx0" brushRef="#br0" timeOffset="164319.793">20978 12845,'0'-1,"0"1,0 0,0-1,0 1,0-1,0 1,0-1,1 1,-1 0,0-1,0 1,0-1,0 1,1 0,-1-1,0 1,0-1,1 1,-1 0,0-1,0 1,1 0,-1 0,0-1,1 1,-1 0,1 0,-1-1,0 1,1 0,-1 0,1 0,-1 0,0 0,1 0,-1 0,1 0,-1-1,1 2,-1-1,1 0,-1 0,0 0,1 0,-1 0,1 0,-1 0,0 0,1 1,-1-1,2 0,15-2,1 1,0 1,-1 1,1 0,0 1,-1 1,1 1,-1 0,5 3,-16-5,0 0,0 1,0-1,0 1,-1 1,0-1,1 1,-1 0,0 0,-1 0,1 1,-1-1,0 1,0 0,0 0,-1 1,0-1,0 1,0 0,-1 0,1 0,-2 0,1 0,-1 0,1 0,-2 1,1 1,-1 2,-1-1,0 0,-1 1,0-1,0 0,-1 0,0 0,-1 0,0-1,0 1,-1-1,0 0,0 0,-1-1,0 1,-1-1,-112 104,-21 1,139-112,-1 1,1-1,0 1,0 0,0-1,0 1,-1 0,1 0,0 0,0 0,0 0,1 0,-1 0,0 0,0 0,0 0,1 1,-1-1,1 0,-1 0,1 1,-1-1,1 0,0 1,0-1,0 1,0-1,0 0,0 1,0-1,0 0,0 1,0-1,1 0,-1 1,1-1,-1 0,1 1,-1-1,1 0,0 0,0 0,-1 0,2 1,96 5,294-33,-338 25,-40 3</inkml:trace>
  <inkml:trace contextRef="#ctx0" brushRef="#br0" timeOffset="165766.615">22176 13043,'200'0,"1013"-23,-212-8,-387 32,-627-1</inkml:trace>
  <inkml:trace contextRef="#ctx0" brushRef="#br0" timeOffset="166217.409">23966 12621,'-5'2,"17"10,5 0,1-1,1 0,0-1,0-1,17 5,2 1,-18-6,14 4,-2 1,0 2,-1 1,0 2,-2 1,1 2,-25-19,-1 1,1 0,-1 0,0 0,0 0,0 1,-1-1,0 1,0 0,0 0,0 0,-1 0,0 1,0-1,0 1,-1-1,0 1,0 0,0-1,0 1,-1 0,0 0,-1 0,1-1,-1 2,-5 6,0-1,0 0,-1 0,-1-1,0 0,-1 0,0-1,0 0,-1-1,0 0,-1 0,0-1,0-1,-7 4,-293 173,258-151</inkml:trace>
  <inkml:trace contextRef="#ctx0" brushRef="#br0" timeOffset="176831.15">25216 13016,'151'-21,"-124"18,0 1,-1 1,1 2,0 0,-1 2,25 5,75 6,361-14,-350 13,-24 1,-100-14</inkml:trace>
  <inkml:trace contextRef="#ctx0" brushRef="#br0" timeOffset="177650.168">26625 12358,'0'87,"-2"40,6 1,20 123,5-65,-8 1,-6 30,-11-76,6 0,13 43,-18-157,-2-1,0 2,-2-1,-1 0,-1 0,-3 13,3-32,-5 27,1 1,2-1,2 1,1 0,4 25,-1-37,-1-1,-1 1,-2 0,0 0,-1-1,-1 3,1-12,0 1,2-18,0-8</inkml:trace>
  <inkml:trace contextRef="#ctx0" brushRef="#br0" timeOffset="179352.47">26716 12517,'146'-44,"-20"23,0 5,1 6,1 5,44 8,-77 1,-1 5,0 3,0 5,11 7,-57-11,-1 2,0 1,-1 3,-1 2,-1 2,-1 1,-1 3,-2 1,1 3,1 2,-1 2,-2 2,-2 2,33 43,-46-46,-1 2,-1 1,-3 1,-1 0,-2 1,-2 1,-1 1,-3 0,-1 0,-1 12,4 68,-5 0,-5 1,-6 4,3-92,-2 0,-1 0,-2-1,-1 1,-2-2,-2 1,-1-1,-1-1,-2 0,-1-1,-2-1,-1 0,-1-1,-2-2,-1 0,-25 24,11-22,-2-3,0 0,-2-3,-1-1,0-2,-2-2,0-2,-1-2,-1-2,-21 2,-79 17,-115 8,-179-4,101-26,246-10,67 2,17 1</inkml:trace>
  <inkml:trace contextRef="#ctx0" brushRef="#br0" timeOffset="179601.763">26822 14556,'4'13,"2"5</inkml:trace>
  <inkml:trace contextRef="#ctx0" brushRef="#br0" timeOffset="180386.935">28928 13648,'30'-10,"343"6,963-8,-1313 11</inkml:trace>
  <inkml:trace contextRef="#ctx0" brushRef="#br0" timeOffset="180716.075">29835 13319,'32'27,"0"-2,2-1,1-2,0-2,21 9,95 59,-145-85,-1-1,0 1,-1 1,1-1,0 1,-1-1,0 1,0 0,0 1,0-1,-1 1,0 0,0 0,0 0,0 0,-1 0,0 1,0-1,0 1,-1-1,0 1,0 2,-3 1,-1 0,0 0,-1 0,0 0,-1-1,1 1,-2-1,1 0,-1-1,0 0,-1 1,1-2,-1 1,-1-1,1 0,-6 2,8-3,-116 89,69-56,2 2,1 3,-4 9,18-12</inkml:trace>
  <inkml:trace contextRef="#ctx0" brushRef="#br0" timeOffset="181819.876">29402 10950,'-18'-4,"1"2,-1 0,1 1,-1 1,0 0,1 2,-1 0,1 1,0 0,-1 2,2 0,-1 0,1 2,-1 0,-6 5,19-10,0 0,1-1,-1 1,1 0,-1 1,1-1,0 1,0-1,0 1,0 0,0 0,1 0,-1 1,1-1,0 0,0 1,0 0,1-1,-1 1,1 0,0 0,0 0,0 0,0 0,1 0,0 0,-1 0,2 0,-1 0,0 0,1 0,0 0,0 0,0 0,0 0,1 0,-1-1,1 1,2 2,4 2,1-1,0-1,0 0,1 0,0-1,0 0,0 0,1-1,8 2,8 4,-6-3,0 1,-1 1,0 0,0 2,-1 0,-1 1,0 1,-1 1,0 0,-1 2,-1-1,0 2,3 5,-16-20,0 1,0 0,0 0,-1 0,1 0,-1 0,1 1,-1-1,0 0,-1 1,1-1,0 1,-1-1,0 1,0-1,0 1,0-1,0 1,-1-1,0 0,1 1,-1-1,0 0,-1 1,1-1,-1 0,1 0,-1 0,0 0,0 0,0-1,-1 1,1 0,-1-1,1 0,-1 1,0-1,0 0,0-1,0 1,0 0,-2 0,-16 5,0-1,0 0,0-2,-1 0,1-2,-1 0,0-2,0 0,0-1,-15-4,31 5,0 0,1-1,-1 0,0 0,1-1,-1 0,1 0,0 0,0 0,-1-1,-1-2,0-1</inkml:trace>
  <inkml:trace contextRef="#ctx0" brushRef="#br0" timeOffset="182068.843">29586 11253,'0'7,"-3"13,-2 14,0 16,-1 11,3 10,0 6,2 1,0-2,1-4,0-8,0-11,0-11,0-14</inkml:trace>
  <inkml:trace contextRef="#ctx0" brushRef="#br0" timeOffset="183021.83">29598 11319,'13'1,"-1"1,0 0,0 1,0 1,-1 0,1 0,-1 1,0 1,0 0,0 0,-1 1,0 0,-1 1,1 0,-2 1,1 0,-1 0,0 1,-1 0,0 0,-1 1,0-1,0 1,-1 3,-4-12,1 0,-2 0,1 0,0 0,0 0,-1 0,1 1,-1-1,0 0,1 0,-1 1,0-1,0 0,-1 0,1 0,0 1,-1-1,1 0,-1 0,0 0,0 0,0 0,0 0,0 0,0 0,0 0,-1 0,1 0,-1-1,1 1,-1-1,0 1,0-1,1 0,-1 1,0-1,0 0,0 0,-1 0,-4 2,0-1,0 0,0 0,-1 0,1-1,0 0,-1 0,1-1,-1 0,0 0,1-1,0 1,-1-2,1 1,-1-1,1 0,0-1,0 0,0 0,1-1,-7-3,12 6,-1 0,1-1,-1 1,1-1,0 1,-1-1,1 1,0-1,0 0,0 0,0 1,1-1,-1 0,0 0,1 0,-1 0,1 0,0 0,0 0,-1 0,1 0,0 0,1 0,-1 0,0 0,1 1,-1-1,1 0,-1 0,1 0,0 0,0 0,0 1,0-1,0 0,0 1,1-1,-1 1,0-1,1 1,-1 0,72-44,-41 35,0 1,1 2,0 1,0 2,1 1,10 1,-37 1,0 1,0-1,0 1,0 0,0 1,0 0,0 0,0 0,0 1,-1 0,1 1,-1-1,1 1,-1 0,0 1,0-1,0 1,0 1,-1-1,0 1,0 0,0 0,0 0,-1 1,0-1,0 1,-1 0,1 1,-1 0,-1-3,1 1,-1 0,-1 0,1 0,-1 0,0 0,0 1,0-1,-1 0,0 1,0-1,0 0,-1 0,1 1,-1-1,-1 0,1 0,-1 0,0 0,0 0,0 0,0 0,-1-1,0 1,0-1,-2 2,4-5,0-1,0 1,0-1,0 1,0-1,0 1,0-1,0 0,0 1,0-1,0 0,0 0,0 0,0 0,-1 0,1 0,0 0,0 0,0 0,0 0,0-1,0 1,0-1,0 1,0 0,0-1,0 0,0 1,0-1,0 1,0-1,0 0,1 0,-1 0,0 1,1-1,-1 0,0 0,1 0,-1 0,1 0,-1 0,1 0,0 0,-1 0,1 0,0-1,0 1,-10-56,12 39,1 1,0 0,1 1,0-1,2 1,0-1,1 2,0-1,1 1,1 0,1 1,0 0,1 0,0 1,5-4,-15 15,0 1,-1-1,1 0,0 1,0-1,1 1,-1-1,0 1,0 0,1-1,-1 1,1 0,-1 0,1 0,-1 0,1 0,0 0,-1 1,1-1,0 0,0 1,-1 0,1-1,0 1,0 0,0 0,0 0,-1 0,1 0,0 0,0 1,0-1,0 0,-1 1,1 0,0-1,0 1,-1 0,1 0,-1 0,1 0,-1 0,1 0,-1 0,1 1,-1-1,0 1,0-1,0 1,4 7,0 0,0 0,0-1,1 0,0 0,1 0,0-1,0 0,1 0,0 0,0-1,0-1,1 1,0-1,0-1,0 1,5 0,0 0,0-1,1 0,-1-1,1-1,-1 0,1-1,0-1,0 0,0-1,-1 0,1-2,0 1,-1-2,0 0,0-1,0 0,0-1,7-4,-16 7,0-1,0 0,0 1,-1-2,1 1,-1 0,0-1,0 0,-1 0,0 0,1 0,-1-1,-1 1,1-3,-2 6,0-1,0 1,0-1,-1 1,1-1,-1 0,0 1,1-1,-2 0,1 1,0-1,0 0,-1 1,1-1,-1 1,0-1,0 1,0-1,0 1,0 0,0-1,-1 1,1 0,-1 0,0 0,0 0,1 0,-1 0,0 1,0-1,-1 0,1 1,-2-1,-2-1,-1 1,1-1,-1 2,0-1,0 1,1 0,-1 0,0 1,0 0,0 0,0 1,1-1,-1 2,0-1,0 1,1 0,-1 0,1 1,0 0,0 0,0 0,0 1,0 0,1 0,-1 0,1 1,0 0,1 0,-1 0,1 0,0 1,0 0,1 0,-1 0,1 0,1 0,-1 1,1 0,-1 4,0 0,0 1,1-1,1 1,0 0,1-1,0 1,0 0,2-1,-1 1,1-1,1 1,0-1,1 0,0 0,0 0,1 0,1-1,0 0,0 0,1-1,0 1,1-1,0-1,0 0,1 0,0 0,0-1,1-1,0 1,0-2,7 4,108 40,-69-36</inkml:trace>
  <inkml:trace contextRef="#ctx0" brushRef="#br0" timeOffset="184400.068">29007 12240,'0'4,"1"0,0 0,1 0,-1 0,1 0,0 0,0 0,0 0,0-1,0 1,1-1,0 0,1 2,3 3,148 165,-150-168,-5-3,1-1,0 1,0-1,0 1,0-1,0 0,0 1,0-1,1 0,-1 0,0 1,1-1,-1 0,1-1,-1 1,1 0,0 0,-1-1,1 1,0-1,-1 1,1-1,0 0,0 1,-1-1,1 0,0 0,0 0,0-1,-1 1,1 0,0-1,-1 1,2-1,101-119,-59 81,-44 39,-1 1,1 0,0-1,-1 1,1-1,-1 1,1 0,0-1,-1 1,1 0,-1 0,0-1,1 1,-1 0,0 0,1 0,-1 0,0-1,0 1,0 0,0 0,0 0,0 0,0 0,0 0,0 0,0-1,0 1,0 0,-1 0,1 0,-1 0,1 2,0 5,3 78,-2-83,0 1,0-1,0 0,1 0,-1 0,1 0,0 0,0 0,0-1,0 1,0 0,0-1,1 0,-1 1,1-1,0 0,0 0,-1-1,1 1,0-1,1 1,-1-1,0 0,2 0,4 1,0-1,0-1,-1 0,1 0,0-1,0 0,-1 0,1-1,0 0,-1-1,0 0,1 0,-1-1,-1 0,1 0,0-1,-1 0,0 0,0-1,-1 0,1 0,-1 0,-1-1,1 0,-1 0,0-1,-1 1,0-1,0 0,0 0,-1 0,-1-1,1 1,-1-1,0-3,2-1,-4 27,-1-1,0-9,-1 1,1 0,1-1,-1 1,1 0,0 0,0 0,0-1,1 1,0 0,0 0,0-1,0 1,1-1,-1 1,1-1,0 1,1-1,-1 0,1 0,0 0,0-1,0 1,0 0,1-1,-1 0,1 0,0 0,0-1,0 1,0-1,4 2,0-4,-1 0,0 0,0-1,1 0,-1 0,0-1,0 0,0 0,-1-1,1 0,0 0,-1 0,0-1,0 0,0 0,0-1,-1 1,1-1,-1-1,0 1,-1-1,0 1,1-1,-2-1,1 1,-1 0,0-1,0 0,-1 0,0 1,0-1,0-1,-1 1,1-41,-2 129,1-74,0 1,1-1,0 0,0 1,1-1,0 0,1-1,-1 1,1 0,0-1,1 0,0 0,0 0,0-1,0 0,1 0,0 0,0 0,0-1,1 0,-1 0,4 0,16 6</inkml:trace>
  <inkml:trace contextRef="#ctx0" brushRef="#br0" timeOffset="184870.808">30230 12266,'-1'16,"1"1,1-1,0 0,1 0,1 0,0 0,1 0,1 0,0-1,2 0,3 8,-7-20,-1-1,1 0,0 1,-1-1,1 0,0 0,0-1,0 1,1 0,-1-1,0 0,1 0,-1 0,0 0,1-1,-1 1,1-1,-1 0,1 0,-1 0,1 0,-1-1,1 0,-1 1,1-1,-1 0,0-1,1 1,-1 0,0-1,0 0,0 0,0 0,0 0,-1 0,1-1,-1 1,1-1,-1 0,0 1,0-1,0 0,0 0,-1 0,1-1,-1 1,1-1,3-8,1-1,-1 1,-1-1,-1 0,1 0,-2 0,0-1,0-3,-4 3,-2 22,-6 23,8-19,0 0,1 0,0 0,1 0,0 0,1 0,0-1,1 2,-1-10,-1 0,1 1,0-1,0 0,0 0,0 0,1 0,-1 0,1 0,0 0,0-1,0 1,0-1,0 1,0-1,1 0,-1 0,1 0,0 0,-1 0,1 0,0-1,0 1,0-1,0 0,0 0,1 0,-1 0,0-1,0 0,1 1,16-1</inkml:trace>
  <inkml:trace contextRef="#ctx0" brushRef="#br0" timeOffset="185121.96">30665 12319,'-5'15,"-1"8,1 5,2-1,7-3,8-4,5-7,1-5</inkml:trace>
  <inkml:trace contextRef="#ctx0" brushRef="#br0" timeOffset="185422.158">30902 12345,'-3'4,"1"0,0 0,1 1,-1-1,1 0,0 0,0 1,0-1,0 1,1-1,0 1,0-1,0 1,0-1,1 1,0-1,0 1,0-1,0 0,1 0,-1 1,1-1,0 0,1 0,-1-1,1 1,-1 0,1-1,0 1,0-1,1 0,2 2,-2-3,0 0,0-1,0 1,0-1,0 0,1 0,-1 0,0-1,0 1,0-1,1 0,-1-1,0 1,0-1,1 1,-1-1,0-1,0 1,0 0,0-1,0 0,-1 0,1 0,0 0,-1-1,1 0,-1 1,0-1,0 0,0-1,-1 1,1 0,-1-1,1 1,-1-1,0 0,-1 0,1 0,-1 0,1 0,-1 0,0 0,-1 0,1-1,-1 1,0 0,0 0,0-1,-1 1,1 0,-1 0,0-1,-1 0,1 0,-1 0,0 0,0 0,-1 1,1-1,-1 1,0 0,-1 0,1 0,-1 0,1 0,-1 1,0 0,0 0,-1 0,1 0,-1 0,1 1,-1 0,0 0,0 0,0 1,0-1,0 1,0 1,0-1,0 1,-1-1,1 2,0-1,0 0,0 1,0 0,0 0,0 1,0-1,0 1,0 0,0 1,-2 1,2-1,0 1,0 0,1 0,-1 1,1-1,0 1,0 0,1 0,-1 0,1 1,1-1,-1 1,1-1,-1 1,2 0,-1 0,1 0,0 0,0 0,0 1,1-1,0 0,0 0,1 0,0 1,0-1,0 0,1 0,0 0,0-1,0 1,1 0,0-1,0 1,0-1,1 0,-1 0,1 0,0-1,1 1,18 10</inkml:trace>
  <inkml:trace contextRef="#ctx0" brushRef="#br0" timeOffset="185598.211">31113 12016,'-16'2,"-7"3,-2 4,1 3,4 5,6 4,8 5,4-1</inkml:trace>
  <inkml:trace contextRef="#ctx0" brushRef="#br0" timeOffset="185751.785">31138 12503,'14'11,"8"4,8-1,5-5,-3-4</inkml:trace>
  <inkml:trace contextRef="#ctx0" brushRef="#br0" timeOffset="185915.348">31481 12384,'20'-2,"13"-1,11 0,4 1,-7 1</inkml:trace>
  <inkml:trace contextRef="#ctx0" brushRef="#br0" timeOffset="186747.634">29336 13096,'10'-26,"-1"0,-1 0,-1-1,-1 1,-1-1,-2-1,-1 0,-4-42,2 70,0 0,0 1,0-1,0 0,0 0,0 1,0-1,0 0,-1 0,1 0,0 1,0-1,0 0,0 0,-1 1,1-1,0 0,0 0,0 0,-1 0,1 0,0 1,0-1,-1 0,1 0,0 0,0 0,-1 0,1 0,0 0,0 0,-1 0,1 0,0 0,-1 0,1 0,0 0,0 0,-1 0,1 0,0 0,0 0,-1 0,1-1,0 1,0 0,-1 0,1 0,0 0,0-1,0 1,-1 0,1 0,0 0,0-1,0 1,0 0,0 0,-1-1,3 4,0 0,-1-1,1 1,0-1,0 1,0-1,1 0,-1 0,0 0,1 0,0-1,-1 1,1 0,0-1,0 0,-1 0,1 0,0 0,2 0,28 9,0-3</inkml:trace>
  <inkml:trace contextRef="#ctx0" brushRef="#br0" timeOffset="187235.202">29651 12924,'-16'26,"11"-18,0 0,0-1,0 2,1-1,1 0,-1 1,1-1,-1 10,4-15,1 0,0 0,0 0,0-1,1 1,-1 0,1-1,-1 1,1-1,0 1,0-1,0 0,0 0,0 0,0 0,1 0,-1 0,1-1,-1 1,1-1,0 0,0 0,-1 0,1 0,0 0,0 0,0-1,0 0,0 1,0-1,0 0,1-1,13 4,-1-1,1-1,-1 0,1-1,-1-1,1-1,-1 0,1-1,-1-1,12-4,14-19,-32 63,-3-29,0-1,0 0,0 0,0-1,1 0,0 0,0-1,0 0,1 0,0-1,-1 0,1 0,0-1,0-1,0 1,1-1,-1-1,0 0,0 0,0-1,7-1,-12 3,0-1,0 0,0 0,0-1,-1 1,1-1,0 0,0 0,0 0,-1 0,1-1,0 1,-1-1,1 0,-1 0,0 0,0-1,0 1,0-1,0 1,0-1,-1 0,1 0,-1-1,0 1,0 0,0-1,0 1,-1-1,1 0,-1 1,0-1,0 0,0 0,-1 0,1 0,-1-3,-1 2,0 1,0 0,-1 0,1 0,-1 0,0 0,0 0,0 1,-1-1,1 1,-1-1,0 1,0 0,0 0,0 0,-1 1,1-1,-1 1,0 0,1 0,-1 0,0 0,0 0,0 1,-4-1,-4-1,1 0,-1 1,0 0,0 1,0 0,0 1,0 1,-10 1,15-2,0 1,0 0,0 1,0 0,0 0,0 0,1 1,-1 0,1 0,-1 0,1 1,0 0,1 1,-1-1,1 1,0 0,0 0,0 0,1 1,-1 0,1 0,-2 4,6-8,-1 0,1 0,0 0,-1 0,1 0,0 0,0 0,0 0,0 0,0 0,1 0,-1 0,1 0,-1 0,1 0,0 0,0 0,0 0,0-1,0 1,0 0,0-1,0 1,1-1,-1 1,1-1,-1 0,1 1,-1-1,1 0,0 0,0 0,-1 0,2 0,67 18,-33-15</inkml:trace>
  <inkml:trace contextRef="#ctx0" brushRef="#br0" timeOffset="187488.527">30244 12701,'-16'-3,"-7"5,-2 8,1 9,4 8,6 6,6-2</inkml:trace>
  <inkml:trace contextRef="#ctx0" brushRef="#br0" timeOffset="187767.775">30230 13069,'4'4,"0"0,1 0,-1 0,1 0,0-1,0 0,0 0,0 0,0 0,1-1,-1 0,1 0,0 0,-1-1,1 0,0 0,0-1,0 1,0-1,0-1,0 1,0-1,-1 0,1 0,0-1,0 1,-1-1,1 0,-1-1,0 0,0 0,4-2,3-11,0 0,-1-1,0 0,-2 0,0-1,-1-1,0 1,-2-1,0-1,-1 1,-2-1,0 0,1-15,13-146,-17 181,0 0,0 0,-1 0,1 0,0 0,0 0,-1 0,1 0,0 0,0 0,-1 0,1 0,0 0,0 0,-1 0,1 0,0 0,0 0,-1 0,1 0,0 0,0-1,-1 1,1 0,0 0,0 0,0 0,-1 0,1-1,0 1,0 0,0 0,0 0,-1-1,1 1,0 0,0 0,0-1,0 1,0 0,0 0,0-1,0 1,0 0,0 0,0-1,0 1,0 0,0 0,0-1,0 1,0 0,0 0,0-1,0 1,0 0,0 0,0 0,1-1,-1 1,0 0,-11 19,-4 16,2 0,1 2,2-1,1 1,2 0,2 1,1 0,2-1,3 38,-1-67,-1 1,2 0,-1-1,1 1,0-1,1 1,0-1,1 0,-1 0,1 0,1 0,0 0,0 0,0-1,1 0,0 0,1 0,-1-1,1 0,0 0,1 0,0-1,0 0,0 0,0 0,1-1,-1 0,6 1,8-1</inkml:trace>
  <inkml:trace contextRef="#ctx0" brushRef="#br0" timeOffset="188190.974">30415 12872,'303'84,"-300"-84,0 1,-1-1,1 1,-1 0,1 0,-1 0,0 0,1 0,-1 1,0-1,0 1,0-1,0 1,0 0,0 0,0 0,0 0,-1 0,1 0,-1 0,0 1,0-1,1 1,-1-1,-1 1,1-1,0 1,-1-1,1 1,-1 0,0-1,0 1,0-1,0 2,-22 46,18-44,1-1,0 0,0 1,1 0,0 0,0 0,0 0,1 0,0 0,0 0,0 1,1-4,1-1,-1 1,1-1,0 0,0 1,0-1,0 0,0 0,0 0,0 0,1 0,-1 0,1 0,0 0,-1 0,1-1,0 1,0-1,0 1,0-1,0 0,0 0,1 0,-1 0,0 0,1 0,-1-1,2 1,70 6,-69-7,0-1,1 1,-1-1,0 0,0-1,0 1,0-1,0 0,0-1,0 1,0-1,-1 0,0 0,1 0,-1 0,0-1,-1 0,1 0,-1 0,1 0,-1-1,0 1,-1-1,1 0,-1 1,0-1,0 0,-1 0,1-1,-1 1,0 0,0 0,-1-1,0 1,0 0,0-1,-1 1,1 0,-1-1,0 1,-1 0,1 0,-2-3,1 5,0 0,-1 0,1 1,0-1,-1 1,1-1,-1 1,0 0,0 0,1 0,-1 0,-1 1,1-1,0 1,0 0,-1 0,1 0,0 0,-1 0,1 1,-1 0,1 0,-1 0,1 0,-1 0,1 1,-1-1,1 1,0 0,-1 0,1 0,0 0,0 1,0 0,0-1,0 1,0 0,0 0,0 1,1-1,-1 0,0 2,-12 20,4-1</inkml:trace>
  <inkml:trace contextRef="#ctx0" brushRef="#br0" timeOffset="188585.78">31020 13253,'14'-28,"-1"0,-2-1,-1 0,-1-1,-2 0,0 0,-3-1,0 1,-2-1,-1 0,-2-3,1 32,1 3,-1-1,1 0,-1 0,1 1,-1-1,0 0,1 0,-1 0,1 0,-1 0,1 1,-1-1,1 0,-1 0,1 0,-1 0,1-1,-1 1,1 0,-1 0,0 0,1 0,-1 0,1-1,-1 1,1 0,-1 0,0-1,1 1,-1 0,1-1,-1 1,0 0,1-1,-1 1,0 0,0-1,1 1,-1-1,0 1,0 0,0-1,1 1,-1-1,0 1,0-1,0 1,0-1,0 1,0-1,0 1,0-1,0 1,0-1,0 1,-1-1,1 1,129 84,-87-61,-39-21,-1 0,1 0,-1 0,0 0,0 0,0 0,0 1,0-1,0 0,-1 1,1 0,-1-1,1 1,-1 0,0 0,0 0,-1 0,1 0,-1 0,1 0,-1 0,0 0,0 0,0 0,0 0,-1 0,1 0,-1 0,0-1,0 1,0 0,0 0,0 0,-1-1,1 1,-1 0,-1 1,1 1,0-1,0 1,0 0,0 0,1-1,0 1,0 0,0 0,1 0,-1 0,1 0,1 0,-1 0,1 0,-1 0,1 0,1 0,-1 0,1 0,0 0,0-1,0 1,1-1,-1 0,1 0,0 0,0 0,1 0,2 2,6 2,0-1,0-1,1 0,0 0,1-2,-1 1,1-2,1 1,29 5</inkml:trace>
  <inkml:trace contextRef="#ctx0" brushRef="#br0" timeOffset="189387.742">29560 12872,'2'4,"1"2</inkml:trace>
  <inkml:trace contextRef="#ctx0" brushRef="#br0" timeOffset="190900.217">26691 14108,'-152'-25,"56"12,1 4,-1 4,0 4,0 4,-46 10,114-10,0 1,0 1,1 2,0 1,0 1,1 1,-9 6,32-15,0 0,0 1,0 0,0 0,0 0,0 0,1 0,-1 0,1 1,-1 0,1-1,0 1,0 0,0 0,0 0,1 0,-1 0,1 0,0 1,0-1,0 0,0 1,1-1,-1 1,1-1,0 1,0-1,0 1,0-1,1 1,-1-1,1 1,0-1,0 0,0 1,1-1,0 1,84 119,-66-89,-1 1,-1 1,-3 0,-1 1,-1 1,0 8,129 530,-138-559,-1-5,0 0,-1 1,0-1,-1 0,0 1,-1-1,-1 1,0-1,-1 3,-1-9,-1-2,1 1,-1 0,0-1,0 1,-1-1,0 0,1-1,-1 1,0-1,-1 0,1 0,0 0,-1-1,0 0,1 0,-1 0,0-1,0 0,0 0,0-1,0 1,0-1,0-1,0 1,-3-1,8 1,-175 2,1-8,-2-7,95 7,-123-10,-210-14,-216 18,604 13,12-1,0 0,0 1,0 1,0 0,0 1,-13 5,20 3,27-4,9-4,1-1</inkml:trace>
  <inkml:trace contextRef="#ctx0" brushRef="#br0" timeOffset="192770.819">24111 14503,'9'7,"1"0,0-1,0 0,0-1,1 0,0-1,0 0,0-1,0 0,1-1,-1 0,1 0,-1-2,1 1,0-1,-1-1,1 0,-1-1,1 0,-1-1,0 0,0-1,0 0,0 0,-1-1,1-1,-1 0,-1 0,1-1,-1 0,0-1,-1 0,0 0,0-1,0 0,-1 0,-1-1,0 0,0 0,2-7,-5 11,-1 1,1-1,-1 1,-1-1,1 0,-1 0,0 0,0 0,-1 0,0 0,0 0,0 0,-1 0,1 0,-2 0,1 0,-1 1,1-1,-2 0,1 1,-1-1,1 1,-1 0,-1 0,-1-3,3 8,-1-1,1 1,0 0,0-1,-1 1,1 0,0 0,0 1,-1-1,1 0,0 1,0-1,-1 1,1 0,0 0,0 0,0 0,0 0,0 0,0 0,1 1,-1-1,0 1,0-1,1 1,-1 0,1 0,0-1,0 1,-1 0,1 0,0 0,0 3,-15 25,2 1,1 0,1 1,2 1,1 0,2 0,1 1,-1 29,7-61,-16 134,6 1,7 93,4-205</inkml:trace>
  <inkml:trace contextRef="#ctx0" brushRef="#br0" timeOffset="193019.158">24150 14701,'20'0,"18"-2,16-3,10-6,3-2,-3-4,-13 1</inkml:trace>
  <inkml:trace contextRef="#ctx0" brushRef="#br0" timeOffset="193219.622">24637 14583,'16'13,"9"9,6 6,1 4,2 3,0 3,1 2,-1 0,0-2,-1-2,0-6,0-6,-2-6,-4-7,-1-5,-2-8,-2-8,-5-3</inkml:trace>
  <inkml:trace contextRef="#ctx0" brushRef="#br0" timeOffset="193386.188">25124 14661,'-14'-6,"-8"6,-10 12,-8 15,-6 15,-5 11,-4 5,7-7</inkml:trace>
  <inkml:trace contextRef="#ctx0" brushRef="#br0" timeOffset="196218.432">2540 6001,'0'20,"0"14,2 7,1 4,2 3,3 2,2 2,-1-8</inkml:trace>
  <inkml:trace contextRef="#ctx0" brushRef="#br0" timeOffset="196467.317">2527 7133,'0'16,"0"9,0 8,0 2,0 2,0 2,0 0,-2 3,-1 3,0 6,-1 4,-1 5,2-9</inkml:trace>
  <inkml:trace contextRef="#ctx0" brushRef="#br0" timeOffset="196719.644">2580 8186,'0'16,"0"11,0 9,-2 4,-1 2,-2 1,-1 0,2-1,0 2,2-1,1 2,0 0,1-8</inkml:trace>
  <inkml:trace contextRef="#ctx0" brushRef="#br0" timeOffset="196955.011">2553 9608,'-4'18,"-2"10,-2 9,1 6,-1 1,0 1,1-1,0-1,-1 1,2-1,-1 2,1 0,-1-1,1-2,1-7</inkml:trace>
  <inkml:trace contextRef="#ctx0" brushRef="#br0" timeOffset="197186.906">2409 11055,'-5'14,"-3"8,-1 5,2 3,-1-2,2-3,1-4,1-3,5-2,1-4</inkml:trace>
  <inkml:trace contextRef="#ctx0" brushRef="#br0" timeOffset="197406.319">2606 11424,'16'-4,"13"-5,17-4,10-5,10-1,7 0,4 3,3 4,-1 5,-14 3</inkml:trace>
  <inkml:trace contextRef="#ctx0" brushRef="#br0" timeOffset="197648.671">4002 11319,'15'0,"13"0,9-3,11-2,5-3,6 0,-8 1</inkml:trace>
  <inkml:trace contextRef="#ctx0" brushRef="#br0" timeOffset="197802.261">4909 11292,'13'0,"12"-2,8-1,5 0,-4 1</inkml:trace>
  <inkml:trace contextRef="#ctx0" brushRef="#br0" timeOffset="197987.93">5804 11279,'18'0,"17"0,14-2,-2-1</inkml:trace>
  <inkml:trace contextRef="#ctx0" brushRef="#br0" timeOffset="198233.273">6700 11279,'17'-2,"16"-3,1-1</inkml:trace>
  <inkml:trace contextRef="#ctx0" brushRef="#br0" timeOffset="198385.865">7621 11305,'15'0,"17"0,16 0,16-2,12-1,7 0,-10 1</inkml:trace>
  <inkml:trace contextRef="#ctx0" brushRef="#br0" timeOffset="199136.413">2698 5739,'21'0,"21"-5,22-3,23-8,21-4,-9 0</inkml:trace>
  <inkml:trace contextRef="#ctx0" brushRef="#br0" timeOffset="199384.845">4093 5712,'23'-5,"22"-5,22-6,0 0</inkml:trace>
  <inkml:trace contextRef="#ctx0" brushRef="#br0" timeOffset="199637.258">5344 5606,'18'-2,"14"-3,3-1</inkml:trace>
  <inkml:trace contextRef="#ctx0" brushRef="#br0" timeOffset="199638.258">6081 5568,'22'-3,"19"-2,13-5,-2-1</inkml:trace>
  <inkml:trace contextRef="#ctx0" brushRef="#br0" timeOffset="199803.81">6975 5541,'20'-2,"16"-4,10-2,-2 0</inkml:trace>
  <inkml:trace contextRef="#ctx0" brushRef="#br0" timeOffset="199964.379">7607 5501,'18'0,"15"-2,1-1</inkml:trace>
  <inkml:trace contextRef="#ctx0" brushRef="#br0" timeOffset="200134.925">8173 5528,'20'0,"16"0,15-2,8-4,-6 0</inkml:trace>
  <inkml:trace contextRef="#ctx0" brushRef="#br0" timeOffset="200135.925">8686 5515,'5'2,"3"1,1 0</inkml:trace>
  <inkml:trace contextRef="#ctx0" brushRef="#br0" timeOffset="200386.255">8844 5619,'5'7,"1"2</inkml:trace>
  <inkml:trace contextRef="#ctx0" brushRef="#br0" timeOffset="200637.58">8897 5883,'-4'13,"-5"10,1 4,0 3,3 0,1 0,4 0,7-2,1-5</inkml:trace>
  <inkml:trace contextRef="#ctx0" brushRef="#br0" timeOffset="200638.58">8976 6396,'-2'18,"-4"13,-4 5,-1 3,-1 0,2-2,0-4,2-2,2-2,3-6</inkml:trace>
  <inkml:trace contextRef="#ctx0" brushRef="#br0" timeOffset="200883.813">8884 7159,'-4'14,"-2"8,0 6,1 2,2 0,1 0,1-5</inkml:trace>
  <inkml:trace contextRef="#ctx0" brushRef="#br0" timeOffset="201032.412">8884 7923,'-4'14,"-2"10,-2 11,-2 6,-1 3,1 0,2-1,3 0,1-1,5-1,1-8</inkml:trace>
  <inkml:trace contextRef="#ctx0" brushRef="#br0" timeOffset="201231.928">8870 8897,'-4'18,"-2"12,3 6,3 2,3-7</inkml:trace>
  <inkml:trace contextRef="#ctx0" brushRef="#br0" timeOffset="201481.77">9108 9766,'-7'15,"-4"11,0 4,1 0,5-1,3-6</inkml:trace>
  <inkml:trace contextRef="#ctx0" brushRef="#br0" timeOffset="201482.77">9094 10331,'-9'16,"-3"9,1 6,2 1,2-2,3-2,2-6</inkml:trace>
  <inkml:trace contextRef="#ctx0" brushRef="#br0" timeOffset="201743.071">9041 10753,'-2'13,"-1"9,0 4,1-2,1-1,2-4,1-4</inkml:trace>
  <inkml:trace contextRef="#ctx0" brushRef="#br0" timeOffset="201744.071">9108 11068,'-13'9,"-10"5,-4 0,-3-2,-1-3,5-3</inkml:trace>
  <inkml:trace contextRef="#ctx0" brushRef="#br0" timeOffset="201999.379">8384 11226,'9'7,"3"2</inkml:trace>
  <inkml:trace contextRef="#ctx0" brushRef="#br0" timeOffset="202255.746">8226 11332,'-16'4,"-7"2,-2 0,1-6,4-3</inkml:trace>
  <inkml:trace contextRef="#ctx0" brushRef="#br0" timeOffset="203116.477">3527 6172,'-12'248,"11"-162,-21 324,21-408,0 0,1-1,0 1,-1 0,1 0,0 0,0-1,0 1,0 0,0 0,1 0,-1 0,0-1,1 1,0 0,-1 0,1-1,0 1,0-1,0 1,0 0,0-1,0 0,0 1,0-1,1 0,-1 1,0-1,1 0,-1 0,1 0,0 0,-1 0,1-1,0 1,1 0,7 0,1-1,0-1,0 0,-1 0,1-1,-1 0,1 0,-1-2,5-1,6-1,71-22,41-12,3 6,57-5,-158 34</inkml:trace>
  <inkml:trace contextRef="#ctx0" brushRef="#br0" timeOffset="203503.442">4330 6686,'-1'7,"0"0,0 0,1 1,0-1,0 0,1 0,0 0,0 0,1 0,0 0,0 0,1 0,-1 0,2-1,-1 1,1-1,0 0,0 0,0-1,1 1,0-1,0 0,0 0,1 0,0-1,0 0,0 0,0 0,0-1,1 0,0 0,-1-1,1 0,0 0,0-1,1 1,-1-1,0-1,0 0,0 0,6-1,-5-1,0-1,0 0,-1-1,1 0,-1 0,0-1,0 0,-1 0,1 0,-1-1,0 0,-1 0,1-1,-1 1,-1-1,1 0,-1-1,0 1,-1-1,0 1,0-1,-1 0,1 0,-2-1,1 1,-1 0,-1-1,1 4,-1 1,0 0,-1-1,1 1,-1 0,1 0,-1-1,-1 1,1 0,-1 0,1 0,-1 0,0 1,0-1,-1 0,1 1,-1-1,0 1,0 0,0 0,0 0,0 1,-1-1,1 1,-1-1,0 1,0 0,0 1,0-1,0 1,0-1,0 1,0 1,0-1,-1 0,1 1,0 0,-1 0,1 0,0 1,0-1,-3 2,-2-1,0 1,1 0,-1 1,1 0,0 0,0 1,0 0,0 1,0-1,1 1,0 1,0-1,1 1,-1 1,1-1,1 1,-1 0,1 0,0 1,1-1,0 1,0 0,0 0,1 1,0-1,1 1,0-1,1 1,-1 0,2 0,-1 0,1-1,0 2,9 21</inkml:trace>
  <inkml:trace contextRef="#ctx0" brushRef="#br0" timeOffset="204282.044">5080 6660,'-4'-6,"3"3,0-1,-1 0,1 1,-1-1,0 1,0 0,-1 0,1-1,-1 1,1 1,-1-1,0 0,0 1,0-1,0 1,-1 0,1 0,-1 0,1 1,-1-1,1 1,-1 0,0 0,0 0,0 0,0 1,1 0,-1 0,0 0,0 0,-2 0,-4 7,0 0,1 0,0 1,1 0,-1 1,1 0,1 0,0 0,0 1,1 0,0 1,-2 6,3-10,0 1,1 0,0 0,0 0,1 0,0 0,1 1,0-1,0 1,0 0,1-1,1 1,0 0,0 0,1 7,2-13,-1 0,1 0,0 0,0-1,0 1,0-1,1 0,-1 0,1 0,-1 0,1-1,0 1,0-1,-1 0,1 0,0 0,0-1,0 1,0-1,0 0,0 0,0-1,0 1,0-1,0 0,0 0,-1 0,1 0,1-1,12-3,-2-1,1 0,-1-1,0-1,0 0,-1-1,0 0,0-1,-1-1,-1 0,0-1,0 0,-1-1,-1 0,0-1,7-13,-8 15,-9 29,-2 39,4 1,1 0,3-1,3 0,2-1,3 0,5 9,7 42,-19-78,0-3,-1 0,-1 0,-1 1,-1 0,-1-1,-1 1,-2 0,0 0,0-23,1 0,0-1,-1 1,1-1,-1 1,0 0,0-1,0 1,0-1,-1 0,1 1,0-1,-1 0,0 0,1 0,-1 0,0 0,0 0,0-1,-1 1,1 0,0-1,0 0,-1 0,1 1,-1-1,1-1,-1 1,0 0,1-1,-1 1,1-1,-1 0,0 0,0 0,1 0,-1 0,0-1,1 1,-1-1,1 0,-1 1,1-1,-1 0,1-1,-2 0,-9-5,0-2,0 1,1-2,0 0,0 0,1-1,0-1,1 0,1 0,0-1,1 0,0 0,1-1,0 0,1 0,1-1,0 0,1 0,0 0,2 0,0-1,0 1,1-1,2-13,0 9,2 1,0 0,1 0,1 0,0 1,2-1,0 1,1 1,1-1,0 1,1 1,1 0,9-10,22-23,3 1,2 3,21-15,-37 33,15-9,-43 37,-1-1,0 1,0 0,0 0,0 0,1 0,-1 0,0 0,-1 0,1 1,0-1,0 1,-1-1,1 1,0 0,-1-1,0 1,1 0,-1 0,0 0,0 0,0 0,0 0,-1 1,1-1,0 0,-1 0,0 1,1-1,-1 2,3 6,24 63,-18-43,2 0,1-1,1-1,15 22,-3-27,-15-21</inkml:trace>
  <inkml:trace contextRef="#ctx0" brushRef="#br0" timeOffset="204533.37">5541 6304,'-14'16,"1"11,9 9,14 2,5-5</inkml:trace>
  <inkml:trace contextRef="#ctx0" brushRef="#br0" timeOffset="204731.841">6094 6660,'-8'-6,"0"1,0 0,0 0,0 1,-1 0,1 1,-1 0,0 0,0 1,0 0,-1 0,1 1,0 0,-1 1,1 0,0 1,-1 0,1 0,0 1,0 0,-1 0,2 1,-2 1,2-1,1 1,0 0,0 0,0 1,0-1,1 2,0-1,0 1,0-1,1 2,0-1,0 1,0-1,1 1,0 1,-3 6,5-10,1 1,-1-1,1 1,0-1,0 1,0 0,1-1,-1 1,1 0,0-1,1 1,-1 0,1-1,0 1,0-1,0 1,1-1,-1 1,1-1,0 0,1 0,-1 0,1 0,0 0,0-1,0 1,0-1,0 1,1-1,0 0,13 7,1-1,1-1,-1 0,1-2,1 0,-1-1,1-1,0 0,0-2,0 0,0-2,0 0,1-1,57 1</inkml:trace>
  <inkml:trace contextRef="#ctx0" brushRef="#br0" timeOffset="205225.52">6567 6712,'0'-1,"0"-1,0 1,0 0,0 0,0 0,0 0,0 0,-1 0,1-1,0 1,-1 0,1 0,-1 0,1 0,-1 0,0 0,1 0,-1 1,0-1,0 0,1 0,-1 0,0 1,0-1,0 0,0 1,0-1,0 1,0-1,0 1,0 0,0-1,-1 1,1 0,0 0,0 0,-11-5,-1 1,1 0,0 1,-1 0,0 1,0 1,0 0,0 1,1 0,-1 1,0 0,0 1,-10 3,18-3,0 1,-1-1,1 1,0 0,0 1,1-1,-1 1,1 0,0 0,0 1,0-1,0 1,1 0,0 0,0 0,0 0,0 0,1 1,0-1,0 1,1 0,-1-1,1 1,1 0,-1 0,1 0,0 0,0 0,1 0,-1-1,1 1,1 0,-1 0,1-1,0 1,0-1,1 1,-1-1,1 0,0 0,1 0,-1 0,1-1,0 1,0-1,1 0,1 1,0-1,0 0,0 0,1 0,0-1,-1 0,1-1,0 1,0-1,1-1,-1 1,0-1,1 0,-1-1,1 0,-1 0,0-1,1 0,-1 0,0 0,1-1,-1 0,0-1,0 1,-1-1,1-1,-1 1,1-1,-1 0,0-1,0 0,-1 0,4-3,-1 0,0 0,-1-1,0 0,0 0,-1-1,0 0,-1 0,0 0,-1-1,0 0,0 0,1-9,-6 28,0 0,1-1,0 1,1 0,0-1,0 1,0-1,1 1,0-1,1 0,-1 0,1 0,1 0,-1 0,1-1,2 3,9 2,-1 0,2-2,0 0,0 0,0-2,1 0,0 0,1-2,-1 0,1-1,0-1,0-1,0 0,0-1,5-2,36 5</inkml:trace>
  <inkml:trace contextRef="#ctx0" brushRef="#br0" timeOffset="206031.635">4159 8252,'-3'-4,"0"0,0 0,0 1,-1-1,0 1,1 0,-1 0,0 0,0 1,-1-1,1 1,0 0,-1 0,1 1,-1-1,0 1,1 0,-1 0,0 1,0-1,0 1,0 0,1 0,-1 1,0-1,0 1,0 0,1 1,-1-1,1 1,-1 0,1 0,-1 0,1 1,-4 2,0 1,1 1,-1 0,1 0,1 1,-1 0,1 0,0 1,1-1,0 1,1 1,0-1,0 1,2-7,1 1,-1-1,1 1,0 0,0-1,1 1,-1 0,1 0,0 0,-1 0,2-1,-1 1,0 0,1 0,0 0,0-1,0 1,0 0,1-1,-1 1,1-1,0 0,0 1,0-1,1 0,-1 0,1 0,-1 0,1-1,0 1,0-1,3 2,2-2,0 0,-1 0,1-1,0 0,0 0,0-1,0 0,0-1,0 1,0-1,0-1,-1 0,1 0,-1 0,1-1,-1 0,0-1,0 0,0 0,0 0,-1-1,1 0,-1 0,-1 0,1-1,2-3,8-7,-1 0,-1-1,0-1,-1 0,-1-1,0-1,-2 1,0-2,-1 1,-2-2,0 1,4-19,-3 0,-2-1,-2 0,-1-1,-2 1,-2 0,-4-23,-10-6,14 70,0-1,1 1,-1 0,1-1,-1 1,0 0,1 0,-1 0,0 0,1-1,-1 1,0 0,1 0,-1 0,0 1,1-1,-1 0,0 0,1 0,-1 0,0 1,1-1,-1 0,0 0,1 1,-1-1,1 1,-1-1,1 0,-1 1,1-1,-1 1,1-1,-1 1,1 0,0-1,-1 1,1-1,0 1,-1 0,1-1,0 1,0 0,0-1,0 1,-1 0,1-1,0 1,0 0,0-1,1 1,-1 0,0-1,0 2,-29 157,25-122,-4 29,2 1,3-1,4 1,4 25,-5-82,1-1,0 1,1-1,0 1,1-1,0 1,0-1,1 0,0-1,1 1,0-1,0 1,1-2,0 1,0 0,0-1,1 0,1-1,-1 0,1 0,0 0,0-1,3 1,1-2,0 0,1-1,0 0,-1-1,1-1,0 0,0 0,0-2,-1 1,1-2,0 1,0-2,-1 0,1 0,-1-1,0-1,0 0,-1-1,11-6,18-11</inkml:trace>
  <inkml:trace contextRef="#ctx0" brushRef="#br0" timeOffset="206384.688">4712 8239,'19'4,"1"0,-1-2,1 0,-1-1,1-1,0 0,-1-2,1 0,-1-2,1 0,-1-1,0 0,-1-2,1 0,5-5,-21 11,-1 0,1-1,-1 1,0-1,0 0,1 1,-1-1,0 0,-1 0,1-1,0 1,0 0,-1-1,0 1,1-1,-1 1,0-1,0 1,0-1,0 0,-1 0,1 1,-1-1,0 0,0 0,0 0,0 1,0-1,-1 0,1 0,-1 1,1-1,-1 0,0 1,0-1,-1 0,1 1,0-1,-1 1,-1-2,-5-2,1 0,-2 1,1 1,0-1,-1 1,0 0,0 1,0 0,0 1,0 0,-1 0,1 1,0 0,-1 1,1 0,-1 0,1 1,-1 0,1 1,0 0,-1 1,1-1,-7 5,4-3,0 1,1 0,-1 0,2 2,-1-1,0 1,1 1,1 0,-1 0,1 1,1 0,-1 1,5-5,0 1,0-1,0 1,0 0,1 1,0-1,1 0,-1 1,1 0,0-1,1 1,0 0,0 0,0 0,1 0,0 0,0 0,1 0,0 0,0 0,1 0,0 0,1 1,0-1,0 0,1 0,0 0,1-1,-1 1,1-1,0 0,1 0,0-1,0 0,0 0,0 0,1-1,0 0,-1 0,2 0,-1-1,6 2,10 3,0-2,1 0,-1-1,1-1,21 0,152-10,-105-5</inkml:trace>
  <inkml:trace contextRef="#ctx0" brushRef="#br0" timeOffset="208101.887">3567 9739,'-8'-5,"-1"1,0 0,0 0,0 1,0 0,0 0,-1 1,1 0,-1 1,1 0,-1 1,0 0,1 0,-1 1,0 0,1 1,0 0,-1 0,1 1,0 0,0 1,0 0,1 1,-1-1,1 2,0-1,-6 7,7-5,0 1,1 0,0 0,0 0,1 1,0 0,1 0,0 0,0 1,1 0,0-1,1 2,1-7,0 0,0-1,1 1,-1 0,1 0,0-1,0 1,1 0,-1 0,1-1,0 1,0 0,0-1,0 1,1-1,-1 1,1-1,0 0,0 0,0 0,0 0,1 0,-1 0,1 0,0-1,0 1,0-1,0 0,0 0,0 0,0 0,1-1,2 2,2-1,0 0,1 0,-1 0,1-1,0-1,-1 1,1-1,0-1,-1 0,1 0,0 0,-1-1,1-1,-1 1,0-1,0-1,0 1,0-1,-1-1,3-1,1-2,1 0,-1 0,0-1,-1-1,0 0,-1 0,0-1,0 0,-1-1,-1 0,0 0,1-4,-1-1,-2-1,0 1,-1-1,-1 0,0 0,-1 0,-2 0,0 0,-1-10,-1 15,1 21,-1 25,2-13,0 0,2 0,0 0,1 0,1 0,1-1,1 1,1-1,0-1,1 1,8 11,-14-27,0 1,1-1,-1 0,1 0,0 0,0 0,0 0,0-1,0 1,1-1,-1 0,1 0,-1 0,1 0,0-1,0 1,0-1,0 0,0 0,0-1,0 1,0-1,0 0,0 0,0 0,0-1,0 1,1-1,-1 0,-1 0,1 0,0-1,0 1,3-3,11-7,0-1,-1-1,0-1,-1 0,-1-2,0 1,-1-2,0 0,-2 0,0-1,-1-1,-1 0,0-1,5-17,-9 20,-2 53,-4-14,1 0,1 0,2-1,0 1,5 16,-7-31,1 0,-1 1,1-1,0-1,1 1,-1 0,1-1,1 0,-1 0,1 0,0 0,1-1,-1 0,1 0,0 0,0-1,1 0,3 2,-6-5,-1 1,0-1,1-1,0 1,-1 0,1-1,0 0,-1 0,1 0,-1 0,1-1,0 1,-1-1,1 0,-1 0,1 0,-1 0,0-1,1 0,-1 1,0-1,0 0,2-2,59-63,-50 48,-2 0,0-1,-1 0,-1-1,-1 0,-1 0,-1-1,2-15,5 89,-14-49,32 139,-30-136,1 0,-1 0,1 0,0-1,1 1,-1-1,1 1,0-1,0-1,1 1,-1 0,1-1,0 0,0 0,1-1,-1 1,1-1,0 0,-1-1,1 1,3 0,-3-2,1-1,-1 1,0-1,1 0,-1 0,0-1,1 0,-1 0,0 0,0-1,0 0,0 0,0-1,-1 0,1 0,0 0,-1 0,0-1,0 0,2-2,8-7,-1-1,-1 0,0-1,-1 0,0-1,-1-1,4-8,-1-1,-2-1,0 0,-2 0,-1-1,-1-1,-1 1,-2-1,-1 0,-1-9,1-60,-4-1,-7-41,0 22,4 30,6 620,-3-498,1 0,1 0,2-1,1 1,2-1,2 0,0-1,3 0,13 28,-24-56,0-1,0 0,1 0,-1 0,1 0,0 0,0 0,0 0,0-1,0 1,1-1,-1 1,1-1,-1 0,1 0,0 0,0 0,0-1,0 1,0-1,0 0,1 0,-1 0,0 0,1 0,-1-1,0 1,1-1,-1 0,1 0,-1 0,0-1,1 1,-1-1,0 0,1 0,2-1,8-12</inkml:trace>
  <inkml:trace contextRef="#ctx0" brushRef="#br0" timeOffset="208287.387">4357 9318,'27'7,"29"2,27-3,24-6,19-7,5-3,-19 0</inkml:trace>
  <inkml:trace contextRef="#ctx0" brushRef="#br0" timeOffset="208583.606">5251 9726,'2'9,"0"0,0-1,1 1,1 0,-1-1,1 0,1 0,-1 0,1-1,1 1,-1-1,1 0,0-1,6 5,-8-7,0-1,1 0,-1 1,1-2,-1 1,1 0,0-1,0 0,0 0,0-1,0 1,1-1,-1 0,0 0,1-1,-1 0,0 0,1 0,-1 0,1-1,-1 0,0 0,0-1,1 1,-1-1,0-1,0 0,0 0,0 0,-1 0,1 0,-1-1,0 0,0 0,0 0,-1-1,1 1,-1-1,0 0,-1 0,1 0,-1 0,0 0,0 0,0-1,-1 1,0-1,0 1,-1-1,1 1,-1-1,0-4,1 1,-2-1,0 1,0-1,0 1,-1 0,-1 0,0-1,0 2,0-1,-1 0,-1 1,1-1,-4-3,5 7,0 1,0-1,-1 1,1 0,-1 0,0 0,0 0,0 1,-1-1,1 1,-1 0,0 1,0-1,0 1,0 0,0 0,0 0,0 1,-1 0,1 0,-1 0,1 1,0 0,-1 0,1 0,-1 1,1-1,-1 1,1 1,0-1,-1 1,1 0,0 0,0 0,0 1,1 0,-1 0,1 0,-2 1,1 2,0 0,1 0,0 1,0 0,0 0,1 0,0 0,0 0,1 1,0-1,0 1,1-1,0 1,0 1,-1 27</inkml:trace>
  <inkml:trace contextRef="#ctx0" brushRef="#br0" timeOffset="208986.543">5988 9384,'-20'7,"-1"1,1 1,1 0,0 2,0 0,1 1,1 1,0 1,0 0,-3 6,-16 31,35-49,0-1,1 1,-1-1,1 1,0-1,0 1,-1 0,1-1,0 1,0-1,1 1,-1-1,0 1,0 0,1-1,-1 1,1-1,-1 1,1-1,0 0,-1 1,1-1,0 0,0 1,0-1,0 0,0 0,0 0,1 0,-1 0,0 0,0 0,1 0,-1 0,1-1,-1 1,2 0,16 6,0-1,1 0,0-1,0-2,15 2,13 3,-41-7,11 1,-1 1,0 1,0 0,0 2,-1 0,0 0,0 2,0 0,0 1,-14-8,-1 0,1 0,-1 0,1 0,-1 0,0 0,0 0,1 1,-1-1,0 0,0 1,0-1,0 1,0-1,-1 1,1 0,0-1,-1 1,1 0,-1 0,0-1,1 1,-1 0,0 0,0-1,0 1,0 0,0 0,-1-1,1 1,-1 0,1 0,-1-1,1 1,-1 0,0-1,0 1,-1 1,-7 6,0 0,-1 0,-1-1,0 0,0-1,0 0,-1 0,0-1,0-1,0 0,-11 2,-112 29,102-31</inkml:trace>
  <inkml:trace contextRef="#ctx0" brushRef="#br0" timeOffset="209287.285">6554 9476,'-15'0,"-15"3,-6 2,-4 7,0 9,5 7,6 8,9 4,6 3,12 0,13-3,15-5,17-7,13-8,14-8,8-7,4-10,-12-4</inkml:trace>
  <inkml:trace contextRef="#ctx0" brushRef="#br0" timeOffset="210148.982">7068 9660,'1'-2,"0"-1,0 0,0 0,-1 0,1 0,-1 0,1 0,-1-1,0 1,0 0,-1 0,1 0,0 0,-1 0,0 0,0 0,0 0,0 0,0 0,-1 1,1-1,-1 0,0 1,1-1,-1 1,-1 0,1 0,0-1,0 1,-1 1,1-1,-1 0,0 1,1-1,-1 1,0 0,0-1,0 2,0-1,0 0,0 0,-10 1,1 0,0 1,-1 1,1 0,0 0,0 1,0 0,0 1,1 1,-1 0,1 0,1 1,-1 1,1 0,0 0,0 1,1 0,-8 9,-26 37,42-53,0 1,0-1,0 1,0-1,1 1,-1-1,1 1,-1 0,1-1,0 1,-1 0,1-1,0 1,0 0,0-1,0 1,1 0,-1-1,0 1,1-1,-1 1,1 0,-1-1,1 1,0-1,0 1,0-1,0 0,0 1,0-1,0 0,0 0,0 1,0-1,1 0,-1 0,1 0,0 0,9 2,0 0,0 0,0-2,1 1,-1-1,0-1,1 0,-1-1,0 0,0 0,0-2,1 1,-2-1,1-1,0 0,-1 0,1-1,2-1,0 0,0 0,-1-2,0 1,0-2,-1 1,0-2,0 1,4-7,-21 47,4-27,1 0,0 0,0 0,0 0,1 1,0-1,-1 0,2 0,-1 0,0 0,1 0,-1 0,1 0,1 0,-1 0,0 0,1 0,0 0,0-1,0 1,0-1,0 1,1-1,0 0,0 0,-1 0,2 0,2 2,-1-3,1 0,0 0,-1 0,1-1,0 1,0-2,0 1,0 0,-1-1,1 0,0-1,0 1,0-1,0-1,0 1,-1-1,1 1,0-2,-1 1,0-1,1 0,7-4,-1 0,-1-1,1 0,-1-1,-1-1,0 1,0-2,4-5,0-7,-1-2,-1 1,-1-1,-1-1,-1 0,-1-1,-2 1,-1-1,-1 0,-1-1,-1 1,-1-4,1 2,11-103,-7-1,-5-17,-14 54,13 95,0 0,0 0,0 0,-1 0,1 0,0 0,0 0,-1 0,1 1,0-1,-1 0,1 0,-1 0,0 0,1 0,-1 0,1 1,-1-1,0 0,0 1,1-1,-1 0,0 1,0-1,0 1,0-1,0 1,0 0,0-1,0 1,0 0,0 0,0-1,0 1,0 0,0 0,0 0,0 0,0 0,0 1,0-1,0 0,0 0,0 1,0-1,0 0,0 1,1-1,-1 1,0 0,0-1,0 1,0-1,1 1,-1 0,0 0,1-1,-1 1,1 0,-1 0,1 0,-1 0,1 0,-1 0,1 0,-8 14,0 0,1 1,0-1,2 2,0-1,1 1,0-1,0 8,2-12,-8 42,2 1,2 0,3 0,3 20,0-49,2-1,2 1,0-1,1 0,1 0,2-1,0 0,2 0,0-1,9 13,-8-21,1 0,0-1,0 0,1-1,1-1,0 0,1-1,0 0,1-1,0-1,1 0,-1-2,2 0,-1 0,1-2,0 0,0-1,0-1,0-1,1 0,-1-2,1 0,-1-1,1 0,-1-2,0 0,1-1,-2-1,1-1,-1 0,1-1,8-6,-21 11,-1 0,1 0,-1 0,0-1,1 0,-1 0,0 0,-1 0,1 0,0-1,-1 0,0 1,0-1,0-1,-1 1,1 0,-1-1,0 1,0-1,0 0,-1 1,0-1,0 0,0 0,0 0,-1 0,0 0,0 0,0 0,0 0,-1 0,-1-3,-1 1,0 0,-1 0,0 0,0 1,-1-1,0 1,0 0,0 0,-1 1,0 0,0 0,0 0,0 1,-1 0,0 0,0 0,-5-1,10 5,-1-1,1 1,-1 0,1 0,-1 0,1 0,-1 0,1 1,-1-1,1 1,-1 0,1-1,-1 1,1 0,0 1,-1-1,1 0,0 0,0 1,0 0,0-1,0 1,1 0,-1 0,0 0,1 0,-39 59,37-56,-7 12,1 0,1 0,1 1,0-1,1 2,1-1,0 1,2 0,0 2,3-19,0-1,0 1,0-1,0 1,0-1,0 1,1-1,-1 1,0-1,1 1,-1-1,1 1,0-1,-1 0,1 1,0-1,0 0,0 0,0 1,0-1,0 0,0 0,1 0,-1 0,0 0,0-1,1 1,-1 0,1-1,-1 1,0-1,1 1,-1-1,1 1,-1-1,1 0,0 0,0 0,60-12,13-31,-43 19</inkml:trace>
  <inkml:trace contextRef="#ctx0" brushRef="#br0" timeOffset="210400.311">8029 9555,'-7'16,"-2"9,0 8,2 2,5 0,4-2,7-4,5-5,6-6,4-6,2-6,1-8,-2-10,-4-4</inkml:trace>
  <inkml:trace contextRef="#ctx0" brushRef="#br0" timeOffset="210891.96">8134 9384,'170'3,"-166"-2,-1-1,1 1,-1 0,0 1,1-1,-1 1,0-1,0 1,0 0,0 0,0 0,0 1,-1-1,1 1,-1-1,0 1,1 0,-1 0,0 0,-1 0,1 0,0 1,-1-1,0 0,0 1,0-1,0 1,-1-1,4 107,-5-94,-7 58,1 63,7-134,1-1,-1 1,1-1,-1 1,1-1,0 1,0-1,0 0,1 1,-1-1,0 0,1 0,0 0,-1 0,1 0,0 0,0 0,0 0,0-1,0 1,1-1,-1 0,0 0,1 0,-1 0,1 0,-1 0,1 0,-1-1,1 1,-1-1,1 0,2 0,88-15,-82 12,0 0,-1-1,1 0,-1-1,0 0,0-1,0 0,-1 0,1-1,-2-1,1 1,-1-1,0-1,-1 1,0-1,0-1,-1 1,-1-1,1 0,-1-1,-1 1,0-1,0 0,-1 0,1-11,-4 10,0 0,-1 1,-1-1,0 0,0 1,-1 0,-1-1,0 1,0 0,-1 1,0-1,-1 1,0 0,-1 0,0 1,-1 0,1 0,-3 0,9 7,0 0,-1 0,0 0,0 0,1 1,-1-1,0 0,0 1,-1 0,1-1,0 1,0 0,-1 0,1 0,0 1,-1-1,1 0,-1 1,1 0,-1-1,1 1,-1 0,1 0,-1 1,1-1,-1 0,1 1,-1 0,1-1,0 1,-1 0,-1 1,-1 4,-1 0,1 1,1-1,-1 1,1 0,1 1,-1-1,1 0,0 1,1 0,0 0,0 0,0 0,1 5,-3 7,1 1,2-1,0 1,1 0,0-1,2 1,1 0,1 4,-2-14,1 0,0 0,1-1,0 1,0-1,1 0,1 0,0 0,0-1,0 1,1-2,1 1,0-1,0 0,8 5,41 12,-35-24</inkml:trace>
  <inkml:trace contextRef="#ctx0" brushRef="#br0" timeOffset="211386.683">8160 9397,'-2'15,"-1"18,-2 15,0 11,0 9,0 4,-1-1,2-13</inkml:trace>
  <inkml:trace contextRef="#ctx0" brushRef="#br0" timeOffset="212518.538">9436 8266,'16'0,"16"-3,14-2,13-5,-4-1</inkml:trace>
  <inkml:trace contextRef="#ctx0" brushRef="#br0" timeOffset="212767.379">10161 8239,'22'0,"17"-2,12-4,9-2,-5 0</inkml:trace>
  <inkml:trace contextRef="#ctx0" brushRef="#br0" timeOffset="212936.933">10805 8199,'18'-2,"17"-3,3-1</inkml:trace>
  <inkml:trace contextRef="#ctx0" brushRef="#br0" timeOffset="213097.504">11542 8239,'14'-2,"12"-1,12 0,8-2,-4 1</inkml:trace>
  <inkml:trace contextRef="#ctx0" brushRef="#br0" timeOffset="213098.504">11937 8226,'16'0,"5"0</inkml:trace>
  <inkml:trace contextRef="#ctx0" brushRef="#br0" timeOffset="213252.088">12345 8279,'7'2,"4"1,5-1,4 3,-1-1</inkml:trace>
  <inkml:trace contextRef="#ctx0" brushRef="#br0" timeOffset="-213325.948">9384 8357,'0'2,"2"4,3 0,3 1,5 0,4-2,4-1,-1-1</inkml:trace>
  <inkml:trace contextRef="#ctx0" brushRef="#br0" timeOffset="-213076.585">9687 8502,'13'7,"12"2,7 2,4 1,0-2,-5 1,-4-1,-5 2,-4-3,-6-2</inkml:trace>
  <inkml:trace contextRef="#ctx0" brushRef="#br0" timeOffset="-212823.263">9937 8686,'0'5,"-2"1,-1-1</inkml:trace>
  <inkml:trace contextRef="#ctx0" brushRef="#br0" timeOffset="-212664.687">9595 8897,'-12'9,"-2"5,-1 3,2-2,2-4</inkml:trace>
  <inkml:trace contextRef="#ctx0" brushRef="#br0" timeOffset="-212509.103">9423 9081,'-9'7,"0"2,0-1</inkml:trace>
  <inkml:trace contextRef="#ctx0" brushRef="#br0" timeOffset="-212344.543">9687 9042,'13'0,"14"0,13-3,11-2,-3 0</inkml:trace>
  <inkml:trace contextRef="#ctx0" brushRef="#br0" timeOffset="-212095.208">10358 8976,'15'0,"13"0,12-2,9-1,6-2,-5-1</inkml:trace>
  <inkml:trace contextRef="#ctx0" brushRef="#br0" timeOffset="-211840.889">10898 8963,'15'0,"15"0,11-2,7-2,-4 1</inkml:trace>
  <inkml:trace contextRef="#ctx0" brushRef="#br0" timeOffset="-211839.889">11424 8963,'20'-5,"14"-1,7-2,3 1,-5 1</inkml:trace>
  <inkml:trace contextRef="#ctx0" brushRef="#br0" timeOffset="-211592.892">11819 8923,'20'0,"16"-2,10-3,7-1,-6 1</inkml:trace>
  <inkml:trace contextRef="#ctx0" brushRef="#br0" timeOffset="-211591.892">12305 8923,'7'2,"4"1,3 0,3-1,-1 0</inkml:trace>
  <inkml:trace contextRef="#ctx0" brushRef="#br0" timeOffset="-211044.357">11424 7370,'-5'14,"2"10,7 9,12 7,17 4,18 3,19 0,17 2,12 1,5 0,0 2,-4 1,-10-3,-14-3,-15-6,-18-11</inkml:trace>
  <inkml:trace contextRef="#ctx0" brushRef="#br0" timeOffset="-210361.41">11726 9489,'16'-4,"21"-7,23-7,25-8,23-8,14-8,8-7,-6-4,-23 6</inkml:trace>
  <inkml:trace contextRef="#ctx0" brushRef="#br0" timeOffset="-209328.653">12214 7949,'-5'18,"1"10,8 8,12 3,20 1,18-3,18-5,14-8,-10-8</inkml:trace>
  <inkml:trace contextRef="#ctx0" brushRef="#br0" timeOffset="-208510.491">12438 9173,'-21'16,"-30"20,-7 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4.59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382 212,'27'-11,"55"7,1 3,-1 4,25 7,478 49,-87-18,-476-40,-7-1</inkml:trace>
  <inkml:trace contextRef="#ctx0" brushRef="#br0" timeOffset="699.949">1500 119,'-26'-2,"-3"11,0 1,1 2,0 0,1 2,-11 8,36-22,-1 1,0 0,0-1,1 1,-1 1,1-1,-1 0,1 1,0-1,-1 1,1 0,0-1,0 1,0 0,0 0,0 1,1-1,-1 0,1 1,-1-1,1 1,0-1,0 1,0-1,0 1,1 0,-1 0,1-1,-1 1,1 0,0 0,0 0,0-1,0 1,1 0,-1 0,1-1,0 1,0 0,0-1,0 1,11 10,0 0,1 0,0-2,1 1,0-2,15 9,13 10,-34-22,-7-6,0 1,1 0,-1-1,0 1,1 0,-1-1,1 0,-1 1,1-1,-1 0,1 0,0 0,0 0,0 0,0 0,0 0,0-1,0 1,0-1,0 0,0 1,0-1,0 0,0 0,0 0,0 0,0-1,0 1,0-1,0 1,0-1,0 1,1-2,1-8,0 0,-1-1,0 1,-1-1,-1 0,0 0,0 0,-1 1,0-2,1-3,-1 4,2-9,-1 0,-1 0,-1-1,-1 1,-1 0,-1 0,-1-2,5 22,0 0,0 1,0-1,0 0,0 1,-1-1,1 0,0 0,0 1,0-1,-1 0,1 0,0 0,0 1,0-1,-1 0,1 0,0 0,-1 0,1 0,0 1,0-1,-1 0,1 0,0 0,-1 0,1 0,0 0,0 0,-1 0,1 0,0 0,-1 0,1 0,0 0,-1 0,1 0,0-1,0 1,-1 0,1 0,0 0,0 0,-1-1,1 1,0 0,0 0,-1 0,1-1,0 1,0 0,0 0,0-1,-1 1,1 0,0 0,0-1,0 1,0 0,0-1,0 1,-5 10</inkml:trace>
  <inkml:trace contextRef="#ctx0" brushRef="#br0" timeOffset="1625.48">487 80,'29'27,"-1"-2,-22-21,0 0,0 0,-1 1,1 0,-1 1,0-1,-1 1,1 0,-1 0,0 0,-1 1,1-1,-1 1,-1 0,1 0,0 5,-4-6,0-1,-1 1,0-1,0 1,-1-1,0 1,0-1,0 0,0 0,-1-1,1 1,-1-1,-1 0,1 0,0 0,-1 0,0-1,0 0,0 0,0 0,-1 0,1-1,-1 0,1 0,-6 1,-75 24,81-25</inkml:trace>
  <inkml:trace contextRef="#ctx0" brushRef="#br0" timeOffset="2182.14">0 172,'5'0,"5"2,11 1,10 2,16 0,13 0,12-2,9-1,3-1,-5 2,-8 0,-13 0,-17 0,-19-2,-11-2,-6-2</inkml:trace>
  <inkml:trace contextRef="#ctx0" brushRef="#br0" timeOffset="2508.582">487 1,'-2'2,"4"6,5 5,9 5,9 4,6 3,0 4,-7 6,-8-3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9.43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40 69,'-6'9,"1"1,0 0,0 0,1 0,1 1,0-1,0 1,1 0,0 0,1 0,0 0,1 0,0 0,1 0,0 0,1 0,0 0,1-1,3 9,-5-16,1 0,1 1,-1-1,0 0,1 0,0-1,0 1,0-1,0 1,0-1,0 0,0 0,1 0,-1 0,1-1,-1 1,1-1,0 0,0 0,0-1,-1 1,1-1,0 0,0 1,0-2,0 1,0 0,-1-1,5-1,-1 0,1 0,-1-1,0 1,0-2,0 1,0-1,0 0,-1-1,0 1,0-1,0 0,0-1,-1 1,3-5,-4 3,1 0,-1 0,-1 0,1 0,-1-1,-1 0,1 1,-1-1,-1 0,1 0,-1 0,-1 0,0-1,0 1,0 0,-1 0,0 0,-1 0,0 0,0 0,0 1,-1-1,-1 1,1-1,-1 1,0 0,-1 0,1 1,-1-1,-1 1,1 0,-1 1,-3-3,7 6,-1 0,0 1,0-1,0 1,0-1,0 1,0 0,-1 0,1 0,0 1,-1-1,1 1,0 0,-1 0,1 0,0 0,-1 0,1 1,0 0,0-1,-1 1,1 1,0-1,0 0,0 1,0-1,0 1,1 0,-1 0,0 0,1 0,-1 1,1-1,0 1,0-1,0 1,0 0,0 0,1 0,-1 0,1 0,0 0,-1 1,-18 81,18-42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3.45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433 102,'-18'-13,"-1"1,0 0,-1 2,0 0,0 2,-1 0,0 1,-1 1,0 1,0 1,0 1,0 1,-18 0,34 2,1 0,0 1,0 0,-1 0,1 0,0 0,0 1,0-1,0 1,0 1,1-1,-1 1,1 0,-1 0,1 0,0 0,0 1,0 0,1 0,-1 0,1 0,0 0,0 1,1-1,-1 1,1 0,0 0,0 0,1 0,-1 0,1 0,0 0,0 0,1 1,0-1,0 0,0 0,0 1,1-1,0 0,1 3,3-1,0 0,0 0,1 0,0-1,0 0,0 0,1 0,0-1,0 0,1-1,-1 1,1-1,0-1,0 0,1 0,-1 0,0-1,1 0,-1-1,1 0,0 0,0-1,-1 0,1 0,0-1,-1-1,1 1,1-2,-3 2,0-1,0 0,0 0,0-1,-1 0,1-1,-1 1,0-1,0 0,0 0,-1-1,1 0,-1 0,0 0,0-1,-1 0,0 1,0-2,0 1,-1 0,1-1,-2 1,1-1,-1 0,0 0,0 0,-1 0,0-1,0 1,-1 0,0 0,0-1,0-3,1-12,4 34,-2 3,0 0,0-1,1 1,1-1,0 0,1-1,0 1,1-1,0 0,1-1,0 0,1 0,0-1,1 0,0 0,1-1,0-1,0 0,9 5,-2-4,1-1,1-1,-1 0,1-2,0 0,0-2,1 0,-1-1,1-1,-1-1,1 0,-1-2,1 0,-1-2,0 0,0-1,0-1,15-7,9-10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9.89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69 390,'-3'22,"0"19,0 13,1 9,0 5,3 2,2 0,0-2,-1-7,0-6,-3-11,-2-13</inkml:trace>
  <inkml:trace contextRef="#ctx0" brushRef="#br0" timeOffset="1019.888">2 863,'0'-45,"-1"-21,2 0,4 0,11-55,-16 118,0 0,0 1,0-1,1 0,-1 0,1 1,0-1,0 1,0-1,0 1,0-1,0 1,1-1,-1 1,1 0,0 0,0 0,-1 0,1 0,1 0,-1 0,0 1,0-1,1 1,-1 0,0-1,1 1,0 0,-1 0,1 1,-1-1,2 0,7 2,0 0,0 0,0 1,0 0,0 1,0 0,-1 1,1 0,-1 1,0 0,0 0,-1 1,0 1,0-1,0 2,3 2,-10-8,-1-1,1 1,0-1,-1 1,1 0,-1-1,1 1,-1 0,0 0,0 0,0 0,0 0,0 0,0 1,-1-1,1 0,-1 0,0 0,1 1,-1-1,0 0,0 1,0-1,-1 0,1 0,0 1,-1-1,0 0,1 0,-1 0,0 0,0 0,0 0,0 0,-1 0,1 0,0 0,-1 0,0-1,-5 5,-1-1,-1-1,1 1,-1-2,1 1,-1-1,0 0,-1-1,1 0,0 0,0-1,-1 0,1-1,-1 0,1-1,-1 0,1 0,-7-2,-12-12,27 15,1 0,-1 0,1-1,-1 1,1 0,0-1,-1 1,1 0,-1-1,1 1,0 0,-1-1,1 1,0-1,0 1,-1-1,1 1,0-1,0 1,0-1,-1 1,1-1,0 1,0-1,0 1,0-1,0 1,0-1,0 1,0-1,0 1,0-1,0 1,1-1,-1 1,0-1,0 1,0-1,1 1,-1-1,0 1,1-1,-1 1,0 0,1-1,-1 1,0 0,1-1,-1 1,1 0,-1-1,1 1,-1 0,1 0,7-4,1 2,0-1,-1 2,1-1,0 1,0 0,0 1,0 0,8 1,3-1,38 1,-40 1,0-1,-1-1,1 0,0-1,0-1,-1-1,1-1,-1 0,0-1,15-7,-28 10,-1-1,1 1,-1-1,0 0,0-1,0 1,0 0,0-1,-1 1,1-1,-1 0,0 0,0 0,-1 0,1 0,-1-1,1 0,-2 3,1 0,-1 0,0-1,1 1,-1 0,0 0,0 0,0 0,-1-1,1 1,0 0,-1 0,1 0,-1 0,0 0,0 0,0 0,0 0,0 0,0 0,0 1,-1-1,1 0,-1 1,1-1,-1 1,0-1,1 1,-1 0,0 0,0 0,0 0,0 0,0 0,0 0,-1 0,0 1,1-1,-1 1,1-1,-1 1,0 0,1 0,-1 0,0 0,1 1,-1-1,1 1,-1-1,0 1,1 0,-1 0,1 0,0 0,-1 1,1-1,0 1,0-1,0 1,0 0,0 0,0 0,0 0,1 0,-1 0,1 0,-2 3,0 0,0 1,0 0,1 0,-1 0,1 0,1 0,-1 0,1 1,0-1,0 1,1-1,0 7,2-4,0 1,1-1,0 0,0 1,1-1,0-1,1 1,0-1,0 0,1 0,0 0,1-1,-1 1,1-2,1 1,-1-1,1 0,0-1,0 0,1 0,0 0,0-1,0-1,0 0,0 0,1 0,-1-1,1-1,0 0,-1 0,1-1,0 0,0-1,-4 1,-1-1,1 0,-1 0,0-1,0 0,0 0,0 0,0 0,0-1,-1 0,1 0,-1 0,0-1,1 1,-2-1,1 0,0 0,-1 0,0-1,0 1,0-1,0 0,-1 0,0 1,0-2,0 1,-1 0,1 0,-1-1,-1 1,1 0,-1-1,0-4,2-6,0 0,-2 1,0-1,0 0,-2 0,0 1,0-1,-2 0,4 16,0 0,0 0,0 0,1 0,-1 0,0 0,0 0,0 0,0 0,0 0,1 0,-1 0,0-1,0 1,0 0,0 0,0 0,0 0,0 0,0 0,0 0,1-1,-1 1,0 0,0 0,0 0,0 0,0 0,0 0,0-1,11 11,78 24,-77-31,0 0,0 1,-1 0,1 1,-1 1,0 0,0 0,8 7,-15-8,0-1,-1 1,0 0,0-1,0 1,-1 1,1-1,-1 0,0 1,-1-1,1 1,-1-1,0 1,-1 0,1-1,-1 1,0 0,-1-1,1 1,-2 4,6 63,-3-71,0 1,0-1,0 1,1-1,-1 1,0-1,1 0,0 1,0-1,-1 0,1 0,0-1,0 1,1 0,-1-1,0 1,1-1,-1 1,1-1,-1 0,1 0,-1 0,1-1,0 1,-1-1,1 1,0-1,0 0,-1 0,1 0,0 0,0-1,4 1,1-1,0-1,-1 0,1 0,-1 0,0-1,0 0,0 0,0-1,6-4,-3 0,0-1,-1 0,0 0,0-1,-1-1,-1 1,0-1,0 0,-1-1,0 0,-1 0,-1 0,0 0,0-1,-1 0,0-5,-3 123,0-100,0 1,0-1,1 0,-1 0,1 0,0 0,1 0,-1 0,1 0,0 0,0 0,0-1,1 1,0-1,0 0,0 0,0 0,1 0,-1 0,1-1,0 1,0-1,0 0,1 0,-1-1,1 1,-1-1,4 1,17 2</inkml:trace>
  <inkml:trace contextRef="#ctx0" brushRef="#br0" timeOffset="1266.57">1332 166,'-16'0,"-5"4,1 7,6 7,13 8,10 4,4-4</inkml:trace>
  <inkml:trace contextRef="#ctx0" brushRef="#br0" timeOffset="1485.315">1516 640,'1'5,"0"1,0-1,0 1,1-1,0 1,0-1,0 0,1 0,0 0,0 0,0 0,1-1,-1 1,1-1,0 0,0 0,1-1,-1 1,1-1,0 0,0 0,0 0,0-1,0 0,0 0,1 0,-1 0,1-1,-1 0,1 0,0-1,3 1,-6-2,0 0,0-1,0 1,0 0,0-1,-1 0,1 0,0 0,-1 0,1 0,-1 0,0-1,1 1,-1-1,0 1,-1-1,1 0,0 0,-1 0,0 0,1 0,-1 0,-1 0,1 0,0 0,-1-1,1-2,-6-90,4 91,1 1,-1-1,-1 1,1 0,0-1,-1 1,0 0,0 0,-1 0,1 0,-1 0,1 1,-1-1,0 1,-1-1,1 1,0 0,-1 1,0-1,0 0,0 1,0 0,0 0,0 0,0 1,-1-1,1 1,-1 0,1 0,-1 1,1-1,-1 1,1 0,-1 0,0 1,1-1,-1 1,1 0,0 0,-1 0,1 1,0 0,-1 0,1 0,0 0,1 0,-1 1,-1 1,3-2,0 0,0 0,0 0,1 0,-1 0,1 0,-1 0,1 1,0-1,0 1,0-1,0 1,0-1,1 1,-1 0,1-1,-1 1,1 0,0-1,0 1,1 0,-1-1,0 1,1 0,0-1,-1 1,1 0,1 1,12 20</inkml:trace>
  <inkml:trace contextRef="#ctx0" brushRef="#br0" timeOffset="1894.971">2082 613,'-5'-9,"0"0,-1 0,0 0,-1 1,0 0,0 1,-1 0,0 0,0 0,0 1,-1 0,0 1,0 0,0 0,-1 1,0 0,0 1,0 0,0 0,0 1,0 1,-1 0,1 0,-1 1,1 0,-1 1,-3 0,6 2,0 1,1-1,-1 1,1 0,-1 1,2 0,-1 0,0 0,1 1,0 0,0 0,1 1,0 0,-2 2,4-5,1-1,0 1,0 0,0 0,0-1,1 1,-1 0,1 0,0 1,0-1,1 0,-1 0,1 0,0 1,0-1,0 0,1 0,0 1,-1-1,1 0,1 0,-1 0,1 0,-1 0,1 0,0-1,1 1,-1-1,2 2,2 1,0 0,1-1,0 0,0 0,0-1,1 0,-1 0,1-1,0 0,0 0,0-1,1 0,-1 0,0-1,1 0,-1-1,1 0,-1 0,1 0,-1-1,1-1,-1 1,0-1,0-1,0 0,0 0,0 0,0-1,-1 0,0-1,0 1,0-1,0-1,-1 1,0-1,4-5,-5 3,0 1,0-1,-1 0,0 0,-1 0,0 0,0-1,-1 0,0 1,0-1,-1 0,0 0,0-8,-2 49,3-24,1-1,0 1,0-1,1 1,0-1,1-1,-1 1,1 0,0-1,1 0,-1 0,1-1,1 1,-1-1,1-1,0 1,0-1,0 0,0-1,1 0,3 1,29 12</inkml:trace>
  <inkml:trace contextRef="#ctx0" brushRef="#br0" timeOffset="2669.59">2608 613,'-7'-8,"0"0,-1 1,1 0,-2 0,1 1,-1 0,0 1,0 0,-1 0,1 1,-7-2,12 5,-1-1,0 1,0 0,0 1,0-1,0 1,0 0,0 0,0 1,0-1,0 1,0 0,0 0,0 1,0 0,1 0,-1 0,0 0,1 1,0-1,0 1,0 0,0 0,-2 3,2-2,0-1,0 1,1 0,-1 0,1 0,0 0,0 0,1 1,-1-1,1 1,0 0,0 0,1 0,-1 0,1 0,0 0,1 0,-1 0,1 0,0 1,0-1,1 0,-1 0,1 0,0 0,1 0,-1 0,1 0,0 0,0 0,1-1,-1 1,1-1,0 0,0 0,0 0,1 0,0 0,-1-1,1 1,2 0,3 1,-1-1,0 0,1-1,0 0,0-1,0 1,0-2,0 1,0-1,1 0,-1-1,0 0,0-1,1 0,-1-1,0 1,0-2,0 1,0-1,-1-1,1 1,4-4,0 1,0-1,-1-1,0 0,-1-1,1-1,-2 1,1-2,-2 1,1-1,-1-1,-1 0,2-3,4-19,0 0,-3-1,-1 0,-1 0,-2-1,-2 0,-1-1,-2 1,-1-1,-3-26,2 35,1 2,-1 0,-2 0,0 1,-6-24,8 48,0-1,1 1,-1 0,0 0,0 0,-1-1,1 1,0 0,0 0,-1 0,1 0,0-1,-1 1,1 0,-1 0,0 0,1 0,-1 0,0 0,0 0,1 0,-1 1,0-1,0 0,0 0,0 1,0-1,0 0,0 1,0-1,-1 1,1-1,0 1,0 0,0 0,0-1,-1 1,1 0,0 0,0 0,0 0,-1 0,1 1,0-1,0 0,0 0,-1 1,1-1,0 1,0-1,0 1,0-1,0 1,0 0,0 0,0-1,0 1,0 0,1 0,-1 0,0 0,0 0,-13 16,0 1,1 0,1 1,1 0,1 1,0 0,2 1,0 0,1 0,0 5,0 0,0-1,2 1,1 0,1 1,1-1,1 1,1-1,2 10,0-23,0 0,1 0,0 0,1 0,0-1,1 1,1-1,-1 0,2 0,0-1,0 0,1 0,1-1,0 0,0 0,1-1,3 3,-5-5,1-1,0 0,-1 0,2 0,-1-1,1-1,0 1,0-2,0 1,0-1,0-1,1 0,-1 0,1-1,0-1,-1 0,1 0,0-1,-1 0,1-1,-1 0,1-1,-1 0,0 0,0-1,0-1,6-4,-14 8,1-1,-1 1,-1-1,1 0,0 0,0 0,-1 0,1 0,-1 0,1 0,-1-1,0 1,0 0,0-1,0 1,-1-1,1 1,-1-1,1 0,-14 22,13-17,0 1,0 0,1-1,-1 1,0 0,1-1,0 1,-1-1,1 1,0-1,0 0,1 1,-1-1,0 0,1 0,0 1,-1-1,1-1,0 1,0 0,0 0,0-1,0 1,0-1,1 1,-1-1,0 0,1 0,-1 0,2 0,80 14,-79-16,-1 1,0 0,1-1,-1 0,0 0,1 0,-1-1,0 1,0-1,0 0,0 0,0-1,-1 1,1-1,-1 0,1 1,-1-2,0 1,0 0,0-1,-1 1,1-1,-1 0,0 0,0 0,0 0,-1 0,1 0,-1 0,0-1,0 1,0 0,-1-1,0 1,0-1,0 1,0-1,0 1,-1 0,0-1,-1-3,0 2,1 0,-1 0,0 0,-1 0,1 1,-1-1,0 0,-1 1,1 0,-1 0,0 0,0 0,-1 1,1 0,-1 0,0 0,0 0,-1 1,1-1,-1 2,1-1,-1 0,0 1,0 0,0 1,0-1,-1 1,1 0,0 1,-1-1,1 1,0 1,0-1,-1 1,1 0,0 0,0 1,0 0,0 0,-2 1,2 0,0 1,0-1,1 1,-1 0,1 0,0 1,0-1,0 1,1 0,0 1,0-1,0 1,1-1,-1 1,2 0,-1 1,0-1,1 0,0 1,1-1,0 1,0 0,0-1,1 1,-1 0,2-1,-1 1,1 0,0 0,0-1,1 1,0-1,0 0,0 1,1-1,0 0,0 0,3 3,17 17</inkml:trace>
  <inkml:trace contextRef="#ctx0" brushRef="#br0" timeOffset="2915.797">3384 297,'-15'-4,"-13"0,-5 6,-2 9,3 9,7 9,7 5,8 6,4-3</inkml:trace>
  <inkml:trace contextRef="#ctx0" brushRef="#br0" timeOffset="3080.445">3293 758,'15'9,"13"5,12 3,10 0,13-3,11-3,11-3,-9-4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8.42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288 492,'-11'-8,"-1"1,1 0,-1 0,-1 1,1 1,-1 0,0 1,0 0,-12-2,19 5,0 1,1-1,-1 1,0 0,0 0,1 0,-1 1,0 0,1 0,-1 0,0 1,1 0,0 0,-1 0,1 1,0 0,0 0,1 0,-1 0,0 1,1 0,0 0,0 0,-1 2,3-4,0 1,0-1,0 1,0 0,0 0,1 0,-1 0,1 0,0 1,0-1,0 0,0 0,1 1,-1-1,1 1,0-1,0 0,0 1,0-1,0 1,1-1,0 0,0 1,0-1,0 0,0 0,1 0,-1 0,1 0,0 0,0 0,0 0,0-1,2 2,4 1,1 0,1 0,-1-1,1-1,-1 1,1-2,0 1,0-1,0-1,0 0,0 0,1-1,-1-1,0 1,0-2,0 1,4-2,-1 0,1 0,-1 0,0-1,0-1,-1 0,1-1,-1 0,0-1,-1-1,1 0,-2 0,1-1,-1 0,0-1,-1 0,0 0,-1-1,0-1,-1 1,0-1,-1 0,0-1,2-7,1-13,-2 0,-2 0,0 0,-3-1,-1 1,-2-23,1 54,1-9,-1-1,0 1,-1 0,-1 0,1 0,-2 0,1 0,-2 1,1-1,-1 1,-4-6,7 14,1 1,-1 0,1 0,-1 0,0 0,0 0,0 0,1 0,-1 0,0 0,0 0,0 0,-1 0,1 1,0-1,0 0,0 1,0-1,-1 1,1 0,0-1,-1 1,1 0,0 0,0 0,-1 0,1 0,0 0,-1 0,1 0,0 0,-1 0,1 1,0-1,0 1,-1-1,1 1,0-1,0 1,0 0,0 0,0-1,0 1,-38 49,26-24,1 2,2 0,0 0,2 1,1 0,1 0,2 1,0 0,2 0,2-1,1 15,-1-36,0 1,1-1,0 0,0 0,1 0,0 0,0 0,1 0,0-1,0 1,1-1,-1 1,2-1,-1-1,1 1,0-1,1 1,-1-1,1-1,0 1,1-1,-1 0,1-1,0 0,0 0,1 0,-1-1,1 0,0 0,0-1,4 1,-1-3,0-1,0-1,-1 0,1 0,0-1,-1 0,0-1,0 0,0-1,0 0,-1-1,0 0,0 0,0-1,-1 0,0 0,0-1,-1 0,0 0,0-1,-1 0,0 0,-1-1,0 1,0-1,-1 0,0-1,-1 1,0-1,-1 1,0-1,-1 0,0-4,0 14,0-1,-1 1,1 0,-1 0,1 0,-1-1,0 1,1 0,-1 0,0-1,0 1,0 0,0-1,0 1,0 0,0-1,0 1,-1 0,1 0,0-1,-1 1,1 0,-1 0,0 0,1-1,-1 1,0 0,0 0,1 0,-1 0,0 0,0 1,0-1,0 0,0 0,0 0,-1 1,1-1,0 1,0-1,0 1,-1-1,1 1,0 0,0 0,-1-1,1 1,0 0,-1 0,1 0,0 1,-1-1,1 0,0 0,-5 4,1 0,0 1,0-1,0 1,0 0,1 1,0-1,0 1,0-1,1 1,0 0,0 1,0-1,1 0,0 1,0-1,1 1,0 0,0-1,0 1,1 0,0 0,0 0,1-1,0 1,0 0,1 0,0-1,1 5,2-3,0 0,1 0,0 0,1-1,-1 0,1 0,0 0,1-1,0 0,0-1,0 0,1 0,-1-1,1 0,0 0,0-1,1 0,-1 0,8 0,39 10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9.47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249 20,'-17'-5,"0"0,-1 2,1 0,-1 1,0 1,-17 1,31 0,-1 0,0 0,1 1,-1 0,0 0,1 0,-1 1,1-1,0 1,-1 0,1 0,0 1,0-1,0 1,1 0,-1 0,1 0,-1 1,1-1,0 1,0-1,1 1,-1 0,1 0,0 1,0-1,0 0,0 1,1 0,0 0,0-1,0 1,1 0,0 0,0 0,0-1,0 1,1 0,0 0,0-1,0 1,0 0,1-1,0 1,0-1,0 0,0 0,1 0,-1 0,1 0,0 0,1 0,-1-1,1 0,2 3,6 3,-1-1,1 0,0 0,1-1,0-1,0 0,1-1,6 2,-1-1,1 0,-1-1,1-1,0-1,0-1,0-1,0-1,1 0,-1-2,0 0,0-1,-1-1,1-1,-1-1,0 0,5-4,-17 6,0 0,0 0,-1-1,0 1,0-1,0-1,0 1,-1-1,0 0,0-1,-1 1,1-1,-1 0,-1 0,0 0,0 0,0-1,-1 1,0-1,0 0,-1 1,0-1,0 0,-1 0,0-4,0 10,-1 0,1 0,-1 0,0 0,1 0,-1 0,0 0,0 0,0 0,0 1,-1-1,1 1,0-1,-1 1,1-1,-1 1,0 0,1-1,-1 1,0 0,0 0,1 0,-1 1,0-1,0 0,0 1,0-1,0 1,0 0,0-1,0 1,-1 0,1 0,0 1,0-1,0 0,0 1,0-1,0 1,0-1,0 1,1 0,-1 0,0 0,0 0,0 0,1 1,-1-1,1 0,-1 1,0 0,-3 3,0 0,0 1,1 0,0-1,0 2,0-1,1 0,0 1,0-1,0 1,1 0,0 0,1 0,-1 0,1 1,1-1,-1 0,1 0,0 0,1 1,0-1,0 0,1 0,-1 0,2 0,-1 0,1 0,0-1,0 1,1-1,-1 0,2 0,-1 0,1-1,-1 1,2-1,-1 0,0 0,1-1,0 0,2 1,5 3,1 0,-1-2,1 0,1 0,-1-1,1-1,0 0,0-1,0-1,0 0,0-2,0 1,1-2,-1 0,0 0,0-2,0 0,0 0,0-2,-1 0,0 0,0-1,0-1,-1-1,1 0,-2 0,0-1,0-1,0 0,-1-1,-1 0,0 0,0-1,0-2,-9 13,1 0,-1 0,0 0,0-1,0 1,0 0,-1-1,1 1,0 0,-1-1,1 1,0-1,-1 1,0-1,1 1,-1-1,0 1,0-1,0 1,0-1,0 1,0-1,0 0,0 1,-1-1,1 1,0-1,-1 1,0 0,1-1,-1 1,0-1,0 1,0 0,0 0,0-1,0 1,0 0,0 0,0 0,0 0,-1 0,1 0,0 1,-1-1,1 0,0 1,-1-1,1 1,-1-1,1 1,-1 0,0 0,0-1,-11-1,-1 0,1 0,-1 1,0 1,1 1,-1 0,-7 1,16-1,0 0,0 0,0 0,0 0,0 1,1 0,-1 0,1 0,-1 1,1 0,0-1,0 1,0 1,0-1,1 1,-1-1,1 1,0 0,0 0,0 0,-2 5,4-6,0 1,0-1,0 1,0-1,1 1,-1 0,1 0,0-1,0 1,0 0,1-1,-1 1,1 0,0-1,0 1,0-1,1 1,-1-1,1 1,-1-1,1 0,0 0,1 0,-1 0,0 0,1 0,0-1,0 1,-1-1,1 0,1 0,0 1,3 2,0-1,1 0,-1 0,1 0,0-1,0 0,0-1,0 0,1 0,-1-1,1 0,-1 0,8-1,-10-1,0 0,0 0,0-1,-1 0,1 0,-1 0,1-1,-1 0,0 0,0 0,0-1,-1 1,1-1,-1 0,0-1,0 1,0-1,-1 0,0 1,1-2,-2 1,1 0,-1-1,1 1,-1-1,0-3,1 84,-3-73,0 0,1 0,-1 0,1 1,0-1,0 0,-1 0,1-1,1 1,-1 0,0 0,0 0,1-1,-1 1,0-1,1 1,0-1,-1 1,1-1,0 0,0 0,0 0,0 0,0 0,0 0,0-1,0 1,0-1,0 1,0-1,0 0,0 0,2 0,6-2,0-1,0-1,0 0,0 0,-1-1,0 0,0 0,0-1,-1 0,1-1,-2 0,1 0,-1-1,0 0,0 0,-1-1,1 1,84-98,-90 105,0 0,0 0,0 0,0 0,0 0,0 1,1-1,-1 0,0 0,1 1,-1-1,0 1,1-1,-1 1,0 0,1 0,-1-1,1 1,-1 0,1 0,-1 0,0 1,1-1,-1 0,1 0,-1 1,0-1,1 1,-1-1,0 1,1 0,-1-1,0 1,0 0,0 0,0 0,0 0,0 0,0 0,0 0,0 0,0 0,0 1,-1-1,1 0,0 1,-1-1,1 0,-1 1,61 149,-58-142,-2-8,0 1,0-1,0 1,0 0,0-1,-1 1,1 0,0 0,-1-1,1 1,-1 0,0 0,1 0,-1 0,0 0,0 0,0-1,-1 1,1 0,0 0,-1 0,1 0,-1-1,0 1,1 0,-1 0,0-1,0 1,0-1,0 1,-1-1,1 1,0-1,0 0,-1 1,0-1,-68 5,25-8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5.0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1 525,'41'-240,"-13"134,-28 105,1 0,0-1,-1 1,1 0,0 0,-1 0,1 0,0 0,0 0,0 0,0 0,0 0,0 0,0 1,0-1,0 0,1 1,-1-1,0 1,0-1,1 1,-1 0,0-1,0 1,1 0,-1 0,0 0,1 0,-1 0,0 0,1 0,-1 1,0-1,1 0,-1 1,0-1,0 1,0-1,1 1,-1 0,0-1,0 1,0 0,49 44,-43-37,12 10,-1 0,-1 2,-1-1,-1 2,0 0,-2 1,0 1,-2 0,0 0,3 14,-13-33,0-1,-1 1,1-1,-1 0,0 1,0-1,0 1,0-1,-1 1,0-1,1 0,-1 1,0-1,0 0,-1 0,1 0,-1 0,0 0,1 0,-1 0,-1 0,1 0,0-1,-1 0,1 1,-1-1,1 0,-1 0,0 0,0 0,0-1,0 1,-1-1,1 0,0 0,0 0,-1 0,1-1,-1 1,1-1,0 0,-1 0,0 1,-1-1,1 0,0 0,-1 0,1-1,0 1,-1-1,1 0,0 0,0 0,0-1,0 0,0 0,0 0,0 0,1 0,-1-1,1 1,-1-1,1 0,0 0,0-1,0 1,1 0,-1-1,1 0,0 1,0-1,0 0,1 0,-1 0,1-1,0 1,0 0,0 0,1-1,-1-1,2 3,-1 1,1-1,0 0,-1 1,1-1,0 0,1 1,-1-1,0 1,1 0,-1-1,1 1,0 0,0 0,0 0,0 0,0 0,0 0,0 1,1-1,-1 1,1 0,-1-1,1 1,-1 0,1 1,0-1,2 0,82-9,-81 9,85 1,-53 1,1-1,0-2,0-2,24-6,3-21,-64 30,-1 0,1 0,-1 0,0 0,1-1,-1 1,0 0,0 0,1-1,-1 1,-1-1,1 1,0-1,0 1,0-1,-1 0,1 1,-1-1,1 0,-1 0,0 1,0-1,0 0,0 0,0 0,0 1,0-1,0 0,-1 0,1 1,-1-1,1 0,-1 1,0-1,1 1,-1-1,0 1,0-1,-1 0,-3-2,-1 0,1 0,-1 1,0 0,0 0,-1 0,1 1,-1 0,1 0,-1 0,1 1,-1 0,0 0,0 1,0 0,1 0,-1 1,0-1,0 2,1-1,-3 1,3-1,1 0,0 0,0 1,0-1,0 1,0 0,0 0,0 1,1 0,-1-1,1 2,0-1,-1 0,2 1,-1 0,0 0,1 0,0 0,-1 0,2 1,-1-1,1 1,-1 0,1 0,0 0,1 0,0 0,-1 0,1 1,1-1,-1 0,1 1,0-1,0 0,1 0,0 1,0-1,0 1,2 2,0-1,1 1,0-1,0 1,1-1,0-1,0 1,1-1,0 0,0 0,0 0,1-1,-1 0,1 0,1-1,-1 0,0 0,9 2,6 3,0-1,1-2,0 0,0-1,0-2,7 1,36-2,-9-5</inkml:trace>
  <inkml:trace contextRef="#ctx0" brushRef="#br0" timeOffset="553.97">1002 327,'-5'4,"0"0,1 0,0 0,0 1,0-1,0 1,1 0,0 0,0 0,0 1,1-1,-1 1,1 0,1-1,-1 1,1 0,0 0,0 0,1 0,-1 0,2 0,-1 0,0 0,1 0,0 0,1 0,-1 0,1-1,0 1,1-1,-1 1,1-1,0 0,1 0,-1 0,1 0,0 0,0-1,0 0,1 0,-1 0,1 0,0-1,0 0,0 0,1 0,0-1,1 1,0-2,0 1,0-1,0 0,0 0,0-1,0 0,0 0,0-1,0 0,0 0,0-1,0 0,0 0,-1 0,1-1,-1 0,0 0,1-1,-1 0,-1 0,1 0,-1-1,1 1,-1-1,-1-1,1 1,-1-1,0 1,0-1,0-1,-1 1,0 0,-1-1,1 1,-1-1,20-70,-22 77,-1 0,1 0,0 1,0-1,0 0,-1 0,1 0,0 0,0 1,-1-1,1 0,0 0,0 0,-1 0,1 0,0 0,-1 0,1 0,0 0,0 0,-1 0,1 0,0 0,-1 0,1 0,0 0,0 0,-1 0,1 0,0 0,0 0,-1-1,1 1,0 0,0 0,-1 0,1 0,0-1,0 1,0 0,-1 0,1 0,0-1,0 1,0 0,0 0,0-1,-1 1,1 0,0-1,0 1,0 0,0-1,-14 26,12-21,-1 0,2 0,-1 1,0-1,1 0,0 1,-1-1,2 0,-1 1,1-1,-1 1,1-1,0 1,1 0,-1-1,1 1,0-1,0 0,0 1,1-1,0 0,0 0,0 0,0 0,0 0,1 0,0 0,-1-1,1 0,1 1,-1-1,0 0,1-1,0 1,2 1,8 1,0-1,0 0,0-1,0-1,1 0,-1-1,1 0,-1-2,1 1,-1-2,1 0,-1 0,0-2,0 0,0 0,0-1,6-4,-13 6,-1 1,1-1,-1-1,0 1,0-1,-1 0,1-1,-1 1,1-1,-2 0,1 0,0-1,-1 1,0-1,0 0,-1 0,0 0,0-1,0 1,-1-1,0 0,0 1,0-1,-1 0,0 0,-1-1,0 8,0 0,0 0,-1 1,1-1,0 0,-1 0,1 0,0 0,-1 0,1 0,0 0,0 1,-1-1,1 0,0 0,-1 0,1 0,0 0,-1 0,1-1,0 1,-1 0,1 0,0 0,-1 0,1 0,0 0,0 0,-1-1,1 1,0 0,0 0,-1 0,1-1,0 1,0 0,-1 0,1-1,-3 8,1 1,0 0,1-1,-1 1,1 0,1 0,0 0,0 0,0 0,1 0,0-1,1 1,-1 0,2 0,-1-1,1 0,0 1,0-1,1 0,0 0,0-1,1 1,0-1,0 0,1 0,-1-1,1 0,0 0,1 0,-1 0,1-1,0 0,3 1,29 2,-2-7</inkml:trace>
  <inkml:trace contextRef="#ctx0" brushRef="#br0" timeOffset="2574.046">1989 354,'-5'11,"0"0,1 1,0 0,1 0,0 0,1 0,1 0,0 0,0 0,1 0,2 12,-1-18,-1 0,1-1,0 1,1-1,-1 1,1-1,0 0,0 0,1 0,0 0,0 0,0 0,0 0,1-1,-1 0,1 0,1 0,-1 0,0-1,1 1,0-1,-1 0,1 0,0-1,1 0,1 1,-3-2,1 0,-1 0,1-1,-1 1,1-1,-1 0,1 0,-1-1,1 0,-1 1,0-1,1-1,-1 1,0-1,0 1,0-1,0 0,0-1,0 1,-1-1,1 0,-1 0,1 0,-1 0,0 0,2-4,4-5,0 0,0-1,-2 0,1-1,-2 0,0 0,1-4,7-26,-29 77,13-30,0 0,1 1,0-1,0 1,0-1,0 1,1 0,-1 0,1-1,0 1,0 0,0-1,1 1,-1 0,1-1,0 1,0 0,0-1,0 1,1-1,0 0,-1 1,1-1,0 0,1 0,-1 0,2 1,8 4,1-2,0 1,1-1,-1-1,1-1,0 0,1 0,-1-2,0 0,1 0,0-1,7-1,-11 1,42 3,0-3,1-1,-1-3,1-3,13-4,-18-9,-49 19,1 0,0-1,0 1,-1-1,1 1,0-1,-1 0,1 1,0-1,-1 0,1 1,-1-1,1 0,-1 0,1 1,-1-1,0 0,1 0,-1 0,0 0,0 0,1 1,-1-1,0 0,0 0,0 0,0 0,0 0,0 0,-1 0,1 0,0 1,0-1,-1 0,1 0,0 0,-1 0,1 1,-1-1,1 0,-1 0,1 1,-1-1,0 0,1 1,-1-1,0 1,0-1,1 1,-2-1,-8-6,-1 1,0 1,0 0,0 0,0 1,-1 1,0 0,0 0,0 1,0 1,0 0,-9 0,17 1,0-1,0 1,0 0,0 0,0 0,1 1,-1-1,0 1,0 0,0 0,0 0,1 1,-1 0,0-1,1 1,0 0,-1 1,1-1,0 0,0 1,0 0,1 0,-1 0,0 0,1 0,0 0,0 1,0-1,0 1,1-1,-1 1,1 0,0 0,0-1,0 1,0 2,2-3,-1 0,1 0,0-1,0 1,0-1,0 1,0-1,0 1,1-1,-1 1,1-1,-1 0,1 0,0 0,0 0,0 0,0 0,1-1,-1 1,0-1,1 1,-1-1,1 0,-1 0,1 0,-1 0,1-1,0 1,0 0,82 7,37-33,-119 25,-1 0,1 0,0 0,-1 1,1-1,-1 1,1 0,-1 0,1 0,-1 0,1 0,-1 0,0 1,0-1,0 1,0-1,0 1,0 0,0 0,0 0,-1 0,1 0,31 24,-25-23,0-1,0-1,0 1,0-1,0-1,0 1,0-1,0-1,0 0,0 0,0 0,0-1,-1 0,1 0,0-1,-1 0,0-1,0 0,1 0,6-4,0-1,-1 0,1-2,-2 1,0-1,0-1,-1 0,9-13,-3-5,-1 0,-2-1,-1-1,-2 0,-1-1,-1 0,-2-1,-1 1,-2-1,0-32,-2 51,-1 5,1 0,-1-1,-1 1,0 0,0 0,-1-1,-1 1,1 0,-2 0,1 0,-4-8,4 17,1 0,0 0,-1 0,1 0,-1 0,1 0,-1 0,0 0,1 1,-1-1,0 1,1-1,-1 1,0 0,0 0,1 0,-1 0,0 0,0 0,1 0,-1 0,0 1,0-1,1 1,-1-1,0 1,1 0,-1-1,1 1,-1 0,1 0,-1 0,1 0,0 1,-1-1,1 0,0 0,0 1,0-1,0 1,0-1,0 1,1-1,-1 1,0 0,1-1,-1 2,-13 20,0 0,2 1,1 1,1 0,1 1,1-1,1 2,1-1,2 1,0 0,1 16,2-25,1 0,0-1,1 1,1-1,1 1,0-1,1 0,1 0,4 10,-6-20,0 0,1 0,0-1,0 1,0-1,1 0,0 0,0 0,0-1,1 0,-1 0,2 0,-1-1,0 1,1-2,0 1,-1-1,2 0,-1 0,0-1,0 0,1 0,0 0,0-2,1 0,-1 0,0 0,1-1,-1 0,0-1,0 1,0-2,0 1,0-1,0 0,-1-1,1 0,-1 0,0-1,0 0,-1 0,1 0,-1-1,0 0,-1 0,1-1,-1 1,-1-1,1 0,-1-1,0 1,-1-1,0 1,0-1,1-4,9-32,-24 63,8-11,0 0,1-1,0 2,0-1,1 0,0 0,0 0,1 1,0-1,0 0,2 8,1-13,-1-1,0 0,1 0,-1-1,1 1,0 0,0-1,0 0,0 0,0 1,0-2,0 1,0 0,0-1,0 1,0-1,0 0,0 0,1 0,-1 0,0-1,0 1,0-1,0 0,0 0,0 0,0 0,0-1,0 1,-1-1,1 0,13-5,-1-2,0 0,-1 0,0-1,0-1,-1-1,0 0,-13 13,0-1,0 1,-1 0,1-1,0 1,0 0,0-1,0 1,0 0,0 0,0-1,1 1,-1 0,0-1,0 1,0 0,1-1,-1 1,0-1,1 1,-1 0,1-1,-1 1,0-1,1 1,-1-1,1 1,0-1,-1 0,1 1,-1-1,1 1,0-1,-1 0,1 0,-1 1,1-1,0 0,-1 0,1 0,0 0,0 0,-1 0,1 0,0 0,-1 0,1 0,0 0,-1 0,1 0,0-1,-1 1,1 0,0-1,-1 1,1 0,-1-1,1 1,-1-1,1 1,-1 0,1-1,-1 1,1-1,-1 0,1 1,-1-1,0 8,0-1,1 1,-1-1,1 1,1 0,-1-1,1 0,0 1,1-1,-1 0,1 0,0 0,1 0,-1-1,1 1,1-1,-1 0,1 0,-1-1,1 1,0-1,1 0,4 2,1-3,0 0,0-1,0-1,1 0,-1 0,1-1,-1 0,1-1,-1-1,0 0,0 0,1-1,-2 0,1-1,0 0,-1-1,0 0,0-1,0 0,0-1,-1 1,0-2,-1 1,0-1,0-1,2-2,6-14,-1 0,-2-1,0 0,-1-1,-2-1,-1 0,-1 0,-1-1,-2 1,-1-1,-1-1,-1 1,-2 0,-1-4,-10-68,11 99,-1 1,1-1,-1 1,1-1,-1 0,0 1,1 0,-1-1,0 1,0-1,0 1,0 0,0 0,-1 0,1-1,0 1,-1 0,1 1,0-1,-1 0,1 0,-1 0,1 1,-1-1,0 1,1 0,-1-1,1 1,-1 0,0 0,1 0,-1 0,0 0,1 0,-1 0,0 1,1-1,-1 0,1 1,-1 0,-1 0,-56 44,43-26,1 0,1 1,1 1,0 0,2 1,1 0,0 1,2 0,0 0,2 1,0 0,0 10,5-26,0 1,0-1,1 1,0-1,0 1,1-1,0 1,1-1,0 1,0-1,1 0,0 0,0 0,1 0,0-1,0 1,1-1,0 0,0 0,0-1,1 0,0 0,1 0,-1 0,1-1,0 0,7 3,-4-3,0-1,0 0,0 0,0-1,1 0,0-1,-1 0,1-1,0 0,0-1,0 0,4-1,-9 0,0 0,0 0,0 0,0-1,-1 0,1 0,0 0,-1-1,0 1,0-1,0-1,0 1,0-1,0 0,-1 0,0 0,0 0,0-1,0 0,-1 0,0 0,0 0,0-1,12-54,-29 76,12-11,-1 0,1 1,1-1,-1 1,1-1,0 1,0-1,1 1,0 0,0-1,0 1,0 0,1 0,0-1,1 1,-1-1,1 1,0-1,0 0,0 0,1 1,0-2,0 1,0 0,1-1,-1 1,1-1,0 0,1 0,-1-1,1 1,3 2,1-3,-1-1,1 0,0 0,0-1,0 0,0 0,0-1,0 0,0-1,0 0,0 0,0-1,0 0,-1-1,1 1,-1-2,1 1,-1-1,0-1,-1 1,1-1,-1-1,0 1,0-1,-1-1,1 1,-1-1,-1 0,1 0,-1-1,-1 0,1 0,-1 0,1-5,-15 26,8-9,0 0,1 1,-1-1,1 1,0 0,0-1,0 1,1 0,0 0,0-1,0 1,0 0,1 0,-1-1,1 1,1 0,-1-1,1 1,-1-1,1 0,1 1,-1-1,0 0,1 0,0 0,0-1,0 1,0-1,1 1,0-1,-1 0,1-1,0 1,0-1,0 1,1-1,1 0,3 2,-1-1,1-1,0 0,0 0,0-1,0 0,0 0,1-1,-1 0,0-1,0 0,0 0,0-1,0 0,0-1,-1 0,1 0,-1-1,1 0,-1 0,-1-1,1 0,-1-1,1 1,-1-1,-1-1,0 1,0-1,1-1,46-92,-53 100,-1 0,1 0,0 0,-1 0,1 0,0 0,0 0,-1-1,1 1,0 0,0 0,-1 0,1 0,0 0,0-1,-1 1,1 0,0 0,0 0,0-1,-1 1,1 0,0 0,0-1,0 1,0 0,0 0,0-1,0 1,0 0,-1-1,1 1,0 0,0 0,0-1,0 1,0 0,0-1,1 1,-1 0,0 0,0-1,0 1,0 0,0 0,0-1,0 1,1 0,-19 22,12-11,1-1,0 1,1 0,0 0,1 1,0-1,0 1,2 0,-1 0,1-1,1 12,14 14,-3-28</inkml:trace>
  <inkml:trace contextRef="#ctx0" brushRef="#br0" timeOffset="2833.559">4936 222,'-13'2,"-5"6,6 5,13 8,20 4,20 3,3-4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01:32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1661 7862,'2'0,"6"0,9 0,14 0,15-2,13-2,10 1,6 1,2 0,-5-1,-9-1,-10 1,-12-1,-13-3,-11 1</inkml:trace>
  <inkml:trace contextRef="#ctx0" brushRef="#br0" timeOffset="330.039">2069 7558,'34'-7,"-16"10,-1 1,0 1,0 1,0 0,-1 1,0 1,0 0,-1 1,0 1,0 0,-1 1,-1 1,0 0,8 10,-15-17,-2-1,1 1,-1 0,0 1,0-1,0 1,0 0,-1 0,0 0,-1 0,1 1,-1-1,-1 1,1-1,-1 1,0-1,0 1,-1 0,0 0,0 0,-1-1,1 1,-2 0,1-1,-1 1,0-1,0 1,-1-1,1 0,-1 0,-1 0,0 1,-120 108,114-103</inkml:trace>
  <inkml:trace contextRef="#ctx0" brushRef="#br0" timeOffset="2181.524">3371 7691,'-14'-4,"-1"2,1-1,-1 2,0 0,1 1,-1 0,0 1,0 1,1 0,-1 1,1 1,0 0,0 1,0 1,1 0,-2 1,12-5,0 0,1 1,-1-1,1 0,-1 1,1-1,0 1,0 0,0 0,0 0,1 0,-1 0,1 0,0 0,0 0,0 1,0-1,1 0,-1 1,1-1,0 0,0 1,0-1,0 1,1-1,-1 0,1 1,0-1,0 0,0 1,0-1,1 1,1 1,0 0,0 0,0 0,0 0,1 0,0-1,0 0,0 0,1 0,-1 0,1 0,0-1,0 0,0 0,1-1,-1 1,1-1,1 0,-2 0,0-1,0-1,0 1,0-1,0 1,1-2,-1 1,0 0,0-1,0 0,0 0,0-1,0 1,0-1,0 0,0 0,-1-1,1 0,-1 1,0-1,0-1,0 1,0-1,0 0,5-6,-1 0,0 0,0-1,-1 0,-1 0,0-1,0 1,-1-1,0-2,-5 14,0-1,-1 1,1 0,0-1,0 1,0-1,0 1,0-1,0 1,0 0,1-1,-1 1,0-1,0 1,0 0,0-1,0 1,1 0,-1-1,0 1,0 0,1-1,-1 1,0 0,0-1,1 1,-1 0,0 0,1-1,-1 1,0 0,1 0,-1 0,1-1,-1 1,0 0,1 0,-1 0,1 0,-1 0,0 0,1 0,-1 0,1 0,-1 0,0 0,1 0,-1 0,1 0,-1 1,0-1,1 0,-1 0,1 0,-1 0,0 1,1-1,-1 0,0 0,1 1,-1-1,0 0,1 1,13 27,11 41,-3 2,-2 0,-4 1,-3 1,-3 0,-2 24,-7-76,-1 1,0 0,-2-1,0 1,-2-1,0 1,-2-1,5-15,-1-1,1 0,-1 0,-1 0,1 0,-1 0,0 0,0-1,0 1,0-1,-1 0,0 0,0 0,0-1,0 1,-1-1,1 0,-1 0,0 0,0-1,0 0,0 0,0 0,0-1,-1 1,1-1,-1 0,1-1,-5 1,1-2,0 0,0 0,0 0,0-1,1-1,-1 0,1 0,-1 0,1-1,0 0,1-1,-1 0,1 0,0 0,0-1,0 0,-5-7,-1-2,0 0,2-1,-1 0,2-1,0-1,1 1,-4-13,9 21,0 1,0-1,1 0,0 0,0 0,1 0,0 0,1 0,0-1,1 1,0-1,0 1,1 0,0-1,0 1,1 0,1 0,-1 0,1 0,4-6,5 2,1 0,0 0,1 2,1-1,0 2,0 0,1 1,0 0,1 1,1 1,9-7,33-15,-13 8,-2-2,-1-2,0-2,-2-1,-2-3,4-5,-41 35,-1-1,1 0,-1 0,1 0,-1 0,0 0,0-1,0 1,0-1,0 1,-1-1,1 0,-1 1,1-1,-1 0,0 0,0 0,-1 0,1 0,-1 0,1 0,-1 0,0-1,0 1,0 0,0 0,-1 0,1 0,-1 0,0 0,0 0,0 0,0 0,-1 0,0 0,-2-1,-1 1,0-1,1 1,-2 1,1-1,0 0,-1 1,1 0,-1 1,1-1,-1 1,0 0,0 0,1 1,-1 0,0 0,0 0,0 1,0-1,1 2,-1-1,0 0,1 1,-4 2,6-2,0 0,0 0,1 0,-1 1,1-1,-1 1,1 0,0 0,0 0,0 0,0 0,1 0,-1 0,1 0,0 1,0-1,0 0,0 1,1-1,-1 1,1-1,0 1,0-1,0 1,1-1,-1 1,2 2,0 4,0 0,1 0,0-1,1 0,0 1,0-1,1 0,0-1,2 3,1 0,0-1,1 0,0 0,1 0,0-2,0 1,1-1,0 0,0-1,1-1,0 0,0 0,1-1,-1-1,1 0,0-1,4 1,-13-4,-1 1,0-1,1 0,-1 0,0 0,1-1,-1 1,0-1,1 0,-1 0,0 0,0 0,0 0,0-1,0 1,0-1,0 0,0 0,-1 0,1 0,1-2,10-14</inkml:trace>
  <inkml:trace contextRef="#ctx0" brushRef="#br0" timeOffset="19936.717">3924 7638,'17'30,"-2"0,-2 1,0 0,-3 1,0 0,-2 1,1 16,-8-59,0-1,0 1,1 0,0 0,1 0,0 0,0 1,1-1,1 1,-1 0,2 0,-1 0,1 1,0 0,1 0,0 0,0 1,1 0,-1 0,2 1,-1 0,1 1,0 0,0 0,0 1,1 0,-1 0,1 1,0 0,0 1,10-1,-17 3,0 0,0 0,0 0,0 1,0-1,-1 1,1 0,0 0,0 0,0 0,-1 0,1 1,-1-1,1 1,-1-1,0 1,1 0,-1 0,0 0,0 0,0 1,0-1,-1 0,1 1,-1-1,1 1,-1 1,19 83,-13-43,-6-42,0 1,0-1,0 0,0 1,0-1,1 0,-1 0,1 1,-1-1,1 0,0-1,0 1,0 0,0 0,0-1,0 1,0-1,1 0,-1 0,0 0,1 0,-1 0,1 0,-1 0,1-1,-1 0,1 1,0-1,-1 0,1 0,0 0,-1-1,1 1,-1-1,1 1,-1-1,1 0,-1 0,3-1,12-2,0-1,-1-1,1 0,-1-1,-1-1,1-1,-1 0,-1-1,1 0,-2-1,0-1,0 0,5-8,-15 18,-1 0,0-1,0 1,0 0,0-1,-1 1,1-1,-1 0,1 0,-1 1,0-1,0 0,0 0,0 0,-1 0,1 0,-1 0,0 0,0 0,0 0,0 0,0 0,-1 0,0 0,1 0,-1 0,0 0,0 0,-1 0,1 0,0 1,-1-1,0 1,0-1,0 1,0-1,0 1,0 0,0 0,-1 0,1 0,-3 0,4 1,0 1,0-1,-1 1,1 0,0 0,0 0,-1 0,1 0,0 0,0 0,-1 0,1 0,0 0,0 1,-1-1,1 1,0-1,0 1,0-1,0 1,-1 0,1-1,0 1,0 0,0 0,1 0,-1 0,0 0,0 0,0 0,1 0,-1 0,1 0,-1 0,0 0,1 1,-14 46,12-41,1 0,-1 0,2 0,-1 0,1 0,0 0,1 0,-1 0,1 0,1-1,-1 1,1 0,0 0,1-1,0 1,0-1,0 0,1 0,0 0,0 0,0-1,1 0,-1 0,1 0,1 0,-1-1,1 1,0-2,-1 1,2 0,-1-1,2 0,-1 0,1 0,0-1,0 0,0 0,0 0,0-1,1-1,-1 0,0 0,0 0,0-1,1 0,-1 0,0-1,0 0,0-1,-1 0,1 0,-1-1,1 0,-1 0,0 0,-1-1,1 0,-1 0,0-1,0 0,-1 0,1 0,-1-1,-1 0,1 0,-1 0,0 0,1-6,-1-7,0 0,-2 0,0 0,-2 0,0 0,-1 0,-3-19,3 36,2 1,-1 1,0 0,1 0,-1-1,1 1,0 0,-1 0,1 0,0 0,0 0,-1 0,1 0,0 0,0 0,0 0,0 0,0 1,1-1,-1 0,0 1,0-1,0 1,1-1,-1 1,0-1,0 1,1 0,-1 0,0 0,1 0,-1 0,0 0,1 0,-1 0,0 0,1 1,-1-1,0 0,1 1,4-1,2 0,4-1,-1 0,0 1,0 0,0 0,0 1,0 1,0 0,0 1,0 0,0 0,-1 1,1 0,-1 1,0 0,-1 1,1 0,-1 1,-6-1,1-1,-1 1,0 1,-1-1,0 0,0 1,0-1,-1 1,0-1,0 1,0 0,-1-1,0 1,-1 0,1 0,-1-1,-1 1,1-1,-2 5,-4 52,8-60,-1 1,1-1,0 1,0-1,0 1,0-1,0 0,1 0,0 1,-1-1,1 0,0-1,1 1,-1 0,0 0,1-1,-1 0,1 1,0-1,0 0,0 0,0-1,0 1,0 0,1-1,-1 0,0 0,97 14,-87-15,-1-1,1 0,-1-1,0-1,0 1,0-2,0 0,0-1,0 0,-8 3,0 0,0 0,-1-1,1 1,-1-1,1 0,-1 0,0 0,0 0,0 0,0-1,-1 1,1-1,-1 0,0 0,0 0,-1 0,1 0,-1 0,0-1,0 1,0 0,0-1,-1 1,0 0,0-5,0 3,-1-1,0 1,0-1,0 1,-1 0,0-1,0 1,0 0,-1 0,0 0,0 0,-1 1,0 0,0-1,0 1,0 0,-1 1,0-1,0 0,3 4,0 0,-1 1,1-1,0 0,0 1,-1-1,1 1,0-1,0 1,-1 0,1 0,0 0,-1 1,1-1,0 0,0 1,-1-1,1 1,0 0,0 0,0 0,0 0,0 0,0 0,0 1,0-1,0 1,1-1,-1 1,0 0,1 0,-1 0,-2 3,1-1,0 0,0 1,0 0,0-1,1 1,0 0,0 0,0 1,0-1,1 0,0 0,0 4,1-5,0 0,1-1,-1 1,1 0,0 0,0-1,0 1,1 0,-1-1,1 0,0 1,0-1,0 0,0 0,1 0,-1 0,1 0,0 0,0-1,0 0,0 1,0-1,0 0,1 0,-1-1,1 1,0 0,104 24,-68-23,0-3,0-1,0-2,-1-2,1-1,36-12,-62 15,0 0,0-1,-1-1,1-1,-1 0,0 0,0-1,-1-1,0 0,1-2,-11 9,-1 0,0-1,0 1,1-1,-1 1,0-1,0 1,0-1,-1 0,1 1,0-1,-1 0,1 0,-1 1,1-1,-1 0,0 0,0 0,0 0,0 1,0-1,0 0,0 0,-1 0,1 0,-1 1,1-1,-1 0,0 0,0 1,1-1,-1 1,0-1,-1 1,1-1,0 1,0-1,-1 1,1 0,0 0,-1 0,-1-1,-2-3,-1 1,0 0,1 1,-2-1,1 1,0 1,0-1,-1 1,0 0,1 0,-3 0,3 3,0-1,0 0,1 1,-1 0,1 1,-1-1,1 1,-1 0,1 0,0 1,0 0,0 0,0 0,1 0,-1 1,1-1,0 1,0 1,0-1,0 0,1 1,0 0,0-1,0 1,0 1,1-1,0 0,0 1,0-1,1 1,0-1,0 1,0 0,1 1,0-5,0 0,0 1,0-1,1 0,-1 0,1 0,-1-1,1 1,0 0,0 0,-1 0,1 0,1-1,-1 1,0 0,0-1,1 1,-1-1,1 1,-1-1,1 0,0 0,-1 0,1 0,0 0,0 0,0 0,-1 0,1-1,0 1,0-1,1 1,65 0,-55-5,0 0,0 0,-1-1,0-1,0 0,0-1,0 0,-1 0,5-6,-16 13,0 1,-1-1,1 1,0 0,0-1,-1 1,1-1,0 1,0 0,0-1,0 1,0-1,0 1,0 0,0-1,0 1,0 0,0-1,0 1,0-1,1 1,-1 0,0-1,0 1,1-1,-1 1,0-1,1 1,-1-1,1 1,-1-1,0 1,1-1,-1 1,1-1,-1 0,1 1,0-1,-1 0,1 1,-1-1,1 0,0 0,-1 0,1 0,-1 0,1 1,0-1,-1 0,1 0,0 0,-1-1,1 1,-1 0,1 0,0 0,-1 0,1 0,-1-1,1 1,0 0,-1-1,1 1,-1 0,1-1,-1 1,1-1,-1 1,0 9,-1 1,2-1,0 0,0 1,0-1,1 0,1 0,-1 0,1 0,1-1,0 1,0-1,1 0,0 0,0 0,1-1,0 1,0-2,0 1,1-1,0 0,1 0,1 1,-8-7,1 1,-1-1,1 1,-1-1,1 1,-1-1,1 0,-1 0,1 0,-1 0,1 0,0 0,-1 0,1 0,-1 0,1-1,-1 1,1-1,-1 1,1-1,-1 0,0 1,1-1,-1 0,0 0,1 0,-1 0,0 0,0 0,0-1,0 1,0 0,0 0,-1-1,1 1,0-1,0 1,-1-1,1 1,-1-1,15-69,-13 58,0-8,2 1,0 0,1 0,1 0,1 0,7-12,-11 25,1-1,1 1,0 0,0 1,0-1,0 1,1 0,0 0,1 1,-1 0,1 0,0 0,0 1,1 0,-1 1,1-1,7-1,-11 3,1 1,-1-1,1 1,0 0,-1 0,1 0,0 1,0 0,-1 0,1 0,0 0,0 1,-1 0,1 0,0 0,-1 1,1-1,-1 1,0 0,1 0,-1 1,0-1,0 1,0 0,-1 0,1 0,-1 1,0-1,1 1,-2 0,1 0,0 0,-1 0,0 0,1 1,3 15,-1 1,-1 1,-1-1,0 0,-2 1,0 0,-2-1,0 1,-1-1,-4 14,-12 75,10-76,2 1,1 0,2 0,2 0,1 0,2 16,-1-42,1 1,0-1,0 0,1 1,0-1,0 0,1-1,0 1,1-1,0 1,0-1,1-1,0 1,0-1,1 0,-1 0,2-1,-1 0,1 0,0-1,0 0,0 0,1-1,5 2,-12-6,0 1,1 0,-1-1,0 0,1 1,-1-1,0 0,1 0,-1-1,0 1,1 0,-1-1,0 1,1-1,-1 0,0 0,0 0,0 0,0 0,0 0,0-1,0 1,0 0,0-1,0 0,-1 1,1-1,-1 0,1 0,-1 0,0 0,0 0,0 0,0-1,0 1,0-1,16-87,-18 66,-1-1,-1 1,-1 0,-1 1,-1-1,-1 1,-1 0,-1 1,0-1,-2 2,-1 0,-1 0,-1 1,0 1,-1 0,-1 1,-1 0,-1 2,-14-11,-44-20,89 40,312-28,-314 33,-9 1,1 0,-1 0,0 0,1 0,-1 1,1-1,-1 1,1 0,-1-1,1 1,-1 0,1 0,-1 1,1-1,-1 0,1 1,-1 0,1-1,-1 1,0 0,1 0,-1 1,0-1,0 0,0 1,0-1,0 1,0 0,0-1,0 1,-1 0,1 0,-1 0,0 0,1 1,-1-1,0 0,0 1,-2 48,4 28,-2-77,0 1,0-1,0 1,0-1,1 1,-1-1,1 0,-1 0,1 1,0-1,0-1,0 1,0 0,0 0,0-1,1 1,-1-1,1 0,-1 0,1 0,-1 0,1 0,-1 0,1-1,0 1,0-1,1 1,2-1,-1 1,1-1,-1 0,1 0,0 0,-1-1,1 1,-1-2,0 1,1 0,-1-1,0 0,0-1,0 1,0-1,0 0,-1 0,1 0,-1 0,0-1,0 0,0 0,0 0,-1 0,1-1,-1 0,0 1,-1-1,1 0,-1 0,0 0,0-1,-1 1,1 0,-1-1,0 1,-1-1,0 1,1-1,-2 0,1 1,-1-1,1 1,-1-1,-1 1,1 0,-2-2,-2-1,-1-1,0 1,0 0,-1 1,0-1,0 1,-1 1,0 0,0 0,0 0,-1 1,0 0,0 0,0 1,-1 1,1 0,-1 0,0 0,0 1,0 1,0 0,0 0,0 1,0 0,-4 1,9 1,0 0,0 0,0 0,1 0,-1 1,0 0,1 0,0 0,0 0,0 1,0 0,0-1,1 1,0 1,0-1,0 0,0 1,1 0,-1-1,1 1,0 0,1 0,-1 0,1 1,0-1,1 0,-1 0,1 1,0-1,0 0,0 0,1 1,0-1,0 0,0 0,1 0,0 0,0 0,0 0,0 0,1-1,0 1,0-1,0 0,0 0,1 1,4 1,-1-1,1 0,0-1,0 1,1-1,-1-1,1 0,0 0,0-1,0 0,0 0,0-1,0 0,1-1,6 0,23-1</inkml:trace>
  <inkml:trace contextRef="#ctx0" brushRef="#br0" timeOffset="20235.147">7161 7638,'-5'-17,"-1"-1,-1 1,-1 1,0-1,-1 2,-1-1,0 1,-1 0,-8-7,18 21,1-1,-1 1,0 0,1-1,-1 1,0 0,0 0,0 0,0 0,0-1,0 1,0 1,-1-1,1 0,0 0,-1 0,1 1,0-1,-1 0,1 1,0-1,-1 1,1 0,-1 0,1-1,-1 1,1 0,-1 0,1 0,-1 0,1 1,-1-1,1 0,-1 1,1-1,-1 1,1-1,0 1,-1 0,1-1,0 1,-1 0,1 0,0 0,0 0,0 0,0 0,0 0,0 1,0-1,0 0,1 1,-5 12,1 1,1 0,0 0,2 0,-1 1,2-1,0 0,1 0,0 1,1-1,3 9,-3-8,0 0,1 0,1 0,1-1,0 1,1-1,1-1,0 1,1-1,0 0,1-1,1 0,0 0,1-1,0 0,1-1,0 0,0-1,1-1,1 0,0 0,0-2,1 1,-1-2,16 5,-4-8,0 0,-1-2,1-1,0-1,-1-1,1-1,-1-1,13-4,10-5</inkml:trace>
  <inkml:trace contextRef="#ctx0" brushRef="#br0" timeOffset="26496.668">8794 7585,'9'-54,"-136"366,91-228,60-113,-9 23,0 0,1 2,-1-1,1 2,0 0,13 0,-1-1,114-12,-140 15,0 2,-1-1,1 0,-1 0,1-1,-1 1,1 0,-1 0,1-1,-1 1,1-1,-1 1,1-1,-1 1,0-1,1 0,-1 0,0 0,0 0,0 0,1 0,-1 0,0 0,0 0,0-2,0-4</inkml:trace>
  <inkml:trace contextRef="#ctx0" brushRef="#br0" timeOffset="26753.035">8978 7677,'0'4,"0"9,-2 11,-1 8,0 7,1 7,0 1,1 2,1 0,0-5,2-4,3-8,3-9,0-8</inkml:trace>
  <inkml:trace contextRef="#ctx0" brushRef="#br0" timeOffset="30148.804">9531 7888,'0'-14,"0"0,1 0,0 0,2 1,-1-1,1 1,1-1,1 1,0 0,0 1,1-1,1 1,0 0,1 1,0-1,1 2,0-1,0 1,2 0,-9 8,0 1,0-1,-1 1,1 0,0 0,0 0,1 0,-1 0,0 1,0-1,0 0,0 1,1 0,-1-1,0 1,0 0,1 0,-1 0,0 1,0-1,1 1,-1-1,0 1,0-1,0 1,0 0,0 0,0 0,0 1,0-1,0 0,0 1,-1-1,1 1,-1-1,1 1,-1 0,1 0,-1-1,0 1,0 0,0 1,13 15,-2 0,0 1,-1 1,-1 0,-1 0,-1 1,-1 0,0 2,-6-21,-1-1,1 0,-1 0,0 1,0-1,0 0,0 1,0-1,0 1,0-1,0 0,0 0,-1 1,1-1,0 0,-1 1,1-1,-1 0,0 0,1 0,-1 1,0-1,0 0,1 0,-1 0,0 0,0 0,0-1,0 1,-1 0,1 0,0-1,0 1,0 0,-1-1,1 0,0 1,0-1,-1 0,1 1,0-1,-1 0,1 0,0 0,-1 0,1 0,0 0,-1-1,1 1,0 0,-1-1,1 1,0-1,0 1,0-1,-1 0,1 1,0-1,0 0,0 0,-53-44,53 44,1 0,0 0,-1 0,1 0,0 0,0 0,0 0,-1 0,1 0,0 0,0 1,0-1,1 0,-1 0,0 0,0 0,0 0,1 0,-1 0,1 0,-1 0,0 0,1 0,0 1,-1-1,1 0,-1 0,1 1,0-1,0 0,-1 1,1-1,0 1,0-1,0 1,-1-1,1 1,0 0,0-1,0 1,0 0,0 0,0-1,0 1,0 0,0 0,0 0,0 0,0 1,0-1,0 0,0 0,0 0,0 1,0-1,-1 0,1 1,1 0,0-2,56-6,-1-2,-1-3,0-2,26-12,-76 23,-2 2,0 0,0 0,0-1,0 0,0 1,0-2,-1 1,1 0,-1-1,0 1,1-1,-1 0,-1 0,1-1,-3 3,0-1,-1 1,1-1,-1 1,1-1,-1 1,0-1,1 1,-1-1,0 1,0 0,0 0,0-1,0 1,0 0,-1 0,1 0,0 0,-1 0,1 0,0 1,-1-1,1 0,-1 1,1-1,-1 1,1-1,-1 1,0 0,1 0,-1 0,0 0,-2-2,1 0,-1 1,0-1,0 1,0 0,0 1,1-1,-1 1,0-1,0 1,0 0,0 0,0 1,0-1,0 1,0 0,0 0,0 1,1-1,-1 1,1-1,-1 1,1 0,-1 0,1 1,0-1,0 1,0 0,0 0,1-1,-1 2,1-1,0 0,0 0,0 1,0 0,0-1,1 1,0 1,1 0,0-1,0 1,0 0,1 0,0 0,0-1,0 1,0 0,1-1,0 1,0-1,0 0,0 1,1-1,0 0,0 0,0-1,0 1,0-1,1 1,-1-1,1 0,0 0,0-1,0 1,1-1,0 1,9 3,-1 0,1 0,-1-1,1-1,1-1,-1 0,0 0,13-1,41-6,-41-2</inkml:trace>
  <inkml:trace contextRef="#ctx0" brushRef="#br0" timeOffset="30735.816">10373 7625,'-2'18,"-1"-8,0-1,2 1,-1 1,1-1,1 0,-1 0,2 0,0 0,0 1,0-1,2 0,-1-1,1 1,0 0,1-1,0 1,1-1,0 0,1 0,-3-6,0-1,1 1,-1 0,1-1,-1 0,1 0,0 0,0 0,0-1,0 0,0 1,1-1,-1-1,0 1,0-1,1 1,-1-1,0 0,1-1,-1 1,0-1,0 0,0 0,1 0,-1-1,0 1,0-1,-1 0,1 0,0-1,3-1,0 0,-1-1,0 0,0 0,0-1,0 0,-1 0,0 0,0-1,-1 1,1-1,-2 0,1 0,-1-1,2-5,-2 6,-1-1,-1 1,1-1,-1 1,0-1,-1 1,0-1,0 1,-1-1,0 1,-1-8,1 15,1 1,0-1,0 0,0 0,0 0,0 1,0-1,0 0,-1 0,1 0,0 0,0 0,0 1,0-1,-1 0,1 0,0 0,0 0,0 0,0 0,-1 0,1 0,0 0,0 1,0-1,-1 0,1 0,0 0,0 0,-1 0,1 0,0 0,0-1,0 1,-1 0,1 0,0 0,0 0,0 0,-1 0,1 0,0 0,0 0,0-1,0 1,-1 0,1 0,0 0,0 0,0 0,0-1,0 1,0 0,-4 21,5-12,-1 0,1 0,1 0,-1 0,1-1,1 1,0-1,0 1,0-1,1 0,1 0,-1-1,1 1,1 0,-4-5,1 0,-1 0,1 0,0 0,0 0,0-1,0 1,1-1,-1 0,1 0,-1 0,1 0,0-1,-1 0,1 1,0-1,0 0,0-1,0 1,0-1,0 0,0 0,0 0,0 0,0-1,0 0,0 0,0 0,0 0,0 0,-1-1,1 0,8-5,-1-2,0 1,-1-1,0-1,-1 0,0 0,0-1,-1 0,0 0,-1-1,-1 0,0-1,0 1,-1-1,0-3,2 5,-8 30,0-16,-1 4,0 1,1-1,-1 1,1 0,1-1,0 1,0 0,0-1,1 1,0 0,0-1,1 1,0-1,0 0,1 1,0-1,0 0,1-1,0 1,0-1,1 1,-1-1,1 0,1-1,-1 1,4 1,18 5,-2-4</inkml:trace>
  <inkml:trace contextRef="#ctx0" brushRef="#br0" timeOffset="32130.184">11163 7611,'-4'15,"2"0,0 0,1 0,0 0,1 1,1-1,0 0,1 0,1 0,1 0,0-1,0 1,6 9,-10-22,1-1,0 1,1-1,-1 1,0-1,0 1,0-1,1 0,-1 0,1 0,-1 0,1 0,-1 0,1 0,0 0,0 0,-1-1,1 1,0-1,0 1,-1-1,1 0,0 0,0 0,0 0,0 0,0 0,-1 0,1-1,0 1,0-1,-1 1,1-1,0 0,0 1,-1-1,1 0,-1 0,1 0,-1 0,1-1,57-54,-48 41,0 0,0-1,-1 0,-1 0,-1-1,-1 0,2-7,-11 30,0 0,0 0,0 0,1 0,0 0,0 1,0-1,1 1,0-1,1 0,-1 1,1-1,0 0,0 1,1-1,0 0,0 0,1 0,-1-1,1 1,1 0,-1-1,1 0,0 0,0 0,1 1,7 0,1 0,0 0,1-1,-1-1,1 0,0-1,0-1,0 0,0-1,0 0,0-1,1-1,11-2,4 1,0-1,-1-1,1-2,-1-1,0-1,-1-2,0-1,0-1,8-6,16-25,-51 41,0 1,0 0,-1 0,1-1,0 1,0 0,-1-1,1 1,-1-1,1 1,-1-1,0 1,1-1,-1 1,0-1,0 0,0 1,0-1,0 1,-1-1,1 1,0-1,-1 1,1-1,-1 1,0-1,1 1,-1 0,0-1,0 1,0 0,0 0,0-1,0 1,0 0,0 0,0 0,-1 0,1 0,-1 0,-7-3,0-1,0 1,-1 0,1 1,-1 0,0 0,0 1,0 1,-1 0,1 0,0 1,0 0,-1 0,1 2,0-1,-10 3,17-3,-1 0,0 0,0 0,1 0,-1 1,1-1,0 1,-1 0,1 0,0 0,0 0,0 1,0-1,0 1,1 0,-1-1,1 1,0 1,0-1,0 0,0 0,0 1,1-1,0 1,-1-1,1 1,0 0,1 0,-1-1,1 1,0 0,0 0,0 0,0-1,1 1,-1 0,1 0,0-1,0 1,0-1,1 1,-1-1,3 4,2-3,1 0,-1 0,1 0,1-1,-1 0,0 0,1-1,-1 0,1 0,0-1,-1 0,1-1,0 1,0-1,0-1,0 1,-1-1,1-1,0 0,-1 0,1 0,-1-1,0 0,0 0,0-1,0 0,2-1,0-1,-1 1,1-1,-1 0,-1-1,1 0,-1 0,0-1,-1 0,1 0,1-3,-6 33,-2-16,-1-1,1 0,1 0,-1 1,1-1,0 0,0 0,0 0,1 0,0 0,0 0,0 0,1-1,-1 1,1-1,0 1,0-1,1 0,-1 0,1-1,0 1,0-1,0 0,0 0,1 0,0 0,-1-1,1 0,0 0,4 2,-2-2,1 0,-1 0,0-1,0 0,1 0,-1 0,0-1,1 0,-1-1,0 0,1 0,-1 0,0-1,0 0,0-1,0 1,0-1,-1-1,1 1,-1-1,0 0,0 0,0-1,-1 0,5-5,3-3,0-2,-2 0,0 0,0-1,-1 0,-1-1,-1 0,-1 0,4-13,4-18,-2 0,-3-1,-2 0,-2 0,-2-1,-2 0,-3-23,1 71,0-5,1 0,-1 0,-1 0,1 1,-1-1,-1 0,1 0,-1 0,0 1,0-1,-1 1,0 0,0 0,-1 0,1 0,-1 0,-1 1,-2-4,3 9,1-1,-1 1,0-1,1 1,-1 0,0 1,1-1,-1 0,0 1,1 0,-1 0,1 0,-1 0,1 1,-1-1,1 1,0 0,0 0,0 0,0 1,0-1,0 1,1-1,-1 1,1 0,0 0,0 0,0 0,0 0,0 1,-11 15,0 0,1 2,1-1,0 2,2-1,1 1,1 1,0-1,2 1,1 1,0-1,2 0,1 1,0-1,2 1,2 13,0-22,0-1,1 0,1 0,0 0,1 0,0-1,1 0,0 0,1 0,1-1,0 0,0-1,1 0,1-1,0 0,0 0,1-1,0-1,1 0,-1-1,2 0,-1-1,1 0,0-1,0-1,0 0,1-1,-1 0,7-1,-15-1,-1-1,1 0,-1-1,1 1,0-1,-1 0,1 0,-1-1,1 0,-1 0,0 0,0 0,0-1,0 0,0 0,-1 0,1-1,-1 0,0 0,0 0,0 0,-1 0,1-1,1-3,-1 4,0-1,0 1,1 0,-1 0,1 0,0 0,0 1,0 0,1 0,-1 0,1 1,0 0,-1 0,1 0,0 1,0 0,6-1,-6 1,44-9,-30 6,1 0,-1-1,1-1,-2 0,14-8,-31 14,-1-1,1 0,-1 0,0 0,1 0,-1 0,0 0,0 0,0 0,1 0,-1-1,0 1,-1 0,1-1,0 1,0-1,-1 1,1-1,0 1,-1-1,0 1,1-1,-1 1,0-1,0 0,0 1,0-1,0 0,0 1,0-1,0 1,-1-1,1 0,-1 1,1-1,-1 1,0-1,0 1,1-1,-1 1,0 0,0-1,0 1,0 0,-1 0,1 0,0 0,0 0,-1 0,1 0,-1 0,0 0,-2-3,-1 0,-1 0,1 1,-1-1,1 1,-1 0,0 1,0-1,0 1,0 0,0 1,-1 0,1 0,0 0,-1 1,1-1,-1 1,1 1,-1 0,1 0,0 0,-1 0,1 1,0 0,0 1,0-1,0 1,1 0,-1 0,1 1,0 0,0 0,-3 2,2 1,0 0,0 0,1 0,0 1,0 0,0 0,1 0,1 1,-1-1,1 1,1 0,0-1,0 1,0 1,2-5,-1 0,1-1,0 1,1 0,-1-1,1 1,-1 0,1-1,1 1,-1-1,1 1,0-1,0 0,0 0,0 0,1 0,-1 0,1 0,0 0,0-1,1 0,-1 1,1-1,0-1,-1 1,1 0,0-1,1 0,15 6,1-1,0-1,0-1,0 0,1-2,-1-1,1 0,0-2,0 0,-1-1,1-2,49-6,-10-3</inkml:trace>
  <inkml:trace contextRef="#ctx0" brushRef="#br0" timeOffset="34636.055">14321 7625,'-9'-7,"0"1,-1 0,0 0,0 1,-1 0,1 1,-1 0,0 1,0 0,0 1,-1 0,1 1,0 0,-1 1,1 0,-1 1,1 0,0 0,-1 2,1-1,0 1,0 1,1 0,-1 1,1 0,0 0,0 1,1 0,-1 1,1 0,1 0,-1 1,-6 8,-32 62,45-75,1 0,-1 1,1-1,0 1,0-1,0 1,1 0,0-1,-1 1,1 0,0-1,1 1,-1 0,0-1,1 1,0-1,0 1,0-1,1 1,-1-1,1 0,-1 1,2 0,-1-2,0 0,0 0,1 0,-1-1,0 1,1 0,-1-1,1 0,0 0,-1 0,1 0,0 0,0 0,0-1,-1 1,1-1,0 0,0 0,0 0,0 0,0-1,-1 1,1-1,0 1,0-1,69-28,-53 18,-1-1,-1-1,0 0,-1-1,0-1,-1-1,0 0,-2 0,0-2,-1 0,-1 0,0-1,-1 0,-2-1,0 0,-1 0,0-1,-2 0,-1 0,0 0,-1-17,3-49,-5 0,-5-39,-6 70,10 56,-1 0,0 0,1-1,-1 1,1 0,-1 0,0 0,1 0,-1 0,0 0,1 0,-1 0,0 0,1 0,-1 0,0 1,1-1,-1 0,0 0,1 1,-1-1,1 0,-1 1,1-1,-1 1,0-1,1 1,0-1,-1 1,1-1,-1 1,1-1,0 1,-1-1,1 1,0 0,-1-1,1 1,0-1,0 1,0 0,0-1,0 1,0 0,0 0,-1 0,-16 37,1 2,2 0,2 1,1 0,2 0,-2 36,5-35,2 0,2 1,4 39,-2-69,2 1,0-1,0 0,1-1,1 1,0 0,0-1,2 0,-1 0,2 0,-1-1,2 0,-1 0,8 6,-10-11,1-1,0 0,1 0,-1-1,1 1,0-2,0 1,0-1,0 0,1 0,-1-1,1 0,0 0,0-1,0 0,-1 0,1-1,0 0,0 0,0-1,0 0,0-1,-1 0,5-1,-1 0,-1-1,0 0,0-1,0 0,-1 0,0-1,0 0,0-1,-1 0,0 0,0-1,-1 0,0 0,0-1,-1 0,0 0,3-6,-6 9,-2 3,0 0,0 0,0 0,0 1,1-1,-1 1,1-1,0 1,0 0,0-1,0 1,0 0,0 0,1 0,-1 1,1-1,-1 1,1-1,0 1,-1 0,1 0,1 0,1 1,0-1,0 1,0-1,0 1,-1-2,1 1,0 0,0-1,-1 0,1 0,-1 0,1-1,-1 1,0-1,0 0,0 0,0-1,-1 1,0-1,1 0,-1 0,0 0,-1 0,1 0,-1-1,0 1,0-1,0 1,0-1,-1 0,1-3,-3 6,1-1,-1 1,0-1,0 1,0-1,0 1,0-1,0 1,-1 0,1-1,-1 1,1 0,-1 0,0 0,0 1,0-1,0 0,0 1,0-1,-1 1,1 0,0-1,-1 1,1 0,-1 0,1 1,-1-1,1 1,-1-1,0 1,1 0,-1 0,0 0,1 0,-1 0,0 1,1-1,-1 1,1 0,-1 0,1-1,-1 2,1-1,0 0,-1 0,1 1,0 0,0-1,0 1,0 0,-7 6,0 1,1 0,0 1,1 0,0 0,1 0,0 1,0 0,1 0,1 0,0 1,0 0,1 0,0 0,1 0,1 0,0 0,1 2,0-10,0 0,1 0,0 0,-1 0,1-1,1 1,-1 0,0-1,1 1,0-1,0 0,0 1,0-1,1 0,-1 0,1 0,-1-1,1 1,0-1,0 1,0-1,1 0,-1 0,1 0,-1-1,1 1,3 0,6 2,1 0,0-1,0-1,0 0,0-1,1-1,-1 0,140-16,-81 1</inkml:trace>
  <inkml:trace contextRef="#ctx0" brushRef="#br0" timeOffset="36122.687">16216 7480,'-12'6,"-1"0,1 1,0 1,1 0,0 0,0 1,1 1,0 0,0 0,1 1,1 0,-1 1,2-1,0 2,0-1,2 1,-1 0,6-10,-1-1,1 1,0-1,0 1,0 0,0-1,0 1,1-1,-1 1,1-1,0 1,-1-1,1 1,0-1,1 0,-1 1,0-1,1 0,-1 0,1 0,0 0,-1 0,1 0,0 0,0-1,0 1,1-1,-1 0,0 1,0-1,2 0,80 23,-53-20,1-1,-1-1,1-2,0-2,-1 0,1-3,-1 0,0-2,-1-1,16-7,27-30,-71 44,-1-1,1 1,-1 0,1 0,-1 0,0-1,0 1,0-1,0 1,0-1,0 0,0 1,0-1,0 0,-1 1,1-1,-1 0,1 0,-1 0,0 0,1 1,-1-1,0 0,-1 0,1 0,0 0,0 0,-1 1,1-1,-1 0,1 0,-1 1,0-1,0 0,0 1,0-1,0 0,0 1,0 0,0-1,-1 1,1 0,-1-1,1 1,0 0,0 0,0 0,0 0,0 0,-1 0,1 0,0 0,0 1,-1-1,1 0,-1 1,1-1,-1 1,1-1,-1 1,1 0,-1 0,1 0,-1 0,0 0,1 0,-1 0,1 0,-1 1,1-1,-1 0,1 1,-1-1,1 1,0 0,-1 0,1-1,0 1,-1 0,1 0,0 0,0 0,0 0,0 1,0-1,-1 2,0 0,0 0,1-1,-1 1,1 1,0-1,0 0,0 0,1 0,-1 1,1-1,-1 0,1 0,0 1,0-1,1 0,-1 1,1-1,0 2,2 1,1 0,-1 0,1 0,1 0,-1-1,1 1,0-1,0 0,1-1,-1 1,1-1,0 0,0-1,0 1,1-1,-1 0,1-1,0 0,0 0,0 0,0-1,0 0,0 0,0-1,1 0,-5 1,0-1,0 0,0 0,-1 0,1-1,0 1,0-1,-1 1,1-1,0 0,-1 0,1 0,-1 0,1-1,-1 1,1-1,-1 1,0-1,0 0,0 0,0 0,0 0,0 0,-1 0,1-1,-1 1,1-1,-1 1,0-1,0 1,0-1,0 0,0 1,-1-1,0 0,1 0,-1 1,0-4,0 0,0 0,0 0,0-1,-1 1,0 0,-1 0,1 0,-1 0,0 0,-1 1,1-1,-1 0,0 1,0 0,-1 0,0 0,-2-2,-2 0,0 1,-1 0,0 0,0 1,-1 1,1-1,-1 1,0 1,0 0,0 0,-1 1,1 1,0-1,-1 2,1-1,-4 2,29 4,186-1,-154-7,0 3,0 1,18 5,-60-6,-1 0,1 0,-1 1,1-1,-1 1,0 0,1 1,-1-1,0 1,0 0,0 0,0 0,0 0,0 1,-1-1,1 1,-1 0,0 0,0 1,0-1,0 0,0 1,-1 0,1 0,-1 0,0 0,0 0,-1 0,1 0,-1 1,0 0,1 79,-1-82,0-1,0 1,1-1,-1 1,0-1,1 0,-1 1,1-1,0 0,-1 0,1 0,0 0,0 0,0-1,-1 1,1 0,0-1,0 1,0-1,0 0,0 0,0 0,0 0,0 0,0 0,0 0,0-1,0 1,0-1,0 1,0-1,0 0,0 0,-1 0,1 0,0 0,-1 0,1 0,-1-1,2 0,7-3,-1-1,0 0,0 0,0-1,-1 0,0-1,0 0,-1 0,0 0,0-1,-1 0,0 0,-1-1,0 0,0 0,-1 0,-1 0,1-1,-1-4,-4 20,0-1,1 1,-1 0,1-1,0 1,0 0,1 0,-1 0,1-1,0 1,0 0,0-1,1 1,0-1,0 0,0 1,0-1,1 0,-1 0,1 0,0-1,0 1,1-1,-1 0,1 1,0-1,0-1,0 1,0-1,3 2,0-2,-1 0,0 0,0-1,1 0,-1 0,1-1,-1 0,1 0,-1-1,0 1,1-1,-1-1,0 1,1-1,-1 0,0-1,-1 1,1-1,0 0,-1-1,1 1,-1-1,0 0,0 0,3-4,-1 0,0 1,-1-1,0 0,0-1,-1 0,0 1,0-2,-1 1,0 0,-1-1,0 0,0 0,-1 0,-1 0,1 0,-2-1,0 11,0 1,-1-1,1 1,-1-1,1 1,-1-1,1 1,-1-1,1 0,-1 1,0-1,1 0,-1 0,1 1,-1-1,0 0,1 0,-1 0,0 0,1 0,-1 0,0 0,1 0,-1 0,0 0,1 0,-1 0,1-1,-1 1,0 0,1 0,-1-1,1 1,-1 0,0-1,1 1,-1 0,1-1,-1 1,1-1,0 1,-1-1,1 1,-1-1,1 1,0-1,-1 0,1 1,0-1,0 1,0-1,-1 0,1 1,0-1,0 0,0 1,0-1,0 0,0 1,0-1,0 0,1 1,-1-1,0 0,0 0,-2 5,-1-1,0 1,1 0,0-1,0 1,0 0,1 0,-1 0,1 0,0 1,0-1,1 0,-1 0,1 1,0-1,0 0,0 1,0-1,1 0,0 0,0 1,0-1,0 0,1 0,0 0,0 0,0 0,0-1,0 1,1-1,-1 1,1-1,0 0,2 2,9 3,0-1,1 0,0-1,0-1,0 0,1-1,0 0,0-2,0 0,0 0,0-2,4 0,-16 0,69 3,-5-1</inkml:trace>
  <inkml:trace contextRef="#ctx0" brushRef="#br0" timeOffset="36932.634">18243 7611,'-8'-8,"1"1,-1 0,-1 0,1 1,-1 0,0 0,-1 1,1 0,-1 1,0 0,0 0,0 1,-1 1,1 0,-1 0,1 1,-1 0,0 1,0 0,1 1,-1 0,0 0,1 1,0 1,-1 0,1 0,0 1,0 0,1 1,-3 1,10-4,-1 0,0 0,1 0,-1 1,1-1,0 0,0 1,0 0,0-1,0 1,1 0,-1 0,1 0,0 0,0 0,0 1,0-1,0 0,1 0,-1 1,1-1,0 0,0 0,0 1,1-1,-1 0,1 1,0-1,0 0,0 0,0 0,0 0,1 0,-1 0,1 0,0 0,0-1,0 1,0-1,0 1,3 1,7 3,0 0,0-1,1-1,0 0,1 0,-1-2,1 1,-1-2,1 0,0 0,0-2,0 1,0-2,0 0,2-1,-9 2,0 0,1-1,-1 0,0 0,1-1,-1 0,0 0,0-1,0 0,-1 0,1 0,-1-1,1 0,-1 0,-1-1,1 0,-1 0,1 0,-1-1,-1 0,1 1,-1-2,0 1,0 0,-1-1,0 0,0 0,-1 0,0 0,0 0,0-50,-6 82,4-18,1 0,0 0,0 0,0 0,1-1,0 1,0-1,1 1,-1-1,1 0,1 0,-1 0,1 0,0-1,1 1,-1-1,1 0,0 0,0-1,1 0,-1 0,1 0,0 0,0-1,0 0,0 0,1-1,-1 0,1 0,0 0,0-1,-1 0,1 0,0-1,0 1,0-2,0 1,0-1,-1 0,1 0,0-1,3-3,0 0,0 0,0-1,-1 0,0-1,0 0,-1-1,0 0,0 0,0 0,-1-1,-1 0,0-1,0 1,0-1,-2-1,1 1,-1 0,1-7,-4 2,-7 17,-12 22,16-21,-1 0,1 0,1 1,-1-1,0 1,1-1,0 1,0 0,0-1,0 1,0 0,1 0,0 0,0-1,0 1,0 0,0 0,1 0,0 0,0-1,0 1,0 0,0-1,1 1,0-1,0 1,0-1,0 0,0 0,0 0,1 0,0 0,-1 0,1-1,0 1,0-1,8 2,-1-1,0 0,1-1,-1 0,1 0,0-1,-1 0,1-1,0 0,0-1,-1 0,1-1,0 0,-1-1,0 0,1-1,-1 0,1-1,-7 3,0 0,0 0,0 0,0-1,0 0,-1 0,1 0,-1 0,0-1,0 1,0-1,0 1,0-1,-1 0,0 0,0-1,0 1,0 0,-1-1,1 1,-1-1,-1 1,1-1,0 0,-1 1,0-1,0 0,0 1,-1-1,0 0,0 1,-8-3,5 26,4-13,0 0,1-1,-1 1,1-1,1 1,-1-1,1 1,0-1,0 0,0 0,1 0,0 0,0 0,0 0,0-1,1 0,0 0,0 0,0 0,0 0,1-1,-1 0,1 0,4 3,6 2,1-1,0 0,0-2,0 1,0-2,1 0,11 1,87 5,-63-9</inkml:trace>
  <inkml:trace contextRef="#ctx0" brushRef="#br0" timeOffset="37747.604">19428 7691,'-4'-13,"0"1,-1 0,0 1,-1-1,0 1,-1 0,0 0,-1 1,-2-2,7 9,0-1,0 1,-1 0,1-1,-1 2,0-1,0 0,0 1,-1 0,1 0,0 0,-1 0,1 1,-1-1,1 1,-1 1,0-1,0 1,1-1,-1 1,0 1,0-1,1 1,-1-1,0 1,0 1,-1 0,0 1,0 0,0 0,1 0,-1 1,1 0,0 0,0 0,0 1,1 0,0 0,0 0,0 0,0 0,1 1,0 0,0 0,0 0,1 0,0 0,0 0,0 1,1-1,0 1,1-1,-1 1,1-1,0 1,1-1,0-2,-1-1,2 1,-1-1,0 1,1-1,0 0,-1 0,1 1,1-1,-1-1,0 1,1 0,-1 0,1-1,0 0,0 1,0-1,0 0,0-1,0 1,1 0,-1-1,1 0,-1 0,1 0,1 0,3 1,1 0,-1-1,1-1,0 1,-1-1,1-1,0 0,-1 0,1 0,6-3,-6 1,1-1,-1 0,0 0,0-1,0 0,-1-1,0 0,0 0,0-1,-1 0,0 0,0 0,-1-1,0 0,0-1,-1 1,4-9,0-2,-2 0,0 0,-1-1,-1 0,0 0,-2 0,0-1,-1-6,2-46,-4-1,-2 1,-8-41,-12 36,21 77,1 0,-1 0,1 0,-1 0,1 1,-1-1,0 0,0 0,1 0,-1 1,0-1,0 0,0 1,0-1,0 1,0-1,0 1,0 0,0-1,0 1,0 0,0-1,0 1,0 0,0 0,0 0,0 0,0 0,0 0,0 0,0 1,-1-1,1 0,0 1,0-1,0 0,0 1,1-1,-1 1,0 0,0-1,0 1,0 0,0-1,1 1,-1 0,0 0,1 0,-1 0,1 0,-1 0,-32 51,22-29,1 1,2 1,0-1,1 1,2 1,1-1,0 1,2 0,1-1,3 27,-1-36,0 1,2 0,0-1,1 1,1-1,0 0,1 0,1-1,0 0,1 0,1-1,0 1,1-2,0 0,1 0,1-1,5 5,-11-12,0 1,1-1,-1 0,1-1,0 0,0 0,0 0,0-1,1 0,0-1,-1 1,1-1,0-1,0 0,0 0,0 0,0-1,0 0,0-1,0 0,0 0,0 0,0-1,0-1,-1 1,1-1,-1 0,1-1,-1 0,0 0,-1-1,1 1,-1-1,0-1,0 1,0-1,-1 0,0 0,3-6,10-57,-19 73,0 0,1-1,-1 1,1 0,0 0,1 0,-1 0,1 0,-1 0,1 0,0 0,1-1,-1 1,1 0,-1-1,1 1,0-1,0 0,1 0,-1 1,1-1,-1-1,1 1,0 0,0-1,0 1,1-1,-1 0,1 0,-1 0,1-1,-1 1,1-1,0 0,0 0,1 0,0 1,0-1,0 0,0 0,-1 0,1 0,0-1,0 0,0 0,0 0,0 0,0-1,0 0,0 0,0 0,0-1,0 0,-1 0,1 0,-1 0,0-1,1 1,-1-1,0 0,-1-1,1 1,0-1,-1 1,0-1,0 0,0 0,0-1,-1 1,0-1,1 1,-2-1,1 1,0-1,-1 0,0-1,-1 1,0 1,0 0,-1 0,1 0,-1-1,0 1,0 0,0 0,-1 0,0 0,1 1,-1-1,-1 0,1 1,0-1,-1 1,0 0,0 0,0 0,0 0,0 0,-1 1,1-1,-1 1,1 0,-1 0,0 0,0 1,-4-2,-1 0,0 0,0 1,0 0,-1 0,1 1,0 0,-1 1,1 0,-1 1,1 0,-1 0,1 1,-1 0,2 1,1 0,-1 0,1 1,-1 0,1 0,0 1,1 0,-1 0,1 1,0 0,0 0,1 0,0 1,0-1,-2 5,5-8,0 0,1 0,-1 0,1 1,-1-1,1 0,0 1,1-1,-1 1,0 0,1-1,0 1,0-1,0 1,0-1,1 1,-1 0,1-1,0 1,0-1,0 0,1 1,-1-1,1 0,0 0,0 0,0 0,0 0,0 0,0 0,1-1,0 1,-1-1,1 0,0 0,1 1,5 2,0 0,1-1,-1 0,1 0,0-1,0 0,0-1,1 0,-1-1,4 1,24 1</inkml:trace>
  <inkml:trace contextRef="#ctx0" brushRef="#br0" timeOffset="38048.443">20059 7322,'-1'-3,"-3"-8,0 0,-1 1,-1 0,1 0,-2 0,1 1,-1 0,-1 0,0 0,7 8,0 0,-1 0,1 1,0-1,0 0,0 1,-1-1,1 1,0-1,0 1,-1 0,1-1,0 1,-1 0,1 0,-1 0,1 0,0 0,-1 0,1 0,0 1,-1-1,1 0,0 1,-1-1,1 1,0 0,0-1,0 1,-1 0,1 0,0-1,0 1,0 0,0 0,0 0,1 0,-1 0,0 1,0-1,1 0,-1 0,1 1,-1 0,-24 60,20-49,2 0,-1 1,2-1,0 1,0-1,1 1,1 0,1 0,-1-1,2 1,0-1,1 1,0-1,1 0,0 0,1 0,1 0,0-1,1 0,0 0,0-1,2 0,-1 0,1-1,1 0,0-1,0 0,1 0,0-1,0-1,8 4,5-2,0-1,1-1,0-2,0 0,1-2,-1 0,1-2,0-1,-1-1,11-3,1-1,-7-1</inkml:trace>
  <inkml:trace contextRef="#ctx0" brushRef="#br0" timeOffset="40785.06">21415 7387,'0'16,"0"14,0 13,3 10,-1 8,1 5,0 1,-2 0,0-4,0-3,-3-8,-6-7,-1-13</inkml:trace>
  <inkml:trace contextRef="#ctx0" brushRef="#br0" timeOffset="41385.524">21376 7651,'-39'-206,"40"204,0-1,0 1,-1 0,1 0,1 0,-1 0,0 0,0 0,1 0,-1 0,1 0,0 1,-1-1,1 1,0-1,0 1,0 0,0 0,0 0,0 0,0 0,1 0,-1 0,0 1,0-1,1 1,-1-1,0 1,1 0,-1 0,1 0,-1 0,0 1,0-1,1 1,-1-1,0 1,0 0,1 0,-1 0,1 1,11 0,0 0,0 2,-1 0,1 0,-1 1,0 1,-1 0,1 1,-1 0,-1 1,1 0,-1 1,0 0,-1 1,5 6,-13-14,-1 0,1 0,0 0,-1 0,0 0,0 1,1-1,-1 0,0 1,-1-1,1 1,0-1,-1 1,0 0,1-1,-1 1,0 0,0-1,0 1,-1-1,1 1,-1 0,1-1,-1 1,0-1,0 1,0-1,0 0,-1 1,1-1,-1 0,1 0,-1 0,0 0,0 0,1 0,-1-1,-1 1,1-1,0 1,0-1,-1 0,1 1,0-1,-1 0,0 0,-11 4,1-1,-1 0,0-1,0-1,0 0,0-1,-1 0,1-1,0 0,-4-2,1-1,44-6,5 7,186-23,-201 21,1 0,-1-1,0-1,0-1,0 0,-1-2,-1 1,1-2,-1 0,13-12,13-35,-40 55,0 1,-1-1,1 1,0-1,-1 0,1 1,-1-1,0 0,1 1,-1-1,0 0,0 0,0 1,0-1,-1 0,1 1,0-1,-1 0,1 1,-1-1,1 0,-1 1,0-1,0 1,0-1,0 1,0-1,0 1,0 0,0 0,0-1,-1 1,1 0,-1 0,1 0,0 0,-2 0,-4 0,0-1,0 2,0-1,0 1,0 0,0 1,0 0,0 0,0 0,0 1,0 0,1 0,-1 1,1-1,-1 2,1-1,0 1,0 0,1 0,-1 0,-1 2,3-3,0-1,1 0,-1 1,0 0,1 0,0 0,-1 0,1 1,0-1,1 1,-1 0,1 0,0 0,-1 0,2 0,-1 0,0 1,1-1,0 0,0 1,0-1,1 1,0 0,-1-1,2 1,-1-1,0 1,1-1,0 1,0-1,0 1,1-1,-1 0,1 0,0 1,0-1,1 0,-1-1,2 3,10 3,1 0,0 0,0-2,1 0,0-1,0 0,0-1,1-1,0-1,-1 0,1-1,0-1,0 0,10-2,63 1,-9-4</inkml:trace>
  <inkml:trace contextRef="#ctx0" brushRef="#br0" timeOffset="53034.405">22928 7480,'-1'-4,"0"0,0 0,-1 0,0 0,0 0,0 1,0-1,-1 1,1-1,-1 1,0 0,0 0,0 0,0 0,-1 1,1-1,-1 1,1 0,-1 0,0 0,0 1,0-1,0 1,0 0,0 0,0 0,-1 1,1-1,0 1,0 0,0 0,-1 1,1-1,0 1,-4 1,2 0,-1 1,1 0,-1 0,1 1,0 0,0 0,0 0,1 1,-1-1,1 1,1 1,-1-1,0 1,1-1,0 1,1 1,-1-1,1 0,1 1,-1 0,1 0,0-1,0 1,1 0,0 0,0 1,1-1,0 0,0 0,1 0,0 0,0 3,1-7,-1 1,1 0,0-1,0 1,0-1,0 1,1-1,-1 0,1 0,0 0,0-1,0 1,0-1,1 1,-1-1,0 0,1 0,0-1,-1 1,1-1,0 0,0 0,0 0,0 0,0-1,0 1,2-1,4 0,-1 0,1 0,0-1,0 0,-1-1,1 0,-1-1,0 0,0 0,9-5,-5 0,0-1,-1 0,0-1,-1-1,0 1,-1-2,0 1,-1-2,0 1,-1-1,0 0,-1-1,0 0,-2 0,1-1,-2 1,0-1,0 0,-2 0,0 0,0-1,-2 1,0 0,-1-5,3-16,-3 1,0 0,-2 0,-2 0,-2 0,0 0,-3 1,-2-5,12 38,0 0,0 0,0 0,0 0,0 0,0 0,0 0,0 0,-1 0,1 0,0 0,-1 0,1 0,-1 0,1 0,-1 0,1 0,-1 0,0 0,1 1,-1-1,0 0,0 0,1 1,-1-1,0 1,0-1,0 1,0-1,0 1,0-1,0 1,0 0,0-1,0 1,0 0,0 0,0 0,0 0,0 0,0 0,-1 0,1 0,0 0,0 1,0-1,0 0,0 1,0-1,0 1,1-1,-1 1,-1 0,-3 10,0 0,1 1,0 0,1 0,0 0,1 0,0 0,1 1,0-3,-4 40,2 0,2-1,3 1,1 0,3-1,10 40,-15-79,0 0,1 0,0 0,1 0,0 0,0-1,1 1,1-1,-1 0,1 0,1 0,0-1,0 0,1 0,-1-1,2 1,-1-1,1-1,5 4,-9-9,0 0,0 0,1 0,-1-1,0 0,0 1,0-2,1 1,-1 0,0-1,0 0,0 0,0 0,1 0,-2-1,1 1,0-1,0 0,0 0,-1-1,1 1,-1-1,0 0,2-1,3-4,0 0,0 0,-1-1,0 0,0 0,-1-1,-1 0,4-8,-4 5,0 0,-1 0,-1 0,0 0,-1-1,-1 0,0 1,0-8,11 122,-9-94,-1-1,2 1,-1-1,1 0,0 0,0 0,1 0,0-1,0 0,0 0,0 0,1 0,0-1,0 0,0 0,7 2,-9-4,0 0,0-1,0 1,0-1,0 0,0 0,0-1,1 1,-1-1,0 0,0 0,1 0,-1-1,0 0,0 1,0-1,0-1,0 1,0-1,0 1,0-1,0 0,-1-1,1 1,-1 0,1-1,-1 0,0 0,0 0,8-12,-1 1,-1-1,-1-1,0 0,0 0,-2 0,0-1,-1 0,-1 0,0 0,-2-1,2-16,-5 48,2 0,0 0,1 0,0 0,1 0,0 0,1-1,1 0,0 0,1 0,0 0,1-1,0 0,1 0,1-1,0 0,10 9,-16-17,0-1,0 0,0 0,0 0,0 0,1 0,-1-1,1 0,-1 1,1-1,-1-1,1 1,0 0,0-1,-1 0,1 0,0 0,0 0,-1-1,1 1,0-1,-1 0,1 0,-1 0,1-1,-1 1,1-1,-1 0,0 0,0 0,0 0,0 0,0-1,-1 0,1 1,-1-1,1 0,-1 0,0 0,0 0,1-4,2-6,-1-1,-1 0,0-1,-1 1,0 0,-1-1,-1 0,0 1,-1-4,1-26,0 43,0 0,-1 0,1 0,0 0,0 0,0 0,0 1,0-1,0 0,0 0,1 0,-1 0,0 0,0 0,1 1,-1-1,0 0,1 0,-1 0,1 1,-1-1,1 0,-1 1,1-1,0 0,-1 1,1-1,0 1,-1-1,1 1,0-1,0 1,0 0,-1-1,1 1,0 0,0 0,0-1,0 1,0 0,0 0,-1 0,1 0,0 0,0 0,0 0,0 1,0-1,0 0,-1 0,1 1,0-1,0 0,0 1,-1-1,1 1,0-1,0 1,193 40,-191-41,0 1,0-1,0 1,0 0,0 0,-1 0,1 0,0 1,0-1,-1 1,1 0,-1 0,1-1,-1 2,0-1,0 0,0 0,0 1,0-1,0 1,-1-1,1 1,-1 0,0 0,0 0,0-1,0 1,0 0,-1 0,1 0,-1 1,0-1,0 0,-12 58,-1 29,14-86,1-1,0 0,0 0,0 1,0-1,1 0,-1-1,1 1,0 0,0-1,0 1,0-1,0 0,0 0,0 0,1-1,-1 1,1-1,-1 1,1-1,0-1,-1 1,1 0,0-1,0 0,0 0,-1 0,1 0,0 0,0-1,-1 0,2 0,-2 1,88-7,-49 1</inkml:trace>
  <inkml:trace contextRef="#ctx0" brushRef="#br0" timeOffset="53715.132">24521 7467,'-14'-1,"1"0,-1 1,0 0,0 1,1 1,-1 0,1 1,-1 1,1 0,0 0,0 1,1 1,-1 0,1 1,1 0,-1 1,-7 8,17-15,1 0,-1 0,1 0,0 0,-1 1,1-1,0 1,0-1,0 1,0-1,0 1,0-1,1 1,-1 0,0 0,1-1,0 1,-1 0,1 0,0 0,0-1,0 1,0 0,0 0,0 0,0-1,1 1,-1 0,1 0,-1 0,1-1,0 1,0 0,0-1,0 1,0-1,0 1,0-1,0 0,0 1,1-1,-1 0,1 0,7 3,1-1,0 0,0-1,0 0,0 0,0-1,0-1,1 1,-1-2,0 0,0 0,0 0,0-1,0-1,0 0,0 0,-1-1,0 0,8-5,-10 6,-1 0,0-1,0 0,0 0,0 0,0-1,-1 0,0 0,0 0,0 0,-1-1,0 0,0 0,0 0,-1-1,0 1,0-1,0 1,-1-2,-2 8,0 0,-1 0,1 1,0-1,-1 0,1 0,0 0,-1 0,1 0,0 0,-1 0,1 0,0-1,-1 1,1 0,0 0,-1 0,1 0,0 0,-1 0,1-1,0 1,-1 0,1 0,0-1,0 1,0 0,-1 0,1-1,0 1,0 0,0 0,-1-1,1 1,0 0,0-1,0 1,0 0,0-1,0 1,0 0,0-1,0 1,0 0,0-1,0 1,0 0,-2 3,0 1,0 0,1 0,0 0,0 1,0-1,0 0,0 0,1 0,0 1,0-1,0 0,1 0,-1 1,1-1,0 0,0 0,0 0,1 0,-1 0,1 0,0 0,0 0,1-1,-1 1,1-1,0 0,0 0,0 0,0 0,0 0,0 0,1-1,0 0,-1 0,4 2,4 0,-1-1,1 0,-1 0,1-1,0 0,0-1,0 0,0-1,1 0,-1-1,0 0,0-1,0 0,-1 0,1-1,-1-1,1 0,-1 0,0-1,4-3,0 0,0-1,-1 0,0 0,-1-1,0-1,0 0,-2-1,1 0,-1-1,-1 0,0 0,-1-1,0 0,-1-1,3-18,-1-1,-2 0,-1-1,-1 1,-3-1,0 0,-2 0,-2 1,-2-3,3-7,-3-1,-2 1,-2 0,-2 0,-2-1,-15-3,26 47,1 0,-1 1,0-1,0 0,0 0,0 1,0-1,0 1,0-1,-1 1,1-1,0 1,0 0,0 0,0-1,0 1,-1 0,1 0,0 0,0 0,0 0,-1 1,1-1,0 0,0 1,0-1,0 0,0 1,0-1,0 1,0 0,0-1,0 1,0 0,0-1,0 1,0 0,0 0,1 0,-1 0,0 0,0 1,-8 13,0 1,0 1,2 0,0 0,1 0,1 1,1 0,0 0,1 0,1 0,0 7,-4 17,2 0,1 1,3-1,1 0,2 0,2 0,2 0,1 0,3-1,1-1,2 0,1 0,2-2,4 4,27 19,-47-60,0-1,1 0,-1 0,0 0,0 0,0 0,0 0,0 0,1-1,-1 1,0 0,0-1,0 1,0-1,0 1,0-1,0 1,0-1,0 0,0 1,0-1,0 0,-1 0,1 0,0 1,0-1,-1 0,1 0,-1 0,1 0,-1 0,1 0,-1-1,0 1,1 0,-1 0,0 0,0 0,0 0,0-1,0 1,0 0,0 0,0 0,0 0,-1 0,1-1,0 1,-1 0,0-1,1-38,-2-2</inkml:trace>
  <inkml:trace contextRef="#ctx0" brushRef="#br0" timeOffset="54234.046">24718 7151,'75'23,"1"-2,1-4,1-4,31 1,47 8,-125-17,5 0,-2 2,1 1,-1 1,9 6,-41-15,0 0,0 0,-1 0,1 1,0-1,0 0,-1 1,1 0,-1-1,1 1,0 0,-1 0,1 0,-1 0,0 0,1 0,-1 0,0 0,0 0,1 1,-1-1,0 1,0-1,0 1,-1-1,1 1,0-1,-1 1,1 0,-1-1,1 1,-1 0,0-1,0 1,1 0,-1 0,-1-1,1 1,0 0,0 0,-1-1,1 1,-1 0,1-1,-2 3,-7 6,-1 0,0-1,0 0,-1-1,-1 0,1 0,-10 4,-19 12,30-17,0-1,1 2,-1-1,1 1,0 0,1 1,0 0,1 1,0-1,0 1,-1 3,7-11,1 0,-1 0,0-1,1 1,-1 0,1 0,-1 0,1 0,0 0,0 0,0 0,0 0,0-1,0 1,1 0,-1 0,1 0,-1 0,1 0,0-1,0 1,-1 0,1-1,0 1,1 0,-1-1,0 1,0-1,1 0,-1 1,1-1,-1 0,1 0,-1 0,1 0,0 0,-1 0,1 0,1 0,77 14,-70-15,0 0,0 0,0-1,-1 0,1-1,0 0,-1 0,1-1,-1-1,0 1,0-2,0 1,0-1,-1 0,0-1,0 0,0 0,-1-1,0 0,0 0,-1-1,0 1,0-1,-1-1,0 1,0-1,-1 0,0 0,1-6,-3 6,0 0,-1 0,0 0,-1 0,0 0,0 0,-1 0,0 0,0 0,-1 0,1 8,1 0,-1 1,1-1,-1 0,1 1,-1-1,0 0,1 1,-1-1,0 1,1-1,-1 1,0-1,1 1,-1 0,0-1,0 1,0 0,0 0,1-1,-1 1,0 0,0 0,0 0,0 0,1 0,-1 0,0 0,0 1,0-1,0 0,0 0,1 1,-1-1,0 0,0 1,1-1,-1 1,0-1,1 1,-1-1,0 1,1-1,-1 1,1 0,-1-1,1 1,-1 0,1 0,-1-1,1 1,0 0,-1 0,1-1,0 1,0 0,0 0,-1 0,1 0,0 0,0-1,0 1,0 0,-2 4,0 0,0 0,0-1,1 1,0 0,0 1,0-1,0 0,1 0,0 0,0 0,0 0,1 1,0-1,0 0,0 0,0 0,1 0,0 0,0-1,0 1,0-1,1 1,0-1,0 0,0 0,1 0,-1 0,1 0,0-1,0 0,0 0,0 0,4 2,13 3,0-1,0 0,0-2,1-1,0 0,0-2,0 0,0-2,0 0,1-2,44 0</inkml:trace>
  <inkml:trace contextRef="#ctx0" brushRef="#br0" timeOffset="-209266.889">30456 7480,'0'2,"0"-1,0-1</inkml:trace>
  <inkml:trace contextRef="#ctx0" brushRef="#br0" timeOffset="-211815.007">26903 7164,'8'-48,"-4"74,-8 47,-4 0,-11 39,0 9,16-97,3-27</inkml:trace>
  <inkml:trace contextRef="#ctx0" brushRef="#br0" timeOffset="-210862.819">26535 7112,'-1'0,"1"-1,0 1,-1 0,1 0,-1 0,1 0,0-1,-1 1,1 0,0-1,-1 1,1 0,0 0,0-1,-1 1,1-1,0 1,0 0,0-1,-1 1,1 0,0-1,0 1,0-1,0 1,0-1,0 1,0 0,0-1,0 1,0-1,0 1,0 0,0-1,0 1,0-1,1 1,-1 0,0-1,0 1,0-1,1 1,-1 0,0-1,0 1,1 0,-1-1,0 1,1 0,-1 0,0-1,1 1,-1 0,0 0,1 0,-1-1,0 1,1 0,-1 0,1 0,30-3,220 27,273-12,-519-12,-4 0,1-1,-1 1,1 0,-1-1,1 1,-1 0,1 0,-1 0,1 0,-1 0,1 1,-1-1,1 0,-1 1,0-1,1 1,-1-1,1 1,-1 0,0 0,0-1,1 1,-1 0,0 0,0 0,0 0,0 0,0 1,0-1,0 0,0 0,-1 1,1-1,0 0,-1 1,1 0,-29 79,-52 234,80-315,0 1,1-1,-1 1,0-1,0 1,0-1,0 1,1-1,-1 1,0 0,0-1,0 1,0-1,0 1,0-1,0 1,-1-1,1 1,0-1,0 1,0-1,-1 1,1-1,0 1,0-1,-1 1,1-1,0 0,-1 1,1-1,0 1,-1-1,1 0,-1 1,1-1,-1 0,1 0,-1 1,1-1,-1 0,1 0,-1 0,1 0,-1 1,1-1,-1 0,1 0,-1 0,1 0,-1 0,7-132,13-168,-12 254,6 55,7 39,-19-43,0 0,0 0,1 0,-1 0,1 0,0 0,1 0,-1-1,1 1,0-1,0 0,0 1,1-1,0-1,-1 1,1-1,1 1,-1-1,0 0,1-1,-1 1,1-1,0 0,0 0,0 0,0-1,0 1,3-1,2-3,1 0,0-1,-1 0,1 0,-1-1,0-1,-1 0,1 0,-1-1,0 0,0 0,0-1,-1-1,0 1,-1-1,0 0,0-1,-1 0,0 0,3-5,20-39,-26 82,-6 53,4 227,0-295,0 1,1-1,0 1,1-1,1 0,0 0,1 0,4 8,17-2,-13-19</inkml:trace>
  <inkml:trace contextRef="#ctx0" brushRef="#br0" timeOffset="-210398.434">28206 7138,'-19'-6,"0"2,0 0,0 1,-1 1,1 1,-1 1,-13 2,27-2,0 1,1-1,-1 1,1 1,-1-1,1 1,0 0,0 0,0 1,0-1,0 1,0 0,1 1,-1-1,1 1,0 0,0 0,0 0,1 0,-1 1,1-1,0 1,0 0,1 0,-1 0,1 0,1 1,-2 2,2-5,1 0,-1-1,1 1,-1 0,1 0,0 0,0-1,1 1,-1 0,0 0,1 0,0-1,-1 1,1 0,0-1,0 1,1-1,-1 1,1-1,-1 1,1-1,0 0,-1 0,1 0,0 0,1 0,-1 0,0-1,0 1,1-1,-1 1,1-1,-1 0,1 0,0 0,-1 0,3 0,139 30,-117-28,-1 2,1 0,-1 2,-1 1,25 10,-47-17,0 0,0 0,0 0,0 0,0 1,0-1,0 1,-1-1,1 1,0 0,-1 0,0 0,1 1,-1-1,0 1,0-1,-1 1,1-1,0 1,-1 0,1 0,-1 0,0 0,0 0,0 0,-1 0,1 0,-1 1,0-1,1 0,-1 0,-1 0,1 1,0-1,-1 0,0 0,0 0,0 0,0 0,0 0,-2 3,-7 2,0-1,-1 0,0-1,-1 0,1 0,-1-1,0-1,-1 0,1-1,-1 0,1-1,-1 0,-9 0,-188 9,190-12,20 1,1 0,-1 0,0-1,0 1,0 0,0 0,1 0,-1 0,0 0,0 0,0-1,0 1,0 0,0 0,0 0,1 0,-1-1,0 1,0 0,0 0,0 0,0-1,0 1,0 0,0 0,0 0,0-1,0 1,0 0,0 0,0 0,0 0,0-1,0 1,0 0,-1 0,1 0,0-1,0 1,0 0,0 0,0 0,0 0,-1 0,1-1,0 1,0 0,0 0,0 0,-1 0,14-6</inkml:trace>
  <inkml:trace contextRef="#ctx0" brushRef="#br0" timeOffset="-210128.814">28667 7256,'2'-2,"5"-1,9 0,7 1,10 0,10 1,6 1,2 0,-1 0,-4 0,-11 0</inkml:trace>
  <inkml:trace contextRef="#ctx0" brushRef="#br0" timeOffset="-209878.279">28705 7414,'23'0,"18"0,14 0,10 0,6 0,2 0,-3 0,-6-2,-14-1</inkml:trace>
  <inkml:trace contextRef="#ctx0" brushRef="#br0" timeOffset="-209513.771">29469 7361,'13'16,"1"-2,0 1,1-2,0 0,1-1,0-1,1 0,0-1,1-1,0 0,0-2,1 0,0-1,0-1,1 0,-1-2,1 0,0-2,0 0,0-1,12-2,-26 3,-1 0,0 0,0-1,1 0,-1 0,0-1,1 1,-1-1,0 0,0-1,0 1,0-1,0 0,0 0,0-1,-1 1,1-1,-1 0,0 0,0-1,0 1,0-1,0 0,-1 0,0 0,1-1,-2 1,1-1,0 1,-1-1,0 0,0 0,-1 0,1 0,0-4,-3-2,-1-1,0 1,0 0,-1 0,-1 0,0 0,0 0,-1 1,0-1,-1 1,0 1,-1-1,0 1,0 0,-1 1,0-1,-1 2,0-1,0 1,0 1,-7-4,3 3,0 0,0 1,0 1,-1 0,0 1,0 1,0 0,0 1,0 0,-1 1,1 1,-1 0,1 1,0 0,-1 2,1-1,0 2,0 0,1 0,-1 1,1 1,0 1,-2 1,12-7,-1 1,1 0,0 0,-1 1,1-1,0 1,0 0,0-1,1 1,-1 0,1 1,0-1,0 0,0 1,0-1,0 1,1 0,-1 0,1-1,0 1,0 0,1 0,-1 0,1 0,0 0,0 0,0 0,1 0,-1 0,1 0,0 0,0 0,0-1,0 1,1 0,1 2,20 21,4-4</inkml:trace>
  <inkml:trace contextRef="#ctx0" brushRef="#br0" timeOffset="154597.545">13677 17706,'2'16,"1"13,2 14,2 11,0 9,-1 5,-1-9</inkml:trace>
  <inkml:trace contextRef="#ctx0" brushRef="#br0" timeOffset="92199.431">6728 11836,'2'2,"5"1,6 0,10-1,12 0,12-3,12-4,11 0,6 0,4 1,0 1,-3 1,-8 2,-16-1</inkml:trace>
  <inkml:trace contextRef="#ctx0" brushRef="#br0" timeOffset="89949.045">6806 12178,'-2'-6,"-1"-1,3 4,5 8,7 11,7 7,8 6,6 5,4 1,2 1,1 0,-3-5,-7-5,-5-7,-7-5,-5-4,-4-7,-4-3</inkml:trace>
  <inkml:trace contextRef="#ctx0" brushRef="#br0" timeOffset="90849.73">7227 12166,'23'-70,"-23"70,-1 0,1-1,-1 1,1 0,-1 0,1 0,-1-1,1 1,-1 0,0 0,1 0,-1 0,1 0,-1 0,1 0,-1 0,0 0,1 0,-1 0,1 1,-1-1,1 0,-1 0,1 0,-1 1,1-1,-1 0,1 1,-1-1,1 1,-1-1,1 0,-1 1,1-1,0 1,-1-1,1 1,0-1,0 1,-1-1,1 1,0-1,0 1,0-1,0 1,-1 0,1-1,0 1,0 0,-16 17,7-9,0 0,1 1,0 0,0 0,1 1,1 0,0 0,0 0,1 1,-3 11,2 15,1 0,2 0,2 1,1-1,5 38,22 216,-25-277,0-16</inkml:trace>
  <inkml:trace contextRef="#ctx0" brushRef="#br0" timeOffset="91496.616">7398 12705,'1'-10,"1"0,0 0,1 0,0 0,0 0,1 1,0 0,4-7,-1 2,4-8,1-1,2 1,0 1,1 1,18-19,-33 40,0 0,0 0,0-1,0 1,0 0,0 0,0 0,1 0,-1-1,0 1,1 0,-1 0,0-1,1 1,-1 0,1-1,-1 1,1 0,-1-1,1 1,0-1,-1 1,1-1,0 1,0-1,-1 1,1-1,0 0,0 1,-1-1,1 0,0 0,0 0,0 1,-1-1,1 0,0 0,0 0,0 0,0-1,-1 1,1 0,0 0,0 0,0-1,-1 1,1 0,0-1,0 1,-1 0,1-1,0 1,-1-1,1 0,0 1,-1-1,1 1,-1-1,1 0,-1 1,1-1,-1 0,0 0,1 1,-1-1,0 0,0 0,1 0,-18 127,6-75,3 23,7-56,0 0,-1 0,-1 0,-1 0,-1-1,0 0,-3 5,7-20,1 0,-1 0,0 0,0-1,0 1,0 0,0 0,0-1,-1 1,1-1,0 1,-1-1,1 1,-1-1,0 0,1 0,-1 0,0 0,0 0,0 0,0 0,0-1,0 1,0-1,0 1,0-1,0 0,0 1,0-1,0 0,0-1,0 1,0 0,0-1,-2 0,4 1,0-1,0 0,1 1,-1-1,0 0,0 1,0-1,0 0,1 1,-1-1,0 1,1-1,-1 0,0 1,1-1,-1 1,1-1,-1 1,1-1,-1 1,1 0,-1-1,1 1,-1-1,1 1,-1 0,1 0,0-1,-1 1,1 0,0 0,-1 0,1 0,0 0,-1-1,1 1,0 0,-1 1,1-1,0 0,165-8,-114 9,-16-1,-7 0</inkml:trace>
  <inkml:trace contextRef="#ctx0" brushRef="#br0" timeOffset="102117.058">8465 12033,'408'-10,"-88"-5,-135-3,72 8,159 3,-4-9,-61 0,907 17,-688-29,-60 5,-239 13,132 5,-213-9,-189 13,1 0,0 1,0 0,0-1,-1 1,1 0,0 0,0 0,0 0,0 0,-1 0,1 0,0 1,0-1,0 1,-1-1,1 1,0 0,0 0,-1 0,1 0,-1 0,1 0,-1 0,1 0,-1 1,0-1,0 0,0 1,1-1,-1 1,-1 0,1-1,0 1,0 0,-1-1,1 1,0 0,-1 0,0 0,1-1,-1 1,0 0,0 1,-21 132,13-47,5 1,4 49,1-23,-2 254,-1-367,1-1,0 1,0-1,0 1,0-1,0 1,1-1,-1 1,0-1,1 1,-1-1,1 1,-1-1,1 0,-1 1,1-1,0 0,0 0,0 1,0-1,0 0,0 0,0 0,0 0,0 0,1 0,-1 0,0-1,1 1,-1 0,0-1,1 1,-1-1,1 0,-1 1,1-1,-1 0,1 0,-1 0,1 0,-1 0,1 0,265-29,-254 30,-11-1,0 1,1 0,-1-1,1 0,-1 1,1-1,-1 0,1 0,0-1,-1 1,1 0,-1-1,0 0,1 1,-1-1,1 0,-1 0,0-1,0 1,1 0,-1-1,0 1,0-1,-1 1,1-1,0 0,0 0,-1 0,1 0,-1 0,0-1,0 1,0 0,0 0,1-2,1-126,-30-229,28-12,-2 364,0-1,0 1,0 0,-1-1,0 1,0 0,-1 0,0 0,-1 1,1-1,-3-3,6 10,1-1,-1 0,0 0,1 1,-1-1,1 0,0 1,-1-1,1 0,0 1,-1-1,1 1,0-1,-1 1,1 0,0-1,0 1,0 0,-1-1,1 1,0 0,0 0,0 0,0 0,0 0,-1 0,1 0,0 0,0 0,0 0,0 0,0 0,-1 1,1-1,0 0,0 1,0-1,-1 1,1-1,0 0,-1 1,1 0,0-1,6 1,67 11,43-6,-79-7,662 1,-341-14,616 14,-673-13,21 0,163 0,318 13,-464-14,81 1,82-13,-477 26,369-14,-24 1,-84 1,45-2,449 15,-486-15,718 15,-805-15,-9 6,-29 2,-105 7,27-1,-89 2,-1 0,1-1,-1 1,0 0,0 0,0 1,0-1,0 0,0 1,0-1,-1 1,1-1,-1 1,0 0,0 0,0 0,0 0,0-1,0 1,-1 0,0 0,0 0,1 0,-2 1,1-1,0 0,-1 0,1-1,-1 1,0 0,0 0,-1 2,1 14,-8 124,5-118,2-1,0 1,2-1,0 1,3 5,11 81,-7-7,6-19,19 64,-18-54,-12-5,0-88,1 0,-1 0,1 0,0 0,0-1,0 1,0-1,0 1,0-1,0 0,1-1,-1 1,0 0,0-1,1 0,-1 0,0 0,1 0,-1 0,0-1,1 1,-1-1,2 0,1 0,161-14,-152 16,-13 0,0-1,1 1,-1 0,1-1,-1 0,1 1,-1-1,1 0,-1 0,1-1,-1 1,1 0,-1-1,0 1,1-1,-1 0,0 0,1 0,-1 0,0 0,0-1,0 1,0 0,0-1,0 0,0 1,0-1,-1 0,1 0,-1 0,1 0,-1 0,0-1,0 1,0 0,0-1,0-1,3-164,3 72,-4 0,-5-19,-11-95,13 25,-14 116,1-33,14 100,0 0,0 1,0-1,1 0,-1 0,1 1,-1-1,1 1,-1 0,1-1,0 1,0 0,-1 0,1 0,0 0,0 0,0 0,0 1,1-1,-1 1,0-1,0 1,0 0,0 0,0 0,0 0,1 0,-1 0,0 0,0 1,0-1,0 1,0 0,0 0,0 0,0 0,0 0,0 0,18 2,55 1,0-5,54-7,-52 3,186-8,0 0,219 14,-285-16,310 16,-496-1</inkml:trace>
  <inkml:trace contextRef="#ctx0" brushRef="#br0" timeOffset="133833.776">26482 11638,'15'-7,"0"1,1 0,-1 1,1 1,0 0,0 1,1 1,-1 0,1 1,-1 1,8 1,696 20,-356-5,-71-7,971 64,-934-37,-325-36,-2 0,-1 0,0 0,1 1,-1-1,0 0,0 1,1-1,-1 1,0 0,0 0,0 0,1 0,-1 0,0 0,-1 1,1-1,0 0,0 1,0 1,-2 2</inkml:trace>
  <inkml:trace contextRef="#ctx0" brushRef="#br0" timeOffset="123880.221">6990 14850,'3'0,"6"-3,12 1,15-3,18-3,17-2,14 1,9 2,4 2,-2 4,-17 2</inkml:trace>
  <inkml:trace contextRef="#ctx0" brushRef="#br0" timeOffset="121015.565">7056 15139,'0'-4,"2"-2,4 0,6 2,9 5,7 5,6 6,3 8,3 5,-1 2,-3-1,-6-2,-5-4,-4-2,-5-5,-1-6,-5-5</inkml:trace>
  <inkml:trace contextRef="#ctx0" brushRef="#br0" timeOffset="121414.709">7531 15048,'32'-53,"-164"241,126-172,1-1,1 1,0 0,1 1,1-1,1 0,0 1,1-1,1 1,2 13,-1 16,-1 204,-1-239</inkml:trace>
  <inkml:trace contextRef="#ctx0" brushRef="#br0" timeOffset="123197.715">7662 15377,'-2'25,"-1"-1,-1 0,-1 1,-1-1,-1-1,-6 13,-22 91,34-126,1 0,0-1,-1 1,1 0,0 0,0 0,0 0,0 0,0-1,0 1,0 0,0 0,0 0,0 0,0 0,1-1,-1 1,0 0,1 0,-1 0,0-1,1 1,-1 0,1 0,-1-1,1 1,-1 0,1-1,0 1,-1-1,1 1,0-1,0 1,-1-1,1 1,0-1,0 0,-1 1,1-1,0 0,0 0,0 0,0 1,0-1,-1 0,1 0,0 0,0-1,0 1,0 0,0 0,-1 0,1-1,0 1,0 0,0-1,-1 1,1 0,0-1,0 1,-1-1,1 1,0-1,-1 0,1 1,-1-1,1 0,-1 1,1-1,-1 0,175-84,-172 85,-1-1,0 1,1-1,-1 0,1 1,-1-1,0 0,0 0,0-1,1 1,-1 0,0-1,-1 1,1-1,0 0,0 1,-1-1,1 0,-1 0,1 0,-1 0,0-1,0 1,0 0,0 0,0-1,-1 1,1 0,-1-1,1 1,-1-1,0 1,0-1,0 1,0 0,0-1,-1 0,-14 28,9 15,2 0,2 0,2 1,1-1,2 2,0 4,-1 8</inkml:trace>
  <inkml:trace contextRef="#ctx0" brushRef="#br0" timeOffset="131383.487">8319 15086,'68'-10,"168"-1,320-4,69-24,-361 13,73 8,96-6,178 10,923 14,-1011-14,-223 6,28-5,290-18,-315 23,-27-8,-3 6,114 3,-239 9,-44-2,-101 2,-1 0,1 0,-1 0,0 0,1 1,-1-1,0 1,-1-1,1 1,0 0,-1 0,1-1,-1 1,0 0,0 0,0 0,-1 1,1-1,-1 0,1 0,-1 0,0 0,0 1,-1-1,1 0,-1 0,1 0,-1 0,0 0,1 9,5 296,0-25,-22-212,17-70,1-1,-1 1,1 0,0-1,0 1,-1-1,1 1,0-1,0 1,-1-1,1 0,0 1,0-1,0 0,0 0,0 1,-1-1,1 0,0 0,0 0,0 0,0 0,0 0,0-1,0 1,0 0,-1 0,1-1,0 1,0 0,0-1,-1 1,1-1,0 1,0-1,-1 1,2-1,-1 0,25-8,-16 5,0 0,0 0,1 1,-1 1,1 0,0 0,-1 1,1 0,0 1,0 0,0 0,0 2,10 1,7 8,45 6,-72-18,0 0,0 0,0 0,0-1,0 1,0 0,0 0,0-1,0 1,-1 0,1-1,0 1,-1-1,1 1,-1-1,0 1,1-1,-1 1,0-1,0 0,0 1,0-1,0 1,0-1,-1 1,1-1,0 1,-1-1,1 1,-1-1,0 1,0-2,-1-4,-18-227,15 178,-3-1,-3 1,-2 1,-2 0,-13-26,28 80,-2-4,0 0,0-1,1 1,0-1,0 1,0-1,0 1,1-1,0 0,0 1,1-1,-1 0,1 1,1-1,-1 1,1-1,0 1,2-5,-1 8,-1 1,1 0,0-1,0 1,0 0,0 0,0 1,0-1,0 0,0 1,0 0,1 0,-1 0,0 0,0 0,0 1,0 0,0-1,0 1,0 0,0 0,0 1,2 0,5 1,53 13,1-4,0-1,1-4,34-1,241 0,208 1,-336-9,1934 2,-1776 14,1701-15,-1560 1,189-26,89 26,-348-27,125 28,-395-15,-41 7,133-6,-166-1,-30 8,-55 6,-1-1,1 0,0 0,-1-1,0-1,1 1,-1-2,0 0,0 0,-10 3,-1 0,1 1,0 0,0-1,-1 1,1-1,0 1,0 0,-1-1,1 1,0 0,0 0,0 0,-1 0,1-1,0 1,0 0,0 1,0-1,-1 0,1 0,0 0,0 0,0 1,0-1,-1 0,1 1,0-1,-1 0,1 1,0-1,0 1,-1 0,1-1,-1 1,1-1,-1 1,1 0,-1-1,1 1,-1 0,1 0,-1-1,0 1,1 0,-1 0,0 0,0-1,0 1,0 0,0 0,0 0,0 0,0-1,0 1,0 0,0 0,0 0,0-1,-1 1,1 0,0 0,-1 0,-1 378,16-269,-15-108,1 0,0 0,1 0,-1 0,0 1,1-1,-1 0,1 0,0 0,-1 0,1 0,0 0,0 0,1-1,-1 1,0 0,0 0,1-1,-1 1,1-1,0 1,-1-1,1 0,0 0,0 1,0-1,0-1,0 1,0 0,0 0,0-1,0 1,0-1,0 1,0-1,0 0,2 0,222-29,-215 29,-9 0,-1 1,0 0,1-1,-1 0,1 1,-1-1,1 0,-1 1,0-1,1 0,-1 0,1 0,-1 0,1-1,-1 1,1 0,-1-1,1 1,-1-1,0 1,1-1,-1 1,0-1,1 0,-1 0,0 0,0 0,0 0,0 0,0 0,0 0,0 0,0 0,0-1,0 1,-1 0,1-1,-1 1,1 0,-1-1,1 1,-1-1,0 1,0-1,1 1,-1-1,0 1,0-1,-1 1,1-1,0 1,-27-75,13-99,10 57,-37-120,40 231,0 5,0 1,0-1,1 0,-1 1,1-1,-1 0,1 1,0-1,0 0,0 0,0 0,0 1,0-1,0 0,0 0,1 1,-1-1,0 0,1 1,0-1,-1 0,1 1,0-1,0 1,0-1,0 1,0-1,0 1,1 0,-1 0,0-1,1 1,-1 0,1 0,-1 0,1 1,-1-1,1 0,0 0,184 0,226-6,-292 6,-1 5,45 9,141 6,180-20,-204 15,-84-23,-121 3,-63 6</inkml:trace>
  <inkml:trace contextRef="#ctx0" brushRef="#br0" timeOffset="108797.172">6938 13191,'2'0,"6"0,7 0,13 0,13-2,13-3,10-1,8-1,6 0,0 2,-5 1,-13 2</inkml:trace>
  <inkml:trace contextRef="#ctx0" brushRef="#br0" timeOffset="106885.6">7056 13402,'-7'24,"12"-9,0-1,1 1,0-1,2 0,-1-1,2 0,0 0,0-1,3 3,7 10,79 103,-96-125,0-1,0 1,0-1,0 0,1 0,-1 0,1 0,-1-1,1 1,0-1,-1 1,1-1,0 0,0 0,0 0,0-1,0 1,0-1,0 1,1-1,-1 0,0 0,1-1,7-2</inkml:trace>
  <inkml:trace contextRef="#ctx0" brushRef="#br0" timeOffset="107215.525">7359 13508,'45'-141,"-32"123,-5 33,-9 7,-1 0,-2 0,0 0,-1-1,-1 0,-1 0,-1 0,-4 6,-30 96,34-68,2 0,2 0,3 1,4 29,-2 66,-3-125,0-6</inkml:trace>
  <inkml:trace contextRef="#ctx0" brushRef="#br0" timeOffset="108183.894">7478 14061,'140'2,"-137"-1,0 0,0-1,-1 1,1 0,0 0,0 1,0-1,-1 1,1-1,-1 1,1 0,-1 0,0 0,0 0,0 0,0 0,0 1,0-1,0 1,-1-1,1 1,-1 0,0 0,0 0,0-1,0 1,0 0,-1 0,0 0,1 0,-1 0,0 0,0 0,0 0,-1 1,1-2,-1 1,0 0,0 0,0 0,0 0,-1 2,-9 16,-1-1,0 0,-2-2,0 1,-1-1,0-1,-2-1,0 0,-14 9,13-9,-43 45,61-60,0 0,0 0,0 0,0 0,0 0,0 0,1 0,-1 0,0 0,1 0,-1 0,1 0,-1 0,1 0,-1 0,1 0,-1-1,1 1,0 0,0 0,-1-1,1 1,0-1,0 1,0 0,0-1,-1 1,1-1,0 0,0 1,0-1,0 0,0 0,0 0,0 1,0-1,0 0,0 0,0 0,0 0,0-1,0 1,0 0,1-1,-1 1,43 3,1-2,0-2,0-2,-1-3,30-6,-13-4,-42 8</inkml:trace>
  <inkml:trace contextRef="#ctx0" brushRef="#br0" timeOffset="117232.376">8319 13679,'1'-2,"1"0,-1 1,0-1,0 1,0-1,1 1,-1-1,1 1,-1 0,1 0,0 0,-1 0,1 0,0 0,0 0,0 0,-1 1,1-1,0 1,0 0,0-1,2 1,0-1,45-9,1 2,0 3,0 1,20 3,-69 1,484-13,201-9,-408 16,115-8,45-24,-82 28,-79 7,-79 2,64-13,-91-1,67 6,122-4,177 12,-137-25,27-1,-206 18,-100 6,-42-10,65 14,-141 0,0 0,0 1,0-1,0 1,-1 0,1 0,-1 0,1 0,-1 0,0 1,0-1,0 1,0-1,0 1,0 0,-1 0,1-1,-1 1,0 0,0 1,0-1,0 0,-1 0,1 0,-1 0,0 1,0-1,0 0,0 0,-1 0,1 1,-1-1,0 0,0 0,0 0,-1 2,1 18,-39 262,39-226,2-29,-1 0,-2 0,-1 0,-2 0,-3 12,4-22,1-1,0 1,2 0,1 0,1 19,0 6,-1-43,0-1,0 1,0-1,0 1,0-1,0 1,0-1,1 1,-1-1,0 1,1-1,-1 0,1 1,0-1,-1 1,1-1,0 0,0 0,0 1,0-1,0 0,0 0,0 0,0 0,0 0,0 0,1-1,-1 1,0 0,1-1,-1 1,1-1,-1 1,0-1,1 1,-1-1,1 0,-1 0,1 0,-1 0,1 0,0 0,231-2,-99 1,-131 0,0 0,0-1,-1 1,1-1,-1 0,1 0,-1 0,0 0,1 0,-1 0,0 0,-1-1,1 1,0-1,-1 0,1 1,-1-1,0 0,0 0,0 0,0 0,-1 0,1 0,-1 0,1 0,-1 0,0 0,0 0,-1 0,1 0,-1 0,0-1,2-8,2-24,0 7,-1 0,-2 0,0 1,-2-1,-2 0,-1-6,-67-205,70 228,0 0,0 0,2 0,-1 0,1 0,1 0,0-1,1 1,0 1,2-6,0-1,-4 15,0 0,0 0,0 0,1 0,-1 0,1 0,0 0,0 0,0 0,0 0,0 0,1 1,-1-1,1 0,0 1,0-1,0 1,0 0,0 0,0-1,1 1,-1 1,1-1,-1 0,1 1,1-1,131 2,262 11,-244-21,-59-2,320 2,105-3,-267-8,284-20,210-9,-332 13,295 9,-317 15,336 5,-161 2,-357 7,240 12,1158-13,-1284 14,438-14,-656-14,65-12,-169 26,-1 0,1 0,0 0,-1 0,1 0,0 1,-1-1,1 1,0-1,-1 1,1-1,-1 1,1 0,-1 0,1 0,-1 0,1 0,-1 0,0 0,0 0,0 0,0 1,1-1,-2 0,1 1,0-1,0 1,0-1,-1 1,1-1,-1 1,1 0,-1-1,1 1,-1 0,0-1,0 1,0 0,0-1,0 1,-1 0,1 0,0-1,-1 2,6 192,3 5,17-65,-18-18,-1-38,-5-77,1 1,-1-1,1 0,-1 0,1 0,0 0,0 0,-1 0,1-1,1 1,-1-1,0 1,0-1,0 0,1 0,-1 0,1 0,-1 0,1 0,-1-1,1 1,-1-1,1 0,0 1,-1-1,1-1,-1 1,1 0,0-1,-1 1,1-1,-1 0,1 1,-1-1,13 0,196-1,-188 7,-21-4,0 0,-1 0,1 0,0 0,0 0,-1-1,1 1,0 0,0-1,0 0,0 1,0-1,0 0,0 0,0 0,0 0,-1 0,1-1,0 1,0-1,0 1,0-1,0 0,-1 1,1-1,0 0,0 0,-1 0,1 0,-1-1,1 1,-1 0,0-1,1 1,-1-1,0 1,0-1,0 0,0 1,0-2,5-98,-3 61,-1 0,-1 0,-3 0,-1 0,-2 1,-2-1,-1 1,-5-10,4 22,-1 0,1 1,2-2,0 1,2-1,1 0,0-25,2 34,1 18,1-1,-1 1,0 0,1 0,0-1,-1 1,1-1,0 1,0 0,-1-1,1 1,0-1,0 1,1 0,-1-1,0 1,0-1,1 1,-1 0,1-1,-1 1,1 0,-1 0,1-1,0 1,0 0,0 0,0 0,0 0,0 0,0 0,0 0,0 0,0 0,0 1,0-1,1 0,-1 1,1-1,145 1,-59 1,1-3,53-11,131-13,-197 26,1-4,57-11,-15-8,-62 11,1 1,0 4,21 1,332 6,-276-25,-130 24</inkml:trace>
  <inkml:trace contextRef="#ctx0" brushRef="#br0" timeOffset="132685.473">27008 13060,'508'8,"259"30,69 29,-190-35,83-6,-737-26,-7 0</inkml:trace>
  <inkml:trace contextRef="#ctx0" brushRef="#br0" timeOffset="135266.627">7254 16455,'0'-2,"2"1,3 6,6 6,4 6,5 4,6 4,2 1,2 1,-1-1,0-4,-3-3,-5-2,-5-7,-5-7,-4-8,-1-9,-2-1</inkml:trace>
  <inkml:trace contextRef="#ctx0" brushRef="#br0" timeOffset="135634.01">7636 16390,'-49'67,"38"-41,1 1,1-1,2 2,0-1,2 1,1-1,0 23,1-26,-4 61,4 0,3 0,11 77,-9-129,-1-21</inkml:trace>
  <inkml:trace contextRef="#ctx0" brushRef="#br0" timeOffset="136187.419">8044 16824,'-13'-2,"-1"0,1 1,0 0,-1 1,1 0,-1 1,1 1,0 0,-1 1,1 0,1 1,-1 0,0 1,1 1,0 0,0 1,1 0,0 0,-1 2,8-4,0 0,0 0,0 0,1 0,0 1,0 0,0-1,1 1,-1 0,1 0,1 1,-1-1,1 0,0 1,1-1,0 0,0 1,0-1,0 0,1 1,0-1,1 3,2 5,0 0,0 0,2 0,-1 0,2-1,0 0,0 0,1-1,2 2,-6-8,0 1,0-1,1-1,0 1,0-1,0 0,1 0,-1 0,1-1,0 1,0-2,1 1,-1-1,1 0,0 0,0 0,0-1,0 0,0-1,0 0,1 0,-1 0,0-1,1 0,-1-1,0 1,1-1,-1-1,0 1,0-1,0-1,0 1,5-4,-4 1,-1 0,0 0,0-1,0-1,-1 1,0-1,0 0,-1 0,1-1,-2 0,1 0,-1 0,0 0,-1 0,0-1,0 0,-1 0,0 0,0 0,-1 0,0-6,-2 13,1-1,-1 1,1 0,-1 0,0-1,0 1,0 0,0 0,0 0,-1 0,1 0,-1 1,1-1,-1 0,1 1,-1-1,0 1,0-1,0 1,0 0,0 0,0 0,0 0,0 0,0 0,-1 1,1-1,0 1,-1-1,0 1,-72 6,65-3,-1 1,1 0,0 1,0 0,0 0,1 1,0 0,0 1,0 0,1 0,-1 3,-7 8</inkml:trace>
  <inkml:trace contextRef="#ctx0" brushRef="#br0" timeOffset="136884.746">7123 16231,'11'0,"10"-2,11-1,11-2,12 0,7-1,7-1,5 3,6-2,2 0,-12 2</inkml:trace>
  <inkml:trace contextRef="#ctx0" brushRef="#br0" timeOffset="144950.533">8767 16626,'146'-5,"72"-16,103-5,-144 24,208-12,-382 14,492-37,40 4,295-27,-568 30,210 7,-226 18,1-11,1109-71,-493 43,-508 31,315-23,-93 20,-397-6,123 4,-47 13,-255 6,1 0,-1 0,0 0,0 0,0 1,0-1,0 0,0 1,0-1,-1 1,1-1,0 0,-1 1,1-1,-1 1,1 0,-1-1,0 1,0-1,0 1,0 0,0-1,0 1,0-1,0 1,-1 0,1-1,-1 1,1-1,-1 1,1-1,-1 1,0-1,0 0,0 1,0-1,0 0,0 0,0 1,-1-1,-3 14,-8 27,2 0,1 1,3 1,1-1,2 4,-8 135,13-174,1 0,0-1,0 1,1-1,0 0,0 0,1 0,0 0,0 0,0-1,1 0,0 0,0 0,1-1,0 1,0-1,0-1,0 1,1-1,74 19,-62-20,7-1,0-1,0-1,0-1,0-1,0-1,-1-2,0 0,7-4,-30 9,0 0,0 0,0 0,0 0,0 0,0-1,0 1,0-1,0 1,0-1,0 0,0 0,0 0,0 0,-1 0,1-1,0 1,-1 0,1-1,-1 1,0-1,1 1,-1-1,0 0,0 0,0 1,0-1,0 0,0 0,-1 0,1 0,-1 0,1 0,-1 0,0 0,0 0,0 0,0 0,0-2,-56-144,10-20,29 6,14 144,3 17,-1-1,0 1,1-1,-1 1,1-1,-1 0,1 1,0-1,0 0,-1 1,1-1,0 0,1 1,-1-1,0 0,0 1,1-1,-1 1,1-1,-1 1,1-1,0 1,0-1,0 1,0-1,0 1,0 0,0 0,0-1,0 1,0 0,1 0,-1 0,0 0,1 0,-1 1,1-1,-1 0,1 1,94-5,-62 6,376 13,-89-6,148-2,-285-7,3581 1,-3485-13,3-1,153 15,-112 12,-301-13,67 1,0-5,24-6,-8 1,1 5,-1 4,25 6,102 1,37-20,999 13,-999-14,84 15,-238-15,2 0,-31 2,21 12,-106 0,-1 0,0 1,1-1,-1 0,0 0,1 1,-1-1,0 0,0 1,1-1,-1 1,0 0,0-1,0 1,0 0,0 0,0 0,0-1,0 1,0 0,0 0,0 1,-1-1,1 0,0 0,-1 0,1 0,-1 1,1-1,-1 0,0 0,1 1,-1-1,0 0,0 1,0-1,0 0,0 1,0-1,-14 56,10-46,-3 16,1 1,1 0,1 1,2-1,1 1,2 11,-3 26,-15 53,16-117,1 0,-1-1,1 1,0 0,0-1,0 1,0 0,0-1,0 1,0 0,0 0,1-1,-1 1,1-1,-1 1,1 0,0-1,-1 1,1-1,0 1,0-1,0 0,0 1,0-1,1 0,-1 0,0 0,1 0,-1 0,0 0,1 0,-1 0,1 0,0-1,-1 1,1 0,-1-1,1 0,0 1,-1-1,1 0,74 3,97-41,-27 37,-144 0,0 0,0-1,0 1,0-1,0 0,0 1,-1-1,1 0,0 0,-1 0,0 0,1 0,-1-1,0 1,0 0,0 0,0-1,0 1,-1-1,1 1,-1-1,0 1,0-1,0 1,0-1,0 1,0-1,0 1,-1-1,0 1,1-1,-1 1,0-1,0-11,-1-79,3 29,-4 0,-10-57,8 98,2 0,1 0,0 0,2-1,1-10,0 31,0 1,1 0,-1 0,1 0,-1 1,1-1,0 0,-1 1,1-1,0 1,0-1,0 1,0 0,0 0,1 0,-1 0,0 0,0 0,1 1,-1-1,0 1,1-1,-1 1,1 0,-1 0,1 0,-1 0,0 1,1-1,-1 1,0-1,1 1,-1 0,0 0,0 0,2 1,4 0,51 4,0-2,-1-2,2-3,112 5,55 6,31-11,-85 0,260 1,-227-14,-194 14</inkml:trace>
  <inkml:trace contextRef="#ctx0" brushRef="#br0" timeOffset="152984.257">13505 11809,'3'14,"0"11,-1 7,1 8,-4 9,-3 6,-4 6,0 3,-1 2,1-1,2-12</inkml:trace>
  <inkml:trace contextRef="#ctx0" brushRef="#br0" timeOffset="153314.47">13584 12889,'0'18,"0"10,0 10,0 4,0 5,0 3,0 0,0-2,2-1,1-7</inkml:trace>
  <inkml:trace contextRef="#ctx0" brushRef="#br0" timeOffset="153667.793">13624 14100,'-5'20,"-3"15,-1 12,0 6,0 3,3 3,-1 1,2-1,-2-2,2-10</inkml:trace>
  <inkml:trace contextRef="#ctx0" brushRef="#br0" timeOffset="154019.223">13597 15363,'0'18,"0"13,0 9,0 8,0 4,0 3,0 2,-2 1,-1 0,-2-2,-2-1,-1-10</inkml:trace>
  <inkml:trace contextRef="#ctx0" brushRef="#br0" timeOffset="154349.534">13584 16601,'0'20,"0"13,0 11,0 5,0 5,0-1,2 0,1-1,0 1,-1-3,0-9</inkml:trace>
  <inkml:trace contextRef="#ctx0" brushRef="#br0" timeOffset="65266.134">8372 10560,'114'-1,"0"6,-1 4,0 5,43 14,-153-27,6 2,-1-1,1 0,0 0,0-1,1-1,-1 1,0-1,0-1,8 0,-9-3</inkml:trace>
  <inkml:trace contextRef="#ctx0" brushRef="#br0" timeOffset="70629.553">9215 9639,'0'0,"-1"1,1-1,0 1,-1-1,1 1,0-1,-1 0,1 1,0-1,-1 0,1 1,-1-1,1 0,-1 1,1-1,0 0,-1 0,1 1,-1-1,0 0,1 0,-1 0,1 0,-1 0,1 0,-1 0,1 0,-1 0,1 0,-1 0,0 0,1 0,-1 0,1 0,-1 0,1-1,-1 1,1 0,-1-1,1 1,0 0,-1 0,1-1,-1 1,1-1,0 1,-1 0,1-1,0 1,-1-1,1 1,0-1,0 1,-1-1,1 0,-11 31,2 0,1 0,1 0,2 1,1 0,0 26,2-34,-94 672,94-691,1-12</inkml:trace>
  <inkml:trace contextRef="#ctx0" brushRef="#br0" timeOffset="71319.504">9189 9559,'9'6,"0"-1,1 0,-1 0,1-1,0 0,1-1,-1 0,1-1,-1 0,1 0,-1-1,1-1,0 0,0 0,7-2,-4 2,492-25,-326 30,119 23,-241-22,-31-3,20 2,-1-1,1-2,-1-2,9-3,-35 0</inkml:trace>
  <inkml:trace contextRef="#ctx0" brushRef="#br0" timeOffset="71767.765">10833 9178,'-14'12,"-1"1,1 0,1 1,1 0,0 1,1 1,0 0,1 0,1 1,1 0,0 0,1 1,1 0,1 1,0-1,2 1,0 0,1 0,0 0,2 0,1 0,0 0,1 0,1 0,1 0,0 0,2-1,0 1,62 132,-55-127,0 0,-2 1,0 0,-2 0,-1 1,-1 1,-1-1,-1 1,-1 0,-2 2,-21 86,11-90</inkml:trace>
  <inkml:trace contextRef="#ctx0" brushRef="#br0" timeOffset="72301.571">11097 9151,'-5'2,"1"-1,-1 1,1 0,-1 0,1 1,0-1,0 1,0 0,0 0,0 0,1 0,0 1,-4 3,5-4,-11 11,1 1,1 0,0 1,1 1,0 0,2 0,0 1,1 0,0 0,2 0,0 1,1 0,1 0,1 0,1 0,0 1,1-1,2 0,0 0,0 0,2 0,0 0,2 0,0-1,1 0,0 0,2-1,6 11,141 189,-153-214,0 1,-1-1,0 1,0-1,0 1,0 0,0 0,-1 0,0 0,1 0,-2 0,1 1,0-1,-1 0,0 0,0 0,0 1,0-1,-1 0,0 0,0 1,0-1,0 0,-1 0,1 0,-1-1,0 1,0 0,0-1,-1 1,1-1,-1 1,0-1,0 0,0 0,-1-1,-57 25,32-21</inkml:trace>
  <inkml:trace contextRef="#ctx0" brushRef="#br0" timeOffset="73283.676">11044 9586,'343'12,"79"10,-34-16,-236-7,227-23,-67 17,24-2,-111-4,-214 13</inkml:trace>
  <inkml:trace contextRef="#ctx0" brushRef="#br0" timeOffset="75098.254">13690 9546,'-1'-3,"1"-1,0 1,-1 0,1 0,-1-1,0 1,0 0,0 0,0 0,-1 0,1 0,-1 0,0 0,0 1,0-1,0 0,-1 1,1-1,1 3,-1 0,1 0,0 1,0-1,0 0,0 0,0 1,0-1,0 0,0 1,0-1,1 1,-1-1,0 1,0 0,0-1,0 1,1 0,-1 0,0-1,1 1,-1 0,1 0,-1 0,1 0,-1 0,1 0,-1 0,1 0,0 0,0 0,-1 0,1 0,0 0,0 0,0 0,0 0,0 0,0 0,1 0,-1 0,0 1,0-1,-10 71,4 1,2 0,5 50,0-49,-13 569,12-532,0-97</inkml:trace>
  <inkml:trace contextRef="#ctx0" brushRef="#br0" timeOffset="76883.691">13690 10704,'63'-3,"1"-3,48-11,77-7,204 11,-15-3,284-11,-87 28,-254 13,43 6,108-9,109 10,12 6,88-28,-680 1,0 1,1-1,-1 0,1 0,-1 0,1 0,-1 0,1 0,-1 0,1 0,-1 0,1-1,-1 1,0-1,1 1,-1-1,0 1,1-1,-1 0,0 0,0 1,1-1,-1 0,0 0,0 0,0 0,0-1,0 1,-1 0,1 0,1-2,0-8</inkml:trace>
  <inkml:trace contextRef="#ctx0" brushRef="#br0" timeOffset="77649.439">19046 9717,'-8'-24,"2"45,25 185,-8-131,3 52,-5-39,3 0,21 72,1-47,-33-170,-2 35,1 2</inkml:trace>
  <inkml:trace contextRef="#ctx0" brushRef="#br0" timeOffset="78585.301">19098 9652,'1'-2,"0"1,1-1,-1 1,0 0,0 0,1-1,-1 1,0 0,1 0,-1 0,1 0,0 1,-1-1,1 0,0 1,-1-1,1 1,0 0,-1-1,1 1,0 0,0 0,0 0,-1 0,1 0,0 1,0-1,-1 0,1 1,1 0,3-1,307 16,375-44,-239 2,-389 14,-52 8</inkml:trace>
  <inkml:trace contextRef="#ctx0" brushRef="#br0" timeOffset="78985.873">20968 9151,'-9'1,"0"0,0 1,0 0,0 0,1 1,-1 0,1 1,0 0,0 0,0 0,0 1,1 0,0 1,0 0,0 0,1 0,0 1,0 0,1 0,0 1,0-1,0 1,1 0,0 0,1 1,0-1,-2 9,0 19,1 1,2-1,2 1,1 0,2-1,1 1,2-1,2 0,1 0,5 9,-9-25,3 14,2 0,-2 2,-1-1,-2 1,-1 21,-4-52,0 0,0 0,0-1,-1 1,0 0,0 0,0-1,-1 1,0-1,0 1,0-1,0 0,0 1,-1-1,0 0,0-1,0 1,0 0,-1-1,1 0,-1 0,0 0,-2 1,-17 8</inkml:trace>
  <inkml:trace contextRef="#ctx0" brushRef="#br0" timeOffset="79779.427">21192 9098,'-35'24,"22"-14,0 1,1 0,0 1,1 0,0 0,1 1,1 1,0 0,0 0,2 1,0 0,0 0,2 1,0-1,0 1,2 0,0 1,1-1,0 0,2 1,-1-1,2 1,1-1,0 4,6 4,0-1,2 0,0 0,2-1,0 0,2-1,0-1,1 0,1 0,4 1,65 92,-80-107,-1 0,0 0,0 1,-1 0,0-1,0 1,0 0,-1 1,0-1,0 0,-1 1,0-1,0 1,-1-1,0 1,0-1,-1 1,0-1,0 1,-1-1,0 0,0 0,-1 0,0 0,0 0,0 0,-1-1,0 1,-4 3,0-1,-1 0,0 0,-1-1,0-1,0 1,0-2,-1 0,-1 1,-14 5</inkml:trace>
  <inkml:trace contextRef="#ctx0" brushRef="#br0" timeOffset="80933.348">21178 9506,'1411'0,"-1036"15,-145-8,-116-1,-119-6</inkml:trace>
  <inkml:trace contextRef="#ctx0" brushRef="#br0" timeOffset="81631.553">23336 9533,'1'0,"0"0,-1 1,1-1,-1 0,1 0,-1 0,1 1,0-1,-1 0,1 1,-1-1,1 0,-1 1,0-1,1 0,-1 1,1-1,-1 1,0-1,1 1,-1-1,0 1,1-1,-1 1,0 0,0-1,0 1,0-1,1 1,-1 0,0-1,0 1,0-1,0 1,0 0,-1-1,1 1,0-1,0 1,0 0,0-1,-1 1,1-1,0 1,0-1,-1 1,1 0,-21 217,33 144,-3-234,-6 1,-7 49,-7-84,6-56,1 1,1-1,3 1,1 6,7-28,-3-15</inkml:trace>
  <inkml:trace contextRef="#ctx0" brushRef="#br0" timeOffset="83649.935">23349 10862,'555'-27,"513"27,-720-13,-18 0,62 6,44 0,-268 9,316 11,-220 0,0-6,-50 7,38-8,-245-7</inkml:trace>
  <inkml:trace contextRef="#ctx0" brushRef="#br0" timeOffset="86447.959">7740 10613,'457'-67,"-440"65,43-8,1 2,0 3,34 3,-160-7,40 7</inkml:trace>
  <inkml:trace contextRef="#ctx0" brushRef="#br0" timeOffset="86602.558">8188 10507,'7'5,"9"0,8 1,7-2,5 0,3-2,-3-1,-8-1</inkml:trace>
  <inkml:trace contextRef="#ctx0" brushRef="#br0" timeOffset="152601.653">13493 11007,'2'-3,"1"-2,-1 2,1 3,-2 6,0 7,0 6,-1 5,0 9,0 5,0 5,0 4,0 3,-3 2,0-7</inkml:trace>
  <inkml:trace contextRef="#ctx0" brushRef="#br0" timeOffset="155849.807">19164 10888,'-2'20,"-1"14,0 9,1 7,0 6,1 5,1 5,0 7,2 5,1 5,0-13</inkml:trace>
  <inkml:trace contextRef="#ctx0" brushRef="#br0" timeOffset="156149.593">19204 12363,'0'20,"-2"13,-1 11,0 6,1 4,0 3,1 4,1 0,-1 1,1-1,0-2,1-11</inkml:trace>
  <inkml:trace contextRef="#ctx0" brushRef="#br0" timeOffset="156432.772">19191 13679,'-2'15,"-1"11,-2 9,-1 5,2 5,0 4,2 2,1 2,0 0,1 1,0 0,0-10</inkml:trace>
  <inkml:trace contextRef="#ctx0" brushRef="#br0" timeOffset="156764.115">19244 14929,'-5'16,"-1"9,0 7,2 6,0 2,2 1,1 3,1 1,2-2,1 3,0 1,-1 2,0-1,-1 0,0-7</inkml:trace>
  <inkml:trace contextRef="#ctx0" brushRef="#br0" timeOffset="157035.941">19204 16271,'-2'16,"-1"9,0 8,1 4,0 1,1 3,1 1,-1 0,1-1,0 0,1-7</inkml:trace>
  <inkml:trace contextRef="#ctx0" brushRef="#br0" timeOffset="157304.36">19244 17272,'0'13,"0"14,0 11,-3 8,0 7,0 6,-1 4,-1 3,-1 1,0-11</inkml:trace>
  <inkml:trace contextRef="#ctx0" brushRef="#br0" timeOffset="158819.109">23415 11007,'-9'2,"-5"3,0 3,-1 3,4 3,2 4,4 4,2 4,2 7,1 9,4 9,5 6,5 6,2 2,1 4,-3-10</inkml:trace>
  <inkml:trace contextRef="#ctx0" brushRef="#br0" timeOffset="159082.653">23389 12297,'-4'18,"-3"10,2 5,-2 4,1 2,1 1,1 3,2 0,1 3,1 1,0 3,0 1,1-8</inkml:trace>
  <inkml:trace contextRef="#ctx0" brushRef="#br0" timeOffset="159367.639">23297 13560,'-3'14,"0"10,1 9,-1 5,4 3,1 3,0 3,3 5,-1 3,0 0,0 3,-2-2,-1-11</inkml:trace>
  <inkml:trace contextRef="#ctx0" brushRef="#br0" timeOffset="159620.565">23323 14824,'-2'18,"-1"12,1 6,-1 4,2 3,0 4,0 0,1 2,0 1,0 1,0-2,0-8</inkml:trace>
  <inkml:trace contextRef="#ctx0" brushRef="#br0" timeOffset="159831.307">23336 16060,'-2'18,"-3"11,-1 4,1 1,-1 0,0-2,2-1,-2-5,2-4,0-5</inkml:trace>
  <inkml:trace contextRef="#ctx0" brushRef="#br0" timeOffset="160079.847">23389 16810,'2'16,"1"14,0 11,-1 7,0 7,-3 3,-2 3,1 2,-1 2,2-2,0-2,0-12</inkml:trace>
  <inkml:trace contextRef="#ctx0" brushRef="#br0" timeOffset="166753.668">29246 10981,'2'-2,"1"1,0 5,-1 9,-1 9,-2 8,-1 7,-1 6,1 7,2 5,4 1,4 0,0-9</inkml:trace>
  <inkml:trace contextRef="#ctx0" brushRef="#br0" timeOffset="167047.528">29324 11836,'0'11,"0"11,0 6,0 4,0 7,0 5,0 4,2 5,1 5,3 3,-1 1,0-10</inkml:trace>
  <inkml:trace contextRef="#ctx0" brushRef="#br0" timeOffset="167351.744">29469 12863,'0'13,"-2"12,-1 10,1 6,-1 4,4 7,1 3,2 0,1 4,0-1,-2 0,-1-11</inkml:trace>
  <inkml:trace contextRef="#ctx0" brushRef="#br0" timeOffset="167629.832">29508 13942,'-4'14,"-2"8,0 7,2 6,1 4,3 1,4 3,1 2,0-1,-1 1,2 0,-1-2,-2-7</inkml:trace>
  <inkml:trace contextRef="#ctx0" brushRef="#br0" timeOffset="167913.916">29535 14982,'0'18,"0"10,0 5,0 3,0 3,0 1,0 1,0 0,0-1,0 3,0 0,-2 2,-1-7</inkml:trace>
  <inkml:trace contextRef="#ctx0" brushRef="#br0" timeOffset="168185.873">29495 16127,'0'18,"0"10,-2 7,-1 5,0 2,1 0,1-2,0-1,0-3,1-3,2-3,3-4,1-4,-1-6</inkml:trace>
  <inkml:trace contextRef="#ctx0" brushRef="#br0" timeOffset="168437.603">29561 16890,'0'16,"0"9,0 7,0 6,0 4,0 2,0 1,0-8</inkml:trace>
  <inkml:trace contextRef="#ctx0" brushRef="#br0" timeOffset="176320.547">27969 10757,'0'0,"-1"1,1 0,-1-1,1 1,-1-1,1 1,-1 0,1-1,0 1,0 0,-1 0,1-1,0 1,0 0,0 0,-1-1,1 1,0 0,0 0,0 0,1-1,-1 1,0 0,0 0,0-1,0 1,1 0,-1 0,0-1,1 1,-1 0,1-1,-1 1,0-1,1 1,0 0,-1-1,1 1,-1-1,1 1,0-1,-1 1,1-1,0 0,-1 1,1-1,0 0,-1 0,1 1,0-1,0 0,0 0,0 0,42 13,188 9,-40 15,34-11,-132-9,74 8,-49-12,0-13,-116-2,0 1,1 0,-1-1,0 1,0-1,0 0,0 0,-1 0,1 0,0 0,-1 0,1 0,-1 0,0-1,0 1,0 0,0-1,0 1,-1-1,1 1,-1-1,1 0,-1 1,0-1,0 1,0-1,0 0,-1 1,1-1,-1 1,1-1,-1 1,0-1,0 0,0-4,-42-181,22 40,14 84,-3 0,-16-53,8 58,-28-126,45-37,1 210,2 1,-1-1,1 1,1-1,0 1,1 0,0 0,0 0,1 1,1-1,-4 9,0 0,0 0,0 1,0-1,0 0,1 1,-1-1,1 1,-1 0,1 0,0 0,-1 0,1 0,0 1,0-1,-1 1,1 0,0-1,0 1,0 1,-1-1,1 0,0 1,0-1,2 2,7-1,694 10,-471-13,348 2,-589 0</inkml:trace>
  <inkml:trace contextRef="#ctx0" brushRef="#br0" timeOffset="-207764.807">4964 9572,'0'2,"0"6,0 8,0 12,0 13,0 12,0 9,0 7,0 4,0-1,0-5,0-7,0-9,0-12,-2-12,-3-13,-1-9</inkml:trace>
  <inkml:trace contextRef="#ctx0" brushRef="#br0" timeOffset="-204413.058">4674 9559,'42'8,"42"-7,0-3,0-3,-1-5,12-5,109-11,-142 19,-61 7,0 0,0 0,0 0,0 0,0 0,1 1,-1-1,0 0,0 1,0-1,0 1,0-1,0 1,0-1,0 1,0 0,0-1,-1 1,1 0,0 0,0 0,-1 0,1 0,0 0,-1 0,1 0,-1 0,1 0,-1 0,0 0,1 0,-1 0,0 0,0 0,0 0,0 1,0-1,0 0,0 0,0 0,0 0,0 0,-1 0,1 1,-1-1,1 0,0 0,-1 0,0 0,1 0,-1 7,-35 426,30-365,-7-80,6-10,0 0,1 0,1-1,1 0,1 1,1-2,1 1,1 0,1-5,-1-5,0 30,-1-34,1 0,2 0,1 0,3-5,-6 41,-1-1,1 1,0 0,0-1,0 1,-1-1,1 1,0 0,0-1,0 1,0-1,0 1,0-1,0 1,0 0,0-1,0 1,0-1,0 1,0-1,0 1,0 0,1-1,-1 1,0-1,0 1,0 0,0-1,1 1,-1 0,0-1,1 1,-1 0,0-1,1 1,-1 0,0 0,1-1,-1 1,0 0,1 0,-1 0,1 0,-1-1,0 1,1 0,-1 0,1 0,-1 0,0 0,1 0,-1 0,1 0,-1 0,1 0,-1 0,0 0,1 1,-1-1,1 0,-1 0,0 0,1 0,-1 1,0-1,1 0,12 29,-11-25,7 22,-1-3,1 0,1-1,0 0,2 0,0-1,11 11,-22-29,1 0,0-1,0 1,0-1,0 0,1 0,-1 0,1 0,-1 0,1 0,0-1,0 1,0-1,-1 1,1-1,0 0,1-1,-1 1,0 0,0-1,0 0,0 0,0 0,1 0,-1 0,0 0,0-1,0 0,0 1,0-1,0-1,0 1,0 0,2-2,9-9,0-2,-1 0,0-1,-1 0,-1-1,0 0,-1 0,-1-1,0-1,-2 1,6-19,29-66,-31 93,-7 29,2 287,-2-268,2 0,2-1,1 0,14 36,-11-54,-7-18</inkml:trace>
  <inkml:trace contextRef="#ctx0" brushRef="#br0" timeOffset="-203826.708">6188 9454,'-9'-1,"0"1,1 0,-1 0,0 1,1 1,-1-1,1 1,-1 1,1-1,0 1,0 1,0 0,1 0,-1 0,1 1,0 0,0 0,-3 5,-3 2,1 0,0 0,1 1,1 1,0 0,1 1,0-1,-6 17,-5 41,19-70,1 0,0 1,0-1,0 0,0 1,0-1,1 0,-1 1,1-1,-1 0,1 1,0-1,0 0,0 0,0 0,0 0,1 0,-1 0,1 0,-1 0,1-1,0 1,-1-1,1 1,0-1,0 1,0-1,0 0,0 0,0 0,14 3,-1 0,1-1,-1-1,1 0,0-2,0 1,0-2,2-1,10 2,-17-1,13 0,1 1,0 1,0 1,-1 2,10 2,-28-5,1 1,-1 0,0 0,0 1,-1 0,1 0,-1 0,1 0,-1 1,0 0,0 0,0 1,-1-1,0 1,0 0,0 0,0 0,-1 1,0-1,0 1,0 0,-1 0,1 2,1 5,-1 1,0-1,-1 0,0 1,-1 0,-1-1,0 1,-1-1,0 1,-1-1,0 1,-2-1,1 0,-1 0,-1 0,-1-1,-6 12,9-20,0 1,0-1,-1 0,0 0,0-1,0 1,0-1,0 0,-1 0,0 0,1-1,-1 1,0-1,0 0,0-1,0 1,-1-1,1 0,0 0,-1-1,1 0,0 0,-1 0,1 0,-1-1,-15-3,0 0,0-2,0-1,1 0,-13-7,6 3,-41-16,68 27,0 1,0-1,0 0,0 0,0 0,0 0,0 1,0-1,1 0,-1 0,0 0,0 1,0-1,0 0,0 0,0 0,0 1,0-1,0 0,0 0,-1 0,1 1,0-1,0 0,0 0,0 0,0 0,0 1,0-1,0 0,0 0,-1 0,1 0,0 0,0 1,0-1,0 0,0 0,-1 0,1 0,8 6</inkml:trace>
  <inkml:trace contextRef="#ctx0" brushRef="#br0" timeOffset="-201795.211">9978 10270,'2'-19,"1"0,1-1,0 1,1 0,2 1,0 0,0 0,7-9,-8 13,37-63,-43 77,0 0,1-1,-1 1,0 0,0-1,1 1,-1 0,0 0,1-1,-1 1,0 0,1 0,-1 0,0-1,1 1,-1 0,0 0,1 0,-1 0,1 0,-1 0,0 0,1 0,-1 0,0 0,1 0,-1 0,1 0,-1 0,0 0,1 0,-1 0,1 0,-1 1,0-1,1 0,-1 0,0 0,0 1,1-1,-1 0,0 0,1 1,-1-1,0 0,0 1,1-1,-1 0,0 1,0-1,0 0,0 1,0-1,1 1,-1-1,0 0,0 1,0-1,0 0,0 1,0-1,0 1,0-1,0 0,0 1,-1-1,1 1,3 32,-3-30,1 65,4 1,9 47,-9-88,-1-14,-1 0,-1 0,0 0,-1 0,-1 1,0-1,-2 10,2-21,-1 0,-1 0,1 1,0-1,-1 0,0 0,1-1,-1 1,0 0,-1-1,1 1,0-1,-1 1,1-1,-1 0,0 0,0-1,0 1,0 0,0-1,0 0,0 0,0 0,0 0,-1 0,1 0,0-1,-1 0,1 0,0 0,-1 0,-2 0,7 0,-1 0,0 0,1 0,-1 1,0-1,0 0,1 0,-1 0,0 0,1 0,-1 0,0 0,1 0,-1 0,0 0,1 0,-1 0,0 0,1 0,-1 0,0 0,1 0,-1 0,0 0,0-1,1 1,-1 0,0 0,1 0,-1 0,0-1,0 1,1 0,-1 0,0-1,0 1,0 0,1 0,-1-1,0 1,0 0,0-1,0 1,0 0,0-1,0 1,0 0,1-1,-1 1,0 0,0-1,0 1,-1 0,1-1,0 1,0 0,0-1,0 1,0 0,0 0,0-1,-1 1,227-31,-207 28,-6 0</inkml:trace>
  <inkml:trace contextRef="#ctx0" brushRef="#br0" timeOffset="-200296.004">16085 9994,'-11'40,"10"-33,0 1,0-1,1 0,0 0,0 1,0-1,1 0,1 1,-1-1,1 0,0 0,0 0,1-1,0 1,0 0,1-1,0 0,0 0,0 0,1 0,0-1,0 0,0 0,1 0,0-1,-1 1,2-1,-1 0,6 1,-1 0,1 0,0-1,0-1,0 0,0 0,1-1,-1-1,1 0,0-1,-1 0,1-1,-1 0,1-1,4-2,-11 2,-1 0,0-1,0 1,0-1,-1 0,1-1,-1 1,1-1,-1 0,0 0,0 0,-1-1,1 1,-1-1,0 0,-1 0,1 0,-1 0,0 0,0 0,0-1,-1 1,0-1,0 0,0 1,-1-1,0-2,1-4,-1 0,0-1,-1 1,0-1,-1 1,-1 0,0 0,0 0,-1 0,-1 1,0 0,-1-3,1 7,0 0,-1 0,1 1,-1-1,0 1,-1 0,0 1,0 0,0 0,0 0,-1 1,1 0,-1 0,0 1,-1 0,1 0,0 1,-1 0,1 1,-1 0,0 0,1 1,-1 0,0 1,0-1,1 2,-1-1,1 1,-1 0,1 1,0 0,0 1,0-1,0 1,1 1,0 0,0 0,0 0,-1 2,0 3,0 0,1 0,0 1,1 1,0-1,0 1,1 0,1 0,0 0,1 1,0-1,1 1,1 0,0 0,0 0,1-1,1 1,0 0,1 0,2 8,9 24</inkml:trace>
  <inkml:trace contextRef="#ctx0" brushRef="#br0" timeOffset="-197675.881">21599 10296,'109'-238,"-94"207,-5 41,-5 13,-2 0,0 1,-1-1,-1 1,-3 20,2-2,-7 168,7-207,0 0,0 0,0 1,-1-1,0 0,1 0,-1 0,0 0,-1 0,1 0,0 0,-1-1,0 1,0 0,1-1,-1 1,-1-1,1 0,0 1,-1-1,1 0,-1 0,1-1,-1 1,-3 1,6-3,1-1,-1 1,0 0,0 0,1 0,-1 0,0-1,0 1,1 0,-1 0,0 0,0-1,0 1,0 0,1 0,-1-1,0 1,0 0,0-1,0 1,0 0,0 0,0-1,0 1,0 0,0-1,0 1,0 0,0-1,0 1,0 0,0 0,0-1,0 1,0 0,0-1,-1 1,1 0,0 0,0-1,0 1,0 0,-1 0,1-1,0 1,0 0,0 0,-1 0,1 0,0-1,0 1,-1 0,1 0,0 0,-1 0,1 0,0 0,0 0,-1 0,1 0,0 0,-1 0,1 0,0 0,119-18,23 10,-119 7</inkml:trace>
  <inkml:trace contextRef="#ctx0" brushRef="#br0" timeOffset="-196599.947">25995 10178,'-5'4,"0"1,0 0,1 0,0 0,0 0,0 1,0-1,1 1,0 0,1 0,-1 0,1 0,0 1,0-1,1 1,0-1,0 1,1 0,0-1,0 1,0-1,1 1,0 0,0-1,1 1,-1-1,2 1,-1-1,1 0,0-1,0 1,1-1,-1 0,1 0,0 0,1-1,-1 1,1-1,0 0,0-1,0 1,0-1,1 0,-1 0,1 0,0-1,0 0,0 0,5 1,-1-1,0 0,1 0,-1-1,0-1,1 1,-1-2,0 1,1-1,-1-1,0 0,0 0,9-4,-13 3,-1 0,0-1,0 0,0 1,0-2,0 1,-1 0,0-1,0 0,0 0,-1 0,1 0,-1-1,-1 1,1-1,-1 0,0 0,0 0,0 0,-1 0,0 0,0-1,-1 1,0 0,0 0,0-1,-1 1,0 0,0 0,0 0,-1 0,0-1,1 1,0 0,-1 0,1 0,-1 1,-1-1,1 0,-1 1,0 0,0 0,0-1,-1 2,0-1,0 0,0 1,0 0,-1 0,0 0,0 0,0 1,0 0,0 0,-1 0,1 1,-1 0,0 0,1 0,-1 0,0 1,0 0,0 1,0-1,-1 1,1 0,-4 3,-1 1,1 0,0 0,0 1,1 0,-1 1,1 0,0 0,1 1,-1 0,1 0,1 1,-1 0,1 1,1 0,0 0,0 0,1 1,0-1,0 1,-2 11,-9 22</inkml:trace>
  <inkml:trace contextRef="#ctx0" brushRef="#br0" timeOffset="-168396.81">9360 9073,'40'-10,"326"7,-15 23,164 7,-153-9,220 26,18-5,-187-17,-49 5,-74-20,-144-1,-146-5,0-1,0 0,0 0,0 0,0 1,0-1,0 0,-1 0,1 0,0 1,0-1,0 0,0 0,1 1,-1-1,0 0,0 0,0 0,0 1,0-1,0 0,0 0,0 0,0 1,0-1,1 0,-1 0,0 0,0 0,0 1,0-1,1 0,-1 0,0 0,0 0,0 0,0 0,1 0,-1 1,0-1,0 0,1 0,-1 0,0 0,0 0,0 0,1 0,-1 0,0 0,0 0,0 0,1 0,-1 0,-8 2</inkml:trace>
  <inkml:trace contextRef="#ctx0" brushRef="#br0" timeOffset="-167998.244">13111 9033,'40'20,"17"7,-1 3,-2 2,19 17,-67-45,-1 0,1-1,-1 1,0 0,0 1,0-1,0 1,-1 0,0 0,0 0,0 1,-1 0,1-1,-2 1,2 3,-4-7,-1 0,0 0,0 0,1 0,-1 0,0 0,-1 0,1 0,0 0,-1 0,1-1,-1 1,1 0,-1-1,0 1,1-1,-1 0,0 0,0 0,0 0,0 0,0 0,0 0,-1 0,1-1,0 1,0-1,-1 1,-38 13,1-2,-2-2,-29 3,-45 11,114-24,-2 1,0 0,0 0,0 0,0 0,0 1,0-1,0 1,1 0,-1 0,0 1,1-1,0 1,0-1,-1 1,1 1,3-4,0 1,0 0,0 0,0 0,0-1,0 1,0 0,0 0,0 0,0-1,1 1,-1 0,0 0,1-1,-1 1,0 0,1 0,-1-1,1 1,-1-1,1 1,-1 0,1-1,0 1,-1-1,1 1,0-1,-1 1,1-1,0 0,-1 1,1-1,0 0,0 0,0 1,-1-1,1 0,0 0,0 0,0 0,-1 0,2 0,12 3</inkml:trace>
  <inkml:trace contextRef="#ctx0" brushRef="#br0" timeOffset="-167744.757">13163 9204,'-4'-16,"-5"-9,1-5,-2-2,2 2,1 4,3 11,1 13,0 15,0 14,0 12,1 11,1 5,0-7</inkml:trace>
  <inkml:trace contextRef="#ctx0" brushRef="#br0" timeOffset="-166627.49">9768 8862,'-359'140,"356"-138,2-2,-1 0,1 0,0 0,-1 1,1-1,0 0,0 1,-1-1,1 1,0-1,0 1,-1 0,1-1,0 1,0 0,0 0,0 0,0 0,0 0,1 0,-1 0,0 0,0 0,1 0,-1 1,1-1,-1 0,1 0,-1 1,1-1,0 0,-1 1,1-1,0 0,0 1,0-1,0 0,0 1,1-1,-1 0,0 1,1-1,-1 0,0 0,1 1,7 5,-1 0,1-1,1-1,-1 1,1-1,0-1,0 1,0-1,1-1,-1 0,2 0,6 3,198 71,-207-74,-7-2,0 0,1 0,-1 0,0 0,1 0,0 0,-1 0,1-1,-1 1,1-1,0 1,-1-1,1 1,0-1,0 0,-1 0,1 0,0 0,0 0,-1 0,1-1,0 1,0 0,-1-1,1 1,0-1,-1 0,1 0,-1 0,1 1,-1-1,1-1,-1 1,0 0,0 0,1 0,-1-1,-2-118,-10-29,13 131</inkml:trace>
  <inkml:trace contextRef="#ctx0" brushRef="#br0" timeOffset="-165679.447">10400 8546,'-22'56,"3"1,3 0,0 13,13-50,13-28,0-22,-1 0,-2-1,-1 1,-2-1,0-1,-2 1,-2 0,-2-16,3 17,-2-168,7 165,-6 33,0 0,1-1,-1 1,1 0,-1-1,1 1,-1 0,1 0,-1-1,1 1,0 0,-1 0,1 0,-1 0,1 0,-1 0,1 0,-1 0,1 0,0 0,-1 0,1 0,-1 0,1 1,-1-1,1 0,-1 0,1 1,-1-1,1 0,-1 1,1-1,-1 0,1 1,-1-1,0 0,1 1,-1-1,0 1,1-1,-1 1,0-1,0 1,1-1,-1 1,0-1,0 1,0 0,0-1,0 1,12 18,0 0,-2 1,-1 0,0 1,2 9,8 19,-14-36,0 0,1-1,0 0,1 0,1 0,0-1,0-1,9 10,-16-19,1 0,-1 0,1 0,-1 0,1 0,-1 0,1 0,0-1,-1 1,1-1,0 1,0-1,-1 1,1-1,0 0,0 0,0 0,-1 0,1 0,0 0,0-1,-1 1,1 0,0-1,0 0,-1 1,1-1,-1 0,1 0,0 0,-1 0,0 0,1 0,-1 0,0 0,1-1,42-54,-41 50,77-154,-76 148,-16 41,-5 19,4 0,1 1,2 0,2 1,2 12,5-56,0 0,0 1,1-1,0 1,0-1,1 1,0-1,0 0,0 1,1-1,0 0,0 0,0 0,1 0,0 0,0-1,0 1,1-1,0 0,0 0,0 0,1 0,0-1,0 0,0 0,0 0,0-1,6 4,-3-5,-1 0,1-1,-1 1,1-2,-1 1,1-1,0 0,-1 0,1-1,-1 0,1-1,5-1,16-7</inkml:trace>
  <inkml:trace contextRef="#ctx0" brushRef="#br0" timeOffset="-165329.692">10966 8651,'-2'2,"0"1,0 0,0 0,1 0,-1 0,1 0,0 0,0 0,0 1,0-1,0 0,1 1,0-1,-1 0,1 1,0-1,1 0,-1 1,1-1,-1 0,1 1,0-1,0 0,1 0,-1 0,1 0,-1 0,1 0,0 0,0 0,0-1,0 1,1-1,2 2,0-1,0 1,1-1,-1-1,1 1,-1-1,1 0,0-1,0 1,0-1,0 0,0 0,0-1,0 0,0 0,0 0,0-1,2 0,-4 0,-1 0,1 0,-1 0,1 0,-1 0,0-1,0 1,0-1,0 0,0 0,0 0,0-1,0 1,-1 0,1-1,-1 0,0 0,0 0,0 0,0 0,-1 0,1 0,-1 0,1-1,-1 1,0 0,-1-1,1 1,-1-1,1 0,-1 0,0-3,-1 0,1 1,-1-1,0 1,-1-1,0 1,0 0,0 0,-1-1,0 2,0-1,0 0,-1 1,0-1,0 1,0 0,-1 0,-4-3,6 5,1 1,-2-1,1 1,0 0,0 0,-1 0,1 1,-1-1,1 1,-1 0,0 0,1 0,-1 0,0 0,0 1,0 0,1 0,-1 0,0 0,0 1,0-1,0 1,1 0,-1 0,0 0,1 1,-1 0,1-1,0 1,-1 0,1 0,-2 2,-1 1,1 0,0 0,-1 1,2 0,-1 0,1 0,0 0,0 1,0 0,1-1,0 1,1 0,-1 1,2-1,-1 0,1 1,0-1,0 1,1-1,0 2,0-7,1 1,0-1,-1 1,1-1,0 0,1 1,-1-1,0 0,1 0,-1 0,1 0,-1 0,1 0,0 0,0 0,0-1,0 1,0-1,1 0,-1 1,0-1,1 0,-1 0,0 0,1-1,2 1,18 5</inkml:trace>
  <inkml:trace contextRef="#ctx0" brushRef="#br0" timeOffset="-165078.313">11176 8270,'-14'2,"-6"5,0 6,4 6,4 5,7 4,3-3</inkml:trace>
  <inkml:trace contextRef="#ctx0" brushRef="#br0" timeOffset="-164915.749">11189 8691,'4'15,"2"8,2 3,2-2,4-5,3-5,4-6,5-5,-2-4</inkml:trace>
  <inkml:trace contextRef="#ctx0" brushRef="#br0" timeOffset="-163927.185">11623 8441,'-11'0,"-1"0,1 1,-1 0,1 1,0 0,0 1,-1 0,2 1,-1 0,0 1,1 0,0 0,0 1,1 1,-1 0,1 0,-1 2,8-7,1 0,-1 0,0 0,0 0,1 0,-1 1,1-1,0 1,0-1,0 1,0 0,0-1,0 1,1 0,-1-1,1 1,0 0,0 0,0-1,0 1,0 0,1 0,-1-1,1 1,0 0,0-1,0 1,0 0,0-1,0 1,1-1,-1 0,1 0,0 1,0-1,0 0,0 0,2 1,83 55,-75-53,-1 2,1-1,-1 1,-1 1,1 0,-1 1,-1 0,1 0,4 7,-12-14,-1 0,0 0,1 0,-1 0,0 0,0 1,0-1,0 0,0 1,-1-1,1 0,-1 1,0-1,1 0,-1 1,0-1,0 1,-1-1,1 1,0-1,-1 0,1 1,-1-1,0 0,0 1,0-1,0 0,0 0,-1 0,1 0,-1 0,1 0,-1 0,1-1,-1 1,0 0,0-1,0 0,0 1,-1-1,0 2,-1-1,1 1,-1-1,0 0,0 0,0 0,0-1,0 1,0-1,-1 0,1 0,0-1,-1 1,1-1,0 0,-1 0,1 0,0-1,-1 0,1 1,-1-2,4 1,1 0,-1 0,0 0,0 0,1 0,-1 0,0 0,1-1,-1 1,1 0,0 0,-1-1,1 1,0 0,0-1,0 1,0 0,0-1,0 1,0 0,0-1,0 1,1 0,-1-1,1 1,-1 0,1 0,-1-1,1 1,0 0,-1 0,1 0,0 0,29-39,4 10,2 1,1 2,1 2,0 1,42-18,-26 18,-52 24,-1 1,0-1,0 1,1 0,-1-1,0 1,0 0,0 0,0 0,0 0,0 0,0 0,0 0,-1 0,1 0,0 1,-1-1,1 0,-1 0,1 1,-1-1,1 0,-1 1,0-1,0 0,0 1,0-1,0 0,0 1,0-1,0 1,0-1,-1 0,1 1,0-1,-1 0,1 0,-1 1,0-1,1 0,-1 0,0 1,0 3,0 3,-1-4,0-1,1 1,0-1,0 1,0 0,0 0,1-1,-1 1,1 0,0 0,0 0,0-1,1 1,-1 0,1 0,0-1,0 1,1 0,-1-1,1 1,-1-1,1 0,0 1,0-1,1 0,-1 0,1 0,-1 0,1-1,0 1,0-1,0 0,0 0,1 1,1-2,0 0,-1 0,1 0,0-1,0 0,-1 0,1 0,0 0,0-1,-1 0,1 0,0 0,-1 0,1-1,-1 0,1 0,-1 0,0 0,0-1,0 1,0-1,0 0,-1-1,1 1,-1-1,0 1,0-1,1-2,3-3,0-2,-1 1,0-1,-1 1,0-2,0 1,-2 0,1-1,-1 0,1-8,-6 33,0 1,1 0,1 0,1 0,0 0,1 0,0-1,1 1,3 11,-4-22,-1 0,1-1,0 1,-1 0,1 0,0-1,1 1,-1-1,0 0,1 0,-1 0,1 0,0 0,0 0,0-1,-1 1,1-1,1 0,-1 0,0 0,0 0,0-1,0 1,1-1,-1 0,0 0,1 0,-1 0,0 0,3-1,1-1,0 1,-1-1,1-1,-1 1,1-1,-1 0,0-1,0 1,0-1,-1 0,1-1,-1 1,0-1,0-1,3-6,-1-1,0 0,-1 0,-1 0,0-1,0 0,-2 0,0 0,0-1,-1 1,-1-1,-1 1,0-1,-1 1,-1-12,1 19,-6-52,43 69,27 7,-46-13,1 0,-2 1,1 0,0 2,-1 0,10 6,-24-10,1 0,-1 0,0 0,0 0,0 0,0 0,0 1,-1-1,0 0,1 1,-1 0,-1-1,1 1,0-1,-1 1,0 0,0 0,0-1,0 1,0 0,-1-1,0 1,1 0,-1-1,-1 1,1-1,-1 0,1 1,-1-1,0 0,0 0,0 0,0 0,-1 0,0 0,-6 15,4-8,-25 71,30-78,-1-1,1 1,0-1,0 1,0 0,0-1,1 1,-1-1,0 1,1-1,0 1,0-1,0 1,0-1,0 0,0 1,0-1,1 0,-1 0,1 0,0 0,0 0,-1 0,1-1,0 1,0 0,1-1,-1 0,0 1,0-1,2 0,7 3,0-1,0 0,0 0,1-1,-1-1,1 0,0 0,9-2,20 0</inkml:trace>
  <inkml:trace contextRef="#ctx0" brushRef="#br0" timeOffset="-162981.816">12965 8572,'-118'-20,"112"19,0 2,1-1,-1 1,1-1,-1 2,1-1,0 0,-1 1,1 0,0 1,0-1,0 1,0 0,1 0,-1 0,1 1,0-1,0 1,0 0,-1 2,2-3,-1 1,1-1,0 1,0 0,1 0,-1 0,1 1,0-1,0 0,0 1,0 0,1-1,0 1,0 0,0 0,1 0,-1-1,1 1,0 0,1 0,-1 0,1 0,0 0,0-1,0 1,1 0,0-1,0 1,0-1,0 0,1 1,0-1,-1 0,2-1,1 4,1-4,0 0,0 0,0 0,1 0,-1-1,1 0,-1-1,1 1,-1-1,1-1,0 1,0-1,-1 0,1-1,0 0,-1 0,1 0,0-1,-1 1,1-2,5-2,-2 1,0 0,-1-2,1 1,-1-1,0 0,0-1,-1 0,0-1,0 1,-1-1,0-1,0 0,1-2,5-34,-13 45,0-1,-1 1,1 0,-1 0,1-1,-1 1,1 0,-1 0,1 0,-1 0,1 0,-1 0,1 0,-1 0,1 0,-1 0,1 0,-1 0,1 0,-1 0,1 0,-1 0,1 1,-1-1,1 0,0 0,-1 1,1-1,-1 0,1 1,-1-1,1 0,0 1,-1-1,1 0,0 1,0-1,-1 1,1-1,0 1,0-1,-1 1,1-1,0 0,0 1,0-1,0 1,0 0,-3 3,0 0,1 1,-1-1,1 1,0 0,0-1,1 1,-1 0,1 0,0 0,1 0,-1 0,1 0,0 0,0 1,0-1,1 0,0 0,0 0,0 0,1 0,0-1,-1 1,2 0,-1-1,0 1,1-1,0 0,0 0,0 0,1 0,-1 0,1-1,0 0,0 0,0 0,1 0,-1 0,-1-2,1 0,-1-1,1 1,-1-1,1 1,-1-1,1 0,-1 0,0-1,1 1,-1-1,1 0,-1 0,0 0,1 0,-1 0,0-1,0 0,0 1,0-1,0 0,0 0,-1-1,1 1,-1-1,1 1,-1-1,0 0,0 0,0 0,-1 0,1 0,-1 0,1-1,8-19,-2 1,0-1,-1-1,-2 1,0-1,-2 0,1-14,-2 15,-2 22,0 0,1 0,-1 0,0 0,0 0,1 0,-1 0,1 0,-1 0,1 0,-1 0,1 0,0 0,-1 0,1 1,0-1,0 0,-1 0,1 1,0-1,0 0,0 1,0-1,0 1,0-1,0 1,0 0,0-1,0 1,0 0,0 0,0 0,1 0,-1 0,0 0,0 0,0 0,0 0,0 0,0 1,0-1,0 0,0 1,0-1,0 1,0-1,0 1,0-1,0 1,0 0,0-1,-1 1,1 0,11 3,96 24,-105-26,-1 0,0 1,0-1,-1 0,1 1,0-1,-1 1,1-1,-1 1,0-1,0 1,0 0,0 0,-1 0,1 0,-1 0,1-1,-1 1,0 0,0 0,0 0,-1 0,1 0,-1 0,0 0,1 0,-1-1,-1 1,1 0,0 0,-4 24,5-22,0 0,1 0,0 1,0-1,0 0,0 0,1-1,0 1,0 0,0 0,1-1,-1 1,1-1,0 0,0 0,1 0,-1 0,1 0,0-1,0 0,0 0,0 0,1 0,-1-1,1 1,0-1,-1 0,2 0,2 1,0 0,-1-1,2 1,-1-1,0-1,0 0,1 0,-1 0,0-1,1-1,-1 1,0-1,1-1,-1 1,0-1,0-1,2-1,-1 0,-1-1,0-1,0 1,0-2,-1 1,0-1,0 0,-1 0,1-1,-2 0,1 0,-1 0,0-1,-1 1,0-1,0 0,-1-1,-1 1,1-1,-1 1,-1-1,0 1,0-9,0 16,-1 1,0-1,0 1,1-1,-1 1,0-1,0 0,-1 1,1-1,0 1,0-1,-1 1,1-1,-1 1,1-1,-1 1,0 0,0-1,1 1,-1 0,0-1,0 1,0 0,0 0,0 0,-1 0,1 0,0 0,-1 0,1 1,0-1,-1 0,1 1,-1-1,1 1,-1-1,1 1,-1 0,1-1,-1 1,1 0,-1 0,1 0,-1 0,1 1,-1-1,1 0,-1 1,1-1,-2 1,-5 2,0 1,0 0,0 0,0 1,0 0,1 1,0-1,0 1,1 1,0-1,0 1,0 0,1 1,0-1,0 1,1 0,0 0,0 0,1 1,0 0,1-1,0 1,-1 4,3-9,0 0,1-1,-1 1,1 0,0 0,0-1,0 1,1 0,-1-1,1 0,0 1,0-1,0 0,0 0,0 0,1 0,-1 0,1 0,0-1,0 1,0-1,0 0,0 0,1 0,-1 0,1-1,-1 1,3 0,104 23,-52-21</inkml:trace>
  <inkml:trace contextRef="#ctx0" brushRef="#br0" timeOffset="-160076.834">19164 9020,'256'6,"160"-4,-184-9,70 13,362 1,-407-8,91-20,33 10,207 2,-409 10,-42 26,-160-27,10 0</inkml:trace>
  <inkml:trace contextRef="#ctx0" brushRef="#br0" timeOffset="-159793.476">22718 8836,'9'9,"11"5,13 2,8 1,7 3,4-2,0 0,-5 1,-10 4,-11 3,-15 3,-18 3,-21 4,-22 2,-22 1,-20-4,7-8</inkml:trace>
  <inkml:trace contextRef="#ctx0" brushRef="#br0" timeOffset="-158894.411">19428 8783,'-222'119,"122"-55,99-64,0 0,0 1,1-1,-1 1,0-1,0 1,1-1,-1 1,0-1,1 1,-1 0,1-1,-1 1,0 0,1-1,0 1,-1 0,1 0,-1 0,1-1,0 1,0 0,-1 0,1 0,0 0,0 0,0 0,0-1,0 1,0 0,0 0,0 0,1 0,-1 0,0 0,0-1,1 1,-1 0,0 0,1 0,-1-1,1 1,-1 0,1-1,0 1,-1 0,1-1,0 1,-1-1,1 1,0-1,0 1,-1-1,1 1,0-1,0 0,0 1,170 52,29 26,-198-78,-1 0,0-1,0 0,0 1,0-1,1 0,-1 0,0 0,0 1,1-1,-1 0,0-1,0 1,1 0,-1 0,0-1,0 1,0 0,1-1,-1 1,0-1,0 1,0-1,0 0,0 0,0 1,0-1,0 0,0 0,-1 0,1 0,0 0,0 0,-1 0,1 0,-1 0,1 0,-1-1,1 1,-1 0,0 0,0 0,1-1,3-59,-4 51,-7-196,7 187</inkml:trace>
  <inkml:trace contextRef="#ctx0" brushRef="#br0" timeOffset="-157828.669">20283 8454,'-22'58,"3"1,3 1,-7 44,26-96,5-26,7-31,-3-2,-1 1,-3-1,-2 0,-3-1,-1-15,-1-18,-1 96,0 1,1-1,1 0,0 0,0 0,1-1,1 1,-1-1,2 1,0-1,0 0,0-1,1 1,6 5,-9-10,1 0,1-1,-1 1,0-1,1 0,0 0,0-1,1 1,-1-1,0 0,1-1,0 1,0-1,0 0,0 0,0-1,0 0,0 0,0 0,1-1,-1 0,0 0,0-1,0 0,1 0,-1 0,1-1,2-2,0-1,-1-1,1 1,-1-1,0-1,-1 1,0-1,0-1,0 1,-1-1,0-1,0 1,-1-1,-1 0,1 0,-1 0,-1 0,1-1,-2 0,1 1,-1-1,-1 0,0 0,0 0,-2-9,1 19,0 1,-1-1,1 0,0 0,-1 0,1 0,0 0,-1 0,1 0,-1 0,1 0,0 0,-1 0,1 0,-1 0,1 0,0 0,-1 0,1 0,0 0,-1-1,1 1,0 0,-1 0,1 0,0-1,-1 1,1 0,0 0,0-1,-1 1,1 0,0-1,0 1,-1 0,1-1,0 1,0 0,0-1,0 1,0-1,0 1,-1 0,1-1,0 1,0 0,0-1,0 1,0-1,1 1,-20 34,6 0,2 1,1 0,2 1,2 0,1 0,1 8,2-38,1 0,0 0,1 1,-1-1,1 0,0 0,1 0,0 0,0 0,0 0,0 0,1 0,0 0,0-1,1 1,0-1,0 1,0-1,0 0,1 0,0-1,0 1,0-1,1 0,-1 0,1 0,0 0,2 0,-1-2,1 0,0 0,0-1,0 0,-1 0,1-1,0 0,0 0,0 0,0-1,0 0,0-1,-1 1,1-1,0-1,-1 1,0-1,1 0,-1 0,0-1,-1 0,1 0,-1 0,1-2,-6 7,0-1,0 1,0-1,0 1,0-1,0 1,0-1,0 1,0-1,0 1,1-1,-1 1,0-1,0 1,0-1,1 1,-1-1,0 1,0-1,1 0,-1 1,0-1,1 1,-1-1,1 0,-1 1,1-1,-1 0,0 0,1 1,-1-1,1 0,-1 0,1 0,-1 1,1-1,-1 0,1 0,-1 0,1 0,-1 0,1 0,-1 0,1 0,-1 0,1-1,-1 1,1 0,-1 0,1 0,-1 0,1-1,-1 1,1 0,-1-1,1 1,-1 0,0-1,1 1,-1 0,0-1,1 1,-1-1,0 13,0-9,-1 0,1 0,0 0,0 0,0 0,0 0,0-1,0 1,1 0,0 0,-1 0,1-1,0 1,0 0,1-1,-1 1,1-1,-1 1,1-1,0 1,-1-1,1 0,0 0,1 0,-1 0,0-1,1 1,-1 0,0-1,1 0,0 0,0 1,2-1,1-1,0 0,0 1,0-2,-1 1,1-1,0 0,0 0,-1 0,1-1,-1 0,1 0,-1 0,0-1,0 1,0-2,0 1,0 0,-1-1,1 0,-1 0,0 0,0 0,-1-1,1 0,-1 1,0-1,0-1,-1 1,1 0,-1 0,0-1,-1 0,0 1,1-1,-2 0,1 1,-1-1,1 0,-2 0,1 0,-1 1,0-1,0-2,0 5,0 0,0-1,0 1,-1 0,1 0,-1 0,0 0,0 1,0-1,0 0,0 1,-1 0,1-1,-1 1,1 0,-1 0,0 0,0 1,0-1,0 1,0-1,0 1,0 0,0 0,-1 0,1 1,0-1,-1 1,1 0,0 0,-1 0,1 0,-2 1,-3-1,-1 1,1 1,0-1,0 2,0-1,0 1,0 0,0 0,0 1,1 0,0 1,0-1,0 2,4-5,0 1,0 0,0 0,1 1,-1-1,0 0,1 1,0 0,0-1,0 1,0 0,0 0,0 0,1 1,-1-1,1 0,0 0,0 1,0-1,1 1,-1-1,1 1,0-1,0 1,0-1,0 1,1-1,-1 1,1-1,0 1,0-1,0 0,0 1,1-1,0 1,14 9</inkml:trace>
  <inkml:trace contextRef="#ctx0" brushRef="#br0" timeOffset="-157578.293">21112 8309,'-13'-5,"-10"-1,-4 1,-1 5,3 5,5 6,7 8,4 5,7 3,4-3</inkml:trace>
  <inkml:trace contextRef="#ctx0" brushRef="#br0" timeOffset="-157410.171">21046 8704,'9'13,"10"5,6-1,5-3,-2-4</inkml:trace>
  <inkml:trace contextRef="#ctx0" brushRef="#br0" timeOffset="-156462.346">21441 8441,'-9'0,"1"0,-1 1,0 0,1 0,-1 1,1 0,-1 0,1 1,0 0,0 1,0 0,1 0,-1 1,1-1,0 2,0-1,0 1,1 0,-3 4,8-9,0 1,0 0,1-1,-1 1,0 0,1 0,-1-1,1 1,-1 0,1 0,0 0,0 0,0 0,0 0,0 0,0-1,1 1,-1 0,0 0,1 0,0 0,-1-1,1 1,0 0,0 0,0-1,0 1,0-1,0 1,1-1,-1 0,0 1,1-1,0 0,59 38,-48-33,1 0,-1 1,0 0,-1 1,0 0,0 1,-1 0,0 1,0 0,6 9,-16-17,0-1,0 1,0 0,0 0,0-1,-1 1,1 0,-1 0,1 0,-1 0,1 0,-1 0,0 0,0-1,0 1,0 0,0 0,-1 0,1 0,-1 0,1 0,-1 0,0 0,1-1,-1 1,0 0,0-1,0 1,0 0,-1-1,1 1,0-1,-1 0,1 1,-1-1,1 0,-1 0,0 0,1 0,-3 0,0 2,-1 0,0-1,-1 1,1-1,0-1,-1 1,1-1,-1 0,1 0,-1 0,0-1,1 0,-1 0,0 0,4-1,1 0,-1 0,0 0,0 0,1-1,-1 1,1 0,-1-1,1 1,-1-1,1 1,0-1,0 0,0 1,0-1,0 0,0 0,0 0,1 0,-1 0,1 0,-1 0,1 0,0 0,0 0,0 0,0 0,0 0,0 0,0 0,1 0,-1 0,1 0,0 0,-1 0,1 1,0-1,0 0,0 0,0 1,1-1,-1 0,0 1,1-1,-1 1,1 0,1-2,15-16,1 0,1 1,1 0,1 2,0 1,1 1,11-5,-30 17,83-35,-85 37,0 1,-1-1,1 1,-1 0,1-1,-1 1,1 0,-1 0,1 0,-1 0,0 0,0 0,1 0,-1 1,0-1,0 0,0 1,0-1,0 1,-1-1,1 1,0-1,-1 1,1 0,-1-1,0 1,1-1,-1 1,0 0,0 0,0-1,0 1,0 0,0-1,-1 1,1 0,-1-1,1 1,-1-1,1 1,-1 0,0-1,0 1,0-1,0 0,0 8,-2 5,2-11,0 0,0 0,0 0,0 0,0 0,0 0,1 0,0 1,-1-1,1 0,1 0,-1 0,0 0,1 1,-1-1,1 0,0 0,0 0,0 0,1 0,-1 0,1-1,-1 1,1 0,0-1,0 1,0-1,0 0,1 0,-1 1,1-2,0 2,4-2,1 0,0 0,0 0,0-1,0 0,0-1,0 0,0 0,0-1,-1 0,1 0,-1 0,1-1,-1-1,0 1,0-1,0 0,-1-1,1 1,-1-1,0-1,0 1,-1-1,0 0,0 0,0 0,3-7,12-43,-27 72,7-12,0 1,0-1,1 0,-1 1,1-1,0 0,0 1,1-1,-1 0,1 0,0 0,0 0,0 0,1-1,-1 1,1-1,0 1,0-1,0 0,0 0,1 0,-1-1,1 1,0-1,0 0,0 0,0 0,0-1,0 1,0-1,0 0,1 0,-1 0,0-1,1 1,-1-1,1 0,-1-1,0 1,1-1,-1 1,0-1,1-1,-1 1,0-1,0 1,0-1,0 0,-1-1,1 1,0-1,2-2,3-6,0-1,-1 0,0-1,-1 0,-1 0,0 0,-1-1,0 1,-1-1,0-1,-1 1,-1 0,-1-1,0 1,0-1,-2-13,0 26,1 1,-1 0,1 0,0 0,0-1,0 1,-1 0,1 0,0-1,1 1,-1 0,0 0,0 0,0-1,1 1,-1 0,1 0,-1 0,1 0,-1-1,1 1,0 0,-1 0,1 0,0 0,0 1,0-1,0 0,0 0,0 0,0 1,0-1,0 0,0 1,0-1,0 1,0 0,0-1,1 1,-1 0,0-1,0 1,1 0,-1 0,0 0,0 0,1 0,-1 1,0-1,0 0,12 1,0 1,0 1,0-1,0 2,-1 0,0 0,9 6,-18-9,1 1,-1-1,0 1,0 0,0 0,-1 0,1 1,-1-1,1 1,-1-1,0 1,1 0,-1 0,-1 0,1 0,0 0,-1 0,0 1,0-1,0 0,0 1,0-1,0 1,-1-1,0 1,0-1,0 1,0-1,0 1,-1 2,-18 44,16-45,0 1,0-1,1 1,0-1,0 1,0 0,1 0,0 0,0 0,0 0,1 0,0 0,0 0,0 1,2-4,0 0,1 0,-1-1,0 1,1-1,0 0,-1 1,1-1,0 0,0-1,0 1,0 0,0-1,1 0,-1 1,0-2,1 1,-1 0,1 0,-1-1,1 0,-1 0,1 0,-1 0,1 0,-1-1,2 1,35 2,-2-2</inkml:trace>
  <inkml:trace contextRef="#ctx0" brushRef="#br0" timeOffset="-155593.14">22705 8494,'-8'-4,"-1"1,1 1,0 0,-1 0,1 0,-1 1,1 0,-1 1,0 0,1 1,-1-1,0 2,1-1,-1 1,1 0,0 1,0 0,0 0,0 1,0 0,1 0,-1 1,1 0,0 0,1 1,-1 0,1 0,-3 5,7-9,1 0,-1 0,1-1,0 1,-1 1,1-1,0 0,1 0,-1 0,0 0,1 1,-1-1,1 0,-1 1,1-1,0 0,0 1,0-1,1 0,-1 1,0-1,1 0,-1 1,1-1,0 0,0 0,0 0,0 0,0 0,1 0,-1 0,0 0,1 0,0 0,-1-1,1 1,0-1,0 1,0-1,0 0,0 0,0 0,0 0,0 0,0 0,1 0,6 2,0 0,0-1,0 0,0 0,1-1,-1 0,0-1,1 0,-1 0,0-1,1 0,-1-1,0 0,0 0,0-1,0 0,-1-1,1 0,-1 0,0-1,4-2,-11 6,1 0,-1-1,1 1,-1 0,1-1,-1 1,0-1,0 0,0 1,0-1,0 0,0 1,0-1,-1 0,1 0,0 0,-1 0,0 0,1 0,-1 0,0 1,0-1,0 0,0 0,-1-1,-7 16,8-10,1 0,0 0,0 0,0 1,0-1,0 0,0-1,1 1,-1 0,1 0,0 0,0-1,0 1,0-1,1 0,-1 0,0 0,1 0,0 0,-1 0,1 0,0-1,0 1,0-1,0 0,0 0,0 0,0-1,1 1,-1-1,0 1,0-1,0 0,1 0,-1-1,0 1,0-1,0 1,1-1,-1 0,0 0,0-1,0 1,0 0,-1-1,4-2,0-1,-1 1,1-1,-1 0,-1 0,1-1,-1 0,0 0,0 0,0 0,-1 0,0-1,0 1,-1-1,0 0,0 0,0-4,11-121,-13 123,-1 8,0 0,1-1,-1 1,1-1,-1 1,1 0,0-1,0 1,0-1,0 1,0-1,0 1,0-1,0 1,0-1,1 1,-1-1,0 1,1 0,0-1,-1 1,1 0,0-1,-1 1,1 0,0 0,0 0,0 0,0 0,0 0,0 0,1 0,-1 0,0 0,0 0,1 1,-1-1,0 1,1-1,-1 1,1-1,-1 1,0 0,1 0,-1-1,1 1,-1 0,1 1,16 3,-1 1,0 0,0 2,-1 0,0 1,0 1,-1 0,1 1,-12-5,0-1,-1 1,0 0,0 1,0-1,0 1,-1-1,1 1,-2 0,1-1,-1 1,1 0,-2 0,1 0,-1 0,0 0,0 1,0-1,-1 0,0 0,0 0,-1-1,1 1,-2 2,-3 29,6-36,0 1,0 0,0-1,0 1,0-1,1 1,-1-1,0 1,1-1,-1 1,1-1,0 1,-1-1,1 0,0 1,0-1,0 0,0 0,0 0,0 0,0 1,0-2,1 1,-1 0,0 0,1 0,-1 0,0-1,1 1,-1-1,1 1,-1-1,1 1,-1-1,1 0,-1 0,1 0,61 2,-60-3,19 0,1-2,-1 0,0-1,0-2,0 0,0-1,-1-1,0-2,-1 0,0 0,5-6,-21 14,-1-1,0 0,0 1,0-1,0 0,-1 0,1-1,-1 1,0 0,0-1,0 1,0-1,-1 0,1 0,-1 0,0 0,0 0,0 0,-1 0,1 0,-1 0,0 0,0 0,-1 0,1 0,-1 0,0 0,0 0,0 0,-1 0,1 1,-1-1,0 0,0 1,0-1,0 1,-1 0,0 0,1 0,-1 0,0 0,0 0,-1 1,1 0,0-1,-1 1,1 0,-1 1,0-1,0 1,1-1,-1 1,0 0,1 0,-1 1,0-1,1 1,-1 0,0 0,0 0,1 0,-1 1,0-1,1 1,-1 0,1 0,-1 1,1-1,-1 1,1-1,0 1,0 0,0 0,0 1,0-1,0 0,0 1,1 0,-1 0,1 0,0 0,0 0,0 0,-1 4,0-2,0 1,0 0,1 0,-1 1,1-1,1 1,-1-1,1 1,0-1,1 1,0 0,0-1,0 1,1-1,0 1,0 0,1-1,-1 0,3 5,1-3,0-1,1 0,0 0,0 0,0 0,1-1,0 0,0-1,1 0,0 0,-1 0,2-1,-1 0,0 0,1-1,0-1,1 1,53 17</inkml:trace>
  <inkml:trace contextRef="#ctx0" brushRef="#br0" timeOffset="-142644.195">13900 11020,'29'17,"133"3,93-3,15-4,105 20,-63-4,-150-8,0-7,145-6,-113-3,68 15,-33-1,68-10,439-10,-637-6,-1-4,48-14,-86 18,0 2,1 4,23 2,109-4,40-16,-135 16,-98 3,0 0,0 0,0 0,0-1,0 1,0 0,-1 0,1 0,0-1,0 1,0 0,0 0,0 0,0-1,0 1,1 0,-1 0,0 0,0-1,0 1,0 0,0 0,0 0,0-1,0 1,0 0,1 0,-1 0,0 0,0-1,0 1,0 0,0 0,1 0,-1 0,0 0,0 0,0 0,1-1,-1 1,0 0,0 0,0 0,1 0,-1 0,0 0,0 0,0 0,1 0,-1 0,0 0,-8-5</inkml:trace>
  <inkml:trace contextRef="#ctx0" brushRef="#br0" timeOffset="-142345.687">18494 10941,'68'30,"-35"-18,-2 2,0 1,-1 1,0 2,7 7,-35-24,1 0,-1 0,1 1,-1-1,0 1,0 0,1-1,-1 1,0 0,0 0,-1 0,1 1,0-1,-1 0,1 1,-1-1,0 1,0-1,0 1,0 0,0-1,-1 1,1 0,-1 0,0-1,0 1,0 0,0 0,0 0,0-1,-1 1,1 0,-1 0,0-1,0 1,0 0,0-1,0 1,-1-1,1 0,-1 1,0-1,0 0,0 1,-11 5,1-1,-2 0,1-1,0-1,-1 0,0 0,-1-2,1 1,0-2,-4 0,7 0,-253 29,182-26</inkml:trace>
  <inkml:trace contextRef="#ctx0" brushRef="#br0" timeOffset="-141196.904">14321 10902,'-38'-6,"0"2,-1 2,1 1,-1 2,1 1,-1 2,1 2,0 2,1 1,-21 8,47-13,0 0,-1 0,1 1,1 1,-1 0,1 0,0 1,0 0,-1 3,10-9,0-1,0 1,0 0,0 0,0 0,0 0,0 0,0 0,1 0,-1 0,0 0,1 0,-1 0,1 0,-1 1,1-1,-1 0,1 0,0 1,0-1,0 0,0 0,0 1,0-1,0 0,0 1,0-1,0 0,1 0,-1 1,1-1,-1 0,1 0,-1 0,1 0,0 1,-1-1,1 0,0 0,0 0,0 0,0-1,0 1,0 0,0 0,0-1,0 1,12 6,1-1,-1-1,1 0,0-1,1-1,-1 0,1-1,-1 0,13-1,20 4,-30-3,0 0,-1 2,1 0,-1 0,0 2,0 0,0 1,-1 0,0 1,0 1,4 5,22 20,52 33,-92-66,0-1,0 0,-1 1,1-1,0 0,0 1,0-1,0 0,0 0,-1 0,1 0,0 0,0 0,0 0,0 0,0 0,0-1,-1 1,1 0,0 0,0-1,0 1,-1-1,1 1,0 0,0-1,-1 0,1 1,0-1,-1 1,1-1,-1 0,1 1,-1-1,1 0,-1 0,1 1,-1-1,0 0,1 0,-1 0,0 0,0 0,1 1,-1-1,3-47,-3 39,1-71,-4 0,-4 0,-7-28,10 94,2 10</inkml:trace>
  <inkml:trace contextRef="#ctx0" brushRef="#br0" timeOffset="-138332.704">23652 10244,'268'30,"670"40,-527-49,626 38,-342-3,156 6,-393-47,51-12,-530-11,4 2</inkml:trace>
  <inkml:trace contextRef="#ctx0" brushRef="#br0" timeOffset="-138062.994">28574 10309,'0'7,"0"1,0-1,1 0,0 0,0 1,1-1,0 0,0 0,1-1,-1 1,2 0,-1-1,1 0,0 1,0-2,0 1,1 0,0-1,0 0,1 0,1 1,163 122,-170-127,1 0,0 0,0 0,0 0,-1 0,1 0,0 0,-1 0,1 0,-1 0,0 1,1-1,-1 0,0 0,1 0,-1 1,0-1,0 0,0 0,0 1,-1-1,1 0,0 0,0 0,-1 1,1-1,0 0,-1 0,1 0,-1 0,0 0,1 0,-1 0,0 0,0 0,0 0,0 0,1 0,-1 0,0-1,0 1,-1 0,1-1,0 1,0-1,0 1,0-1,0 1,-1-1,1 0,0 0,0 0,-1 0,1 0,0 0,0 0,0 0,-1 0,-41 12,0-2,-1-2,-24 2,33-6,-84 11,4-2</inkml:trace>
  <inkml:trace contextRef="#ctx0" brushRef="#br0" timeOffset="-136960.72">24112 10178,'-97'-1,"17"-1,0 4,-64 9,142-10,-2-2,1 1,-1 0,0 1,0-1,0 1,0 0,1 0,-1 0,0 0,1 0,-1 1,1 0,-1 0,1 0,0 0,0 0,0 1,0-1,0 1,0 0,1 0,-1 0,1 0,0 0,-1 1,5 0,0 0,0 0,0-1,0 1,0-1,1 1,0-1,-1 0,1 0,1 0,-1-1,0 1,0-1,1 1,0-1,-1 0,1-1,0 1,0-1,0 1,0-1,0-1,3 2,-4-1,74 22,-61-20,0 0,-1 1,1 1,-1 1,0 0,-1 1,0 1,0 0,0 0,-1 2,0 0,-1 0,5 6,38 49,-53-65,0 0,0 0,0 0,0-1,0 1,0 0,0-1,0 0,-1 0,1 1,0-1,0 0,-1 0,1 0,0-1,-1 1,1 0,-1-1,0 1,1-1,-1 1,0-1,0 1,0-1,0 0,0 0,-1 0,1 1,0-1,-1 0,1-1,10-27,0-1,-2-1,-2 0,0 0,-3-1,0 1,-2-10,1 6,1-33,-5 49</inkml:trace>
  <inkml:trace contextRef="#ctx0" brushRef="#br0" timeOffset="-135932.994">24718 9283,'-2'8,"-1"11,0 10,1 12,-2 10,0 7,-1 4,-3 1,-2-3,1-4,0-11,-2-9,2-12</inkml:trace>
  <inkml:trace contextRef="#ctx0" brushRef="#br0" timeOffset="-135610.448">24574 9191,'-3'-5,"1"3,0 1,1-1,-1 1,1-1,-1 0,1 1,-1-1,1 0,0 0,0 0,0 0,0 0,0-1,1 1,-1 0,0 0,1 0,0-1,0 1,-1 0,1-1,0 1,1 0,-1 0,0-1,1 1,-1 0,1 0,0-1,0 1,0 0,0 0,0 0,0 0,0 0,1 1,-1-1,1 0,-1 1,1-1,0 0,0 1,0 0,0 0,0-1,25-5,-1 1,2 1,-1 1,1 2,-1 1,1 1,14 2,-37-2,15-1,0 1,0 1,0 1,0 0,0 2,-1 0,0 1,1 2,-2-1,16 9,-32-14,0 0,0 0,0 0,0 1,0-1,-1 1,1-1,0 1,-1 0,1 0,-1-1,1 1,-1 0,0 0,0 1,0-1,0 0,0 0,0 0,-1 1,1-1,-1 0,1 1,-1-1,0 0,0 1,0-1,0 0,-1 1,1-1,-1 0,1 1,-1-1,0 0,0 0,0 0,0 1,-1 0,-9 9,-1-1,0 0,-1-1,0 0,0-1,-1 0,0-2,0 1,-1-2,0 0,-4 1,10-4,-132 51,112-44</inkml:trace>
  <inkml:trace contextRef="#ctx0" brushRef="#br0" timeOffset="-134830.838">24902 9770,'8'-10,"0"0,-1 0,-1-1,0 0,0-1,-1 1,0-1,-1 0,-1 0,0 0,0-1,-1 1,-1-1,0 1,-1-1,0 1,-1-1,0-2,1 10,-1 1,1 0,0-1,-1 1,0 0,0-1,-1 1,1 0,-1 0,0 0,0 0,0 0,0 0,-1 1,1-1,-1 1,-3-3,23 14,-1-1,1 0,1-1,-1-1,1 0,0-2,17 2,52 12,-84-16,-1-1,0 1,1 0,-1 0,0 0,0 0,0 0,0 0,0 1,0-1,0 1,0-1,-1 1,1 0,0 0,-1-1,0 1,1 0,-1 1,0-1,0 0,0 0,0 0,0 1,-1-1,1 0,-1 1,1-1,-1 0,0 1,0-1,0 1,0-1,-1 1,1-1,-1 0,1 1,-1-1,0 0,0 0,0 2,-33 137,34-138,0 0,1 0,-1-1,1 1,-1 0,1 0,0 0,0-1,0 1,0 0,1-1,-1 1,1-1,0 0,-1 1,1-1,0 0,0 0,0 0,1 0,-1 0,0-1,1 1,-1-1,1 0,0 1,-1-1,1 0,0 0,0-1,0 1,1 0,5 0,1 1,-1-2,0 1,1-1,-1 0,1-1,-1 0,0-1,6-1,78-45,-92 48,0 0,0 0,-1-1,1 1,0 0,0 1,-1-1,1 0,0 0,0 0,-1 0,1 1,0-1,-1 0,1 0,0 1,-1-1,1 1,0-1,-1 1,1-1,-1 1,1-1,-1 1,1-1,-1 1,1 0,-1-1,1 1,-1 0,0-1,0 1,1 0,-1 0,7 8,-3-6,-1 1,2-1,-1 0,0-1,0 1,1-1,0 1,-1-1,1-1,0 1,0-1,0 0,0 0,0 0,0-1,0 1,0-1,1 0,-1-1,0 0,0 1,0-1,0-1,0 1,0-1,-1 0,1 0,0 0,-1-1,0 0,1 0,-1 0,0 0,-1-1,1 1,-1-1,1 0,-1 0,0 0,1-3,-3 0,1 0,-2 0,1 0,-1-1,0 1,-1 0,0 0,0-1,0 1,-1 0,0 0,0 0,-1 1,0-1,0 0,0 1,-1 0,0 0,-1 0,1 0,-1 1,0-1,0 1,-1 1,1-1,-1 1,0 0,-1 0,1 0,0 1,-1 0,0 1,-7-3,9 6,0-1,0 1,-1 0,1 0,0 0,0 1,0-1,0 1,0 1,0-1,1 1,-1-1,1 1,0 1,0-1,0 1,0-1,0 1,1 0,-1 0,1 1,0-1,1 1,-1-1,1 1,0 0,0 0,0 0,1 0,0 1,0-1,0 0,1 0,-1 1,1-1,1 0,-1 1,1-1,0 0,0 2,9 17</inkml:trace>
  <inkml:trace contextRef="#ctx0" brushRef="#br0" timeOffset="-134381.409">25956 9586,'-6'-2,"0"0,1 1,-1-1,0 2,0-1,0 0,0 1,0 0,0 1,0-1,0 1,0 0,1 0,-1 1,0 0,1 0,-1 0,1 1,0 0,-1 0,1 0,1 0,-1 1,0 0,1 0,0 0,0 1,0-1,0 1,1 0,0 0,0 0,0 1,0 0,2-2,-1 1,0-1,1 1,0 0,0-1,1 1,-1 0,1 0,0-1,0 1,0 0,1 0,0-1,0 1,0 0,0-1,1 1,0-1,0 0,0 1,0-1,1 0,-1 0,1-1,0 1,1 0,-1-1,0 0,1 0,0 0,0 0,0 0,0-1,0 0,2 1,11 4,1-1,0-1,0-1,0 0,1-1,-1-1,1-1,0-1,-1 0,1-1,0-1,-1-1,0-1,1-1,-2 0,11-5,-14 5,-1-1,1 0,-1-1,-1-1,1 0,-1 0,-1-1,4-4,-11 9,-1 1,1-1,-1 1,0-1,0 0,0-1,0 1,-1 0,1-1,-1 1,0-1,-1 0,1 0,-1 0,0 0,0 0,-1 0,1 0,-1 0,0 0,-1 0,1 0,-1 0,0 0,-1-3,1 5,0 1,0 0,-1-1,1 1,-1 0,1 0,-1-1,0 1,0 0,0 1,0-1,0 0,0 1,-1-1,1 1,0 0,-1-1,1 1,-1 0,1 1,-1-1,0 0,1 1,-1-1,0 1,1 0,-1 0,0 0,0 0,1 1,-1-1,0 1,1-1,-1 1,1 0,-1 0,1 0,-1 0,1 1,0-1,-1 1,1-1,0 1,0 0,0 0,0 0,1 0,-1 0,0 0,0 1,-2 1,0 0,1 1,-1-1,1 1,0-1,0 1,1 0,-1 0,1 0,0 0,0 1,1-1,0 1,-1-1,2 1,-1-1,1 1,0-1,0 1,0-1,1 1,0 0,0-1,1 0,-1 1,1-1,0 0,0 0,1 0,0 0,0 0,0-1,2 3,2 0,1-1,0 1,1-2,-1 1,1-1,0 0,0-1,1 0,-1-1,1 0,7 1,23 5</inkml:trace>
  <inkml:trace contextRef="#ctx0" brushRef="#br0" timeOffset="-133965.902">26679 9480,'-13'-1,"0"0,0 0,0 1,0 0,0 2,0-1,0 1,-6 3,15-4,-1 0,1 1,0-1,0 1,0 0,0 0,0 1,0-1,0 1,1 0,-1 0,1 0,0 0,0 0,0 1,0 0,1-1,-1 1,1 0,0 0,0 0,1 1,-1-1,1 0,-1 5,2-5,-1-1,1 1,0 0,1 0,-1 0,1-1,0 1,-1 0,2-1,-1 1,0-1,1 1,-1-1,1 1,0-1,0 0,1 0,-1 0,1 0,-1 0,1-1,0 1,0-1,78 50,-68-45,25 12,-24-12,-1-1,1 2,-1-1,0 2,-1 0,0 0,9 10,-20-18,0 0,0 0,0 0,-1 0,1 0,0 0,0 0,-1 0,1 1,-1-1,1 0,-1 0,1 0,-1 1,0-1,0 0,0 0,1 1,-1-1,0 0,-1 1,1-1,0 0,0 0,0 1,-1-1,1 0,-1 0,1 1,-1-1,1 0,-1 0,0 0,1 0,-1 0,0 0,0 0,0 0,0 0,0-1,0 1,0 0,0 0,0-1,0 1,-1-1,1 1,0-1,0 1,-1-1,-65 18,58-17,3 1,0-1,0 0,0 0,-1-1,1 1,0-1,0-1,-1 1,1-1,0 0,0-1,0 0,-4-1,9 2,1-1,-1 1,1 0,-1-1,1 1,0-1,0 1,-1-1,1 1,0-1,0 1,1-1,-1 1,0-1,0 1,1-1,-1 1,1 0,-1-1,1 1,-1 0,1-1,0 1,0 0,0 0,0-1,0 1,0 0,0 0,0 0,0 0,0 0,1 1,-1-1,1 0,-2 1,21-20</inkml:trace>
  <inkml:trace contextRef="#ctx0" brushRef="#br0" timeOffset="-133645.124">26877 9691,'-2'5,"0"-1,0 0,0 1,1 0,-1-1,1 1,0 0,1-1,-1 1,1 0,0 0,0 0,0-1,1 1,0 0,0 0,0-1,0 1,1 0,0-1,0 0,0 1,0-1,1 0,0 0,0 0,0 0,2 2,5-1,0-1,0 0,0 0,0-1,1 0,-1-1,1 0,0-1,-1 0,1-1,0 0,0 0,0-1,-1-1,2 0,-6 1,-1 1,0-1,0-1,1 1,-1-1,0 1,0-2,0 1,-1 0,1-1,-1 0,1 0,-1 0,0-1,0 0,0 1,-1-1,1-1,-1 1,0 0,0-1,0 1,-1-1,0 0,0 0,0 0,0 0,-1 0,0-1,0 1,0 0,-1-1,0 1,0 0,0-1,-1 1,1 0,-1-1,-1-1,0 0,-1-1,0 1,0-1,-1 1,1 0,-2 0,1 1,-1-1,0 1,0 0,-1 1,-4-5,7 7,0 1,0 0,0 0,-1 0,1 0,0 1,-1-1,1 1,-1 0,1 0,-1 0,1 1,-1-1,0 1,1 0,-1 0,0 0,1 0,-1 1,0-1,1 1,-1 0,1 0,-1 1,1-1,-1 1,1-1,-1 2,-3 1,1 1,0 0,0 0,1 0,-1 1,1 0,0 0,0 0,1 1,0 0,0 0,1 0,0 0,0 0,0 1,1-1,0 1,1-1,0 1,0 0,0 4,21 38,-3-33</inkml:trace>
  <inkml:trace contextRef="#ctx0" brushRef="#br0" timeOffset="-133395.339">27271 9296,'-13'-6,"-10"-3,-4 2,-1 5,6 8,3 9,5 6,7 7,8 7,7 7,7 5,1-5</inkml:trace>
  <inkml:trace contextRef="#ctx0" brushRef="#br0" timeOffset="-132827.608">27232 9704,'42'108,"-40"-103,1-1,0 1,-1-1,1 0,1 0,-1 0,1 0,-1-1,1 1,0-1,0 0,1 0,-1-1,1 1,-1-1,1 0,0 0,0 0,0-1,0 0,0 0,-1 0,-1-1,1 0,0-1,-1 1,1-1,-1 1,1-1,-1 0,1 0,-1-1,1 1,-1-1,0 0,0 0,0 0,0 0,0 0,0 0,-1-1,1 0,-1 1,1-1,-1 0,0 0,0 0,0-1,-1 1,1 0,0-3,3-7,-1-1,0 1,-1-1,0 0,-1 1,0-1,-2-2,0 15,2-7,-2-1,1 0,-1 0,-1 0,1 1,-1-1,-1 0,0 1,0-1,-1 1,0 0,-2-5,66 30,11-6,-51-9,-1 1,0 0,0 2,0 1,0 0,3 2,-21-7,-1 0,1 0,0 0,0 1,0-1,-1 0,1 1,-1-1,1 1,-1-1,1 1,-1 0,0-1,0 1,0 0,0 0,0 0,0 0,-1 0,1 0,-1 0,1 0,-1 0,0 0,0 0,0 0,0 1,0-1,0 0,0 0,-1 0,1 0,-1 0,0 0,1 0,-1 0,0 0,0 0,0 0,-1-1,0 3,-1-1,1 0,-1 0,1 1,0-1,0 1,0-1,1 1,-1 0,1 0,0 0,0 0,0 0,0 0,1 0,0 0,0 0,0 0,0 0,0 0,1 0,0 1,0-2,0 1,0 0,1 0,0 0,-1 0,1-1,0 1,1-1,-1 0,1 0,-1 1,1-1,3 2,1-2,0 1,0-2,1 1,-1-1,1 0,-1 0,1-1,0 0,0 0,0-1,-1 0,1 0,0-1,0 0,-1 0,1-1,0 0,-1-1,0 1,1-1,2-2,0 0,-1 0,1 0,-1-1,0 0,0-1,0 0,-1 0,0-1,-1 0,0-1,0 1,0-1,-1-1,4-8,-1-16,-20 42,7-1,0-1,1 2,0-1,1 0,-1 0,2 1,-1-1,1 1,0 0,0-1,1 1,0 0,0 0,1-1,0 1,0 0,1-1,0 1,1-1,-1 0,1 0,1 0,-1 0,30 19,-16-20</inkml:trace>
  <inkml:trace contextRef="#ctx0" brushRef="#br0" timeOffset="-132578.274">28179 9375,'-15'-2,"-11"-1,1 2,1 4,5 4,6 2,5 0</inkml:trace>
  <inkml:trace contextRef="#ctx0" brushRef="#br0" timeOffset="-131147.538">14835 9967,'0'16,"0"14,0 13,0 10,-3 6,-2 3,-3-2,0-4,-1-5,-1-9,1-12</inkml:trace>
  <inkml:trace contextRef="#ctx0" brushRef="#br0" timeOffset="-130862.191">14756 10033,'-32'-155,"32"153,-1 0,0-1,1 1,0-1,0 0,-1 1,2-1,-1 1,0-1,0 1,1-1,-1 1,1-1,0 1,0 0,0-1,0 1,0 0,0 0,1-1,-1 1,1 0,-1 0,1 1,0-1,0 0,0 1,0-1,0 1,0-1,13-3,0 1,0 1,0 0,1 1,-1 1,1 0,-1 1,0 0,1 2,-1 0,9 2,-8-3,0 1,1 1,-1 0,-1 1,1 1,0 1,-1 0,0 1,-1 0,0 1,0 1,4 3,-16-10,0 0,0 0,-1 0,1 0,0 0,-1 0,0 0,1 1,-1-1,0 0,0 1,0-1,0 1,-1-1,1 1,-1 0,1-1,-1 1,0 0,0-1,0 1,-1 0,1-1,-1 1,1-1,-1 1,0-1,0 1,0-1,0 1,0-1,-1 0,1 0,-1 1,1-1,-1 0,-1 1,-14 13,-1-1,0 0,-1-1,0-1,-2-1,1-1,-1 0,-1-2,0 0,-9 1,-10 6,9-3</inkml:trace>
  <inkml:trace contextRef="#ctx0" brushRef="#br0" timeOffset="-130142.733">15045 10428,'14'-17,"0"0,-2-1,0 0,-1 0,-1-2,-1 1,0-1,-2 0,0-1,-1 0,-1-1,-4 20,-1-1,1 0,0 0,-1 0,0 1,1-1,-1 0,0 0,0 0,-1 0,1 0,-1 0,1 1,-1-1,0 0,0 0,0 1,-1-1,1 1,0-1,-1 1,0 0,1-1,-1 1,-2-2,3 5,0-1,0 1,0 0,1 0,-1-1,0 1,1 0,-1 0,0 0,1 0,-1 0,1 0,0 0,-1 0,1 0,0 0,-1 0,1 0,0 0,0 0,0 0,0 1,0-1,0 0,0 0,1 0,-1 0,0 0,0 0,1 0,-1 0,1 0,-1 0,1 0,-1 0,1 0,0-1,-1 1,1 0,0 0,0 0,0-1,5 7,1-1,0 0,1 0,-1-1,1 0,0-1,0 1,0-2,1 1,0-1,-1 0,1-1,0 0,0 0,1-1,67 23,-74-23,-1 0,0 0,0 0,1 1,-1-1,0 1,0-1,-1 1,1 0,0 0,0 0,-1 0,1 0,-1 0,0 0,0 0,0 1,0-1,0 1,0-1,0 0,-1 1,1-1,-1 1,0-1,0 1,0-1,0 1,0 0,-1 0,-27 75,16-53,9-19,2-4,-1 0,0 0,1 1,-1-1,1 0,0 1,0-1,0 1,0-1,0 1,0-1,1 1,-1 0,1-1,0 1,0 0,0-1,0 1,0 0,1-1,-1 1,1 0,-1-1,1 1,0-1,0 1,0-1,1 0,-1 1,0-1,1 0,0 0,-1 0,1 0,2 2,5-2,-1 0,1-1,0 0,-1 0,1-1,0 0,0-1,0 0,-1 0,1-1,-1 0,1 0,47-7,-54 9,-1 0,1 0,0 0,-1 1,1-1,-1 0,1 1,0-1,-1 1,1 0,-1-1,1 1,-1 0,0 0,1 0,-1 0,0 0,1 0,-1 0,0 1,0-1,0 0,0 1,0-1,0 1,-1-1,1 1,0-1,-1 1,1-1,-1 1,0 0,1 0,22 34,-18-34,0-1,0 1,0-1,1 0,-1-1,0 1,0-1,0 0,1 0,-1-1,0 1,0-1,0 0,0-1,0 1,0-1,0 0,0 0,-1-1,1 1,-1-1,1 0,-1 0,0-1,0 1,-1-1,1 0,-1 0,0 0,0 0,0 0,0-1,-1 0,0 1,0-1,0 0,0 0,-1 0,0 0,0-1,0 0,0-1,-1 1,0-1,0 1,-1-1,0 1,0 0,0-1,-1 1,0 0,0 0,0 0,-1 0,0 0,-2-2,3 5,0 0,0 0,0 1,0-1,0 1,0-1,-1 1,1 0,-1 0,1 0,-1 0,0 1,0-1,0 1,0-1,0 1,0 0,0 0,0 0,-1 1,1-1,0 1,0 0,-1 0,1 0,0 0,0 1,-1-1,1 1,0 0,-1 0,0 1,1 0,-1 0,1 0,-1 1,1-1,0 1,0 0,0 0,0 0,1 0,-1 0,1 1,0-1,0 1,0 0,0-1,1 1,-1 0,1 0,0 0,0 0,0 0,1 0,0 3,-2 16</inkml:trace>
  <inkml:trace contextRef="#ctx0" brushRef="#br0" timeOffset="-129678.115">16058 10362,'-10'-1,"-1"0,0 0,1 1,-1 1,0 0,1 1,-1 0,1 0,-1 1,1 0,0 1,0 0,1 1,-1 0,1 0,0 1,0 0,-2 3,6-5,1 1,0 0,0-1,0 2,0-1,1 0,0 1,0-1,0 1,1 0,0 0,0 0,0 0,1 0,0 0,0 1,0-1,1 0,0 1,0-1,1 0,0 1,0-1,0 0,1 0,0 0,0 0,1 0,-1 0,1-1,0 1,1-1,3 5,3-2,1 0,0 0,0-1,1-1,0 0,0 0,0-1,1-1,0 0,0-1,0 0,0-1,0 0,0-1,1-1,-1 0,0-1,1 0,-1-1,0-1,8-2,-5 1,0-1,-1 0,0-1,0-1,0-1,-1 0,0 0,6-6,-14 10,-1-1,0 1,1-1,-1 0,-1 0,1-1,-1 1,0-1,0 0,-1 0,0 0,0-1,0 1,-1-1,0 0,0 0,-1 1,0-1,0 0,0-6,-1 11,0-1,-1 1,1 0,0-1,-1 1,0 0,0 0,0-1,0 1,0 0,0 0,0 0,-1 0,1 0,-1 0,1 1,-1-1,0 0,1 1,-1-1,0 1,0 0,0-1,-1 1,1 0,0 0,0 1,0-1,-1 0,1 1,0-1,-1 1,1 0,-1 0,1 0,0 0,-1 0,1 0,0 1,-1-1,1 1,0 0,-1-1,1 1,0 0,0 0,0 1,0-1,0 0,0 1,0-1,0 1,0 0,-4 3,0 0,0 0,0 0,0 1,1 0,0 0,0 0,1 1,0-1,0 1,-1 4,3-8,1 0,-1 0,1 1,0-1,1 1,-1-1,0 0,1 1,0-1,0 1,0 0,0-1,0 1,1-1,0 0,-1 1,1-1,1 1,-1-1,0 0,1 0,0 0,-1 0,1 0,0 0,2 2,9 4,-1-1,1 0,1 0,-1-1,1-1,1-1,-1 0,1 0,0-1,0-1,0-1,0 0,12-1,38 6</inkml:trace>
  <inkml:trace contextRef="#ctx0" brushRef="#br0" timeOffset="-128927.337">16927 10349,'-18'-1,"1"1,0 0,0 1,-1 1,1 1,0 0,1 1,-1 1,1 1,0 0,0 1,-7 5,21-11,0 0,0 0,1 0,-1 0,0 0,1 0,-1 0,1 0,-1 1,1-1,0 0,-1 1,1 0,0-1,0 1,0 0,0-1,0 1,1 0,-1 0,1 0,-1 0,1-1,-1 1,1 0,0 0,0 0,0 0,0 0,0 0,1 0,-1 0,0 0,1 0,0 0,-1-1,1 1,0 0,0 0,0-1,0 1,0 0,0-1,1 1,-1-1,0 0,1 1,-1-1,1 0,12 9,1-2,-1 1,1-2,1 0,-1-1,1-1,5 1,24 10,-36-13,2 0,0 1,0 0,0 1,-1 0,1 1,-1 0,-1 0,1 1,-1 0,0 1,5 7,-13-14,0 0,0 1,0-1,0 0,0 1,-1-1,1 1,-1 0,1-1,-1 1,0-1,1 1,-1 0,0-1,0 1,0 0,0-1,0 1,-1-1,1 1,0 0,-1-1,1 1,-1-1,0 1,1-1,-1 1,0-1,0 0,0 1,0-1,0 0,0 0,0 1,-1-1,1 0,0 0,-1 0,0 0,-62 25,5-25,57-1,1-1,-1 1,1 0,-1-1,1 1,-1-1,1 1,-1-1,1 0,-1 0,1 0,0 0,0 0,-1 0,1 0,0 0,0 0,0 0,0-1,0 1,0 0,1-1,-1 1,0-1,1 1,-1-1,1 1,-1-1,1 1,0-1,0 0,-1 1,1-1,0 1,1-1,1-6,1 1,0 0,1-1,0 1,0 1,0-1,1 1,0-1,0 1,1 0,0 1,0 0,0 0,1 0,-1 0,7-2,3-5,1 2,0 0,1 0,0 2,0 0,8-1,-25 8,1 0,-1 1,1-1,-1 1,1-1,-1 1,1 0,0-1,-1 1,1 0,-1 0,1 0,0 1,-1-1,1 0,-1 1,1-1,0 0,-1 1,1 0,-1-1,0 1,1 0,-1 0,0 0,1 0,-1 0,0 0,0 0,0 0,0 1,0-1,0 0,0 1,0-1,0 0,-1 1,1-1,-1 1,1-1,-1 1,1 0,-1-1,0 1,0-1,0 1,0 1,0 1,0 1,1-1,-1 1,1-1,0 0,0 1,1-1,-1 0,1 0,0 0,0 0,0 0,1 0,-1 0,1-1,0 1,0-1,0 0,1 0,-1 0,1 0,-1-1,1 1,0-1,0 0,0 0,0 0,0-1,2 1,2-1,-1 0,1 0,0 0,0-1,0-1,-1 1,1-1,0 0,0-1,-1 0,1 0,-1-1,0 0,1 0,1-2,-5 3,-1 0,0 0,1 0,-1-1,0 1,0-1,-1 0,1 0,-1 0,1 0,-1 0,0 0,0-1,0 1,-1-1,1 1,-1-1,0 0,0 0,0 1,0-1,-1 0,0 0,1 0,-1 0,-1 0,1 0,-1 0,1 1,-1-1,-1-2,0-2,-1 0,0 1,-1 0,0-1,0 1,0 1,-1-1,0 0,0 1,-1 0,1 1,-1-1,-2 0,5 3,0 1,0 0,0 0,0 0,-1 1,1-1,0 1,-1 0,1-1,-1 2,1-1,-1 0,0 1,1-1,-1 1,0 0,1 1,-1-1,0 0,1 1,-1 0,1 0,-1 0,1 0,0 1,-1-1,1 1,0 0,0 0,-1 0,-2 4,-1-1,1 1,0 0,1 1,-1 0,1-1,1 2,-1-1,1 0,0 1,1 0,0 0,0 0,1 0,0 1,0-1,1 1,0-1,0 1,1-1,0 1,1-1,0 1,0 0,1-6,-1 0,0 0,1-1,0 1,-1 0,1-1,0 1,0-1,1 1,-1-1,0 0,1 0,0 0,-1 0,1-1,2 2,19 7</inkml:trace>
  <inkml:trace contextRef="#ctx0" brushRef="#br0" timeOffset="-128679.746">17506 9967,'-18'-4,"-10"0,-5 3,1 7,3 9,7 8,8 5,7 7,8 4,10 2,8 3,1-6</inkml:trace>
  <inkml:trace contextRef="#ctx0" brushRef="#br0" timeOffset="-128110.861">17520 10454,'3'8,"52"93,-53-98,0 0,0-1,1 1,0 0,-1-1,1 0,0 0,0 0,0 0,1 0,-1 0,0-1,1 1,-1-1,1 0,-1 0,1-1,0 1,-1-1,1 1,0-1,-1 0,1-1,0 1,-1-1,1 1,-1-1,1 0,0-1,5-3,-1-1,1 0,-2-1,1 1,-1-2,0 1,0-1,-1 0,0 0,-1-1,1 1,-2-1,1-1,-1 1,-1-1,0 1,0-1,-1 0,0 0,0 0,-1 0,-1-6,3-1,-1 0,-1 1,0-1,-1 0,-1 0,-1 0,0 1,-1-1,-3-6,6 21,0 0,0 1,0-1,-1 0,1 0,-1 0,1 1,-1-1,0 0,0 1,1-1,-1 0,0 1,-1-1,1 1,0 0,0-1,-1 1,1 0,0 0,-1 0,1 0,-1 0,0 0,1 0,-1 0,0 1,0-1,1 1,-1-1,0 1,0 0,0-1,1 1,-1 0,0 0,0 1,0-1,0 0,1 0,-1 1,0-1,0 1,1 0,-1-1,0 1,1 0,-1 0,1 0,-1 0,1 0,-1 1,1-1,0 0,0 1,0-1,-1 1,1-1,1 1,-2 0,2-1,-1 1,0-1,1 1,-1-1,1 1,-1 0,1-1,0 1,0-1,0 1,0 0,0-1,0 1,0-1,0 1,1 0,-1-1,1 1,-1-1,1 1,-1-1,1 1,0-1,0 0,0 1,0-1,0 0,0 0,0 1,0-1,0 0,1 0,-1 0,0 0,1-1,0 1,57 21,175-3,-232-19,0 0,0 0,0 0,0 0,0 1,0-1,0 1,0-1,0 1,0 0,0 0,0 0,0 0,0 0,-1 0,1 0,0 1,-1-1,1 1,-1-1,0 1,1-1,-1 1,0 0,0 0,0 0,0 0,0-1,0 1,-1 0,1 0,-1 1,1-1,-1 0,0 0,0 0,0 0,0 0,0 0,-1 1,-16 44,-3 28,20-73,1 0,-1 0,1 0,-1 0,1 0,0 0,0 0,-1 0,1 0,1 0,-1-1,0 1,0 0,1-1,-1 1,1-1,-1 1,1-1,0 0,-1 0,1 1,0-1,0 0,0-1,0 1,0 0,0-1,0 1,1 0,63 6,-56-7,1 0,0-1,-1 0,1-1,-1 0,1-1,-1 0,0 0,0-1,0-1,-1 0,1 0,-1 0,0-1,-1-1,0 1,0-2,0 1,-1-1,0 0,0 0,-1-1,0 0,0 0,-1 0,-1-1,4-8,9-62,-32 130,14-44,-2 9,0 0,1 0,0 1,2-1,0 0,0 0,1 1,2 1,-3-16,0 1,1-1,-1 1,1-1,-1 1,1-1,0 0,-1 1,1-1,0 0,0 1,0-1,0 0,0 0,0 0,0 0,1 0,-1 0,0 0,1 0,-1-1,0 1,1 0,-1-1,1 1,-1-1,2 1,9-1</inkml:trace>
  <inkml:trace contextRef="#ctx0" brushRef="#br0" timeOffset="-127864.015">18414 9849,'-13'13,"-5"5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0:13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159 671,'0'7,"2"9,1 8,0 5,-1 1,0-1,-1-4,-1-8,0-7</inkml:trace>
  <inkml:trace contextRef="#ctx0" brushRef="#br0" timeOffset="470.895">1 356,'20'-4,"0"0,1 2,0 1,-1 0,1 2,0 0,0 2,-1 0,0 1,0 1,0 1,0 0,-1 2,0 0,0 1,-1 1,10 8,-20-8,0 1,-1 1,0-1,-1 1,0 0,-1 0,0 1,-1 0,0 0,-1 0,-1 0,0 0,-1 0,0 1,-1-1,0 0,-2 1,1-1,-4 13,2 28,2-51,1 1,-1-1,1 1,0-1,0 1,0-1,1 0,-1 1,1-1,0 0,0 1,0-1,0 0,0 0,1 0,-1 0,1 0,0 0,0 0,0 0,0-1,1 1,-1-1,1 0,-1 1,1-1,0 0,0-1,0 1,0 0,0-1,0 0,1 0,-1 0,0 0,1 0,-1-1,0 1,1-1,-1 0,1 0,0 0,2-2,1 1,-1-1,1 0,-1-1,0 1,0-1,0-1,0 1,0-1,-1 0,1 0,-1-1,0 1,-1-1,1 0,-1-1,0 1,0-1,-1 0,3-4,3-8,-1 0,0-1,-1 0,-1 0,-1-1,1-5,21 131,-21-96,1-1,0 1,0-1,1 0,0-1,0 1,1-2,1 1,-1-1,1-1,0 0,0 0,1-1,0 0,0-1,0 0,0-1,2 0,24 6</inkml:trace>
  <inkml:trace contextRef="#ctx0" brushRef="#br0" timeOffset="5287.827">1830 303,'-2'52,"-2"0,-3 0,-1 0,-3-1,-3 0,-1-1,-17 34,25-68,5-41,26-207,-14 116,5-1,9-15,-24 126,0-1,1 1,0 0,0-1,1 1,-1 0,1 0,1 0,-1 0,1 0,0 0,0 1,1 0,0-1,0 1,0 0,0 1,1-1,0 1,0 0,0 0,0 1,1-1,0 1,-1 0,1 1,4-2,1 4,0 1,0 0,0 1,-1 1,1-1,-1 1,0 1,1 0,-2 1,1 0,0 0,-1 1,0 0,-1 1,1 0,-1 0,0 0,-1 1,3 5,-3-6,-1 0,-1 0,1 1,-1-1,-1 1,1 1,-1-1,-1 1,0-1,0 1,0 0,-1 0,-1 0,0 0,0 1,0-1,-1 0,-1 0,1 1,-2-1,1 0,-1 0,-1 0,1 0,-1 0,-1-1,0 1,0-1,-1 0,-4 6,-1-3,-1 0,0 0,-1-1,0 0,0-1,-1-1,-1 0,1 0,-1-1,-1-1,1-1,-1 0,0-1,0 0,0-1,0-1,-8 0,22-1,-1-1,1 1,-1-1,0 1,1-1,-1 0,1 0,-1 0,0 0,1 0,-1 0,0-1,1 1,-1 0,1-1,-1 1,1-1,-1 1,1-1,-1 0,1 0,0 0,-1 0,1 0,0 0,0 0,0 0,0 0,0-1,0 1,0 0,0-1,0 1,0-1,1 1,-1 0,1-1,-1 0,2 1,1 0,-1 0,0 0,1 0,-1 0,1 1,-1-1,1 0,0 1,-1-1,1 1,0 0,-1-1,1 1,0 0,-1 0,1 0,0 0,-1 0,1 1,0-1,-1 0,1 1,0-1,-1 1,1 0,-1-1,1 1,-1 0,0 0,1 0,-1 0,0 0,1 0,-1 0,0 1,95 84,-78-68,0 0,1-1,1-1,1-1,10 6,-19-15,-1 0,1-1,0 0,1-1,-1-1,1 0,0 0,8 0,-16-3,0 1,0-1,0 0,0 0,0-1,0 0,0 0,0 0,0 0,0-1,0 0,-1 0,1 0,-1 0,1-1,-1 0,0 0,0 0,0 0,-1-1,1 0,-1 1,1-2,1-2,-1 0,0 0,0 0,-1-1,0 1,0-1,0 1,-1-1,-1 0,1 0,-1 0,-1 0,1 0,-1 0,-1 0,1-1,-2 1,1 0,-1 1,0-1,0 0,-1 0,2 6,0 1,0-1,0 1,0-1,0 1,0-1,0 1,-1 0,1 0,0 0,-1 0,1 0,-1 0,1 0,-1 0,0 0,1 1,-1-1,0 0,1 1,-1 0,0-1,0 1,1 0,-1 0,0 0,0 0,1 0,-1 0,0 1,0-1,1 1,-1-1,0 1,1 0,-1-1,0 1,1 0,-1 0,-53 47,52-45,0 1,0-1,0 1,1 0,-1 0,1 0,0 0,0 0,0 0,1 1,-1-1,1 1,0-1,1 1,-1-1,1 1,0 0,0-1,0 1,0-1,1 1,0-1,0 1,0-1,1 1,-1-1,1 0,0 1,0-1,1 0,-1-1,1 1,0 0,0-1,0 1,0-1,2 1,13 6,0-2,0 0,1 0,0-2,0 0,1-2,0 0,-1-1,1-1,0-1,13 0,-7 1,1 0,-1-1,0-2,0-1,1-1,-1-1,-1-1,21-7,-41 10,0 0,0-1,0 1,-1-1,1 0,-1-1,0 1,0-1,0 0,0 0,0 0,-1 0,0 0,0-1,0 0,-1 1,1-1,-1 0,0 0,0-1,-1 1,0 0,0 0,0-1,-1 1,1-1,-1 1,0-1,-1 1,1 0,-1-1,0 1,-1 0,1-1,-1 1,0 0,-1 0,1 0,-3-4,3 6,0 1,0-1,0 1,-1-1,1 1,-1-1,1 1,-1 0,0 0,0 1,1-1,-1 0,-1 1,1 0,0 0,0 0,0 0,-1 0,1 1,0-1,-1 1,1 0,0 0,-1 0,1 0,0 1,-1-1,1 1,0 0,-1 0,1 0,0 1,-2 0,-2 2,0 0,0 0,0 0,1 1,0 0,0 0,0 1,0-1,1 1,0 1,0-1,1 1,-3 5,6-11,-1 1,1 0,0 0,0 0,0 0,0 0,0 0,1 0,-1 0,1 0,-1 1,1-1,0 0,0 0,-1 0,2 1,-1-1,0 0,0 0,1 0,-1 1,1-1,0 0,0 0,-1 0,1 0,1 0,-1 0,0 0,0-1,1 1,-1 0,1-1,-1 1,1-1,0 1,0-1,-1 0,1 0,0 0,0 0,0 0,0 0,1 0,9 1,0-1,0-1,0 0,0 0,0-1,0 0,0-1,0-1,0 0,-1 0,1-1,-1-1,0 0,0 0,-1-1,1 0,8-8,-19 13,1 1,-1-1,0 1,1 0,-1-1,1 1,-1-1,0 1,1 0,-1 0,1-1,-1 1,1 0,-1 0,1 0,0-1,-1 1,1 0,-1 0,1 0,-1 0,1 0,-1 0,1 0,0 0,-1 0,1 0,-1 1,1-1,-1 0,1 0,-1 0,1 1,-1-1,1 0,-1 1,1-1,-1 0,0 1,1-1,-1 0,1 1,-1-1,0 1,1-1,-1 1,0-1,0 1,1-1,0 32,-1-26,-1 0,-5 105,5-1,10 70,30 83,-37-260,-1 0,0 0,0 1,0-1,-1 0,1 1,-1-1,0 1,0-1,0 0,0 1,-1-1,1 0,-1 1,0-1,0 0,0 1,0-1,0 0,-1 0,0 0,1 0,-1 0,0-1,-1 1,1-1,0 1,-1-1,1 0,-1 1,0-2,0 1,0 0,-1 1,-7-3,0 0,1 0,-1 0,1-2,-1 1,1-1,0-1,0 0,0 0,0-1,0 0,1-1,-1 0,1 0,0-1,1-1,0 1,0-1,-2-3,-2 0,0-1,1-1,0 0,1 0,0-1,1 0,0-1,1 0,1-1,1 1,0-1,0 0,-1-11,6 23,1-1,0 1,0 0,0-1,0 1,1 0,-1-1,1 1,0 0,0 0,0 0,0 0,1 0,-1 0,1 0,-1 0,1 0,0 0,0 1,1-1,-1 1,0 0,1 0,0 0,-1 0,1 0,0 0,0 1,0-1,0 1,0 0,0 0,1 0,-1 0,0 1,0-1,2 1,150-25,-106 19</inkml:trace>
  <inkml:trace contextRef="#ctx0" brushRef="#br0" timeOffset="6284.612">3397 277,'3'48,"-2"0,-2 1,-3-1,-1 0,-3 0,-1-1,-11 28,14-58,8-50,15-52,-3 0,-4-1,-4 0,-5-72,-5 130,-4 38,7-4,0-1,0 1,1-1,-1 1,1-1,0 1,1-1,-1 1,1 0,0-1,1 0,-1 1,1-1,0 0,0 0,1 0,-1 0,1 0,0 0,1-1,-1 1,1-1,0 0,0 0,0-1,0 1,1-1,0 0,-1 0,1 0,0-1,0 0,1 0,-1 0,0 0,1-1,-1 0,1 0,-1 0,2-1,6-4,0 0,0-1,-1-1,1 0,-1-1,0 0,-1 0,0-2,0 1,-1-1,0-1,0 0,-1 0,0-1,-1 0,-1 0,2-3,41-57,-57 101,-6 4,1 1,2 0,1 1,2 0,1 1,2-1,2 1,1 0,2-1,1 2,-1-30,0-1,0 1,1 0,0 0,0-1,1 1,0-1,1 0,-1 0,1 0,0 0,1 0,0-1,0 0,0 0,1 0,0-1,0 0,0 0,0 0,1-1,0 0,0 0,0-1,0 0,4 1,0-2,0 0,0-1,0-1,0 0,0 0,-1-1,1 0,0-1,0 0,-1-1,1 0,-1 0,0-1,0-1,0 0,-1 0,1-1,-1 0,0-1,-1 1,0-2,0 1,-1-1,1-1,-2 1,1-1,-1 0,-1-1,0 1,0-1,-1 0,0 0,0-1,-1 1,-1-1,0 1,0-1,-1 0,0-4,-1 12,0 0,0 1,-1-1,1 0,0 0,-1 0,0 1,0-1,0 0,0 1,0-1,0 1,-1-1,1 1,-1-1,1 1,-1 0,0 0,0 0,0 0,0 0,-1 0,1 1,0-1,-1 1,1 0,-1-1,1 1,-1 0,0 0,0 1,1-1,-1 1,0-1,0 1,0 0,1 0,-1 0,0 0,0 1,0-1,1 1,-1-1,0 1,-1 1,-2 1,1 1,-1 0,1 1,0-1,0 1,0 0,1 0,0 1,0-1,0 1,1 0,-1 0,1 0,1 1,-1-1,1 1,1-1,-1 1,1 0,0-1,0 1,1 0,0 0,0 0,1 0,0-1,0 1,0 0,1 0,0-1,0 1,1-1,1 3,5 3,0-1,0-1,1 1,1-2,0 1,0-1,1-1,0 0,0-1,0 0,1-1,1 0,-1-1,1-1,-1 0,1-1,0 0,1-1,-1 0,0-2,0 1,7-2,27-2</inkml:trace>
  <inkml:trace contextRef="#ctx0" brushRef="#br0" timeOffset="6870.835">4423 474,'-4'8,"1"1,0-1,0 1,1-1,0 1,1 0,0 0,0 0,1 0,0 0,1 0,0-1,0 1,1 0,0 0,0-1,0-3,-1-1,1 0,0 1,0-1,0 0,0 0,1-1,0 1,0 0,0-1,0 0,0 1,0-1,1-1,0 1,0 0,-1-1,1 0,1 0,-1 0,0 0,0-1,1 1,-1-1,1 0,-1-1,1 1,-1-1,1 0,0 0,1-1,0 0,1-1,-2 0,1 0,0-1,0 0,-1 0,1 0,-1-1,0 0,0 0,-1 0,1 0,-1-1,0 0,0 0,0 0,-1 0,0-1,0 1,0-1,0 0,-1 0,0 0,-1 0,1 0,-1 0,0 0,0-1,-1 1,0 0,0-1,-1 0,-5-16,-6 33,10-6,1 0,0 0,0 1,0-1,1 0,0 1,0-1,0 1,0-1,1 0,-1 1,1-1,0 0,1 1,-1-1,1 0,-1 0,1 0,1 0,-1-1,0 1,1 0,0-1,0 0,0 1,0-1,0-1,1 1,-1 0,1-1,0 0,0 1,0-1,0-1,0 1,0-1,2 1,1 0,0 0,0 0,1-1,-1 0,1 0,-1 0,1-1,-1-1,1 1,-1-1,1 0,-1-1,1 0,-1 0,0 0,0-1,0 0,0 0,-1-1,1 0,-1 0,0-1,0 0,-1 0,1 0,-1 0,0-1,0 0,-1 0,0 0,0-1,0 0,0-3,-1 1,-1 0,0 0,-1-1,0 1,0-1,-1 1,0-1,-1 1,-1-10,1 20,1 0,0-1,0 1,-1-1,1 1,0 0,0-1,-1 1,1-1,-1 1,1 0,-1-1,1 0,-1 1,1-1,-1 1,1-1,-1 1,1-1,-1 0,0 1,1-1,-1 0,0 0,1 0,-1 1,0-1,1 0,-1 0,0 0,1 0,-1 0,0 0,0 0,1-1,-1 1,0 0,1 0,-1 0,1-1,-1 1,0 0,1-1,-1 1,1 0,-1-1,0 1,1-1,-1 1,1-1,0 1,-1-1,1 1,-1-1,1 0,0 1,-1-1,1 1,0-1,0 0,-1 0,-1 10,1 0,-1 0,1 0,1 0,0 0,0 0,0 0,2-1,-1 1,1 0,0 0,0 0,1-1,1 0,-1 1,1-1,1 0,3 5,1 1,1 0,1-1,0 0,1-1,0 0,1-1,0 0,1-1,7 4,66 25,-51-30</inkml:trace>
  <inkml:trace contextRef="#ctx0" brushRef="#br0" timeOffset="47320.184">488 2040,'-8'-7,"-1"1,0 1,0-1,0 1,-1 1,1 0,-1 0,0 1,0 0,-1 1,1 0,-1 1,1 0,-1 0,1 1,-3 1,7-1,-1 1,1 0,-1 0,1 0,0 1,0 0,0 0,0 1,0 0,0 0,0 0,1 1,0 0,0 0,0 0,0 0,0 1,1 0,0 0,0 0,0 0,1 1,0-1,0 1,0 0,0 3,1-5,1 0,1 0,-1 1,0-1,1 0,0 1,0-1,0 0,1 1,-1-1,1 0,0 1,0-1,1 0,-1 0,1 0,0 0,0 0,0-1,1 1,-1 0,1-1,0 0,0 0,0 1,0-2,1 1,-1 0,1-1,0 0,-1 1,1-1,0-1,0 1,0-1,1 1,-1-1,0-1,1 1,9 3,-1-2,1 0,0 0,0-1,0-1,0 0,-1-1,1-1,0 0,7-3,-15 4,1-1,-1 0,0 0,0 0,0-1,0 0,-1 0,1-1,-1 1,1-1,-1 0,0-1,-1 1,1-1,-1 0,0 0,0-1,-1 1,1-1,-1 0,-1 0,1 0,0-1,0-6,-1 1,0-1,0 0,-2 0,1 0,-2 0,0-7,-1 62,3-34,1-1,0 0,0 0,1 0,0 0,0-1,0 1,1-1,0 0,1 0,-1 0,1 0,0-1,1 0,-1 0,1 0,0-1,0 0,0 0,1 0,-1-1,1 0,0 0,0-1,0 0,0 0,1 0,-1-1,0 0,1-1,-1 0,0 0,1 0,-1-1,0 0,1 0,-1-1,0 0,0-1,0 1,0-1,0-1,3-2,0-1,-1 0,0 0,0-1,-1 0,0-1,0 0,-1 0,-1 0,1-1,-1 0,-1 0,0-1,0 0,-1 0,-1 0,0 0,0 0,0-10,-15 110,13-83,1 0,-1 0,1 0,0 0,0 0,1-1,0 1,0-1,0 0,0 0,1 0,0 0,0 0,0-1,1 0,0 0,-1 0,1 0,1-1,-1 0,0 0,1 0,-1-1,1 0,0 0,0 0,0-1,0 0,0 0,3 0,2 0,-1 0,1-1,-1 0,1 0,-1-1,1-1,-1 0,0 0,0-1,0 0,0-1,0 0,-1-1,0 0,0 0,0-1,6-5,-8 4,0 0,-1 0,0 0,0-1,-1 0,0 0,0 0,-1-1,0 1,0-1,-1 0,0 0,-1-1,0 1,0 0,-1-6,37 112,-34-91,0 0,1-1,-1 0,1 0,0-1,1 1,-1-1,1 0,0 0,0-1,0 0,0 0,0 0,1-1,-1 0,1 0,0-1,-1 0,1 0,0 0,0-1,0 0,0 0,0-1,0 0,-1 0,1 0,0-1,-1 0,1-1,-1 1,0-1,0 0,0-1,0 0,0 0,1-1,3-5,0 0,-1 0,0-1,0 0,-2 0,1-1,-1 0,-1-1,0 1,-1-1,0 0,-1-1,2-11,2-20,-1 1,-3-1,-1-31,-3 60,3-36,-4 1,-1-1,-6-32,-10 27,17 56,1 0,0 0,-1 0,1 0,0 0,-1 0,1 0,-1 0,0 0,1 1,-1-1,0 0,1 0,-1 0,0 1,0-1,0 0,0 1,0-1,1 1,-1-1,0 1,0-1,0 1,0 0,-1-1,1 1,0 0,0 0,0 0,0 0,0 0,0 0,0 0,0 0,0 1,0-1,0 0,0 0,0 1,0-1,0 1,0-1,0 1,0-1,0 1,0 0,0-1,1 1,-6 7,0-1,1 1,1 0,-1 0,1 0,0 0,1 1,0 0,1-1,0 1,0 0,0 7,1-15,-2 24,0-1,1 0,1 1,1-1,2 1,0-1,2 1,0-1,2 0,1-1,7 18,4 4,3-1,1-1,2-1,3-1,14 18,-21-33</inkml:trace>
  <inkml:trace contextRef="#ctx0" brushRef="#br0" timeOffset="47801.098">1317 1659,'593'74,"-577"-72,-6-1,-1-1,0 2,0-1,0 1,0 1,0 0,0 0,0 0,-1 1,0 1,0-1,3 3,-9-4,0 1,0-1,0 1,-1 0,1-1,-1 1,0 0,0 0,0 0,-1 0,1 0,-1 0,0 0,0 0,0 0,-1 0,1-1,-1 1,0 0,0 0,0 0,-1 0,0-1,1 1,-1-1,-1 1,0 7,1-6,-7 18,1 1,2 0,0 1,1 0,0 13,5-32,-1-1,1 1,1 0,-1-1,1 1,0 0,0-1,0 1,1-1,0 0,0 1,0-1,1 0,-1 0,1 0,0-1,1 1,-1-1,1 1,0-1,0 0,1-1,-1 1,1-1,-1 0,1 0,2 1,-2-1,0-1,0 1,0-1,0 0,1 0,-1-1,0 0,1 0,-1 0,1-1,0 1,-1-1,1-1,-1 1,1-1,-1 0,1 0,-1 0,0-1,0 0,1 0,-1 0,0-1,-1 1,1-1,0-1,-1 1,0-1,0 1,0-1,0 0,0 0,-1-1,0 1,0-1,0 0,0 0,-1 0,0 0,1-3,-1-4,0 0,0 0,-1 0,-1 0,0 0,-1 0,0-1,-1 1,0 0,-1 1,0-1,-4-9,5 15,-1 0,1 1,-1-1,0 0,0 1,-1-1,0 1,0 0,0 0,0 1,-1-1,0 1,0 0,0 0,0 1,-1 0,1 0,-1 0,0 0,0 1,0 0,0 0,0 1,-1-1,1 1,1 2,-1-1,1 1,0 0,0 0,0 1,0-1,0 1,0 1,0-1,1 0,-1 1,1 0,0 0,-1 0,2 1,-1 0,0-1,1 1,-1 0,1 1,0-1,0 1,1-1,0 1,-1 0,2 0,-1 0,0 0,1 0,0 0,0 0,1 0,-1 1,1 0,-2 32</inkml:trace>
  <inkml:trace contextRef="#ctx0" brushRef="#br0" timeOffset="48317.38">2778 1777,'-50'0,"27"-2,-1 1,1 1,0 2,-1 0,1 1,0 1,0 2,0 0,-11 6,31-11,0 0,0 0,0 0,0 1,0-1,0 1,1 0,-1 0,1 0,-1 0,1 0,0 1,0-1,0 1,0-1,0 1,0 0,1 0,0-1,-1 1,1 0,0 1,0-1,1 0,-1 0,0 0,1 0,0 1,0-1,0 0,0 0,1 0,-1 1,1-1,0 0,0 0,0 0,0 0,0 0,1 0,-1 0,1-1,0 1,0 0,2 1,11 8,1 0,1-2,-1 0,2 0,0-2,0 0,0-1,1-1,0-1,0 0,0-2,11 1,-22-2,43 7,72 22,-122-31,0 0,-1 0,1 0,0 0,-1 0,1 1,0-1,-1 0,1 0,-1 1,1-1,-1 0,1 1,0-1,-1 1,0-1,1 1,-1-1,1 1,-1-1,1 1,-1-1,0 1,1-1,-1 1,0 0,0-1,0 1,1-1,-1 1,0 0,0-1,0 1,0 0,0-1,0 1,0 0,0-1,0 1,0 0,-1-1,1 1,0 0,0-1,-1 1,1-1,0 1,-1-1,1 1,0 0,-1-1,1 1,-1-1,1 0,-1 1,-35 19,-1-9,-1-2,0-1,0-2,-1-1,1-3,-1-1,-6-2,32 1</inkml:trace>
  <inkml:trace contextRef="#ctx0" brushRef="#br0" timeOffset="48635.21">3317 1790,'-10'-2,"-1"0,0 0,0 1,0 1,0 0,0 0,0 1,0 0,0 1,0 0,0 1,0 0,1 1,0 0,0 1,0 0,0 0,1 1,0 0,0 1,0 0,1 1,0-1,-3 5,9-8,0 0,0 0,0 0,1 1,-1-1,1 0,0 1,0-1,1 0,-1 1,1-1,0 1,0-1,1 1,-1-1,1 1,0-1,0 1,0-1,1 0,0 0,0 0,0 0,0 0,0 0,1 0,-1-1,1 1,0-1,1 1,-1-1,0-1,1 1,-1 0,1-1,1 1,18 9,-1 0,2-2,-1-1,1-1,1-1,-1-1,1-1,0-1,1-1,-1-2,1 0,23 2,0-2,1-2,39-7,-29-2</inkml:trace>
  <inkml:trace contextRef="#ctx0" brushRef="#br0" timeOffset="50201.652">3858 1948,'7'-11,"0"-1,0-1,-1 1,-1-1,0 0,-1 0,2-7,-6 18,0 1,1-1,-1 1,0-1,0 0,0 1,0-1,0 0,0 1,-1-1,1 1,0-1,-1 0,1 1,-1-1,0 1,1-1,-1 1,0 0,0-1,0 1,0 0,0 0,0-1,-1 1,1 0,0 0,0 0,-1 0,1 1,-1-1,1 0,-1 1,1-1,-1 0,1 1,-1 0,0-1,1 1,-1 0,1 0,-70 2,63-1,1 0,0 1,0 0,0 0,0 1,0-1,0 2,1-1,-1 1,1 0,0 0,0 0,0 1,1 0,-1 0,1 1,1-1,-1 1,1 0,0 1,0-1,1 1,-1-1,2 1,-1 0,1 0,0 0,0 1,1-1,0 0,0 1,1-1,0 6,1-8,1 0,-1-1,1 1,0-1,0 1,1-1,-1 0,1 0,0 0,0 0,1 0,-1-1,1 1,-1-1,1 0,0 0,0 0,1-1,-1 1,0-1,1 0,0 0,-1-1,4 1,2 1,0-1,0 0,0 0,0-1,0 0,0-1,0 0,0-1,1 0,-1-1,5-1,-9 1,1 0,-1 0,0-1,-1 1,1-2,0 1,-1 0,0-1,0 0,0 0,0-1,-1 0,0 1,1-1,-2-1,1 1,-1 0,0-1,0 0,0 0,-1 0,0 0,0 0,0 0,0-7,-3 19,1 0,0 0,0-1,0 1,1 0,-1 0,1-1,1 1,-1 0,1-1,0 0,0 1,1-1,-1 0,1 0,0 0,1 0,-1-1,1 1,0-1,0 0,0 0,1 0,-1-1,1 0,0 1,3 0,-1 0,0 0,0-1,0 0,1 0,-1-1,1 0,-1 0,1 0,0-1,0 0,-1-1,1 0,0 0,0-1,0 0,-1 0,1-1,0 0,-1 0,4-2,-5 1,0-1,-1 0,1 0,-1 0,0-1,0 0,0 1,-1-2,0 1,0-1,0 1,-1-1,1 0,-2 0,1-1,-1 1,1-3,24-117,-26 121,13-131,-4-96,-9 199,-1 0,-2 1,-1-1,-5-21,8 53,0 0,1-1,-1 1,0 0,0 0,0-1,0 1,-1 0,1 0,0-1,0 1,-1 0,1 0,-1 0,1-1,-1 1,1 0,-1 0,0 0,0 0,1 0,-1 0,0 0,0 0,0 1,0-1,0 0,0 1,0-1,0 0,0 1,-1-1,1 1,0-1,0 1,0 0,-1 0,1 0,0-1,0 1,-1 0,1 0,0 1,-1-1,1 0,0 0,0 0,0 1,-1-1,1 1,0-1,0 1,0 0,0-1,0 1,0 0,0 0,0-1,0 1,0 0,0 0,-10 12,0 1,0 0,2 0,-1 1,2 0,0 0,1 1,1 0,-1 3,-2 3,1 0,0 0,2 1,1 0,0 0,2 0,1 0,1 1,0-1,2 1,1-1,1 0,1 1,1-2,0 1,2 0,1-1,1 0,0-1,2 0,1-1,0 0,1 0,1-2,10 10,-12-17,1 0,0 0,1-2,0 1,0-2,1 0,1-1,-1 0,1-1,0-1,10 2,-16-5,1 1,0-2,0 1,0-2,1 0,-1 0,0 0,0-2,0 1,0-2,0 1,-1-1,1-1,-1 0,0 0,0-1,9-6,-13 5,0 0,0 0,0 0,-1-1,0 1,-1-1,1 0,-1-1,-1 1,1-1,-1 0,-1 0,0 0,0 0,0 0,-1 0,0 0,0-1,-1 1,-1 0,1-1,-1 1,0 0,-1 0,-2-7,3 12,1 1,-1 0,0-1,1 1,-1 0,0-1,-1 1,1 0,0 0,-1 0,1 0,-1 0,1 0,-1 0,0 1,0-1,0 1,0-1,0 1,0 0,0-1,-1 1,1 1,0-1,-1 0,1 0,0 1,-1-1,1 1,-1 0,1 0,-1 0,1 0,-1 0,1 0,-1 1,1-1,0 1,-1 0,1 0,0 0,-1 0,1 0,0 0,-1 1,-3 2,0 0,0 0,0 1,1-1,-1 2,1-1,1 0,-1 1,1 0,0 0,0 0,0 0,1 1,0 0,1-1,-1 1,1 0,0 0,1 1,0-1,0 0,1 0,-1 1,2-1,-1 0,1 0,0 0,0 1,1-1,0 0,1 2,0-5,-1-1,1 0,0 1,0-1,0 0,0-1,1 1,-1 0,1-1,-1 0,1 0,0 0,0 0,0-1,0 1,0-1,0 0,0 0,1-1,-1 1,0-1,1 0,-1 0,0 0,0-1,1 1,-1-1,0 0,0-1,0 1,0-1,0 1,0-1,0 0,-1-1,1 1,-1 0,1-1,-1 0,0 0,0 0,0 0,-1-1,1 1,-1-1,0 1,0-1,0 0,1-3,0-20,-2 32,0 0,0 0,0 0,0 0,1-1,0 1,0 0,0-1,1 1,-1-1,1 0,0 0,0 0,1 0,-1 0,1-1,0 0,0 1,0-2,0 1,1 0,-3-1,1-1,0 1,0-1,0 0,0 1,0-1,0-1,0 1,1 0,-1-1,0 0,0 0,0 0,1 0,-1 0,0-1,0 1,0-1,0 0,0 0,0 0,0 0,0 0,0-1,0 0,0 1,-1-1,1 0,-1 0,1 0,-1-1,0 1,1-2,3-7,0 0,-1-1,-1 1,0-1,0 0,-1 0,-1 0,0-1,-1 1,0-1,-1 1,0-1,-1 1,0 0,-1-1,-1 1,0-1,-18-77,20 89,1 0,0 0,-1 0,1 0,0 0,0 0,0 0,0 0,0 0,0 0,0 0,0 0,0 0,0 0,1 0,-1 0,0 0,1 0,-1 0,1 0,-1 0,1 0,-1 0,1 1,0-1,-1 0,1 0,0 1,0-1,-1 0,1 1,0-1,0 1,0-1,0 1,0 0,0-1,0 1,0 0,0-1,0 1,0 0,0 0,48 7,-41-5,24 5,-8-2,0 0,-1 2,1 0,-2 1,1 2,-1 0,10 8,-29-15,1 1,-1 1,0-1,0 0,0 1,0-1,-1 1,0 0,0 0,0 0,-1 0,1 0,-1 1,-1-1,1 0,-1 1,0-1,0 0,0 1,-1-1,1 0,-1 0,-1 1,1-1,-1 0,0 0,0 0,-1 1,-7 33,9-34,0-1,-1 1,1-1,1 1,-1-1,1 1,0 0,0-1,0 1,0 0,1-1,0 1,0-1,0 1,1-1,-1 1,1-1,0 0,0 0,1 0,-1 0,1 0,0-1,0 1,0-1,0 1,1-1,-1 0,1-1,0 1,0 0,0-1,3 1,4 1,0 0,0-1,0-1,0 0,0-1,1 0,-1 0,0-1,1-1,-1 0,0 0,0-1,1-1,-2 1,1-2,0 0,-1 0,1-1,-1 0,0-1,-1 0,1-1,-1 1,-1-2,1 1,-1-1,-1-1,1-1,-1 0,-1-1,0-1,-1 1,0-1,-1 0,0 0,-1 0,0 0,-1-1,0 1,-1-1,-1-5,1 15,-1 1,0 0,0 0,0 0,-1 0,1-1,0 1,-1 0,1 0,-1 0,0 0,0 0,0 0,0 0,0 0,0 0,0 0,0 1,-1-1,1 0,-1 1,1-1,-1 1,0 0,0 0,0-1,1 1,-1 0,0 0,0 1,0-1,0 0,-1 1,1-1,0 1,0 0,0-1,0 1,-1 0,1 0,0 1,0-1,0 0,0 1,0-1,-1 1,1 0,0 0,0 0,-4 1,-1 0,0 1,1 0,-1 0,1 0,0 1,0 0,1 1,-1-1,1 1,0 0,0 0,0 1,1-1,0 1,0 0,0 0,1 0,0 1,0-1,1 1,-1 0,2 0,-1 0,1 0,0 0,0 0,1 0,0 0,0 0,0 0,1 0,1 0,-1 0,1 0,0 0,0 0,1-1,0 1,0-1,1 0,0 1,8 6,1 0,1-1,0 0,1-1,0-1,0 0,1-1,0-1,1 0,0-1,16 4,18 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1:34.5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231 707,'-5'-4,"-1"0,1 0,-1 1,0 0,0 0,0 0,0 1,-1 0,1 0,0 1,-1-1,1 2,-1-1,0 1,1 0,-1 0,0 0,1 1,-1 0,1 1,-1-1,1 1,0 0,0 1,0 0,0 0,0 0,0 0,1 1,0 0,0 0,0 1,-2 2,4-3,0 0,0 0,1 1,0-1,0 1,0-1,0 1,1 0,0-1,0 1,0 0,0 0,1 0,0 0,0 0,0 0,1 0,0 0,0 0,0-1,0 1,1 0,0-1,0 1,0-1,0 1,1-1,0 0,0 0,0 0,0 0,0-1,1 1,0-1,-1 0,1 0,1 0,-1-1,0 1,1-1,-1 0,1 0,1 0,1 1,-1 1,1-2,0 1,0 0,0-1,0-1,0 1,0-1,1 0,-1-1,0 0,1 0,-1 0,0-1,0 0,1-1,-1 1,0-1,0-1,0 1,-1-1,1-1,-1 1,1-1,-1 0,0 0,-1-1,1 0,-1 0,0 0,0-1,0 1,-1-1,0 0,0-1,0 1,-1-1,0 1,2-8,-3 4,0-1,-1 1,0-1,-1 0,0 1,-1-1,0 0,0 1,-2-6,3 16,0 0,-1 1,1-1,0 0,0 1,0-1,0 0,-1 1,1-1,0 0,0 0,-1 1,1-1,0 0,0 0,-1 1,1-1,0 0,-1 0,1 0,0 0,-1 0,1 1,0-1,-1 0,1 0,0 0,-1 0,1 0,0 0,-1 0,1 0,0 0,-1 0,1 0,-1-1,1 1,0 0,-1 0,1 0,0 0,0 0,-1-1,1 1,0 0,-1 0,1 0,0-1,0 1,-1 0,1-1,0 1,0 0,0 0,0-1,-1 1,1 0,0-1,0 1,-9 31,8-25,0 0,0-1,0 1,0 0,1 0,0 0,1 0,-1 0,1-1,0 1,1 0,-1-1,1 1,0-1,0 1,1-1,0 0,0 0,0 0,0 0,1-1,0 1,0-1,0 0,0 0,1 0,0-1,-1 1,2-1,1 0,0-1,0 1,0-2,0 1,1-1,-1 0,0 0,1-1,-1 0,1 0,-1-1,0 0,1 0,-1-1,0 0,0 0,0 0,0-1,0 0,-1-1,1 0,-1 0,0 0,0 0,0-1,-1 0,0 0,0-1,0 0,0 0,2-4,-3 1,1-1,-1 0,-1 1,0-2,0 1,-1 0,-1 0,1-1,-1-10,-2 35,1-2,0 1,0-1,1 1,0-1,1 0,1 1,0-1,3 6,-3-11,1 0,1 0,-1-1,1 1,0-1,1-1,-1 1,1-1,0 0,0 0,1 0,0-1,0 0,0-1,0 1,0-1,1-1,-1 1,1-1,0 0,-1-1,1 0,0 0,0-1,0 0,0-1,0 1,0-1,-1-1,1 0,0 0,-1 0,1-1,-1 0,0 0,0-1,0 0,0 0,-1-1,0 0,0 0,0 0,0-1,-1 0,0 0,0 0,0-1,0-1,0-3,0 0,0-1,-1 1,0-1,-1 0,0 0,-1-1,-1 1,1-8,36 125,-34-99,1 0,-1 0,1 0,0-1,0 1,1-1,0 0,0-1,0 0,0 1,1-2,-1 1,1-1,0 0,0-1,0 1,1-1,-1-1,0 0,1 0,-1 0,1-1,-1 0,1 0,-1-1,1 0,-1 0,0-1,1 1,-1-2,0 1,0-1,0 0,-1-1,1 0,-1 0,0 0,0-1,0 1,1-3,7-12,0-1,-1 0,-2-1,0-1,-1 0,-1 0,-1-1,-1 0,-1 0,-1-1,-1 0,-1 0,-1 0,-2-19,9-247,-15 251,-5 58,-2 38,3 0,3 1,2 0,3 1,4 45,-1-71,1 0,2 0,1 0,2 0,1-1,1 0,2-1,3 4,-13-32,0 1,0-1,0 0,0 1,1-1,0 0,-1 0,1 0,1 0,-1 0,0 0,1-1,-1 1,1-1,0 0,-1 1,1-1,1 0,-1-1,0 1,0-1,1 1,-1-1,0 0,1 0,1 0,8-7</inkml:trace>
  <inkml:trace contextRef="#ctx0" brushRef="#br0" timeOffset="248.112">1113 378,'20'5,"25"3,24 3,19 1,12 0,5-1,-15-2</inkml:trace>
  <inkml:trace contextRef="#ctx0" brushRef="#br0" timeOffset="480.645">1758 641,'-25'105,"25"-100,0-1,0 0,0 1,1-1,-1 0,1 1,0-1,1 0,-1 0,1 0,0 0,0 0,0 0,0 0,1-1,-1 1,1-1,0 1,0-1,1 0,-1 0,0-1,1 1,2 1,-1 0,0-1,1 1,0-1,0-1,0 1,0-1,0 0,0 0,1-1,-1 0,0 0,1 0,-1-1,1 0,-1 0,1-1,-1 0,0 0,1 0,-1-1,0 0,0 0,0-1,0 0,0 0,0 0,-1 0,0-1,0 0,0 0,0 0,0-1,-1 0,0 0,0 0,0 0,-1-1,1 1,-1-1,-1 0,1 0,-1 0,0 0,0-1,-1 1,1-5,-2 4,0 0,0 0,-1 0,0 0,0 0,0 1,-1-1,0 0,-1 1,1-1,-1 1,-1 0,1 0,-1 0,0 1,0-1,0 1,-1 0,0 0,0 0,-1 1,1-1,-1 1,0 1,0-1,0 1,0 0,-1 1,1-1,-1 1,1 0,-1 1,0 0,0 0,0 0,0 1,0 0,0 0,0 1,1 0,-1 0,0 1,0-1,1 1,-3 2,4-2,0 1,0 0,0 0,1 1,0 0,-1-1,1 1,1 0,-1 1,0-1,1 1,0 0,0-1,1 1,-1 1,1-1,0 0,0 0,1 1,0-1,0 1,0 0,0-1,1 1,0 0,0-1,1 1,0-1,0 1,0-1,0 1,1-1,0 1,0-1,17 29</inkml:trace>
  <inkml:trace contextRef="#ctx0" brushRef="#br0" timeOffset="884.146">2455 457,'-24'0,"-1"2,1 1,-1 0,1 2,0 1,0 0,1 2,0 1,0 1,0 1,21-10,-1-1,1 1,0 0,0 0,-1 0,1 0,0 0,0 0,0 1,0-1,0 1,1-1,-1 1,0 0,1 0,-1-1,1 1,-1 0,1 0,0 1,0-1,0 0,0 0,1 1,-1-1,0 0,1 1,0-1,-1 0,1 1,0-1,0 0,0 1,1-1,-1 1,1-1,-1 0,1 1,0-1,0 0,0 0,0 0,1 2,9 6,2 1,-1-2,1 0,1 0,-1-1,1-1,1 0,0-1,-1-1,2 0,7 4,167 74,-157-56,-33-26,1-1,-1 1,1 0,-1 0,0-1,1 1,-1 0,0 0,0 0,1 0,-1-1,0 1,0 0,0 0,0 0,0 0,0 0,0 0,0 0,-1-1,1 1,0 0,0 0,-1 0,1 0,-1-1,1 1,0 0,-1 0,0-1,1 1,-1 0,1-1,-1 1,0-1,1 1,-1-1,0 1,0-1,1 1,-1-1,0 0,0 1,-13 5,-1 0,0-1,0-1,0-1,0 0,-1 0,1-2,-10 0,14 0,-118 5,103-6</inkml:trace>
  <inkml:trace contextRef="#ctx0" brushRef="#br0" timeOffset="2782.111">3074 628,'-11'-6,"0"1,0 0,0 0,0 1,-1 1,0-1,0 2,0 0,0 1,-7-1,14 2,0 0,0 1,1-1,-1 1,0 0,1 0,-1 0,1 1,-1-1,1 1,0 0,-1 0,1 1,0-1,0 1,1 0,-1 0,1 1,-1-1,1 1,0-1,0 1,1 0,-1 0,1 0,0 0,0 1,0 0,0-1,1 0,0 0,0 0,0 1,0-1,0 0,1 1,0-1,0 1,0-1,1 0,-1 1,1-1,0 0,1 1,-1-1,1 0,-1 0,1 0,0 0,1 0,-1-1,1 1,-1-1,1 1,0-1,0 0,1 0,0 0,8 6,0 0,1 0,0-2,0 0,1 0,0-1,0-1,1 0,31 8,-1-2,2-2,-1-2,1-2,0-2,42-3,-76 1,-1-2,0 1,0-2,0 1,0-2,-1 0,1 0,-1-1,1 0,-1-1,0 0,-1-1,1 0,-1-1,0 0,-1-1,0 0,0 0,-1-1,4-4,38-70,-50 82,0-1,0 1,0 0,-1-1,1 1,0-1,-1 1,1 0,-1 0,1-1,-1 1,0 0,1 0,-1 0,0 0,0-1,0 1,0 0,0 1,0-1,0 0,0 0,0 0,0 1,0-1,-1 0,1 1,0-1,-1 1,1 0,0-1,-1 1,1 0,0 0,-1 0,1 0,0 0,-1 0,1 0,-1 0,1 0,0 1,-1-1,1 1,0-1,-2 1,2-1,-15 0,1 0,-1 1,0 1,1 0,0 1,0 1,0 0,0 1,0 0,1 2,0-1,0 2,1 0,-10 8,21-15,0 0,1 1,-1-1,0 1,1-1,-1 1,1 0,-1 0,1-1,0 1,0 0,0 0,0 0,0 1,0-1,1 0,-1 0,1 0,-1 1,1-1,0 0,0 0,0 1,0-1,0 0,0 0,1 1,-1-1,1 0,0 0,0 0,-1 0,1 0,0 0,1 0,-1 0,0 0,1 0,-1-1,1 1,-1 0,1-1,8 5,-1-1,1 0,0-1,1-1,-1 1,1-1,-1-1,1 0,0-1,0 0,0 0,0-1,0-1,9-1,-16 2,0 0,0-1,0 1,0-1,0 0,0 0,0 0,0-1,-1 0,1 1,0-1,-1 0,0-1,1 1,-1-1,0 1,0-1,0 0,-1 0,1 0,-1-1,0 1,1 0,-1-1,-1 0,1 1,-1-1,1 0,-1 0,0 0,0 0,-1 0,1 0,-1 0,0 0,0-2,2 13,1-1,-1 1,1-1,1 0,-1 0,1-1,0 1,1-1,-1 0,1 0,0 0,0-1,0 1,1-1,0 0,-1-1,1 0,1 0,-1 0,0 0,1-1,-1 0,1-1,0 1,0-1,-1-1,1 1,0-1,0 0,0-1,0 0,-1 0,1 0,0-1,-1 0,1 0,5-3,0-2,-1-1,0 0,-1 0,0-2,0 1,-1-1,0 0,-1-1,0 0,0 0,5-12,57-140,-46 96,-4 0,-2-2,-3 0,-3-1,2-64,-13 127,-1 0,1 0,-1 0,-1 0,0 0,0 0,0 1,-1-1,0 0,0 1,-1-3,1 8,1-1,-1 1,1 0,-1 0,0 0,0 0,1 0,-1 1,0-1,0 1,0-1,0 1,0-1,0 1,0 0,0 0,0 0,1 0,-1 0,0 1,0-1,0 0,0 1,0 0,0-1,0 1,1 0,-1 0,0 0,1 0,-1 0,1 0,-1 1,1-1,-1 0,1 1,0-1,0 1,-1 0,1-1,0 1,1 0,-1 0,-14 20,0 0,2 1,1 0,1 1,1 0,1 1,1 0,1 0,2 1,0 0,2 0,1 0,0 0,2 0,2 9,-2-8,2 0,0 0,2 0,0 0,2 0,2-1,0 0,1-1,2 0,0 0,2-1,7 10,-13-25,0-1,0 0,1 0,0-1,0 0,1 0,0-1,0 0,1 0,-1-1,1-1,0 1,1-2,-1 1,1-2,-1 1,1-1,0-1,0 0,0 0,0-1,-1-1,1 0,0 0,0-1,0-1,-1 1,1-2,-1 1,0-2,0 1,-1-1,1-1,-1 0,0 0,0 0,5-6,-7 4,1-1,-1 1,-1-1,0-1,0 1,0-1,-1 0,-1 0,0 0,0-1,-1 0,0 1,-1-1,-1 0,1 0,-1-4,-2 14,1-1,0 1,0-1,-1 1,1 0,-1-1,1 1,-1-1,1 1,-1 0,0-1,0 1,0 0,0 0,1 0,-2 0,1 0,0 0,0 0,0 0,0 0,-1 0,1 1,0-1,-1 0,1 1,0-1,-1 1,1 0,-1-1,1 1,-1 0,1 0,-1 0,1 0,-1 0,1 0,-1 0,1 1,-2-1,-61 14,64-13,-91 44,88-44,1 1,0 0,0 0,-1 0,1 0,1 0,-1 0,0 0,0 1,1-1,-1 1,1-1,0 1,0 0,0-1,0 1,0 0,1 0,-1 0,1 0,0-1,0 1,0 0,0 0,0 0,0 0,1 0,0-1,-1 1,1 0,0 0,0-1,1 2,3 2,1-1,-1 0,1 0,0 0,0-1,0 0,1 0,-1-1,1 1,0-2,0 1,0-1,0 0,1 0,-1-1,1 0,-1 0,1-1,-1 0,1 0,-1 0,0-1,1-1,1 0,64-30,-73 31,1 1,0 0,-1 0,1 0,0 0,-1 0,1 0,0 0,0 0,-1 0,1 0,0 0,-1 1,1-1,0 0,-1 0,1 1,0-1,-1 0,1 1,-1-1,1 1,-1-1,1 1,-1-1,1 1,-1-1,1 1,-1-1,0 1,1 0,-1-1,0 1,1 0,-1-1,0 1,0 0,0-1,0 1,0 0,0 0,0-1,0 1,0 0,0-1,0 1,0 0,0-1,0 1,6 18,-2-16,0 1,1-1,0 0,-1 0,1-1,0 0,0 1,0-1,1-1,-1 1,0-1,1 0,-1 0,1-1,-1 0,1 0,-1 0,0 0,1-1,-1 0,1 0,-1 0,0-1,0 0,1 0,-1 0,-1-1,1 1,0-1,-1 0,1-1,-1 1,0-1,0 0,1-2,1-5,-1-1,0 0,0 0,-2 0,0-1,0 1,-1-1,0 0,-1 0,-1 0,0 0,-1 1,0-1,-1 0,0 0,-1 1,-4-11,-16-61,23 83,1 0,-1-1,1 1,0 0,0 0,0 0,-1 0,1 0,0 0,0 1,0-1,0 0,1 0,-1 1,0-1,0 1,0-1,1 1,-1-1,0 1,0 0,1-1,-1 1,0 0,1 0,-1 0,0 0,0 0,1 0,-1 1,0-1,1 0,-1 1,0-1,0 1,0-1,1 1,-1 0,0-1,0 1,0 0,0 0,0 0,0 0,3 0,23 7,-1 1,-1 2,0 0,-1 1,4 4,-25-14,0 0,0 1,0 0,0-1,0 1,-1 0,1 0,-1 0,0 1,0-1,0 1,0-1,-1 1,1-1,-1 1,0 0,0 0,-1 0,1-1,-1 1,1 0,-1 0,-1 0,1 0,0 0,-1 0,0 0,0-1,0 1,0 0,-1-1,1 1,-3 2,0 7,1-10,1 1,0 0,0-1,0 1,1 0,-1 0,1 0,0 0,0 0,1 0,-1 0,1 1,0-1,0 0,0 0,0 0,1 1,0-1,0 0,0 0,0 0,1 0,-1-1,1 1,0 0,0 0,0-1,1 0,2 3,6-1,0 0,1 0,0-2,0 1,0-1,1-1,-1-1,1 1,-1-2,1 0,-1 0,1-1,6-2,-11 3,0 1,0-2,0 1,-1-1,1 0,0-1,-1 0,1 0,-1-1,0 0,0 0,0 0,0-1,0 0,-1-1,1 1,-1-1,-1-1,1 1,-1-1,0 0,0 0,0 0,-1-1,3-5,-3 3,-1 1,0-1,-1 0,0 0,-1 0,1 0,-2-1,1 1,-1 0,-1 0,0 0,0 0,-1-1,-2-6,2 13,-1 1,1 0,-1-1,0 1,1 0,-1 1,0-1,0 1,0-1,-1 1,1 0,0 0,0 0,-1 0,1 1,0-1,-1 1,1 0,-1 0,1 0,0 0,-1 1,1 0,0-1,-1 1,1 0,0 1,0-1,0 0,0 1,0 0,0 0,0 0,0 0,-1 2,-2-1,0 1,1 0,0 0,0 0,0 0,0 1,1 0,-1 0,1 0,0 0,1 1,0 0,0 0,0 0,0 0,1 0,0 0,0 0,1 1,0-1,0 1,0-1,1 1,0 0,0-1,1 1,-1-1,2 1,-1-1,1 1,0-1,0 0,0 0,2 1,8 6,1 0,1-2,-1 0,2 0,0-1,0-1,1-1,0 0,0-1,1-1,0 0,14 2,11 4,0-1,1-3,28 1,-24-5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7:51.5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203 381,'11'16,"8"11,6 9,5 4,6 2,6 1,7 0,5-1,1-3,0-4,-3-5,-10-4,-9-6,-9-4,-7-5</inkml:trace>
  <inkml:trace contextRef="#ctx0" brushRef="#br0" timeOffset="249.303">689 381,'-11'13,"-13"16,-11 14,-11 12,-6 6,-2 1,5-3,6-5,7-13,11-13</inkml:trace>
  <inkml:trace contextRef="#ctx0" brushRef="#br0" timeOffset="413.085">308 631,'-7'-5,"3"-1,8 1,15-2,19-3,22-6,21-5,14-7,7-5,-3-2,-18 6</inkml:trace>
  <inkml:trace contextRef="#ctx0" brushRef="#br0" timeOffset="863.879">821 12,'-48'-6,"-1"2,0 3,0 1,-23 5,47-3,0 0,0 2,0 0,1 2,-1 1,1 1,1 0,0 2,0 1,1 1,0 1,1 1,0 0,1 2,1 0,1 2,0 0,1 0,1 2,1 0,-2 6,4-2,0 0,2 1,1 0,2 1,0 0,1 0,2 1,1-1,0 1,3 1,0 11,1-22,1 0,1 0,0 0,1 0,1 0,1-1,0 0,1 0,1 0,0-1,1 1,1-2,0 1,1-2,1 1,0-1,1-1,9 8,2-4,1-1,1-1,0-2,1 0,0-2,1 0,0-2,1-1,-1-1,1-2,0-1,1-1,-1-1,0-1,0-2,12-2,-9 0,0 0,0-3,-1 0,0-2,0-1,-1-2,0 0,22-15,-38 20,-1-1,1 0,-2-1,1 0,-1-1,-1 0,1-1,-2 0,0-1,0 0,-1 0,0-1,-1 0,-1 0,0-1,-1 0,0 0,-1 0,1-10,-5-1,-1 1,-1 0,-1 0,-1 0,-1 0,-1 0,-1 1,-2 0,0 1,-1 0,-1 0,-1 1,-1 0,-1 1,-1 1,0 0,-8-5,8 7,0 0,-1 2,-1 0,0 0,-1 2,-1 0,0 1,0 1,-14-5,21 11,1 1,-1 0,0 1,0 0,-1 1,1 0,0 1,-1 0,1 1,-1 0,1 1,-1 1,1 0,0 1,0 0,0 0,0 1,0 1,-76 49,11 10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09:02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9376 738,'-15'-4,"0"0,-1 2,0 0,1 1,-1 0,0 1,-12 2,22-1,0 0,0 0,0 1,0 0,0 0,1 1,-1-1,1 1,-1 0,1 1,0-1,0 1,0 0,1 1,0-1,-1 1,1-1,1 1,-1 0,-2 5,4-7,0-1,0 1,1-1,-1 1,1 0,-1 0,1 0,0 0,0 0,0 0,0 0,1 0,-1 0,1 0,0 0,0 0,0 0,0 1,0-1,1 0,-1 0,1 0,0 0,0 0,0 0,1 0,-1 0,1-1,-1 1,1 0,0-1,0 1,0-1,0 0,0 0,1 0,-1 0,1 0,-1 0,1 0,0-1,2 2,4-3,0 1,0-1,0-1,0 1,0-2,0 1,0-1,0-1,-1 1,1-1,-1-1,0 0,0 0,0 0,0-1,-1 0,0-1,0 0,0 0,-1 0,0-1,0 0,0 0,-1 0,0-1,-1 0,2-3,3-12,-1-1,0 0,-2-1,-1 0,-1 1,-1-2,-2 1,0 0,-1 0,-3-9,3 21,0-15,1 5,-1 0,-1 0,-1 1,-1-1,-1 1,-1-1,-2-2,7 24,0-1,-1 1,1 0,0 0,-1 0,1-1,-1 1,1 0,-1 0,1 0,-1 0,0 0,1 0,-1 0,0 0,0 0,0 0,0 0,0 1,0-1,0 0,0 1,0-1,0 0,0 1,0 0,-1-1,1 1,0 0,0-1,0 1,-1 0,1 0,0 0,0 0,-1 0,1 0,0 0,0 1,-1-1,1 0,0 1,0-1,0 1,0-1,0 1,-1 0,1-1,0 2,-7 6,0 0,1 1,0 1,0-1,1 1,0 0,1 0,0 1,-1 5,2-7,-7 13,2 1,0-1,2 1,0 1,2 0,0 0,2 0,0 0,2 0,1 1,0-1,2 0,1 0,5 21,-4-35,0-1,1 1,0-1,0 0,1-1,0 1,0-1,1 0,0-1,1 0,0 0,0 0,0-1,1-1,0 1,0-1,0-1,1 1,-1-2,1 1,0-1,0-1,0 0,0 0,1-1,-1-1,0 1,1-1,-1-1,0 0,10-3,-12 2,-1 0,0-1,0 0,0 0,0 0,0-1,-1 0,0-1,0 1,0-1,0 0,-1-1,1 1,-2-1,1 0,0 0,-1-1,-1 1,1-1,-1 0,0 0,0 0,-1-1,0 1,0 0,-1-1,0 0,0 1,-1-1,0 1,0-1,-1 0,0 1,0-1,-1 1,-1-6,2 10,1 1,0-1,-1 1,0 0,1-1,-1 1,0 0,0-1,0 1,0 0,-1 0,1 0,-1 0,1 0,-1 0,1 1,-1-1,0 0,0 1,0 0,0-1,0 1,-1 0,2 2,-1 0,1 1,-1-1,1 1,-1 0,1-1,0 1,0 0,0 0,0 0,0 0,0 0,0 0,1 0,-1 0,1 0,0 0,-1 0,1 0,0 0,0 0,0 1,1 1,-1-3,0 6,0 0,0 0,1 0,0 0,1 0,-1 0,2 0,-1-1,1 1,-1-1,2 1,-1-1,1 0,0 0,0 0,1-1,-1 0,1 0,1 0,-1 0,1-1,-1 1,7 2,7 4,0 0,1-2,1 0,-1-1,1-1,1-1,3 0,52 8,-7-5</inkml:trace>
  <inkml:trace contextRef="#ctx0" brushRef="#br0" timeOffset="-6225.563">98 606,'-2'97,"-3"-1,-8 32,3-85,3-59,-1-191,1-90,6 286,0-1,1 1,1-1,0 0,1 1,0-1,0 1,1 0,1 0,0 0,0 0,1 1,1-1,-1 1,2 1,-1-1,1 1,1 0,0 0,0 1,3-2,-3 5,0 0,1 0,0 1,-1 0,2 0,-1 1,0 0,1 1,-1 0,1 0,0 1,-1 0,1 1,0 0,0 1,0 0,-1 0,1 1,-1 1,1-1,-1 1,0 1,9 4,-15-6,0 1,0-1,0 1,0 0,0 0,0 1,-1-1,1 0,-1 1,0 0,0-1,0 1,-1 0,1 0,-1 0,0 0,0 0,-1 0,1 0,-1 1,0-1,0 0,0 0,0 0,-1 0,0 0,0 1,0 0,-3 7,0 1,-1-2,0 1,-1 0,0-1,-1 0,0 0,-7 6,-5 5,-1 0,0-2,-2-1,-1 0,0-2,-1 0,-1-2,0-1,-1 0,-18 5,40-18,0 1,0 0,0 0,0-1,-1 1,1-1,0 0,-1 0,1-1,-1 1,1-1,-1 0,1 0,-1-1,-4 0,9 1,0-1,-1 1,1 0,0 0,-1-1,1 1,0 0,0-1,0 1,-1 0,1-1,0 1,0 0,0-1,0 1,0-1,0 1,0 0,0-1,0 1,0-1,0 1,0 0,0-1,0 1,0 0,0-1,0 1,0-1,0 1,0 0,1-1,-1 1,0 0,0-1,0 1,1 0,-1 0,0-1,0 1,1 0,-1 0,0-1,1 1,-1 0,0 0,1 0,-1-1,0 1,1 0,-1 0,1 0,-1 0,0 0,1 0,-1 0,1 0,-1 0,0 0,1 0,-1 0,1 0,3 1,1-1,-1 1,1 0,-1 1,0-1,1 1,-1 0,0 0,0 0,0 1,0-1,-1 1,1 0,-1 0,0 0,1 1,-1-1,-1 1,0-3,62 71,-47-51,1-1,0-1,1-1,20 15,-32-29,0 1,0-2,0 1,1-1,-1 0,1-1,-1 0,1 0,0 0,0-1,0-1,0 1,0-1,0 0,0-1,0 0,0 0,0-1,0 0,-1 0,1-1,-1 0,0 0,2-2,-4 3,-4 1,0 0,1-1,-1 1,1 1,-1-1,1 0,-1 0,1 1,0-1,-1 0,1 1,0 0,-1-1,1 1,0 0,0 0,-1 0,1 0,0 0,0 0,-1 1,1-1,0 1,-1-1,1 1,0-1,-1 1,1 0,-1 0,1 0,-1 0,1 0,0 1,98 86,-97-85,1-1,0 1,0-1,1 0,-1 0,0 0,1-1,-1 0,1 0,-1 0,1 0,0 0,0-1,-1 0,1 0,0 0,-1-1,1 0,0 0,-1 0,1 0,-1-1,0 1,1-1,-1 0,0-1,0 1,3-5,-1 0,0-1,-1 0,1 0,-1 0,-1-1,0 1,0-1,-1 0,0 0,0 0,-1-1,0 1,-1-1,0 1,0-1,-1 1,0-1,-1 0,0 1,-1-1,0 1,-3-9,5 14,-1 0,0-1,0 1,0-1,-1 1,1 0,-1 0,0 0,0 0,-1 0,1 0,-1 1,1-1,-1 1,-1-1,1 1,0 0,-1 1,1-1,-1 0,0 1,0 0,0 0,0 0,0 0,0 1,-1 0,1 0,-1 0,1 0,-1 1,1-1,-1 1,1 0,-1 1,1-1,0 1,-1 0,1 0,-1 0,-2 1,-2 4,0 0,1 1,-1-1,1 1,0 1,1 0,0 0,0 0,1 1,0 0,0 0,1 1,0 0,1 0,0 0,1 0,0 0,0 1,1-1,1 1,-1 0,2-5,0 0,0-1,0 1,1-1,0 1,0-1,0 1,1-1,0 0,0 0,0 1,0-1,2 1,15 20</inkml:trace>
  <inkml:trace contextRef="#ctx0" brushRef="#br0" timeOffset="-5746.255">953 896,'17'-11,"-1"0,-1-1,0-1,0-1,-2 0,0 0,0-1,-1-1,-1 0,-1-1,8-16,-3 2,-1 0,-2-1,-1 0,-2 0,-1-1,-2-1,-1 1,-1-1,-2 0,-2-23,1 45,0 0,-1 1,-1-1,0 0,0 1,-1-1,-1 1,0-1,-1 1,0 0,0 0,-1 1,0-1,-1 1,-1 0,1 0,-1 1,5 8,1-1,-1 1,0 0,1 0,-1 0,0 0,0 0,1 1,-1-1,0 0,0 1,0-1,0 1,0 0,0 0,0 0,0 0,0 0,0 0,0 0,0 1,0-1,0 0,1 1,-1 0,0 0,0-1,0 1,1 0,-1 0,0 1,1-1,-1 0,1 0,-1 1,-40 58,28-22,2 0,1 1,2 0,2 0,2 1,1 0,2 0,1 0,3 2,0 13,3-1,2 0,2 0,3-1,2 0,14 35,-27-84,0 0,0 0,0 0,0 0,0 0,1 0,0 0,0 0,0 0,0-1,1 1,-1-1,1 0,0 0,0 0,0 0,0 0,0 0,1-1,-1 0,1 1,0-1,0-1,0 1,0 0,0-1,0 0,0 0,0 0,4 0,60-40,-46 22</inkml:trace>
  <inkml:trace contextRef="#ctx0" brushRef="#br0" timeOffset="-4859.878">1388 764,'-6'81,"4"-62,0 0,1 0,1 0,0 0,2 0,2 12,-3-28,-1-1,1 1,0-1,0 1,0-1,0 1,1-1,-1 0,1 1,-1-1,1 0,0 0,0 0,0 0,0 0,0-1,0 1,1-1,-1 1,0-1,1 0,-1 0,1 0,-1 0,1 0,0-1,-1 1,1-1,0 0,0 1,-1-1,1-1,0 1,-1 0,1-1,0 1,-1-1,1 0,0 0,-1 0,1 0,-1 0,0 0,2-1,3-2,0 0,0 0,-1 0,1-1,-1 0,0 0,0-1,-1 0,1 0,-1 0,0-1,-1 1,0-1,0 0,0 0,-1-1,0 1,-1-1,0 0,0 1,0-1,-1 0,0 0,0 0,-1-1,6-2,2 31,-3-9,0 2,1-1,1 0,0-1,1 1,0-2,1 1,0-1,1 0,4 3,-9-9,-1 0,1-1,0 0,0 0,0-1,0 1,0-1,0 0,1 0,-1-1,1 0,-1 0,1 0,0 0,-1-1,1 0,0 0,0-1,-1 1,1-1,-1-1,1 1,-1-1,1 0,11-8,0 0,-1-1,0-1,-1 0,0-2,-1 1,-1-2,0 0,-1 0,0-1,-2-1,0 0,0 0,-2-1,0 0,-1 0,-1-1,2-12,6-17,-3 0,-1-1,-3 0,-2 0,-1-1,-4 0,-1 0,-6-30,7 67,-1 1,-1-1,0 1,-1 0,-1-1,0 1,0 0,-1 1,0-1,-1 1,-1 0,1 1,-2-1,0 1,-6-6,12 14,0 0,0 1,-1-1,1 1,0-1,-1 1,1 0,-1 0,0 0,1 0,-1 1,0-1,1 1,-1-1,0 1,0 0,0 0,1 0,-1 1,0-1,0 1,1-1,-1 1,0 0,1 0,-1 0,1 0,-1 0,1 1,0-1,-1 1,1 0,-1 0,-3 4,0 0,0 1,1 0,-1-1,1 2,1-1,0 1,0-1,0 1,0 2,-5 22,1 0,1 1,2 0,1 0,2 0,1 1,2-1,1 0,1 0,2 0,2 0,0-1,7 13,-10-23,2-1,0 0,2 0,0-1,1 1,1-2,1 0,1 0,1-1,0 0,1-1,1-1,0 0,2-1,-1 0,2-2,0 0,6 2,30 5,-6-8</inkml:trace>
  <inkml:trace contextRef="#ctx0" brushRef="#br0" timeOffset="1319.129">10508 592,'0'18,"0"13,0 8,0 3,0 2,0-2,0-4,0-6,3-9,0-7</inkml:trace>
  <inkml:trace contextRef="#ctx0" brushRef="#br0" timeOffset="1574.08">10494 383,'-8'-7,"-2"-2,9 5,10 7,13 11,3 2</inkml:trace>
  <inkml:trace contextRef="#ctx0" brushRef="#br0" timeOffset="1816.757">10758 803,'21'-8,"-1"-1,-1 0,1-2,-2 0,1-2,-2 0,0 0,0-2,-1 0,-1-1,10-13,-24 28,1-1,0 1,-1-1,1 1,-1-1,0 0,1 1,-1-1,0 0,0 0,0 0,0 0,0 0,-1 0,1 0,-1 0,1 0,-1 0,0 0,1 0,-1-1,0 1,-1 0,1 0,0 0,-1 0,1 0,-1 0,1 0,-1 0,0 0,0 0,0 0,0 0,0 0,-1 0,1 1,0-1,-1 1,1-1,-1 1,0-1,0 1,-6 0,-1 0,1 1,-1 0,1 0,0 1,0 0,-1 1,1 0,0 0,0 1,0 0,1 0,-1 1,1-1,0 2,0-1,0 1,0 0,1 1,0 0,-3 3,3-3,0 1,0 0,0 0,1 0,1 1,-1 0,1 0,0 0,1 0,0 1,0-1,0 6,2-10,0 1,0-1,1 1,0-1,0 1,0-1,0 1,1-1,-1 1,1-1,1 0,-1 1,0-1,1 0,0 0,0 0,0 0,1 0,-1-1,1 1,0-1,0 1,0-1,0 0,4 2,3 1,-1-1,1 0,1-1,-1 0,0-1,1 0,0-1,0 0,0 0,0-1,0-1,5 0,34 0</inkml:trace>
  <inkml:trace contextRef="#ctx0" brushRef="#br0" timeOffset="2287.687">11311 580,'-23'-1,"13"0,0 1,1 0,-1 0,1 1,-1 0,1 1,-1 0,1 0,0 1,-8 4,16-7,0 0,0 1,0-1,0 1,0-1,0 1,0-1,0 1,1 0,-1-1,0 1,0 0,1 0,-1 0,0 0,1-1,-1 1,1 0,-1 0,1 0,-1 0,1 0,0 1,-1-1,1 0,0 0,0 0,0 0,0 0,0 0,0 0,0 0,0 0,1 0,-1 0,0 1,1-1,-1 0,0 0,1 0,0-1,-1 1,1 0,-1 0,2 1,39 32,26-1,-55-30,-1 2,0-1,0 1,0 1,-1 0,0 1,0 0,0 0,-1 1,0 0,-1 1,0 0,0 0,-1 0,0 1,0 1,-1 0,-5-7,0 0,0 0,0 0,-1 0,0 0,1 0,-2 0,1 0,0 0,-1 0,0 0,1-1,-2 1,1 0,0 0,-1 0,0-1,0 1,0-1,0 1,0-1,-1 0,1 0,-1 0,0 0,0 0,0-1,0 0,-1 1,1-1,-1 0,1 0,-1-1,0 1,0-1,1 0,-1 0,0 0,0 0,-4-1,6 1,0-1,1 0,-1 0,0 0,0 0,0 0,0 0,1-1,-1 1,0 0,0-1,0 0,1 1,-1-1,0 0,1 0,-1 0,1 0,-1 0,1 0,0 0,-1-1,1 1,0 0,0-1,0 1,0-1,0 0,0 1,0-1,0 0,1 1,-1-1,1 0,-1-1,6-65,2 50,1 0,0 1,2 0,0 0,0 1,2 1,0 0,1 0,0 2,1-1,1 2,0 0,1 0,0 2,2-2,-16 11,0-1,-1 1,1-1,0 1,0 0,0 0,0-1,0 1,0 0,0 1,0-1,0 0,0 1,1-1,-1 1,0 0,0-1,1 1,-1 0,0 1,0-1,1 0,-1 1,0-1,0 1,0-1,0 1,1 0,-1 0,0 0,0 0,-1 1,1-1,0 0,0 1,-1-1,1 1,-1 0,1-1,-1 1,1 0,-1 0,13 95,-15-90,1 1,-1-1,1 1,1-1,-1 1,1-1,1 0,-1 1,1-1,1 0,-1 0,1 0,1 0,-1-1,1 1,0-1,0 0,1 0,0 0,0-1,5 5,33 3,-22-13</inkml:trace>
  <inkml:trace contextRef="#ctx0" brushRef="#br0" timeOffset="2536.831">11601 383,'2'13,"8"11,8 11,8 8,0-3</inkml:trace>
  <inkml:trace contextRef="#ctx0" brushRef="#br0" timeOffset="3037.944">11956 869,'29'-362,"-20"309,-9 53,1-1,0 1,0-1,-1 0,1 1,0-1,0 1,0 0,-1-1,1 1,0 0,0 0,0-1,0 1,0 0,0 0,0 0,0 0,0 0,0 0,-1 0,1 0,0 1,0-1,0 0,0 0,0 1,0-1,-1 1,1-1,0 1,0-1,-1 1,1-1,0 1,-1 0,1-1,0 1,-1 0,6 2,195 70,-196-70,1 1,0-1,-1 1,0 0,1 1,-2-1,1 1,0 0,-1 0,0 0,0 1,-1 0,0-1,0 1,0 0,0 1,-1-1,0 0,-1 1,1-1,-1 1,0 0,-1-1,0 1,0 4,1 7,-2-14,0 0,0-1,1 1,-1 0,1 0,0 0,0 0,1-1,-1 1,1 0,0 0,0-1,0 1,0 0,1-1,-1 1,1-1,0 0,0 0,0 1,1-1,-1 0,1-1,0 1,-1 0,1-1,0 0,1 1,-1-1,0-1,1 1,1 1,7-3,-1-1,0 0,1 0,-1-1,0 0,0-1,0-1,0 0,-1 0,1-1,-1 0,0 0,0-2,-1 1,4-5,-1 3,-1 0,0-1,-1 0,0-1,0 0,-1-1,-1 0,2-3,-7 10,0 0,-1-1,1 1,-1-1,0 1,0-1,-1 0,0 0,1 0,-2 0,1 0,0 0,-1 0,0 0,0 0,-1 0,1 0,-1 0,0 0,-1 0,1 0,-1 0,-2-4,3 6,-1 0,0 0,0 1,-1-1,1 1,0-1,-1 1,0 0,1 0,-1 0,0 0,0 0,0 1,0-1,0 1,-1 0,1 0,0 0,-1 0,1 1,0-1,-1 1,1 0,-1 0,1 0,0 0,-1 1,1 0,0-1,-1 1,1 0,0 0,0 1,0-1,0 1,0 0,0-1,0 1,0 1,1-1,-1 0,1 1,-1-1,1 1,0-1,0 1,0 0,0 2,-3 3,1 1,0 0,1-1,0 2,0-1,1 0,0 0,0 1,1-1,0 1,1 0,0-1,1 1,0-1,1 1,-1-1,2 1,-1-1,1 0,1 0,0 0,0-1,1 1,-1-1,2 0,-1 0,1-1,1 0,-1 0,1 0,1-1,-1 0,1 0,0-1,0 0,0 0,1-1,2 1,15 5,0-1,1-1,0-2,1-1,-1 0,1-3,0 0,0-1,0-2,4-1,79-6</inkml:trace>
  <inkml:trace contextRef="#ctx0" brushRef="#br0" timeOffset="-3811.48">2862 935,'7'-57,"2"1,3 0,2 1,4-4,-18 57,0 0,0 0,0 0,1 1,-1-1,1 0,-1 0,1 1,0-1,-1 0,1 1,0-1,0 1,0-1,0 1,1-1,-1 1,0 0,1 0,-1-1,0 1,1 0,-1 0,1 1,0-1,-1 0,1 0,0 1,0-1,-1 1,1-1,0 1,0 0,0 0,-1 0,1 0,0 0,0 0,0 0,0 1,7 6,-1 1,0 0,-1 0,0 1,0 0,-1 1,0-1,-1 1,0 0,0 0,-1 1,3 10,-6-18,4 8,0 0,-1 0,-1 0,0 0,0 1,-1-1,-1 1,0 0,0-1,-2 10,1-19,-1 0,0 0,-1 0,1 0,0-1,0 1,-1 0,1 0,-1-1,1 1,-1-1,0 0,0 0,1 1,-1-1,0 0,0 0,0-1,0 1,-1 0,1-1,0 1,0-1,0 1,0-1,0 0,-1 0,1 0,0-1,0 1,0 0,0-1,-1 1,1-1,0 0,0 0,0 1,0-2,0 1,1 0,-1 0,0 0,0-1,1 1,-1-1,1 1,-1-1,1 0,0 0,0 0,0 1,0-1,0 0,0-1,0 1,-1 1,2-1,-1 0,0 1,0-1,0 0,1 0,-1 1,1-1,-1 0,1 0,0 0,0 0,0 0,0 0,0 1,0-1,1 0,-1 0,1 0,-1 0,1 1,-1-1,1 0,0 0,0 1,0-1,0 1,0-1,0 1,1-1,-1 1,0-1,1 1,-1 0,1 0,-1 0,1 0,0 0,-1 0,1 0,0 1,0-1,0 1,-1-1,1 1,0 0,0-1,0 1,0 0,2 1,73-9,-68 9,0-1,1 0,-1 0,0-1,0 0,1-1,-1 0,0 0,-1-1,1 0,0-1,-1 0,0 0,0-1,0 0,0 0,-1-1,0 0,2-2,12-53,-21 59,1 0,-1 1,0-1,0 0,0 1,0-1,0 0,-1 1,1-1,0 1,-1-1,1 0,-1 1,0-1,1 1,-1-1,0 1,0 0,0-1,0 1,0 0,0-1,0 1,-1 0,1 0,0 0,-1 0,1 0,-1 1,1-1,-1 0,1 0,-1 1,1-1,-1 1,-1 0,0 1,0 0,0 1,1-1,-1 1,0 0,1 0,-1 0,1 0,0 0,-1 1,1-1,0 1,1-1,-1 1,0 0,1 0,-1-1,1 1,0 0,0 0,0 1,1-1,-1 0,1 0,-1 0,1 0,0 1,0-1,1 2,-2 1,0 1,0-1,0 1,1 0,1-1,-1 1,1 0,0-1,0 1,1-1,0 0,0 1,0-1,1 0,0 0,0 0,1-1,-1 1,1-1,0 0,1 0,-1 0,1 0,0-1,0 0,1 0,-1 0,1-1,0 0,0 0,0 0,0-1,0 0,2 1,28 1,-2-3</inkml:trace>
  <inkml:trace contextRef="#ctx0" brushRef="#br0" timeOffset="-3210.342">3572 632,'-1'10,"-3"116,4-122,1 0,-1 0,1 0,0 0,0 0,1 0,-1-1,1 1,-1 0,1-1,1 1,-1-1,0 1,1-1,-1 0,1 0,0 0,0-1,0 1,1-1,-1 1,1-1,-1 0,1-1,0 1,-1 0,1-1,1 0,0 0,0 0,0-1,0 0,0 0,0-1,0 1,0-1,0 0,0-1,-1 1,1-1,0 0,-1 0,0 0,1 0,-1-1,0 0,0 0,0 0,0 0,-1-1,2-2,3-2,-1 0,0-1,0 0,-1 0,-1 0,1-1,-2 0,1 0,1-8,3-39,-9 58,4 112,-4-109,1 0,0 0,0 0,0 0,1 0,-1-1,1 1,0-1,0 1,0-1,1 1,-1-1,1 0,0 0,0 0,0-1,0 1,0-1,0 0,1 1,-1-2,1 1,0 0,0-1,-1 1,4 0,0-2,1-1,-1 1,0-1,1-1,-1 1,0-1,0-1,0 1,0-1,-1 0,1-1,-1 1,1-1,-1-1,-1 1,1-1,-1 0,1 0,-1-1,-1 1,1-1,-1 0,0 0,2-6,0 3,-2 0,1-1,-1 1,0-1,-1 0,0 0,-1 0,0 0,-1 0,0 0,0-1,-1 1,0 0,-2-8,2 18,0 1,0-1,1 0,-1 1,0-1,0 1,0-1,0 0,0 1,0-1,0 1,0-1,0 0,0 1,-1-1,1 1,0-1,0 0,0 1,0-1,-1 0,1 1,0-1,0 0,-1 1,1-1,0 0,0 1,-1-1,1 0,0 0,-1 1,1-1,0 0,-1 0,1 0,0 0,-1 0,1 1,-1-1,1 0,0 0,-1 0,1 0,-1 0,1 0,0 0,-1 0,1 0,-1 0,1-1,0 1,-1 0,1 0,-1 0,1 0,0 0,-1-1,1 1,0 0,-1 0,1-1,0 1,-1-1,-2 14,0-1,1 0,0 1,1 0,0-1,1 1,1 0,0-1,1 4,-2-11,1 0,0 0,1 0,-1 0,1-1,0 1,1 0,-1-1,1 1,-1-1,1 0,1 0,-1 0,1 0,-1-1,1 0,0 1,0-1,0 0,1-1,-1 1,1-1,-1 0,2 0,30 8,-1-5</inkml:trace>
  <inkml:trace contextRef="#ctx0" brushRef="#br0" timeOffset="-2775.746">4388 632,'32'65,"53"81,-85-145,1 0,-1 0,1 1,0-1,-1 0,1 0,0 0,0 0,0-1,-1 1,1 0,0 0,0 0,0-1,0 1,0-1,0 1,1-1,-1 1,0-1,0 1,0-1,0 0,1 0,-1 1,0-1,0 0,1 0,-1 0,0-1,0 1,0 0,1 0,-1-1,0 1,0 0,0-1,0 0,0 1,0-1,1 1,-1-1,-1 0,2 0,8-10,-1-1,-1 1,0-1,0 0,-1-1,-1 0,0 0,-1-1,2-6,7-17,18-35,-31 72,-1 0,1 0,-1 0,1 0,-1 1,1-1,-1 0,1 0,-1 0,1 0,-1 1,1-1,-1 0,1 1,-1-1,0 0,1 1,-1-1,1 0,-1 1,0-1,1 1,-1-1,0 1,0-1,1 1,-1-1,0 1,0-1,0 1,0-1,0 1,1-1,-1 1,0-1,0 1,0-1,0 1,-1-1,1 1,0 0,0-1,0 1,0-1,0 1,-1-1,1 1,0-1,-1 0,1 1,0-1,-1 1,1-1,-4 50,2-42,1 0,-1 0,1 0,1 0,0 1,0-1,0 0,1 0,0 1,1-1,0 0,0 0,1 0,0-1,0 1,0-1,1 1,1-1,-1 0,1-1,0 1,1 0,3-1,1 0,-1-1,1 0,0-1,0 0,1 0,-1-1,1 0,0-1,0-1,10 1,32 4</inkml:trace>
  <inkml:trace contextRef="#ctx0" brushRef="#br0" timeOffset="-1327.075">5322 790,'-192'-75,"189"74,0 1,1-1,-1 0,1 1,-1 0,0-1,1 1,-1 0,0 0,0 1,1-1,-1 1,0-1,1 1,-1 0,1 0,-1 0,1 0,-1 0,1 0,0 1,0-1,0 1,0 0,0 0,0 0,0 0,0 0,1 0,-1 0,1 0,-1 1,1-1,0 1,0-1,-2 5,0 0,1 0,-1 1,2-1,-1 0,1 1,0-1,1 0,0 1,0-1,0 2,0-7,1 1,-1-1,1 1,-1-1,1 0,0 1,0-1,0 0,0 0,0 1,0-1,1 0,-1 0,1 0,-1-1,1 1,0 0,0 0,-1-1,1 0,0 1,1-1,-1 0,0 0,0 0,0 0,1 0,-1 0,1-1,-1 1,0-1,1 0,-1 0,1 1,-1-2,5 1,0-1,1 0,-1 0,0-1,-1 0,1 0,0 0,0-1,-1 0,0-1,0 1,0-1,0 0,0-1,-1 1,0-1,0 0,2-3,5-6,0-1,-1 0,-1 0,-1-1,0 0,3-10,-2 15,-9 33,-1-21,-1 15,0-11,0 0,0 1,0-1,1 0,-1 1,1-1,0 0,1 0,0 1,-1-1,1 0,1 0,-1 0,1 0,0 0,0 0,1 0,-1-1,1 1,0-1,0 1,1-1,-1 0,1-1,0 1,0-1,0 1,0-1,1 0,-1-1,4 2,4-3,0-1,0 0,1-1,-1 0,0-1,0 0,0-1,0 0,-1-1,1-1,-1 0,0 0,0-1,-1 0,1-1,-2 0,1-1,1-1,5-5,0 0,-1-1,-1-1,0 0,-2-1,1 0,-2-1,0-1,-2 1,0-2,0 1,-2-1,-1 0,0-1,-2 0,0 1,-1-1,-1-1,-1 1,-1 0,-3-20,3 33,0 0,0 0,-1 0,0 0,-1 0,0 0,0 0,0 1,-1-1,0 1,-1 0,1 0,-2 0,1 0,-1 0,0 1,0 0,0 0,-1 1,0-1,0 1,-1 0,1 1,-1 0,0 0,0 0,-1 1,1 0,-1 0,1 1,-6-1,7 2,-1 1,0 1,1-1,-1 1,1 0,-1 1,1 0,-1 0,1 0,0 1,0-1,0 2,0-1,1 0,-1 1,1 0,0 1,0-1,1 1,-1 0,1 0,0 0,0 1,-3 5,-1 4,0 0,1 1,1 0,0 0,1 1,1 0,1-1,0 1,1 4,0-1,2 1,0 0,1 0,2-1,0 1,1-1,1 0,0 0,2 0,1-1,0 1,1-2,1 0,1 0,0-1,1 0,1-1,1 0,0-1,8 6,-7-7,1 0,0 0,1-2,0 0,1-1,0-1,0 0,1-1,1-2,0 0,0 0,11 0,-26-6,1-1,-1 0,0 0,1 0,-1-1,1 0,-1 0,0 0,1-1,-1 1,0-1,0-1,0 1,0-1,-1 1,1-1,-1-1,0 1,1-1,-1 0,-1 1,1-2,-1 1,3-4,58-119,-61 120,35-103,-38 110,0 0,-1 0,1 1,0-1,-1 0,1 0,-1 0,1 0,0 0,-1 0,1 0,-1 0,1 0,0 0,-1 0,1 0,-1 0,1-1,0 1,-1 0,1 0,-1 0,1 0,0-1,-1 1,1 0,0 0,-1-1,1 1,0 0,0-1,-1 1,1 0,0-1,0 1,0 0,-1-1,1 1,0-1,0 1,0 0,0-1,0 1,0-1,0 1,0 0,0-1,0 1,0-1,0 1,0 0,0-1,0 1,0-1,0 1,1 0,-1-1,0 1,0 0,0-1,1 1,-1 0,0-1,0 1,1 0,-1-1,-24 24,20-18,0 0,1 0,-1 0,1 0,0 0,1 1,-1-1,1 1,0 0,0 0,1-1,-1 1,2 0,-1 0,0 1,1-1,0 0,1 0,-1 0,1 0,0 0,1 0,0 0,0-1,0 1,0 0,1-1,0 0,0 1,0-1,4 4,8 0,0-1,1 0,0-1,0 0,1-2,0 0,-1 0,2-2,-1 0,0-1,1-1,-1-1,1 0,12-2,-13 3,0-1,0 0,0-2,0 0,0 0,0-2,-1 0,1-1,-1 0,0-2,-1 0,1 0,-1-2,-1 1,1-2,-2 0,1-1,-2 0,1-1,-2-1,1 0,-2 0,0-1,0 0,4-10,-5-6,-1-2,-1 1,-2-1,-1 0,-1 0,-2 0,-1 0,-2 0,-1 0,-7-30,7 30,-2 0,-1 1,-2 0,-1 0,-1 1,-2 0,-2-3,13 32,1-1,-1 1,1-1,-1 0,0 1,1-1,-1 1,0 0,0-1,0 1,0 0,-1-1,1 1,0 0,0 0,-1 0,1 0,-1 0,1 0,-1 0,1 1,-1-1,1 1,-1-1,0 1,1-1,-1 1,0 0,1 0,-1 0,0 0,0 0,1 0,-1 0,0 1,1-1,-1 1,1-1,-1 1,0-1,1 1,-1 0,1 0,-1 0,1 0,-1 1,-9 9,1 0,1 1,0 0,1 0,0 1,1 0,0 1,1 0,-4 11,8-19,-20 49,2 1,3 1,2 0,2 1,4 0,-2 43,9-88,1 0,0 0,1-1,0 1,1 0,0 0,1-1,1 1,0-1,0 0,2 1,-1-2,1 1,1 0,0-1,1 0,0-1,1 1,0-1,0-1,1 0,0 0,1 0,5 2,-2-5,1 0,-1-1,1 0,1-1,-1-1,0 0,1-1,0 0,-1-2,1 0,0 0,0-1,-1-1,1 0,-1-1,1-1,-1 0,0-1,-1-1,1 0,-1 0,4-4,-10 5,-1 0,0 0,0 0,-1-1,0 1,0-1,0-1,0 1,-1-1,0 0,-2 4,-1 1,0 0,1-1,-1 1,0-1,-1 0,1 1,0-1,-1 0,1 0,-1 1,0-1,0 0,0 0,0 1,0-1,-1 0,1 0,-1 1,0-1,0 0,0 1,0-1,0 1,-1-1,1 1,-1 0,1 0,-2-2,2 4,-1-1,1 0,0 0,-1 1,1-1,-1 1,1-1,-1 1,1-1,-1 1,1 0,-1 0,1 0,-1 0,0 0,1 0,-1 0,1 0,-1 1,1-1,-1 1,1-1,-1 1,1-1,0 1,-1 0,1 0,0 0,0 0,-1 0,1 0,0 0,0 0,0 0,0 0,0 1,0-1,1 0,-1 1,0-1,1 1,-1-1,1 1,-1-1,1 1,0-1,0 1,0-1,-1 1,1-1,1 1,-1-1,0 1,0-1,1 1,-1 1,1 1,0 0,0 0,0 0,1 0,-1 0,1 0,0-1,0 1,1 0,-1-1,0 0,1 1,0-1,0 0,0-1,0 1,1 0,-1-1,1 0,-1 0,1 0,0 0,0 0,0-1,2 1,2 1,1 0,-1-1,1 0,0-1,0 1,0-2,0 1,0-1,0-1,-1 1,7-3,-10 2,-1 0,0-1,0 0,1 1,-1-2,0 1,-1 0,1-1,0 0,-1 0,1 0,-1 0,0 0,0-1,0 1,-1-1,1 0,-1 0,0 0,0 0,0 0,-1-1,1 1,-1 0,0-1,0 1,-1-1,1 1,-1-1,0 1,0-1,-1 0,0-2,1 1,-1 0,0 0,0 1,-1-1,0 0,1 1,-2-1,1 1,-1 0,0 0,0 0,0 0,0 0,-1 1,0-1,0 1,0 0,-1 0,0 1,1-1,-1 1,0 0,0 1,-1-1,1 1,-2-1,3 2,1 0,-1 0,1 0,-1 0,0 1,0-1,1 1,-1 0,0 0,0 1,1-1,-1 1,0 0,1 0,-1 0,1 0,-1 0,1 1,-1 0,1 0,0 0,0 0,0 0,0 0,0 1,1 0,-1-1,1 1,-1 0,1 0,0 0,0 1,0-1,1 0,-1 1,1-1,0 1,0-1,0 1,1 0,-1 0,0 3,3 0,0 1,0-1,1 0,0 0,0 0,0-1,1 1,0-1,0 1,1-1,0-1,0 1,0-1,1 1,-1-2,1 1,0-1,1 0,-1 0,4 1,27 18</inkml:trace>
  <inkml:trace contextRef="#ctx0" brushRef="#br0" timeOffset="-916.142">7218 962,'0'-2,"14"-45,-3 0,-2 0,-1-1,-3-1,-2 1,-2-22,-21 2,19 66,0 1,0-1,0 1,0-1,0 1,0-1,-1 1,1-1,-1 1,1 0,-1 0,1 0,-1 0,0 0,1 0,-1 0,0 1,0-1,0 1,0-1,1 1,-1 0,0-1,0 1,0 0,0 0,0 1,0-1,0 0,0 1,0-1,1 1,-1-1,-1 1,1 0,1 0,-1 0,1 0,0 0,-1 0,1 0,0 1,-1-1,1 0,0 1,0-1,0 0,0 1,0 0,1-1,-1 1,0-1,1 1,-1 0,1 0,0-1,-1 1,1 0,0 0,0-1,0 1,0 0,1 0,-1-1,0 1,1 0,-1-1,1 1,-1 0,1-1,0 1,0-1,0 1,0-1,0 1,0-1,0 0,0 1,1-1,-1 0,0 0,1 0,0 1,10 3,-1 1,1-2,0 0,0 0,0-1,0 0,0-1,1-1,-1 0,1 0,10-2,-8 2,64-1,-52-1,0 1,1 1,-1 2,0 0,0 2,16 5,-40-9,-1-1,1 1,-1 0,1 0,-1 0,0 0,0 1,1-1,-1 0,0 1,0-1,0 1,-1 0,1 0,0 0,-1 0,1 0,-1 0,1 0,-1 1,0-1,0 0,0 1,0-1,-1 1,1-1,-1 1,1-1,-1 1,0-1,0 1,0-1,0 1,-1-1,1 1,-1-1,1 1,-1-1,0 1,0-1,0 0,0 1,-32 51,28-47,0-1,0 2,0-1,1 0,0 1,1 0,0 0,0 0,1 0,-1 1,4-7,0 1,-1-1,1 0,0 0,0 0,0 0,0 0,1 0,-1 0,1 0,-1 0,1-1,-1 1,1 0,0-1,0 0,0 1,0-1,0 0,0 0,0 0,0 0,1 0,-1-1,0 1,0-1,1 1,-1-1,0 0,1 0,-1 0,0 0,1 0,0-1,65 5,-1-4,0-2,0-3,30-8,-88 12,104-14</inkml:trace>
  <inkml:trace contextRef="#ctx0" brushRef="#br0" timeOffset="16519.562">4297 738,'0'0</inkml:trace>
  <inkml:trace contextRef="#ctx0" brushRef="#br0" timeOffset="24988.353">8770 1,'0'0</inkml:trace>
  <inkml:trace contextRef="#ctx0" brushRef="#br0" timeOffset="40171.719">1217 1395,'2'0,"5"0,11 0,13 0,15 0,15-2,13-3,10-1,5 1,0 1,-6 2,-18 0</inkml:trace>
  <inkml:trace contextRef="#ctx0" brushRef="#br0" timeOffset="35227.259">1401 1686,'0'0</inkml:trace>
  <inkml:trace contextRef="#ctx0" brushRef="#br0" timeOffset="38672.874">1361 1619,'0'19,"1"0,1 0,1 0,1 0,0 0,1-1,1 0,2 2,-5-11,1-1,0-1,0 1,1-1,0 1,0-1,0-1,1 1,0-1,1 0,-1 0,1-1,0 0,0 0,1 0,0-1,0 0,6 2,-11-6,-1 1,1-1,-1 1,1-1,0 0,-1 0,1 0,0 0,-1-1,1 1,0-1,-1 1,1-1,-1 0,1 0,-1 0,1 0,-1-1,0 1,0-1,1 1,-1-1,0 0,-1 0,1 0,1-1,39-62,-36 50,0 0,-1 0,-1 0,0 0,-1-1,-1 1,0-1,-1 0,-1 0,-1-12,2 108,67 357,-68-431,7 27,-3 0,0 1,-2-1,-2 1,-1 0,-2-1,-1 1,-8 32,11-62,-1 1,1 0,-1-1,0 1,0-1,0 0,0 0,-1 0,0 0,0 0,0 0,0-1,-1 1,1-1,-1 0,0 0,0 0,0-1,0 0,0 1,-1-1,1-1,-1 1,0-1,1 1,-1-1,0-1,1 1,-1-1,0 1,0-2,0 1,0 0,1-1,-1 0,0 0,-4-2,0-1,-1 0,2 0,-1-1,0 0,1-1,0 1,0-2,1 1,0-1,0 0,0-1,1 0,0 0,1 0,0 0,-2-4,-3-8,1 0,0-1,2 0,0 0,1-1,2 0,-1-4,3 19,1 0,-1 0,1 1,1-1,-1 0,1 0,0 0,1 0,0 0,0 1,0-1,1 0,0 1,0-1,1 1,0-1,0 1,0 0,1 0,0 1,0-1,0 1,1 0,0 0,0 0,0 0,0 1,1 0,0 0,2-1,9 0,0 1,1 0,-1 1,1 1,-1 0,1 2,0 0,15 2,-9-1,16 0</inkml:trace>
  <inkml:trace contextRef="#ctx0" brushRef="#br0" timeOffset="39422.055">1927 2554,'3'-28,"0"-1,3 1,0 0,1 1,2 0,1 0,1 0,1 1,6-8,12-16,-30 50,0-1,1 1,-1 0,0-1,1 1,-1 0,0-1,1 1,-1 0,0 0,1-1,-1 1,1 0,-1 0,0 0,1 0,-1-1,1 1,-1 0,1 0,-1 0,0 0,1 0,-1 0,1 0,-1 0,1 0,-1 0,1 0,-1 0,0 1,1-1,-1 0,1 0,-1 0,0 1,1-1,-1 0,1 0,-1 1,0-1,0 0,1 1,-1-1,0 0,1 1,-1-1,0 1,0-1,0 0,1 1,-1-1,0 1,0-1,0 0,0 1,0-1,0 1,0-1,0 1,0-1,0 1,0-1,0 1,6 36,-5-33,26 277,-2-147,-24-132,-1-1,1 1,-1 0,1-1,-1 1,0 0,1-1,-1 1,0 0,0-1,0 1,-1 0,1-1,0 1,-1 0,1-1,-1 1,1-1,-1 1,0-1,1 1,-1-1,0 1,0-1,0 0,0 1,-1-1,1 0,0 0,0 0,-1 0,1 0,-1 0,1 0,-1-1,1 1,-1 0,1-1,-1 1,0-1,1 0,-1 1,0-1,1 0,-1 0,0 0,1 0,-1 0,0-1,1 1,-2-1,-24-7,38 3,210-15,-183 12</inkml:trace>
  <inkml:trace contextRef="#ctx0" brushRef="#br0" timeOffset="41333.836">2493 1948,'2'0,"4"0,4 0,6 3,6 0,11 2,11 0,9 2,9-1,5 1,3 2,-2 1,-4 2,-8-2,-9 0,-10-2,-9-2,-10-2</inkml:trace>
  <inkml:trace contextRef="#ctx0" brushRef="#br0" timeOffset="41718.284">2928 1790,'18'17,"268"116,-283-132,0 0,-1 1,1-1,0 0,-1 1,1-1,-1 1,0 0,0 0,1 0,-1 0,0 0,-1 1,1-1,0 1,-1-1,1 1,-1-1,0 1,0 0,0 0,0-1,0 1,-1 0,1 0,-1 0,0 0,0 0,0 0,0 0,0 0,-1 0,1 0,-1 0,0 0,-8 11,0-2,0 1,-1-1,-1-1,0 0,-1-1,1 0,-2 0,0-1,0-1,-12 6,8-4,-150 87,128-76</inkml:trace>
  <inkml:trace contextRef="#ctx0" brushRef="#br0" timeOffset="59374.238">17984 1817,'-12'-7,"0"1,-1 0,0 1,1 0,-2 1,1 0,0 1,-1 0,1 2,-1-1,0 2,0 0,1 0,-1 1,0 1,1 0,-1 1,1 1,0 0,9-2,0 0,0 0,1 1,-1 0,1 0,-1 0,1 0,0 0,0 0,0 1,1 0,-1-1,1 1,0 0,0 0,1 1,-1-1,1 0,-1 0,1 1,1-1,-1 1,1-1,0 1,0-1,0 1,0-1,1 0,-1 1,1-1,1 1,-1-1,0 0,1 0,0 0,0 0,0 0,1 0,-1 0,1-1,0 1,0-1,0 0,0 0,1 0,-1 0,1-1,0 1,0-1,2 1,0 0,0-1,1 0,0 0,-1 0,1-1,0 0,0 0,0-1,0 1,0-2,0 1,0-1,0 0,-1 0,1-1,0 0,-1 0,1-1,-1 0,0 0,0 0,0-1,0 0,0 0,-1 0,0-1,0 1,0-1,0-1,-1 1,0-1,0 0,0 1,-1-2,0 1,0 0,-1-1,2-4,3-18,-1 0,-1 0,-2 0,0-1,-2 0,-2 1,-1-8,1-2,-6-179,-4 178,6 43,-3 91,8-61,2 1,1-1,1 0,2 0,2-1,1 1,1-2,1 1,2-1,2-1,0-1,15 20,-23-38,2-1,0 1,0-2,1 1,0-1,0-1,12 8,-18-13,0-1,1 1,-1-1,1 0,0 0,-1-1,1 1,0-1,0 0,0 0,0-1,0 0,0 1,0-2,0 1,0-1,0 1,0-1,0-1,0 1,0-1,3-1,3-4,-1-1,0-1,0 0,0 0,-1 0,-1-2,0 1,0-1,-1 0,0 0,-1-1,0 0,-1 0,0 0,-1-1,-1 1,0-1,0 0,0-8,-2-19,-16 66,11-12,1 0,0 0,2 0,-1 0,2 0,0 1,0-1,2 0,0 0,0 0,1 1,33 25,-16-29</inkml:trace>
  <inkml:trace contextRef="#ctx0" brushRef="#br0" timeOffset="59838.255">18366 1369,'120'45,"-98"-40,0 1,-1 1,0 1,0 1,-1 0,0 2,-1 0,0 1,-1 1,0 1,-1 1,-1 0,0 1,-1 0,3 7,-11-8,0-1,-1 0,-1 1,0 0,-1 1,-1-1,-1 0,0 1,-1 0,0-1,-1 1,-1 0,-1 0,0-1,-1 1,-2 6,4-21,1 0,-1 0,1 0,-1 0,1 0,0 0,0 0,-1 0,1 0,0 0,0 0,0 0,0 0,0 0,0 0,0 0,1 0,-1 0,0 0,1 1,-1-1,0-1,1 1,-1 0,1 0,0 0,-1 0,1 0,0 0,-1 0,1-1,0 1,0 0,0-1,0 1,0-1,-1 1,1-1,0 1,0-1,0 1,1-1,-1 0,0 0,0 0,0 1,0-1,0 0,0 0,0 0,1-1,8-2,0-1,0 0,0 0,0-1,-1 0,0-1,0 0,0-1,-1 0,0 0,0-1,-1 0,5-6,56-90,-68 104,1 0,-1 0,1-1,-1 1,0 0,1 0,-1 0,1 0,-1 0,1 0,-1 0,1 0,-1 0,0 0,1 0,-1 0,1 0,-1 0,1 1,-1-1,0 0,1 0,-1 0,1 1,-1-1,0 0,1 1,-1-1,0 0,1 0,-1 1,0-1,0 1,1-1,-1 0,0 1,0-1,0 1,1-1,-1 0,0 1,0-1,0 1,0-1,0 1,0-1,0 0,0 1,0-1,0 1,0-1,0 1,0-1,0 1,-1-1,1 0,0 1,0-1,0 1,-1-1,1 0,0 1,0-1,-1 0,1 1,0 2,1 5,-1-1,2 0,-1 1,1-1,0 0,1 0,0 0,0 0,0 0,1-1,0 1,0-1,1 0,-1 0,1-1,1 1,-1-1,1 0,0-1,0 1,0-1,1 0,102 37,-51-29</inkml:trace>
  <inkml:trace contextRef="#ctx0" brushRef="#br0" timeOffset="67856.061">19997 1566,'16'12,"-1"0,-1 1,0 0,0 1,-2 1,0 0,0 1,-2 0,0 0,0 1,-2 1,0 0,-1 0,-1 0,-1 1,0-1,-1 1,-1 1,-1-1,-1 0,-1 6,-1-18,0-18,2-11,1 1,2-1,0 1,0 0,2 0,1 0,1 1,0 0,2 0,5-7,-13 21,1 1,0 0,0 0,1 0,-1 0,1 1,0-1,1 1,-1 0,1 1,-1-1,1 1,0-1,1 2,-1-1,0 0,1 1,-1 0,1 0,0 1,0 0,1 0,-4 3,1 1,-1-1,0 1,0 0,0 0,0 1,0-1,-1 0,1 1,-1 0,0 0,0-1,0 1,-1 0,0 1,1-1,-1 0,-1 0,1 0,0 1,-1-1,0 0,0 5,0-7,2 30,-3-28,1 0,-1 0,1 0,0 0,-1 0,2 0,-1 0,0 0,1 0,0 0,0 0,0 0,1 0,-1 0,1-1,0 1,0-1,0 1,0-1,1 0,-1 1,1-1,0 0,0-1,0 1,0-1,0 1,1-1,-1 0,1 0,-1 0,1-1,0 1,0-1,1 0,4 0,0-1,-1 0,1-1,-1 0,1-1,-1 0,0 0,0 0,1-1,-2 0,1-1,0 0,-1 0,1-1,-1 0,-1 0,1 0,-1-1,1 0,-2-1,1 1,-1-1,0 0,0 0,-1 0,0-1,0 0,-1 0,0 0,0 0,-1 0,0-1,-1 1,1-6,2-20,9 59,-1 11,38 76,-49-110,0-1,0 1,0 0,1-1,-1 1,0-1,1 0,0 1,-1-1,1 0,0 0,-1 0,1 0,0 0,0-1,0 1,0 0,0-1,0 0,0 1,0-1,0 0,0 0,0 0,0 0,0 0,0-1,0 1,0 0,0-1,0 0,0 1,0-1,-1 0,1 0,0 0,0 0,-1-1,1 1,-1 0,1-1,-1 1,1-1,-1 1,0-1,0 1,0-1,1-1,7-11,0 0,0-1,-2 0,1 0,-2-1,0 1,-1-1,-1-1,-1 1,2-10,9-34,-8 42,-6 19,1-1,0 1,0 0,-1-1,1 1,0 0,-1-1,1 1,0 0,-1 0,1-1,-1 1,1 0,-1 0,0 0,1 0,-1 0,0 0,0 0,0 0,1-1,-1 1,0 0,0 0,0 0,-1 0,1 0,0 0,0 0,0 0,-1 0,1 0,0 0,0 40,-2-32,1 1,1 0,-1-1,2 1,-1 0,1 0,1-1,0 1,0-1,1 0,0 1,0-1,1 0,1-1,-1 1,1-1,1 0,-1 0,7 6,35 3,-24-17</inkml:trace>
  <inkml:trace contextRef="#ctx0" brushRef="#br0" timeOffset="68801.256">21208 1541,'-1'2,"-2"9,0 1,1 0,0 0,1 0,0 1,1-1,0 0,1 0,0 0,1 0,1 0,-1 0,2 0,0-1,0 1,6 8,-8-18,0 1,0-1,0 0,0 0,1-1,-1 1,0 0,1-1,0 1,-1-1,1 0,0 0,0 0,-1 0,1-1,0 1,0-1,0 1,0-1,0 0,0 0,0-1,0 1,0-1,-1 1,1-1,0 0,0 0,0 0,-1 0,1 0,0-1,-1 0,0 1,1-1,-1 0,0 0,0 0,0 0,0 0,2-3,4-6,1-1,-1 0,-1-1,0 0,-1 0,-1 0,0-1,0 0,-2 0,0 0,0 0,-1-6,-11 123,9-98,1 0,-1 0,1 0,0 0,1 0,-1 0,1 0,0-1,0 1,0-1,1 1,0-1,0 0,0 0,0 0,1 0,-1-1,1 1,0-1,0 0,0 0,0 0,1-1,-1 1,1-1,0 0,0-1,-1 1,1-1,0 0,0 0,0 0,0-1,0 0,1 0,-1 0,0-1,0 1,1-1,1-2,1 1,-1-1,1 0,-1-1,0 1,0-2,-1 1,1-1,-1 0,0 0,0 0,-1-1,1 0,-1 0,-1-1,1 1,-1-1,0 0,-1 0,1 0,-2-1,1 1,-1-1,2-6,13 52,-12-32,0 0,1 0,-1 0,1-1,0 0,1 0,-1 0,1-1,0 0,0 0,0-1,1 0,-1 0,1 0,-1-1,1-1,0 1,0-1,0 0,0-1,0 0,0 0,0-1,0 0,0 0,0-1,0 0,-1-1,1 1,-1-1,0-1,6-2,24-29,-13 59,-22-21,0 0,0 0,0 0,0-1,0 1,0 0,1-1,-1 0,1 0,0 0,0 0,0 0,0 0,0-1,0 1,0-1,0 0,0 0,1 0,-1-1,1 1,-1-1,0 1,1-1,-1 0,1-1,-1 1,0-1,1 1,-1-1,0 0,1 0,-1 0,0-1,0 1,0-1,0 0,0 0,0 0,-1 0,2-1,2-3,-1 0,0 0,0 0,-1 0,0-1,0 0,0 0,-1 0,0 0,0-1,-1 1,0-1,0 0,-1 1,1-8,-2 11,0 0,0 0,0 0,0 0,0 0,-1 0,0 0,0 0,0 0,0 0,-1 0,1 0,-1 1,0-1,0 1,-1-1,1 1,-1 0,1 0,-1 0,0 0,0 0,0 1,-1-1,1 1,0 0,-1 0,0 0,0 0,-2 0,-1 0,0 1,0 0,0 0,0 0,0 1,0 1,-1-1,1 1,0 0,0 0,0 1,1 0,-1 0,0 1,1 0,-1 0,1 0,0 1,0 0,0 0,1 1,-1-1,1 1,0 0,0 2,1-3,1-1,-1 1,1 0,0 1,0-1,1 1,-1-1,1 1,0 0,0 0,1-1,-1 2,1-1,0 0,0 0,1 0,0 0,0 0,0 1,0-1,1 0,0 0,0 0,0 0,1 0,0 0,0 0,0 0,0-1,1 1,-1-1,1 0,1 1,0 0,57 38,-29-30</inkml:trace>
  <inkml:trace contextRef="#ctx0" brushRef="#br0" timeOffset="69783.548">22195 1291,'-2'-1,"0"0,0 1,1-1,-1 1,0 0,0-1,0 1,1 0,-1 0,0 0,0 0,0 1,0-1,1 0,-1 1,0-1,0 1,1 0,-1-1,0 1,1 0,-1 0,1 0,-1 0,1 0,-1 1,1-1,0 0,-1 1,1-1,0 1,0-1,0 1,0-1,1 1,-1 0,0-1,0 2,-16 71,16-47,0 0,2 0,2 0,0 0,1 0,2 0,1-1,1 0,11 24,-15-41,0 0,0-1,1 0,0 0,0 0,1-1,0 0,0 0,1 0,0-1,0 0,0 0,1-1,0 0,0 0,0-1,1 0,0 0,-1-1,1 0,0-1,1 0,-1 0,1-1,-7-1,1 0,-1-1,1 1,-1-1,1 0,-1 0,1 0,-1 0,0-1,0 1,0-1,0 0,0 0,0 0,0 0,0-1,-1 1,0-1,1 1,-1-1,0 0,0 0,0 0,-1 0,1-1,-1 1,1-2,21-96,-21 85,-1 1,0-1,-2 0,0 0,0 1,-2-1,0 0,-1 1,0 0,-1 0,-1-1,6 16,0-1,0 0,-1 0,1 0,0 0,-1 1,1-1,0 0,-1 0,1 0,-1 1,1-1,-1 0,0 1,1-1,-1 0,0 1,1-1,-1 1,0-1,1 1,-1 0,0-1,0 1,0 0,0-1,1 1,-1 0,0 0,0 0,0 0,0 0,0 0,0 0,1 0,-1 0,1 2,1-1,-1 1,1 0,0-1,0 1,0-1,0 1,0-1,0 1,0-1,1 1,-1-1,0 0,1 0,-1 0,1 0,-1 0,1 0,-1 0,1 0,0-1,0 1,-1-1,3 1,18 6,0-1,0-2,1 0,-1-1,1-1,22-1,36 4,-78-6,0 1,0 0,-1 0,1 0,0 0,0 1,0-1,0 1,0 0,-1 0,1 0,0 0,-1 0,1 1,-1-1,1 1,-1-1,0 1,1 0,-1 0,0 0,0 0,0 1,-1-1,1 0,0 1,-1-1,0 1,0-1,1 3,-26 134,24-137,1 0,-1 1,1-1,-1 0,1 0,0 0,0 0,0 0,0 0,0 0,1 0,-1 0,0 0,1 0,0-1,-1 1,1-1,0 1,0-1,0 0,-1 1,2-1,-1 0,0 0,0-1,0 1,0 0,0-1,1 1,-1-1,0 0,1 1,-1-1,0 0,1-1,81-11,-76 10,0-1,0 0,-1-1,1 1,-1-1,0-1,0 0,0 0,-1 0,1 0,-1-1,-1 0,1-1,-1 1,0-1,0 0,1-4,-3 67,-2-53,0 0,0 0,0 0,0 0,1-1,-1 1,1 0,-1-1,1 1,0-1,0 0,0 0,1 1,-1-2,0 1,1 0,-1 0,1-1,0 1,-1-1,1 0,0 0,0 0,0 0,0 0,0-1,0 1,0-1,0 0,0 0,0 0,0 0,3-1,3 0,0 0,0 0,0-1,0-1,0 1,-1-1,1-1,-1 0,0 0,7-5,-10 6,0 0,0 0,0-1,0 1,-1-1,0-1,0 1,0 0,0-1,-1 0,0 0,0 0,0 0,0 0,-1-1,0 1,0-1,-1 0,1 0,-1 1,-1-1,1 0,-1 0,0 0,0 0,0 0,-1 0,0 1,0-1,-1 0,1 0,-1 1,-1-1,1 1,-1 0,0 0,0 0,0 0,-1 0,-2-2,1 3,1 1,-1 0,0 0,0 0,0 1,-1-1,1 1,0 1,-1-1,0 1,1 0,-1 0,0 0,1 1,-1 0,0 0,0 1,1-1,-1 1,0 1,1-1,-1 1,1 0,0 0,-1 0,1 1,0 0,0 0,1 0,-1 1,-2 1,0 0,1 0,0 0,0 1,0 0,1 1,0-1,0 1,1 0,0 0,0 0,0 1,1-1,0 1,1 0,-1 0,2 0,-1 0,1 0,0 8,1-13,0 0,1 1,-1-1,1 0,0 0,0 0,0 0,0 0,0 0,1 0,-1 0,1-1,0 1,0 0,0-1,0 1,0-1,1 0,-1 0,1 0,-1 0,1 0,1 0,18 9</inkml:trace>
  <inkml:trace contextRef="#ctx0" brushRef="#br0" timeOffset="70336.974">23314 1277,'0'0,"-39"-47,38 46,0 0,0 0,0 0,0 0,0 0,-1 0,1 0,0 0,-1 1,1-1,0 0,-1 1,1-1,-1 1,1 0,-1-1,1 1,-1 0,1 0,-1 0,1 0,-1 0,0 0,1 1,-1-1,1 0,0 1,-1-1,1 1,-1 0,1-1,0 1,-1 0,1 0,0 0,-1 0,-5 10,0 0,1 0,0 0,1 0,0 1,1 0,0 0,1 0,1 1,0-1,0 1,1-1,1 1,0 6,-1 0,1 1,1-1,1 1,1-1,0 0,1 0,1 0,1 0,8 17,-10-28,1 1,-1 0,1-1,1 0,-1 0,1-1,1 0,-1 0,1 0,1-1,-1 0,1 0,0-1,0 0,1 0,0-1,-1 0,1-1,1 0,-1 0,1-1,0 0,1 0,-1-1,1-1,-1 0,1 0,0-1,-1 0,0-1,1 0,-1-1,0 0,0-1,0 0,-1 0,1-1,-1 0,0-1,0 0,-1 0,4-4,0-1,-1-1,0 0,0-1,-2 0,1-1,-2 0,1 0,-2-1,0 0,-1 0,-1-1,4-14,1-30,-2-1,-2 0,-4 0,-4-51,1 70,-4-214,0 222,4 34,1 0,-1 0,1-1,-1 1,1 0,-1 0,1 0,-1 0,1 0,-1 0,1 0,-1 0,1 0,-1 0,1 0,-1 0,1 0,-1 0,1 0,-1 1,1-1,-1 0,1 0,0 1,-1-1,1 0,-1 1,1-1,0 0,-1 1,1-1,0 0,-1 1,1-1,0 1,-1-1,1 1,0-1,0 1,0-1,0 1,-1-1,1 1,0-1,0 1,0-1,0 1,0-1,0 1,0-1,0 1,1-1,-1 1,0-1,0 1,0-1,1 1,-20 53,4 0,1 2,3-1,1 13,9-57,-8 34,2 0,2 1,2 0,2 0,1-1,3 1,2 0,2-1,6 16,-9-49,0-1,1 0,0 0,1 0,0-1,0 0,1 0,3 2,-8-9,0 0,1-1,0 1,0 0,0-1,0 0,0 1,0-1,0-1,1 1,-1 0,1-1,-1 0,1 1,0-2,-1 1,1 0,0-1,0 1,0-1,-1 0,1 0,0-1,0 1,0-1,-1 0,2 0,16-8</inkml:trace>
  <inkml:trace contextRef="#ctx0" brushRef="#br0" timeOffset="70503.905">23485 1277,'22'-2,"21"-1,15 0,8 3,2 4,-11 1</inkml:trace>
  <inkml:trace contextRef="#ctx0" brushRef="#br0" timeOffset="70788.153">23893 1633,'-1'7,"1"0,0 0,0 0,1 0,0 0,0 0,0 0,1-1,0 1,0 0,1-1,0 0,0 1,1-1,-1 0,1-1,0 1,1-1,0 0,0 0,0 0,0 0,1-1,-1 0,1 0,0-1,0 1,1-1,-1-1,1 1,1-1,-5-1,1-1,0-1,-1 1,1 0,-1-1,1 0,-1 0,1 0,-1 0,1 0,-1-1,0 1,0-1,0 0,0 0,0 0,0 0,0-1,-1 1,1-1,-1 0,0 0,0 0,0 0,0 0,0 0,-1 0,1-2,2-3,-1 0,0-1,0 0,-1 1,0-1,0 0,-1 0,0 0,-1 0,-1-9,1 10,-1 0,0 0,0 0,-1 0,0 0,-1 0,0 0,0 0,0 1,-1-1,0 1,-1 0,1 1,-1-1,-1 1,1 0,-1 0,0 0,-1 1,1 0,-1 0,-4-2,9 7,-1-1,0 0,0 1,0 0,0-1,0 1,0 0,1 1,-1-1,0 0,0 1,0 0,0-1,1 1,-1 0,0 1,1-1,-1 0,1 1,-1-1,1 1,0 0,-1 0,1 0,0 0,0 0,1 0,-1 1,0-1,1 1,-1-1,1 1,0 0,0-1,-3 6,0 1,1-1,0 1,1 0,-1-1,2 1,-1 0,1 0,1 0,0 5,23 60,-3-45</inkml:trace>
  <inkml:trace contextRef="#ctx0" brushRef="#br0" timeOffset="71156.57">24235 1712,'9'-48,"-3"-1,-1 1,-3-1,-2 0,-3-21,-5 35,27 46,122 74,-137-82,0 0,0 0,-1 0,1 1,-1-1,0 1,0 0,0 0,-1 0,1 0,-1 0,0 0,0 1,-1-1,1 1,-1 0,0-1,0 1,-1 0,1 0,-1-1,0 1,0 0,-1 0,1 0,-1-1,0 1,0 0,-1 0,-26 126,29-128,0 0,0 0,1 1,0-1,-1 0,1-1,0 1,1 0,-1 0,0-1,1 0,0 1,-1-1,1 0,0 0,0 0,0-1,0 1,0-1,1 0,-1 1,0-1,1-1,-1 1,1 0,-1-1,1 0,-1 0,1 0,-1 0,3-1,127 6,-60-7</inkml:trace>
  <inkml:trace contextRef="#ctx0" brushRef="#br0" timeOffset="80606.768">1414 3015,'0'18,"2"-1,0 1,1-1,0 0,2 0,0 0,0 0,2-1,0 1,1-2,1 1,0-1,1-1,1 0,0 0,5 4,-12-13,1-1,0 1,0-1,0 1,0-2,1 1,0 0,0-1,0 0,0-1,0 1,0-1,1 0,-1-1,1 1,0-1,-1-1,1 1,0-1,-1 0,1-1,0 0,-1 0,1 0,-1-1,1 0,-1 0,0 0,0-1,0 0,0 0,0-1,-1 1,5-5,-3 0,-1 1,0-1,-1 0,0-1,0 1,-1-1,0 0,-1 0,0 0,0-1,-1 1,0-1,-1 1,0-1,0 0,-1 0,0-2,-3 108,37 360,-31-420,-1 0,-2 0,-1 0,-2-1,-1 1,-2-1,-2 1,-9 26,-22-1,37-60,1 0,0 0,0 1,-1-1,1 0,0 0,-1-1,1 1,-1 0,1 0,-1-1,1 1,-1-1,0 1,1-1,-1 0,0 0,1 1,-1-1,0 0,0-1,1 1,-1 0,0 0,1-1,-1 1,1-1,-1 1,0-1,1 0,-1 0,1 1,0-1,-1 0,1 0,0-1,-1 1,1 0,0 0,0-1,-8-11,1-1,0 0,1 0,1-1,1 1,0-1,0-1,2 1,0-1,0 1,1-16,2 30,-8-138,8 132,1-1,0 1,0-1,1 1,0 0,0-1,1 1,0 0,0 1,1-1,0 1,0-1,0 1,1 0,0 1,0-1,2-1,9-3,2 0,-1 1,1 0,0 2,0 0,1 1,0 1,0 0,1 2,-1 0,1 1,-1 1,1 1,17 3,-23-3,0 1,0 0,-1 1,1 1,0 1,-1-1,0 2,8 3,-17-6,0 0,0 0,0 0,-1 1,1 0,-1-1,0 1,0 0,0 0,0 1,0-1,0 1,-1-1,0 1,0 0,0 0,0 0,-1 0,1 0,-1 0,0 1,0-1,-1 0,1 1,-1-1,0 0,0 1,0-1,-1 1,-2 11,0-1,-2 1,0-1,-1 0,0 0,-1 0,-1-1,-5 7,-31 71,42-89,1 0,0 0,0-1,1 1,-1 0,0 0,1 0,0 0,0 0,0 0,0 0,0 0,1 0,-1 0,1 0,0 0,-1-1,1 1,1 0,-1 0,0-1,1 1,-1-1,1 1,0-1,0 0,0 1,0-1,0 0,1 0,-1-1,0 1,1 0,-1-1,1 1,0-1,0 0,-1 0,1 0,0 0,15 2,0-1,-1 0,1-1,0-1,0-1,0 0,-1-2,1 0,0 0,-1-2,0 0,0-1,-1-1,0-1,4-2,15-5</inkml:trace>
  <inkml:trace contextRef="#ctx0" brushRef="#br0" timeOffset="81235.864">1309 3015,'-2'-2,"1"-2,6 1,10 1,12 0,15 1,16 1,16-5,15-5,11-4,8-1,2-1,-7 3,-21 3</inkml:trace>
  <inkml:trace contextRef="#ctx0" brushRef="#br0" timeOffset="82337.703">2559 3225,'7'-2,"8"1,9 3,10 4,7 1,6 1,6-1,5-1,4-2,3-2,-3-5,-5-7,-13-1</inkml:trace>
  <inkml:trace contextRef="#ctx0" brushRef="#br0" timeOffset="82706.241">2954 3001,'18'19,"11"-2,0-2,1 0,0-2,31 9,77 36,-134-56,0-1,-1 1,1 0,0 0,-1 0,0 0,1 0,-1 1,0 0,0 0,-1 0,1 0,0 0,-1 0,0 0,0 1,0 0,0-1,-1 1,1 0,-1 0,0-1,0 1,0 0,0 0,-1 0,0 0,0 1,0-1,0 0,-1 1,-6 9,-1 0,0 0,-1-1,-1 0,0-1,0 0,-2 0,1-1,-1-1,-1 0,-7 4,12-7,-128 92,104-78</inkml:trace>
  <inkml:trace contextRef="#ctx0" brushRef="#br0" timeOffset="111667.077">17405 3119,'9'-2,"1"-1,0-1,-1 0,0 0,0 0,0-2,-1 1,1-1,-1 0,0 0,-1-1,0 0,0-1,0 0,-1 0,0 0,-1 0,1-2,11-13,-2 1,0-2,-1 0,-2 0,0-2,-2 1,0-1,-2-1,-1 0,-2 0,0 0,-2 0,0-1,-2 0,-2-1,2 24,-1 1,0-1,0 1,-1 0,0-1,1 1,-1-1,-1 1,1 0,-1 0,1 0,-1-1,0 2,-1-1,1 0,-1 0,1 1,-1-1,0 1,-1 0,1 0,0 0,-1 0,0 1,1 0,-1-1,0 1,0 0,-1 1,1-1,0 1,0 0,-1 0,1 0,-1 1,1-1,-1 1,1 0,0 1,-1-1,-1 1,-4 4,1 1,0 0,0 1,1 0,0 0,0 1,0 0,1 0,1 1,-1 0,1 0,1 0,0 1,0 0,1 0,0 0,0 0,1 1,1 0,0-1,0 1,1 10,-1-2,1 0,1 0,1 1,1-1,0 0,2 0,0 0,1 0,1-1,0 0,2 0,0 0,1-1,9 14,6 4,2 0,1-1,1-2,2-1,1-2,7 4,-32-28,-5-2,1-1,0 0,0 1,0-1,0 0,0 0,0 0,0-1,0 1,1 0,-1-1,1 0,0 1,-1-1,1 0,0 0,-1-1,1 1,0-1,0 1,0-1,0 0,-1 0,1 0,0 0,0 0,0-1,0 0,-1 1,1-1,0 0,-1 0,3-1,83-126,-82 118,62-147,-74 184,1 0,1 1,1-1,1 1,2 12,0-36,1 0,-1 0,1 0,0-1,0 1,0 0,0 0,1-1,-1 1,1-1,0 1,0-1,1 0,-1 0,1 0,-1 0,1 0,0 0,0-1,0 0,0 1,0-1,1 0,-1 0,1-1,-1 1,1-1,0 0,0 0,0 0,-1 0,1-1,0 1,0-1,4 0,0-2,1 1,0-1,0-1,-1 1,1-1,-1-1,0 0,0 0,0 0,-1-1,0-1,0 1,0-1,0 0,-1 0,0-1,0 0,-1 0,0 0,0-1,0 0,-1 0,-1 0,1 0,-1-1,-1 1,1-1,-1 0,-1 1,0-1,0 0,-1-2,0-107,-3 212,2-86,0 0,1 0,1 0,0 0,0 0,0 0,1 0,0 0,0-1,1 1,0-1,0 0,1 0,0 0,0 0,1-1,0 1,0-1,0 0,1-1,0 1,0-1,0 0,1-1,4 3,-3-4,0-1,0 1,0-2,0 1,1-1,-1-1,0 1,1-1,-1-1,0 0,0 0,1 0,-1-1,0-1,0 1,0-1,-1 0,1-1,-1 0,0 0,0-1,4-3,0 0,0-1,-1-1,0 0,-1 0,0-1,0-1,-1 1,-1-1,0 0,-1-1,0 0,0 0,-1-1,15-100,-21 133,0 0,1 0,1 0,1-1,1 1,1 0,0-1,1 0,1 0,1 0,0-1,1 0,1 0,6 8,-12-23,-1 1,1-1,-1 0,1 1,0-1,-1 0,1-1,0 1,1 0,-1-1,0 0,0 0,1 0,-1 0,0 0,1-1,-1 1,1-1,-1 0,1 0,-1 0,0-1,1 1,-1-1,1 0,-1 1,0-2,0 1,2-1,14-7</inkml:trace>
  <inkml:trace contextRef="#ctx0" brushRef="#br0" timeOffset="111936.598">18694 2567,'-2'-2,"1"-1,6 0,1 1</inkml:trace>
  <inkml:trace contextRef="#ctx0" brushRef="#br0" timeOffset="112386.127">19602 2738,'0'20,"-2"18,-1 14,-2 9,0 3,-2-3,1-4,1-11,1-10,2-13,0-12</inkml:trace>
  <inkml:trace contextRef="#ctx0" brushRef="#br0" timeOffset="113217.75">19220 2699,'27'6,"0"-1,1-1,-1-2,28 0,-17-1,516-6,-469 11,-82-4,-1 1,1-1,0 1,-1 0,1 0,-1 0,0 0,0 0,0 0,0 0,-1 1,1-1,-1 1,0-1,0 1,0-1,-1 1,1 0,-1-1,0 1,0 0,0-1,0 1,-1 0,1 0,-1-1,0 1,0-1,0 1,-1-1,-1 3,2 2,-13 61,2-12,2 0,3 1,1 31,6-78,0 7,-4-32,-5-192,9 150,1-147,5 163,-5 40,0 0,0 1,0-1,0 1,1-1,-1 1,0-1,0 1,0 0,0-1,0 1,-1 0,1 0,0 0,0 0,0 0,-1 0,1 0,-1 0,1 0,0 0,-1 0,0 0,1 0,-1 0,0 1,1-1,-1 0,0 0,19 41,-15-28,2-1,0 1,1-1,0-1,1 0,0 0,5 5,-11-15,0 0,1 0,-1 0,1-1,-1 1,1-1,0 1,0-1,-1 0,1 0,0 0,0 0,0-1,0 1,0-1,0 0,0 0,0 0,0 0,0 0,0-1,0 1,0-1,0 0,0 0,0 0,1-1,73-44,-72 41,121-113,-126 119,0-1,0 1,0-1,0 1,0-1,0 1,0 0,0-1,1 1,-1-1,0 1,0-1,1 1,-1-1,0 1,1-1,-1 1,0-1,1 0,-1 1,1-1,-1 1,1-1,-1 0,1 1,-1-1,1 0,-1 0,1 0,-1 1,1-1,-1 0,1 0,0 0,-1 0,1 0,-1 0,1 0,-1 0,1 0,0 0,-1 0,1 0,-1 0,1-1,-1 1,1 0,-1 0,1-1,-1 1,1 0,-1-1,1 1,-1 0,1-1,-1 1,0-1,1 1,-1-1,0 1,1-1,-1 1,0-1,0 1,1-1,-1 0,-23 179,17-125,2 1,2 0,3 6,0-43,0 0,2 0,0 0,1 0,0-1,1 1,1-1,1 0,0-1,1 0,8 12,8-4,-16-21</inkml:trace>
  <inkml:trace contextRef="#ctx0" brushRef="#br0" timeOffset="114000.491">21234 2646,'-25'-2,"0"2,1 1,-1 1,1 1,-1 1,1 1,0 1,0 1,1 2,0 0,-18 10,32-15,1-1,0 1,-1 0,1 1,1 0,-1 0,1 0,0 1,0 0,1 1,-1 0,1 0,1 0,-1 1,2-1,-1 1,1 1,4-6,0 1,1 0,-1 0,1 0,0-1,0 1,1-1,-1 1,1-1,0 1,0-1,0 0,0 0,0 0,1 0,-1 0,1 0,0-1,0 1,0-1,0 0,0 0,1 0,-1 0,1 0,-1-1,1 0,0 0,-1 0,1 0,0 0,3 0,136 33,-109-29,-1 2,0 2,-1 1,0 1,12 7,-39-16,0 1,0-1,-1 1,1 1,-1-1,1 0,-1 1,0 0,0 0,-1 0,1 1,-1-1,0 1,0 0,0 0,-1 0,0 0,0 0,0 0,0 1,-1-1,0 1,0-1,-1 1,1-1,-1 1,0-1,-1 1,1-1,-1 1,-1-1,1 1,0-1,-1 0,0 1,-1-1,-2 4,0-1,-1-1,0 0,-1 0,1-1,-1 0,-1 0,1-1,-1 0,0 0,0-1,0 0,0 0,-1-1,0 0,0 0,0-1,-2 0,-158 14,72-17,90 1,14-1,7 1</inkml:trace>
  <inkml:trace contextRef="#ctx0" brushRef="#br0" timeOffset="117202.201">23327 2502,'1'99,"1"-25,-3-1,-3 1,-3-1,-5 9,2-53,7-26,3-17,0 7,0 0,1 0,0 0,0 0,1 0,0 0,0 0,0 0,1 0,0 1,1 0,-1-1,1 1,0 0,1 1,-1-1,1 1,0 0,1 0,-1 0,1 1,0 0,0 0,2 0,-1 4,0 0,0 1,1 0,-1 1,0 0,0 0,0 0,-1 1,1 0,-1 0,1 1,-1-1,0 1,0 1,-1-1,1 1,-1 0,0 1,0 0,45 63,-49-67,0 0,-1 0,1 0,0 0,-1 1,1-1,-1 0,0 1,1-1,-1 0,0 1,-1-1,1 0,0 0,-1 1,1-1,-1 0,0 0,1 1,-1-1,0 0,0 0,-1 0,1 0,0 0,-1-1,1 1,-1 0,0 0,1-1,-1 1,0-1,0 0,-1 1,-2 1,-1 0,1-1,-1 1,0-1,0 0,0 0,0-1,0 0,0 0,0 0,0-1,0 0,-1 0,1-1,0 0,0 0,0 0,0 0,0-1,0 0,0-1,0 0,5 3,0-1,0 1,0-1,0 0,0 1,0-1,0 0,0 0,1 0,-1 0,0 1,0-1,1 0,-1 0,1 0,-1 0,1-1,-1 1,1 0,0 0,0 0,-1 0,1 0,0 0,0-1,0 1,0 0,0 0,0 0,1 0,-1 0,0-1,0 1,1 0,-1 0,1 0,-1 0,1 0,0 0,-1 0,1 0,0 0,0 1,0-2,46-35,-39 32,18-14,-1-2,-1 0,-1-1,-1-1,0-1,-2-1,-2-1,0-1,-1-1,-2 0,-1 0,-1-2,-1 0,-2 0,2-13,-6 21,0 3,-1 1,0-1,-2-1,0 1,-1 0,-1-2,-1 21,0-1,1 0,-1 0,0 1,0-1,0 0,0 0,0 1,0-1,0 0,0 0,0 1,-1-1,1 0,0 0,0 1,-1-1,1 0,0 1,-1-1,1 0,0 1,-1-1,1 1,-1-1,0 1,1-1,-1 1,1-1,-1 1,0-1,1 1,-1 0,0-1,1 1,-1 0,0 0,1-1,-1 1,0 0,0 0,1 0,-1 0,0 0,0 0,1 0,-1 0,0 0,0 1,0-1,-31 27,22-10,0 1,2 0,0 1,1-1,1 2,0-1,2 1,0-1,2 1,0 0,1 0,1 5,0-6,0-1,1 0,1 0,1 0,1 0,0 0,2-1,0 0,0 0,2 0,0-1,1 0,0 0,2-1,-1 0,2-1,0-1,1 0,0 0,1-1,0-1,1 0,0-1,1-1,2 1,-14-8,1 0,0 0,-1-1,1 1,0-1,0 0,0-1,0 1,0-1,0 0,0 0,0 0,0-1,-1 0,1 0,0 0,0-1,0 1,-1-1,1 0,-1 0,0-1,1 0,-1 1,3-4,2-2,-8 6,-1 1,1-1,0 1,0 0,0 0,0-1,0 1,1 0,-1 0,0 0,0 0,1 0,-1 1,0-1,1 0,-1 1,1-1,-1 1,1-1,-1 1,1 0,0-1,-1 1,1 0,-1 0,1 0,0 0,-1 1,1-1,-1 0,1 1,-1-1,1 1,-1-1,1 1,-1 0,1-1,-1 1,0 0,0 0,1 0,-1 0,3 4,0-1,0 1,0-1,0 0,1-1,0 1,0-1,0 0,0 0,0 0,1-1,-1 0,1 0,0 0,0-1,-1 0,1 0,0 0,0-1,0 0,0 0,0 0,0-1,0 0,-1 0,1-1,0 1,0-1,4-2,-5-1,0-1,0 1,0-1,0 0,-1 0,0 0,0-1,-1 1,0-1,0 0,0 0,-1 0,0 0,-1-1,1 1,-1 0,-1-1,0 1,0-1,0 1,-1-1,0 1,0 0,-1-1,0 1,0 0,0 0,-1 0,0 1,-4-7,1 8,1 0,-1 1,0 0,0 0,0 0,0 1,-1 0,1 0,-1 1,0-1,0 1,1 1,-2 0,1 0,0 0,0 1,0-1,0 2,0-1,0 1,0 0,0 1,0 0,0 0,0 0,0 1,1 0,-1 0,1 1,0-1,0 1,1 1,-1-1,-1 3,3-5,1 0,0 1,0-1,0 1,0 0,0 0,1 0,-1 0,1 0,0 1,0-1,0 1,0-1,1 1,-1 0,1 0,0 0,0 0,0 0,1 0,-1 0,1 0,0 0,0 0,1 0,-1 0,1 0,0-1,0 1,0 0,0 0,1 0,-1-1,1 1,0-1,0 1,1-1,-1 0,1 0,2 3,30 12,3-6</inkml:trace>
  <inkml:trace contextRef="#ctx0" brushRef="#br0" timeOffset="117517.165">24709 2817,'-1'-2,"0"0,1-1,-1 1,0 0,0 0,0 0,0 0,0 0,-1 1,1-1,0 0,-1 1,0-1,1 0,-1 1,0 0,0-1,1 1,-1 0,0 0,0 0,0 0,-1 1,1-1,0 0,0 1,0 0,-1-1,1 1,0 0,0 0,0 0,-2 1,-73 17,69-15,0 2,1-1,0 1,-1 0,1 0,1 1,-1 0,1 0,0 1,-5 7,10-12,-1 1,0-1,1 1,-1-1,1 1,0 0,0 0,0 0,0 0,0 0,1 0,0 0,-1 0,1 0,0 0,0 0,1 0,-1 0,1 0,-1 0,1 0,0 0,0 0,0 0,0-1,1 1,-1 0,1-1,0 1,0-1,0 1,2 1,7 4,1 0,0 0,1-1,0-1,0 0,0-1,1 0,0-1,0 0,0-2,0 1,0-2,14 1,19 1,-1-1,1-2,22-4,-10-2</inkml:trace>
  <inkml:trace contextRef="#ctx0" brushRef="#br0" timeOffset="115619.384">21865 2870,'5'0,"5"0,11 2,15 1,16 0,19-1,14-3,10-3,4-1,-5 0,-9 1,-15 2,-17 0,-19 1,-18 1,-12 0</inkml:trace>
  <inkml:trace contextRef="#ctx0" brushRef="#br0" timeOffset="115934.988">22471 2646,'5'-1,"1"0,-1 1,0 0,0 0,0 0,1 0,-1 1,0 0,0 0,0 0,0 1,0 0,0 0,-1 0,6 2,12 2,-2 2,1 1,-1 0,0 2,-1 0,0 1,-1 1,0 0,-1 2,-1 0,0 1,-1 0,0 2,-13-14,1 0,-1 0,0 0,0 0,0 0,-1 1,1-1,-1 1,0-1,0 1,-1-1,1 1,-1 0,0-1,0 1,-1 0,0-1,1 1,-1-1,-1 1,1-1,-1 1,1-1,-1 0,-1 0,1 0,-1 0,1 0,-1 0,0-1,0 1,-2 0,-14 13,-1 0,0-2,-2 0,1-1,-2-1,0-2,-6 2,-7 5,8-3</inkml:trace>
  <inkml:trace contextRef="#ctx0" brushRef="#br0" timeOffset="127634.215">1243 4397,'4'0,"9"0,11 0,12 0,14 0,14-3,16-2,14-3,10 0,5-1,1 1,-1 2,-9 4,-13 5,-20 2</inkml:trace>
  <inkml:trace contextRef="#ctx0" brushRef="#br0" timeOffset="126269.745">1519 4621,'0'0,"-1"0,0 0,1 0,-1 0,1 1,-1-1,0 0,1 0,-1 1,1-1,-1 0,1 1,-1-1,1 1,0-1,-1 1,1-1,-1 1,1-1,0 1,-1-1,1 1,0-1,0 1,0 0,-1-1,1 1,0-1,0 1,0 0,0-1,0 1,0 0,0-1,0 1,0-1,0 1,0 0,1-1,-1 1,0-1,0 1,1-1,-1 1,0 0,1-1,-1 1,0-1,1 0,-1 1,1-1,-1 1,1-1,-1 1,1-1,-1 0,1 0,9 17,1-2,1 0,0 0,1-1,0 0,2-2,-1 1,1-2,1 0,0 0,1-2,0 0,0-1,1-1,0 0,9 1,-23-6,0 0,0 0,1-1,-1 1,0-1,0 0,1 0,-1-1,1 1,-1-1,0 0,1 0,-1-1,1 1,-1-1,0 0,1 0,-1 0,0-1,0 1,0-1,0 0,0-1,0 1,0 0,-1-1,1 0,-1 0,0 0,2-3,1-6,0 0,-1 0,0-1,-1 0,-1 0,0 0,0 0,-2 0,1-1,-2 1,0-1,1 2,-2 95,3 1,11 67,-2-33,-8-81,1-9,-2 1,0 0,-2-1,-1 1,-1 0,-1-1,-2 1,-1-1,-4 8,8-31,-1 1,0-1,0 0,-1 0,0 0,0-1,0 1,0-1,0 0,-1 0,0 0,0-1,0 0,0 0,-1 0,1 0,-1-1,0 0,1 0,-1-1,0 0,0 1,0-2,0 1,0-1,0 0,0 0,0-1,0 0,0 0,0 0,0-1,0 0,0 0,1 0,-5-3,-5-2,0-1,0-1,1-1,1 1,-1-2,1 0,1-1,0 0,1-1,1 0,0 0,0-1,1-1,1 1,0-2,2 1,-3-7,7 18,1 0,-1 0,1 0,0 0,0 0,0 0,1-1,-1 1,1 0,0 0,1 0,-1-1,1 1,-1 0,1 0,0 0,1 0,-1 0,1 0,0 0,0 0,0 1,0-1,0 1,1-1,0 1,0-1,14-7,1 0,0 1,1 1,-1 1,2 1,-1 0,1 1,0 1,0 1,0 1,1 1,-1 0,-15 2,119-15,-74 10</inkml:trace>
  <inkml:trace contextRef="#ctx0" brushRef="#br0" timeOffset="126818.495">2282 5054,'-60'328,"41"-186,19-141,0 0,0-1,-1 1,1 0,0 0,0 0,0-1,0 1,0 0,0 0,0 0,0 0,0-1,0 1,0 0,1 0,-1 0,0-1,1 1,-1 0,0 0,1-1,-1 1,1 0,-1-1,1 1,-1 0,1-1,0 1,-1-1,1 1,0-1,-1 1,1-1,0 0,0 1,-1-1,1 0,0 1,0-1,-1 0,1 0,0 0,0 0,0 0,0 0,-1 0,1 0,0 0,0 0,0-1,0 1,-1 0,1 0,0-1,0 1,-1 0,1-1,0 1,-1-1,1 1,0-1,-1 1,1-1,-1 0,1 1,-1-1,151-104,-30 40,-119 64,-1 0,0 0,1 0,-1 0,0 0,0 0,1 0,-1 0,0-1,0 1,0 0,-1-1,1 1,0-1,0 1,-1-1,1 1,-1-1,1 1,-1-1,0 0,0 1,0-1,0 0,0 1,0-1,0 0,0 1,0-1,-1 1,1-1,-1 1,1-1,-1 1,0-1,0 1,1-1,-1 1,0 0,0-1,0 1,-1 0,1 0,0 0,0 0,-1 0,0-1,-40-30,30 56,6 167,7-106,-7 57,1-80</inkml:trace>
  <inkml:trace contextRef="#ctx0" brushRef="#br0" timeOffset="128406.249">2664 4844,'5'3,"5"0,11 2,12 0,15-1,14-1,12-3,8-4,0-3,-2-1,-6 1,-9 2,-10 1,-16 2</inkml:trace>
  <inkml:trace contextRef="#ctx0" brushRef="#br0" timeOffset="128751.915">3165 4594,'0'2,"1"1,0 0,0-1,0 1,1-1,-1 1,1-1,-1 0,1 1,0-1,0 0,0 0,0 0,0 0,0-1,0 1,1-1,-1 1,1-1,0 0,2 3,128 64,-112-61,0 2,-1 0,-1 1,1 2,-1 0,-1 0,-1 2,1 0,-2 1,0 2,-13-14,-1 0,1 1,-1-1,0 1,-1 0,1-1,-1 1,1 0,-1 0,0 0,0 0,-1 0,1 0,-1 0,0 0,0 0,-1 0,1 0,-1 0,1 0,-1 0,-1 0,1 0,0 0,-1-1,0 1,0 0,0-1,0 1,-1-1,1 0,-1 0,-1 1,-21 23,-1-2,-2 0,-1-2,0-1,-29 16,36-23,-12 7,8-7</inkml:trace>
  <inkml:trace contextRef="#ctx0" brushRef="#br0" timeOffset="48874.51">4230 1961,'0'-3,"0"0,-1 0,0 0,1 0,-1 0,0 0,0 0,0 0,-1 1,1-1,-1 0,0 1,1-1,-1 1,0-1,-1 1,1 0,0 0,-1 0,1 0,-1 0,1 1,-1-1,0 1,0 0,0-1,1 1,-3 0,-2-1,-1 0,1 0,0 1,-1 0,0 0,1 1,-1-1,1 2,-1-1,1 1,-3 1,3 0,0 0,0 0,0 1,0 0,0 0,1 1,-1 0,1 0,0 1,0-1,1 1,0 0,-1 1,2-1,-1 1,1 0,-1 1,2-1,-1 0,1 1,0 0,0 0,1 0,0 0,0 0,1 1,0-1,0 1,0-1,1 0,1 1,-1-1,1 1,1-2,0-1,0 1,1-1,-1 0,1 0,1 0,-1 0,1 0,-1-1,1 1,1-1,-1 0,1-1,-1 1,1-1,0 0,0 0,0 0,1-1,-1 1,1-1,-1-1,1 1,0-1,0 0,-1 0,1-1,0 1,0-1,0-1,0 1,0-1,-1 0,1-1,0 1,-1-1,1 0,-1 0,1-1,-1 1,0-1,0-1,0 1,-1-1,3-1,6-14,-1 1,-1-2,0 0,-2 0,0-1,-1 0,-1 0,-1-1,1-13,-2 18,4-10,-2-2,0 1,-2-1,-1 1,-1-1,-2 0,-1-1,-1 1,-1 0,-7-27,9 54,1 1,-1-1,-1 0,1 0,0 0,0 0,-1 1,1-1,-1 0,1 0,-1 0,0 1,0-1,0 1,0-1,0 0,0 1,0-1,0 1,-1 0,1 0,0-1,-1 1,1 0,-1 0,0 0,1 0,-1 0,0 1,1-1,-1 1,0-1,0 1,0-1,1 1,-1 0,0 0,0 0,0 0,0 0,0 0,1 1,-1-1,0 0,0 1,0 0,1-1,-1 1,0 0,1 0,-5 7,1 1,1 0,-1 0,2 1,-1-1,1 1,1-1,-1 1,2 0,-1 0,2 0,-1 0,1 6,1 21,0 0,3 0,1 0,1-1,2 0,2 0,1-1,5 7,38 60,-52-99,1 1,0-1,1 0,-1 1,1-2,-1 1,1 0,0-1,0 0,0 1,0-2,0 1,1 0,-1-1,0 0,1 0,-1 0,1-1,-1 1,1-1,0 0,-1 0,4-1,4-3,0 0,-1-1,1-1,-1 1,0-2,0 0,-1 0,0 0,0-2,-1 1,0-1,0 0,-1-1,-1 0,1-1,-2 1,5-9,-8 14,0 0,0 0,0-1,0 0,-1 1,0-1,-1 0,1 0,-1 0,0 0,0 0,-1 0,0-1,0 1,0 0,-1 0,0 0,-1-6,1 11,0-1,0 1,0 0,0 0,0 0,-1-1,1 1,0 0,0 0,-1 1,1-1,-1 0,1 0,-1 1,1-1,-1 1,1-1,-1 1,1 0,-1-1,0 1,1 0,-1 0,1 0,-1 0,0 0,1 1,-1-1,1 0,-1 1,0-1,1 1,0 0,-1 0,1-1,-1 1,1 0,0 0,-1 0,1 0,0 0,0 1,0-1,0 0,0 0,0 1,0-1,1 1,-1-1,0 1,1-1,-1 1,1-1,-1 1,1 0,-3 4,0 0,0 1,0-1,1 1,0 0,0-1,1 1,0 0,0 0,1 0,0 0,0 0,0 0,1 0,0 0,0-1,1 1,0 0,0-1,1 1,0-1,0 1,0-1,1 0,0-1,0 1,0-1,1 1,0-1,0-1,0 1,0-1,1 0,0 0,0 0,0-1,0 0,5 1,-1-1,1-1,0 0,0-1,0 0,1 0,-1-1,0-1,0 0,0 0,0-1,0-1,0 0,-1 0,1-1,-1 0,0-1,0 0,0 0,-1-1,0-1,0 0,-1 0,1 0,-2-1,1 0,-1-1,0 0,1-3,3-16,-2 0,-1 0,-2-1,0 0,-2-1,-1-10,-1 27,8-98,-5-1,-5-26,-5 92,-1 47,-14 68,17-53,-3 26,1 0,2 0,1 0,3 0,5 38,-3-59,1 0,0-1,2 1,0-1,1 0,1-1,1 1,1-2,0 1,2-1,0-1,11 12,-18-23,-1-1,1-1,0 1,1-1,-1 1,1-2,0 1,0 0,0-1,0-1,1 1,-1-1,1 0,0 0,0-1,-1 1,2-2,7 1</inkml:trace>
  <inkml:trace contextRef="#ctx0" brushRef="#br0" timeOffset="49124.7">4705 1606,'6'-2,"14"-1,15 0,14 1,13 0,9 1,3 3,-1 3,-7 5,-14 2</inkml:trace>
  <inkml:trace contextRef="#ctx0" brushRef="#br0" timeOffset="49853.576">5191 2120,'7'-2,"0"0,0-1,0 1,-1-1,1-1,-1 1,0-1,0 0,0 0,0-1,-1 0,0 0,0 0,0 0,0-1,-1 0,0 0,0 0,-1-1,0 1,0-1,0 1,-1-1,0 0,0 0,-1 0,0-1,0-1,-1 7,-1-1,0 1,1 0,-1-1,0 1,0 0,0-1,-1 1,1 0,0 0,-1 0,0 0,1 0,-1 0,0 0,0 1,0-1,0 1,0-1,0 1,0 0,-1 0,1 0,0 0,-1 0,1 0,-1 1,1-1,-1 1,1 0,-1-1,1 1,-1 0,0 1,1-1,-1 0,1 1,-1 0,1-1,0 1,-1 0,1 0,0 0,-1 1,1-1,0 0,0 1,0-1,0 1,1 0,-1 0,0 0,1 0,-1 0,1 0,-1 0,0 2,-1 1,1-1,0 1,-1 0,1 0,1 0,-1 0,1 0,0 0,0 1,0-1,1 0,0 1,0-1,0 0,1 1,0-1,0 0,0 0,0 0,1 0,0 0,0 0,0 0,1 0,1 2,2 1,-1 0,1 0,1 0,0-1,0 0,0 0,0 0,1-1,0-1,1 1,-1-1,1 0,3 0,-5-1,0-1,0 0,1 0,-1-1,1 1,0-2,0 1,0-1,-1 0,1-1,0 0,0 0,0-1,0 0,0 0,0-1,-1 0,1 0,0-1,-1 0,0 0,0-1,0 1,0-2,-1 1,1-1,-1 0,1-2,3-8,-2-1,0-1,0 0,-2 0,0 0,-1-1,0 1,-2-1,0-1,0-10,-2 26,-1 0,1 0,0 0,-1 0,0 0,0 0,0 0,0 0,0 0,-1 0,1 0,-1 0,0 0,1 0,-2 1,1-1,0 0,0 1,-1-1,1 0,-1 1,0 0,0-1,0 1,0 0,0 0,-1 0,1 0,0 1,-1-1,2 2,0 0,1 1,-1-1,0 0,1 1,-1-1,1 1,-1-1,0 0,1 1,-1 0,1-1,0 1,-1-1,1 1,-1-1,1 1,0 0,-1-1,1 1,0 0,0-1,0 1,0 0,-1 0,1-1,0 1,0 0,0-1,0 1,1 0,-1 0,0-1,0 1,0 0,0-1,1 1,-1 0,0-1,1 1,-1 0,1-1,-1 1,0-1,1 1,-1-1,1 1,0-1,-1 1,1-1,-1 0,1 1,0-1,-1 0,1 1,0-1,0 0,9 5,0-1,0-1,0 0,1 0,-1-1,1 0,0-1,-1 0,1-1,0 0,1-1,17 2,-12-1,-14-1,1 1,-1-1,1 0,0 1,-1 0,1 0,-1 0,1 0,-1 1,1-1,-1 1,1 0,-1 0,1 0,-1 1,0-1,1 1,-1 0,0 0,0 0,0 0,-1 0,1 1,0-1,-1 1,0-1,0 1,1 0,-2 0,1 0,0 1,0-1,-1 0,0 1,-1 61,-1-59,-1-1,1 1,1 0,-1 0,1-1,0 1,0 0,0 0,1 0,0-1,0 1,0 0,1-1,0 1,0-1,1 1,-1-1,1 0,0 0,0 0,1 0,0-1,0 0,0 1,0-1,0-1,1 1,0-1,4 3,0-3,0-1,0 0,0 0,0-1,0-1,1 1,-1-1,0-1,1 0,-1 0,0-1,0 0,0 0,0-1,0 0,-1-1,0 0,1 0,2-4,21-10</inkml:trace>
  <inkml:trace contextRef="#ctx0" brushRef="#br0" timeOffset="50642.45">6192 1923,'-2'9,"-2"12,1 0,1 0,0 1,2-1,0 0,1 1,5 19,-6-38,1 0,0-1,0 1,0-1,0 1,0-1,0 1,1-1,-1 0,1 0,0 0,0 1,0-2,0 1,0 0,0 0,0-1,0 1,1-1,-1 1,1-1,-1 0,1 0,-1 0,1-1,0 1,-1 0,1-1,0 0,-1 0,1 0,0 0,0 0,0 0,4-1,-1 0,1-1,-1 0,0 0,0 0,1-1,-1 0,-1 0,1 0,0-1,-1 1,0-2,5-3,-4 1,0-1,0 0,-1 0,0-1,0 1,-1-1,0 0,0-1,-1 1,-1 0,0-1,0 1,0-1,-1 0,-1 0,0 0,0 1,-1-1,0 0,-1 0,0-3,-11-10,0 40,12-9,1 1,-1-1,1 1,1-1,0 0,0 1,0-1,1 0,0 0,1 0,0 0,0 0,1 0,0-1,0 1,0-1,1 0,1 0,-3-3,1 0,-1 0,1 0,0 0,0-1,1 0,-1 1,1-1,0-1,-1 1,1-1,0 0,1 0,-1 0,0-1,0 0,1 0,-1 0,1-1,-1 0,1 0,-1 0,1 0,-1-1,0 0,1 0,-1-1,2 0,4-3,0 0,0-1,0-1,-1 0,0 0,0-1,-1 0,0-1,0 0,-1 0,0-1,-1 0,0 0,-1-1,0 0,0 0,-1-1,-1 1,2-5,-16 31,7-9,1-1,0 1,0 0,1 0,0-1,0 1,0 0,1 0,-1 0,2 0,-1 0,1 0,-1 0,1 0,1 0,-1 0,1-1,0 1,1-1,-1 1,1-1,0 0,1 0,-1 0,1 0,1 1,5 0,0 0,0 0,0-1,1-1,-1 1,1-2,0 0,1 0,-1-1,0 0,1-1,-1 0,1-1,-1 0,1-1,-1 0,0-1,1 0,-1-1,0 0,0-1,0 0,-1-1,0 0,0-1,0 0,0 0,1-3,-5 4,0-1,0 0,-1-1,1 1,-2-1,1 0,-1 0,0 0,0-1,-1 0,0 0,0 0,-1 0,0 0,-1 0,1 0,-2-1,1-4,-1 14,-1-1,1 0,0 0,0 0,-1 0,1 0,0 0,0 0,-1 0,1 0,0 0,0 0,-1 0,1 0,0 0,0 0,-1 0,1 0,0 0,0 0,-1 0,1 0,0 0,0 0,-1-1,1 1,0 0,0 0,0 0,-1 0,1-1,0 1,0 0,0 0,0 0,0-1,-1 1,1 0,0 0,0-1,0 1,0 0,0 0,0-1,0 1,0 0,-9 26,6-19,1-1,0 1,1 0,0 1,0-1,1 0,-1 0,1 0,1 0,0 1,0-1,0 0,1 0,0 0,0-1,0 1,1 0,0-1,1 1,0-1,0 0,0 0,0-1,5 5,8-2</inkml:trace>
  <inkml:trace contextRef="#ctx0" brushRef="#br0" timeOffset="50886.754">6995 1672,'20'-5,"15"2,9 5,-3 2</inkml:trace>
  <inkml:trace contextRef="#ctx0" brushRef="#br0" timeOffset="51503.946">7336 1843,'1'10,"0"13,1-1,1 1,0-1,2 0,1 0,1-1,0 1,2-1,0-1,1 0,2 0,2 2,-13-20,0 0,0 0,1 0,-1-1,1 1,-1-1,1 1,0-1,0 1,-1-1,1 0,0 0,0 0,0 0,0 0,0 0,0-1,1 1,-1 0,0-1,0 0,0 0,1 0,-1 0,0 0,0 0,1 0,-1-1,0 1,0-1,0 1,0-1,0 0,0 0,0 0,0 0,0 0,1-2,11-10,-1-2,0 0,-1 0,-1-1,0 0,-1-1,-1-1,-1 1,1-3,-9 18,-6 64,5-59,0 1,0 0,0 0,0 0,1 0,0-1,0 1,0 0,0 0,1 0,0 0,-1 0,1 0,1-1,-1 1,0 0,1-1,0 1,0-1,0 0,0 1,0-1,1 0,0 0,-1-1,1 1,0 0,0-1,1 0,0 1,7 0,1 0,0-1,0-1,0 1,0-2,0 0,0 0,0-1,0-1,-1 0,1 0,0-1,-1-1,1 0,9-5,22-21,-30 61,-6-28,0 1,0-1,0 0,0-1,1 1,0-1,-1-1,1 0,0 0,0 0,0-1,-1 0,1-1,0 0,1 0,-3 2,1-1,-1-1,1 1,-1-1,1 0,-1 0,0-1,1 1,-1-2,0 1,0-1,0 1,-1-2,1 1,-1-1,1 0,-1 0,0 0,-1 0,1-1,-1 0,0 0,0 0,-1-1,1 1,-1-2,-4 1,0 1,-1-1,1 0,-1 1,-1-1,1 1,-1 0,0-1,0 2,-1-1,1 0,-1 0,0 1,0 0,-1 0,1 0,-1 1,0-1,0 1,0 0,0 0,0 1,-1 0,-2-1,3-1,0 1,-1 0,0 0,1 0,-1 1,0 0,0 0,0 0,-1 1,1 0,0 0,-1 1,1-1,0 1,-1 1,1-1,0 1,0 0,-1 1,1-1,0 1,0 1,1-1,-1 1,0 0,1 0,-1 0,1 1,0 0,0 0,-3 4,4-2,0-1,1 1,-1-1,1 1,0 0,1 0,-1 0,1 1,1-1,-1 1,1-1,0 1,1-1,-1 1,1 0,1-1,-1 1,1-1,0 1,0-1,1 1,0-1,0 0,1 0,0 0,0 0,0 0,1 0,-1-1,1 0,1 0,-1 0,1 0,0 0,0-1,0 0,0 0,1-1,5 3,20 3,-2-5</inkml:trace>
  <inkml:trace contextRef="#ctx0" brushRef="#br0" timeOffset="51751.662">8179 1619,'-18'-4,"-11"-2,-1 0,-2 6,6 7,4 10,7 8,5 6,7 6,8 2,4-5</inkml:trace>
  <inkml:trace contextRef="#ctx0" brushRef="#br0" timeOffset="52005.719">8205 2094,'16'4,"9"2,8 0,6-4,8-4,8-6,-6-2</inkml:trace>
  <inkml:trace contextRef="#ctx0" brushRef="#br0" timeOffset="100183.989">4283 3172,'-6'-5,"0"1,0 0,0 0,-1 0,1 1,-1 0,0 0,0 1,0 0,0 0,-1 0,1 1,0 0,-1 1,1-1,-1 2,1-1,0 1,-1 0,1 0,0 1,0 0,-1 0,2 1,-1 0,0 0,0 1,1-1,0 2,0-1,-2 2,3-1,-1 0,1 1,1 0,-1 0,1 0,0 0,0 0,1 1,0 0,0-1,0 1,1 1,0-1,1 0,0 0,0 1,0 5,1-11,0-1,0 1,0-1,1 1,-1-1,1 1,-1-1,1 1,0-1,-1 0,1 1,0-1,0 0,0 0,0 1,0-1,0 0,0 0,0 0,1 0,-1 0,0-1,1 1,-1 0,0-1,1 1,-1 0,1-1,-1 0,1 1,-1-1,1 0,-1 0,1 0,-1 0,1 0,-1 0,1 0,-1-1,1 1,1-1,58-26,-49 17,-2 0,1 0,-1-1,-1 0,0-1,0 0,-1-1,-1 1,0-1,-1-1,0 1,-1-1,-1 0,0-1,1-12,2-16,-2-1,-3 0,-1 0,-4-32,3 70,-1-29,-1 0,-2 0,-1 0,-2 0,-1 1,-7-15,16 48,-1 0,0 1,0-1,0 0,0 1,0-1,0 0,0 1,0-1,0 0,0 1,0-1,0 0,0 1,0-1,-1 0,1 1,0-1,-1 0,1 1,0-1,-1 1,1-1,-1 1,1-1,0 1,-1-1,1 1,-1-1,0 1,1 0,-1-1,1 1,-1 0,0-1,1 1,-1 0,0 0,1 0,-1 0,0-1,1 1,-1 0,0 0,1 0,-1 0,0 1,1-1,-1 0,0 0,1 0,-1 0,1 1,-1-1,0 0,1 1,-1-1,1 0,-1 1,1-1,-1 1,1-1,-1 1,1-1,-4 16,0 1,2-1,0 0,1 1,1-1,0 1,1-1,3 17,-4-32,6 62,3-1,2-1,3 0,3 0,2-1,8 13,-25-66,1 1,-1-1,1 0,0 0,1-1,0 1,0-1,0 1,1-1,0-1,0 1,0-1,1 1,0-2,0 1,0-1,0 0,1 0,0 0,0-1,0 0,0-1,0 1,0-1,1-1,-1 1,1-1,1-1,0-2,-1-1,1 0,0 0,-1-1,0 0,1-1,-2 0,1 0,-1-1,1 1,-1-2,-1 1,0-1,1 0,-2 0,1-1,-1 0,-1 0,1 0,-1 0,-1-1,1 1,-2-1,1 0,-1 0,0 0,-1 0,0-1,-1 1,1 0,-2-8,1 15,0 1,0-1,0 1,0 0,0-1,0 1,0 0,0-1,0 1,-1-1,1 1,0 0,-1-1,0 1,1 0,-1 0,0-1,1 1,-1 0,0 0,0 0,0 0,0 0,0 0,0 0,0 0,0 1,0-1,-1 0,1 1,0-1,-1 0,1 1,0 0,-1-1,1 1,0 0,-1 0,1 0,-1-1,1 1,0 1,-1-1,1 0,0 0,-1 1,1-1,0 0,-1 1,0 0,-2 5,1 1,-1 0,1 0,1 1,-1-1,1 1,0-1,1 1,0 0,0-1,0 1,1 0,0-2,0 0,0 0,1 0,0 0,0 0,0 0,1-1,-1 1,2 0,-1-1,0 1,1-1,0 0,0 0,1 0,0 0,-1-1,2 1,-1-1,0 0,1 0,0-1,0 1,0-1,0 0,0 0,1-1,-1 0,1 0,-1 0,1 0,0-1,0 0,0 0,0-1,0 0,0 0,0 0,0 0,0-1,4-1,4-3,-1-1,0 0,-1-1,1 0,-1-1,-1 0,1-1,-1 0,-1 0,0-2,0 1,-1-1,0 0,-1-1,-1 0,0-1,0 1,-1-1,-1-1,0 1,-1-1,0 1,0-4,2-35,-2 0,-2 1,-2-1,-3 0,-2 0,-3-4,1 26,0 47,12 193,-1-126,4-1,4 0,8 24,-19-101,-1 0,1 0,0-1,0 1,1 0,0-1,-1 0,2 1,-1-1,1 0,0 0,0 0,0 0,1-1,-1 1,1-1,0 0,1 0,-1 0,1-1,-1 0,1 1,0-2,0 1,1 0,-1-1,0 0,1-1,-1 1,1-1,3 1,3-5,-1 0,1-1,0 0,-1-1,0 0,0 0,-1-1,0-1,0 0,0 0,-1-1,0 0,0-1,-1 0,0 0,-1-1,0 0,0 0,-1 0,4-10,-9 19,0 0,1-1,-1 1,0-1,0 0,0 1,0-1,0 0,-1 0,1 1,0-1,-1 0,1 0,-1 0,0 0,0 0,1 0,-1 0,-1 0,1 1,0-1,0 0,-1 0,1 0,-1 0,1 0,-1 1,0-1,0 0,0 0,0 1,0-1,0 1,0-1,-1 1,1-1,0 1,-1 0,1 0,-1 0,0-1,1 1,-1 1,0-1,0 0,-1 2,1-1,-1 1,1 0,-1 1,1-1,0 0,-1 1,1-1,0 1,0 0,0 0,0 0,0 0,1 0,-1 0,1 0,-1 1,1-1,0 0,0 1,0-1,0 1,0-1,0 1,1 0,-1-1,1 1,0 0,0-1,0 1,0 0,1 1,-1 0,1 0,-1 0,1 0,1 0,-1-1,0 1,1 0,0-1,0 1,0-1,0 0,0 0,1 0,-1 0,1 0,0 0,0 0,0-1,0 0,1 0,-1 0,0 0,1 0,0 0,0-1,99 24,-13-23,-54-4</inkml:trace>
  <inkml:trace contextRef="#ctx0" brushRef="#br0" timeOffset="100439.034">4849 2711,'4'-2,"11"-1,14 1,18-1,16 0,15-4,13-1,9-1,-14 3</inkml:trace>
  <inkml:trace contextRef="#ctx0" brushRef="#br0" timeOffset="101924.479">5691 3343,'9'-81,"-5"0,-3-38,-2 114,2 0,-1 0,0 0,-1 0,1 0,-1 0,0 0,0 0,-1 0,1 0,-1 1,0-1,-3-4,5 9,0 0,0-1,0 1,-1 0,1-1,0 1,0 0,-1 0,1-1,0 1,-1 0,1 0,0-1,-1 1,1 0,0 0,-1 0,1 0,0 0,-1-1,1 1,-1 0,1 0,0 0,-1 0,1 0,-1 0,1 0,0 0,-1 0,1 0,0 1,-1-1,1 0,-1 0,1 0,0 0,-1 1,1-1,0 0,-1 0,1 0,0 1,0-1,-1 0,1 1,0-1,0 0,-1 1,1-1,0 0,0 1,0-1,0 0,0 1,-1-1,1 1,0-1,0 0,0 1,0-1,-6 27,6-24,0 1,0-1,0 1,0-1,1 1,-1-1,1 0,0 1,0-1,0 0,0 0,1 0,-1 1,1-1,0-1,0 1,0 0,0 0,0-1,1 1,-1-1,1 0,0 0,-1 0,1 0,0 0,0 0,0-1,1 0,-1 1,0-1,0 0,1-1,-1 1,1-1,-1 1,0-1,4 0,142 3,-145 0,0-1,0 0,0 1,-1 0,1 0,-1 0,0 0,1 1,-1-1,-1 1,1 0,-1 0,1 0,-1 0,0 0,0 0,-1 0,0 1,1-1,-1 1,-1-1,1 1,-1-1,1 1,-1 0,-1-1,1 1,-1 1,2 5,0 5,13 67,-13-81,0 0,-1 0,1 0,0 0,0 0,0 0,1-1,-1 1,0 0,1 0,-1-1,1 1,-1-1,1 0,0 1,0-1,-1 0,1 0,0 0,0 0,0 0,0-1,0 1,1 0,-1-1,0 0,0 1,0-1,0 0,1 0,-1-1,0 1,0 0,0 0,0-1,7-2,-1 0,0-1,0 0,-1 0,1-1,-1 0,0-1,-1 1,1-1,-1 0,0-1,0 1,-1-1,0-1,0 1,-1-1,0 1,0-1,0 0,-1-1,-1 1,0 0,0-1,0 0,-1-3,1-20,11 52,-10-12,0 0,1 0,0-1,0 1,1-1,0 0,0 0,1-1,0 1,0-1,0 0,1-1,0 0,0 0,0 0,1-1,0 0,2 1,-4-6,0 0,-1-1,1 1,-1-1,1 0,-1-1,0 1,0-1,0 0,0 0,0-1,-1 0,1 1,-1-1,0-1,0 1,-1-1,1 1,-1-1,0 0,0-2,4-2,-1-1,0 0,-1 0,0-1,-1 0,0 0,-1 0,0 0,0 0,-1-1,-1 1,0-3,-2 32,5 85,-3-100,0 1,0-1,0 1,0-1,1 1,-1-1,1 0,0 0,0 0,0 0,0 0,1 0,-1 0,1-1,-1 1,1-1,0 0,0 0,0 0,0 0,1-1,-1 1,0-1,1 0,-1 0,1 0,2 1,5-3,0-1,-1 1,1-1,-1-1,0 0,1-1,-1 0,-1 0,1-1,-1 0,0-1,0 0,0-1,-1 0,0 0,0 0,-1-1,0 0,0-1,-1 1,2-4,-2 4,-1 0,1-1,-1 1,-1-1,1 0,-2 0,1 0,-1-1,1-3,-15 81,11-63,1 1,0-1,0 0,1 0,-1-1,1 1,0 0,1-1,-1 1,1-1,-1 1,2-1,-1 0,0 0,1-1,-1 1,1-1,0 1,0-1,1 0,-1-1,0 1,1-1,0 0,0 0,-1 0,1-1,0 0,2 0,5 2,1 0,0-1,-1-1,1 0,0-1,0-1,0 0,0 0,0-1,-1-1,5-2,-9 3,0-1,0 0,-1 0,0-1,1 1,-1-2,0 1,-1-1,1 0,-1-1,0 0,-1 0,1 0,-1 0,0-1,-1 0,0 0,0 0,0 0,-1-1,0 0,0 1,-1-1,0 0,0 0,0-5,-3 19,1 0,1 0,-1 0,1-1,0 1,0 0,1 0,0-1,0 1,0 0,1-1,-1 0,1 0,1 0,-1 0,1 0,-1-1,1 1,1-1,-1 0,1 0,-1-1,1 1,0-1,0 0,1 0,2 0,10 2</inkml:trace>
  <inkml:trace contextRef="#ctx0" brushRef="#br0" timeOffset="102176.267">7033 2699,'16'0,"12"2,0 1</inkml:trace>
  <inkml:trace contextRef="#ctx0" brushRef="#br0" timeOffset="102809.211">7363 3028,'8'35,"2"0,2-1,1 0,1-1,18 29,-32-61,1 0,-1 0,0 0,1 0,-1 0,1 0,-1 0,1 0,0 0,-1 0,1 0,0 0,0 0,-1-1,1 1,0 0,0 0,0-1,0 1,0-1,0 1,0-1,0 1,0-1,0 0,0 1,0-1,1 0,-1 0,0 0,0 0,0 0,0 0,0 0,1 0,-1 0,0-1,0 1,0 0,0-1,0 1,0-1,0 1,0-1,0 0,0 1,0-1,0 0,-1 0,1 1,0-1,0-1,127-159,-128 160,1 0,-1 0,0 0,1 0,-1 1,1-1,-1 0,1 0,-1 1,1-1,0 0,-1 1,1-1,0 1,-1-1,1 1,0-1,0 1,0-1,-1 1,1 0,0-1,0 1,0 0,0 0,0 0,0-1,0 1,-1 0,1 0,0 1,0-1,0 0,0 0,0 0,0 0,0 1,0-1,-1 0,1 1,0-1,0 1,-1-1,1 1,0-1,0 1,-1 0,1-1,0 2,9 99,-9-96,0 0,0 0,1 0,0 0,0-1,0 1,0-1,1 1,0-1,0 0,0 0,0 0,1 0,-1 0,1-1,0 0,0 1,0-2,1 1,-1 0,1-1,-1 0,1 0,0 0,0-1,0 1,0-1,0 0,0-1,1 1,15-1,1-2,-1 0,0-1,0-1,0 0,0-2,-1-1,0 0,0-2,-1 0,16-11,-34 20,-1-1,1 0,0 1,-1-1,1 1,0-1,-1 1,1-1,0 1,0-1,-1 1,1 0,0 0,0-1,0 1,0 0,0 0,-1 0,1 0,0 0,0 0,0 0,0 0,0 0,-1 0,1 0,0 0,0 1,0-1,0 0,-1 1,1-1,0 1,0-1,-1 1,1-1,0 1,-1-1,1 1,0 0,-1-1,1 1,-1 0,1 0,-1-1,0 1,1 0,-1 0,0 0,1-1,-1 1,0 0,0 0,0 0,0 0,0 0,0-1,0 1,0 0,0 0,0 0,1 2,0 1,0-1,1 0,-1 0,1 0,0 0,0 0,0-1,0 1,0 0,1-1,-1 0,1 1,0-1,-1 0,1 0,0-1,0 1,0-1,1 1,-1-1,0 0,0 0,1 0,-1-1,1 1,-1-1,0 0,1 0,-1 0,1 0,-1 0,1-1,-1 0,0 0,1 0,1-1,7 0,-1 0,1-1,-1 0,1-1,-1-1,0 0,-1 0,1-1,-1 0,0-1,-1 0,0-1,0 0,3-3,-11 9,1 0,-1 0,0 0,0 0,0 0,0 0,0-1,0 1,-1 0,1-1,-1 1,1 0,-1-1,0 1,0-1,0 1,0 0,0-1,-1 1,1-1,-1 1,1 0,-1 0,0-1,0 1,0 0,0 0,-1 0,1 0,0 0,-1 0,0 0,1 1,-1-1,0 0,-1 0,-78-46,69 44,0 0,-1 1,1 1,-1 0,0 0,0 1,0 1,0 0,1 1,-1 0,-11 3,18-2,-1-1,1 2,0-1,0 0,0 1,0 0,0 1,0 0,1-1,-1 2,1-1,0 0,1 1,-1 0,1 0,0 1,0-1,0 1,1 0,0 0,0 0,1 0,-1 3,1-4,0 0,1 0,-1 1,1-1,1 1,-1-1,1 1,0-1,0 1,1-1,0 1,0-1,0 1,0-1,1 0,0 1,0-1,0 0,1 0,0-1,0 1,0 0,0-1,1 0,-1 0,1 0,0 0,1-1,-1 1,1-1,-1 0,3 1,29 9,-1-5</inkml:trace>
  <inkml:trace contextRef="#ctx0" brushRef="#br0" timeOffset="103055.569">8310 2725,'-16'-4,"-7"2,1 5,1 8,4 6,5 8,10 6,8 4,5-4</inkml:trace>
  <inkml:trace contextRef="#ctx0" brushRef="#br0" timeOffset="103222.51">8402 3199,'18'13,"11"7,6 3,7-4,5-6,5-11,2-9,-10-4</inkml:trace>
  <inkml:trace contextRef="#ctx0" brushRef="#br0" timeOffset="56889.114">15246 1738,'0'15,"0"13,-2 7,-1 3,-2 0,-1-3,2-5,1-8</inkml:trace>
  <inkml:trace contextRef="#ctx0" brushRef="#br0" timeOffset="57385.189">15180 1475,'9'-4,"1"0,0 1,-1 0,1 1,0 0,0 1,0 0,0 0,1 1,-1 1,0-1,0 2,0-1,0 1,0 1,-1 0,1 0,-1 1,1 0,-1 1,0 0,-1 0,1 1,-1 0,-1 0,1 1,-1 0,0 1,0-1,-1 1,0 1,-1-1,2 4,-1 6,-2 1,0-1,-1 1,-1 0,-1 0,0 1,-1-1,-2 0,0 0,-2 7,-2 38,6-61,-1-1,0 1,1-1,0 1,0-1,-1 1,2-1,-1 1,0 0,0-1,1 1,-1-1,1 1,0-1,0 0,0 1,0-1,0 0,1 1,-1-1,0 0,1 0,0 0,0 0,-1-1,1 1,0 0,0-1,0 1,1-1,-1 0,0 0,1 0,-1 0,0 0,1 0,-1 0,1-1,-1 0,1 1,0-1,-1 0,1 0,0 0,7-3,1-1,-1 0,-1 0,1-1,-1 0,0-1,0 0,0 0,-1-1,0 0,0-1,-1 1,0-2,0 1,-1-1,0 0,0 0,-1 0,-1-1,1 0,-2 0,1 0,-1 0,0-6,-5-11,-2 33,1 0,0 0,0 1,1-1,0 1,0-1,0 1,1 0,0-1,1 1,-1 0,1 0,0 0,1 0,0 0,0-1,0 1,1 0,0-1,0 1,1-1,0 0,0 1,0-1,1-1,0 1,0 0,0-1,1 0,0 0,0 0,5 3,-4-5,0 0,1 1,0-2,-1 1,1-1,0 0,0-1,0 0,1 0,-1 0,0-1,0 0,0 0,1-1,-1 0,0 0,0-1,4-1,21-8</inkml:trace>
  <inkml:trace contextRef="#ctx0" brushRef="#br0" timeOffset="57836.732">16036 1553,'22'5,"1"-1,0-2,1 0,-1-2,0-1,0 0,0-2,22-5,-35 7,0 0,-1-1,0-1,1 0,-1 0,0-1,0 0,-1 0,1-1,-1 0,0 0,-1-1,1 0,-1-1,0 0,-1 0,1 0,-1-1,-1 0,1 0,-2 0,1-1,-1 1,0-1,2-7,-4 10,-1 1,1-1,-1 0,1 1,-2-1,1 0,-1 0,0 0,0 0,0 1,-1-1,0 0,0 0,0 1,-1-1,0 0,0 1,0 0,-1-1,0 1,0 0,0 0,-1 1,1-1,-1 1,0 0,-1 0,1 0,-1 0,1 1,-1-1,-1 1,1 3,1-1,0 2,0-1,0 0,0 1,0 0,0 0,0 0,0 0,0 1,0 0,1 0,-1 0,0 0,1 0,0 1,0-1,-1 1,1 0,1 0,-1 0,0 0,1 1,0-1,0 1,0-1,0 1,0 0,1 0,-1 0,1 0,0 3,-13 37,3 1,1 1,3-1,1 1,3 1,1-1,3 15,-1-38,5 158,19 117,3 45,-28-275,1-68,0-1,0 1,0-1,0 1,0-1,0 0,0 1,0-1,0 1,0-1,-1 1,1-1,0 1,0-1,-1 1,1 0,0-1,-1 1,1-1,0 1,-1 0,1-1,-1 1,1 0,0-1,-1 1,1 0,-1 0,1-1,-1 1,1 0,-1 0,1 0,-1 0,1-1,-1 1,1 0,-1 0,0 0,1 0,-1 0,1 1,-1-1,1 0,-1 0,1 0,-1 0,1 1,-1-1,1 0,-1 0,1 1,0-1,-1 0,1 1,-1-1,1 0,0 1,-1-1,1 1,0-1,-1 1,1-1,0 1,0-1,-1 1,1 0,-10-21</inkml:trace>
  <inkml:trace contextRef="#ctx0" brushRef="#br0" timeOffset="58024.189">16036 2054,'13'-5,"16"-3,16-1,12 0,10-2,4-1,-1 0,-12 1</inkml:trace>
  <inkml:trace contextRef="#ctx0" brushRef="#br0" timeOffset="58184.759">16654 1988,'3'0,"2"0,3 0,2 0,0 0</inkml:trace>
  <inkml:trace contextRef="#ctx0" brushRef="#br0" timeOffset="52689.98">9587 1948,'74'-298,"-72"286,7-27,-2 1,-1-1,-3 0,-1 0,-1-7,-1 45,1 0,-1 0,0 0,1 0,-1 0,0-1,0 1,1 0,-1 0,0 0,0 0,0 0,0 0,-1-1,1 1,0 0,0 0,-1 0,1 0,-1 0,1 0,-1 0,1 0,-1 0,1 0,-1 0,0 0,0 1,1-1,-1 0,0 0,0 1,0-1,0 0,0 1,0-1,0 1,0 0,0-1,0 1,0 0,0-1,0 1,0 0,-1 0,1 0,0 0,0 0,0 0,0 0,0 0,0 1,0-1,-1 0,1 1,0-1,0 1,-6 9,0 0,1 1,1-1,0 1,0 0,1 1,0-1,1 1,1 0,0 0,0 0,1 0,1 0,0 3,0-13,-4 27,3 1,0-1,2 1,1 0,1-1,1 0,2 0,1 0,1-1,2 0,1 0,11 19,-18-40,0 1,1-1,0-1,0 1,0-1,1 1,0-2,1 1,-1-1,1 0,0 0,0-1,0 1,1-2,0 1,0-1,0 0,0-1,0 0,0 0,0-1,1 0,-1-1,6 1,11-6</inkml:trace>
  <inkml:trace contextRef="#ctx0" brushRef="#br0" timeOffset="52937.845">9482 1593,'0'2,"11"1,19 0,23-1,20-2,18-4,11-4,4 0,-7 1,-20 2</inkml:trace>
  <inkml:trace contextRef="#ctx0" brushRef="#br0" timeOffset="53434.372">10113 2067,'6'-73,"-2"52,-2 0,0-1,-1 1,-1-1,-1 1,-1 0,-1-1,-1 1,-3-6,-14-4,21 30,-1 1,1-1,0 1,-1 0,1-1,-1 1,1-1,-1 1,1 0,-1-1,1 1,-1 0,1-1,-1 1,1 0,-1 0,1 0,-1-1,0 1,1 0,-1 0,1 0,-1 0,0 0,1 0,-1 0,1 0,-1 1,0-1,1 0,-1 0,1 0,-1 1,1-1,-1 0,1 0,-1 1,1-1,-1 1,1-1,-1 0,1 1,-1-1,1 1,0-1,-1 1,1-1,0 1,0-1,-1 1,1-1,0 1,0 0,0-1,0 1,-1-1,1 1,0 2,-1-1,0 1,1-1,-1 1,1 0,0-1,0 1,0 0,0-1,0 1,1 0,-1-1,1 1,-1-1,1 1,0-1,0 1,0-1,1 0,-1 1,1-1,-1 0,1 0,-1 0,1 0,0 0,0 0,0-1,0 1,1-1,-1 1,0-1,1 0,-1 0,0 0,1 0,96 24,65-11,-161-13,0 0,0 0,0 1,0-1,-1 1,1 0,-1 0,1 0,-1 0,0 0,0 0,0 1,0-1,0 1,0-1,-1 1,1 0,-1 0,0 0,0 0,0 0,0 0,0 0,-1 0,1 0,-1 0,0 0,0 0,0 1,0-1,-1 0,1 0,-1 0,0 0,0 0,-1 1,2 49,2-50,0 1,1-1,-1 0,0 0,1 0,0 0,0 0,0 0,0-1,0 1,0-1,1 0,-1 0,1 0,0 0,-1-1,1 0,0 1,0-1,0-1,0 1,0 0,0-1,0 0,0 0,0 0,0-1,0 1,0-1,35-1,0-1,0-2,35-9,-13 1</inkml:trace>
  <inkml:trace contextRef="#ctx0" brushRef="#br0" timeOffset="53822.702">10995 1870,'-18'-10,"0"1,0 1,-1 1,0 0,0 2,0 0,-1 1,0 1,0 1,0 0,-14 2,30 1,0-1,-1 1,1 0,0 0,0 1,0-1,0 1,1 0,-1 0,0 0,1 1,-1-1,1 1,0 0,0 0,0 0,0 0,1 0,-1 1,1-1,0 1,0-1,0 1,0 0,0 0,1 0,0 0,0 0,0 1,1-1,-1 0,1 0,0 0,0 1,0-1,1 0,-1 0,2 3,-1-2,1 1,0-1,0 0,1 1,0-1,-1 0,2-1,-1 1,0 0,1-1,0 0,0 0,0 0,1 0,-1-1,1 0,0 0,0 0,0 0,0-1,1 0,-1 0,0 0,1-1,0 0,2 1,3-1,-1 1,1-1,0-1,0 0,0 0,0-1,0 0,0-1,-1 0,1-1,-1 0,1-1,5-3,-9 3,0 0,-1 0,0-1,0 0,0 0,0 0,-1-1,0 0,0 0,-1 0,1-1,-1 1,-1-1,1 0,-1 0,0 0,-1-1,0 1,0-1,0 1,-1-1,0 0,-1 1,0-1,0 0,-1-3,-9-5,-2 38,10-17,0 1,1-1,-1 1,1-1,1 1,-1 0,1-1,0 1,1 0,-1-1,1 1,0 0,0-1,1 1,-1-1,1 0,1 1,-1-1,1 0,0 0,0 0,0-1,1 1,-1-1,1 0,0 0,0 0,1 0,3 1,59 18,-34-19</inkml:trace>
  <inkml:trace contextRef="#ctx0" brushRef="#br0" timeOffset="54219.752">11324 1777,'-11'92,"11"-83,1-1,0 1,0 0,1-1,0 1,1-1,0 0,0 0,0 0,1 0,2 2,-4-7,0 0,0 0,0 0,0 0,0 0,1-1,-1 1,1-1,-1 0,1 0,0 0,0 0,0 0,0-1,1 1,-1-1,0 0,1 0,-1 0,0 0,1-1,-1 1,1-1,-1 0,1 0,0 0,-1-1,1 1,0-1,4-3,0 0,-1-1,1 0,-1 0,0-1,-1 0,1 0,-1-1,-1 1,1-1,-1-1,0 1,0-1,-1 0,0 0,-1 0,0 0,0-1,-1 1,0-1,0 0,-1 1,0-1,0-2,0 4,-4-53,-11 74,12-8,-1 0,1 1,0-1,1 1,-1 0,1 0,1-1,-1 1,1 0,0 0,1 0,0 0,0-1,0 1,1 0,0-1,0 1,0-1,1 1,0-1,1 0,-1 0,1-1,0 1,1-1,-1 0,1 0,0 0,0-1,0 1,1-1,0-1,4 3,98 34,-51-28</inkml:trace>
  <inkml:trace contextRef="#ctx0" brushRef="#br0" timeOffset="54640.744">12127 1686,'-21'1,"0"1,0 2,0 0,0 1,1 1,0 1,0 0,1 2,0 0,0 1,-4 5,-22 25,44-39,1 0,-1 0,0 1,0-1,1 0,-1 0,1 1,-1-1,1 0,-1 1,1-1,0 1,0-1,0 0,0 1,0-1,0 1,0-1,0 1,0-1,1 0,-1 1,0-1,1 0,0 1,-1-1,1 0,0 0,-1 1,1-1,0 0,0 0,0 0,0 0,0 0,0 0,0 0,1 0,-1-1,0 1,14 7,0-1,0 0,1-1,-1-1,1-1,1 0,-1-1,11 0,-11 0,23 3,-25-5,-1 1,1 0,-1 1,0 0,0 1,0 1,0 0,7 4,-19-8,0-1,0 1,1 0,-1 0,0-1,-1 1,1 0,0 0,0 0,0 0,0 0,-1 0,1 0,0 0,-1 0,1 1,-1-1,1 0,-1 0,0 0,1 1,-1-1,0 0,0 0,0 1,0-1,0 0,0 1,0-1,-1 0,1 0,0 1,-1-1,1 0,-1 0,1 0,-1 0,0 1,-37 36,18-25,-1-1,-1-1,0-1,0-1,-1-1,0-1,0-1,-25 2,-2-10,42-5</inkml:trace>
  <inkml:trace contextRef="#ctx0" brushRef="#br0" timeOffset="55067.664">12245 1843,'113'-107,"-65"65,-2-2,-2-2,-1-2,-3-2,7-16,-6-32,-40 94,-1 0,1 1,-1-1,0 0,0 0,0 0,0 0,-1 1,1-1,-1 0,0 0,0 1,-1-1,1 0,-1 1,1 0,-1-1,0 1,-1 0,1 0,0 0,-1 0,0 0,1 1,-1-1,0 1,-2-2,1 1,-1 0,0 0,0 1,0-1,0 1,0 0,-1 0,1 1,0 0,-1 0,1 0,-1 0,0 1,1 0,-1 0,1 0,-1 1,1 0,-1 0,1 1,-1-1,1 1,0 0,0 1,0-1,0 1,0 0,1 0,-1 0,1 1,0 0,0-1,0 2,0-1,-2 4,1 10,0-1,1 1,1 0,1 0,0 0,2 0,0 0,1 0,0 0,2 0,0 2,73 528,-69-491,-3 0,-2 0,-3 1,-2-1,-3 0,-7 24,-4-37,10-39</inkml:trace>
  <inkml:trace contextRef="#ctx0" brushRef="#br0" timeOffset="56357.875">12469 2067,'161'-109,"-111"79,-1-3,-2-2,31-30,-73 61,0 0,-1 1,0-1,0 0,-1 0,1 0,-1-1,0 1,0-1,0 0,-1 0,0 0,0 0,1-2,-4 6,-1-1,1 0,-1 0,1 1,-1-1,0 1,1 0,-1-1,0 1,0 0,0 0,0 0,0 0,0 0,0 1,0-1,0 1,-1-1,1 1,0 0,0 0,0 0,-1 0,1 0,0 0,0 0,0 1,-1-1,1 1,0 0,-1 0,-2 0,0 0,0 0,0 0,0 0,0 1,1 0,-1 0,0 0,1 0,0 1,-1-1,1 1,0 1,1-1,-1 0,1 1,-1 0,1 0,0 0,0 0,1 0,-1 0,1 1,0 0,0-1,0 1,1 0,0 0,0 0,0 0,0 0,1 0,0 0,0 0,0 0,1 0,-1 0,1 0,1 1,3 5,1-1,1 1,-1-1,2 0,-1 0,2-1,-1 0,1-1,0 0,1 0,0-1,0 0,0-1,1 0,0 0,0-1,1-1,5 2,-12-4,-1 0,1 0,0-1,0 1,-1-1,1 0,0 0,0-1,0 1,0-1,0 0,0-1,0 1,0-1,0 0,0 0,0-1,0 1,-1-1,1 0,-1 0,1-1,-1 1,0-1,0 0,0 0,0-1,-1 1,1-1,-1 1,0-1,0 0,1-1,1-9,0 1,-1-1,0 1,-1-1,0-1,-1 1,-1 0,0 0,-1-1,-1-8,1-8,0 27,-1 3,1-1,0 1,-1-1,1 0,0 1,0-1,0 1,0-1,0 1,1-1,-1 0,0 1,1-1,-1 1,1-1,0 1,-1 0,1-1,0 1,0-1,0 1,0 0,0 0,0 0,0 0,0 0,1 0,-1 0,0 0,1 0,-1 0,0 1,1-1,1 0,99 15,-59-8,-26-5,-1 1,0 1,0 0,0 1,0 1,-1 1,1 0,12 8,-24-11,0 1,-1 1,0-1,0 0,0 1,0 0,-1 0,0 0,0 0,0 0,0 0,-1 0,0 0,0 1,-1-1,1 1,-1-1,0 0,-1 1,1-1,-1 1,0-1,0 0,-1 0,1 0,-1 0,-1 1,-5 67,9-71,-1-1,0 1,1 0,0-1,-1 1,1-1,0 1,0-1,-1 0,1 1,0-1,1 0,-1 1,0-1,0 0,0 0,1 0,-1 0,0 0,1-1,-1 1,1 0,-1 0,1-1,0 1,-1-1,1 0,-1 1,1-1,0 0,-1 0,1 0,0 0,-1 0,1-1,0 1,-1 0,1-1,0 0,65-20,-57 16,0 0,-1-1,1 0,-1-1,-1 0,1-1,-1 1,-1-1,1-1,-1 0,-1 0,0 0,0-1,-1 0,0 0,0 0,-1 0,-1-1,0 0,0 0,-1 0,0 0,-1 0,0-9,-2 20,1 0,0 0,0 0,0 0,0 0,0 0,-1 0,1 0,0 0,0 0,0 0,0 0,-1 0,1 0,0 0,0 0,0-1,0 1,-1 0,1 0,0 0,0 0,0 0,0 0,0 0,0 0,-1-1,1 1,0 0,0 0,0 0,0 0,0 0,0-1,0 1,0 0,0 0,0 0,0 0,0-1,0 1,-6 17,4-7,1 1,0 0,1 0,0 0,0-1,1 1,1 0,-1 0,2-1,1 5,-3-11,0-1,1 1,-1-1,1 1,0-1,0 1,0-1,1 0,-1 0,1 0,-1 0,1 0,0-1,0 0,0 1,1-1,-1 0,1 0,-1-1,1 1,-1-1,1 1,0-1,0 0,-1-1,1 1,0-1,0 0,0 1,2-2,0 1,1-1,0-1,0 1,-1-1,1 0,-1-1,1 1,-1-1,0-1,0 1,0-1,-1 0,1 0,-1-1,0 1,0-1,-1 0,1-1,-1 1,6-8,-1-1,-1 1,0-2,-1 1,0-1,-1 0,1-8,-1 11,-5 25,-1-3,1-2,0 1,0-1,1 1,1-1,-1 0,1 0,1 0,-1 0,1-1,1 1,-1-1,1 0,1 0,-1 0,1-1,0 0,1 0,-1-1,1 0,0 0,1 0,-1-1,1 0,0 0,0-1,0 0,0-1,0 1,1-2,-1 1,1-1,7 0,-4 1,1-1,0-1,0 0,0 0,0-1,0-1,0 0,0-1,-1-1,1 0,-1 0,0-1,0-1,-1 0,0 0,0-1,0-1,-1 1,0-2,0 0,-1 0,0 0,-1-1,0-1,-1 1,0-1,0-1,2-6,1-15,-3 0,0-1,-2 0,-2 0,-1 0,-1 0,-2-1,-1 1,-2 0,-3-7,5 24,0 1,0 0,-2 0,0 0,-1 0,0 1,-2 0,1 0,-2 0,0 1,-1 0,0 1,-1 0,-1 0,-7-7,13 17,1 0,-1 0,0 1,0-1,0 1,0 0,0 1,0-1,0 1,0 0,-1 0,1 1,0 0,-1 0,1 0,-1 0,1 1,0 0,0 0,-1 0,1 1,0 0,0 0,0 0,1 0,-1 1,0 0,1 0,0 0,-1 1,1-1,1 1,-1 0,-2 3,-6 10,2 0,0 1,1 0,0 0,2 1,0 0,1 0,1 1,1 0,0 0,2 0,0 0,2 0,0 0,1 0,1 0,1 0,0 0,2 0,4 9,-5-12,1 0,0 0,2-1,0 0,0 0,2-1,0 0,1 0,0-1,1-1,0 0,1 0,1-1,0 0,1-1,0-1,1 0,-1-1,2-1,5 2,48 12,-4-8</inkml:trace>
  <inkml:trace contextRef="#ctx0" brushRef="#br0" timeOffset="104788.36">9666 3290,'16'-32,"0"-9,-2-1,-1 0,-3 0,-1-2,-2 1,-2-1,-1-41,-14 21,10 63,0-1,-1 1,1 0,-1-1,1 1,-1 0,1 0,-1-1,0 1,0 0,0 0,1 0,-1 0,0 0,0 0,-1 0,1 1,0-1,0 0,0 0,0 1,-1-1,1 1,0-1,-1 1,1 0,0-1,-1 1,1 0,0 0,-1 0,1 0,-1 0,1 0,0 0,-1 1,1-1,0 0,-1 1,1-1,0 1,0 0,-1-1,1 1,-3 1,1 0,0 1,-1-1,1 0,0 1,1 0,-1-1,0 1,1 0,-1 0,1 1,0-1,0 0,1 1,-1 0,1-1,-1 1,1 0,0-1,0 1,1 0,-1 0,1 0,0 0,0 0,1 2,2-2,0 0,0-1,0 0,1 0,0 0,0 0,-1 0,2-1,-1 1,0-1,0 0,1-1,-1 1,1-1,-1 0,1 0,0 0,58 12,55 20,-114-30,0 1,1 0,-2 1,1-1,0 1,-1-1,0 1,0 0,-1 0,1 1,-1-1,0 0,0 1,-1-1,0 1,0 0,0-1,0 1,-1 0,0 0,-1 0,1-1,-1 2,2 20,0-14,1 0,0 0,0 0,1 0,1-1,0 1,1-1,1 0,0 2,-4-11,1 1,-1 0,1-1,-1 0,1 1,0-1,0 0,1 0,-1-1,1 1,-1-1,1 1,0-1,0-1,0 1,0 0,0-1,0 0,0 0,0 0,1 0,-1-1,0 0,1 1,-1-2,0 1,1 0,-1-1,1 0,8-3,0 0,0 0,-1-2,0 1,0-1,-1-1,1 0,-1-1,-1 0,0-1,0 0,0-1,-1 1,-1-2,0 1,0-1,-1-1,0 1,-1-1,0 0,2-9,-1-47,-7 66,0 0,0 1,0-1,0 0,-1 0,1 1,-1-1,1 0,-1 1,1-1,-1 0,0 1,0-1,0 1,0-1,0 1,0-1,0 1,-1 0,1 0,0 0,-1-1,1 1,-1 0,1 1,-1-1,0 0,1 0,-1 1,0-1,1 1,-1-1,0 1,0 0,1 0,-2 0,-2 1,0 1,-1 0,1 0,0 1,1-1,-1 1,0 0,1 0,-1 1,1 0,0-1,1 1,-1 0,0 1,1-1,0 1,0 0,1-1,-1 1,1 0,0 1,0-1,1 0,-1 0,1 4,-2-2,1 0,0 1,0-1,1 1,0-1,0 1,1 0,0-1,0 1,1 0,0-1,1 1,-1-1,1 1,1-1,-1 0,1 0,0 0,1 0,0-1,0 1,0-1,1 0,0 0,0 0,6 4,2-2,0-1,1-1,0 0,0 0,1-2,0 0,-1 0,1-1,0-1,1-1,-1 0,0-1,0 0,10-3,36-2</inkml:trace>
  <inkml:trace contextRef="#ctx0" brushRef="#br0" timeOffset="105200.304">10680 3054,'-7'-1,"1"1,0 1,0-1,-1 1,1 0,0 0,0 1,0 0,0 0,1 0,-1 1,0 0,1 0,0 0,0 1,0 0,0 0,0 0,1 0,0 1,0 0,0-1,0 2,1-1,0 0,0 1,0-1,1 1,0 0,0 0,0 0,1 0,0 0,0 0,0 0,1 1,0-1,0 0,1 0,0 1,0-1,0 0,1 0,0 0,0 0,1 2,0-4,0 0,0 0,1 0,-1-1,1 1,0-1,0 0,0 0,0-1,0 1,1-1,-1 0,1 0,-1 0,1-1,0 1,0-1,0 0,-1-1,1 1,0-1,0 0,0 0,0-1,5 0,1 0,-1-1,-1 0,1 0,0-1,0 0,-1-1,0 0,0-1,0 0,2-2,-4 3,-1-1,0 1,1-1,-2-1,1 1,-1-1,0 0,0 0,0-1,-1 1,0-1,-1 0,1 0,-1 0,0-1,-1 1,0-1,0 0,-1 1,0-1,0 0,-1 0,0 0,0 1,-1-1,0 0,0 0,-1 1,0-1,-3-7,-21-13,26 28,-1 0,0 0,0 0,0-1,1 1,-1 0,0 0,0 0,1 0,-1 0,0 0,0 1,0-1,1 0,-1 0,0 0,1 1,-1-1,0 0,0 1,1-1,-1 1,0-1,1 1,-1-1,1 1,-1-1,1 1,-1-1,1 1,-1 0,1-1,0 1,-1 0,1-1,0 1,-1 0,1 0,0-1,0 1,0 0,0 0,0 0,0-1,0 1,0 0,-2 6,2-1,-1 1,0 0,1-1,1 1,-1 0,1-1,0 1,0 0,1-1,0 1,0-1,1 0,-1 0,1 0,1 0,-1 0,1-1,0 1,0-1,1 0,-1 0,1-1,1 1,8 7,1 0,0-2,0 0,1 0,0-2,1 0,0 0,5 0,34 9,-5-6</inkml:trace>
  <inkml:trace contextRef="#ctx0" brushRef="#br0" timeOffset="106151.841">11297 3054,'-5'-3,"-1"1,0 0,1 1,-1-1,0 1,0 0,0 1,0-1,0 1,-1 0,1 1,0-1,0 1,1 1,-1-1,0 1,0 0,1 0,-1 1,1-1,-1 1,1 1,0-1,0 1,1-1,-1 1,1 1,0-1,0 1,0-1,0 1,-1 3,2-2,0 0,1 0,0 0,0 1,0-1,1 0,0 1,0-1,0 1,1 0,0-1,0 1,1-1,0 1,0-1,1 1,-1-1,1 0,1 0,-1 1,1-1,0-1,0 1,1 0,0-1,0 0,0 0,0 0,1 0,0-1,0 0,0 0,1 0,-1-1,1 1,6 1,0 1,1-2,0 0,0 0,1-1,-1-1,1 0,-1-1,1-1,0 0,-1 0,1-2,-1 1,1-2,-1 0,0 0,0-2,0 1,0-1,-1-1,4-3,-1 1,0-2,0 0,-1-1,-1 0,1-1,-2 0,0-1,0-1,-1 0,-1 0,-1-1,0 0,0-1,-2 0,4-10,1-18,-3-1,-1 0,-2 0,-2-1,-3 0,-1 1,-5-33,4 37,-2 0,-2 0,-2 1,-1 0,-13-36,-12 20,31 56,1 0,-1 0,1 0,-1 0,0 0,1 1,-1-1,0 0,1 1,-1-1,1 1,-1 0,1-1,-1 1,1 0,0 0,-1 0,1 0,0 0,0 0,-1 0,1 1,0-1,0 0,0 1,1-1,-1 1,0-1,0 1,1-1,-1 1,1-1,-1 1,1-1,0 1,0 0,0-1,0 1,0 0,0-1,0 2,-6 36,1 0,2 1,1 0,3-1,1 1,1 0,5 12,-1-3,1 1,3-1,2-1,2 0,2-1,2-1,10 16,-23-51,1 1,1-1,-1 0,2-1,0 0,0 0,4 3,-11-11,1 0,0 0,-1 0,1 0,0 0,0-1,0 1,0-1,0 0,1 1,-1-2,0 1,1 0,-1-1,0 1,1-1,-1 0,0 0,1-1,-1 1,0 0,1-1,-1 0,0 0,1 0,-1 0,0-1,0 1,0-1,2-1,7-7,-1 0,0 0,0-1,-1-1,-1 1,0-1,6-11,13-18,-27 42,0 0,0-1,0 1,0 0,-1 0,1 0,0 0,0-1,-1 1,1 0,-1 0,1 0,-1 0,1 0,-1 1,0-1,1 0,-1 0,0 0,0 0,0 0,0 0,0 1,0-1,0 0,0 0,0 0,-1 0,1 0,0 0,-1 0,1 0,-1 1,1-1,0 12,0 0,0 0,2-1,-1 1,2-1,0 1,0-1,1 1,-2-9,0 0,0 0,0 0,0 0,1 0,0 0,0-1,0 1,0-1,0 0,1 0,-1 0,1 0,0-1,0 1,0-1,0 0,0 0,0 0,1-1,-1 0,1 0,4 1,-3-1,0-1,1 0,-1 0,1 0,-1-1,0 0,1 0,-1-1,0 1,0-2,0 1,0 0,0-1,-1 0,1-1,-1 1,0-1,0 0,0 0,0-1,-1 1,4-6,0 1,-1-1,0 0,-1-1,0 1,0-1,-1 0,-1-1,0 1,-1-1,0 0,1-8,0-88,-7 157,3-49,10 144,-9-138,0-1,1 1,-1-1,1 1,1-1,-1 0,1 0,-1 0,2 0,-1 0,0-1,1 1,0-1,0 0,0 0,0-1,1 1,0-1,-1 0,1 0,0 0,1-1,-1 0,0 0,16 3</inkml:trace>
  <inkml:trace contextRef="#ctx0" brushRef="#br0" timeOffset="106371.715">11417 2711,'8'-2,"20"-1,24 1,29-1,24 2,24 0,15 2,7 2,-22 0</inkml:trace>
  <inkml:trace contextRef="#ctx0" brushRef="#br0" timeOffset="107337.241">12824 3172,'-12'-11,"-2"1,1 1,-1 0,-1 0,1 2,-1 0,-1 0,-6-1,16 6,0 1,-1-1,1 1,-1 0,1 0,-1 1,0 0,1 0,-1 1,1-1,-1 1,1 1,-1-1,1 1,0 1,0-1,0 1,0 0,0 0,0 0,1 1,-2 1,5-3,-1 0,1 0,-1 0,1 0,0 1,0-1,0 1,1-1,-1 1,0 0,1-1,0 1,0 0,0 0,0 0,0 0,0 0,1 0,-1 0,1 1,0-1,0 0,0 0,1 0,-1 0,1 0,-1 0,1 0,0 0,0 0,0 0,1 0,-1 0,1-1,0 1,-1-1,1 1,0-1,0 0,1 1,-1-1,0 0,1 0,0-1,-1 1,1-1,0 1,1 0,4 1,0-1,0 0,0 0,0-1,0 0,0 0,0-1,0 0,0-1,0 1,0-2,0 1,0-1,0 0,0-1,-1 0,1 0,-1 0,0-1,0 0,0-1,0 1,-1-1,0-1,0 1,0-1,-1 0,0 0,0-1,0 0,-1 1,0-2,0 1,-1 0,0-1,0 1,0-5,-1 8,0-1,0 0,-1 0,0 0,0 1,0-1,-1 0,1 0,-1 0,0 0,-1 0,1 0,-1 0,0 0,0 0,-2-3,2 8,1 0,-1 0,0 1,0-1,1 0,-1 0,0 0,0 0,1 1,-1-1,0 0,1 1,-1-1,0 1,1-1,-1 1,0-1,1 1,-1-1,1 1,-1-1,1 1,0 0,-1-1,1 1,-1 0,1-1,0 1,0 0,-1 0,1-1,0 1,0 0,0 0,0-1,0 1,0 0,0 0,0-1,0 1,0 0,1 0,-3 5,1-1,1 1,-1 0,1 0,0 0,0-1,1 1,0 0,0 0,0-1,1 1,0 0,0-1,0 0,1 1,-1-1,1 0,0 0,1 0,-1-1,1 1,0-1,0 0,1 0,-1 0,1-1,0 0,0 0,0 0,0 0,0-1,1 1,-1-2,1 1,0 0,4 0,1 0,-1-1,1 0,0-1,-1 0,1 0,-1-1,1 0,-1-1,1-1,-1 1,0-1,0-1,0 0,-1-1,1 1,-1-2,0 1,0-1,-1-1,0 0,0 0,-1 0,1-1,-2 0,1-1,-1 1,0-1,-1-1,2-3,3-18,-1 0,-1 0,-2-1,-1 0,-2 0,-1 0,-1-1,-3-13,2 40,1-12,0-10,-1 0,-2 0,0 0,-2 1,-1-1,-5-18,9 44,1 0,0 1,0-1,-1 0,1 0,-1 0,0 1,1-1,-1 0,0 0,0 1,0-1,0 1,0-1,0 1,-1-1,1 1,-1 0,1 0,0 0,-1 0,0 0,1 0,-1 0,0 0,1 0,-1 1,0-1,0 1,0-1,1 1,-1 0,0 0,0 0,0 0,0 0,0 0,0 0,1 1,-5 3,1 1,0 0,0 0,1 0,0 1,-1-1,2 1,-1 0,1 0,0 1,0-1,1 1,0-1,0 1,0 0,1 0,1-6,-7 25,1 1,1-1,2 1,0 0,2 0,1 1,2-1,0 0,1 0,2-1,1 1,4 8,-5-19,0-1,1 0,0-1,1 1,1-1,0-1,1 0,1 0,0 0,1-1,0-1,0 0,1-1,1 0,0 0,0-1,1-1,0-1,0 0,1 0,9 1,-15-5,1 0,0-1,0-1,0 0,0 0,0-1,0 0,0-1,0 0,-1 0,1-1,0-1,0 1,-1-2,0 1,1-1,-1-1,-1 1,1-2,-1 1,0-1,0 0,0-1,-1 0,0 0,-1 0,1-1,-1 0,-1-1,0 1,0-1,3-7,11-66,-30 126,9-27,0 0,2 0,0 0,1 0,0-1,2 1,1 4,-3-15,1 0,0 0,1 0,-1 0,1 0,0 0,0-1,1 0,0 1,0-1,0-1,1 1,-1-1,1 1,0-1,0 0,1-1,-1 0,1 0,4 2,21 5,-2-6</inkml:trace>
  <inkml:trace contextRef="#ctx0" brushRef="#br0" timeOffset="107503.701">13667 2711,'9'7,"12"7,11 5,0-1</inkml:trace>
  <inkml:trace contextRef="#ctx0" brushRef="#br0" timeOffset="109291.105">13904 3028,'0'-9,"-1"4,0 0,1 1,0-1,0 0,0 0,0 0,1 1,0-1,0 0,0 1,1-1,-1 0,1 1,0 0,0-1,1 1,-1 0,1 0,0 0,0 1,0-1,-1 4,0-1,0 1,0-1,0 1,-1 0,1 0,0 0,0 0,0 0,0 0,0 0,-1 1,1-1,0 1,0-1,0 1,-1 0,1-1,0 1,-1 0,1 0,-1 0,1 1,-1-1,1 0,-1 1,0-1,0 0,1 1,34 48,-24-28,0 2,-2-1,-1 2,0-1,-2 1,-1 0,-1 1,-1-1,-2 1,0 0,-2 0,-1 6,-5 53,-5-1,-3 0,-5 4,18-83,-3 15,0 0,1 0,1 1,1-1,2 18,-1-33,0-1,1 0,0 0,-1 1,1-1,1 0,-1 0,0 0,1 0,0 0,0-1,0 1,1 0,-1-1,1 1,0-1,0 0,0 0,0 0,0-1,1 1,-1-1,1 1,0-1,0 0,0-1,0 1,0-1,0 1,2-1,-2 0,0 0,0-1,0 0,0 1,0-1,0-1,0 1,-1 0,1-1,0 0,0 0,0 0,0 0,-1-1,1 0,-1 1,1-1,-1-1,1 1,-1 0,0-1,0 1,0-1,-1 0,1 0,-1 0,1-1,-1 1,0 0,0-2,3-5,0-1,-1 0,-1 0,1 0,-2 0,1 0,-2 0,1-1,-2 1,0-2,0-11,-2 0,-1-1,-1 1,0 1,-2-1,-1 1,-1 0,-1 0,-1 1,-1 0,-1 1,-1 0,0 1,-2 1,0 0,-7-6,-73-41,89 57,25 9,-11 0,59-2,1-2,-1-4,-1-3,1-2,2-4,-65 16,4-1,-1 0,0 0,1 0,-1-1,0 0,-1-1,1 1,0-1,-1 0,0-1,2-1,-8 6,1-1,-1 1,1-1,-1 1,1-1,-1 1,1-1,-1 0,0 1,1-1,-1 0,0 1,1-1,-1 0,0 1,0-1,0 0,0 1,1-1,-1 0,0 1,0-1,0 0,-1 0,1 1,0-1,0 0,0 1,0-1,-1 0,1 1,0-1,-1 0,1 1,0-1,-1 1,1-1,-1 0,1 1,-1-1,1 1,-1-1,1 1,-1 0,0-1,1 1,-1 0,0-1,1 1,-1 0,0 0,1-1,-1 1,-39-9,28 8,0 0,0 1,-1 0,1 1,0 1,0 0,0 0,0 2,-6 1,14-3,0-1,1 0,-1 1,1 0,0 0,-1 0,1 0,0 1,0-1,0 1,0 0,1-1,-1 1,1 1,0-1,0 0,0 0,0 1,0-1,1 1,0 0,-1-1,1 1,1 0,-1 0,0 0,1 0,0-1,0 1,0 0,1 4,0-4,0-1,0 1,0 0,0 0,1-1,0 1,-1-1,1 1,0-1,1 0,-1 0,1 1,-1-2,1 1,0 0,0-1,0 1,1-1,-1 0,0 0,1 0,0 0,-1-1,1 0,0 1,0-1,1 0,6 1,0 0,-1-1,1 0,0 0,0-1,0-1,-1 1,1-2,7-1,-9 0,1 1,-1-2,1 1,-1-1,0-1,-1 0,1 0,-1 0,0-1,0-1,-1 1,0-1,0 0,0-1,-1 0,0 0,-1 0,0 0,0-1,-1 0,0 0,0 0,-1-1,1-4,-1 96,-3-77,1 0,0 0,0 0,0-1,1 1,-1 0,1-1,0 1,1-1,-1 0,1 0,0 1,0-2,0 1,0 0,1-1,-1 1,1-1,0 0,0 0,0-1,1 1,-1-1,0 0,1 0,0-1,-1 1,1-1,0 0,0 0,0 0,0-1,-1 0,1 0,0 0,0 0,0-1,0 0,2-1,-1-2,0-1,0 0,0-1,-1 1,0-1,0 0,0-1,-1 1,0-1,0 0,0 1,-1-2,-1 1,1 0,-1-1,0 1,0-1,-1 0,0 1,-1-1,0 0,0 0,0 0,-2-4,-32-154,34 165,0 1,-1-1,1 1,0 0,0-1,0 1,1-1,-1 1,0-1,0 1,0 0,0-1,0 1,0-1,1 1,-1 0,0-1,0 1,0-1,1 1,-1 0,0-1,1 1,-1 0,0 0,1-1,-1 1,0 0,1 0,-1-1,0 1,1 0,-1 0,1 0,-1 0,0 0,1 0,-1 0,1 0,-1 0,1 0,-1 0,1 0,-1 0,0 0,1 0,-1 0,1 0,-1 0,0 0,1 1,-1-1,1 0,-1 0,0 1,1-1,-1 0,32 14,-27-11,2 0,29 14,-2 1,0 1,-1 2,19 16,-45-31,-1 1,0 1,0-1,0 1,-1 0,0 1,-1-1,0 1,0 0,-1 0,0 0,0 2,-1-5,0-1,0 1,0-1,1 1,0-1,0 0,0 0,1 0,0 0,0-1,0 1,0-1,1 0,0-1,-1 1,1-1,1 0,-1 0,0 0,1-1,-1 0,1 0,0 0,0-1,0 1,4-1,4 0,0 0,-1 0,1-2,0 0,0 0,0-1,-1-1,1-1,-1 0,0 0,0-1,0-1,-1 0,0-1,0 0,0-1,-1 0,0-1,-1 0,0 0,-1-1,1-1,-2 0,0 0,0 0,-1-1,0-1,-1 1,-1-1,3-6,-7 17,-1 1,1-1,0 1,0-1,-1 0,1 0,-1 1,1-1,-1 0,0 0,0 1,0-1,0 0,0 0,0 0,0 1,-1-1,1 0,-1 0,1 1,-1-1,0 0,1 1,-1-1,0 0,0 1,0-1,0 1,-1 0,1-1,0 1,0 0,-1 0,1 0,-1 0,1 0,-1 0,0 0,1 0,-1 1,0-1,1 1,-1-1,0 1,0-1,0 1,1 0,-1 0,0 0,0 0,-1 1,1-1,0 0,0 0,0 0,1 0,-1 1,0-1,0 0,0 1,1 0,-1-1,0 1,1 0,-1 0,1 0,-1 0,1 0,-1 1,1-1,0 0,-1 0,1 1,0-1,0 1,0-1,0 1,0 0,1-1,-1 1,0 0,1 0,-1-1,1 1,0 0,-1 0,1 0,0 0,0-1,0 1,1 0,-1 0,0 0,1 0,-1-1,1 1,-1 0,1-1,0 1,0 0,0-1,0 1,0-1,0 1,0-1,0 1,1-1,-1 0,1 1,38 0,-39-3,0 1,-1 0,1-1,0 1,-1-1,1 1,-1 0,1-1,0 1,-1-1,1 0,-1 1,0-1,1 1,-1-1,1 0,-1 1,0-1,0 0,1 0,-1 1,0-1,0 0,0 0,0 1,0-1,0 0,0 0,0 1,0-1,0 0,0 0,0 1,0-1,-1 0,1 1,0-1,-1 0,1 1,0-1,-1 0,1 1,-1-1,1 0,-1 1,1-1,-1 1,0-1,1 1,-1-1,-5-3,0-1,0 1,0 0,0 0,-1 0,0 1,1 0,-1 1,0 0,-1 0,1 0,0 1,0-1,-1 2,0-1,5 1,1 0,0 0,0 0,-1 0,1 0,0 0,0 0,-1 1,1-1,0 1,0 0,0 0,0-1,0 1,0 1,0-1,0 0,0 0,0 1,1-1,-1 1,1-1,-1 1,1 0,-1 0,1 0,0 0,0 0,0 0,0 0,0 0,0 0,1 0,-1 0,1 0,-1 1,1-1,0 0,0 2,-2 12,0-1,2 1,-1 0,2-1,0 1,1 0,1-1,0 1,1-1,4 10,-6-18,1 0,0 0,1 0,0 0,0-1,0 1,0-1,1-1,0 1,1 0,-1-1,1 0,0-1,0 1,1-1,-1 0,1 0,0-1,0 0,0 0,0-1,7 2,4-3,1-1,-1-1,0 0,0-1,0-1,0-1,0 0,0-1,-1-1,0-1,0 0,-1-2,10-6,8-1</inkml:trace>
  <inkml:trace contextRef="#ctx0" brushRef="#br0" timeOffset="109785.1">16088 3252,'53'-45,"-51"44,-1-1,1 1,-1-1,0 0,0 1,0-1,1 0,-2 0,1 0,0 0,0 0,-1 0,1 0,-1 0,1 0,-1 0,0 0,0 0,0 0,0-1,0 1,0 0,-1 0,1 0,-1 0,0 0,1 0,-1 0,0 0,-1-1,-4-4,-1 1,-1 0,1 0,-1 0,0 1,-1 0,1 0,-1 1,0 0,0 1,0 0,0 0,0 1,-1 1,1-1,-1 1,0 1,1 0,-1 0,-3 1,8-1,0 0,0 0,0 1,0-1,0 1,0 0,0 1,0-1,0 1,0 0,1 0,-1 1,1-1,-1 1,1 0,0 0,0 1,0-1,1 1,-1 0,1-1,0 2,0-1,0 0,0 1,1-1,0 1,0 0,0 0,1-1,-1 1,1 0,0 4,0-3,-1-1,1 0,1 1,-1-1,1 1,0-1,0 1,0-1,1 0,0 1,0-1,0 1,1-1,0 0,0 0,0 0,1 0,-1 0,1-1,0 1,0-1,1 0,0 1,-1-2,1 1,1 0,-1-1,0 0,1 0,0 0,0 0,-1-1,1 0,2 1,2-1,-1 0,1 0,0-1,0 0,0 0,0-1,0 0,-1-1,1 0,0 0,0-1,-1 0,1-1,-1 1,1-2,-1 1,0-1,0-1,-1 1,1-1,-1 0,0-1,-1 0,1 0,-1 0,0-1,-1 0,1 0,-1-1,-1 1,1-1,-2 0,1 0,-1-1,0 1,0-1,0-8,-5-2,2 19,0 1,0-1,-1 0,1 0,0 0,0 1,0-1,0 0,0 0,0 0,0 0,0 0,-1 1,1-1,0 0,0 0,0 0,0 0,-1 0,1 0,0 0,0 0,0 1,0-1,-1 0,1 0,0 0,0 0,0 0,0 0,-1 0,1 0,0 0,0 0,0 0,-1 0,1 0,0 0,0-1,0 1,-1 0,1 0,0 0,0 0,0 0,0 0,0 0,-1 0,1 5,0 0,0 0,0 1,1-1,-1 0,1 1,1-1,-1 0,1 0,0 0,0 0,0 0,0-1,1 1,0-1,0 1,0-1,1 0,-1 0,1-1,0 1,0-1,1 0,-1 1,0-2,1 1,0-1,0 1,0-1,0-1,0 1,0-1,0 0,0 0,0 0,4-1,20 5,0-2,0 0,0-3,0 0,4-2,24-4</inkml:trace>
  <inkml:trace contextRef="#ctx0" brushRef="#br0" timeOffset="132667.606">4217 4594,'0'18,"0"14,0 10,0 6,0 1,0-1,2-3,1-9,0-6,-1-10</inkml:trace>
  <inkml:trace contextRef="#ctx0" brushRef="#br0" timeOffset="132923.878">4086 4383,'0'-9,"4"2,7 6,7 10,8 8,6 6,-3-1</inkml:trace>
  <inkml:trace contextRef="#ctx0" brushRef="#br0" timeOffset="133484.927">4454 4659,'6'39,"1"-1,2-1,2 0,1 0,16 31,-28-66,1-1,-1 0,0 1,1-1,-1 1,1-1,-1 0,1 1,0-1,0 0,0 0,-1 0,1 0,0 0,0 1,0-2,1 1,-1 0,0 0,0 0,0 0,1-1,-1 1,0-1,1 1,-1-1,1 1,-1-1,0 0,1 0,-1 1,1-1,-1 0,1-1,-1 1,1 0,-1 0,0 0,2-1,54-80,-47 64,83-144,-93 160,0 0,1 0,-1 1,1-1,-1 0,1 1,-1-1,1 0,-1 1,1-1,0 1,-1-1,1 1,0-1,-1 1,1 0,0-1,0 1,-1 0,1-1,0 1,0 0,0 0,0 0,-1 0,1 0,0 0,0 0,0 0,0 0,-1 0,1 0,0 0,0 1,0-1,-1 0,1 1,0-1,0 1,-1-1,1 0,0 1,-1 0,1-1,0 1,-1-1,1 1,-1 0,1-1,-1 1,0 0,1-1,-1 1,1 0,-1 0,0 0,0-1,0 1,1 0,-1 0,0 0,0 0,0-1,0 1,0 0,0 0,-1 0,12 28,-7-15,1 0,0 0,1 0,1-1,0 0,1 0,0-1,1 0,0 0,1-1,0-1,-6-6,1-2,-1 1,1 0,-1-1,1 0,0 0,0 0,0-1,0 1,0-1,0-1,0 1,0-1,1 0,-1 0,0 0,0 0,0-1,0 0,0 0,0-1,0 0,0 1,0-1,0-1,0 0,6-3,0 0,-1-1,1 0,-2-1,1 0,-1-1,0 1,-1-2,0 1,2-6,0 2,-2-2,0 1,-1-1,0 0,-1 0,-1-1,0 0,-1 0,-1-1,-5 152,2-122,-1-4,0 0,1 0,0 1,0-1,1 0,1 0,-1 0,2 0,-1 0,1 0,0 0,1-1,4 8,3-7,0-5</inkml:trace>
  <inkml:trace contextRef="#ctx0" brushRef="#br0" timeOffset="133740.598">5125 4331,'9'7,"3"1</inkml:trace>
  <inkml:trace contextRef="#ctx0" brushRef="#br0" timeOffset="134190.323">5415 4093,'6'142,"21"120,4 38,-30-270,-2-21,0-1,1 1,1-1,0 1,0-1,0 1,1-1,0 0,1 0,0 0,0 0,1 0,3 6,-4-12,1 0,-1-1,0 1,1-1,0 1,-1-1,1 0,-1-1,1 1,0-1,0 1,0-1,-1 0,1-1,0 1,0-1,-1 1,1-1,0 0,-1 0,1-1,-1 1,1-1,-1 0,0 0,0 0,0 0,0 0,1-2,167-117,-170 120,0 0,0 0,1-1,-1 1,0 0,1 1,-1-1,0 0,1 0,-1 1,1-1,0 0,-1 1,1 0,-1-1,1 1,0 0,-1 0,1 0,0 0,-1 0,1 0,0 0,-1 1,1-1,-1 0,1 1,0 0,-1-1,1 1,-1 0,0 0,1 0,-1 0,0 0,1 0,-1 0,0 0,0 0,0 1,0-1,0 1,21 28,-17-21,1 0,0 0,1-1,-1 0,2 0,-1-1,1 0,0 0,0 0,1-1,0-1,0 1,6 1,6-1,-4-2</inkml:trace>
  <inkml:trace contextRef="#ctx0" brushRef="#br0" timeOffset="134440.688">5994 4554,'-7'0,"-6"0,-2 0</inkml:trace>
  <inkml:trace contextRef="#ctx0" brushRef="#br0" timeOffset="134601.766">5362 4502,'5'0,"7"-2,12-4,12-2,12 0,8 1,4 3,-4 3,-11 2</inkml:trace>
  <inkml:trace contextRef="#ctx0" brushRef="#br0" timeOffset="134755.08">5612 5200,'-5'24,"0"18,-1 10,2 1,3-7,6-8,7-11,6-13,0-7</inkml:trace>
  <inkml:trace contextRef="#ctx0" brushRef="#br0" timeOffset="135668.781">6349 4830,'-15'-85,"14"83,0-1,0 0,0 1,-1-1,1 1,0 0,-1-1,0 1,1 0,-1 0,0 0,0 0,0 1,-1-1,1 0,0 1,-1-1,1 1,-1 0,1 0,-1 0,1 0,-1 0,0 1,0-1,1 1,-1 0,0 0,-2 0,-2 2,-1 1,1 0,0 1,0 0,0 0,1 0,-1 1,1 0,0 0,0 1,1-1,0 1,0 0,0 1,1-1,-1 1,-1 5,1-4,1 0,-1 0,2 1,-1-1,1 1,0 0,1 0,0 0,0 3,2-10,0 1,-1-1,1 0,0 1,0-1,1 1,-1-1,1 0,-1 1,1-1,0 0,-1 1,1-1,0 0,1 0,-1 0,0 0,1 0,-1 0,1 0,-1 0,1 0,0-1,0 1,0-1,0 1,0-1,0 0,0 0,0 0,1 0,-1 0,0-1,1 1,-1 0,3-1,3 1,0-1,0 1,0-2,-1 1,1-1,0-1,0 1,0-1,-1 0,1-1,-1 0,1 0,-1-1,0 0,-1 0,1-1,-1 1,1-1,-1-1,-1 1,1-1,-1 0,0 0,0-1,-1 0,0 1,0-1,-1-1,0 1,0 0,0-1,-1 0,0 1,-1-1,1-6,-2 20,1-1,-1 0,1 1,0-1,1 0,-1 0,1 0,0 1,1-2,-1 1,1 0,0 0,0-1,0 0,1 0,2 3,-1-2,0 0,0-1,0 0,1 0,-1 0,1-1,0 0,0 0,0 0,0-1,1 0,-1 0,1 0,-1-1,1 0,0-1,-1 1,1-1,0 0,0-1,-1 0,1 0,-1 0,1-1,-1 0,1 0,-1-1,4-1,4-5,0-1,-1 0,0-1,-1 0,0-1,-1 0,0 0,-1-2,-1 1,0-1,-1 0,6-13,0-6,-1 0,-1-1,-2 0,-1-1,1-16,-3 19,-2-1,-2 0,0 0,-3 0,0 0,-2 0,-2 0,-1 0,-3-6,-27-22,34 60,-1 0,0 0,1 0,-1 0,0 0,1 0,-1 0,0 0,0 1,0-1,0 1,0-1,1 1,-1 0,0 0,0 0,0 0,0 0,0 0,0 1,0-1,0 0,0 1,0 0,1-1,-1 1,0 0,0 0,1 0,-1 0,1 0,-1 1,0 0,-9 10,1 0,1 1,0 0,1 1,1 0,0 0,1 0,0 1,1 0,1 0,0 1,1-1,1 1,0 2,-5 23,2 0,1 0,3 1,1-1,5 35,-3-57,1 0,1-1,0 1,2-1,0 0,1-1,0 0,2 0,0 0,0-1,2 0,0-1,13 13,-18-21,1-1,0 1,0-1,0-1,1 0,0 0,0 0,0-1,1 0,0-1,-1 0,1 0,0-1,0 0,1-1,-1 0,0 0,0-1,1 0,-1 0,0-1,0-1,1 1,-1-2,0 1,-1-1,1 0,0-1,-1 0,0-1,0 1,0-1,-1-1,7-5,-3 0,-1 0,0-1,-1 0,-1-1,1 0,-2 0,0-1,-1 0,0 0,-1 0,1-5,-3 6,-4 22,-4 17,4-13,-1-7,0 0,1 0,0 0,0 0,0 0,1 1,0-1,1 0,-1 0,1 0,0 0,0 0,1 1,0-2,0 1,0 0,1 0,0-1,0 1,0-1,1 0,0 0,0 0,0-1,4 4,16 2,0-5</inkml:trace>
  <inkml:trace contextRef="#ctx0" brushRef="#br0" timeOffset="135920.3">7192 4370,'-7'-2,"0"3,8 7,4 1</inkml:trace>
  <inkml:trace contextRef="#ctx0" brushRef="#br0" timeOffset="136605.123">7416 4554,'5'-4,"0"1,1 0,0 0,-1 0,1 1,0-1,1 2,-1-1,0 1,1 0,-1 0,0 0,1 1,-1 0,1 0,-1 1,0 0,1 0,-1 0,0 1,0 0,0 0,0 1,0 0,0 0,-1 0,4 3,2 6,0 1,-1 0,-1 1,0 0,-1 0,0 1,-1 0,-1 1,0 0,-1 0,-1 0,-1 0,0 0,-1 1,-1 0,0-1,-1 3,1 46,-3 0,-3 1,-5 17,-7 80,16-158,0 1,0-1,1 1,-1-1,1 1,0-1,0 1,1-1,0 1,0-1,0 1,1-1,0 0,0 1,0-1,0 0,1 0,0-1,0 1,0 0,1-1,-1 0,1 0,0 0,0 0,1-1,-1 0,1 0,0 0,-1 0,1 0,0-1,1 0,-1 0,4 0,-5-2,1 0,-1-1,1 1,-1-1,1 0,-1 0,1-1,-1 1,0-1,0 0,1 0,-1 0,-1-1,1 0,0 1,-1-1,1 0,-1-1,0 1,0-1,0 1,-1-1,2-2,4-6,-2 0,1-1,-2 1,1-1,-2 0,0-1,1-3,-2-4,0-1,-1 1,-1-1,-1 0,-1 0,-1 1,-1-1,-1 1,-1 0,0 0,-2 0,0 1,-2 0,0 0,-1 1,-1 0,-1 1,0 0,-1 1,-1 0,-1 2,0-1,-14-9,18 17,0 1,-1 0,0 1,-1 0,0 1,1 0,-2 1,1 0,0 1,-8 0,58 5,0-2,1-1,-1-1,0-3,0 0,-1-3,1-1,1-2,-38 11,21-5,1-1,-1-1,0 0,-1-2,0 0,0-1,-1-1,1-2,-19 12,0 1,0-1,0 0,0 1,-1-1,1 0,0 0,-1 0,1 1,0-1,-1 0,1 0,-1 0,1 0,-1 0,1 0,-1 0,0 0,0 0,0 0,1-1,-1 1,0 0,0 0,0 0,0 0,-1 0,1 0,0 0,0 0,-1 0,1 0,-1 0,1 0,-1 0,1 0,-1 0,1 0,-1 0,0 0,1 1,-1-1,0 0,0 0,0 1,0-1,0 1,0-1,0 1,0-1,0 1,0-1,0 1,0 0,0 0,0-1,0 1,0 0,0 0,0 0,0 0,0 0,0 1,0-1,-1 0,1 0,0 1,-6-2,-1 1,1-1,0 1,-1 1,1 0,0 0,-1 0,1 1,0 0,0 0,0 1,1 0,-1 0,0 1,1 0,0 0,0 0,0 1,1-1,-1 1,1 1,0-1,1 1,-1 0,1 0,0 0,1 1,0-1,0 1,0 0,1 0,-1 0,2 0,-1 0,1 1,0-1,1 4,0-6,0 0,1 1,0-1,0 0,1 0,-1 1,1-1,0 0,1-1,-1 1,1 0,0-1,0 1,0-1,0 0,1 0,0 0,0-1,0 1,0-1,1 0,-1 0,1 0,0-1,-1 0,1 0,4 1,9 4,2-1,-1-1,0 0,1-2,0 0,18-1,115-13,-86-3</inkml:trace>
  <inkml:trace contextRef="#ctx0" brushRef="#br0" timeOffset="136987.62">8586 4686,'-6'-9,"-2"0,1 0,-1 1,-1 0,1 1,-1 0,-1 0,1 1,-1 0,0 0,-1 1,1 1,-1-1,0 2,0 0,0 0,0 1,-1 0,-6 0,13 3,1 0,-1 1,1-1,-1 1,1 0,0 0,0 0,0 0,0 1,0 0,0 0,1 0,0 0,-1 0,1 1,0-1,1 1,-1 0,1 0,-1 0,1 0,0 1,1-1,-1 0,1 1,0-1,0 1,0-1,1 1,-1 0,1-1,0 1,0 0,1-1,0 1,0 0,0-1,0 1,0-1,1 0,0 1,0-1,0 0,1 0,-1 0,1 0,0-1,0 1,0-1,1 1,3 1,1 0,0 0,0-1,1 0,-1 0,1-1,0 0,0 0,0-1,0 0,0-1,1 0,-1 0,0-1,0-1,1 1,-1-1,0-1,0 0,0 0,0-1,0 0,0 0,-1-1,1 0,-1-1,0 0,-1 0,1-1,-1 1,0-2,0 1,-1-1,0 0,0 0,-1-1,0 0,0 0,3-7,19-73,-25 172,-2-78,1 1,0-1,0 0,1 0,-1 0,1 0,1 0,-1 0,1-1,0 1,0-1,1 1,0-1,0 0,0-1,0 1,1-1,0 0,-1 0,2 0,-1-1,0 1,1-1,1 0,11 3</inkml:trace>
  <inkml:trace contextRef="#ctx0" brushRef="#br0" timeOffset="137857.235">8981 4475,'15'48,"-3"0,-2 0,-1 1,-3 0,-3 0,-1 1,-5 48,7 99,-4-185,0 0,1-1,1 1,0-1,1 1,0-1,0 0,1 0,1 0,0 0,0-1,1 0,1 0,-1-1,2 1,-1-1,1-1,0 0,1 0,0 0,0-1,1-1,10 6,45 9,-63-21,0 0,0 0,0 0,0 0,0-1,0 1,0-1,0 1,0-1,-1 1,1-1,0 0,0 0,0 0,-1 0,1 0,-1 0,1-1,-1 1,1 0,-1-1,1 1,-1-1,0 0,0 1,0-1,0 0,0 0,-1 1,1-1,0 0,-1-1,3-15,-1 0,-1 0,-1-1,0 1,-1 0,-2 0,1-1,-2 2,-1-1,0 0,-7-15,0-5,-1 1,-2 0,-2 1,-1 0,-2 1,-1 2,-2 0,-11-11,-34-14,68 58,0 0,0 0,1 0,-1 0,0 0,0 0,0 0,1-1,-1 1,0 0,0 0,0 0,0 0,1 0,-1-1,0 1,0 0,0 0,0 0,0-1,0 1,1 0,-1 0,0 0,0-1,0 1,0 0,0 0,0-1,0 1,0 0,0 0,0 0,0-1,0 1,0 0,0 0,0-1,0 1,0 0,-1 0,1 0,0-1,0 1,0 0,0 0,0 0,0-1,-1 1,1 0,0 0,0 0,0 0,0 0,-1-1,1 1,0 0,0 0,-1 0,1 0,0 0,0 0,24 0,-19 0,27 1,-20-2,0 0,0 1,0 0,1 1,-1 1,0-1,0 2,-1 0,1 0,-1 1,1 1,-1 0,0 0,-1 1,1 0,-1 1,-1 0,6 5,70 130,-83-139,0-1,0 1,0-1,0 0,0 1,0-1,1 0,-1 0,1-1,0 1,-1 0,1-1,0 0,0 1,0-1,0 0,0-1,0 1,0 0,0-1,0 0,0 0,0 0,1 0,-1 0,0 0,0-1,0 0,0 1,0-1,0-1,0 1,0 0,-1-1,1 1,1-2,2 0,0-1,-1-1,1 1,-1-1,0 1,0-2,-1 1,0 0,0-1,0 0,0 0,-1 0,0 0,-1-1,1 1,0-3,-2 5,-1 0,1 0,-1 0,0-1,0 1,0 0,0 0,-1 0,0-1,1 1,-2 0,1 0,0 0,-1 0,0 1,0-1,0 0,0 1,-1-1,1 1,-1 0,0 0,0 0,0 0,0 0,0 0,-1 1,1 0,-1 0,0 0,-1 0,-2-2,-1 0,0 1,0 1,0-1,0 1,0 1,0-1,-1 1,1 1,-1 0,1 0,0 0,-1 1,1 1,-5 0,5 1,-1 1,1-1,-1 1,1 1,0 0,1 0,-1 0,1 1,0 0,0 1,1-1,0 1,-4 5,8-8,0-1,-1 0,1 1,0-1,1 1,-1 0,0-1,1 1,0 0,0 0,0 0,1 0,-1 0,1 0,0 0,0 0,0 0,1 0,-1 0,1 0,0 0,0 0,1-1,-1 1,1 0,-1 0,1-1,0 1,1-1,-1 0,1 0,0 1,56 36,-27-28</inkml:trace>
  <inkml:trace contextRef="#ctx0" brushRef="#br0" timeOffset="138101.673">9653 4199,'-14'-7,"-8"3,-5 8,-1 10,3 12,5 9,6 6,6 4,4-6</inkml:trace>
  <inkml:trace contextRef="#ctx0" brushRef="#br0" timeOffset="138254.111">9692 4752,'11'18,"8"10,6 5,3-1,1-3,0-5,-1-7,0-7,-5-9,-6-4</inkml:trace>
  <inkml:trace contextRef="#ctx0" brushRef="#br0" timeOffset="138720.016">8784 4475,'-4'0,"0"0,8 0,10 0,9 3,10 2,6 1,0 1,-1 0,-7-1</inkml:trace>
  <inkml:trace contextRef="#ctx0" brushRef="#br0" timeOffset="139071.602">8850 4765,'2'0,"6"0,9 0,12 0,12-2,7-3,3-4,-7 1</inkml:trace>
  <inkml:trace contextRef="#ctx0" brushRef="#br0" timeOffset="141239.574">11048 4818,'7'-173,"-1"83,-5-1,-3 1,-8-39,8 112,-14-118,9 126,4 37,8 399,2-201,-3-151,-4-75,0 1,-1-1,1 0,0 1,0-1,0 1,0-1,0 1,0-1,0 1,0-1,0 1,0-1,0 1,0-1,1 1,-1-1,0 1,0-1,0 1,1-1,-1 1,0-1,0 0,1 1,-1-1,0 0,1 1,-1-1,1 0,-1 1,0-1,1 0,-1 0,1 1,-1-1,1 0,-1 0,1 0,-1 0,1 1,-1-1,1 0,-1 0,1 0,-1 0,1 0,-1 0,1-1,-1 1,1 0,-1 0,0 0,1 0,-1-1,1 1,-1 0,1 0,-1-1,0 1,1 0,-1 0,1-1,20-27,-4 2,-1-1,1 1,1 0,2 1,0 1,4-2,-23 25,-1 0,1 0,0 0,-1 0,1 0,0 0,0 0,0 0,0 0,0 0,0 0,0 1,0-1,0 0,1 1,-1-1,0 1,0-1,0 1,1-1,-1 1,0 0,1 0,-1 0,0 0,1 0,-1 0,0 0,0 0,1 0,-1 1,0-1,1 0,-1 1,0-1,0 1,0 0,0-1,1 1,-1 0,0 0,0-1,0 1,0 0,-1 0,1 0,0 0,0 0,-1 0,1 1,0-1,-1 0,1 0,0 2,2 12,0 0,-1 0,-1 0,0 0,-1 1,0-1,-2 0,-2 15,3-26,1 0,-1 0,0 0,-1 1,1-1,-1 0,0 0,0-1,0 1,0 0,-1-1,1 1,-1-1,0 0,0 0,0 0,-1 0,1 0,-1-1,1 0,-1 0,0 0,0 0,0 0,0-1,0 1,0-1,-1 0,1-1,0 1,0-1,-1 0,1 0,0 0,-1 0,1-1,-1 0,2 0,0 0,0 0,0-1,0 1,0-1,1 0,-1 0,0 0,1 0,-1 0,1 0,0-1,0 1,0-1,0 0,0 0,0 0,1 0,0 0,-1 0,1 0,0 0,0 0,1 0,-1-1,1 1,0 0,-1-2,1-2,0 1,0 0,0-1,0 1,1 0,0-1,1 1,-1 0,1 0,1 0,-1 0,1 0,0 1,2-5,5 2,-1-1,1 1,0 1,1 0,0 0,0 1,0 1,1 0,0 0,0 1,0 1,1 0,6-1,2-1,-8 1,12-3,0 0,1 2,0 1,0 1,3 1,-26 1,-1 1,0 0,1 0,-1 0,1 0,-1 1,1-1,-1 1,1-1,-1 1,0 0,1 0,-1 0,0 0,0 1,0-1,0 0,0 1,0 0,0-1,0 1,-1 0,1 0,-1 0,1 0,-1 0,0 0,0 0,0 1,0-1,0 0,0 1,-1-1,1 0,-1 1,3 78,-5-70,2 0,-1 0,2 1,-1-1,2-1,-1 1,1 0,1 0,0-1,3 8,12-1,-8-13</inkml:trace>
  <inkml:trace contextRef="#ctx0" brushRef="#br0" timeOffset="141488.698">11535 4331,'-4'13,"4"7,10 2,3-2</inkml:trace>
  <inkml:trace contextRef="#ctx0" brushRef="#br0" timeOffset="142071.703">12048 4541,'-15'-1,"-1"0,0 1,0 1,0 0,0 1,1 1,-1 0,1 2,0-1,0 2,0 0,1 1,0 0,0 1,-10 8,22-15,1 1,-1-1,1 1,-1 0,1-1,0 1,-1 0,1 0,0 0,0 0,1 0,-1 0,0 0,1 0,-1 0,1 0,-1 1,1-1,0 0,0 0,0 0,0 1,1-1,-1 0,0 0,1 0,0 0,-1 0,1 0,0 0,0 0,0 0,1 0,-1 0,0 0,1-1,-1 1,1-1,-1 1,1-1,1 2,11 7,0-1,1 0,0-1,1-1,0 0,0-1,10 2,20 8,-36-12,5 2,0 0,0 0,0 2,-1 0,0 0,8 8,-21-16,0 1,0 0,0 0,0 0,0 0,0-1,0 1,0 0,0 0,0 1,-1-1,1 0,-1 0,1 0,0 0,-1 1,0-1,1 0,-1 0,0 1,0-1,0 0,0 1,0-1,0 0,0 1,0-1,0 0,0 0,-1 1,1-1,-1 0,1 0,-1 1,1-1,-1 0,0 0,0 0,1 0,-1 0,0 0,0 0,0 0,0 0,0-1,0 1,0 0,0 0,-1-1,1 1,-5 3,1 0,-1-1,-1 1,1-1,0 0,-1-1,0 0,0 0,1 0,-1-1,0 0,0 0,0-1,0 0,0 0,0 0,-2-1,7 0,0 0,0 0,0 0,1 0,-1 0,0 0,1 0,-1 0,1-1,-1 1,1-1,0 1,0-1,0 0,-1 1,2-1,-1 0,0 0,0 1,0-1,1 0,-1 0,1 0,0 0,-1 0,1 0,0 0,0 0,0 0,0 0,1 0,-1 0,1 0,0-1,23-67,161-220,-164 254,-2-1,-1-1,-2 0,-2-1,-1-1,-3 0,-1 0,-1-1,-3 0,-1-6,-7 6,-1 49,-7 132,9-54,3 1,3-1,5-1,3 1,16 50,-26-128,0 3,0 0,1-1,0 1,1-1,0 0,1 0,0 0,1 0,0-1,0 0,1 0,0-1,0 1,-5-8,0 0,0 0,-1 1,1-1,0 0,0-1,0 1,0 0,0 0,1-1,-1 0,0 1,0-1,0 0,0 0,1 0,-1 0,0 0,0-1,0 1,0-1,0 1,0-1,0 0,0 0,1 0,12-9</inkml:trace>
  <inkml:trace contextRef="#ctx0" brushRef="#br0" timeOffset="142266.599">12048 4331,'27'-2,"27"-1,21 0,19 0,9 4,-13 1</inkml:trace>
  <inkml:trace contextRef="#ctx0" brushRef="#br0" timeOffset="142723.762">12759 4673,'-11'-9,"0"0,-1 0,0 1,0 1,-1 0,0 1,-6-3,14 8,1-1,-1 1,0 0,1 0,-1 0,0 0,0 1,0 0,0 0,1 1,-1-1,0 1,0 0,1 0,-1 0,0 1,1 0,-1 0,1 0,0 0,0 1,0-1,-3 3,1 1,1-1,0 1,0 0,0 0,1 1,-1 0,2-1,-1 1,1 1,0-1,0 0,1 1,0-1,0 1,1 0,0 0,0 4,1-7,0-1,0 1,0-1,0 0,1 1,0-1,0 1,0-1,0 0,1 0,0 0,0 0,0 0,0 0,1 0,-1 0,1-1,0 0,0 1,0-1,0 0,1 0,-1-1,1 1,0-1,0 0,0 0,0 0,0 0,0-1,1 1,3 0,0-1,0 1,0-2,0 1,0-1,0 0,0-1,0 1,0-2,0 1,-1-1,1 0,0-1,-1 0,0 0,1-1,-1 1,0-2,-1 1,1-1,-1 0,0 0,2-3,1-1,0-1,-1 1,0-2,0 1,-2-1,1 0,-1-1,-1 1,0-1,0 0,-1-1,-1 1,0-1,0-3,0-30,-14 73,10-15,0 0,0 0,2 0,-1 0,1 0,1 0,0 0,1 0,4 9,-6-17,0-1,1 1,-1 0,1-1,0 1,0-1,0 0,0 0,1 0,-1 0,1 0,0 0,0-1,0 1,0-1,0 0,1 0,-1 0,1 0,-1-1,1 1,0-1,-1 0,1 0,0 0,0-1,0 1,0-1,0 0,-1 0,1 0,1-1,54-25,-33 6</inkml:trace>
  <inkml:trace contextRef="#ctx0" brushRef="#br0" timeOffset="143356.933">13127 4317,'-15'-133,"8"118,4 38,-8 137,-6-1,-18 56,21-140,14-74,-1-1,1 1,-1 0,1-1,0 1,-1-1,1 1,0 0,0-1,-1 1,1 0,0 0,0-1,0 1,0 0,0-1,0 1,0 0,0-1,0 1,1 0,-1 0,0-1,0 1,1 0,-1-1,0 1,1-1,-1 1,0 0,1-1,-1 1,1-1,-1 1,1-1,-1 1,1-1,0 0,-1 1,1-1,-1 1,1-1,0 0,-1 0,1 1,0-1,-1 0,1 0,0 0,0 0,-1 0,1 0,0 0,-1 0,1 0,0 0,-1 0,1-1,0 1,-1 0,1 0,0-1,-1 1,1 0,0-1,-1 1,1-1,0 1,178-129,-177 127,0 0,1 1,-1-1,1 1,0 0,-1 0,1 0,0 0,0 0,0 1,0-1,-1 1,1 0,0 0,0 0,0 0,0 0,0 0,0 1,0 0,-1-1,1 1,0 0,0 0,-1 1,1-1,-1 1,1-1,-1 1,0 0,1 0,-1 0,0 0,9 10,0 0,-1 1,-1 0,0 1,-1 0,0 0,-1 1,-1-1,0 2,-1-1,1 6,-6-19,1 0,-1 0,0 1,1-1,-1 0,0 0,0 0,-1 0,1 0,0 1,-1-1,1 0,-1 0,0 0,0 0,0 0,0-1,0 1,0 0,0 0,0 0,-1-1,1 1,-1-1,1 1,-1-1,0 0,0 0,1 1,-1-1,0 0,0 0,0-1,0 1,0 0,0-1,0 1,0-1,0 0,-1 0,1 0,0 0,0 0,0 0,0 0,-2-1,-5 1,0 0,0-1,0 0,0-1,0 0,0-1,0 1,1-1,-1-1,1 0,0 0,0-1,0 0,1 0,0-1,0 1,-4-5,10 9,1 0,-1 0,0 0,0-1,1 1,-1 0,1 0,-1 0,1-1,-1 1,1 0,0 0,-1-1,1 1,0 0,0-1,0 1,0 0,0-1,1 1,-1 0,0 0,1-1,-1 1,0 0,1 0,0-1,-1 1,1 0,0 0,-1 0,1 0,0 0,0 0,0 0,0 0,0 0,47-29,-43 27,29-15,0 2,1 2,1 1,0 1,1 2,15-1,-49 10,0 1,1-1,-1 1,0 0,0 0,0 0,0 0,1 0,-1 1,0-1,0 1,0 0,0 0,0 0,0 1,0-1,0 1,-1-1,1 1,0 0,-1 0,0 0,1 1,-1-1,0 0,0 1,0-1,0 1,-1 0,1 0,-1 0,0 0,1-1,-1 2,-1-1,2 3,6 48,-7-45,0 0,0 1,1-1,0 0,0-1,1 1,0 0,4 7,15 1,-12-16</inkml:trace>
  <inkml:trace contextRef="#ctx0" brushRef="#br0" timeOffset="143606.603">13574 4331,'5'7,"6"6,7 8,1 0</inkml:trace>
  <inkml:trace contextRef="#ctx0" brushRef="#br0" timeOffset="144050.887">13982 4673,'21'-21,"-2"-2,-1 0,-1-1,0-1,-2 0,-1-2,-2 1,0-2,-2 1,0-1,-2-1,-2 0,0 0,-2 0,-1-1,-1-7,-3 26,0-1,-1 1,0-1,-1 1,0 0,-1 0,0 0,-6-10,8 17,0 0,0 1,-1-1,1 0,-1 1,0 0,0-1,0 1,-1 0,1 1,-1-1,1 1,-1-1,0 1,0 0,0 0,0 1,0-1,0 1,-1 0,1 0,0 1,-1-1,-3 1,1 1,0 1,0 1,1-1,-1 1,1 0,0 0,0 1,0 0,0 0,0 0,1 1,0 0,0 0,0 0,1 1,-1 0,1 0,1 0,-1 0,1 0,0 1,1-1,-1 1,1 0,1 0,-2 6,-5 22,1 1,1 0,3 0,0 0,3 0,1 0,1 0,2 0,2 0,1 0,2-1,1 0,14 29,-19-50,0 0,0-1,2 0,0 0,0 0,1-1,0 0,1-1,1 0,0 0,0-1,1 0,0-1,1 0,0-1,0 0,-6-6,0 0,0-1,0 0,0 0,0 0,0-1,0 0,0 0,0-1,0 1,0-1,-1-1,1 1,0-1,0 0,-1 0,1-1,-1 1,0-1,0 0,0-1,0 1,8-7,0 0,-1 0,-1-1,0 0,0-1,-1 0,6-12,30-69,-35 81,-5 34,-4-14,-1 1,1 0,0 1,1-1,0 0,0 0,1 0,0-1,0 1,1-1,0 0,1-1,0 1,0-1,1 0,-1 0,2-1,-1 0,1 0,-1-1,1 0,1 0,-1-1,1 0,8 2,4-2</inkml:trace>
  <inkml:trace contextRef="#ctx0" brushRef="#br0" timeOffset="144308.742">14470 4331,'2'7,"5"6,9 6,1-1</inkml:trace>
  <inkml:trace contextRef="#ctx0" brushRef="#br0" timeOffset="144551.08">14772 4659,'0'14,"0"8,0 6,0 2,2 0,4-2,2-4,2-6,2-6,1-7,-2-5</inkml:trace>
  <inkml:trace contextRef="#ctx0" brushRef="#br0" timeOffset="144788.729">14759 4226,'-6'-14,"-3"-6,-2-2,1 6,4 14,6 16,7 12,7 8,1-1</inkml:trace>
  <inkml:trace contextRef="#ctx0" brushRef="#br0" timeOffset="145371.408">16062 4239,'-32'82,"-2"-2,-23 35,-25 55,73-146,11-19,6-15,26-40,-1 0,-4-2,-1-1,-3-2,-2 0,-2-2,-3 0,-3-1,4-32,-14 82,-2 30,-2-13,17 100,6-1,4-2,13 23,-25-77,-11-35,2 1,-2-1,0 1,-1 0,-1 0,-1 1,0 16,-2-33,0-1,0 1,0 0,0-1,0 1,-1 0,1-1,0 1,-1-1,0 1,1 0,-1-1,0 1,0-1,0 0,0 1,0-1,0 0,0 0,0 1,0-1,-1 0,1 0,0 0,-1-1,1 1,-1 0,1 0,-1-1,1 1,-2 0,-14 0</inkml:trace>
  <inkml:trace contextRef="#ctx0" brushRef="#br0" timeOffset="145619.111">15825 4581,'-14'0,"-6"0,3 0,8 0,14 0,21 0,19 0,19-2,13-4,6-2,1 0,-15 1</inkml:trace>
  <inkml:trace contextRef="#ctx0" brushRef="#br0" timeOffset="146850.957">16680 4291,'-65'361,"44"-269,20-92,1-1,0 1,0 0,0 0,0 0,0-1,0 1,0 0,0 0,0 0,0 0,0 0,0-1,-1 1,1 0,0 0,0 0,0 0,0 0,0 0,-1 0,1 0,0-1,0 1,0 0,0 0,-1 0,1 0,0 0,0 0,0 0,0 0,-1 0,1 0,1-23,37-468,-38 470,-1 15,0 1,1-1,-1 1,1-1,0 0,0 1,1-1,0 1,0-1,0 1,1-1,-1 1,1 0,1 0,-1 0,1 0,0 0,0 0,0 1,0-1,1 1,0 0,0 0,3-2,1 3,0 1,0 0,0 0,0 1,0 0,1 1,-1 0,0 0,0 1,0 0,0 0,1 1,-2 0,1 0,0 1,0 0,-1 0,1 1,-1 0,0 0,0 1,-1-1,1 2,-1-1,0 1,1 2,-3-4,-1 0,0 1,1 0,-2 0,1 0,-1 0,1 0,-1 1,-1-1,1 1,-1-1,0 1,0 0,0-1,-1 1,0 0,0-1,-1 1,0 0,0-1,0 1,0-1,-1 1,0-1,0 1,0-1,-1 0,0 0,-2 4,-5 4,0 1,-1-1,0 0,-1-1,-1-1,0 0,0 0,-1-2,-8 6,-43 22,57-26,32-13,9-3,-12 0,1 1,-1 1,1 1,0 1,0 1,-1 1,1 1,0 0,-1 2,1 1,9 3,-26-6,0 0,-1 1,1-1,-1 1,1 0,-1 1,0-1,0 1,0-1,0 1,-1 0,0 1,0-1,0 0,0 1,-1 0,1 0,-1 0,0 0,-1 0,1 0,-1 0,0 0,0 1,-1-1,0 0,0 1,0-1,0 0,-1 1,0-1,0 0,0 0,-1 0,0 0,0 0,0 0,0 0,-2 2,-7 3,-1 0,1-1,-1 0,-1-1,0 0,0-1,0-1,-1 0,0 0,0-2,-1 0,1 0,-1-1,0-1,1-1,-1 0,-7 0,-82-2,104 1,0 0,1 0,-1 0,0-1,0 1,0 0,0 0,1-1,-1 1,0 0,0 0,0-1,0 1,0 0,0 0,0-1,0 1,0 0,0 0,0-1,0 1,0 0,0-1,0 1,0 0,0 0,0-1,0 1,0 0,-1 0,1-1,0 1,0 0,0 0,0 0,0-1,-1 1,1 0,0 0,0 0,-1-1,1 1,0 0,0 0,0 0,-1 0,1 0,0 0,-1 0,1-1,0 1,0 0,-1 0,1 0,0 0,0 0,-1 0,1 0,0 0,-1 0,1 1,0-1,0 0,-1 0,1 0,0 0,0 0,-1 0,1 1,0-1,18-9,5 1</inkml:trace>
  <inkml:trace contextRef="#ctx0" brushRef="#br0" timeOffset="150990.019">24103 4213,'-22'-3,"0"2,1 0,-1 1,0 2,0 0,-15 4,28-4,0 0,0 1,0 0,0 0,1 1,-1 1,1-1,0 1,1 1,-1-1,1 1,0 0,0 1,1 0,0 0,-4 6,8-11,0 1,0 0,1-1,-1 1,1 0,-1 0,1 0,0 0,0 0,0 0,1 0,-1 0,1 0,0 0,0 0,0 0,0 1,0-1,1 0,-1 0,1 0,0 0,0 0,0 0,0 0,0 0,1 0,0-1,-1 1,1 0,0-1,0 0,0 1,1-1,-1 0,0 0,1 0,1 0,6 2,0 0,1-1,-1 0,1-1,-1-1,1 1,0-2,0 1,-1-2,1 1,0-1,0-1,-1 0,1-1,-1 0,0 0,1-1,-2 0,1-1,0 0,-1-1,0 0,0 0,2-4,-1 1,0-1,-1 0,-1 0,0-1,0 0,-1 0,0-1,-1 0,-1-1,0 1,0-1,-1 0,-1 0,2-13,2-23,-3 0,-1 0,-3-21,0 61,0-10,-11-74,11 92,-1 0,0 1,0-1,1 1,-1-1,0 1,0-1,0 1,0-1,0 1,0 0,0-1,0 1,0 0,0 0,0 0,0 0,0 0,0 0,0 0,0 0,0 0,0 0,0 0,0 1,0-1,0 0,1 1,-1-1,0 1,0-1,0 1,0-1,1 1,-1 0,0-1,0 1,1 0,-1 0,0 0,1-1,-1 1,1 0,-1 0,1 0,0 0,-1 0,1 0,0 0,0 0,0 0,-1 0,1 0,0 0,0 0,-12 24,0 1,2 0,1 1,1 0,1 0,1 0,2 1,0 7,2-20,0 1,1 0,1-1,0 1,2 0,-1-1,2 1,0-1,1 1,0-1,1 0,1-1,0 1,1-1,1-1,0 1,1-1,0-1,1 1,1-2,0 1,1 0,1-2,1 0,0 0,0-2,1 0,0 0,0-1,1-1,0-1,0 0,0-1,0-1,1 0,0-1,-1-1,1-1,0 0,0-1,-1-1,1 0,-1-2,5-1,-15 3,1-1,-1 0,0-1,0 1,0-1,0-1,-1 1,1-1,-1 0,0 0,-1 0,1-1,-1 1,0-1,-1 0,1-1,-1 1,-1 0,1-1,-1 0,0 1,0-1,-1 0,0 0,0 0,-1 0,0 0,0 0,0 0,-1 0,0 0,-1 0,1 0,-1 0,-1 0,-2-5,4 9,0 0,-1 1,1-1,-1 1,1-1,-1 1,0 0,0-1,0 1,0 0,0 0,0 1,-1-1,1 0,-1 1,1-1,-1 1,1 0,-1 0,0 0,0 0,0 0,1 1,-1-1,0 1,0 0,0 0,0 0,0 0,0 0,0 1,0-1,1 1,-1 0,0 0,0 0,1 0,-1 0,0 1,1-1,-1 1,1 0,0 0,0 0,-1 0,1 0,1 0,-1 0,0 1,0-1,0 2,0 0,0 0,1 0,-1 1,1-1,0 1,0-1,0 1,0 0,1-1,0 1,0-1,0 1,1 0,0-1,-1 1,2-1,-1 1,0-1,1 1,0-1,0 0,0 0,0 0,1 0,0 0,0 0,0-1,0 0,0 1,1-1,7 6,0 0,0-1,1 0,0 0,0-2,1 0,0 0,0-1,5 1,38 10</inkml:trace>
  <inkml:trace contextRef="#ctx0" brushRef="#br0" timeOffset="149353.679">20076 3922,'-9'91,"4"0,5 25,0-41,0 59,1-134,-1 0,0 0,0 0,1 0,-1 0,0 0,1 0,-1 0,0 0,1 0,-1 0,0 0,0 0,1 0,-1 0,0 0,1 0,-1 0,0 1,0-1,1 0,-1 0,0 0,0 1,1-1,-1 0,1-3,4-9,0 1,1-1,0 1,1 1,0-1,0 1,1 1,6-6,-11 12,0 0,0 0,0 0,1 1,-1-1,1 1,0 0,-1 0,1 0,0 1,0-1,0 1,0 0,0 0,1 0,-1 1,0 0,0-1,1 1,-1 1,0-1,0 1,0-1,0 1,1 0,-1 1,1 0,2 1,-1 1,0 0,0 0,0 0,-1 1,1 0,-1 0,0 0,0 1,-1 0,0 0,0 0,0 0,-1 1,0-1,0 1,0 0,-1 0,0 0,-1 0,1 0,-1 0,-1 0,1 1,-1 0,-1-5,1 1,-1-1,0 1,0-1,0 0,-1 1,1-1,-1 0,1 0,-1 0,0 0,0 0,-1-1,1 1,0-1,-1 1,0-1,0 0,1 0,-1 0,0 0,0-1,-1 1,1-1,0 0,0 0,-1 0,1 0,-1 0,1-1,-2 1,-2 0,-1-1,1 1,-1-1,1 0,-1-1,1 0,-1 0,1-1,0 1,-1-2,1 1,0-1,0 0,-1-1,7 3,0 1,0 0,0-1,0 1,0-1,0 1,0-1,0 1,0-1,0 0,0 1,1-1,-1 0,0 0,1 0,-1 0,0 1,1-1,-1 0,1 0,0 0,-1 0,1 0,0 0,-1 0,1 0,0 0,0 0,0-1,0 1,0 0,0 0,0 0,0 0,0 0,1 0,-1 0,0 0,1 0,-1 0,1 0,-1 0,1 0,-1 0,1 1,0-1,-1 0,1 0,0 0,0 0,79-37,-57 31,16-7,0-2,-1-1,33-20,-59 29,0 0,0-1,-1 0,0-1,0 0,-1-1,-1 0,0 0,0-1,-1 0,-1-1,0 0,0-1,2-9,-2 0,0 0,-1-1,-2 0,0 0,-1 0,-2 0,-1 0,0-1,-2 1,-1 0,-1 0,-4-14,-14-17,21 54,1 0,0 0,-1 0,0-1,1 1,-1 0,0 0,1 0,-1 0,0 0,0 0,0 0,0 1,0-1,0 0,0 0,0 1,0-1,-1 0,1 1,0 0,0-1,-1 1,1 0,0-1,0 1,-1 0,1 0,0 0,0 0,-1 0,1 0,0 0,-1 1,1-1,0 0,0 1,-1-1,1 1,0 0,0-1,-4 6,0 0,0 1,0-1,1 1,0 0,0 0,1 0,0 1,0-1,1 1,0 0,0 0,1 0,-1 6,2-10,-10 58,3 1,3 1,4 49,0-89,2-1,0 0,1 0,2 0,0 0,4 9,-6-24,0-1,1 1,-1 0,1-1,1 0,-1 0,1 0,1 0,-1-1,1 0,0 0,0 0,1-1,0 0,0 0,0-1,1 0,-1 0,2 0,3 0,0 0,0-1,1 0,-1-1,1-1,-1 0,1 0,-1-1,1-1,0 0,-1-1,1 0,-1-1,0 0,0-1,0-1,0 0,-1 0,0-1,0 0,0-1,-1 0,0-1,-1 0,1-1,-1 0,1-3,-9 13,-1-1,1 0,-1 0,1 0,0 0,-1 1,1-1,-1 0,1 1,0-1,-1 0,1 1,-1-1,0 1,1-1,-1 1,1-1,-1 1,1-1,-1 1,0-1,0 1,1-1,-1 1,0 0,0-1,1 1,-1-1,0 1,0 0,0-1,0 1,0 0,0-1,0 1,0 0,0-1,-1 1,1-1,0 1,0 0,0-1,-1 1,1-1,0 1,-1-1,1 1,0-1,-1 1,3 19,0-15,1 0,-1 0,1-1,1 1,-1-1,1 1,0-1,0 0,0 0,0-1,0 1,1-1,0 0,0 0,0-1,0 1,0-1,0 0,1-1,-1 1,1-1,-1 0,1 0,-1-1,1 0,-1 0,1 0,0 0,-1-1,1 0,-1 0,1-1,-1 1,0-1,1 0,-1-1,0 1,-1-1,1 0,0-1,-1 1,1-1,-1 1,0-1,-1-1,1 1,-1 0,3-5,-3 5,-1-1,0 0,0 0,-1 0,1-1,-1 1,0 0,-1-1,1 1,-1 0,0-1,0 1,-1-1,1 1,-1 0,-1-1,1 1,-1 0,1 0,-1 0,-1 0,1 0,-1 1,0-1,0 1,0-1,-1 1,1 0,-1 1,0-1,0 0,-1 1,1 0,-1 0,1 1,-1-1,0 1,0 0,0 0,-3 0,0 0,-1 0,0 1,0 0,0 0,-1 1,1 1,0-1,0 1,0 1,1 0,-1 0,0 1,1 0,-4 1,7-2,0 1,1-1,-1 0,0 1,1 0,0 0,0 1,0-1,0 1,0 0,1 0,-1 0,1 0,0 1,0-1,1 1,-1 0,1 0,0-1,1 2,-1-1,1 0,0 0,0 5,1-7,0 0,0 0,0 0,1 0,0 1,-1-1,1 0,0 0,1-1,-1 1,0 0,1 0,0 0,-1-1,1 1,0-1,0 0,1 1,1 1,23 17</inkml:trace>
  <inkml:trace contextRef="#ctx0" brushRef="#br0" timeOffset="150201.982">21497 4304,'-5'-2,"0"1,0-1,0 1,0 0,-1 0,1 1,0 0,-1 0,1 0,0 0,-1 1,1 0,0 0,0 0,0 1,0 0,0 0,0 0,0 0,0 1,1 0,0 0,-1 0,1 1,0-1,0 1,1 0,-1 0,1 0,0 0,0 1,0-1,1 1,0 0,0 0,0 0,0 0,1 0,-1 0,2 1,-2 3,3-5,0 0,-1 0,1 1,1-1,-1 0,1 0,-1 0,1-1,0 1,1 0,-1 0,0-1,1 0,0 1,0-1,0 0,0-1,1 1,-1 0,1-1,-1 0,1 0,0 0,0 0,3 1,106 26,-91-25,0-2,0 0,-1-1,1-1,0-2,0 0,0-1,-1-1,1-1,-1-1,0-1,-1 0,0-2,0 0,0-2,-1 0,-14 7,1 0,-1 0,0-1,0 0,0 0,-1 0,1-1,-1 1,-1-1,1 0,-1 0,0 0,0 0,-1-1,0 1,0-1,-1 0,1 0,-1 1,-1-1,1 0,-1 0,-1-2,-10 29,9-15,1 0,-1 0,1 1,0-1,0 0,0 1,1-1,0 1,0-1,0 1,1-1,0 0,0 1,0-1,1 0,0 0,0 0,0 0,0 0,1 0,0 0,0-1,0 1,1-1,-1 0,1 0,0 0,0-1,0 1,1-1,3 2,2-2,1-1,-1 0,1-1,0 0,-1 0,1-1,0-1,-1 0,1 0,-1-1,1-1,-1 1,0-2,0 1,0-1,0-1,-1 0,1 0,-1-1,4-4,-5 6,0-2,0 1,-1-1,0 0,0-1,0 0,-1 0,1 0,-2-1,1 0,-1 0,-1 0,1-1,-1 1,-1-1,0 0,0 0,0-3,-1 19,-1 0,1 0,1 0,-1 0,1-1,0 1,1-1,0 0,0 0,0 0,0 0,1-1,0 1,0-1,1-1,-1 1,1-1,0 0,0 0,7 2,-2 0,-1-2,1 1,1-2,-1 1,0-2,1 1,-1-2,1 1,0-2,0 1,-1-2,1 0,0 0,-1-1,1 0,-1-1,1 0,-1-1,0 0,-1-1,1 0,-1-1,0 0,0-1,0 0,-1 0,-1-1,1 0,-1-1,5-5,-1-10,-2 0,0 0,-1-1,-2 0,0 0,-2-1,0 0,-2 0,-1 0,-1 0,-2 0,-2-22,2 10,-2 1,-1 0,-2 0,-2 0,-1 1,-3-4,-22-17,32 56,1 0,0 0,-1-1,1 2,-1-1,1 0,-1 0,1 0,-1 1,0-1,1 1,-1-1,0 1,0 0,1-1,-1 1,0 0,0 0,1 0,-1 1,0-1,0 0,1 1,-1-1,0 1,1-1,-1 1,1 0,-1 0,1 0,-1 0,1 0,-1 0,1 0,-1 1,-8 9,1 1,0 1,0 0,1 0,1 0,0 1,1 0,1 1,0-1,0 1,2 0,0 0,-1 14,0-11,1 0,1 0,1 0,0 0,1 1,1-1,1 0,0 0,2 0,0 0,1 0,0-1,2 0,0 0,1-1,0 1,2-2,0 1,0-1,2-1,-1 0,2-1,0 1,7 0,0 0,0-1,1-1,1 0,0-2,1-1,0-1,23 6,29 5</inkml:trace>
  <inkml:trace contextRef="#ctx0" brushRef="#br0" timeOffset="147689.674">18023 4528,'-6'-7,"-1"0,1 1,-2 0,1 0,-1 1,0-1,0 2,0-1,-1 1,1 1,-1-1,0 1,0 1,0 0,-1 0,1 1,0 0,-1 0,1 1,-1 1,1 0,0 0,-1 0,1 1,0 1,0-1,0 2,0-1,1 1,-1 0,-3 4,9-6,-1 0,1 0,0 0,0 1,1-1,-1 1,0 0,1 0,0 0,-1 0,1 0,0 1,1-1,-1 1,1-1,-1 1,1 0,0-1,1 1,-1 0,0 0,1-1,0 1,0 0,0 0,1 0,-1 0,1-1,0 1,0 0,0 0,0-1,1 1,-1-1,1 0,0 1,0-1,0 0,2 2,1-2,-1 0,1-1,0 1,0-1,0 0,0 0,0 0,0-1,0 0,1 0,-1 0,0-1,1 0,-1 0,1 0,-1 0,0-1,1 0,-1 0,0-1,5-1,2-1,-1-1,0 0,0 0,-1-1,0-1,0 1,0-2,-1 1,4-5,-4 2,1-1,-2 0,0 0,0-1,-1 0,0-1,-1 0,0 0,-1 0,-1 0,0-1,-1 1,1-11,1-20,-2 0,-2 0,-4-32,-11-49,4 111,0 34,1 25,3 0,1 1,2 0,3 25,0-51,0 0,2 0,0 0,1 0,1 0,2 2,-4-16,0 1,0-1,1 0,0 0,0 0,1 0,0 0,0-1,0 0,0 0,1 0,0 0,0-1,0 1,1-1,-1-1,1 1,0-1,5 2,0-1,-1-1,1 0,0-1,0-1,0 0,0 0,0-1,0 0,0-1,0 0,0-1,-1 0,1-1,0 0,-1-1,1 0,-4 2,-1-1,1 0,-1-1,0 1,0-1,0 0,0 0,-1-1,0 0,0 0,0 0,0-1,-1 1,0-1,0 0,-1 0,1-1,-1 1,-1-1,1 1,-1-1,0 0,-1 0,0 0,0-1,-3 26,1 1,1 0,0-1,1 1,1-1,1 1,0-1,2 0,0 0,3 5,-6-19,-1-1,1 0,1 1,-1-1,0 0,1 0,0-1,-1 1,1 0,0-1,0 0,1 0,-1 0,0 0,1 0,-1 0,1-1,0 0,-1 0,3 1,16 0</inkml:trace>
  <inkml:trace contextRef="#ctx0" brushRef="#br0" timeOffset="148153.661">18378 4120,'137'70,"-117"-62,1 0,-2 1,0 2,0-1,-1 2,0 1,-1 0,0 1,-1 1,13 15,-19-14,-1 0,-1 0,0 1,-1 0,-1 1,0 0,-1 0,-2 0,1 0,-2 1,0 16,-1-30,0 3,-2-6,1 0,-1 0,1 1,0-1,0 0,0 0,0 0,0 1,0-1,1 0,-1 0,1 0,0 0,-1 0,1 0,0 0,0 0,0 0,1 0,-1 0,0-1,1 1,-1 0,1-1,0 1,-1-1,1 0,0 1,0-1,0 0,0 0,0 0,0-1,0 1,0 0,0-1,0 1,0-1,1 0,7-3,0-1,-1-1,0 0,0 0,0 0,-1-2,1 1,-1-1,-1 0,1 0,-1-1,-1 0,0 0,0-1,0 0,-1 0,2-4,30-60,-30 124,-5-45,0-1,1 1,0-1,0 1,0-1,0 0,1 0,0 0,0 0,0-1,1 0,-1 0,1 0,0 0,0-1,1 1,-1-1,0-1,1 1,113 30,-50-22</inkml:trace>
  <inkml:trace contextRef="#ctx0" brushRef="#br0" timeOffset="157252.19">1848 6174,'-2'8,"0"0,1 0,-1 1,1-1,1 0,0 1,0-1,1 1,0-1,0 0,1 1,0-1,0 0,1 0,0 0,0 0,1-1,0 1,1-1,-1 0,1 0,1 0,1 4,0-1,1 0,0 0,1 0,0-1,0 0,1-1,0 0,0-1,1 0,0 0,0-1,1-1,0 0,0 0,0-1,0-1,1 0,-1-1,1 0,0-1,0 0,12-2,-19 0,0 0,0-1,0 0,0 0,0-1,0 0,-1 0,1 0,-1-1,0 0,0 1,-1-2,1 1,-1-1,0 1,0-1,0 0,0-1,-1 1,0-1,0 1,-1-1,0 0,0 0,0 0,0-2,3-13,-1-1,-1 0,0-1,-2 1,-1 0,-2-18,0 31,1 33,24 310,-6-164,-15-133,3 8,-2 1,-2-1,-2 1,-2 0,-6 27,9-67,-1 1,-1-1,1 0,-1 1,0-1,0 0,-1 0,0 0,0-1,0 1,-1-1,1 1,-2-1,1 0,0 0,-1-1,0 0,0 1,0-2,0 1,-1 0,0-1,0 0,0-1,0 1,0-1,0 0,0-1,-1 1,1-1,-1 0,-1-1,-2-1,1 0,-1-1,1 0,0 0,0-1,0-1,1 1,-1-1,1-1,-1 1,1-2,1 1,-1-1,1 0,0 0,1-1,-1 0,1 0,0-1,-1-3,-3-4,1 0,0-1,2 0,0-1,0 1,2-1,0 0,1-1,0 1,1-8,2 21,1-1,-1 1,1 0,0 0,0 0,0-1,1 1,-1 0,1 0,0 0,0 0,1 0,-1 0,1 0,0 0,0 0,0 1,0-1,1 1,-1-1,1 1,0 0,0 0,0 0,1 1,2-2,21-11,0 2,1 1,1 2,-1 0,2 2,13-2,-33 8,78-19,0 4,2 4,0 3,87 4,-165 7,-19 1,-4 0,1 3,1 0,0 1,0 0,0 0,1 1,-1 0,2 1,-1-1,1 2,0-1,1 1,0 0,1 0,-1 0,2 1,-1 0,1 0,1 0,0 1,0-1,1 1,1 0,0-1,0 3,-1 1,1 0,1 0,0 0,0 1,2-1,0 0,0 0,2 0,-1-1,2 1,4 9,-6-15,1-1,0 0,0 0,1 0,0-1,0 0,1 0,-1 0,1-1,0 1,1-1,-1-1,1 1,0-1,0-1,0 1,1-1,0 0,-1-1,1 0,2 1,-4-2,1 0,-1-1,1 0,-1 0,1 0,-1-1,1 0,-1 0,0 0,1-1,-1 0,0 0,0-1,0 0,0 0,-1 0,1-1,-1 1,0-1,0-1,0 1,-1-1,1 1,-1-1,0-1,-1 1,1 0,-1-1,0 0,0 0,0-1,2-4,-1 0,0 0,0-1,-1 1,-1-1,0 0,-1 1,0-1,0-8,-1 17,0-1,0 1,0-1,-1 1,1 0,-1 0,0-1,0 1,0 0,0 0,-1 0,1 0,-1 0,0 0,0 0,0 1,0-1,0 1,-1-1,1 1,-1 0,1 0,-1 0,0 0,0 0,0 1,0-1,0 1,0 0,0 0,0 0,-1 0,1 1,0-1,-3 1,0 0,1 0,-1 0,0 1,0 0,1 0,-1 1,0 0,1-1,-1 2,1-1,0 1,0 0,0 0,0 0,1 1,-1-1,1 1,0 0,-4 5,-2 2,0 1,1 1,1 0,0 0,0 0,-4 15,-1 6,5-5</inkml:trace>
  <inkml:trace contextRef="#ctx0" brushRef="#br0" timeOffset="158017.887">1546 5976,'3'2,"1"0,0 0,-1 0,1 0,0-1,0 1,0-1,0 0,0 0,0-1,1 1,-1-1,0 0,1 0,6 1,69 3,-1-4,1-3,11-5,3 1,534-12,-557 25,-63-3</inkml:trace>
  <inkml:trace contextRef="#ctx0" brushRef="#br0" timeOffset="158684.59">3230 6397,'7'0,"13"0,15 0,12 0,12 0,9 0,4 0,1 0,0 0,-7 0,-7 0,-11 0,-15 0</inkml:trace>
  <inkml:trace contextRef="#ctx0" brushRef="#br0" timeOffset="159001.697">3731 6186,'-1'1,"0"0,0-1,1 1,-1 0,0 0,1 0,-1-1,1 1,-1 0,1 0,-1 0,1 0,-1 0,1 0,0 0,0 0,-1 0,1 0,0 0,0 0,0 0,0 0,0 0,1 0,-1 0,0 0,0 0,1 0,-1 0,0 0,1 0,-1 0,1 0,-1-1,1 1,-1 0,1 0,0 0,0-1,-1 1,1 0,0-1,42 24,59 2,-78-21,0 0,0 2,-1 1,0 0,13 8,-32-14,0 0,-1 0,1 0,-1 1,1-1,-1 1,0 0,0 0,0 0,0 0,0 0,-1 1,0-1,1 1,-1 0,-1-1,1 1,-1 0,1 0,-1 0,0 0,0 1,-1-1,1 0,-1 0,0 0,0 1,0-1,-1 0,0 0,1 0,-2 0,1 0,0 0,-1 0,0 2,-12 20,-1 0,-1-2,-1 1,-1-2,-2-1,0 0,-1-1,-10 7,2-3</inkml:trace>
  <inkml:trace contextRef="#ctx0" brushRef="#br0" timeOffset="160020.338">4770 6581,'0'0,"-1"0,1 0,-1-1,1 1,-1 0,1-1,-1 1,1 0,-1-1,1 1,0-1,-1 1,1 0,0-1,-1 1,1-1,0 1,0-1,-1 0,1 1,0-1,0 1,0-1,0 1,0-1,0 1,0-1,0 0,0 1,0-1,0 1,0-1,0 0,0 1,0-1,1 1,-1-1,0 1,0-1,1 1,-1-1,0 1,1-1,-1 1,4-18,1 1,1 0,0 1,1-1,1 1,0 1,1-1,1 2,0-1,1 1,1 1,0 0,1 0,6-3,-17 13,0 1,1 0,0 0,-1 0,1 0,0 0,0 1,0-1,0 1,0 0,0 0,0 0,0 0,1 0,-1 1,0-1,1 1,-1 0,0 0,1 0,-1 1,0-1,0 1,1 0,-1 0,0 0,0 0,0 0,0 1,0-1,0 1,0 0,-1 0,1 0,-1 0,1 0,-1 1,7 9,-1 1,0-1,-1 2,-1-1,0 1,-1 0,0 0,-1 1,-1-1,2 13,-4-25,-1 1,1-1,-1 0,1 1,-1-1,0 0,1 1,-1-1,0 0,-1 1,1-1,0 0,-1 1,1-1,-1 0,0 0,0 1,0-1,0 0,0 0,0 0,0 0,-1 0,1 0,-1-1,0 1,1 0,-1-1,0 1,0-1,0 0,0 1,0-1,0 0,0 0,0 0,-1-1,1 1,0-1,-1 1,0-1,-103-1,82 2,17 3</inkml:trace>
  <inkml:trace contextRef="#ctx0" brushRef="#br0" timeOffset="160254.93">4994 6687,'16'15,"9"11,3 4,-1 4,-6 1,-5-1,-6 0,-8 1,-7 0,-8-5,-8-4,-2-8</inkml:trace>
  <inkml:trace contextRef="#ctx0" brushRef="#br0" timeOffset="160801.285">5244 6108,'39'-312,"-38"300,-3 27,-12 99,5 1,4-1,7 31,-2-141,-1 31,2 1,2-1,1 1,1-1,2-1,3 7,-9-37,1 1,-1 0,1-1,-1 1,1-1,1 0,-1 1,1-1,-1 0,1-1,0 1,1 0,-1-1,1 0,-1 1,1-1,0-1,0 1,0-1,0 1,1-1,-1 0,1-1,-1 1,1-1,0 0,0 0,-1 0,1-1,0 0,0 0,0 0,-1 0,1-1,0 0,12-5,-2 0,1-2,-1 0,0 0,-1-1,1-1,-2-1,0 0,0 0,-1-2,0 1,5-10,-8 11,0 0,-1-1,-1 0,1 0,-2-1,0 0,-1-1,3-8,-7 18,0 0,0 1,0-1,-1 0,1 0,-1 0,0 1,0-1,0 0,-1 0,1 0,-1 1,0-1,0 0,0 1,-1-1,1 1,-1-1,0 1,0 0,0 0,0-1,-1 1,1 1,-1-1,0 0,1 1,-1-1,-1 1,1 0,0 0,0 0,-1 1,1-1,-1 0,0 1,0-1,0 1,0 0,-1 0,1 0,0 0,0 1,0 0,-1 0,1 0,0 0,0 1,-1 0,1 0,0 0,0 0,0 0,0 1,0 0,1 0,-1 0,0 0,1 1,-1-1,1 1,0 0,0 0,0 0,0 0,1 1,-1-1,1 1,0-1,0 1,0 0,1 0,-1 0,1 0,0 0,0 0,0 0,0 1,1-1,0 0,0 4,1 1,-1-1,2 1,-1-1,1 1,1-1,-1 1,1-1,1 0,-1 0,2-1,-1 1,1-1,0 0,0 0,1 0,0-1,0 0,1 0,-1 0,4 0,4 5,1-1,1-1,0 0,0-1,0-1,1 0,0-2,1 0,5 1,17 1</inkml:trace>
  <inkml:trace contextRef="#ctx0" brushRef="#br0" timeOffset="161040.482">5020 6028,'29'-2,"30"-3,27-3,21-3,18 2,9 1,3 7,-23 4</inkml:trace>
  <inkml:trace contextRef="#ctx0" brushRef="#br0" timeOffset="162322.322">5954 6568,'24'-87,"-9"34,-1 0,-3-1,-3 0,0-17,-13 24,5 46,0 0,0 0,0 0,-1 0,1 0,0 0,-1 0,1 0,0 0,-1 0,1 0,-1 0,0 1,1-1,-1 0,0 0,1 1,-1-1,0 0,0 1,0-1,1 1,-1-1,0 1,0-1,0 1,0 0,0-1,0 1,0 0,0 0,0 0,0 0,0 0,0 0,0 0,0 0,0 0,0 0,0 0,0 1,-1-1,1 1,-1 0,0 0,1 0,-1 0,1 0,-1 1,1-1,-1 0,1 1,0-1,0 1,0-1,0 1,0 0,0-1,0 1,1 0,-1 0,0 0,1 0,0-1,-1 1,1 0,0 0,0 0,0 0,0 0,0 0,1 0,-1 0,0-1,1 1,0 0,-1 0,1 0,0-1,0 1,0 0,0-1,0 1,0-1,1 1,-1-1,0 0,1 1,-1-1,1 0,-1 0,1 0,1 1,9 2,0 0,0 0,0-1,0 0,0-1,1-1,-1 0,1-1,9 0,-7-1,-1 2,1 0,-1 0,1 1,-1 1,14 4,-24-4,0 0,0 1,0-1,0 1,-1-1,0 1,0 0,0 0,0 1,-1-1,1 0,-1 1,0 0,0-1,-1 1,0 0,0 0,0 0,0 0,-1 0,1 0,-1 0,-1 0,1 0,-1 0,0 0,0 0,-1 2,1 10,0 5,0-17,0 0,0 0,0 0,1 0,-1 0,1 0,0 0,1 0,-1 0,1 0,0 0,0 0,1-1,0 1,-1 0,1-1,1 1,-1-1,1 0,0 1,0-1,0-1,0 1,1 0,-1-1,2 1,7 0,0-1,0-1,-1 0,1 0,1-1,-1-1,0 0,0-1,0 0,0-1,0 0,-1-1,1 0,-1-1,6-2,20-6,1-1,-2-1,0-2,-1-2,27-19,7-26,-68 60,1 1,0 0,-1 0,1-1,-1 1,0-1,0 0,0 1,0-1,0 0,-1 1,1-1,-1 0,0 0,1 1,-1-1,-1 0,1 0,0 0,-1 1,1-1,-1 0,0 0,0 1,0-1,0 1,0-1,-1 1,1-1,-1 1,0-1,-4-2,1-1,-1 1,-1 0,1 1,-1-1,0 1,0 1,0-1,0 1,-1 1,0-1,1 1,-1 0,0 1,0 0,0 0,0 1,0 0,1 0,-1 1,0 0,0 0,0 1,0 0,1 0,-1 1,-3 2,5-2,0 1,1 0,-1 0,1 1,0-1,0 1,0 1,1-1,-1 0,1 1,1 0,-1 0,1 0,0 1,0-1,1 1,0-1,0 1,0 2,2-7,0-1,0 1,0 0,0 0,0-1,0 1,0 0,1 0,-1 0,0-1,1 1,0 0,-1-1,1 1,0 0,0-1,0 1,0-1,0 1,0-1,1 0,-1 0,0 1,1-1,-1 0,0 0,1 0,0 0,-1 0,1-1,-1 1,1 0,0-1,0 0,-1 1,1-1,0 0,0 0,1 1,72-11,-58 4,0-1,-1 0,0-1,0-1,-1 0,0-1,0 0,-1-2,-1 0,0 0,5-7,-15 15,-3 4,1 1,-1-1,0 0,0 1,0-1,1 0,-1 1,0-1,0 0,1 0,-1 1,0-1,0 0,1 0,-1 0,0 1,1-1,-1 0,0 0,1 0,-1 0,1 0,-1 1,0-1,1 0,-1 0,0 0,1 0,-1 0,1 0,-1 0,0-1,1 1,-1 0,0 0,1 0,-1 0,0 0,1 0,-1-1,0 1,1 0,-1 0,0-1,1 1,-1 0,0 0,0-1,1 1,-1 0,0-1,0 1,0 0,1-1,-1 1,0 0,0-1,0 1,0-1,0 1,0 0,0-1,0 1,0 0,0-1,0 1,0-1,14 236,-5-136,9 214,-18-293,-1-1,-1 0,-1 1,-1-1,-1-1,-6 17,10-30,-1 0,0 0,-1 0,1 0,-1-1,0 1,0-1,0 1,-1-1,1 0,-1 0,0-1,0 1,-1-1,1 0,-1 0,1 0,-1-1,0 1,0-1,0-1,0 1,-1-1,1 1,0-1,-3-1,2 1,0-2,0 1,0-1,0 0,-1 0,1-1,0 1,1-1,-1-1,0 1,1-1,-1 0,1 0,0-1,0 1,0-1,0 0,1-1,-1 1,1-1,1 0,-1 0,0 0,1 0,-2-5,-2-4,1 0,0-1,0 1,2-1,0-1,0 1,2 0,0-1,0-12,2 14,1 0,1 0,0 0,0 0,2 0,-1 1,2-1,0 1,1 0,0 0,0 1,2 0,0 0,0 0,1 1,0 1,1-1,0 1,0 1,1 0,3-1,32-22,2 2,1 2,2 2,36-13,-64 29,13-6,-9 5,0-1,-2-1,1-1,-2-2,14-10,-36 24,1 1,0-1,-1 0,0 0,1 0,-1 0,0 0,0-1,0 1,0-1,-1 1,1-1,-1 0,1 0,-1 0,0 1,0-1,0 0,-1 0,1 0,-1-1,1 1,-1 0,0 0,0 0,-1 0,1 0,-1 0,1 0,-1 0,0 0,-1-2,-3-1,0 0,0 1,0 0,-1 0,0 0,0 1,0 0,0 0,-1 1,0-1,0 1,0 1,0-1,0 1,0 1,0-1,-1 1,1 0,-8 1,13 0,0 0,-1 0,1 1,0-1,0 1,-1-1,1 1,0 0,0 0,0 0,0 0,0 0,0 1,0-1,1 0,-1 1,0-1,1 1,-1 0,1 0,0-1,-1 1,1 0,0 0,0 0,0 1,0-1,1 0,-1 0,1 0,-1 0,1 1,0 0,7 76,-1-67,1-1,0 0,0-1,1 0,0 0,1-1,0 0,1 0,-1-1,2 0,-1-1,1 0,0 0,1-2,-1 1,1-1,0-1,1 0,-1-1,1 0,-1-1,1 0,0-1,0-1,3 0,31 1</inkml:trace>
  <inkml:trace contextRef="#ctx0" brushRef="#br0" timeOffset="163358.019">8020 6212,'10'0,"0"-1,0 2,0-1,0 1,-1 1,1 0,0 0,-1 1,1 0,-1 1,0 0,0 0,-1 1,1 0,-1 1,0 0,0 0,-1 0,5 6,-2 1,-2 0,0 1,0 0,-1 0,-1 1,0 0,-1 0,-1 0,-1 1,0-1,0 1,-2 0,0 0,-1 0,0 3,-1 1,2-19,0-1,0 0,0 0,0 0,0 1,-1-1,1 0,0 0,0 0,0 0,0-1,0 1,0 0,-1 0,1 0,0-1,0 1,0 0,0-1,-1 1,1-1,0 1,-1-1,1 1,0-1,-1 0,1 1,0-1,-1 0,1 1,-1-1,0 0,1 0,-1 0,1 1,-1-1,0 0,0 0,1 0,-1 0,0 0,0 1,2-3,154-217,-155 219,-1 0,0 0,0 0,1 0,-1 0,0 0,1 0,-1 0,1 0,-1 0,1 0,-1 0,1 0,0 0,-1 1,1-1,0 0,0 0,0 1,0-1,-1 0,1 1,0-1,0 1,0-1,0 1,0 0,0-1,1 1,-1 0,0 0,0 0,0 0,0 0,0 0,0 0,0 0,0 0,0 0,1 1,18 101,-19-97,1-1,-1 1,1 0,0-1,0 0,0 1,1-1,-1 0,1 0,0 0,0-1,0 1,1-1,-1 1,1-1,0 0,0 0,0-1,0 1,0-1,1 0,-1 0,1-1,0 1,-1-1,1 0,0 0,0-1,-1 1,1-1,0 0,0 0,0-1,-1 1,1-1,0 0,0-1,0 1,3-4,0 1,-1-1,0 0,0-1,0 0,0 0,-1 0,0-1,0 0,-1 0,0-1,0 1,-1-1,0 0,0 0,-1-1,0 1,0-1,-1 0,0 1,-1-1,0 0,0 0,-1 0,0-7,7 109,-5-88,0 0,0 0,0-1,0 1,1-1,0 1,0-1,0 0,1 0,-1 0,1-1,0 1,0-1,0 0,0 0,0 0,1-1,0 1,-1-1,1 0,0-1,0 1,0-1,0 0,0 0,0 0,0-1,1 0,-1 0,0 0,0-1,0 1,0-1,0 0,0-1,0 1,0-1,0 0,0 0,-1-1,1 0,-1 1,0-1,2-2,1-3,0 0,-1-1,0 0,0 0,-1 0,0-1,0 0,-1 0,-1 0,0 0,0-1,-1 1,0-1,-1 0,0 1,0-1,-1 0,-2-6,7 129,-4-107,-1 0,1 0,1 0,-1 0,1 0,0 0,0-1,0 1,1-1,-1 0,1 1,0-1,0-1,1 1,-1 0,1-1,0 1,0-1,0 0,0-1,0 1,1-1,18 7</inkml:trace>
  <inkml:trace contextRef="#ctx0" brushRef="#br0" timeOffset="164236.563">9311 6186,'-3'7,"1"-1,0 1,1 0,0 0,0-1,0 1,1 0,0 0,0 0,1 0,0 0,0-1,1 1,0 0,0-1,0 1,1-1,0 0,0 0,0 0,1 0,0 0,0-1,1 1,-1-1,1-1,0 1,0-1,1 1,0-1,-1-1,1 1,0-1,2 0,-1 0,0-1,0-1,1 0,-1 0,0 0,0-1,1 0,-1 0,0-1,0 0,0 0,1 0,-1-1,0 0,-1-1,1 0,0 0,-1 0,0-1,1 0,-1 0,-1 0,1-1,-1 0,0 0,0 0,0-1,-1 0,1 0,-1 0,-1 0,1-1,-1 1,-1-1,1 0,-1 0,0 0,0 0,-1-1,-2-72,1 80,0 0,-1 0,1 0,-1 0,1-1,-1 1,1 0,0 0,-1 0,1 0,-1 1,1-1,0 0,-1 0,1 0,-1 0,1 0,0 0,-1 1,1-1,-1 0,1 0,0 1,-1-1,1 0,0 1,0-1,-1 0,1 1,0-1,0 0,-1 1,1-1,0 0,0 1,0-1,0 1,-1-1,1 0,0 1,0-1,0 1,0-1,0 1,0-1,0 0,0 1,0-1,0 1,1-1,-1 1,0-1,0 0,0 1,0-1,1 0,-1 1,0-1,0 0,1 1,-3 13,1 0,0 0,1 0,1 0,0 0,1-1,2 8,-3-17,0 1,1-1,-1 1,1-1,0 0,0 0,0 0,1 0,0 0,-1 0,1-1,0 1,1-1,-1 0,1 0,-1 0,1 0,0-1,0 1,0-1,1 0,-1-1,0 1,3 0,1 0,1-1,-1-1,1 1,-1-1,1-1,-1 1,1-1,-1-1,1 0,-1 0,0-1,0 0,0 0,0 0,0-1,-1-1,6-4,11-7,-2-1,0-1,-1-1,13-16,-14 19,-12 33,-8-13,0 0,0 0,0 1,0-1,1 0,0 0,0 0,0 0,0 0,1 0,-1 0,1-1,0 1,0-1,0 1,1-1,-1 1,1-1,0 0,0 0,0-1,0 1,1-1,-1 1,1-1,-1 0,1 0,0 0,0-1,-1 0,1 1,3-1,10 2,1-1,-1-1,1-1,-1 0,1-1,-1-1,1-1,-1 0,0-1,6-3,-21 7,1 0,-1 0,1 0,0 0,-1 0,1 1,-1-1,1 1,-1 0,1 0,-1-1,0 2,1-1,-1 0,0 0,0 1,0-1,0 1,2 1,21 12,-13-12,0 1,-1-2,2 0,-1 0,0-1,0-1,0 0,0 0,1-2,9-1,-17 1,-1 0,0-1,1 0,-1 1,0-1,-1-1,1 1,-1-1,1 1,-1-1,0 0,0 0,-1 0,1 0,-1-1,0 1,0-1,0 1,-1-1,0 0,0 0,0 0,0 1,-1-1,0 0,0 0,0 0,0 0,-1 0,0 0,0 0,0 1,-1-1,0 0,1 1,-2-1,1-1,0 1,0 0,-1 0,0 1,0-1,0 0,0 1,-1 0,1 0,-1 0,0 0,-1 1,1-1,-1 1,1 0,-1 0,0 1,0-1,0 1,0 0,-1 1,1-1,0 1,-1 0,1 0,-1 1,1 0,-1 0,0 0,1 1,-1-1,1 1,0 0,-1 1,1 0,0-1,0 2,0-1,0 1,0-1,0 1,1 0,-1 1,1-1,0 1,0 1,-2 3,0 0,1 1,0 0,0 0,1 0,0 0,1 1,0-1,1 1,0 0,0 1,1-7,0-1,1 1,0 0,0-1,0 1,0-1,0 1,1 0,-1-1,1 1,0-1,0 0,0 1,1-1,-1 0,1 1,0-1,0 0,0 0,0-1,0 1,1 0,-1-1,1 1,0-1,0 0,0 0,0 0,0 0,0 0,0-1,2 1,27 5,-1-6</inkml:trace>
  <inkml:trace contextRef="#ctx0" brushRef="#br0" timeOffset="164484.928">10534 5791,'-15'-2,"-8"4,-2 5,1 9,4 6,6 7,10 3,5-2</inkml:trace>
  <inkml:trace contextRef="#ctx0" brushRef="#br0" timeOffset="165239.6">10587 6278,'1'1,"1"10,1-1,1 0,0 0,0 0,1 0,1-1,-1 0,1 0,1 0,0-1,3 3,-8-9,0-1,1 1,-1-1,0 0,1 0,-1 0,1 0,-1 0,1 0,-1-1,1 1,0-1,-1 0,1 0,-1 0,1 0,0 0,-1 0,1-1,0 0,-1 1,1-1,-1 0,1 0,-1 0,0 0,1-1,-1 1,0-1,0 1,0-1,0 0,0 0,1-1,4-4,-1 0,1-1,-1 0,-1 0,1 0,-2-1,1 0,2-8,-1 1,-1-1,-1 0,0 1,-2-2,0 1,-1 0,0 0,-1-1,-1 1,-1 0,-2-5,4 18,-1 1,1 0,-1 0,0 0,0 0,0 0,0 0,0 1,-1-1,1 0,-1 0,0 1,0-1,0 1,0 0,0 0,0-1,-1 1,0 0,3 2,-1 0,1 0,0 0,-1 0,1 0,-1 0,1 0,0 0,-1 0,1 0,-1 0,1 0,-1 0,1 1,0-1,-1 0,1 0,0 0,-1 1,1-1,0 0,-1 0,1 1,0-1,-1 0,1 1,0-1,0 0,-1 1,1-1,0 1,0-1,0 0,0 1,-1-1,1 1,0-1,0 0,0 1,0-1,0 1,0-1,0 0,0 1,0-1,0 1,0-1,1 1,-1-1,0 0,0 1,0-1,0 1,1-1,-1 0,0 1,0-1,1 0,-1 1,0-1,1 0,-1 0,1 1,3 2,0 1,0-1,0 0,1-1,-1 1,1-1,0 0,0 0,0 0,0-1,0 1,0-1,0-1,0 1,0-1,1 0,0 0,6 1,45 5,-28-5,-1 2,1 2,-1 0,20 7,-45-11,0 0,0 0,0 1,0-1,0 1,0-1,0 1,0 0,-1 0,1 0,-1 1,0-1,1 1,-1-1,0 1,0 0,-1 0,1-1,-1 1,1 1,-1-1,0 0,0 0,0 0,0 1,-1-1,0 0,1 1,-1-1,0 0,0 1,-1-1,1 0,-1 0,0 1,-1 2,-31 93,33-97,0-1,-1 1,1-1,0 1,0-1,0 1,0-1,0 1,0-1,1 1,-1-1,0 0,1 1,-1-1,1 1,-1-1,1 0,0 1,-1-1,1 0,0 0,0 1,0-1,0 0,0 0,0 0,0 0,1-1,-1 1,0 0,0 0,1-1,-1 1,1 0,-1-1,0 0,1 1,0-1,60 4,-28-7,-1-1,0-1,0-2,-1-2,0-1,0-1,-1-2,16-9,-7-8,-39 29,0 1,-1-1,1 1,0-1,-1 0,1 0,0 1,-1-1,1 0,-1 0,1 0,-1 1,1-1,-1 0,0 0,0 0,1 0,-1 0,0 0,0 0,0 0,0 0,0 0,0 0,0 0,0 0,0 0,-1 0,1 0,0 0,-1 1,1-1,-1 0,1 0,0 0,-1 0,0 1,1-1,-1 0,0 0,1 1,-1-1,0 0,0 1,1-1,-2 1,1-1,1 0,-1 1,0-1,0 0,0 1,0-1,0 1,0-1,0 1,0 0,0-1,0 1,0 0,0 0,0 0,0 0,0 0,0 0,0 0,-1 0,1 0,0 0,0 1,0-1,0 0,0 1,0-1,0 1,0-1,1 1,-1 0,0-1,0 1,0 0,0-1,1 1,-1 0,0 0,1 0,-1 0,1 0,-1 0,1-1,-1 1,1 0,0 1,-1-1,1 0,-8 56,9-49,0 1,0 0,1 0,0 0,1-1,-1 1,2-1,-1 0,4 6,-6-11,1-1,-1 1,1-1,-1 1,1-1,0 0,0 0,0 0,0 0,0 0,0 0,1 0,-1-1,1 1,-1-1,1 1,-1-1,1 0,0 0,0-1,-1 1,1 0,0-1,0 0,0 1,0-1,0 0,0-1,-1 1,1 0,1-1,3-3,0-1,-1 1,0-1,0 0,0 0,-1-1,0 0,0 0,0 0,-1 0,0-1,0 0,-1 0,1 0,-1 0,-1 0,0-1,0 1,0-1,-1 0,0-5,3-75,-4 85,-1 0,1 0,-1 0,0 0,0 0,0 0,0 0,0 0,-1 1,1-1,-1 0,0 1,1-1,-1 1,0 0,-1-1,1 1,0 0,-1 0,1 1,-1-1,0 0,1 1,-1 0,0-1,-2 1,0 1,-1 0,0 1,0 0,1 0,-1 0,1 1,-1 0,1 0,0 0,-1 1,1-1,0 1,1 0,-1 1,0-1,1 1,0 0,0 0,0 1,0-1,1 1,0-1,0 1,0 0,0 1,0 0,-28 81,30-85,0 1,1 0,0 0,0 0,0 0,0-1,0 1,0 0,1 0,-1 0,1-1,0 1,0 0,0-1,0 1,1-1,-1 1,1-1,-1 0,1 1,0-1,0 0,0 0,0 0,0 0,0-1,0 1,1 0,-1-1,2 1,18 6</inkml:trace>
  <inkml:trace contextRef="#ctx0" brushRef="#br0" timeOffset="165487.785">11732 5804,'-13'-9,"-10"-2,-2 2,1 9,3 14,7 14,5 11,6 7,4-4</inkml:trace>
  <inkml:trace contextRef="#ctx0" brushRef="#br0" timeOffset="165818.535">11732 6278,'4'5,"1"-1,-1 0,1 0,0 0,0 0,1-1,-1 0,1 0,-1 0,1-1,0 0,0 0,0-1,0 1,0-1,0 0,1-1,-1 0,0 0,0 0,1 0,-1-1,0 0,0-1,0 1,0-1,0 0,0-1,-1 0,6-2,4-9,-1 0,0 0,-1-1,0-1,-2 0,0-1,-1 0,0-1,-1 0,-1 0,-1-1,-1 0,-1 0,0-1,-1 0,0-16,6-35,-3 0,-4-1,-2 1,-6-28,3 134,-18 481,19-504,0 0,0 0,2 0,-1 0,2 0,-1 0,2 0,-1 0,2-1,0 1,0-1,1 0,0 0,1 0,0-1,1 0,0 0,0-1,1 0,0 0,6 4,-8-9,0 0,0 0,0-1,1 0,-1 0,1-1,-1 0,1 0,0 0,0-1,0 0,0-1,0 1,0-1,0-1,0 1,0-1,0 0,0-1,0 0,-1 0,1 0,-1-1,5-2,9-10</inkml:trace>
  <inkml:trace contextRef="#ctx0" brushRef="#br0" timeOffset="166071.849">11929 5950,'18'0,"17"0,16-3,13 1,9-1,5 1,-1 0,-5 3,-15 2</inkml:trace>
  <inkml:trace contextRef="#ctx0" brushRef="#br0" timeOffset="166291.346">12522 6134,'-7'15,"-7"13,1 0,2 0,1 1,1 1,1 0,1 0,2 0,0 18,5-45,0 0,0 1,1-1,-1 0,1 0,-1 0,1 0,0 0,0 0,1 0,-1 0,1 0,-1-1,1 1,0-1,0 1,0-1,0 1,0-1,1 0,-1 0,1 0,-1 0,1-1,0 1,0-1,0 0,0 1,0-1,0 0,0-1,0 1,0-1,0 1,0-1,2 0,3 0,0-1,0 0,0 0,-1-1,1 0,0-1,-1 1,1-2,-1 1,0-1,0 0,0 0,0-1,-1 0,0 0,0 0,0-1,-1 0,0 0,0 0,0-1,-1 0,0 0,0 0,-1 0,0-1,0 1,0-1,-1 0,-1 1,1-1,-1 0,-1 0,1 0,-1 0,-1 0,1 0,-1 0,-1 0,1 0,-2 0,1 0,-3-5,3 8,0-1,0 1,-1 0,1-1,-1 1,0 1,-1-1,1 0,-1 1,0 0,0 0,0 0,-1 0,1 0,-1 1,0 0,0 0,0 1,0-1,-1 1,1 0,-1 0,1 1,-1 0,1 0,-1 0,0 0,0 1,0 0,1 0,-1 1,0 0,1 0,-1 0,0 0,1 1,-1 0,1 0,0 1,0 0,0 0,0 0,0 0,-3 4,4-4,1 1,0-1,0 1,0 0,1 0,-1 0,1 0,0 1,0-1,0 0,1 1,0 0,0-1,0 1,0 0,1-1,-1 1,1 0,0 0,1-1,-1 1,1 0,0 0,0-1,1 1,-1-1,1 1,2 3,15 21</inkml:trace>
  <inkml:trace contextRef="#ctx0" brushRef="#br0" timeOffset="167286.925">12864 6331,'-11'-40,"3"-1,0 1,0-35,7 63,1-1,0 1,1 0,1-1,0 1,0 0,1 0,1 0,0 1,0-1,1 1,1 0,0 0,6-9,-11 19,0 0,-1 0,1 0,-1 0,1 0,0 0,0 0,0 0,0 0,0 0,0 0,0 0,0 1,0-1,0 0,0 1,0-1,0 1,1-1,-1 1,0 0,0 0,1-1,-1 1,0 0,0 0,1 0,-1 0,0 0,0 0,1 1,-1-1,0 0,0 1,1-1,-1 1,0-1,0 1,0-1,0 1,0 0,0 0,0 0,0-1,0 1,0 0,0 0,-1 0,1 1,80 135,-72-117,0 0,-2 1,0 0,-1 0,-1 1,-2 0,0 0,-1 0,-1 0,-1 0,0 0,-5 21,4-34,1 57,0-65,1 1,-1 0,1-1,-1 1,1-1,0 1,0-1,-1 1,1-1,0 1,0-1,1 0,-1 1,0-1,0 0,1 0,-1 0,1 0,-1 0,1 0,-1 0,1-1,-1 1,1 0,0-1,-1 0,1 1,0-1,-1 0,1 0,0 0,0 0,-1 0,1 0,0 0,10-3,0 0,0-1,0 0,-1-1,0-1,0 1,0-2,-1 1,0-2,0 1,0-1,-1-1,-1 0,1 0,1-3,1-1,-1-2,0 1,-1-1,-1 0,0-1,-1 0,0 0,-2-1,1-4,-6 29,0-1,1 1,-1-1,2 0,-1 1,1-1,0 0,0 0,1 0,0 0,0 0,0-1,1 1,0-1,1 0,-1 0,1-1,0 1,2 1,-4-6,1 1,-1 0,0-1,1 0,-1 0,1 0,-1 0,1 0,-1-1,1 0,0 1,-1-1,1-1,-1 1,1 0,0-1,-1 0,1 0,-1 0,0 0,1 0,-1-1,0 0,0 1,0-1,0 0,0-1,0 1,0 0,-1-1,1 0,-1 1,1-2,3-3,-1-1,0 1,-1-1,0 0,0 0,-1 0,1 0,-2 0,1-1,-1 0,-1 1,0-1,0-1,-1 18,-1 0,2 0,-1 0,1 0,0 0,0-1,1 1,0 0,1-1,-1 0,2 1,-1-1,1 0,0-1,0 1,1-1,-1 1,2-1,-1-1,1 1,-1-1,2 0,-1 0,0-1,2 1,0-2,0 0,1-1,-1 0,1 0,-1-1,1 0,0-1,0 0,-1 0,1-1,0 0,-1 0,1-1,-1 0,0-1,1 1,-1-2,0 1,-1-1,1 0,6-6,1 0,-1 0,-1-1,0-1,0 0,-2-1,1 0,-2-1,1 0,-2-1,5-9,0-11,-2-1,-1 0,-2 0,-1-1,-2 0,-2 0,-1-1,-2-28,-1 53,2-4,0 1,-2-1,0 1,-1-1,-1 0,0 1,-1 0,-1-1,0 1,-1 1,-1-1,4 14,1 0,0 0,0 0,-1 1,1-1,-1 1,0-1,1 1,-1 0,0-1,0 1,0 0,0 0,0 0,0 0,0 1,0-1,0 1,0-1,0 1,0 0,-1-1,1 1,0 0,0 1,0-1,-1 0,1 1,0-1,0 1,0-1,0 1,0 0,0 0,0 0,0 0,0 0,1 1,-1-1,0 1,1-1,-1 1,1-1,-1 1,1 0,0 0,0-1,0 1,0 0,-1 2,-11 18,1 0,1 1,1 0,1 1,1 0,1 0,1 1,1 0,1 6,-3 8,1 1,3-1,1 1,2 18,1-44,0 1,1-1,0 0,1 0,1-1,0 1,1-1,0 1,1-2,0 1,1 0,1-1,0-1,2 3,-1-6,1 1,0-1,0-1,0 0,1 0,0-1,1 0,-1-1,1 0,0-1,1-1,-1 0,0 0,3-1,47 8</inkml:trace>
  <inkml:trace contextRef="#ctx0" brushRef="#br0" timeOffset="168771.8">15049 6068,'15'-4,"0"0,1 0,-1 2,1 0,0 1,0 0,0 2,0 0,-1 0,-8 0,0 1,0-1,0 1,-1 0,1 1,-1 0,1 0,-1 0,0 1,0 0,0 0,-1 0,0 1,0 0,0 0,0 0,-1 0,1 1,-2 0,1 0,0 1,3 7,-2 0,0 1,0-1,-1 1,-1 0,-1 0,0 0,-1 0,0 0,-1 0,-2 15,-36 167,25-144,9-33,0-6,0 1,1-1,0 1,2 0,0 0,0 0,1 0,3 14,-3-26,1-1,0 1,0 0,0-1,0 1,0-1,1 0,-1 1,1-1,-1 0,1 0,0 0,0 0,0 0,0 0,0-1,0 1,1-1,-1 1,0-1,1 0,-1 0,1 0,0 0,-1-1,1 1,0-1,-1 1,1-1,0 0,-1 0,1 0,0 0,2-1,4 0,0-1,0 1,0-2,-1 1,1-1,-1-1,1 1,-1-2,7-4,-7 4,0-1,0 0,-1-1,0 1,0-2,-1 1,0-1,0 0,-1 0,0 0,0-1,-1 1,0-1,0-1,-1 1,-1 0,1-1,-2 1,1-1,-1 0,-1 0,1 1,-2-1,1 0,-2 0,1 1,-1-1,-1 1,1-1,-2 1,1 0,-1 0,-2-3,-3-1,0 0,-1 0,-1 1,1 0,-2 1,0 0,0 1,-1 0,0 1,-1 1,1 0,-2 1,1 0,-1 1,-2 0,-13-4,1 2,-1 1,-1 2,1 0,-1 2,0 2,-9 1,28 0,21 2,144 1,0-6,0-7,20-10,-149 18,73-21,-96 23,0 0,0-1,0 1,0-1,0 1,0-1,0 0,0 1,0-1,-1 0,1 0,0 1,0-1,-1 0,1 0,-1 0,1 0,-1 0,1 0,-1 0,1 0,-1 0,0 0,0 0,0 0,1 0,-1 0,0 0,0 0,-1-1,1 1,0 0,0 0,0 0,-1 0,1 0,0 0,-1 0,1 0,-1 0,1 0,-1 0,0 1,1-1,-1 0,0 0,0 0,1 1,-1-1,0 0,0 1,-47-34,41 31,0 1,-1-1,1 1,-1 1,1-1,-1 1,1 1,-1-1,0 1,1 1,-1-1,0 1,1 1,-1-1,1 1,0 1,0-1,-1 1,1 0,1 1,-1 0,1 0,-1 0,1 1,0 0,1 0,-1 0,1 1,0 0,0 0,1 0,0 1,0-1,1 1,-1 0,1 0,-1 6,2-8,1 1,0-1,0 1,0-1,1 1,-1-1,2 1,-1-1,0 1,1-1,0 1,0-1,1 0,0 1,0-1,0 0,0 0,1 0,0 0,0-1,0 1,0-1,1 0,0 0,0 0,0 0,0 0,0-1,1 0,3 2,9 3,0-1,0 0,0-2,1 0,-1 0,1-2,0 0,0-1,15-1,34 1</inkml:trace>
  <inkml:trace contextRef="#ctx0" brushRef="#br0" timeOffset="169185.166">16260 6199,'-13'-3,"0"1,1 0,-1 0,0 1,0 1,0 0,-12 2,21-1,0-1,0 1,1 0,-1 0,0 0,0 1,1 0,-1-1,1 1,-1 0,1 0,0 1,0-1,0 1,0 0,0 0,1 0,-1 0,1 0,0 0,0 0,0 1,0 0,1-1,-1 1,1 0,-1 2,2-3,-1 0,1 0,0 0,0 0,0 0,1 0,-1 0,1 0,-1-1,1 1,0 0,0 0,0 0,1-1,-1 1,1-1,-1 1,1-1,0 1,0-1,0 0,0 0,0 0,0 0,1 0,-1-1,1 1,-1-1,1 1,0-1,1 0,90 30,-70-26,0 0,-1-2,1-1,0-1,0-1,0-1,0-2,0 0,0-1,-1-1,0-1,0-2,0 0,7-5,-25 11,0-1,0 0,-1 0,1 0,-1-1,0 1,0-1,0 0,0 0,-1 0,1-1,-1 1,0-1,-1 0,1 0,-1 0,0 0,0 0,-1-1,1 1,-1-1,0 1,-1-1,1 1,-1-1,0 1,-1-1,1 1,-1-1,0 1,-1 0,0-3,2 9,0-1,0 0,0 0,0 1,0-1,0 0,0 1,0-1,0 0,-1 0,1 1,0-1,0 0,0 0,0 0,-1 1,1-1,0 0,0 0,0 0,-1 1,1-1,0 0,0 0,-1 0,1 0,0 0,-1 0,1 1,0-1,0 0,-1 0,1 0,0 0,-1 0,1 0,0 0,0 0,-1 0,1 0,0-1,-1 1,1 0,0 0,0 0,-1 0,1 0,0 0,0-1,-1 1,1 0,0 0,0 0,-5 30,4-22,0 0,0 0,1 0,0 0,0 0,1 0,0-1,0 1,1 0,0 0,0-1,1 1,0-1,0 0,1 0,0 0,0 0,0-1,1 1,0-1,1 0,-1-1,1 1,0-1,0 0,1-1,-1 0,1 0,6 3,17 0,-3-5</inkml:trace>
  <inkml:trace contextRef="#ctx0" brushRef="#br0" timeOffset="169884.122">16589 5779,'88'50,"-3"3,1 6,-70-46,0 0,-1 0,-1 2,0 0,-1 0,0 1,-1 1,-1 0,-1 1,-1 0,0 0,-1 1,2 7,3 18,-10-32,0 1,0-1,2 0,-1 0,2-1,-1 0,2 0,-1 0,1 0,8 7,-12-15,0-1,0 0,0 0,0 0,0 0,0-1,0 1,1-1,-1 0,0 0,1 0,-1 0,1-1,-1 1,1-1,0 0,-1 0,1 0,-1 0,1-1,-1 0,1 1,-1-1,1-1,-1 1,0 0,0-1,1 0,-1 1,1-2,5-3,-1 0,0-1,0 1,0-1,-1-1,0 1,-1-1,0-1,0 1,0-2,0-1,0-1,-1 1,-1-2,1 1,-2 0,0-1,0 0,-2 1,1-1,-1-1,-2 36,4 78,-2-96,0 0,0 0,0 0,0 0,1 0,0 0,0 0,0-1,0 1,0-1,1 1,-1-1,1 0,0 0,0 0,0 0,1-1,-1 1,1-1,-1 0,1 0,0 0,2 1,2-2,-1 0,1 0,-1-1,1 0,-1 0,1 0,-1-1,1 0,-1-1,0 0,1 0,-1 0,0-1,0 0,-1-1,1 1,-1-1,1-1,-1 1,-1-1,1 0,-1 0,1-1,-1 1,-1-1,1 0,-1-1,0 1,-1-1,0 0,0 1,0-2,-1 1,0 0,0 0,0-1,-1 1,0-6,-1 9,1 1,0 0,0 0,-1 0,1 0,-1 0,0 0,0 0,0 0,0 0,0 0,-1 0,1 0,-1 0,0 0,0 0,0 0,0 0,-1 0,0 0,1 3,0 1,-1-1,1 1,0 0,0-1,0 1,0 0,-1 0,1 0,0 0,0 0,1 0,-1 0,0 0,0 0,0 0,1 0,-1 0,1 1,-1-1,1 0,-1 1,1-1,0 0,-1 1,1-1,0 2,0-3,-1 5,-1 0,2 0,-1 0,0 0,1 0,0 1,0-1,1 0,-1 0,1 0,0 0,1 1,-1-1,1-1,0 1,0 0,0 0,1-1,0 1,0-1,0 0,0 0,1 0,-1 0,1-1,0 1,0-1,0 0,2 0,10 8,0-2,1 0,0-1,0-1,1-1,0 0,13 2,26 3,0-3,0-2,15-3,2 0</inkml:trace>
  <inkml:trace contextRef="#ctx0" brushRef="#br0" timeOffset="170520.619">18326 6278,'-15'-15,"0"1,-1 1,0 0,-1 1,-1 1,0 0,0 1,-1 2,0-1,-7 0,22 8,1-1,-1 1,0 0,0 1,0-1,0 1,0-1,0 1,1 0,-1 1,0-1,0 1,0 0,0 0,0 0,1 0,-1 0,0 1,1 0,0 0,-1 0,1 0,0 0,0 1,0-1,0 1,0 0,-1 3,-2 1,1 1,1 0,0 0,0 0,0 0,1 1,0 0,1 0,0-1,0 1,1 0,0 7,1-12,-1-1,1 1,0 0,1 0,-1-1,1 1,-1 0,1-1,0 1,1 0,-1-1,0 1,1-1,0 0,0 0,0 0,0 0,1 0,-1 0,1 0,-1 0,1-1,0 0,0 1,0-1,1 0,-1-1,0 1,1-1,-1 1,3 0,4-1,0-1,-1 0,1 0,0-1,0 0,0-1,-1 0,1-1,-1 0,0 0,0-1,0 0,0 0,0-1,-1-1,0 1,0-1,-1 0,1-1,-1 0,-1 0,1-1,-1 0,1-2,25-70,-32 86,0 1,1 0,0 0,0-1,1 1,0-1,0 1,0-1,1 0,0 1,0-1,0-1,1 1,0 0,0-1,1 0,0 0,-1 0,2-1,-1 0,0 0,1 0,0 0,0-1,0 0,0 0,0-1,1 1,1-1,6 1,0 0,1-2,-1 0,1 0,-1-1,1-1,-1 0,0-1,1-1,-1 0,0-1,-1 0,1-1,-1-1,0 0,0-1,0 0,-1-1,0-1,-1 1,0-2,0 0,-1 0,-1-1,1 0,-2 0,1-1,-2-1,0 1,1-3,4-21,-1-1,-2-1,-2 0,-1 0,-2-1,-1 1,-3-1,-1 0,-3-14,5 37,0 1,-2 0,0-1,0 1,-2 0,0-1,0 2,-2-1,0 0,0 1,-1 0,-1 0,-1 0,0 1,-4-4,9 14,0 0,0 1,0 0,0 0,-1 0,1 0,-1 0,0 1,1-1,-1 1,0 0,0 0,0 1,0-1,0 1,0 0,0 0,0 0,0 0,0 1,0 0,1 0,-1 0,0 0,0 0,1 1,-1 0,0-1,1 1,0 1,-2 0,-6 5,0 0,1 1,0 0,0 0,1 1,0 1,1-1,-5 10,2-2,0 0,2 1,0 0,1 0,1 1,1 0,1 0,0 1,2-1,0 1,1 0,2 0,0 0,1 0,1 0,1-1,0 1,2-1,1 1,0-1,1-1,1 1,1-2,1 1,1-1,0 0,1-1,1-1,7 7,-7-9,2 0,0-1,0-1,1 0,1-2,-1 1,2-2,0 0,0-1,0-1,1-1,0-1,0 0,0-1,1-1,0-1,-1-1,1-1,16-1,13-8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9:59.3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318 149,'1'-2,"0"0,0 0,0 0,0 0,0 0,-1 0,1 0,-1 0,1-1,-1 1,0 0,0 0,0 0,0-1,0 1,0 0,-1 0,1 0,-1-1,1 1,-1 0,0 0,0 0,0 0,0 0,0 0,0 1,-1-1,1 0,-1 0,1 1,-1-1,0 1,1 0,-1-1,0 1,0 0,0 0,0 0,-1 0,0 0,0-1,1 2,-1-1,0 0,0 1,0-1,0 1,0 0,0 0,0 0,0 0,0 0,0 1,0 0,0-1,0 1,1 0,-1 0,0 1,0-1,1 0,-1 1,1 0,-1 0,1-1,0 1,0 1,0-1,0 0,0 0,0 1,1-1,-1 1,-16 25,1 1,2 1,1 0,2 0,0 1,2 1,5 89,6-75,-1-38,14 187,13-24,-27-170,8 94,-3 1,-5 12,-2-90,-1 1,-1-2,0 1,-2 0,0-1,0 0,-2 0,0-1,-1 0,-1-1,0 0,-1 0,-1-1,0 0,0-1,-7 4,18-17,0 1,1-1,-1 0,0 1,0-1,1 0,-1 1,0-1,0 1,1-1,-1 1,1-1,-1 1,0 0,1-1,-1 1,1 0,0-1,-1 1,1 0,-1 0,1-1,0 1,0 0,-1 0,1 0,0 0,0-1,0 1,0 0,0 0,0 0,0 0,0-1,1 1,-1 0,0 0,0 0,1-1,-1 1,0 0,1 0,-1-1,1 1,-1 0,1-1,-1 1,1 0,-1-1,1 1,0-1,-1 1,1-1,0 1,11 6,0-1,0 0,-1 1,0 1,-1 0,0 0,0 1,8 9,-7 1,0 1,-1 1,-1 0,0 0,-2 0,-1 1,0 0,-2 1,-1-1,0 1,-2 0,0-1,-3 19,3-19,9 294,-5 184,-5-498,-1 8,0 0,1 0,0 0,1 1,0-1,1 0,0 0,0 0,1-1,0 1,1-1,0 1,0-1,1 0,1 0,-1-1,1 0,1 0,6 7,4-6,1-1,0-1,1 0,-1-1,1-1,1-1,-1-1,0 0,1-2,5 0,57 2,-1-4,1-3,63-13,-138 17,19-9,-49 11,7-1</inkml:trace>
  <inkml:trace contextRef="#ctx0" brushRef="#br0" timeOffset="1107.041">197 189,'40'-54,"-32"43,-1 1,2 0,-1 0,1 1,1 0,0 1,0 0,0 0,1 1,0 0,1 1,-1 1,1 0,0 0,1 1,-1 1,1 0,-1 0,1 1,0 1,0 0,0 1,4 1,208 40,-88-41,-119-5,-16 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50:04.9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6471 79,'-4'-2,"1"0,-1 0,0 1,0-1,0 1,0 0,0 0,0 0,0 1,0-1,-1 1,1 0,0 0,-3 1,-3-1,-87-1,21 2,0-4,-39-8,43 0,-1 4,0 2,0 4,0 2,-7 5,49-2,-10 2,1-2,0-1,-1-2,0-2,1-1,-1-3,-10-3,10-2,-1 1,0 2,0 1,0 3,-1 1,1 3,-4 1,-202 22,196-25,13 0,1 0,0 3,0 1,0 2,1 1,-1 2,-21 8,34-7,16-7,1 0,0 1,-1 0,1 0,0 1,1 0,-1 0,1 1,-1 0,1 0,1 1,-1-1,1 2,0-1,-4 7,-3 71,11-49,-31 297,34 502,5-724,5-1,4 0,23 74,22 159,-52-261,12 94,20 63,-29-169,19 62,-18-106,2-1,1 0,0-1,2 0,5 4,-16-18,0 0,1-1,0 0,0 0,1-1,0 0,0 0,0-1,1 0,0 0,0-1,1 0,-1-1,1 0,0-1,10 3,109-2,0 4,88-7,-102-3,503-24,-396 26,267-10,-303-2,0 9,37 9,-10 1,-197-6,-14 0,-1 0,1-1,-1 1,1-1,-1 0,1 1,0-1,-1 0,1 0,0 0,-1 0,1-1,0 1,-1 0,1-1,-1 1,1-1,-1 1,1-1,-1 0,1 1,-1-1,0 0,1 0,-1 0,0 0,0 0,1-1,-1 1,0 0,0 0,0-1,-1 1,1-1,0 1,-1-1,1 1,0-1,-1 0,4-21,0 0,-2 0,-1 0,-1 0,0 0,-2 0,-1 0,-1 0,-1-2,5 23,-85-570,48-114,10 106,15 455,-6 0,-5 2,-5 1,-22-51,5-17,44 186,-1 1,0-1,1 1,-1 0,-1-1,1 1,0 0,-1 0,1 1,-1-1,0 0,0 1,0 0,0 0,-1 0,1 0,-1 0,1 0,-1 1,1 0,-1 0,0 0,0 0,1 1,-1-1,0 1,0 0,0 0,-3-1,-46-8,-1 3,0 2,-26 3,69 1,-329 8,150 3</inkml:trace>
  <inkml:trace contextRef="#ctx0" brushRef="#br0" timeOffset="1256.246">1646 521,'4'16,"4"14,3 16,2 13,1 11,-2 7,-3 2,-3-2,-5-6,-2-16</inkml:trace>
  <inkml:trace contextRef="#ctx0" brushRef="#br0" timeOffset="1599.319">1525 467,'-66'-163,"65"161,0 1,0 0,1 0,-1-1,1 1,-1 0,1-1,-1 1,1 0,0-1,0 1,-1-1,1 1,0 0,1-1,-1 1,0-1,0 1,0-1,1 1,-1 0,1-1,-1 1,1 0,0-1,-1 1,1 0,0 0,0 0,0 0,0 0,0 0,0 0,0 0,0 0,0 0,0 0,1 1,-1-1,0 0,0 1,1-1,1 0,7 0,0 1,1-1,-1 2,1-1,-1 1,0 1,1 0,-1 1,0-1,1 2,0-1,9 2,1 0,-1 2,-1 0,1 1,-1 1,-1 1,1 0,-2 1,0 1,0 1,11 12,-24-21,-1 0,0 0,0 0,0 1,-1-1,1 1,-1-1,0 1,0 0,-1 0,0 0,1 0,-2 0,1 0,-1 0,1 1,-1-1,-1 0,1 0,-1 0,0 0,0 0,0 0,-1 0,0 0,0 0,0-1,0 1,-2 1,-14 18,-2-2,0 0,-2 0,0-2,-1-1,-1-1,0-1,-12 5,25-14,-21 13,10-7</inkml:trace>
  <inkml:trace contextRef="#ctx0" brushRef="#br0" timeOffset="1877.282">1927 146,'2'20,"3"19,3 18,0 16,1 15,-1 11,-2 8,-2 0,-2-1,0-8,-2-13,2-15,3-14,3-17,2-18,0-18,-3-11</inkml:trace>
  <inkml:trace contextRef="#ctx0" brushRef="#br0" timeOffset="2063.824">1779 854,'-18'0,"-4"0,9 0,17-2,23-5,22-7,18-7,15-2,6 2,-3 6,-8 8,-18 7</inkml:trace>
  <inkml:trace contextRef="#ctx0" brushRef="#br0" timeOffset="2490.34">2367 1109,'-10'-31,"1"0,2 0,1-1,2 0,1 0,1-1,2-17,0 44,-1-9,10-59,-8 73,1-1,0 0,0 1,0 0,0 0,1-1,-1 1,0 1,0-1,1 0,-1 0,0 1,1-1,-1 1,1 0,-1 0,1 0,-1 0,0 0,1 1,-1-1,1 1,-1-1,0 1,1 0,-1 0,0 0,0 0,0 0,0 1,0-1,0 0,0 1,0 0,0 0,7 2,167 75,-171-78,-1 1,0 0,1 0,-1 1,0-1,0 1,0 0,0 0,-1 0,1 0,-1 1,0-1,0 1,0 0,0 0,-1 0,1 0,-1 1,0-1,-1 1,1-1,-1 1,0 0,0-1,0 1,0 0,-1 0,0-1,0 3,-35 90,5-23,29-72,1 0,-1 1,0-1,1 0,-1 1,1-1,0 1,0-1,0 1,0-1,0 1,0-1,1 1,-1-1,1 0,0 1,-1-1,1 0,0 0,1 1,-1-1,0 0,1 0,-1 0,1 0,-1 0,1-1,0 1,0 0,0-1,0 0,0 1,0-1,1 1,8 1,0-1,0 0,0 0,0-1,0 0,0-1,0 0,0-1,0 0,0-1,0 0,0-1,3-1,205-68,-159 49</inkml:trace>
  <inkml:trace contextRef="#ctx0" brushRef="#br0" timeOffset="3953.812">268 2459,'-8'-2,"0"1,0 0,0 0,0 0,0 1,0 0,-1 1,1 0,0 0,0 1,0 0,1 0,-1 1,0 0,1 1,0-1,-1 1,1 1,1-1,-1 1,1 0,0 1,0-1,0 1,1 1,-3 3,0 0,0 1,1 0,1 0,-1 1,2-1,0 1,0 1,1-1,0 1,1-1,1 1,0 0,1 0,0 0,1 0,1 5,-1-14,0 0,0 0,1 0,0 0,0-1,0 1,0 0,1-1,-1 1,1-1,0 1,0-1,0 0,0 0,1 0,-1 0,1 0,0 0,0-1,0 1,0-1,0 0,1 0,-1 0,1-1,-1 1,1-1,-1 1,1-1,0-1,0 1,0 0,-1-1,1 0,0 0,0 0,0 0,0 0,0-1,-1 0,5-1,-1-1,1-1,-1 0,0-1,0 1,0-1,-1-1,1 1,-1-1,0 0,-1 0,0-1,0 0,0 0,-1 0,0 0,1-4,42-129,-28-22,-21 192,1 0,1-1,2 1,1 0,1-1,1 1,2-1,6 13,-12-38,0-1,0 1,0-1,1 0,-1 0,1 1,0-1,0 0,0-1,0 1,1 0,-1-1,1 1,0-1,0 0,0 1,0-1,0-1,0 1,0 0,0-1,1 0,-1 0,1 0,-1 0,1 0,-1-1,1 1,0-1,-1 0,1 0,-1-1,1 1,-1-1,1 1,-1-1,1 0,-1-1,1 1,-1-1,9-7,-1 0,-1-1,1 0,-2-1,1 0,-2 0,1-1,-2 0,0-1,0 0,-1 0,0 0,-2-1,1 1,-2-1,0 0,0-1,0-9,-3 43,1 0,0 0,2-1,0 1,2-1,0 0,0 0,2 0,7 15,-12-30,-1 0,1 0,-1 0,1 0,0-1,0 1,0 0,1-1,-1 0,1 1,-1-1,1 0,0 0,-1 0,1-1,0 1,0-1,1 0,-1 1,0-1,0-1,0 1,1 0,-1-1,0 0,1 0,-1 0,0 0,1 0,-1 0,0-1,1 0,-1 0,0 0,0 0,0 0,1-1,8-8,1-1,-1 0,-1-1,0 0,-1-1,0 0,-1-1,-1 0,0-1,-1 1,0-1,-1-1,-1 1,2-11,2 5,-8 21,-1 0,1 0,0 0,-1 0,1 0,0 0,-1 0,1 0,0 0,-1 1,1-1,0 0,-1 0,1 1,0-1,-1 1,1-1,-1 0,1 1,-1-1,1 1,-1-1,1 1,-1 0,1-1,-1 1,0-1,1 1,-1 0,0-1,0 1,1 0,-1-1,0 1,0 0,0-1,0 1,0 0,0 0,0-1,0 1,0 0,0-1,0 1,-1 0,1-1,0 1,0 0,-1-1,1 2,0-1,2 9,1 13,1-1,2 0,0 0,2 0,5 11,-11-28,0-1,1 1,0-1,-1 1,2-1,-1 0,0 0,1 0,0 0,0-1,0 0,0 1,1-1,-1-1,1 1,-1-1,1 0,0 0,0 0,0-1,0 1,1-1,-1-1,0 1,0-1,5 0,-4 0,0-1,0 0,0-1,-1 1,1-1,-1 0,1-1,-1 1,0-1,0 0,0 0,0-1,-1 0,1 1,-1-1,0-1,0 1,-1-1,1 1,0-3,52-108,-39 49,-4 0,-2-1,-3 0,-3 0,-3-1,-6-42,-8-65,13 232,7 44,4-1,4 0,5-1,12 27,-29-112,0 0,1 0,0-1,1 1,1-1,0 0,0-1,2 0,-1 0,2-1,-1 0,8 2</inkml:trace>
  <inkml:trace contextRef="#ctx0" brushRef="#br0" timeOffset="4191.759">830 2111,'16'5,"21"-1,22-6,23-7,16-6,-7-1</inkml:trace>
  <inkml:trace contextRef="#ctx0" brushRef="#br0" timeOffset="4540.954">1472 2472,'14'29,"-4"-6,1 0,1 0,1-1,0 0,2-2,1 1,14 13,-29-33,0 1,1 0,-1-1,0 1,0-1,1 0,-1 1,1-1,-1 0,1 0,-1 0,1 0,0 0,0 0,-1 0,1-1,0 1,0-1,0 1,0-1,0 0,0 0,0 0,-1 0,1 0,0 0,0 0,0-1,0 1,0 0,0-1,0 0,-1 0,1 1,0-1,-1 0,1 0,0 0,-1-1,1 1,-1 0,0-1,1 1,-1 0,0-1,0 0,0 1,0-1,0 0,4-13,-1-1,-1 1,0-1,-1 0,-1 0,0 1,-1-1,-1 0,0 0,-2-4,3 16,1 0,-1 0,0-1,-1 1,1 0,-1 0,0 0,0 0,0 0,-1 0,1 0,-1 0,0 0,0 1,-1-1,1 1,-1-1,1 1,-1 0,0 0,0 0,0 0,-1 1,1-1,-1 1,0 4,-1 0,1 0,0 0,0 1,0-1,0 1,1 0,-1 0,1 1,-1-1,1 1,0-1,0 1,1 0,-1 0,1 1,0-1,0 0,0 1,1-1,0 1,-1-1,1 4,-9 29,3-4</inkml:trace>
  <inkml:trace contextRef="#ctx0" brushRef="#br0" timeOffset="4928.78">2060 2272,'-13'3,"-1"0,1 1,1 0,-1 1,0 0,1 1,0 1,1 0,-1 0,1 1,1 0,0 1,0 1,0-1,1 2,1-1,-1 1,7-8,0-1,0 1,1-1,-1 1,0 0,1 0,-1 0,1 0,0 0,0 0,0 0,1 0,-1 0,1 0,0 0,-1 1,1-1,1 0,-1 0,0 0,1 0,0 1,-1-1,1 0,1 0,-1 0,0 0,1-1,-1 1,1 0,0-1,0 1,0-1,0 1,0-1,11 5,-1-1,1-1,-1 0,1 0,1-1,-1-1,1 0,-1-1,1-1,0 0,0 0,2-2,36 5,-48-4,49 11,-52-10,0-1,1 1,-1-1,0 1,0-1,1 1,-1 0,0 0,0-1,0 1,0 0,0 0,0 0,0 0,0 0,0 0,-1 1,1-1,0 0,-1 0,1 1,-1-1,1 0,-1 1,0-1,1 0,-1 1,0-1,0 0,0 1,0-1,0 1,0-1,-1 0,1 1,0-1,-5 8,-1 1,1-2,-1 1,-1-1,0 1,0-2,0 1,-1-1,0 0,-1-1,1 0,-1 0,0-1,-2 0,-3 5,-45 26,43-25</inkml:trace>
  <inkml:trace contextRef="#ctx0" brushRef="#br0" timeOffset="6671.456">2594 2339,'-6'-1,"-1"1,0 0,0 0,0 1,0 0,0 0,0 1,0 0,1 0,-1 0,1 1,-1 0,1 0,0 1,0-1,1 2,-1-1,1 0,0 1,0 0,0 0,1 1,-3 3,1-1,1 0,0 0,0 0,1 1,0-1,0 1,1 0,1 1,-1-1,1 0,1 1,0-1,0 0,1 1,0 0,1-1,0 1,0-1,1 0,2 8,-1-13,-1 0,1 0,0-1,0 1,0-1,1 1,-1-1,1 0,0-1,0 1,0-1,0 1,0-1,0 0,1-1,-1 1,1-1,-1 0,1 0,0 0,-1-1,1 1,0-1,1-1,113-14,-54-4,-1-3,-1-3,-1-2,-1-4,26-18,-50 21,-37 27,0 1,0-1,0 1,0-1,0 1,-1-1,1 1,0-1,0 1,0-1,-1 1,1-1,0 1,-1-1,1 1,0 0,-1-1,1 1,-1-1,1 1,-1 0,1 0,0-1,-1 1,1 0,-1 0,1-1,-1 1,0 0,1 0,-1 0,1 0,-1 0,1 0,-1 0,1 0,-1 0,1 0,-1 0,1 0,-1 1,0-2,-11 0,1 1,0 0,-1 1,1 0,-1 0,1 1,0 1,0 0,-10 4,16-6,1 1,-1 0,0 0,1 1,-1-1,1 1,0 0,0 0,0 1,0-1,1 1,-1 0,1 0,0 0,0 0,0 1,1-1,-1 1,1-1,0 1,1 0,-1 0,1 1,0-4,1 0,0 0,0 0,0 0,0 0,0 0,0-1,1 1,-1 0,1 0,-1 0,1 0,0 0,0 0,-1-1,1 1,1 0,-1-1,0 1,0-1,0 1,1-1,-1 0,1 1,-1-1,1 0,0 0,-1 0,1 0,0 0,0 0,-1-1,1 1,0-1,0 1,70 0,18-44,-87 43,0-1,0 0,0 1,0 0,0 0,0 0,0 0,0 0,0 1,0-1,0 1,0 0,0 0,0 0,-1 0,1 0,0 1,0-1,-1 1,0 0,1 0,-1 0,0 0,1 0,-1 0,-1 0,1 1,0-1,0 1,-1 0,0-1,1 1,-1 0,1 2,18 22,-17-23,1 0,0-1,-1 0,1 0,1 0,-1 0,0-1,1 1,-1-1,1 0,0-1,0 1,-1-1,1 0,0 0,0 0,0-1,0 0,0 0,0 0,0 0,0-1,0 0,0 0,0-1,0 1,1-1,6-3,0-1,0 0,0-1,-1 0,0 0,0-1,-1-1,0 0,7-8,9-17,-1-1,-2 0,-1-2,-2-1,-2 0,-1-2,-3 0,0 0,-3-1,-1-1,-3 0,-1 0,-2 0,-2-1,-1 0,-5-29,4 71,0-12,0 0,-1 0,0-1,-2 1,1 0,-1 0,-1 1,0-1,-1 1,-1 0,-2-5,8 16,-1 0,0 0,1 0,-1 0,0 0,1 0,-1 0,0 0,0 0,0 0,0 0,0 0,0 1,0-1,0 0,-1 1,1-1,0 1,0-1,0 1,-1 0,1-1,0 1,0 0,-1 0,1 0,0 0,-1 0,1 0,0 0,0 1,-1-1,1 0,0 1,0-1,0 1,-1-1,1 1,0-1,0 1,0 0,0 0,0 0,0-1,0 2,-32 52,21-10,2 0,2 1,1 0,3 0,1 0,3 2,-1 6,2 0,2 1,7 31,-7-64,2-1,0 0,1-1,0 1,2-1,1 0,0-1,1 0,1 0,11 12,-15-21,0-1,1-1,0 0,1 0,0 0,0-1,0-1,1 1,-1-2,1 1,1-1,-1-1,0 0,1 0,0-1,-1 0,1-1,0 0,0-1,0 0,0-1,0 0,-1-1,1 0,0 0,-1-1,1-1,-1 0,4-1,0 0,0-2,0 1,-1-2,0 0,-1 0,0-1,0 0,0-1,-2-1,1 0,8-12,-17 21,0-1,-1 0,1 0,-1 1,1-1,-1 0,0 0,0 0,-1-1,1 1,0 0,-1 0,0 0,0 0,0-1,0 1,0 0,-1 0,1 0,-1 0,0 0,0 0,0 0,0 0,-1 0,1 0,-1 0,0 1,0-1,0 1,0-1,0 1,0 0,-1-1,1 1,-1 1,1-1,-1 0,0 1,0-1,0 1,0 0,0 0,0 0,0-1,-1 1,1 0,-1 1,0-1,1 0,-1 1,0 0,0 0,1 0,-1 1,0-1,1 1,-1-1,1 1,-1 1,0-1,1 0,0 1,-1 0,1-1,0 1,0 1,0-1,0 0,1 1,-1-1,0 1,1 0,0 0,0 0,0 0,0 0,0 1,1-1,-1 0,0 3,-4 5,0 1,1 1,1-1,-1 1,2-1,0 1,0 0,2 0,-1 1,2-1,0 5,0-16,0-1,0 1,0 0,0-1,1 1,-1-1,1 1,-1-1,1 1,0-1,-1 0,1 1,0-1,0 0,0 1,0-1,0 0,0 0,0 0,1 0,-1 0,0 0,1 0,-1 0,0-1,1 1,-1 0,1-1,-1 1,1-1,0 0,-1 0,1 1,-1-1,1 0,-1 0,1 0,0-1,-1 1,1 0,-1 0,1-1,-1 1,1-1,62-33,32-81,-96 114,0 1,1-1,-1 0,0 1,1-1,-1 1,0-1,1 1,-1-1,0 1,1-1,-1 1,1 0,-1-1,1 1,-1 0,1-1,0 1,-1 0,1 0,-1-1,1 1,-1 0,1 0,0 0,-1 0,1 0,0 0,-1 0,1 0,-1 0,1 0,0 0,-1 0,1 0,-1 1,1-1,0 0,-1 0,1 1,-1-1,1 0,-1 1,1-1,-1 0,1 1,-1-1,0 1,1-1,-1 1,1-1,-1 1,0-1,0 1,1-1,-1 1,12 39,-10-32,1 3,1 7,0 0,2-1,0 0,0 0,2 0,0-1,1 1,-8-16,-1 1,1-1,0 0,-1 1,1-1,0 0,0 1,0-1,0 0,0 0,0 0,0 1,0-1,0 0,1-1,-1 1,0 0,1 0,-1-1,0 1,1 0,-1-1,1 1,-1-1,1 0,-1 0,1 1,-1-1,1 0,0 0,-1-1,1 1,-1 0,1 0,-1-1,1 1,-1-1,1 1,-1-1,0 0,1 1,-1-1,0 0,1 0,-1 0,0 0,0 0,0 0,0 0,0-1,7-14,-2-2,0 1,-1 0,0-1,-2 0,0 0,0-5,1-3,-1-2,-3 20,1-1,0 0,0 0,1 1,0-1,0 1,1 0,0-1,1 1,-1 0,2 1,-1-1,1 1,4-6,-6 12,-1-1,1 0,-1 1,1-1,0 1,-1 0,1 0,0 0,0 1,0-1,0 0,0 1,0 0,0 0,0 0,0 0,0 0,0 1,0-1,0 1,0 0,0 0,-1 0,1 0,0 0,0 1,-1-1,2 2,62 58,-59-49,-1 0,0 1,0 0,-1 0,-1 1,0-1,-1 1,-1 0,0 0,0 8,9 48,-10-64,1-1,0 1,0-1,0 0,1 0,0 0,0 0,0 0,0 0,1-1,0 0,0 0,0 0,0 0,1 0,0-1,-1 0,1 0,0 0,1-1,-1 1,0-1,1-1,-1 1,1-1,-1 0,1 0,0 0,0-1,-1 0,1 0,0 0,-1-1,1 0,0 0,-1 0,5-3,1-1,-1 0,-1-1,1 0,-1-1,0 0,-1-1,1 1,-1-2,-1 1,0-1,0 0,-1-1,0 1,0-1,-1-1,-1 1,0 0,0-1,-1 0,0 0,-1 0,0-1,-1 1,0 0,-1-1,0 1,-1 0,0-1,-1 1,0-1,1 7,1 0,-1 0,-1 0,1 0,-1 0,1 0,-2 0,1 1,0-1,-1 1,0 0,0-1,0 1,-3-2,5 6,-1 0,0 0,0 1,1-1,-1 1,1-1,-1 1,0 0,1-1,-1 1,1 0,-1 0,1 0,0 0,-1 0,1 1,0-1,0 0,0 1,0-1,0 0,0 1,0-1,1 1,-1 0,0-1,1 1,-1 0,1-1,0 1,-1 0,1-1,0 1,0 0,0 0,0 0,-4 16,0 0,1 0,1 0,1 0,0 0,1 0,1 1,1-1,1 0,0 0,1-1,1 1,1-1,0 0,1 0,1-1,1 0,0 0,3 2,-3-9,0 0,1-1,0 0,1 0,0-1,0 0,0-1,1 0,0-1,0-1,1 0,-1 0,8 0,38 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3.29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6.4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23,'0'-9,"0"0,0 5,0 10,0 16,0 15,0 12,0 11,0 5,0 2,0-1,0-5,0-7,0-7,0-8,0-8,0-7,0-7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6.81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1,'0'20,"0"16,0 10,0 9,0 2,0 0,0-4,0-2,0-5,0-7,2-6,3-9,1-8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7.1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3 90,'-2'-3,"1"0,6 1,10-1,12 2,18-2,15-3,15-2,11-5,8-2,3 2,0 2,-4 4,-14 5,-21 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7.87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69,'13'-2,"18"-3,20-3,18-3,19-1,13 1,13 3,6 2,4 3,-4 1,-23 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6:14.9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27511 3736,'-2'20,"-4"18,-2 12,0 5,-1 4,1-5,2-7,0-9,1-13,1-11</inkml:trace>
  <inkml:trace contextRef="#ctx0" brushRef="#br0" timeOffset="428.459">27274 3592,'62'-9,"371"29,-288-17,-145-3,1-1,0 1,0 0,0 0,0-1,0 1,0 0,-1 0,1 0,0 0,0 0,0 0,0 0,0 0,0 0,0 1,0-1,-1 0,1 0,0 1,0-1,0 1,-1-1,1 1,0-1,0 1,-1-1,1 1,0 0,-1-1,1 1,-1 0,1 0,-1-1,1 1,-1 0,1 0,-1 0,0-1,0 1,1 0,-1 0,0 0,0 0,0 0,0 0,0 0,0 0,0-1,0 1,0 0,-1 0,1 0,0 0,0 0,-1 0,1-1,-1 1,1 0,-1 0,1-1,-1 1,0 0,-17 49,2 1,2 0,2 1,-4 50,-2 1,8-14,25-76,-5-17</inkml:trace>
  <inkml:trace contextRef="#ctx0" brushRef="#br0" timeOffset="1245.649">28353 3723,'-116'358,"139"-453,-4-1,-1-25,-4 13,-14 107,1 1,0-1,-1 1,1-1,-1 1,1-1,0 1,-1-1,1 1,0 0,-1 0,1-1,0 1,0 0,-1 0,1 0,0 0,0 0,0 0,-1 0,1 0,0 0,0 0,-1 0,1 0,0 1,0-1,-1 0,1 0,0 1,-1-1,1 1,0-1,-1 0,1 1,-1-1,1 1,-1 0,1-1,-1 1,1-1,-1 1,1 0,-1-1,0 1,1 0,-1-1,0 1,0 0,0 0,1-1,-1 1,0 0,0 0,0 0,0-1,7 9,0-2,1-1,-1 1,1-1,1-1,-1 0,1 0,0 0,0-1,0-1,1 0,-1 0,1 0,-1-1,1-1,0 0,0 0,0-1,0 0,0 0,0-2,0 1,-1-1,1 0,0-1,-1 0,0-1,1 0,-2 0,1-1,0 0,-1 0,0-1,0 0,-1-1,1 0,-1 0,0-1,51-92,-58 100,1 0,-1-1,0 1,0 0,0-1,0 1,0 0,0-1,0 1,1 0,-1 0,0-1,0 1,0 0,0 0,1-1,-1 1,0 0,0 0,1 0,-1-1,0 1,1 0,-1 0,0 0,0 0,1 0,-1 0,0-1,1 1,-1 0,0 0,1 0,-1 0,0 0,1 0,-1 0,0 0,1 1,-1-1,0 0,1 0,-1 0,0 0,0 0,1 0,-1 1,0-1,0 0,1 0,-1 0,0 1,0-1,1 0,-1 0,0 1,0-1,0 0,0 0,1 1,-1-1,0 0,0 1,0-1,0 0,0 1,0-1,0 0,3 27,-3-24,-13 212,6-158,3 0,2 0,3 4,-1-54,0-1,1 0,-1 1,2-1,-1 0,1 0,-1 0,2 0,-1 0,1 0,-1-1,2 1,-1-1,1 1,9 6</inkml:trace>
  <inkml:trace contextRef="#ctx0" brushRef="#br0" timeOffset="1500.432">29091 3776,'-5'18,"-3"12,-1 11,2 6,1 1,2-2,2-6,1-8,1-7,2-7,2-10,1-10,1-5</inkml:trace>
  <inkml:trace contextRef="#ctx0" brushRef="#br0" timeOffset="1762.308">29064 3592,'2'-5,"0"0,0 0,1 0,-1 0,1 1,0-1,1 1,-1 0,1 0,0 0,0 0,0 0,1 1,-1 0,1 0,-1 0,1 1,0-1,0 1,1 1,-1-1,0 0,0 1,1 0,-1 1,1-1,-1 1,1 0,-1 0,4 1,2 0,1 0,-1 1,0 1,0-1,0 2,0 0,-1 0,0 1,1 0,-1 0,-1 1,1 1,-1 0,4 3,-10-7,1 0,-1 0,1 0,-1 1,0-1,0 1,0 0,-1-1,1 1,-1 0,0 1,0-1,0 0,-1 1,0-1,0 0,0 1,0 0,0-1,-1 1,0-1,0 1,0 0,-1-1,0 1,0-1,0 1,0-1,0 1,-1-1,0 0,-1 2,-7 2,-1 0,0-1,0-1,-1 0,0-1,0 0,0 0,0-2,-1 1,0-2,0 1,1-2,-1 0,-9 0,11 0,-27 5,30-3</inkml:trace>
  <inkml:trace contextRef="#ctx0" brushRef="#br0" timeOffset="2050.378">29774 3315,'13'16,"10"16,4 16,3 16,-1 15,-5 13,-5 13,-6 7,-12 6,-15-3,-21-4,-23-10,-25-12,-26-11,5-19</inkml:trace>
  <inkml:trace contextRef="#ctx0" brushRef="#br0" timeOffset="-1288.987">25958 3723,'-5'16,"-3"14,-1 11,2 5,1 1,3-2,1-7,1-13,0-14,1-9</inkml:trace>
  <inkml:trace contextRef="#ctx0" brushRef="#br0" timeOffset="-971.35">25826 3499,'33'8,"-4"6,-1 1,0 1,-1 1,-1 1,-1 2,0 0,-2 2,0 1,-2 0,0 2,13 21,-29-37,-1-1,0 1,0 0,-1 1,0-1,0 0,-1 1,-1 0,0-1,0 1,-1 0,0 0,0-1,-1 1,-1 0,1-1,-2 1,1-1,-1 0,-1 1,0-1,0-1,0 1,-1-1,-1 1,0-2,0 1,0 0,-1-1,0-1,0 1,0-1,-1 0,0 0,-1-1,-4 2,2-1,0-2,0 1,0-1,0-1,-1 0,1 0,-1-1,0-1,0 0,0-1,1 0,-1-1,0 0,0 0,1-2,-8-1,16 3,0 0,1-1,-1 1,1 0,-1-1,1 0,0 1,-1-1,1 0,0 0,0 0,0-1,1 1,-1 0,0-1,1 1,-1-1,1 0,0 1,0-1,0 0,1 0,-1 1,0-1,1 0,0-1,1-21</inkml:trace>
  <inkml:trace contextRef="#ctx0" brushRef="#br0" timeOffset="-704.385">26340 3578,'0'14,"0"10,-3 14,0 8,0 6,1 0,0 1,3-3,6-4,7-6,6-8,8-9,5-9,6-6,4-9,-2-7,-3-9,-8-1</inkml:trace>
  <inkml:trace contextRef="#ctx0" brushRef="#br0" timeOffset="-517.547">26300 3789,'13'2,"14"1,13 0,9-1,5 0,0-3,-7-4,-11-1</inkml:trace>
  <inkml:trace contextRef="#ctx0" brushRef="#br0" timeOffset="-321.835">26326 3578,'13'-2,"17"-1,13 0,13 1,8 0,8 1,-10 1</inkml:trace>
  <inkml:trace contextRef="#ctx0" brushRef="#br1" timeOffset="-89337.308">8507 1038,'-17'-11,"-1"1,1 1,-1 0,-1 2,0 0,0 1,0 0,0 2,-1 1,0 0,-10 0,19 3,1 0,0 0,-1 1,1 1,0-1,-1 2,1-1,1 1,-1 1,0 0,1 0,0 1,0 0,0 1,0 0,1 0,0 1,0 0,1 0,0 1,0 0,-4 7,8-10,-1 1,0-1,1 1,0 0,1 1,-1-1,1 0,0 1,1-1,-1 1,1 0,1-1,-1 1,1 0,0 0,1-1,0 1,0 0,0-1,1 1,0-1,0 1,0-1,1 0,0 0,1 0,-1 0,1-1,0 1,0-1,1 0,-1 0,1-1,1 2,7 1,0 0,0-1,1 0,-1-1,1 0,0-1,1-1,-1 0,1-1,-1-1,1 0,0-1,-1 0,1-1,0-1,-1 0,1-1,-1-1,0 0,0-1,-1 0,1-2,-1 1,0-1,-1-1,0 0,1-2,26-21</inkml:trace>
  <inkml:trace contextRef="#ctx0" brushRef="#br1" timeOffset="-89083.092">8546 841,'-2'16,"1"13,4 14,0 8,3 7,0 2,1 1,2-7,3-7,5-8,6-10,6-10,6-12,7-13,-4-5</inkml:trace>
  <inkml:trace contextRef="#ctx0" brushRef="#br1" timeOffset="-88436.734">9020 933,'-15'29,"14"-26,-9 178,9-174,1 1,0-1,0 1,0-1,1 1,0-1,0 0,1 1,0-1,1 0,-1 0,1 0,1 0,-1-1,1 1,0-1,0 0,1 0,0-1,0 1,1-1,-1 0,1 0,0-1,0 0,1 0,3 2,-2-4,0 0,0 0,1-1,-1 0,1 0,-1-1,1 0,-1-1,1 0,-1 0,1-1,-1 0,0 0,0-1,0 0,0 0,0-1,-1 0,0 0,0-1,0 0,0 0,-1-1,2-1,6-7,-1 0,0 0,0-2,-2 0,0 0,-1-1,0 0,-2 0,0-1,0-2,2-9,-2 0,-1 0,-2 0,-1 0,-1-1,-1 0,-1-1,-8 19,-3 34,1 5,2 0,1 0,1 1,1 0,2 0,1 0,1 1,1 4,0-24,0 1,1-1,0 0,0 0,1 0,0 0,1 0,0 0,0-1,1 0,0 0,0 0,1 0,0-1,1 0,-1 0,1-1,0 0,1 0,0-1,0 0,0 0,0-1,1 0,-1 0,1-1,0 0,0 0,1-1,-1-1,0 1,1-1,-1-1,8 0,0-2,-1-1,0 0,1-1,-2 0,1-2,0 0,-1-1,0 0,-1-1,0-1,0 0,-1-1,0 0,0-1,-1 0,-1-1,0-1,-1 0,0 0,-1-1,0 0,-1-1,-1 0,0 0,-1 0,-1-2,15-56,-4 0,-3-2,-3 0,-2-40,-8 114,13-183,-10-129,-5 294,-4 27,-31 198,10-21,8 1,5 158,13-324,1 0,1 0,1 0,1 0,1-1,0 1,2-1,0 0,1 0,1-1,7 12,5-8,-3-10</inkml:trace>
  <inkml:trace contextRef="#ctx0" brushRef="#br1" timeOffset="-88183.944">9296 381,'27'4,"31"2,31 2,28-1,25-1,16-2,8 1,-3 2,-30 0</inkml:trace>
  <inkml:trace contextRef="#ctx0" brushRef="#br1" timeOffset="-87853.57">10415 1144,'11'107,"-10"-103,0 0,0 0,1 0,0-1,0 1,0 0,0-1,0 1,1-1,0 0,-1 0,1 0,0 0,1 0,-1-1,0 1,1-1,-1 0,1 0,0 0,0-1,0 1,0-1,2 1,-1-2,0 1,1-1,-1 1,1-2,0 1,-1 0,0-1,1 0,-1-1,1 1,-1-1,0 0,0 0,0 0,0-1,0 0,-1 0,1 0,-1-1,0 1,0-1,0 0,0-1,4-4,0 0,-1-1,0 1,-1-2,0 1,0-1,-1 1,-1-1,0-1,1-4,-2 8,-1 0,0 0,0-1,-1 1,0 0,0-1,-1 1,0-1,-1 1,0-1,0 1,-1-1,0 1,0 0,-1 0,0 0,0 0,-1 0,0 1,0 0,-1 0,0 0,0 0,-1 1,0-1,0 1,0 1,-1-1,0 1,0 1,0-1,0 1,-1 0,0 1,0 0,0 0,-1 0,0 3,0 0,0 1,0 0,0 1,0 0,1 0,-1 0,0 1,1 1,0-1,0 2,0-1,0 1,1 0,0 0,0 1,0 0,0 0,1 1,0 0,1 0,-1 0,2 1,-1-1,1 1,0 0,0 1,1-1,0 1,1-1,0 1,0 0,0 4,0 32</inkml:trace>
  <inkml:trace contextRef="#ctx0" brushRef="#br1" timeOffset="-87372.918">11336 776,'-23'5,"1"2,1 1,-1 1,1 1,1 0,0 2,0 0,1 1,1 1,-17 16,31-27,1 0,-1 0,1 0,0 0,0 1,0-1,0 1,1 0,0 0,-1 0,1 0,1 0,-1 0,0 0,1 1,0-1,0 1,1-1,-1 1,1-1,0 1,0-1,0 1,1-1,-1 1,1-1,0 1,1-1,-1 1,1-1,0 0,0 0,0 0,0 0,1 0,-1-1,2 2,14 7,0-2,0 0,1-1,0-1,1 0,-1-2,2 0,-1-1,5 0,-7-1,41 9,111 35,-168-48,0 0,0 1,1-1,-1 0,0 1,0-1,0 1,0 0,0 0,0 0,0 0,-1 0,1 0,0 0,0 1,-1-1,1 0,-1 1,1 0,-1-1,0 1,1 0,-1 0,0-1,0 1,0 0,-1 0,1 0,0 0,-1 1,1-1,-1 0,0 0,0 0,0 0,0 0,0 0,0 1,0-1,-1 0,1 0,-1 0,0 0,0 1,-11 7,0-1,-1-1,0 0,0-1,-1 0,0-1,0 0,-1-1,1-1,-13 2,-35 9,0-3,0-3,-43 0,68-7</inkml:trace>
  <inkml:trace contextRef="#ctx0" brushRef="#br1" timeOffset="-87036.318">12271 867,'-18'0,"-15"0,-10 5,-10 5,-5 9,0 7,1 6,10 6,11 4,13 1,17 1,20-2,24-2,23-7,22-8,16-9,9-6,-13-6</inkml:trace>
  <inkml:trace contextRef="#ctx0" brushRef="#br1" timeOffset="-86571.235">13008 1157,'2'-105,"-2"100,-1 1,0 0,-1 0,1 0,-1 0,0 0,0 0,0 0,-1 0,1 1,-1-1,0 1,0 0,0 0,0 0,0 0,-1 0,1 1,-1 0,0-1,0 1,-3-1,-2 0,1 1,0 0,-1 0,0 0,1 1,-1 1,0 0,0 0,1 0,-1 1,0 0,0 1,1 0,-1 0,1 1,0 0,0 1,0 0,0 0,1 0,-1 1,0 1,-4 3,0 0,1 1,0 0,0 1,1 0,1 0,0 1,1 1,0-1,1 1,0 1,-4 10,9-20,1 0,-1-1,0 1,1 0,0 1,0-1,0 0,1 0,-1 0,1 0,0 1,0-1,0 0,1 0,0 0,0 1,0-1,0 0,0 0,1 0,0-1,0 1,0 0,0 0,0-1,1 0,-1 1,1-1,0 0,0 0,2 0,6 2,1-2,0 0,1 0,-1-1,0 0,1-1,-1-1,1 0,-1 0,1-1,-1-1,0 0,1-1,-1 0,0-1,-1-1,1 1,-1-2,0 0,0 0,2-3,-4 4,-1 0,-1-1,1 0,-1 0,0-1,-1 0,1 0,-1 0,-1-1,1 0,-1 0,-1-1,0 1,0-1,0 0,-1 0,-1 0,0 0,0-1,0 1,-1-1,-1 1,1-1,-2 1,1-1,-2-5,1 15,1 1,0-1,-1 0,1 1,-1-1,1 0,0 1,-1-1,1 0,-1 0,1 0,-1 1,1-1,-1 0,1 0,-1 0,1 0,-1 0,1 0,-1 0,1 0,-1 0,0 0,1 0,-1 0,1 0,-1 0,1-1,-1 1,1 0,0 0,-1-1,1 1,-1 0,1 0,-1-1,1 1,0 0,-1-1,1 1,0-1,-1 1,1-1,0 1,0 0,-1-1,1 1,0-1,0 1,0-1,0 1,-1-1,1 0,0 1,0-1,0 1,0-1,0 1,0-1,1 1,-1-1,0 1,0-1,0 1,0-1,-1 10,-1 1,1 0,0-1,1 1,0 0,1-1,0 1,0 0,1-1,0 1,1-1,0 0,0 0,1 0,0 0,1-1,0 1,4 4,-2-3,1 0,1-1,-1 0,1-1,1 0,-1 0,2-1,-1 0,1 0,0-2,0 1,0-1,1-1,0 0,0 0,0-2,0 1,0-1,1-1,-1 0,0-1,1-1,11-1,21-5</inkml:trace>
  <inkml:trace contextRef="#ctx0" brushRef="#br1" timeOffset="-86150.772">13520 881,'27'-9,"0"-1,-2-2,1 0,-1-2,-1 0,-1-2,0-1,-1 0,-1-2,0 0,-2-2,0 0,-1-1,-2-1,7-10,-12 9,0 0,-2-1,0 0,-2-1,-1 0,-1 0,-1 0,-1 0,-2-1,0 1,-2-1,-1 1,-1 0,-1-1,-6-18,6 34,0 0,0 0,-1 1,-1 0,0 0,0 0,-1 1,0 0,-1 0,1 1,-2 0,1 0,-1 1,-3-2,6 5,1 1,-1-1,1 1,-1 1,0-1,0 1,-1 0,1 0,0 1,0 0,-1 0,1 0,-1 1,1 0,-1 0,1 1,-1 0,1 0,0 0,-1 1,1 0,0 0,0 0,0 1,-4 3,-3 4,1 0,1 1,0 1,0 0,1 0,1 1,0 0,0 1,2 0,0 0,0 1,1 0,1 0,1 0,-3 14,-3 9,2 1,2 0,1 1,3-1,0 1,3-1,1 1,2-1,2 1,1-1,7 16,-5-26,0 0,2 0,2-1,0 0,2-1,1-1,1 0,1-1,2-1,0-1,1-1,1 0,1-2,26 17,10-1,-9-11</inkml:trace>
  <inkml:trace contextRef="#ctx0" brushRef="#br1" timeOffset="-85032.743">14574 1012,'9'-24,"-2"-1,-1 0,0 0,-2 0,0-18,-3 40,-1 0,0 1,0-1,0 0,-1 1,1-1,-1 0,1 1,-1-1,0 1,0-1,0 1,0-1,0 1,-1 0,1 0,-1-1,1 1,-1 0,0 0,0 1,0-1,0 0,0 1,0-1,0 1,-1-1,1 1,-1 0,1 0,0 0,-1 1,0-1,1 0,-1 1,-1 0,-8 0,-1 2,1 0,0 0,-1 1,1 1,1 0,-1 0,1 1,-1 1,1 0,1 0,-1 1,1 0,0 1,1 1,0-1,-6 8,2-3,1 0,1 1,0 0,0 1,1 1,1-1,-7 18,13-26,0 1,0 0,0 0,1 0,1 0,-1 0,1 1,0-1,1 0,0 1,0-1,1 0,0 1,1-1,0 0,0 0,0 0,2 2,0-3,0-1,1 1,-1-1,1 0,0-1,1 1,-1-1,1 0,0 0,1-1,-1 0,1 0,-1 0,1-1,0 0,1 0,-1-1,0 0,5 1,5 0,0 0,0-1,0 0,1-2,-1 0,0-1,1 0,2-2,-9 1,0 0,0 0,0-1,-1-1,1 0,-1 0,0-1,0 0,0-1,0 0,-1-1,0 0,-1 0,0-1,0 0,0 0,-1-1,0 0,-1 0,0 0,0-1,-1 0,0 0,-1-1,0 1,1-9,5-67,-10 98,0 8,0 1,1-1,2 1,0-1,4 13,-5-24,1 0,0 0,1 0,0-1,0 0,1 1,0-1,0-1,1 1,0-1,0 0,1 0,0-1,0 0,0 0,1-1,0 0,0 0,1 0,-1-1,1-1,0 0,0 0,0 0,0-1,1 0,-5-3,-1 1,1-1,-1 0,1 0,-1 0,0-1,1 0,-1 0,0 0,0 0,0 0,0-1,-1 0,1 1,-1-1,0-1,1 1,-1 0,-1-1,1 0,0 0,-1 0,0 0,0 0,0 0,0-2,4-10,-1 0,0 0,-1-1,-1 1,-1-1,0-10,0-25,-2-1,-2 0,-3 0,-2-2,5 44,1 8,0 1,0-1,0 1,0-1,0 1,1-1,-1 1,1-1,0 1,0-1,0 0,0 1,0-1,0 1,1-1,-1 0,1 1,0-1,0 1,0-1,0 1,0 0,0-1,1 1,-1 0,1 0,0 0,-1 0,1 0,0 0,0 1,0-1,0 1,1-1,-1 1,1 0,11-1,0 2,0 0,0 1,0 0,0 1,0 1,-1 0,1 1,1 1,11 2,7 1,-8-3,1 1,-1 1,0 2,-1 0,0 2,14 8,-36-18,0 1,0-1,0 1,1 0,-2-1,1 1,0 0,0 0,0 0,-1 0,1 0,-1 1,0-1,0 0,0 1,0-1,0 1,0-1,-1 1,1-1,-1 1,1 0,-1-1,0 1,0 0,0-1,-1 1,1-1,-1 1,1 0,-1-1,0 1,0-1,0 1,-23 48,-17 55,40-102,0 0,1 0,0 0,0 0,0 0,1 0,-1-1,1 1,0 0,0 0,0 0,0-1,1 1,-1 0,1-1,0 0,0 1,1-1,-1 0,1 0,-1 0,1 0,0-1,0 1,0-1,4 2,8 4,1-2,0 0,1 0,0-2,-1 0,1-1,1-1,-1 0,0-1,0-1,16-2,-14 2,13 1,1-2,-1-1,1-2,-1-1,-1-1,7-4,-28 7,-1 0,0 0,1-1,-1-1,-1 0,1 0,-1 0,0-1,0 0,-1-1,1 0,-2 0,1 0,-1-1,0 0,0-1,-1 1,0-1,-1 0,0 0,0 0,0-3,0-3,-1 1,0-1,-1 0,-1 1,0-1,-1 0,0 0,-1 0,-1 0,0 0,-2 1,1-1,-2 1,0 0,0 0,-1 1,-1-1,-4-4,9 14,0 1,-1 0,0 1,1-1,-1 0,0 1,0-1,0 1,-1 0,1 0,0 0,-1 1,0-1,1 1,-1 0,0 0,1 0,-1 0,0 1,0-1,0 1,0 0,0 0,1 1,-1-1,0 1,0 0,0 0,1 0,-2 1,-3 1,-1 1,1 1,0-1,0 1,0 1,1-1,0 1,0 1,1-1,-1 1,1 0,0 3,-3 2,1 1,1 0,1 0,-1 0,2 1,0 0,1 0,0 1,1-1,1 1,0 0,1 0,1 0,0-1,1 1,0 0,1 0,1-1,1 1,0-1,0 0,2 0,0 0,0-1,1 0,1 0,0-1,1 0,4 5,6 1,1-1,1 0,0-2,1-1,0 0,1-2,1 0,0-2,0-1,1 0,1-2,-1-1,1-1,0-1,21 0,41 3</inkml:trace>
  <inkml:trace contextRef="#ctx0" brushRef="#br0" timeOffset="-37499.508">19706 2473,'-16'-2,"-1"1,1 0,-1 1,1 1,-1 1,1 0,-5 2,15-3,1 0,0 1,0 0,1-1,-1 2,0-1,1 0,-1 1,1 0,0 0,0 0,0 1,0-1,0 1,1 0,0 0,0 0,0 0,0 1,0-1,1 1,0 0,0 0,1-1,-1 2,1-2,1 0,-1-1,1 1,0 0,0 0,0 0,1 0,-1-1,1 1,0 0,0 0,0-1,1 1,-1 0,1-1,0 0,0 1,0-1,0 0,1 0,-1 0,1 0,0-1,0 1,0-1,0 1,0-1,0 0,1 0,2 0,7 5,2 0,-1-2,1 0,0 0,0-1,0-1,2-1,18 4,0-3,0-1,1-1,-1-2,0-2,0-1,20-5,-50 8,-1 0,1 0,0 0,-1 0,1-1,-1 1,0-1,1 0,-1-1,0 1,0-1,0 0,-1 0,1 0,-1 0,0-1,1 1,-1-1,-1 0,1 0,0-1,-3 11,0-1,0 1,1 0,-1-1,1 1,1 0,-1-1,1 1,0-1,0 0,0 0,1 0,0 0,0 0,0 0,1-1,-1 1,1-1,0 0,0 0,1 0,-1-1,1 0,0 1,0-2,0 1,0-1,0 1,1-1,-1-1,1 1,-1-1,1 0,0 0,-1-1,1 1,0-1,0-1,-1 1,1-1,0 0,-1 0,1-1,-1 1,1-1,2-2,0-2,-1-1,0 0,0 0,-1-1,0 0,0 0,-1-1,0 1,-1-1,1 0,-2 0,1-1,-1 1,-1-1,0 1,0-1,-1 0,0 0,0 0,-2 0,1 0,-1 0,-1-5,1 11,0 0,0-1,0 1,0 0,-1 0,0 0,1 0,-2 0,1 0,0 0,-1 1,0-1,0 1,0-1,0 1,0 0,-1 1,1-1,-1 0,0 1,1 0,-1 0,-1 0,1 0,0 1,0 0,0 0,-1 0,1 0,-1 1,0-1,-4 0,1 1,-1 0,1 0,-1 1,1 0,-1 1,1 0,0 0,0 0,0 1,0 1,0-1,0 1,1 1,0-1,-1 1,5-2,-1 0,1-1,-1 1,1 0,0 1,0-1,0 0,1 1,-1 0,1 0,0-1,0 1,0 1,0-1,1 0,0 0,0 1,0-1,0 0,1 1,-1-1,1 1,0-1,1 1,-1-1,1 0,0 1,0-1,0 0,1 1,-1-1,2 3,23 25,5-5</inkml:trace>
  <inkml:trace contextRef="#ctx0" brushRef="#br0" timeOffset="-36852.7">20418 2723,'4'-11,"15"-29,-2-1,-1-1,-3 0,-1-1,-2-1,-3 1,2-26,-9 62,-1 6,1 0,-1 0,1 1,0-1,-1 0,1 0,0 0,0 0,0 0,0 0,0 0,0 0,0 0,0 0,0 0,0 0,0 0,1 0,-1 0,0 0,1 0,-1 0,1 0,-1 0,1 0,-1 1,1-1,0 0,-1 0,1 1,0-1,0 0,0 1,-1-1,1 1,0-1,0 1,0-1,0 1,0 0,0-1,0 1,0 0,0 0,126 67,-120-64,0 0,0 0,-1 1,1 0,-1 0,0 1,0-1,-1 1,0 0,0 1,0-1,0 1,-1 0,0 0,0 1,0-1,-1 1,0 0,0 0,-1 0,0 0,0 2,0 40,-3-43,0 0,0 0,1 0,0 0,0 0,1 1,-1-1,1 0,1-1,-1 1,1 0,0 0,0-1,1 1,0-1,0 1,0-1,0 0,1 0,0-1,0 1,0-1,1 0,2 3,6-2,-1-1,1 0,0-1,0 0,0 0,1-2,-1 0,0 0,1-1,-1-1,0 0,1-1,-1 0,0-1,0-1,4-2,-8 4,0-1,0-1,0 1,0-1,-1-1,1 0,-1 0,0-1,-1 0,1 0,-1 0,-1-1,1 0,-1-1,0 1,-1-1,0 0,0-1,-1 1,0-1,0 0,-1 0,0 0,-1-1,0 1,0 0,-1-1,0 0,-1-6,0 13,0 1,0-1,-1 1,1-1,-1 1,0-1,0 1,0-1,0 1,0 0,0 0,0 0,-1-1,1 1,-1 0,0 1,1-1,-1 0,0 0,0 1,0-1,0 1,-1 0,1-1,0 1,-1 0,1 1,0-1,-1 0,1 0,-1 1,1 0,-1-1,1 1,-1 0,1 0,-1 1,0-1,1 0,-1 1,1-1,0 1,-1 0,1 0,-1 0,-4 2,1 0,-1 0,1 0,0 1,0 0,0 0,1 1,-1-1,1 1,0 0,0 1,1-1,0 1,0 0,0 0,0 0,1 1,0-1,1 1,-1 0,1 0,1 0,-1 0,1 0,0 0,1 0,0 0,0 0,0 0,1 0,0 1,0-1,1 0,0-1,0 1,1 0,0-1,0 1,0-1,1 0,0 1,4 0,1 0,0 0,0 0,0-1,1-1,0 0,0 0,0-1,0 0,1-1,0 0,-1 0,4-1,39 8</inkml:trace>
  <inkml:trace contextRef="#ctx0" brushRef="#br0" timeOffset="-36298.904">21720 2420,'-10'-2,"1"-1,-1 2,0 0,0 0,0 0,0 1,0 1,0 0,0 0,1 1,-1 0,0 1,1 0,-1 0,1 1,0 0,1 1,-1 0,1 1,-1-1,2 1,-1 1,1 0,0 0,0 0,-1 3,5-5,0 0,0 0,0 1,1-1,-1 1,2 0,-1 0,0 0,1 0,0 0,1 0,-1 0,1 0,0 0,1 0,-1 0,1 0,1 0,-1 0,1 0,0 0,0-1,0 1,1-1,0 1,0-1,1 0,-1 0,1 0,0-1,0 0,1 1,3 2,6 2,1-1,0-1,0 0,0 0,1-2,0 0,0-1,1 0,-1-2,1 0,-1 0,1-2,0 0,-1-1,1 0,-1-2,1 0,-1-1,0 0,0-1,6-4,-7 2,0-1,-1-1,0-1,0 0,-1 0,-1-2,0 1,0-1,-1-1,-1 0,0-1,0 0,-2 0,0-1,0 0,-2-1,0 0,0 0,2-14,23-79,-4-1,-5-1,1-47,-21 140,3-7,-2 1,-1 0,-1-1,-1 0,-1 1,-1-1,-2 1,0-3,4 25,0 1,-1 0,1 0,0-1,0 1,0 0,-1 0,1-1,-1 1,1 0,-1 0,1 0,-1 0,0 0,1 0,-1 0,0 0,0 0,0 0,0 0,0 0,0 0,0 1,0-1,0 0,0 1,0-1,0 1,-1-1,1 1,0 0,0-1,0 1,-1 0,1 0,0 0,-1 0,1 0,0 0,0 0,-1 1,1-1,0 0,0 1,0-1,-1 1,1-1,0 1,0-1,-1 2,-5 5,0 1,0 1,1-1,0 1,0 0,1 0,0 1,1 0,0-1,1 1,-2 6,-6 25,1 2,1-1,3 1,2 0,1 1,2-1,3 0,1 1,2-1,2 0,1-1,3 0,1 0,3-1,7 14,-13-33,1-1,1-1,1 0,0 0,15 15,-22-28,1-1,-1 1,1-2,1 1,-1-1,1 0,0 0,0 0,1-1,-1-1,1 1,0-1,0 0,0-1,0 0,0 0,7 0,-10-2,1 0,0 0,0-1,0 0,-1 0,1 0,0-1,-1 0,1 0,-1 0,5-3,18-13</inkml:trace>
  <inkml:trace contextRef="#ctx0" brushRef="#br0" timeOffset="-36052.941">21576 2065,'18'0,"21"0,27 2,26 1,25 2,17 1,8-2,-2 0,-14-2,-21-1,-30 0</inkml:trace>
  <inkml:trace contextRef="#ctx0" brushRef="#br0" timeOffset="-39051.113">17179 2407,'-12'43,"1"1,3 0,1 1,2 0,1 32,5-68,-1-1,1 1,1 0,-1-1,1 1,1-1,0 0,0 0,3 6,-4-11,-1 0,1-1,-1 1,1-1,0 0,0 0,0 0,1 0,-1 0,0 0,1 0,-1-1,1 1,-1-1,1 0,0 0,-1 0,1 0,0 0,0 0,0-1,0 1,0-1,0 0,0 0,0 0,0 0,0-1,-1 1,2-1,8-4,0 0,0-1,0-1,-1 1,0-2,0 0,-1 0,0-1,0 0,-1-1,0 0,-1 0,0-1,3-5,5-5,-1-1,-1 0,-1-1,-1-1,-1 0,-1 0,-1-1,-1 0,-1-1,0-6,-6 17,-5 23,-7 25,8-23,-6 17,1 1,1-1,2 1,0 0,2 1,1-1,2 1,0-1,5 24,-4-47,0 0,1 0,-1 0,1 0,1 0,-1-1,1 1,-1-1,1 0,0 0,1 0,-1 0,1 0,-1-1,1 0,0 1,1-1,-1-1,0 1,1-1,0 1,-1-1,1-1,0 1,0-1,0 0,0 0,4 0,26 1</inkml:trace>
  <inkml:trace contextRef="#ctx0" brushRef="#br0" timeOffset="-38617.885">17811 2591,'20'-5,"0"-1,-1-1,0 0,0-2,0 0,-1-1,-1-1,0-1,0 0,-2-1,1-1,-1-1,-1 0,-1 0,0-2,-1 1,3-8,-8 7,0-1,-2 0,0 0,-1 0,0 0,-2-1,0 1,-1-1,-1 0,-1 1,-1-1,0-2,1 15,-1 0,1 0,-1-1,0 1,0 0,-1 1,0-1,0 0,0 1,-1 0,1 0,-1 0,-1 0,1 0,-1 1,0 0,1 0,-2 0,1 1,0-1,-1 1,0 0,0 1,1 0,-2 0,1 0,0 0,0 1,-1 0,0 0,1 0,-1 0,0 0,1 1,-1 0,1 0,-1 1,1 0,-1 0,1 0,-1 1,1 0,0 1,0-1,0 1,0 0,0 0,1 1,-1 0,1 0,0 0,0 0,1 1,-1 0,1 0,0 0,0 1,1-1,0 1,0 0,-1 1,-4 24,1 0,1 0,1 0,2 1,1 0,2-1,1 1,3 14,-4-42,2 47,2-1,3 1,1-1,3 0,2-1,10 22,-20-62,0-1,1 1,0-1,0 0,1 0,0 0,1 0,-1-1,2 0,-1 0,1 0,0-1,0 0,0-1,1 0,0 0,0 0,1-1,-1 0,1-1,0 0,0 0,0-1,0 0,0 0,5-1,105-14,-64-2</inkml:trace>
  <inkml:trace contextRef="#ctx0" brushRef="#br0" timeOffset="-40605.097">15193 2302,'-3'18,"0"17,-2 16,-2 15,-3 10,-4 5,-1 0,-3-5,-1-8,-1-12,0-15,3-14</inkml:trace>
  <inkml:trace contextRef="#ctx0" brushRef="#br0" timeOffset="-39772.347">14758 2289,'49'12,"1"-1,1-3,-1-1,1-4,0-1,0-2,47-8,339-24,-436 31,1 0,-1 1,1-1,-1 1,0 0,1-1,-1 1,1 0,-1 0,1 0,-1 0,1 0,-1 0,1 1,-1-1,1 0,-1 1,0-1,1 1,-1-1,1 1,-1 0,0 0,0 0,1-1,-1 1,0 0,0 0,0 1,0-1,0 0,0 0,-1 0,1 1,0-1,0 0,-1 1,1-1,-1 0,0 1,1-1,-1 1,0-1,0 1,0-1,0 1,0-1,0 1,0-1,0 1,-51 133,19-40,4 2,5 0,-1 30,14-91,7-39,-1-133,7 74,3 0,2 1,3-1,3 1,2 1,3 1,2 1,16-29,-10 44,-26 44,0 0,0 0,0 0,0 0,0 0,0 0,0 0,0 0,0 1,0-1,-1 0,1 1,0-1,-1 0,1 1,-1-1,0 1,1-1,-1 1,0-1,0 1,0-1,0 1,0-1,0 1,-1-1,1 1,-1 0,1-1,0 69,-2-48,2-1,0 1,2-1,0 1,1-1,1 0,6 17,-8-33,0-1,0 0,1 0,-1 0,1 0,0 0,0 0,0-1,0 1,1-1,-1 0,1 0,0 0,0 0,0-1,0 0,1 0,-1 0,1 0,-1-1,1 1,-1-1,1 0,0-1,0 1,-1-1,1 0,2 0,4-1,0 0,0 0,0-1,0-1,-1 0,1 0,-1-1,0 0,0-1,0 0,8-6,-2-2,-1 0,0-1,-1-1,-1 0,0-1,-1 0,-1-1,1-4,-11 21,-1 1,0-1,0 1,0-1,1 0,-1 1,0-1,0 0,1 1,-1-1,0 0,1 1,-1-1,0 0,1 1,-1-1,1 0,-1 0,0 0,1 1,-1-1,1 0,-1 0,0 0,1 0,-1 0,1 0,-1 0,1 0,-1 0,1 0,-1 0,1 0,-1 0,0 0,1 0,-1 0,1-1,-1 1,0 0,1 0,-1-1,1 1,-1 0,0 0,1-1,-1 1,0 0,1-1,-1 1,0 0,0-1,1 1,-1-1,0 1,0 0,0-1,0 1,1-1,-1 1,0-1,0 1,0-1,0 1,0 0,0-1,0 1,0-1,3 40,-3-34,-17 546,17-546,0-3,-1-1,1 1,0 0,0 0,0 0,0-1,0 1,0 0,0 0,0 0,1-1,-1 1,1 0,-1-1,1 1,0 0,0-1,0 1,0-1,0 1,0-1,0 1,0-1,0 0,1 0,-1 1,0-1,2 0,8-3</inkml:trace>
  <inkml:trace contextRef="#ctx0" brushRef="#br0" timeOffset="-39533.665">16324 2591,'13'0,"17"0,15-2,16-1,12-2,-7 0</inkml:trace>
  <inkml:trace contextRef="#ctx0" brushRef="#br1" timeOffset="-90687.537">5756 1078,'-7'-6,"-1"1,1 0,-1 0,0 1,-1 0,1 0,-1 1,1 0,-1 1,0 0,0 0,0 1,0 0,0 0,0 1,-1 0,1 1,0 0,0 1,0 0,0 0,1 0,-1 1,0 1,1 0,0 0,0 0,0 1,1 0,-1 1,1-1,-3 5,2-3,1 1,0 1,0-1,1 1,0 0,0 0,1 1,0 0,1 0,0 0,1 0,-2 9,4-14,0 0,0 0,1 0,0 0,0 0,0 0,1 0,-1 1,1-1,0 0,1 0,-1-1,1 1,0 0,0 0,1-1,-1 1,1-1,0 0,0 0,0 0,1 0,-1-1,1 1,0-1,0 0,4 2,4 1,0-1,0 0,1-1,0 0,0-1,0-1,0 0,0-1,0 0,1-1,-1 0,0-1,0-1,0 0,0-1,0 0,0-1,-1 0,1-1,-1-1,-1 0,1 0,-1-1,0-1,8-6,-12 7,0 0,0 0,-1-1,0 0,0 0,-1 0,0-1,0 0,-1 0,0 0,-1 0,0-1,0 1,-1-1,0 0,-1 0,0-3,0-22,-1 0,-2 0,-1 0,-4-8,-90-572,97 601,8 40,13 78,-5 1,-5 1,-4 1,-6 46,-1-152,1 62,-2-10,3 0,3 0,8 42,-12-87,1 0,0 0,1 0,0 0,0-1,0 1,1-1,0 0,1 0,-1 0,2 0,-1-1,0 0,7 5,12 5</inkml:trace>
  <inkml:trace contextRef="#ctx0" brushRef="#br1" timeOffset="-90236.205">6216 1104,'145'-32,"-98"24,0-3,-1-1,38-17,-81 29,-1 0,1-1,-1 1,0-1,1 0,-1 0,0 0,0 0,1 0,-1 0,0-1,0 1,0-1,-1 1,1-1,0 0,-1 0,1 1,-1-1,1 0,-1-1,0 1,0 0,0 0,0 0,0-1,0 1,-1-1,1 1,-1 0,0-1,0 1,0-1,0 1,0-1,0 1,0 0,-1-1,0 1,1-1,-1 1,0 0,0 0,0-1,-8-5,0 1,0 0,0 1,-1 0,0 0,0 1,-1 0,1 1,-1 0,0 1,0 0,0 1,-1 0,1 0,-10 1,9-1,0 1,1 0,-1 0,1 1,-1 0,0 1,1 1,-1 0,1 1,-1 0,1 0,0 1,1 0,-1 1,1 1,0 0,0 0,0 1,1 0,0 0,0 1,1 0,-7 9,9-6,0-1,0 1,1 0,1 1,0-1,1 1,0-1,0 1,1 0,1 0,0 0,1 0,0 1,1-1,0 0,1 0,0 0,1-1,0 1,1-1,1 1,0-1,0 0,1-1,0 1,1-1,0 0,0-1,1 0,1 0,-1-1,1 0,1 0,4 2,8 0,1 0,0-2,1 0,-1-2,2 0,-1-2,0-1,1 0,0-2,-1-1,1-1,0-1,-1-2,1 0,0-1,56-12</inkml:trace>
  <inkml:trace contextRef="#ctx0" brushRef="#br1" timeOffset="-105853.364">58 472,'0'0,"0"0,-1-1,1 1,0 0,0-1,0 1,0 0,0-1,0 1,0 0,0-1,-1 1,1 0,0 0,0-1,0 1,-1 0,1 0,0-1,0 1,0 0,-1 0,1 0,0-1,-1 1,1 0,0 0,0 0,-1 0,1 0,0 0,-1-1,1 1,0 0,-1 0,1 0,0 0,-1 0,1 0,0 1,-1-1,1 0,0 0,-1 0,1 0,0 0,-1 0,1 0,0 1,0-1,-1 0,1 0,0 0,0 1,-1-1,1 0,0 0,0 1,0-1,-1 0,1 0,0 1,0-1,0 1,-6 24,-3 246,-14 261,22-529,0-1,1 0,-1 1,1-1,-1 1,1 0,0-1,0 1,0-1,0 1,1-1,-1 1,1-1,-1 1,1-1,0 0,0 1,0-1,0 0,1 1,-1-1,0 0,1 0,0 0,-1 0,1-1,0 1,0 0,0-1,0 1,0-1,0 0,1 0,-1 0,0 0,1 0,-1 0,1 0,-1-1,1 1,-1-1,122-42,-75 30,1 3,0 1,1 3,-1 2,1 3,0 1,42 8,19-3,-91-5</inkml:trace>
  <inkml:trace contextRef="#ctx0" brushRef="#br1" timeOffset="-105417.616">886 1131,'-1'15,"0"-1,1 1,1 0,0 0,1 0,0-1,2 1,-1-1,2 0,0 0,1 0,7 12,-10-19,1-1,0 1,1-1,-1-1,1 1,0-1,1 1,-1-1,1-1,0 1,0-1,1 0,-1-1,1 1,0-1,0-1,0 1,0-1,0 0,1-1,-1 0,0 0,1 0,-1-1,1 0,3-1,-2-1,0 0,0 0,0-1,0 0,0-1,-1 0,1 0,-1 0,0-2,0 1,-1-1,0 0,0 0,0-1,-1 0,0 0,0 0,0-1,-1 0,0 0,-1 0,0-1,0 1,-1-1,0 0,-1 0,0-1,0 1,-1 0,0-1,-1 1,1 0,-2-1,0 1,0-1,0 1,-1 0,-1 0,0 0,0 0,0 0,-1 1,-1-1,1 1,-1 0,-1 1,1-1,-1 1,-1 0,1 0,-1 1,-1 0,1 0,-1 0,-1 0,0 3,0 0,0 0,-1 1,1 0,-1 1,1 0,-1 0,0 1,1 0,-1 1,1 0,-1 0,1 1,-1 0,1 1,0 0,0 1,0 0,0 0,1 1,0 0,0 0,0 1,1 0,-1 0,1 1,1 0,-1 0,1 1,1-1,-1 1,1 1,1-1,0 1,0 0,0 0,1 0,-2 8,-3 28</inkml:trace>
  <inkml:trace contextRef="#ctx0" brushRef="#br1" timeOffset="-92789.482">1940 1038,'-1'-4,"1"-1,-1 1,0-1,-1 1,1 0,-1-1,1 1,-1 0,0 0,-1 0,1 0,-1 1,0-1,0 1,0-1,0 1,-1 0,1 0,-1 1,1-1,-1 1,0-1,0 1,0 1,-1-1,1 0,0 1,-1 0,1 0,-1 0,1 1,-1-1,1 1,-1 0,1 1,-3-1,-12 6,0 0,1 1,0 1,0 1,0 0,1 1,1 1,0 1,0 0,1 1,-12 15,19-21,-7 5,0 0,2 0,-1 2,2 0,0 0,0 1,2 0,0 1,0 1,2-1,-3 9,10-23,0 0,1 0,-1 0,1 0,0 0,0 0,0 0,0 0,0 0,0 0,0 0,1 0,-1 0,1 0,-1 0,1 0,0 0,0 0,0-1,0 1,0 0,0 0,0-1,0 1,1-1,-1 1,1-1,-1 0,1 1,0-1,-1 0,1 0,0 0,0 0,0-1,0 1,0 0,0-1,0 1,0-1,0 0,88 0,-69-6,-1 0,0-1,0-1,-1 0,0-2,-1 0,0-2,0 1,-1-2,-1-1,0 0,-1-1,0 0,-1-1,-1-1,-1 0,0-1,-1 0,-1-1,-1 0,2-6,-11 23,8-15,-8 17,0 0,0 1,0-1,0 0,0 0,0 0,0 0,0 1,0-1,0 0,1 0,-1 0,0 0,0 0,0 1,0-1,0 0,0 0,0 0,0 0,1 0,-1 0,0 1,0-1,0 0,0 0,0 0,1 0,-1 0,0 0,0 0,0 0,0 0,1 0,-1 0,0 0,0 0,0 0,0 0,1 0,-1 0,0 0,0 0,0 0,0 0,1 0,-1 0,0 0,0 0,-9 172,11-43,21 125,-9-114,-11-108,9 226,-13-234,-1 1,-1-1,-1 1,-1-1,-2 0,0-1,-1 1,-2-1,-3 6,9-20,0-1,-1 1,0-1,0 0,-1 0,0-1,0 0,-1 0,0 0,0-1,0 0,-1 0,0-1,0 0,-1 0,1-1,-1 0,0 0,0-1,0-1,0 1,-1-1,1-1,-1 0,1 0,-1-1,0 0,1-1,-1 0,1 0,-1-1,0-1,-5-6,1 0,-1-1,2-1,-1-1,2 0,-1 0,2-2,0 1,0-1,1-1,1 0,0 0,2-1,-1-1,-10-16,2 0,2-1,1-1,1 0,2 0,2-1,1-1,1 1,1-30,6 54,0 0,0 0,1 0,1 0,0 1,1-1,0 1,0 0,1 0,1 0,0 1,0 0,1 0,0 1,1-1,0 2,1-1,0 1,0 0,0 1,1 0,9-5,40-22,1 2,1 3,2 2,34-8,42-18,-86 30</inkml:trace>
  <inkml:trace contextRef="#ctx0" brushRef="#br1" timeOffset="-92516.986">2387 1012,'-2'21,"-1"14,0 14,0 7,4 5,3 1,4-3,2-5,2-7,1-10,-1-10</inkml:trace>
  <inkml:trace contextRef="#ctx0" brushRef="#br1" timeOffset="-92268.343">2453 710,'-2'9,"3"9,7 11,8 5,1-3</inkml:trace>
  <inkml:trace contextRef="#ctx0" brushRef="#br1" timeOffset="-91984.667">3085 1196,'-3'-7,"-1"0,0 0,0 1,0-1,-1 1,1 0,-2 0,1 0,-1 1,0 0,0 0,0 0,0 1,-1 0,0 0,0 0,0 1,0 0,-1 1,1 0,-1 0,0 0,1 1,-1 0,-4 1,-1-1,-1 2,1 0,-1 0,1 1,0 1,-1 0,1 1,1 0,-1 1,1 1,0 0,0 0,-9 7,15-9,0 0,1 1,-1-1,1 1,0 0,0 0,1 1,-1-1,1 1,0 0,1 0,-1 1,1-1,1 1,-1-1,1 1,0 0,1 0,0 0,0 0,0 0,1 0,0 0,0 0,1 0,1 7,0-5,1-1,0 0,0 0,1 0,1 0,-1 0,1-1,0 0,1 0,-1 0,2-1,-1 1,0-2,1 1,0-1,1 0,-1 0,1-1,0 0,3 1,11 5,1-2,-1 0,2-2,-1-1,1 0,-1-2,2 0,17-1,-1-2,1-2,-1-1,41-10,-11-1</inkml:trace>
  <inkml:trace contextRef="#ctx0" brushRef="#br1" timeOffset="-91399.487">3742 1262,'9'-7,"0"0,0-1,-1 0,0 0,-1 0,0-1,0-1,-1 1,0-1,-1 0,5-11,-10 20,0-1,1 1,-1-1,0 1,0-1,0 1,0-1,-1 0,1 1,0-1,-1 1,1-1,0 1,-1 0,0-1,1 1,-1-1,0 1,0 0,0 0,0-1,0 1,0 0,0 0,0 0,0 0,-1 0,1 0,0 1,-1-1,1 0,0 0,-1 1,1-1,-2 1,-53-12,42 10,1 2,-1-1,1 2,-1 0,1 1,-1 0,1 1,0 0,0 1,0 0,1 1,-1 1,1 0,1 1,-1 0,1 1,0 0,1 0,0 1,0 1,1 0,0 0,1 1,0 0,0 0,1 1,1 0,0 0,-4 13,9-21,0 1,0 0,1-1,-1 1,1 0,0-1,1 1,-1 0,1-1,0 1,0 0,0-1,1 1,-1-1,1 0,0 1,1-1,-1 0,1 0,-1 0,1-1,0 1,1-1,-1 1,0-1,1 0,0 0,3 1,5 3,-1-1,1 0,0-1,1 0,-1-1,1-1,0 0,0-1,11 1,-14-1,-1 0,0-1,1 0,-1-1,1 0,-1 0,1-1,-1-1,0 1,0-2,1 1,-1-1,-1 0,1-1,0 0,-1-1,0 1,0-2,0 1,-1-1,0 0,0 0,5-6,-4-7,1 0,-2 0,-1-1,0 0,-2 0,0 0,-1-1,-1 1,-1-1,-1 1,0-1,-3-11,2 20,0-8,-10 48,9-18,0 1,0-1,1 0,1 1,0-1,0 1,1-1,0 1,1-1,0 0,1 1,0-1,1-1,0 1,0 0,1-1,0 0,1 0,0 0,0-1,1 0,0 0,0-1,1 0,7 6,4-2,0-1,0 0,1-2,0 0,0-1,1-1,0-1,0-1,1 0,-1-2,1-1,1 0,45 0</inkml:trace>
  <inkml:trace contextRef="#ctx0" brushRef="#br0" timeOffset="-73433.183">97 3026,'-2'0,"3"2,7 1,12 0,15-1,17-3,15-3,11-1,9-2,-1 0,-7 1,-13 2,-12 4,-16 4,-14 1</inkml:trace>
  <inkml:trace contextRef="#ctx0" brushRef="#br0" timeOffset="-50167.616">1400 2434,'0'8,"-1"169,-14 79,7-194,-3 100,11-159,0-1,1 0,-1 1,1-1,-1 0,1 0,0 1,0-1,0 0,0 0,0 0,0 0,1 0,-1 0,0 0,1 0,0-1,0 1,-1-1,1 1,0-1,0 0,0 1,0-1,0 0,1 0,-1-1,0 1,0 0,1-1,-1 1,0-1,1 0,1 0,88-9,-80 7,89-19,-2-5,24-13,-83 24,-11 2</inkml:trace>
  <inkml:trace contextRef="#ctx0" brushRef="#br0" timeOffset="-49904.587">1163 2684,'7'0,"10"0,15 0,17 0,18-2,15-4,13-2,7-2,-3 0,-17 2</inkml:trace>
  <inkml:trace contextRef="#ctx0" brushRef="#br0" timeOffset="-48989.07">1927 3157,'11'-69,"-3"-1,-3 0,-3-46,-7 82,4 44,5-7,0 1,0-1,1 0,-1-1,1 1,0-1,0 0,0 0,0 0,0-1,0 0,0 0,1 0,-1 0,0-1,1 0,2-1,1 2,72 1,63 11,-140-12,1 0,-1 1,0 0,1-1,-1 2,0-1,0 0,0 1,-1 0,1 0,0 0,-1 0,0 0,0 1,0-1,0 1,-1 0,1 0,-1 0,0 0,0 0,-1 1,1-1,-1 1,0-1,0 1,0-1,-1 1,1 3,-1 30,-1-33,0 0,0 0,1 0,-1-1,1 1,0 0,0 0,1 0,0 0,-1 0,2-1,-1 1,0 0,1-1,0 1,0-1,1 1,-1-1,1 0,0 0,0 0,0-1,0 1,1-1,-1 1,1-1,0 0,0-1,0 1,5 2,-2-4,1 1,0-1,-1-1,1 1,0-1,0 0,0-1,-1 0,1 0,0-1,-1 0,1 0,-1-1,0 0,0 0,0-1,0 0,0 0,6-4,-1 0,1-1,-2-1,1 0,-1-1,-1 0,0 0,7-12,-11 13,-1 1,1-1,-2 0,0 0,0 0,-1-1,0 1,1-10,-3 16,0 1,-1-1,1 1,-1-1,0 1,0-1,0 1,-1-1,1 1,-1-1,0 1,0-1,0 1,0 0,-1 0,0-1,1 1,-1 0,0 0,0 1,0-1,-1 0,1 1,-1-1,1 1,-1 0,0 0,-3-2,3 3,0 0,0 0,0 0,0 0,0 0,-1 1,1-1,0 1,-1 0,1 0,0 0,0 1,-1-1,1 1,0 0,0-1,0 1,0 1,0-1,0 0,0 1,0 0,0 0,1-1,-1 2,1-1,-1 0,1 0,-2 3,-2 2,0 0,1 0,-1 0,2 1,-1 0,1 0,0 1,0-1,1 1,0 2,1-5,1 1,0 0,0-1,0 1,1 0,0 0,0-1,1 1,0 0,0 0,0-1,1 1,0-1,1 1,-1-1,1 0,0 0,1 0,-1 0,1-1,0 0,1 1,-1-1,1-1,0 1,0-1,3 3,8 2,0 0,1-1,0 0,0-2,0 0,1 0,0-2,0 0,0-1,0-1,7-1,32 3</inkml:trace>
  <inkml:trace contextRef="#ctx0" brushRef="#br0" timeOffset="-48351.424">3111 2315,'-13'262,"13"-205,0 449,2-481,3-21,0-21,-5 16,9-53,-7 32,2 0,0 0,2 0,0 0,4-6,-8 23,1 0,-1 0,1 0,0 1,0-1,1 1,-1-1,1 1,0 0,0 0,0 1,1-1,-1 1,1 0,0 0,0 1,0-1,0 1,0 0,0 1,1-1,-1 1,3 0,-2 0,0 1,-1 0,1 1,-1-1,1 1,-1 0,1 1,-1-1,0 1,1 0,-1 0,0 1,0-1,-1 1,1 0,-1 1,1-1,-1 1,0 0,0 0,0 0,-1 0,2 4,3 2,-1 1,0 0,-1 0,-1 0,0 1,0 0,-1 0,-1 0,0 0,0 2,-2-10,0-1,0 1,-1 0,1 0,-1-1,0 1,0 0,0 0,0 0,-1 0,0-1,0 1,0 0,0-1,0 1,-1-1,0 1,1-1,-1 1,0-1,-1 0,1 0,-1 0,1 0,-1-1,0 1,0-1,0 0,0 1,-1-1,-9 3,-1-1,1-1,0 0,-1-1,0 0,1-1,-1-1,0 0,1-1,-1 0,0-1,1-1,-1 0,-9-4,22 7,0 0,0 0,0 0,0 0,0 0,0 0,0 0,0 0,0-1,0 1,0 0,0-1,0 1,0 0,0-1,0 1,1-1,-1 0,0 1,0-1,0 0,1 1,-1-1,0 0,1 0,-1 1,1-1,-1 0,1 0,-1 0,1 0,0 0,-1 0,1 0,0 0,0 0,0 0,0 0,0 0,0 0,0 0,0 0,0 0,0 0,0 0,1 0,-1 0,0 0,1 0,-1 0,1 0,-1 0,1 1,-1-1,1-1,12-8</inkml:trace>
  <inkml:trace contextRef="#ctx0" brushRef="#br0" timeOffset="-47667.824">3506 2842,'47'195,"-46"-191,-1 0,1 1,0-1,0 0,0 0,1 0,0 0,-1 0,1 0,0-1,1 1,-1-1,1 1,0-1,-1 0,2 0,-1 0,0 0,0 0,1-1,-1 0,1 0,0 0,0 0,0 0,0-1,0 1,0-1,0 0,0-1,1 1,-1-1,0 0,5 0,-1-2,-1-1,1-1,0 1,-1-1,0-1,1 1,-2-1,1-1,-1 1,1-1,-2 0,1 0,-1-1,0 0,0 0,0 0,-1 0,0-1,1-4,7-18,-1 0,-1-1,-1 0,0-14,-16 167,7-117,1 0,-1 0,1 0,0 0,0 0,1-1,-1 1,1 0,0-1,0 1,1-1,-1 0,1 1,0-1,0-1,1 1,-1 0,1-1,-1 0,1 1,0-2,1 1,-1 0,0-1,1 0,1 1,5-1,-1-1,1 0,-1-1,1 0,-1 0,1-1,-1-1,0 0,1 0,-1-1,0 0,0-1,-1 0,1-1,-1 0,0 0,0-1,0 0,-1 0,0-1,0 0,-1-1,0 0,0 0,-1 0,0-1,-1 0,1 0,-2-1,1 1,-1-1,-1 0,2-5,-1-34,1 152,-6-91,2 0,-1 0,2 0,-1-1,2 1,-1-1,2 1,0-1,0 0,1 0,0-1,1 1,0-1,0 0,1-1,1 1,34 5,-23-16</inkml:trace>
  <inkml:trace contextRef="#ctx0" brushRef="#br0" timeOffset="-47420.483">4203 2460,'-2'2,"6"6,11 3,3 0</inkml:trace>
  <inkml:trace contextRef="#ctx0" brushRef="#br0" timeOffset="-47083.351">4585 3039,'15'-5,"0"-1,-1-1,1 0,-1-1,-1-1,0 0,0 0,0-2,-2 1,1-1,-1-1,-1 0,0-1,-1 0,0 0,-1-1,0 0,-1-1,-1 1,1-6,-6 18,1-1,-1 1,0-1,-1 1,1-1,0 1,-1-1,1 0,-1 1,0-1,0 0,0 0,0 1,0-1,-1 0,1 1,-1-1,0 0,0 1,0-1,0 1,0-1,0 1,-1 0,1-1,-1 1,1 0,-1 0,0 0,0 0,0 0,0 1,-1-1,1 1,0-1,-1 1,1 0,0 0,-3-1,-4 3,1 0,0 0,0 1,-1 1,2-1,-1 1,0 0,0 1,1 0,0 0,0 1,0 0,0 0,1 0,0 1,-1 1,-5 4,0 1,0 1,1-1,1 2,0 0,1 0,-6 14,12-23,1-1,-1 1,1 0,1 0,-1 0,1 1,0-1,0 0,0 1,1-1,-1 0,1 1,1-1,-1 1,1-1,0 0,0 0,1 1,-1-1,1 0,0 0,1 0,-1-1,1 1,0 0,2 1,6 3,1 0,0-1,1 0,0-1,0 0,0-1,1 0,0-1,0-1,1-1,-1 0,1 0,-1-1,1-1,11-1,33 4,1-3,-1-2,25-5,-7-4</inkml:trace>
  <inkml:trace contextRef="#ctx0" brushRef="#br0" timeOffset="-45833.621">7270 2315,'-18'-5,"-10"-1,-6 1,2 2,4 8,4 6,6 6,6 5,10 3,6-2</inkml:trace>
  <inkml:trace contextRef="#ctx0" brushRef="#br0" timeOffset="-46072.688">6453 3117,'-1'-50,"2"0,2-1,2 1,2 0,3 1,2 0,8-21,-19 67,18-35,-19 37,1 0,-1 1,1-1,-1 0,0 1,1-1,0 0,-1 1,1-1,-1 1,1-1,0 1,-1-1,1 1,0-1,0 1,-1 0,1 0,0-1,0 1,0 0,-1 0,1 0,0 0,0 0,0 0,0 0,-1 0,1 0,0 0,0 0,0 0,-1 1,1-1,0 0,0 1,-1-1,1 0,0 1,0-1,-1 1,1-1,0 1,8 10,0 1,0-1,-1 1,-1 1,0 0,0 0,2 8,3 6,-3-10,6 12,-1-1,-2 2,0 0,-3 0,0 1,2 22,-10-51,-1 1,1-1,-1 1,0-1,0 1,-1-1,1 1,0-1,-1 1,1-1,-1 1,0-1,0 1,0-1,0 0,0 0,-1 1,1-1,-1 0,1 0,-1 0,0-1,1 1,-1 0,0-1,0 1,-1-1,1 1,0-1,0 0,-1 0,1 0,0 0,-1-1,1 1,-1-1,1 1,-1-1,1 0,-1 0,0 0,-1 0,0 0,0-1,1 0,-1 1,1-1,-1 0,1-1,-1 1,1-1,-1 1,1-1,0 0,0 0,0-1,0 1,1-1,-1 1,0-1,1 0,0 0,0 0,0 0,0 0,0-1,1 1,-1 0,1-1,0 1,0-1,0 0,0 1,1-1,0 0,-1 1,1-1,1 0,-1 0,0 1,1-1,0 0,0 1,0-1,0 1,1-1,-1 1,1 0,0-1,0 1,0 0,1-1,7-6,0 1,1 0,0 0,0 1,1 1,0 0,1 0,-1 1,1 1,0 0,0 1,1 0,0 1,-1 0,1 1,0 1,0 0,0 1,0 1,3 0,-13-1,-1-1,1 1,0 0,0 0,-1 0,1 0,0 1,-1 0,1-1,0 1,-1 1,1-1,-1 0,0 1,1 0,-1 0,0 0,0 0,0 0,0 0,0 1,-1 0,1-1,-1 1,0 0,0 0,2 3,1 8,-4-10,0-1,0 0,0 0,0 1,1-1,-1 0,1 0,0 0,0-1,0 1,0 0,0-1,1 1,-1-1,1 0,0 0,-1 0,1 0,0 0,0-1,2 2,5-1,0-1,0 0,0 0,0-1,0 0,0-1,0 0,-1 0,1-1,0 0,-1-1,1 0,-1-1,0 0,0 0,0-1,6-5,-11 8,0-1,0 0,-1 0,1-1,-1 1,0-1,0 0,0 0,-1 0,1 0,-1 0,0-1,0 1,0-1,-1 1,1-1,-1 0,-1 1,1-1,0 0,-1 0,0 0,0 0,-1 1,1-1,-1 0,0 0,0 1,-1-1,1 0,-1 1,0-1,0 1,-1 0,1 0,-1 0,0 0,-3-3,-1-1,0 0,-1 0,0 1,0 0,0 0,-1 1,0 0,-1 0,1 1,-1 1,0 0,0 0,5 2,0 0,-1 1,1 0,0 0,-1 0,1 0,0 1,-1 0,1 0,-1 0,1 1,0 0,-1 0,1 0,0 1,0 0,0 0,0 0,0 1,0-1,1 1,-1 0,1 0,-3 3,-1 4,0 0,1 0,0 0,1 1,0 0,1 0,0 0,0 1,1 0,1 0,0 0,1 0,0 0,1 1,0-1,1 1,1 5,-1-13,1 1,0-1,0 0,0 1,1-1,0 0,0 0,0 0,0 0,1-1,0 1,0 0,0-1,1 0,-1 0,1 0,0 0,0-1,0 1,1-1,-1 0,1 0,0-1,0 1,0-1,0 0,0-1,0 1,1-1,34 9</inkml:trace>
  <inkml:trace contextRef="#ctx0" brushRef="#br0" timeOffset="-45671.591">7283 2933,'0'14,"0"8,2 8,6 3,5-2,10-6,9-8,10-6,7-8,5-10,-7-5</inkml:trace>
  <inkml:trace contextRef="#ctx0" brushRef="#br0" timeOffset="-44805.985">8927 2697,'-9'-5,"0"1,-1 0,0 1,0 0,0 1,0 0,0 1,-1 0,1 0,0 1,-1 0,1 1,0 0,0 1,0 0,0 1,0 0,0 0,0 1,1 0,0 1,0 0,-7 5,9-5,0 1,0-1,1 1,0 1,1-1,-1 1,1 0,0 0,1 0,0 1,0 0,1 0,-1 0,2 0,-1 0,1 1,1-1,-1 1,1-1,1 1,0-1,0 9,2-13,-1-1,0 1,1-1,0 1,0-1,0 0,0 0,0 0,1 0,-1 0,1 0,0-1,0 1,0-1,0 0,0 0,0 0,1 0,-1-1,1 1,-1-1,1 0,0 0,-1 0,1-1,0 1,2-1,6 2,0-2,0 0,0 0,0-1,0 0,0-1,0-1,0 0,-2 1,-1 0,-1-1,1-1,0 1,-1-1,0-1,0 1,0-2,0 1,-1-1,0 0,0 0,0-1,-1 0,0 0,0-1,-1 1,0-1,-1 0,1-1,-2 1,1-1,-1 0,0 0,-1 0,0 0,-1 0,1 0,-2-1,1 1,-2-3,-2 59,14 378,-2-240,-6-157,-2 0,0 0,-2 1,-1-1,-1 0,-1-1,-2 1,-1-1,-1 0,-1 0,-8 16,14-38,1-1,-1 1,1 0,-1-1,-1 1,1-1,-1 0,1 0,-1 0,0 0,0-1,-1 0,1 0,-1 0,0 0,0-1,0 1,0-1,0-1,0 1,0-1,-1 0,1 0,0 0,-1-1,1 0,-1 0,1 0,-1-1,1 1,0-1,-1-1,1 1,0-1,-4-1,-1-6,0 0,0-1,1 0,0 0,1-1,0 0,1-1,0 0,1 0,1 0,0-1,0 1,1-1,1 0,0-1,-1-9,-1 6,0 1,2-1,0 0,0 0,2 0,0 0,1 0,1 0,0 0,2 0,0 0,0 0,2 0,0 1,1 0,1 0,11-10,1 2,1 0,2 1,0 1,1 2,1 0,17-10,20-18,-17 11</inkml:trace>
  <inkml:trace contextRef="#ctx0" brushRef="#br0" timeOffset="-44436.733">9191 2828,'-3'1,"1"0,-1 1,0-1,1 1,0 0,-1-1,1 1,0 0,0 1,0-1,0 0,0 0,0 1,1-1,-1 1,1 0,0-1,0 1,0 0,0 0,0 0,0 1,0 2,-1-1,1 1,0-1,1 1,-1-1,1 1,0-1,1 1,-1-1,1 1,0-1,1 1,-1-1,1 0,0 0,0 1,1-2,0 1,0 0,0 0,0-1,0 0,1 1,0-1,0-1,0 1,1 0,-1-1,1 0,-1 0,1-1,0 1,0-1,1 0,-1 0,4 0,1 1,0-1,1-1,-1 1,1-2,-1 1,1-2,-1 1,1-1,-1-1,0 0,1-1,-1 1,0-2,0 0,-1 0,1 0,-1-2,0 1,4-4,-7 5,0 0,0-1,-1 0,0 0,1 0,-2-1,1 1,-1-1,0 0,0 0,-1-1,1 1,-2-1,1 0,-1 0,0 0,0 0,-1 0,1 0,-2 0,1-1,-1 1,0 0,-1 0,0-1,0 1,0 0,-2-4,2 6,-1 0,1 0,-1 0,0 1,-1-1,1 0,-1 1,0-1,0 1,0 0,-1 0,0 0,1 1,-1-1,0 1,-1 0,1 0,-1 0,1 1,-1-1,0 1,0 0,0 1,0-1,0 1,0 0,0 0,0 1,-1-1,1 1,0 0,0 1,-1-1,1 1,0 0,0 0,0 1,0-1,0 1,-2 2,-1 0,1 1,0 1,0 0,1 0,-1 0,1 0,0 1,1 0,0 1,0-1,0 1,1 0,0 0,1 0,0 0,0 1,0 1,2-5,0-1,-1 1,2 0,-1 0,0 0,1-1,0 1,0 0,1 0,-1 0,1 0,0-1,0 1,1 0,-1-1,1 1,0-1,0 1,1-1,-1 0,1 0,0 0,0 0,0-1,1 1,-1-1,1 0,0 0,0 0,0 0,3 1,27 9,-1-6</inkml:trace>
  <inkml:trace contextRef="#ctx0" brushRef="#br0" timeOffset="-44188.575">9573 2329,'-20'-3,"-11"5,-5 5,1 9,5 8,7 7,10 5,12 1,12 0,5-5</inkml:trace>
  <inkml:trace contextRef="#ctx0" brushRef="#br0" timeOffset="-44033.436">9599 2842,'0'13,"0"9,0 8,0 3,0 0,2-1,3-3,8-5,10-6,10-9,9-10,-3-5</inkml:trace>
  <inkml:trace contextRef="#ctx0" brushRef="#br0" timeOffset="-43619.609">10296 2578,'-17'0,"0"1,-1 0,1 1,0 1,0 1,0 0,1 1,0 1,0 1,0 0,0 1,-7 5,22-12,0-1,-1 1,1 0,0-1,0 1,0 0,0 0,0-1,0 1,0 0,0 0,0 0,0 0,1 0,-1 1,0-1,1 0,-1 0,1 0,-1 1,1-1,0 0,-1 0,1 1,0-1,0 0,0 1,0-1,0 0,0 1,0-1,0 0,1 1,-1-1,1 0,-1 0,1 1,-1-1,1 0,-1 0,1 0,0 0,0 0,0 0,0 0,-1 0,1 0,1 0,-1 0,0 0,0-1,0 1,0-1,0 1,1-1,-1 1,151 48,-139-46,-1 1,1 1,-1 0,1 0,-2 1,1 1,-1 0,0 0,0 1,-1 1,0-1,0 2,-1-1,0 2,-1-1,0 2,-6-10,-1 1,0 0,0 0,-1-1,1 1,0 0,-1 0,0 0,0 0,0 0,0-1,0 1,0 0,-1 0,1 0,-1 0,0-1,0 1,0 0,0 0,0-1,-1 1,1-1,-1 1,0-1,0 0,0 0,0 0,0 0,0 0,0 0,-1 0,-5 4,-1 0,0-1,0 0,-1 0,1-1,-1 0,0-1,-4 1,-4 1,-1-2,0 0,0-1,0-1,0-1,-1-1,1 0,0-1,1-1,-1-1,0-1,-12-5,32 10,-1 0,1 1,-1-1,1 0,-1 0,1 0,-1 0,1 0,-1 0,1 0,-1 0,1 0,-1 0,1 0,-1 0,1 0,-1 0,1-1,-1 1,1 0,-1 0,1-1,-1 1,1 0,-1-1,0 1,1 0,-1-1,0 1,1 0,-1-1,0 1,1-1,-1 1,0-1,0 1,1-1,-1 1,0-1,0 1,0-1,0 1,0-1,0 1,0-1,0 1,0-1,0 1,0-1,0 1,0-1,0 1,0-1,-1 1,1-1,0 1,0-1,-1 1,1-1,0 1,0 0,-1-1,1 1,-1 0,1-1,0 1,-1-1,1 1,25-7</inkml:trace>
  <inkml:trace contextRef="#ctx0" brushRef="#br0" timeOffset="-43237.67">10547 2802,'38'-5,"0"-2,-1-1,0-2,-1-2,0-1,0-2,0-2,-26 12,-1-1,1 0,-1 0,0-1,-1 0,0 0,0-1,0-1,-1 1,-5 5,0 0,0 1,0-1,0 0,0 0,-1 0,1 0,-1 0,0-1,0 1,0 0,-1-1,1 1,-1 0,1-1,-1 1,0 0,-1-1,1 1,-1-1,1 1,-1 0,0 0,0-1,0 1,-1 0,1 0,-1 0,0 0,1 0,-2 0,0 0,1 0,-1 1,1-1,-1 1,0 0,0 0,-1 0,1 0,0 1,0-1,-1 1,1 0,-1 0,1 0,-1 0,0 1,1-1,-1 1,0 0,1 0,-1 0,0 1,1-1,-1 1,1 0,-1 0,-1 1,-7 2,1 0,0 1,0 0,0 1,1 0,0 0,-8 8,5-4,1 2,0-1,0 2,1-1,1 1,0 1,1 0,1 0,0 1,1 0,0 0,1 1,1 0,-2 11,6-22,1 0,-1 0,1-1,0 1,0 0,0 0,1 0,0-1,0 1,0 0,0-1,1 1,0-1,0 1,0-1,0 0,1 0,-1 0,1 0,0 0,0-1,1 1,-1-1,1 0,0 0,0 0,0 0,0-1,0 0,0 0,1 0,-1 0,3 0,21 7,0-2,1-1,-1-2,1 0,0-2,8-1,36 1</inkml:trace>
  <inkml:trace contextRef="#ctx0" brushRef="#br0" timeOffset="-42786.715">11534 2710,'-19'-13,"-1"1,-1 1,1 2,-2 0,-12-4,28 11,1 1,-1 0,0-1,0 2,0-1,0 1,0 0,0 0,0 1,0 0,0 0,0 0,0 1,0-1,0 1,1 1,-1-1,1 1,0 0,0 0,0 1,0 0,-2 2,-1 0,0 2,1-1,0 1,1 0,-1 1,2 0,-1-1,1 2,0-1,1 1,0 0,1-1,0 2,0-1,1 0,1 0,-1 1,2-1,-1 1,2-1,-1 1,1-1,1 1,0-6,0 0,1-1,0 1,0-1,0 1,0-1,0 0,1-1,0 1,0 0,0-1,0 0,0 0,1 0,-1-1,1 1,0-1,0 0,0-1,0 1,0-1,0 0,4 1,0-1,1 0,-1-1,0 1,0-2,1 1,-1-1,0-1,0 0,0 0,0-1,0 0,-1 0,3-2,2-4,-1-1,0 0,0-1,-1-1,0 1,-1-2,-1 1,0-2,0 1,-1-1,-1 0,-1-1,0 0,0 0,-2 0,0 0,-1-1,0 0,-1 1,-1-1,-1-16,0 13,0 19,0 0,0 0,0 1,0-1,0 0,-1 0,1 0,0 0,0 0,0 1,0-1,0 0,-1 0,1 0,0 0,0 0,0 0,0 0,-1 1,1-1,0 0,0 0,0 0,-1 0,1 0,0 0,0 0,0 0,0 0,-1 0,1 0,0 0,0 0,0 0,-1 0,1-1,0 1,0 0,0 0,0 0,-1 0,1 0,0 0,0 0,0 0,0-1,0 1,-1 0,1 0,0 0,0 0,0-1,0 1,0 0,0 0,-7 15,0 0,1 0,1 1,1 0,0 0,1 0,1 1,0-1,1 15,1-24,1-1,-1 1,1-1,0 0,0 1,1-1,-1 0,2 0,-1 0,1 0,-1 0,2 0,-1-1,1 1,-1-1,1 0,1 0,-1-1,1 1,0-1,0 0,0 0,0-1,6 3,33 11,-1-6</inkml:trace>
  <inkml:trace contextRef="#ctx0" brushRef="#br0" timeOffset="-42367.879">12271 2565,'-19'-5,"-1"1,1 1,-1 1,0 1,0 0,0 1,-16 3,28-2,1 0,-1 1,1 0,-1 0,1 0,-1 1,1 0,0 1,1 0,-1 0,0 0,1 1,0-1,0 2,1-1,-1 1,1 0,0 0,1 0,0 0,-1 3,3-6,0 0,0 0,1 0,0 0,-1 1,1-1,0 0,1 1,-1-1,1 1,-1-1,1 1,0 0,0-1,1 1,-1-1,1 1,0-1,0 1,0-1,0 0,0 0,1 1,-1-1,1 0,0 0,0 0,0 0,1-1,-1 1,1-1,-1 1,1-1,0 0,14 8,1-1,-1-1,2-1,-1 0,1-1,0-1,0-1,7 0,4 2,8 2,-13-4,0 2,-1 0,0 2,0 0,0 3,-22-11,-1 0,1 1,-1-1,1 1,-1-1,0 1,1 0,-1 0,0 0,1 0,-1 0,0 0,0 0,0 0,0 0,0 0,0 0,0 1,0-1,-1 0,1 1,0-1,-1 1,1-1,-1 1,0-1,1 1,-1-1,0 1,0-1,0 1,0-1,0 1,0-1,0 1,-1 0,1-1,-1 1,1-1,-1 0,1 1,-1-1,0 1,0-1,0 0,1 0,-1 1,-1-1,1 0,0 0,-13 9,0 0,0-2,0 0,-1 0,-1-2,1 1,-1-2,0 0,-16 2,-230 37,232-41</inkml:trace>
  <inkml:trace contextRef="#ctx0" brushRef="#br0" timeOffset="-41669.634">12929 2605,'-22'-2,"1"0,0 2,0 0,-1 1,1 2,0 0,0 1,-4 2,15-3,0 0,0 1,0 0,0 1,1 0,0 1,0 0,0 0,0 1,1 0,0 1,1-1,0 1,0 1,1-1,-6 10,10-14,-1 0,1 0,0 0,0 1,0-1,0 0,1 1,0-1,0 1,0 0,1-1,-1 1,1 0,0-1,0 1,1 0,0-1,-1 1,1 0,1-1,-1 1,1-1,0 0,0 0,0 1,0-1,1 0,0-1,0 1,0 0,0-1,0 0,2 1,11 7,1-2,1 0,0-1,0-1,1-1,-1-1,1 0,1-1,-1-1,0-1,1-1,8 0,1 2,-1-2,1 0,-1-2,1-1,-1-1,1-2,-1-1,0-1,-1-1,1-2,33-36,-60 45,0 1,0 0,0-1,0 1,0 0,0 0,0-1,0 1,0 0,0 0,0 0,0 0,0 0,0 1,0-1,0 0,0 0,0 1,0-1,0 1,0-1,-1 0,1 1,0 0,0-1,0 1,-1-1,1 1,0 0,0 0,-1-1,1 1,-1 0,1 0,0 1,12 8,-2-5,1-1,0 0,0-1,0-1,0 0,0 0,0-1,1-1,-1 0,0 0,0-2,1 1,-1-1,0-1,0-1,1 0,-6 2,0-1,0 0,0 0,0-1,-1 1,1-1,-1-1,0 1,-1-1,1 0,-1-1,0 1,0-1,0 0,-1 0,0-1,0 1,-1-1,0 0,0 0,-1 0,1 0,-1 0,-1 0,0-1,0 1,0-1,-1 1,0-1,0 1,-1-1,0 1,0-1,-1 0,0 1,-1 1,1-1,-1 1,0-1,-1 1,0 0,0 0,0 1,0-1,-1 1,0 0,0 0,-1 0,1 1,-1 0,0 0,0 0,0 1,-1 0,1 0,-1 1,0-1,0 1,0 1,0 0,0 0,-4 0,0 0,-1 0,1 1,0 1,-1 0,1 0,-1 1,1 1,0 0,0 0,1 1,-1 0,1 1,0 1,0-1,0 1,-8 8,10-7,0 1,0 1,1 0,0 0,0 0,1 1,0 0,1 0,0 0,1 1,0-1,-1 9,3-14,1-1,0 1,0 0,1 0,0-1,-1 1,1 0,1 0,-1 0,1 0,0-1,0 1,0 0,1-1,0 1,0-1,0 1,0-1,0 0,1 0,0 0,0 0,0 0,0-1,1 1,0-1,-1 0,1 0,0 0,3 1,75 20,-39-19</inkml:trace>
  <inkml:trace contextRef="#ctx0" brushRef="#br0" timeOffset="-41420.74">13692 2302,'-18'-5,"-13"-1,-5 3,-1 4,4 3,4 9,8 6,8 7,7 8,12 4,5-3</inkml:trace>
  <inkml:trace contextRef="#ctx0" brushRef="#br0" timeOffset="-41184.547">13731 2842,'9'13,"8"7,7 0,6-3,6-6,4-3,5-4,2-6,-8-4</inkml:trace>
  <inkml:trace contextRef="#ctx0" brushRef="#br0" timeOffset="-12568.589">9626 4131,'-3'-7,"-1"1,0-1,0 1,0 0,-1 0,0 1,0-1,0 1,0 0,-1 0,0 1,0-1,-1 1,1 1,-1-1,0 1,1 0,-1 1,-1 0,1 0,0 0,0 1,-1 0,1 1,-1-1,1 1,-1 1,1-1,0 1,-1 1,1-1,0 1,0 1,0-1,0 1,-1 1,0 1,0 1,0 0,1 1,0-1,0 1,1 1,0-1,0 1,0 0,1 1,0-1,1 1,0 0,0 0,1 0,0 1,1-1,0 1,1 0,0-1,0 2,1-8,0 0,1 1,-1-1,1 0,0 0,0 1,0-1,0 0,1 0,-1 0,1 0,0 0,0-1,0 1,0 0,0-1,0 0,1 1,-1-1,1 0,0 0,0 0,0-1,-1 1,1-1,1 1,-1-1,0 0,0 0,0-1,1 1,3 0,0 0,0-1,1 0,-1 0,0 0,0-1,0 0,0 0,0-1,0 0,0 0,0-1,-1 0,2-1,3-2,0-2,0 0,-1 0,0-1,-1 0,0 0,0-1,-1-1,0 1,-1-1,0-1,0 1,-2-1,1 0,-2-1,4-10,2-17,-1 0,-1-1,-3 0,1-31,-5 56,3-39,-3 0,-1 0,-5-18,0 58,0 24,-1 28,-1 38,3 0,4 0,3 4,-2-57,1-1,0 1,2 0,0-1,2 0,0 0,2 0,0-1,1 0,3 3,-9-18,0-1,1 1,-1-1,1 0,0 0,0 0,0-1,1 0,-1 0,1 0,0 0,0 0,0-1,0 0,0 0,0-1,1 1,-1-1,0 0,1-1,-1 1,1-1,-1 0,1 0,-1-1,1 0,-1 0,1 0,-1 0,0-1,0 0,0 0,0-1,0 1,0-1,1-1,7-7,0 0,-1-1,-1 0,0 0,0-1,-2-1,1 0,-2 0,0-1,-1 0,0 0,-1 0,-1-1,1-4,6-13,-3 17,-4 16,-1 92,-4-72,-1-5,0 0,2 0,-1 1,2-1,0 0,1-1,0 1,1 0,1-1,6 13,1-8</inkml:trace>
  <inkml:trace contextRef="#ctx0" brushRef="#br0" timeOffset="-12067.135">10007 3645,'116'75,"-81"-55,-2 1,0 3,30 26,-55-42,-1 1,1 0,-1 0,-1 0,0 1,0 0,-1 1,0-1,-1 1,0 0,0 0,-1 0,-1 0,0 6,1 162,-3-170,0-6,-1 0,0 0,0-1,0 1,1-1,-1 1,1 0,0-1,0 1,0 0,0-1,0 1,1 0,-1-1,1 1,-1 0,1-1,0 1,0-1,0 1,1-1,-1 0,1 1,-1-1,1 0,0 0,-1 0,1 0,0 0,0-1,1 1,-1-1,0 1,0-1,1 0,-1 1,1-1,-1-1,3 2,3-4,1 0,0-1,-1 0,0 0,1 0,-1-1,-1-1,1 1,-1-1,1 0,-1-1,-1 0,1 0,-1-1,0 1,-1-1,1 0,-1-1,-1 1,0-1,0 0,0 0,-1-1,1-1,5-11,-1 0,-1 0,-1-1,0 0,-2 0,1-10,-6 12,0 20,0 0,0 0,0 1,0-1,1 1,-1-1,0 1,0-1,0 1,0 0,0-1,1 1,-1 0,0 0,0-1,1 1,-1 0,1 0,-1 0,1 0,-1 0,1 0,0 0,-1 0,1 0,0 0,0 0,0 0,-1 0,1 0,0 0,0 0,1 1,-4 7,0 0,0 1,2-1,-1 1,1-1,0 1,1 0,0-1,1 1,0-1,0 1,1 0,0-1,1 0,0 0,0 0,1 0,1 0,-1-1,1 1,0-1,1 0,0-1,1 1,6 5,-2-5,0-1,1-1,0 1,0-2,0 0,1 0,6 1,36 8</inkml:trace>
  <inkml:trace contextRef="#ctx0" brushRef="#br0" timeOffset="-11055.725">12153 3920,'-9'-1,"-1"0,1 0,0 1,0 0,0 1,0 0,0 0,0 1,0 0,0 1,0 0,1 0,-1 1,1 0,0 1,0-1,1 1,-1 1,1 0,0 0,1 0,0 1,0 0,0 0,0 0,1 1,1 0,-1 0,1 0,1 0,-1 1,-1 7,4-11,1 0,0 0,0 0,0 0,0 0,1 0,-1 0,1-1,1 1,-1 0,1 0,0 0,0-1,0 1,0-1,1 0,0 0,0 0,0 0,0 0,1 0,-1-1,1 0,0 1,0-1,0-1,1 1,-1-1,3 2,9 3,1 0,-1-1,1-1,0 0,0-1,1-1,16 1,-13-3,0 0,-1-2,1 0,0-1,0-1,-1-1,0-1,1-1,-2 0,6-4,-14 5,0 0,0-1,0 0,-1-1,1 0,-2-1,1 0,-1 0,-1-1,1 0,-1-1,-1 0,0 0,0 0,-1-1,-1 0,4-10,-5 14,-2 0,1 0,-1 0,0-1,-1 1,1 0,-2-1,1 1,-1-1,0 1,0-1,-1 1,0-1,0 1,-3-5,4 11,0 0,0 1,-1-1,1 1,-1-1,1 1,0-1,-1 1,1-1,-1 1,1-1,-1 1,1 0,-1-1,0 1,1 0,-1-1,1 1,-1 0,0 0,1 0,-1 0,0-1,1 1,-1 0,0 0,1 0,-1 0,0 0,1 1,-1-1,0 0,1 0,-1 0,0 1,1-1,-1 0,1 0,-1 1,1-1,-1 1,0-1,1 0,-1 1,1-1,0 1,-1-1,1 1,-1-1,1 1,0 0,-21 31,17-25,0 0,1 0,0 1,0-1,1 1,0 0,1 0,-1-1,1 1,1 0,0 0,0 0,0 0,1 0,0 0,1 0,-1-1,2 1,-1 0,1-1,0 0,0 1,1-1,0-1,1 1,-1-1,1 1,0-1,1 0,0-1,1 2,3-2,0-1,0 1,1-2,-1 1,1-2,0 1,0-1,0-1,0 0,0 0,0-1,0-1,0 0,0 0,0-1,0-1,-1 0,1 0,-1-1,1 0,-1-1,0 0,-1 0,1-1,-1-1,-1 0,1 0,-1 0,1-3,12-17,-1-1,-2-1,0-1,-3-1,0 0,-2-1,-1 0,-2-1,6-32,-5 25,-1 0,-2-1,-2 0,-2 0,-1-13,-17-9,13 62,0-1,0 1,0-1,0 1,0 0,0 0,0-1,0 1,-1 0,1 0,0 0,-1 0,1 1,-1-1,1 0,-1 0,1 1,-1-1,0 1,1-1,-1 1,0 0,1 0,-1 0,0 0,1 0,-1 0,0 0,1 0,-1 1,0-1,1 1,-1-1,1 1,-2 0,-8 6,0 1,1 0,0 0,0 0,1 2,0-1,1 1,0 0,1 1,0 0,0 0,1 0,1 1,0 0,0 0,1 2,-6 11,2 1,0 0,2 1,1-1,2 1,0 0,1 0,2 0,2 19,-1-33,1 0,0 0,1-1,0 1,1-1,0 1,1-1,1 0,-1-1,2 1,0-1,0-1,1 1,0-1,1 0,0-1,1 0,0-1,0 0,11 7,-9-9,0 0,0 0,0-1,1-1,0 0,0-1,0 0,0-1,0 0,1-1,-1-1,1 0,-1 0,0-2,1 0,-1 0,0-1,0-1,0 0,-1-1,0 0,1-1,-2 0,1-1,-1 0,0-1,0 0,-1-1,2-3,-1 2,-1-1,0-1,0 1,-1-2,-1 1,0-1,-1 0,0-1,-1 0,0 0,-2 0,1-1,-2 0,0 0,0-5,-2 18,-1 0,0 1,0-1,0 0,0 0,0 1,-1-1,1 0,0 1,-1-1,1 0,-1 1,0-1,1 1,-1-1,0 1,0-1,0 1,0 0,0-1,0 1,-1 0,1 0,0 0,-1 0,1 0,0 0,-1 0,1 0,-1 1,0-1,1 0,-1 1,1-1,-1 1,0 0,-1-1,-1 2,0-1,0 0,1 1,-1-1,0 1,0 0,1 1,-1-1,1 1,-1-1,1 1,0 0,-1 0,1 0,0 1,-2 1,0 1,1 1,-1-1,1 1,0 0,0 0,1 1,-1-1,1 1,1 0,-1-1,1 1,1 0,-1 1,1-1,0 0,1 0,0 0,0 1,0-1,1 0,0 0,1 0,-1 0,1 0,1 0,-1 0,1-1,0 1,1-1,0 0,0 0,0 0,0 0,3 2,12 6,1 0,0 0,1-2,1-1,0-1,0 0,1-2,0 0,0-2,1 0,-1-2,1-1,0 0,7-2,45 6</inkml:trace>
  <inkml:trace contextRef="#ctx0" brushRef="#br0" timeOffset="-14480.838">7059 3789,'0'18,"-2"15,-3 13,-1 9,-2 5,-1 2,-2-5,2-3,-1-10,0-12,1-12</inkml:trace>
  <inkml:trace contextRef="#ctx0" brushRef="#br0" timeOffset="-13739.579">6704 3723,'83'10,"1"-4,0-4,0-3,72-12,97-1,-182 23,-69-8,0 0,0 0,0 0,0 0,0 0,0 0,0 1,0-1,-1 1,1-1,0 1,-1 0,0 0,1 0,-1 0,0 0,0 0,0 0,0 0,0 0,0 0,-1 0,1 1,-1-1,0 0,1 1,-1-1,0 2,-2 15,-1 0,0 0,-2 0,0-1,-1 1,0-1,-5 6,-3 14,-71 199,95-308,42-287,-33 277,-19 82,1-1,-1 0,0 1,0-1,1 1,-1-1,0 0,1 1,-1-1,0 1,1-1,-1 0,0 0,1 1,-1-1,1 0,-1 0,1 1,-1-1,1 0,-1 0,0 0,1 0,-1 0,1 0,-1 0,1 0,-1 0,1 0,-1 0,1 0,-1 0,1 0,-1 0,1 0,-1-1,1 1,-1 0,0 0,1 0,-1-1,1 1,-1 0,0-1,1 1,-1 0,0-1,1 1,-1-1,0 1,0 0,1-1,-1 1,0-1,0 1,0-1,1 1,-1-1,0 1,0-1,0 1,0 0,0-1,12 43,-12-41,4 24,-3-17,-1 1,1-1,0 0,1 0,0 0,0 0,1 0,0 0,0 0,1-1,0 0,0 1,1-2,0 1,0 0,0-1,1 0,0 0,0-1,6 4,-8-7,1-1,-1 0,1-1,0 1,-1-1,1 1,0-1,0-1,-1 1,1-1,0 0,0 0,-1 0,1 0,-1-1,0 0,1 0,-1 0,0-1,0 1,0-1,76-68,-60 46,-1-1,-2 0,-1-2,0 0,1-9,-29 74,1 1,1 1,2 0,-1 29,6-53,0 0,1 0,0 1,2-1,0 0,0 1,2-1,0 0,0 1,1-1,1 0,1-1,0 1,1-1,1 0,0 0,0-1,2 0,6 8,77 46,-48-46</inkml:trace>
  <inkml:trace contextRef="#ctx0" brushRef="#br0" timeOffset="-15187.903">4664 3947,'3'259,"-2"-247,1 0,0 0,1 0,0 0,1 0,0-1,1 0,3 5,-7-13,1-1,-1 1,1 0,0-1,0 1,0-1,0 0,0 1,0-1,1 0,-1 0,1-1,0 1,-1 0,1-1,0 0,0 1,0-1,0-1,0 1,0 0,0-1,0 1,0-1,0 0,1 0,-1 0,0 0,0-1,0 1,0-1,0 0,0 0,2-1,4-3,-1 0,0-1,0 0,0-1,-1 1,0-1,0-1,0 0,-1 0,-1 0,1 0,-1-1,-1 0,1 0,-2 0,1-1,-1 1,-1-1,1-2,7-99,-11 164,3 66,-1-114,0 0,0 1,1-1,-1 0,1 0,0 0,1 0,-1 0,1 0,0-1,0 1,0-1,1 0,0 0,-1 0,1 0,1-1,-1 1,0-1,1 0,19 8</inkml:trace>
  <inkml:trace contextRef="#ctx0" brushRef="#br0" timeOffset="-14805.849">5164 4053,'0'29,"-2"-11,2 1,0-1,1 1,1-1,1 0,0 0,2 0,0 0,7 16,-10-30,0 0,1-1,-1 0,1 1,0-1,0 0,0 0,0 0,1-1,-1 1,1-1,-1 0,1 0,0 0,0 0,0-1,0 0,0 1,1-2,-1 1,0 0,0-1,1 0,-1 0,0 0,0 0,1-1,-1 1,0-1,0 0,0-1,0 1,0-1,0 0,0 0,0 0,-1 0,1 0,0-2,8-4,-1 0,-1-1,1 0,-2-1,1 0,-1 0,-1-1,0 0,0-1,-1 0,-1 0,0 0,0-1,-2 0,1 0,-2 0,1-1,-2 0,0 1,0-8,-2 21,0-1,1 1,-1 0,0-1,1 1,-1 0,0-1,0 1,0-1,1 1,-1 0,0-1,0 1,0-1,0 1,0-1,0 1,0-1,0 1,0 0,0-1,0 1,0-1,0 1,0-1,0 1,0-1,-1 1,1 0,0-1,0 1,0-1,-1 1,1 0,0-1,0 1,-1 0,1-1,0 1,-1 0,1 0,-1-1,1 1,0 0,-1 0,1-1,-1 1,1 0,-1 0,1 0,0 0,-1 0,1 0,-1 0,-2 8,0 0,0 0,1 0,0 0,0 1,1-1,0 1,0-1,1 1,0-1,1 1,0-1,0 1,1-1,2 6,-2-7,1-1,1-1,-1 1,1 0,0-1,0 0,1 0,-1 0,1 0,0-1,1 0,-1 0,1 0,-1-1,1 1,0-2,0 1,1-1,5 2,127 22,-133-25,76 6</inkml:trace>
  <inkml:trace contextRef="#ctx0" brushRef="#br0" timeOffset="-18569.257">1479 3578,'-18'2,"-10"11,-10 13,-4 18,-5 22,-3 24,-2 24,3 19,8 10,11 0,15-8,21-19,23-22,7-26</inkml:trace>
  <inkml:trace contextRef="#ctx0" brushRef="#br0" timeOffset="-17382.969">1887 4158,'-8'-1,"-1"-1,1 2,-1-1,0 1,1 0,-1 1,1 0,-1 0,1 1,0 0,-1 1,1 0,0 0,1 1,-1 0,0 0,1 0,0 1,0 0,1 1,-1 0,1 0,0 0,0 2,0-2,0 1,1-1,0 1,1 1,0-1,0 0,0 1,1 0,0 0,1 0,-1 0,2 0,-1 1,1-1,0 1,1-1,0 1,1-1,-1 0,1 1,1-1,0 0,2 8,-2-13,0 0,0 0,0-1,0 1,1-1,-1 1,1-1,-1 0,1 0,0 0,0 0,0 0,0-1,0 0,0 1,0-1,0 0,1 0,-1-1,0 1,1-1,-1 1,0-1,1 0,-1-1,1 1,-1 0,0-1,3 0,2-1,-1-1,1 1,-1-1,0 0,0-1,0 0,0 0,0 0,-1-1,0 0,0 0,2-2,3-10,-1 0,0 0,-1-1,-1 0,-1-1,0 1,-2-1,0-1,-1 1,-1-1,0 0,-2 0,-1-10,0 39,-1 17,1 0,1 0,1 0,2-1,3 16,-5-36,-1 1,1-1,0 1,0-1,0 0,1 0,0 0,0 0,0 0,1 0,-1-1,1 0,0 1,0-2,1 1,-1 0,1-1,0 0,0 0,0 0,0-1,1 0,-1 0,0 0,1 0,0-1,5 1,13-1,-3-3</inkml:trace>
  <inkml:trace contextRef="#ctx0" brushRef="#br0" timeOffset="-16633.165">2189 4197,'22'-54,"1"1,3 1,5-3,-4 6,-2-1,-1-1,2-17,-20 52,-1-1,-1 1,-1-1,-1 0,0 0,-1 0,0 0,-2 0,0-5,0 19,1 1,-1-1,1 1,-1-1,0 1,0 0,0-1,0 1,0 0,0 0,-1 0,1-1,-1 2,0-1,1 0,-1 0,0 0,0 1,0-1,0 1,0 0,0 0,-1-1,1 1,0 1,-1-1,1 0,-1 0,1 1,-1 0,1-1,-1 1,1 0,-1 0,1 0,-1 1,1-1,-2 1,-4 0,0 1,1 0,-1 0,0 1,1 0,0 1,0-1,0 1,0 1,0-1,-3 5,1 0,0 0,1 0,0 1,1 0,0 1,1 0,0 0,1 0,0 1,0-1,2 1,-1 0,1 0,1 1,0-1,1 1,1-1,0 1,0 4,3 23,2 0,2 0,1-1,2 0,7 15,99 248,-113-295,-3-5,0 1,0-1,0 0,1 0,-1 0,0 1,1-1,0 0,0 0,0 0,0 0,0 0,0 0,0-1,0 1,1 0,-1 0,1-1,-1 1,1-1,0 1,-1-1,1 0,0 0,0 0,0 0,0 0,0 0,0 0,0-1,1 1,-1-1,0 1,0-1,0 0,0 0,1 0,-1 0,0-1,0 1,0 0,1-1,-1 1,177-156,-172 151,-1 0,1 0,-1 0,-1-1,1 0,-1 0,0 0,0-1,-1 0,0 0,0 0,-1 0,0-1,0 1,0-1,-1 0,0 1,0-7,1-2,-1 0,0 0,-1 0,-1 0,-1-1,0 1,-1 0,-1-1,3 15,-1 0,0 0,0 0,0 0,0 0,0 0,0 0,-1 0,1 0,-1 0,1 0,-1 1,0-1,1 1,-1-1,0 1,0 0,0 0,0 0,0 0,0 0,-1 0,1 0,0 1,0-1,-1 1,1 0,0 0,-1-1,1 1,0 1,-1-1,1 0,0 1,0-1,-1 1,1-1,0 1,0 0,0 0,0 0,0 0,0 1,0-1,0 0,0 1,1 0,-2 0,-7 8,-1 1,1 1,1 0,0 0,1 0,0 1,1 1,0-1,1 1,1 0,0 1,1-1,0 1,1 0,1 0,1-9,-1 0,1 0,1 0,-1 0,1 0,0 0,0 0,1 0,-1 0,1 0,1 0,-1 0,1 0,0-1,1 1,-1 0,1-1,0 0,0 0,1 0,-1 0,1 0,0-1,1 1,-1-1,1 0,2 1,10 3,0-1,1-1,-1-1,1-1,0 0,0-1,1-1,-1 0,0-2,1 0,16-3,35-1,-6-3</inkml:trace>
  <inkml:trace contextRef="#ctx0" brushRef="#br0" timeOffset="-15787.236">3163 4040,'-13'-1,"-1"1,0 1,0 0,0 0,1 2,-1 0,1 0,0 1,0 1,0 0,1 1,-1 0,1 1,1 1,-1-1,1 2,1 0,-1 0,2 1,-1 0,1 0,1 1,-7 12,13-21,0 0,0 1,0-1,1 0,-1 1,1 0,0-1,-1 1,1 0,0 0,1 0,-1 0,1 0,-1 0,1 0,0 0,0 0,0 0,0 0,1 0,-1 0,1 0,-1-1,1 1,0 0,1 0,-1 0,0-1,1 1,-1-1,1 1,0-1,0 1,0-1,0 0,0 0,2 1,6 1,0 0,1-1,-1 0,1-1,-1 0,1-1,-1 0,1 0,0-2,0 1,-1-1,1-1,0 0,-1 0,0-1,1 0,-1-1,0 0,-1-1,1 0,-1 0,0-1,0 0,-1-1,1 0,6-7,-11 10,-1 0,1-1,-1 1,1-1,-1 0,0 0,-1 0,0 0,1 0,-1 0,-1-1,1 1,-1-1,0 1,0-1,-1 1,0-1,0 0,0 1,-1-1,1 1,-2-6,2 11,0 1,0-1,0 1,0-1,0 1,0-1,0 1,0-1,0 1,-1-1,1 0,0 1,0-1,0 1,0-1,-1 0,1 1,0-1,0 1,-1-1,1 0,0 1,-1-1,1 0,0 0,-1 1,1-1,0 0,-1 0,1 1,-1-1,1 0,-1 0,1 0,0 0,-1 0,1 0,-1 0,1 1,-1-1,1 0,-1-1,1 1,0 0,-1 0,1 0,-1 0,1 0,-1 0,1-1,0 1,-1 0,1 0,-1 0,1-1,0 1,-1 0,1-1,0 1,-1 0,1-1,0 1,0 0,-1-1,1 1,-4 24,1 0,2 0,0 0,1 1,2-1,3 19,25 178,-14-122,-5 0,-3 1,-5 24,-4-97,-2 0,0-1,-1 0,-9 25,11-42,-1 0,0 0,-1 0,0-1,0 1,-1-1,0 0,0-1,-1 1,0-1,0 0,-1-1,0 1,0-1,-7 4,11-8,-1 0,0 0,0 0,0-1,0 1,0-1,0 0,0 0,0 0,0 0,-1-1,1 0,0 0,0 0,-1 0,1-1,0 1,0-1,0 0,0-1,-1 1,2-1,-1 0,0 1,0-2,1 1,-1 0,1-1,-1 0,1 0,-6-5,1-1,0 0,0-1,1 0,1 0,0 0,0-1,1 0,0 0,0-3,-6-19,1-1,2 0,1 0,2-1,2 1,1-1,1 0,4-33,-2 53,1 0,1 1,0-1,1 1,0 0,1 0,1 0,0 1,1 0,0 0,1 0,0 1,1 0,1 1,0 0,0 1,1 0,11-9,10-1,1 1,1 1,1 2,0 2,14-4,121-55,-161 68,-1 0,1-1,-1 1,0-1,-1-1,1 0,-1 0,-1 0,1-1,-1 0,-1 0,1 0,-1-1,-1 0,0 0,0 0,-1-1,0 1,0-1,-1 0,0 1,-1-2,-1 8,1-65,-1 66,0 0,0 0,0 0,-1 1,1-1,0 0,-1 0,1 1,-1-1,0 0,0 1,1-1,-1 0,0 1,0-1,0 1,-1 0,1-1,0 1,0 0,-1 0,1 0,-1 0,1 0,-1 0,0 0,1 0,-1 0,0 1,1-1,-1 1,0 0,0-1,-1 1,-3 2,0 0,0 1,0 0,0 0,0 0,1 1,-1 0,1 0,0 0,0 1,1-1,-1 1,1 0,0 1,1-1,-1 1,1 0,-1 2,-4 5,0 0,1 0,1 0,0 1,1 0,0 0,1 1,1-1,0 1,1 2,2-13,0-1,0 0,0 1,1-1,-1 0,1 1,0-1,0 0,0 0,0 1,0-1,1 0,0 0,-1 0,1-1,0 1,0 0,1-1,-1 1,1-1,-1 0,1 0,0 0,-1 0,1 0,0-1,3 2,91 19,55-29,-75-4</inkml:trace>
  <inkml:trace contextRef="#ctx0" brushRef="#br0" timeOffset="-9200.653">14587 3816,'47'-11,"152"11,-120 24,-77-24,0 1,0 0,0 0,-1 1,1-1,0 0,-1 0,1 1,-1-1,1 1,-1-1,0 1,0 0,0 0,0-1,0 1,0 0,0 0,0 0,-1 0,1 0,-1 0,0 0,1 0,-1 0,0 0,0 0,0 0,0 0,-1 1,1-1,-1 0,1 0,-1 0,0-1,1 1,-2 1,-6 8,0-1,0-1,-1 1,0-1,-1-1,0 0,-1 0,1-1,-1 0,-1-1,1-1,-11 5,11-5,-77 34,83-31,24-7,-17-1,27-1,0 1,-1 1,1 2,-1 1,1 1,-1 1,-1 1,1 2,-1 1,0 1,-22-8,1 0,-1 1,0 0,1 0,-2 0,1 1,-1-1,1 1,-1 0,0 0,-1 1,2 2,-4-5,0-1,0 1,0-1,0 1,0-1,-1 1,1 0,-1-1,0 1,0 0,0-1,0 1,-1 0,1-1,0 1,-1-1,0 1,0-1,0 1,0-1,0 1,0-1,-1 0,1 0,-1 1,1-1,-1 0,0 0,0-1,0 1,-1 0,-9 6,-1 0,-1-1,1-1,-1-1,0 1,-1-2,1 0,-1-1,0-1,-13 1,-186 9,123-11,72 1,19-2,0 0,0 0,0 1,1-1,-1 0,0 0,0 0,0 0,0 0,0 0,0 0,0 1,1-1,-1 0,0 0,0 0,0 0,0 0,0 1,0-1,0 0,0 0,0 0,0 0,0 1,0-1,0 0,0 0,0 0,0 1,0-1,0 0,20 2,5 0</inkml:trace>
  <inkml:trace contextRef="#ctx0" brushRef="#br0" timeOffset="-4671.328">21168 3829,'-14'-8,"0"2,-1 0,1 0,-1 1,0 1,0 1,-1 0,1 1,-1 0,-3 1,11 1,-1 0,1 0,-1 1,1 0,0 1,0-1,0 2,0-1,0 1,0 0,1 1,-1 0,1 0,0 0,0 1,0 0,1 0,0 1,-4 4,8-7,-1 1,0 0,1 0,-1 0,1 1,0-1,1 0,-1 1,1-1,0 1,0 0,0-1,0 1,1 0,0-1,0 1,0 0,1 0,-1-1,1 1,0-1,1 1,-1-1,1 1,0-1,0 0,0 1,1-1,-1 0,1-1,0 1,0 0,0-1,1 0,-1 1,1-1,0-1,0 1,0-1,3 2,2 1,1-1,0 0,0 0,0-1,0 0,1-1,-1 0,1-1,-1 0,1-1,-1 0,1-1,0 0,-1 0,1-1,-1 0,0-1,0-1,0 1,0-2,0 1,-1-1,0-1,0 1,0-1,-1-1,0 0,0 0,0-1,-1 0,-1 0,1 0,-1-1,0 0,-1 0,0-1,-1 0,3-8,1-15,-1-1,-2 0,-1-1,-2 1,-1-1,-2 1,-1-1,-2 1,-1 0,-8-25,-2-6,15 65,0 0,0 0,0 0,0 1,0-1,0 0,0 0,-1 0,1 0,0 0,0 1,0-1,0 0,0 0,-1 0,1 0,0 0,0 0,0 0,0 0,-1 0,1 0,0 0,0 0,0 0,-1 0,1 0,0 0,0 0,0 0,0 0,-1 0,1 0,0 0,0 0,0 0,0 0,-1 0,1 0,0 0,0-1,0 1,0 0,0 0,-1 0,1 0,0 0,0-1,-4 26,4-22,-15 267,18-121,-2-141,1-1,-1 1,1 0,1-1,-1 1,1-1,1 0,-1 0,1 0,0-1,1 1,-1-1,1 0,1 0,-1-1,1 1,4 2,-5-5,1 0,-1 0,1-1,-1 0,1 0,0 0,0-1,0 0,0 0,0 0,0-1,0 0,0 0,0 0,0-1,0 0,0 0,-1-1,1 1,0-1,-1-1,1 1,-1-1,1 0,-1 0,3-3,1 0,-1 0,1 0,-2-1,1 0,-1-1,0 0,0 0,-1 0,0-1,0 0,-1 0,0-1,-1 1,0-1,-1-1,4-20,-3 0,0-1,-2 0,-2-14,0 44,1 1,-1-1,0 0,0 0,0 1,0-1,0 0,0 0,0 1,-1-1,1 0,-1 1,1-1,-1 1,0-1,1 0,-1 1,0-1,0 1,0 0,0-1,-1 1,1 0,0 0,0-1,-1 1,1 0,-1 0,1 1,-1-1,1 0,-1 0,1 1,-1-1,0 1,1-1,-1 1,0 0,0 0,1 0,-1 0,-1 0,-5 2,1 0,0 1,0 0,0 0,0 1,0-1,1 2,0-1,-1 1,2 0,-1 0,0 0,1 1,0 0,1 0,-1 0,1 1,0 0,1-1,-1 1,1 0,1 1,-1-1,0 7,1-7,1-1,0 1,0-1,1 1,-1-1,2 1,-1-1,1 1,0 0,0-1,0 1,1-1,0 0,0 0,1 0,0 0,0 0,0 0,1-1,0 1,0-1,0 0,1 0,0-1,-1 1,2-1,7 7,1-1,1-1,-1 0,2-1,-1-1,1 0,0-1,0-1,10 2,101 10,-73-17</inkml:trace>
  <inkml:trace contextRef="#ctx0" brushRef="#br0" timeOffset="-3823.294">22944 3499,'-4'16,"-7"14,-3 11,-1 7,-1 5,3 2,0 0,4 1,3-4,0-7,1-12</inkml:trace>
  <inkml:trace contextRef="#ctx0" brushRef="#br0" timeOffset="-3351.196">22707 3512,'3'-4,"0"0,0 0,1 1,0-1,-1 1,1-1,1 1,-1 1,0-1,1 0,-1 1,1 0,0 0,0 0,0 1,0 0,0 0,0 0,0 0,0 1,1 0,-3-1,28-3,-1 0,1 2,-1 1,1 1,-1 2,1 1,-1 2,0 1,0 1,15 6,37 35,-81-46,1 0,0-1,0 1,-1 0,1 0,-1 0,1 0,-1 0,0 0,0 0,0 1,0-1,-1 0,1 1,0-1,-1 0,0 1,1-1,-1 1,0-1,0 1,-1-1,1 0,0 1,-1-1,1 1,-1-1,0 0,0 1,0-1,0 0,0 0,-1 0,1 0,0 0,-2 1,-9 9,-1-2,0 1,0-2,-1 0,0 0,0-2,-1 0,0 0,0-1,-1-1,0-1,-16 3,-22 9,97-9,-12-6,-1 2,1 1,-1 2,24 7,-46-11,-1 1,1-1,-1 1,0 1,1 0,-1 0,-1 0,1 1,-1-1,0 2,0-1,0 1,-1 0,0 0,0 0,0 1,-1 0,0 0,0 0,-1 0,1 1,-3-4,0-1,-1 0,1 1,-1-1,1 1,-1-1,0 1,0-1,-1 1,1-1,-1 1,0-1,1 1,-2-1,1 0,0 1,-1-1,1 0,-1 0,0 0,0 0,0-1,0 1,-1 0,1-1,-1 1,1-1,-1 0,0 0,0 0,0 0,0-1,0 1,-3 0,-119 35,82-29,0-2,0-2,-1-2,-42-3,82 1,0-1,-1 1,1-1,0 0,-1 0,1 0,0 0,0-1,0 1,0-1,1 0,-1-1,0 1,1 0,-1-1,-9-15</inkml:trace>
  <inkml:trace contextRef="#ctx0" brushRef="#br0" timeOffset="-2887.118">23589 3605,'-160'341,"122"-239,66-158,109-358,-112 356,-25 58,1 0,-1-1,0 1,1 0,-1-1,0 1,1 0,-1-1,0 1,1 0,-1 0,0 0,1-1,-1 1,1 0,-1 0,1 0,-1 0,0 0,1 0,-1-1,1 1,-1 0,1 0,-1 0,1 1,-1-1,0 0,1 0,-1 0,1 0,-1 0,1 0,-1 1,0-1,1 0,-1 0,0 1,1-1,-1 0,0 1,1-1,-1 0,0 1,1-1,-1 0,0 1,0-1,0 1,1-1,-1 0,0 1,0-1,0 1,0-1,0 1,0-1,0 0,0 1,0-1,0 1,0-1,0 1,0-1,35 151,-28-103,6 19,2 10,-3 0,-4 1,-2 33,-7-88,-3-9</inkml:trace>
  <inkml:trace contextRef="#ctx0" brushRef="#br0" timeOffset="-2369.326">23457 3763,'57'7,"1"-3,-1-3,1-2,0-3,44-8,-93 11,-1 0,0-1,0 0,0 0,0 0,0-1,0 0,-1-1,1 0,-1 0,0 0,0-1,0 0,-1-1,0 1,0-1,0-1,-1 1,0-1,0 0,-1 0,1 0,-2 0,1-1,2-7,-5 3,-1 10,0 1,0 0,-1 0,1 0,0-1,0 1,0 0,1 0,-1 0,0 0,0-1,1 1,-1 0,1 0,-1 0,1 0,-1 0,1 0,-1 0,1 0,0 0,0 0,0 0,-1 0,1 0,0 1,0-1,0 0,0 1,0-1,0 0,1 1,-1 0,0-1,0 1,0 0,0-1,1 1,11 2,1 1,-1 1,0 0,0 0,-1 1,1 1,9 6,-5-4,-5-2,1 0,-1 1,-1 0,1 1,-1 0,-1 1,2 2,-8-7,-1-1,0 1,0 0,-1 0,1 0,-1 0,0 0,0 1,0-1,0 1,-1-1,0 1,0 0,0 0,0-1,-1 1,0 0,0 0,0 0,-1-1,1 1,-2 1,-5 18,-1-1,-2 0,0-1,-1 0,-1-1,-1 0,-7 7,-13 24,20-31,4-8,0 0,2 1,-1 1,2-1,-1 1,2 0,0 0,1 3,4-16,-1 0,1 0,0 0,0 0,1 1,-1-1,0 0,1 0,-1 0,1 0,0 0,-1 0,1 0,0 0,0 0,0 0,1-1,-1 1,0 0,1-1,-1 1,1-1,0 1,-1-1,1 0,0 0,0 0,0 0,0 0,0 0,0 0,0-1,0 1,0-1,0 1,0-1,0 0,1 0,85-2,-77 1,0-1,0 0,-1-1,1 0,-1-1,0 0,0-1,0 0,0 0,-1-1,0 0,0-1,-1 0,1 0,-2-1,6-6,1-9</inkml:trace>
  <inkml:trace contextRef="#ctx0" brushRef="#br0" timeOffset="-1769.731">23970 3920,'-81'-30,"81"30,-1 0,1 0,0 0,0 0,-1 0,1 0,0 0,-1 0,1 0,0 0,-1 0,1 0,0 0,0 0,-1-1,1 1,0 0,-1 0,1 0,0 0,0-1,-1 1,1 0,0 0,0 0,0-1,0 1,-1 0,1 0,0-1,0 1,0 0,0-1,0 1,0 0,-1 0,1-1,0 1,0 0,0-1,0 1,0 0,0-1,0 1,0 0,1-1,-1 1,0 0,0 0,0-1,0 1,0 0,0-1,1 1,-1 0,0 0,0-1,0 1,1 0,-1 0,0 0,0-1,1 1,-1 0,0 0,0 0,1 0,-1 0,0-1,1 1,24-5,372-18,-255 10,-1-5,-1-7,26-13,-105 17,-77 30,0 1,1 0,0 1,0 1,2 0,-1 1,2 0,-1 1,2 1,0 0,1 0,0 1,2 0,0 1,0 0,2 0,-3 9,-15 56,45-124,23-64,5 2,5 1,15-16,-68 118,12-16,-13 17,0 0,1-1,-1 1,0 0,0 0,1 0,-1 0,0 0,0 0,1 0,-1-1,0 1,1 0,-1 0,0 0,1 0,-1 0,0 0,0 0,1 0,-1 1,0-1,1 0,-1 0,0 0,0 0,1 0,-1 0,0 1,0-1,1 0,-1 0,0 0,0 1,1-1,-1 0,0 0,0 0,0 1,0-1,1 0,-1 1,0-1,0 0,0 0,0 1,0-1,0 0,0 1,0-1,0 0,0 0,0 1,0-1,0 0,0 1,0-1,0 0,0 1,0-1,0 0,-1 1,8 167,0-84,3 0,4-1,8 17,-10-42,-11-42</inkml:trace>
  <inkml:trace contextRef="#ctx0" brushRef="#br0" timeOffset="-1520.687">24760 3920,'20'-2,"20"-1,20 0,14 1,-5 1</inkml:trace>
  <inkml:trace contextRef="#ctx0" brushRef="#br0" timeOffset="-7948.807">16206 3960,'-15'-5,"6"0,0 0,0 1,-1 0,0 1,0 0,0 0,0 1,0 0,-1 1,1 0,-1 1,1 0,0 1,-1 0,1 0,0 1,0 1,0 0,0 0,-5 3,5 0,1 1,0 0,1 0,-1 1,2 0,-1 0,1 1,0 0,1 0,0 1,0 0,1 0,0 0,1 1,0-1,1 1,0 0,1 3,1-10,1-1,0 1,0-1,0 1,0-1,1 0,-1 1,1-1,0 1,0-1,0 0,0 0,1 0,-1 0,1 0,0 0,0 0,0 0,0-1,1 1,-1-1,1 1,-1-1,1 0,0 0,0 0,0 0,0-1,0 1,0-1,0 0,1 0,-1 0,0 0,1-1,0 1,8 1,0-1,0-1,0 0,0 0,0-1,0-1,0 0,0-1,0 0,0 0,-1-2,0 1,0-1,0-1,-1 0,1-1,-1 1,-1-2,1 0,-1 0,-1 0,0-1,0-1,0 1,-1-1,-1 0,0-1,0 0,1-4,-4 5,0-1,0 1,-1-1,-1 0,0 0,0 0,-1 0,-1 0,0-2,-2 29,3 35,2-1,2 0,3 0,2 0,4 9,-1-7,-3 1,-2 0,-2 1,-2 29,-3-74,0 1,-1-1,0 1,-1-1,0 1,0-1,-1 0,0 0,0 0,-1 0,-1-1,1 0,-1 1,-1-2,1 1,-1 0,-1-1,0-1,1 1,-2-1,1 0,-1 0,0-1,0 0,-1-1,1 1,-9 1,8-2,0-1,0 0,0-1,-1 0,1 0,0-1,-1 0,1-1,-1 0,1 0,-1-1,1 0,-1-1,1 0,0-1,0 0,0 0,0-1,0 0,1 0,0-1,0 0,0-1,1 1,-1-2,1 1,1-1,-1 0,1 0,0-1,1 0,0 0,0 0,-1-4,2 0,0 1,1-1,0 0,1 0,0 0,1 0,1 0,-1 0,2 0,0 0,0 0,1 0,1 0,0 0,0 0,2 1,-1-1,1 1,1 1,0-1,0 1,1 0,0 0,1 1,0-1,2 0,16-10,1 1,0 2,1 0,1 2,0 1,1 1,1 1,6 0,51-21,-43 15,-1-2,-1-2,-1-1,39-30,-72 46,-1-1,1 0,-1 0,-1-1,0 0,0 0,0-1,-1 0,4-10,-8 17,-1 0,0 0,0-1,1 1,-2 0,1 0,0-1,-1 1,1 0,-1-1,0 1,0 0,-1-1,1 1,-1 0,1-1,-1 1,0 0,0 0,-1 0,1 0,0 0,-1 0,0 0,0 0,0 0,0 1,0-1,-1 1,1 0,-1-1,1 1,-1 0,0 1,-2-2,4 1,-1 1,0 0,0 0,1 0,-1 0,0 0,0 0,0 1,0-1,0 1,0-1,0 1,0 0,0-1,0 1,0 0,0 0,0 1,0-1,0 0,0 1,0-1,0 1,0 0,0-1,0 1,1 0,-1 0,0 0,0 1,1-1,-1 0,1 1,-1-1,1 1,0-1,-1 1,1 0,0-1,0 1,0 0,0 0,1 0,-1 0,0-1,1 2,-4 10,1 0,0 0,1 0,1 0,0 1,1-1,0 0,1 0,1 0,0 1,0-1,2-1,-1 1,2 0,0-1,0 0,1 0,4 6,-5-12,0 1,1-1,-1 0,1 0,1-1,-1 0,1 0,0-1,0 1,0-1,1-1,-1 1,1-2,0 1,0-1,0 0,0 0,0-1,1 0,-1-1,0 0,3 0,19-3</inkml:trace>
  <inkml:trace contextRef="#ctx0" brushRef="#br0" timeOffset="-6967.443">16930 3842,'1'20,"2"0,0 0,2 0,0 0,1 0,1-1,1 0,0-1,2 0,0 0,4 4,-11-18,0 0,0-1,1 0,-1 1,1-1,0 0,0-1,0 1,0-1,1 0,-1 0,0 0,1-1,0 1,-1-1,1 0,0 0,-1-1,1 0,0 1,0-1,0-1,-1 1,1-1,0 0,0 0,-1 0,1-1,-1 0,1 0,-1 0,0 0,0 0,0-1,0 0,2-2,4-4,-1 0,0-1,0 0,-1-1,0 1,0-2,-2 1,1-1,-2 0,1-1,-2 1,1-1,-2 0,0 0,0 0,-2-1,1 1,-2 0,1-1,18 128,-17-106,1-1,0 0,0 0,0 0,1 0,0-1,0 1,0-1,1 0,0 0,0 0,1-1,0 0,0 0,0-1,0 1,2-1,4 0,0-1,1 0,-1-1,1 0,0-1,-1-1,1 0,0 0,0-1,-1-1,1 0,0-1,-1-1,0 1,0-2,0 0,-1 0,1-1,-1-1,0 0,-1 0,0-1,0 0,-1-1,0 0,0 0,-1-1,0 0,-1-1,0 0,-1 0,0 0,0-1,-2 0,1 0,0-4,-8-47,2 62,1-1,-1 1,1-1,-1 1,0 0,1-1,-1 1,0 0,0 0,0-1,0 1,0 0,0 0,-1 0,1 0,0 0,0 1,-1-1,1 0,0 0,-1 1,1-1,-1 1,1 0,-1-1,1 1,-1 0,1 0,-1 0,1 0,-1 0,1 0,-1 0,1 0,-1 1,1-1,-1 0,1 1,-1 0,-4 3,0 0,1 1,0 0,-1 0,2 0,-1 0,1 1,0 0,0 0,0 0,1 0,0 1,0-1,1 1,-1 0,2-1,-1 1,1 0,0 0,0 0,1 1,0 3,0-2,0 1,1-1,0 1,0 0,1-1,0 0,1 1,0-1,1 0,0-1,0 1,1-1,0 1,0-1,1-1,0 1,0-1,1 0,0 0,0-1,1 0,-1 0,2-1,-1 0,0-1,1 1,0-2,0 1,0-1,0 0,0-1,1 0,6 0,-10-2,0 0,0-1,0 1,-1-1,1 0,0-1,0 0,-1 0,1 0,-1 0,0-1,1 0,-1 0,-1 0,1-1,0 1,-1-1,0 0,1-1,-2 1,1-1,0 0,-1 1,1-4,6-9,-1 0,-1 0,0-1,-2-1,0 1,3-18,-4 16,-1-1,0 0,-2-1,-1 1,0 0,-2-1,-1-9,2 28,2-5,11 18,6-2,2 0,-1-1,1-1,0-1,0-1,0-1,1-1,4 0,70 10,-93-12,0 0,0 1,0-1,0 0,0 1,-1 0,1 0,0 0,0 0,-1 0,1 0,-1 1,1-1,-1 1,1 0,-1-1,0 1,0 0,0 1,0-1,0 0,0 0,-1 1,1-1,-1 1,0 0,0-1,0 1,0 0,0 0,0-1,-1 1,1 2,-25 99,0 4,24-104,0 0,1 0,-1 0,1 0,0 0,0-1,1 1,-1 0,1-1,0 1,0-1,0 1,0-1,0 0,1 0,-1 0,1 0,0 0,0-1,0 1,0-1,1 0,-1 0,1 0,-1 0,1-1,0 1,-1-1,5 1,8 2,1 0,0-2,0 0,0-1,0 0,8-2,10-1,1-1,-1-3,0 0,19-8,2-3</inkml:trace>
  <inkml:trace contextRef="#ctx0" brushRef="#br0" timeOffset="-6102.671">19009 3960,'-1'-5,"0"0,-1 0,0 0,0 0,0 0,0 0,-1 0,0 1,0 0,0-1,0 1,-1 0,0 0,0 1,0-1,0 1,0 0,-1 0,1 0,-1 1,0-1,0 1,0 1,0-1,0 0,0 1,0 0,0 1,-1-1,1 1,0 0,-1 0,1 0,0 1,-1 0,1 0,0 0,0 1,0-1,-1 2,-2-1,0 2,0-1,0 1,0 0,0 1,1-1,-1 1,1 1,1 0,-1 0,1 0,0 1,0-1,1 2,0-1,0 0,1 1,0 0,0 0,1 0,0 1,0-1,1 1,0-1,1 1,0 0,1-6,1 1,-1-1,1 0,0 1,0-1,0 0,0 0,1 0,-1 0,1 0,0 0,0 0,0 0,0-1,1 1,-1-1,1 0,-1 1,1-1,0 0,0-1,0 1,0 0,0-1,0 0,0 1,0-1,1-1,-1 1,0 0,4-1,2 2,0-1,0-1,0 0,0 0,0 0,0-1,0-1,0 0,0 0,-1 0,7-4,-8 2,1 0,-1-1,-1 0,1 0,-1-1,1 0,-2 0,1 0,-1-1,0 0,0 0,-1 0,1-1,-2 1,1-1,-1 0,-1 0,1 0,-1 0,-1-1,1 1,-1-1,-1-4,-10 43,8-25,1 0,1 0,-1 0,1 0,-1 1,1-1,1 0,-1 0,1 0,0 0,0 0,0 0,1 0,0 0,0 0,0-1,0 1,1-1,0 1,0-1,0 0,0 0,1-1,0 1,-1 0,1-1,1 0,-1 0,0 0,1 0,5 0,0 0,1 0,-1-1,0-1,1 1,-1-2,1 1,-1-2,1 1,-1-1,1-1,-1 0,0 0,0-1,0 0,0-1,0 0,-1-1,0 0,0 0,0-1,0 0,-1-1,0 0,-1 0,1 0,-1-1,-1 0,1-1,-2 0,2-2,14-26,-2-1,-2-1,-2-1,-1 0,-2-1,-2 0,-2-1,-1 0,0-28,1-7,-3 0,-3 0,-4-5,-13 4,15 77,0 0,-1 1,1-1,0 1,-1-1,1 0,-1 1,1-1,0 1,-1-1,1 1,-1-1,0 1,1-1,-1 1,1 0,-1-1,0 1,1 0,-1-1,0 1,1 0,-1 0,0 0,1 0,-1 0,0-1,1 1,-1 0,0 1,1-1,-1 0,0 0,0 0,1 0,-1 0,0 1,1-1,-1 0,1 1,-1-1,0 0,1 1,-1-1,1 1,-1-1,1 1,-1-1,1 1,-1 0,-23 30,7 5,2 0,1 1,2 1,1 0,2 0,2 1,1 0,1 21,1-30,2 0,1 0,1 1,2-1,1 0,1 0,2 0,1 0,1-1,1 0,2-1,1 0,1 0,2 0,-12-23,0 1,1-1,0 0,0 0,0 0,1 0,-1-1,1 1,0-1,0-1,1 1,-1-1,1 0,0 0,0 0,0-1,0 0,0 0,0 0,1-1,-1 0,1 0,-1-1,1 0,-1 0,0 0,1-1,-1 0,1-1,5-3,0 0,0-1,0-1,-1 0,0-1,-1 0,1-1,-2 0,1 0,-1-1,-1 0,0-1,0 1,-1-2,0 1,-1-1,0 0,-1 0,-1-1,0 0,1-6,-5-60,0 78,0-1,-1 1,1-1,-1 0,1 1,-1-1,0 1,0 0,1-1,-1 1,0-1,0 1,0 0,-1 0,1 0,0 0,0 0,-1 0,1 0,0 0,-1 0,1 0,-1 1,1-1,-1 1,1-1,-1 1,0 0,1-1,-1 1,0 0,1 0,-1 0,1 0,-1 0,0 1,1-1,-1 0,1 1,-1-1,0 1,1 0,-1-1,1 1,-1 1,-6 3,0 1,1 0,0 0,0 1,1 0,0 0,0 0,0 1,1 0,0 0,1 0,0 1,0 0,0 0,1 0,1 0,0 0,0 0,1 1,0-1,0 1,1-1,0 1,2 8,0-9,-1 0,2 0,-1-1,1 1,1-1,-1 0,1 0,1 0,-1 0,1-1,1 0,-1 0,1 0,1-1,-1 0,1 0,0 0,0-1,1 0,0-1,-1 1,2-2,-1 1,0-1,1 0,-1-1,1 0,0 0,0-1,0 0,6 0,15-1</inkml:trace>
  <inkml:trace contextRef="#ctx0" brushRef="#br0" timeOffset="-5848.867">19114 3565,'9'-4,"17"-2,21 0,23 4,20 2,19 3,13 1,7 0,-20-1</inkml:trace>
  <inkml:trace contextRef="#ctx0" brushRef="#br0" timeOffset="16484.569">123 6039,'-12'5,"12"-4,0-1,0 0,0 0,0 1,0-1,1 0,-1 1,0-1,0 0,0 0,0 1,0-1,0 0,0 1,0-1,0 0,0 0,0 1,0-1,0 0,0 1,-1-1,1 0,0 0,0 1,0-1,0 0,0 1,-1-1,398-6,-206-2,-69 23,-110-15</inkml:trace>
  <inkml:trace contextRef="#ctx0" brushRef="#br0" timeOffset="18560.655">1808 5921,'-32'-75,"31"73,-1 0,0 0,0 0,1 0,-1 0,0 1,0-1,-1 1,1-1,0 1,-1 0,1 0,0 0,-1 0,1 0,-1 1,1-1,-1 1,0-1,1 1,-1 0,0 0,1 0,-1 0,1 1,-1-1,1 1,-1 0,-2 0,-2 4,0-1,0 1,0 1,0-1,1 1,0 1,0-1,0 1,1 0,0 0,0 0,1 1,0 0,0-1,1 2,0-1,1 0,-1 0,2 1,-1 3,1-7,0 0,0 1,1-1,0 0,0 1,0-1,1 0,-1 1,1-1,1 0,-1 0,1 0,0 0,0 0,0 0,1 0,0-1,0 1,0-1,0 0,1 0,-1 0,1 0,0 0,0-1,1 0,-1 0,1 0,-1-1,1 1,0-1,0 0,0 0,0-1,0 1,1-1,-1-1,0 1,0-1,3 1,-3-2,-1 0,1 0,-1 0,1 0,-1-1,1 1,-1-1,0 0,0-1,0 1,0-1,0 0,0 0,-1 0,1 0,-1 0,0-1,0 0,0 1,-1-1,1 0,-1 0,2-5,33-104,-27 18,10 200,-16-94,0 0,1 0,0 0,1-1,0 1,0-1,1-1,1 1,0-1,0-1,1 1,-1-2,2 1,3 2,-11-10,-1 1,1 0,0 0,0-1,0 1,0-1,-1 0,1 1,0-1,0 0,0 0,0 0,0 0,0-1,-1 1,1-1,0 1,0-1,0 1,0-1,-1 0,1 0,0 0,-1 0,1 0,-1 0,1 0,-1 0,0-1,1 1,-1-1,0 1,0-1,0 1,0-1,0 0,0 1,0-2,26-71,-24 58,-1 1,0-1,-1 1,0-1,-1 0,-1 0,-1 1,0-1,-1 1,0-1,-2 1,1 0,-3-2,5 14,2 2,0 1,-1 0,1 0,-1-1,1 1,0 0,-1-1,1 1,0 0,-1-1,1 1,0 0,0-1,-1 1,1-1,0 1,0 0,0-1,-1 1,1-1,0 1,0-1,0 1,0-1,0 1,0-1,0 1,0-1,0 1,0-1,0 1,0-1,1 1,-1 0,0-1,0 1,0-1,1 1,-1 0,0-1,1 1,-1-1,0 1,0 0,1-1,-1 1,1 0,-1 0,0-1,1 1,-1 0,1 0,-1-1,1 1,-1 0,0 0,1 0,-1 0,1 0,-1 0,1 0,-1 0,1 0,-1 0,1 0,-1 0,1 0,230 20,-224-20,-4-1,1 1,0-1,0 1,0 0,-1 0,1 0,0 0,0 1,0 0,-1 0,1 0,0 0,-1 0,1 1,-1-1,1 1,-1 0,0 0,0 0,0 1,0-1,0 1,0 0,-1 0,1 0,-1 0,0 0,0 0,0 0,0 1,-1-1,1 3,-3 181,2-183,-1-1,1 1,0-1,0 0,1 1,-1-1,1 0,-1 0,1 1,0-1,0-1,1 1,-1 0,1-1,-1 1,1-1,0 1,0-1,0 0,0 0,0-1,0 1,0-1,1 1,-1-1,1 0,-1-1,1 1,-1 0,1-1,0 0,7 1,-1 0,0-2,1 1,-1-1,0-1,1 1,-1-2,0 1,0-2,4-1,-3 0,-1 0,0-1,1 0,-2-1,1 0,-1 0,0-1,-1-1,0 1,0-1,-1 0,4-7,-8 12,0-1,0 0,-1 0,0 0,0 0,0 0,-1 0,0-1,0 1,0 0,0-1,-1 1,0-1,0 1,-1-1,1 1,-1 0,0-1,-1 1,1 0,-1 0,0-1,0 2,-1-1,1 0,-1 0,-4-3,-51-44,56 51,-1 0,1 0,0 0,0 1,0-1,0 1,-1-1,1 1,0 0,-1-1,1 1,0 1,-1-1,1 0,0 0,0 1,-1 0,1-1,0 1,0 0,0 0,0 0,0 0,0 0,0 1,0-1,0 0,0 1,1 0,-1-1,1 1,-1 0,-3 8,0 0,0 0,1 0,0 0,1 1,1-1,-1 1,1 0,1 0,0 0,1 0,0 0,1 0,0 0,0 0,2 2,-2-6,1 0,0 1,0-1,1 0,0 0,0 0,1-1,-1 1,2-1,-1 0,1 0,-1 0,2-1,-1 1,1-1,-1 0,1-1,1 0,-1 0,1 0,-1-1,1 1,0-2,6 3,12 1,-1-1,1 0,0-2,0-1,0-1,0-2,0 0,12-3,44-6</inkml:trace>
  <inkml:trace contextRef="#ctx0" brushRef="#br0" timeOffset="20879.701">5822 5369,'-5'-3,"1"3,4 2,8 4,10 2,10 5,1 1</inkml:trace>
  <inkml:trace contextRef="#ctx0" brushRef="#br0" timeOffset="19249.91">3532 5684,'12'4,"0"0,0 0,-1 2,0-1,0 1,0 1,-1 0,0 0,0 1,-1 1,0-1,-1 1,0 1,0 0,-1 0,0 0,0 1,-1 0,-1 0,0 1,-1-1,0 1,0 0,-2 0,1 1,-1-1,-1 0,-1 1,1-1,-2 1,0-1,0 0,-1 1,-2 3,2-10,3-12,5-15,89-201,-43 111,-52 112,0-1,0 0,0 1,0-1,0 0,0 0,0 1,1-1,-1 0,0 1,0-1,0 0,0 0,1 1,-1-1,0 0,0 0,1 0,-1 1,0-1,0 0,1 0,-1 0,0 0,1 1,-1-1,0 0,1 0,-1 0,0 0,0 0,1 0,-1 0,0 0,1 0,-1 0,0 0,1 0,-1 0,0 0,1 0,-1 0,0-1,1 1,-1 0,0 0,0 0,1 0,-1-1,0 1,0 0,1 0,-1-1,0 1,0 0,0 0,1-1,-1 1,0 0,0 0,0-1,0 1,0 0,0-1,0 1,0 0,0-1,1 1,-1 0,0-1,3 28,-3-27,2 79,-2-48,1 1,1 0,2-1,3 12,-6-39,0 0,0 0,0 0,0 0,0-1,1 1,0-1,0 1,0-1,0 1,0-1,1 0,-1 0,1 0,0-1,0 1,0 0,0-1,0 0,1 0,-1 0,1 0,-1-1,1 1,0-1,-1 0,1 0,0 0,0 0,0-1,0 0,0 0,2 0,24-5,-3-3</inkml:trace>
  <inkml:trace contextRef="#ctx0" brushRef="#br0" timeOffset="19595.53">4190 5868,'44'-10,"0"-2,-1-2,-1-2,21-12,-61 28,0-1,0 1,-1-1,1 1,0-1,-1 0,1 0,0 0,-1 0,1 0,-1 0,0 0,1 0,-1 0,0-1,0 1,1-1,-1 1,0-1,-1 1,1-1,0 1,0-1,-1 0,1 0,-1 1,1-1,-1 0,0 0,0 0,1 1,-1-1,-1 0,1 0,0 0,0 1,-1-1,1 0,-1 0,1 1,-1-1,0-1,-6-3,0 0,-1 1,1 0,-1 0,0 0,0 1,-1 0,1 1,-1 0,0 0,1 1,-1 0,-1 0,1 1,0 1,0-1,0 1,0 1,-1 0,-4 1,5 0,1 0,0 0,1 1,-1 0,0 0,1 1,-1 0,1 1,1-1,-1 1,0 1,1-1,0 1,1 0,-1 0,1 1,0 0,1-1,-1 2,1-1,0 1,2-2,-1 0,1 0,0-1,0 2,1-1,-1 0,1 0,1 0,-1 0,1 1,0-1,1 0,0 1,0-1,0 0,0 0,1 0,0 0,0 0,1 0,0-1,0 1,0-1,1 0,-1 0,1 0,0 0,1 0,9 5,0-1,0-1,1 1,0-2,0 0,1-1,0-1,0 0,0-1,1-1,-1-1,1 0,0-1,-1-1,1 0,12-2,28-3</inkml:trace>
  <inkml:trace contextRef="#ctx0" brushRef="#br0" timeOffset="19927.79">4651 5711,'12'27,"2"-2,0 1,2-2,1 0,1 0,1-2,1-1,0 0,11 6,-30-25,0-1,0 0,0 0,0 0,1 1,-1-1,0-1,0 1,1 0,-1 0,1 0,-1-1,1 1,-1-1,1 1,-1-1,1 0,0 1,-1-1,1 0,-1 0,1 0,0 0,-1 0,1-1,-1 1,1 0,0-1,-1 1,1-1,-1 0,0 1,1-1,-1 0,1 0,-1 0,0 0,0 0,1 0,-1 0,0-1,43-89,-35 67,12-38,-14 37,1 2,1-1,1 1,1 1,2 0,2-4,1 7,-2 7</inkml:trace>
  <inkml:trace contextRef="#ctx0" brushRef="#br0" timeOffset="20369.347">5282 5631,'-9'16,"1"-1,1 1,0 0,1 1,1 0,0 0,1 0,1 0,1 1,0-1,1 1,1-1,1 1,2 12,-1-23,0 0,1 0,0 0,0 0,1 0,-1-1,2 1,-1-1,1 0,0 0,0-1,0 1,1-1,0-1,0 1,0-1,1 0,-1 0,1 0,0-1,0 0,0-1,0 0,1 0,-1 0,1-1,-1 0,1 0,-1-1,1 0,0-1,3 0,-3 1,1-1,-1 1,0-2,1 1,-1-1,0-1,0 1,0-1,0-1,-1 0,1 0,-1 0,0-1,0 0,0 0,-1-1,0 1,0-1,0-1,-1 1,0-1,0 0,-1-1,0 1,0-1,-1 1,0-1,0 0,0-2,-2 4,0-1,0 1,-1-1,0 0,0 1,-1-1,0 1,0-1,0 1,-1 0,0-1,0 1,-1 0,0 0,0 0,0 1,0-1,-1 1,0-1,0 1,-1 0,1 1,-1-1,0 1,-1 0,1 0,-2 0,-2-1,1 0,-1 0,0 1,-1 0,1 1,-1 0,1 0,-1 1,0 1,0 0,0 0,0 0,0 2,0-1,0 1,0 0,-7 3,6-1,1 1,-1 0,1 1,0 0,0 1,0 0,1 1,0 0,-6 6,11-10,1 0,0-1,0 2,0-1,1 0,-1 1,1-1,0 1,0 0,0-1,0 1,0 0,1 0,0 1,0-1,0 0,0 0,1 0,0 1,0-1,0 0,0 0,1 1,-1-1,1 0,0 0,1 1,0 0,1 0,0-1,-1 1,2-1,-1 0,1 0,-1 0,1-1,0 1,0-1,1 0,-1 0,5 2,28 14</inkml:trace>
  <inkml:trace contextRef="#ctx0" brushRef="#br0" timeOffset="20618.464">5874 5618,'0'9,"0"12,0 12,0 8,0 7,0 2,0-2,3-3,2-8,1-8,1-8,2-11,0-6</inkml:trace>
  <inkml:trace contextRef="#ctx0" brushRef="#br0" timeOffset="21161.884">6204 5815,'10'2,"1"0,-1-1,1-1,0 0,-1-1,1 0,-1 0,1-1,-1 0,1-1,-1 0,0-1,0 0,-1-1,1 0,-1 0,0-1,0 0,-1 0,0-1,6-6,-13 10,1 1,0-1,-1 1,1-1,-1 0,0 1,0-1,0 0,0 0,-1 0,1 0,-1 0,1 0,-1 0,0 0,0 0,-1 0,1 0,-1 0,1 0,-1 0,0 0,0 1,0-1,0 0,-1 0,1 1,-1-1,0 1,0-1,1 1,-2 0,0-1,-2-2,0 0,-1 1,1 0,-1 0,0 0,0 1,-1 0,1 0,-1 1,0-1,1 1,-1 1,0 0,0-1,0 2,-1 0,1 0,0 0,-1 1,1 0,0 0,0 1,0 0,0 0,0 1,0 0,0 0,1 1,0-1,0 1,0 1,0-1,0 1,1 0,0 0,0 1,0-1,1 1,0 0,0 1,0-1,1 1,0-1,0 1,1 0,0 0,0 0,0 0,1 1,0-1,1 0,0 0,0 1,1 5,0-4,1-1,0 1,0-1,1 0,0 0,0 0,1 0,0-1,0 0,1 1,0-1,1-1,-1 1,1-1,0 0,1 0,-1-1,1 0,6 4,6 2,0-1,1 0,0-1,0-1,1-1,0-1,7 1,13 0,0-1,0-2,0-2,1-2,20-3,16-4</inkml:trace>
  <inkml:trace contextRef="#ctx0" brushRef="#br0" timeOffset="23862.148">7993 5711,'-17'-3,"0"1,-1 1,1 0,0 2,-1 0,1 0,0 2,-11 2,20-3,0 1,0-1,0 1,0 0,1 1,0 0,-1 0,1 1,1 0,-1 0,1 0,0 1,0 0,0 0,1 1,0-1,0 1,-3 6,7-11,0 0,0 0,1-1,-1 1,0 0,1 0,-1 0,1 0,-1 0,1 0,0 0,0 0,0 0,0 0,0 0,0 0,1 0,-1 0,1 0,-1-1,1 1,0 0,0 0,-1 0,1-1,1 1,-1 0,0-1,0 1,1-1,-1 1,0-1,1 0,0 1,-1-1,1 0,0 0,-1 0,1-1,0 1,0 0,1 0,9 2,1 0,0-1,-1 0,1-1,0-1,0 0,0 0,0-2,0 1,0-2,-1 0,1 0,-1-1,0 0,0-1,0-1,10-6,-13 6,0 0,-1 0,0-1,0 0,-1 0,0-1,0 0,-1 0,1-1,-2 1,0-1,0-1,0 1,-1-1,1-4,31-156,-31 135,-2 15,25-258,-31 244,3 34,0-1,0 1,0-1,0 1,-1-1,1 1,0-1,0 1,0-1,-1 1,1-1,0 1,0-1,-1 1,1-1,0 1,-1 0,1-1,0 1,-1 0,1-1,-1 1,1 0,-1-1,1 1,-1 0,1 0,-1 0,1-1,-1 1,1 0,-1 0,1 0,-1 0,1 0,-1 0,1 0,-1 0,1 0,-1 0,1 0,-1 0,1 1,-1-1,1 0,-1 0,1 1,-1-1,1 0,-1 0,1 1,0-1,-1 0,1 1,-1-1,1 1,-8 8,1 0,1 1,-1 0,2 0,-1 0,1 1,1 0,0 0,0 0,2 0,-2 8,3-17,-8 35,0 2,3 0,1-1,2 2,2-1,1 0,2 0,2 0,1 0,2-1,12 37,-14-61,0 0,1 0,1-1,0 0,1 0,0 0,10 10,-15-19,0-1,1 1,-1-1,1 1,0-1,0 0,0-1,1 1,-1-1,1 0,-1 0,1 0,0 0,0-1,0 0,0 0,0 0,0-1,0 0,0 1,0-2,0 1,0-1,0 0,0 0,4-3,0 0,0 0,0-1,-1-1,0 1,0-1,-1-1,0 1,0-1,0-1,-1 1,3-6,15-13,-21 23,0-2,1 1,0-1,0 1,0 0,1 0,-1 1,1-1,0 1,0 0,0 1,0-1,1 1,-1 0,1 0,-1 0,2 1,110-26,-113 25,1 0,-1 0,1 0,-1-1,0 1,0-1,0 0,-1 0,1-1,-1 1,1-1,-1 0,0 0,-1 0,1 0,-1 0,1 0,-1-1,-1 1,1-1,0 1,-1-1,0-2,0 4,-1 0,0-1,0 1,0-1,0 1,-1 0,1-1,-1 1,0 0,0-1,0 1,0 0,0 0,-1 0,0 0,1 0,-1 0,0 0,0 1,-1-1,1 1,-1 0,1-1,-1 1,0 0,1 0,-1 1,0-1,0 1,0-1,-1 1,1 0,-1 0,-2-1,1 1,-1 0,1 0,-1 0,0 1,1-1,-1 1,1 1,-1-1,0 1,1 0,-1 1,1-1,0 1,-1 0,1 0,0 1,0-1,0 1,0 1,-2 2,-1 1,1 0,1 0,0 1,0-1,0 1,1 1,0-1,1 1,0 0,0 0,1 0,0 1,0-1,1 1,0-1,1 2,0-4,1-1,0 1,0 0,0-1,1 1,-1 0,2-1,-1 1,1-1,0 1,0-1,1 0,0 0,0 0,0 0,1 0,0-1,0 0,0 1,1-2,0 1,0 0,0-1,0 0,2 1,11 3,1-1,-1 0,2-1,-1-1,0-1,1-1,0-1,0 0,0-2,0 0,0-1,0-1,-1-1,12-3,31-6</inkml:trace>
  <inkml:trace contextRef="#ctx0" brushRef="#br0" timeOffset="26382.948">10362 5658,'-30'-24,"23"20,0 0,-1 0,1 0,-1 1,0 0,0 1,0-1,0 2,-1-1,1 1,-1 0,1 1,0 0,-1 0,1 1,-1 0,1 1,0-1,0 2,-1-1,2 1,-1 0,0 1,1 0,-1 0,1 1,0-1,0 2,1-1,-1 2,4-4,1 1,0 0,0 0,0 0,0 0,0 0,1 0,0 1,0-1,0 0,1 1,-1-1,1 1,0-1,0 1,1-1,-1 1,1-1,0 0,0 1,0-1,1 0,0 0,-1 0,1 0,2 2,1 2,0-1,1 1,0-1,0 0,1 0,0-1,0 0,0 0,1-1,0 0,0 0,1-1,-5-2,-1 1,0-1,0 1,0-1,0 0,0 0,0 0,1 0,-1-1,1 0,0 1,-1-1,1-1,0 1,0 0,-1-1,1 0,0 0,0 0,0 0,-1-1,1 1,0-1,0 0,-1 0,1 0,-1-1,1 1,-1-1,1 0,-1 0,0 0,0 0,0-1,2-2,60-140,-51 101,-3-1,-1 0,-3 0,-1-1,-3 0,-1 0,-3 1,-1-1,-6-27,-18-40,16 98,4 23,1 30,-18 473,22-495,7 115,-5-127,0 1,0 0,0 0,1 0,0-1,0 1,0-1,0 0,1 1,0-1,-1 0,2-1,-1 1,0 0,1-1,-1 0,1 1,0-2,0 1,0 0,1-1,-1 0,1 0,1 1,6-1,-1-1,0 0,1 0,-1-1,1 0,-1-1,1-1,-1 0,1 0,-1-1,0-1,0 0,-1 0,1-1,3-3,16-6</inkml:trace>
  <inkml:trace contextRef="#ctx0" brushRef="#br0" timeOffset="26711.608">10691 5777,'1'7,"0"0,1 0,0 0,0-1,1 1,0 0,0-1,0 1,1-1,-1 0,2 0,-1-1,1 1,0-1,0 0,0 0,1-1,-1 1,1-1,0 0,0-1,1 0,-1 0,1 0,0-1,0 0,-1 0,2 0,-1-1,0 0,0-1,0 1,0-1,0-1,0 1,1-1,-1-1,0 1,-1-1,1 0,0-1,0 0,5-3,-7 3,0-1,0 1,-1-1,1 0,-1 0,0-1,0 1,-1-1,1 0,-1 0,0 0,-1 0,1-1,-1 1,0-1,0 1,-1-1,1 0,-1 1,-1-1,1 0,-1 0,0 0,0 0,-1 0,1 0,-2-2,0-2,0 1,0 0,-1-1,0 1,0 0,-1 1,-1-1,1 1,-1 0,-1 0,1 0,-1 1,-1-1,0 2,0-1,-5-3,7 6,0 0,-1 0,0 1,1 0,-1 1,0-1,0 1,-1 0,1 0,0 1,0 0,-1 0,1 1,-1-1,1 1,-1 1,1-1,-1 1,1 0,0 1,-1-1,1 1,0 1,0-1,0 1,1 0,-1 0,0 1,1-1,0 1,0 1,0-1,1 1,-1-1,1 1,0 1,1-1,-1 0,1 1,-1 1,3-4,0 0,0 0,1 0,-1 0,1 0,-1 0,1 0,0 0,0 0,0 0,1 0,-1 0,1-1,-1 1,1 0,0 0,0 0,1 0,-1-1,0 1,1 0,0-1,-1 1,1-1,0 0,0 0,0 0,1 0,-1 0,1 0,-1 0,1-1,-1 1,1-1,0 0,-1 0,3 1,35 10,1-5</inkml:trace>
  <inkml:trace contextRef="#ctx0" brushRef="#br0" timeOffset="27530.425">11152 5593,'0'27,"-2"-13,1-1,1 1,0 0,1 0,0-1,1 1,0-1,2 1,-1-1,2 0,-1 0,2-1,0 1,0-1,3 2,-5-10,0-1,0 1,0-1,1 1,-1-1,1-1,0 1,0-1,0 1,0-1,0-1,1 1,-1-1,0 0,1 0,-1-1,1 1,-1-1,1-1,-1 1,1-1,-1 0,1 0,-1 0,0-1,2 0,1-1,0 0,0 0,0-1,0 0,-1 0,0-1,0 0,0 0,0-1,-1 0,0 0,0 0,-1-1,1 0,-2 0,3-4,-2 0,-1 1,-1-1,1 0,-2-1,0 1,0 0,-1-1,0 1,-1-1,0 1,-1-1,-1-2,7 55,-3-32,1-1,0 1,1-1,0 0,0-1,0 1,1-1,1 0,-1 0,1 0,0-1,0 1,1-2,0 1,0-1,1 0,-1 0,1-1,0 0,0-1,0 1,0-2,1 1,0-1,-1 0,1-1,0 0,0 0,-1-1,1 0,0-1,0 0,4-1,-1-1,1 0,0-2,-1 1,0-1,0-1,-1 0,1-1,-1 0,5-5,-15 11,0 0,-1 0,1 0,0 0,0 0,0 0,-1 0,1 1,0-1,0 0,0 1,0-1,0 0,1 1,-1-1,0 1,0 0,0-1,0 1,1 0,-1 0,0 0,0 0,0 0,1 0,-1 0,0 0,0 0,0 1,0-1,1 0,-1 1,0-1,0 1,0-1,0 1,0 0,0-1,0 1,0 0,0 0,0 0,0 0,3 6,-1-1,1 0,1 0,-1 0,1-1,0 1,0-1,1 0,-1-1,1 1,0-1,0 0,1-1,-1 1,1-1,0 0,0-1,0 0,0 0,0-1,3 1,-4-2,0 0,1 0,-1 0,0-1,0 0,1 0,-1-1,0 0,0 0,0 0,-1-1,1 0,0 0,-1 0,0-1,0 1,0-1,0-1,-1 1,1-1,-1 1,0-1,0-1,-1 1,0 0,0-1,0 0,-1 1,1-1,-1 0,-1 0,1-1,-1 1,0 0,0 0,-1-1,0 1,0 0,-1-1,1 1,-1 0,-1 0,1 0,-2-3,0 1,0-1,-1 1,-1 0,1 0,-1 1,0-1,-1 1,0 0,0 1,-1-1,1 1,-1 1,-1-1,1 1,-8-4,10 6,0 1,0-1,-1 1,1 0,-1 0,0 0,1 1,-1 0,0 0,0 0,0 1,0 0,0 0,0 1,0-1,0 1,1 0,-1 1,0 0,1 0,-1 0,1 0,-1 1,-2 2,1 0,-1 1,2 0,-1 0,1 1,0 0,0 0,0 0,1 1,1 0,-1 0,1 0,0 0,1 1,0-1,0 1,1 0,0 0,1 0,0 0,0 0,1 1,0-1,1 0,0 0,0 0,1 0,0 0,1 0,0-1,0 2,1-6,0 1,0-1,0 1,0-1,1 0,-1-1,1 1,0-1,0 0,0 0,1-1,-1 1,1-1,-1 0,1-1,0 1,1-1,27 5</inkml:trace>
  <inkml:trace contextRef="#ctx0" brushRef="#br0" timeOffset="27778.765">12205 5289,'-15'-9,"-9"-3,-1 3,-1 8,1 8,5 9,4 12,5 7,4-2</inkml:trace>
  <inkml:trace contextRef="#ctx0" brushRef="#br0" timeOffset="27928.393">12126 5777,'18'13,"10"9,7 1,7-3,5-6,4-4,3-7,-6-4</inkml:trace>
  <inkml:trace contextRef="#ctx0" brushRef="#br0" timeOffset="28781.932">13981 5764,'-2'-17,"1"0,1 0,0 0,1 1,1-1,0 0,1 1,1-1,1 1,0 0,1 0,-2 2,0 1,0-1,1 1,1 0,0 1,1-1,0 1,1 1,0-1,1 1,2-1,-9 11,-1 0,0 0,0 0,0 1,1-1,-1 0,0 1,1-1,-1 1,0 0,1-1,-1 1,0 0,1 0,-1 0,1 0,-1 0,1 0,-1 0,0 1,1-1,-1 0,0 1,1-1,-1 1,0-1,1 1,-1 0,0 0,0 0,0-1,0 1,0 0,0 0,0 0,0 0,0 1,0-1,32 53,-28-44,5 10,0 0,-2 0,0 1,-2 0,0 1,-1-1,1 23,-5-42,-1 0,0 0,0 0,0 0,0 0,0 0,0 0,-1 0,1 0,-1-1,1 1,-1 0,0 0,1 0,-1 0,0-1,0 1,0 0,-1-1,1 1,0-1,-1 1,1-1,-1 0,1 0,-1 1,1-1,-1 0,0 0,0-1,0 1,1 0,-1-1,0 1,0-1,0 1,0-1,0 0,0 0,0 0,0 0,0 0,0 0,0-1,0 1,0 0,-1-1,2 1,-1 0,0 0,1 0,-1 0,1-1,-1 1,1 0,-1-1,0 1,1-1,-1 1,1-1,0 0,-1 0,1 1,-1-1,1 0,0 0,0 0,0-1,0 1,0 0,0 0,0-1,0 1,0 0,0-1,1 1,-1-1,0 1,1-1,-1 1,1-1,0 0,0 1,-1-1,1 1,0-1,0 0,1 1,-1-1,0 1,0-1,1 1,-1-1,1 0,0 1,0-1,5-3,1 0,0 1,0 0,1 0,-1 0,1 1,0 0,0 1,0 0,0 0,7 0,-5 0,28-6,0-1,-1-2,-1-2,0-1,25-14,-57 27,0-1,-1 0,1 0,0-1,-1 1,1-1,-1 1,0-1,0 0,0-1,0 1,-1 0,1-1,-1 1,0-1,0 0,0 0,0 0,-1 0,0 0,0 0,0 0,0 0,0-1,-1 1,0 0,0 0,0-1,0 1,-1 0,0 0,0-1,0 1,0 0,-1 0,1 0,-1 0,0 1,0-1,-2-2,3 5,-1-1,1 0,-1 1,1 0,-1-1,1 1,-1 0,0 0,0 0,0 0,0 0,0 0,0 1,0-1,0 1,0-1,0 1,0 0,0 0,0-1,0 2,0-1,0 0,0 0,0 1,0-1,0 1,0-1,0 1,0 0,0 0,0 0,0 0,0 0,1 1,-1-1,1 0,-2 2,-2 2,0 1,0 0,1-1,0 1,0 1,1-1,0 0,0 1,0 0,-1 6,1-6,2 1,-1-1,1 1,0-1,0 1,1 0,0-1,0 1,1-1,0 1,0-1,1 1,0-1,0 0,0 1,1-1,1 0,-1-1,1 1,0-1,0 1,1-1,0-1,0 1,0-1,1 0,0 0,0 0,0-1,1 0,-1 0,5 2,91 20,-53-20</inkml:trace>
  <inkml:trace contextRef="#ctx0" brushRef="#br0" timeOffset="29376.911">14864 5422,'-2'12,"1"1,0-1,1 1,1 0,0-1,1 1,0-1,1 1,0-1,1 0,0 0,1-1,1 1,0-1,0 0,1 0,0-1,1 0,0 0,1-1,0 0,3 2,-7-8,1-1,0 1,0-1,0 0,0-1,0 1,0-1,0 0,0-1,0 1,0-1,1-1,-1 1,0-1,0 0,0 0,0-1,0 0,0 0,0 0,-1-1,1 0,-1 0,1 0,-1 0,0-1,-1 0,1 0,-1-1,1 1,-1-1,-1 0,1 0,-1 0,0-1,0 1,0-1,-1 1,2-4,0-1,1-1,-1 0,-1 1,0-1,0-1,-1 1,0 0,-1 0,-1-1,0 1,-1-12,1 23,-1 0,1-1,-1 1,1 0,0 0,-1 0,1-1,-1 1,1 0,-1 0,1 0,-1 0,1 0,-1 0,1 0,-1 0,1 0,-1 0,1 0,-1 1,1-1,-1 0,1 0,-1 0,1 1,0-1,-1 0,1 0,-1 1,1-1,0 0,-1 1,1-1,0 1,-1-1,1 0,0 1,0-1,0 1,-1-1,1 1,0-1,0 0,0 1,0-1,0 1,-1-1,1 1,0-1,0 1,1-1,-1 1,0-1,0 1,0-1,0 1,0-1,0 1,1-1,-1 1,0-1,0 0,1 1,-4 5,1 1,0-1,1 1,-1-1,1 1,0 0,1-1,0 1,0 0,0 0,1-1,0 1,0 0,1-1,0 1,0-1,0 0,1 1,0-1,0 0,0-1,1 1,0-1,0 1,1-1,-1 0,1-1,0 1,0-1,6 4,-1-5,-1 1,1-1,0-1,1 0,-1 0,0-1,0-1,1 1,-1-2,1 1,-1-1,0-1,0 0,0-1,0 1,0-2,0 0,4-2,-7 3,0 0,0-1,0 0,0 0,0-1,-1 1,0-2,0 1,0 0,-1-1,0 0,0-1,0 1,-1-1,0 0,0 0,-1 0,0 0,0-1,-1 1,0-1,0 0,0 1,-1-4,-1 9,1 0,-1-1,0 1,0 0,0-1,0 1,0 0,0-1,-1 1,1 0,-1-1,0 1,1 0,-1 0,0 0,-1 0,1 0,0 0,0 0,-1 0,1 0,-1 0,0 1,1-1,-1 1,-2-2,2 3,1 1,-1 0,1 0,0 0,-1 0,1 0,0 0,-1 0,1 0,0 1,0-1,0 0,0 1,0-1,0 1,1-1,-1 1,0-1,1 1,-1-1,1 1,0 0,-1-1,1 1,0 0,0 0,-1 7,0-1,1 1,0-1,0 1,1-1,0 0,0 1,1-1,0 0,0 0,1 0,0 0,1 0,0-1,0 1,1-1,-1 0,1 0,1-1,0 0,0 0,0 0,0 0,1-1,0 0,0-1,0 1,2-1,20 10</inkml:trace>
  <inkml:trace contextRef="#ctx0" brushRef="#br0" timeOffset="29811.058">15811 5382,'21'82,"-13"-48,1 0,2 0,1-1,6 9,-18-40,1 1,0-1,0 0,0 0,0 0,0 0,0 0,1 0,-1 0,1 0,-1-1,1 1,0 0,-1-1,1 1,0-1,0 0,0 0,0 0,0 0,1 0,-1 0,0 0,0-1,1 1,-1-1,0 0,1 1,-1-1,0 0,1 0,-1-1,0 1,1 0,-1-1,0 1,0-1,1 0,-1 0,0 0,0 0,0 0,0-1,13-9,-1-1,-1 0,0-1,-1-1,0 0,-1-1,-1 0,0 0,-1-1,-1 0,0-1,-1 0,-1 0,-1-1,0 1,-1-1,0-7,-3 19,2-9,-4 21,-2 4,1-1,1 1,-1 0,2 0,-1-1,1 1,1 0,0 0,0 0,1-1,0 1,1 0,0-1,0 0,1 0,0 0,1 0,0-1,0 1,1-1,0 0,0-1,6 5,2-2,0-2,0 0,0 0,1-1,0-1,1-1,-1 0,1-1,0 0,0-2,2 0,28 4</inkml:trace>
  <inkml:trace contextRef="#ctx0" brushRef="#br0" timeOffset="30861.158">16719 5513,'-75'-91,"71"88,1 0,-1 0,0 0,1 1,-1-1,-1 1,1 0,0 0,0 0,-1 1,1 0,-1 0,1 0,-1 0,1 0,-1 1,0 0,1 0,-1 0,0 1,1 0,-1-1,-3 3,0 0,0 1,1 0,0 1,-1 0,2 0,-1 0,0 1,1 0,0 1,1-1,-1 1,1 0,1 0,-1 1,1-1,0 1,1 0,0 0,0 0,1 1,0-1,0 1,1-1,0 1,1 2,0-7,0-1,0 1,1-1,-1 1,1-1,0 0,0 1,0-1,1 0,-1 0,1 0,0 0,0 0,0 0,0 0,0 0,0-1,1 1,0-1,-1 0,1 0,0 0,0 0,0 0,0 0,0-1,1 0,-1 1,0-1,1-1,2 2,3-1,-1 1,1-2,0 1,0-1,0 0,0-1,0 0,0 0,-1-1,1 0,0-1,1 0,0-3,0 1,0-1,-1-1,0 1,0-2,0 1,-1-1,0 0,-1-1,0 0,0 0,-1-1,0 0,-1 0,0 0,0 0,-1-1,-1 0,0 0,1-3,-1 55,-4-35,1 1,-1-1,1 1,0-1,1 1,0-1,0 1,0-1,1 0,0 1,0-1,0 0,1 0,0 0,0-1,1 1,-1-1,1 1,1-1,-1-1,0 1,1 0,0-1,0 0,1 0,4 2,-4-3,1-1,1 0,-1 0,0 0,0-1,1 0,-1 0,0-1,1 0,-1 0,1-1,-1 0,0 0,1-1,-1 0,0 0,0-1,0 1,-1-2,1 1,-1-1,1 0,-1 0,0-1,-1 1,6-7,5-4,0-2,-2 0,0-1,0-1,-2 0,0 0,-2-1,4-9,7-30,-2 0,-2-1,-3-1,-3-1,-3 0,-2 0,-3-29,-2 76,1-4,-2-1,0 1,0-1,-2 1,-1 0,0-1,-3-6,6 25,0-1,-1 1,1-1,0 1,-1 0,1-1,0 1,-1 0,0 0,1-1,-1 1,0 0,1 0,-1 0,0 0,0 0,0 0,0 0,0 0,0 0,0 0,-1 0,1 1,0-1,0 1,-1-1,1 1,0-1,-1 1,1-1,0 1,-1 0,1 0,0 0,-1 0,1 0,-1 0,1 0,0 0,-1 1,1-1,0 1,-1-1,1 1,0-1,0 1,-1 0,1-1,0 1,0 0,0 0,0 0,0 0,0 0,0 0,0 0,-17 20,2 0,0 1,1 0,1 1,2 1,0 0,1 1,2 0,0 3,-7 12,2 0,2 1,1 1,3 0,1 0,2 1,2-1,3 34,0-63,2-1,0 1,0-1,1 0,1 0,0 0,0 0,1 0,1-1,0 0,1 0,0-1,0 0,1 0,0 0,1-1,0 0,0-1,1 0,0-1,1 0,0 0,0-1,0-1,1 1,-1-2,1 0,0 0,1-1,-1-1,0 0,11 0,-21-2,1 0,-1 0,1-1,-1 1,1-1,-1 1,0-1,1 0,-1 0,0 0,1 0,-1-1,0 1,0-1,0 1,0-1,0 0,0 1,-1-1,1 0,-1 0,1-1,-1 1,0 0,1 0,-1-1,-1 1,1 0,0-1,3-2,0 1,1 0,-1 0,1 0,-1 1,1 0,1-1,-1 2,0-1,1 1,-1 0,1 0,-1 0,1 1,0-1,0 2,0-1,0 1,0-1,0 2,0-1,-1 1,4 0,30-2,-25-1,1 0,-1-1,0 0,-1-1,1-1,-1 0,1-1,-2-1,1 0,0-1,-8 5,1-1,0 0,-1 0,0-1,0 0,0 1,-1-2,0 1,0 0,0-1,-1 0,1 0,-1 0,-1 0,1-1,-1 1,0-1,0 1,-1-1,0 0,0-6,-1 10,0 0,0 0,-1 0,1 0,-1 0,0 0,1 0,-1 1,0-1,-1 0,1 0,-1 0,1 1,-1-1,0 1,0 0,0-1,0 1,0 0,0 0,-1 0,1 0,-1 1,1-1,-1 1,0-1,0 1,1 0,-1 0,0 0,-1 0,-3 0,-1-1,1 1,0 1,0-1,0 1,-1 1,1-1,0 1,0 0,0 1,0 0,-7 2,7 0,-1 0,0 1,1-1,0 2,0-1,1 1,0 0,0 0,0 0,0 1,1 0,0 0,1 1,0-1,0 1,0 0,1 0,0 0,1 0,0 1,0-1,1 1,0-1,0 1,1 0,0-1,0 1,1 0,1-1,-1 1,1-1,1 0,-1 1,4 4,0-1,1-1,0 1,1-1,0-1,1 0,0 0,0 0,1-1,1 0,-1-1,2-1,-1 1,1-2,0 0,0 0,0-1,6 1,19 6,0-2,0-2,1-1,0-3,17 1,22-1</inkml:trace>
  <inkml:trace contextRef="#ctx0" brushRef="#br0" timeOffset="31963.852">19246 5553,'-20'-6,"-1"1,1 1,-1 1,0 1,0 0,-18 2,31 1,0-1,0 1,0 1,0-1,1 1,-1 0,0 1,1 0,0 0,0 1,0 0,0 0,0 1,1-1,0 1,0 1,0-1,1 1,-2 2,5-6,0 0,0 1,0-1,0 1,1-1,-1 1,1 0,0 0,-1 0,1 0,1 0,-1 0,0 0,1 0,-1 0,1 0,0 0,0 0,0 1,1-1,-1 0,1 0,-1 0,1 0,0 0,0 0,1 0,-1 0,1-1,-1 1,1 0,0-1,0 1,0-1,0 0,2 2,5 0,1 1,-1-2,1 0,0 0,-1 0,1-1,0-1,1 0,-1 0,0-1,0 0,0-1,0 0,0-1,0 0,0 0,0-1,0 0,-1-1,0 0,5-3,-2 2,0-1,-1-1,0 0,0-1,0 0,-1 0,0-1,0-1,-1 0,-1 0,0 0,0-1,-1 0,0-1,-1 0,0 0,-1 0,0-1,-1 1,-1-1,0 0,1-7,2-26,-2-1,-2 0,-2 1,-2-1,-3 0,-6-32,-8 25,18 54,0 0,1 0,-1 0,0 0,0 0,0 0,0 0,1 0,-1 0,0 0,0 1,0-1,1 0,-1 1,0-1,0 0,1 1,-1-1,0 1,1-1,-1 1,0-1,1 1,-1-1,1 1,-1 0,1-1,-1 1,1 0,0 0,-1-1,1 1,0 0,-1 0,1-1,0 1,0 0,0 0,0 0,0 0,-9 25,2 0,0 0,2 1,1-1,1 1,2 1,0 0,0-15,-1 23,2 0,0 0,3-1,1 1,1-1,4 7,-7-31,1 0,1-1,0 1,0-1,1 0,0 0,1 0,0 0,0-1,1 0,0-1,1 1,0-2,0 1,1-1,0 0,0-1,0 0,1 0,0-1,7 3,-7-6,0 0,1 0,-1-1,1 0,0-1,-1 0,1-1,0 0,-1 0,1-1,-1-1,0 0,0 0,0-1,0 0,0-1,-1 0,0 0,0-1,-1-1,1 1,-1-1,0 0,-1-1,0 0,0 0,-1-1,0 0,0 0,-1 0,-1-1,1 1,-1-1,-1 0,0-1,0 1,0-4,0 3,0 0,-1-1,0 1,0 0,-2-1,1 1,-1-1,-1 1,0 0,0-1,-2 1,1 0,-2-1,4 11,0 0,-1 0,1 0,-1 0,1 1,-1-1,1 0,-1 0,1 1,-1-1,0 0,0 1,1-1,-1 1,0-1,0 1,0-1,1 1,-1 0,0-1,0 1,0 0,0 0,0-1,0 1,0 0,0 0,0 0,0 0,1 0,-1 0,0 1,0-1,0 0,0 0,0 1,0-1,0 0,0 1,1-1,-1 1,0-1,0 1,1 0,-1-1,0 1,1 0,-1-1,0 1,1 0,-1 0,-28 44,27-40,1 0,-1 1,1-1,0 1,0-1,1 1,0 0,0-1,0 1,1-1,-1 1,1-1,1 1,-1-1,1 1,0-1,0 0,0 0,1 0,0 0,0 0,0-1,1 1,-1-1,1 0,0 0,0 0,0-1,1 1,0-1,10 8,1-1,0-1,0-1,1 0,0-1,1 0,-1-2,14 3,45 6,-4-6</inkml:trace>
  <inkml:trace contextRef="#ctx0" brushRef="#br0" timeOffset="32848.32">20904 5631,'27'-25,"-2"-2,-1-1,-1-1,-1-1,-2-1,0-1,-3-1,10-25,-10 13,-3 0,-2-1,-1-1,-3 0,-2 0,-2 0,-1-10,-9-10,6 65,0 0,0 0,-1 0,1 0,-1 0,0 0,1 1,-1-1,0 0,0 0,0 1,0-1,-1 1,1-1,0 1,-1-1,1 1,0 0,-1-1,0 1,1 0,-1 0,0 0,0 0,1 1,-1-1,0 0,0 1,0-1,0 1,0 0,-4 2,1 0,0 0,-1 0,1 1,0 0,0 0,0 0,0 1,1 0,0 0,-1 0,1 0,1 1,-1-1,1 1,-1 0,2 0,-1 0,0 0,1 1,-1 2,-11 21,1 1,1 1,2 0,0 0,3 1,1 1,1-1,1 1,2-1,2 1,0 0,4 11,-2-26,1 0,0 0,2 0,0-1,1 0,1 0,0 0,1-1,1 0,1 0,0-1,1 0,0-1,1 0,1-1,0-1,1 0,1 0,-1-2,2 0,-1 0,1-2,1 0,-1 0,2-2,10 3,-19-7,0-1,0 0,0-1,0 0,0 0,0-1,0 0,0-1,0 0,-1 0,1-1,-1 0,1 0,-1-1,0 0,0-1,-1 0,1 0,-1 0,0-1,0 0,-1 0,0-1,0 0,-1 0,0-1,0 1,0-1,-1 0,3-5,-1 1,0-1,-1 0,-1 0,0 0,-1 0,0-1,-1 0,0 1,-1-5,-1 16,1 0,-1 0,0 0,0 0,0 0,0 0,0 0,-1 0,1 0,0 0,-1 0,1 0,-1 0,0 1,0-1,0 0,0 0,0 0,0 1,0-1,0 1,-1-1,1 1,-1-1,1 1,-1 0,0 0,1 0,-1 0,0 0,0 0,0 0,1 0,-1 1,0-1,0 1,0 0,-2-1,-4 2,-1 1,1 0,0 0,0 0,0 1,0 1,0-1,1 1,-1 0,1 1,0 0,0 0,1 0,0 1,0 0,0 1,1-1,-1 1,2 0,-1 0,1 0,0 1,0 0,1-1,0 1,-1 6,3-11,0 0,1 1,-1-1,0 1,1-1,0 1,0 0,0-1,1 1,-1-1,1 1,0-1,-1 0,2 1,-1-1,0 0,1 1,-1-1,1 0,0 0,0 0,0-1,1 1,-1 0,1-1,-1 1,1-1,0 0,0 0,0 0,0 0,0-1,0 1,0-1,1 0,-1 0,0 0,1 0,-1 0,1-1,4 1,-1 0,1-1,0 0,0 0,-1-1,1 0,-1 0,1-1,-1 0,1 0,-1 0,0-1,0-1,0 1,0-1,-1 0,1 0,-1-1,0 0,-1 0,1-1,-1 1,0-1,0 0,-1 0,0-1,0 0,0 1,-1-1,0 0,0-1,-1 1,0 0,0-1,-1 0,0 1,0-1,-1-6,0 15,0-1,-1 1,1-1,0 1,-1-1,1 1,-1-1,1 0,-1 1,1-1,-1 0,1 0,-1 1,0-1,1 0,-1 0,1 0,-1 1,1-1,-1 0,0 0,1 0,-1 0,1 0,-1 0,0-1,1 1,-1 0,1 0,-1 0,0 0,1-1,-1 1,1 0,-1-1,1 1,-1 0,1-1,-1 1,1 0,0-1,-1 1,1-1,-1 1,1-1,0 1,-1-1,1 1,0-1,0 1,0-1,-1 0,1 1,-1 4,-1 0,1 0,-1 0,1 1,1-1,-1 0,1 1,-1-1,1 0,0 1,1-1,-1 1,1-1,0 0,0 0,0 1,1-1,-1 0,1 0,0 0,0 0,1-1,-1 1,1-1,0 1,-1-1,2 0,-1 0,0 0,1 0,-1 0,10 6,-1-1,1 0,0 0,1-1,0-1,0 0,0-1,7 1,34 7</inkml:trace>
  <inkml:trace contextRef="#ctx0" brushRef="#br0" timeOffset="34062.1">22865 5316,'0'2,"0"3,0-1,0-4,0-2</inkml:trace>
  <inkml:trace contextRef="#ctx0" brushRef="#br0" timeOffset="34317.7">22878 5079,'-5'25,"-3"19,0 13,-2 8,2 5,-1 1,-1-3,2-5,-1-8,2-10,2-13</inkml:trace>
  <inkml:trace contextRef="#ctx0" brushRef="#br0" timeOffset="34527.716">22786 5118,'11'23,"11"15,12 12,12 5,10 0,5-2,0-6,-6-9,-8-8,-10-9,-11-9</inkml:trace>
  <inkml:trace contextRef="#ctx0" brushRef="#br0" timeOffset="34762.435">23300 5065,'-3'-9,"1"6,-4 15,-1 21,-3 18,-1 15,-2 8,2 1,0-3,3-7,2-11,2-9,4-13,5-11,0-10</inkml:trace>
  <inkml:trace contextRef="#ctx0" brushRef="#br0" timeOffset="35543.398">23523 5171,'7'56,"-2"0,-3 0,-2 0,-3 1,-2-1,-3-1,-2 1,-21 44,31-100,0 0,1-1,-1 1,0 0,0 0,0-1,0 1,0 0,0 0,0-1,0 1,0 0,0 0,0-1,0 1,0 0,0 0,0-1,0 1,0 0,0 0,0-1,0 1,0 0,-1 0,1 0,0-1,0 1,0 0,0 0,-1 0,1-1,0 1,0 0,0 0,-1 0,1 0,0 0,0-1,0 1,-1 0,1 0,0 0,0 0,-1 0,1 0,0 0,0 0,-1 0,1 0,0 0,0 0,-1 0,1 0,0 0,0 0,-1 0,1 0,0 1,0-1,-1 0,1 0,0 0,0 0,-2-26,6-12,1 0,3 0,1 1,2-4,-2 7,90-330,-98 359,0 0,0 0,0 0,0 0,0 1,1-1,0 0,0 1,0 0,0-1,1 1,0 0,0 0,0 0,0 0,0 1,1 0,0-1,0 1,0 0,0 1,0-1,0 1,1 0,-1 0,1 0,7 4,0 0,-1 1,0 0,0 1,0 0,0 0,0 2,-1-1,0 1,0 1,-1 0,1 0,2 4,-1-2,0 0,-1 1,0 0,-1 1,0 0,-1 1,0 0,0 0,-1 0,2 9,-7-16,1 0,-2 0,1 1,-1-1,1 1,-1-1,-1 1,1 0,-1-1,0 1,-1 0,1-1,-1 1,0-1,0 1,-1-1,0 1,0-1,0 0,0 0,-1 0,0 0,0 0,0 0,-1-1,1 0,-4 3,-9 5,-1 0,0-1,-1-1,0-1,0 0,-1-1,0-2,0 0,-1 0,0-2,-12 1,-8 4,40-9,-3 0,1 0,0 0,0 0,0 0,0 0,0 1,-1-1,1 1,0-1,0 1,0 0,0 0,0 0,1 0,-1 0,0 0,0 0,1 1,-1-1,0 1,1-1,0 1,-1 0,1-1,0 1,0 0,0 0,0 0,0 0,0 0,0 0,1 0,-1 0,1 0,0 0,0 1,-1 0,6 5,-1 1,1-1,0 0,1 0,0-1,0 0,1 0,0 0,0-1,0 0,1 0,0 0,0-1,0-1,1 1,0-1,26 13,1-1,0-2,2-1,-1-2,1-1,1-3,-1-1,2-1,23 1</inkml:trace>
  <inkml:trace contextRef="#ctx0" brushRef="#br0" timeOffset="35865.304">25182 5118,'18'-2,"0"0,1 1,-1 2,1-1,-1 2,0 1,0 0,0 1,0 1,-1 0,1 2,-1 0,-1 1,1 0,-2 1,1 1,3 4,-14-11,-1 0,0 1,1 0,-2-1,1 1,0 0,-1 1,0-1,0 1,0-1,0 1,-1 0,1 0,-2 0,1 0,0 1,-1-1,0 0,0 1,-1-1,1 1,-1-1,0 1,-1-1,1 1,-1-1,0 0,-1 1,0 3,-9 11,-1 1,-1-2,0 0,-2 0,0-2,-1 1,-1-2,0 0,-5 2,-53 53,45-27,29-43,1 0,-1 1,1-1,0 0,-1 0,1 0,0 1,0-1,0 0,0 0,0 1,0-1,0 0,1 0,-1 0,0 1,1-1,-1 0,0 0,1 0,0 0,-1 0,1 0,0 0,-1 0,1 0,0 0,0 0,0 0,0 0,0-1,0 1,0 0,0-1,0 1,0 0,0-1,1 0,-1 1,0-1,13 4,1 0,0-1,0 0,-1-2,1 0,0 0,11-2,1 1,21 2,0-3,-1-2,1-2,-1-2,0-2,10-4,-20 0</inkml:trace>
  <inkml:trace contextRef="#ctx0" brushRef="#br0" timeOffset="36099.276">25221 5422,'18'0,"19"0,17 2,17 1,12-1,8 1,2-2,-5-2,-7-6,-11-4,-15-6,-17-2</inkml:trace>
  <inkml:trace contextRef="#ctx0" brushRef="#br0" timeOffset="36345.776">26050 5236,'-7'11,"1"0,0 0,0 0,1 0,1 1,0 0,0 0,1 0,0 0,2 1,-1-1,1 1,1-1,1 11,-3-13,1 1,1-1,-1 1,2-1,0 0,0 1,0-1,1 0,1 1,0-1,0-1,1 1,0 0,1-1,0 0,1 0,0 0,0-1,0 0,1 0,1 0,-1-1,1 0,0-1,1 0,-1 0,1-1,3 2,9-1,0 0,1-1,-1-1,1-2,0 0,-1-1,1-1,0-1,0-1,10-2,7-5,-8-1</inkml:trace>
  <inkml:trace contextRef="#ctx0" brushRef="#br0" timeOffset="36582.498">25971 5434,'22'0,"22"3,15 0,12 2,6 0,-1-1,-5-1,-13-3,-16-1</inkml:trace>
  <inkml:trace contextRef="#ctx0" brushRef="#br0" timeOffset="36832.189">26129 5224,'22'-3,"24"0,19 1,14-1,-6 2</inkml:trace>
  <inkml:trace contextRef="#ctx0" brushRef="#br0" timeOffset="37077.974">26997 5303,'-10'-5,"-1"0,-1 0,1 1,-1 1,1 0,-1 1,0 0,0 0,0 1,0 1,0 0,0 1,0 0,0 1,0 0,0 1,1 0,-1 1,1 0,0 1,0 0,-8 6,13-6,-1 0,1 0,0 0,0 1,1 0,0 0,0 1,0-1,1 1,0 0,0 1,0-1,1 1,1-1,-1 1,1 0,0 0,1 0,0 0,0 0,1 0,0 0,0 0,1 1,0-1,0 0,1 0,0-1,1 1,-1 0,2-1,2 7,1-5,0-1,1 0,0 0,0-1,1 0,0-1,0 0,0 0,1-1,0 0,0-1,0 0,10 3,142 21,-141-25,-1-1,0-1,1-1,-1 0,1-2,-1 0,0-1,0-2,0 0,0-1,-1 0,0-2,14-8,-26 11,-1-1,0 0,-1 0,1-1,-1 1,0-1,-1 0,0-1,0 1,-1-1,1 0,-2 0,1 0,-1 0,0 0,-1-1,0-5,4-20</inkml:trace>
  <inkml:trace contextRef="#ctx0" brushRef="#br0" timeOffset="37251.003">27327 5329,'0'0</inkml:trace>
  <inkml:trace contextRef="#ctx0" brushRef="#br0" timeOffset="37489.188">27327 5329,'5'-3,"-1"0,1 0,-1 0,1 0,-1-1,0 0,0 0,-1 0,1 0,-1-1,0 1,0-1,0 0,-1 0,0 0,0 0,0 0,0-1,-1 1,0 0,1-5,-10 21,-9 33,2 2,3 0,1 1,3 0,1 0,3 1,1 0,4 28,-1-48</inkml:trace>
  <inkml:trace contextRef="#ctx0" brushRef="#br0" timeOffset="38510.576">27760 5276,'-18'67,"-3"-2,-3-1,-14 22,17-36,-34 77,76-167,4-24,-2-2,-4 0,-2-2,0-19,-10 62,8 35,-13-4,0 0,1 0,-1 0,2 0,-1 0,1-1,-1 0,1 1,1-1,-1-1,1 1,0-1,0 0,0 0,1 0,-1 0,1-1,0 0,0-1,0 1,0-1,1 0,-1-1,0 1,1-1,-1 0,1-1,3 0,1-4,-1-1,0 0,0 0,0-2,-1 1,0-1,0 0,-1-1,0 0,0 0,-1-1,0 1,0-2,-1 1,0-1,-1 0,2-5,-7 14,64-96,-63 97,-1 1,1-1,0 1,-1-1,1 1,0-1,-1 1,1 0,-1-1,1 1,-1 0,1 0,-1-1,1 1,-1 0,0 0,0 0,1-1,-1 1,0 0,0 0,0 0,0 0,0 0,0-1,0 1,0 0,0 0,0 0,-1 0,1 0,0-1,-1 1,1 1,-2 68,-3-1,-10 42,2-13,13-2,5-78</inkml:trace>
  <inkml:trace contextRef="#ctx0" brushRef="#br0" timeOffset="39051.043">28498 5316,'-60'150,"-71"127,106-236,32-68,204-392,-147 275,-62 141,-2 2,0-1,0 1,0 0,1-1,-1 1,0 0,1-1,-1 1,1 0,-1 0,1-1,0 1,0 0,-1 0,1 0,0 0,0 0,0 0,0 0,0 0,0 1,0-1,1 0,-1 0,0 1,0-1,1 1,-1-1,0 1,0 0,1 0,-1-1,0 1,1 0,-1 0,1 0,-1 0,0 0,1 1,-1-1,0 0,1 1,-1-1,0 1,4 5,0 1,0-1,-1 1,0 0,-1 1,1-1,-2 0,1 1,-1 0,0 0,0 0,0 4,-2-10,10 60,-3 0,-3 0,-2 2,0-7,3 240,-5-288</inkml:trace>
  <inkml:trace contextRef="#ctx0" brushRef="#br0" timeOffset="39582.48">28445 5513,'176'-12,"-147"13,0-2,0-1,0-1,0-2,-1-1,0-1,0-1,0-1,-1-2,-1-1,1 0,8-9,-28 16,-1 0,0 0,0-1,-1 0,1 0,-1-1,-1 1,1-1,-1 0,0-1,-1 1,0-1,0 1,-1-1,0 0,0 0,0 0,-1 0,0-7,2-18,-1 23,-3 20,-13 100,6-60,3 0,1 0,2 1,3-1,2 2,-2-44,0 0,0-1,1 1,-1-1,2 1,-1-1,1 0,0 0,0 0,1 0,0-1,1 0,-1 1,1-1,0-1,0 1,1-1,0 0,0 0,0-1,0 1,1-1,0-1,0 1,0-1,4 1,23 4,0-2,1-1,-1-2,1-1,-1-2,29-3,-60 3,106-7,-64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6:55.9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0,'0'3,"0"2,0 3,5 2,10 0,12-2,16-3,17-4,17-4,12-5,7-2,-1-3,-18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93 134,'-25'166,"0"111,19-256,-6-30,5-13,2-1,0 1,2-1,0-1,2 1,0 0,2 0,1-1,0 1,2 0,6-21,-3 7,3 1,0 0,3 0,12-26,-25 63,0-1,0 0,0 1,0-1,0 0,1 0,-1 1,0-1,0 0,0 0,0 1,0-1,0 0,0 0,1 0,-1 1,0-1,0 0,0 0,0 0,1 0,-1 1,0-1,0 0,1 0,-1 0,0 0,0 0,1 0,-1 0,0 1,0-1,1 0,-1 0,0 0,0 0,1 0,-1 0,0 0,0 0,1 0,-1-1,0 1,0 0,1 0,-1 0,0 0,0 0,1 0,-1 0,0-1,0 1,0 0,1 0,-1 0,0 0,0-1,0 1,0 0,0 0,1-1,-1 1,0 0,0 0,0-1,0 1,6 26,-6-24,7 46,-5-22,2 1,0-1,2 0,1-1,1 1,2-1,4 9,-12-31,-1 0,0 0,1-1,0 1,0 0,0-1,0 1,0-1,0 0,0 0,1 0,-1 0,1 0,0 0,0-1,-1 1,1-1,0 1,0-1,0 0,0-1,1 1,-1 0,0-1,0 0,0 0,0 0,1 0,-1 0,0 0,0-1,0 0,0 1,0-1,0-1,0 1,0 0,0-1,0 1,0-1,-1 0,2-1,13-13,-1-2,0 0,-2 0,0-1,-1-1,-1-1,-1 0,0 0,-2-1,-1 0,6-21,-7 21,0 1,-2-1,0 0,-1 0,0-17,-23 295,15-213,0 134,5-164,0-1,1 0,0 1,1-1,1 0,0 0,0-1,1 1,1-1,0 0,0 0,6 6,17 14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6:57.4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420 140,'-25'103,"21"-154,3 42,0 1,0 0,-1-1,0 1,-1 0,0 0,0 0,-1 0,0 0,0 1,-1 0,0 0,0 0,0 0,-1 1,0 0,-1 0,1 1,-1-1,0 2,0-1,-1 1,1 0,-1 0,0 1,0 0,0 0,0 1,-1 0,1 1,-1 0,1 0,-1 1,1 0,-1 0,0 1,1 0,0 0,-1 1,-5 2,6 0,-1 0,1 0,0 0,1 1,-1 1,1-1,0 1,0 0,1 1,-1 0,1 0,1 0,0 0,0 1,0 0,1 0,0 1,1-1,0 1,0-1,0 1,1 0,1 0,0 0,0 1,1-1,0 0,0 0,1 0,0 0,1 0,0 0,0 0,1 0,0-1,0 1,1-1,1 0,2 5,8 5,0 0,1-2,0 0,2-1,0-1,0 0,1-1,1-1,0-1,1-1,0-1,0-1,1 0,0-2,0 0,1-2,-1 0,1-2,8 0,-19 0,0-1,1 0,-1 0,0-1,0-1,0 0,1-1,-1 0,0-1,-1 0,1-1,-1 0,1-1,-1-1,0 1,-1-2,0 1,0-1,0-1,-1 0,0 0,0-1,5-8,-8 10,-1 0,0-1,-1 0,0 0,0 0,-1 0,0-1,0 1,-1-1,0 0,-1 0,0-3,-9 35,8-17,0 0,0-1,1 1,0-1,0 1,0-1,1 1,0-1,0 1,0-1,0 0,1 0,0 0,0-1,0 1,1-1,0 1,-1-1,1 0,1-1,-1 1,1-1,-1 0,1 0,0 0,0 0,0-1,0 0,1 0,-1-1,1 1,-1-1,1 0,-1-1,1 1,0-1,-1 0,1-1,0 1,-1-1,1 0,-1 0,1-1,-1 0,0 0,0 0,0 0,2-2,1-3,0-1,-1 0,1 0,-2-1,1 0,-1 0,-1 0,1-1,-2 0,1 0,-1 0,-1-1,0 1,-1-1,0 0,1-4,-2 48,17 580,-17-595,3 25,-2 1,-2-1,-2 1,-2-1,-1 0,-3 0,-1-1,-4 6,10-40,0-1,-1 0,0 1,0-1,-1 0,0-1,0 1,0-1,-5 4,8-8,0-1,0 1,0-1,0 1,0-1,0 0,0 0,-1 0,1 0,0 0,0-1,-1 1,1-1,0 1,-1-1,1 0,-1 0,1 0,-1 0,1 0,0-1,-1 1,1-1,0 0,-1 1,1-1,0 0,0 0,0-1,0 1,0 0,0-1,0 1,-1-2,-7-8,0-1,1 0,0 0,2-1,-1 0,1-1,1 0,0 0,1 0,-1-10,0 9,-14-42,2-1,3-1,-3-30,17 86,0 0,0 1,0-1,1 0,-1 0,1 0,0 0,0 1,0-1,0 0,0 0,1 0,-1 0,1 1,0-1,0 0,0 1,0-1,0 0,1 1,-1 0,1-1,-1 1,1 0,0 0,0 0,0 0,0 0,1 0,-1 0,0 1,3-2,129-31,-96 27,12-3</inkml:trace>
  <inkml:trace contextRef="#ctx0" brushRef="#br0" timeOffset="1740.558">1406 258,'6'-23,"1"-1,0 1,2 1,1 0,2-4,12-28,3-9,-20 87,-1 59,5 0,3 0,4 1,-10-54,-1 1,-2 0,-1 0,-1 1,-2 12,-1-42,0-1,0 1,0-1,0 1,-1-1,1 1,0-1,-1 1,1-1,-1 0,0 1,1-1,-1 0,0 1,0-1,0 0,0 0,0 0,0 0,0 0,0 0,-1 0,1 0,0 0,0-1,-1 1,1 0,0-1,-1 1,1-1,-1 0,1 1,-1-1,1 0,-1 0,1 0,-1 0,1 0,-1 0,1 0,-1-1,0 1,-59-24,61 24,0 0,1 0,-1 0,1 0,-1 0,0 0,1 0,-1 0,1 0,-1 0,1 0,-1 0,0 0,1 0,-1 0,1 0,-1 0,0 0,1-1,-1 1,1 0,-1 0,0 0,1-1,-1 1,0 0,1-1,-1 1,0 0,0-1,1 1,-1 0,0-1,0 1,0 0,1-1,-1 1,0-1,0 1,0 0,0-1,0 1,0-1,0 1,0 0,0-1,0 1,0-1,0 1,0-1,0 1,0 0,0-1,-1 1,1-1,0 1,0 0,0-1,-1 1,1 0,0-1,0 1,-1 0,1-1,0 1,-1 0,1-1,166-8,21 2,-195 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01.0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10,'34'8,"25"-4,-1-2,1-4,26-4,-9 1,174-6,0 12,206 27,-400-21,-50 0,-12-4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21.9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0,'2'7,"8"4,10 3,16-1,15-3,17-3,15-2,8-3,5-4,-2-1,-7 0,-11 0,-14 0,-16 2,-12 0,-11 0,-9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24.5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81,'2'0,"5"0,9 0,12 0,19-3,23-2,20-1,21-1,15 0,10-1,3-1,-4 1,-12 0,-17 0,-22 3,-24 1,-22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22.9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454 59,'-18'-10,"-1"1,1 1,-2 1,1 1,-1 1,0 0,0 2,-1 0,1 1,-1 1,1 1,-4 1,16 1,-1 0,1 0,0 1,-1 0,1 1,1 0,-1 0,0 0,1 1,0 0,0 1,1 0,-1 0,1 0,1 1,-1-1,1 2,0-1,1 0,-3 6,-1 3,0 1,2 0,0 1,0-1,2 1,0 0,1 0,1 1,1 5,0-11,2 0,0-1,0 1,1 0,1-1,0 1,0-1,2 0,-1 0,1 0,1-1,0 0,1 0,0 0,1-1,0 0,0 0,1-1,1-1,-1 1,1-1,1-1,-1 0,1 0,5 1,7 3,-1-1,2-1,0-1,0-1,0-2,0 0,1-1,0-2,0 0,0-2,0-1,0 0,13-5,-28 6,-1-1,0-1,-1 0,1 0,0-1,-1 0,1 0,-1-1,0 0,0 0,0-1,-1 0,1-1,-1 1,-1-1,1-1,-1 1,0-1,0 0,-1-1,0 1,0-1,-1 0,0 0,-1-1,1 1,-2-1,1 0,0-3,-9-85,6 97,0 0,0 0,0 1,-1-1,1 0,0 0,0 0,-1 0,1 0,0 0,0 0,-1 0,1 0,0 0,0 0,-1 1,1-2,0 1,0 0,-1 0,1 0,0 0,0 0,-1 0,1 0,0 0,0 0,0 0,-1 0,1-1,0 1,0 0,-1 0,1 0,0 0,0-1,0 1,0 0,0 0,-1 0,1-1,0 1,0 0,-3 27,2-20,1 1,0-1,0 1,0 0,1-1,1 1,-1-1,1 0,1 1,-1-1,1 0,0 0,1-1,-1 1,1-1,1 1,-1-1,1-1,0 1,1-1,-1 0,1 0,0 0,0-1,1 0,-1 0,1 0,0-1,0 0,0 0,0-1,0 0,8 1,-4-4,0 0,0 0,0-1,0 0,0-1,0 0,-1-1,1 0,-1-1,0 0,0-1,-1 0,0 0,0-1,0 0,-1 0,0-1,0-1,-1 1,0-1,-1 0,1 0,-2-1,0 0,0 0,0-1,-1 1,-1-1,0 0,0 1,-1-1,0-8,-12 76,8 14,4 0,3-1,2 1,18 67,13 131,-37-247,-1 1,0-1,-2 1,0-1,-2 0,0 0,-2 0,-4 11,6-22,0 0,-1-1,0 0,-1 0,0 0,-1 0,0-1,0 0,-1-1,0 1,-1-2,0 1,0-1,0 0,-1-1,0 0,-3 1,8-5,-1 1,1-1,-1 0,1 0,-1 0,0-1,0 0,0 0,1-1,-1 1,0-1,0 0,0-1,0 0,0 0,0 0,1 0,-1-1,0 0,1 0,0-1,-1 1,1-1,0 0,0-1,1 1,-1-1,1 0,-2-1,-3-10,1 0,0-1,1 0,0 0,2 0,0-1,1 0,0 1,1-2,1 1,1 0,0 0,2-1,0 1,2-14,-2 18,0-1,1 1,0 0,0 0,2 0,0 1,0-1,1 1,0 0,1 0,1 1,0-1,0 1,1 1,1 0,0 0,0 0,1 1,0 1,3-2,10-3,2 1,0 1,0 2,1 0,0 2,0 1,12-1,-35 6,48-10</inkml:trace>
  <inkml:trace contextRef="#ctx0" brushRef="#br0" timeOffset="735.192">1468 295,'-82'380,"81"-373,-4 40,5-46,0 0,0 0,1 0,-1 0,1 0,-1 0,0-1,1 1,-1 0,1 0,0 0,-1 0,1 0,0-1,-1 1,1 0,0-1,0 1,0 0,0-1,0 1,0-1,0 1,0-1,0 0,0 1,0-1,0 0,0 0,0 0,0 0,0 0,0 0,0 0,0 0,0 0,0 0,0-1,0 1,0 0,0-1,29-6,-1-1,0-2,0-1,13-8,-7 3,99-47,-131 61,-1 1,1-1,-1 0,0 1,0-1,0 0,0 0,0-1,-1 1,1 0,0 0,-1-1,0 1,1-1,-1 0,0 1,-1-1,1 0,0 1,-1-1,1 0,-1 0,0 1,0-1,0 0,0 0,-1 0,1 1,-1-1,0 0,1 0,-1 1,0-1,-1 1,1-1,0 1,-1-1,1 1,-1 0,0 0,0 0,0 0,0 0,0 0,0 0,-1 1,3 0,-1 1,0-1,1 1,-1-1,0 1,0 0,0-1,1 1,-1 0,0 0,0 0,0 0,0 0,1 0,-1 0,0 0,0 0,0 0,0 0,1 0,-1 0,0 1,0-1,0 0,1 1,-1-1,0 1,0-1,1 1,-1-1,0 1,1-1,-1 1,1-1,-1 1,1 0,-1-1,1 1,-1 0,1 0,-1 0,1-1,0 1,0 0,-1 0,-11 42,4 18,3 0,3 1,3 0,2-1,3 1,5 12,-7-41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1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1 109,'15'0,"17"0,19-2,18-3,17-5,15-4,10 0,2-2,-5 4,-10 2,-16 4,-19 5,-17 2,-17-1,-12-2,-11-6,-5-2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3.7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279 193,'-11'-6,"0"0,1 0,-1 1,0 1,-1-1,1 2,-1-1,1 2,-1-1,0 2,0-1,0 2,0 0,0 0,0 1,0 0,0 1,7 1,0-1,1 1,0 0,-1 0,1 0,0 0,1 1,-1 0,1-1,-1 1,1 1,0-1,1 0,-1 1,1 0,0-1,0 1,0 0,1 0,0 0,0 0,0 0,0 0,1 3,-1 0,0 0,1 0,1 1,-1-1,1 0,0 0,1 0,0 0,0 0,1-1,0 1,0-1,1 1,0-1,2 2,-4-5,1 0,0 0,1 0,-1 0,1 0,0-1,0 1,0-1,0 0,0 0,1-1,-1 1,1-1,0 0,0 0,0 0,0-1,0 0,0 0,0 0,0-1,0 1,0-1,1-1,-1 1,0-1,0 0,0 0,0 0,0 0,0-1,0 0,-1 0,1-1,0 1,-1-1,0 0,0 0,0 0,2-3,3-7,-2-1,1-1,-2 0,0 0,-1 0,0 0,-1-1,-1 0,0 0,-1 0,-1 0,-1-14,2 9,3-22,-5 44,0-1,0 1,0-1,0 0,0 1,0-1,0 0,0 1,0-1,0 0,0 1,0-1,1 0,-1 1,0-1,0 0,0 0,1 1,-1-1,0 0,0 1,1-1,-1 0,0 0,1 0,-1 1,0-1,0 0,1 0,-1 0,0 0,1 0,-1 0,1 1,-1-1,0 0,1 0,-1 0,0 0,1 0,-1 0,0-1,1 1,-1 0,0 0,1 0,-1 0,0 0,1 0,-1-1,0 1,1 0,-1 0,0 0,0-1,1 1,-1 0,0 0,0-1,1 1,-1 0,0-1,0 1,0 0,0-1,1 1,-1 0,0-1,0 1,16 31,-14-29,25 61,-19-39,2-1,1 0,1-1,0-1,2 1,11 11,-25-31,1-1,0 0,-1 0,1 1,0-1,0 0,0 0,0 0,0 0,0 0,0 0,0 0,1 0,-1-1,0 1,1 0,-1-1,0 1,1-1,-1 1,0-1,1 1,-1-1,1 0,-1 0,1 0,-1 0,1 0,-1 0,1 0,-1-1,0 1,1 0,-1-1,1 1,-1-1,0 0,1 1,-1-1,0 0,0 0,0 0,0 0,1 0,-1 0,0 0,-1 0,1 0,0 0,0-1,0 0,6-15,-1 0,0 0,-1 0,-1-1,-1 0,-1 0,0 0,-1 0,-1 0,-1-6,1 3,0-123,0 142,1 0,0 0,-1 1,1-1,0 0,0 1,0-1,0 0,1 1,-1-1,0 1,1 0,-1-1,1 1,-1 0,1 0,-1 0,1 0,0 0,-1 1,1-1,0 0,0 1,0-1,0 1,0 0,-1-1,1 1,0 0,0 0,0 0,0 1,0-1,0 0,0 1,0-1,-1 1,1 0,0-1,0 1,-1 0,1 0,0 0,-1 0,1 1,0-1,9 3,197 49,-204-53,0 1,0 0,0-1,0 1,-1 1,1-1,0 0,-1 1,0 0,1 0,-1 0,0 0,0 1,0-1,0 1,0 0,0 0,-1 0,0 0,1 0,-1 0,0 1,-1-1,1 1,-1-1,1 1,-1 7,-1 0,0 0,-1 0,0 0,0 0,-1-1,-1 1,0 3,-9 72,12-83,0 0,1 0,0 0,0 0,-1 0,2 0,-1 0,0-1,0 1,1 0,0-1,-1 1,1-1,0 0,0 1,1-1,-1 0,0 0,1-1,-1 1,1 0,-1-1,1 1,0-1,0 0,0 0,0 0,0 0,-1-1,2 1,1-1,6 2,0-1,0-1,0 0,0-1,0 0,0 0,0-1,3-1,0-2,0 1,-1-2,1 0,-1 0,0-1,-1-1,1 0,-2-1,1 0,-1-1,5-6,-10 11,-1-1,0 1,-1-1,1-1,-1 1,0-1,-1 1,0-1,0 0,0 0,-1-1,0 1,0 0,-1-1,0 1,0-1,-1 1,0-1,0 0,-1 1,0-1,0 1,-1-2,1 6,1 0,-1 0,0 0,1 0,-1 1,-1-1,1 0,0 1,-1-1,1 1,-1-1,0 1,0 0,0-1,0 1,0 0,0 0,0 1,-1-1,1 0,-1 1,1 0,-1-1,0 1,0 0,1 0,-1 0,0 1,0-1,0 1,0 0,0 0,0 0,0 0,0 0,1 0,-1 1,0-1,0 1,0 0,0 0,1 0,-1 0,0 1,1-1,-1 1,1-1,-1 2,-2 3,0 1,0 1,1-1,0 1,0-1,1 1,0 1,0-1,1 0,0 0,1 1,0-1,0 1,0 0,1-1,1 1,-1-1,1 1,1-1,0 1,1 1,2-1,0-2,1 1,0 0,0-1,1 0,0-1,0 1,0-1,1-1,0 0,0 0,1 0,0-1,-1 0,1-1,0 0,1 0,-1-1,0 0,1-1,-1 0,1 0,0-1,63 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5.7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 12,'-12'-7,"2"2,8 9,6 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6.9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318 466,'-6'-5,"0"0,0 0,0 1,-1 0,1 0,-1 1,0 0,0 0,0 1,0-1,-1 2,1-1,-1 1,1 0,-1 0,1 1,-1 0,1 1,-1-1,1 1,-1 1,1 0,-1 0,1 0,0 1,0 0,0 0,1 1,-1-1,1 2,0-1,-1 1,0 1,-1 0,1 1,1 0,-1 0,1 0,0 1,1 0,0 0,0 0,1 1,0 0,0 0,1 0,0 0,1 0,0 1,0-1,1 1,0-1,1 1,0 0,1-1,0 2,0-8,1 1,0 0,0 0,0-1,0 1,0-1,1 0,0 0,-1 0,1 0,0 0,1 0,-1-1,0 0,1 1,-1-1,1-1,0 1,0 0,0-1,0 0,0 0,0 0,3 0,3 1,0-1,-1-1,1 0,0 0,0-1,0 0,0 0,0-1,8-3,-7 1,1-1,0-1,-1 1,0-2,0 0,-1 0,0-1,0 0,-1 0,0-1,0-1,-1 1,0-1,-1-1,0 0,-1 0,0 0,-1 0,0-1,-1 0,0 0,-1 0,0-1,-1 1,1-8,2-39,-1-1,-4 0,-2 1,-9-55,-10 4,20 111,1 0,0-1,-1 1,1 0,-1 0,1 0,-1-1,1 1,-1 0,1-1,-1 1,0-1,0 1,1 0,-1-1,0 1,0-1,1 0,-1 1,0-1,0 0,0 0,0 1,0-1,1 0,-1 0,0 0,0 0,0 0,0 0,0 0,0 0,0 0,1-1,-1 1,0 0,0-1,0 1,0 0,1-1,-1 1,0-1,0 1,1-1,-1 1,0-1,1 0,-1 1,1-1,-1 0,1 0,-1 1,1-1,-1 0,1 0,0 0,-1 0,1 1,0-1,0 0,0 0,-12 38,2 0,2 1,1 0,2 0,0 31,2-30,1 0,2 0,1 0,6 28,-5-54,0-1,1 0,1 0,0 0,0 0,1-1,1 0,0 0,0 0,1-1,1 1,-1-2,2 1,-1-1,1-1,8 6,-6-5,0-2,1 0,0 0,0-1,0-1,1 0,0 0,0-2,0 1,0-2,1 1,-1-2,1 0,0-1,-1 0,1-1,-1 0,1-1,-1-1,0 0,12-5,-18 4,1-1,-1 0,0-1,0 0,-1 0,0 0,0-1,0 0,-1 0,0 0,0-1,-1 1,0-1,0 0,-1-1,2-5,-1 3,0 0,1 1,1-1,0 1,0 0,1 1,0-1,1 1,5-4,83-47,-95 59,1 1,-1-1,0 1,1-1,-1 0,0 0,1 0,-1 0,0 0,0 0,0 0,0 0,0 0,0 0,0-1,0 1,0 0,0-1,-1 1,1 0,-1-1,1 1,-1-1,1 1,-1-1,0 1,0-1,0 0,0 1,0-1,0 1,0-1,0 1,-1-1,1 1,-1-1,1 1,-1-1,1 1,-1-1,0 1,0 0,0 0,0-1,0 1,0 0,0 0,0 0,0 0,0 0,-1 0,1 0,0 0,-1 1,-3-4,1 1,-1 0,-1 0,1 0,0 1,-1-1,1 1,-1 1,0-1,1 1,-1 0,0 0,0 1,0 0,0 0,0 0,0 1,1 0,-1 0,0 0,0 1,1-1,-1 2,1-1,-1 0,1 1,0 0,0 0,0 1,1 0,-1-1,1 1,0 1,0-1,0 1,-2 3,3 1,0 1,0-1,1 1,1 0,0-1,0 1,0 0,1 0,1 0,0 0,0-1,1 1,0 0,1-1,0 0,0 1,1-1,0 0,1-1,0 1,0-1,1 0,0 0,0-1,1 1,0-1,1-1,-1 1,1-2,0 1,0-1,1 0,8 4,6 0,0-1,0-1,1-1,-1-1,1-1,0-1,1-2,-1 0,0-1,1-2,-1 0,0-1,17-6,18-5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4.5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0 103,'20'23,"-1"1,-1 1,-1 1,-1 0,-1 1,-2 0,-1 1,-1 1,-1 0,-2 0,0 1,1 22,-9-48,6 23,7-41,36-125,-35 93,2 0,2 2,2 0,5-5,0 18,-24 31,-1 0,1-1,0 1,-1 0,1-1,0 1,-1 0,1 0,0 0,0 0,-1 0,1 0,0 0,-1 0,1 0,0 0,0 0,-1 1,1-1,0 0,-1 0,1 1,0-1,-1 0,1 1,-1-1,1 1,0-1,-1 1,1-1,-1 1,1-1,-1 1,0-1,1 1,-1 0,0-1,1 1,-1 0,0-1,0 1,1 0,-1-1,0 1,0 0,0-1,0 1,0 0,18 106,-19-97,1 1,1-1,0 1,0-1,1 0,0 1,1-1,0 0,1 0,0-1,1 1,0-1,0 0,1 0,0 0,6 6,-4-11,0 1,0-2,0 1,0-1,1 0,-1-1,1 0,0 0,0-1,0 0,0 0,-1-1,1 0,0-1,0 0,0-1,0 1,0-2,-1 1,1-1,-1-1,0 1,0-1,0-1,-1 1,1-1,-1-1,0 1,0-1,-1-1,0 1,5-8,-3 1,-1 0,0 0,-2-1,1 0,-2 0,1 0,-2-1,0 0,-1 1,-1-1,0-2,0 15,-1-1,1 1,-1-1,0 0,0 1,0-1,0 0,-1 1,1-1,-1 0,1 1,-1-1,0 1,0-1,0 1,0-1,-1 1,1 0,-1 0,1 0,-1 0,0 0,0 0,0 0,0 0,0 1,0-1,0 1,-1-1,1 1,0 0,-1 0,1 0,-1 0,1 0,-1 1,0-1,1 1,-1 0,0 0,1 0,-1 0,0 0,1 0,-1 1,0-1,-1 2,-5 2,0 0,1 1,0 0,0 1,0-1,0 2,1-1,0 1,1 0,-1 0,1 1,1 0,0 0,0 0,0 1,1 0,0 0,1 0,0 0,0 0,1 1,0-1,1 1,0-1,1 1,0 0,0-1,1 5,1-8,-1 0,1-1,0 1,1-1,0 1,-1-1,2 0,-1 0,1 0,-1 0,1-1,0 0,1 1,-1-1,1-1,0 1,0-1,0 0,0 0,1 0,-1-1,1 0,-1 0,1 0,4 0,14 4,1-2,-1-1,1 0,0-2,12-1,26-2</inkml:trace>
  <inkml:trace contextRef="#ctx0" brushRef="#br0" timeOffset="346.759">1067 103,'5'24,"0"9,2 0,1-1,2 0,1 0,1-1,2-1,1 0,15 23,-28-50,0 0,0 0,0 0,0 0,0 0,1-1,-1 1,1 0,0-1,0 0,-1 0,2 0,-1 0,0 0,0-1,0 1,1-1,-1 0,1 0,-1 0,1 0,0-1,-1 0,1 1,-1-1,1-1,0 1,-1 0,1-1,-1 0,1 0,-1 0,1 0,-1 0,1-1,-1 1,0-1,0 0,0 0,0 0,0-1,6-9,-1 0,0 0,-1 0,0-1,-1 0,-1-1,0 1,-1-1,0 0,-1 0,-1 0,1-11,3-7,0-3,-5 23,1-1,0 1,1 0,0 0,1 0,1 0,0 1,0-1,4-4,9-2,-1 8</inkml:trace>
  <inkml:trace contextRef="#ctx0" brushRef="#br0" timeOffset="767.507">1764 169,'-4'6,"1"1,0 0,0 0,0 0,1 0,0 1,1-1,-1 1,1-1,1 1,0-1,0 1,0-1,1 1,0-1,0 1,1-1,0 1,0-1,1 0,0 0,0 0,0-1,1 1,0-1,1 0,-1 0,1 0,0 0,1-1,-1 0,1 0,1 0,-3-3,0-1,-1 1,1-1,0 0,0 0,0-1,0 1,-1-1,1 0,0 0,0 0,0-1,0 1,0-1,0 0,-1 0,1 0,0 0,-1-1,1 0,-1 0,1 0,-1 0,0 0,0 0,0-1,0 0,2-2,2-2,0-1,-1 0,1 0,-2-1,1 0,-1 0,-1 0,1 0,-2-1,2-5,-2 9,-2 0,1 1,-1-1,1 0,-1 0,-1 1,1-1,-1 0,0 0,-1 0,1 0,-1 0,-1 1,1-1,-1 0,1 1,-2-1,1 1,-1-1,1 1,-1 0,-1 0,1 1,-1-1,0 1,0-1,0 1,-1 0,1 1,-1-1,0 1,0 0,0 0,0 0,-1 1,1 0,-1 0,1 1,0 1,0-1,0 1,0 0,1 1,-1-1,0 1,0 0,0 0,0 1,1-1,-1 1,0 0,1 1,0-1,-1 1,1-1,0 1,0 0,1 1,-4 3,-1 1,0 1,1 0,0 0,0 0,1 1,1 0,-1 1,-2 9,6-17,1 0,-1 0,1 1,0-1,1 0,-1 1,0-1,1 1,0-1,0 0,0 1,0-1,0 1,1-1,0 0,-1 1,1-1,0 0,1 1,-1-1,1 0,-1 0,1 0,0 0,0-1,0 1,0 0,1-1,-1 0,1 1,-1-1,1 0,0 0,0 0,0-1,0 1,0-1,0 0,1 1,2-1,41 7,0-8</inkml:trace>
  <inkml:trace contextRef="#ctx0" brushRef="#br0" timeOffset="1015.181">2264 76,'-3'21,"0"14,1 12,-1 5,2 2,2-4,1-7,3-10,1-11</inkml:trace>
  <inkml:trace contextRef="#ctx0" brushRef="#br0" timeOffset="1448.472">2606 247,'13'-2,"0"-2,-1 0,1 0,-1-1,0-1,0 0,0 0,-1-1,0-1,0 0,-1 0,0-1,-1-1,0 1,0-2,-1 1,0-1,-1 0,0-1,1-2,-7 12,-1-1,1 1,0 0,-1-1,1 1,-1-1,0 1,1 0,-1-1,-1 1,1-1,0 1,0-1,-1 1,0 0,1-1,-1 1,0 0,0 0,0 0,0-1,-1 1,1 0,0 0,-1 1,0-1,1 0,-1 0,0 1,0-1,0 1,0 0,0-1,0 1,0 0,0 0,-1 0,1 1,0-1,-1 0,1 1,-6-1,1 0,-1 0,1 1,-1 0,1 0,-1 1,1 0,-1 0,1 1,-1 0,1 0,0 0,0 1,0 1,1-1,-1 1,1 0,0 0,0 1,0 0,0 0,1 0,0 1,0 0,0 0,1 0,0 0,0 1,1-1,-1 2,1-2,0-1,0 1,1 0,0 0,0 0,0 0,1 0,0 0,0 1,1-1,-1 0,1 0,1 1,-1-1,1 0,0 1,0-1,1 0,0 0,0 0,1 0,-1 0,1-1,0 1,1-1,-1 0,1 0,0 0,1 0,-1-1,1 0,0 0,0 0,0 0,0-1,1 1,21 6,1-1,0-1,0-1,0-2,1 0,0-2,0-2,0 0,0-2,17-3,-34 4,92-5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7.1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71,'-8'-8,"-1"0,0 0,0 1,-1 0,0 0,0 1,-1 1,-2-2,9 6,0-1,0 1,0 0,0 0,-1 0,1 1,0-1,0 1,-1 0,1 0,0 1,0-1,-1 1,1 0,0 0,0 0,0 1,0-1,0 1,0 0,1 0,-1 1,0-1,0 1,-2 3,-1 1,1-1,0 1,1 0,0 1,0-1,0 1,1 0,0 0,1 1,0-1,0 1,0-1,1 1,1 0,0 0,0 0,0 0,1 0,1 0,-1 0,2 0,0 3,-1-9,0 0,0 0,1 0,-1 0,1 0,0-1,0 1,0 0,0-1,1 1,-1-1,1 0,-1 0,1 0,0 0,0 0,0-1,0 1,0-1,0 0,0 0,0 0,0 0,1-1,-1 1,0-1,1 0,-1 0,0 0,3 0,4-1,-1 0,1-1,-1 0,1 0,-1-1,0 0,0-1,0 0,0-1,-1 0,2 0,-1-1,0 0,-1 0,1-1,-1 0,-1-1,0 0,0 0,0-1,-1 1,0-1,-1-1,0 1,0-1,-1 0,0 0,-1 0,0-1,-1 1,0-1,0 1,-1-1,-1 0,0-5,0 16,0 1,0-1,-1 0,1 0,0 1,0-1,-1 0,1 0,0 0,-1 1,1-1,0 0,0 0,-1 0,1 0,0 0,-1 1,1-1,0 0,-1 0,1 0,-1 0,1 0,0 0,-1 0,1 0,0 0,-1-1,1 1,0 0,-1 0,1 0,0 0,0 0,-1-1,1 1,0 0,-1 0,1 0,0-1,0 1,-1 0,1 0,0-1,0 1,0 0,-1-1,1 1,0 0,0-1,0 1,0 0,0-1,0 1,0 0,0-1,0 1,0 0,0-1,0 1,0 0,0-1,0 1,0 0,0-1,0 1,0 0,0-1,0 1,1 0,-14 24,10-17,0-1,1 1,0 0,0 0,1 0,0 0,0 0,0 0,1 0,0 0,1 1,0-1,0 0,0 0,1 0,0-1,0 1,1 0,0-1,0 1,0-1,1 0,0 0,0 0,0-1,1 1,0-1,0 0,1-1,3 4,26 6,-1-4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15.2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15441 409,'46'395,"-41"-338,-2-1,-3 1,-2 0,-3-1,-2 1,-2-1,-3-1,-5 6,-9-7,25-54,1 0,-1 0,1 0,-1 0,1 0,-1 0,1 0,-1 0,1 0,-1 0,1 0,-1 0,1-1,-1 1,1 0,-1 0,1 0,-1-1,1 1,-1 0,1-1,0 1,-1 0,1-1,0 1,-1-1,1 1,0 0,-1-1,1 1,0-1,0 1,0-1,-1 1,1-1,0 1,0-1,0 1,0-1,0 1,0-1,0 1,0-1,0 1,0-1,0 1,0-1,0 1,1-1,-1 0,-2-77,4 29</inkml:trace>
  <inkml:trace contextRef="#ctx0" brushRef="#br0" timeOffset="248.112">15454 580,'-1'-37,"7"-63,-5 98,0 0,1 0,-1-1,0 1,0 0,1 0,0 0,-1 1,1-1,0 0,0 1,0-1,0 1,0-1,0 1,0 0,0 0,1 0,-1 0,0 0,1 1,-1-1,0 1,1-1,-1 1,1 0,-1 0,1 0,0 0,73 14,-67-12,0 0,1 1,-2 1,1-1,0 1,-1 1,1-1,-1 2,-1-1,1 1,-1 0,0 0,0 1,0 0,-1 0,0 1,-1 0,0 0,3 7,-7-12,-1 0,1 0,-1 0,0 0,0 0,0 0,0 0,-1 0,1-1,-1 1,0 0,1 0,-1 0,-1 0,1-1,0 1,-1 0,1-1,-1 1,0-1,0 0,0 0,0 1,0-1,-1 0,1-1,0 1,-1 0,1-1,-1 1,-1-1,-91 29,41-30,37-6</inkml:trace>
  <inkml:trace contextRef="#ctx0" brushRef="#br0" timeOffset="913.435">15941 409,'14'16,"9"8,-1 2,-1 0,-2 1,0 1,-2 0,10 24,-26-51,0 1,0-1,1 1,-1 0,0 0,-1-1,1 1,0 0,0 0,-1 0,1 0,-1 0,0 0,1 0,-1 0,0 0,0 0,0 0,-1 0,1 0,0 0,-1 0,1 0,-1 0,0 0,0 0,1 0,-1-1,0 1,-1 0,1 0,0-1,0 1,-1-1,1 1,-1-1,1 0,-1 0,0 0,1 1,-1-1,0-1,0 1,0 0,0 0,0-1,0 1,-1-1,0 0,0 0,0 0,1-1,-1 1,0-1,1 0,-1 0,1 0,-1 0,1 0,-1 0,1-1,0 1,-1-1,1 0,0 0,0 0,0 0,1 0,-1 0,0 0,1 0,-1-1,1 1,0-1,0 1,0-1,0 1,0-1,1 0,-1 1,1-1,-1-1,0-5,0 0,1-1,0 1,0 0,1 0,1-1,-1 1,1 0,2-4,1-4,2 1,0 0,0 0,2 0,0 1,1 0,0 1,2-1,-7 11,1 1,-1 0,1 0,-1 0,1 1,0 0,0 0,0 1,0 0,0 0,0 0,1 1,-1-1,0 2,0-1,0 1,1-1,-1 2,0-1,0 1,5 2,16 1,212 38,-235-42,0-1,-1 0,1 0,-1 1,0-1,1 1,-1 0,0 0,0 0,0 0,0 0,0 1,0-1,0 1,0 0,0 0,0 0,-1 0,1 0,-1 1,0-1,0 1,0 0,0-1,0 1,0 0,-1 0,0 0,1 0,-1 2,-5 69,3 19,1-91,0 0,1-1,-1 1,1-1,0 1,-1 0,1-1,0 1,0-1,0 0,0 1,0-1,0 0,1 0,-1 1,0-1,1 0,-1 0,1 0,-1-1,1 1,-1 0,1 0,-1-1,1 1,11 1</inkml:trace>
  <inkml:trace contextRef="#ctx0" brushRef="#br0" timeOffset="2017.075">16507 211,'18'-3,"0"2,0 0,0 1,0 1,0 1,0 0,0 1,0 1,-1 1,1 1,-1 0,-1 1,1 1,-1 0,8 7,-14-5,0 0,-1 1,0 0,-1 1,0 0,-1 1,0-1,-1 1,-1 0,0 1,-1-1,0 1,-1 0,0 0,-1 0,-1 0,0 1,-1 3,17 92,-16-107,-1-1,1 1,-1 0,1-1,0 1,0 0,0-1,0 1,1-1,-1 1,1-1,-1 0,1 0,0 0,0 0,0 0,0 0,0 0,0 0,1-1,-1 1,1-1,-1 0,1 0,-1 0,1 0,0 0,-1 0,1-1,0 1,0-1,-1 0,1 0,0 0,0 0,0 0,-1-1,1 1,0-1,0 0,-1 0,1 0,-1 0,2 0,10-9,0 1,-1-2,0 0,0 0,-1-1,0-1,-1 0,-1 0,0-1,-1 0,0-1,-2 0,1-1,-2 1,1-4,-7 19,1 0,-1 0,0 0,1 0,-1 0,0 0,1 0,-1 0,1 0,-1 0,0 0,1 0,-1 1,0-1,1 0,-1 0,0 0,1 0,-1 1,0-1,1 0,-1 0,0 0,0 1,1-1,-1 0,0 1,0-1,0 0,1 0,-1 1,0-1,0 0,0 1,0-1,0 1,0-1,1 0,-1 1,0-1,0 0,0 1,0-1,0 0,0 1,-1-1,1 1,0-1,0 0,0 1,0-1,0 0,0 1,-1-1,1 0,0 0,0 1,0-1,-1 0,1 1,0-1,-1 0,1 0,0 1,0-1,-1 0,1 0,-1 0,1 2,-1 27,5 59,-3-85,0-1,0 1,0 0,0 0,0-1,0 1,1 0,0-1,-1 1,1-1,0 0,0 0,0 0,0 0,1 0,-1 0,0 0,1-1,-1 1,1-1,0 0,0 1,-1-1,1-1,0 1,0 0,1 0,5-1,-1 1,0-1,0-1,0 1,0-1,0-1,0 1,0-1,0-1,0 0,-1 0,0 0,1-1,-1 0,0 0,-1-1,1 0,-1 0,1-1,7-7,-1 0,-1 0,0-1,-1-1,0 0,-1 0,7-17,4-22,-21 54,-1 0,1 1,0-1,0 0,-1 0,1 1,0-1,0 0,-1 0,1 1,0-1,-1 0,1 0,0 0,-1 0,1 0,-1 1,1-1,0 0,-1 0,1 0,0 0,-1 0,1 0,-1 0,1 0,0 0,-1 0,1-1,0 1,-1 0,1 0,0 0,-1 0,1-1,0 1,-1 0,1 0,0 0,-1-1,1 1,0 0,0 0,0-1,-1 1,1 0,0-1,-3 6,1 0,0 1,0-1,1 0,-1 1,1-1,1 1,-1 0,1-1,0 1,0 0,0-1,1 1,0 0,0-1,0 1,1-1,0 0,0 1,0-1,1 0,0 0,0 0,0-1,0 1,1-1,0 0,0 0,0 0,0 0,0-1,1 1,0-1,0 0,1 0,24 11,1-1,1-2,0-1,0-2,1-1,0-1,1-2,-1-2,1 0,7-3,-39 1,23 1,-3 2,0-2,-1 0,1-2,0 0,0-1,0-2,-1 0,1-1,16-7,-35 11,0-1,0 0,0 0,0 0,0-1,0 1,0-1,-1 1,1-1,-1 0,0 0,0 0,0-1,0 1,-1 0,1-1,-1 1,0 0,0-1,0 0,0 1,-1-1,1 0,-1 1,0-1,0 0,-1 1,1-1,-1 0,1 1,-1-1,0 1,-2-4,1 0,0 1,-1-1,0 1,0 0,-1 0,0 0,0 0,0 1,-1 0,1 0,-1 0,0 0,-1 1,1-1,-1 1,0 1,-5-3,1 4,0 0,1 1,-1 0,0 1,0 0,1 0,-1 1,0 1,1-1,-1 2,1-1,-1 1,1 1,0-1,0 2,1-1,-1 1,1 1,0-1,0 1,1 1,0-1,0 1,0 1,1-1,-2 4,6-9,-1 1,0 0,1 0,0 0,-1 0,1 0,1 0,-1 1,0-1,1 1,0-1,-1 1,1 0,1-1,-1 1,1 0,-1 0,1 0,0-1,0 1,1 0,-1 0,1 0,0-1,0 1,0 0,0-1,1 1,0-1,-1 1,1-1,0 0,1 0,-1 0,0 0,3 2,3-1,1 0,0 0,0-1,0 0,0-1,0 0,0 0,1-1,-1 0,1-1,-1 0,1 0,-1-1,1 0,-1-1,0 0,1-1,-1 0,0 0,-1 0,9-5,-10 3,0 1,0-1,-1-1,1 1,-1-1,-1 0,1-1,-1 1,0-1,0 0,-1 0,1-1,-2 1,1-1,-1 0,-1 0,1 0,-1 0,0 0,-1-1,0-1,-1 15,0 0,1 0,-1 0,1 0,1 0,-1 0,0 0,1 0,0-1,0 1,1 0,-1-1,1 0,0 1,0-1,2 1,9 5,0-1,0 0,1-1,0 0,1-1,0-1,0-1,0 0,0-1,1 0,0-2,0 0,0-1,13 0,139 1,-134-6</inkml:trace>
  <inkml:trace contextRef="#ctx0" brushRef="#br0" timeOffset="-818.014">13743 632,'-11'-6,"0"0,-1 0,0 1,0 1,0 0,0 0,-1 2,0-1,1 1,-1 1,0 0,-2 1,9 0,0 1,-1-1,1 1,0 0,0 1,0-1,0 1,1 0,-1 1,0-1,1 1,-1 0,1 1,0-1,0 1,1 0,-1 0,1 1,-1-1,1 1,1 0,-1 0,1 1,0-1,-2 6,3-9,1 1,0-1,0 1,1 0,-1 0,1 0,-1-1,1 1,0 0,0 0,0 0,0 0,1 0,-1-1,1 1,-1 0,1 0,0-1,0 1,1 0,-1-1,0 1,1-1,-1 0,1 1,0-1,0 0,0 0,0 0,0 0,0 0,1-1,-1 1,1-1,-1 1,1-1,-1 0,1 0,1 0,6 2,0-1,0 0,1-1,-1 0,0-1,0 0,0-1,1 0,-1 0,0-1,0 0,0-1,0 0,-1-1,1 0,-1 0,0-1,0 0,-1-1,1 0,-1 0,0 0,-1-1,0-1,0 1,0-1,-1 0,0-1,-1 0,0 1,0-2,-1 1,0 0,2-11,2-13,-2-1,-1-1,-2 1,-1 0,-2-1,-3-30,1 15,-3-178,-4 403,7-118,3 219,-1-270,0 1,0 0,0 0,1-1,0 1,0 0,1-1,-1 1,2-1,-1 1,1-1,0 0,0 0,0 0,1-1,0 1,0-1,1 0,-1 0,1 0,0-1,0 0,1 1,-1-2,1 1,0-1,0 0,0 0,0-1,1 1,-1-1,2-1,-1 0,0-1,0-1,0 0,0 0,0 0,0-1,-1 1,1-2,0 1,-1-1,0 0,0 0,0-1,0 0,0 0,-1 0,1-1,-1 0,0 0,-1 0,1 0,-1-1,0 0,0 0,-1 0,0 0,0 0,0-1,-1 0,0 1,0-1,-1 0,0 0,0 0,0-6,-1-36,-3 66,2-1,0 1,0-1,2 1,0 0,1-1,1 1,0-1,6 14,13 1,-11-23</inkml:trace>
  <inkml:trace contextRef="#ctx0" brushRef="#br0" timeOffset="-367.514">14098 225,'57'26,"-41"-21,-1 0,0 1,0 1,-1 1,1 0,-1 0,-1 2,0 0,0 0,-1 1,-1 1,0 0,0 0,-1 1,-1 0,0 1,0 0,0 5,8 100,-13-56,-3-61,-1 1,0 0,1-1,0 1,0-1,0 1,0-1,0 1,0-1,1 1,-1-1,1 0,-1 0,1 0,0 0,0 0,0 0,0 0,0-1,0 1,1-1,-1 0,0 1,1-1,-1 0,1 0,0-1,-1 1,1 0,0-1,-1 0,1 1,0-1,-1 0,1-1,0 1,-1 0,1-1,0 1,-1-1,3-1,5-2,0 0,-1 0,0-1,0 0,0-1,-1 0,0-1,0 1,0-2,-1 1,0-1,0 0,-1 0,0-1,-1 0,1 0,-2 0,1-1,-2 1,1-1,-1 0,0 0,-1-1,-1 1,1 0,-1-7,-2 17,1 0,0 0,0 0,0 0,0 0,0 0,-1 0,1 0,0 0,0-1,0 1,0 0,0 0,0 0,-1 0,1 0,0 0,0 0,0 0,0 0,0 0,0 0,0-1,0 1,-1 0,1 0,0 0,0 0,-4 17,3-12,0 0,1 0,0 1,0-1,1 0,-1 0,1 0,0 0,0 0,1 0,0 0,0 0,0 0,0-1,1 1,-1-1,1 0,0 0,1 0,-1 0,1 0,2 2,6 3,-1 0,1-1,1 0,0-1,0 0,0-1,7 1,33 12</inkml:trace>
  <inkml:trace contextRef="#ctx0" brushRef="#br0" timeOffset="24061.104">19599 1987,'-44'148,"17"-68,5 1,3 2,1 10,17-91,1 0,-1 0,0 1,0-1,1 0,-1 0,1 1,0-1,0 0,0 1,0-1,0 0,0 0,1 1,-1-1,1 0,0 0,-1 1,1-1,0 0,0 0,0 0,1 0,-1 0,0 0,1-1,-1 1,1 0,0-1,0 1,-1-1,1 1,0-1,0 0,0 0,0 0,0 0,1 0,19 1,0-1,0-1,0-1,0-1,0-1,0-1,3-2,-10 3,-8 2,3 0,-1 0,0 0,0-1,1 0,-1-1,0 0,-1 0,1-1,-1 0,1-1,-1 1,-1-2,1 1,-1-1,0 0,4-5,-5 0</inkml:trace>
  <inkml:trace contextRef="#ctx0" brushRef="#br0" timeOffset="24298.742">19836 2277,'-11'16,"-8"16,-4 16,1 14,4 9,2 6,4 6,5 0,3-3,2-16</inkml:trace>
  <inkml:trace contextRef="#ctx0" brushRef="#br0" timeOffset="21976.706">15915 2225,'-10'3,"0"-1,0 2,1-1,-1 1,1 1,0 0,1 0,-1 0,1 1,0 1,0-1,1 1,0 1,0-1,1 1,0 0,0 1,0-1,2 1,-1 0,1 1,0-1,1 1,0 0,0-1,1 1,0 7,2-14,0 0,0 0,0-1,0 1,0 0,1-1,-1 1,1-1,0 1,0 0,0-1,0 0,0 1,0-1,1 0,-1 1,1-1,0 0,0 0,0 0,0 0,0-1,0 1,0-1,0 1,1-1,-1 1,0-1,1 0,-1 0,1-1,0 1,1 0,2 0,0 0,0-1,0 0,0 0,0 0,0-1,0 1,0-2,0 1,0 0,-1-1,1 0,0-1,4-2,2-3,-1 0,0-1,0 0,-1-1,0 0,-1 0,0-1,0 0,-1-1,-1 0,0 0,-1-1,0 0,-1 0,0 0,0-4,4-17,-1 0,-2-1,-1 0,-2 0,-1-34,-2 69,1-14,-1-1,0 1,-1 0,0 0,-1 0,-1 0,0 1,-1-1,-1 1,-5-12,10 24,0 0,-1 1,1-1,0 0,-1 1,1-1,-1 0,1 1,-1-1,1 1,-1-1,1 1,-1-1,0 1,1-1,-1 1,0 0,1-1,-1 1,0 0,1-1,-1 1,0 0,0 0,1 0,-1 0,0 0,0 0,0 0,1 0,-1 0,0 0,0 0,1 0,-1 1,0-1,0 0,1 0,-1 1,0-1,1 1,-1-1,0 0,1 1,-1-1,1 1,-1 0,1-1,-1 1,1-1,-1 1,1 0,0-1,-1 2,-20 41,14-14,0 0,2 1,1 0,1 0,2 0,1 0,1 0,2 0,1 2,-3-16,1-1,0 0,1 0,1 0,0-1,1 0,1 1,0-1,1-1,0 0,1 0,0 0,1-1,1 0,0 0,1-1,0-1,0 0,1-1,6 4,-12-10,-1-1,1 0,0 0,0-1,0 0,1 0,-1 0,0 0,0-1,0 0,1-1,-1 1,0-1,0-1,0 1,0-1,0 0,0 0,0-1,-1 1,1-1,-1 0,0-1,0 0,0 1,0-2,-1 1,2-2,5-5,-1-1,0-1,-1 0,0 0,-1-1,0 0,-1 0,-1-1,0 1,2-11,-5 19,-1-1,0 1,0-1,-1 0,1 0,-1 0,-1 0,1 0,-1 0,-1 0,1 0,-1 0,0 0,-1 1,0-1,-2-6,3 12,0 0,0 0,0 0,0 0,0 0,0 0,0 0,0 0,0 0,-1 0,1 1,0-1,-1 1,1-1,0 1,-1-1,1 1,-1 0,1 0,-1-1,1 1,-1 0,1 0,-1 1,1-1,0 0,-1 0,1 1,-1-1,1 1,0-1,-1 1,1-1,0 1,-1 0,1 0,0 0,0 0,0 0,0 0,-1 1,-39 48,37-43,1 0,-1 0,2 0,-1 0,1 1,0-1,0 1,1 0,0-1,1 1,-1 0,2-1,-1 1,1 0,0-1,0 1,1-1,0 1,1-1,0 0,0 0,0 0,1 0,0 0,0-1,0 0,1 0,0 0,1 0,-1-1,1 0,0 0,3 2,8 2,0-1,0 0,1-1,0-1,0-1,1 0,-1-1,1-2,7 1,40 3</inkml:trace>
  <inkml:trace contextRef="#ctx0" brushRef="#br0" timeOffset="22260.973">17020 2264,'-141'-10,"133"10,0 1,0 0,0 0,0 1,0 0,0 0,1 1,-1 0,1 0,0 1,0 0,0 0,0 0,1 1,-1 0,0 2,4-5,1 1,-1 0,1 0,0 0,0 0,0 0,0 1,0-1,1 0,-1 1,1 0,0-1,0 1,0 0,1-1,0 1,-1 0,1 0,0-1,1 1,-1 0,1 0,-1-1,1 1,0 0,0-1,1 1,-1-1,1 1,0-1,0 0,0 1,4 4,1 1,0-1,0-1,0 1,1-1,0 0,0-1,1 0,0 0,0-1,2 1,19 6,0-2,1 0,0-2,1-2,0-1,0-1,0-1,0-2,0-2,14-2,-16 1,0-2,0-1,0-2,-1-1,2-2,14-6</inkml:trace>
  <inkml:trace contextRef="#ctx0" brushRef="#br0" timeOffset="22667.229">17612 2357,'-17'-8,"0"2,0 0,0 1,-1 1,0 0,0 1,0 1,0 1,14 2,0-1,0 1,0 0,0 0,1 0,-1 1,0-1,0 1,1 0,-1 0,1 0,0 0,-1 1,1 0,0-1,0 1,1 0,-1 0,1 1,-1-1,1 0,0 1,0 0,1-1,-1 1,1 0,0 0,0 0,0 0,0 0,1 0,-1 0,1 0,0 0,0 0,1 0,-1 0,1 0,0 0,0 0,0 0,1 0,-1-1,1 1,0 0,0-1,0 0,0 1,1-1,0 0,-1 0,1 0,0 0,5 2,0 1,0-1,0 0,0-1,1 0,-1 0,1-1,0 0,0-1,1 0,-1 0,0-1,1 0,-1-1,1 0,-1 0,0-1,1 0,-1-1,0 0,0-1,0 0,0 0,0 0,0-1,-1-1,0 0,3-2,-5 2,0 0,-1 0,0-1,0 0,-1 0,1 0,-1-1,0 1,-1-1,0 0,0 0,-1 0,1 0,-1 0,-1-1,0 1,0-1,0 1,-1-1,0 1,0-1,-1 0,0 0,1 7,0-1,0 1,0 0,0 0,0 0,0 0,0-1,0 1,-1 0,1 0,0 0,-1 0,1 0,-1 0,1 0,-1 0,0 0,1 0,-1 0,0 0,0 0,1 0,-1 1,0-1,0 0,0 1,0-1,0 0,0 1,0-1,0 1,0 0,0-1,-1 1,1 0,0 0,0-1,0 1,0 0,0 0,-1 0,1 1,0-1,0 0,0 0,0 1,0-1,-1 0,1 1,0-1,0 1,0-1,0 1,0 0,1-1,-1 1,0 0,0 0,0 0,0 0,1 0,-1 0,1 0,-1 0,0 1,-1 1,0 1,1-1,-1 1,1 0,0-1,0 1,0 0,1 0,-1 0,1 0,0 0,0 0,0 0,1 0,-1 0,1 0,0 0,0-1,1 1,-1 0,1-1,-1 1,1-1,0 1,1-1,0 2,3 2,0 0,0-1,1 0,-1 0,1 0,1-1,-1 0,1 0,0-1,0 0,3 1,120 26,-64-24</inkml:trace>
  <inkml:trace contextRef="#ctx0" brushRef="#br0" timeOffset="23482.703">18270 2264,'-10'-4,"0"1,0 1,0-1,-1 2,1-1,-1 1,1 1,-1 0,1 0,-1 1,1 1,-1 0,1 0,0 1,0 0,0 0,0 2,0-1,1 1,0 0,0 1,0 0,1 0,0 1,0 0,1 1,-5 5,9-9,-1 0,1 0,0 0,0 1,0-1,1 1,-1 0,1 0,1 0,-1 0,0 0,1 0,0 0,1 0,-1 0,1 1,0-1,0 0,0 1,1-1,0 0,0 0,0 0,1 0,-1 0,1 0,1 0,-1 0,1-1,-1 1,1-1,1 0,-1 0,0 0,2 1,4 0,0-1,0 0,0 0,1-1,-1 0,1-1,-1 0,1 0,0-1,0-1,-1 0,1 0,0-1,0 0,0 0,-1-1,1-1,-1 1,1-2,-1 1,0-1,0 0,-1-1,1 0,-1-1,0 0,-1 0,1 0,-1-1,0 0,-1-1,0 0,5-6,1-10,-1 0,-1-1,-1 0,-1 0,-2 0,0-1,-2 0,0-1,-2 1,-1-1,-1 1,-2-1,-1-10,2 19,1-27,-2 0,-3 1,-1 0,-5-14,-5 25,15 33,1 0,-1-1,0 1,1-1,-1 1,0 0,0-1,1 1,-1 0,0 0,0 0,1-1,-1 1,0 0,0 0,0 0,1 0,-1 0,0 1,0-1,1 0,-1 0,0 0,0 1,1-1,-1 0,0 1,1-1,-1 1,0-1,1 0,-1 1,0 0,1-1,-1 1,1-1,-1 1,1 0,0-1,-1 1,1 0,-1 0,-6 11,0 0,1 0,0 1,1 0,0 0,1 1,1-1,0 1,-1 11,4-24,-5 21,1 1,0 0,2 0,1-1,1 1,1 0,0 0,2 0,1 0,1-1,1 0,0 0,2 0,1-1,0 0,1-1,2 0,0 0,1-1,1-1,0 0,2-1,1 0,-11-11,0-1,1 0,-1 0,1 0,0-1,1 0,-1-1,1 0,-1 0,1 0,0-1,0 0,0 0,1-1,-1-1,0 1,0-1,1 0,-1-1,0 0,0 0,0-1,0 0,0 0,0-1,-1 0,1-1,-1 1,1-2,0 0,-1-1,0 0,1 0,-2-1,1 1,-1-2,0 1,-1-1,1 0,-2 0,1 0,-1-1,0 1,-1-1,0 0,0 0,-1-1,0 1,-1 0,0-1,-1 1,1-1,-2 1,0-5,1 10,-1 1,0-1,0 0,0 0,-1 1,1-1,-1 0,1 1,-1 0,-1-1,1 1,0 0,-1 0,1 0,-1 1,0-1,0 0,0 1,0 0,-1 0,1 0,0 0,-1 0,0 1,1 0,-1-1,0 1,1 1,-1-1,0 0,0 1,0 0,0 0,0 0,0 1,0-1,1 1,-1 0,0 0,0 0,1 0,-1 1,-2 0,1 0,-1 1,0 0,1 0,0 1,0-1,0 1,0 0,1 1,-1-1,1 1,0 0,1 0,-1 0,1 0,0 1,0-1,1 1,-1 0,1 0,0 0,1 0,0 0,0 0,0 0,1 0,-1 1,2-1,-1 0,1 0,0 0,0 1,0-1,1 0,0-1,0 1,1 0,-1 0,1-1,1 0,-1 1,1-1,0 0,1 0,2 1,0-1,0 0,0 0,1-1,0 0,0 0,0-1,0 0,1-1,-1 1,1-2,0 1,-1-1,1-1,0 1,0-1,-1-1,1 0,0 0,0-1,-1 0,1 0,-1-1,0 0,0 0,0-1,0 0,-1-1,1 0,-1 0,0 0,-1-1,1 0,-1 0,0-1,-1 0,4-5,-5 5,0 0,-1 0,0 0,0 0,-1 0,0-1,-1 1,1-1,-1 0,-1 1,1-1,-1-3,0 11,0 0,0-1,0 1,0-1,0 1,0-1,0 1,0-1,0 1,0-1,0 1,-1-1,1 1,0-1,0 1,0 0,-1-1,1 1,0-1,0 1,-1 0,1-1,0 1,-1 0,1-1,0 1,-1 0,1-1,-1 1,1 0,0 0,-1 0,1-1,-1 1,1 0,-1 0,1 0,-1 0,1 0,-1 0,1 0,-1 0,1 0,-1 0,1 0,0 0,-1 0,1 0,-1 0,1 1,-1-1,1 0,-1 0,1 0,0 1,-1-1,1 0,0 1,-1-1,1 0,0 1,-1-1,1 0,0 1,-1-1,1 1,-21 27,19-22,-1 0,1 0,0 0,1 0,0 0,0 1,0-1,0 0,1 1,0-1,1 1,-1-1,1 0,1 1,-1-1,1 0,0 0,0 0,1 0,0-1,0 1,0 0,1-1,-1 0,1 0,1 0,-1-1,1 1,3 2,4 2,0-1,1 0,-1-1,2 0,-1-1,1 0,0-1,41 12</inkml:trace>
  <inkml:trace contextRef="#ctx0" brushRef="#br0" timeOffset="20730.197">13690 2396,'-11'-7,"0"1,0 0,-1 0,0 1,0 0,-1 1,1 1,-1 0,0 0,0 2,0-1,-7 2,12 0,1 0,0 1,-1 0,1 0,0 1,0 0,0 0,0 0,0 1,1 0,-1 1,1-1,0 1,0 1,0-1,0 1,1 0,0 0,0 0,0 1,1 0,-4 5,4-6,1 0,-1 1,1-1,0 1,1 0,-1 0,1 0,0 0,1 0,-1 0,1 1,0-1,1 0,0 1,0-1,0 1,1-1,0 0,0 1,0-1,1 0,0 0,0 0,1 0,-1 0,1-1,1 1,-1-1,1 1,0-1,0 0,0-1,1 1,0-1,0 0,3 2,-2-3,-1 0,1-1,-1 0,1 0,0 0,0-1,0 0,0 0,0 0,0-1,0 0,0 0,1 0,-1-1,0 0,0 0,-1-1,1 0,0 0,0 0,-1-1,1 1,-1-1,0-1,0 1,1-1,6-6,0 0,-1 0,0-1,-1-1,0 1,-1-2,0 1,-1-1,7-14,-1-11,-1-1,-2-1,-2 0,-2 0,-1-1,-3 0,0 0,-3 0,-2 0,-1-3,3 44,-5-70,-2 54,-1 33,3 21,1-1,2 1,2 0,1-1,2 1,3 11,-3-18,2 0,2-1,1 0,1 0,1 0,2-1,1 0,-9-19,1-1,0-1,0 1,1-1,0 0,1 0,0 0,0-1,0 0,1-1,0 0,0 0,1 0,-1-1,1 0,1-1,-1 0,0-1,1 0,0 0,0-1,0 0,5 0,-6-2,1-1,0 0,-1 0,1-1,-1 0,0-1,0 0,0 0,0-1,0 0,0-1,-1 0,0 0,0 0,-1-1,1-1,-1 1,-1-1,1 0,-1-1,0 1,-1-1,0-1,0 1,-1-1,0 1,0-1,-1 0,0-1,-1 1,0 0,0-1,-1 1,0-4,1-32,-11 70,8-18,-2 3,1 1,0-1,0 0,1 1,1 0,0-1,0 1,1-1,0 1,1 0,0-1,1 0,0 0,0 0,1 0,1 0,2 3,9 3</inkml:trace>
  <inkml:trace contextRef="#ctx0" brushRef="#br0" timeOffset="21193.862">14151 2080,'105'47,"-79"-39,-1 3,0 0,-1 1,0 1,-1 2,0 0,-1 1,-1 1,17 19,-28-23,-2 1,1 1,-2 0,0 0,0 0,-2 1,0 0,-1 0,0 0,-1 0,-1 1,-1-1,0 9,1-4,-2-18,-1-1,1 1,0-1,0 1,1-1,-1 1,0-1,1 1,-1-1,1 1,0-1,0 0,0 1,0-1,0 0,1 0,-1 0,1 1,-1-2,1 1,0 0,-1 0,1 0,0-1,0 1,0-1,1 0,-1 0,0 1,0-1,1-1,-1 1,1 0,-1-1,1 1,-1-1,1 1,-1-1,3 0,5-3,0 0,-1-1,1 0,-1-1,0 0,0 0,0 0,-1-2,0 1,0-1,0 0,-1 0,0-1,-1 0,0 0,0-1,-1 1,0-1,3-7,-3 5,0-1,-1 0,0-1,-1 1,0-1,-1 1,1-12,-4 30,0 9,0-1,1 1,1 0,0-1,1 1,1-1,0 1,4 9,-2-14,0-1,1 0,0 0,0 0,1-1,0 0,1 0,-1-1,2 0,-1 0,1-1,0 0,0 0,4 1,38 18</inkml:trace>
  <inkml:trace contextRef="#ctx0" brushRef="#br0" timeOffset="-7990.103">6728 620,'-1'-7,"-1"1,0 0,-1 0,0 0,0 1,0-1,0 1,-1 0,0-1,0 2,0-1,-1 0,0 1,0 0,0 0,0 0,-1 1,1 0,-1 0,0 0,0 1,0-1,0 1,0 1,0-1,-1 1,1 1,0-1,-1 1,1 0,-1 0,1 1,0-1,-1 2,1-1,0 1,0 0,0 0,0 0,0 0,0 1,1 0,-1 0,1 0,0 1,0 0,0 0,1 0,-1 1,1-1,0 1,0 1,3-4,-1 0,1 1,0-1,0 1,0-1,0 1,0-1,0 1,1-1,-1 1,1 0,0-1,0 1,0 0,0-1,0 1,1 0,-1-1,1 1,-1 0,1-1,0 1,0-1,0 1,1-1,-1 0,1 0,-1 1,1-1,-1 0,1 0,0 0,1 0,4 3,1 1,-1-1,1-1,1 1,-1-2,0 1,1-1,0 0,0-1,0 0,0 0,0-1,0 0,0-1,0 0,1 0,-1-1,0 0,0-1,0 0,0 0,0-1,-1 0,1 0,0-2,0 0,0-1,0 0,-1 0,0-1,0 0,-1-1,0 0,0 0,-1 0,0-1,0 0,-1 0,0 0,-1-1,0 1,0-1,0-3,5-18,-2-1,-1-1,-1 1,-1-31,-3 55,3-43,-3-1,-2 1,-4-30,5 80,0 0,1 1,-1-1,0 0,0 0,1 1,-1-1,0 0,0 0,0 1,0-1,0 0,0 0,0 1,0-1,-1 0,1 0,0 0,0 1,-1-1,1 0,0 1,-1-1,1 0,0 1,-1-1,1 0,-1 1,0-1,1 1,-1-1,1 1,-1-1,0 1,1 0,-1-1,0 1,1 0,-1-1,0 1,0 0,1 0,-1 0,0 0,0-1,1 1,-1 0,0 0,0 1,0-1,1 0,-1 0,0 0,0 0,1 1,-1-1,0 0,1 1,-1-1,0 0,1 1,-1-1,0 1,1-1,-1 1,1-1,-1 2,-7 12,1 0,1 1,0-1,1 2,1-1,0 0,1 1,1 0,0 0,1 1,-1-5,-1 15,1 1,1-1,1 1,1-1,1 1,2-1,2 3,-4-19,1 0,0-1,1 1,0-1,1 1,0-1,1 0,0-1,0 0,1 0,0 0,1-1,0 0,0 0,0-1,1 0,1 0,5 2,-3-2,1-2,-1 0,1 0,0-1,0 0,1-2,-1 1,1-2,-1 0,1 0,8-2,-15 1,-1 0,1-1,0 0,-1 0,1-1,-1 0,0 0,1 0,-1-1,0 0,-1 0,1-1,0 1,-1-1,0-1,0 1,0-1,0 1,-1-1,0-1,0 1,0-1,-1 1,2-4,-2 0,1-1,-1 0,-1 1,0-1,0 0,-1-1,0 1,-1 0,0 0,-1 0,0 0,0 0,-1 0,0 0,-1 0,0 0,-4-7,7 16,0 0,0 0,-1 0,1 0,0 0,0 0,-1 0,1 1,-1-1,1 0,-1 0,1 0,-1 0,1 1,-1-1,0 0,1 0,-1 1,0-1,0 1,1-1,-1 0,0 1,0-1,0 1,0 0,0-1,0 1,0 0,0 0,0 0,0-1,0 1,0 0,0 0,0 0,0 0,0 1,0-1,0 0,0 0,0 1,1-1,-1 0,0 1,0-1,0 1,0-1,0 1,1 0,-1-1,0 1,0 0,1-1,-1 1,1 0,-1 0,-2 7,-1 0,2 0,-1 1,1-1,1 1,-1-1,2 1,-1 0,1 0,0-1,1 1,0 0,0-1,1 1,0-1,1 1,0-1,0 0,2 2,-1-1,2-1,-1 0,1 0,0-1,0 0,1 0,0 0,1-1,-1 0,1-1,0 1,1-2,-1 1,1-1,6 2,10 3,1-1,1-1,-1-1,24 1,25 2</inkml:trace>
  <inkml:trace contextRef="#ctx0" brushRef="#br0" timeOffset="-7449.683">8110 1,'4'133,"6"-1,9 31,-17-138,2 0,0 0,1-1,1 0,2 0,0 0,1-1,2 0,0-1,3 2,-11-21,1 1,-1 0,1-1,0 0,1 0,-1 0,0 0,1-1,-1 0,1 0,0 0,0 0,0-1,0 0,0 0,0 0,0-1,0 1,0-1,0 0,1-1,-1 1,0-1,0 0,0 0,2-2,12-2,0-2,-1 0,0-1,-1-1,1 0,3-5,31-25,-36 22</inkml:trace>
  <inkml:trace contextRef="#ctx0" brushRef="#br0" timeOffset="-7203.645">7847 238,'15'0,"20"0,20 0,22 0,18 2,13 1,1-1,-6 1,-22-2</inkml:trace>
  <inkml:trace contextRef="#ctx0" brushRef="#br0" timeOffset="-6685.137">8558 698,'18'-95,"3"-63,-27 122,223 88,-213-51,0 0,0 0,0 0,1 1,-1-1,0 1,-1 0,1 0,0 1,-1-1,1 1,-1 0,0 0,0 0,0 0,0 0,0 1,-1-1,1 1,-1 0,0 0,0 0,-1 0,1 0,-1 0,0 0,0 0,0 1,-1-1,1 0,-1 1,0 3,-6 22,4-27,1 0,0 0,-1 0,1 0,0 0,0 0,1 0,-1 0,1 0,0 0,-1 1,2-1,-1 0,0 0,0 0,1 0,0 0,-1 0,1 0,1 0,-1 0,0 0,1 0,-1 0,1-1,0 1,0 0,0-1,0 0,0 1,0-1,1 0,-1 0,1-1,2 3,13 0,0 0,0-1,0-1,0-1,1 0,-1-2,0 0,16-3,16-2</inkml:trace>
  <inkml:trace contextRef="#ctx0" brushRef="#br0" timeOffset="-6288.241">9400 527,'-7'-6,"0"0,0 0,-1 1,0-1,0 2,0-1,0 1,-1 1,1-1,-1 1,0 1,0 0,0 0,0 1,0 0,-1 0,1 1,0 0,0 1,0 0,-1 1,1 0,-2 0,8 1,-1 0,1-1,-1 1,1 1,0-1,0 0,1 1,-1-1,1 1,-1 0,1 0,0 0,1 0,-1 0,1 0,0 0,0 1,0-1,0 0,1 1,0-1,0 0,0 1,0-1,1 1,-1-1,1 0,0 1,1-1,-1 0,1 0,0 0,0 0,0 0,0 0,1-1,-1 1,1-1,0 0,0 1,3 0,3 2,0-1,1 0,0-1,0 0,0-1,0 0,0 0,1-1,-1-1,1 0,0 0,-1-1,1 0,0-1,-1 0,1-1,-1 0,1 0,-1-1,0-1,0 0,-3 1,0-1,0 0,-1-1,0 0,0 0,0 0,0 0,-1-1,0 0,0 0,-1 0,0-1,0 0,0 0,-1 0,0 0,0 0,0-1,-1 1,-1-1,1 1,-1-1,0 0,-1 0,0 0,0 0,0 21,-2-6,1-1,1 1,0-1,-1 0,2 1,-1-1,1 1,0-1,0 0,1 1,0-1,0 0,1 0,-1 0,1 0,0-1,1 1,0-1,-1 0,2 0,-1 0,0-1,1 1,4 2,16 4,-1-5</inkml:trace>
  <inkml:trace contextRef="#ctx0" brushRef="#br0" timeOffset="-5884.467">9821 422,'-2'12,"1"0,0 1,0-1,1 1,1-1,0 1,1-1,0 0,1 0,0 0,4 8,-4-13,-1 0,1-1,1 0,-1 1,1-1,0-1,1 1,-1-1,1 1,0-1,0-1,1 1,-1-1,1 0,0 0,0 0,1-1,-1 0,1 0,0-1,0 0,-2-1,-1 0,1-1,0 0,-1 0,1 0,-1 0,1-1,0 0,-1 0,1 0,-1 0,1-1,-1 0,0 0,0 0,0 0,0-1,0 1,0-1,-1 0,1 0,-1-1,0 1,3-4,2-3,0-1,-1 0,0 0,0 0,-1-1,-1 0,0 0,1-5,-3 8,0-1,0 0,-1 1,-1-1,1 0,-2 0,1 0,-1 0,-1-8,0 19,1-1,0 0,0 1,0-1,0 0,-1 1,1-1,0 0,0 0,-1 1,1-1,0 0,0 0,-1 1,1-1,0 0,-1 0,1 0,0 1,-1-1,1 0,0 0,-1 0,1 0,-1 0,1 0,0 0,-1 0,1 0,0 0,-1 0,1 0,-1 0,1 0,0 0,-1 0,1-1,0 1,-1 0,1 0,0 0,-1 0,1-1,0 1,0 0,-1 0,1-1,0 1,0 0,-1-1,1 1,0 0,0 0,0-1,-1 1,1-1,0 1,0 0,0-1,0 1,0 0,0-1,0 1,0 0,0-1,0 1,0-1,0 1,-13 27,11-20,0 0,0 0,1 0,0 0,0 1,1-1,0 0,0 0,0 0,1 0,1 0,-1 0,1 0,0 0,0 0,1 0,0-1,0 1,1-1,0 0,0 0,0 0,1-1,0 0,0 1,0-1,0-1,1 1,1-1,79 37,-44-28</inkml:trace>
  <inkml:trace contextRef="#ctx0" brushRef="#br0" timeOffset="-5456.486">10703 409,'-18'-6,"-1"1,1 0,-1 2,0 0,0 1,0 1,0 1,0 0,0 2,0 0,1 1,-9 3,-26 23,52-28,0 0,1 0,-1 0,0 0,0 0,1 0,-1 0,0 0,1 0,-1 0,1 0,0 0,-1 0,1 0,0 1,0-1,-1 0,1 0,0 0,0 1,0-1,0 0,1 0,-1 0,0 1,1-1,-1 0,0 0,1 0,-1 0,1 0,0 0,-1 0,1 0,0 0,-1 0,1 0,0 0,0 0,0-1,0 1,0 0,0-1,0 1,0 0,0-1,0 1,1-1,15 9,1 0,0-1,0-1,1-1,-1-1,7 1,43 13,19 25,-84-42,0-1,-1 1,1 0,-1 1,1-1,-1 0,0 1,0-1,0 1,0-1,-1 1,1 0,-1 0,1 0,-1 0,0 0,0 0,0 1,-1-1,1 0,-1 0,0 0,0 1,0-1,0 0,0 0,-1 1,0 0,-3 3,-1 0,-1 0,1-1,-1 0,0 0,0 0,-1-1,0 0,0 0,0-1,0 1,-1-2,0 1,0-1,0 0,0-1,0 0,0 0,-1-1,-6 1,-1 3,-1-1,-1-1,1 0,0-2,-1 1,1-2,-1-1,1 0,-13-3,14-2</inkml:trace>
  <inkml:trace contextRef="#ctx0" brushRef="#br0" timeOffset="-5118.617">11058 422,'-13'44,"2"1,2 1,2 0,2 0,2 0,1 1,3-1,3 0,1 0,10 42,-2 26,-12-110,9 93,-4 1,-5 77,-20-76,19-98,0 0,-1 0,1 0,0 1,-1-1,1 0,-1 0,1 0,-1 0,0 0,1 0,-1 0,0 0,0 0,0 0,0-1,0 1,0 0,0-1,0 1,0 0,0-1,0 1,0-1,0 0,0 1,0-1,-1 0,1 1,0-1,0 0,0 0,-1 0,1 0,0-1,0 1,0 0,-1 0,1-1,0 1,0 0,0-1,0 1,0-1,0 0,0 1,0-1,0 0,0 0,0 1,0-1,0 0,1 0,-1 0,0 0,1 0,-1-1,-6-8,1-1,1 0,0 0,1 0,0-1,0 1,1-1,1 0,0 0,0-7,2 18,-8-55</inkml:trace>
  <inkml:trace contextRef="#ctx0" brushRef="#br0" timeOffset="-4856.127">10887 606,'0'-4,"0"0,0 0,1 1,0-1,-1 0,1 0,1 1,-1-1,0 1,1-1,0 1,0 0,0 0,0-1,0 1,1 1,-1-1,1 0,0 1,0-1,0 1,0 0,0 0,1 0,-1 0,0 1,1-1,0 1,-1 0,1 0,0 0,9-2,1 0,0 1,0 1,0 0,0 1,0 1,13 2,0 0,1 2,-1 1,0 2,0 0,-1 2,18 9,-7 6,-36-25,0 1,0 0,0-1,-1 1,1 0,0 0,-1-1,1 1,-1 0,1 0,-1 0,1 0,-1 0,0 0,1 0,-1-1,0 1,0 0,1 0,-1 0,0 0,0 0,0 0,0 0,-1 0,1 0,0 0,0 0,0 0,-1 0,1 0,-1 0,1 0,-1 0,1 0,-1 0,1-1,-1 1,0 0,1 0,-1-1,-8 6,-1-1,1 0,-1 0,0-1,0 0,-1-1,1-1,-1 1,1-1,-1-1,-8 0,6 1,-103 14,102-13</inkml:trace>
  <inkml:trace contextRef="#ctx0" brushRef="#br0" timeOffset="-4539.524">11453 620,'-2'1,"0"1,0 0,0 0,0 0,1 1,-1-1,1 0,0 1,-1-1,1 1,0-1,0 1,1-1,-1 1,1 0,-1-1,1 1,0 0,0-1,0 1,0 0,0 0,1-1,-1 1,1 0,0-1,-1 1,1-1,1 1,-1-1,0 1,1-1,-1 0,1 0,-1 1,1-1,0 0,0-1,0 1,0 0,0 0,3 0,6 4,1-1,-1-1,1 0,0 0,1-1,-1-1,1 0,-1-1,1 0,-1-1,1 0,0-1,-1 0,10-3,-19 3,0 1,0-1,0 0,0 1,0-1,0-1,-1 1,1 0,0-1,-1 1,1-1,-1 0,0 0,1 0,-1 0,0 0,0 0,0-1,-1 1,1-1,0 1,-1-1,0 0,0 0,1 1,-2-1,1 0,0 0,-1 0,1 0,-1 0,0 0,0 0,0 0,0 0,0 0,-1 0,0 0,1 0,-1 0,0 0,-1 0,-2-4,0 1,-1-1,0 1,0 1,0-1,0 1,-1 0,0 0,0 0,-1 1,1 0,-1 0,0 1,0 0,0 0,-1 0,1 1,-1 0,1 1,-1 0,1 0,-1 0,-6 1,12 1,0-1,0 1,-1-1,1 1,0 0,0 0,0 0,0 0,0 0,1 0,-1 1,0-1,0 1,1-1,-1 1,1 0,-1-1,1 1,0 0,0 0,0 0,0 0,0 0,0 0,0 0,1 0,-1 1,1-1,0 2,-3 19</inkml:trace>
  <inkml:trace contextRef="#ctx0" brushRef="#br0" timeOffset="-3873.697">11808 711,'19'-50,"-2"0,-2-2,-3 1,4-38,-16 88,0 0,0 0,0 0,1 0,-1 0,0 0,1 0,-1 0,0 0,1-1,-1 2,1-1,0 0,-1 0,1 0,0 0,-1 0,1 0,0 1,0-1,0 0,0 1,0-1,0 1,0-1,0 1,0-1,0 1,0-1,0 1,0 0,0 0,0 0,0 0,1 0,-1 0,0 0,0 0,0 0,0 0,0 0,0 1,0-1,0 0,0 1,0-1,0 1,0 0,0-1,0 1,0 0,0-1,0 1,0 0,-1 0,1 0,0 0,210 111,-206-110,-1 0,1 0,-1 0,0 0,0 0,0 1,0 0,0 0,-1 0,1 0,-1 1,0-1,0 1,0 0,-1 0,1 0,-1 0,0 0,0 0,0 1,-1-1,1 1,-1-1,0 1,0 0,-1 1,-15 43,1 18,14-65,1 0,-1 0,1 0,0 0,0-1,-1 1,2 0,-1-1,0 1,0 0,0-1,1 0,-1 1,1-1,-1 0,1 0,-1 1,1-1,0 0,-1-1,1 1,0 0,0-1,0 1,0-1,0 1,0-1,-1 0,2 1,58-3,-52-1,1 1,-2-2,1 1,0-1,-1 0,1-1,-1 0,-1-1,1 1,-1-1,0-1,0 1,0-1,-1-1,0 1,-1-1,0 0,2-4,7-14,-2 0,0-2,-2 1,-1-1,1-12,24-110,7-103,-37 220,-6 23,-5 22,-10 27,2 0,1 2,3 0,1 0,2 1,2 0,1 1,3-1,1 1,3-1,4 27,-5-53,1 0,1 0,1 0,0 0,1-1,1 1,0-1,1-1,1 1,0-1,1-1,0 1,1-2,1 1,0-1,1-1,0 0,0-1,10 6,-20-14,0-1,0 1,1-1,-1 0,0 0,1 0,-1 0,1 0,-1-1,1 1,-1-1,1 1,0-1,-1 0,1 0,0 0,-1-1,1 1,-1 0,1-1,-1 0,1 0,-1 0,1 0,-1 0,0 0,1 0,-1-1,0 1,0-1,0 0,0 1,0-1,-1 0,1 0,0 0,-1-1,0 1,1 0,-1 0,1-3,6-29,-3-2</inkml:trace>
  <inkml:trace contextRef="#ctx0" brushRef="#br0" timeOffset="-3635.808">12230 211,'18'0,"21"2,25 1,21 2,16 3,11-1,3-1,-19-1</inkml:trace>
  <inkml:trace contextRef="#ctx0" brushRef="#br0" timeOffset="-11920.465">990 711,'2'0,"6"0,7 0,14 0,11 0,14 0,10-2,11-1,3 0,-3-1,-7-1,-10 1,-18 2,-14 0,-8 1,-5 0,-5 1</inkml:trace>
  <inkml:trace contextRef="#ctx0" brushRef="#br0" timeOffset="-11656.839">2017 553,'0'11,"2"11,1 8,0 8,-1 2,2 0,0-1,-1-3,0-6,-2-7</inkml:trace>
  <inkml:trace contextRef="#ctx0" brushRef="#br0" timeOffset="-11423.159">2004 303,'-9'-9,"-1"-3,6 6,10 7,12 9,1 2</inkml:trace>
  <inkml:trace contextRef="#ctx0" brushRef="#br0" timeOffset="-11104.683">2241 751,'5'3,"0"-1,1 0,-1 0,1 0,-1-1,1 1,0-1,-1-1,1 1,0-1,0 0,0 0,-1-1,1 1,0-1,0-1,-1 1,1-1,-1 0,1 0,-1-1,0 1,0-1,0 0,0-1,-1 1,1-1,-1 0,0 0,0 0,0-1,-1 0,1 1,1-4,-3 5,0 0,0 0,-1 0,1 0,-1-1,1 1,-1 0,0-1,0 1,0-1,-1 1,1-1,-1 1,0-1,0 0,0 1,0-1,-1 1,0-1,1 1,-1-1,0 1,-1 0,1-1,-1 1,1 0,-1 0,0 0,0 0,0 0,-1 0,1 1,-1-1,1 1,-1 0,0-1,0 1,0 0,0 1,0-1,-1 1,0-1,-2 0,0 2,0-1,0 0,1 1,-1 0,0 1,0-1,0 1,1 0,-1 0,0 1,1 0,-1 0,1 0,0 0,-1 1,1 0,0 0,1 1,-1-1,1 1,-1 0,1 0,0 1,1-1,-2 2,2-2,0 0,0 0,1 0,-1 0,1 1,0-1,0 0,1 1,-1-1,1 1,0 0,0 0,0-1,1 1,0 0,0 0,0 0,1-1,-1 1,1 0,0 0,0-1,1 1,0-1,-1 1,1-1,1 0,-1 1,1-1,-1 0,1-1,1 1,10 7,0-1,1-1,0 0,1-1,-1-1,2 0,-1-1,1-1,0-1,0 0,0-1,0-1,1-1,-1 0,11-1,39 0,-9-2</inkml:trace>
  <inkml:trace contextRef="#ctx0" brushRef="#br0" timeOffset="-10517.417">2991 487,'-14'0,"0"0,0 0,0 2,0-1,0 2,0 0,1 1,0 0,-1 1,1 0,1 1,-1 1,1 0,-11 8,20-12,1 0,-1 0,1 0,0 0,0 1,0-1,0 0,1 1,-1 0,1-1,0 1,0 0,0-1,1 1,-1 0,1 0,0 0,0 0,0 0,1-1,-1 1,1 0,0 0,0 0,0-1,1 1,-1-1,1 1,0-1,0 1,0-1,0 0,1 0,-1 0,1 0,0-1,0 1,0-1,2 2,13 11,1-1,0-1,1 0,0-2,1 0,8 2,74 43,-101-56,-1 0,0 0,0 0,0 1,0-1,0 1,0-1,1 1,-1-1,0 1,0 0,-1-1,1 1,0 0,0 0,0 0,0-1,-1 1,1 0,0 0,-1 0,1 0,-1 0,1 1,-1-1,1 0,-1 0,0 0,1 0,-1 0,0 1,0-1,0 0,0 0,0 0,0 1,-1-1,1 0,0 0,-1 0,1 0,0 0,-1 1,1-1,-1 0,0 0,1 0,-1 0,0-1,0 1,0 1,-8 1,-1 1,1-1,-1-1,0 0,0 0,0-1,0 0,0-1,0 0,0 0,-8-3,16 4,1-1,0 0,0 0,0 0,0-1,0 1,0 0,0 0,-1 0,1-1,0 1,0-1,0 1,0-1,0 1,0-1,1 1,-1-1,0 0,0 0,0 1,0-1,1 0,-1 0,0 0,1 0,-1 0,1 0,-1 0,1 0,0 0,-1 0,1 0,0 0,0 0,-1-1,1 1,0 0,0 0,0 0,0 0,1 0,-1 0,0-1,31-41,134-72,-60 48,-8-14,-97 81,0 0,1-1,-1 1,0 0,1 0,-1 0,1 0,-1 0,0-1,1 1,-1 0,0 0,1 0,-1 0,0 0,1 0,-1 0,1 0,-1 1,0-1,1 0,-1 0,0 0,1 0,-1 0,0 1,1-1,-1 0,0 0,1 0,-1 1,0-1,0 0,1 0,-1 1,0-1,0 0,0 1,1-1,-1 0,0 1,0-1,0 0,0 1,0-1,0 1,0-1,0 0,0 1,0-1,0 0,0 1,0-1,0 1,0-1,0 0,0 1,0-1,0 0,0 1,-1-1,1 0,0 1,0-1,0 0,-1 0,1 1,0 3,1 15,1 1,0-1,1 0,2 0,0-1,0 1,2-1,0 0,2-1,0 0,4 6,17 6,-18-22</inkml:trace>
  <inkml:trace contextRef="#ctx0" brushRef="#br0" timeOffset="-10267.919">3306 263,'5'5,"8"8,10 8,2 1</inkml:trace>
  <inkml:trace contextRef="#ctx0" brushRef="#br0" timeOffset="-9699.644">3570 817,'12'-23,"0"-1,-2 0,0 0,-2-1,0 0,-2 0,-1-1,-1 1,-1-1,-2 0,0-21,-2 47,1-1,-1 0,1 0,0 1,0-1,-1 0,1 0,0 0,0 1,0-1,0 0,0 0,0 0,0 0,0 1,0-1,0 0,1 0,-1 0,0 1,1-1,-1 0,0 0,1 1,-1-1,1 0,-1 1,1-1,-1 0,1 1,0-1,-1 1,1-1,0 1,-1-1,1 1,0 0,-1-1,1 1,0 0,0-1,0 1,-1 0,1 0,0 0,0 0,0 0,0 0,-1 0,1 0,0 0,0 0,0 0,-1 0,1 1,0-1,0 0,0 1,-1-1,1 0,0 1,0 0,234 45,-231-46,-1 1,1-1,0 1,0 0,0 0,-1 0,1 0,-1 1,1 0,-1-1,1 1,-1 1,0-1,0 0,0 1,0-1,0 1,-1 0,1 0,-1 0,0 0,0 1,0-1,0 1,0-1,-1 1,0-1,0 1,0 0,1 3,-9 49,5-52,0 0,1 0,-1 0,1 0,0 0,0 1,1-1,-1 0,1 1,0-1,0 0,1 1,-1-1,1 0,0 0,0 1,0-1,1 0,-1 0,1 0,0 0,0 0,1-1,-1 1,1-1,0 1,0-1,0 0,0 0,2 1,7 1,0-2,1 1,-1-2,1 1,0-2,0 0,0 0,-1-1,1-1,0 0,0-1,-1 0,1-1,-1 0,1-1,-1 0,4-3,-4 1,-1 0,1 0,-1-1,0 0,-1-1,0 0,0-1,-1 0,0-1,5-7,-10 12,0 0,-1 0,1 0,-1 0,-1-1,1 1,-1-1,0 0,0 0,-1 0,1 0,-1 0,-1 0,1 0,-1 0,0 0,-1 0,1 0,-1 0,0 0,-1 0,1 0,-3-4,4 8,-1 0,0-1,0 1,-1 0,1 0,0 0,-1 0,1 0,-1 1,1-1,-1 0,0 1,0-1,0 1,0-1,0 1,0 0,0 0,0 0,0 0,-1 0,1 1,0-1,-1 1,1-1,0 1,-1 0,1 0,-1 0,1 0,0 0,-1 1,1-1,0 1,-1-1,1 1,0 0,0 0,-1 0,1 0,0 0,0 1,0-1,0 1,1-1,-1 1,0 0,1 0,-3 1,0 1,1 0,0 0,0 0,0 1,1-1,-1 1,1-1,0 1,1 0,-1 0,1 0,0 0,0 0,0 0,1 0,0 1,0-1,0 0,0 0,1 0,0 0,0 0,0 0,1 0,0 0,0 0,0-1,0 1,1-1,0 1,0-1,0 0,0 0,1 0,-1-1,1 1,0-1,0 0,4 3,10 3,1-1,0 0,0-1,0-1,1-1,-1-1,1-1,0 0,0-2,16 0,22 1</inkml:trace>
  <inkml:trace contextRef="#ctx0" brushRef="#br0" timeOffset="-9287.897">4926 620,'-6'-13,"1"1,-2 1,0-1,0 1,-1 0,0 1,-1 0,-7-6,13 12,-1 1,1 0,-1 0,0 1,0-1,0 1,0 0,0 0,-1 0,1 1,-1-1,1 1,-1 0,1 0,-1 1,1-1,-1 1,0 0,1 1,-1-1,0 1,1 0,-1 0,1 0,-1 0,0 1,-3 3,0-1,1 1,0 0,0 1,0 0,1 0,-1 0,1 1,1 0,-1 0,1 0,1 1,-1-1,1 1,1 0,0 1,0-1,0 1,1-1,0 1,1 0,0 0,0 2,1-7,0 0,1 0,-1 0,1 1,0-1,0 0,0 0,1 0,0 0,-1-1,1 1,1 0,-1-1,0 1,1-1,0 0,0 0,0 0,0 0,0 0,1-1,-1 1,1-1,-1 0,1 0,0 0,0-1,0 1,4 0,0 0,1 0,0 0,0-1,0 0,0-1,0 1,1-2,-1 0,0 0,0 0,0-1,-1 0,6-3,-5 1,0 0,-1 0,0-1,0 0,0-1,0 0,-1 0,0-1,-1 0,1 0,-1 0,-1-1,1 0,-1 0,0 0,-1 0,0-1,-1 0,0 0,0 0,0 0,-1-1,0-8,-4 2,-8 35,8-14,0 1,1 0,0-1,0 1,1 0,-1 0,1 0,0 0,1-1,-1 1,1 0,0 0,1-1,-1 1,1-1,0 1,1-1,-1 0,1 1,0-1,1-1,-1 1,1 0,0-1,0 0,0 0,2 1,15 6,0-1,1-1,0-1,1-1,-1-1,1-1,0-1,1-1,-1-1,1-1,8-1,-16 1,76 3</inkml:trace>
  <inkml:trace contextRef="#ctx0" brushRef="#br0" timeOffset="3643.888">2228 1725,'0'-1,"0"-1,0 1,-1 0,1-1,0 1,0 0,-1 0,1-1,-1 1,1 0,-1 0,0 0,1 0,-1 0,0 0,0 0,1 0,-1 0,0 0,0 0,0 0,0 0,-1 1,1-1,0 0,0 1,0-1,0 1,-1 0,1-1,0 1,0 0,-1 0,1 0,0-1,-2 1,-48 8,39-3,0 1,0 0,0 1,1 0,0 1,0 0,1 0,0 2,0-1,1 1,1 0,-1 1,2 0,-1 0,2 1,-1 0,-1 6,7-17,1 1,-1 0,0 0,1 0,-1 1,1-1,0 0,0 0,0 0,0 0,0 0,0 0,0 0,1 0,-1 0,1 0,-1 0,1 0,0 0,0 0,0 0,0 0,0 0,0-1,1 1,-1 0,0-1,1 1,0-1,-1 0,1 1,0-1,-1 0,1 0,0 0,0 0,0-1,0 1,0 0,0-1,2 1,3 1,1-1,0 0,-1 0,1-1,0 0,-1 0,1-1,0 0,-1 0,8-3,-1-1,-1-1,0 0,-1-2,0 1,0-1,0-1,-1 0,0-1,-1 0,0 0,-1-1,0 0,-1-1,0 0,0-1,-2 1,1-1,-2 0,0-1,0 0,-1 1,-1-1,0-1,-1 1,0-13,3-18,-1 0,-3-1,-1 1,-5-28,-5 55,1 49,4 6,2 1,2 0,1 0,2 0,2 0,1 0,4 12,-6-41,-1 0,1 0,0 0,1 0,0-1,0 0,1 0,0 0,1 0,-1-1,1 0,1 0,-1-1,1 0,1 0,-1 0,1-1,0 0,0 0,0-1,1 0,-1-1,1 0,0 0,0-1,0 0,6 1,-3-2,-1-1,1 0,0 0,-1-1,1-1,-1 0,0 0,1-1,-1 0,0-1,0-1,-1 1,0-2,1 0,-2 0,1 0,-1-1,0-1,0 0,-1 0,0 0,0-1,-1 0,-1-1,1 0,-1 0,-1 0,0 0,-1-1,1 0,-2 0,0 0,2-11,-5 18,0 1,0 0,0 0,0 0,0 0,-1 0,1 0,-1 0,0 0,0 0,0 0,0 0,0 0,-1 0,0 1,1-1,-1 1,0-1,0 1,0-1,0 1,-1 0,1 0,-1 0,1 1,-1-1,0 1,1-1,-1 1,0 0,0 0,0 0,0 0,0 0,0 1,0 0,-1-1,1 1,0 0,0 0,0 1,0-1,0 1,0 0,0-1,-2 2,-1 1,0 0,0 0,1 0,-1 1,1 0,0 0,0 0,0 1,1 0,0 0,0 0,0 0,0 0,1 1,0 0,0 0,1 0,-1 0,1 0,0 0,1 0,0 1,0-1,0 1,1-1,0 1,0-1,0 1,1-1,0 1,0-1,1 0,0 1,0-1,0 0,1 0,0 0,0-1,1 1,2 1,0-1,1 1,0-1,1-1,-1 1,1-1,0-1,0 1,1-1,-1-1,1 0,0 0,0 0,0-1,0 0,142 9,-80-15,-8-2</inkml:trace>
  <inkml:trace contextRef="#ctx0" brushRef="#br0" timeOffset="4296.466">3373 1606,'-13'0,"-1"0,1 1,0 0,0 1,0 0,0 1,0 0,0 1,1 1,0 0,0 1,0 0,1 0,0 2,0-1,0 1,1 1,0 0,1 0,-2 3,9-9,0 0,0 0,0 0,0 0,1 0,-1 0,1 0,0 0,0 0,0 1,0-1,1 0,-1 1,1-1,0 1,0-1,0 1,0-1,1 0,-1 1,1-1,0 0,0 1,0-1,1 0,-1 0,1 0,0 0,-1 0,1 0,1 0,-1-1,0 1,1-1,-1 0,1 1,-1-1,1 0,0 0,15 5,0 0,1 0,0-2,0-1,0 0,0-1,0-1,1-1,-1 0,1-2,-1 0,2-2,63-7,0-3,-2-5,0-3,-1-3,49-24,-60 13,-69 34,-1 1,0 0,1-1,-1 1,0-1,1 1,-1 0,0-1,0 1,1-1,-1 1,0-1,0 1,0-1,0 1,0-1,0 1,0-1,0 1,0-1,0 1,0-1,0 1,0-1,0 1,0-1,0 1,0-1,-1 1,1-1,0 1,0-1,-1 1,1 0,0-1,-1 1,1-1,0 1,-1 0,1-1,-1 1,1 0,0 0,-1-1,1 1,-1 0,1 0,-1 0,1-1,-1 1,1 0,-1 0,1 0,-1 0,0 0,-30-6,31 6,-24-3,-1 1,1 1,-1 1,1 1,-1 1,1 1,0 1,0 2,-4 1,23-5,0 1,0 0,0-1,0 2,0-1,0 1,1-1,0 1,0 1,0-1,0 0,0 1,1 0,0 0,2-3,-1 0,1 1,0-1,0 1,0-1,0 1,1-1,-1 1,1 0,-1-1,1 1,0-1,0 1,0 0,1-1,-1 1,1 0,-1-1,1 1,0-1,0 1,0-1,0 1,0-1,1 0,-1 0,1 1,-1-1,1 0,0 0,1 1,5 1,-1 1,1-1,0-1,0 1,1-1,-1-1,1 1,-1-1,1-1,0 0,0 0,0-1,-1 0,1 0,0-1,0 0,0-1,-1 0,8-3,-4 3,0-1,0 0,-1-1,1 0,-1-1,0 0,-1-1,1 0,-1-1,-1 0,1 0,-1-1,0-1,-1 1,0-1,0-1,-1 1,0-1,-1-1,0 1,0-1,-1 0,-1 0,0-1,0 0,-5 18,0 0,0 0,1 0,0-1,1 1,-1 0,1 0,0 0,0 0,1-1,0 1,0-1,0 1,0-1,1 0,0 0,0 0,1 0,-1 0,1-1,0 1,0-1,2 1,4 1,1-1,0 0,0 0,1-1,-1 0,1-1,0 0,0-1,0 0,0-1,1-1,43 5</inkml:trace>
  <inkml:trace contextRef="#ctx0" brushRef="#br0" timeOffset="5114.598">4662 1606,'-22'-5,"0"1,-1 1,0 0,1 2,-1 1,-16 1,33 0,0-1,0 1,1 0,-1 0,1 1,-1 0,1 0,-1 0,1 1,0-1,0 1,0 0,0 1,1-1,-1 1,1 0,0 0,0 1,1-1,-1 1,1 0,0 0,0 0,0 0,1 0,0 0,0 1,-1 3,2-5,0 1,1-1,-1 1,1-1,0 1,0-1,1 1,-1 0,1-1,0 1,0-1,0 0,1 1,-1-1,1 0,0 0,1 0,-1 0,1 0,-1 0,1-1,0 1,1-1,-1 0,0 0,1 0,0 0,0-1,0 0,3 2,0 0,1 0,0-1,0 0,0 0,0-1,1 0,-1-1,1 1,-1-2,1 1,-1-1,1 0,-1-1,1 0,-1-1,4-1,1-2,0-1,-1-1,0-1,-1 1,1-2,-2 0,1 0,-1 0,0-2,-1 1,-1-1,1 0,-2-1,0 0,0 0,-1-1,0 0,-1 0,-1 0,0 0,-1-1,0 0,-1 0,-1 1,0-1,-1 0,-1-14,2-10,-3 0,-1-1,-1 1,-3 0,0 1,-3-1,-2-2,10 35,1 0,-1 0,0 0,-1 1,1-1,-1 0,0 1,0 0,0 0,0 0,-1 0,0 0,0 1,3 2,0 1,0 0,0-1,-1 1,1 0,0 0,0 0,0 0,0 0,-1 0,1 0,0 0,0 0,0 1,-1-1,1 0,0 1,0-1,0 1,0-1,0 1,0 0,0-1,0 1,0 0,0 0,1 0,-1 0,0-1,0 1,1 0,-1 0,0 1,1-1,-1 0,1 0,0 0,-1 0,-9 23,2-1,0 2,1-1,2 1,0 0,2 0,0 0,2 5,0-24,-1 183,4-176,0 1,0-1,1 0,1-1,0 1,0 0,2-1,-1 0,1 0,1-1,0 0,1 0,1 1,-3-7,-1 1,1-1,0 0,0-1,0 1,1-1,0 0,0-1,0 0,0 0,0 0,0-1,1 0,-1-1,1 1,0-2,-1 1,1-1,0 0,-1 0,6-2,0 0,1-1,-1 0,0-1,0 0,-1-1,1-1,-1 0,0 0,-1-2,1 1,7-9,24-21,-42 37,0-1,-1 1,1 0,0-1,0 1,-1 0,1 0,0 0,-1-1,1 1,0 0,0 0,-1 0,1 0,0 0,0 1,-1-1,1 0,0 0,0 0,-1 1,1-1,0 0,-1 1,1-1,0 0,-1 1,1-1,-1 1,1-1,-1 1,1-1,-1 1,1 0,-1-1,1 1,-1-1,0 1,1 0,-1 0,0-1,0 1,0 0,1-1,-1 1,0 0,0 0,0-1,0 1,0 0,0 0,0-1,0 1,-1 0,1 0,0-1,0 1,-1 0,1-1,0 1,-1 0,4 15,1-11,-1-1,1 0,1 0,-1-1,0 1,1-1,0 0,0 0,0 0,0-1,0 0,0 0,1 0,-1-1,1 1,-1-1,1-1,-1 1,1-1,0 0,-1 0,1 0,2-2,7 2,0-1,0-1,0 0,0-1,-1-1,1 0,7-4,-17 6,1 0,-1-1,0 1,0-1,0 0,-1 0,1-1,-1 1,0-1,0 0,0 0,0-1,-1 1,1-1,-1 0,0 0,-1 0,1 0,-1 0,0 0,0-3,-1 4,-1 1,1-1,-1 1,0-1,0 0,0 1,-1-1,1 1,-1-1,0 1,0-1,0 1,-1-1,1 1,-1 0,0 0,0 0,0 0,0 0,0 0,0 0,-1 1,0-1,1 1,-1 0,0 0,0 0,0 0,0 0,-1 0,-5-2,-1-1,0 1,0 1,-1-1,1 2,-1-1,1 2,-1-1,-7 1,8 1,-1 1,0-1,1 2,-1 0,1 0,-1 1,1 0,0 0,0 1,0 1,1 0,-1 0,1 1,1 0,-1 0,1 1,0 0,0 1,1 0,0 0,0 1,1-1,0 1,1 1,0-1,1 1,-1 0,2 0,-1 0,0 9,4-14,0-1,1 1,0 0,0 0,0-1,0 1,1-1,0 1,0-1,0 0,1 0,-1 0,1 0,0 0,0 0,0-1,1 1,-1-1,1 0,0 0,0 0,0-1,0 1,0-1,0 0,1 0,-1-1,1 1,-1-1,1 0,0 0,0-1,-1 1,1-1,0 0,0 0,0-1,40 4</inkml:trace>
  <inkml:trace contextRef="#ctx0" brushRef="#br0" timeOffset="5459.258">5465 1224,'-5'-8,"-60"-82,63 88,0 0,0 0,-1 1,1-1,-1 0,1 1,-1 0,1-1,-1 1,0 0,0 0,0 1,1-1,-1 1,0-1,0 1,0 0,0 0,0 0,0 0,0 1,0-1,1 1,-1 0,0 0,0 0,1 0,-1 0,0 0,1 1,-1 0,1-1,0 1,-1 0,0 1,-7 8,1-1,0 1,1 1,0 0,1 0,0 0,1 1,0 0,1 0,0 1,1-1,1 1,0 0,1 0,1 0,0 0,0 0,2 0,0 1,0-1,2 0,-1 0,2-1,1 4,3 4,1-1,1 0,1 0,0-1,2 0,0-1,1 0,1-1,1-1,0 0,1-1,1-1,0-1,1 0,0-2,1 0,0-1,0-2,1-2,0 0,1-1,-1-1,1-1,0-1,-1-1,1-1,0-1,0 0,0-2,-1-1,1 0,-1-2,0 0,3-3,11-5</inkml:trace>
  <inkml:trace contextRef="#ctx0" brushRef="#br0" timeOffset="13881.912">6741 2633,'-7'-6,"-1"0,0 0,-1 1,1 0,-1 1,0 0,0 0,-1 1,1 0,-1 0,1 1,-1 1,0 0,0 0,0 0,1 2,-1-1,0 1,0 0,0 1,1 0,-1 1,1 0,0 1,0 0,0 0,0 0,0 1,1 1,0 0,0 0,1 0,-7 7,11-10,0-1,0 1,0 0,0 0,1 0,-1 0,1 1,0-1,0 1,0-1,0 1,1 0,-1-1,1 1,0 0,0 0,0 0,1 0,-1 0,1 0,0 0,0 0,1 0,-1 0,1 0,0 0,0 0,0 0,0 0,1-1,0 1,0 0,0-1,0 1,0-1,0 0,1 0,0 0,0 0,0 0,0-1,0 1,1-1,5 2,1-2,-1 0,1 0,0-1,-1 0,1 0,0-1,0 0,0-1,-1 0,1-1,0 0,-1 0,1-1,-1-1,0 1,0-1,0-1,-1 0,1 0,-1-1,0 1,-1-2,0 1,0-1,0 0,0-1,0-2,4-5,-1-1,-1 0,0 0,-1-1,-1-1,-1 1,0-1,-2 0,0 0,0 0,-1-11,1-25,-2 0,-3 0,-3-18,2 53,-16-87,18 105,0 1,0-1,0 1,0-1,0 1,0 0,0-1,-1 1,1-1,0 1,0-1,0 1,0 0,-1-1,1 1,0-1,0 1,-1 0,1-1,0 1,-1 0,1-1,0 1,-1 0,1 0,0-1,-1 1,1 0,-1 0,1 0,-1-1,1 1,0 0,-1 0,1 0,-1 0,1 0,-1 0,1 0,-1 0,1 0,-1 0,1 0,0 0,-1 1,1-1,-1 0,1 0,-1 0,1 0,0 1,-1-1,1 0,0 1,-1-1,1 0,0 1,-1-1,1 0,-13 28,4 10,2 1,1 0,3 0,1 0,1 0,3 0,1 4,-1-20,1 0,1 0,1-1,0 1,2-1,8 19,-11-33,0 0,0 0,1 0,0-1,0 0,0 0,1 0,1 0,-1-1,1 0,0 0,0-1,0 0,1 0,0-1,0 0,0 0,1-1,0 0,3 0,-1-1,1-1,0 0,0 0,0-1,0-1,0 0,0-1,0 0,0-1,-1 0,1 0,-1-2,0 1,0-1,0-1,-1 0,0-1,0 0,-1 0,0-1,0 0,0 0,-1-1,-1-1,1 1,-2-1,1 0,-1-1,-1 1,0-1,0 0,-1-1,-1 1,0-1,0 1,-1-1,-1 0,0 0,0 0,-1 0,-1 0,-17-32,18 43,-1 0,1 0,-1 0,0 0,0 0,1 1,-1-1,0 0,0 0,0 1,0-1,0 1,1-1,-1 0,0 1,0 0,-1-1,1 1,0 0,0 0,0-1,0 1,0 0,0 0,0 0,0 0,0 0,-1 1,1-1,0 0,0 0,0 1,0-1,0 1,0-1,0 1,0-1,0 1,0 0,-2 1,1 0,0 0,-1 0,1 1,0-1,1 1,-1-1,0 1,1-1,-1 1,1 0,0 0,0 0,0 0,0 0,1 0,-1 0,1 0,-1 0,1 0,0 0,1 0,-1 1,0-1,1 0,0 0,-1 0,2 0,0 4,0 0,1 0,1 0,-1 0,1 0,0-1,0 1,1-1,0-1,0 1,1 0,8 5,-1 0,2-1,0-1,0 0,0-1,8 2,39 15</inkml:trace>
  <inkml:trace contextRef="#ctx0" brushRef="#br0" timeOffset="14332.537">7966 1962,'0'506,"1"-485,-2-7,0 1,1-1,1 0,1 1,0-1,0 0,2 0,0 0,0-1,1 1,1-1,1 2,0-9,-1-1,1 0,0 0,0-1,0 0,1 0,-1-1,1 0,0 0,0-1,0 0,0 0,1-1,-1 0,0-1,0 0,1 0,-1 0,0-1,1 0,-1-1,0 0,0 0,1-2,87-30,-58 14</inkml:trace>
  <inkml:trace contextRef="#ctx0" brushRef="#br0" timeOffset="14584.727">7755 2238,'22'0,"22"0,20 0,17-2,14-1,5 0,-2 1,-19 0</inkml:trace>
  <inkml:trace contextRef="#ctx0" brushRef="#br0" timeOffset="15013.541">8400 2725,'10'-18,"-1"0,-1-1,0 0,-1 0,-1 0,-1-1,-1 0,0 0,-2 0,0 0,-1-1,-2-16,0 32,2-1,-1 0,0 0,-1 0,1 0,-1 0,0 0,-1 0,0 0,0 0,0 1,-2-4,4 10,1-1,-1 0,0 1,0-1,0 1,0-1,0 1,0-1,0 0,0 1,0-1,0 1,0-1,0 0,-1 1,1-1,0 1,0-1,0 0,-1 1,1-1,0 1,0-1,-1 0,1 1,0-1,0 0,-1 0,1 1,0-1,-1 0,1 0,-1 1,1-1,0 0,-1 0,1 0,-1 0,1 0,0 0,-1 0,1 0,-1 0,1 0,-1 0,1 0,0 0,-1 0,1 0,-1 0,1 0,0 0,-1 0,0-1,6 6,-1-1,1 0,0 0,0 0,0-1,0 0,0 0,1 0,0-1,-1 1,1-1,0-1,0 1,0-1,0 0,0 0,1-1,2 0,12 3,-18-2,3-1,1 0,-1 0,0 1,0 0,0 0,0 1,0-1,0 1,-1 0,1 1,-1-1,1 1,-1 1,0-1,0 1,0-1,-1 1,1 1,-1-1,0 1,0-1,0 1,-1 0,0 1,0-1,0 0,0 1,-12 113,9-116,0-1,0 0,0 1,0-1,1 0,-1 0,1 1,0-1,0 0,-1 0,1 0,1 0,-1 0,0 0,0 0,1 0,-1 0,1 0,0-1,-1 1,1-1,0 1,0-1,0 0,0 0,0 0,0 0,0 0,2 0,69 13,-38-12,0-2,0-1,0-2,0-2,-1-1,6-3,15-5</inkml:trace>
  <inkml:trace contextRef="#ctx0" brushRef="#br0" timeOffset="15793.354">9255 2515,'-3'-5,"-1"1,0-1,-1 1,1 0,-1 0,1 1,-1 0,0-1,-1 2,1-1,0 0,-1 1,1 0,-1 1,0-1,0 1,0 0,1 0,-1 1,0 0,0 0,0 0,0 1,0 0,0 0,0 0,1 1,-1 0,1 0,-1 0,1 1,-1 0,1 0,-1 1,2 0,1 0,0 0,0 0,0 1,0-1,1 1,0-1,0 1,0 0,0 0,1 0,0 0,0 0,0 0,1 0,-1 0,1 0,1 0,-1 1,1-1,0 0,0 0,0 0,1 0,-1 0,1-1,0 1,1 0,-1-1,1 0,0 1,0-1,0 0,1 0,0-1,-1 1,1-1,0 0,1 0,-1 0,0 0,1-1,3 1,-1 1,1 0,-1-1,1 0,0 0,0-1,0 0,1-1,-1 0,0 0,1-1,-1 0,0 0,1-1,-1 0,0 0,1-1,-1 0,0 0,0-1,-1-1,1 1,-1-1,1 0,-1 0,0-1,-1 0,1-1,-1 1,0-1,0 0,-1-1,0 1,0-1,-1 0,1-1,-1 1,-1-1,0 1,2-5,-2-9,0 0,-1 0,-1 0,0 0,-2 0,-2-9,2 76,3-35,-1 0,1-1,1 1,0 0,0-1,1 0,1 0,-1 0,7 9,-8-15,0 0,0 0,0-1,0 1,1-1,-1 0,1 0,0 0,0 0,0-1,0 0,1 1,-1-2,0 1,1 0,0-1,-1 0,1 0,0 0,-1-1,1 1,0-1,4-1,-2 1,-1-1,0-1,1 1,-1-1,0-1,0 1,-1-1,1 0,0 0,-1 0,0-1,0 0,0 0,0 0,-1-1,1 0,-1 1,0-2,-1 1,1 0,1-5,51-125,-51 116,-16 43,7-9,1 0,1 1,0-1,1 1,1-1,0 1,1 6,0-17,-1 0,1-1,0 1,0 0,0 0,1-1,0 1,0-1,0 1,0-1,1 0,-1 0,1 0,0 0,1 0,-1-1,0 1,1-1,0 0,0 0,0 0,0-1,0 0,1 1,2 0,-1-1,0-1,0 1,0-1,0 0,0 0,0-1,0 1,1-1,-1-1,0 1,0-1,0 0,0-1,0 0,0 1,0-2,0 1,0-1,-1 0,0 0,1 0,-1-1,0 0,-1 0,1 0,-1-1,0 1,0-1,0 0,0 0,-1 0,0-1,0 1,-1-1,5-12,-1 0,0 0,-2-1,0 0,-2 1,0-1,0 0,-3-18,-6-6,6 43,0 0,0 0,0 0,0 0,0 0,0 0,0 0,0 0,0 0,0 1,0-1,0 0,0 1,0-1,1 0,-1 1,0-1,0 1,0-1,1 1,-1 0,0-1,1 1,-1 0,0 0,1-1,-1 1,1 0,-1 0,1 0,0 0,-1 0,1 0,0-1,0 1,-1 0,1 0,0 0,0 0,0 0,0 0,0 1,-3 6,0 1,0 0,0 0,1 0,1 0,0 0,0 0,0 0,1 1,1-1,0 0,0 0,0 0,1 0,1 0,-1 0,2 0,-1-1,1 0,0 1,1-1,0-1,0 1,1-1,0 0,0 0,6 5,74 23,-41-26</inkml:trace>
  <inkml:trace contextRef="#ctx0" brushRef="#br0" timeOffset="16178.331">10453 2317,'-7'0,"-97"9,100-8,1 0,-1 1,0-1,1 1,-1 0,1-1,-1 1,1 1,0-1,0 0,0 1,0 0,1 0,-1 0,1 0,-1 0,1 0,0 0,0 1,1-1,-1 1,1 0,-1-1,1 1,0 0,2 2,0-1,0 1,0-1,1 1,0-1,0 0,0 0,1 0,-1 0,1 0,0 0,1-1,-1 1,1-1,0 0,0 0,0-1,1 1,-1-1,1 0,0 0,0 0,0-1,0 0,0 0,0 0,1 0,171 73,-175-75,-1 1,0-1,1 1,-1-1,0 1,0 0,1 0,-1-1,0 1,0 0,0 0,0 0,0 0,0 0,0 0,-1 1,1-1,0 0,-1 0,1 1,0-1,-1 0,0 1,1-1,-1 0,0 1,0-1,1 1,-1-1,0 0,0 1,-1-1,1 1,0-1,0 0,-1 1,1-1,-1 0,1 1,-1-1,0 0,1 0,-1 1,0-1,0 0,0 0,0 0,0 0,0 0,-10 7,-1-1,0-1,0 0,-1 0,0-1,0-1,0 0,0-1,-1-1,1 0,-6 0,2 1,-119 10,120-15</inkml:trace>
  <inkml:trace contextRef="#ctx0" brushRef="#br0" timeOffset="16761.413">10848 2317,'-3'39,"2"1,2 0,1 0,3-1,0 1,5 8,-4-12,10 52,-3-25,-2 1,-3 0,-2 0,-4 1,-2 0,-7 36,6-88,-1 0,0 0,-1 0,-1 0,0-1,-1 1,0-1,-1 0,0-1,-1 1,0-1,-6 6,12-15,0-1,0 0,0 1,0-1,0 0,0 1,-1-1,1 0,0 0,-1 0,1 0,-1-1,1 1,-1 0,1 0,-1-1,0 1,1-1,-1 0,0 1,1-1,-1 0,0 0,0 0,1 0,-1 0,0 0,1-1,-1 1,0-1,1 1,-1-1,1 1,-1-1,1 0,-1 0,1 0,-1 0,1 0,0 0,-1 0,1 0,0-1,0 1,0 0,0-1,-4-8,1 0,1-1,-1 1,2-1,-1 0,2 0,-1 0,1 0,1 0,1-10,-1 14,3-102,5 1,22-106,-18 140,38-238,-49 308,-1 0,0 1,0-1,0 0,0 1,1-1,-1 1,1 0,0-1,0 1,0-1,1 1,-1 0,1 0,0 0,0 0,0 0,0 0,0 1,0-1,1 1,0-1,-1 1,1 0,0 0,0 0,0 0,0 1,0-1,1 1,-1 0,3-1,4 5,0 1,0 1,-1 0,0 0,0 0,0 1,0 1,-1-1,0 1,-1 1,1 0,4 6,-1-3,0 0,-1 1,-1 0,0 0,0 1,-2 0,1 1,3 9,-11-21,1-1,-1 1,1-1,-1 1,0 0,0-1,0 1,0 0,0-1,0 1,0-1,0 1,0 0,-1-1,1 1,-1-1,1 1,-1-1,0 1,0-1,1 1,-1-1,0 0,0 1,0-1,-1 0,1 0,0 0,0 0,-1 0,1 0,0 0,-1 0,1 0,-1-1,1 1,-2 0,-64 12,63-13,-148 4,152-5,0 1,0 0,1 0,-1 0,0 0,0-1,1 1,-1 0,0 0,0 0,0-1,0 1,0 0,1 0,-1-1,0 1,0 0,0 0,0-1,0 1,0 0,0 0,0-1,0 1,0 0,0 0,0-1,0 1,0 0,0 0,0-1,0 1,0 0,0 0,0-1,-1 1,1 0,28-8,7-1</inkml:trace>
  <inkml:trace contextRef="#ctx0" brushRef="#br0" timeOffset="17046.525">11269 2567,'-29'66,"29"-64,-1 1,1-1,0 0,0 0,-1 1,2-1,-1 0,0 0,0 1,1-1,-1 0,1 0,0 0,0 0,-1 0,1 0,1 0,-1 0,0 0,0 0,1 0,-1-1,1 1,-1 0,1-1,0 0,0 1,0-1,0 0,0 1,6 1,-1 0,1 0,0 0,0-1,0 0,0-1,0 0,1 0,-1-1,0 0,0 0,1-1,-1 0,0 0,0-1,0 0,0-1,6-2,-10 4,1-1,-1 0,0 0,1-1,-1 1,0-1,-1 0,1 0,0 0,-1 0,0-1,1 0,-2 1,1-1,0 0,-1 0,1-1,-1 1,0 0,-1-1,1 1,-1-1,0 0,0 1,0-1,-1 0,0 0,0 0,0 1,0-1,-1 0,0-3,-1 0,0 1,0-1,-1 1,0-1,-1 1,0 0,0 0,0 1,-1-1,1 1,-2 0,1 0,-1 1,0-1,0 1,0 0,-1 1,1 0,-1 0,0 0,-1 1,1 0,-4-1,7 4,1 0,-1 0,1 0,0 1,-1-1,1 1,0 0,-1 0,1 0,0 1,0-1,0 1,0-1,0 1,0 0,0 0,1 0,-1 1,1-1,0 1,-1-1,1 1,0 0,1 0,-1 0,0 0,1 0,0 0,-1 0,1 0,0 1,1-1,-1 0,1 1,-1-1,1 1,0-1,0 1,1-1,-1 0,1 1,0-1,-1 0,2 1,-1-1,6 30</inkml:trace>
  <inkml:trace contextRef="#ctx0" brushRef="#br0" timeOffset="17684.308">11598 2659,'63'-352,"-64"350,1 1,0-1,0 0,0 1,0-1,0 1,0-1,0 1,1-1,-1 1,0-1,1 1,-1-1,1 1,0 0,-1-1,1 1,0 0,0-1,0 1,0 0,0 0,0 0,0 0,0 0,1 0,-1 0,0 0,1 0,-1 1,0-1,1 0,-1 1,1 0,-1-1,1 1,-1 0,1-1,-1 1,1 0,0 0,-1 0,1 1,0-1,132 56,-128-53,2-1,0 1,0 0,-1 1,1 0,-1 0,1 0,-1 1,-1 0,1 0,-1 1,0 0,0 0,0 1,-1-1,0 1,-1 0,1 1,-1-1,0 2,6 160,-9-167,0 1,0-1,0 1,1-1,-1 1,1-1,-1 0,1 0,0 0,0 0,0 0,0 0,0 0,0-1,0 1,1-1,-1 1,1-1,-1 0,1 0,-1 0,1 0,0-1,-1 1,1-1,0 1,-1-1,1 0,0 0,80-18,-69 11,-1-1,1 0,-1-1,-1-1,0 0,0-1,-1 0,0-1,-1 0,-1 0,0-1,0 0,-1-1,-1 0,0 0,-1-1,-1 1,0-1,-1-3,8-32,-2-1,-2 0,-3 0,-2-1,-2-10,0 36,0-30,-1 0,-4 1,-4-22,1 52,-2 25,-16 67,14-22,1 0,2 0,2 1,2 0,2 0,3 0,1 0,2 0,2 0,2-1,3 0,1 0,2-1,6 10,-16-44,0 0,1 0,0-1,0 1,1-1,1-1,-1 1,1-1,1 0,-1-1,1 0,1 0,-1 0,1-1,0 0,5 1,10-5,-5-7</inkml:trace>
  <inkml:trace contextRef="#ctx0" brushRef="#br0" timeOffset="17930.959">12072 2014,'13'-2,"23"1,22 2,25 1,20 2,15-1,5 0,-18-1</inkml:trace>
  <inkml:trace contextRef="#ctx0" brushRef="#br0" timeOffset="10230.231">950 2896,'21'0,"17"-2,18-4,15-1,14-4,8 1,3 3,-3 3,-8 6,-14 5,-16 4,-13 2,-15-2</inkml:trace>
  <inkml:trace contextRef="#ctx0" brushRef="#br0" timeOffset="10493.188">2043 2738,'-5'2,"2"3,0 6,4 6,3 9,1 5,3 5,1 0,2-1,1-2,1-6,0-9,-1-6</inkml:trace>
  <inkml:trace contextRef="#ctx0" brushRef="#br0" timeOffset="10680.757">2030 2515,'-7'-14,"3"-4,6 3,9 7,3 4</inkml:trace>
  <inkml:trace contextRef="#ctx0" brushRef="#br0" timeOffset="11031.454">2281 2830,'13'4,"0"0,1-2,-1 1,1-2,0 0,0 0,0-1,0-1,4-1,-13 1,0 0,0 0,0-1,0 0,0 1,0-2,0 1,-1-1,1 1,-1-1,0 0,1-1,-1 1,-1-1,1 0,-1 0,1 0,-1 0,0-1,-1 1,1-1,-1 1,0-1,0 0,1-4,-2 6,0 0,0-1,0 1,0 0,-1-1,0 1,1 0,-1-1,-1 1,1-1,0 1,-1 0,0-1,1 1,-1 0,0-1,-1 1,1 0,-1 0,1 0,-1 0,0 0,0 1,0-1,-1 0,1 1,-1 0,1-1,-1 1,0 0,1 0,-1 1,0-1,-1 1,1-1,0 1,0 0,0 0,-1 0,1 1,0-1,-1 1,1 0,-1 0,1 0,-1 0,1 0,0 1,-1 0,0 0,-6 2,1 0,-1 1,1 0,1 1,-1-1,0 2,1-1,0 1,0 1,1-1,0 1,0 1,1-1,-1 1,2 0,-1 0,1 1,0 0,1 0,0 0,1 0,0 1,0-1,1 1,0 0,0 0,1 0,1 0,0 0,0-1,1 1,0 3,2-7,-1 1,1-1,1 0,-1 0,1-1,0 1,0-1,0 0,1 0,0 0,0 0,0-1,1 0,-1 0,1 0,0-1,0 0,0 0,0-1,1 1,-1-1,1-1,0 1,17 3,0-1,0 0,0-2,0-1,19-1,20-3</inkml:trace>
  <inkml:trace contextRef="#ctx0" brushRef="#br0" timeOffset="11580.239">2951 2646,'-16'1,"0"1,0 0,0 1,1 1,-1 1,1 0,0 0,1 2,-1 0,1 1,12-7,0 0,0 1,0-1,0 1,0 0,0-1,1 1,-1 0,1 0,-1 0,1 0,0 0,0 1,0-1,0 0,0 0,1 1,-1-1,1 1,-1-1,1 0,0 1,0-1,0 1,0-1,0 1,0-1,1 0,0 1,-1-1,1 0,0 1,0-1,0 0,0 0,0 0,1 0,-1 0,1 0,-1 0,1 0,0 0,0-1,-1 1,3 0,12 11,2-1,-1-1,1-1,1 0,0-2,16 6,92 52,-125-66,0 1,0 0,0 0,0 0,0 0,0 1,-1-1,1 0,0 1,-1-1,1 1,-1-1,0 1,0 0,1 0,-1-1,0 1,0 0,-1 0,1 0,0 0,-1 0,1 0,-1 0,0 1,1-1,-1 0,0 0,0 0,-1 0,1 0,0 0,-1 0,1 1,-1-1,0 0,1 0,-1-1,0 1,0 0,0 0,-1 0,1-1,0 1,-1 0,0 0,-2 1,0 0,0-1,0 0,0 1,0-1,0-1,-1 1,1-1,-1 1,1-1,-1-1,1 1,-1-1,0 1,1-1,-1-1,0 1,1-1,-1 1,0-1,1-1,2 1,1-1,0 0,-1 0,1-1,0 1,0 0,0 0,1 0,-1-1,0 1,1 0,0-1,-1 1,1 0,0-1,0 1,1-1,-1 1,0 0,1-1,-1 1,1 0,0-1,0 1,0 0,0 0,0 0,0 0,0 0,1 0,-1 0,1 0,0 1,-1-1,3-1,26-33,1 1,2 1,1 2,2 1,7-3,-29 23,36-21,-49 32,1 1,-1-1,1 1,-1 0,0 0,1-1,-1 1,0 0,0 0,0 0,1 0,-1 1,0-1,0 0,-1 0,1 1,0-1,0 0,-1 1,1-1,0 1,-1-1,0 1,1-1,-1 1,0-1,0 1,0-1,0 1,0-1,0 1,0-1,0 1,-1 0,1 0,0 1,1 42,-3-36,1 0,1 1,-1-1,1 0,1 1,0-1,0 0,1 0,0 0,1 0,0 0,0-1,1 1,0-1,0 0,1 0,0 0,0 0,1-1,0 0,1 0,5 5,24-1,-21-12</inkml:trace>
  <inkml:trace contextRef="#ctx0" brushRef="#br0" timeOffset="11828.392">3359 2369,'-9'-4,"2"3,4 8,7 9,7 14,2 2</inkml:trace>
  <inkml:trace contextRef="#ctx0" brushRef="#br0" timeOffset="12395.629">3636 2975,'-13'-97,"6"41,2 0,3 0,2-8,1 61,0 1,0 0,0 0,1 0,-1 0,0 0,1 0,0 0,-1 0,1 1,0-1,0 1,0-1,0 1,0 0,0-1,0 1,0 0,1 0,-1 1,0-1,1 0,-1 1,0 0,1-1,-1 1,1 0,-1 0,1 0,-1 1,0-1,1 0,-1 1,1 0,-1 0,2 0,10 0,14 0,-14-2,0 0,-1 2,1 0,0 0,0 2,-1-1,1 2,-1 0,0 0,0 1,7 5,-15-5,0 0,-1 0,1 1,-1 0,0 0,-1 0,1 1,-1-1,-1 1,1-1,-1 1,0 0,-1 0,1 0,-2 0,1 0,-1 0,0 1,0 4,18 82,-17-91,1 0,1 0,-1 0,0 0,1 0,-1 0,1-1,0 1,0-1,0 0,0 0,0 0,0 0,1 0,-1-1,0 1,1-1,0 0,-1 0,1 0,0-1,-1 0,1 1,0-1,0 0,8-1,-1-1,1 0,-1-1,1 0,-1 0,0-2,0 1,-1-1,1-1,-1 0,0 0,-1-1,0 0,0-1,0 0,-1 0,0-1,0 0,-1 0,-1-1,1 0,-2 0,1 0,-1-1,-1 0,1-2,-2 5,-1 1,1-1,-1 0,-1 1,1-1,-1 0,-1 0,1 0,-1 0,-1 0,0 0,0 0,0 0,-1-1,2 8,-1 0,1 0,0 0,-1 0,1 0,-1 0,1 0,-1 0,1 0,-1 0,0 0,1 0,-1 0,0 1,0-1,1 0,-1 1,0-1,0 0,0 1,0-1,0 1,0-1,0 1,0 0,0-1,-1 1,1 0,0 0,0 0,0 0,0 0,0 0,0 0,0 0,0 0,-1 0,1 1,0-1,0 0,0 1,0-1,0 1,0-1,0 1,0 0,0 0,-37 42,32-33,0 2,1-1,1 0,-1 1,2 0,0 0,0 0,1 1,0-1,1 0,1 5,0-11,1 0,-1 0,1 0,0 0,1 0,-1-1,1 1,0 0,1-1,0 1,-1-1,2 0,-1 0,1 0,-1 0,1-1,0 1,1-1,-1 0,1 0,0-1,0 0,0 1,2-1,14 6,0-2,0-1,1 0,0-2,0 0,0-1,1-2,-1 0,1-1,4-2,34-1</inkml:trace>
  <inkml:trace contextRef="#ctx0" brushRef="#br0" timeOffset="12815.136">4886 2790,'-9'-8,"-1"1,1 0,-1 0,-1 1,1 0,-1 0,0 2,-1-1,1 1,-1 1,1 0,-1 1,0 0,0 1,0 0,0 0,-1 2,1 0,0 0,0 1,1 0,-2 1,10-2,-1 1,1 0,0 0,-1 0,1 0,0 0,0 1,0-1,1 1,-1 0,1 0,-1 0,1 0,0 0,0 0,0 1,1-1,-1 1,1-1,0 1,0-1,0 1,0 0,1 0,-1 0,1-1,0 1,0 0,0 0,1 0,0-1,-1 1,1 0,0-1,1 1,-1 0,1-1,-1 1,1-1,0 0,1 0,-1 0,0 0,1 0,0 0,-1-1,1 1,0-1,1 1,2 2,1-1,0 0,0 0,0 0,1-1,-1 0,1 0,0-1,0 0,-1 0,1-1,1 0,-1 0,0-1,0 0,0 0,0-1,0 0,0-1,0 0,0 0,-1-1,1 1,-1-2,1 1,-1-1,0 0,-1-1,1 1,-1-1,0-1,0 1,0-1,-1 0,0 0,0-1,0 0,-1 1,0-1,0-1,-1 1,1-3,2-2,-6 29,0 4,1-16,1-1,-1 0,1 1,0-1,0 0,0 0,0 0,1-1,-1 1,1-1,0 1,0-1,0 0,1 0,-1 0,1 0,0-1,0 0,0 0,0 0,0 0,1 0,99 24,-46-20,0-3,1-2,46-6,-12-3</inkml:trace>
  <inkml:trace contextRef="#ctx0" brushRef="#br0" timeOffset="18780.031">6202 1448,'-7'9,"-2"8,3 2,4 1,6-1,1-3</inkml:trace>
  <inkml:trace contextRef="#ctx0" brushRef="#br0" timeOffset="18960.101">6228 1803,'5'18,"3"11,3 6,1 3,2-4,-2-3,-3-2,-12-4,-17-1,-20-3,-4-5</inkml:trace>
  <inkml:trace contextRef="#ctx0" brushRef="#br0" timeOffset="25516.497">2332 3449,'-15'2,"-13"8,-7 11,-5 10,-3 17,3 14,4 14,10 11,10 6,16 2,16-5,19-9,17-11,13-11,9-15,-8-16</inkml:trace>
  <inkml:trace contextRef="#ctx0" brushRef="#br0" timeOffset="29759.315">2727 3738,'-13'-152,"-13"542,22-354,1-22,1 1,0 0,1 0,1-1,1 1,0 0,0 0,2-1,3 13,-5-23,1 0,1 0,-1-1,0 1,1-1,0 1,0-1,0 0,0 0,0 0,1-1,-1 1,1-1,0 0,-1 0,1 0,0-1,0 1,0-1,1 0,-1 0,0 0,0-1,1 1,3-1,7 0,1 0,-1-1,0-1,0 0,0-2,11-3,96-43,-94 33</inkml:trace>
  <inkml:trace contextRef="#ctx0" brushRef="#br0" timeOffset="30016.182">2412 3778,'9'0,"14"0,14 2,15 1,13 0,13-3,7-1,6-3,-2-3,-16-1</inkml:trace>
  <inkml:trace contextRef="#ctx0" brushRef="#br0" timeOffset="30531.915">3175 4199,'8'-15,"0"-1,-1 1,-1-2,-1 1,0 0,-1-1,0 0,-2 0,0 0,-1-1,0 1,-3-16,2 25,0 1,0-1,-1 0,0 0,-1 1,0-1,0 1,0-1,-1 1,0 0,-1 0,0 0,0 0,0 1,-4-5,8 12,1-1,-1 0,0 1,0-1,1 1,-1-1,0 1,0-1,0 0,1 1,-1-1,0 1,0-1,0 1,0-1,0 1,0-1,0 1,0-1,0 1,0-1,0 1,-1-1,1 1,0-1,0 0,0 1,0-1,-1 1,1-1,0 0,-1 1,1-1,0 1,-1-1,1 0,0 1,-1-1,1 0,0 0,-1 1,1-1,-1 0,1 0,-1 0,1 0,-1 1,1-1,0 0,-1 0,1 0,-1 0,1 0,-1 0,1 0,-1 0,1 0,-1 0,1-1,-1 1,1 0,-1 0,1-1,5 7,2-1,-1 0,1 0,-1-1,1 0,1 0,-1 0,0-1,1 0,0-1,-1 0,1 0,0 0,5-1,1 2,20 4,-24-6,-1 0,1 1,0 1,-1-1,1 2,-1-1,0 1,0 1,0-1,-1 2,-5-3,-1 0,0 0,0 1,0-1,-1 1,1-1,-1 1,0 0,0 0,0-1,0 1,-1 0,0 0,0 0,0 0,0 0,0 0,-1-1,1 1,-1 0,0 0,-1-1,1 1,0 0,-3 2,-2 19,6-24,-2 3,0 0,1 0,0 0,-1 0,2 1,-1-1,0 0,1 0,0 1,0-1,0 0,0 1,1-1,0 0,0 1,0-1,0 0,1 0,0 0,-1 0,2 0,-1-1,0 1,1 0,-1-1,1 0,0 1,0-1,3 1,8 2,1-1,0-1,0-1,0 0,1-1,-1 0,1-2,-1 0,1 0,-1-1,1-1,-1-1,6-2,131-40,-114 29</inkml:trace>
  <inkml:trace contextRef="#ctx0" brushRef="#br0" timeOffset="31311.382">3938 4054,'-1'-1,"-46"-88,44 86,1 0,0 0,-1 0,1 1,-1-1,0 1,1 0,-1 0,-1 0,1 0,0 0,0 0,-1 1,1 0,0 0,-1 0,0 0,1 0,-1 1,1 0,-1-1,0 1,1 0,-1 1,0-1,0 1,-3 2,0-1,1 2,-1-1,1 1,0 0,0 0,0 0,0 1,1 0,0 0,0 0,0 1,0 0,1 0,0 0,1 0,-1 1,1 0,0-1,1 1,0 0,0 0,0 1,1-1,0 0,0 0,1 1,0-1,0 0,1 1,0-4,0 0,0 0,0-1,1 1,0 0,-1-1,1 1,1-1,-1 0,0 1,1-1,0 0,0 0,0-1,0 1,0-1,0 1,1-1,-1 0,1 0,-1-1,1 1,0-1,0 0,-1 0,1 0,0 0,0 0,3-1,2 1,1-1,-1 1,0-2,1 1,-1-2,0 1,0-1,1 0,-1-1,-1 0,1-1,2-1,-3 1,-1-1,0 0,0 0,-1-1,1 0,-1 0,-1 0,1-1,-1 0,0 0,-1-1,1 1,-1-1,-1 0,0 0,0 0,0 0,-1 0,0-1,-1 1,0-1,0 1,-1-1,0 0,-1 1,0-1,0-3,-6-9,-1 36,7-8,0-1,0 1,0 0,1-1,0 1,0 0,1-1,0 1,0 0,0-1,1 1,0-1,1 0,-1 0,1 0,0 0,0 0,1 0,0-1,0 1,0-1,1 0,0-1,-1 1,2-1,-1 0,0 0,1 0,0-1,0 0,0 0,0-1,0 1,1-1,-1-1,1 1,-1-1,1 0,0-1,3 1,-4-2,0 0,0-1,-1 0,1 0,-1 0,0 0,1-1,-1 0,0 0,0 0,-1-1,1 1,-1-1,0 0,0-1,0 1,0-1,-1 1,3-5,46-103,-29 38,-18 96,-5-2,12 115,-11-131,1 1,-1 0,1-1,0 1,0-1,0 0,0 1,1-1,0 0,0 0,0-1,0 1,1-1,-1 1,1-1,0 0,0-1,0 1,0-1,1 1,-1-1,1 0,-1-1,1 1,4 0,-4-1,0-1,0 1,1-1,-1 0,0-1,0 1,0-1,0 0,0 0,0 0,0-1,0 0,-1 0,1 0,0-1,-1 1,0-1,0 0,0 0,0-1,0 1,0-1,-1 0,0 0,0 0,0 0,0 0,-1-1,1 0,5-10,-1 0,-1 0,0-1,-1 0,0 0,-2-1,0 1,0-7,-2-46,-2 69,0 0,0 0,0 0,1 0,-1 0,0 0,0 0,0 0,1 0,-1 0,0 1,0-1,0 0,1 0,-1 1,0-1,1 1,-1-1,0 0,1 1,-1 0,0-1,1 1,-1-1,1 1,-1 0,1-1,-1 1,1 0,0-1,-1 1,1 0,0 0,-1-1,1 1,0 0,0 0,0 0,0-1,0 1,0 0,0 0,-3 7,0 1,0-1,1 1,0-1,1 1,0 0,0-1,1 1,0 0,0 0,1-1,0 1,1 0,0-1,0 1,1-1,0 0,0 0,1 0,0 0,1 0,0-1,0 0,5 6,2-3,1-1,-1-1,1 0,1-1,-1 0,1-1,0 0,1-2,-1 1,1-2,8 1,42 9</inkml:trace>
  <inkml:trace contextRef="#ctx0" brushRef="#br0" timeOffset="31799.6">5201 3751,'-23'2,"0"1,1 0,-1 2,1 1,0 0,0 2,0 0,1 2,1 0,0 1,0 1,-6 6,21-15,0 0,0 0,0 1,1-1,-1 1,1 0,0 1,0-1,0 1,0-1,1 1,0 0,0 1,0-1,1 0,0 1,0 0,0-1,1 1,2-3,0-1,0 1,1-1,-1 1,1-1,0 0,0 0,0 0,0 0,0 0,0 0,0 0,1 0,-1-1,0 0,1 1,0-1,-1 0,1 0,0 0,-1-1,1 1,0-1,0 1,2-1,-3 0,128 19,-100-17,0 2,0 1,0 1,13 5,-40-10,0-1,1 1,-1 0,0 0,0 0,0 0,0 0,0 1,0-1,0 1,0 0,-1 0,1 0,0 0,-1 1,0-1,0 1,0-1,0 1,0 0,0 0,-1 0,1 0,-1 0,0 0,0 0,0 0,0 0,0 1,-1-1,1 0,-1 1,0-1,0 0,-1 1,1-1,-1 0,1 0,-1 1,0-1,0 0,-1 2,-7 7,0-1,-1 0,0-1,-1 0,0-1,0 0,-1-1,0 0,-1-1,1 0,-1-1,-1 0,1-1,-1-1,0 0,-8 1,22-5,-3 1,-1 0,1 0,0 0,-1 0,1 0,-1-1,1 1,-1-1,1 0,-1 0,1-1,-1 1,1-1,-1 0,1 1,0-1,-1-1,1 1,0 0,0-1,0 0,0 0,-9-12</inkml:trace>
  <inkml:trace contextRef="#ctx0" brushRef="#br0" timeOffset="32325.967">5425 3870,'47'419,"-40"64,-7-476,-1-16,1-21,22-320,-35-44,8 308,4 74,0 9,0 0,0 0,0 0,1 0,-1 0,1 0,0 0,0 0,0 0,0 0,0 0,1 0,-1 0,1 0,0 0,0 1,0-1,0 0,0 0,1 1,-1-1,1 0,0 1,0 0,0-1,0 1,0 0,0 0,1 0,-1 0,0 1,1-1,0 1,1-1,7 2,1 0,-1 1,0 0,1 1,-1 0,0 1,0 1,0-1,-1 2,8 3,1 0,-14-6,5 0,-1 2,0-1,0 1,0 1,0-1,-1 1,1 1,-2 0,1 0,0 1,-1-1,5 8,-11-11,-1 0,0-1,1 1,-1 0,0 0,-1 0,1 0,0-1,-1 1,0 0,0 0,0-1,0 1,0-1,0 1,0 0,-1-1,1 0,-1 1,0-1,0 0,0 0,0 0,0 0,0-1,-1 1,1 0,0-1,-1 0,1 1,-1-1,0 0,1 0,-1-1,0 1,-1 0,-17 9,0-1,-1-1,0-1,0-1,-1 0,0-2,-8 0,12-4</inkml:trace>
  <inkml:trace contextRef="#ctx0" brushRef="#br0" timeOffset="32632.036">5860 4041,'13'6,"1"0,0-1,0 0,1-1,-1 0,1-2,0 0,14 1,-22-3,1 0,-1 0,0-1,1 0,-1 0,0 0,0-1,0 0,0-1,0 0,0 0,-1 0,1-1,-1 0,0 0,0 0,0-1,3-4,-5 5,-1 0,-1 0,1 0,-1-1,0 1,0-1,0 1,0-1,-1 0,0 0,0 0,0 0,0 0,-1 0,0 0,0 0,0 0,-1 0,0 1,0-1,0 0,0 0,-1 0,0 1,0-1,0 1,-1-1,1 1,-1 0,0 0,0 0,0 0,-1 1,-3-4,4 4,0-1,-1 1,1 0,-1 0,0 0,0 0,0 0,0 1,0 0,-1 0,1 0,-1 1,1-1,-1 1,0 0,1 0,-1 1,0-1,0 1,0 0,1 1,-1-1,0 1,0 0,1 0,-1 0,0 1,1-1,0 1,-1 0,1 1,0-1,0 1,0 0,0 0,-1 1,-1 3,1 0,0 1,0-1,0 1,1 0,0 1,0-1,1 1,1-1,-1 1,1 0,1 0,-1 0,1 6,-1 15</inkml:trace>
  <inkml:trace contextRef="#ctx0" brushRef="#br0" timeOffset="33398.26">6346 4068,'12'-26,"-1"1,-1-1,-2-1,0 0,-2 0,-1-1,-1 1,-2-1,0 0,-2 0,-1 0,-5-27,5 45,1 5,0 0,-1-1,0 1,0 0,0 0,-1 0,1 0,-1 0,0 0,-1 1,1-1,-2 0,4 4,0 1,-1 0,1-1,0 1,0 0,-1 0,1-1,0 1,-1 0,1 0,-1 0,1 0,0 0,-1-1,1 1,0 0,-1 0,1 0,-1 0,1 0,0 0,-1 0,1 0,-1 0,1 0,0 1,-1-1,1 0,-1 0,1 0,0 0,-1 1,1-1,0 0,-1 0,1 0,0 1,0-1,-1 0,1 1,0-1,0 0,-1 1,1-1,0 0,0 1,0-1,0 0,-1 1,1-1,0 1,0-1,0 0,0 1,0-1,0 1,0-1,0 0,0 1,0-1,-2 27,5-21,0-1,1 0,0 0,0 0,0-1,1 1,-1-1,1 0,0 0,0-1,1 1,-1-1,1-1,-1 1,1-1,0 0,0 0,0 0,0-1,0 0,1 0,-1-1,6 0,146 9,-156-9,0-1,0 1,0 0,0 0,0 0,0 0,0 1,0-1,-1 0,1 1,0-1,0 1,0 0,0 0,0-1,-1 1,1 1,0-1,-1 0,1 0,-1 0,0 1,1-1,-1 1,0-1,0 1,0 0,0-1,0 1,0 0,0 0,0-1,-1 1,1 0,-1 0,1 0,-1 0,0 0,0 0,0 0,0 0,-2 84,1-70,0 1,0-1,2 0,0 1,1-1,0 0,2 4,-3-16,0 0,0-1,1 1,-1 0,1-1,0 1,0-1,0 0,0 0,1 0,-1 0,1 0,0 0,0-1,0 1,0-1,0 0,0 0,1 0,-1 0,1-1,-1 1,1-1,0 0,0 0,-1 0,1-1,0 1,0-1,0 0,0 0,0 0,0-1,-1 1,1-1,0 0,0 0,-1 0,1-1,1 0,5-3,1-1,-2-1,1 1,-1-2,0 1,-1-1,1 0,-2-1,1 0,-1 0,0-1,-1 0,2-5,56-144,-47 88,-3 0,-3-1,-4-1,-3 1,-2-1,-7-41,4 88,1 12,0 1,-1-1,0 0,-2 1,1-1,-2 1,-2-8,6 20,0 1,0-1,-1 1,1-1,0 1,0-1,0 1,0-1,0 1,-1 0,1-1,0 1,-1-1,1 1,0 0,0-1,-1 1,1 0,-1-1,1 1,0 0,-1 0,1-1,-1 1,1 0,0 0,-1 0,1-1,-1 1,1 0,-1 0,1 0,-1 0,1 0,-1 0,1 0,-1 0,1 0,-1 0,1 0,-1 1,1-1,0 0,-1 0,1 0,-1 1,1-1,-1 0,1 0,0 1,-1-1,1 0,0 1,-1-1,1 0,0 1,0-1,-1 1,1-1,0 0,0 1,-1-1,1 1,0-1,0 1,0-1,0 1,0 0,-7 16,0 1,2 0,0 1,1-1,1 1,0 0,2 0,0 18,0-16,-3 41,3 1,3 0,2-1,3 1,3-1,2-1,15 41,-23-89,-1-1,2 0,-1-1,2 1,0-1,0 0,1 0,0-1,0 0,2 0,-1-1,6 5,-11-12,-1-1,1 1,-1-1,1 0,-1 0,1-1,0 1,0 0,-1-1,1 0,0 1,0-1,0 0,-1-1,1 1,0 0,0-1,-1 1,1-1,0 0,-1 0,1 0,-1 0,1-1,-1 1,1-1,-1 1,0-1,0 0,0 0,0 0,0 0,0 0,0-1,-1 1,1 0,-1-1,0 1,0-1,0 1,1-3,10-21</inkml:trace>
  <inkml:trace contextRef="#ctx0" brushRef="#br0" timeOffset="33646.74">6689 3449,'22'-2,"26"-1,24 0,23 1,17 0,10 1,4 1,-1 2,-22 1</inkml:trace>
  <inkml:trace contextRef="#ctx0" brushRef="#br0" timeOffset="34995.514">7597 3633,'1'316,"-2"-314,1 0,0 1,0-1,0 1,0-1,0 1,0-1,1 1,-1-1,1 1,-1-1,1 1,0-1,0 0,0 0,1 1,-1-1,0 0,1 0,0 0,-1 0,1-1,0 1,0 0,0-1,0 1,0-1,0 0,0 1,1-1,-1 0,0-1,1 1,-1 0,2 0,7-3,-1-1,0 0,1 0,-1-1,-1 0,1-1,-1 0,1-1,-1 0,-1 0,1-1,6-6,1-2,-1-1,-1-1,0 0,-2 0,0-2,0 1,-2-1,0-1,-1 0,5-20,-10 64,-4-15,9 123,-8-126,1-1,-1 1,1-1,0 0,1 0,-1 0,1 0,0 0,1 0,-1-1,1 1,0-1,0 0,0 0,0 0,1-1,0 0,-1 0,1 0,0 0,1-1,-1 1,0-1,1 0,-1-1,1 1,0-1,-1 0,1 0,0-1,0 0,-1 0,1 0,0-1,0 0,-1 0,1 0,-1 0,1-1,-1 0,1-1,-1 1,0-1,0 0,0 0,-1 0,1-1,-1 0,1 1,-1-2,-1 1,1 0,0-1,-1 0,0 0,0 0,-1 0,1 0,-1 0,0-3,32-87,-9 56,-2 0,-1-2,-3 0,-1-1,-2-1,-2-1,-2 0,-2 0,-2-1,3-41,-11 80,0-1,0 1,0-1,0 1,-1-1,0 1,-1-1,1 1,-1 0,0 0,-1 0,0 0,0 0,0 0,0 1,-1-1,0 1,0 0,-1 0,1 1,-1-1,0 1,0 0,0 0,-1 1,1 0,-1 0,0 0,0 0,0 1,-4-1,5 2,0 0,0 1,0 0,-1-1,1 2,0-1,0 1,0-1,0 1,0 1,0-1,0 1,0 0,1 0,-1 0,1 0,-1 1,1 0,0 0,0 0,0 1,0-1,1 1,-1 0,1 0,-2 3,-3 5,1 1,0 0,1 1,0-1,1 1,0 0,2 1,-3 12,0 11,2 0,1 1,2-1,2 0,2 1,1-1,2 0,1-1,2 1,2-2,1 1,5 5,-11-26,1-1,0 0,1 0,1-1,0 0,1-1,1 0,0-1,0 0,1 0,1-1,0-1,0 0,1-1,1-1,-1 0,1 0,0-2,1 0,1 0,43 6,-6-7</inkml:trace>
  <inkml:trace contextRef="#ctx0" brushRef="#br0" timeOffset="35893.4">9927 3712,'-10'-4,"0"1,1 1,-1 0,0 1,-1 0,1 0,0 1,0 0,0 1,0 0,0 0,0 1,0 1,0 0,1 0,-1 1,1 0,0 0,0 1,0 1,1-1,0 1,-3 3,1-1,0 0,1 1,0 0,1 0,0 1,0 0,1 0,1 1,-1 0,2 0,-1 1,2-1,0 1,-2 6,6-15,-1 0,1 0,-1 1,1-1,0 0,0 0,0 0,1 1,-1-1,1 0,0 0,0 0,0 0,0 0,0 0,1 0,-1 0,1-1,0 1,0 0,0-1,0 0,0 1,0-1,1 0,-1 0,1 0,-1 0,1-1,0 1,0-1,0 0,0 1,2-1,3 2,1-1,0 0,0-1,0 1,0-2,0 1,0-1,0-1,0 0,0 0,7-2,-5 0,-1 0,0-1,0 0,0-1,-1 0,1-1,-1 1,0-2,-1 1,1-2,-1 1,-1-1,1 0,-2 0,1-1,-1 0,0 0,-1-1,0 1,0-1,-1 0,2-9,4-16,-1 0,-2-1,-2 0,-1 0,-2 0,-1-9,0-26,-3 0,-3 1,-7-30,-5 50,17 50,0-1,0 1,-1 0,1 0,0-1,-1 1,1 0,0 0,-1-1,1 1,0 0,-1 0,1 0,0 0,-1-1,1 1,-1 0,1 0,0 0,-1 0,1 0,-1 0,1 0,-1 0,1 0,0 0,-1 1,1-1,-1 0,1 0,0 0,-1 0,1 1,0-1,-1 0,1 0,0 1,-1-1,1 0,0 0,0 1,-1-1,1 0,0 1,0-1,-1 0,1 1,0-1,0 1,0-1,0 0,0 1,0-1,-1 1,1-1,0 0,0 1,-9 26,9-27,-9 41,3 0,1 1,2 0,2-1,2 1,2 0,-4-19,2-1,1 0,1 0,0 0,2 0,1-1,0 1,1-1,2-1,0 1,1-2,1 1,1-1,1-1,0 0,6 5,-14-18,0 0,0-1,0 0,1 0,-1 0,1-1,0 1,0-1,0-1,0 1,1-1,-1 0,1-1,-1 1,1-1,0-1,-1 1,1-1,0 0,0-1,-1 1,1-1,0-1,-1 1,1-1,-1 0,0-1,0 1,0-1,0-1,0 1,0-1,-1 0,0 0,0-1,4-3,39-88,-47 95,0 1,-1 0,1 0,-1-1,1 1,0 0,-1 0,1 0,-1 0,1 0,0 0,-1 0,1 0,0 0,-1 0,1 0,-1 0,1 0,0 1,-1-1,1 0,-1 0,1 1,0-1,-1 0,1 1,-1-1,1 0,-1 1,0-1,1 1,-1-1,1 1,-1-1,0 1,1-1,-1 1,0 0,0-1,1 1,-1-1,0 1,0 0,0-1,0 1,0-1,0 1,0 0,0-1,0 1,0 0,0-1,0 1,0-1,-1 1,2 0,10 54,-10-43,1-1,1 1,-1-1,2 1,0-1,0 0,1 0,0-1,1 1,4 0,-2-7</inkml:trace>
  <inkml:trace contextRef="#ctx0" brushRef="#br0" timeOffset="36381.268">10137 3462,'65'14,"-33"-9,-1 1,0 2,0 1,0 2,-1 1,-1 1,8 6,-28-13,-1 0,0 0,0 1,-1 0,0 1,0 0,-1 0,0 0,0 1,-1 0,0 0,-1 0,0 1,0-1,0 2,24 152,-27-152,18 67,-18-76,0 1,1-1,-1 0,1 1,0-1,-1 0,1 0,0 0,0-1,1 1,-1 0,0-1,0 1,1-1,-1 0,1 0,-1 0,1 0,0 0,-1-1,1 1,0-1,-1 1,1-1,0 0,0 0,2-1,2 0,0 0,0-1,0 0,0 0,0-1,-1 0,1 0,-1 0,1-1,-1 0,0-1,-1 1,1-1,-1 0,0 0,0-1,2-3,4-5,-1 0,-1-1,0 0,-1-1,0 0,3-13,10-64,-22 102,0 0,0 0,1 1,0-1,0 0,1 0,1 0,-1 0,1 0,1-1,0 1,0-1,0 1,1-1,1 0,-1 0,2 0,7 4,2-1,-1-1,1-1,1 0,0-1,0 0,1-1,-1-1,2-1,-1-1,0 0,1-1,0-1,-1 0,5-1,80 7,-4-3</inkml:trace>
  <inkml:trace contextRef="#ctx0" brushRef="#br0" timeOffset="37531.382">12111 3238,'0'-4,"0"2,0 11,0 13,0 16,0 13,0 11,0 9,0 2,0 2,3-7,0-7,2-13,2-11,0-13</inkml:trace>
  <inkml:trace contextRef="#ctx0" brushRef="#br0" timeOffset="38047.164">11769 3449,'110'13,"0"-5,44-5,-61-1,-24-1,-9-1,0 2,0 3,33 9,-92-14,3 0,0 1,1 0,-1 0,0 0,1 1,-1-1,0 1,0 0,0 0,0 1,0-1,-1 1,3 2,-5-3,-1 0,1 0,-1 0,0 0,0 0,0 0,0 0,0 1,0-1,-1 0,1 0,-1 0,1 0,-1 0,0 0,0 0,0-1,0 1,0 0,0 0,0-1,-1 1,1 0,-1-1,1 0,-1 1,0-1,1 0,-2 1,-1 2,-13 14,9-11,-1 0,1 1,1 0,-1 0,1 1,1 0,0 1,0-1,1 1,0 0,1 0,0 1,0-1,1 1,1 0,-1 6,3-14,0 1,1-1,0 1,0-1,0 0,0 0,0 1,1-1,-1 0,1 0,0 0,0 0,0-1,0 1,1 0,-1-1,1 0,-1 1,1-1,0 0,0 0,0-1,0 1,0-1,0 1,1-1,-1 0,0 0,2 0,103 7,-103-7,1-1,-1 0,1-1,-1 1,1-1,-1 0,0-1,1 1,-1-1,0 0,0 0,0-1,0 0,0 1,-1-2,1 1,-1 0,0-1,0 0,0 0,0 0,-1 0,0-1,0 1,0-1,0 0,-1 0,1 0,-1 0,-1-1,1 1,-1 0,0-1,0 1,0-1,-1 1,0-1,-2-2,-1 0,0 1,0 0,0 0,-1 0,0 0,-1 1,1-1,-1 1,0 0,-1 1,0-1,0 1,0 0,0 0,-1 1,1 0,-1 0,0 1,-1 0,1 0,0 0,-1 1,0 0,1 1,-1-1,0 2,0-1,0 1,0 0,1 1,-1 0,0 0,0 0,1 1,-1 0,0 1,1 0,0 0,0 1,-5 2,9-3,0-1,-1 1,1 0,0-1,1 1,-1 1,0-1,1 0,0 1,0-1,0 1,0 0,0 0,1 0,0-1,0 1,0 0,0 1,1-1,-1 0,1 0,0 0,0 0,0 0,1 0,0 1,0-1,0 0,0 0,0-1,1 1,0 0,0 0,0-1,0 1,0-1,1 0,-1 1,1-1,0 0,0-1,1 1,33 18,3-7</inkml:trace>
  <inkml:trace contextRef="#ctx0" brushRef="#br0" timeOffset="38348.284">13033 3291,'-1'-144,"-1"138,0 18,-5 80,4 0,10 87,26 157,-32-324</inkml:trace>
  <inkml:trace contextRef="#ctx0" brushRef="#br0" timeOffset="38597.973">12796 3462,'-14'-9,"-8"-5,-3-3,11 2,20 6,24 4,25 3,24 4,15 2,9 0,1-1,-5 0,-13 1,-17-1,-17 1,-18-2</inkml:trace>
  <inkml:trace contextRef="#ctx0" brushRef="#br0" timeOffset="39548.719">14256 3567,'79'159,"-43"-76,-36-82,0 1,0-1,1 1,-1-1,0 0,1 1,-1-1,1 0,0 1,-1-1,1 0,0 0,0 0,0 0,0 0,-1 1,2-2,-1 1,0 0,0 0,0 0,0 0,1-1,-1 1,0 0,0-1,1 1,-1-1,1 0,-1 1,0-1,1 0,-1 0,1 0,-1 0,0 0,1 0,-1-1,1 1,-1 0,0-1,1 1,-1-1,0 1,1-1,-1 1,1-2,14-13,0-1,-1 0,-1-2,-1 1,0-2,-1 0,-1 0,4-13,27-55,-32 85,-7 21,-3-16,1 9,0 1,2-1,-1 0,1 0,1 0,0 0,1-1,0 0,1 1,-4-9,0 1,0-1,0 0,1 0,-1 0,1 0,-1-1,1 1,0-1,0 1,0-1,0 0,1 0,-1-1,1 1,-1-1,1 1,-1-1,1 0,0-1,-1 1,1 0,0-1,0 0,-1 0,1 0,0-1,0 1,-1-1,1 0,3-1,2-1,0-1,0 0,-1-1,1 1,-1-2,0 1,0-1,-1-1,0 1,0-1,0-1,-1 1,0-1,-1 0,0 0,0-1,0 1,-1-1,0 0,-1-1,0 1,-1 0,0-1,0 0,-1 1,0-8,1 28,1 0,0-1,0 1,1-1,0 0,1 0,0-1,6 8,-6-7,1-1,0-1,0 1,1-1,0 0,1-1,0 1,0-1,0-1,10 6,-16-11,0-1,0 1,0 0,0-1,0 1,1-1,-1 1,0-1,0 0,1 0,-1 0,0 0,0-1,1 1,-1-1,0 1,0-1,0 0,0 1,0-1,0 0,0-1,0 1,0 0,0 0,0-1,-1 1,1-1,-1 0,1 1,-1-1,41-61,-41 61,57-118,-57 121,-1-1,1 1,0-1,0 1,-1 0,1-1,0 1,-1 0,1 0,-1-1,1 1,-1 0,1 0,-1 0,0 0,1 0,-1 0,0-1,0 1,0 0,0 0,1 0,-1 0,0 0,-1 0,1 0,0 0,0 0,0 0,0 0,-1 0,1 0,-1 7,1 0,1-1,-1 1,1 0,1 0,-1-1,1 1,1-1,-1 1,1-1,1 0,-1 0,1 0,0-1,1 1,0-1,0 0,0 0,0-1,1 1,0-1,0 0,1-1,-1 0,1 0,1 0,28 10,-2-6</inkml:trace>
  <inkml:trace contextRef="#ctx0" brushRef="#br0" timeOffset="40464.426">15533 3540,'-3'7,"0"0,0 0,1 1,1-1,-1 0,1 1,0-1,1 1,-1-1,2 1,-1-1,1 1,0-1,0 0,1 1,0-1,1 0,-1 0,1 0,1 0,-1-1,1 1,0-1,1 0,-1 0,1-1,1 1,-1-1,1 0,-1 0,1-1,1 0,-1 0,1 0,-1-1,1 0,0 0,2 0,-5-3,1 1,-1-1,0 0,0 0,0-1,1 1,-1-1,0 0,0 0,0-1,0 1,0-1,0 0,-1 0,1 0,0 0,-1-1,0 1,1-1,-1 0,0 0,-1 0,1 0,0-1,-1 1,0-1,1 0,47-107,-29 34,-24 92,0 0,0 0,2 0,0 1,1-1,0 0,1 1,1-1,0 0,2 3,-2-13,0-1,1 1,0-1,0 0,0 0,0 0,1-1,-1 1,1-1,0 0,0 0,0 0,0 0,1-1,-1 1,1-1,-1-1,1 1,0 0,0-1,0 0,0 0,0-1,0 1,0-1,0 0,0-1,0 1,0-1,0 0,0 0,-1 0,1-1,0 0,0 0,-1 0,1 0,-1-1,0 1,0-1,0-1,0 1,0 0,1-3,63-95,-66 96,6 2,-4 20,-1-2,0-10,0 0,0-1,0 1,1-1,-1 0,1 0,0 0,1 0,-1-1,0 0,1 0,0 0,0 0,0-1,0 1,0-1,0-1,0 1,3 0,107 9,-15-26,-63 36,-19-6,-9-10,1 0,-1-1,1 0,0-1,0 0,1-1,-1 0,1-1,-1 0,1 0,-1-1,2-1,-7 1,-1 0,0 0,1-1,-1 0,1 0,-1 0,0 0,0-1,0 1,0-1,0 0,0 0,0-1,0 1,-1-1,1 0,-1 0,0 0,0 0,0-1,0 1,-1-1,1 0,-1 1,0-1,0 0,-1 0,1-1,0-2,-1 2,-1 0,1-1,-1 1,0-1,-1 1,1 0,-1-1,0 1,0 0,-1 0,0 0,1 0,-2 0,1 0,-1 0,1 1,-1-1,-1 1,1-1,0 1,-1 1,0-1,0 0,0 1,-1 0,1 0,-1 0,1 0,-1 1,0 0,0 0,0 0,-1 1,1-1,0 1,0 0,-1 1,1-1,0 1,-1 0,1 1,-1-1,1 1,0 0,0 1,-2 0,-1 0,0 1,1 0,-1 0,1 1,0 0,0 0,0 0,1 1,-1 0,1 1,0-1,1 1,-1 1,1-1,1 1,-1-1,1 1,0 1,1-1,-1 0,1 1,1 0,0 0,0 0,0 2,2-5,1-1,-1 0,1 0,0 0,1 0,-1 0,1 0,-1 0,1-1,0 1,1-1,-1 1,1-1,-1 0,1 0,0 0,0 0,1 0,-1-1,0 1,1-1,-1 0,1 0,0 0,0-1,0 1,0-1,0 0,0 0,0 0,0-1,0 1,1-1,-1 0,0 0,1-1,33 6</inkml:trace>
  <inkml:trace contextRef="#ctx0" brushRef="#br0" timeOffset="41393.115">16783 3330,'-7'-7,"0"1,-1-1,0 1,0 0,-1 1,1 0,-1 0,-8-2,15 6,0 0,-1 0,1 0,0 1,-1-1,1 1,-1-1,1 1,-1 0,1 0,-1 0,1 1,0-1,-1 0,1 1,-1 0,1-1,0 1,-1 0,1 0,0 0,0 1,0-1,0 0,0 1,0 0,0-1,0 1,1 0,-1 0,1 0,-1 0,1 0,0 0,0 0,0 0,-1 2,-1 9,0 1,1 0,1 0,0 0,1 0,0 0,1 0,0 0,1-1,1 1,1 0,0-1,0 0,1 1,6 10,4 13,2 0,1-2,1 0,3-1,12 16,-33-48,0 1,1 0,-1-1,1 1,-1-1,1 0,0 0,0 1,0-1,0 0,1-1,-1 1,0 0,1-1,-1 1,1-1,0 0,-1 0,1 0,0 0,0 0,0 0,0-1,-1 0,1 1,0-1,0 0,0 0,0-1,0 1,0-1,0 1,-1-1,1 0,0 0,0 0,-1-1,1 1,-1 0,2-2,8-10,-1 0,-1-1,0 0,-1-1,0 0,-1 0,-1-1,-1 0,0 0,-1 0,1-6,27-108,-34 129,1 0,0 0,0 0,0 0,0 0,0 0,0 0,0 0,0 0,0 0,0 0,0 0,1 0,-1 0,0 1,1-1,-1 0,1 0,-1 0,1 0,-1 1,1-1,0 0,-1 0,1 1,0-1,0 0,-1 1,1-1,0 1,0-1,0 1,0 0,0-1,0 1,-1 0,1 0,0-1,0 1,0 0,0 0,0 0,0 0,0 0,0 0,0 1,0-1,0 0,0 0,0 1,0-1,0 0,10 7,0 0,0 0,0 1,-1 0,0 1,-1 0,0 0,0 1,-1 0,0 1,1 3,-6-6,-1 0,1 0,-1 1,-1-1,0 0,0 1,-1-1,1 0,-2 1,0 0,0-3,1 0,-1 0,1 1,0-1,1 0,-1 0,1 0,1 0,-1 0,1 0,0 0,0 0,1-1,-1 1,1-1,0 0,1 0,0 1,3-2,0 0,0 0,1-1,0 1,-1-2,1 1,0-1,0 0,0-1,1 0,-1 0,0-1,0 0,1-1,-1 0,8-1,-9 2,0 0,0 0,0-1,0 0,0 0,-1-1,1 0,0 0,-1-1,1 1,-1-1,0-1,0 1,0-1,0 0,-1 0,0-1,0 0,0 0,0 0,-1 0,0-1,0 0,0 0,0-1,-5 11,0 0,0 0,1 0,-1-1,1 1,0 0,0 0,1 0,-1 0,1 0,0 0,0-1,0 1,0 0,1-1,-1 1,1-1,0 1,0-1,0 0,1 0,-1 0,1 0,-1 0,1 0,0-1,0 1,0-1,1 0,-1 0,1 0,2 1,1-1,1 0,-1 0,1-1,-1 0,1-1,-1 1,1-1,0-1,-1 1,1-1,-1-1,1 1,-1-1,0-1,0 1,0-1,0 0,0-1,0 0,-1 0,0 0,0-1,0 0,0 0,-1 0,0-1,0 0,0 0,-1 0,0-1,0 1,1-5,-3 7,0 0,-1 0,0 0,0 0,0 0,-1-1,1 1,-1 0,0 0,0-1,-1 1,1 0,-1 0,0 0,0-1,0 1,-1 0,1 0,-1 1,0-1,0 0,0 1,-1-1,1 1,-1-1,0 1,0 0,0 0,0 1,-1-1,1 1,-1-1,1 1,-1 0,0 0,0 1,0-1,0 1,0 0,0 0,0 0,-1 1,1-1,0 1,-3 0,-1 2,-1 0,0 0,1 1,0 1,-1-1,1 1,1 0,-1 1,1 0,-1 0,1 1,1 0,-1 0,1 0,0 1,1 0,-1 0,1 1,1-1,-1 1,2 0,-1 0,1 1,0-1,0 1,0 4,3-10,-1 0,1 0,0 0,0 0,0 0,1-1,-1 1,1 0,-1 0,1 0,0 0,0-1,0 1,1 0,-1-1,0 1,1-1,0 0,0 1,-1-1,1 0,1 0,-1 0,0 0,1 0,17 10</inkml:trace>
  <inkml:trace contextRef="#ctx0" brushRef="#br0" timeOffset="41631.926">17863 3343,'0'-15,"-3"-11,-2 1,-3 1,-2 5,-5 8,-1 10,0 13,0 10,3 10,6 10,6 6,3-6</inkml:trace>
  <inkml:trace contextRef="#ctx0" brushRef="#br0" timeOffset="41961.35">17863 3778,'5'2,"1"-1,-1 1,1-1,-1-1,1 1,0-1,0 0,-1 0,1-1,0 1,-1-1,1 0,-1-1,1 0,-1 0,1 0,-1 0,0-1,0 0,0 0,-1 0,1-1,-1 1,1-1,-1 0,3-4,4-5,-1-1,0-1,-1 0,0 0,-1 0,-1-1,0 0,0-7,16-59,-4-1,-4 0,-4-2,1-73,-11 136,-16 54,0 24,2 1,4 1,1-1,2 33,5-59,2-1,0 1,3 0,0-1,2 0,1 0,1 0,2-1,7 13,25 24,-41-66,0 1,0-1,0 1,0-1,0 1,1-1,-1 0,0 0,0 0,0 0,1 0,-1 0,0 0,0 0,0 0,1 0,-1-1,0 1,0 0,0-1,0 1,0-1,0 0,1 1,-1-1,-1 0,1 1,0-1,0 0,0 0,0 0,0 0,-1 0,1 0,0 0,-1 0,1 0,-1 0,1 0,-1-1,0 1,0 0,1 0,-1-1,8-15</inkml:trace>
  <inkml:trace contextRef="#ctx0" brushRef="#br0" timeOffset="42382.001">18021 3409,'172'3,"-112"1,0 1,0 4,42 11,-39 6,-62-25,1 0,-1 0,1 1,-1-1,1 0,-1 1,0-1,0 0,1 1,-1-1,0 1,0 0,-1-1,1 1,0 0,0 0,-1 0,1-1,-1 1,0 0,1 0,-1 0,0 0,0 0,0 0,-1-1,1 1,0 0,-1 0,1 0,-1 0,0 1,-84 138,78-127,0 1,1 0,1 0,1 0,0 1,-1 10,4-22,0 0,1 0,-1 0,1 0,0 0,1 0,-1 0,0 0,1-1,0 1,0 0,0 0,1 0,-1-1,1 1,0-1,0 1,0-1,0 0,0 0,1 0,0 0,-1 0,1 0,0-1,1 1,-1-1,0 0,1 0,-1 0,0-1,0 0,0 1,0-1,0-1,1 1,-1 0,0-1,0 0,0 0,1 0,-1 0,0 0,0 0,0-1,1 0,-1 1,0-1,0-1,0 1,0 0,-1-1,1 1,0-1,0 0,-1 0,1 0,-1 0,0 0,1-1,0 0,2-5,1 1,-1-1,-1-1,1 1,-1 0,-1-1,0 0,0 0,0 0,-1-3,1 0,0 1,-1 0,-1-1,0 1,0-1,-2 1,1-1,-1 1,-1-1,0 1,0-1,-1 1,-1 0,0 0,-1 1,-1-4,5 13,0-1,0 0,0 1,0-1,0 0,-1 1,1 0,-1-1,1 1,-1 0,1 0,-1 0,0 0,0 0,1 0,-1 0,0 0,0 1,0-1,0 1,0 0,0-1,0 1,0 0,0 0,0 0,0 0,1 0,-1 1,0-1,0 1,0-1,0 1,0 0,0 0,1 0,-1 0,0 0,1 0,-1 0,1 0,-1 1,0 0,-4 3,1 1,0-1,1 1,-1 0,1 0,0 1,1-1,-1 1,1 0,1 0,-1 1,-5 35,6-3</inkml:trace>
  <inkml:trace contextRef="#ctx0" brushRef="#br0" timeOffset="43644.226">18981 3764,'18'-50,"-2"0,-3-2,-1 1,-3-2,-2 1,-3-1,-1-16,-3 67,3 18,4-9,0 1,0-1,0-1,0 0,1 0,0 0,1-1,-1 0,1 0,0-1,0-1,27 16,-30-16,1 1,0-1,-1 2,1-1,-1 1,0 0,-1 0,1 0,-1 1,0 0,-1 0,1 0,-1 1,0-1,-1 1,1 0,-2 0,1 0,-1 1,0-1,0 1,-1-1,0 1,0-1,-1 1,0 7,-5 21,2 50,4-83,0-1,0 0,0 0,0 0,0 0,0 0,0 0,1-1,-1 1,1 0,0-1,-1 1,1-1,0 1,0-1,0 0,0 0,0 0,0 0,0 0,0 0,0-1,1 1,-1-1,0 1,0-1,1 0,-1 0,0 0,1 0,1 0,2-1,0 0,0 0,0 0,0-1,0 1,0-1,-1-1,1 1,-1-1,1 0,1-2,3-5,0 1,-1-2,-1 1,1-1,-2 0,0-1,0 0,-1 0,0-1,1-7,0 5,-2 11,-3 17,-2 26,0-35,0 11,4 59,-4-73,1 1,-1 0,1-1,-1 1,1 0,0-1,0 1,0-1,0 1,0-1,0 1,0-1,0 0,1 0,-1 1,0-1,1 0,-1 0,1 0,-1-1,1 1,0 0,-1-1,1 1,0-1,-1 1,1-1,0 0,0 1,-1-1,1 0,0 0,0 0,-1-1,1 1,0 0,0-1,0 1,7-5,0 0,-1 0,1-1,-1 0,0 0,0-1,-1 0,0 0,0-1,0 0,-1 0,-1-1,1 0,-1 0,-1 0,0 0,0-1,-1 1,2-10,6-1,-6 33,-7 23,0-23,1 1,0 0,1 0,1-1,0 1,1 0,0-1,1 1,3 8,-3-19,-1 1,1-1,0 0,0 1,0-1,0 0,0-1,1 1,-1-1,1 1,0-1,-1 0,1-1,0 1,0 0,1-1,-1 0,0 0,0 0,1-1,-1 0,0 1,0-1,1-1,-1 1,0-1,1 1,-1-1,0-1,0 1,0 0,0-1,0 0,0 0,0 0,-1-1,1 1,-1-1,0 0,1 1,-1-2,-1 1,1 0,0-1,-1 1,2-2,13-22,-1-1,0 0,-3-1,0 0,-2-1,-1-1,2-10,-7 24,36-148,-41 165,1-1,-1 0,1 1,-1-1,0 0,0 0,1 0,-1 1,0-1,0 0,0 0,0 0,0 0,0 0,0 1,0-1,0 0,0 0,0 0,-1 0,1 1,0-1,0 0,-1 0,1 1,-1-1,1 0,-1 0,1 1,-1-1,1 1,-1-1,0 0,1 1,-1-1,0 1,1-1,-1 1,0 0,0-1,1 1,-1 0,0 0,0-1,0 1,0 0,1 0,-1 0,0 0,0 0,0 0,0 0,1 0,-1 0,0 1,0-1,-9 5,0 0,1 1,0 0,0 0,0 1,1 1,0-1,0 1,1 1,0-1,1 1,-2 4,0-3,1 1,0 0,1 1,1 0,0 0,0 0,1 0,1 1,0 0,1-1,0 1,1 0,0 0,1 0,0 0,2 0,-1 0,1 0,1 0,0-1,1 1,1-1,0 0,0 0,1-1,0 1,1-1,1 0,0-1,5 6,-8-11,1 1,-1-1,1 0,0 0,1 0,-1-1,1 0,0-1,0 1,0-1,0-1,1 1,-1-1,1-1,-1 1,1-1,0 0,-1-1,3 0,19-4</inkml:trace>
  <inkml:trace contextRef="#ctx0" brushRef="#br0" timeOffset="43900.336">20415 3041,'9'-16,"5"-7,3-2,-2 1,-3 11,-4 15,-6 18,-4 19,-8 21,-6 20,-9 19,-7 15,-7 13,-6 7,-2-1,-2-6,-4-13,7-26</inkml:trace>
  <inkml:trace contextRef="#ctx0" brushRef="#br0" timeOffset="52612.326">16 5173,'34'-14,"-1"1,2 2,0 2,0 1,19-2,22 9,-74 1,0 0,0 0,0 1,1-1,-1 1,0-1,0 1,0 0,0 0,0-1,-1 2,1-1,0 0,0 0,-1 0,1 1,0-1,-1 1,0 0,1-1,-1 1,0 0,0 0,0-1,0 1,0 0,0 0,0 0,-1 0,1 1,-1-1,1 1,-3 5,0-1,0 0,0 0,-1 0,0 0,0 0,-1 0,1-1,-2 0,1 0,-1 0,0 0,0-1,0 0,-1 0,0 0,-6 4,-153 106,70-54,92-59,-20 17,23-19,-1 0,1 1,0-1,0 0,-1 1,1-1,0 0,0 1,0-1,0 0,-1 1,1-1,0 0,0 1,0-1,0 1,0-1,0 0,0 1,0-1,0 1,0-1,0 0,0 1,0-1,1 0,-1 1,0-1,0 1,0-1,0 0,1 1,-1-1,0 0,0 0,1 1,-1-1,0 0,0 0,1 1,-1-1,0 0,1 0,-1 1,0-1,1 0,-1 0,1 0,-1 0,0 0,1 0,-1 0,0 0,1 0,-1 0,1 0,-1 0,0 0,1 0,-1 0,1 0,-1 0,21 2,-1-1,1-1,-1-1,1-1,-1-1,3-1,-6 2,378-72,-308 56</inkml:trace>
  <inkml:trace contextRef="#ctx0" brushRef="#br0" timeOffset="53467.2">1622 5423,'4'-27,"1"1,1-1,1 2,1-1,2 1,0 0,2 1,0 0,2 1,15-19,-28 38,1 1,0-1,0 1,0 0,0 0,1 0,-1 0,1 0,0 0,-1 0,1 1,1 0,-1-1,0 1,0 0,1 1,-1-1,1 1,0-1,-1 1,1 0,0 0,0 1,0-1,0 1,-1 0,1 0,0 0,0 0,0 1,0 0,0 0,-1 0,3 0,3 8,-1-1,0 1,0 1,-1-1,0 1,-1 1,0-1,0 1,-1 0,0 0,-1 1,-1-1,2 10,-3-16,0 0,0 0,0 0,-1 0,0 0,0 1,0-1,0 0,-1 0,0 1,0-1,-1 0,1 0,-1 1,0-1,-1 0,1 0,-1 0,0 0,0 0,-1-1,1 1,-1-1,0 1,0-1,-1 0,1 0,-1 0,0-1,0 1,0-1,0 0,-4 2,5-4,0 1,0-1,1 0,-1 0,0 0,0 0,0 0,-1-1,1 0,0 1,0-1,0 0,0 0,0-1,0 1,-1-1,1 1,0-1,0 0,0 0,1-1,-1 1,0 0,0-1,1 0,-1 0,1 0,-1 0,1 0,0 0,0 0,0-1,0 1,0-1,0 0,1 1,-1-1,1 0,0 0,0 0,0 0,0 0,1 0,-1 0,1 0,0 0,-1 0,2 0,-1-1,0 1,1-2,0 0,1 0,0 0,0 0,0 0,1 1,0-1,-1 1,2 0,-1 0,0 0,1 0,0 1,-1-1,2 1,-1 0,0 0,1 0,-1 1,1-1,0 1,-1 0,2 1,115-26,-117 26,15-1,4 0,0-1,-1-1,0-1,0-1,0-1,0 0,-1-2,9-5,-28 13,1-1,0 1,-1-1,0 1,1-1,-1 0,0 0,0 0,0 0,0 0,-1-1,1 1,0-1,-1 1,0-1,1 1,-1-1,0 0,0 1,-1-1,1 0,-1 0,1 0,-1 0,0 1,0-1,0 0,0 0,-1 0,1 0,-1 0,0 1,1-1,-1 0,-1 0,1 1,0-1,-1 1,1-1,-1 1,0 0,1 0,-1-1,0 1,-1 0,1 1,0-1,0 0,-1 1,1-1,-1 1,-1-1,1 0,0 1,-1-1,1 1,0 0,-1 0,1 0,0 1,-1-1,1 1,-1 0,1 0,-1 0,1 0,-1 1,1-1,-1 1,1 0,0 0,-1 0,1 0,0 1,0-1,0 1,0 0,0 0,0 0,0 0,1 0,-1 1,1-1,0 1,-1 0,1 0,0 0,1 0,-3 4,1 0,0 0,0 1,1-1,0 1,1 0,-1 0,2 0,-1-1,1 1,0 0,0 0,1 0,0 0,1 0,0-1,0 1,1-1,-1 1,2-1,-1 0,1 0,0 0,0 0,1-1,0 0,0 0,1 0,-1-1,1 1,0-1,1-1,-1 1,1-1,7 3,2 0,0-1,1-1,0 0,0-1,1-1,-1-1,10 0,18 0</inkml:trace>
  <inkml:trace contextRef="#ctx0" brushRef="#br0" timeOffset="54014.494">2530 5120,'0'18,"1"-1,0 0,1 0,1 0,1 0,0 0,5 10,-7-21,1-1,-1 1,1-1,0 0,0 0,0 0,1-1,0 1,0-1,0 0,0 0,1 0,-1 0,1-1,0 0,0 0,0 0,1-1,-1 1,1-1,-1-1,1 1,0-1,5 1,-6-2,0 0,0 0,0 0,0 0,0-1,0 0,0 0,0-1,0 1,-1-1,1 0,0 0,-1-1,0 1,1-1,-1 0,0 0,0-1,-1 1,1-1,-1 0,0 0,0 0,0 0,0 0,-1-1,2-2,4-9,-1-1,-1 0,0 0,-1 0,-1-1,0 0,-1-1,3-36,-23 143,17 3,0-88,1 0,0 0,0 0,0 0,1 0,-1 0,1-1,-1 1,1 0,0-1,0 0,0 1,1-1,-1 0,0 0,1 0,-1 0,1-1,0 1,0-1,-1 1,1-1,0 0,0 0,0 0,0-1,3 1,3 0,0-1,0 0,1 0,-1-1,0-1,0 1,0-1,0-1,0 0,0 0,0-1,-1 0,0 0,0-1,0 0,0-1,-1 1,0-1,0-1,-1 1,0-1,0-1,0 1,-1-1,0 0,0 0,-1 0,0-1,-1 1,0-1,0-2,0 0,0 0,-1 0,0-1,-1 1,0-1,-1 1,0-1,-1-3,-3 62,3-39,0 0,1 0,0 0,0 0,1 0,0 0,0 0,1 0,0-1,0 1,1 0,0-1,1 0,-1 0,1 0,1 0,-1 0,1-1,0 0,1 0,-1 0,1-1,0 1,1-2,-1 1,4 1,23 7,-3-6</inkml:trace>
  <inkml:trace contextRef="#ctx0" brushRef="#br0" timeOffset="54397.331">3412 5067,'-1'3,"-2"9,0 1,1 0,1 0,-1 0,2 0,0 0,1 1,0-1,1 0,0 0,1-1,1 1,0-1,0 1,1-1,6 10,-8-19,0 0,0 0,1 0,-1-1,0 1,1-1,0 1,0-1,-1-1,1 1,0 0,1-1,-1 0,0 0,0 0,0 0,1-1,-1 0,0 0,1 0,-1 0,0-1,1 1,-1-1,0 0,0 0,0-1,7-1,0-1,-1 0,0-1,0 0,0-1,0 0,-1-1,0 1,7-9,-6 5,-1 0,-1 0,0-1,0-1,-1 1,-1-1,0 0,0 0,-1-1,-1 0,3-11,-6 23,-1 0,1 1,-1-1,0 0,1 1,-1-1,0 0,1 0,-1 1,0-1,0 0,1 0,-1 1,0-1,0 0,0 0,0 0,0 1,0-1,-1 0,1 0,0 0,0 1,0-1,-1 0,1 0,0 1,-1-1,1 0,-1 1,1-1,-1 1,1-1,-1 0,1 1,-1-1,0 1,1-1,-1 1,0 0,1-1,-1 1,0-1,0 1,-3 5,0 1,0 0,1 0,0 0,0 0,0 0,1 0,0 1,0-1,1 1,-1 0,2-1,-1 1,1 2,-1-4,2-1,-1 1,0-1,1 1,0-1,0 1,0-1,0 0,1 0,0 1,0-1,0 0,0-1,1 1,-1 0,1-1,0 1,0-1,0 0,1 0,-1 0,1 0,0 0,94 40,-40-27</inkml:trace>
  <inkml:trace contextRef="#ctx0" brushRef="#br0" timeOffset="55216.592">4465 5186,'-4'-3,"-11"-6,0 1,0 0,-1 1,0 0,0 2,0 0,-1 0,1 2,-7-1,17 5,1 0,-1 0,1 1,0 0,0 0,0 0,0 1,0 0,0 0,0 0,1 0,0 1,0-1,0 1,0 0,0 1,1-1,-1 0,1 1,1 0,-1 0,0 0,1 0,0 0,1 0,-1 1,1-1,0 1,0-1,0 1,1-1,0 1,0 0,1-1,-1 1,1-1,0 1,1-1,-1 0,1 1,0-2,0 0,0 0,1 0,-1-1,1 1,0-1,0 1,0-1,0 0,1 0,-1-1,1 1,-1-1,1 1,0-1,0 0,0-1,0 1,1-1,-1 1,0-1,1-1,0 1,5 1,0-1,-1-1,1 0,0 0,-1 0,1-2,-1 1,1-1,-1 0,3-2,-4 2,-1-1,0 0,0-1,0 0,-1 0,1 0,-1-1,0 0,0 0,-1 0,1-1,-1 0,0 0,-1 0,1-1,-1 1,-1-1,1 0,-1 0,-1-1,1 1,-1-1,0 1,-1-1,0 1,0-1,0 0,-1 0,-1 1,0-5,1 12,0 0,0 1,0-1,-1 0,1 0,0 0,-1 0,1 1,0-1,0 0,-1 0,1 0,0 0,-1 0,1 0,0 0,-1 0,1 0,0 0,-1 0,1 0,0 0,0 0,-1 0,1 0,0 0,-1 0,1-1,0 1,-1 0,1 0,0 0,0 0,-1-1,1 1,0 0,0 0,0-1,-1 1,1 0,0 0,0-1,0 1,0 0,-1 0,1-1,0 1,0 0,0-1,0 1,0 0,0-1,0 1,0 0,0-1,0 1,0 0,-9 27,7-19,1 1,1-1,0 1,0-1,0 1,1-1,0 1,1-1,0 1,0-1,1 0,1 2,-3-6,1-1,0 0,-1 1,1-1,1 0,-1 0,0 0,1 0,0 0,-1-1,1 1,0-1,0 0,1 0,-1 0,0 0,1 0,-1-1,1 1,-1-1,1 0,0 0,-1-1,1 1,0-1,0 0,0 0,2 0,2-3,1 0,-1 0,-1-1,1 0,0 0,-1-1,0 0,0 0,0-1,-1 0,0 0,0 0,-1-1,1 0,-1 0,-1-1,1 1,-1-1,0-2,16-27,-1 0,-2-1,-2-1,-2 0,-1-1,-2-1,-2 0,-2 0,0-14,-4 47,-1-1,0 0,0 0,-1 1,0-1,-1 0,0 0,0 0,-1 1,0-1,-1 1,1 0,-2-1,1 1,-1 0,0 1,-1-1,0 1,0 0,-3-3,7 9,-1 0,0 0,0 0,0 0,0 1,0-1,0 0,0 1,0-1,0 1,0 0,0 0,0 0,0 0,0 0,0 0,0 0,0 1,-1-1,1 1,1 0,-1-1,0 1,0 0,0 0,0 0,0 0,1 1,-1-1,1 0,-1 1,0 0,-37 58,31-35,1 1,2 0,0 0,2 0,1 0,1 1,1-1,2 1,0-1,2 0,1 0,1 0,1 0,7 16,-7-19,1-1,1 1,1-2,1 1,1-2,1 1,0-2,2 0,0 0,1-2,6 5,-19-19,1 0,-1 0,1-1,0 1,0-1,0 0,0 0,1 0,-1 0,1-1,-1 0,1 0,-1 0,1 0,-1-1,1 0,0 0,-1 0,1 0,0-1,-1 0,1 0,-1 0,1-1,-1 1,0-1,1 0,-1 0,0 0,0-1,0 0,-1 1,3-3,6-6,-1 0,-1 0,0-1,0 0,-1-1,-1 0,0 0,-1-1,0 0,-1 0,-1-1,0 0,-1 0,0 0,-2 0,1-1,-2 1,0-10,-1 23,1 1,-1-1,1 0,-1 1,0-1,0 1,0-1,0 0,0 1,0-1,0 1,0-1,-1 0,1 1,-1-1,1 1,-1-1,1 1,-1 0,0-1,0 1,0-1,0 1,0 0,0 0,0 0,0 0,0 0,-1 0,1 0,0 0,-1 0,1 0,-1 1,1-1,-1 0,1 1,-1-1,1 1,-1 0,1 0,-1 0,0-1,1 1,-1 1,1-1,-1 0,0 0,1 0,-1 1,0 0,-3 4,0 1,0-1,0 1,1 1,0-1,0 1,1-1,0 1,0 0,0 0,1 0,0 1,0-1,1 1,0-1,1 1,-1-1,1 1,1-1,-1 1,2 4,0-7,0 1,0 0,1-1,0 0,0 1,0-1,0 0,1-1,0 1,0-1,0 1,0-1,1 0,0-1,0 1,0-1,0 0,2 1,106 37,-24-23,-2-6</inkml:trace>
  <inkml:trace contextRef="#ctx0" brushRef="#br0" timeOffset="56001.926">6650 5173,'-11'-7,"-1"0,1 1,-1 0,0 1,-1 0,1 1,-1 0,0 1,0 1,0 0,0 1,0 0,0 1,0 0,0 1,-1 1,1 0,-8 3,18-4,0 0,0 0,0 0,1 0,-1 1,1-1,-1 1,1 0,-1-1,1 1,0 1,0-1,0 0,0 0,0 1,0-1,1 1,-1-1,1 1,0 0,0 0,0-1,0 1,0 0,1 0,-1 0,1 0,0 0,-1 0,2 0,-1 0,0 0,0 0,1 0,0 0,0 0,0-1,0 1,0 0,0 0,1-1,-1 1,1-1,-1 1,1-1,0 0,1 1,5 2,1-1,-1 1,1-2,0 1,1-1,-1 0,1-1,-1-1,1 1,-1-1,1-1,0 0,0 0,-1-1,1 0,0 0,2-2,-3 1,1 1,-1-2,0 1,0-1,0-1,-1 0,1 0,-1 0,0-1,0 0,0-1,-1 0,1 0,-2-1,1 0,-1 0,0 0,0-1,-1 0,0 0,0 0,-1-1,0 1,-1-1,1-2,8-39,-3 0,-1 0,-3-1,-2 0,-3 0,-1-7,0 26,2 6,0 16,-1 0,0 0,0 0,-1 0,0 0,-1 0,0 1,-1-1,-1-4,3 13,1 1,0-1,0 1,-1-1,1 1,0-1,-1 1,1-1,-1 1,1-1,0 1,-1-1,1 1,-1-1,1 1,-1 0,0-1,1 1,-1 0,1 0,-1 0,0-1,1 1,-1 0,1 0,-1 0,0 0,1 0,-1 0,0 0,1 0,-1 0,1 0,-1 0,0 0,1 1,-1-1,1 0,-1 0,0 1,1-1,-1 0,1 1,-1-1,1 1,-1-1,1 1,0-1,-1 1,1-1,-1 1,1-1,0 1,-1-1,1 1,0 0,-10 11,1 1,0 1,1 0,0 0,2 1,-1-1,2 1,0 1,0 0,-3 5,1 0,1 1,1 0,1 1,0-1,2 1,1 0,0-1,2 1,1 0,0-1,2 1,1-1,0 1,0-10,0 1,1-1,1 0,0 0,1-1,0 0,1 0,0-1,0 0,1-1,1 0,0-1,0 0,1 0,0-1,1-1,0 0,0-1,0 0,1-1,-1 0,1-1,1-1,-1 0,0-1,1-1,9 0,-18-2,1 1,0-2,-1 1,1-1,-1 0,1-1,-1 1,0-1,0 0,0-1,0 0,-1 0,0 0,1 0,-1-1,-1 0,1 0,-1 0,0-1,0 1,0-1,-1 0,0 0,0 0,-1 0,1-1,-1 1,0-5,2-4,-1-1,0 0,-2 0,1-1,-2 1,0 0,-1 0,-1 0,-1 0,-2-8,6 22,-1 1,0-1,0 1,-1-1,1 0,0 1,-1-1,1 1,0-1,-1 1,0-1,1 1,-1 0,0-1,0 1,0 0,0-1,0 1,0 0,0 0,0 0,0 0,-1 0,1 0,0 0,-1 0,1 1,0-1,-1 1,1-1,-1 1,1-1,-1 1,1 0,-1-1,0 1,1 0,-1 0,1 0,-1 1,1-1,-1 0,0 0,1 1,-1-1,1 1,0-1,-1 1,1 0,-1 0,1 0,0 0,0-1,-2 2,-2 5,0-1,0 1,0 0,1 1,0-1,0 1,1-1,0 1,0 0,1 0,0 0,0 1,1-1,0 0,1 1,0-1,0 1,1-1,0 0,0 1,1-1,0 0,0 0,1 0,0 0,1 0,2 4,1-3,-1-1,1-1,0 1,1-1,0 0,0-1,1 0,-1 0,1-1,1 0,-1-1,0 0,1 0,6 1,40 11</inkml:trace>
  <inkml:trace contextRef="#ctx0" brushRef="#br0" timeOffset="56866.784">8663 5291,'27'-25,"-1"-2,-2-1,0-1,-2-1,-2-1,0-1,-2-1,-2 0,-1-1,-2-1,-1 0,-1-1,-2 0,-2-1,-1 1,-2-1,-2-5,-1 34,0-1,0-1,0 1,-1-1,-1 1,1-1,-1 1,-1-1,0 1,0 0,-1-1,0 1,-1-1,2 8,0 0,0 0,0 1,-1-1,1 0,-1 1,1 0,-1-1,1 1,-1 0,0 0,1 0,-1 1,0-1,0 1,0-1,1 1,-1 0,0 0,0 0,0 1,0-1,1 0,-1 1,0 0,0 0,1 0,-1 0,1 0,-1 1,1-1,-1 1,1-1,0 1,0 0,0 0,0 0,0 0,0 0,0 1,1-1,-1 0,-1 3,-10 13,-1 0,2 1,1 1,0 0,1 0,2 1,0 0,1 0,1 1,1 0,0 0,2 0,1 1,1 9,0-14,1 0,1 0,0-1,1 1,1-1,1 1,1-1,0 0,1 0,1-1,0 0,1 0,1-1,1 0,0 0,0-1,2 0,0-1,0 0,1-1,1-1,0 0,0-1,1 0,1-1,-1-1,1 0,1-2,0 0,-1 0,2-1,-1-2,0 1,18 0,-25-4,1 0,0-1,-1 0,1 0,-1-1,0 0,1-1,-1-1,0 1,-1-1,1-1,-1 0,1 0,-2-1,1 0,-1-1,1 0,-2 0,1 0,-1-1,0 0,-1-1,0 0,0 0,-1 0,0 0,-1-1,0 0,0 0,-1 0,0 0,-1-1,0 1,-1-1,0-9,-1 16,-1 0,0-1,0 1,0 0,0-1,-1 1,1 0,-1 0,0 0,-1 1,1-1,-1 0,1 1,-1-1,0 1,0 0,-1 0,1 0,-1 0,1 1,-1 0,0-1,0 1,0 1,0-1,0 0,0 1,-1 0,1 0,0 0,-1 1,1-1,0 1,-1 0,1 0,-1 1,1-1,0 1,-1 0,1 0,0 1,-4 1,0-1,1 0,-1 1,1 0,0 0,-1 1,2 0,-1 0,0 1,1 0,0 0,0 0,1 1,-1 0,1 0,0 0,1 1,-1-1,1 1,1 0,-1 0,1 1,1-1,-1 1,1-1,0 1,1 0,0 0,0 0,1 0,0 0,0 0,1 0,0-1,0 1,1 0,0 0,1-1,-1 1,4 6,-2-9,-1 0,1 0,-1 0,1 0,1-1,-1 1,1-1,0 0,-1-1,2 1,-1-1,0 0,1 0,-1 0,1-1,0 0,0 0,0-1,0 1,0-1,0-1,0 1,1-1,-1 0,0 0,0-1,0 0,0 0,0-1,0 1,0-1,0 0,0-1,-1 1,1-1,-1-1,0 1,0-1,0 1,0-1,-1-1,1 1,0-2,0-5,1 0,-2-1,0 1,0-1,-1 0,0-1,-1 1,-1 0,0-1,0 1,-1 0,-1-5,1 27,1 1,0-1,1 0,0 0,1 0,0 0,1-1,4 10,1-6,1 0,1 0,0-1,1 0,0-1,0 0,2-1,-1 0,1-2,0 1,1-2,0 1,0-2,1 0,-1-1,1-1,0 0,1-2,-1 1,3-2,33 5</inkml:trace>
  <inkml:trace contextRef="#ctx0" brushRef="#br0" timeOffset="58177.375">11519 5002,'-14'-6,"0"0,0 2,0-1,0 2,0 0,-1 0,0 2,1 0,-1 0,0 1,0 1,1 1,-1 0,1 1,-4 1,7-1,0 0,1 0,0 1,0 1,0 0,0 0,1 1,0 0,0 0,0 1,1 0,0 1,1 0,-1 0,2 1,-1-1,1 2,0-1,1 1,-3 6,7-14,0 1,-1 0,1 0,0 0,1 0,-1 0,0 0,1 0,0 0,0 0,0 0,0 0,0 0,0 0,1 0,0 0,-1 0,1 0,0 0,0 0,1 0,-1 0,1-1,-1 1,1-1,0 1,0-1,0 1,0-1,0 0,2 1,8 3,-1 1,2-2,-1 0,1 0,-1-1,1-1,0 0,0-1,1 0,-1-1,2-1,0 2,285 24,-295-26,1 1,0-1,-1 1,1 0,0 0,0 0,-1 1,1 0,-1 0,0 1,1-1,-1 1,0 0,0 0,-1 1,1 0,1 1,-6-3,0 0,0 0,0 0,0 0,-1 0,1 1,0-1,-1 0,0 0,1-1,-1 1,0 0,0 0,0 0,0 0,0-1,-1 1,1 0,-1-1,1 1,-1-1,1 0,-1 0,0 1,1-1,-1 0,0 0,0 0,0-1,0 1,0 0,-1 0,-26 11,0-2,0 0,-1-2,0-1,0-2,-1-1,0-1,1-1,-23-3,52 1,0 1,0-1,-1 0,1 1,0-1,-1 0,1 0,-1 0,1 0,0 0,-1 0,1 0,0 0,-1-1,1 1,0 0,-1-1,1 1,0-1,-1 1,1-1,0 0,0 0,0 0,0 1,0-1,0 0,0 0,0 0,0 0,0-1,1 1,-1 0,0 0,1 0,-1-1,1 1,-1-1,8-9</inkml:trace>
  <inkml:trace contextRef="#ctx0" brushRef="#br0" timeOffset="58431.539">11913 4962,'-9'18,"-2"15,-1 10,3 6,3 2,1 0,8-4,9-4,11-7,11-7,9-9,8-7,5-6,-1-9,-3-9,-11-2</inkml:trace>
  <inkml:trace contextRef="#ctx0" brushRef="#br0" timeOffset="58679.064">11835 5199,'18'2,"17"1,16-2,10-4,9-3,1-6,-5-5,-13 1</inkml:trace>
  <inkml:trace contextRef="#ctx0" brushRef="#br0" timeOffset="58915.198">11953 4883,'16'3,"16"0,18-1,19 1,13-2,-7 0</inkml:trace>
  <inkml:trace contextRef="#ctx0" brushRef="#br0" timeOffset="59078.098">12835 5002,'-118'12,"91"-12,1 2,-1 1,1 2,-1 0,1 1,1 2,-1 1,-2 2,22-9,0 1,0 1,0-1,1 1,-1 0,1 0,0 1,0 0,0-1,1 2,0-1,0 0,0 1,1 0,-1 0,1 0,1 0,-1 0,1 1,0-1,1 1,-1 0,1-1,1 1,-1 0,1 0,0-1,1 1,0 0,0 0,0-1,1 1,-1-1,2 1,-1-1,1 0,1 2,2 0,0 0,1 0,0-1,1 0,-1 0,1-1,1 0,-1 0,1-1,0 0,0 0,1-1,-1-1,1 1,4 0,154 22,-6-31,-94-4</inkml:trace>
  <inkml:trace contextRef="#ctx0" brushRef="#br0" timeOffset="59415.313">12980 4989,'1'18,"2"1,0-1,1 0,1 0,0-1,1 1,1-1,1 0,0-1,2 0,-1 0,2-1,0-1,1 1,0-2,1 0,1 0,0-1,1-1,0 0,0-1,1-1,1 0,-1-2,1 1,-11-6,0 0,0-1,0 1,0-1,0-1,0 1,0-1,0 0,0 0,0 0,0-1,0 0,0-1,0 1,0-1,-1 0,1 0,0-1,-1 0,0 0,0 0,0 0,0-1,0 0,-1 0,1 0,-1-1,0 1,-1-1,1 0,2-4,3-12,-1-1,-1 1,-1-1,-1 0,0-1,-2 1,-1-1,0 0,-3-21,2 25,0-24,-2 27,1 0,0 0,1 0,1 0,1 1,0-1,1 1,3-9,-5 22,-1-1,1 0,0 1,0-1,0 1,0 0,0-1,0 1,0 0,1 0,-1 1,1-1,0 0,-1 1,1 0,0-1,0 1,0 0,0 1,0-1,0 0,0 1,0 0,0-1,0 1,0 0,1 1,25 2</inkml:trace>
  <inkml:trace contextRef="#ctx0" brushRef="#br0" timeOffset="59647.992">13756 4896,'-7'23,"-1"15,-1 14,7 6,7 0,8-1,6-3,7-6,5-7,4-9,4-9,3-8,3-10,2-10,1-6,-1-6,-1-2,-9 2</inkml:trace>
  <inkml:trace contextRef="#ctx0" brushRef="#br0" timeOffset="59867.353">13717 5160,'13'0,"16"0,14 0,11 0,8 0,4 0,-3-2,-4-4,-11-2,-14-4,-12-1</inkml:trace>
  <inkml:trace contextRef="#ctx0" brushRef="#br0" timeOffset="60526.357">13861 4909,'129'-10,"121"6,-157 5,69 2,-160-3,-1 0,1 0,0 0,0 1,-1-1,1 0,0 1,0-1,-1 1,1 0,-1 0,1-1,-1 1,1 0,-1 0,1 0,-1 0,0 1,1-1,-1 0,0 1,0-1,0 1,0-1,0 1,-1-1,1 1,0-1,-1 1,1 0,-1-1,1 1,-1 0,0 0,0-1,0 1,0 0,0 0,0-1,0 1,-1 1,-44 173,43-170,-3 12,0 1,1 0,1 0,1 0,0 0,2 0,0 1,2 5,-2-24,0-1,-1 1,1-1,0 1,0 0,0-1,0 1,0 0,0-1,0 1,0-1,0 1,0 0,1-1,-1 1,0-1,0 1,1 0,-1-1,0 1,0-1,1 1,-1-1,1 1,-1-1,1 1,-1-1,0 0,1 1,-1-1,1 1,0-1,-1 0,1 0,-1 1,1-1,-1 0,1 0,0 0,-1 0,1 1,0-1,-1 0,1 0,-1 0,1 0,0-1,-1 1,1 0,0 0,-1 0,1 0,-1-1,1 1,-1 0,1-1,0 1,-1 0,1-1,-1 1,1 0,-1-1,0 1,1-1,-1 1,1-1,-1 1,0-1,0 0,1 1,10-19,0 0,-1 0,-2-1,0 0,0-1,-2 0,1-8,-1 7,37-143,-35 154,-3 31,-4-18,0 15,0 0,2 0,0 0,1 0,1 0,1-1,0 1,1-1,0-1,1 0,1 0,1 0,0-1,1-1,0 1,1-2,1 0,0 0,5 2,-17-12,1-1,0 1,0-1,0 0,-1 0,1 1,1-1,-1-1,0 1,0 0,0 0,0-1,0 1,1-1,-1 0,0 0,0 0,1 0,-1 0,0 0,0 0,1-1,-1 1,0-1,0 0,0 0,0 0,0 0,0 0,0 0,0 0,0 0,0-1,0 1,-1-1,2-1,2-6,-1-1,0 0,-1-1,0 1,-1 0,0-1,0 1,-1-1,0 0,-1 0,1-8,9-90,5 1,14-45,-28 150,-1 2,0 0,0 0,0 0,0 0,0 0,0-1,0 1,0 0,0 0,0 0,1 0,-1 0,1 0,-1 0,1 0,-1 0,1 0,-1 0,1 0,0 1,-1-1,1 0,0 0,0 1,0-1,-1 0,1 1,0-1,0 1,0-1,0 1,0-1,0 1,0 0,0 0,1-1,-1 1,0 0,0 0,0 0,0 0,1 0,35 31,-15-10</inkml:trace>
  <inkml:trace contextRef="#ctx0" brushRef="#br0" timeOffset="60779.719">15467 4871,'-2'17,"-3"16,-1 13,1 7,1 6,1 3,2-4,0-6,1-8,0-10,0-12,1-14,-1-14,0-11,-2-11,-1-9,0 2</inkml:trace>
  <inkml:trace contextRef="#ctx0" brushRef="#br0" timeOffset="61096.822">15323 4857,'-1'-1,"1"1,0 0,0-1,-1 1,1 0,0-1,0 1,0-1,0 1,0 0,-1-1,1 1,0-1,0 1,0-1,0 1,0 0,0-1,0 1,0-1,0 1,1 0,-1-1,0 1,0-1,0 1,0 0,1-1,-1 1,0 0,0-1,0 1,1 0,-1-1,0 1,1 0,-1-1,0 1,1 0,-1 0,0 0,1-1,-1 1,1 0,-1 0,0 0,1 0,-1 0,1 0,-1-1,0 1,1 0,-1 0,1 0,-1 1,1-1,-1 0,0 0,1 0,-1 0,1 0,133-2,286 7,-412-5,-6 0,1-1,0 1,0 0,-1 0,1 0,0 0,0 0,0 1,-1-1,1 1,0 0,-1 0,1 0,0 0,-1 0,1 1,-1-1,0 1,0-1,1 1,-1 0,0 0,0 0,-1 0,1 0,0 1,0 5,0-1,-1 1,0 0,0 0,-1 0,0 0,0 0,-1 0,0 0,-1 3,0 5,-35 330,37-333</inkml:trace>
  <inkml:trace contextRef="#ctx0" brushRef="#br0" timeOffset="61346.157">15993 4436,'0'4,"3"5,2 2,5-1,1-2</inkml:trace>
  <inkml:trace contextRef="#ctx0" brushRef="#br0" timeOffset="61860.136">16520 4883,'-19'53,"-2"-2,-2-1,-3 0,-1-2,-3-1,-19 22,-33 31,93-122,36-44,121-190,-63 52,-91 183,-14 20,0 1,0 0,1 0,-1-1,0 1,1 0,-1 0,0-1,1 1,-1 0,1 0,-1 0,0 0,1-1,-1 1,1 0,-1 0,0 0,1 0,-1 0,1 0,-1 0,1 0,-1 0,0 0,1 1,-1-1,1 0,-1 0,0 0,1 0,-1 1,0-1,1 0,-1 0,0 1,1-1,-1 0,0 0,1 1,-1-1,0 0,0 1,0-1,1 0,-1 1,0-1,0 1,0-1,0 0,0 1,1-1,-1 1,0-1,0 0,0 1,0-1,0 1,0-1,-1 1,1-1,0 0,0 1,0-1,0 0,0 1,17 141,-8-84,1 0,4-1,1-1,4-1,1 0,3-1,9 12,1-16,-23-42</inkml:trace>
  <inkml:trace contextRef="#ctx0" brushRef="#br0" timeOffset="62193.37">16520 5107,'338'12,"-255"-13,0-3,28-7,-110 11,0-1,0 1,0-1,0 1,1 0,-1 0,0 0,0-1,0 1,0 0,1 0,-1 1,0-1,0 0,0 0,0 1,1-1,-1 0,0 1,0-1,0 1,0-1,0 1,0 0,0-1,0 1,0 0,-1 0,1 0,0 0,0 0,-1 0,1 0,0 0,-1 0,1 0,-1 0,1 0,-1 0,0 0,0 0,1 1,-1-1,0 0,0 0,0 1,-4 166,-1 0,-1-136,1-42,3-4</inkml:trace>
  <inkml:trace contextRef="#ctx0" brushRef="#br0" timeOffset="62679.559">17020 4883,'77'2,"-1"4,0 2,0 4,7 5,-58-12,-1 0,-1 2,1 1,-1 1,-1 1,4 2,-22-9,0 0,0 0,0 0,0 0,-1 0,1 1,-1 0,0-1,0 1,-1 1,1-1,-1 0,1 1,-1-1,-1 1,1-1,-1 1,0 0,0 0,0 0,0 0,-1-1,0 2,-18 116,7-74,9-35,-8 96,10-106,0 0,0 0,1 0,-1 1,1-1,0 0,0 0,0 0,0 0,0-1,1 1,0 0,-1 0,1-1,0 1,0-1,0 0,1 1,-1-1,0 0,1 0,0-1,-1 1,1 0,0-1,0 0,0 1,0-1,0 0,0-1,2 1,4-1,0 0,0-1,-1 0,1-1,0 0,-1 0,1-1,-1 0,0-1,0 0,0 0,-1 0,1-1,-1 0,0-1,0 1,-1-1,0-1,0 1,0-1,-1 0,0-1,0 1,-1-1,0 0,0-1,4-8,-2 1,0-1,-1-1,-1 1,-1-1,0 1,-1-1,-1 0,-1 0,0 0,-1 0,-1 1,-1-1,-4-13,6 27,0-1,0 0,0 0,-1 1,0-1,0 1,0-1,0 1,-1 0,0 0,0 0,0 0,0 1,-1-1,1 1,-1 0,0 0,0 0,0 0,0 1,0-1,-1 1,1 0,-1 1,1-1,-1 1,0 0,0 0,0 0,1 1,-1-1,0 1,0 0,0 1,0-1,-2 2,-7 3,0 2,0 0,0 0,1 2,0-1,1 2,0 0,0 0,1 1,0 0,1 1,1 0,-1 1,2 0,0 1,1-1,0 1,1 1,0 1,3-10,0-1,1 1,-1 0,1 0,1 0,-1 0,1 0,0 0,1 0,-1 0,1 1,0-1,1 0,0 0,0 0,0 0,0 0,1 0,0 0,1 0,-1 0,1-1,0 0,0 1,1-1,0 0,-1 0,2-1,-1 1,0-1,1 0,40 18,1-8</inkml:trace>
  <inkml:trace contextRef="#ctx0" brushRef="#br0" timeOffset="63210.589">18086 5028,'10'-27,"-7"22,-6 18,-129 392,146-445,47-248,-6 53,-54 234,-2-1,1 0,0 0,0 0,0 0,1 0,-1 1,0-1,1 0,-1 0,1 0,0 1,-1-1,1 0,0 1,0-1,0 1,0-1,1 1,-1-1,0 1,0 0,1 0,-1 0,1-1,-1 1,1 0,0 1,-1-1,1 0,0 0,-1 1,1-1,0 1,0 0,0-1,0 1,-1 0,1 0,0 0,0 0,0 0,1 1,21 14,-1 0,-1 1,0 2,-1 0,-1 2,0 0,-17-17,44 54,-46-55,1 0,-1 1,0-1,0 0,0 0,-1 0,1 1,0-1,-1 1,0-1,1 0,-1 1,0-1,0 1,-1-1,1 0,0 1,-1-1,1 0,-1 1,0-1,0 0,0 0,0 1,0-1,0 0,-1 0,0 1,-153 127,151-126,0 1,1 0,-1 0,1 0,0 0,0 1,1-1,-1 1,1 0,1-1,-1 1,1 0,0 0,0 0,1 0,0 0,0 0,0 0,0 0,1 0,0 0,1 0,-1 0,1 0,0-1,1 1,-1-1,3 4,10 8,0-1,1 0,1-2,0 0,1 0,0-2,1 0,1-1,0-1,0-1,1-1,0-1,0 0,2-1,50 16,2-4,0-2,0-4,48 1,-51-9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19.8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0,'4'5,"7"3,9 3,12-1,12 1,15-2,14-3,11-4,8-2,1-4,-2-4,-4 0,-18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3.0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0,'16'3,"18"0,17-1,16 1,14-2,9 0,5 0,-1-1,-4 0,-12 0,-14 0,-13 0,-16-1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1.3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0,'18'31,"2"-2,1 0,2-1,0-2,2 0,1-1,1-2,1-1,0-1,19 9,-35-21,0-1,1-1,0 0,1-1,-1 0,1-1,0-1,1 0,-1 0,1-2,-1 0,1-1,0 0,0-1,-1 0,7-2,-16 0,-1 0,1 0,-1 0,1 0,-1-1,0 1,0-1,0 0,-1-1,1 1,-1-1,0 1,0-1,0 0,0 0,-1 0,1 0,-1-1,0 1,0-1,-1 0,1-3,13-114,-12 66,1 36,0 29,-4 19,-1 0,-1 0,-1-1,-2 1,-5 16,-11 69,16-39,3 1,3-1,4 0,2 0,5 2,-2-14,12 133,-21-189,-1 0,0 0,-1 1,1-1,-1 0,-1 0,1 0,-1 0,0 0,0 0,-1 0,0 0,0-1,0 0,-1 1,1-1,-1-1,0 1,-1 0,1-1,-1 0,0 0,0 0,0-1,-1 0,1 0,-1 0,1 0,-1-1,0 0,-6 1,2-1,0-1,0 0,0-1,0 0,0-1,0 0,0 0,1-1,-1 0,0-1,1 0,-1 0,1-1,0-1,1 1,-1-1,1-1,-1 1,2-2,-1 1,1-1,0 0,0 0,0-2,-5-5,1-1,0 0,1-1,1-1,0 1,1-1,1-1,0 1,2-1,0 0,1-1,-1-7,4 17,0 0,0 0,1 0,0 1,1-1,0 0,0 0,1 0,0 1,1-1,-1 1,2 0,-1 0,1 0,0 0,1 0,0 1,0 0,1 0,-1 0,2 1,-1 0,1 0,0 0,0 1,0 0,3-1,27-11,1 2,1 1,0 3,0 0,25-1,-61 11,60-12</inkml:trace>
  <inkml:trace contextRef="#ctx0" brushRef="#br0" timeOffset="779.373">948 553,'36'0,"-5"-1,0 2,0 0,-1 2,25 6,-52-8,1-1,-1 1,1 0,-1 0,0 0,1 0,-1 1,0-1,0 1,0 0,0 0,0 0,-1 0,1 0,0 1,-1-1,0 1,0 0,0-1,0 1,0 0,0 0,-1 1,1-1,-1 0,0 0,0 1,0-1,0 1,-1-1,0 1,1-1,-1 2,-4 10,-1 0,0 0,0-1,-2 0,0 0,0-1,-1 1,-1-2,0 1,-1-1,-1-1,0 1,9-10,-105 119,106-120,-1 0,1 0,0 0,-1 0,1 0,0 0,-1 0,1 0,0 1,0-1,0 0,0 1,0-1,0 1,1 0,-1-1,0 1,1-1,-1 1,1 0,0-1,-1 1,1 0,0 0,0-1,0 1,0 0,1 0,-1-1,0 1,1 0,-1-1,1 1,0 0,-1-1,1 1,0-1,0 1,0-1,0 0,0 1,1 0,8 1,-1-1,1 0,0 0,-1-1,1 0,0-1,0 0,0-1,-1 0,1 0,1-1,6 0,261-41,-224 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4.1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63,'4'2,"11"3,14 1,17-1,22-3,21-7,15-7,11-3,3-2,-4 2,-14 4,-16 3,-20 8,-22 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7.9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1,'22'7,"21"4,19 0,17-1,17-3,12-4,6-4,0 0,-7-1,-13 0,-12 0,-19 1,-15 1,-16-1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6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70,'69'64,"-40"-35,1-1,1-2,1 0,2-3,0 0,15 5,-45-26,0 1,0-1,1 0,-1-1,0 1,1-1,-1 0,1 0,-1 0,1 0,0-1,-1 0,1 0,0 0,-1 0,1-1,0 0,-1 0,1 0,-1 0,0-1,1 0,-1 0,4-2,5-10,0 1,-2-1,1-1,-2 0,0-1,-1 0,0-1,-1 1,-1-2,1-5,-7 19,52-133,-53 137,0 0,0 0,0 1,0-1,1 0,-1 0,0 0,0 0,0 0,0 0,0 1,1-1,-1 0,0 0,0 0,0 0,0 0,1 0,-1 0,0 0,0 0,0 0,1 0,-1 0,0 0,0 0,0 0,0 0,1 0,-1 0,0 0,0 0,0 0,1 0,-1 0,0 0,0 0,0-1,0 1,0 0,1 0,-1 0,0 0,0 0,0 0,0-1,1 26,-1-23,6 304,3-203,-1-14,-3 0,-4 19,-2-80,-2-1,0-1,-2 1,-1-1,-1 1,-1-1,-1-1,-1 0,-7 10,12-26,-1 1,0-1,0-1,-1 1,-1-1,1 0,-1-1,-1 0,1 0,-8 4,13-9,0 0,0 0,-1-1,1 1,-1-1,1 0,-1 1,1-2,-1 1,0 0,0-1,1 0,-1 1,0-2,1 1,-1 0,0-1,0 1,1-1,-1 0,1 0,-1-1,1 1,-1-1,1 0,0 0,0 0,0 0,0 0,0-1,0 1,0-2,-8-12,0 1,2-1,0-1,1 0,1 0,0-1,1 0,1 0,1 0,-2-17,-27-195,32 226,1 1,-1 0,1 0,0 0,0 0,0-1,0 1,1 0,-1 0,1 0,0 0,0 0,0 0,0 0,0 0,1 0,-1 0,1 0,0 1,0-1,0 1,0-1,0 1,1 0,-1 0,1 0,1-1,7 0,-1 0,1 0,0 1,-1 1,1 0,0 0,0 1,0 0,0 1,18 0,37-1,-2-1</inkml:trace>
  <inkml:trace contextRef="#ctx0" brushRef="#br0" timeOffset="518.964">922 558,'-69'400,"61"-326,9-73,1 1,1 0,-1-1,0 0,0 1,0-1,1 0,-1 0,1 0,-1 0,1-1,-1 1,1-1,-1 1,1-1,-1 0,1 0,0 0,-1 0,1-1,-1 1,1-1,-1 0,1 1,-1-1,1 0,-1 0,0-1,1 1,-1 0,2-2,-4 3,43-18,-1-2,-2-2,0-1,7-8,-44 30,0-1,0 0,-1 1,1-1,-1-1,1 1,-1 0,0 0,0-1,0 0,0 1,0-1,-1 0,1 0,-1 0,0 0,0 0,0 0,0 0,0 0,-1 0,1-1,-1 1,0 0,0 0,0-1,-1 1,1 0,-1 0,1 0,-1 0,0-1,0 1,-1 0,1 1,-1-2,-33-42,22 61,8 13,1 1,1 1,2-1,1 16,0-7,0 231,0-221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9:05.2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17859 1537,'6'125,"19"114,5 78,-28-299,-1 1,-1 0,0 0,-2-1,0 1,-1 0,-1-1,0 0,-2 0,0 0,-1 0,-7 12,13-28,-1 0,1 0,0 0,-1 0,0 0,1 0,-1 0,0 0,0 0,0-1,0 1,0-1,0 0,0 1,-1-1,1 0,0 0,-1 0,1-1,-1 1,1-1,-1 1,1-1,-1 0,0 0,1 0,-1 0,1 0,-1-1,1 1,-1-1,1 1,-1-1,1 0,0 0,-1 0,1-1,0 1,0 0,0-1,0 1,0-1,0 0,0-1,-5-8,2-1,-1 0,2 0,-1-1,2 1,0-1,0 0,1 0,1 0,0 0,1 0,0 0,2-10,2-37,3-1,2 2,3-1,2 1,3 1,11-23,-25 73,48-97,-49 102,0-1,0 1,0 0,1 0,0 1,-1-1,1 0,0 1,0 0,1 0,-1 0,0 0,1 0,-1 1,1-1,0 1,-1 0,1 0,0 0,0 1,-1-1,1 1,0 0,0 0,0 1,-1-1,1 1,1 0,4 2,0 0,-1 2,1-1,-1 1,0 0,0 0,0 1,-1 0,0 1,0 0,0 0,-1 0,0 1,-1 0,0 0,0 0,0 0,-1 1,-1 0,1 2,-3-10,-1 1,0 0,0-1,0 1,0-1,0 1,0-1,0 1,0 0,0-1,-1 1,1-1,-1 1,1-1,-1 1,0-1,1 0,-1 1,0-1,0 0,0 1,0-1,0 0,0 0,0 0,-1 0,1 0,0 0,-1 0,1-1,0 1,-1 0,1-1,-1 1,1-1,-1 1,1-1,-1 0,0 1,-65 5,67-6,-66-14,66 14,0-1,0 1,0-1,0 1,0-1,0 1,0-1,0 1,0-1,0 1,1-1,-1 1,0-1,0 1,1-1,-1 1,0-1,1 1,-1-1,0 1,1 0,-1-1,0 1,1 0,-1-1,1 1,-1 0,1-1,-1 1,1 0,-1 0,1 0,-1 0,1-1,-1 1,1 0,-1 0,1 0,-1 0,1 0,-1 0,1 0,-1 0,1 1,-1-1,1 0,0 0,-1 0,1 1,55 3,-49-2,0-1,0 0,1 0,-1-1,0 0,1 0,-1-1,0 0,1 0,5-2,25-15,-18 8</inkml:trace>
  <inkml:trace contextRef="#ctx0" brushRef="#br0" timeOffset="285.789">18359 1550,'-1'-541,"-1"507,-1 22,-1 20,-4 34,2 0,1 1,2 25,2-38,-5 63,4 1,5-1,3 0,4 0,-7-75,0 0,1-1,1 1,0-1,1 0,1 0,1 0,0-1,1 0,1-1,0 0,1-1,1 0,13 12,22-5,-30-21</inkml:trace>
  <inkml:trace contextRef="#ctx0" brushRef="#br0" timeOffset="489.686">18122 1313,'20'-2,"23"1,23 1,22 3,12 3,7 3,-17-1</inkml:trace>
  <inkml:trace contextRef="#ctx0" brushRef="#br0" timeOffset="1035.365">18596 1932,'8'-9,"0"-1,-1 1,-1-1,1-1,-2 1,1-1,-2 0,1-1,-2 1,1-1,-2 1,1-1,-2 0,1 0,-2-3,3-7,-1 0,-1 1,-1-1,-1 0,-1 0,-1 1,-2-6,4 20,0 6,0 0,1 0,-1 0,1 0,-1 0,1 0,-1 0,1 0,0 0,-1 0,1 0,0 0,0-1,0 1,0 0,0 0,0 0,0 0,0 0,0-1,1 1,-1 0,0 0,1 0,-1 0,1 0,-1 0,1 0,-1 0,1 0,0 0,0 0,-1 0,1 1,0-1,0 0,0 0,1 0,89 25,134 25,-224-49,1 0,-1 0,1 0,0 0,-1 1,1-1,-1 1,1-1,-1 1,1 0,-1 0,1 0,-1-1,0 1,1 0,-1 1,0-1,0 0,0 0,0 0,0 1,0-1,0 0,0 1,0-1,-1 1,1-1,-1 1,1 0,-1-1,0 1,1-1,-1 1,0 0,0-1,0 1,0 0,0-1,-1 1,1-1,0 1,-1 1,-25 50,-10 27,35-77,1 0,-1 0,1 0,0 1,0-1,0 0,1 0,-1 0,1 1,-1-1,1 0,0 0,0 0,0 0,1 0,-1-1,1 1,0 0,-1 0,1-1,0 1,1-1,-1 0,0 0,2 1,8 4,2 0,-1 0,1-2,0 1,0-2,0 0,1-1,0 0,-1-1,1-1,0 0,0-1,4-1,-19 1,128-8,-121 10,-12 2</inkml:trace>
  <inkml:trace contextRef="#ctx0" brushRef="#br0" timeOffset="-35831.006">157 840,'3'0,"2"0,8 2,8 1,9 0,11-1,9-1,9 0,2 0,-1-1,0-2,-5-1,-7-2,-9-1,-9 0,-10-1</inkml:trace>
  <inkml:trace contextRef="#ctx0" brushRef="#br0" timeOffset="-34890.937">0 2445,'20'2,"18"1,16-2,14-4,9-3,6-4,1 1,-7 1,-9 3,-15 4,-13 4,-15 4,-12 1,-9-3,-6-2</inkml:trace>
  <inkml:trace contextRef="#ctx0" brushRef="#br0" timeOffset="-13258.115">9410 419,'0'20,"-2"18,-1 11,0 4,0 3,2-5,-1-6,2-9,-3-10,-2-9,-2-13,-4-11,-1-13,2-4</inkml:trace>
  <inkml:trace contextRef="#ctx0" brushRef="#br0" timeOffset="-12533.673">9028 221,'623'0,"-500"8,-120-8,1 1,-1-1,0 1,0-1,0 1,0 0,0 0,-1 0,1 1,0-1,0 1,-1-1,1 1,-1 0,1 0,-1 0,0 0,0 1,0-1,0 1,0-1,-1 1,1-1,-1 1,1 0,-1 0,0 0,0 0,0 0,-1 0,1 1,1 19,-1-1,-2 1,0-1,-1 1,-1-1,-1 1,-1-1,-2 12,-6 42,3 1,0 46,14-79,2-61,-4-38,-2 1,-2-1,-6-28,-1-22,3-23,6 148,-1-4,1 0,0 0,1 0,1-1,0 1,1-1,0 1,2-1,0 0,0 0,6 7,-9-17,1-2,0 1,0 0,1-1,-1 1,1-1,0 0,0 0,0-1,0 1,0-1,1 0,-1 0,1 0,0 0,-1-1,1 0,0 0,0 0,-1-1,1 1,0-1,0-1,0 1,0 0,2-2,4 0,0 0,-1-1,1-1,-1 0,1 0,-1-1,0 0,-1-1,1 0,-1-1,1-1,10-13,-1-1,0-1,-2 0,-1-2,0 0,-2 0,-1-2,-2 1,0-2,-1 1,1-13,7-1,-11 44,16 78,-21-63,99 562,-93-543,-2-9</inkml:trace>
  <inkml:trace contextRef="#ctx0" brushRef="#br0" timeOffset="-17700.929">1131 1024,'27'-116,"-23"101,9-30,-1-1,-3-1,-1 1,-3-1,-2-4,-7 21,-1 44,7-10,1-1,-1 1,1-1,0 0,0 0,0 0,0 0,0-1,1 1,-1-1,1 0,0 0,0 0,0 0,0-1,0 0,0 1,0-1,2 0,3 2,2 0,-1-1,0 1,-1-1,0 1,1 1,-1 0,0 0,-1 1,1 0,-1 0,0 1,0 0,-1 1,0 0,0 0,0 0,-1 1,0 0,-1 0,5 8,-7-5,0 0,-1 1,-1-1,0 0,0 1,-1-1,-2 11,5 50,-3-69,1-1,0 1,0-1,0 0,0 1,0-1,0 0,1 0,-1 0,1 0,0 0,-1 0,1 0,0 0,0-1,0 1,0-1,1 0,-1 1,0-1,1 0,-1 0,0 0,1-1,-1 1,1-1,-1 1,1-1,-1 0,1 0,0 0,-1 0,1 0,88-14,-71 8,0-1,-1-1,0 0,0-2,0 0,-2-1,3-2,-14 9,0 0,0-1,0 0,0 0,-1-1,0 0,0 0,-1 0,0 0,0-1,0 1,-1-1,1 0,-2 0,1 0,-1-1,0 1,-1 0,0-1,0 1,0-3,-1 5,-1-1,0 0,0 1,0-1,0 1,-1-1,0 1,0-1,0 1,-1 0,0 0,0 0,0 1,0-1,-1 1,0 0,0 0,0 0,0 0,-1 0,-4-2,8 6,-1-1,0 1,1-1,-1 1,0 0,1-1,-1 1,0 0,1 0,-1 0,0 1,0-1,1 0,-1 1,0-1,1 0,-1 1,1 0,-1 0,1-1,-1 1,1 0,-1 0,1 0,0 0,0 0,-1 1,1-1,0 0,0 1,0-1,0 0,0 1,1-1,-1 1,0 0,1-1,-22 64,20-54,0 0,0-1,1 1,0 0,0 0,2 0,-1 0,1-1,1 1,0 0,1-1,-1 1,2-1,0 0,0 0,1 0,0 0,1-1,0 0,0 0,1-1,0 1,0-1,1-1,0 0,1 0,-1 0,1-1,1 0,7 3,-4-4,0-1,1-1,0 0,-1 0,1-1,0-1,3 0,36-2</inkml:trace>
  <inkml:trace contextRef="#ctx0" brushRef="#br0" timeOffset="-17294.736">2382 774,'-15'-8,"0"0,0 2,0 0,-1 0,1 1,-2 1,1 1,-9-1,19 3,0 1,0 0,1 0,-1 0,0 1,0 0,0 0,1 0,-1 1,1 0,-1 0,1 0,0 1,0-1,0 1,0 1,0-1,0 1,1 0,0 0,0 0,0 0,0 1,1-1,-3 5,3-5,1 0,-1 0,1 0,0 1,0-1,0 1,0-1,1 1,0 0,0 0,0-1,1 1,0 0,-1 0,2 0,-1 0,1 0,-1 0,1-1,0 1,1 0,-1-1,1 1,0-1,0 1,1-1,-1 0,1 0,0 0,0 0,0 0,1-1,-1 1,1-1,0 0,0 0,0-1,1 1,3 0,1 0,0-1,0 0,0 0,0-1,0 0,0-1,0 0,0-1,0 1,0-2,-1 1,1-1,0-1,0 0,-1 0,0 0,1-1,-2 0,1-1,0 0,-1 0,0-1,0 0,0 0,-1 0,0-1,0 0,-1 0,1 0,-2-1,1 0,-1 0,0 0,-1-1,0 1,0-1,0-5,-1 8,-1 0,0 0,-1 0,1 0,-1 0,0 1,-1-1,1 0,-1 0,0 0,-1 0,1 1,-1-1,-1 0,-2-4,5 10,-1-1,1 1,-1 0,0 0,0 0,1 0,-1 0,0 0,1 0,-1 0,0 0,1 0,-1 0,0 1,1-1,-1 0,0 0,1 1,-1-1,1 0,-1 1,1-1,-1 1,1-1,-1 1,1-1,-1 1,1-1,-1 1,1-1,0 1,-1 0,1-1,0 1,-1-1,1 1,0 0,0-1,0 1,0 0,0-1,0 1,0 0,0 0,0-1,0 1,0 0,0-1,-2 8,1 0,0 0,1 1,0-1,0 0,0 0,1 0,1 0,-1 0,1 0,0 0,1 0,0-1,0 1,1-1,0 0,0 0,1 0,-1-1,1 1,1-1,0 0,-1-1,2 1,-1-1,0 0,1-1,0 0,0 0,1 0,-1-1,8 3,40 11,-2-5</inkml:trace>
  <inkml:trace contextRef="#ctx0" brushRef="#br0" timeOffset="-16377.44">2922 681,'-10'1,"1"0,-1 0,1 0,0 1,-1 1,1-1,0 2,1-1,-1 1,0 0,1 1,0 0,0 1,1-1,-1 1,1 1,0-1,1 1,0 1,0-1,0 1,1 0,0 0,1 1,0-1,0 1,-2 7,4-12,1 0,-1 0,1 0,0 1,0-1,1 0,-1 0,1 1,0-1,0 0,0 1,0-1,1 0,0 1,0-1,0 0,0 0,1 0,0 0,0 0,0 0,0-1,0 1,1 0,-1-1,1 0,0 0,0 0,1 0,-1 0,0 0,5 1,7 2,0-1,0 0,1-2,0 1,-1-2,1 0,0-1,0-1,0 0,0-1,0-1,0-1,0 0,-1-1,1 0,-1-1,0-1,2-2,-1 3,0 0,-1-2,1 0,-1-1,-1 0,0-1,0-1,0 0,-1-1,-1 0,0-1,-1 0,0-1,0-1,-2 1,0-2,0 1,-1-1,-1 0,-1-1,2-5,-3-17,-1-1,-3 1,0-1,-3 0,-1 1,-8-34,6 32,1 1,-38-217,37 245,2 20,2 210,5 210,-2-409,-1 0,2 1,1-1,1 0,0-1,8 19,-10-31,0 0,1-1,0 0,0 1,0-1,1-1,-1 1,1-1,1 1,-1-2,1 1,0 0,0-1,0 0,1-1,-1 0,1 0,0 0,0 0,5 0,-2-1,0 0,1 0,-1-1,1-1,-1 0,1 0,-1-1,1 0,-1-1,1 0,-1-1,0 0,0 0,0-1,-1 0,1-1,-1 0,0-1,-1 0,1 0,-1-1,0 0,-1-1,1 1,-2-1,1-1,-1 1,0-1,-1 0,0 0,0-1,-1 0,2-8,6-60,-15 121,3-38,0 0,0 0,0 0,1 0,0-1,0 1,0 0,0 0,1-1,0 1,0-1,0 1,0-1,1 0,-1 0,1 0,0 0,0-1,1 1,-1-1,1 0,0 0,0 0,0 0,0 0,0-1,0 0,1 0,-1 0,1-1,0 1,-1-1,1 0,0-1,0 1,0-1,4 0,2-4,-1-2,0 1,0-2,0 1,-1-1,0 0,0-1,-1 0,0-1,-1 0,0 0,0 0,0-1,-2 0,1 0,2-7,20-46,-26 87,-4-16,0-1,1 0,0 1,0-1,1 0,0 1,0-1,1 1,0-1,0 0,0 1,1-1,1 0,-1 0,1 0,0 0,0-1,1 1,0-1,0 0,1 0,0 0,0-1,0 1,0-1,2 0,3 1,-1-1,1 0,1-1,-1 0,0-1,1 0,0-1,-1 0,1-1,0 0,0 0,0-1,10-2,10-2</inkml:trace>
  <inkml:trace contextRef="#ctx0" brushRef="#br0" timeOffset="-16131.525">3079 313,'-15'-6,"-2"-3,12 0,20 2,28 0,31 1,29-1,27 2,21 0,10 2,2 1,-28 2</inkml:trace>
  <inkml:trace contextRef="#ctx0" brushRef="#br0" timeOffset="-15178.152">4606 760,'-5'-9,"0"1,-1 0,0 0,-1 1,0 0,0 0,0 0,-1 1,0 0,0 0,-1 1,0 0,1 1,-2 0,1 0,0 1,-1 0,1 0,-1 1,0 1,0 0,0 0,0 1,0 0,0 0,0 1,-6 2,9-1,1 1,0-1,0 1,0 0,0 0,1 1,-1 0,1 0,0 0,0 1,0 0,1-1,-1 2,1-1,0 0,1 1,-1 0,1 0,1 0,-3 5,4-7,-1 0,1 0,0 0,0 0,1 0,-1 1,1-1,0 0,0 0,0 0,1 0,-1 1,1-1,0 0,0 0,1 0,-1-1,1 1,0 0,0 0,0-1,0 1,1-1,-1 0,1 1,0-1,0-1,0 1,0 0,1-1,-1 1,1-1,1 1,6 1,0 0,0-1,0 0,0-1,1 0,-1-1,1 0,-1-1,1 0,-1 0,1-2,-1 1,0-2,1 1,-1-1,0-1,-1 0,1-1,-1 0,1 0,-2-1,1-1,-1 1,0-2,0 1,-1-1,6-6,-8 7,0-1,-1 0,0 0,0-1,0 1,-1-1,-1 0,1 0,-1-1,-1 1,0 0,0-1,-1 0,0 1,-1-1,0 0,0 0,-1 10,1 1,0-1,-1 0,1 1,0-1,-1 0,1 0,0 0,-1 1,1-1,-1 0,1 0,-1 0,1 0,0 0,-1 1,1-1,-1 0,1 0,-1 0,1 0,-1 0,1 0,0-1,-1 1,1 0,-1 0,1 0,-1 0,1 0,0-1,-1 1,1 0,-1 0,1-1,0 1,-1 0,1-1,0 1,0 0,-1-1,1 1,0 0,0-1,-1 1,1-1,0 1,0-1,0 1,0 0,0-1,-1 1,1-1,0 0,0 9,-1-1,1 1,0-1,1 1,-1-1,1 1,1-1,0 0,0 1,0-1,1 0,0 0,0-1,1 1,0-1,0 1,0-1,1 0,0-1,0 1,1-1,-1 0,1 0,0-1,0 0,1 0,-1 0,1-1,0 0,0 0,0-1,6 2,-5-1,1 1,0-1,0-1,0 0,1 0,-1-1,0 0,1 0,-1-1,1 0,-1-1,1 0,-1-1,0 0,0 0,0-1,0 0,0 0,-1-1,1 0,-1-1,0 0,0 0,-1-1,1 0,-1 0,0-1,-1 0,0 0,6-15,-2-1,-1 0,-1-1,0 0,-2 0,-1-1,-1 1,-1-1,-1 0,-1-10,1 12,0-3,7-89,-4 0,-5-10,-13 52,13 72,-1 1,1-1,0 1,0-1,-1 1,1-1,0 1,-1-1,1 1,0-1,-1 1,1 0,-1-1,1 1,-1 0,1-1,-1 1,1 0,-1 0,1-1,-1 1,1 0,-1 0,1 0,-1 0,0 0,1 0,-1 0,1 0,-1 0,1 0,-1 0,0 0,1 0,-1 0,1 0,-1 1,1-1,-1 0,1 0,-1 1,1-1,-1 0,1 1,-1-1,1 0,0 1,-1-1,1 1,0-1,-1 1,1-1,0 1,-1-1,1 1,0-1,0 1,0-1,-1 1,1 0,-8 13,0 0,1 1,0 0,2 0,-1 0,2 1,0 0,0 4,1-8,-7 28,1-1,1 1,3 0,1 1,2-1,2 1,2-1,1 0,6 28,-5-55,-1-1,2 0,0 0,0 0,1-1,0 0,1 0,0 0,1-1,0 0,1 0,0-1,0 0,1-1,0 0,1 0,-1-1,1-1,1 0,-1 0,1-1,0-1,1 0,-1 0,1-1,-1-1,1 0,0-1,0 0,0-1,1-1,-4 0,-1 0,0-1,0 0,0-1,0 0,0 0,-1-1,1 0,-1 0,0-1,0 0,0-1,-1 1,0-1,0-1,-1 0,1 0,-2 0,1 0,-1-1,0 0,0 0,-1-1,0 1,-1-1,0 0,0 0,1-7,0 4,-4 26,0-6,0 4,4 84,-3-92,-1 0,1 0,0 0,1 1,-1-1,1 0,0-1,0 1,0 0,0 0,1-1,-1 0,1 1,0-1,0 0,0 0,0 0,1-1,-1 1,4 1,39-4,-23-9</inkml:trace>
  <inkml:trace contextRef="#ctx0" brushRef="#br0" timeOffset="-14929.327">5527 234,'-4'13,"2"10,12 4,12 3,11 1,1-6</inkml:trace>
  <inkml:trace contextRef="#ctx0" brushRef="#br0" timeOffset="-13580.915">5817 629,'-1'-3,"1"0,0 0,-1 0,1 0,1 0,-1 0,0 0,1 0,-1 0,1 0,0 0,0 1,0-1,0 0,1 1,-1-1,1 0,-1 1,1 0,0-1,0 1,0 0,0 0,0 0,1 0,-1 0,1 1,-1-1,1 1,0 0,-1-1,1 1,0 0,0 1,0-1,1 0,5-1,0 1,-1 0,1 0,0 0,0 1,0 1,0 0,0 0,0 0,-1 1,9 3,-7-1,-1 0,0 0,0 1,0 1,0-1,-1 1,0 1,0 0,-1 0,0 0,0 1,-1 0,0 0,0 0,-1 1,0 0,0 0,3 10,-2-1,-1 1,0-1,-1 2,-1-1,-1 0,-1 0,-1 1,0-1,-3 13,-19 112,13-100,2 2,2-1,1 46,5-79,0 0,1 0,0 0,1 0,1 0,-1-1,2 1,0-1,0 0,1-1,0 1,1-1,0 0,0 0,1-1,1 0,-1-1,2 0,-1 0,1-1,0 0,0-1,1 0,0 0,0-1,0-1,1 0,6 2,-15-6,-1 1,1 0,-1-1,1 1,-1-1,1 0,0 0,-1 0,1 0,-1-1,1 1,-1 0,1-1,-1 0,1 0,-1 0,1 0,-1 0,0 0,1-1,-1 1,0-1,0 1,0-1,0 0,-1 0,1 0,0 0,-1 0,1 0,-1 0,0 0,0-1,0 1,0-1,0 1,0-1,-1 1,1-1,-1 1,1-3,-2-14,-1 0,0 1,-2-1,0 1,-1 0,0 0,-2 0,0 1,-1 0,-1 1,0-1,-1 2,-12-15,-3-5,-1 1,-2 1,-1 1,-2 2,-1 1,-1 2,-1 1,-30-17,8 4,56 38,0 0,0 1,0-1,0 0,0 0,0 1,0-1,0 0,0 0,0 1,0-1,0 0,0 1,1-1,-1 0,0 1,1-1,-1 0,0 1,1-1,-1 0,1 1,-1-1,1 1,-1-1,1 1,-1-1,1 1,-1-1,1 1,0 0,-1-1,1 1,0 0,-1 0,1-1,0 1,0 0,-1 0,1 0,0 0,0 0,-1 0,1 0,0 0,-1 0,1 0,1 0,324-61,6 0,-323 59,-6 2,1 0,-1-1,0 1,0-1,0 1,0-1,0 0,0 0,0-1,0 1,0-1,0 1,-1-1,1 0,-1 0,1 0,0-2,-4 3,1-1,-1 0,-1 1,1-1,0 1,0 0,-1-1,1 1,0 0,-1 0,1-1,-1 1,0 1,1-1,-1 0,0 0,0 1,1-1,-1 0,0 1,0 0,0 0,0-1,0 1,1 0,-11-2,0 0,0 0,0 1,0 1,0 0,0 1,0 0,0 0,0 2,0-1,-10 5,15-5,1 1,0-1,0 1,0 1,0-1,0 1,0 0,1 0,0 0,0 1,0 0,1 0,-1 0,1 1,0 0,1-1,-1 1,1 0,1 1,-1-1,-1 6,3-10,1 1,-1 0,1 0,-1 0,1-1,0 1,0 0,0 0,1 0,-1 0,1 0,-1-1,1 1,0 0,0 0,0-1,0 1,1-1,-1 1,1-1,0 0,-1 1,1-1,0 0,0 0,0 0,1 0,-1-1,0 1,1-1,-1 1,1-1,-1 0,1 0,0 0,6 2,-1 0,1-1,-1 0,1 0,0-1,0 0,0-1,-1 0,1 0,9-2,-8 0,1-1,-1 0,1-1,-1 0,0 0,-1-1,1 0,-1-1,0 0,0-1,0 1,-1-2,0 1,-1-1,0 0,0-1,-1 0,0 0,0 0,-1-1,0-1,2-3,0 45,-7-22,1 0,0 0,0-1,1 1,0-1,0 1,1-1,0 0,1 0,-1 0,2 0,-1-1,1 1,0-1,0-1,1 1,0-1,1 1,-1-2,1 1,0-1,0 0,1-1,-1 1,1-1,0-1,3 1,-6-2,0-1,1 1,-1-1,0-1,1 1,-1-1,1 0,-1 0,1-1,-1 1,0-1,1 0,-1-1,0 1,0-1,0 0,0-1,0 1,0-1,-1 0,1 0,-1 0,0-1,0 1,0-1,0 0,-1 0,0-1,1 1,-2-1,1 1,0-1,-1 0,0 0,0 0,0-1,2-10,0-1,-1 0,-1 0,0 0,-1 0,-1 0,-1-1,0 1,-2 0,0 0,0 1,-2-1,0 1,-1-1,-1 0,6 14,1 3,-1-1,0 0,1 1,-1-1,1 0,-1 0,1 1,0-1,-1 0,1 0,0 0,-1 0,1 0,0 1,0-1,0 0,0 0,0 0,0 0,0 0,0 0,0 0,0 0,1 0,-1 1,0-1,0 0,1 0,-1 0,1 1,-1-1,1 0,-1 0,1 1,-1-1,1 0,0 1,-1-1,1 0,0 1,0-1,-1 1,1 0,1-1,85 17,-20-4,-41-9,1 2,-1 1,0 1,0 1,-1 1,10 6,-31-12,1 1,-1 1,0-1,0 1,-1-1,0 1,1 0,-1 0,-1 1,1-1,-1 1,0-1,0 1,-1 0,0-1,0 1,0 0,0 0,-1 0,0 0,-1 0,1 0,-1 0,0-1,0 1,-1 1,0 35,2-38,0 0,0 0,0 0,1 0,-1 0,1 0,0 0,0 0,1 0,-1 0,1 0,0 0,0-1,0 1,0-1,1 0,-1 1,1-1,0 0,0 0,0-1,0 1,1-1,-1 1,1-1,-1 0,1 0,0-1,0 1,0-1,0 0,0 0,0 0,0 0,2-1,5 1,0 0,1 0,-1-2,0 1,0-1,0-1,0 0,0-1,0 0,-1 0,1-1,-1-1,0 0,0 0,0-1,-1 0,0 0,0-1,-1-1,1 1,-2-1,1-1,-1 1,0-1,-1 0,0-1,-1 0,0 0,0 0,-1 0,0-1,-1 0,0 0,-1 1,0-2,0-10,-2 19,0-1,0 0,0 0,-1 0,1 1,-1-1,0 0,0 0,0 1,0-1,-1 1,0-1,1 1,-1 0,-1-1,1 1,0 0,-1 0,1 1,-1-1,0 0,0 1,0 0,0 0,0 0,-1 0,1 0,-1 1,1-1,-1 1,1 0,-1 0,0 0,0 1,1-1,-1 1,0 0,0 0,0 0,0 0,1 1,-1 0,0 0,1 0,-1 0,0 0,1 1,-1-1,1 1,0 0,-3 2,2 0,0 1,-1 0,2 0,-1 0,0 0,1 0,0 1,1-1,-1 1,1 0,0 0,0 0,1 0,0 0,0 1,0-1,1 0,0 0,0 1,0-1,1 0,0 0,0 0,1 1,0-1,0-1,0 1,1 0,-1 0,2-1,-1 0,0 1,1-1,0 0,5 4,8 2,0 0,1-1,0-1,1-1,0 0,1-2,-1 0,1-1,1-1,-1-1,0 0,1-2,15-1,54 6</inkml:trace>
  <inkml:trace contextRef="#ctx0" brushRef="#br0" timeOffset="-11359.268">1526 2314,'3'0,"0"7,0 10,-1 19,2 19,0 17,-1 18,2 10,2 5,-1-3,2-5,-1-10,-2-13,-1-17,-2-18</inkml:trace>
  <inkml:trace contextRef="#ctx0" brushRef="#br0" timeOffset="-11062.224">1435 2340,'0'-4,"0"0,1 0,0 0,0 0,0 0,0 0,0 0,1 1,0-1,0 0,0 1,0-1,0 1,1 0,-1 0,1 0,0 0,0 0,0 1,0-1,1 1,-1 0,1 0,-1 0,1 0,0 1,0 0,-1-1,2 1,10-3,-1 1,1 0,-1 1,1 0,0 1,0 1,7 1,81 21,-100-21,0 0,0 0,0 1,0-1,0 1,0 0,0 0,-1 0,1 0,-1 0,1 1,-1-1,0 1,0 0,0-1,0 1,-1 0,1 0,-1 0,0 0,0 1,0-1,0 0,0 0,-1 1,1-1,-1 0,0 1,0 1,-3 5,-1 0,0-1,-1 0,0 0,-1 0,1-1,-2 0,1 0,-1 0,0-1,-1 0,1 0,-1-1,-1 0,1 0,-1-1,0 0,-1 0,-122 58,102-54</inkml:trace>
  <inkml:trace contextRef="#ctx0" brushRef="#br0" timeOffset="-10430.465">1921 2577,'17'-43,"-3"0,-1-1,-2 0,-2-1,-2 0,-2 0,-2-1,-3-25,-6 26,2 41,5 16,3-6,0-1,0 1,1-1,-1 0,1 0,0 0,1-1,-1 1,1-1,0-1,0 1,0-1,0 0,5 1,180 77,-186-79,0 1,-1 0,1 0,-1 0,0 0,1 1,-2 0,1 0,0 0,-1 0,0 0,0 1,0-1,0 1,-1 0,0 0,0 0,0 0,0 0,-1 1,0-1,0 0,-1 1,1-1,-1 1,0-1,-1 0,1 2,-1-3,0 0,1 0,-1 0,1 0,0 1,1-1,-1 0,1 0,-1 0,1 0,1 0,-1 0,0 0,1 0,0 0,0-1,0 1,0 0,1-1,0 0,-1 0,1 0,0 0,0 0,1 0,-1-1,0 1,1-1,0 0,-1 0,2-1,9 2,0 0,0-2,0 0,1 0,-1-2,0 1,1-2,-1 0,0-1,0 0,0-1,-1 0,1-2,-1 1,0-2,-1 1,1-2,-1 0,-1 0,1-1,-1 0,3-6,-7 9,-1-1,0 0,0-1,-1 1,0-1,0 0,-1-1,0 1,0-1,-1 0,0 1,0-7,-2 11,0-1,0 1,-1-1,1 0,-1 1,-1-1,1 0,-1 1,1-1,-1 1,-1-1,1 1,-1-1,1 1,-1 0,0 0,-1 0,1 0,-1 0,0 0,0 0,0 1,0 0,0 0,-4-3,5 5,0-1,0 0,0 1,-1 0,1 0,0 0,0 0,-1 0,1 0,-1 0,1 1,-1-1,1 1,-1 0,1 0,-1 0,0 0,1 0,-1 0,1 1,-1-1,1 1,-1 0,1-1,0 1,-1 1,1-1,0 0,0 0,0 1,-1-1,0 3,-2 0,1 0,0 1,0-1,1 1,-1 0,1 0,0 1,1-1,-1 1,1-1,0 1,0 0,0 3,1-4,0-1,1 1,-1 0,1-1,0 1,1 0,-1 0,1-1,0 1,0-1,0 1,0-1,1 1,0-1,0 0,0 1,0-1,1 0,0 0,0-1,0 1,0-1,0 1,1-1,0 0,1 0,4 4,1-1,1 0,-1-1,1-1,0 1,0-2,0 1,1-1,-1-1,3 0,45 3,-4-4</inkml:trace>
  <inkml:trace contextRef="#ctx0" brushRef="#br0" timeOffset="-9547.073">3211 2327,'-2'-6,"0"1,0-1,-1 1,0 0,0 0,0 0,-1 0,0 1,0-1,0 1,0 0,-1 0,1 0,-1 1,0 0,0 0,0 0,-1 0,1 1,-1 0,1 0,-1 1,0-1,0 1,0 0,1 1,-1-1,0 1,0 0,0 1,0 0,0 0,0 0,1 0,-1 1,0 0,1 0,-1 1,1 0,0 0,0 0,0 1,0-1,0 1,1 1,0-1,0 0,0 1,0 0,1 0,-1 0,2 0,-1 1,0-1,1 1,0-1,0 1,1 0,-1 0,1 0,1 0,-1 0,1 0,0 0,0 0,1 0,2-2,0 1,1-2,-1 1,1 0,0-1,0 1,0-1,0-1,1 1,-1 0,1-1,0 0,0 0,-1 0,1-1,0 0,1 0,-1 0,0 0,0-1,0 0,0 0,1 0,-1-1,0 1,4-2,-2 1,1 1,-1-1,0 0,0 0,0-1,0 0,0 0,0-1,-1 0,1 0,-1 0,0-1,0 0,0-1,0 1,-1-1,0 0,0 0,0 0,0-1,-1 0,0 0,0 0,-1 0,1-3,8-8,-6 40,-3-8,34 146,-11-59,-5 1,-5 0,1 54,-16-137,-1-1,-1 1,-1 0,-1-1,0 0,-2 1,-3 8,5-19,0-1,0 0,-1-1,0 1,-1-1,0 1,0-1,0-1,-1 1,0-1,0 0,-1 0,1-1,-1 0,0 0,-1 0,1-1,-2 0,0-1,0 0,0-1,-1 0,1 0,0-1,-1 0,1-1,0 0,-1-1,1 0,-1 0,1-1,0 0,0 0,0-1,0 0,0-1,1 0,0-1,0 1,0-2,0 1,1-1,-1 0,1 0,1-1,0 0,0 0,0-1,1 0,0 0,0 0,1 0,0-1,-1-3,-2-6,1 0,1-1,1 1,1-1,0 0,1 0,1 0,1 0,1 0,0 0,2 0,0 0,1 0,1 1,0 0,2 0,1-2,6-12,1 1,2 0,1 1,1 0,2 2,1 1,1 0,24-20,-16 17,2 2,1 1,1 1,2 2,0 2,17-7,-53 28,0 0,0 0,1 0,-1 0,0 0,1 0,-1 0,1 0,-1 0,1 1,-1-1,1 1,0-1,-1 1,1-1,0 1,-1 0,1 0,0 0,-1 0,1 0,0 0,-1 1,1-1,0 0,-1 1,1-1,-1 1,1 0,-1-1,1 1,-1 0,1 0,-1 0,0 0,1 0,-1 1,0-1,0 0,0 0,0 1,0-1,0 1,0-1,-1 1,1-1,0 1,-1-1,0 1,1 0,3 20,-4-16,0 1,1 0,0-1,0 1,1-1,-1 1,1-1,1 0,-1 0,1 0,0 0,1 0,0 0,-1-1,2 0,-1 0,0 0,1 0,0-1,0 1,4 1,-3-4,0 1,0-1,0 1,1-2,-1 1,1-1,-1 0,1 0,0-1,-1 0,1 0,0 0,-1-1,1 0,0-1,-1 1,1-1,-1 0,0-1,0 1,0-1,0-1,0 1,-1-1,1 0,-1 0,0-1,0 1,-1-1,1 0,-1 0,0-1,-1 1,1-1,-1 0,0 0,-1 0,1-1,-1 1,0 0,0-5,-1 4,0 0,-1 0,0 0,0 0,-1 0,1 1,-2-1,1 0,-1 0,0 1,0-1,-1 1,-1-4,2 7,1 1,-1-1,0 0,1 1,-1 0,0-1,-1 1,1 0,0 0,-1 0,1 0,-1 0,0 1,1-1,-1 1,0 0,0-1,0 1,0 1,0-1,0 0,0 1,0 0,0-1,-1 1,1 0,0 1,0-1,0 1,-2 0,-6 3,1 0,0 1,-1 1,2 0,-1 0,1 1,0 0,0 1,1 0,0 0,0 1,1 0,0 0,1 0,0 1,0 0,-3 10,-13 55,22-73,-1 0,1 0,0 0,0 0,1 0,-1-1,0 1,1 0,-1 0,1 0,-1-1,1 1,0 0,0 0,0-1,0 1,0-1,0 1,0-1,1 1,-1-1,0 0,1 0,-1 0,1 1,0-1,-1-1,1 1,0 0,-1 0,1-1,0 1,0-1,0 1,-1-1,1 0,0 0,0 1,1-2,32-1,0-6</inkml:trace>
  <inkml:trace contextRef="#ctx0" brushRef="#br0" timeOffset="-8812.525">3790 1852,'-5'-1,"-1"-1,0 1,1 0,-1 0,0 1,0-1,0 1,0 1,1-1,-1 1,0 0,0 0,1 1,-1-1,1 1,-1 1,1-1,0 1,0 0,0 0,0 0,0 1,1 0,-1 0,1 0,0 0,1 0,-1 1,1 0,0 0,0 0,0 0,0 2,2 0,0 0,1 0,0 0,0 0,1 0,0 0,0 0,0-1,1 1,0 0,1-1,-1 0,1 1,0-1,1 0,1 1,70 89,-23-38,-2 3,-3 1,-2 2,0 8,-42-65,-1-3,-1 1,0-1,1 1,0-1,0 0,0 0,1 0,0 0,-1 0,1 0,0 0,1-1,-1 0,1 0,-1 0,1 0,0 0,0-1,0 1,1-1,-1 0,0-1,1 1,0-1,-1 0,1 0,-1 0,1-1,0 1,0-1,-1 0,1-1,1 1,4-6,-1 0,1 0,-1-1,-1 0,1 0,-1-1,0 0,-1-1,0 1,-1-2,1 1,-2-1,1 1,-1-2,-1 1,0 0,0-1,-1 0,1-9,12-50,-4-1,-2-1,-4 0,-3 1,-4-49,1 100,-3-212,-3 249,-14 176,6 167,14-354,-2 11,1 1,0 0,1-1,2 1,-1-1,2 0,0 1,1-1,1 0,1-1,0 1,1-1,1-1,0 1,8 10,-11-22,0 0,0-1,0 1,0-1,0 0,1 0,0-1,-1 1,1-2,0 1,0 0,0-1,0 0,0 0,0-1,0 0,1 0,-1 0,0-1,0 0,0 0,0-1,5-1,5-2,-1-1,0 0,0-1,0 0,-1-1,0-1,-1-1,5-4,68-89,-86 103,0 0,1-1,-1 1,1 0,-1 0,1 0,-1 0,0 0,1 0,-1 0,1 0,-1 0,1 0,-1 0,1 0,-1 0,0 0,1 0,-1 0,1 0,-1 1,0-1,1 0,-1 0,1 1,-1-1,0 0,1 0,-1 1,0-1,1 0,-1 1,0-1,0 0,1 1,-1-1,0 1,0-1,0 0,0 1,1-1,-1 1,0-1,0 1,0-1,0 1,0-1,0 0,0 1,0-1,0 1,0-1,0 1,-1-1,1 0,0 1,0-1,0 1,0-1,-1 0,1 1,0-1,-1 1,2 3,0 4,0 0,1-1,-1 1,2-1,-1 0,1 1,0-1,1 0,-1-1,1 1,1 0,-1-1,1 0,0 0,1-1,-1 1,1-1,0-1,0 1,1-1,-1 0,1 0,0-1,0 0,1 0,-1 0,0-1,1 0,-1-1,1 0,5 1,4-4</inkml:trace>
  <inkml:trace contextRef="#ctx0" brushRef="#br0" timeOffset="-8564.615">4830 2050,'-16'-2,"-9"-1,-1 0</inkml:trace>
  <inkml:trace contextRef="#ctx0" brushRef="#br0" timeOffset="-8360.836">4093 1932,'20'-2,"22"-1,25-2,23-1,18-1,16-1,-14 0</inkml:trace>
  <inkml:trace contextRef="#ctx0" brushRef="#br0" timeOffset="-7695.589">5080 2524,'12'-37,"-1"0,-2 0,-1-1,-2 0,-1 0,-3-1,-1-20,0 54,-1-1,0 1,0-1,0 1,-1-1,0 1,0 0,0-1,0 1,-1 0,0-1,0 1,-1 0,1 1,-1-1,0 0,-3-2,5 6,-1 1,0 0,1-1,-1 1,0 0,0 0,0 0,1 0,-1 0,0 1,0-1,1 0,-1 1,0-1,1 1,-1 0,0 0,1-1,-1 1,1 0,-1 0,1 1,0-1,-1 0,1 0,0 1,0-1,0 0,0 1,0-1,0 1,0 0,0-1,1 1,-1-1,1 1,-1 0,1 0,0-1,0 1,-1 0,1 0,0 0,1-1,-1 1,0 0,0 0,1-1,-1 1,1 0,1 2,1-1,-1 1,1-1,0 0,0 1,1-1,-1-1,0 1,1 0,0-1,0 0,0 0,0 0,0 0,0-1,0 1,0-1,1 0,-1 0,0-1,1 1,-1-1,1 0,-1 0,3-1,-6 1,193-1,-90-3,-101 3,0 0,0 0,0 1,1 0,-1 0,0-1,0 2,1-1,-1 0,0 1,0-1,0 1,0 0,0 0,0 0,0 1,0-1,0 1,0 0,0-1,-1 1,1 0,-1 1,0-1,1 0,-1 1,0-1,0 1,-1 0,1-1,0 1,-1 0,1 3,-6 53,3-55,-1 1,1-1,0 1,1-1,-1 1,1-1,0 1,0 0,0-1,0 1,1-1,0 1,0 0,0-1,1 0,-1 1,1-1,0 0,0 0,1 0,-1 0,1 0,0-1,0 1,0-1,2 2,5 0,0 0,0-1,1-1,-1 0,1 0,-1-1,1 0,0-1,0 0,0-1,0 0,0-1,-1 0,1-1,0 0,2-1,-5 1,0 1,0-2,0 1,0-1,-1 0,1-1,-1 0,0 0,0-1,0 0,-1 0,1 0,-1-1,-1 0,1 0,-1 0,0-1,0 0,-1 0,0 0,0 0,-1-1,0 1,0-1,-1 0,1 0,-2 0,1-3,-8-68,5 76,0 1,1 0,-1 0,0 0,0 0,-1 0,1 0,0 0,-1 0,1 0,-1 0,0 1,1-1,-1 1,0-1,0 1,0 0,0 0,0 0,0 0,0 0,0 0,-1 0,1 1,0-1,-1 1,1-1,0 1,-1 0,1 0,0 0,-2 1,-1 1,-1 0,1 1,-1 0,1 0,0 0,0 0,0 1,0 0,1 0,0 0,0 1,0 0,0-1,1 1,-1 0,1 1,1-1,-1 1,1-1,0 1,0 0,0 0,1 0,0-1,0 1,1 1,0-1,0 0,0 0,0 0,1 0,0 0,1 1,0-1,-1 0,1 0,1 0,-1 0,1 0,0 0,1-1,-1 1,1-1,0 0,0 0,1-1,-1 1,1-1,0 0,1 0,-1 0,0-1,1 0,0 0,0 0,0-1,1 0,13 5,0-2,0 0,0-2,1 0,-1-1,14-1,25-1</inkml:trace>
  <inkml:trace contextRef="#ctx0" brushRef="#br0" timeOffset="-4664.068">7093 1748,'-18'81,"3"2,4 0,4 0,3 0,4 10,0-79,-1-10,1 0,0 0,0 0,0 0,0 0,0 0,1 0,0 0,0 0,0 0,0-1,1 1,-1 0,2 0,-2-4,-1 1,1-1,0 0,0 0,0 0,0 0,0 0,0 0,0 0,-1-1,1 1,0 0,0 0,0-1,0 1,-1 0,1-1,0 1,0-1,-1 1,1-1,0 1,-1-1,1 0,0 1,-1-1,1 0,-1 0,1 1,-1-1,1 0,-1 0,0 0,1 1,-1-1,0 0,0 0,0 0,1 1,18-38,-16 31,-1-1,2 1,-1 0,1-1,0 2,0-1,1 0,0 1,0 0,0 0,1 1,0-1,0 1,1 0,-1 1,1 0,0 0,0 0,0 1,1 0,7-2,-7 4,1 1,-1 1,1-1,0 1,-1 0,0 1,1 0,-1 1,0-1,0 2,0-1,0 1,-1 0,0 0,1 1,-1 0,-1 1,1-1,-1 1,0 1,-1-1,1 1,-1 0,0 0,-1 0,0 1,2 4,-5-9,0-1,-1 0,1 1,-1-1,1 0,-1 1,0-1,0 1,0-1,0 0,0 1,-1-1,1 1,-1-1,0 0,1 1,-1-1,0 0,0 0,-1 0,1 0,0 0,-1 0,1 0,-1 0,1 0,-1-1,0 1,0 0,0-1,0 0,0 1,0-1,0 0,-1 0,1 0,-2 0,-92 20,84-19,-1-1,1-1,-1 0,1-1,-1-1,1 1,0-2,0 0,0 0,0-1,-3-2,14 6,0 0,0 0,0-1,0 1,0 0,0-1,0 1,0 0,0-1,0 0,0 1,0-1,0 1,0-1,1 0,-1 0,0 1,0-1,1 0,-1 0,0 0,1 0,-1 0,1 0,-1 0,1 0,0 0,-1 0,1 0,0 0,0 0,0 0,0 0,0 0,0-1,0 1,0 0,0 0,0 0,1 0,-1 0,0 0,1 0,-1 0,1 0,-1 0,1 0,-1 0,1 0,0 0,0 1,-1-1,1 0,0 0,0 1,0-1,0 0,0 1,0-1,0 1,0-1,0 1,0 0,24-10,2 1,-1 1,1 1,21-2,44-11,-80 18,0-1,0 0,0-1,0 0,0-1,-1 0,0-1,0 0,0-1,-1 0,0-1,0 0,-1 0,0-1,-1-1,0 1,0-1,-1 0,0-1,-1 0,0 0,-1 0,0-1,0 0,-1-3,-2-9,-2 0,-1 0,-1 0,-1 0,-1 0,-1 0,-1 1,-1 0,-1 0,-2 1,0 0,-5-7,-19-28,34 56,0 0,-1 1,1-1,0 0,-1 1,1-1,-1 1,1-1,-1 1,1-1,-1 1,0 0,1-1,-1 1,1 0,-1-1,0 1,1 0,-1 0,0-1,1 1,-1 0,0 0,0 0,1 0,-1 0,0 0,1 0,-1 0,0 0,1 0,-1 1,0-1,0 0,1 0,-1 1,1-1,-1 0,0 1,1-1,-1 1,1-1,-1 1,1-1,-1 1,1-1,-1 1,1-1,0 1,-1 0,1-1,0 1,-1-1,1 1,0 0,0-1,0 1,-1 0,1 0,-12 46,12-46,-9 75,4 0,4 1,3 12,-2-89,0 27,1 0,2 0,1 0,6 22,-9-42,1 1,1-1,0 0,0 0,0-1,0 1,1-1,0 1,1-1,-1 0,1-1,1 1,-1-1,1 0,-1-1,1 1,1-1,-1 0,6 2,-4-3,0 0,1-1,-1 0,1 0,-1-1,1 0,-1 0,1-1,0-1,-1 1,1-1,-1-1,1 0,-1 0,0 0,1-1,-1 0,-1-1,1 0,0 0,-1-1,0 0,0 0,0 0,-1-1,0 0,0 0,0-1,-1 0,0 0,0-1,-5 9,1-1,-1 1,0-1,0 1,0 0,1-1,-1 1,0-1,0 1,1-1,-1 0,0 1,1-1,-1 1,1-1,-1 0,0 1,1-1,-1 0,1 1,-1-1,1 0,-1 1,1-1,-1 0,1 0,0 0,-1 0,1 0,-1 0,1 0,-1 0,1 0,-1 0,1 0,0 0,-1 0,1 0,-1 0,1 0,-1-1,1 1,-1 0,1 0,-1-1,1 1,-1 0,1-1,-1 1,0 0,1-1,-1 1,1-1,-1 1,0-1,1 1,-1-1,0 1,0-1,0 1,1-1,-1 0,3 8,1-1,-1 1,1-1,1 0,-1 0,1-1,0 1,0-1,1 0,-1-1,1 1,0-1,1 0,-1 0,1-1,-1 0,1 0,0-1,0 0,0 0,1 0,-1-1,0 0,1-1,-1 1,0-2,1 1,-1-1,7-1,-10 0,0 0,-1 0,1-1,0 1,-1-1,0 0,1 0,-1 0,0-1,-1 1,1-1,-1 1,1-1,-1 0,0 0,0 0,-1 0,1 0,-1 0,0-1,0 1,0 0,-1-1,0 1,0-1,0 1,0-1,0 1,-1-4,1 0,-1 0,-1 0,1 1,-1-1,-1 0,1 1,-1-1,-1 1,1 0,-1 0,0 1,-1-1,0 1,-2-3,3 6,0 0,0 0,0 0,0 1,0 0,-1 0,1 0,-1 0,1 1,-1-1,0 1,0 0,0 1,1-1,-1 1,0 0,0 0,0 1,0-1,0 1,1 0,-1 0,0 1,1-1,-1 1,1 0,-1 1,-3 1,2 0,0-1,0 1,0 0,0 1,1-1,0 1,0 0,0 1,0-1,1 1,0 0,0 0,0 0,1 0,0 1,0-1,1 1,0 0,-1 4,3-8,0 0,0 1,0-1,0 0,1 0,-1 0,1 0,0 0,0 0,0 0,0 0,0 0,1 0,-1 0,1 0,0-1,0 1,0-1,2 2,19 18</inkml:trace>
  <inkml:trace contextRef="#ctx0" brushRef="#br0" timeOffset="-4394.22">8633 2076,'-20'-9,"-16"2,-10 4,-5 9,1 8,3 9,8 5,10 3,18 3,19-4,23-4,23-4,20-6,17-6,14-7,7-5,2-6,-19-1</inkml:trace>
  <inkml:trace contextRef="#ctx0" brushRef="#br0" timeOffset="-3193.38">10344 1945,'-19'-5,"0"1,-1 0,1 2,-1 0,0 1,1 1,-5 2,18-2,0 1,0 0,0 1,0-1,0 1,0 0,1 1,-1-1,1 1,0 0,0 0,0 1,0 0,1 0,-1 0,1 0,0 1,0-1,0 1,1 0,0 0,0 1,0-1,1 0,-1 2,1-3,1 0,-1 0,1 0,0 0,0 0,0 1,1-1,-1 0,1 0,0 1,1-1,-1 0,1 1,-1-1,1 0,1 0,-1 0,0 0,1 0,0 0,0 0,0-1,0 1,1-1,0 1,-1-1,1 0,0 0,0 0,1 0,-1-1,1 1,-1-1,1 0,0 0,0 0,1 0,3 0,0 0,0 0,-1 0,1-1,0-1,0 1,0-1,0-1,0 1,0-1,0-1,0 1,-1-2,1 1,0-1,-1 0,0 0,0-1,0 0,0 0,-1-1,6-4,-1 1,-1-1,0-1,-1 0,0 0,0-1,-1 0,0 0,-1-1,0 0,-1 0,-1-1,5-13,-5-12,-19 62,12-18,0 0,1 1,0-1,0 0,0 0,1 1,0-1,0 0,0 1,1-1,0 0,0 0,1 1,-1-1,1 0,1-1,-1 1,1 0,0-1,0 1,1-1,0 0,0 0,0 0,0-1,1 1,-1-1,1 0,1 0,-1-1,5 2,-1-1,1-1,0 0,-1 0,2-1,-1 0,0 0,0-2,0 1,1-1,-1 0,0-1,0-1,1 1,-1-2,0 1,-1-1,1-1,0 0,-1 0,0-1,0 0,0 0,-1-1,0-1,0 1,0-1,-1 0,0-1,0 0,-1 0,0 0,0-1,0-3,10-86,-10 95,-2 17,0 2,-3-8,0 1,1-1,-1 0,1 0,1 0,0 0,0-1,0 1,1-1,0 1,1-1,0-1,0 1,0-1,0 1,1-2,0 1,1-1,-1 1,1-2,3 2,-2-6,0 0,0-1,0 1,0-2,0 1,0-2,0 1,-1-1,1 0,-1 0,1-1,-1 0,0 0,-1-1,1 1,-1-2,0 1,1-2,15-12,-1-2,-1 0,0-1,11-18,-4 5,-6 25,-11 36,-7-17,0 1,0 0,1-1,0 0,1 0,0 0,1-1,-1 0,2 0,-1 0,1 0,0-1,1-1,-1 1,1-1,1 0,-1-1,1 0,0 0,0-1,0 0,1-1,1 1,3 0,-1 0,2-1,-1 0,0-1,0-1,1 0,-1-1,0-1,13-2,-20 2,0 0,0-1,-1 1,1-2,-1 1,1-1,-1 0,0 0,0-1,0 0,0 0,-1 0,0-1,0 1,0-1,0-1,-1 1,0-1,0 1,0-1,0-3,5-15,-1-1,-1 0,-1 0,-2-1,0 0,-2 0,0-23,0 5,2-12,0-14,2 1,4 1,9-30,-19 99,0-1,0 0,1 0,-1 0,0 0,1 0,-1 0,0 0,0 0,1 0,-1 0,0 0,0 0,1 0,-1 0,0 0,0 0,1 0,-1 0,0 0,0 0,1-1,-1 1,0 0,0 0,1 0,-1 0,0 0,0-1,0 1,1 0,-11 169,3-112,3-11,-3-8,3-1,1 1,2 0,2 0,1 0,2 0,1 0,10 31,-13-63,0 0,0 0,0 0,1 0,0 0,0 0,1-1,-1 0,1 1,0-1,1-1,-1 1,1-1,0 1,0-1,1-1,-1 1,7-1</inkml:trace>
  <inkml:trace contextRef="#ctx0" brushRef="#br0" timeOffset="-2765.92">11239 1630,'308'16,"78"9,-373-23,0-2,-1 1,1 0,0 2,0-1,-1 1,1 1,-1 0,0 1,0 1,-1-1,1 2,-1 0,4 3,-12-4,1-1,-1 1,0 0,0 0,-1 1,0-1,0 1,0-1,-1 1,0-1,-1 1,1 0,-1-1,0 1,-1 0,1-1,-2 1,1-1,0 1,-1-1,-1 1,1-1,-1 0,0 0,-3 5,-3 15,-9 76,18-99,0 1,1-1,-1 0,1 0,0 0,0 0,0 0,0 0,0 0,1-1,-1 1,1 0,0-1,0 1,0-1,0 0,0 1,0-1,1 0,-1 0,1-1,-1 1,1 0,0-1,0 0,-1 1,1-1,0 0,0 0,0-1,2 1,3 0,-1 0,0-1,0 0,1 0,-1-1,0 0,0 0,1-1,-1 0,-1 0,1 0,0-1,0 0,-1-1,0 1,1-1,-1 0,-1-1,1 1,-1-1,0-1,0 1,0 0,-1-1,1 0,-1-1,-1 2,0 1,0-1,0 0,-1 0,0 0,0 0,0-1,0 1,-1-1,0 1,0-1,-1 1,1-1,-1 1,0-1,-1 0,0 1,1-1,-2 1,1-1,-1 1,1 0,-1 0,-1 0,1 0,-1 0,0 0,0 0,0 1,-1 0,0-1,0 1,-4-3,1 2,-1 0,0 0,0 1,0 0,0 1,-1 0,1 0,-1 1,0 0,0 0,0 1,0 0,0 0,0 1,0 1,0 0,0 0,0 0,1 1,-1 0,0 1,1 0,-1 1,1-1,0 2,0-1,1 1,-1 0,-3 3,8-5,0 0,0 0,0 0,0 0,0 0,1 1,0-1,-1 1,1 0,1 0,-1-1,0 1,1 0,0 0,0 1,-1 22</inkml:trace>
  <inkml:trace contextRef="#ctx0" brushRef="#br0" timeOffset="-2360.694">12831 1642,'-17'1,"-1"0,1 1,0 1,0 1,0 0,0 1,0 1,1 0,0 1,1 1,-1 1,-8 6,23-15,-1 1,1-1,0 1,-1 0,1-1,0 1,0 0,-1 0,1 0,0 0,0 0,0 0,0 0,0 0,0 0,0 0,1 1,-1-1,0 0,1 1,-1-1,1 0,-1 1,1-1,-1 1,1-1,0 1,0-1,0 1,0-1,0 0,0 1,0-1,1 1,-1-1,0 1,1-1,-1 1,1 0,5 2,1 0,0 0,-1-1,1 0,0 0,0 0,1-1,-1 0,0 0,1-1,0 0,6 0,6 2,319 53,-330-53,-5-3,0 0,0 1,0 0,0 0,0 0,0 0,-1 1,1-1,0 1,-1 0,1 0,-1 1,0-1,0 1,0-1,0 1,0 0,0 0,1 3,-4-3,-1 0,0 0,0 0,-1 0,1 0,0-1,-1 1,0 0,0-1,1 0,-1 1,-1-1,1 0,0 0,0 0,-1 0,0 0,1-1,-1 1,0-1,1 0,-1 1,0-1,0 0,0-1,-1 1,3 0,-57 20,0-3,-1-2,-1-2,-48 3,90-14</inkml:trace>
  <inkml:trace contextRef="#ctx0" brushRef="#br0" timeOffset="-681.111">13608 1748,'-8'-3,"-1"1,-1 0,1 0,0 1,0 0,0 0,-1 1,1 1,0-1,0 2,-1-1,1 1,0 1,0-1,1 1,-1 1,1 0,-1 0,1 1,0 0,1 0,-1 1,1 0,0 0,1 0,0 1,0 0,0 1,-4 6,8-11,0 0,0 1,1-1,-1 0,1 1,0-1,0 0,0 1,1-1,-1 1,1-1,0 1,0 0,0-1,0 1,1-1,-1 1,1-1,0 1,0-1,0 0,0 1,1-1,0 0,-1 0,1 0,0 0,0 0,1 0,-1 0,1-1,-1 1,1-1,0 0,0 0,0 0,0 0,0-1,0 1,4 1,25 8,1-1,0-1,0-2,1-1,0-1,0-2,0-2,15-2,-48 1,55 3,0-4,0-1,-1-3,0-3,0-1,30-11,-78 18,0 0,0 0,0-1,0 0,0 0,-1-1,1 0,-1 0,0 0,0-1,-1 1,1-1,-1-1,0 1,-1-1,1 0,-1 0,1-2,-5 6,1 1,-1-1,1 1,-1-1,0 0,1 1,-1-1,0 1,0-1,0 0,0 1,-1-1,1 0,0 1,-1-1,1 1,-1-1,1 1,-1-1,0 1,0-1,0 1,0 0,0-1,0 1,0 0,0 0,0 0,0 0,-1 0,1 0,0 0,-1 0,1 0,-1 1,1-1,-1 1,1-1,-1 1,0-1,1 1,-1 0,0 0,-73-7,61 8,0 0,0 1,0 1,0 0,1 1,-1 1,1 0,0 0,1 1,-1 1,1 1,0-1,-4 5,15-11,-1 0,1 0,0 0,-1 0,1 0,0 0,0 0,0 0,0 1,0-1,0 0,0 1,0-1,0 0,1 1,-1-1,0 1,1 0,0-1,-1 1,1-1,0 1,0 0,0-1,0 1,0 0,0-1,0 1,0-1,1 1,-1 0,1-1,-1 1,1-1,-1 1,1-1,0 0,0 1,0-1,0 1,0-1,0 0,0 0,0 0,1 0,-1 0,0 0,1 0,-1 0,1 0,-1-1,1 1,-1-1,1 1,-1-1,15 5,0-1,0-1,0 0,0-1,0-1,1-1,-1 0,0-1,1-1,-1 0,0-1,7-3,-12 2,1 0,-1-1,-1 0,1 0,-1-1,0-1,0 0,6-6,-15 13,0 0,-1 0,1 1,0-1,-1 0,1 0,-1 0,1 0,0 1,-1-1,1 0,-1 0,1 1,-1-1,1 1,-1-1,1 0,-1 1,0-1,1 1,-1-1,1 1,-1-1,0 1,0-1,1 1,-1-1,0 1,0 0,1-1,-1 1,0-1,0 1,0 0,0-1,0 1,0 0,0-1,0 1,0-1,-1 1,1 0,0-1,0 1,0-1,-1 1,1 0,2 12,0-8,0-1,1 0,0 0,0 0,0 0,0 0,0 0,1-1,-1 0,1 1,0-2,0 1,0 0,1-1,-1 0,0 1,1-2,0 1,3 0,94 17,-81-17,1-1,0-1,0-1,0-1,-1-1,1-1,-1-1,0 0,17-8,-27 8,0 0,0 0,-1-1,1-1,-1 1,-1-2,0 1,0-1,0-1,-1 0,0 0,0 0,-1-1,-1 0,0-1,0 1,-1-1,2-6,3-18,-2 1,-2-1,-1 0,-2 0,-1 0,-2-5,1 14,-1 10,5-121,-11-87,-10 157,14 67,1-1,-1 0,1 1,-1-1,1 0,-1 1,1 0,-1-1,0 1,1 0,-1 0,0 0,1 0,-1 0,1 0,-1 0,0 1,1-1,-1 1,1-1,-1 1,1-1,-1 1,1 0,-1 0,1 0,0 0,-1 0,1 0,0 0,0 0,0 0,0 1,0-1,0 0,0 1,0-1,1 1,-1-1,0 1,1-1,0 1,-1 0,-11 18,2 2,0-1,1 2,1-1,1 1,1 0,1 0,1 1,2 0,0-1,1 1,2 10,1-12,1 0,1 0,1 0,1-1,0 1,2-1,1-1,0 0,2 0,0-1,1 0,1-1,1 0,0-1,1-1,1 0,1-1,0-1,1 0,0-2,1 0,0-1,1 0,0-2,21 7,-15-6,0-1,1-1,0-1,0-2,0 0,1-2,0-1,-1-1,1-2,0 0,0-2,22-5,-40 5,0 0,-1-1,1 0,-1 0,0-1,0 0,0 0,-1-1,0 0,0-1,0 0,-1 0,0 0,0-1,-1 0,0-1,-1 1,0-1,0 0,0-1,-1 1,-1-1,0 0,0 1,-1-1,0-1,-1 1,0 0,0 0,-1-1,0 8,0 0,0 0,-1-1,1 1,-1 0,1 0,-1 0,0 0,0 0,0 0,-1 0,1 1,-1-1,1 0,-1 1,0-1,0 1,0-1,0 1,-1 0,1 0,-1 0,1 0,-1 0,1 1,-1-1,0 1,0 0,0 0,0 0,0 0,0 0,0 1,-1-1,-7 0,1 1,-1 0,0 1,0 0,0 1,0 0,0 0,1 1,0 1,-1 0,1 0,0 1,1 0,-1 1,1 0,0 0,1 1,-1 0,2 1,-4 3,9-9,1-1,-1 1,1 1,0-1,-1 0,1 0,0 0,0 1,0-1,0 1,1-1,-1 1,1-1,0 1,-1-1,1 1,0-1,0 1,1-1,-1 1,0-1,1 1,0-1,-1 1,1-1,0 0,0 1,0-1,1 0,-1 0,1 0,-1 0,1 0,-1 0,1 0,0 0,0-1,0 1,0-1,0 0,2 1,11 6,1-2,0 0,0 0,0-2,1 0,-1-1,1-1,0 0,0-1,0-1,0-1,8-1,80-22,-104 24,0-1,0 0,0 1,0-1,0 1,1-1,-1 1,0 0,0 0,1-1,-1 1,0 0,1 0,-1 0,0 0,0 0,1 1,-1-1,0 0,0 1,0-1,1 0,-1 1,0-1,0 1,0 0,0 0,0-1,0 1,0 0,0 0,0 0,0 0,0 0,-1 0,1 0,0 0,-1 0,1 0,-1 0,1 1,-1-1,1 0,-1 0,0 0,0 1,1 0,2 4,0 1,1-1,0 0,0 0,0 0,1 0,0-1,0 0,1 0,-1 0,1 0,0-1,0 0,1-1,-1 1,1-1,0 0,-1-1,1 0,1 0,-1 0,0-1,0 0,1 0,-1-1,0 0,1 0,-1-1,5-1,-9 1,1-1,-1 0,1 0,-1 0,0 0,0 0,0-1,0 0,0 1,-1-1,1 0,-1 0,0-1,0 1,0 0,0-1,0 1,-1-1,1 0,-1 1,0-1,0 0,-1 0,1 0,-1 0,0-1,-9-104,-43-49,51 157,0 0,0 0,1-1,-1 1,1 0,-1 0,1-1,-1 1,1 0,0-1,0 1,-1 0,1-1,0 1,0 0,0-1,1 1,-1 0,0-1,0 1,1 0,-1 0,1-1,-1 1,1 0,0 0,-1-1,1 1,0 0,0 0,0 0,-1 0,1 0,0 0,1 1,-1-1,0 0,0 0,0 1,0-1,1 1,-1-1,0 1,0-1,2 1,16-1,0 2,0 0,-1 1,1 1,0 1,10 4,-2-3,-10-1,-6-3,-1 1,0-1,0 2,1-1,-1 1,-1 1,1 0,0 0,-1 1,0 0,0 1,-1 0,1 0,-1 1,-1 0,6 6,-11-9,-1 1,0-1,0 1,0-1,0 1,-1-1,0 1,0-1,0 1,0-1,-1 1,1-1,-1 1,-1-1,1 1,0-1,-1 0,0 0,0 0,-2 3,-14 62,19-66,0 0,-1-1,1 1,0-1,0 0,0 1,0-1,1 0,-1 1,1-1,-1 0,1 0,0 0,0 0,-1-1,2 1,-1 0,0-1,0 1,0-1,1 0,-1 0,0 0,1 0,-1 0,1 0,0-1,72 11,-67-10,0 0,0 0,0-1,0 0,0 0,0-1,0 0,0 0,0-1,0 0,0 0,-1-1,1 0,-1-1,0 1,0-1,0-1,0 1,-1-1,0 0,0-1,0 1,-1-1,1-1,-2 1,1-1,-1 1,0-1,0 0,0-1,-1-1,-1 2,-1 0,0-1,-1 1,1-1,-2 1,1 0,-1-1,0 1,0-1,-1 1,0 0,0 0,-1 0,0 0,0 0,-1 1,0-1,0 1,0 0,-1 0,-2-1,6 5,0 1,0 0,-1 0,1-1,-1 1,1 0,-1 0,0 0,1 1,-1-1,0 0,1 1,-1-1,0 1,0-1,0 1,0 0,1 0,-1 0,0 0,0 0,0 0,0 1,1-1,-1 1,0-1,0 1,1-1,-1 1,0 0,1 0,-1 0,1 0,-1 0,1 0,-1 0,1 1,0-1,-1 1,1-1,0 1,-2 2,0 0,0 1,1-1,0 1,0-1,0 1,0-1,1 1,0 0,0 0,0 0,0 0,1 0,0 0,0 1,1 2,1 0,1 0,-1 0,1 0,0-1,1 1,0-1,0 0,0 0,1 0,0-1,1 0,-1 0,1 0,0 0,1-1,-1 0,3 1,130 69,-65-45</inkml:trace>
  <inkml:trace contextRef="#ctx0" brushRef="#br0" timeOffset="3834.486">1513 3577,'38'279,"-37"-272,0 0,0 0,0 1,1-1,0 0,0 0,1 0,0 0,0 0,1-1,2 4,-4-8,0-1,0 0,1 0,-1-1,0 1,1 0,-1-1,0 1,1-1,-1 0,0 0,1 0,-1 0,1 0,-1 0,0-1,1 1,-1-1,0 0,0 0,1 0,-1 0,0 0,0 0,0 0,0-1,0 1,0-1,-1 1,1-1,0 0,-1 1,1-1,-1 0,0 0,2-2,27-33,-1 0,-2-2,-2-1,16-36,-8 5,-29 92,-5-5,2-1,-1 1,2 0,0-1,1 1,1-1,0 0,1 0,1 1,-3-9,0-1,0 0,1 0,0 0,0 0,0-1,1 1,0-1,0 0,0-1,1 1,-1-1,1 0,0 0,0-1,0 0,1 0,-1 0,1-1,0 0,4 1,-8-2,0-1,0 0,0 0,0 0,1 0,-1 0,0 0,0-1,0 1,0-1,0 0,0 0,0 0,0-1,0 1,-1-1,1 1,0-1,-1 0,0 0,1 0,-1 0,0 0,0-1,0 1,0-1,0 1,-1-1,1 0,-1 0,0 0,28-97,-27 87,0 0,0 0,-1 0,-1-1,0 1,-1 0,-1 0,0 0,0 0,-2 0,1 0,-4-7,7 20,0-1,0 0,0 0,0 1,0-1,0 0,1 0,-1 1,0-1,1 0,-1 1,0-1,1 0,-1 1,1-1,-1 1,1-1,-1 1,1-1,0 1,-1-1,1 1,0-1,-1 1,1 0,0-1,-1 1,1 0,0 0,0 0,-1 0,1-1,0 1,0 0,-1 0,1 0,0 0,0 0,-1 1,1-1,0 0,0 0,-1 0,1 1,0-1,-1 0,1 1,0-1,-1 1,1-1,-1 1,1-1,0 1,-1-1,7 2,63 3,-48-5,-1 1,0 1,0 2,0-1,-1 2,16 6,-32-9,0 0,-1 1,1-1,0 1,-1 0,0-1,0 2,0-1,0 0,0 1,0-1,-1 1,0 0,0 0,0-1,0 2,0-1,-1 0,0 0,0 0,0 1,0-1,-1 0,0 1,0-1,0 1,0-1,-1 0,1 1,-1-1,0 0,-1 1,1-1,-1 0,0 0,-1 3,-35 101,38-106,-1 0,1-1,0 1,0 0,0-1,0 1,0 0,1-1,-1 1,0 0,1-1,-1 1,1-1,0 1,0-1,-1 1,1-1,0 1,0-1,0 0,0 1,1-1,-1 0,0 0,0 0,1 0,-1 0,1 0,-1 0,0-1,1 1,0 0,-1-1,1 1,-1-1,1 0,0 0,-1 1,1-1,0 0,70-7,-58 3,1-1,-1-1,-1-1,1 0,-1-1,0 0,-1-1,0 0,10-10,-16 14,0-1,-1 0,0 0,0 0,0-1,-1 0,0 0,0 0,-1 0,0-1,0 1,0-1,-1 0,-1 0,1 1,-1-1,0 0,-1-1,0-2,-6-7,-2 28,6-5,1 1,0 0,1-1,-1 1,1 0,0-1,1 1,-1 0,1-1,0 1,1-1,-1 1,1-1,0 0,1 0,-1 1,1-1,0-1,0 1,0 0,1-1,0 0,0 0,0 0,0 0,0 0,1-1,0 0,-1 0,1 0,4 1,-2-1,-1-1,1 0,0 0,0 0,0-1,0 0,0 0,0 0,0-1,1-1,-1 1,0-1,0 0,0 0,0-1,0 0,0-1,-1 1,1-1,-1 0,0-1,0 0,0 0,0 0,0 0,-1-1,0 0,0 0,0-1,-1 1,0-1,0 0,0-1,1-3,0-1,-1 0,0 0,-1 0,-1 0,0 0,0-1,-1 1,0-1,-1 1,-1-7,0 65,7 55,-5-98,0 0,0 0,0-1,1 1,0-1,-1 1,1-1,0 0,1 1,-1-1,1 0,-1-1,1 1,0 0,0-1,0 1,0-1,1 0,-1 0,0-1,1 1,0 0,-1-1,1 0,0 0,8 1,1 0,0-2,-1 1,1-1,0-1,-1 0,1-1,-1-1,1 1,-1-2,0 0,0 0,-1-1,1-1,-1 0,0 0,0-1,-1-1,9-8,21-48,-40 67,-1 0,1 0,-1 0,1 0,0 0,0 0,0 0,1 0,-1 0,1 0,0 0,0 0,0 0,0 0,0-1,0 1,1 0,-1-1,1 1,0-1,0 1,0-1,0 0,0 0,1 0,-1 0,0 0,1-1,0 1,-1-1,1 1,0-1,0 0,1 0,9 3,0-1,0 0,0-1,0 0,0-2,1 1,-1-1,0-1,0-1,1 0,-1 0,0-1,-1-1,1 0,-1-1,1 0,10-7,-21 10,0 1,1 0,-1 0,1 0,-1 0,1 0,-1 1,1-1,-1 1,1-1,0 1,-1 0,1 0,0 0,-1 0,1 1,0-1,-1 1,1 0,-1-1,1 1,-1 0,0 1,1-1,-1 0,0 1,0-1,0 1,0-1,2 3,5 2,0-1,1 1,-1-2,1 1,0-1,0-1,1 0,-1 0,0-1,10 0,-15-1,0-1,0 0,0 0,0 0,0-1,0 0,-1 0,1 0,0 0,0-1,-1 0,1 0,-1 0,1 0,-1-1,0 0,0 0,0 0,0 0,-1-1,0 1,1-1,-1 0,1-2,-1 2,0 0,0-1,0 1,0-1,-1 0,1 0,-1 0,-1 0,1 0,-1 0,0-1,0 1,0 0,-1-1,0 1,0-1,0 1,-1 0,0-1,0 1,0 0,0 0,-1-1,0 1,0 0,-1 1,1-1,-1 0,0 1,0-1,0 1,-1 0,0 0,0 0,0 1,0-1,-1 1,-2-1,1 1,-1 1,-1-1,1 1,0 1,0-1,-1 1,1 1,-1-1,1 1,-1 0,1 1,-1 0,1 0,0 0,-1 1,1 0,0 1,0 0,0 0,1 0,-1 1,1 0,-1 0,1 1,1-1,-1 1,1 1,0-1,0 1,0 0,1 0,0 0,0 0,0 1,1 0,0 0,0 0,1 0,0 0,0 0,0 3,3-5,-1-1,1 1,0 0,1-1,-1 1,1-1,-1 1,1-1,1 0,-1 1,0-1,1 0,0-1,0 1,0 0,1-1,-1 0,1 0,0 0,0 0,0-1,0 1,0-1,0 0,1 0,-1 0,1-1,-1 0,1 0,0 0,-1 0,1-1,2 0,27 5</inkml:trace>
  <inkml:trace contextRef="#ctx0" brushRef="#br0" timeOffset="4420.103">3974 3077,'-7'1,"-1"0,0 0,1 1,-1 0,1 1,-1-1,1 1,0 1,0 0,0 0,1 0,0 0,-1 1,1 0,1 1,-1-1,1 1,0 0,0 0,1 1,0-1,0 1,1 0,-1 0,1 1,1-1,0 0,0 1,0 0,1-1,0 1,0 0,1 0,0 0,0-1,2 8,5 6,1-1,1 1,0-2,2 1,0-2,1 1,1-1,0-1,2-1,1 1,3 7,163 198,-177-216,0 0,0 0,0 0,1-1,-1 0,1 0,0 0,1-1,-1 0,1 0,0 0,0-1,0 0,1-1,-1 1,1-1,-1-1,1 0,0 0,-1 0,1-1,0 0,0 0,-1-1,8-1,-6-2,1-1,-1 0,-1 0,1 0,-1-1,0-1,0 1,-1-1,1-1,-2 1,1-1,-1-1,0 1,-1-1,0 0,0 0,-1 0,0-1,-1 1,0-2,6-21,-1 0,-2 0,-1 0,-2 0,-1-26,-3-31,-4 0,-5 0,-10-40,12 115,3 38,-19 305,22-287,1-1,2 1,6 39,-5-68,0 0,1-1,1 0,-1 1,2-1,0-1,0 1,1-1,1 0,0 0,0 0,1-1,0-1,10 10,-14-15,0-1,0 1,1-1,-1 0,1 0,0-1,0 1,0-1,0 0,0 0,1-1,-1 1,0-1,1-1,-1 1,1-1,-1 0,1 0,-1 0,1-1,4-1,12-6</inkml:trace>
  <inkml:trace contextRef="#ctx0" brushRef="#br0" timeOffset="4921.73">4198 3340,'295'-26,"-198"14,-41 6,-6-2,0 3,0 3,1 1,12 4,-61-4,0 1,0 0,1 0,-1 0,0 0,0 0,0 0,0 1,0-1,0 1,0-1,0 1,0 0,0 0,-1 0,1 0,0 0,0 0,-1 0,1 1,-1-1,1 0,-1 1,0 0,1-1,-1 1,0 0,0-1,0 1,0 0,0 0,-1 0,1 0,-1 0,1 0,-1 0,1 0,-1 0,0 0,0 1,-57 135,53-130,1-1,0 1,1 0,-1 0,2 1,-1-1,1 0,0 1,1-1,0 0,1 1,-1-1,1 1,1-1,0 0,0 0,1 0,0 0,0 0,0 0,1-1,1 0,-1 0,1 0,0 0,1-1,-1 0,1 0,0 0,1-1,0 0,0 0,0 0,0-1,3 1,-5-3,0 0,0 0,0-1,1 1,-1-1,0 0,1-1,-1 1,0-1,1 0,-1-1,1 1,-1-1,0 0,1 0,-1-1,0 0,0 0,0 0,0 0,-1-1,1 0,-1 0,1 0,-1 0,0-1,0 1,0-1,-1 0,1-1,-1 1,0-1,1-3,-1 0,-1 0,0 0,0 0,0 0,-1-1,0 1,-1 0,0-1,0 1,-1 0,0-1,0 1,-1 0,0 0,0 0,-2-3,2 6,0 0,0 1,0-1,-1 1,0-1,0 1,0 0,0 0,0 0,-1 0,0 1,0-1,0 1,0 0,0 0,0 1,-1-1,0 1,1 0,-1 0,0 0,0 1,0 0,0 0,0 0,0 1,-1-1,0 1,-1 1,1 0,0 1,-1-1,1 1,0 0,0 1,0 0,0 0,1 0,-1 1,1-1,0 1,0 1,0-1,0 1,1-1,0 1,0 1,0-1,0 0,-2 7,4-8,-1 0,1 1,0-1,0 1,0-1,1 1,0 0,0 0,0-1,0 1,1 0,0 0,0 0,0 0,0 0,1 0,0 0,0-1,0 1,1 0,0-1,0 1,0-1,0 1,1-1,-1 0,1 0,0 0,1 0,31 23,3-6</inkml:trace>
  <inkml:trace contextRef="#ctx0" brushRef="#br0" timeOffset="5919.529">5501 3696,'8'-320,"-8"321,1-1,-1 1,1-1,-1 1,1-1,-1 0,1 1,-1-1,1 1,-1-1,1 0,-1 0,1 1,0-1,-1 0,1 0,-1 0,1 0,0 1,-1-1,1 0,0 0,-1 0,1 0,0-1,-1 1,1 0,-1 0,1 0,0 0,-1-1,1 1,-1 0,1-1,0 1,-1 0,1-1,-1 1,1-1,-1 1,0 0,1-1,-1 1,1-1,-1 0,0 1,1-1,-1 1,0-1,0 1,0-1,1 0,-1 1,0-1,0 0,0 1,0-1,0 0,0 1,0-1,0 0,0 1,0-1,-1 1,1-1,0 0,0 1,0-1,-1 1,1-1,18 11,0 0,1-2,1 0,-1 0,1-2,1-1,4 1,103 36,-123-39,-1 0,0 0,0 1,0-1,0 1,0 0,-1 0,0 0,0 1,0-1,0 1,-1 0,1 0,-1 0,0 0,-1 0,1 0,-1 0,0 0,-1 1,1-1,-1 0,0 1,0-1,-1 1,1-1,-1 0,-1 0,0 3,1-1,0 0,0 1,1-1,0 1,0-1,1 0,0 1,0-1,1 0,-1 0,2 0,-1 0,1 0,0 0,3 4,-1-6,1-1,0 0,0 0,1 0,-1-1,1 0,0 0,0-1,-1 0,2 0,-1-1,0 1,0-1,0-1,1 0,-1 0,0 0,0-1,1 0,-1 0,0-1,0 0,0 0,0-1,-1 1,1-2,1 0,5-3,-1-1,0 0,-1-1,0 0,0-1,-1 0,0-1,-1 0,0 0,-1-1,0 0,-1-1,0 1,-1-1,0-1,-2 1,1-1,0-6,6 56,-10-30,15 92,-16-95,1 0,0 0,1 0,-1 0,0-1,1 1,-1 0,1-1,0 1,0-1,0 0,0 1,1-1,-1 0,0 0,1 0,0-1,-1 1,1-1,0 1,0-1,0 0,0 0,0 0,0-1,0 1,0-1,0 1,0-1,0 0,8-3,0 0,0 0,-1-1,0 0,0-1,0 0,0-1,-1 0,1 0,-2-1,1 0,-1-1,0 0,1-2,60-68,-67 118,-1-36,0 1,0-1,0 0,0 1,1-1,0 0,-1 0,2 0,-1 0,0-1,1 1,0 0,0-1,0 0,0 0,0 0,1 0,-1 0,1-1,0 1,-1-1,1 0,4 1,101 23,-87-23,1-2,-1 0,0-1,0-2,0 0,0-1,0-2,0 0,-1-1,0-1,0-1,0-1,-1-1,-1 0,3-3,-16 7,0 0,0 0,0 0,-1-1,0 0,0 0,-1 0,0-1,0 1,-1-1,1 0,-2 0,1 0,-1-1,-1 1,1 0,-1-1,-1 1,0-3,0-22,-2 0,-1-1,-2 1,-3-9,2 10,-37-209,43 239,0-1,-1 1,1 0,0-1,-1 1,1 0,-1 0,0-1,0 1,0 0,0 0,0 0,0 0,0 0,-1 0,1 0,-1 1,1-1,-1 0,0 1,0-1,0 1,0 0,0 0,0 0,0 0,0 0,0 0,0 0,-1 0,1 1,0 0,-1-1,-2 4,0 0,0 0,0 0,0 1,0 0,1 0,0 0,0 1,0-1,0 1,1 0,-1 0,1 0,1 0,-1 1,1-1,-1 1,-2 6,-1 1,2 0,0 0,0 0,1 0,1 1,0-1,0 1,2 0,0-1,0 1,1 0,1-1,1 1,-1-1,2 0,0 0,1 0,0 0,1-1,0 0,4 6,4 2,1-1,0-1,2 0,0 0,1-2,1 0,0-2,1 0,0-1,1 0,11 3,12 4,1-2,0-2,1-2,1-1,13-1,43 5</inkml:trace>
  <inkml:trace contextRef="#ctx0" brushRef="#br0" timeOffset="7540.127">8620 3208,'8'167,"6"-1,13 34,-14-112,-10-66,0-8,-1 1,0 0,0 0,-2 0,0 0,0 0,-2-1,0 1,0 0,-1 0,-2 2,5-16,-1 0,1 0,0 0,0 0,-1 0,1 0,0 0,-1 0,1 0,-1 0,1 0,-1-1,0 1,1 0,-1 0,0-1,1 1,-1 0,0-1,0 1,0-1,0 1,0-1,1 1,-1-1,0 1,0-1,0 0,0 0,0 0,0 1,0-1,0 0,0 0,0 0,-1-1,1 1,0 0,0 0,0 0,1-1,-1 1,0 0,0-1,0 1,0-1,0 0,0 1,0-1,1 1,-1-1,0 0,0 0,-7-11,1 0,1 0,0-1,0 0,1 0,1-1,0 1,1-1,0-2,-3-7,-17-65,3-2,5 0,3 0,3-30,8 113,0 1,1-1,0 0,0 0,0 1,1-1,0 1,0-1,0 0,1 1,0 0,1-1,-1 1,1 0,0 0,1 1,0-1,-1 1,2-1,-1 1,0 0,1 1,1-1,4 1,0 0,1 1,0 0,0 0,0 1,0 1,0 0,0 1,1 0,-1 0,0 1,0 1,0 0,0 0,0 1,-1 0,1 1,-1 1,0-1,0 1,0 1,-1 0,1 1,-2-1,1 2,-1-1,0 1,3 4,-8-9,1 0,-1 1,1-1,-1 1,0 0,-1-1,1 1,-1 0,1 1,-1-1,-1 0,1 1,-1-1,1 1,-1 0,0-1,-1 1,1 0,-1-1,0 1,0 0,-1 0,1-1,-1 1,0 0,0-1,-1 1,1-1,-1 1,0-1,0 0,-1 0,1 1,-1-2,0 1,-1 1,-1 0,-1-1,0 0,0 0,0 0,-1-1,1 0,-1 0,0 0,0-1,0 0,0-1,0 1,0-1,0-1,0 0,-1 1,1-2,0 1,0-1,0-1,-1 1,1-1,4 0,0 0,0 0,1 0,-1-1,1 1,-1-1,1 1,0-1,0 0,0 0,0 0,1 0,-1 0,1 0,0-1,0 1,0 0,0-1,1 1,-1 0,1-1,0 1,0-1,0 1,0-1,1 1,-1-1,1 1,0 0,0-1,0 1,1 0,-1 0,1 0,-1 0,1 0,0 0,0 0,1 1,-1-1,0 1,1-1,0 1,-1 0,2 0,9-6,1 1,0 1,1 1,-1 0,1 0,0 2,0-1,0 2,1 0,-1 1,0 1,1 0,-1 1,0 1,1 0,6 3,4-1,0 1,-1 1,0 1,0 1,0 1,-1 2,-1 0,15 11,-32-18,0 0,-1 0,0 1,0 0,0 0,-1 1,1-1,-1 1,-1 0,1 0,2 6,-5-10,0 1,0-1,-1 0,1 0,-1 1,1-1,-1 0,0 1,0-1,0 0,0 1,0-1,0 0,-1 1,1-1,-1 0,0 0,1 1,-1-1,0 0,0 0,0 0,-1 0,1 0,-1 0,1 0,-1-1,1 1,-1 0,0-1,0 1,0-1,0 0,0 0,0 0,-1 1,1-1,-1 1,1 0,-1-1,0 0,0 1,1-1,-1-1,0 1,0 0,0-1,0 1,0-1,0 0,-1 0,1 0,0 0,0 0,0-1,0 0,0 1,0-1,1 0,-1-1,0 1,0 0,1-1,-1 1,1-1,-1 0,1 0,-1 0,1 0,0 0,0-1,-2-6,1 0,0 0,1 0,0 0,0 0,1 0,0-1,0 1,1 0,1-1,-1 1,2 0,-1-1,1 1,1 0,-1 0,2 0,-1 1,1-1,0 1,1-1,1 2,1 1,0 0,0 0,0 1,1 0,0 0,0 1,0 0,0 0,1 1,-1 0,1 0,0 1,0 0,0 1,0 0,0 0,0 1,0 0,0 0,0 1,0 1,0-1,1 2,17-2,237 24,-262-25,0 0,0 0,0 0,-1 0,1 1,0-1,0 0,-1 1,1 0,0-1,-1 1,1 0,-1 0,1 0,-1 0,1 0,-1 0,0 0,1 1,-1-1,0 0,0 1,0-1,0 1,0-1,0 1,-1-1,1 1,0 0,-1-1,1 1,-1 0,0 0,1-1,-1 1,0 0,0 0,0-1,-1 3,-1 17,1-18,0 1,0-1,0 1,1-1,-1 1,1 0,0-1,0 1,0 0,1-1,-1 1,1-1,0 1,0-1,0 1,0-1,0 1,1-1,0 0,-1 0,1 0,1 0,-1 0,0 0,1 0,-1-1,1 1,0-1,2 2,5-2,-1 0,2 0,-1 0,0-1,0-1,0 0,1 0,-1-1,0 0,0-1,0 0,0-1,0 0,-1 0,1-1,-1 0,0-1,0 0,1-1,-6 4,-1 0,0 0,1 0,-1 0,0 0,0 0,0-1,0 0,0 1,-1-1,1 0,-1-1,0 1,0 0,0-1,0 1,0-1,-1 1,0-1,0 0,0 1,0-1,0 0,-1 0,0 0,1 0,-1 0,-1 0,1 1,-1-1,1 0,-1 0,0 0,-1 1,1-1,-1 0,1 1,-2-1,-5-2,0 0,0 1,0 0,-1 1,0 0,0 0,0 1,-1 0,1 1,-1 0,1 0,-1 1,0 1,0-1,1 1,-9 2,-55 16,71-17,-1 0,1 1,0-1,0 0,0 1,0-1,0 1,0 0,0-1,1 1,-1 0,1 0,-1 0,1 0,0 1,-1-1,1 0,0 1,1-1,-1 0,0 1,1-1,-1 1,1-1,0 1,0-1,0 1,0 0,2 1,0 1,0-1,0 0,1-1,-1 1,1 0,0-1,0 1,0-1,1 0,-1 0,1 0,0-1,0 1,0-1,0 0,0 0,0 0,0-1,1 0,2 1,-4-1,40 15</inkml:trace>
  <inkml:trace contextRef="#ctx0" brushRef="#br0" timeOffset="7988.956">10423 3221,'-7'-2,"1"1,-1-1,0 1,0 1,0-1,0 1,0 0,0 1,0-1,1 1,-1 1,0-1,0 1,1 0,-1 1,1 0,0 0,0 0,0 1,0 0,1 0,-1 0,1 1,0-1,0 1,1 1,-1-1,1 1,0-1,1 1,-1 0,1 1,1-1,-1 0,1 1,0 0,0-1,1 1,0 0,0 0,0 6,1-9,0 1,1 0,-1 0,1-1,0 1,0 0,0-1,1 1,-1-1,1 1,0-1,1 0,-1 1,1-1,0-1,0 1,0 0,0-1,1 1,-1-1,1 0,0 0,0-1,0 1,0-1,0 0,1 0,2 1,10 4,1-1,0-1,1-1,-1-1,1 0,14 0,-2-1,0-2,1-1,-1-1,0-1,0-2,-1-1,1-2,-1-1,12-6,-33 12,0-2,0 1,0-2,-1 1,0-1,0 0,0 0,-1-1,1-2,-5 7,-1-1,0 0,0 1,0-1,-1 0,1 0,-1 0,1 0,-1 0,0 0,0 0,0-1,-1 1,1 0,-1 0,0-1,0 1,0 0,0-1,0 1,-1 0,0-1,1 1,-1 0,0 0,-1 0,1 0,-2-3,1 2,-1 1,0-1,0 0,0 1,-1-1,1 1,-1 0,0 0,0 1,0-1,0 1,0-1,-1 1,1 1,-1-1,1 1,-1 0,1 0,-1 0,0 0,0 1,1 0,-1 0,0 0,0 0,1 1,-1 0,0 0,1 0,-1 1,1-1,-1 1,1 0,0 1,0-1,0 1,0-1,0 1,0 0,1 1,-1-1,-2 4,4-4,-1 1,0-1,1 1,0 0,0-1,0 1,0 0,1 0,0 0,-1 1,2-1,-1 0,0 0,1 1,0-1,0 0,0 0,0 1,1-1,-1 0,1 0,0 1,1-1,-1 0,1 0,0 0,-1 0,2-1,-1 1,0-1,1 1,1 0,9 7,0-1,1 0,1-1,-1-1,2 0,-1-1,1-1,0 0,0-1,0-1,1 0,-1-1,1-1,5-1,48 8</inkml:trace>
  <inkml:trace contextRef="#ctx0" brushRef="#br0" timeOffset="8370.66">11331 3195,'-16'3,"0"0,0 0,1 1,-1 1,1 1,0 0,0 1,1 1,-13 9,25-17,0 1,1 0,-1 0,1-1,-1 1,1 0,-1 0,1 1,0-1,-1 0,1 0,0 1,0-1,0 1,0-1,0 1,1-1,-1 1,0-1,1 1,-1 0,1-1,-1 1,1 0,0 0,0-1,0 1,0 0,0 0,0-1,0 1,0 0,1 0,-1-1,1 1,0 0,-1-1,1 1,0-1,0 1,0-1,0 1,0-1,0 1,0-1,1 0,11 7,0 0,1-1,0-1,1-1,-1 0,1-1,0 0,3 0,9 2,-8-1,1-1,-1 1,-1 1,1 1,-1 0,0 1,17 11,-34-19,1 1,0 0,0 0,0 1,-1-1,1 0,-1 1,1-1,-1 1,1-1,-1 1,0 0,0-1,0 1,0 0,0 0,0 0,0 0,0 0,-1 0,1 0,-1 0,0 0,0 0,1 0,-1 0,-1 0,1 0,0 0,0 0,-1 1,1-1,-1 0,0 0,1-1,-1 1,0 0,0 0,0 0,-1 0,-9 7,0-2,-1 1,0-2,0 1,-1-2,1 0,-1 0,-1-1,1-1,0 0,-1-1,1 0,-9-1,22-1,-173 12,147-12</inkml:trace>
  <inkml:trace contextRef="#ctx0" brushRef="#br0" timeOffset="9669.168">12700 3248,'-11'-4,"-1"0,0 1,0 0,0 1,0 0,-1 1,1 0,0 1,-1 0,1 1,0 1,0 0,0 0,0 2,0-1,0 1,1 1,0 0,0 1,0 0,0 0,1 1,0 1,0 0,8-7,1 1,0-1,-1 0,1 1,0-1,-1 1,1-1,0 1,0-1,0 1,1 0,-1-1,0 1,1 0,-1 0,1 0,-1 0,1 0,0-1,0 1,0 0,0 0,0 0,0 0,1 0,-1 0,0 0,1-1,0 1,-1 0,1 0,0-1,0 1,0 0,0-1,0 1,0-1,1 1,-1-1,0 0,1 1,-1-1,1 0,-1 0,1 0,0 0,0 0,-1-1,1 1,0 0,0-1,0 1,14 3,0 0,0-1,0 0,0-2,0 1,1-2,-1-1,0 0,0-1,0 0,0-1,0-1,0-1,-1 0,1-1,-2-1,1 0,10-7,-14 6,-1 0,0 0,-1-1,0-1,0 1,-1-1,0-1,-1 1,0-1,-1-1,0 1,-1-1,0 0,-1 0,0-1,-1 1,-1-1,0 0,0 0,-1 0,-1 1,0-7,0-37,-1-1,-4 1,-10-52,-4 54,17 54,0-1,0 1,1 0,-1 0,0 0,0 0,1 0,-1 0,0 0,0 1,1-1,-1 0,0 1,1 0,-1-1,0 1,1 0,-1 0,1 0,-1 0,1 0,0 0,0 0,-1 1,1-1,0 0,0 1,0-1,0 1,0-1,0 1,1-1,-1 1,0 0,1-1,0 1,-1-2,-14 28,1 1,1 0,1 1,2 0,1 1,1 0,2 0,1 0,-1 31,4-50,1-1,1 1,0 0,0 0,1-1,1 1,0-1,0 1,1-1,0 0,1 1,1-2,0 1,0-1,1 1,0-1,1-1,0 1,1-1,0-1,0 1,0-1,6 3,-2-3,0-1,0-1,1 1,0-2,0 0,0-1,1 0,0 0,0-2,0 0,0 0,0-2,0 1,5-2,-11 1,0-1,0 0,0-1,-1 1,1-1,0-1,0 1,-1-1,0-1,1 0,-1 0,-1 0,1-1,-1 1,1-2,-1 1,-1-1,1 0,-1 0,0 0,0-1,-1 0,0 0,0 0,1-3,-2 2,0 0,0 0,-1 0,0 0,0 0,-1 0,0-1,0 1,-1-1,0 1,-1 0,1-1,-2 1,1 0,-1-1,-1 1,1 0,-1 1,-1-1,1 0,-5-5,8 12,0 1,-1-1,1 0,-1 1,1-1,-1 0,0 1,1-1,-1 0,0 1,1-1,-1 1,0-1,1 1,-1 0,0-1,0 1,0 0,1-1,-1 1,0 0,0 0,0 0,0 0,0 0,1 0,-1 0,0 0,0 0,0 0,0 0,0 0,1 1,-1-1,0 0,0 1,0-1,1 1,-1-1,0 1,0-1,1 1,-1-1,1 1,-1 0,0-1,1 1,-1 0,1-1,0 1,-1 0,1 0,-15 45,15-39,0 0,0 0,1 0,-1 0,2 0,-1 0,1 0,0-1,0 1,1-1,0 1,0-1,0 0,1 0,0 0,0-1,0 1,1-1,0 0,0 0,3 1,7 6,0-1,1 0,1-2,-1 1,1-2,1-1,3 1,42 14</inkml:trace>
  <inkml:trace contextRef="#ctx0" brushRef="#br0" timeOffset="10703.311">14397 2997,'7'23,"0"-1,1-1,2 1,0-2,1 1,1-1,1-1,0 0,2-1,0-1,1 0,7 5,-22-21,0 0,1 0,-1 1,0-1,1 0,-1 0,1 0,-1 0,1-1,-1 1,1 0,0-1,0 1,-1-1,1 1,0-1,0 0,-1 0,1 0,0 0,0 0,-1 0,1 0,0-1,0 1,-1 0,1-1,0 0,-1 1,1-1,0 0,-1 0,1 0,-1 0,1 0,-1 0,0 0,0-1,1 1,-1 0,0-1,0 1,0-1,0 1,-1-1,1 0,0 1,56-173,-48 160,-4 18,-1 28,-5-25,0 0,0 1,1-1,0 0,1 0,0 1,0-1,0 0,1 0,0 0,0 0,1 0,0-1,0 1,1-1,-1 0,1 0,1 0,-1 0,1-1,0 1,0-1,1 0,-1-1,1 0,4 3,-3-5,0 0,0-1,1 0,-1 0,1 0,-1-1,0 0,1-1,-1 0,0 0,1 0,-1-1,0 0,0 0,0-1,0 0,-1 0,1-1,-1 1,0-1,0-1,0 1,0-1,-1 0,0-1,0 1,0-1,-1 0,0 0,0 0,0-1,-1 0,0 1,0-1,-1 0,1-1,9-30,-12 38,1 0,0 0,-1 0,1 0,0 0,-1 0,1 0,0 0,-1 0,1 0,0 0,-1 1,1-1,0 0,-1 1,1-1,-1 0,1 1,-1-1,1 0,-1 1,1-1,-1 1,1-1,-1 1,1 0,-1-1,0 1,1-1,-1 1,0-1,0 1,0 0,1-1,-1 1,0 0,0-1,0 1,0 0,0-1,0 1,0 0,0-1,0 1,0 0,-1-1,1 1,0 0,0-1,-1 1,1 0,-1 0,3 5,-1 2,1 0,0-1,0 1,1 0,0-1,0 0,0 1,1-1,1-1,-1 1,1 0,0-1,0 0,1 0,0-1,0 0,0 0,0 0,1-1,0 1,0-2,1 1,6-1,0-1,0 0,-1-1,1-1,0-1,0 0,0 0,0-1,0-1,-1 0,4-2,-2 1,-12 3,0 0,1 0,-1 1,1-1,-1 1,1 0,-1 0,1 0,-1 0,1 1,-1-1,0 1,1 0,-1 0,0 0,1 0,-1 1,0 0,10 3,0 0,0-1,0 0,1-1,-1 0,1-1,0-1,0 0,-1-1,1 0,7-2,-18 2,0 1,0-1,0 0,0 0,-1-1,1 1,0-1,0 1,0-1,-1 0,1 0,0 0,-1 0,1 0,-1-1,1 1,-1-1,0 0,0 0,1 0,-1 0,0 0,-1 0,1 0,0-1,-1 1,1 0,-1-1,0 0,0 1,0-1,0 0,0 1,0-1,-1 0,0 0,1 0,-1 0,0 1,0-1,-1 0,1 0,0 0,-2-1,1-3,0 1,-1 0,0 0,-1 0,1 1,-1-1,0 0,-1 1,1 0,-1 0,0 0,0 0,-1 1,0-1,1 1,-1 0,0 1,-1-1,1 1,-1 0,0 0,1 1,-1 0,0 0,0 0,-1 0,1 1,0 0,0 1,-1-1,1 1,0 1,-1-1,1 1,0 0,0 0,-1 1,1 0,0 0,0 0,1 1,-1 0,1 0,-1 0,-4 4,5-1,0 0,1 0,0 0,0 0,0 1,1 0,0 0,0 0,1 0,0 0,0 0,0 0,1 1,0-1,1 1,0 3,-1-7,2 0,-1 0,0 1,1-1,0 0,0 0,0 0,0-1,0 1,1 0,0 0,0-1,0 1,0-1,1 1,-1-1,1 0,0 0,0 0,0 0,0-1,0 1,1-1,-1 0,1 0,-1 0,1 0,0-1,0 0,1 1,28 3,-2-4</inkml:trace>
  <inkml:trace contextRef="#ctx0" brushRef="#br0" timeOffset="10951.272">15635 2708,'-16'-2,"-9"1,-8 3,-2 9,3 8,3 10,8 8,10 5,10 5,11 4,3-8</inkml:trace>
  <inkml:trace contextRef="#ctx0" brushRef="#br0" timeOffset="12773.356">15661 3287,'6'8,"74"70,-77-76,0 0,0 0,0-1,0 1,0-1,1 0,-1 1,0-2,1 1,-1 0,1-1,-1 1,1-1,-1 0,1 0,0-1,-1 1,1-1,-1 1,0-1,1 0,-1 0,0-1,1 1,-1-1,0 0,0 0,0 0,1-1,10-11,-1-1,0 0,-1-1,-1 0,0-1,-2-1,1 1,-2-2,-1 1,0-1,-1 0,0-6,-2 12,7-22,24-54,-33 88,-1 0,1 0,-1 0,1 0,-1 1,1-1,0 1,-1-1,1 1,0 0,0-1,-1 1,1 0,0 0,0 0,-1 0,1 1,0-1,-1 0,1 1,0-1,-1 1,1 0,0 0,-1-1,1 1,-1 0,0 0,1 0,-1 0,0 1,1-1,-1 0,0 1,0-1,0 0,0 1,0-1,0 1,1 0,28 28,-2 0,0 2,-3 1,21 34,-45-66,0 0,0 0,1 0,-1 0,0 1,0-1,0 0,0 0,0 1,0-1,0 0,0 1,0-1,-1 1,1-1,-1 1,1 0,-1-1,1 1,-1-1,0 1,0 0,0-1,0 1,0 0,0-1,0 1,-1-1,1 1,-1 0,1-1,-1 1,1-1,-1 1,0-1,0 1,0-1,0 0,0 1,0-1,0 0,-1 1,-1-3,0 1,0-1,0 0,0 0,-1 0,1 0,0 0,1-1,-1 1,0-1,0 0,1 0,-1 0,1 0,-1 0,1 0,0-1,0 1,0-1,0 0,0 0,1 1,-1-1,1 0,0 0,0 0,0-1,0 1,1 0,-1 0,1 0,0-1,0 1,0 0,0 0,0-1,1 1,-1 0,1 0,0 0,0 0,4-8,0 1,1 1,0-1,1 1,0 0,1 0,-1 1,2 0,-1 0,1 1,0 0,0 1,1 0,0 1,0-1,0 2,1 0,0 0,0 1,0 0,0 0,0 2,0-1,5 1,-13 0,-1 1,1-1,0 1,-1-1,1 1,0 0,-1 0,1 0,0 0,-1 0,1 1,0-1,-1 1,1 0,-1 0,1 0,-1 0,1 0,-1 0,0 1,1-1,-1 1,0 0,0-1,0 1,0 0,-1 0,1 0,-1 0,1 1,-1-1,1 0,-1 1,0-1,0 1,0-1,-1 1,1-1,-1 1,1 1,0 42,-3-42,1 0,1 0,-1 0,0 0,1 0,0 0,0 0,0 0,0 0,1 0,0 0,0 0,0 0,0-1,0 1,1 0,0-1,0 1,0-1,0 1,0-1,1 0,-1 0,1 0,0 0,0 0,0-1,0 1,0-1,1 0,-1 0,2 1,1-2,-1 0,1 0,0 0,-1 0,1-1,0 0,0 0,0-1,-1 1,1-1,0-1,-1 1,1-1,-1 0,1 0,-1 0,0-1,0 0,0 0,0 0,-1-1,1 1,-1-1,0 0,2-3,3-3,-1-1,-1 0,0 0,0 0,-1-1,0 0,-1-1,-1 1,0-1,1-7,-1 7,-3 20,1 5,0 1,0-1,1 0,0 0,1 0,0 0,1 0,0-1,1 0,0 0,1 0,0-1,1 0,0-1,3 3,-9-10,-1-1,0 0,1 0,-1 0,1 0,0 0,-1 0,1 0,0-1,0 1,-1 0,1-1,0 0,0 1,0-1,0 0,-1 0,1 0,0 0,0 0,0 0,0-1,-1 1,1-1,0 1,0-1,0 0,-1 1,1-1,-1 0,1 0,0 0,-1-1,0 1,2-1,38-56,-39 55,6-10,0 0,-2 0,1-1,-2 1,0-1,0-1,-2 1,1-1,-2 1,0-1,-1 0,0 0,-1 0,-1 0,0 0,-2 1,-2-12,6 27,0-1,-1 0,1 1,-1-1,1 0,-1 0,1 1,0-1,-1 0,1 0,0 0,-1 0,1 0,0 0,-1 0,1 0,0 0,-1 0,1 0,0 0,-1 0,1 0,-1-1,1 1,0 0,-1 0,1-1,-1 1,1 0,-1-1,1 1,-1-1,1 1,-1-1,1 1,-1-1,1 1,-1-1,0 1,1-1,-1 0,0 1,0-1,0 1,1-1,-1 0,0 1,0-1,0 0,0 1,0-1,0 0,0 1,0-1,0 0,0 1,0-1,-1 1,1-1,0 0,-1 1,8 2,363 83,-368-84,1-1,0 0,0 1,0 0,0-1,-1 1,1 0,0 1,-1-1,1 0,-1 1,1-1,-1 1,0 0,0 0,0 0,0 0,0 0,0 0,0 1,-1-1,1 1,-1-1,0 1,1-1,-1 1,0 0,-1 0,1-1,0 1,-1 0,0 0,0 0,1 0,-2 0,1 0,0-1,-1 1,0 2,-7 14,6-16,-1 0,1 1,0-1,0 1,0-1,0 1,1 0,0 0,-1-1,1 1,1 0,-1 0,0 0,1 0,0 0,0 0,0 1,1-1,-1 0,1 0,0-1,0 1,0 0,1 0,-1 0,1-1,0 1,0-1,0 1,1-1,-1 0,1 0,0 0,1 1,10 3,0-1,1-1,0 0,0-1,1 0,-1-2,1 0,-1 0,1-2,0 0,0 0,-1-2,2 0,3 1,0 0,0-2,0 0,-1-1,0-1,1-1,-2-1,8-3,-21 7,-1 0,0 0,0-1,0 1,0-1,-1 1,0-1,1 0,-1-1,-1 1,1 0,-1-1,1 1,-1-1,-1 0,1 0,-1 0,0 0,0 0,0 0,0 0,-1 0,0-1,0 1,-1 0,1 0,-1 0,0 0,-1 0,1 0,-3-4,3 7,0-1,0 1,0 0,-1 0,1 0,-1 0,0 1,1-1,-1 0,0 1,0-1,0 1,0-1,0 1,-1 0,1 0,0 0,-1 0,1 1,0-1,-1 0,1 1,-1 0,1-1,-1 1,1 0,-1 0,1 1,0-1,-1 1,1-1,-1 1,1-1,0 1,-2 1,-78 42,74-39,1 0,-1 1,1 0,0 0,0 0,0 1,1 0,0 1,1-1,0 1,0 0,0 1,1-1,0 1,1-1,0 1,1 0,-1 1,5-7,-1 0,1 1,-1-1,1 0,0 0,0 0,0 0,1 0,-1-1,1 1,-1-1,1 0,0 1,0-1,0 0,0-1,0 1,1-1,-1 1,0-1,1 0,-1 0,1 0,0-1,-1 1,1-1,-1 0,1 0,0 0,0-1,5 3,-1-1,1 0,0 0,0-1,0-1,0 1,0-1,-1-1,1 0,0 0,-1 0,0-1,1-1,-1 1,0-1,-1-1,1 1,-1-1,0-1,0 1,0-1,-1-1,0 1,0-1,-1 0,1 0,0-2,-7 15,1 0,1 1,-1-1,1 0,0 1,1-1,0 0,0 0,0 0,0 0,1 0,0-1,0 1,4 4,-1-5,-1 1,1-1,0-1,0 1,0-1,0 0,1-1,0 0,0 0,0 0,0 0,0-1,0-1,1 1,-1-1,1 0,-1-1,1 0,-1 0,1-1,-1 1,1-2,-1 1,0-1,0 0,5-2,-7-1,-1 0,1-1,-1 1,0-1,-1 0,1 0,-1 0,0-1,0 1,-1-1,0 1,0-1,-1 0,0 0,0 0,0 0,-1 0,0 1,-1-1,1 0,-1 0,0 0,-1 0,0 0,-2-4,-32-114,36 124,0 1,-1-1,1 0,0 0,0 0,0 0,0 0,0 0,1 0,-1 0,0 0,0 0,1 0,-1 0,0 1,1-1,-1 0,1 0,-1 0,1 0,-1 1,1-1,0 0,-1 1,1-1,0 0,0 1,-1-1,1 1,0-1,0 1,0 0,0-1,0 1,-1 0,1-1,0 1,0 0,0 0,0 0,0 0,0 0,0 0,0 0,0 0,52 7,-43-5,7 1,-8-3,0 1,0 0,-1 1,1 0,-1 0,1 1,-1 0,0 1,0 0,0 0,-1 0,0 1,1 0,1 2,-8-3,1 0,0 0,-1 1,0-1,0 0,0 0,-1 1,1-1,-1 0,0 1,0-1,-1 1,1-1,-1 0,0 0,0 1,0-1,-1 0,0 0,1 0,-3 3,-3 13,5-14,-14 77,16-80,1-1,-1 0,0 1,1-1,-1 1,1-1,-1 0,1 1,0-1,0 0,0 0,1 0,-1 0,0 0,1 0,-1 0,1 0,0 0,0-1,-1 1,1-1,0 1,0-1,1 0,-1 0,0 0,0 0,0 0,1 0,-1 0,0-1,3 1,5 1,-1 0,1-1,-1 0,1 0,-1-1,1 0,0 0,-1-2,1 1,-1-1,1 0,-1-1,0 0,0 0,0-1,0-1,-1 1,0-1,1-1,-2 1,1-1,-1-1,0 1,0-1,-1-1,0 1,0-1,-1 0,0 0,0-1,-1 1,0-1,0 0,-1 0,0-1,-1 1,0 0,-1-1,0 0,0-1,-1 8,1 1,-1 0,0-1,0 1,0 0,0 0,-1-1,1 1,-1 0,1-1,-1 1,0 0,0 0,0 0,0 0,0 0,0 0,0 0,-1 0,1 0,-1 1,1-1,-1 0,0 1,0-1,0 1,0 0,0 0,0 0,0 0,0 0,0 0,0 0,-1 1,1-1,0 1,0 0,-1-1,1 1,0 0,-1 0,1 1,0-1,-1 0,1 1,0-1,0 1,-1 0,-3 3,1 1,0-1,0 1,1 0,-1 0,1 0,0 1,1-1,-1 1,1 0,0 0,1 0,-1 1,1-1,1 1,-1-1,1 1,0-1,0 1,1 0,0 0,0-1,1 1,0 0,0-1,0 1,1-1,0 1,0-1,1 0,-1 0,4 5,6 3,0 0,2-1,-1-1,2 0,-1 0,2-2,-1 0,1 0,1-2,0 0,0-1,0 0,1-2,0 0,0-1,19 2,28 6</inkml:trace>
  <inkml:trace contextRef="#ctx0" brushRef="#br0" timeOffset="14851.164">19556 2616,'66'-93,"-61"94,-11 13,-106 195,-378 607,449-747,4 2,3 2,-21 67,38-49,23-96,-1-6</inkml:trace>
  <inkml:trace contextRef="#ctx0" brushRef="#br0" timeOffset="19486.673">19504 3472,'114'-208,"-105"191,-1-1,0 0,-1-1,-1 1,-1-1,0 0,-2-1,0 1,0-20,-15 7,111 55,-66-19,-15-1,-7-2,-1 0,1 1,-1 0,1 1,-1 0,0 1,0 0,0 1,-1-1,1 2,-9-3,1 0,-1 0,0 0,1 0,-2 0,1 1,0-1,-1 0,1 1,-1-1,0 0,0 1,0-1,-1 0,1 1,-1-1,0 0,0 0,0 1,0-1,0 0,-1 0,1 0,-1-1,0 1,0 0,0 0,0-1,-1 0,1 1,-1-1,-2 2,-2 6,-45 82,50-89,1 0,0 1,1-1,-1 0,0 0,1 1,0-1,0 1,0-1,0 0,0 1,1-1,-1 0,1 0,0 1,0-1,0 0,1 0,-1 0,1 0,0 0,-1 0,1 0,0-1,1 1,-1-1,0 0,1 1,2 1,8 3,1 0,-1-1,1 0,0-1,1 0,-1-2,1 1,0-2,0 0,0-1,0 0,0-1,1-1,-9 1,1 0,-1 0,0-1,0 0,1 0,-1-1,0 0,0 0,0 0,-1-1,1 0,-1-1,1 1,-1-1,0 0,-1-1,1 0,-1 0,0 0,0 0,0-1,-1 1,1-1,-2-1,1 1,-1 0,0-1,0 0,0 0,1-3,-1 0,-1 0,1 0,-2-1,1 1,-1-1,-1 1,0-1,0 1,-1-1,-1 1,1 0,-2-3,2 11,1 0,-1 0,0 1,1-1,-1 1,0-1,0 1,0-1,0 1,0-1,-1 1,1 0,0-1,0 1,-1 0,1 0,-1 0,1 0,-1 1,0-1,1 0,-1 0,0 1,1-1,-1 1,0 0,0 0,1-1,-1 1,0 0,0 0,0 0,1 1,-1-1,0 0,0 1,1-1,-1 1,0 0,1-1,-1 1,1 0,-1 0,1 0,-1 0,0 1,-8 5,1 0,0 0,1 1,-1 1,1-1,1 1,0 1,0-1,1 1,-5 10,9-16,-1 1,1-1,0 1,1 0,-1 0,1-1,0 1,0 0,1 0,0 1,-1-1,2 0,-1 0,0 0,1 0,0 0,0 0,1 0,0-1,-1 1,1 0,1-1,-1 1,1-1,0 0,0 1,6 4,0-1,0 0,1-1,-1 0,2-1,-1 0,1 0,0-1,0-1,0 1,1-2,1 1,43 10</inkml:trace>
  <inkml:trace contextRef="#ctx0" brushRef="#br0" timeOffset="19649.972">20530 3261,'16'0,"16"0,16 0,16 0,10 0,2 0,-8 0,-15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9:26.5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210 724,'-3'-4,"-1"1,0 0,0-1,0 1,-1 1,1-1,-1 1,1-1,-1 1,0 1,0-1,0 1,0-1,0 1,0 1,0-1,0 1,0 0,-1 0,1 1,0-1,0 1,0 0,0 0,0 1,0 0,0 0,1 0,-1 0,1 1,-2 0,0 6,-1 0,1 0,0 0,1 1,0 0,1 0,0 1,0-1,1 1,1 0,0 0,0 0,1 0,0 0,1 0,0 0,2 7,-2-16,0 1,1 0,-1-1,1 1,-1-1,1 0,0 1,0-1,0 1,0-1,0 0,1 0,-1 0,1 0,-1 0,1 0,0 0,0 0,0-1,0 1,0-1,0 1,0-1,0 0,1 0,-1 0,1 0,-1 0,0-1,1 1,-1-1,1 1,-1-1,1 0,0 0,-1 0,1 0,-1-1,1 1,-1-1,1 1,-1-1,0 0,1 0,1-1,7-6,0 0,0-1,-1 0,0-1,-1 0,0-1,-1 0,0 0,0 0,-2-1,1 0,-1-1,-1 0,0 1,2-13,-3 12,0 0,-1 0,0 0,-1-1,-1 1,0-1,-1-12,-5 14,1 27,2 2,0 1,2 0,0 0,0 0,2 0,3 13,-4-25,0 0,1 0,0 0,0-1,1 1,-1-1,1 1,0-1,1 0,-1 0,1 0,0-1,0 1,1-1,-1 0,1 0,0 0,0-1,0 0,1 0,3 2,38 9,-1-6</inkml:trace>
  <inkml:trace contextRef="#ctx0" brushRef="#br0" timeOffset="825.73">815 579,'-9'2,"0"0,0 0,0 1,0 0,0 0,1 1,0 1,0-1,0 1,0 1,1-1,-1 1,2 1,-1-1,1 1,0 0,0 1,1-1,0 1,0 0,1 0,0 1,0 0,1-1,0 1,1 0,0 1,1-7,1 0,0 1,0-1,0 0,0 0,1 1,-1-1,1 0,0 0,0 1,0-1,0 0,1 0,-1 0,1-1,0 1,0 0,0-1,0 1,0-1,1 1,-1-1,1 0,-1 0,1 0,0-1,0 1,0 0,1 0,4 1,1 0,-1-1,1 1,-1-2,1 1,0-1,0 0,-1-1,1 0,5-1,6-1,0-2,-1 0,1 0,-1-2,0-1,-1 0,0-1,0-1,0-1,-1 0,-1-1,0-1,0-1,-1 0,-1-1,0 0,-1-1,-1-1,0 0,-1-1,-1 0,1-2,-3-11,0 0,-2 0,-1-1,-2 0,-1 0,-1 0,-1 0,-2 1,-2-1,-4-21,-19-86,26 138,1 1,0 0,0 0,-1 0,1-1,0 1,-1 0,1-1,0 1,-1 0,1-1,-1 1,0-1,1 1,-1 0,1-1,-1 1,0-1,1 0,-1 1,0-1,0 0,1 1,-1-1,0 0,0 0,1 1,-1-1,0 0,0 0,0 0,1 0,-1 0,0 0,0 0,0-1,1 1,-1 0,0 0,0-1,1 1,-1 0,0-1,1 1,-1-1,0 1,1-1,-1 1,0-1,1 1,-1-1,1 1,-1-1,1 0,0 1,-1-1,1 0,0 0,-1 1,1-1,0 0,0 0,-1 1,1-1,0 0,0 0,0 0,-10 28,1 0,2 0,1 1,0 0,3 1,-1 11,1-13,2-13,-6 25,3 1,1 0,1 0,3 0,1 0,2-1,2 1,2 2,-6-34,0-1,1 0,0 0,0-1,1 1,0-1,0 1,0-1,1-1,0 1,0 0,1-1,-1 0,1-1,0 1,0-1,1 0,-1 0,1-1,0 0,0 0,0-1,0 0,0 0,1 0,-1-1,1 0,-1-1,1 0,4 0,-1-2,0 0,0 0,-1-1,1 0,-1-1,0-1,0 0,0 0,0 0,-1-1,0-1,-1 0,1 0,-1 0,0-1,-1-1,0 1,0-1,-1 0,0 0,-1-1,0 0,0 0,-1 0,-1-1,1 1,-2-1,3-5,6 37,-8-12,0 0,1 0,0 0,0 0,1 0,0-1,1 0,-1 0,1-1,1 1,3 2,-7-7,0 0,1 0,-1-1,1 1,0-1,0 0,0 0,0 0,0 0,0-1,0 0,1 0,-1 0,0 0,1 0,-1-1,1 0,-1 0,0 0,1-1,-1 1,1-1,-1 0,0-1,0 1,2-1,5-5,0 0,-1-1,1 0,-1-1,-1 0,0 0,0-1,-1 0,0-1,-1 1,0-2,-1 1,0-1,-1 0,0 3,-1 0,0 0,0 0,-1 0,-1 0,1-1,-1 1,0-8,-9 38,6-15,0 0,0 1,0-1,1 1,0-1,0 1,0-1,1 1,0-1,1 0,-1 1,1-1,0 0,1 0,-1 0,1 0,0-1,1 1,0-1,-1 0,2 0,-1 0,0 0,1-1,2 2,-2-2,1-1,0 1,0-1,0 0,0-1,0 1,1-1,-1-1,0 1,1-1,1 0,11-1</inkml:trace>
  <inkml:trace contextRef="#ctx0" brushRef="#br0" timeOffset="1076.256">815 395,'20'-2,"27"-3,28-6,30-2,26 0,21 3,13 3,-22 3</inkml:trace>
  <inkml:trace contextRef="#ctx0" brushRef="#br0" timeOffset="1859.841">2421 500,'-58'-4,"50"3,0-1,-1 1,1 0,-1 1,1 0,-1 0,1 0,-1 2,1-1,0 1,-1 0,1 0,0 1,0 0,1 1,-1 0,1 0,-2 2,3-2,1 1,0 1,0-1,1 1,-1-1,1 1,1 1,-1-1,1 0,0 1,0 0,1-1,0 1,0 0,1 0,0 1,0-1,0 0,1 0,0 0,1 1,-1-1,1 0,1 0,-1 0,2 3,-1-7,0-1,0 1,0-1,0 0,0 1,0-1,0 0,1-1,-1 1,1 0,-1-1,1 1,0-1,0 0,-1 0,1 0,0 0,0 0,0-1,0 1,0-1,0 0,0 0,1 0,-1 0,0-1,0 1,0-1,0 1,-1-1,1 0,1-1,87-49,-82 43,0 0,0 0,-1-1,0 0,-1 0,0-1,0 0,-1 0,-1 0,1-1,-2 0,0 0,0 0,-1-1,0 1,-1-1,1-8,-5 5,-3 21,-6 24,9-17,0 0,0 0,1 0,1 0,0 0,1 0,1 0,0 0,1 4,-2-12,1 0,-1-1,1 1,0 0,0-1,0 0,1 1,0-1,0 0,0 0,0 0,1-1,-1 1,1-1,0 0,0 0,0 0,0 0,1-1,-1 1,1-1,-1-1,1 1,0-1,3 1,4-1,0-1,0-1,0 0,0-1,0 0,0-1,-1 0,1-1,-1 0,0-1,0 0,-1-1,1 0,-1 0,-1-1,1-1,-1 1,0-2,-1 1,0-1,0-1,-1 1,0-1,-1 0,2-5,4-9,-2 0,-1-1,0 0,-2 0,-1-1,-1 0,-1 0,-2 0,0 0,-2-1,-1 1,-1-1,-1 1,-1-1,2 7,-1 1,-1-1,0 1,-2 0,0 0,-1 0,-6-11,12 28,0 0,1 0,-1 0,0 1,0-1,0 1,0-1,0 0,0 1,0 0,0-1,-1 1,1 0,-1-1,1 1,-1 0,1 0,-1 0,0 1,1-1,-1 0,0 0,0 1,0 0,1-1,-1 1,0 0,0 0,0-1,0 1,0 1,0-1,1 0,-1 0,0 1,0-1,0 1,1 0,-1-1,0 1,0 0,1 0,-1 0,1 0,-1 0,1 1,-7 7,0 1,0 0,1 0,1 1,0-1,0 2,1-1,1 1,-1-1,2 1,0 0,0 3,-7 25,1 0,2 1,2 0,2 0,2 0,1 1,2-1,7 34,-6-59,1-1,0 0,1 0,1-1,0 0,1 0,0 0,1 0,10 11,-14-20,0 0,0 0,1 0,0-1,0 1,0-1,1 0,-1-1,1 1,0-1,0 0,0-1,0 1,1-1,-1-1,1 1,-1-1,1 0,-1 0,1-1,0 0,-1 0,1-1,1 0,2-1,-1 0,0-1,0-1,-1 0,1 0,-1 0,1-1,-1 0,-1-1,1 0,-1 0,0 0,-1-1,1 0,-1 0,0-1,0-2,6-8,-1 0,-1-1,-1 0,0-1,-1 0,-2 0,1-3,0 124,-6-92,-1-1,1 0,0 1,1-1,0 0,0 0,1 0,0 0,1-1,-1 1,1-1,1 0,-1 0,1 0,1-1,-1 1,1-1,0-1,0 1,5 2,11 0</inkml:trace>
  <inkml:trace contextRef="#ctx0" brushRef="#br0" timeOffset="2113.736">3105 198,'-2'6,"8"8,14 5,15 6,2-1</inkml:trace>
  <inkml:trace contextRef="#ctx0" brushRef="#br0" timeOffset="3346.299">3408 487,'-1'-3,"1"0,0 0,0 0,0 0,0 0,1 0,-1 1,1-1,0 0,0 0,0 0,0 0,1 1,-1-1,0 0,1 1,0 0,0-1,0 1,0 0,0 0,0 0,1 0,-1 0,0 0,1 1,0-1,1 0,3-1,0-1,1 1,-1 1,1-1,0 1,0 1,0-1,0 1,0 1,2-1,-3 2,0-1,0 1,0 0,0 0,0 1,-1 0,1 0,0 1,-1 0,0 0,1 0,-1 1,-1 0,1 0,0 0,-1 1,0 0,0 0,-1 0,1 1,-1-1,0 1,0 2,5 7,-2 1,0 0,-1 0,0 0,-2 1,0 0,0 0,-2 0,0 1,1 377,-3-385,1 0,0 1,0-1,1 0,0 0,1 0,0 0,1 0,0-1,0 0,1 1,0-1,1-1,0 1,1-1,-1 0,1-1,1 0,-1 0,1 0,1-1,-1 0,1 0,0-1,0-1,7 3,-8-4,-1-1,1 0,0-1,0 0,0 0,1-1,-1 0,0 0,0-1,0 0,0 0,0-1,0 0,-1 0,1-1,0 0,-1 0,0-1,0 0,0 0,0-1,-1 0,0 0,0-1,0 1,0-1,-1 0,0-1,0 1,-1-1,0 0,0 0,-1-1,0 1,0-1,0 0,-1 1,0-1,-1 0,0 0,0 0,-1-8,-3-3,-1 1,-1-1,-1 1,0 0,-1 0,-1 1,-1-1,-1 2,0 0,-1 0,-1 0,0 2,-1 0,0 0,-2 1,-11-9,6 7,-1 1,-1 1,0 1,0 1,-1 0,-1 2,0 1,0 1,0 1,-1 1,0 1,0 1,0 1,-1 1,-18 3,34 0,24-1,63-4,1-3,-1-4,0-3,25-10,-35 9,266-62,-297 65,-36 11,0 0,0 0,0-1,-1 1,1 0,0 0,0-1,0 1,0 0,0-1,0 1,0 0,0 0,0-1,0 1,0 0,0-1,0 1,0 0,0 0,0-1,0 1,1 0,-1-1,0 1,0 0,0 0,0-1,1 1,-1 0,0 0,0 0,0-1,1 1,-1 0,0 0,0 0,1 0,-1-1,0 1,0 0,1 0,-1 0,0 0,1 0,-1 0,0 0,0 0,1 0,-1 0,0 0,1 0,-1 0,-26-3,-7 3,-1 0,1 2,1 2,-1 1,1 2,-14 4,44-11,-1 0,0 1,0-1,0 1,0 0,0 0,1 0,-1 0,0 0,1 1,-1-1,1 1,0-1,-1 1,1 0,0 0,0 0,0 0,0 1,0-1,1 0,-1 1,1-1,-1 1,1 0,0-1,0 1,0 0,1 0,-1 0,1 0,-1-1,1 1,0 0,0 0,0 0,1 1,4 2,1-1,0 0,1 0,-1-1,1 1,0-2,0 1,1-1,-1 0,1 0,-1-1,1 0,0 0,0-1,0 0,0 0,0-1,2 0,0 2,-1-1,1 0,-1 0,1 0,-1-1,1-1,0 0,-1 0,1-1,-1 0,0-1,0 1,0-2,0 0,0 0,-1 0,1-1,-1 0,0-1,-1 0,0 0,0 0,0-1,0 0,-1-1,1-1,-7 9,0 1,0-1,0 1,0-1,0 1,0-1,0 1,1 0,-1-1,0 1,0-1,0 1,1-1,-1 1,0-1,1 0,-1 1,0-1,1 1,-1-1,0 0,1 1,-1-1,1 0,-1 1,1-1,-1 0,1 0,-1 1,1-1,-1 0,1 0,-1 0,1 0,-1 0,1 0,0 0,-1 0,1 0,-1 0,1 0,-1 0,1 0,-1 0,1 0,-1-1,1 1,-1 0,1 0,-1-1,1 1,-1 0,1-1,-1 1,1 0,-1-1,0 1,1 0,-1-1,0 1,1-1,-1 1,0-1,0 1,1-1,-1 1,3 8,2 1,-1 0,1-1,0 0,1 0,-1 0,2-1,-1 0,1 0,0-1,1 0,-1 0,1 0,0-1,1-1,-1 1,3 0,-8-5,-1 1,0-1,0 0,1 0,-1 0,0-1,0 1,0-1,1 1,-1-1,0 1,0-1,0 0,0 0,0 0,0 0,0-1,0 1,-1 0,1-1,0 1,-1-1,1 0,-1 0,0 1,1-1,-1 0,0 0,26-60,-21 33,-1 0,-1 0,-2-1,0 1,-4-30,2 58,0-1,-1 1,1-1,0 1,0-1,0 0,0 1,0-1,1 1,-1-1,0 1,1-1,-1 1,1-1,-1 1,1-1,0 1,0 0,-1-1,1 1,0 0,0 0,1 0,-1-1,0 1,0 0,0 0,1 1,-1-1,0 0,1 0,-1 1,1-1,-1 1,1-1,-1 1,1-1,-1 1,2 0,17 0,0 1,0 1,1 1,-2 0,1 2,0 0,3 3,-8-4,3 1,0 1,0 1,0 0,-1 1,0 1,6 5,-17-10,-1 0,1 0,-1 1,0 0,0 0,0 0,-1 0,0 1,0 0,0 0,-1 0,0 0,0 1,0-1,-1 1,0 0,0 0,0 5,0 39,-4-47,1 1,1-1,-1 0,1 1,-1-1,1 0,1 1,-1-1,0 0,1 1,0-1,0 0,1 0,-1 1,1-1,-1 0,1-1,1 1,-1 0,0 0,1-1,0 0,0 1,0-1,0 0,0 0,1-1,-1 1,1-1,0 0,0 0,1 1,11-1,0 0,0 0,0-2,0 0,0-1,0 0,0-2,-1 0,1 0,0-2,-1 0,0 0,0-2,-1 0,0 0,12-9,-12 8,0-2,0 1,-1-2,0 0,-1 0,0-1,1-3,-9 10,1 0,-1-1,-1 1,1-1,-1 0,0 0,0-1,-1 1,0 0,0-1,0 1,-1-1,0 0,0 0,-1 1,0-1,0 0,-1-6,1 9,-1 1,0-1,0 0,0 1,0-1,-1 1,1-1,-1 1,0 0,0-1,0 1,0 0,-1 0,1 1,-1-1,0 0,0 1,0 0,0-1,0 1,0 0,0 1,-1-1,1 1,-1-1,0 1,1 0,-1 0,0 1,1-1,-1 1,0 0,0 0,1 0,-1 0,0 0,0 1,1 0,-1 0,0 0,1 0,-1 1,1-1,0 1,-1 0,1 0,0 0,0 0,0 1,0-1,1 1,-2 1,0 3,0 0,0 0,1 0,0 1,0-1,1 1,0 0,0 0,0 0,1 0,1 0,-1 0,2 0,-1 0,1 1,0-1,0 0,1-1,0 1,1 0,0 0,0-1,0 0,1 1,0-1,1-1,-1 1,1 0,0-1,1 0,6 5,7 2,1 0,0-1,1-1,0-1,0-1,1-1,1-1,-1-1,1-1,0 0,0-2,1-1,-1-1,1-1,-1-1,16-3,82-5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1.8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286 427,'-8'-3,"-1"0,0 1,0 0,-1 1,1 0,0 0,0 1,0 0,-1 1,1 0,0 0,0 1,0 0,0 1,0-1,0 2,1-1,0 2,-1-1,2 1,-1 0,0 0,1 1,0 0,0 1,1-1,0 1,0 0,0 1,1-1,0 1,0 1,1 0,0 0,1 0,0 0,1 0,-1 0,2 1,-1-1,1 1,1-1,0 1,0 4,0-11,1 0,-1 0,0 0,1 0,0 0,0 0,0 0,0 0,0-1,1 1,-1 0,1-1,0 1,-1-1,1 0,0 1,1-1,-1 0,0 0,1 0,-1-1,1 1,-1-1,1 1,0-1,0 0,-1 0,1 0,0 0,0 0,0-1,0 1,0-1,0 0,0 0,0 0,2-1,9-2,0 0,0-2,-1 0,1 0,-1-1,0-1,0 0,-1-1,0 0,-1-1,1 0,-2-1,1 0,-1-1,3-4,2-2,-1 0,0 0,-1-1,0-1,-2 0,-1-1,0 0,-1-1,-1 0,-1 0,-1-1,-1 0,-1 0,-1 0,-1 0,0 0,-2-1,-1 1,-1 0,0-1,-2 1,-4-15,7 31,-1 0,1-1,-1 1,-1 0,1 0,-1 1,0-1,0 0,-1 1,1 0,-1-1,0 2,-1-1,1 0,-1 1,-5-4,9 8,-1-1,1 1,-1-1,1 1,-1 0,1-1,-1 1,1 0,-1 0,0 0,1 1,-1-1,1 0,-1 0,1 1,-1-1,1 1,-1-1,1 1,0 0,-1 0,1 0,0-1,-1 1,1 0,0 1,0-1,0 0,0 0,0 0,0 1,0-1,0 0,1 1,-1-1,0 1,1-1,-1 1,-18 61,17-28,0 0,2 0,2 1,1-1,2 0,2-1,0 1,3-1,0-1,3 0,0 0,2-2,10 15,-20-32,1-1,1 0,0 0,1 0,0-1,1 0,0-1,1 0,0 0,1-1,0 0,1-1,0 0,0-1,1-1,7 4,-14-10,0 0,0 0,0-1,-1 0,1 0,0-1,0 0,0 0,0 0,0-1,-1 1,1-1,-1-1,1 1,-1-1,0 0,0 0,0-1,0 1,-1-1,2-1,8-9,0 1,0-2,-2 0,1-1,7-14,-10 16,-1-1,-1-1,0 1,0-1,-2-1,0 1,-1-1,-1 0,0 0,-1-1,-1-3,-1 19,-1 1,0 0,1 0,-1 0,0-1,0 1,0 0,0-1,0 1,0 0,0 0,0-1,-1 1,1 0,0 0,-1 0,1-1,-1 1,1 0,-1 0,0 0,1 0,-1 0,0 0,0 0,0 0,0 0,0 0,0 1,0-1,0 0,0 1,0-1,0 1,0-1,0 1,-1-1,1 1,0 0,0-1,-1 1,1 0,0 0,0 0,-1 0,1 0,0 0,0 1,-1-1,1 0,0 1,0-1,0 0,-1 1,-5 6,1-1,0 2,0-1,0 1,1 0,0 0,0 0,1 1,0-1,1 1,-1 0,2 0,-1 0,2 1,-1-1,1 1,0-1,1 1,0 1,1-5,0 1,0-1,0 0,0 1,1-1,0 0,1 0,-1 0,1-1,0 1,1 0,-1-1,1 0,0 0,0 0,1-1,0 1,-1-1,2 0,-1 0,0-1,1 1,-1-1,1 0,0-1,0 0,0 0,0 0,0 0,2-1,134 15,-73-19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8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91,'-7'-3,"-1"1,1 0,-1 1,1-1,-1 2,0-1,1 1,-1 0,1 0,-1 1,0 0,1 1,-1 0,1 0,0 0,0 1,0 0,0 0,0 1,0 0,1 0,0 1,0-1,0 1,1 1,-1-1,1 1,-4 5,5-4,0 1,0-1,1 1,0 0,0 0,1 0,0 0,0 0,1 0,0 1,0-1,1 1,0-1,0 0,1 1,1-1,-1 0,1 0,1 1,-1-1,1-1,1 1,-1 0,1-1,1 0,-1 0,1 0,0 0,1-1,0 0,0 0,0-1,1 1,-1-1,1-1,1 1,-1-1,0 0,1-1,4 2,-1 0,0-1,0 0,1-1,0 0,-1 0,1-1,0-1,0 0,0 0,0-2,0 1,0-1,0-1,0 0,-1-1,1 0,-1-1,1 0,-1-1,0 0,-1-1,1 0,-1-1,-1 0,1 0,-1-1,0 0,-1-1,0 0,0 0,-1-1,1-1,1-13,0 0,-2 0,-1-1,-1 0,0 0,-3 0,0-1,-1 1,-2-19,1 15,1 26,0 1,0-1,0 1,0 0,0 0,1-1,-1 1,0 0,1 0,0 0,0 1,-1-1,1 0,0 1,0-1,0 1,1-1,-1 1,0 0,1 0,-1 0,0 0,1 1,-1-1,1 1,-1-1,1 1,-1 0,1 0,-1 0,1 0,0 0,-1 1,1-1,-1 1,0-1,1 1,-1 0,1 0,0 1,6-1,99 25,-104-25,0 1,0 0,-1 0,1 1,0-1,-1 1,0 0,1 0,-1 0,0 0,-1 0,1 1,-1 0,1-1,-1 1,0 0,0 0,-1 0,1 0,-1 0,0 0,0 1,0-1,-1 1,1 15,-1-1,-1 0,-1 0,-1 0,-5 18,4-18,0 0,2 0,0 0,1 0,1 18,1-33,-1 0,1 0,0 0,0 0,0-1,0 1,1-1,-1 1,1-1,0 1,0-1,1 0,-1 0,1 0,-1 0,1 0,0-1,0 1,0-1,0 0,0 0,1 0,-1 0,1 0,-1-1,1 0,0 1,0-1,1 0,5 1,1-1,0 0,0 0,0-1,0-1,0 0,0 0,0-1,8-2,114-57,-132 61,-1 0,1 0,0-1,0 1,-1 0,1 0,0 0,0 0,-1 0,1 0,0 0,0 0,-1 0,1 0,0 0,-1 1,1-1,0 0,0 0,-1 1,1-1,0 1,-1-1,1 0,-1 1,1-1,-1 1,1-1,0 1,-1 0,0-1,1 1,-1 0,1-1,-1 1,0 0,0-1,1 1,-1 0,0-1,0 1,0 0,0 0,0-1,0 1,0 0,0 0,0-1,0 1,0 0,0 0,-1 0,5 14,0-11,0 1,1-1,-1 0,1 0,0 0,0 0,0-1,0 0,1 0,-1 0,1-1,0 0,0 0,-1 0,2-1,-1 0,0 0,0-1,0 1,0-1,0 0,0-1,1 0,-1 0,0 0,0-1,-1 0,7-2,-2 1,0-1,-1 0,1 0,-1-1,0 0,0-1,-1 0,0 0,0-1,0 0,-1 0,0-1,0 0,-1 0,0 0,0-1,-1 0,0 0,-1-1,0 1,-1-1,1 0,-2 0,1 0,-2 0,1-1,-1 1,-1 0,0-1,0 1,-1 0,-1-1,0 1,0 0,-1 0,0 0,0 0,-1 1,-1-1,1 1,-2 0,2 2,-1 0,0 0,0 1,-1 0,0 0,0 0,0 1,-1 0,1 0,-1 1,-1 0,1 0,0 0,-1 1,0 0,0 1,0-1,0 2,0-1,0 1,0 0,-1 1,1 0,0 0,0 1,-1 0,1 0,0 1,0 0,0 1,0 0,1 0,-1 0,1 1,0 0,-3 2,-4 6,1 0,0 1,1 0,0 0,1 2,0-1,2 2,-1-1,2 1,0 0,1 1,1 0,0 0,-1 9,-9 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2.7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60 756,'9'-20,"15"-32,-1 0,-4-2,-1 0,8-49,-19 59,-2 0,-1 0,-3 0,-2-1,-4-32,5 71,0 0,-1 0,1 0,-1 0,0 0,-1 0,1 0,-1 1,-1-1,1 0,-1 1,0 0,0-1,0 1,-1 0,0 1,0-1,0 1,0-1,-1 1,1 1,-5-4,5 8,0-1,1 1,-1 0,1 0,-1 0,1 0,-1 0,1 1,0 0,0-1,-1 1,1 1,1-1,-1 0,0 1,0-1,1 1,0 0,-1 0,1 0,0 0,1 0,-1 0,0 1,1-1,-1 3,-7 14,0 0,2 1,0-1,2 1,0 0,1 1,1-1,2 1,0 0,1-1,1 1,0 0,2-1,1 1,1-1,0 0,2-1,0 1,7 11,-4-13,1 0,1 0,1-1,0-1,1 0,1 0,1-2,0 0,1-1,0 0,1-2,1 0,0-1,1-1,0 0,0-2,1 0,0-2,0 0,0-1,1-1,0-2,16 1,-28-3,1 0,0-1,-1 0,1-1,0 0,-1-1,0 0,0-1,0 0,0 0,0-1,-1 0,0-1,0 0,0-1,-1 1,0-2,-1 1,1-1,-1 0,-1-1,1 1,-2-1,1-1,-1 1,0-1,-1 0,-1 0,1 0,-1 0,-1-1,0 1,0-2,-7-59,4 69,0 0,0 1,1-1,-1 0,0 1,-1-1,1 1,0-1,0 1,-1-1,1 1,-1 0,1 0,-1 0,1 0,-1 0,0 0,0 0,1 0,-1 1,0-1,0 1,0-1,0 1,0 0,1 0,-1 0,0 0,0 0,0 0,0 0,0 1,0-1,0 1,-1 0,-6 2,0 0,0 1,0 0,0 1,1 0,0 0,0 1,0 0,0 0,1 1,0 0,1 0,-1 1,1-1,1 1,0 1,0-1,0 1,-1 6,5-13,0 0,1 0,-1 0,1 0,-1 0,1 0,0 0,0 0,0 0,0 0,1 0,-1 0,0 0,1 0,-1 0,1 0,0 0,0 0,0 0,0-1,0 1,0 0,0-1,0 1,1 0,-1-1,1 0,-1 1,1-1,-1 0,1 0,0 0,0 0,-1 0,1 0,0 0,0-1,1 1,79 7,-75-8,-1-1,1 1,0-2,-1 1,1-1,-1 0,1 0,-1 0,0-1,0 0,0-1,-1 1,1-1,-1 0,1 0,-1-1,-1 0,1 0,-1 0,0 0,0 0,0-1,-1 0,1 0,-2 0,1 0,-1 0,2-7,-4 44,4-21,0 0,1-1,0 0,1 0,0 0,0 0,1-1,0 0,0 0,1-1,0 0,0-1,1 1,0-1,0-1,0 0,1 0,0-1,0 0,0-1,6 2,44 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7.0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72 159,'-1'55,"-3"0,-3 0,-1 0,-3-1,-12 31,17-66,6-19,-1 0,1 0,-1 0,1 0,-1 0,1-1,-1 1,1 0,-1 0,1 0,0 0,-1-1,1 1,-1 0,1 0,0-1,-1 1,1 0,0-1,-1 1,1 0,0-1,-1 1,1 0,0-1,0 1,-1-1,1 1,0 0,0-1,0 1,0-1,0 1,0-1,0 1,-1-1,1 1,1-1,-1 1,0-1,0 1,0-1,0 1,0 0,0-1,0 1,1-1,-1 1,0-1,0 1,1 0,-1-1,0 1,0 0,1-1,-1 1,1-1,-1 1,1-347,0 348,-1-1,0 0,0 0,0 1,1-1,-1 0,0 0,0 0,1 0,-1 1,0-1,1 0,-1 0,0 0,0 0,1 0,-1 0,0 0,1 0,-1 0,0 0,1 0,-1 0,0 0,0 0,1 0,-1 0,0 0,1 0,-1 0,0-1,0 1,1 0,-1 0,0 0,0 0,1-1,-1 1,0 0,0 0,1-1,-1 1,0 0,7 10,-2-5,1 1,0-1,0 0,0 0,1-1,0 0,-1 0,2 0,-1-1,0 0,1-1,-1 1,1-2,0 1,-1-1,1 0,0 0,0-1,0 0,0-1,0 0,-1 0,1 0,3-2,12-3,0-1,0-1,-1-1,0-1,-1 0,0-2,9-7,87-80,-94 91,-18 37,-5 48,-4 0,-2 0,-5-1,-2 0,-18 51,22-97</inkml:trace>
  <inkml:trace contextRef="#ctx0" brushRef="#br0" timeOffset="532.597">861 159,'-3'28,"-1"0,-1-1,-1 0,-2 0,0 0,-2-1,-1 0,-1-1,-2 0,-28 52,130-248,46-132,-134 301,0 1,0 0,0 0,0 0,0 0,1 0,-1 0,0 0,0 0,1 0,-1 0,1 0,-1 0,1 0,-1 0,1 1,0-1,-1 0,1 0,0 0,0 1,-1-1,1 0,0 1,0-1,0 1,0-1,0 1,0-1,0 1,0 0,0-1,0 1,0 0,0 0,0 0,0 0,0 0,0 0,0 0,0 0,1 0,-1 1,0-1,0 0,0 0,0 1,0-1,-1 1,1-1,1 1,31 86,-25-60,16 52,14 49,16 102,-50-212,1 65,-12-69,-2-6</inkml:trace>
  <inkml:trace contextRef="#ctx0" brushRef="#br0" timeOffset="787.669">861 356,'11'-2,"15"-1,15 0,11 1,10 0,3-1,3-2,-3-6,-11 0</inkml:trace>
  <inkml:trace contextRef="#ctx0" brushRef="#br0" timeOffset="1049.92">1532 81,'0'0,"0"0,0 0,-1 0,1 0,0 0,-1 0,1 0,0 0,-1 0,1 0,0 0,0 0,-1 0,1 0,0-1,-1 1,1 0,0 0,0 0,-1 0,1 0,0-1,0 1,-1 0,1 0,0-1,0 1,0 0,-1 0,1-1,0 1,0 0,0 0,0-1,0 1,0 0,-1 0,1-1,0 1,0 0,0-1,0 1,0 0,0-1,0 1,0 0,0-1,1 1,-1 0,0 0,0-1,-12 28,5 6,1-1,2 1,1 0,1 0,2 0,4 27,-3-55,-1 15,1-1,1 1,1-1,1 0,0 0,2 0,0-1,1 1,1 0,-2-13,1 0,-1-1,1 1,0-1,1-1,-1 1,1-1,0-1,0 1,0-1,0-1,0 1,1-1,0-1,-1 0,1 0,-1-1,1 1,0-2,0 0,2 0,7 1,447-12,-383 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4.9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1,'37'3,"0"1,0 3,-1 1,0 1,-1 2,1 2,9 6,-40-17,0 0,0 0,0 0,-1 1,1 0,-1 0,0 0,1 1,-1-1,-1 1,1 0,-1 0,1 0,-1 0,0 1,0-1,-1 1,0 0,0 0,0 0,0 0,-1 0,1 0,-1 0,-1 1,1-1,-1 0,0 1,0-1,0 0,-1 1,0-1,0 0,-1 1,-6 11,0-1,-1 0,-1 0,-1-1,0-1,-1 0,-1 0,0-1,-1-1,0 0,-7 4,-61 59,80-74,1 0,0 0,-1 0,1 0,0 0,-1 0,1 1,0-1,0 0,0 1,0-1,0 1,1-1,-1 1,0 0,1-1,-1 1,1-1,-1 1,1 0,0 0,0-1,0 1,0 0,0 0,0-1,0 1,0 0,1-1,-1 1,1 0,-1-1,1 1,0 0,0-1,0 1,0-1,0 0,0 1,0-1,0 0,0 1,1-1,9 6,1-2,-1 0,1 0,0-1,1 0,-1-1,0-1,1 0,10 1,-14-2,35 4,0-1,1-2,-1-2,1-3,-1-1,0-2,2-2,44-26,-64 16</inkml:trace>
  <inkml:trace contextRef="#ctx0" brushRef="#br0" timeOffset="246.965">54 290,'15'0,"17"0,21 0,18-2,17-4,7-2,5-2,-3-2,-7-1,-21 2</inkml:trace>
  <inkml:trace contextRef="#ctx0" brushRef="#br0" timeOffset="484.394">882 79,'1'263,"-2"-254,1 1,0-1,1 1,0-1,1 1,-1-1,2 0,-1 1,1-1,1-1,0 1,0 0,0-1,1 0,1 0,-1 0,1-1,1 0,-1 0,1 0,0-1,1 0,7 5,1-5,1-1,-1 0,1-1,0-1,0 0,1-2,-1 0,0-1,1 0,-1-1,0-2,0 1,0-2,0 0,0-1,12-6,34-27,-44 20</inkml:trace>
  <inkml:trace contextRef="#ctx0" brushRef="#br0" timeOffset="666.707">738 316,'25'0,"18"0,17-2,10-1,6-2,-2-3,-7-1,-10-3,-15 2</inkml:trace>
  <inkml:trace contextRef="#ctx0" brushRef="#br0" timeOffset="915.031">804 92,'22'-2,"23"-1,20 0,14 1,10 0,5 1,-2 1,-17 0</inkml:trace>
  <inkml:trace contextRef="#ctx0" brushRef="#br0" timeOffset="1184.023">1804 92,'-37'0,"10"-1,0 1,1 1,-1 2,-22 4,42-5,1-1,-1 1,1 1,-1-1,1 1,0 0,0 1,0 0,0-1,1 2,-1-1,1 1,0 0,1 0,-1 0,1 0,0 1,0 0,1 0,-3 5,3-3,0-1,1 1,-1 0,2 0,-1 0,1 0,0 0,1 0,0 0,0 0,1 0,0 0,0 0,1 0,0 0,1 0,-1-1,2 1,-1-1,1 0,0 1,0-2,1 1,0 0,5 5,0 0,1 0,1-1,0 0,0-1,1-1,0 0,1 0,0-1,0-1,12 4,-7-4,1 0,-1-1,1-1,0-1,0-1,0-1,0 0,0-2,1 0,-1-2,0 0,0-1,0-1,0 0,-1-2,1 0,-1-2,-1 0,0-1,0 0,0-2,-1 0,-1-1,0-1,7-7,1-8</inkml:trace>
  <inkml:trace contextRef="#ctx0" brushRef="#br0" timeOffset="1430.598">2264 79,'-4'-11,"-2"1,0 8,2 16,1 17,1 15,1 12,2 8,4 1,4-1,1-5,0-7,-2-10,-2-13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3.1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84,'0'13,"0"14,0 15,0 13,0 7,0 4,0 1,0-5,0-9,0-10,0-14</inkml:trace>
  <inkml:trace contextRef="#ctx0" brushRef="#br0" timeOffset="254.893">1 176,'7'21,"8"12,9 8,10 4,7-2,6-3,1-7,0-6,-6-8,-6-7,-7-6,-8-3</inkml:trace>
  <inkml:trace contextRef="#ctx0" brushRef="#br0" timeOffset="497.917">396 84,'-7'2,"-2"10,-2 14,2 16,1 14,2 11,3 6,2-1,0-6,1-8,5-13,1-15</inkml:trace>
  <inkml:trace contextRef="#ctx0" brushRef="#br0" timeOffset="1014.814">646 150,'0'434,"-9"-830,8 388,0 1,1-1,0 1,0 0,1-1,0 1,0 0,1-1,0 1,0 0,1 0,0 0,0 1,0-1,1 1,0-1,0 1,1 0,0 1,0-1,0 1,0 0,1 0,0 1,0 0,0 0,1 0,4-1,1 2,1 1,-1 1,1 0,0 1,-1 0,1 1,0 0,-1 1,1 0,-1 1,0 1,0 0,0 1,0 0,-1 0,0 1,0 1,0 0,-1 1,0-1,0 2,-7-7,-1 0,1 0,0 1,-1-1,0 0,1 1,-1 0,0 0,0-1,-1 1,1 0,0 0,-1 0,0 1,0-1,0 0,0 0,0 1,-1-1,0 1,1-1,-1 0,0 1,-1-1,1 1,-1-1,1 0,-1 1,0-1,0 0,0 0,-1 0,1 0,-1 0,0 0,0 1,-10 7,0 0,-1-1,0 0,-1-1,0-1,0 0,-1 0,0-2,0 0,-1-1,1 0,-1-1,0-1,-1 0,-10-1,-2 4,28-6,0-1,-1 1,1 0,0-1,0 1,-1 0,1 0,0 0,-1 0,1 0,0 1,0-1,-1 0,1 1,0-1,0 1,-1-1,1 1,0-1,0 1,0 0,0-1,0 1,0 0,0 0,0 0,0 0,0 0,1 0,-1 0,0 0,1 0,-1 1,1-1,-1 0,1 0,-1 0,1 1,0-1,0 0,-1 1,1-1,0 0,0 0,0 1,1-1,-1 0,0 1,0-1,1 0,-1 0,1 1,-1-1,1 0,9 12,1-1,0-1,1 1,0-2,1 0,0 0,0-1,1-1,0 0,3 0,31 14,1-1,1-3,1-2,0-2,1-3,0-1,0-3,1-3,23-1,-17-3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07.9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501 445,'-12'-2,"0"-1,0 1,0 1,0 0,0 1,0 0,0 1,0 1,0-1,0 2,0 0,0 0,1 1,0 1,0-1,-3 3,-14 4,2 1,-1 2,2 0,0 1,1 2,0 1,2 0,0 2,1 0,-15 19,35-37,-1-1,1 0,0 0,0 0,0 0,-1 1,1-1,0 0,1 0,-1 1,0-1,0 0,0 1,1-1,-1 1,1-1,-1 1,1-1,0 1,-1 0,1-1,0 1,0-1,0 1,0 0,1-1,-1 1,0-1,1 1,-1-1,1 1,-1-1,1 1,0 0,68 7,-52-9,46-2,-1 3,0 3,0 3,27 8,-73-12,0 1,0 0,0 2,-1 0,0 0,0 2,0 0,-1 0,0 1,-1 1,0 0,-1 1,0 1,0 0,-2 0,1 1,-1 0,-1 1,2 5,-5-8,-1 1,0 0,-1 0,0 0,-1 0,0 0,-1 1,1 8,-3-18,0 1,0 0,0 0,0 0,-1 0,1-1,-1 1,0 0,0 0,0-1,-1 1,1-1,-1 1,0-1,0 0,0 1,0-1,-1 0,1 0,-1-1,0 1,1-1,-1 1,-1-1,1 0,0 0,0 0,-1 0,1-1,-1 1,-17 2,0 0,0-1,0-1,0-1,0-1,0-1,0-1,0 0,-7-3,-5 1,-20-3,11 1,-1 2,0 1,-31 3,37 12,59 3,2-9</inkml:trace>
  <inkml:trace contextRef="#ctx0" brushRef="#br0" timeOffset="479.767">909 932,'8'2,"0"0,0-1,0 0,1 0,-1-1,0 0,1-1,-1 0,0 0,0 0,0-1,0 0,0-1,0 0,7-4,-1 2,0-1,0 0,0-2,-1 1,0-2,-1 1,0-2,0 0,9-10,-20 19,0 0,0 0,0-1,0 1,0 0,0-1,0 1,-1 0,1-1,-1 1,1-1,-1 1,1-1,-1 1,0-1,0 1,0-1,0 0,0 1,0-1,0 1,0-1,0 1,-1-1,1 1,-1-1,1 1,-1-1,0 1,1 0,-1-1,0 1,0 0,0-1,0 1,0 0,0 0,-1 0,1 0,0 0,0 0,-1 1,1-1,-1 0,1 1,0-1,-1 0,1 1,-1 0,1-1,-1 1,0 0,-3-2,-1 0,1 0,-1 1,1 0,-1 0,1 0,-1 1,0 0,1 0,-1 0,0 1,1 0,-1 0,1 0,-1 1,1-1,0 1,-1 1,1-1,0 1,1 0,-1 0,0 0,1 1,0-1,-1 1,1 0,1 1,-1-1,1 1,-1 0,0 2,1 0,-1 0,1 0,1 0,-1 1,2-1,-1 1,1 0,0 0,0-1,1 1,0 0,0 0,1 0,0-1,0 1,1 0,0-1,0 1,1-1,0 0,0 0,1 0,0 0,0-1,1 1,-1-1,2 0,-1 0,0-1,1 0,0 0,0 0,1 0,-1-1,2 0,3 0,0 0,0 0,1-1,-1-1,1 0,0 0,0-1,0-1,0 0,0 0,8-2,27-6</inkml:trace>
  <inkml:trace contextRef="#ctx0" brushRef="#br0" timeOffset="1062.879">1462 748,'-6'32,"5"-18,2-1,-1 1,1 0,1-1,1 1,0-1,1 0,0 1,1-2,0 1,1 0,0-1,1-1,1 1,0-1,0 0,6 5,-11-13,1-1,-1 0,0 0,1 0,-1-1,1 1,-1-1,1 1,0-1,-1-1,1 1,0 0,0-1,0 0,0 0,0 0,-1 0,1-1,0 1,0-1,0 0,-1 0,1-1,-1 1,1-1,-1 1,1-1,-1 0,0-1,0 1,0 0,0-1,0 0,0 0,-1 0,0 0,1 0,-1 0,0 0,0-1,0-2,4-8,-1 0,-1 0,0 0,-1-1,-1 1,0-1,-1 0,0 0,-1 0,-1 1,-1-1,0 0,2 89,1-60,0 0,1 1,0-1,1 0,0 0,1-1,1 1,1-1,-1 0,2 0,0-1,1 1,-6-11,0 1,0-1,0 0,1 0,-1 0,1 0,0 0,-1 0,1-1,0 1,0-1,0 0,0 0,0 0,0 0,0-1,0 1,1-1,-1 0,0 0,0 0,0 0,0 0,1-1,-1 0,0 1,0-1,0 0,0 0,0-1,0 1,1-2,5-2,0-1,0 0,0-1,-1 0,0 0,-1-1,1 0,-1 0,0-1,4-6,-1 0,-1-1,0 0,-1 0,0-1,-1 0,-2 0,1-1,-2 0,0 0,-2 0,1-2,-4 11,-2 13,-4 15,4-11,0 1,1-1,-1 1,2 0,-1-1,1 1,0 0,1 0,0 0,1 0,0 0,0 0,1-1,0 1,0 0,1-1,0 0,0 1,1-1,1-1,-1 1,1 0,0-1,1 0,0 0,0-1,0 0,5 4,59 11,-38-20</inkml:trace>
  <inkml:trace contextRef="#ctx0" brushRef="#br0" timeOffset="1462.942">2278 721,'5'44,"3"0,1 0,3-1,1 0,2-1,12 21,-27-61,0-1,1 1,-1-1,0 1,1-1,-1 1,1-1,0 1,-1-1,1 0,0 0,0 1,0-1,0 0,0 0,0 0,0 0,0 0,0 0,1 0,-1 0,0 0,1-1,-1 1,0 0,1-1,-1 1,1-1,-1 0,1 1,-1-1,1 0,-1 0,1 0,-1 0,1 0,-1-1,1 1,-1 0,1-1,-1 1,1-1,-1 1,1-1,-1 1,0-1,1 0,-1 0,0 0,1-1,10-13,0-1,-1 0,-1-1,0 0,-1 0,-1-1,-1 0,-1-1,0 0,-1 0,-1 0,0-7,7-21,-9 78,-3-22,1 1,0-1,0 1,1-1,1 0,-1 1,1-1,1 0,0 0,0 0,1 0,0-1,1 1,0-1,0 0,0 0,1-1,0 0,1 0,0 0,0-1,0 0,1 0,0-1,0 0,2 1,44 14,-1-7</inkml:trace>
  <inkml:trace contextRef="#ctx0" brushRef="#br0" timeOffset="2811.8">3264 853,'-87'-57,"83"56,0 0,0 0,0 0,0 0,0 0,0 1,0-1,0 1,0 0,0 1,0-1,0 1,0-1,0 1,0 1,0-1,1 0,-1 1,0 0,1 0,-1 0,1 0,-1 0,0 2,-3 3,0 0,0 1,0-1,1 2,0-1,1 1,0 0,0 0,1 0,0 0,1 1,0 0,0 0,1 0,0 0,1 0,0 9,1-17,0 1,-1-1,1 0,1 0,-1 0,0 1,0-1,1 0,0 0,-1 0,1 0,0 0,0 0,0 0,0 0,0 0,0 0,1-1,-1 1,1 0,-1-1,1 1,0-1,-1 1,1-1,0 0,0 0,0 0,0 0,0 0,0 0,0-1,0 1,0-1,1 1,-1-1,0 0,0 0,0 0,1 0,0 0,9-3,-1 0,0-1,0 0,-1 0,1-1,-1-1,0 1,0-2,-1 1,0-2,0 1,0-1,-1 0,-1-1,1 0,-1 0,-1 0,1-1,-2 0,1-1,-2 1,4-11,-1 6,-2 51,-6-28,0 0,1 0,0 0,0 0,1 0,0 0,0 0,1 0,0 0,0-1,1 1,0-1,1 1,-1-1,1 0,1-1,-1 1,1-1,0 0,1 0,-1 0,1-1,1 1,-1-1,0-1,1 0,4 2,-3-3,1 0,0-1,0 0,0 0,0-1,0 0,0-1,0 0,1 0,-1-1,0 0,0-1,0 0,0-1,-1 1,1-1,-1-1,1 0,-1 0,0-1,-1 0,1 0,-1-1,1-1,6-5,0-2,-1 0,0 0,-1-1,-1-1,0 0,-2-1,1 0,-2 0,-1-1,2-3,3-22,-1 1,-3-1,-1-1,-2 1,-2-1,-2 0,-1 0,-6-25,5 52,0 0,-2 0,0 0,-1 1,-1-1,0 1,-1 0,-1 0,0 1,-7-10,13 22,-1 1,0-1,0 0,0 1,0-1,0 1,-1 0,1-1,-1 1,1 0,-1 1,0-1,0 0,0 1,0 0,0-1,0 1,0 0,0 1,0-1,0 0,-1 1,1 0,0 0,-1 0,1 0,0 0,0 1,0-1,-1 1,1 0,0 0,0 0,-1 1,-5 5,0 0,0 1,1-1,0 2,0-1,1 1,0 0,1 1,0 0,1 0,0 0,0 0,1 1,-1 4,-5 6,2 1,1-1,0 2,2-1,0 1,1 0,2 0,0 0,2 0,0 1,2-1,0 0,2 0,0-1,2 1,0-1,2 0,0 0,1-1,1 0,2-1,0 0,7 8,-6-11,1-1,1-1,0 0,1-1,1 0,0-2,1 0,0-1,1 0,0-2,1 0,0-1,0-2,5 2,-18-7,-1 1,1-1,0-1,0 1,0-1,0-1,-1 1,1-1,0 0,0 0,-1-1,1 0,0 0,-1-1,0 0,0 0,0 0,0-1,0 0,-1 0,1 0,-1-1,0 0,-1 0,1 0,-1 0,0-1,3-5,2-5,-1 1,-1-1,0-1,-2 1,0-1,0 0,-2 0,0 0,-1-1,-1 1,0-1,-2-10,1 27,1 0,-1 0,1 1,-1-1,0 0,0 0,1 0,-1 0,0 0,0 1,0-1,0 0,0 0,0 0,0 0,0 0,-1 0,1 0,0 1,0-1,-1 0,1 0,0 0,-1 1,1-1,-1 0,1 0,-1 1,0-1,1 0,-1 1,0-1,1 1,-1-1,0 1,0-1,1 1,-1-1,0 1,0 0,0-1,0 1,1 0,-1 0,0 0,0 0,0 0,0 0,0 0,0 0,0 0,1 0,-1 0,0 0,0 1,0-1,0 0,0 1,1-1,-1 1,0-1,0 1,-2 3,-1 0,1 1,0-1,1 1,-1 0,1 0,0 0,0 0,0 1,1-1,0 0,0 1,0-1,1 1,0-1,0 1,0-1,1 1,-1-1,1 1,1-1,-1 0,1 1,0-1,0 0,0 0,1 0,0-1,0 1,0-1,0 1,1-1,0 0,0 0,0 0,0-1,0 0,1 0,0 0,-1 0,1 0,0-1,1 0,5 3,0 0,1-1,0-1,0 0,0 0,0-1,0-1,0 0,1-1,-1 0,0-1,0 0,1-1,-1 0,0-1,0 0,-1-1,1 0,-1-1,0-1,0 0,0 0,-1-1,0 0,-1 0,1-2,-1 1,-1-1,1 0,0-2,14-24,-1-2,-2 0,-1 0,-3-2,0 0,-3-1,-1-1,-2 1,2-29,-2 20,-1 0,-3-1,-2 0,-3 0,-2-24,-19-5,19 77,0 0,0 0,0 0,0 0,-1 0,1 0,0 1,-1-1,1 1,-1-1,0 1,1-1,-1 1,0 0,0 0,0 0,0 0,0 0,0 0,0 1,0-1,0 1,0-1,-1 1,1 0,0 0,0 0,0 0,0 0,-1 0,1 1,0-1,0 1,-2 0,-5 4,0 1,0 0,0 0,1 0,0 1,0 1,1-1,0 1,1 0,-1 1,1 0,1 0,0 0,0 0,-3 9,-4 5,1 1,1 0,1 0,0 0,2 1,1 1,2-1,0 1,1 0,2 0,1 0,0 0,2-1,2 1,0 0,1-1,1 0,2 0,1 0,0-1,2-1,7 12,-3-12,1-2,1 0,0 0,2-2,1 0,0-2,1 0,0-1,2-1,0-1,0-1,2-1,-1-2,1 0,19 4,-38-11,1-1,-1 0,0-1,1 1,-1-1,1-1,-1 1,1-1,0 0,-1 0,1-1,-1 0,1 0,-1-1,0 0,1 0,-1 0,0-1,0 0,-1 0,1 0,0-1,-1 0,0 0,2-2,0-6,0 0,0-1,-2 0,0 0,0 0,-1-1,0 1,-2-1,1 0,-2 0,0 0,0 0,-2-1,1 1,-2 0,-1-3,4 14,-1 0,0 0,0 0,0 1,0-1,-1 0,1 0,-1 0,0 1,0-1,1 0,-2 1,1-1,0 1,-1-1,1 1,-1 0,1-1,-1 1,0 0,0 0,0 0,-1 0,1 1,0-1,0 1,-1-1,1 1,-1 0,0 0,1 0,-1 0,0 0,0 0,1 1,-1 0,0-1,0 1,0 0,1 0,-1 1,0-1,0 1,0-1,1 1,-1 0,-1 0,-1 4,1 0,-1 0,1 0,0 0,0 1,0 0,1-1,0 1,0 1,1-1,0 0,0 1,0-1,0 1,1-1,1 1,-1 0,1-1,0 1,0 0,1 0,0-1,0 1,1-1,-1 1,2-1,-1 1,1-1,-1 0,4 4,0-1,0-1,0-1,1 1,-1-1,2 0,-1-1,1 0,0 0,0 0,1-1,-1-1,1 1,1-1,-1-1,4 2,12 2,0-1,0-1,0-2,1 0,8-1,17-1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9.9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3255 2172,'17'65,"-2"0,-3 1,-3 0,-3 1,-2 27,3 86,19 270,-17-375,5 28,-5 0,-4 0,-5 1,-7 37,-22-21,21-103</inkml:trace>
  <inkml:trace contextRef="#ctx0" brushRef="#br0" timeOffset="1299.695">3413 2145,'0'0,"1"-1,0 0,0 0,-1 0,1 1,0-1,0 0,0 1,0-1,0 0,0 1,0 0,0-1,0 1,0-1,0 1,0 0,0 0,0 0,0 0,0 0,1 0,-1 0,0 0,0 0,0 0,0 0,0 1,0-1,263 27,-170-22,-32-3,0 2,0 4,-1 2,8 4,-51-7,0 0,-1 2,0 0,-1 0,0 1,0 1,-1 1,-1 1,0-1,0 2,-1 0,-1 1,-1 0,0 1,-1 0,199 251,-198-249,0 0,-1 1,-1 1,0 0,-2 0,0 1,-2-1,0 1,-1 1,-1-1,-2 1,1 11,-1 25,-1 0,-4 0,-2 0,-2-1,-3 0,-2 0,-3-1,-2-1,-3 0,11-30,0 0,-2-1,-1 0,-1 0,0-2,-2 0,-1 0,-1-2,0 0,-1-1,-2-1,0-1,0 0,-5 0,-14 1,0-1,0-3,-2-1,0-2,0-2,0-2,-19 0,27-2,-399 50,313-44,108-7,28-3,-1-6</inkml:trace>
  <inkml:trace contextRef="#ctx0" brushRef="#br0" timeOffset="2249.775">4689 2988,'238'8,"275"-2,-330-7,467 1,-579-5,-81 0,-4 3</inkml:trace>
  <inkml:trace contextRef="#ctx0" brushRef="#br0" timeOffset="3277.917">3150 2566,'-63'-11,"-205"-14,-383-32,-80 44,472 15,169-5,90 3,0 0,0 0,0-1,1 1,-1 0,0 0,0 0,0-1,0 1,0 0,0-1,1 1,-1 0,0 0,0-1,0 1,0 0,0 0,0-1,0 1,0-1,22 3,2 0</inkml:trace>
  <inkml:trace contextRef="#ctx0" brushRef="#br0" timeOffset="4628.113">1188 3685,'492'-26,"-389"17,524-8,-400 16,288-25,-398 40,-78-14,-28 0</inkml:trace>
  <inkml:trace contextRef="#ctx0" brushRef="#br0" timeOffset="14564.479">6269 1211,'15'591,"2"-372,18 464,-36-574,5-1,5 1,13 51,4-14,39 165,-55-270,-1 1,-3 0,-1 0,-2 23,9 73,1 19,-13-156,-1 0,1 0,0 0,0 0,0 0,0 0,0 1,0-1,0 0,0 0,0 0,1 0,-1 0,0 0,1 0,-1 0,1 0,-1 0,1 0,-1 0,1 0,0 0,0 0,-1-1,1 1,0 0,0 0,0-1,0 1,0-1,0 1,0-1,0 1,0-1,0 1,0-1,0 0,0 0,0 1,0-1,0 0,0 0,0 0,0 0,1 0,-1-1,0 1,0 0,0 0,0-1,0 1,0 0,0-1,0 0,1 1,46-13,1 2,0 2,41-2,259 6,381-43,209 40,-217 3,-489 17,-190-2,-47-6,-5-3</inkml:trace>
  <inkml:trace contextRef="#ctx0" brushRef="#br0" timeOffset="17580.935">6374 1093,'-1'0,"0"1,0 0,-1-1,1 1,0 0,0 0,0 0,0 0,0 0,0 0,0 0,0 0,1 0,-1 0,0 1,0-1,1 0,-1 0,1 1,0-1,-1 0,1 1,0-1,0 0,-1 1,1-1,0 1,0-1,1 0,-1 1,0-1,0 1,1-1,-1 0,1 1,-1-1,1 0,-1 0,1 0,0 1,0-1,0 0,0 0,-1 0,1 0,1 0,-1 0,0 0,0-1,0 1,0 0,1-1,-1 1,0 0,0-1,1 0,-1 1,0-1,1 0,-1 0,1 1,0-1,158 30,-84-13,0-3,2-3,49-1,746-10,1194 0,-1823-13,-46 0,61 0,-222 13,-18-1,-1 0,1 2,-1 1,1 0,-1 1,18 5,-33-6,-1 0,1 0,-1 0,1 0,-1 1,0-1,0 1,0-1,0 1,-1 0,1-1,-1 1,0 0,1 0,-1 0,0 0,-1 0,1 1,-1-1,1 0,-1 0,0 0,0 0,0 1,-1-1,1 0,-1 0,1 0,-2 2,1 13,4 56,2 0,13 55,2 26,2 134,-12 60,-19 201,3-55,7-304,0 53,12-112,-4-51,-11-79,1-1,-1 1,0 0,0-1,0 0,0 1,0-1,0 0,0 0,0 0,0 0,0 0,-1-1,1 1,0 0,-1-1,1 0,0 0,-1 0,1 0,-1 0,1 0,0 0,-1-1,1 0,0 1,-3 0,-232-16,-135 16,229-13,100 7,0 2,0 2,0 1,-37 6,-98 29,130-40,34 0</inkml:trace>
  <inkml:trace contextRef="#ctx0" brushRef="#br0" timeOffset="19410.798">6861 2830,'0'50,"-2"-56,-1 0,1 0,-1 1,0-1,0 1,0 0,-1 0,0 0,0 0,0 0,0 1,-1 0,0 0,0 0,0 0,0 1,-1 0,1 0,-1 1,0-1,0 1,1 0,-2 1,1-1,0 1,0 1,0-1,0 1,-1 0,-1 0,2 1,1-1,-1 1,1 0,0 0,-1 1,1 0,0 0,0 0,0 0,0 1,0 0,1 0,-1 0,1 1,0-1,0 1,0 0,1 0,-1 0,1 1,0-1,0 1,0 0,1 0,0 0,0 0,0 0,0 0,0 5,-1 3,1-1,0 0,0 1,2-1,-1 1,2-1,-1 1,2-1,0 0,0 1,1-1,4 10,-3-13,-1-1,1 0,0 0,1-1,0 1,0-1,1 0,0 0,0-1,0 1,1-1,0-1,0 1,1-1,0-1,-1 1,1-1,1-1,-1 0,1 0,-1 0,1-1,0 0,0-1,-1 0,1 0,0-1,0 0,0-1,0 0,0 0,2-1,17-5,0-2,-1 0,1-2,-2-1,0-1,12-9,-5 3</inkml:trace>
  <inkml:trace contextRef="#ctx0" brushRef="#br0" timeOffset="19944.123">7163 2908,'0'-13,"0"42,1 122,0-146,0 1,1 0,-1 0,1-1,0 1,1-1,-1 0,1 1,0-1,1 0,-1-1,1 1,0-1,0 1,0-1,1 0,-1-1,1 1,0-1,0 0,0 0,1-1,-1 1,1-1,-1 0,1-1,0 1,-1-1,1 0,0-1,0 1,0-1,0 0,0-1,0 1,0-1,-1 0,2-1,4 0,-1 0,1 0,-1-1,1 0,-1-1,0 0,-1-1,1 0,-1 0,0-1,0 0,-1-1,0 0,0 0,0-1,-1 0,0 0,-1-1,1 0,-2 0,1 0,-2-1,1 1,-1-1,0-1,1-8,-3 5,0 0,-1-1,-1 1,0 0,-1 0,-1 0,0 0,0 0,-2 1,0-1,0 1,-4-7,8 20,0 1,-1-1,1 0,0 1,0-1,-1 0,1 1,0-1,0 0,-1 0,1 1,0-1,-1 0,1 0,0 1,-1-1,1 0,0 0,-1 0,1 0,-1 0,1 0,0 0,-1 0,1 0,0 0,-1 0,1 0,-1 0,1 0,0 0,-1 0,1 0,-1 0,1 0,0 0,-1-1,1 1,0 0,-1 0,1 0,0-1,0 1,-1 0,1-1,0 1,-1 0,1 0,0-1,0 1,0 0,-1-1,1 1,0-1,0 1,0 0,0-1,0 1,0 0,0-1,0 1,0-1,0 1,-7 34,3 5,1 0,3 0,1 0,1 0,7 27,-3-37</inkml:trace>
  <inkml:trace contextRef="#ctx0" brushRef="#br0" timeOffset="20528.55">7085 2711,'-2'0,"-1"3,0 6,1 10,0 10,3 11,2 8,-1 2,0 0,0-9</inkml:trace>
  <inkml:trace contextRef="#ctx0" brushRef="#br0" timeOffset="21676.068">6664 1830,'0'-2,"0"0,0 0,0 0,0 0,0 0,-1 0,1 0,-1 0,1 0,-1 0,0 1,0-1,0 0,0 0,0 1,0-1,0 0,-1 1,1-1,0 1,-1 0,1-1,-1 1,0 0,1 0,-1 0,0 0,0 0,0 1,0-1,1 0,-1 1,0-1,0 1,0 0,-1 0,-1-2,0 2,0-1,-1 0,1 1,0 0,-1 0,1 0,0 0,-1 1,1-1,0 1,0 0,0 1,-1-1,1 1,1 0,-1 0,0 0,0 0,1 1,-1-1,1 1,0 0,0 0,0 0,0 0,0 1,1-1,0 1,-1 0,1 0,0-1,1 1,-1 1,-2 4,0-1,1 1,0 0,1 0,-1 1,2-1,-1 0,2 1,-1-1,1 1,0-1,1 0,0 1,1-1,0 0,0 0,1 1,0-2,1 1,-1 0,2-1,-1 0,1 0,1 0,-1 0,2-1,-1 0,0 0,1-1,1 0,-1 0,1 0,3 1,3-2,1 0,0-1,0 0,0-1,0-1,0-1,1 0,-1-1,0 0,1-1,-1-1,0 0,0-2,12-3,-16 2,0 0,-1-1,0 0,0 0,0-1,-1-1,0 0,0 0,-1 0,0-1,0-1,-1 1,-1-1,0 0,0-1,-1 1,0-1,1-3,5-17,-1-1,-2 0,-1 0,-2 0,2-32,-8 249,1-161,1 0,1 0,1 0,1 0,6 18,7-12,-10-26</inkml:trace>
  <inkml:trace contextRef="#ctx0" brushRef="#br0" timeOffset="21960.708">7032 1790,'-1'-2,"-6"-40,7 41,0 0,0 0,0 0,0 1,0-1,0 0,0 0,1 1,-1-1,0 0,0 0,1 1,-1-1,0 0,1 1,-1-1,1 0,-1 1,1-1,-1 1,1-1,-1 1,1-1,0 1,-1-1,1 1,0 0,-1-1,1 1,0 0,0-1,-1 1,1 0,0 0,0 0,-1 0,1 0,0 0,0 0,-1 0,1 0,0 0,0 0,0 0,-1 1,1-1,0 0,-1 1,1-1,0 0,16 8,0 1,0 0,-1 1,0 1,-1 0,0 2,-1-1,-1 2,0 0,0 0,5 9,-4-6,-1 0,0 1,-1 0,-1 1,0 0,-2 0,0 2,-1-1,-1 1,1 10,-7-28,0 0,0 1,0-1,-1 0,1 0,-1 0,0 0,0 0,0 1,-1-1,1 0,-1 0,1 0,-1 0,0 0,0 0,0 0,-1 0,1 0,-1 0,0-1,1 1,-1-1,-1 1,1-1,0 0,0 1,-1-1,1-1,-1 1,0 0,0 0,-15 4,-1-1,1 0,-1-2,0 0,0-1,0-1,-1-1,-12-1,-23-1</inkml:trace>
  <inkml:trace contextRef="#ctx0" brushRef="#br0" timeOffset="22959.924">6203 1777,'-328'35,"148"-32,116-4,1 2,-1 4,1 1,-8 6,57-8,15-3</inkml:trace>
  <inkml:trace contextRef="#ctx0" brushRef="#br0" timeOffset="23648.997">5361 1184,'39'-106,"8"-2,-47 109,0-1,0 1,0-1,0 1,0-1,0 1,1-1,-1 1,0-1,0 0,0 1,1-1,-1 1,0-1,1 1,-1-1,0 0,1 1,-1-1,0 0,1 0,-1 1,1-1,-1 0,1 0,-1 1,0-1,1 0,-1 0,1 0,-1 0,1 0,-1 0,1 0,-1 1,1-2,-1 1,1 0,-1 0,1 0,-1 0,1 0,-1 0,1 0,-1-1,1 1,-1 0,0 0,1-1,-1 1,1 0,-1-1,0 1,1 0,-1-1,1 1,16 206,11 105,-24-272</inkml:trace>
  <inkml:trace contextRef="#ctx0" brushRef="#br0" timeOffset="24033.001">5097 592,'0'3,"0"4,0 11,5 11,7 9,8 8,3 2,-1-7</inkml:trace>
  <inkml:trace contextRef="#ctx0" brushRef="#br0" timeOffset="24496.675">5821 567,'-2'2,"-3"7,-1 12,1 13,1 14,8 12,10 10,7 6,0-10</inkml:trace>
  <inkml:trace contextRef="#ctx0" brushRef="#br0" timeOffset="26891.71">10915 1987,'-3'2,"0"0,1-1,-1 1,1 0,0 1,0-1,0 0,0 1,0-1,0 1,0-1,1 1,-1 0,1 0,0 0,0 0,0 0,0 0,1 0,-1 0,1 0,-1 0,1 0,0 1,1-1,-1 0,0 0,1 0,0 0,0 0,0 0,0 0,0 0,0 0,1-1,-1 1,1 0,0-1,0 1,0-1,0 0,2 2,5 4,0 1,1-2,0 1,1-1,-1-1,1 0,1 0,-1-1,1-1,0 0,0 0,0-1,0-1,1 0,-1-1,10 0,-18-1,0 0,0 0,0 0,0-1,-1 0,1 0,0 0,-1 0,1-1,0 1,-1-1,0 0,1 0,-1 0,0 0,0-1,0 1,0-1,-1 0,1 0,-1 0,0 0,0 0,0 0,0-1,0 1,-1-1,1 1,-1-1,0 0,0 1,0-1,-1 0,1 0,-1 0,0 0,0-2,1 0,0-1,0 0,0 0,-1 1,0-1,0 0,-1 0,0 1,0-1,0 0,-1 1,0-1,0 1,-1 0,0 0,0 0,0 0,-1 0,1 0,-2 1,1 0,0 0,-1 0,0 0,0 1,-1 0,1 0,-1 0,0 1,-2-1,-5 2,0 0,-1 2,1-1,0 2,-1 0,1 0,0 1,0 1,0 0,0 1,0 0,1 1,0 0,0 1,0 1,1 0,0 0,0 1,0 0,-4 6,12-13,0 1,1 0,-1 0,0 1,0-1,1 0,-1 1,1 0,0-1,0 1,0 0,0 0,0 0,1 0,-1 1,1-1,0 0,0 1,0-1,1 0,-1 1,1-1,0 1,-1-1,2 1,-1-1,0 1,1-1,-1 1,1-1,0 1,0-1,18 18,4-5</inkml:trace>
  <inkml:trace contextRef="#ctx0" brushRef="#br0" timeOffset="27364.726">11257 2027,'1013'-13,"-990"13,-26 0</inkml:trace>
  <inkml:trace contextRef="#ctx0" brushRef="#br0" timeOffset="28414.22">10888 3290,'-2'12,"0"-6,0 1,1 0,-1 0,1 0,1-1,-1 1,1 0,1 0,-1 0,1 0,0 0,1 0,-1 0,1-1,1 1,-1-1,1 1,1-1,-1 0,1 0,4 1,1 0,1 0,-1-1,1 0,0-1,0 0,1-1,0 0,-1-1,1 0,0 0,1-1,-1-1,0 0,0 0,1-1,-1-1,0 0,12-2,-17 1,1 0,-1 0,0 0,0-1,0 0,0 0,0-1,0 0,-1 0,0 0,0 0,0-1,0 0,-1 0,0 0,0-1,0 1,-1-1,1 0,-2 0,1 0,0-1,-1 1,-1 0,1-1,-1 1,0-1,0 0,-1 0,0 1,0-1,0 0,-1 1,0-1,0 0,-1 1,0 0,0-1,-1 1,1 0,-1 0,-1 0,1 0,-1 1,-3-5,1 4,0 0,0 0,0 0,-1 1,0 0,0 0,-1 1,1 0,-1 0,0 1,0 0,0 0,0 1,0 0,-1 0,1 1,-1 0,1 1,-1-1,1 2,-1-1,1 1,-1 1,1-1,-1 2,1-1,0 1,0 0,0 0,1 1,-1 0,1 1,0 0,0 0,0 0,1 1,0 0,0 0,0 1,1-1,0 1,0 0,1 1,0-1,0 1,1 0,0 0,0 0,0 4,2 23,6-5</inkml:trace>
  <inkml:trace contextRef="#ctx0" brushRef="#br0" timeOffset="30595.798">11283 3330,'264'0,"0"-11,35-16,-262 17,-25 4</inkml:trace>
  <inkml:trace contextRef="#ctx0" brushRef="#br0" timeOffset="32901.578">12270 1224,'16'128,"-8"-89,-1 0,-2 0,-2 1,-1 7,0 1,3-2,2 1,3-1,6 21,10 49,3 109,32 92,-17 33,-26-126,0 59,-19 12,27-203,-25-89,0 1,1-1,-1 0,1 0,-1 1,1-1,0 0,0 0,0-1,0 1,1 0,-1-1,1 1,0-1,-1 0,1 0,0 0,0 0,1-1,-1 1,0-1,0 0,1 0,-1 0,1 0,93 6,-77-7,228 9,-104 7,115-3,470 22,-242-29,-294-7,-130 1,-82-8,4 2</inkml:trace>
  <inkml:trace contextRef="#ctx0" brushRef="#br0" timeOffset="40412.434">12362 1277,'-39'-16,"69"7,289-9,-227 9,126-14,0 9,42 11,675 17,-182-15,-420-11,-146 42,-147-23,1-1,0-2,0-1,0-3,-25 0,197 2,-211-1,1 0,-1 0,0 1,0-1,0 1,0-1,0 1,0 0,0 0,0 0,-1 0,1 0,-1 0,1 1,-1-1,0 0,0 1,0-1,0 1,-1-1,1 1,-1-1,1 1,-1 0,0-1,0 1,0-1,0 1,0 0,-1-1,1 1,-1-1,0 1,0-1,0 1,-1 1,1 17,3 103,5 0,15 72,0-12,-13-6,-7 2,-9 21,0 15,6 246,-5-389,4 69,21 4,-16 12,-2-157,-1 1,0-1,0 1,0-1,0 1,0-1,-1 1,1-1,0 1,-1-1,1 1,-1-1,1 0,-1 1,0-1,1 0,-1 1,0-1,0 0,0 0,0 0,0 0,0 0,0 0,-1 0,1 0,0 0,-1 0,1-1,0 1,-1-1,1 1,-1-1,1 1,-1-1,1 0,-1 0,1 1,-1-1,1 0,-1-1,1 1,-237-2,-192 2,166-13,-157 13,313 8,75-6</inkml:trace>
  <inkml:trace contextRef="#ctx0" brushRef="#br0" timeOffset="41180.732">11954 3278,'3'0,"6"0,10 0,12 0,12-3,12 0,10 1,10-1,8 2,5 0,4 0,-3-1,-6-1,-7 0,-17 0</inkml:trace>
  <inkml:trace contextRef="#ctx0" brushRef="#br0" timeOffset="42763.864">16297 1843,'-6'6,"0"-1,0 1,0 1,1-1,0 1,1 0,0 0,0 0,0 1,1-1,0 1,0 0,1 0,0 0,0 0,1 1,0-1,1 6,-1-8,1 0,0-1,1 1,-1 0,1 0,0-1,1 1,-1-1,1 1,0-1,1 1,-1-1,1 0,0 0,0-1,1 1,-1 0,1-1,0 0,0 0,1 0,-1-1,1 1,0-1,0 0,0 0,1 0,4 0,0 1,1-1,0-1,-1 0,1-1,0 0,0 0,0-1,0-1,0 0,0 0,-1-1,1 0,3-2,-9 2,0 1,0-1,0 0,-1 0,1 0,-1-1,0 1,1-1,-1 0,0-1,-1 1,1 0,0-1,-1 0,0 0,0 0,0 0,-1-1,1 1,-1-1,0 0,0 1,-1-1,1 0,-1 0,0 0,0 0,-1 0,0 0,0 0,0-2,0 1,-1 0,0 1,-1-1,1 0,-1 1,0-1,0 1,-1 0,0 0,1 0,-2 0,1 0,-1 1,1-1,-1 1,0 0,-1 0,1 1,-1-1,0 1,1 0,-1 0,-1 0,1 1,0 0,-1 0,1 0,-1 1,0 0,1 0,-1 0,0 1,1-1,-1 1,0 1,0-1,0 1,0-1,0 0,0 0,0 1,0 0,0 0,-1 0,2 1,-1 0,0 0,0 0,1 1,-1 0,1 0,-1 0,1 1,1 0,-1 0,0 0,1 0,0 1,0 0,0 0,1 0,-1 0,1 0,0 1,9 34,6-23</inkml:trace>
  <inkml:trace contextRef="#ctx0" brushRef="#br0" timeOffset="43092.887">16573 1974,'96'-9,"0"5,32 4,-44 0,795-10,-818 10,-51 2</inkml:trace>
  <inkml:trace contextRef="#ctx0" brushRef="#br0" timeOffset="45926.573">16402 3041,'-1'-2,"0"0,0 1,0-1,0 1,-1-1,1 1,-1-1,1 1,-1 0,1 0,-1-1,0 1,1 0,-1 1,0-1,0 0,0 1,0-1,0 1,0-1,0 1,0 0,0 0,0 0,0 0,0 0,0 0,0 0,1 1,-1-1,0 1,0-1,0 1,0 0,0 0,0 0,-10 2,0 1,0 1,0 0,1 0,-1 2,1-1,0 1,1 0,0 1,0 1,1-1,-1 3,6-8,0 1,1 0,-1 1,1-1,0 1,0-1,1 1,-1 0,1 0,0 0,1 0,-1 0,1 1,0-1,0 0,0 1,1-1,0 1,0-1,1 0,-1 1,1-1,0 1,0-1,1 0,0 0,0 0,0 0,1 2,6 3,0-1,0 0,1 0,0-1,0 0,1-1,0 0,0-1,1 0,-1-1,2 0,-1 0,0-2,1 0,-1 0,1-1,0 0,0-1,2-1,-7 2,0 0,0-1,1 1,-1-2,1 1,-1-2,1 1,-1-1,0 0,1-1,-1 1,0-2,0 1,0-1,0-1,0 1,-1-1,0 0,0-1,0 0,0 0,-1-1,1 1,-1-1,-1-1,1 1,2-5,-5 4,1 0,-1-1,-1 1,1 0,-1-1,-1 0,0 1,0-1,0 0,-1 0,0 1,0-1,-1 0,0 0,0 1,-1-1,0 1,0-1,-1 1,0 0,0 0,-1 0,0 0,0 1,-1-1,1 1,-2 0,1 0,0 1,-1 0,0 0,0 0,-1 1,1-1,-1 2,0-1,0 1,0 0,-7-2,5 4,0 0,0 1,0 0,0 0,0 1,0 0,0 0,0 1,0 0,0 1,1 0,0 1,-1-1,-6 5,10-5,1 0,-1-1,0 2,1-1,0 0,0 1,0 0,0 0,1 0,-1 0,1 1,0-1,0 1,1 0,-1 0,1 0,0 0,1 0,-1 1,1-1,0 0,0 1,1-1,-1 1,1-1,6 20,6-5</inkml:trace>
  <inkml:trace contextRef="#ctx0" brushRef="#br0" timeOffset="46310.744">16613 3172,'475'-27,"-242"8,836-1,-1061 20</inkml:trace>
  <inkml:trace contextRef="#ctx0" brushRef="#br0" timeOffset="48109.926">18087 1159,'2'-1,"0"1,0 1,0-1,-1 0,1 0,0 1,-1-1,1 0,0 1,-1 0,1-1,0 1,-1 0,1 0,-1 0,0 0,1 0,-1 0,0 1,1-1,-1 0,0 1,0-1,0 1,0-1,-1 1,1-1,0 1,-1 0,1-1,-1 1,1 0,-1-1,0 1,1 0,-1 0,0-1,0 1,-1 0,1 0,0 0,1 6,50 283,-14-129,16 72,-9 2,-9 26,-11 190,-14-24,9-204,18-28,-34-160,-4-30,2 0,-1 0,1 0,-1 0,2 0,-1 0,1 0,-1-1,2 1,-1-1,1 1,-1-1,2 0,-1 0,0-1,0 0,1 0,0 0,0 0,0-1,0 1,0-1,1 0,0-1,-1 1,1-1,0 0,0 0,0 0,1-1,-1 0,0 0,0 0,1-1,-1 1,0-1,6-1,283-12,189 38,234-33,-409 1,40 16,59 11,-422-23,3 0</inkml:trace>
  <inkml:trace contextRef="#ctx0" brushRef="#br0" timeOffset="50496.293">18126 1119,'443'13,"805"-12,-884-15,-157 3,67 10,572 13,-699-12,201 25,-100 3,-246-28,1 1,0-1,0 1,0-1,-1 1,1 0,0 0,-1 0,1 1,-1-1,1 1,-1-1,0 1,1 0,-1 0,0 0,0 0,0 0,-1 0,1 1,0-1,-1 0,1 1,-1 0,0-1,0 1,0 0,0-1,-1 1,1 0,-1 0,0 0,1 0,-1-1,-1 4,3 228,9 27,-12 0,-14 28,8-178,4 0,10 72,-9 53,-4 142,-7-210,-12 16,23 0,1-182,0 0,-1 1,1-1,-1 0,0 0,0 0,0 0,0 0,0-1,0 1,0-1,0 1,-1-1,1 0,-1 0,1 0,-1 0,1 0,-1 0,0-1,1 1,-1-1,0 0,1 0,-1 0,0 0,0 0,1-1,-1 1,1-1,-1 0,0 1,0-2,-13 1,-682 3,15 48,533-35</inkml:trace>
  <inkml:trace contextRef="#ctx0" brushRef="#br0" timeOffset="51462.689">17837 1896,'0'-2,"2"-1,4 0,2 1,4 0,8 3,8 2,9 1,9 2,9 0,5 0,4 0,2-3,-3-1,-10-1,-14 0</inkml:trace>
  <inkml:trace contextRef="#ctx0" brushRef="#br0" timeOffset="54112.014">22483 1896,'-4'-2,"1"1,-1 0,1 0,-1 0,0 1,1-1,-1 1,0 0,1 0,-1 0,0 1,1-1,-1 1,0 0,1 0,-1 0,1 0,0 1,-1-1,1 1,0 0,0 0,0 0,0 0,0 1,0-1,1 1,-1 0,1 0,0 0,-1 1,-4 7,0 1,0 1,2-1,-1 1,1 0,1 0,1 1,0-1,0 1,1 11,2-22,0-1,0 1,1 0,-1-1,1 1,-1-1,1 1,0 0,0-1,0 0,1 1,-1-1,1 0,-1 0,1 1,0-1,0 0,-1-1,1 1,1 0,-1-1,0 1,0-1,1 1,-1-1,0 0,1 0,-1 0,2 0,80 14,-80-15,4 2,-1-1,1 0,0 0,-1-1,1 0,0 0,-1-1,1 0,-1 0,1-1,-1 0,1 0,-1-1,0 0,0 0,0-1,-1 0,1 0,-1 0,0-1,0 0,0 0,-1-1,0 1,0-1,0 0,-1 0,0-1,-1 1,-1 0,0 0,0 0,0-1,-1 1,0 0,0 0,-1-1,0 1,0-1,0 1,-1 0,0-1,0 1,-1 0,1 0,-1 0,-1 0,1 0,-1 0,0 1,0-1,-1 1,0 0,0 0,0 0,0 0,-1 1,0 0,0 0,0 0,0 0,0 1,-1 0,0 0,0 1,0-1,0 1,0 0,0 1,0 0,-5-1,6 1,-1 1,0 0,0 0,1 0,-1 0,0 1,1 0,-1 0,1 1,-1-1,1 1,-1 0,1 1,0-1,0 1,0 0,1 0,-1 1,1-1,-1 1,1 0,0 1,1-1,-1 0,1 1,0 0,-3 4,8 31,8-23</inkml:trace>
  <inkml:trace contextRef="#ctx0" brushRef="#br0" timeOffset="54478.638">22746 1987,'7'0,"11"0,13 0,16 0,17 0,16 0,14 0,11 0,7 0,-2 0,-2 0,-10 0,-11 0,-15 0,-17 0,-18-2,-15 1,-11 1</inkml:trace>
  <inkml:trace contextRef="#ctx0" brushRef="#br0" timeOffset="55678.834">22364 3041,'-21'14,"18"-12,-1 0,1 1,-1-1,1 1,0 0,0 0,0 0,1 1,-1-1,1 0,0 1,0 0,0 0,0-1,1 1,-1 0,1 1,0-1,0 0,1 0,-1 0,1 0,0 1,0-1,0 0,1 0,-1 0,1 1,0-1,0 0,1 0,-1 0,1 0,0-1,0 1,0 0,0-1,3 4,5-1,0-1,0 0,0 0,1-1,0 0,-1-1,1 0,0-1,1 0,-1-1,0 0,1-1,-1 0,0-1,0 0,1 0,5-3,-12 3,0 0,0-1,0 1,0-1,0 0,-1 0,1-1,-1 1,0-1,1 0,-1 0,-1-1,1 1,0-1,-1 0,0 0,0 0,0 0,0 0,-1-1,1 1,-1-1,0 0,-1 0,1 0,-1 1,0-1,0-1,0 1,-1 0,0 0,0 0,0 0,-1 0,1 0,-1 0,-1 0,1 0,-1 0,1 0,-3-4,0 2,0 0,0 1,-1-1,1 1,-1 0,-1 0,1 0,-1 0,0 1,0 0,-1 1,1-1,-1 1,0 1,0-1,0 1,-1 0,1 1,-1 0,0 0,0 0,1 1,-1 0,0 1,-4 0,9 0,0 0,0 1,0-1,0 1,0 0,1 0,-1 0,0 0,0 1,0-1,1 1,-1 0,1-1,-1 1,1 0,0 0,0 1,0-1,0 0,0 1,0-1,1 1,-1 0,1-1,0 1,0 0,0 0,0 0,0 0,1 0,-1 0,1 0,0 0,0 0,0 0,0 0,0 0,1 0,-1 0,1 0,0 0,0 0,0 0,1 1,8 15</inkml:trace>
  <inkml:trace contextRef="#ctx0" brushRef="#br0" timeOffset="56179.722">22667 3119,'726'8,"310"-3,-1023-5</inkml:trace>
  <inkml:trace contextRef="#ctx0" brushRef="#br0" timeOffset="56863.002">23826 1974,'17'3,"14"-1,9 1,8 2,2 0,1-1,-3-1,-5-2,-11 3,-12-1,-12 0,-10-1,-4 0</inkml:trace>
  <inkml:trace contextRef="#ctx0" brushRef="#br0" timeOffset="58010.39">24272 1356,'1'-123,"-1"123,0 0,0 1,0-1,0 0,0 0,1 0,-1 0,0 0,0 0,0 0,0 0,0 0,1 0,-1 0,0 0,0 0,0 0,0 0,0 0,1 0,-1 0,0 0,0 0,0 0,0 0,0 0,1 0,-1 0,0 0,0-1,0 1,0 0,0 0,0 0,0 0,1 0,4 21,-4-18,61 274,-12 2,-12 3,-13 1,-11 69,-3 162,1-2,-23-436,12-75,0 0,-1-1,1 1,0 0,0 0,1 0,-1 0,0-1,0 1,0 0,0-1,1 1,-1-1,0 0,0 1,1-1,-1 0,0 0,1 0,-1 0,0 0,1 0,-1 0,0 0,0 0,1-1,-1 1,0 0,1-1,-1 1,0-1,0 0,0 1,1-2,5 1,64-10,1 4,0 3,67 5,-57 0,2627 0,-2717-1</inkml:trace>
  <inkml:trace contextRef="#ctx0" brushRef="#br0" timeOffset="60209.11">24365 1159,'262'17,"1463"45,-1185-54,213-3,-528 9,-107-7,-37 6,-10-5,-69-6,0 0,0 0,-1 1,1-1,0 0,-1 1,0-1,1 1,-1-1,0 1,0 0,-1 0,1-1,0 1,-1 0,0 0,0 0,1 0,-2-1,1 1,0 0,-1 0,1 0,-1 1,0 6,2 18,1 0,1-1,2 0,0 0,2 0,7 16,2 22,-3 1,-3 0,-3 0,-1 58,4 197,8 204,-18-517,0 53,-2 1,-2-1,-13 59,-52 84,53-162,-53 182,67-213,-1 1,-1-1,0 1,0-1,-1-1,-1 1,0-1,-4 7,5-14,0 0,0 0,0 0,0 0,0-1,-1 0,1 0,-1 0,1-1,-1 0,0 0,1 0,-1-1,0 1,-5-2,8 1,-213-13,161 7,-107-12,89 11</inkml:trace>
  <inkml:trace contextRef="#ctx0" brushRef="#br0" timeOffset="61325.985">28313 1987,'-4'6,"-1"0,1 0,0 1,1-1,0 1,0 0,0 0,1 0,0 0,0 0,1 1,-1-1,2 0,-1 1,1-1,0 1,1-1,0 0,0 1,0-1,1 0,0 0,1 0,0 0,0 0,0 0,1-1,0 1,0-1,0 0,1 0,0-1,0 0,0 1,6 2,-2-2,0-1,0-1,1 1,0-1,0-1,0 0,1-1,-1 0,0 0,1-1,-1 0,1-1,0 0,-1-1,1 0,-1-1,1 0,-1 0,0-1,0 0,0-1,0-1,-4 0,-1 0,1 0,-1-1,-1 1,1-1,-1 0,0-1,0 1,-1-1,0 0,0 1,0-1,-1-1,0 1,-1 0,1 0,-2-1,1 1,-1-1,0 1,0-1,-1 1,0 0,0-1,-1 1,0 0,0 0,-1 0,1 0,-2 0,1 0,-5-2,-1 0,1 0,-1 1,-1 0,0 0,0 1,0 1,-1 0,0 0,0 1,-1 0,1 1,-1 0,0 1,0 0,0 1,0 1,-1 0,1 0,-10 2,-59 17,79-17,-1 0,1 0,0 1,0-1,0 0,0 1,0 0,0-1,0 1,0 0,1 0,-1 0,1 0,0 0,-1 0,1 1,0-1,0 0,0 1,0-1,1 0,-1 1,1-1,0 1,-1-1,1 1,0-1,0 1,1-1,-1 1,1 1,10 23,6-4</inkml:trace>
  <inkml:trace contextRef="#ctx0" brushRef="#br0" timeOffset="61782.062">28694 2067,'852'25,"-757"-18,-107-1,0-5</inkml:trace>
  <inkml:trace contextRef="#ctx0" brushRef="#br0" timeOffset="63064.706">28392 3106,'-5'1,"0"-1,0 1,0 0,0 0,1 0,-1 1,0 0,1 0,-1 0,1 0,-1 1,1 0,0-1,0 2,1-1,-1 0,1 1,-1 0,1-1,0 1,0 1,1-1,-1 0,1 1,0-1,0 1,1-1,-1 1,1 0,0 0,0 0,1 0,-1 0,1 0,0 0,0 0,1 1,-2-1,1 1,-1-1,1 1,0-1,0 0,1 1,-1-1,1 1,1-1,-1 0,1 0,0 0,0 1,0-2,1 1,-1 0,1 0,1-1,-1 0,0 0,1 0,0 0,0 0,0-1,1 1,-1-1,4 2,3-2,-1 0,1 0,-1-1,1-1,0 1,0-2,0 0,0 0,0-1,-1 0,1-1,0 0,-1-1,1 0,-1 0,0-1,0-1,0 0,5-4,-11 7,0-1,0 0,-1-1,1 1,-1-1,0 1,0-1,0 0,-1 0,1 0,-1-1,0 1,0-1,0 1,-1-1,0 1,0-1,0 0,0 0,-1 1,0-1,0 0,0 0,0 0,-1 1,-1-5,1 0,-1 1,0 0,-1 0,0-1,0 2,-1-1,0 0,0 1,-1-1,0 1,0 1,-1-1,0 1,-4-4,5 5,0 0,-1 1,0-1,0 1,0 1,0-1,-1 1,0 0,1 1,-1-1,0 1,0 1,0-1,0 1,0 1,-1-1,1 1,0 0,0 1,0 0,-1 0,1 0,0 1,0 0,1 0,-1 1,0 0,1 0,0 1,-1-1,1 1,1 1,-1-1,1 1,-1 0,2 0,-1 1,0-1,1 1,0 0,-2 4,-4 22,5-4</inkml:trace>
  <inkml:trace contextRef="#ctx0" brushRef="#br0" timeOffset="63643.385">28656 3225,'960'13,"-939"-13,50 8,-64-3,-6 1</inkml:trace>
  <inkml:trace contextRef="#ctx0" brushRef="#br0" timeOffset="70362.08">9757 3146,'0'11,"0"-10,-3-23,2 18,-1-1,0 1,0 0,0 0,-1 0,1 0,-1 0,0 1,0-1,0 1,0 0,-1 0,1 0,-1 0,0 0,0 1,0 0,0 0,0 0,0 0,-1 0,1 1,0 0,-3 0,-7-2,0 1,1 0,-1 1,0 1,0 0,0 1,-9 1,13 0,-1 0,1 0,0 1,0 0,0 1,1 0,-1 1,1 0,0 1,6-5,0 1,0 1,0-1,0 0,1 1,-1 0,1-1,0 1,0 0,0 0,0 0,0 0,1 1,-1-1,1 0,0 1,0-1,0 1,1-1,-1 1,1 0,0-1,0 1,0-1,0 1,1 0,-1-1,1 1,4 7,0 1,1-1,1 0,0 0,0 0,1-1,0 0,1-1,0 0,1 0,0-1,0-1,0 1,1-1,0-1,1 0,9 3,-7-1,0-2,0 1,0-2,1 0,0-1,0 0,0-1,0-1,0 0,1-1,-1-1,1 0,-1-1,1-1,-1 0,0-1,0-1,0 0,-1-1,1-1,-1 0,0-1,-1 0,0-2,3-1,-7 4,-1-1,0 1,-1-1,0-1,0 1,0-1,-1-1,0 1,-1-1,0 0,0 0,-1 0,0-1,-1 1,0-1,0 0,0-6,-8 5,-2 26,6-11,-1 1,1-1,1 1,-1-1,0 1,1 0,0 0,0-1,1 1,-1 0,1-1,0 1,0-1,0 1,1-1,0 1,0-1,0 0,0 0,0 0,1 0,0 0,0 0,0-1,0 0,1 1,-1-1,1 0,0-1,0 1,0-1,0 1,0-1,0-1,1 1,-1 0,1-1,-1 0,4 0,-1-2,0-1,0-1,0 1,0-1,0 0,-1-1,1 0,-1 0,0 0,0-1,0 0,-1 0,0 0,0 0,0-1,-1 0,0 0,0-1,0 1,-1-1,1-1,-2 6,18-38,-17 51,-2 40,14 150,-3-144,22 155,-33-208,0 0,-1 0,1 0,-1 0,0 1,-1-1,1 0,-1 0,1 0,-1 0,0 0,-1 0,1 0,-1-1,1 1,-1 0,0-1,-1 1,1-1,-1 0,1 0,-1 0,0 0,0 0,0 0,-1-1,1 0,-1 1,-1-1,-2 1,0-1,0 0,-1 0,1-1,0 0,-1 0,0 0,1-1,-1-1,1 1,-1-1,1 0,0-1,-1 0,1 0,0-1,0 1,0-2,0 1,1-1,-1 0,1 0,0-1,0 1,1-1,-1-1,1 1,0-1,1 0,-1 0,1 0,1-1,-1 0,1 1,-2-5,2 5,0 0,1-1,0 1,-1-1,2 0,-1 0,1 1,0-1,1 0,0 0,0 0,0 0,1 0,0 0,0 0,1 1,-1-1,2 0,-1 1,1-1,0 1,0 0,0 0,1 0,0 1,1-1,-1 1,1 0,0 0,0 0,0 1,5-3,128-30,-48 18,-59 9</inkml:trace>
  <inkml:trace contextRef="#ctx0" brushRef="#br0" timeOffset="70746.981">9415 2830,'6'0,"14"0,19 0,21 0,22 0,18-5,14-3,5-3,-5-1,-23 0</inkml:trace>
  <inkml:trace contextRef="#ctx0" brushRef="#br0" timeOffset="71913.791">9572 1816,'-1'307,"-5"-283,7-24,-1-1,0 1,0 0,0-1,0 1,0 0,0 0,0-1,0 1,0 0,0-1,0 1,0 0,0 0,0-1,0 1,0 0,0-1,-1 1,1 0,0 0,0-1,0 1,0 0,-1 0,1-1,0 1,0 0,0 0,-1 0,1-1,0 1,0 0,-1 0,1 0,0 0,0 0,-1 0,1-1,0 1,-1 0,1 0,0 0,0 0,-1 0,1 0,0 0,-1 0,1 0,0 0,-1 1,1-1,0 0,0 0,-1 0,1 0,0 0,0 0,-1 1,1-1,0 0,0 0,-1 0,1 1,0-1,-10-132,11 96,-2-7,0 22,0 0,2 0,0 0,2 0,4-17,-7 35,1 0,0 0,0 1,0-1,1 0,-1 1,1-1,-1 1,1 0,0-1,0 1,0 0,0 0,0 0,1 0,-1 1,0-1,1 1,-1-1,1 1,0 0,0 0,-1 0,1 0,0 0,0 1,0-1,0 1,0 0,-1 0,1 0,0 0,0 1,0-1,0 1,0 0,4 0,-1 1,1 0,-1 0,0 0,0 1,0 0,0 1,0-1,-1 1,1 0,-1 0,0 1,0-1,-1 1,3 3,-4-2,0-1,-1 1,1 0,-1 0,0 0,0 0,-1 0,0 0,0 1,-1-1,1 0,-1 1,-1-1,1 0,-1 1,0-1,0 0,-1 0,0 0,0 0,0 0,-1 0,0-1,0 1,-1-1,1 0,-1 0,0 0,0 0,-1-1,1 0,-1 1,0-2,-3 3,-59 38,95-61,-17 11,0 2,1-1,-1 1,1 1,0 0,0 1,0 0,0 1,3 0,-13 1,0 1,0-1,0 0,1 1,-1 0,0-1,0 1,0 0,0 0,0 0,0 0,-1 0,1 1,0-1,0 0,-1 1,1 0,-1-1,1 1,-1 0,0 0,0-1,0 1,0 0,0 0,0 0,0 0,-1 1,1-1,-1 0,1 0,-1 0,0 0,0 1,0-1,0 2,0 4,-1-1,1 1,-1-1,-1 1,1-1,-1 1,0-1,-1 0,0 0,-2 3,2-4,-1 0,0 0,0 0,0 0,-1-1,0 1,0-1,0-1,-1 1,0-1,0 0,0 0,0 0,-1-1,1 0,-1 0,0-1,0 0,0 0,0-1,0 1,0-2,0 1,-4-1,-15-16,19 6</inkml:trace>
  <inkml:trace contextRef="#ctx0" brushRef="#br0" timeOffset="72478.465">9901 1909,'122'208,"-121"-207,-1 1,0-1,0 0,1 0,-1 0,1 1,-1-1,1 0,-1 0,1 0,0 0,-1 0,1 0,0 0,0 0,0 0,0 0,0 0,0 0,0-1,0 1,0 0,0-1,0 1,0-1,1 1,-1-1,0 0,0 1,1-1,-1 0,0 0,1 0,-1 0,0 0,0 0,1 0,-1 0,0-1,0 1,1-1,-1 1,0 0,0-1,1 0,7-11,0 0,-1-1,0 0,-1-1,0 1,-1-1,2-10,7-13,-15 37,0-1,0 0,0 1,0-1,0 0,0 1,0-1,0 0,1 1,-1-1,0 1,0-1,1 0,-1 1,0-1,1 1,-1-1,0 1,1-1,-1 1,1-1,-1 1,1-1,-1 1,1 0,0-1,-1 1,1 0,-1 0,1-1,0 1,-1 0,1 0,0 0,-1 0,1-1,0 1,-1 0,1 0,0 1,-1-1,1 0,-1 0,1 0,0 0,-1 0,1 1,0-1,-1 0,1 1,-1-1,1 0,-1 1,1-1,-1 1,1-1,-1 1,1-1,-1 1,1-1,-1 1,0-1,1 1,16 39,-16-36,-1 0,1 0,0 0,0-1,0 1,0 0,0 0,1-1,0 1,0-1,0 0,0 1,0-1,1 0,0 0,-1 0,1-1,0 1,0-1,0 1,1-1,-1 0,1 0,-1-1,1 1,-1-1,1 0,0 0,0 0,0 0,-1 0,1-1,2 0,1-3,-1-2,0 1,1 0,-2-1,1 0,-1-1,1 1,-1-1,-1 0,1 0,-1-1,0 1,-1-1,0 0,0 0,0 0,-1 0,0 0,0-1,0-5,4-6,-2 1,0 0,-1-1,-1 0,0 1,-2-1,0 0,-3-14,0 17</inkml:trace>
  <inkml:trace contextRef="#ctx0" brushRef="#br0" timeOffset="72829.905">9309 1606,'2'0,"6"0,9 0,17 0,17-2,18-1,20-2,15 0,11 0,10-1,1 1,-6-1,-22 0</inkml:trace>
  <inkml:trace contextRef="#ctx0" brushRef="#br0" timeOffset="74828.14">15086 1738,'0'41,"-1"9,2 1,2-1,2 0,7 24,-6-66,-6-29,-38-211,39 136,2 94,-1-1,1 1,0 0,0 0,0 0,0 0,1 1,-1-1,0 1,1 0,-1 0,1 0,-1 1,1-1,-1 1,1-1,-1 1,1 1,0-1,-1 0,1 1,-1 0,3 0,-1 0,-2-2,1 1,0 0,-1 1,1-1,0 0,-1 1,1 0,-1 0,1 0,-1 1,0-1,1 1,-1-1,0 1,0 0,0 0,0 1,0-1,-1 1,1-1,-1 1,1 0,-1 0,0 0,0 0,-1 0,1 0,0 1,-1-1,0 1,0-1,0 1,0-1,-1 1,1-1,-1 1,0 0,0-1,0 1,-1 0,1-1,-1 1,0 2,-5 4,0 1,-1-1,1 0,-2-1,1 0,-2 0,1 0,-1-1,0-1,-10 7,4-1,14-13,0 0,0 0,1 0,-1 0,1 0,-1 0,0 1,1-1,-1 0,1 0,-1 0,1 0,-1 1,1-1,-1 0,1 0,-1 1,1-1,-1 0,1 1,-1-1,1 1,-1-1,1 0,0 1,-1-1,1 1,0-1,-1 1,1 0,0-1,0 1,0-1,-1 1,1-1,0 1,0 0,0-1,0 1,0-1,0 1,0-1,0 1,0 0,1-1,-1 1,0-1,0 1,0-1,1 1,-1-1,0 1,0-1,1 1,-1-1,1 1,-1-1,0 1,1-1,-1 0,1 1,-1-1,1 0,-1 1,1-1,-1 0,1 1,76-9,-68 5,1 2,0-1,0 1,0 0,0 1,0 0,0 1,-1 0,1 0,6 2,-14-2,0-1,0 1,0 0,0 0,-1-1,1 1,0 0,0 1,-1-1,1 0,-1 0,1 1,-1-1,1 1,-1-1,0 1,0-1,0 1,0 0,0 0,0 0,0-1,-1 1,1 0,0 0,-1 0,0 0,0 0,1 0,-1 0,0 0,0 0,-1 0,1 0,0 0,-1 0,1 0,-1 0,0 0,0 0,-46 68,34-59,-1 1,0-2,-1 0,0-1,-1 0,-15 6,31-15,0 1,-1-1,1 1,0-1,-1 1,1-1,0 0,-1 1,1-1,-1 1,1-1,-1 0,1 1,-1-1,1 0,-1 0,1 1,-1-1,1 0,-1 0,0 0,1 0,-1 0,1 0,-1 0,0 0,1 0,-1 0,1 0,-1 0,1 0,-1 0,0-1,1 1,-1 0,1 0,-1-1,1 1,-1 0,1-1,-1 1,1 0,0-1,-1 1,1-1,-1 1,1-1,0 1,-1-1,1 1,0-1,0 1,-1-1,1 1,0-1,0 1,0-1,0 1,0-1,0 0,0 1,0-1,0 1,0-1,0 0,0 1,0-1,0 1,1-1,6-15</inkml:trace>
  <inkml:trace contextRef="#ctx0" brushRef="#br0" timeOffset="75316.892">15390 1816,'0'17,"1"0,0 0,2 0,0-1,1 1,0-1,1 0,1 0,1 0,0-1,1 0,1-1,5 7,-14-19,1 0,0 0,0 0,0 0,1 0,-1-1,0 1,1 0,-1-1,1 1,0-1,-1 1,1-1,0 0,0 0,0 1,0-1,0-1,0 1,0 0,0 0,0-1,1 1,-1-1,0 0,0 0,0 0,1 0,-1 0,0 0,0-1,0 1,1 0,-1-1,0 0,0 0,0 0,0 0,0 0,0 0,0 0,-1 0,1-1,0 1,-1-1,1 1,0-1,52-90,-53 92,-1 0,1 0,0 0,-1 0,1 0,-1 0,1 0,0 0,-1 0,1 0,-1 0,1 0,-1 1,1-1,0 0,-1 0,1 1,-1-1,1 0,-1 1,0-1,1 0,-1 1,1-1,-1 1,1-1,-1 1,0-1,1 1,-1-1,0 1,0-1,0 1,1 0,-1-1,0 1,0-1,0 1,0-1,0 1,0 0,0-1,0 1,0-1,0 1,0 0,0-1,0 1,-1-1,1 1,0-1,0 1,-1-1,1 1,0-1,-1 1,2 6,36 74,-36-79,1 0,-1 0,1 0,0 0,-1-1,1 1,0 0,0-1,0 1,0-1,1 0,-1 0,0 0,0 0,1 0,-1 0,0 0,1-1,-1 1,1-1,-1 0,1 0,-1 0,1 0,-1 0,1 0,-1-1,1 1,-1-1,1 0,-1 0,0 0,0 0,1 0,4-5,0-1,-1 1,0-1,0 0,-1 0,1-1,-2 0,1 0,-1 0,-1 0,1-1,-1 1,-1-1,1 0,-2 0,1 0,17-137,-19 143,0 1,0 0,0 0,0-1,0 1,0 0,0 0,-1 0,1-1,-1 1,0 0,0 0,0 0,0 0,0 0,0 0,0 0,-1 1,1-1,0 0,-1 1,0-1,1 1,-1-1,0 1,-1-1,-14-5</inkml:trace>
  <inkml:trace contextRef="#ctx0" brushRef="#br0" timeOffset="75566.052">14758 1619,'13'0,"16"0,21 0,19 0,19 0,17 0,10 0,5 0,2 0,-22 0</inkml:trace>
  <inkml:trace contextRef="#ctx0" brushRef="#br0" timeOffset="77259.228">21246 1803,'19'84,"33"105,-60-257,-29-117,37 183,0 0,1 0,-1 0,0 0,0 1,1-1,-1 0,1 0,0 0,-1 1,1-1,0 0,0 0,0 1,0-1,1 1,-1-1,0 1,1 0,-1-1,1 1,-1 0,1 0,-1 0,1 0,0 0,-1 0,1 1,0-1,0 1,0-1,0 1,1-1,65 1,-59 1,0 1,0 1,-1-1,1 1,0 1,-1 0,0 0,0 0,2 2,-8-5,0 1,0-1,0 1,0-1,-1 1,1-1,0 1,-1 0,1 0,-1 0,1 0,-1 0,0 0,0 0,0 0,0 1,-1-1,1 0,0 1,-1-1,0 0,1 1,-1-1,0 1,0-1,0 0,-1 1,1-1,-1 1,1-1,-1 0,0 0,0 1,0-1,0 0,-1 2,-2 1,0 0,-1 0,0 0,0-1,0 0,0 0,-1 0,0 0,0-1,0 0,0 0,0-1,-4 2,7-3,56 12,-49-12,-1 1,0 0,0 0,0 0,0 0,0 0,0 1,0-1,-1 1,1 0,-1 0,0 0,0 0,0 0,0 1,0-1,-1 0,1 1,-1-1,0 1,0 0,-1-1,1 1,-1 0,1-1,-1 1,0 0,-1 0,1-1,-1 1,0 0,1-1,-2 1,1 0,0-1,-1 0,1 1,-1-1,0 0,0 0,0 0,-1 0,1 0,-1 0,0-1,-2 3,-2-1,-1 0,1 0,-1-1,0 1,0-2,0 1,0-1,0-1,0 0,-1 0,1 0,-1-1,1 0,0-1,-3 0,-23-15,23 4</inkml:trace>
  <inkml:trace contextRef="#ctx0" brushRef="#br0" timeOffset="77762.81">21549 1883,'-1'11,"1"0,0 1,1-1,0 0,1 0,0 1,1-1,0-1,1 1,0 0,1-1,0 0,1 0,4 7,-8-16,-1 0,1 0,-1 0,1 0,-1 0,1 0,0-1,-1 1,1 0,0-1,0 0,0 1,-1-1,1 0,0 0,0 0,0 0,0 0,0 0,-1 0,1-1,0 1,0-1,-1 1,1-1,0 0,0 0,-1 0,1 0,-1 0,1 0,-1 0,1 0,-1 0,0-1,0 1,1-1,-1 1,0-1,0 1,-1-1,1 0,0 1,0-1,-1 0,1 0,-1 0,28-26,-27 28,0 0,0 0,0 1,0-1,-1 0,1 0,0 1,0-1,-1 1,1-1,0 1,0-1,-1 1,1-1,0 1,-1 0,1-1,-1 1,1 0,-1-1,1 1,-1 0,0 0,1-1,-1 1,0 0,1 0,-1 0,0 0,0-1,0 1,0 0,0 0,0 0,0 0,0 0,0 0,0-1,-1 1,1 0,0 0,-1 0,1 2,0 0,-1 1,1 0,0 0,0 0,0 0,1-1,-1 1,1 0,0 0,0-1,0 1,0 0,1-1,-1 1,1-1,0 0,0 1,1-1,-1 0,0 0,1-1,0 1,0 0,0-1,0 0,0 1,0-1,0-1,1 1,-1 0,1-1,3 2,-2-3,0 1,-1-1,1 1,0-1,0-1,0 1,0-1,-1 0,1 0,0 0,0 0,-1-1,1 0,-1 0,0 0,1-1,-1 1,0-1,0 0,-1 0,1-1,-1 1,1-1,-1 0,2-2,2-4,0-1,0 0,-2 0,1 0,-1 0,-1-1,0 0,0 0,0-7,-1 7,-1 1,0-1,-1 1,0-1,0 0,-2 1,1-1,-3-10,-21 0,6 18</inkml:trace>
  <inkml:trace contextRef="#ctx0" brushRef="#br0" timeOffset="78009.335">21154 1579,'17'5,"21"3,18 3,16 4,13 2,8 0,4-1,-3-3,-18-4</inkml:trace>
  <inkml:trace contextRef="#ctx0" brushRef="#br0" timeOffset="79495.545">21483 2948,'1'-1,"0"0,0 0,0 0,0 0,0 0,0 0,-1-1,1 1,0 0,-1-1,1 1,-1 0,1-1,-1 1,0-1,0 1,1 0,-1-1,0 1,0-1,0 1,-1-1,1 1,0-1,0 1,-1 0,0-2,-1 0,-1-1,0 1,-1 0,1 0,-1 0,1 0,-1 1,0 0,0-1,0 1,0 0,0 1,-1-1,1 1,0 0,-1 0,1 0,-1 1,1 0,-1-1,1 2,-1-1,1 0,-1 1,1 0,-1 0,1 0,-2 1,0 1,0 1,0-1,1 1,-1 0,1 0,0 1,0-1,0 1,1 0,0 1,0-1,0 1,0-1,1 1,0 0,1 1,-1-1,1 0,0 1,1-1,-1 1,1 0,1-1,-1 1,1 0,0 0,1-1,-1 1,1 0,1-1,-1 1,1-1,1 1,-1-1,1 0,0 0,0 0,1 0,-1 0,1-1,1 0,-1 0,2 2,3 0,1 1,-1-1,1-1,0 0,1 0,-1-1,1 0,0-1,0 0,1-1,-1-1,1 1,0-2,-1 1,1-2,0 0,0 0,0-1,-1 0,1-1,0-1,-1 1,0-2,1 0,-1 0,4-3,-9 1,0 1,0-1,-1-1,1 1,-1-1,-1 0,1 0,-1 0,-1 0,1-1,-1 0,-1 1,1-1,-1 0,-1 0,0-1,0 1,0 0,-1 0,0-1,-1 1,1 0,-2 0,0-5,36 98,-32-81,0 0,0-1,0 1,1-1,-1 1,1-1,0 0,0 0,0 0,0-1,1 1,-1-1,1 1,-1-1,1 0,0-1,0 1,0-1,0 1,0-1,0-1,0 1,1 0,-1-1,0 0,2 0,0-3,-1 0,1 0,-1-1,0 1,0-1,0 0,-1-1,0 1,1-1,-1 0,-1 0,1 0,-1-1,0 1,0-1,-1 0,1 1,-1-1,-1 0,1-2,2 0,10-19,-9 40,-24 201,37 153,-31-261,12-104,1 1,-1 0,0-1,-1 1,1-1,0 1,-1-1,1 1,-1-1,0 0,0 0,0 0,0 0,0 0,0 0,0 0,-1-1,1 1,-1-1,1 0,-1 0,0 0,1 0,-1 0,0 0,1-1,-1 1,0-1,0 0,0 0,0 0,1 0,-1 0,0-1,-1 0,-1 0,0-1,0 0,0 0,0 0,1-1,-1 1,1-1,-1-1,1 1,0 0,0-1,0 0,1 0,-1 0,1 0,0-1,0 1,1-1,-1 0,1 0,0-1,-28-110,28 108,1 0,0 0,0 0,0 0,1 0,0 0,1-1,0 1,0 0,1 0,0 0,0 1,1-1,0 0,0 1,1 0,0-1,0 2,1-1,0 0,0 1,0 0,1 0,0 0,0 1,0 0,1 0,3-1,8-1,1 0,0 1,0 1,0 0,18-1,3-1,-16 2</inkml:trace>
  <inkml:trace contextRef="#ctx0" brushRef="#br0" timeOffset="79748.511">21456 2646,'16'2,"18"1,19 2,17 2,12 1,5 0,-6 0,-16-2</inkml:trace>
  <inkml:trace contextRef="#ctx0" brushRef="#br0" timeOffset="81443.55">15442 3054,'-17'-3,"0"2,-1 0,1 1,-1 1,1 0,-1 1,-2 2,16-3,-1 0,0 0,0 0,0 1,1 0,-1 0,1 0,-1 0,1 1,0 0,0-1,0 2,0-1,1 0,-1 1,1 0,0-1,0 1,0 1,1-1,-1 0,1 1,0-1,0 1,1 0,-1-1,1 2,0-1,1 0,0 0,0 0,0 1,0-1,1 0,0 0,0 0,0 0,1 0,-1 0,1 0,1 0,-1-1,0 1,1-1,0 0,0 1,1-1,-1-1,1 1,0 0,0-1,0 0,0 0,0 0,1 0,-1-1,5 2,3 2,-1-1,1-1,1 0,-1-1,0 0,1 0,0-2,-1 1,1-2,0 0,9-1,-12-1,0-1,-1-1,1 0,-1 0,0-1,0 0,0-1,0 0,-1 0,0-1,-1 0,1 0,-1-1,-1 0,1 0,-1 0,-1-1,0 0,0 0,0-1,-1 1,-1-1,0 0,0 0,-1 0,0-2,-1-19,-11 48,10-10,0-1,1 0,0 0,0 0,0 1,0-1,1 0,0-1,0 1,1 0,0 0,0-1,0 0,1 0,-1 0,1 0,0 0,1-1,-1 1,1-1,0 0,0-1,0 1,0-1,1 0,0 0,-1-1,1 0,0 0,0 0,0 0,0-1,0 0,1-1,-1 1,0-1,0 0,1-1,-1 0,0 0,0 0,0 0,0-1,2-1,-4 1,0 0,0-1,-1 1,1-1,-1 0,0 0,0 0,0 0,0-1,-1 1,1-1,-1 0,0 0,0 0,0 0,0 0,-1 0,1 0,-1 0,0-1,-1 1,1 0,-1-1,0 1,0-1,0 1,-1 0,1-1,-1 1,0 0,0-1,-1-1,2 6,-1 1,1-1,0 0,0 0,0 0,0 1,0-1,0 0,0 0,0 0,-1 1,1-1,0 0,0 0,0 0,0 0,0 0,-1 1,1-1,0 0,0 0,0 0,-1 0,1 0,0 0,0 0,-1 0,1 0,0 0,0 0,0 0,-1 0,1 0,0 0,0 0,-1 0,1 0,0 0,0 0,0 0,-1 0,1 0,0 0,0 0,-3 26,14 275,-9-267,-1-14,0 1,-1 0,-1 0,-1-1,-1 1,-3 8,6-27,-1 1,0 0,0-1,0 1,0-1,0 1,0-1,-1 1,1-1,-1 0,0 0,1 0,-1 0,0 0,0 0,0 0,-1-1,1 1,0-1,-1 1,1-1,-1 0,1 0,-1 0,0 0,1-1,-1 1,0-1,1 1,-1-1,0 0,0 0,1 0,-1-1,0 1,0-1,1 1,-1-1,0 0,1 0,-1 0,1 0,-6-5,0-1,0 1,1-1,0-1,1 1,-1-1,1 0,1-1,0 1,0-1,0 0,1-1,1 1,0-1,0 1,0-1,2 0,-1 0,1 0,0 0,1-1,0 8,0 0,0-1,0 1,1-1,-1 1,1 0,0 0,0-1,0 1,0 0,1 0,-1 0,1 0,0 0,0 0,0 1,0-1,0 0,1 1,-1 0,1 0,-1 0,1 0,1-1,78-32,-56 26,11-4</inkml:trace>
  <inkml:trace contextRef="#ctx0" brushRef="#br0" timeOffset="81719.364">15271 2686,'25'4,"21"2,18 2,13-1,1-1,-12-2</inkml:trace>
  <inkml:trace contextRef="#ctx0" brushRef="#br0" timeOffset="83244.1">11599 3330,'0'61,"0"113,18 127,0-155,12 107,-3 210,-27-384,-1 42,5 0,8 13,-8-102,13 102,0 126,-18-146,1-98</inkml:trace>
  <inkml:trace contextRef="#ctx0" brushRef="#br0" timeOffset="90976.431">11718 5673,'6'-1,"7"10,-7 13,-1 0,-1 0,0 0,-2 1,-1-1,-1 1,-1 13,0 0,1 210,0-244,0 0,-1 0,2 0,-1-1,0 1,0 0,1 0,-1-1,1 1,-1 0,1 0,0-1,-1 1,1-1,0 1,0-1,0 1,0-1,1 1,-1-1,0 0,1 0,-1 0,0 0,1 0,-1 0,1 0,0 0,-1 0,1-1,0 1,-1-1,1 1,0-1,0 0,0 0,-1 1,1-1,0-1,0 1,0 0,-1 0,1-1,0 1,0 0,1-2,210-25,794 3,-960 24,12 4,-55-3,-5-1</inkml:trace>
  <inkml:trace contextRef="#ctx0" brushRef="#br0" timeOffset="91398.557">12823 5883,'17'14,"1"-1,0 0,1-1,0-1,1-1,0-1,1-1,0-1,0 0,16 2,-17-5,0 1,-1 1,1 1,-1 1,0 0,-1 2,0 0,-1 1,0 1,0 0,14 15,-28-25,-1 1,1 0,0 1,-1-1,0 0,0 1,0-1,0 1,-1-1,0 1,1 0,-1 0,0 0,-1 0,1 0,-1 0,0-1,0 1,0 0,0 0,0 0,-1 0,0 0,0 0,0 0,-1 0,1-1,-1 1,0-1,1 1,-2-1,1 1,0-1,-1 0,1 0,-1 0,0-1,-1 1,-19 16,-2-2,0-1,-1-1,0-1,-1-1,-1-1,0-2,-17 4,20-5,-98 37,100-34</inkml:trace>
  <inkml:trace contextRef="#ctx0" brushRef="#br0" timeOffset="92912.817">14126 5936,'0'-8,"1"1,-2-1,1 0,-1 1,-1-1,1 1,-1-1,0 1,-1 0,0 0,0 0,0 0,-1 1,0-1,0 1,-1 0,0 0,0 0,0 1,-1 0,0 0,0 0,0 1,0 0,-4-2,4 3,0 0,0 0,-1 0,1 1,-1 0,1 0,-1 0,0 1,1 0,-1 1,0-1,0 1,0 1,0-1,1 1,-1 0,0 1,0 0,1 0,0 0,-1 1,1 0,0 0,0 0,0 1,1 0,-1 0,1 1,0-1,-1 2,1 5,1 0,0-1,1 1,0 0,1 1,0-1,0 0,2 1,-1-1,1 1,1-1,0 1,1-1,0 0,1 0,0 0,0 0,2 0,-1-1,1 1,1-1,-1 0,2-1,-1 0,2 0,-1 0,8 6,-1-1,1-1,0-1,1 0,0-1,1-1,1 0,-1-2,1 0,1 0,-1-2,1 0,0-2,0 0,1-1,-1-1,1 0,0-2,-1 0,13-3,-25 3,-1-1,1 0,-1-1,1 1,-1-1,0-1,0 1,0-1,0 0,0 0,0-1,-1 0,0 0,1 0,-2 0,1-1,0 0,-1 0,0 0,0-1,-1 1,1-1,-1 0,0 0,-1 0,0 0,1-1,13-145,-10 135,-3 29,-1 0,1 0,1-1,0 1,1-1,0 0,1 0,0 0,0-1,1 0,1 0,0 0,0-1,1-1,0 1,0-2,1 1,0-1,0 0,1-1,0-1,3 2,-10-6,0 1,0-1,1 0,-1 0,1-1,-1 1,1-1,-1 0,1 0,-1-1,1 1,-1-1,1 0,-1 0,0 0,1-1,-1 0,0 1,0-2,0 1,0 0,-1-1,1 1,-1-1,1 0,-1-1,0 1,0 0,0-1,-1 0,1 1,0-4,2-2,-2 0,1 0,-1 0,-1-1,0 1,0-1,-1 0,0 1,-1-6,3-16,1 48,18 264,36 327,-56-587,0-8,-1 0,-1 1,0-1,-1 1,0-1,-1 0,0 0,-3 10,4-22,1 1,-1-1,1 1,-1-1,1 1,-1-1,0 0,0 1,1-1,-1 0,0 0,0 1,0-1,-1 0,1 0,0 0,0 0,0 0,-1-1,1 1,-1 0,1-1,0 1,-1-1,1 1,-1-1,1 0,-1 1,1-1,-1 0,0 0,1 0,-1 0,1 0,-1-1,1 1,-1 0,1-1,-1 1,1-1,-1 1,1-1,0 0,-1 0,0 0,-55-48,19 0,3-2,2-1,2-1,3-2,-18-47,38 85,5 11,0 0,0 0,0 0,1-1,0 1,0-1,1 0,0 1,0-1,0-4,2 9,0-1,0 1,0 0,1 0,-1-1,1 1,-1 0,1 0,0 0,0 1,0-1,0 0,0 1,0-1,0 1,0 0,1-1,-1 1,1 0,-1 1,1-1,-1 0,1 1,-1-1,1 1,-1 0,5-2,145-36,-100 25</inkml:trace>
  <inkml:trace contextRef="#ctx0" brushRef="#br0" timeOffset="93878.029">15060 6015,'6'-17,"1"0,0 0,1 1,1 0,0 0,5-4,10-20,16-29,-39 69,-1-1,1 1,-1 0,1 0,-1 1,1-1,0 0,-1 0,1 0,-1 0,1 0,-1 1,1-1,-1 0,1 0,-1 1,1-1,-1 0,0 1,1-1,-1 0,1 1,-1-1,0 1,1-1,-1 1,0-1,0 1,1-1,-1 1,0-1,0 1,0-1,0 1,1-1,-1 1,0-1,0 1,0 0,0-1,0 1,0-1,-1 1,1-1,0 1,0-1,0 1,0-1,-1 1,1-1,0 1,0-1,-1 1,1-1,0 1,-1-1,1 2,23 404,-33-330,10-74,0 0,-1 0,1 0,-1 0,0 0,1 0,-1 0,0 0,0 0,0 0,-1-1,1 1,0-1,0 1,-1-1,1 1,-1-1,0 0,1 1,-1-1,0 0,0 0,0 0,0-1,1 1,-1 0,0-1,0 1,0-1,-1 0,1 1,0-1,0 0,-2-1,-15-11,33 1,225 15,-212-6</inkml:trace>
  <inkml:trace contextRef="#ctx0" brushRef="#br0" timeOffset="94696.981">13928 5435,'45'11,"393"-7,530-5,-858-1,-80-1</inkml:trace>
  <inkml:trace contextRef="#ctx0" brushRef="#br0" timeOffset="105693.298">29682 3265,'-18'23,"9"1,2 0,0 1,2-1,0 1,2 0,0 25,2-39,-15 296,-11 111,-61 80,76-402,6-41,-3 0,-1 0,-17 47,19-70,1 0,2 0,1 1,1-1,2 1,2 0,1 8,0 33,5 31,12 26,-14-46,-3-80</inkml:trace>
  <inkml:trace contextRef="#ctx0" brushRef="#br0" timeOffset="107163.563">29287 5054,'-11'115,"9"-67,2 0,2 1,2-1,2 0,2-1,3 1,3 6,26 53,-39-118,1-1,0 1,1 0,1-1,0 2,0-1,1 0,0 1,1 0,0 0,1 0,6-13,13-31,-2 0,-2-2,-3-1,-3 0,8-55,-16 82,-7 60,-118 495,108-450,4-12</inkml:trace>
  <inkml:trace contextRef="#ctx0" brushRef="#br0" timeOffset="109699.071">30485 5344,'1'30,"-1"-24,-1-24,0 6,0 0,-1 0,0 0,-1 0,0 1,-1-1,-1 1,1 0,-2 0,1 1,-1 0,-1 0,0 0,-1 0,1 1,-2 1,1-1,-1 1,-1 1,1 0,-1 0,-11-5,16 11,0-1,0 1,0 1,0-1,-1 1,1 0,0 0,0 1,0-1,-1 1,1 0,0 0,0 1,0 0,0 0,1 0,-1 0,0 1,1 0,0-1,-1 2,1-1,1 0,-1 1,0 0,1 0,0 0,0 0,0 1,0-1,1 1,-1 0,1-1,0 1,1 0,-1 0,1 0,0 4,-3 9,0 1,1 0,2 0,0 0,0 0,2 0,0 0,2-1,0 1,1 0,1-1,0 0,1 0,2 0,-1-1,2 0,0 0,2-1,-1 0,2-1,0 0,1-1,0-1,1 0,0 0,1-2,1 0,0 0,14 6,-19-11,-1-1,1 0,0-1,0 0,0-1,1 0,-1-1,11 1,-17-3,0 0,-1 0,1 0,-1-1,1 1,-1-1,1 0,-1 0,1-1,-1 1,0-1,0 0,0-1,0 1,0 0,0-1,0 0,-1 0,0 0,1 0,-1-1,0 1,1-3,49-100,-43 92,-5 21,-4 31,-1-32,-1-1,0 1,0-1,1 0,0 0,0 0,1 0,-1 0,1 0,0 0,0 0,1 0,0 0,0 0,0-1,0 1,0-1,1 1,0-1,0 0,0 0,1 0,-1-1,1 1,0-1,0 1,3-2,-1 1,0-1,1 0,-1 0,1-1,-1 0,1 0,0 0,-1-1,1 0,0-1,-1 1,1-1,0 0,-1-1,1 0,-1 0,0 0,1-1,-1 0,0 0,-1 0,1-1,-1 0,1 0,-1 0,0-1,-1 0,1 0,-1 0,0 0,0-1,-1 0,1 0,-1 0,0 0,-1 0,1-2,15-58,-33 93,-2 36,3 2,4 0,2 0,2 1,4 0,4 30,-13 180,11-265,0 0,-1 1,0-1,-1 0,0 0,0 0,-2 0,1 0,-1-1,-1 1,0-1,0 0,-1-1,0 1,-1-1,0 0,-1-1,-4 5,10-12,-1 0,0 1,1-1,-1 0,0 0,0-1,0 1,0-1,0 1,0-1,0 0,0 0,0 0,0 0,0-1,0 1,1-1,-1 0,0 0,0 0,0 0,1 0,-1-1,0 1,1-1,0 0,-1 0,1 1,0-1,0-1,0 1,-52-81,42 54,2 0,0-1,2-1,2 1,0-1,2 0,2 0,1-26,2 54,0-1,0 1,1-1,0 1,0 0,0-1,0 1,0 0,0 0,1 1,0-1,-1 0,1 1,0 0,0-1,0 1,1 0,-1 1,0-1,1 1,-1-1,1 1,0 0,-1 0,1 1,0-1,-1 1,1 0,0 0,0 0,-1 0,1 0,3 2,16-5,77-12,-52 7</inkml:trace>
  <inkml:trace contextRef="#ctx0" brushRef="#br0" timeOffset="110176.108">31327 5555,'-1'-1,"0"1,1 0,-1-1,1 1,-1 0,0-1,1 1,-1 0,0 0,0 0,1 0,-1-1,0 1,1 0,-1 0,0 0,0 1,1-1,-1 0,0 0,1 0,-1 0,0 1,1-1,-1 0,0 1,1-1,-1 0,1 1,-1-1,1 1,-1-1,1 1,-1-1,1 1,-1 0,1-1,-1 1,1-1,0 1,0 0,-1-1,1 1,0 0,0-1,0 1,-1 0,1 0,0-1,0 1,0 0,0-1,0 1,1 0,-1 0,-61 180,43-116,-6 34,24-97,0 0,0 0,1 0,-1 0,1 0,-1 0,1-1,0 1,0 0,0 0,0-1,0 1,0 0,1-1,-1 1,0-1,1 0,-1 1,1-1,0 0,-1 0,1 0,0 0,0 0,-1 0,1-1,0 1,0 0,0-1,0 0,0 1,0-1,0 0,0 0,0 0,0 0,0-1,0 1,0 0,0-1,0 1,-1-1,1 0,0 0,0 0,1 0,12-1,0 0,0-1,0 0,-1-1,1 0,-1-2,0 1,0-2,-1 0,0-1,0 0,-1 0,0-2,0 1,-1-2,0 1,-1-2,0 1,5-10,-7-3,-10 19,-7 15,-2 11,1 0,2 1,0 1,1-1,1 1,1 0,1 0,1 1,1 16,-6 199,9-213</inkml:trace>
  <inkml:trace contextRef="#ctx0" brushRef="#br0" timeOffset="110958.638">30208 4818,'106'15,"712"107,-467-84,-315-32,-27-4</inkml:trace>
  <inkml:trace contextRef="#ctx0" brushRef="#br0" timeOffset="112878.409">11559 3278,'-2'3,"1"0,-1 0,0 0,1 0,0 1,0-1,0 1,0-1,0 1,1-1,-1 1,1-1,0 1,0 0,0-1,1 1,0-1,-1 1,1-1,0 1,0-1,1 1,-1-1,1 0,0 0,0 0,0 0,0 0,0 0,0-1,1 1,0 0,-1-1,1 0,0 0,0 0,0 0,0 0,8 2,1-1,-1 0,0-1,1 0,-1 0,1-1,0-1,-1 0,1 0,0-2,-1 1,9-3,-17 3,-1 1,1-1,-1 1,1-1,-1 0,0 0,1 0,-1 0,0-1,0 1,0-1,0 1,0-1,0 0,0 1,0-1,-1 0,1 0,-1-1,1 1,-1 0,0 0,0-1,0 1,0 0,0-1,-1 1,1-1,-1 1,0-1,1 1,-1-1,0 1,-1-1,1 0,0 1,-1-1,1 1,-1-1,0 1,0 0,0-1,-1-1,-2-2,0 1,0 0,0 0,-1 0,1 0,-1 1,-1-1,1 1,0 1,-1-1,0 1,0 0,0 0,0 1,0 0,-1 0,1 0,-1 1,-4-1,6 4,1 0,0 0,0 0,0 1,0 0,0-1,0 1,0 1,1-1,0 1,0-1,0 1,0 0,0 0,1 0,-1 0,1 1,0-1,1 0,-1 1,1 0,0-1,-1 5,1-7,0 0,0 0,0 0,0 0,1 0,-1 0,0 1,1-1,0 0,-1 0,1 1,0-1,0 0,0 0,1 1,-1-1,0 0,1 0,-1 0,1 0,0 0,0 1,0-1,0 0,0-1,0 1,1 0,-1 0,0 0,1-1,0 1,-1-1,1 1,0-1,0 0,0 1,0-1,0 0,0 0,0-1,0 1,0 0,0-1,0 1,1-1,-1 0,0 1,0-1,1 0,3-1,0 0,0 0,0 0,-1-1,1 0,0 0,-1 0,1-1,-1 1,0-1,1-1,-1 1,-1-1,1 0,-1 0,1 0,-1-1,0 1,-1-1,1 0,-1 0,0-1,0 1,-1 0,1-1,-1 0,-1 0,1 1,-1-1,0 0,0 0,0 0,-1 0,0-4,-1 8,0-1,0 1,0-1,0 1,0-1,-1 1,1 0,-1 0,1-1,-1 1,0 0,0 0,0 1,0-1,0 0,0 1,-1-1,1 1,0 0,-1-1,1 1,-1 1,0-1,1 0,-1 0,0 1,1 0,-1-1,0 1,1 0,-1 0,0 1,1-1,-1 1,0-1,1 1,-1 0,0 0,1 0,0 0,-1 0,1 1,-1-1,1 1,0-1,0 1,0 0,0 0,0 0,1 0,-2 1,-12 42,14-23</inkml:trace>
  <inkml:trace contextRef="#ctx0" brushRef="#br0" timeOffset="114863.892">13271 2922,'0'20,"1"1,-5-35,3 9,0 1,0-1,0 1,-1-1,1 1,-1-1,0 1,-1 0,1 0,-1 0,0 0,0 1,0-1,0 1,-1 0,1-1,-1 2,0-1,0 0,0 1,0 0,0-1,-1 2,1-1,-1 0,1 1,-1 0,1 0,-1 1,0-1,0 1,1 0,-1 0,0 0,0 1,-1 2,1 1,-1-1,0 1,1 0,0 1,0-1,0 1,1 0,0 0,0 1,0-1,0 1,1 0,0 0,0 0,1 0,-1 1,1-1,1 1,-1-1,1 1,1 0,-1 0,1-1,0 4,-1-2,0-1,1 1,0-1,0 1,1-1,0 1,0-1,1 0,0 1,0-1,1 0,-1 0,2-1,-1 1,1 0,0-1,0 0,1 0,-1 0,1-1,1 1,-1-1,1 0,0-1,0 0,0 0,7 4,-1-3,1-1,-1 1,1-2,0 0,0-1,0 0,0 0,0-2,0 0,0 0,0-1,0-1,0 0,0-1,0 0,10-4,-14 4,0-1,0 0,0-1,-1 1,1-2,-1 1,0-1,-1 0,1-1,-1 0,-1 0,1 0,-1-1,-1 0,1 0,-1-1,-1 1,1-1,-1 0,-1 0,0-1,1-6,-1 3,-1 0,-1 0,0 0,0 0,-2 0,0 0,-2-10,-1 10,0 16,-1 24,3-10,0 0,2 0,0 0,0 0,2 0,0 0,1 0,1 0,0-1,2 0,0 1,7 13,-12-28,1 0,-1 0,1 0,0 0,-1 0,1 0,0-1,0 1,0-1,0 1,0-1,0 0,1 0,-1 0,0 0,1 0,-1 0,1-1,-1 1,1-1,-1 0,1 0,-1 0,1 0,-1 0,0 0,1-1,-1 1,1-1,-1 1,1-1,-1 0,0 0,2-1,69-53,-59 40,-1-1,0-1,-1 0,-1-1,-1 0,0-1,-1 0,-1 0,-1-1,-1 0,-1-1,0 1,-2-1,0 0,-1-9,-4 74,2 0,2 0,2 0,9 40,0-41,-1-8</inkml:trace>
  <inkml:trace contextRef="#ctx0" brushRef="#br0" timeOffset="116161.987">13125 1909,'-22'-10,"-2"1,1 1,-1 1,0 2,-1 0,1 1,-1 2,0 0,-18 2,39 1,0-1,0 1,1-1,-1 1,0 0,1 0,-1 1,0-1,1 1,-1 0,1 0,0 0,0 0,0 1,0-1,0 1,0 0,1 0,-1 0,1 0,0 0,0 0,0 1,0-1,1 1,-1-1,1 1,0 0,0-1,0 1,1 0,-1 0,1 0,0 2,-1 1,0 0,1 0,-1 0,1 0,1 0,0 0,0 0,0 0,1-1,0 1,0 0,0-1,1 1,0-1,1 0,-1 0,1 0,0-1,0 1,1-1,0 0,0 0,0 0,1-1,4 4,5 0,1-1,-1 0,1-1,0 0,1-2,-1 0,1-1,0 0,0-1,0-1,0-1,0 0,0-2,-1 0,1 0,0-2,-1 0,1-1,-1 0,0-1,4-4,-11 7,0-2,-1 1,0-1,0 0,0 0,0-1,-1 0,0-1,0 0,-1 0,0 0,0-1,-1 0,1 0,-2 0,1 0,-1-1,-1 0,0 0,0 0,0 0,-1-1,-1 1,1 0,-2-1,1 1,-1-1,-4 39,5 17,1-1,3 1,8 37,6-37,-10-61,-6-175,-4 31,1 159,0 0,0-1,-1 1,1-1,0 1,0-1,0 1,0-1,0 1,0 0,0-1,0 1,0-1,0 1,0-1,0 1,0-1,1 1,-1 0,0-1,0 1,0-1,1 1,-1 0,0-1,0 1,1 0,-1-1,0 1,1 0,-1-1,0 1,1 0,-1-1,0 1,1 0,-1 0,1 0,-1 0,1-1,-1 1,0 0,1 0,-1 0,1 0,-1 0,1 0,-1 0,1 0,-1 0,0 0,1 0,-1 0,1 1,-1-1,1 0,-1 0,23 21,-20-19,222 265,-220-260,-3-5,0-1,0 1,0 0,0 0,0 0,0 0,-1 0,1 0,-1 0,1 0,-1 1,0-1,0 1,0-1,0 1,0-1,-1 1,1 0,-1-1,1 1,-1 0,0-1,0 1,-1 0,1-1,0 1,-1 0,0-1,1 1,-1 0,0-1,0 0,-1 1,1-1,0 1,-1-1,0 0,-12 6,0 0,0-1,-1-1,0-1,0 0,-1-1,1 0,-1-1,0-1,-15 0,29-2,-53 6</inkml:trace>
  <inkml:trace contextRef="#ctx0" brushRef="#br0" timeOffset="117349.372">7374 53,'7'8,"0"0,0-1,1 0,0-1,0 0,1 0,-1-1,1 1,1-2,-1 0,0 0,1 0,0-1,0-1,0 0,0 0,0-1,1 0,-1-1,0 0,1-1,-1 0,0 0,0-1,0 0,0-1,0 0,-1-1,1 0,-1 0,0-1,2-2,-9 6,0 0,0 0,0-1,0 1,0-1,0 1,-1-1,1 0,0 0,-1 0,0 0,1 0,-1 0,0 0,0 0,0 0,0-1,0-1,-16 17,5 5,2 0,0 1,0 0,2 1,1 0,0-1,1 2,2-1,-1 4,1-4,-26 266,19-227,4-43</inkml:trace>
  <inkml:trace contextRef="#ctx0" brushRef="#br0" timeOffset="117947.035">7361 356,'22'-2,"0"-1,-1-1,0-1,0 0,0-2,-1 0,5-4,-15 7,74-29,-1-4,51-33,-128 67,-1 1,-1-1,1 1,-1-1,1 0,-1 0,0 0,-1-1,1 1,0-1,-1 0,0 0,3-4,-15 7,4 9,0-1,1 0,-1 1,1 0,1 0,0 0,0 0,0 1,1-1,-1 8,2-10,-7 30,2 0,1 1,2-1,2 1,2 32,-1-68,0 0,0 0,0 0,-1 0,1 0,0-1,0 1,0 0,0 0,0 0,1 0,-1 0,0 0,0 0,1 0,-1 0,1 0,-1 0,0 0,1-1,0 1,-1 0,1 0,-1 0,1-1,0 1,0 0,-1-1,1 1,0-1,0 1,0-1,0 1,0-1,-1 0,1 1,0-1,0 0,0 0,0 0,0 0,0 0,0 0,0 0,0 0,0 0,0 0,0 0,0 0,0-1,1 1,10-8,0 0,0-1,0 0,-1 0,-1-1,1-1,-2 0,1 0,2-7,43-62,-55 80,0 1,0-1,1 0,-1 1,0-1,0 1,0-1,0 0,0 1,1-1,-1 0,0 1,0-1,1 0,-1 0,0 1,0-1,1 0,-1 1,0-1,1 0,-1 0,0 0,1 1,-1-1,0 0,1 0,-1 0,1 0,-1 0,0 0,1 0,-1 0,1 0,-1 0,0 0,1 0,-1 0,0 0,1 0,-1 0,1 0,-1 0,0-1,1 1,-1 0,0 0,1 0,-1-1,0 1,1 0,-1 0,0-1,0 1,1 0,-1-1,0 1,0 0,0-1,1 1,-1 0,0-1,0 40,0-37,-6 67,-1 127,12-166,0-8</inkml:trace>
  <inkml:trace contextRef="#ctx0" brushRef="#br0" timeOffset="118210.981">8282 66,'0'-2,"0"3,0 11,0 15,0 11,0 11,0 5,3 3,0-1,2-4,0-4,2-8,-1-10</inkml:trace>
  <inkml:trace contextRef="#ctx0" brushRef="#br0" timeOffset="118793.731">8690 145,'-2'-5,"-1"1,0 0,-1 0,1 0,-1 1,0-1,0 1,0 0,0 0,0 0,-1 1,1-1,-1 1,0 0,1 1,-1-1,0 1,0 0,0 0,0 0,-1 1,1-1,0 1,0 1,0-1,0 1,0 0,0 0,0 0,0 1,0-1,0 1,1 1,-1-1,1 0,-1 2,0 0,0 1,0-1,0 1,1 0,0 1,0-1,1 1,-1-1,1 1,1 0,-1 0,1 1,0-1,0 1,1-1,0 1,0-1,0 1,1-1,0 1,0 0,1-1,0 1,0-1,1 5,0-9,-1 1,1 0,0-1,0 0,0 1,0-1,0 0,0 0,1 0,-1 0,1-1,-1 1,1 0,0-1,-1 0,1 0,0 0,0 0,0 0,0-1,0 1,0-1,0 0,0 1,0-2,0 1,0 0,2-1,2 0,1 0,-1-1,0 0,0-1,0 1,0-1,0-1,0 1,-1-1,0 0,1-1,2-3,-1-1,1 0,-1 0,-1-1,0 0,-1 0,1-1,-2 0,2-5,-5 12,-2 4,0-1,0 1,0-1,0 1,0-1,0 1,1-1,-1 0,0 1,0-1,0 1,0-1,1 1,-1-1,0 1,1-1,-1 1,0 0,1-1,-1 1,0-1,1 1,-1 0,1-1,-1 1,1 0,-1-1,1 1,-1 0,1 0,-1 0,1 0,-1-1,1 1,-1 0,1 0,-1 0,1 0,0 0,-1 0,1 0,-1 0,1 0,-1 1,1-1,-1 0,1 0,-1 0,1 1,-1-1,1 0,-1 0,1 1,-1-1,1 0,-1 1,0-1,1 1,-1-1,0 1,1-1,-1 1,15 36,-14-32,6 23,0 1,-3 0,0 1,-2-1,-1 1,-1-1,-3 20,3-42,-1-1,1 0,-1 0,0 1,-1-1,0 0,0 0,0 0,0 0,-1-1,0 1,0-1,-1 1,1-1,-1 0,-1 0,1-1,0 1,-1-1,0 0,0 0,0-1,-1 0,1 1,-1-2,0 1,1-1,-1 0,-1 0,1 0,0-1,0 0,0 0,-1-1,1 1,-5-2,0-2,4-1</inkml:trace>
  <inkml:trace contextRef="#ctx0" brushRef="#br0" timeOffset="119882.588">8980 185,'0'-2,"0"0,1 0,-1 0,1 0,0 0,-1 0,1 0,0 0,0 0,0 1,0-1,1 0,-1 1,0-1,1 1,-1-1,1 1,-1 0,1 0,0-1,-1 1,1 0,0 1,0-1,0 0,0 0,0 1,0-1,1 1,62-9,-61 8,-1 0,1 1,-1 0,1-1,0 1,-1 1,1-1,0 0,-1 1,1 0,-1 0,1 0,-1 0,1 1,-1-1,0 1,1 0,-1 0,0 0,0 0,-1 0,1 1,0 0,-1-1,0 1,1 0,-1 0,0 0,0 0,-1 1,1-1,-1 0,0 1,0-1,0 1,0-1,0 1,-1 0,1-1,-1 3,-4 13,0 0,-1-1,-1 0,-1 0,-1 0,0-1,-1 0,-1-1,0 0,-1 0,-1-1,-5 4,-95 129,111-147,0 0,0 0,1 0,-1 0,0 0,1 0,-1 1,1-1,-1 0,1 0,0 0,-1 1,1-1,0 0,0 1,0-1,0 0,0 0,0 1,0-1,0 0,0 0,1 1,-1-1,1 0,-1 0,1 0,-1 1,1-1,0 0,-1 0,1 0,0 0,0 0,0 0,0-1,0 1,0 0,0 0,0-1,0 1,0 0,0-1,0 1,0-1,1 1,14 2,-1-1,1 0,-1-1,1-1,0-1,-1 0,1-1,-1 0,1-1,11-4,-6 2,236-52,-179 39</inkml:trace>
  <inkml:trace contextRef="#ctx0" brushRef="#br0" timeOffset="120715.172">13231 79,'21'12,"1"0,1-2,-1-1,2-1,-1 0,1-2,0-1,0-1,1-1,0-1,-1-1,16-2,-30 2,0-2,0 1,1-1,-1-1,0 0,0 0,0-1,-1-1,7-2,-16 7,1 0,0 0,-1 1,1-1,0 0,-1 0,1 0,-1 1,0-1,1 0,-1 1,0-1,0 0,0 1,0-1,0 0,0 1,0-1,-1 0,1 1,0-1,-1 0,1 0,-1 1,1-1,-1 0,1 0,-1 0,-1 1,0 8,-75 362,71-351,1-7</inkml:trace>
  <inkml:trace contextRef="#ctx0" brushRef="#br0" timeOffset="121249.421">13258 395,'64'-7,"1"-3,-1-3,-1-3,-1-3,0-2,-2-3,0-2,-2-4,2-3,-56 31,-4 1,0 0,1 1,-1-1,0 1,1-1,-1 0,1 1,-1-1,1 1,0-1,-1 1,1-1,-1 1,1 0,0-1,-1 1,1 0,0-1,-1 1,1 0,0 0,0 0,-1 0,1 0,0 0,0 0,-1 0,1 0,0 0,0 0,-1 0,1 0,0 0,-1 1,1-1,0 0,-1 1,1-1,0 0,-1 1,1-1,-1 1,1-1,0 1,-1-1,1 1,-1 0,0-1,1 1,-1 0,-4 118,1 9,2-127,1 0,0-1,-1 1,1-1,0 1,0-1,0 1,-1 0,1-1,0 1,0 0,0-1,0 1,0-1,0 1,0 0,1-1,-1 1,0 0,0-1,0 1,1-1,-1 1,0-1,1 1,-1 0,0-1,1 1,-1-1,1 1,-1-1,1 0,-1 1,1-1,-1 0,1 1,-1-1,1 0,-1 1,1-1,0 0,-1 0,1 0,-1 1,1-1,0 0,-1 0,1 0,0 0,-1 0,1 0,-1-1,1 1,0 0,-1 0,1 0,-1 0,1-1,0 1,-1 0,1-1,-1 1,1-1,31-30,37-58,-69 89,0-1,1 1,-1-1,0 1,0-1,1 1,-1 0,0-1,1 1,-1 0,0-1,1 1,-1 0,1 0,-1-1,1 1,-1 0,0 0,1 0,-1-1,1 1,-1 0,1 0,-1 0,1 0,-1 0,1 0,-1 0,1 0,-1 0,1 0,-1 0,1 1,-1-1,1 0,-1 0,0 0,1 1,-1-1,1 0,-1 0,0 1,1-1,-1 0,1 1,-1-1,0 0,0 1,1-1,-1 1,0-1,0 1,1-1,-1 0,0 1,0-1,0 1,0-1,0 1,0-1,0 1,0-1,0 1,0-1,0 1,0-1,0 1,0-1,0 1,0-1,0 40,-36 256,42-234,2-45</inkml:trace>
  <inkml:trace contextRef="#ctx0" brushRef="#br0" timeOffset="121497.355">14283 159,'0'13,"0"14,0 13,0 9,0 7,0 3,0 1,3-4,2-9,1-12</inkml:trace>
  <inkml:trace contextRef="#ctx0" brushRef="#br0" timeOffset="121945.205">14744 210,'-87'-54,"83"52,1 1,-1 0,0 0,0 0,0 1,0-1,1 1,-1 0,0 0,0 0,0 1,0-1,0 1,0 0,1 0,-1 0,0 1,1-1,-1 1,1 0,-1 0,1 0,0 1,-2 1,-1 1,1 1,0 0,0 0,0 1,1-1,0 1,0 0,1 0,0 1,0-1,1 1,0-1,0 1,0 0,1 0,1 0,-1-1,1 1,0 1,1-6,-1-1,0 1,1-1,0 0,-1 1,1-1,0 0,0 0,0 0,1 0,-1 0,0 0,1 0,-1 0,1 0,0-1,-1 1,1 0,0-1,0 0,0 1,0-1,1 0,-1 0,0 0,0 0,1-1,-1 1,0-1,1 1,-1-1,0 0,1 0,0 0,81-15,-66 6,-1 0,0-1,0 0,-1-2,0 0,-1-1,0 0,0-2,-14 14,-1 0,0 1,0-1,0 0,1 1,-1-1,0 0,0 1,1-1,-1 1,0-1,1 1,-1-1,0 0,1 1,-1-1,1 1,-1 0,1-1,-1 1,1-1,0 1,-1 0,1-1,-1 1,1 0,0 0,-1 0,1-1,0 1,-1 0,1 0,0 0,-1 0,1 0,0 0,-1 0,1 0,0 0,-1 1,1-1,-1 0,1 0,0 0,-1 1,1-1,-1 0,1 1,0-1,-1 1,1-1,-1 0,1 1,-1-1,0 1,1 0,-1-1,0 1,1-1,-1 1,0-1,1 1,-1 0,0-1,0 1,0 0,2 19,-1 0,-1 1,-1-1,0 0,-5 15,2-3,-39 330,40-336</inkml:trace>
  <inkml:trace contextRef="#ctx0" brushRef="#br0" timeOffset="122299.045">15047 237,'8'-3,"1"1,-1 0,1 0,-1 1,1 0,-1 0,1 1,-1 0,1 0,0 1,-1 0,1 1,-1 0,0 0,3 2,-8-3,1 0,0 1,-1-1,1 1,-1 0,0 0,1 0,-1 1,0-1,0 1,-1 0,1 0,0 0,-1 0,0 0,0 1,0-1,0 0,0 1,-1 0,1-1,-1 1,0 0,0 0,-1 0,1 0,-1 0,0-1,0 1,0 0,0 0,-1 0,0 3,-5 11,-2 0,0-1,0 1,-2-2,0 0,-1 0,-1 0,0-2,-1 1,0-2,-9 7,9-6,-7 5,-29 41,49-60,0 1,0 0,0 0,0-1,0 1,0 0,0 0,0-1,0 1,0 0,0 0,0-1,0 1,0 0,1 0,-1-1,0 1,1 0,-1-1,1 1,-1 0,0-1,1 1,-1-1,1 1,0-1,-1 1,1-1,-1 1,1-1,0 1,-1-1,1 0,0 1,0-1,-1 0,1 0,0 0,-1 1,1-1,0 0,0 0,0 0,-1 0,1 0,0-1,17 3,0-1,0 0,0-2,0 0,0-1,16-4,-5 1,274-40,-204 31</inkml:trace>
  <inkml:trace contextRef="#ctx0" brushRef="#br0" timeOffset="123130.692">18903 1,'20'12,"0"0,1-1,0-1,0 0,1-2,1-1,-1-1,1 0,0-2,0-1,1 0,-1-2,18-1,-20 1,0 0,0-1,0-2,0 0,0-1,12-4,-32 8,-1 0,0 0,1-1,-1 1,0 0,0 0,1-1,-1 1,0 0,0 0,0 0,0 0,0-1,0 1,0 0,0 0,0 0,-1-1,1 1,0 0,0 0,-1-1,1 1,-1 0,1 0,0-1,-1 1,1 0,-1-1,0 1,1-1,-1 1,1-1,-1 1,0-1,1 1,-2-1,-1 7,-18 38,2 0,2 2,2 0,2 1,2 1,2 6,-17 63,5-66,9-38</inkml:trace>
  <inkml:trace contextRef="#ctx0" brushRef="#br0" timeOffset="123699.691">18982 237,'111'-3,"1"-5,-1-4,52-16,-143 25,0 0,0-2,-1 0,1-2,-1 0,-1-1,1-1,-1 0,13-10,-28 17,-1 0,1 0,-1-1,1 1,-1-1,0 0,0 1,0-1,0 0,-1 0,1 0,-1 0,0-1,1 1,-1 0,-1 0,1-1,0 1,-1-1,0 1,0 0,0-1,0 1,-1-2,-12 19,-11 49,3 1,2 0,4 2,0 12,15-77,-1 0,1-1,-1 1,1 0,-1 0,1 0,0-1,-1 1,1 0,0 0,0 0,0 0,0 0,-1 0,1 0,0-1,1 1,-1 0,0 0,0 0,0 0,0 0,1 0,-1 0,0-1,1 1,-1 0,1 0,-1 0,1-1,-1 1,1 0,0-1,-1 1,1 0,0-1,-1 1,1-1,0 1,0-1,-1 1,1-1,0 0,0 1,0-1,0 0,0 0,0 0,-1 1,2-1,11-5,0 0,1-1,-2-1,1 0,-1 0,0-1,-1-1,10-9,-20 18,114-112,-102 99,-10 30,-31 95,8-37,3 1,3 1,3 4,14-12,2-50</inkml:trace>
  <inkml:trace contextRef="#ctx0" brushRef="#br0" timeOffset="123948.985">20127 26,'0'7,"0"13,0 15,0 14,-2 13,-1 7,0 3,1-5,2-4,4-8,6-12,3-12,0-13</inkml:trace>
  <inkml:trace contextRef="#ctx0" brushRef="#br0" timeOffset="124383.211">20640 172,'-3'-6,"0"1,-1-1,0 1,0 0,0 1,-1-1,1 1,-1 0,0 0,-1 0,1 1,-1-1,1 2,-1-1,0 0,0 1,0 0,0 0,0 1,-1 0,1 0,0 1,-1-1,1 1,-1 0,1 1,0 0,-1 0,-5 2,7 0,-1 0,1 0,0 1,0-1,0 1,1 0,-1 1,1-1,0 1,0 0,1 0,-1 0,1 1,0-1,1 1,-1-1,1 1,0 0,1 0,-1 0,1 0,0 0,1 1,0-1,0 0,0 3,2-6,1 1,0-1,0 0,0 0,0 0,0 0,1 0,-1-1,1 0,-1 0,1 0,0 0,0 0,0-1,0 1,0-1,0 0,1-1,-1 1,0-1,0 1,1-1,-1-1,0 1,1-1,-1 1,0-1,3-1,12-3,0 0,-1 0,0-2,0 0,-1-2,0 1,0-2,2-3,-6 6,-12 6,-1 1,0-1,1 1,-1 0,1-1,-1 1,1-1,-1 1,1 0,-1-1,1 1,-1 0,1 0,-1-1,1 1,0 0,-1 0,1 0,-1 0,1 0,0 0,-1 0,1 0,-1 0,1 0,0 0,-1 0,1 0,-1 1,1-1,-1 0,1 0,0 1,-1-1,1 0,-1 1,1-1,-1 0,0 1,1-1,-1 1,1-1,-1 1,0-1,1 1,-1-1,0 1,1-1,-1 1,0-1,0 1,0 0,0-1,1 1,-1-1,-3 39,-8 15,-2 0,-3-2,-2 1,-2-2,-4 1,-37 50,46-85</inkml:trace>
  <inkml:trace contextRef="#ctx0" brushRef="#br0" timeOffset="124726.999">20890 106,'12'-2,"0"1,0 1,0-1,0 2,1 0,-1 0,0 1,-1 1,1 0,0 1,-1 0,1 0,6 5,-15-7,0-1,0 1,0 1,0-1,0 0,0 1,-1-1,1 1,-1 0,0 0,1 0,-2 0,1 0,0 1,-1-1,1 1,-1-1,0 1,0-1,0 1,-1 0,1-1,-1 1,0 0,0-1,0 1,0 0,-1-1,0 3,-2 4,0 0,0 0,-1 0,-1-1,0 1,0-1,0-1,-1 1,-7 7,-167 162,180-177,-1-1,0 0,0 1,0-1,0 1,0 0,1-1,-1 1,0-1,1 1,-1 0,0 0,1-1,-1 1,1 0,-1 0,1 0,-1 0,1 0,0-1,0 1,-1 0,1 0,0 0,0 0,0 0,0 0,0 0,0 0,0 0,0 0,0 0,1 0,-1 0,0 0,0 0,1-1,-1 1,1 0,-1 0,1 0,-1 0,1-1,0 1,-1 0,1-1,0 1,-1 0,1-1,0 1,0-1,0 1,0-1,-1 1,1-1,0 0,0 1,0-1,1 0,18 3,0 0,0-1,0-2,1 0,-1-1,4-1,-8 1,373-42,-298 32</inkml:trace>
  <inkml:trace contextRef="#ctx0" brushRef="#br0" timeOffset="125612.38">25510 185,'25'15,"1"0,0-2,1-1,1-1,0-1,0-2,1-1,0-1,0-1,1-2,11 0,-11-8,-34 7,0 0,1 0,-1 0,1 1,0-1,0 1,0 0,0 0,0 0,1 0,-1 1,1-1,-2 4,1-2,-27 46,3 1,2 1,3 1,1 2,4 0,0 6,8-33,-2 5,2-9</inkml:trace>
  <inkml:trace contextRef="#ctx0" brushRef="#br0" timeOffset="126182.839">25563 408,'59'1,"26"1,0-4,0-3,0-4,61-16,-139 24,-1 0,1 0,-1-1,0 0,1 0,-1-1,0 1,0-2,-1 1,1 0,-1-1,1 0,-1 0,0-1,-1 1,1-1,3-5,-23 24,-43 142,52-137,-6 13,2 1,1-1,2 1,-2 19,9-51,0 0,-1 0,1 0,0-1,0 1,0 0,-1 0,1 0,0 0,0-1,0 1,0 0,1 0,-1 0,0 0,0-1,0 1,1 0,-1 0,0-1,1 1,-1 0,1 0,-1-1,1 1,-1 0,1-1,-1 1,1-1,0 1,-1-1,1 1,0-1,-1 1,1-1,0 1,0-1,-1 0,1 0,0 1,0-1,0 0,0 0,-1 0,1 0,0 0,0 0,0 0,0 0,-1 0,1 0,0-1,0 1,19-7,-1-1,0-1,-1 0,0-2,-1 0,0-1,0 0,-2-2,12-11,-22 20,66-58,-60 66,-16 17,5-18,-18 56,7-27,1 1,2 0,1 1,1-1,2 1,1 1,2 4,3-19</inkml:trace>
  <inkml:trace contextRef="#ctx0" brushRef="#br0" timeOffset="126429.891">26668 277,'0'9,"-2"12,-1 11,-2 9,-3 9,-2 5,-1 2,-1 0,1-5,3-7,2-8,3-12</inkml:trace>
  <inkml:trace contextRef="#ctx0" brushRef="#br0" timeOffset="126893.834">26997 382,'1'-27,"0"18,-1 0,0 0,0 0,-1 0,0 0,0 0,-1 0,0 0,-1-1,1 9,1 0,-1-1,1 1,-1 0,1 0,-1 0,0 1,0-1,1 0,-1 1,0-1,0 1,0-1,0 1,0 0,1 0,-1 0,0 0,0 0,0 0,0 1,0-1,0 1,0-1,1 1,-1 0,0-1,1 1,-1 0,0 0,1 0,-1 1,1-1,-1 0,1 0,0 1,-1-1,1 1,0-1,-1 2,-5 4,-1-1,1 1,1 0,-1 1,1 0,0 0,1 0,0 0,0 1,1 0,0 0,1 0,0 1,0 0,3-8,-1-1,1 1,0-1,0 1,0-1,1 1,-1-1,0 1,0-1,1 1,-1-1,1 1,0-1,-1 0,1 1,0-1,0 0,-1 1,1-1,0 0,0 0,0 0,1 0,-1 0,0 0,0 0,1 0,-1-1,0 1,1 0,-1-1,0 1,1-1,-1 0,1 1,-1-1,1 0,-1 0,1 0,0 0,64-4,-51 0,1-1,-1-1,0 0,0-1,-1-1,0 0,-1 0,1-2,-14 11,0-1,0 1,-1 0,1-1,0 1,0 0,0 0,0-1,0 1,0 0,0-1,0 1,1 0,-1 0,0-1,0 1,1 0,-1-1,0 1,1-1,-1 1,0 0,1-1,-1 1,1-1,-1 1,1-1,-1 1,1-1,0 1,-1-1,1 0,-1 1,1-1,0 0,-1 1,1-1,0 0,0 0,-1 0,1 0,0 0,-1 0,1 0,0 0,0 0,-1 0,1 0,0 0,-1 0,1-1,0 1,-1 0,1 0,0-1,-1 1,1 0,0-1,-1 1,1-1,-1 1,1-1,-1 1,1-1,-1 1,1-1,-52 206,45-184,0 5,-1-1,-1-1,0 1,-2-2,-1 1,-1-1,-13 17,12-24</inkml:trace>
  <inkml:trace contextRef="#ctx0" brushRef="#br0" timeOffset="127261.745">27287 303,'10'-2,"0"0,0 0,-1 0,1 0,0 1,0 1,0 0,0 0,0 1,0 0,0 1,0 0,-1 0,1 1,-1 1,0-1,0 2,5 2,-12-5,0 0,-1 0,1 0,-1 0,1 0,-1 1,0-1,0 1,0-1,0 1,0-1,-1 1,1-1,-1 1,1 0,-1-1,0 1,0 0,0 0,-1-1,1 1,-1-1,1 1,-1 0,0-1,0 1,0-1,0 1,0-1,-1 0,-47 68,-113 88,161-158,0 1,0 0,0-1,-1 1,1 0,0 0,0-1,0 1,0 0,0 0,1 0,-1 0,0 1,0-1,1 0,-1 0,1 0,-1 0,1 1,-1-1,1 0,0 1,-1-1,1 0,0 1,0-1,0 0,0 1,0-1,1 0,-1 1,0-1,0 0,1 1,-1-1,1 0,-1 0,1 0,0 1,-1-1,2 1,6 1,0 0,0-1,0 0,0 0,1-1,-1 0,0 0,1-1,-1 0,7-1,8 1,198-8,-150 1</inkml:trace>
  <inkml:trace contextRef="#ctx0" brushRef="#br0" timeOffset="130767.064">27300 2790,'-3'-5,"1"1,-1-1,0 0,-1 1,1 0,-1 0,1 0,-1 0,0 1,-1-1,1 1,0 0,-1 1,0-1,0 1,0 0,0 0,0 0,0 0,0 1,-1 0,1 0,0 1,-1 0,1-1,0 2,-1-1,1 1,-1-1,1 2,0-1,0 0,0 1,0 0,0 0,0 1,0-1,1 1,-1 0,1 1,-2 1,-2 4,1 0,0 0,1 1,0 0,1 0,0 0,0 1,1 0,1 0,0 0,0 0,1 0,0 1,1-1,1 1,-1-1,2 1,0-1,0 1,0-7,0-1,0 1,1-1,-1 1,1-1,0 0,0 0,0 0,1 0,-1 0,1 0,0 0,0-1,1 0,-1 1,1-1,-1-1,1 1,0 0,0-1,0 0,0 0,1 0,-1 0,1-1,-1 0,1 0,-1 0,1 0,0-1,3 1,4-1,1 0,-1-1,0 0,1-1,-1-1,0 1,0-2,-1 0,1 0,-1-1,8-5,-9 4,1-1,-1 0,0 0,-1-1,0-1,0 1,-1-1,0-1,-1 0,0 0,3-5,-19 71,9-52,0 0,0-1,0 1,1 0,0 0,0 0,0 0,0-1,1 1,-1 0,1-1,0 0,0 1,0-1,1 0,-1 0,1 0,0 0,-1 0,1-1,0 1,1-1,-1 0,0 0,1 0,-1-1,1 1,0-1,-1 1,1-1,0 0,0-1,0 1,-1-1,5 0,-3 2,0 0,1-1,-1 0,1 0,-1 0,1-1,0 0,-1 0,1 0,-1-1,1 1,0-1,-1-1,0 1,1-1,-1 0,0 0,0-1,0 0,0 1,0-2,-1 1,1 0,-1-1,0 0,0 0,0 0,-1-1,1 1,-1-1,0 0,-1 1,1-1,-1-1,0 1,0 0,0-1,0-3,-2 5,1 1,-1-1,0 1,0-1,0 1,-1 0,1-1,-1 1,0-1,0 1,0 0,-1 0,1-1,-1 1,1 0,-1 0,0 0,0 1,1 2,0 0,0 1,0 0,1-1,-1 1,0-1,0 1,1 0,-1 0,0-1,1 1,-1 0,1 0,-1 0,1 0,-1 0,1-1,0 1,-1 0,1 0,0 0,0 0,0 0,0 0,-1 0,2 0,-1 0,0 0,0 0,0 0,0 0,0 0,10 246,-9-233,0 1,-1-1,0 0,-1 1,-1-1,0 0,-1 0,0 0,-1 0,-1-1,0 0,-1 0,0 0,-1 0,0-1,-1 0,-1-1,0 1,-8 7,16-18,0 0,-1 0,1 0,0 0,0 0,-1 0,1-1,-1 1,1 0,-1-1,1 1,-1-1,1 0,-1 1,1-1,-1 0,1 0,-1 0,0 0,1 0,-1 0,1-1,-1 1,1 0,-1-1,1 1,-1-1,1 0,0 1,-1-1,1 0,0 0,-1 0,1 0,0 0,0 0,0 0,0 0,0-1,0 1,0 0,-24-63,-4-70,29 133,-1-1,1 1,0-1,-1 1,1-1,0 0,0 1,0-1,0 0,0 1,0-1,1 0,-1 1,0-1,1 1,0-1,-1 1,1-1,0 1,-1-1,1 1,0 0,0-1,0 1,1 0,-1 0,0-1,0 1,0 0,1 1,-1-1,1 0,-1 0,1 0,-1 1,1-1,-1 1,2-1,122-7,-74 9,-6-3</inkml:trace>
  <inkml:trace contextRef="#ctx0" brushRef="#br0" timeOffset="133479.713">26957 2566,'3'0,"2"0,7 0,11 0,15 0,19 0,17 0,14 0,9 0,0 0,-7 0,-12 0,-18 0,-18 0</inkml:trace>
  <inkml:trace contextRef="#ctx0" brushRef="#br0" timeOffset="134762.697">27260 1619,'-19'39,"2"1,1 0,3 1,-7 32,13-46,-37 135,44-161,0-1,0 0,0 0,0 1,0-1,0 0,0 1,0-1,0 0,0 1,0-1,0 0,0 0,-1 1,1-1,0 0,0 0,0 1,0-1,0 0,-1 0,1 1,0-1,0 0,0 0,-1 0,1 1,0-1,0 0,-1 0,1 0,0 0,0 0,-1 1,1-1,0 0,-1 0,1 0,0 0,0 0,-1 0,1 0,0 0,-1 0,1 0,0 0,-1 0,1 0,0 0,0-1,-1 1,1 0,0 0,0 0,-1 0,1 0,0-1,0 1,-1 0,1 0,0 0,0-1,0 1,-1 0,1 0,0-1,0 1,-7-20,-1-24,3 0,1 0,3 0,3-38,-3 68,1 1,1-1,0 1,0 0,2-1,0 1,0 0,1 0,1 0,0 1,0 0,5-6,-5 14,0 0,0 1,1-1,-1 1,1 0,0 0,0 1,0 0,1 0,-1 0,0 1,1 0,-1 0,1 1,-1 0,1 0,-1 0,1 1,2 0,4 0,99 16,-109-16,0-1,0 1,0 0,0 1,-1-1,1 1,0-1,-1 1,1 0,-1 0,1 0,-1 0,0 0,0 0,0 1,0-1,-1 1,1 0,0-1,-1 1,0 0,0 0,0 0,0 0,0 0,0 0,-1 0,0 0,1 0,-1 0,0 0,-1 0,1 0,-1 3,-3 4,-1-1,0 1,-1-1,0 0,0 0,-1-1,0 1,-1-2,0 1,0-1,0 0,-1-1,0 0,0 0,-1-1,1 0,-1-1,-77 39,87-43,0-1,0 1,1 0,-1 0,0 0,0 0,1 0,-1 0,0 0,0 0,1 0,-1 0,0 0,0 1,1-1,-1 0,0 0,0 0,0 0,1 0,-1 0,0 1,0-1,0 0,1 0,-1 0,0 0,0 1,0-1,0 0,0 0,1 0,-1 1,0-1,0 0,0 0,0 1,0-1,0 0,0 0,0 1,0-1,0 0,0 0,0 1,0-1,0 0,0 0,0 1,0-1,0 0,0 0,0 0,0 1,-1-1,1 0,0 0,0 1,0-1,33 4,-28-4,8 2,1 0,-2 1,1 0,0 1,-1 0,1 1,-1 0,0 1,0 1,-9-5,1 0,-1 0,1 0,-1 1,0 0,0 0,0-1,0 2,0-1,-1 0,1 1,-1-1,0 1,0-1,-1 1,1 0,-1 0,1 0,-1 0,0 0,-1 0,1 0,-1 1,0-1,0 0,0 0,0 0,-1 0,0 0,0 3,-3 0,0 1,-1-1,0 1,0-1,-1-1,0 1,0-1,0 0,-1 0,0-1,0 0,0 0,-1 0,0-1,1 0,-2-1,1 0,0 0,-1-1,1 0,-1 0,1-1,-1 0,-31 2,39-3,0 0,0 0,1 0,-1 0,0 0,0 0,1 0,-1 0,0 0,0 0,1-1,-1 1,0 0,1 0,-1-1,0 1,1-1,-1 1,0-1,1 1,-1-1,1 1,-1-1,1 1,-1-1,1 1,-1-1,1 0,0 1,-1-1,1 0,0 0,0 1,-1-1,1 0,0 0,0 1,0-1,0 0,0 0,0 1,0-1,0 0,0 0,1 1,-1-1,0 0,0 0,4-6,0 1,0 0,0 0,1 0,0 0,0 1,0 0,1 0,-1 0,1 1,6-4,-6 3,22-16,1 2,0 0,1 2,1 1,1 1,0 2,4 0,-35 12,0 0,0 1,1-1,-1 1,0-1,0 1,1-1,-1 1,0 0,1-1,-1 1,0 0,1 0,-1 0,1 0,-1 0,0 1,1-1,-1 0,0 0,1 1,-1-1,0 1,0-1,1 1,-1 0,0 0,0-1,0 1,0 0,0 0,0 0,0 0,0 0,0 0,-1 0,1 0,0 1,-1-1,1 0,0 0,-1 1,0-1,1 0,-1 1,0-1,0 0,0 1,1-1,-1 0,-1 2,-13 204,14-206,0 1,0-1,0 1,0-1,0 0,1 1,-1-1,0 1,1-1,-1 0,1 1,0-1,-1 0,1 0,0 0,0 1,0-1,0 0,0 0,0 0,0 0,0 0,0-1,1 1,-1 0,0 0,0-1,1 1,-1-1,0 1,1-1,-1 0,1 1,-1-1,0 0,1 0,-1 0,1 0,-1 0,1-1,-1 1,0 0,1 0,-1-1,1 1,-1-1,0 0,0 1,1-1,-1 0,0 0,0 1,0-1,0 0,0 0,0 0,0 0,0-1,0 1,7-7,-1 0,-1 0,1-1,-1 0,-1 0,0-1,0 1,0-1,-2 0,1 0,-1 0,0-4,9-22,-12 36,1 0,-1-1,0 1,1 0,-1 0,0 0,1 0,-1 0,0 0,1 0,-1 0,0 0,1 0,-1 0,1 0,-1 0,0 0,1 0,-1 0,0 0,1 0,-1 0,0 1,1-1,-1 0,0 0,1 0,-1 1,0-1,1 0,-1 0,0 1,0-1,0 0,1 1,-1-1,0 0,0 1,0-1,0 0,1 1,-1-1,0 0,0 1,0-1,0 0,0 1,0-1,0 1,0-1,0 0,0 1,0-1,0 0,0 1,-1-1,1 0,0 1,0-1,0 0,0 1,-1-1,1 0,0 1,0-1,-1 0,1 1,0-1,2 9,-1 0,0 1,1 0,0-1,1 0,0 1,0-1,1 0,0 0,1-1,0 1,4 4,-8-12,0 0,0 0,0 0,0-1,1 1,-1 0,0-1,1 1,-1-1,0 1,1-1,-1 1,0-1,1 0,-1 0,1 0,-1 0,1 0,-1 0,0 0,1 0,-1 0,1-1,-1 1,0-1,1 1,-1-1,0 1,0-1,1 0,-1 0,0 1,0-1,0 0,0 0,0 0,0 0,0-1,0 1,0 0,33-51,-34 52,12-23,0-1,-2 0,-1 0,-1-1,-1 0,-1-3,-10-31,-6 37</inkml:trace>
  <inkml:trace contextRef="#ctx0" brushRef="#br0" timeOffset="135063.053">27063 1356,'-2'0,"3"0,11 4,15 4,20 3,22 0,20-1,15-1,7-2,-14-2</inkml:trace>
  <inkml:trace contextRef="#ctx0" brushRef="#br0" timeOffset="140881.757">1188 3738,'12'32,"42"498,31 149,-63-464,-21-196,-10-32,6-3</inkml:trace>
  <inkml:trace contextRef="#ctx0" brushRef="#br0" timeOffset="141583.107">1294 4264,'-192'271,"161"-233,30-38,0 0,1 0,-1 0,1 0,-1 0,0-1,1 1,-1 0,1 0,-1-1,0 1,1 0,-1-1,1 1,-1-1,1 1,-1-1,1 1,0 0,-1-1,1 0,0 1,-1-1,1 1,0-1,-1 1,1-1,0 0,0 1,0-1,0 1,0-1,0 0,0 1,0-1,0 0,0 1,0-1,0 0,0 1,0-1,0 1,1-1,-1 0,0 1,0-1,1 1,-1-1,0 1,1-1,-1 1,1-1,-1 1,1-1,10-25,0 1,2 0,1 1,1 0,1 1,1 1,8-8,-24 28,-1 1,1-1,0 0,-1 1,1-1,0 1,0-1,0 1,0 0,0-1,1 1,-1 0,0 0,0 0,1 0,-1 0,1 0,-1 0,1 0,-1 0,1 1,0-1,-1 1,1-1,0 1,-1 0,1-1,0 1,0 0,-1 0,1 0,0 1,0-1,-1 0,1 1,0-1,-1 1,1-1,0 1,-1 0,1-1,-1 1,1 0,-1 0,1 1,162 215,-137-151,-27-64,0 0,1 0,-1 0,0 0,0 0,-1 0,1 0,0 0,-1-1,1 1,-1 0,1 0,-1 0,0 0,0 0,0-1,0 1,0 0,0-1,-1 1,1-1,0 1,-1-1,1 0,-1 0,1 1,-1-1,0 0,0 0,1-1,-1 1,0 0,-1 0,-17 3,0-1,0-1,-1 0,1-2,0 0,-1-1,1-1,0-1,0-1,-5-2,21 5,-47-10,48 10</inkml:trace>
  <inkml:trace contextRef="#ctx0" brushRef="#br0" timeOffset="142344.775">1241 4396,'-23'22,"1"0,1 2,1 1,2 0,0 1,1 3,8-16,-76 122,85-135,1 0,-1 0,0 0,0 0,0 0,1 0,-1 0,0 0,0 0,1 0,-1 0,0 0,0 1,0-1,1 0,-1 0,0 0,0 0,0 0,0 0,1 0,-1 1,0-1,0 0,0 0,0 0,0 0,1 1,-1-1,0 0,0 0,0 0,0 1,0-1,0 0,0 0,0 0,0 1,0-1,0 0,0 0,0 0,0 1,0-1,0 0,0 0,0 1,0-1,0 0,0 0,0 0,0 1,0-1,-1 0,1 0,0 0,0 0,0 1,0-1,0 0,-1 0,1 0,0 0,0 0,17-8,-16 7,3-2,20-12,0 1,0 0,2 2,-1 1,1 1,1 1,8-1,271-27,-305 37,0 1,0-1,-1 0,1 0,0 1,0-1,-1 0,1 0,0 0,0 0,-1 0,1 0,0 0,0 0,-1-1,1 1,0 0,0 0,-1-1,1 1,0 0,-1-1,1 1,0 0,-1-1,1 1,-1-1,1 1,-1-1,1 0,-1 1,1-1,-1 1,1-1,-1 0,0 1,1-1,-1 0,0 0,0 1,0-1,1 0,-1 1,0-1,0 0,0 0,0 0,0 1,0-1,-1 0,1 0,0 1,0-1,0 0,-1 1,1-1,0 0,-1 1,1-1,-1 0,1 1,0-1,-1 1,0-1,1 0,-142-101,137 97,1 0,0 0,0-1,0 1,0-1,1 0,0 0,0 0,1-1,0 1,0 0,-1-5,0-10</inkml:trace>
  <inkml:trace contextRef="#ctx0" brushRef="#br0" timeOffset="143110.51">1044 1422,'-2'22,"-1"17,0 10,-1 6,-1 3,-1-2,0-6,-1-8,1-7,-1-11,0-9</inkml:trace>
  <inkml:trace contextRef="#ctx0" brushRef="#br0" timeOffset="143982.262">794 1474,'-49'-6,"78"9,47-7,0-3,57-14,110-9,-241 29,0 1,-1-1,1 1,0 0,-1-1,1 1,0 0,0 0,-1 0,1 0,0 0,0 0,0 1,-1-1,1 1,0-1,-1 1,1 0,-1-1,1 1,0 0,-1 0,0 0,1 0,-1 0,0 1,1-1,-1 0,0 1,0-1,0 1,0-1,0 1,0-1,-1 1,1-1,0 1,-1 0,-19 167,-25 117,45-343,20-298,-16 328,-4 27,-1 0,0 0,0-1,1 1,-1 0,0 0,1 0,-1-1,0 1,1 0,-1 0,0 0,1 0,-1 0,0 0,1 0,-1 0,0 0,1 0,-1 0,0 0,1 0,-1 0,0 0,1 0,-1 0,0 0,1 0,-1 0,0 1,1-1,-1 0,0 0,1 0,-1 1,0-1,0 0,1 0,-1 1,0-1,0 0,0 0,1 1,-1-1,0 0,0 1,0-1,0 0,0 1,1-1,-1 0,0 1,0-1,0 0,0 1,0-1,0 1,0-1,0 0,-1 1,1-1,0 0,0 1,0-1,0 0,0 1,-1-1,66 212,-65-211,0 0,1 1,-1-1,0 1,0-1,1 0,-1 1,0-1,1 0,0 1,-1-1,1 0,0 0,-1 0,1 1,0-1,0 0,0 0,0 0,0 0,0-1,0 1,0 0,1 0,-1-1,0 1,0 0,1-1,-1 0,0 1,1-1,-1 0,0 1,1-1,-1 0,1 0,-1 0,0 0,1 0,-1-1,1 1,-1 0,5-7,-1 0,1 0,-2-1,1 1,-1-1,0 0,-1 0,1-1,1-7,0-1,60-159,-59 202,1 110,-7-94,2 1,2-1,1 1,2-1,3-1,2 5,14 4,-15-38</inkml:trace>
  <inkml:trace contextRef="#ctx0" brushRef="#br0" timeOffset="144378.343">2005 1343,'-15'4,"-1"1,1 0,0 2,1-1,0 2,0 0,0 1,1 0,0 1,1 0,0 1,1 1,0 0,1 0,0 1,1 0,1 1,0 0,0 0,2 1,-5 12,10-23,0-1,0 0,1 0,-1 0,1 1,0-1,0 0,0 0,1 1,-1-1,1 0,0 0,-1 0,1 0,1 1,-1-1,0-1,1 1,0 0,-1 0,1 0,0-1,0 1,1-1,-1 0,0 0,1 0,0 0,-1 0,1 0,0 0,0-1,1 1,120 31,-106-30,-1 0,0 0,0 2,0 0,0 2,-1-1,14 9,-28-14,0-1,0 1,-1 0,1 0,0 0,-1 0,1 0,-1 0,1 0,-1 1,0-1,1 0,-1 1,0-1,0 1,0-1,0 1,0 0,0-1,0 1,-1 0,1 0,-1 0,1-1,-1 1,0 0,0 0,0 0,0 0,0 0,0 0,0-1,0 1,-1 0,1 0,-1 0,0 0,1-1,-1 1,-1 1,-6 5,-2 0,1-1,-1 0,0 0,0-1,-1 0,0-1,0 0,0-1,-11 3,14-5,-138 36,104-32</inkml:trace>
  <inkml:trace contextRef="#ctx0" brushRef="#br0" timeOffset="145479.898">1255 2422,'-143'8,"68"-3,0-4,-64-6,12-1,93 7,-1 2,1 1,0 1,-32 10,-80-4,120-12,1 2,-1 1,0 0,-24 7,10 2,-97 16,123-29,12-1</inkml:trace>
  <inkml:trace contextRef="#ctx0" brushRef="#br0" timeOffset="146929.362">1412 5027,'3'0,"0"5,0 8,-1 10,0 11,-1 11,0 8,-1 5,0-1,0-3,0-7,-1-9,3-9,1-9</inkml:trace>
  <inkml:trace contextRef="#ctx0" brushRef="#br0" timeOffset="148084.543">1938 5080,'13'1,"0"0,-1-2,1 1,0-2,-1 1,0-2,1 0,-1 0,0-1,0-1,-1 0,1 0,-1-1,0-1,3-2,17-13,-1-2,-1 0,-1-2,11-15,-27 30,-1-1,0 0,-1-1,0 0,-1-1,-1 0,0 0,-1-1,2-5,-8 18,-1 1,1-1,-1 0,0 1,1-1,-1 0,0 1,0-1,0 0,0 0,0 1,-1-1,1 0,0 1,-1-1,1 0,-1 1,0-1,1 1,-1-1,0 1,0-1,0 1,0 0,0-1,0 1,0 0,-1 0,1 0,0 0,-1 0,1 0,-1 0,1 0,-1 1,1-1,-1 0,0 1,1 0,-1-1,0 1,1 0,-1 0,-4-1,-1 0,1 0,-1 1,1 0,0 1,-1-1,1 1,0 1,0-1,-1 1,0 0,3 0,0 0,-1 1,1 0,0-1,0 1,0 1,1-1,-1 0,1 1,0 0,0 0,0 0,0 0,1 0,-1 1,1-1,0 1,1-1,-1 1,0 4,-9 100,14-30,4-1,4 0,4 11,11 76,-14-66,-5 1,-4 74,-16-103,4-53</inkml:trace>
  <inkml:trace contextRef="#ctx0" brushRef="#br0" timeOffset="148327.616">2097 5397,'-3'0,"1"-3,1-2,8-3,13-5,10-6,15-5,10-3,5-1,1 2,-5 3,-12 6</inkml:trace>
  <inkml:trace contextRef="#ctx0" brushRef="#br0" timeOffset="148580.37">2557 5173,'11'20,"9"13,4 9,4 4,3 3,1-1,0-2,-2-4,-3-5,-4-7,-4-5,-3-10,-4-8</inkml:trace>
  <inkml:trace contextRef="#ctx0" brushRef="#br0" timeOffset="148832.305">2821 5213,'-16'8,"-9"15,-8 17,-6 17,-7 16,-8 15,-10 9,5-11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23.1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63,'15'2,"20"1,18 0,19-1,19-3,14-3,12-3,6-3,-2-2,-6 1,-9 2,-12 1,-14 2,-22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21.9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167 387,'0'-7,"0"1,-1 0,0 0,0 1,-1-1,1 0,-1 0,-1 1,1-1,-1 1,0-1,0 1,0 0,-1 0,0 1,0-1,0 1,0 0,-1 0,-3-2,6 5,0 0,1 1,-1-1,0 1,0 0,0-1,0 1,1 0,-1 0,0 0,0 0,0 1,0-1,1 0,-1 1,0-1,0 1,0 0,1 0,-1-1,1 1,-1 0,0 0,1 1,0-1,-1 0,1 0,0 1,-1-1,1 1,0-1,0 1,-29 56,24-40,1 1,1-1,0 1,1 0,2 0,0 0,0 0,2 0,0 1,2-1,0-1,1 1,1 0,0-1,2 0,0 0,1-1,0 0,5 5,-11-18,0 0,1 0,0-1,0 1,0-1,0 1,0-1,1 0,-1-1,1 1,0-1,0 1,0-1,0 0,0 0,1-1,-1 1,0-1,1 0,-1 0,1-1,0 1,-1-1,1 0,-1 0,1-1,-1 1,1-1,-1 0,1 0,3-2,4-5,-1 0,-1 0,0-1,0-1,-1 0,0 0,0 0,-1-1,-1-1,0 1,-1-1,0 0,0-1,-1 0,-1 0,7-17,-2-1,-1 0,-1 0,-2-1,-1 0,-1 0,-2 0,-2 0,0 0,-2 0,-2 0,-1-2,4 23,0-1,-1 0,0 1,-1 0,0 0,-1 0,0 0,0 1,-2 0,1 0,-1 0,0 1,-1 0,0 1,-1-1,-5-3,11 10,-1 1,1-1,-1 1,1-1,-1 1,0 0,1 1,-1-1,0 1,0 0,1-1,-1 2,0-1,0 0,1 1,-1 0,0-1,0 2,1-1,-1 0,1 1,-1-1,1 1,0 0,0 0,0 1,0-1,0 0,0 1,0 0,1 0,-8 8,0 0,1 0,0 1,1 1,1-1,0 1,-2 8,-1 2,2 0,0 0,2 1,1 0,0 0,2 1,1-1,1 1,1-1,1 1,1-1,2 1,0-1,5 16,10 15</inkml:trace>
  <inkml:trace contextRef="#ctx0" brushRef="#br0" timeOffset="547.653">522 44,'0'1,"0"-1,0 0,0 1,0-1,0 0,0 0,0 1,0-1,0 0,0 0,0 1,-1-1,1 0,0 0,0 1,0-1,-1 0,1 0,0 1,0-1,0 0,-1 0,1 0,0 0,0 1,-1-1,1 0,0 0,-1 0,1 0,0 0,0 0,-1 0,1 0,0 0,-1 0,1 0,0 0,-1 0,1 0,0 0,0 0,-1 0,1 0,0 0,0-1,-1 1,1 0,0 0,-1 0,1 0,0-1,0 1,0 0,-1 0,1-1,0 1,0 0,0 0,0-1,-12 123,-3 287,16-410,-1 1,1 0,-1-1,1 1,-1 0,0 0,1 0,-1-1,1 1,-1 0,1 0,-1 0,1 0,-1 0,1 0,-1 0,1 0,-1 0,1 0,-1 0,1 1,-1-1,1 0,-1 0,1 0,-1 1,1-1,-1 0,1 0,-1 1,0-1,1 0,-1 1,0-1,1 1,-1-1,0 0,1 1,-1-1,0 1,0-1,0 1,1-1,-1 1,0-1,0 1,0-1,0 1,0-1,0 1,0-1,0 1,0-1,0 1,0-1,0 1,0-1,-1 1,1-1,0 0,0 1,0-1,-1 1,1-1,0 1,-1-1,1 1,57-119,-52 109,1 0,0 0,1 0,0 1,0 0,0 0,1 1,1 0,7-5,-13 10,0 0,1 0,0 0,-1 1,1-1,0 1,0 0,0 0,0 0,0 0,0 1,0-1,0 1,0 0,0 1,0-1,0 1,0-1,0 1,0 0,0 1,0-1,0 1,-1 0,1-1,-1 2,1-1,3 4,0 0,-1 0,-1 1,1-1,-1 1,0 0,0 1,-1-1,0 1,0 0,-1 0,0 0,0 1,-1-1,0 0,-1 1,0 0,0-1,-1 1,0 4,0-10,0 1,-1 0,1 0,-1 0,0-1,0 1,0-1,-1 1,1-1,-1 1,0-1,0 0,0 1,0-1,-1 0,1-1,-1 1,0 0,0-1,0 1,0-1,0 0,0 0,-1 0,1-1,-1 1,-3 0,-105 18,97-18,-65 2,82-4</inkml:trace>
  <inkml:trace contextRef="#ctx0" brushRef="#br0" timeOffset="900.949">1287 228,'-16'0,"1"0,0 0,0 2,1 0,-1 0,0 2,1 0,-1 0,1 1,0 1,1 1,-1 0,1 0,1 1,-1 1,1 0,1 1,0 0,0 1,1 0,-6 8,14-17,1 1,-1-1,1 1,-1-1,1 1,0-1,0 1,0 0,0-1,0 1,0 0,1 0,0 0,-1-1,1 1,0 0,0 0,1 0,-1 0,1 0,-1-1,1 1,0 0,0 0,0-1,0 1,1-1,-1 1,1-1,-1 1,1-1,0 0,0 0,0 0,0 0,0 0,1 0,14 7,0-1,1 0,0-1,0-1,0-1,1 0,5-1,9 4,-11-3,-4-2,-1 1,0 1,0 1,0 0,-1 1,0 1,6 4,-20-11,0 1,1 0,-1-1,0 1,0 0,-1 0,1 0,0 1,-1-1,1 0,-1 1,0-1,0 1,0-1,0 1,0-1,0 1,-1 0,1-1,-1 1,0 0,0-1,0 1,0 0,0 0,-1-1,1 1,-1 0,0-1,0 1,0-1,0 1,0-1,0 1,-1-1,1 0,-1 1,1-1,-2 1,-12 13,0-1,-1 0,0-1,-1-1,0 0,-1-1,-1-1,0-1,0-1,-4 0,-40 20</inkml:trace>
  <inkml:trace contextRef="#ctx0" brushRef="#br0" timeOffset="1680.426">1747 242,'0'5,"0"5,0 6,0 5,0-2</inkml:trace>
  <inkml:trace contextRef="#ctx0" brushRef="#br0" timeOffset="1928.929">1839 663,'2'7,"1"4,0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25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1,'9'0,"8"0,7 0,8 0,9 0,7 0,6 0,1 0,-1 0,0 0,-4 0,-3 0,-10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1.2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193 104,'-7'-1,"-1"1,0-1,1 1,-1 0,1 1,-1 0,1 0,0 1,-1 0,1 0,0 0,0 1,0 0,1 1,-1 0,1 0,-1 0,1 0,1 1,-1 0,1 1,0-1,0 1,0 0,1 0,0 0,0 1,0-1,1 1,-1 2,3-5,0 1,1 0,-1-1,1 1,0 0,0-1,0 1,1 0,0 0,-1-1,2 1,-1-1,0 1,1-1,0 1,0-1,0 0,1 0,0 0,-1 0,1-1,0 1,1-1,-1 1,1-1,-1 0,1-1,0 1,3 1,7 4,0-1,0 0,1-1,0-1,0 0,0-1,0-1,8 1,12 0,1-2,-1-2,1-1,-1-2,0-1,1-2,-2-1,1-2,-1-1,-1-2,0-1,9-6,-32 15,0-1,0 0,0 0,-1-1,0 0,0 0,-1-1,1 0,-1-1,-1 0,0 0,0-1,0 0,3-7,-9 14,0 0,0-1,-1 1,1 0,-1-1,1 1,-1 0,0-1,0 1,0-1,0 1,0 0,-1-1,1 1,-1 0,1-1,-1 1,0 0,0 0,0 0,0-1,0 1,-1 0,1 0,0 1,-1-1,0 0,1 0,-1 1,0-1,0 1,0 0,0-1,0 1,0 0,-1 0,1 0,-1 0,-91-19,84 20,0 1,0-1,0 2,1-1,-1 1,0 1,1 0,-1 0,1 1,0 0,0 1,0 0,5-3,0 1,0 0,1-1,-1 1,1 0,0 1,0-1,0 0,0 1,1 0,-1-1,1 1,0 0,0 1,0-1,1 0,-1 0,1 1,0-1,0 1,1-1,-1 1,1-1,0 1,0-1,1 1,0 1,0-1,0 0,0 0,1-1,0 1,0-1,0 1,0-1,1 0,-1 0,1 0,0 0,1 0,-1 0,1-1,-1 0,1 0,0 0,0 0,0 0,1-1,-1 0,1 0,-1 0,1 0,-1-1,1 0,0 0,0 0,2 0,1 0,0-1,1 1,-1-2,1 1,-1-1,1 0,-1-1,0 1,0-2,0 1,0-1,0-1,0 1,-1-1,0 0,7-6,-8 5,1-1,-1 0,0-1,-1 1,1-1,-1 0,-1-1,0 1,0-1,0 0,-1 0,0 0,0 0,-1-1,0 1,-1-1,1-6,1 4,0 23,0 1,4 6,0 0,1 0,1 0,1-1,0-1,1 0,5 5,-15-21,-1 0,1 1,-1-1,1 0,0 0,0 0,0 0,0 0,0 0,0 0,0 0,0 0,0 0,0 0,1-1,-1 1,0 0,1-1,-1 1,0-1,1 0,-1 1,0-1,1 0,-1 0,1 0,-1 0,1 0,-1 0,0 0,1 0,-1-1,1 1,-1 0,0-1,1 1,-1-1,0 0,0 1,1-1,-1 0,0 0,0 0,0 0,1 0,4-11,1 0,-1 0,-1 0,0-1,-1 0,0 0,-1 0,-1 0,0 0,0-8,14-112,-16 131,0 0,0-1,1 1,-1 0,0 0,1 1,0-1,-1 0,1 0,0 0,0 0,0 0,0 1,0-1,1 1,-1-1,0 1,1-1,-1 1,1-1,0 1,-1 0,1 0,0 0,0 0,-1 0,1 1,0-1,0 0,0 1,0-1,0 1,0 0,2 0,13 0,0 0,-1 2,1 0,-1 0,1 2,-1 0,0 1,0 1,0 0,6 5,-16-8,0-1,0 1,-1 1,1-1,-1 1,0 0,0 0,-1 1,1-1,-1 1,0 0,0 0,-1 0,1 1,-1 0,0-1,-1 1,1 0,-1 0,0 0,-1 1,1-1,-1 0,-1 1,1 3,-1 26,-1-31,0 0,0 0,0 0,1 0,0 0,0 0,0 0,1 0,-1 0,1 0,0 0,1 0,-1 0,1-1,0 1,0 0,1-1,-1 0,1 1,0-1,0 0,0-1,1 1,-1 0,1-1,0 0,0 0,3 2,3-2,0-1,-1 0,1-1,0 0,0 0,0-1,0 0,-1-1,1 0,0 0,0-1,-1-1,1 1,-1-2,0 1,0-1,0-1,1 0,5-4,1 0,-1-2,-1 1,0-2,0 0,-1-1,-1 0,0-1,5-7,-13 15,1 0,-1 0,0 0,0-1,-1 1,1-1,-2 0,1 0,-1-1,0 1,0 0,-1-1,0 1,0-1,-1 1,0-1,-1 1,1-1,-1 1,-1-1,1 1,-1 0,-1-1,-2-5,4 12,0-1,0 1,0-1,0 1,0 0,-1 0,1-1,0 1,-1 0,1 0,-1 0,0 0,1 0,-1 1,0-1,1 0,-1 1,0-1,0 1,1 0,-1 0,0 0,0-1,0 2,0-1,1 0,-1 0,0 0,0 1,1-1,-1 1,0 0,0-1,1 1,-1 0,1 0,-1 0,1 0,-1 0,0 1,-45 61,44-56,0 1,1-1,0 1,0-1,0 1,1 0,1 0,-1-1,1 1,0 0,1 0,0 0,0-1,1 1,0 0,0-1,1 0,-1 1,2-1,-1 0,1 0,0-1,1 1,-1-1,1 0,1 0,-1 0,1-1,0 0,0 0,0-1,7 5,8 0,-1-1,2 0,-1-2,1 0,0-1,0-2,0 0,16 0,38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0.7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25 239,'0'97,"-4"0,-16 89,94-709,-75 529,3 113,-2-115,1 1,0 0,1-1,-1 1,1-1,0 0,0 1,0-1,1 0,-1 0,1 0,0-1,0 1,0-1,1 0,-1 1,1-1,0-1,0 1,0-1,0 1,0-1,0 0,1-1,-1 1,4 0,0-1,1 0,-1 0,1-1,-1 0,1-1,-1 0,0 0,1 0,-1-1,0-1,0 1,0-2,0 1,-1-1,1 0,-1 0,6-5,9-7,-2 0,0-2,0 0,-2-1,2-4,92-129,-103 138,-7 20,-12 28,7-26,-18 64,3 2,2 0,5 0,2 1,4 0,3 16,2-80,0 1,1 0,0 0,1-1,0 1,1-1,1 1,0-1,0 0,3 4,10 10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2.0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0 515,'89'-285,"-49"102,-39 181,-1 0,0 0,0 0,1-1,-1 1,1 0,0 1,0-1,0 0,0 0,0 0,0 0,0 1,0-1,1 0,-1 1,1-1,-1 1,1 0,0-1,-1 1,1 0,0 0,0 0,0 0,0 1,0-1,0 0,0 1,0-1,0 1,0 0,0 0,0-1,0 1,0 1,1-1,4 5,0 1,-1 0,0 0,0 0,0 1,-1-1,0 1,-1 1,1-1,-1 1,-1 0,3 5,0 0,10 18,-2 1,-1 1,-1 0,-2 1,1 11,-18 23,7-67,-1 1,0-1,0 1,0-1,0 1,0-1,0 0,0 1,0-1,-1 0,1 0,0 0,-1 0,1 0,-1 0,1 0,-1-1,1 1,-1 0,0-1,1 1,-1-1,0 0,1 1,-1-1,0 0,0 0,1 0,-1-1,0 1,1 0,-1 0,0-1,1 1,-1-1,0 0,1 1,-1-1,-2-1,0 0,0-1,1 1,-1-1,0 1,1-1,0 0,0 0,0-1,0 1,0-1,1 1,0-1,-1 0,1 0,1 0,-1 0,0 0,1 0,0 0,0-1,0 1,1 0,-1-1,1 1,0-1,1 1,-1 0,1-1,-1 1,1 0,1-1,-1 1,0 0,1 0,0 0,0 0,0 0,1 1,-1-1,1 1,0-1,0 1,0 0,0 0,1 0,10-2,-1 0,1 1,1 1,-1 0,0 0,1 2,-1 0,1 1,0 0,-1 1,1 1,-1 0,3 1,36 3,-35-5,-1 1,0 0,0-2,0 0,0 0,0-2,0 0,-1-1,1-1,0-1,-14 4,-1 0,1 0,0 0,-1-1,1 1,-1-1,1 0,-1 0,0 0,0 0,0 0,0 0,0-1,0 1,-1-1,1 1,-1-1,1 0,-1 1,0-1,0 0,0 0,-1 0,1 0,-1 0,0 0,1 0,-1 0,-1 0,1 1,0-1,-1 0,1 0,-1 0,0 0,0 0,0 0,0 1,-1-1,1 0,-1 1,1-1,-1 1,0 0,0 0,0-1,0 1,-1 1,1-1,-2-1,-1 0,-1 1,1-1,-1 1,1 0,-1 1,1-1,-1 1,0 1,0-1,1 1,-1 0,0 0,0 0,0 1,1 0,-1 0,0 0,1 1,-1 0,1 0,-1 1,1-1,0 1,0 0,0 0,1 1,-1 0,1-1,0 2,0-1,0 0,0 1,1-1,0 1,0 0,0 1,0-1,0 4,0-3,0 1,1 0,0 0,0 0,0 0,1 0,0 0,1 0,0 0,0 0,0 0,1 0,0 0,0 0,1 0,0 0,0 0,1 0,0-1,0 1,0-1,1 0,0 0,0 0,0 0,1-1,0 0,0 0,0 0,5 3,7 2,1-1,1 0,-1-1,1-1,1 0,-1-2,1 0,0-1,0-1,0-1,0-1,1-1,15-2,43-2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7.8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11,'13'-2,"19"-1,21 0,24 1,23 2,22 2,15 3,8 2,3 3,-7 3,-11 3,-19 0,-22 0,-23-3,-21-3,-19-4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1.6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0,'1006'10,"-808"-6,-183 0,-31 2,-4-1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9.9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448 266,'5'-4,"-1"-1,1 0,-1 0,0 0,0-1,-1 1,1-1,-1 0,-1 0,1 0,-1 0,0-1,0 1,-1-1,0 1,0-1,0 0,-1 1,0-1,0 0,-1 1,0-1,0 1,-1-1,1 1,-1-1,-1 1,1 0,-1 0,0 0,-1 0,1 1,-1-1,0 1,0 0,-1 0,-4-4,-1 4,0 0,-1 0,1 1,-1 0,0 0,0 2,0-1,-1 1,1 1,0 0,-1 1,1 0,-1 0,1 2,-1-1,1 1,0 1,0 0,0 1,0 0,1 0,-1 1,1 0,0 1,1 1,-1-1,1 1,1 1,-1 0,-5 6,3-2,0-1,1 2,0-1,0 1,2 1,0 0,0 0,1 1,1-1,0 2,1-1,1 0,1 1,0 0,0 0,2 0,0 0,1 0,1 0,0 0,1 0,1 0,0 0,1-1,1 1,0-1,4 6,4-2,0-1,2 0,0-1,0 0,2-1,0-1,1-1,0-1,1 0,1-1,-1-1,2-1,0-1,0-1,1 0,-1-2,2 0,-1-2,0-1,5 0,-15-1,0 0,-1-1,1-1,0 0,0-1,0 0,-1 0,1-1,-1-1,1 0,-1-1,0 0,0-1,0 0,-1 0,0-1,0-1,0 1,-1-2,0 1,0-1,-1-1,0 0,4-6,-3 2,-1-1,0 0,-2 0,1 0,-2-1,0 0,-1 0,0 0,-1-1,-1 1,0-3,-1 18,-1-1,0 1,1-1,-1 0,1 1,-1-1,0 0,0 1,1-1,-1 0,0 1,0-1,0 0,0 1,0-1,0 0,0 0,0 1,0-1,0 0,0 1,0-1,0 0,0 0,-1 1,1-1,0 0,-1 1,1-1,0 1,-1-1,1 0,-1 1,1-1,-1 1,1-1,-1 1,0 0,1-1,-1 1,1-1,-1 1,0 0,1 0,-1-1,0 1,1 0,-1 0,0 0,0 0,1 0,-1 0,0 0,1 0,-1 0,0 0,0 0,1 0,-1 0,0 1,1-1,-1 0,0 0,1 1,-1-1,1 1,-1-1,-3 5,0 1,0-1,0 1,1 0,0 0,1 0,-1 0,1 0,0 1,1-1,-1 1,1-1,1 1,-1-1,1 1,0 0,1-1,0 1,0 0,0-1,0 1,1-1,0 0,1 0,0 0,0 0,0 0,1 1,2-1,0 0,1 0,-1-1,1 0,1 0,-1-1,1 0,0 0,-1-1,2 0,-1 0,0-1,1 0,-1 0,1-1,-1 0,1 0,-1-1,1-1,0 1,-1-1,1-1,-1 1,1-1,-1-1,0 0,0 0,0-1,0 0,-1 0,1 0,-1-1,0 0,5-6,0-1,0 0,-1-1,0-1,-1 0,0 0,-1-1,-1 0,-1-1,0 0,-1 0,1-3,-19 44,-1 26,3 0,2 0,2 1,3 0,1 0,5 33,31 230,-18-200,-13-100,2 77,-5-88,0-1,-1 1,0 0,1-1,-1 1,0-1,-1 1,1-1,-1 1,1-1,-1 0,0 0,0 0,0 0,-1 0,1 0,-1-1,0 1,1-1,-1 0,0 1,-2 0,-5-1,0 0,1 0,-1-1,0-1,0 1,0-2,0 1,0-1,0-1,1 0,-1 0,0-1,1 0,0 0,0-1,0-1,0 1,0-1,1-1,0 0,0 0,-5-2,1-1,-1 0,2-1,-1 0,1-1,1 0,0 0,1-1,0-1,0 0,2 0,-1 0,2-1,0 0,0 0,2-1,0 0,-2-8,6 17,0 0,0 0,1 0,0 0,0 0,0 0,1 1,-1-1,1 0,1 1,-1-1,1 1,0 0,0 0,1 0,-1 0,1 1,0-1,0 1,1 0,-1 0,1 1,3-3,13-7,1 0,0 2,1 0,24-7,-22 8,32-13</inkml:trace>
  <inkml:trace contextRef="#ctx0" brushRef="#br0" timeOffset="869.498">1566 345,'-53'129,"28"-74,4 1,1 2,2 6,17-62,-1 0,1 1,0-1,1 0,-1 0,0 0,1 0,-1 1,1-1,0 0,-1 1,1-1,0 0,1 0,-1 1,0-1,1 0,-1 0,1 1,0-1,-1 0,1 0,0 0,1 0,-1 0,0 0,0 0,1 0,-1-1,1 1,0 0,-1-1,1 1,0-1,0 0,0 1,1-1,8 0,0-1,0 0,0-1,-1 0,1-1,0 0,-1-1,1 0,5-3,22-5,96-23,-130 32,-1 0,0 0,0 0,0-1,0 1,-1-1,1 0,-1 0,1 0,-1 0,0 0,0 0,-1-1,1 1,0-1,-1 1,0-1,0 0,0 1,-1-1,1 0,-1 0,0 1,0-1,0 0,0 0,-1 0,1 1,-1-2,-5 2,0 18,-4 37,2 0,3 0,2 1,2-1,2 1,8 50,-4-42,-1-11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8.7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0 780,'28'-260,"-25"241,-1 1,0-1,1 1,1 1,0-1,2 1,0-1,1 1,7-13,-13 29,0-1,0 0,0 1,0-1,1 1,-1-1,0 1,1-1,-1 1,1 0,0 0,-1 0,1 0,0 0,0 0,0 0,-1 1,1-1,0 1,0-1,0 1,0 0,0 0,0-1,0 2,0-1,0 0,0 0,0 0,0 1,0-1,0 1,-1 0,1 0,0-1,0 1,53 50,-38-25,-1 0,-1 1,-2 1,-1 0,0 0,3 20,-14-47,0 0,-1 1,1-1,0 0,-1 1,1-1,-1 1,0-1,1 1,-1-1,0 0,0 1,0-1,0 1,0-1,0 1,0-1,-1 1,1-1,0 1,-1-1,1 0,-1 1,0-1,1 0,-1 1,0-1,0 0,0 0,0 0,0 0,0 0,0 0,0 0,0 0,-1 0,1 0,0 0,0-1,-1 1,1-1,-1 1,1-1,0 1,-2-1,-1 1,0-1,0 0,1 1,-1-1,0-1,0 1,0-1,0 1,0-1,0 0,1-1,-1 1,0-1,1 1,-1-1,1 0,-1 0,1-1,0 1,0-1,0 1,1-1,-1 0,0 0,1 0,0-1,0 1,0 0,0-1,0 0,1 1,0-1,0 0,0 0,0 1,0-1,1 0,-1 0,1 0,0 0,0 0,1 0,0-3,6-5,0 1,0 0,2 0,-1 0,1 1,0 1,1 0,1 0,-1 0,1 2,0-1,1 1,0 1,0 0,0 1,1 0,1 1,12-7,0 1,1 2,0 0,0 2,15-1,-40 7,-1-1,1 1,-1 0,1 0,-1 0,1 0,-1 0,1 0,-1 0,1 0,-1 0,0 1,1-1,-1 0,1 1,-1 0,0-1,1 1,-1 0,0 0,1-1,-1 1,0 0,0 0,0 0,0 0,0 1,0-1,0 0,0 0,-1 1,1-1,0 0,-1 1,1-1,-1 1,0-1,1 0,-1 1,0-1,0 1,0-1,0 1,0-1,0 1,0-1,0 1,-1-1,1 1,-20 82,16-73,0 1,1-1,0 1,0 0,2 0,-1 0,2 0,-1 0,2 0,-1 0,2 0,1 5,-2-14,0 0,1 1,-1-1,1 0,0 0,0 0,0 0,0-1,0 1,1 0,-1-1,1 0,0 1,0-1,0 0,0-1,0 1,0 0,0-1,1 0,-1 0,0 0,1 0,-1 0,1-1,-1 1,1-1,-1 0,2 0,17-3</inkml:trace>
  <inkml:trace contextRef="#ctx0" brushRef="#br0" timeOffset="247.678">316 3,'-14'-2,"-6"2,0 4,4 12,8 11,11 13,9 8,2-4</inkml:trace>
  <inkml:trace contextRef="#ctx0" brushRef="#br0" timeOffset="402.675">355 912,'-9'18,"-5"14,-2 12,1 5,3 2,4-2,5-6,4-7,1-10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7.0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549 196,'1'-5,"0"-1,0 0,-1 1,1-1,-1 1,0-1,-1 0,1 1,-1-1,0 1,-1-1,1 1,-1 0,0-1,-1 1,1 0,-1 0,0 1,0-1,0 0,-1 1,0 0,-1-2,-6-2,-1 0,0 0,0 1,-1 1,1 0,-1 1,-1 0,1 1,-1 0,1 1,-1 1,0 0,0 1,0 1,0 0,0 0,0 2,0 0,0 0,0 1,1 1,-1 0,1 1,-3 2,3 1,0-1,1 2,1-1,-1 2,1 0,1 0,0 1,1 0,-1 0,2 1,0 1,1-1,0 1,0 0,2 1,0 0,0 0,1 0,1 0,0 0,1 1,1 0,0-1,1 1,0 0,2-1,-1 1,2-1,0 0,1 1,0-1,1 0,0-1,1 0,1 0,0 0,1 0,0-1,3 1,-1 1,2-1,-1 0,2-1,0-1,0 0,1-1,0 0,1-1,0 0,1-1,-1-1,1-1,1 0,-1-1,1-1,0 0,0-2,0 0,1 0,-1-2,14-1,-19-3,0 0,0-1,0 0,0-1,-1 0,0-1,-1 0,1-1,-2 0,1-1,-1 0,0 0,-1-1,0 0,0-1,-1 0,-1 0,0 0,0-1,-1 0,0 0,-1 0,-1 0,0-1,-1 1,0-1,0-8,-6 6,-8 33,7-9,1 0,0 1,0-1,1 1,0 0,1 0,0 0,1 0,0 0,0 0,1 1,0-1,1 0,1 0,-1 0,1 0,1 0,0 0,0 0,1-1,0 0,1 1,0-2,0 1,1 0,0-1,1 0,0-1,0 1,5 2,-4-4,0-1,1 0,0-1,-1 0,2 0,-1-1,0 0,1-1,-1 0,1 0,0-1,-1 0,1-1,0 0,0-1,0 0,-1 0,1-1,-1 0,1-1,-1 0,0 0,0-1,0 0,0-1,-1 0,0-1,0 1,0-1,-1-1,1 1,-2-1,1-1,1-1,-1-2,-1-1,0 1,-1-1,0 0,0 0,-2 0,1 0,-1-1,-1 0,-1 1,0-1,0 0,-1 0,-1 0,0-1,1 15,0 0,0 0,0-1,0 1,0 0,0 0,0-1,0 1,0 0,0-1,0 1,-1 0,1-1,0 1,-1 0,1-1,0 1,-1 0,1-1,-1 1,1-1,-1 1,1-1,-1 1,1-1,-1 0,0 1,1-1,-1 1,1-1,-1 0,0 0,1 1,-1-1,0 0,0 0,1 0,-1 0,0 0,1 0,-1 0,0 0,0 0,1 0,-1 0,0 0,1-1,-1 1,0 0,1 0,-1-1,0 1,1 0,-1-1,1 1,-1-1,0 1,1-1,-1 1,1-1,0 1,-1-1,1 0,-1 1,1-1,0 0,-1 1,1-1,0 0,0 0,-10 24,2 0,1 1,1 0,1 0,1 1,1-1,0 21,1 37,4 0,3-1,4 1,3 0,11 108,-21-171,-1 1,-1-1,0 1,-2-1,0 1,-1-1,-6 18,7-31,0 0,0 0,-1 0,0 0,0 0,0 0,-1-1,0 0,0 1,0-1,-1-1,1 1,-1-1,0 0,-1 0,1 0,-1-1,0 0,1 0,-1 0,-1-1,1 1,0-2,0 1,-1-1,-5 1,1-1,-1-1,1 0,0-1,-1 0,1 0,0-1,0-1,0 0,0-1,0 0,1 0,-1-1,1 0,0-1,-3-3,-10-7,2 0,0-2,1 0,1-1,0-1,-5-10,13 18,0-1,2 0,0-1,0 0,1 0,1-1,0 0,1 0,1 0,0-1,1 0,1 0,-1-12,5 23,-1 0,1 0,0 0,0 0,1 0,0 0,0 0,0 1,0-1,1 0,-1 1,1 0,0 0,1 0,-1 0,1 0,-1 1,1 0,0 0,1 0,-1 0,0 0,1 1,109-44,-109 44,54-15</inkml:trace>
  <inkml:trace contextRef="#ctx0" brushRef="#br0" timeOffset="331.244">1246 657,'172'-232,"-170"230,-2 1,0 1,0-1,0 1,0-1,0 0,1 1,-1-1,0 1,0-1,0 1,1-1,-1 1,0-1,1 1,-1-1,1 1,-1-1,0 1,1 0,-1-1,1 1,-1 0,1-1,-1 1,1 0,-1 0,1-1,-1 1,1 0,0 0,-1 0,1 0,-1 0,1 0,0 0,-1 0,1 0,-1 0,1 0,-1 0,1 0,0 0,-1 1,1-1,-1 0,1 0,-1 1,1-1,-1 0,1 1,-1-1,1 0,-1 1,-12 101,1-39,3 1,3-1,3 1,2 15,5-44,1-10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2.7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306 723,'-9'-4,"0"0,-1 0,0 1,1 1,-1-1,0 2,0-1,-1 1,1 1,0 0,0 0,0 1,0 0,0 1,0 0,0 1,0 0,1 1,-1-1,1 2,0-1,0 1,1 1,0 0,0 0,0 0,-5 7,9-9,0 0,1 0,0 0,0 0,0 0,0 1,1 0,0-1,0 1,0 0,1 0,-1 0,1 0,0 1,1-1,-1 0,1 0,0 1,0-1,1 0,0 0,-1 0,2 0,-1 1,1-2,-1 1,1 0,1 0,-1 0,1-1,0 1,0-1,0 0,0 0,1 0,0-1,0 1,0-1,0 1,0-2,0 1,5 2,-1-1,2-1,-1 0,0 0,0 0,1-2,0 1,-1-1,1 0,0-1,-1 0,1-1,0 0,-1 0,1-1,-1 0,1-1,-1 0,0 0,0-1,0-1,-1 1,0-1,1-1,-2 1,1-1,-1-1,0 1,0-1,0-1,-1 1,0-1,-1 0,0 0,1-3,-4 6,0 1,0-1,0 1,-1-1,0 0,0 0,0 1,-1-1,1 0,-1 0,0 0,-1 0,1 0,-1 0,0 0,0 1,-1-1,1 0,-1 1,0-1,0 1,0 0,-1-1,0 1,0 0,0 0,-2-1,5 4,-1 0,0 1,1-1,-1 0,0 0,0 1,0-1,0 1,0-1,0 1,0-1,0 1,0-1,0 1,0 0,0 0,0-1,0 1,0 0,0 0,0 0,-1 0,1 0,0 1,0-1,0 0,0 0,0 1,0-1,0 0,0 1,0-1,0 1,0 0,0-1,1 1,-1 0,0-1,0 1,0 0,1 0,-1 0,0 0,1 0,-1 0,-12 49,14-40,1 0,1 0,0 0,0 0,1 0,0 0,0-1,1 0,1 0,-1 0,1-1,1 0,0 0,0 0,0-1,1 0,0 0,1-1,-1 0,1-1,0 0,1 0,-1-1,1 0,0-1,0 0,0 0,0-1,7 1,29 5</inkml:trace>
  <inkml:trace contextRef="#ctx0" brushRef="#br0" timeOffset="698.293">872 710,'-7'-3,"-1"0,0 0,1 1,-1 0,0 1,0-1,0 2,0-1,0 1,-1 0,1 1,0 0,0 0,0 1,1 0,-1 0,0 1,1 0,-1 0,1 0,0 1,0 1,0-1,1 1,-1 0,1 1,-3 2,5-3,1 0,-1 1,1-1,0 0,0 1,1 0,0-1,0 1,0 0,0 0,1 1,0-1,1 0,-1 0,1 0,0 1,1-1,-1 0,1 0,1 0,-1 0,1 0,0 0,0 0,1 0,-1-1,1 1,1-1,-1 0,1 0,0 0,0 0,0-1,1 1,-1-1,1 0,0-1,1 1,6 3,-1-1,1 0,1-1,-1-1,1 1,0-2,0 0,0-1,0 0,0-1,0 0,0-1,1-1,-1 0,0 0,0-2,0 1,0-2,0 0,-1 0,12-7,-7 4,-1-1,0-1,-1-1,0 0,-1 0,0-2,0 0,-1 0,-1-2,0 1,-1-1,-1-1,0 0,-1-1,0 0,0-1,4-28,-2 0,-1-1,-3 0,-1-1,-3 1,-1-1,-3 0,-2-7,4 24,-2-1,-1 1,-1-1,-2 1,0 0,-3 0,0 1,-9-19,17 45,-1 0,0 1,0-1,0 0,0 1,0-1,0 1,-1-1,1 1,-1-1,0 1,1 0,-1 0,0 0,0 0,-1 0,1 0,0 1,-1-1,1 1,-1-1,1 1,-1 0,1 0,-1 0,0 1,0-1,1 0,-1 1,0 0,0 0,0 0,0 0,1 0,-1 0,0 1,0 0,0-1,1 1,-1 0,0 0,1 0,-1 1,-1 0,-5 11,0-1,1 2,1-1,0 1,1 0,0 0,1 0,1 1,0 0,1 0,1 0,0 0,1 8,-4 23,1-1,3 1,1 0,3 0,1-1,3 1,3 8,-4-31,0 0,1 0,1 0,2-1,0 0,1-1,1 0,1-1,1 0,1-1,0 0,1-2,1 0,11 8,-22-20,-1 1,1-2,0 1,1-1,-1 0,1 0,0 0,0-1,0 0,0-1,0 1,1-2,-1 1,1-1,0 0,-1 0,1-1,-1 0,1 0,0-1,-1 0,1-1,4-1,2-5,-1-1,-1 0,0-2,0 1,-1-1,-1-1,0 0,0 0,-1-1,-1 0,0 0,-1-1,2-5,12-17,-21 36,0 0,0 1,1-1,-1 0,0 0,0 1,0-1,1 0,-1 1,0-1,1 0,-1 0,0 0,0 1,1-1,-1 0,0 0,1 0,-1 0,0 0,1 0,-1 0,1 1,-1-1,0 0,1 0,-1 0,0 0,1-1,-1 1,0 0,1 0,-1 0,0 0,1 0,-1 0,0 0,1-1,-1 1,0 0,1 0,-1-1,0 1,0 0,1 0,-1-1,0 1,0 0,0 0,1-1,-1 1,0 0,0-1,0 1,0 0,0-1,0 1,1 0,-1-1,0 1,0-1,0 1,2 33,-2-28,-2 28,1-26,0 1,0-1,0 0,1 1,0-1,0 1,1-1,0 1,0-1,1 0,0 0,0 0,1 0,0 0,0 0,0 0,1-1,0 0,0 0,1 0,3 3,-5-7,-1 0,1-1,0 0,0 1,1-1,-1 0,0-1,0 1,0-1,1 1,-1-1,0 0,0 0,1 0,-1 0,1-1,23-5</inkml:trace>
  <inkml:trace contextRef="#ctx0" brushRef="#br0" timeOffset="861.206">1793 526,'-15'0,"-8"0,-2 2,3 3,3 1,3-1,4-1</inkml:trace>
  <inkml:trace contextRef="#ctx0" brushRef="#br0" timeOffset="1050.597">886 329,'16'-2,"22"-2,26 1,24 1,19 0,12 1,4 1,-20-1</inkml:trace>
  <inkml:trace contextRef="#ctx0" brushRef="#br0" timeOffset="1517.081">2057 684,'25'43,"-21"-32,1 1,1-1,0 0,1-1,0 0,0 0,1 0,0-1,1 0,0-1,0 0,1 0,0-1,0 0,1-1,0 0,0-1,7 3,-13-7,-1-1,1 1,-1-1,0 0,1 0,-1 0,1-1,-1 0,1 1,-1-2,0 1,1 0,-1-1,0 0,0 0,0 0,-1 0,1-1,0 0,-1 1,1-1,-1-1,0 1,0 0,-1-1,1 1,0-1,-1 0,7-11,0 0,-1-1,-1 0,-1-1,0 1,2-10,-1-3,-5 19,-1 1,2-1,-1 1,2 0,-1 0,1 0,0 1,1-1,0 1,0 0,1 0,6-6,19 5,-16 13</inkml:trace>
  <inkml:trace contextRef="#ctx0" brushRef="#br0" timeOffset="1800.079">2663 763,'12'-1,"0"-1,-1 0,1-1,-1 0,1-1,-1 0,0-1,0 0,-1 0,1-1,-1-1,-1 0,1 0,-1-1,0 0,-1 0,0-1,0-1,-7 8,1 0,-1-1,0 1,0 0,-1-1,1 1,-1 0,1-1,-1 1,1-1,-1 1,0-1,0 1,-1-1,1 1,0-1,-1 1,1 0,-1-1,0 1,0 0,0-1,0 1,0 0,-1 0,1 0,-1 0,1 0,-1 0,1 0,-1 1,0-1,-1 0,-2-1,1 0,-1 0,0 0,0 1,0 0,0 0,-1 0,1 0,0 1,-1 0,1 0,-1 1,1 0,-6 0,4 1,0 0,-1 0,1 1,0 1,1-1,-1 1,0 0,1 0,-1 1,1 0,0 0,0 1,1-1,-1 1,1 0,0 1,1-1,-1 1,1 0,0 0,0 1,2-3,-1 0,1 1,0-1,0 1,1-1,0 1,-1 0,1-1,1 1,-1 0,1 0,0 0,0 0,0-1,1 1,-1 0,1 0,0-1,1 1,-1 0,1-1,0 1,0-1,0 0,1 0,0 0,0 0,0 0,0 0,0-1,1 1,-1-1,12 6,0 0,0-1,1-1,0 0,0-1,1-1,0 0,0-2,0 0,0 0,0-2,1 0,14-2,37 2</inkml:trace>
  <inkml:trace contextRef="#ctx0" brushRef="#br0" timeOffset="2948.213">3346 605,'-12'-5,"0"2,0-1,-1 2,0 0,1 0,-1 1,0 1,0 0,0 0,1 2,-1-1,-8 4,14-4,0 1,0 1,0 0,0 0,1 0,-1 0,1 1,0 0,0 1,0-1,1 1,-1 0,1 1,0-1,1 1,-1 0,1 0,1 0,-1 1,1-1,0 1,-1 3,3-7,0 0,0 1,0-1,0 1,1-1,-1 1,1-1,0 1,0-1,0 1,1 0,-1-1,1 0,0 1,0-1,0 1,0-1,1 0,-1 0,1 0,0 1,0-2,0 1,0 0,1 0,-1-1,1 1,-1-1,1 0,0 0,0 0,0 0,0 0,0-1,3 2,5 1,0-1,0 0,0 0,0-1,1-1,-1 0,1 0,-1-1,1 0,0-1,-1-1,0 0,1 0,-1-1,0 0,0-1,0-1,-1 0,0 0,0-1,0 0,0 0,-1-1,0-1,2-2,-7 6,-1-1,1 1,-1-1,1 0,-1-1,-1 1,1 0,-1-1,0 1,0-1,-1 0,1 0,-1 1,-1-1,1 0,-1 0,0-1,-7 1,-2 21,7-10,0 1,1-1,-1 0,1 1,0-1,0 1,1-1,0 1,0 0,0-1,1 1,-1-1,1 1,1-1,-1 1,1-1,0 0,0 0,0 0,1 0,0 0,0 0,0-1,0 1,1-1,0 0,0 0,0 0,0-1,1 1,2 0,1 2,0-1,0 0,1-1,0 0,0 0,0-1,0 0,0-1,1 0,-1 0,1-1,0-1,-1 1,1-1,0-1,-1 0,1 0,-1-1,1 0,-1-1,0 0,0 0,0-1,0 0,0-1,-1 0,0 0,0 0,-1-1,1-1,-1 1,0-1,0-2,1-6,-1 0,0 0,-1-1,-1 0,0 0,-2 0,1-7,-2 12,-1 0,1-1,1 1,0 0,0 1,1-1,1 1,0 0,0 0,1 0,0 0,1 1,0 0,0 1,1-1,4-2,-8 8,0 0,1 1,-1-1,1 1,-1 0,1 0,0 1,0 0,0-1,0 2,0-1,0 0,0 1,0 0,1 0,-1 1,0 0,0-1,0 2,0-1,0 0,-1 1,1 0,0 0,4 3,-1 0,0 1,0-1,0 2,-1-1,0 1,0 0,0 0,-1 1,0 0,-1 0,0 0,0 1,0 2,4 17,-1 1,-1 0,-2 0,-1 1,-1-1,-2 1,0 0,-3 0,0-1,-2 1,-7 28,-5 83,15-133,0 1,0 0,0-1,1 1,1 0,-1-1,2 1,-1-1,1 1,0-1,1 1,-1-1,2 0,-1 0,1-1,1 1,-1-1,1 0,0 0,1 0,0-1,0 1,0-2,1 1,0-1,0 0,0 0,1-1,3 2,-7-4,1 0,-1 0,1-1,-1 0,1 0,0 0,0 0,-1-1,1 0,0 0,0 0,0 0,-1-1,1 0,0 0,-1 0,1-1,-1 1,1-1,-1 0,0-1,0 1,0-1,0 1,0-1,0-1,-1 1,1 0,-1-1,0 1,0-1,1-2,0-3,-1 0,0 0,0 0,-1 0,0 0,-1-1,0 1,0-1,-1 1,0-1,-1 1,0 0,0-1,-1 1,0 0,-2-3,-3-12,-2 1,0 1,-2 0,0 0,-11-15,-4 2,0 0,-3 3,0 0,-2 2,-1 1,-2 1,0 2,-34-18,46 28,22 16,0 0,1 1,-1-1,0 0,1 0,-1 0,0 0,1 1,-1-1,0 0,1 0,-1 0,0 0,1 0,-1 0,1 0,-1 0,0 0,1 0,-1 0,1 0,-1 0,0 0,1 0,-1-1,0 1,1 0,-1 0,0 0,1 0,-1-1,0 1,1 0,-1 0,0-1,1 1,-1 0,0-1,0 1,0 0,1-1,-1 1,0 0,0-1,0 1,0 0,0-1,1 1,-1-1,0 1,0 0,0-1,0 1,0-1,0 1,0 0,-1-1,1 1,0-1,0 1,0 0,0-1,0 1,-1 0,1-1,0 1,0-1,0 1,252-6,46-20,-245 25,-62 30,7-24,0-4,0 1,1 0,0 0,-1 0,1 0,0 0,0 0,0 0,0 0,1 0,-1 0,0 1,1-1,0 0,-1 0,1 1,0-1,0 0,1 1,-1-1,0 0,1 1,-1-1,1 0,0 0,-1 0,1 0,0 0,0 0,1 0,-1 0,0 0,1 0,-1 0,1-1,0 1,-1-1,1 1,0-1,0 0,0 1,6 1,0 0,-1 0,1-1,0 0,1-1,-1 1,0-1,0-1,1 0,-1 0,0-1,0 0,1 0,-1-1,0 0,-4 2,0-1,-1 0,1-1,0 1,-1-1,0 1,1-1,-1 0,0 0,0-1,0 1,0-1,0 1,0-1,-1 0,0 0,1 0,-1 0,0 0,0-1,-1 1,1-1,-1 1,0-1,0 0,0 1,0-1,0 0,-1 0,0 0,0 1,0-1,0-1,-2-2,1 0,-2 0,1 1,-1-1,0 0,0 1,-1 0,1 0,-2 0,1 0,0 1,-1-1,0 1,-1 0,1 1,-1-1,0 1,0 0,0 1,0-1,-1 1,1 1,-1-1,0 1,0 0,0 0,0 1,0 0,0 0,0 1,0 0,-1 0,1 1,0 0,0 0,0 1,0 0,0 0,0 0,1 1,-1 0,1 0,0 1,0 0,0 0,0 0,1 1,-1-1,1 1,0 1,1-1,-1 1,1 0,-2 4,4-6,0 0,0 0,0 0,0 0,1 1,0-1,0 1,0-1,1 1,-1-1,1 1,0-1,0 1,1-1,0 1,-1 0,1-1,1 0,-1 1,1-1,-1 0,1 0,1 0,-1 0,0 0,1 0,0-1,0 1,0-1,0 1,1-1,-1-1,1 1,0 0,71 21,-36-19</inkml:trace>
  <inkml:trace contextRef="#ctx0" brushRef="#br0" timeOffset="3195.774">4860 210,'-13'-14,"-10"-4,-4 1,-1 8,3 10,3 12,3 9,5 11,5-1</inkml:trace>
  <inkml:trace contextRef="#ctx0" brushRef="#br0" timeOffset="3427.182">4768 697,'7'13,"4"10,5 2,6 0,9-3,10-5,13-5,12-9,-6-5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49.4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185 213,'0'18,"0"15,0 11,0 4,2 1,3-4,1-6,-1-11</inkml:trace>
  <inkml:trace contextRef="#ctx0" brushRef="#br0" timeOffset="518.741">1 2,'8'0,"53"-1,1 2,-1 2,0 4,-1 2,26 8,-77-15,-1 0,1 1,-1 0,0 0,0 1,0 0,0 0,-1 1,1 0,-1 0,-1 1,1 0,-1 0,0 0,0 1,0 0,-1 0,0 0,-1 1,0 0,0 0,0 0,-1 0,-1 0,1 1,-1 0,-3 178,1-185,-1 1,1 0,0 0,0 0,0 0,0 0,1-1,-1 1,1 0,0 0,0-1,0 1,0 0,0-1,1 1,-1-1,1 1,-1-1,1 0,0 0,0 1,0-1,0-1,0 1,1 0,-1 0,0-1,1 0,-1 1,1-1,0 0,-1 0,1 0,0-1,0 1,0-1,-1 1,1-1,0 0,0 0,0 0,0 0,0-1,-1 1,1-1,1 0,7-6,-1 0,0-1,0 0,0-1,-1 0,-1 0,1-1,-1 0,-1 0,0-1,-1 0,0 0,0-1,-1 0,-1 0,0 0,0 0,-2-1,2-6,3-66,-19 112,9-18,0 0,1 1,0-1,1 1,0 0,1-1,0 1,0 0,1-1,0 1,1-1,0 1,1-1,0 0,0 0,1 0,0 0,0 0,1-1,0 0,1 0,0 0,0-1,1 0,-1 0,2 0,-1-1,6 3,77 14,-45-21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47.4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0 461,'11'39,"7"18,-2 1,-3 1,-3 1,1 32,-4-42,0-62,18-67,-14 41,1 1,2 0,2 1,1 1,5-5,-22 39,0 0,0 0,0 0,0 0,1 0,-1-1,0 1,1 0,-1 0,1 0,-1 0,1 0,-1 1,1-1,0 0,-1 0,1 0,0 0,0 1,0-1,-1 0,1 1,0-1,0 1,0-1,0 1,0-1,0 1,0 0,0-1,1 1,-1 0,0 0,0 0,0 0,0 0,0 0,0 0,0 0,0 0,0 1,0-1,1 0,-1 1,0-1,0 1,0-1,-1 1,1-1,1 2,17 127,-18-118,-1-1,1 0,-1 0,2 0,-1 0,1 0,1-1,0 1,0-1,1 1,0-1,1 0,0-1,0 1,1-1,0 0,7 7,-12-14,1 0,0 0,0 0,0 0,0-1,0 1,0-1,0 1,0-1,0 0,0 1,0-1,0 0,1-1,-1 1,0 0,0 0,0-1,0 0,0 1,0-1,0 0,0 0,-1 0,1 0,0 0,0 0,-1-1,1 1,-1 0,1-1,-1 0,1 1,-1-1,43-62,28-110,-48 106,-16 49,-1 51,-12 27,1-28,1 0,2 0,2 0,0 0,4 17,-4-44,1 0,-1 0,1 0,-1 0,1-1,0 1,0-1,1 1,-1-1,1 0,-1 0,1 0,0 0,0-1,1 1,-1-1,1 0,-1 1,1-2,-1 1,1 0,0-1,0 0,0 1,0-2,0 1,0 0,0-1,0 0,0 0,0 0,0 0,0-1,0 1,0-1,3-1,30-7,-2-4</inkml:trace>
  <inkml:trace contextRef="#ctx0" brushRef="#br0" timeOffset="321.379">895 777,'-3'85,"4"-82,-1 0,1 0,0 0,0-1,0 1,0 0,0-1,1 1,-1-1,1 1,-1-1,1 0,0 0,0 0,0 0,0 0,1 0,-1 0,0-1,1 1,-1-1,1 1,0-1,-1 0,1 0,0-1,2 2,4-1,-1-1,0 0,1 0,-1 0,0-1,1-1,-1 1,0-1,0-1,0 1,0-1,-1-1,1 0,-1 0,0 0,0-1,0 0,-1 0,1 0,-1-1,0 0,-1 0,0-1,0 0,0 0,-1 0,0 0,0-1,-1 1,0-1,0 0,-1 0,1-4,-3 6,-1 0,0 0,0 1,0-1,-1 0,0 0,0 1,0-1,-1 1,1-1,-1 1,-1 0,1 0,-1 1,0-1,0 1,0 0,0 0,-1 0,0 0,0 1,0 0,0 0,0 0,-1 0,1 1,-1 0,0 0,0 1,1 0,-1 0,0 0,0 0,0 1,0 0,0 0,0 1,0 0,0 0,0 0,0 1,1 0,-4 1,1 1,1 0,-1 0,1 1,0 0,1 0,-1 0,1 1,0 0,0 0,1 1,0 0,0 0,0 0,-1 4,4-7,-1 1,1-1,0 1,1-1,-1 1,1 0,0 0,0-1,0 1,1 0,-1 0,1 0,1 0,-1 0,1 0,-1-1,1 1,1 0,-1 0,1-1,-1 1,2-1,-1 1,0-1,2 2,16 16</inkml:trace>
  <inkml:trace contextRef="#ctx0" brushRef="#br0" timeOffset="1438.617">1448 685,'-80'-57,"77"56,0 0,0-1,-1 2,1-1,0 0,-1 1,1-1,0 1,-1 0,1 0,-1 0,1 1,0-1,-1 1,1 0,0 0,-1 0,1 0,0 0,0 1,0-1,0 1,0 0,1 0,-1 0,1 0,-1 1,-4 5,0 1,0 0,1 0,0 0,1 0,0 1,1 0,0 0,0 1,1-1,0 1,1 0,0-1,1 1,0 0,1 4,0-11,1 0,-1 0,1 0,0 0,0 0,1 0,-1-1,1 1,0 0,0-1,0 1,0-1,0 0,1 1,0-1,-1 0,1-1,0 1,1-1,-1 1,0-1,1 0,-1 0,1 0,0 0,0-1,-1 0,1 0,0 0,0 0,0 0,0-1,0 0,0 0,0 0,1 0,-1 0,0-1,0 0,-1 0,1 0,0 0,0-1,0 1,2-3,4 0,-1-1,-1 0,1-1,-1 0,0 0,0-1,0 0,-1-1,0 1,-1-1,0-1,0 1,-1-1,0 0,0 0,-1 0,0-1,0-3,5-16,-1 0,-1-1,-2 0,-1 0,0-19,-2 2,-1-1,-2 0,-3 1,-2-1,-1 1,-4-3,10 47,1-2,-1 1,0-1,0 1,0 0,-1-1,1 1,-1 0,0 0,0 0,-1 0,1 0,-1 0,0 1,0-1,0 1,0 0,-1 0,1 0,-2-1,4 4,-1 0,0 0,1 0,-1 0,1 0,-1 1,1-1,-1 0,1 1,-1-1,1 1,-1 0,1-1,-1 1,1 0,0 0,-1 0,1 0,0 0,0 0,0 0,0 0,0 1,0-1,0 0,0 1,1-1,-1 0,0 2,-11 20,1 2,0-1,2 1,1 1,2 0,0 0,1 0,1 8,0-9,1 0,1 0,1 1,1-1,1 0,1 1,2-1,0 0,2-1,0 1,2-1,1 0,1-1,1 0,12 19,-19-35,1 0,-1-1,2 0,-1 0,1 0,0 0,0-1,0 0,1 0,0-1,0 0,0 0,0 0,0-1,1 0,0-1,0 1,0-2,0 1,0-1,0 0,0-1,0 0,0 0,0 0,0-1,0-1,0 1,0-1,0-1,-1 1,1-1,-1-1,1 1,-1-1,3-3,0-3,-1 0,0-1,-1 0,-1 0,1 0,-2-1,1-1,-2 1,0-1,0 0,-1 0,-1 0,0-1,-1 1,0-1,-1-9,-10 59,13 61,-3-94,-1-1,1 1,0 0,0-1,0 0,0 1,0-1,0 0,1 1,-1-1,1 0,-1 0,1 0,0 0,0 0,0-1,0 1,0-1,0 1,1-1,-1 0,1 0,-1 0,0 0,1 0,-1 0,1-1,0 1,-1-1,1 0,0 0,-1 0,1 0,-1 0,3-1,7-3,0 0,-1-1,0-1,0 0,0 0,0-1,-1-1,0 0,-1 0,0-1,0 0,-1 0,0-1,0 0,-1-1,-1 0,0 0,0 0,-1-1,17-23,-22 35,0 1,0-1,0 0,0 0,0 0,0 0,0 1,1-1,-1 0,0 0,0 0,0 0,0 0,0 0,1 1,-1-1,0 0,0 0,0 0,0 0,1 0,-1 0,0 0,0 0,0 0,1 0,-1 0,0 0,0 0,0 0,1 0,-1 0,0 0,0 0,0 0,0 0,1 0,-1 0,0 0,0 0,0 0,1 0,-1 0,0-1,0 1,0 0,0 0,0 0,1 0,-1 0,0-1,0 1,0 0,0 0,-1 20,-1-4,1 88,1-100,1 0,0-1,0 1,1 0,-1 0,1 0,0-1,0 1,0-1,0 1,0-1,1 0,0 0,-1 0,1 0,0 0,1-1,-1 1,0-1,1 0,-1 0,1 0,0-1,1 1,5 1,0 0,1-1,0 0,-1-1,1 0,0-1,0 0,-1-1,1 0,0 0,-1-1,1-1,-1 0,0 0,0-1,0 0,2-2,4-2,-1 0,0-1,0-1,-1-1,0 0,-1-1,0 0,-1-1,0-1,0-1,-1-1,-1-2,-1 1,0-1,-1 0,-1-1,-1 1,-1-2,0 1,-1 0,-2-1,0 0,-1 0,0-4,-2-10,-1-1,-2 1,-1 0,-2 0,-1 0,-1 1,-4-6,9 26,0 1,-1 0,0 0,-1 0,0 0,-1 1,0 0,-1 1,0-1,0 2,-2-1,1 1,-9-6,14 13,-1 1,0 0,0 1,0-1,0 1,0 0,0 0,0 0,0 1,0-1,0 1,0 1,1-1,-1 1,0-1,1 1,-1 1,1-1,0 1,-1-1,1 1,0 0,1 1,-1-1,1 1,-1 0,1 0,0 0,1 0,-1 0,1 0,-1 1,0 2,-8 10,1 1,0 1,1 0,1 0,1 1,1 0,0 0,2 0,0 1,2-1,0 1,1 0,1 0,1 0,1 0,0-1,2 1,0-1,2 0,0 0,1 0,1-1,1 0,1 0,8 12,-2-11,0-1,2 0,0-2,1 0,0 0,1-2,1-1,1-1,0 0,0-2,1 0,1-2,0 0,0-2,0 0,1-2,0-1,20 1,26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3.7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119 670,'-2'16,"-3"14,-1 11,1 5,1 2,1-4,2-4,2-6,2-10</inkml:trace>
  <inkml:trace contextRef="#ctx0" brushRef="#br0" timeOffset="920.99">1 395,'131'74,"-84"-49,-2 1,0 2,-2 2,24 23,-60-47,0 0,0 1,-1 0,0 0,0 0,-1 1,0 0,0 0,-1 0,0 1,0 0,-1 0,0 0,-1 0,0 0,0 0,-1 0,0 1,-1-1,0 1,0-1,-1 0,-2 8,-34 108,37-124,-1 1,1-1,0 0,0 0,-1 1,1-1,0 0,0 1,1-1,-1 0,0 0,0 1,1-1,-1 0,0 0,1 1,-1-1,1 0,0 0,-1 0,1 0,0 0,0 0,0 0,0 0,-1 0,1 0,0 0,1-1,-1 1,0 0,0-1,0 1,0-1,0 1,1-1,-1 1,0-1,0 0,1 0,-1 0,0 0,1 0,-1 0,0 0,1 0,0 0,62-17,-54 11,-1 0,0 0,0-1,0-1,-1 1,0-1,-1-1,0 0,0 0,-1 0,0 0,0-1,-1 0,-1 0,0-1,2-4,-5 65,-1-46,0 0,0 1,1-1,0 0,0 1,0-1,0 0,1 0,-1 0,1 0,0 0,1 0,-1 0,0-1,1 1,0-1,0 0,0 0,0 0,1 0,-1 0,1-1,-1 0,1 1,0-1,0-1,0 1,0 0,0-1,1 0,-1 0,0 0,1-1,-1 0,0 1,1-1,-1-1,2 1,1-2,1 0,-1 0,1 0,-1-1,0 0,0-1,0 1,-1-1,1-1,-1 1,0-1,0 0,-1-1,1 1,-1-1,0 0,-1 0,1-1,-1 0,9-15,0-1,-2 0,0-1,-2-1,0-2,15-59,-4-1,-3-1,-4-1,-4 0,-5-1,-5 32,1 57,0 1,0 0,0-1,0 1,0-1,0 1,0 0,0-1,0 1,-1 0,1-1,0 1,0 0,0-1,-1 1,1 0,0 0,0-1,-1 1,1 0,0 0,-1-1,1 1,0 0,-1 0,1 0,0 0,-1-1,1 1,0 0,-1 0,1 0,-1 0,1 0,0 0,-1 0,1 0,0 0,-1 0,1 0,-1 0,1 0,0 1,-1-1,1 0,0 0,-1 0,1 0,0 1,-1-1,1 0,0 0,0 1,-1-1,1 0,0 0,0 1,-1-1,1 0,0 1,0-1,0 0,0 1,-16 22,3 14,0 0,3 1,1 0,2 1,1 0,0 35,2-46,2 1,1 0,1 0,1 0,2 0,1 0,1-1,1 1,2-1,1-1,1 1,1-2,1 1,2-2,3 5,-14-25,0-1,1 1,0-1,-1 0,1 0,0 0,1 0,-1-1,1 0,0 0,-1 0,1 0,0-1,1 0,-1 0,0 0,1-1,-1 0,1 0,-1 0,1-1,-1 1,1-1,0-1,-1 1,1-1,-1 0,1 0,-1 0,0-1,1 0,1-1,0-3,1 1,-1-2,0 1,-1-1,1 0,-1 0,-1-1,1 1,-1-1,-1-1,1 1,-2-1,1 0,-1 1,0-1,-1-1,0 1,0 0,-1-1,-1 1,1-3,-2 12,1 1,-1 0,1 0,-1-1,0 1,1 0,-1-1,0 1,0-1,1 1,-1-1,0 1,0-1,0 0,1 1,-1-1,0 0,0 0,0 0,0 1,0-1,0 0,0 0,1 0,-1-1,0 1,0 0,0 0,0 0,0 0,0-1,1 1,-1-1,0 1,0 0,0-1,1 1,-1-1,0 0,1 1,-1-1,0 0,1 1,-1-1,1 0,-1 1,1-1,-1 0,1 0,0 0,-1 0,1 1,0-1,0 0,-1 0,1 0,0 0,0 0,0 0,0 0,0 0,0 1,1-1,-1 0,0 0,0 0,-3 8,-1 0,1 0,0 1,1-1,0 1,0 0,0-1,1 1,0 0,1 0,0 0,0 0,1 0,0 0,0 0,0-1,1 1,1 0,-1-1,1 0,0 1,1-1,0 0,0-1,1 1,-1-1,1 0,1 0,-1 0,3 1,36 9,-24-18</inkml:trace>
  <inkml:trace contextRef="#ctx0" brushRef="#br0" timeOffset="1170.687">803 461,'29'-5,"30"-1,25 0,16 1,9 5,-14 1</inkml:trace>
  <inkml:trace contextRef="#ctx0" brushRef="#br0" timeOffset="1603.687">1528 1040,'16'-39,"-1"-1,-2-1,-1 1,-3-2,-1 1,-2-4,4-14,-10 58,0-1,0 1,0-1,0 1,0 0,0-1,1 1,-1-1,0 1,1 0,-1-1,1 1,-1 0,1-1,0 1,0 0,-1 0,1 0,0 0,0 0,0 0,0 0,0 0,0 0,1 0,-1 0,0 1,0-1,1 1,-1-1,0 1,1-1,-1 1,0-1,1 1,-1 0,1 0,-1 0,0 0,1 0,-1 0,1 0,9 2,-1-1,0 1,0 1,0 0,0 0,-1 1,1 0,-1 1,0 0,0 0,-1 1,0 0,0 0,0 1,0 0,-1 1,-1 0,2 1,-7-3,1 0,-1 0,0 0,0 1,0-1,-1 0,0 1,0-1,-1 0,0 1,0-1,0 0,-1 0,0 0,0 0,-1 0,0 0,-6 27,7-30,0-1,1 1,0 0,0 1,0-1,0 0,0 0,0 0,1 1,0-1,0 0,0 1,0-1,0 0,1 0,-1 1,1-1,0 0,0 0,0 0,0 0,1 0,-1 0,1 0,-1 0,1 0,0-1,1 1,-1-1,0 1,1-1,-1 0,1 0,-1 0,3 0,6 2,1 0,-1-2,1 1,0-2,0 1,0-2,0 0,6 0,21-2</inkml:trace>
  <inkml:trace contextRef="#ctx0" brushRef="#br0" timeOffset="1919.579">2133 763,'-2'8,"0"0,0 0,0 1,1-1,0 0,1 1,-1-1,2 1,-1-1,1 0,1 1,-1-1,1 0,1 0,0 0,0 0,0 0,1-1,0 1,1-1,-1 0,1 0,1-1,-1 0,1 0,0 0,1 0,-1-1,1 0,0-1,1 1,-1-1,1-1,4 3,-8-6,0 1,0 0,0-1,0 0,0 0,-1 0,1 0,0-1,0 0,0 1,0-1,0-1,-1 1,1-1,-1 1,1-1,-1 0,1 0,-1 0,0-1,0 1,0-1,0 0,-1 0,1 0,-1 0,0 0,0 0,2-4,3-5,-1 0,0-1,-1 1,0-2,-1 1,-1 0,2-14,6-100,3 106,-4 20</inkml:trace>
  <inkml:trace contextRef="#ctx0" brushRef="#br0" timeOffset="3202.115">2922 842,'-12'-11,"-1"2,-1-1,0 2,0 0,-1 1,1 0,-2 1,1 1,-1 0,1 1,-1 1,-13-1,23 4,1 1,-1 0,1 0,-1 1,1 0,0 0,0 0,0 0,0 1,0 0,0 0,1 0,-1 1,1-1,0 1,0 0,0 0,1 0,-1 1,1 0,0-1,1 1,-1 0,1 0,0 0,0 1,0 0,0-1,1-1,0 0,-1 1,2-1,-1 1,0-1,1 1,0-1,0 1,0-1,1 1,0-1,-1 0,2 1,-1-1,0 0,1 1,0-1,0 0,0 0,0 0,1-1,-1 1,1 0,0-1,0 0,1 0,-1 0,1 0,-1 0,1-1,0 1,2 0,4 1,0 0,1-1,-1-1,1 1,-1-2,1 0,-1 0,1 0,0-2,0 1,-1-1,1-1,0 0,-1 0,4-2,-9 2,1 0,-1 0,1 0,-1 0,0-1,0 0,0 0,0 0,-1 0,1-1,-1 0,0 0,0 0,0-1,0 1,-1-1,0 0,0 0,0 0,-1 0,1 0,-1-1,-1 1,1-1,-1 1,0-1,0 0,0-4,-1 11,-1-1,1 1,0-1,-1 1,1-1,-1 1,1-1,-1 1,1-1,0 0,-1 1,0-1,1 0,-1 1,1-1,-1 0,1 0,-1 0,1 1,-1-1,0 0,1 0,-1 0,1 0,-1 0,0 0,1 0,-1 0,1 0,-1-1,0 1,1 0,-1 0,1 0,-1-1,1 1,-1 0,1-1,-1 1,1 0,-1-1,1 1,-1-1,1 1,-1 0,1-1,0 1,-1-1,1 1,0-1,0 0,-1 1,1-1,0 1,0-1,0 1,0-1,0 0,-1 1,1-1,-1 3,-1 1,1 0,0-1,-1 1,1 0,1 0,-1 0,0 0,1 0,-1 0,1 0,0 0,0 0,0 0,0 0,1 0,-1 0,1 0,0 0,0 0,0 0,0 0,0 0,1-1,-1 1,1 0,0-1,-1 1,1-1,1 0,-1 0,0 0,0 0,1 0,-1 0,1 0,0-1,-1 0,1 1,0-1,2 1,9 0,-1-1,1 0,-1-1,1 0,0-1,-1 0,0-2,1 1,-1-2,0 1,0-2,0 0,-1 0,0-1,0-1,0 0,-1 0,0-2,-1 1,1-1,1-3,8-8,-2 0,0-1,-1-1,-1 0,-1-2,-1 1,-2-2,0 0,-1 0,0-6,5-19,-2-1,-2 0,-3 0,3-47,-10-25,-2 117,-1-1,0 0,0 0,0 0,-1 1,0-1,-1 1,0-1,1 1,-2 0,1 0,-1 0,0 1,0-1,-1 1,-1-1,4 4,-1 0,0 0,0 0,0 0,0 0,0 1,0 0,0-1,0 1,-1 0,1 1,-1-1,1 1,0-1,-1 1,1 0,-1 0,1 1,-1-1,1 1,0-1,-1 1,1 0,0 0,0 1,-2 0,-3 2,-1 1,1 0,0 0,0 1,1 0,0 1,0 0,0 0,0 1,-9 15,0 1,2 0,1 1,1 0,1 1,1 1,2 0,0 0,2 0,1 1,1 0,1 0,2 0,1 0,1 1,1-1,4 14,-3-19,1-1,1 1,2-1,0 0,1-1,1 0,0 0,2-1,1 0,0-1,2 0,0-1,1 0,0-1,2-1,0-1,9 6,-20-17,0 0,0-1,0 0,0 0,1-1,-1 0,1 0,0 0,0-1,0 0,0 0,0 0,0-1,0-1,-1 1,1-1,0 0,0 0,0-1,0 0,-1 0,1-1,-1 0,0 0,0 0,0-1,0 0,0 0,-1 0,0-1,0 0,3-3,1-3,0 0,0 0,-1-1,-1 0,0-1,-1 1,0-1,1-4,-8 17,1 1,0-1,-1 0,1 0,0 0,-1 0,1 1,0-1,-1 0,1 0,0 0,-1 0,1 0,0 0,-1 0,1 0,0 0,-1 0,1 0,0 0,-1 0,1 0,0 0,-1-1,1 1,0 0,-1 0,1 0,0 0,0-1,-1 1,1 0,0 0,0-1,-1 1,1 0,0 0,0-1,0 1,-1 0,1-1,-3 4,0 1,0-1,1 1,-1 0,1 0,0 0,0 0,0 0,0 0,1 1,0-1,0 0,0 1,0-1,1 1,0-1,0 1,0-1,0 1,1-1,-1 1,1-1,1 1,-1-1,0 0,1 0,0 0,0 0,0 0,1 0,-1 0,1 0,0-1,0 0,0 1,0-1,1 0,0 0,2-1,0 0,0 0,0-1,0 1,0-2,0 1,0-1,0 0,0 0,0 0,0-1,0 0,0 0,0-1,0 1,-1-1,1 0,0-1,-1 0,0 0,0 0,0 0,0-1,0 0,0 0,-1 0,0 0,0-1,0 0,-1 0,1 0,-1 0,0 0,-1-1,1 1,-1-1,0-1,25-102,-30 125,0 0,2 0,0 0,1 1,0-1,1 0,1 1,1 0,-2-12,0 0,0 0,0-1,1 1,-1-1,1 1,0-1,0 1,1-1,0 0,-1 0,1-1,0 1,1 0,-1-1,1 0,-1 0,1 0,0 0,0 0,0-1,1 0,-1 0,1 0,-1 0,1-1,-1 0,1 0,0 0,0 0,-1-1,2 0,8-1,0-1,-1-1,0-1,0 0,0 0,0-1,-1-1,1 0,-1-1,-1 0,1-1,-1 0,-1 0,0-1,0-1,0 0,-2 0,1-1,1-3,18-29,-2-2,-1 0,-3-2,-2 0,-1-1,-3-1,-2-1,-3 0,-1-1,-1-15,-9 65,6-24,-2 0,-1 0,-1 0,-1-1,-1 1,-1 0,-1-1,-2 1,0 0,-7-20,9 40,0 1,-1-1,1 1,-1 0,0-1,0 1,0 1,-1-1,1 0,-1 1,0 0,0 0,0 0,-1 0,1 1,0-1,-1 1,0 0,0 1,1-1,-1 1,0 0,0 0,0 0,0 1,0 0,0 0,0 0,0 0,-1 1,2 0,-1 0,0 1,0-1,0 1,0 0,-6 3,1 0,0 1,0 0,1 0,0 1,0 0,0 1,1 0,0 0,1 1,0 0,0 0,1 1,0 0,-1 3,-3 9,0 0,1 1,1 0,1 0,1 1,-2 18,5-6,0 1,3 0,0 0,3 0,1-1,2 1,1-1,2 0,1-1,2 0,2 0,1-2,1 0,2 0,1-2,2 0,1-2,5 5,-14-19,0-1,0-1,1 0,1-1,0 0,1-1,0-1,1-1,9 4,16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1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68,'-14'-9,"-1"0,0 0,-1 2,0 0,0 0,-1 2,1 0,-11-1,21 5,1 0,-1 0,1 1,-1 0,1 0,-1 0,1 1,-1 0,1 0,0 0,-1 1,1 0,0 0,0 0,0 0,0 1,0 0,1 0,-1 0,1 1,0-1,0 1,0 0,1 0,-1 1,1-1,0 1,-1 1,-1 3,1 0,0 0,0 0,1 0,0 1,1 0,0-1,1 1,0 0,0 4,1-10,-1 0,2-1,-1 1,0 0,1-1,-1 1,1 0,0-1,0 1,1-1,-1 0,1 1,0-1,-1 0,1 0,1 0,-1 0,0 0,1 0,-1-1,1 1,0-1,0 0,0 0,0 0,0 0,1-1,-1 1,1 0,4 0,-1-1,1 0,0 0,-1 0,1-1,0 0,-1-1,1 1,0-2,-1 1,1-1,-1 0,0 0,1-1,-1 0,0 0,-1-1,1 0,2-2,2-1,0-1,-1 0,0 0,-1-1,1-1,-2 1,1-2,-1 1,-1-1,0 0,0-2,19-78,-29 78,-2 27,3-6,0-1,0 0,1 1,0-1,1 1,-1 0,1-1,1 1,0-1,0 1,0-1,1 1,0-1,0 0,1 0,0 0,0 0,1 0,0-1,0 1,0-1,1 0,0 0,0-1,1 0,-1 0,1 0,0 0,1-1,1 1,29 8,0-5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2.8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92 479,'-4'15,"-4"11,-1 6,2 6,2 0,1-2,2-3,5-4,5-7,1-8</inkml:trace>
  <inkml:trace contextRef="#ctx0" brushRef="#br0" timeOffset="480.117">1 71,'1'-4,"0"0,1 0,-1 0,1 1,0-1,0 1,0-1,1 1,-1 0,1 0,-1 0,1 0,0 0,1 1,-1-1,0 1,1 0,-1 0,1 0,0 0,-1 1,1-1,0 1,0 0,0 0,0 1,0-1,0 1,0 0,0 0,1 0,18 5,0 1,0 1,-1 1,0 0,-1 2,0 1,0 0,-2 2,13 9,-16-12,-1-1,-1 2,0 0,0 1,-1 0,0 1,-2 1,1 0,-1 0,-1 1,-1 1,0-1,-1 1,-1 1,0 0,-1 0,-1 0,-1 0,0 1,-1 0,-1 9,-2-6,-2 0,0 0,-1-1,-1 1,-1-1,-1 0,-1 0,-1-1,-5 10,6-12,8-17,0 1,0-1,0 0,1 0,-1 0,0 0,0 0,1-1,-1 1,0 0,0 0,0-1,0 1,0-1,1 1,-1-1,0 1,0-1,0 0,0 0,0 1,-1-1,1 0,0 0,0 0,0 0,-1 0,1 0,0 0,39-41,-2-1,-1-2,-3-2,-1-1,4-13,-37 61,0 0,1 0,-1 0,0 1,0-1,0 0,1 0,-1 0,0 0,0 0,1 0,-1 0,0 0,0 1,1-1,-1 0,0 0,0 0,0 0,1 0,-3 7,-1 2,0 0,0 0,1 1,1-1,-1 1,1-1,1 1,0 0,0-1,1 1,1-1,-1 1,1-1,1 0,0 1,0-1,1 0,0-1,1 3,2-3,0-1,0 1,1-2,0 1,0-1,0 0,1-1,0 0,0 0,0-1,1 0,0-1,-1 0,7 1,36 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8.8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321 500,'-4'-2,"-114"-57,110 56,1 1,0-1,-1 2,0-1,1 1,-1 0,0 0,0 1,1 0,-1 1,0-1,0 2,1-1,-1 1,-3 1,5 0,1 0,1 0,-1 1,0-1,1 1,0 0,0 1,0-1,0 1,1-1,0 1,0 0,0 0,0 1,1-1,0 0,0 1,0-1,1 1,0 0,0 0,0-1,1 1,0 0,0 0,0 0,1 0,0-1,1 4,-1-6,0 0,1 0,0-1,-1 1,1-1,0 1,0-1,0 1,1-1,-1 0,1 0,-1 0,1 0,0-1,-1 1,1-1,0 0,0 1,0-1,0-1,0 1,0 0,0-1,1 1,-1-1,0 0,0 0,0 0,0-1,1 1,-1-1,0 0,0 1,0-1,0-1,0 1,0 0,-1-1,1 1,0-1,-1 0,1 0,-1 0,0 0,1-1,-1 1,0-1,1-1,11-12,-1-1,-1 0,0-1,-1 0,-1-1,-1 0,0 0,-2-1,0-1,-1 1,-1-1,-1 0,-1 0,-1 0,-1 0,-1 0,-2-21,0 12,-1 0,-2 0,0 0,-2 1,-5-10,-8 2,14 44,-2 113,7-64,2 0,2-1,4 1,1-1,4 4,-11-52,0 0,1 1,-1-1,1 0,1 0,0-1,0 1,0 0,1-1,-1 0,2 0,-1 0,1 0,-1-1,2 1,-1-1,1-1,-1 1,1-1,0 0,1 0,-1-1,1 1,-1-1,1-1,0 0,0 0,1 0,-1-1,0 0,0 0,1 0,-1-1,4-1,3-3,1 0,-1-1,0-1,-1 0,1-1,-1-1,-1 0,0 0,0-1,0-1,-1 0,0-1,-1 0,-1 0,0-1,0 0,-1-1,0 0,-1 0,-1-1,0 0,-1 0,0-4,2-42,-7 59,0-1,0 0,0 0,0 0,0 0,0 1,-1-1,1 0,-1 0,1 1,-1-1,0 0,1 1,-1-1,0 0,0 1,0-1,-1 1,1 0,0-1,0 1,-1 0,1 0,-1 0,1 0,-1 0,1 0,-1 0,0 0,0 0,-1 2,0 0,0 0,0 0,0 0,0 1,0-1,0 1,1 0,-1 0,1 0,-1 0,1 0,0 1,0-1,0 1,0-1,0 1,1 0,-1-1,1 1,-1 0,1 0,0 0,0 0,1 0,-1 1,1-1,-1 0,1 3,-1 0,-1 1,1 0,1 0,-1 0,1 0,1 0,-1-1,1 1,0 0,1 0,-1-1,1 1,1-1,-1 1,1-1,0 0,1 0,0 0,-1 0,2-1,-1 1,1-1,-1 0,2-1,-1 1,0-1,1 0,0 0,0-1,2 2,10 2,1 0,0 0,0-2,0 0,16 1,34 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9.9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1 390,'9'62,"2"1,3-2,3 0,8 16,-25-76,0 0,0 0,0 1,0-1,0 1,0-1,0 0,0 1,0-1,1 0,-1 1,0-1,1 0,0 1,-1-1,1 0,-1 0,1 0,0 1,0-1,0 0,0 0,0 0,0 0,0 0,0-1,0 1,0 0,1 0,-1-1,0 1,0-1,1 1,-1-1,0 1,1-1,-1 0,0 0,1 0,-1 0,1 0,-1 0,0 0,1 0,-1 0,0-1,1 1,-1 0,0-1,1 0,-1 1,1-1,14-18,0 0,-2 0,0-2,-1 0,-1 0,-1-1,-1-1,0-3,38-109,-51 151,-11 106,14-117,0-1,0 1,1 0,-1-1,1 1,0-1,1 1,-1-1,1 0,0 1,0-1,0 0,0 0,1 0,0-1,0 1,0 0,0-1,0 0,1 0,0 0,-1 0,1-1,3 2,-2-2,0 0,0-1,0 1,0-1,1-1,-1 1,1-1,-1 0,0 0,1 0,-1-1,0 1,1-2,-1 1,0 0,0-1,0 0,0 0,0-1,-1 1,1-1,0 0,2-3,5-2,-1-2,0 1,0-1,-1-1,-1 0,0-1,0 1,1-5,10-21,-14 74,-6-32,0 0,0 1,0-1,1 0,0 0,0 0,0 0,1 0,0-1,-1 1,2 0,-1-1,1 1,-1-1,1 0,0 0,1 0,-1 0,1 0,-1-1,1 0,0 1,1-2,-1 1,0 0,1-1,-1 0,1 0,0 0,0 0,0-1,0 0,0 0,0 0,0-1,0 0,0 0,3 0,6-3,0 0,1-1,-1 0,-1-1,1-1,-1 0,0-1,0 0,0-1,-1-1,-1 1,1-2,-2 0,8-8,-18 17,1 1,0-1,-1 0,1 1,0-1,-1 1,1-1,0 1,0-1,-1 1,1-1,0 1,0 0,0-1,0 1,0 0,0 0,-1 0,1-1,0 1,0 0,0 0,0 0,0 1,0-1,0 0,0 0,-1 0,1 1,0-1,0 0,0 1,0-1,-1 1,1-1,0 1,0-1,-1 1,1 0,-1-1,1 1,0 0,-1 0,1-1,-1 1,1 0,-1 0,0 0,1-1,-1 1,0 0,8 9,-4-6,0-1,0 1,0-1,1 0,0 0,-1 0,1 0,0-1,0 0,1 0,-1-1,0 1,1-1,-1 0,1 0,-1-1,1 0,-1 0,1 0,-1-1,1 1,-1-1,0-1,1 1,-1-1,0 0,0 0,0 0,0-1,0 0,-1 0,1 0,-1 0,0-1,0 1,0-1,0-1,0 1,-1 0,0-1,0 1,0-1,-1 0,0 0,1 0,-2 0,1-1,-1 1,1 0,-2-1,1 1,0-1,-1 1,0-1,-1 1,0-6,0 6,0 1,0 0,-1 0,0 0,0 0,0 0,0 0,0 1,-1-1,0 1,0-1,0 1,0 0,0 0,-1 0,1 1,-1-1,0 1,1 0,-1 0,0 0,0 0,-1 1,1 0,0 0,0 0,-1 0,1 0,-1 1,1 0,0 0,-1 0,1 1,0-1,-1 1,1 0,0 1,0-1,-1 0,1 1,-2 2,-2 2,0 1,1 1,0 0,0 0,1 0,0 0,0 1,1 0,1 1,-1-1,1 1,1-1,0 1,0 0,1 0,0 1,1-1,0 0,1 1,0-1,0 1,1-8,-1 1,1 0,0-1,0 0,1 1,-1-1,0 1,1-1,0 0,0 0,0 0,0 0,1 0,-1-1,1 1,-1-1,1 1,0-1,0 0,0 0,0 0,0-1,1 1,-1-1,0 1,1-1,-1 0,1-1,0 1,-1-1,1 1,-1-1,3 0,25-1</inkml:trace>
  <inkml:trace contextRef="#ctx0" brushRef="#br0" timeOffset="1583.129">1238 21,'-3'-3,"0"1,0 0,0 0,-1 0,1 1,-1-1,1 1,-1 0,1 0,-1 0,0 0,0 0,0 1,1 0,-1 0,0 0,0 0,0 1,0-1,1 1,-1 0,0 0,1 0,-1 1,1-1,-1 1,1 0,0 0,0 0,-1 1,1-1,1 1,-1-1,0 1,1 0,-1 0,1 0,0 0,0 1,0-1,0 1,-3 14,0 0,1 1,1 0,0 0,2 0,0 0,1 0,1 0,1 0,0 0,2-1,0 1,5 13,5 13,1-1,2 0,3-1,1-1,2-1,1-1,3-1,15 16,31 14,-70-67,0 0,1 0,-1-1,0 1,0-1,1 0,-1 0,0 0,1-1,-1 1,1-1,-1 0,1 0,-1 0,1 0,-1 0,1-1,-1 0,1 1,-1-2,0 1,1 0,-1 0,0-1,0 0,0 0,0 0,7-8,-1-1,-1 0,0 0,0-1,-1 0,-1 0,0-1,0 0,-1 0,-1 0,-1-1,1 1,-2-1,0 0,-1 0,0 0,-1-1,2-4,1-7,-3 17,0 0,1-1,1 1,-1 0,1 0,1-1,0 2,0-1,1 0,0 1,0-1,1 1,-4 7,1 0,-1 0,1 0,-1 0,1 0,-1 0,1 0,0 1,-1-1,1 0,0 1,0 0,-1-1,1 1,0 0,0 0,-1 0,1 0,0 0,0 0,0 1,-1-1,1 0,0 1,-1 0,1-1,0 1,-1 0,1 0,0 0,48 33,-41-27,13 9,0 2,0 0,-2 1,0 2,-1 0,-2 0,10 16,-10 12,-17-48,0 0,0 0,0 0,0 1,0-1,0 0,0 0,0 0,0 0,-1 1,1-1,0 0,-1 0,1 0,-1 0,1 0,-1 0,0 0,1 0,-1 0,0 0,0 0,0 0,0-1,1 1,-1 0,0 0,0-1,0 1,-1-1,1 1,0-1,0 1,0-1,0 0,0 0,0 1,-1-1,1 0,-1 0,-1 0,0 0,-1-1,1 1,0-1,0 1,-1-1,1 0,0 0,0-1,0 1,0-1,0 1,1-1,-1 0,0 0,1 0,-1 0,1-1,0 1,0-1,0 1,0-1,0 0,0 1,1-1,-1 0,1 0,-1-3,-1-1,1 1,0-1,0 0,1 1,0-1,0 0,1 0,0 0,0 0,0 0,1 0,0 1,1-6,1 5,0 1,0-1,1 1,0 0,0-1,0 2,1-1,-1 1,2-1,-1 1,0 1,1-1,0 1,0 0,0 0,1 1,-1-1,1 1,0 1,0 0,0 0,0 0,0 1,1-1,-1 2,0-1,0 1,1 0,-1 1,0 0,0 0,1 1,-1-1,0 1,0 1,-1 0,1 0,0 0,-1 0,0 1,0 0,0 1,3 2,-2 3,0 1,0 0,-1 0,-1 0,0 0,0 1,2 11,18 42,-24-63,0 0,0 0,1 0,-1 0,1 0,-1 0,1 0,0-1,0 1,-1-1,1 1,0-1,0 0,0 0,1 0,-1 0,0 0,0 0,1-1,-1 1,0-1,1 1,-1-1,0 0,1 0,-1 0,0 0,1 0,-1-1,1 1,-1-1,0 1,0-1,1 0,-1 0,0 0,0 0,0-1,0 1,0 0,0-1,-1 1,1-1,0 0,0 0,12-13,0 0,0-1,-2-1,0 0,-1 0,0-1,-2-1,0 0,-1 0,-1-1,0-5,0 12,-3 17,-3 25,-1-26,0 10,-2-3,1 0,0 0,1 0,0 1,1-1,0 0,1 0,0 0,0 0,1 0,1 0,-1-1,2 0,-1 1,1-1,0-1,1 1,0-1,6 7,-9-13,0 0,-1-1,1 1,0 0,0-1,0 0,0 0,0 0,0 0,1 0,-1 0,0-1,0 0,1 1,-1-1,0-1,0 1,1 0,-1-1,0 1,0-1,0 0,0 0,1 0,-1-1,-1 1,1-1,0 0,0 0,-1 1,1-2,0 0,4-3,0-1,-1 0,0 0,0 0,-1-1,0 0,0 0,-1 0,0-1,0 1,-1-2,1-1,-1 0,0 0,0-1,-1 1,-1-1,0 1,0-1,-1 0,-1 0,0 1,-1-1,0 1,-1-1,0 1,0 0,-1 0,-1 0,0 0,-3-4,-5 3,9 8,13 6,14 3,-1 0,1-1,0-2,0 0,16-2,68 8,-102-8,1 0,-1 0,0 1,0 0,0 0,0 0,0 1,0-1,0 1,0 0,-1 1,1-1,-1 1,0 0,1 0,-1 0,0 1,-1-1,1 1,-1 0,0 0,0 0,0 1,0-1,-1 1,2 2,-2 74,-4-73,2 1,-1-1,1 0,0 1,0-1,1 0,1 1,-1-1,1 0,0 0,1 0,0 0,1 0,-1-5,0 1,0-1,0 0,0 0,1 0,0 0,-1-1,1 1,0-1,0 0,1 0,-1-1,0 1,0-1,1 0,-1 0,1 0,-1-1,3 1,88-3,-73-1,0 0,0-1,0-2,-1 0,0-1,0-1,-1-1,0-1,0-1,4-3,-22 13,0 0,0 0,0 0,0 0,0-1,-1 1,1-1,0 1,0-1,-1 0,1 1,-1-1,0 0,0 0,1 0,-1 0,0 0,-1 0,1-1,0 1,0 0,-1 0,0 0,1-1,-1 1,0 0,0-1,0 1,-1-2,0 4,0-1,0 1,-1 0,1 0,0 0,0 0,0 0,-1 1,1-1,0 0,0 1,0-1,-1 0,1 1,0-1,0 1,0 0,0-1,0 1,0 0,0 0,0 0,0-1,1 1,-1 0,0 0,0 0,1 0,-1 1,1-1,-1 0,1 0,-1 0,1 0,0 0,-1 1,1-1,0 0,0 1,-1 2,-1 0,1 0,0 0,1 0,-1 0,1 0,0 0,0 0,0 1,1-1,-1 0,1 0,0 0,0 0,0 0,1 0,-1 0,1-1,0 1,0 0,1-1,-1 0,1 1,-1-1,1 0,0 0,0 0,1-1,-1 1,0-1,1 0,-1 0,1 0,0 0,2 0,4 0,-1 0,1-1,0-1,-1 0,1 0,0 0,-1-1,1-1,-1 0,1 0,-1-1,0 0,0-1,0 0,0 0,0-1,-1 0,0 0,0-1,-1 0,1-1,-4 5,0 0,0 0,-1 0,1 0,-1-1,0 0,0 0,0 1,0-2,0 1,-1 0,1-1,-1 1,0-1,0 1,0-1,-1 0,1 0,-1 0,0 0,0 0,0 0,-1 0,1-1,-1 1,0 0,0 0,-1 0,1-1,-1 1,0 0,0 0,0 0,-1 0,1 0,-1 1,0-1,0 0,0 1,-3-4,0 3,0 1,0-1,0 1,-1-1,0 2,1-1,-1 1,0-1,0 2,-1-1,1 1,0 0,0 0,-1 0,1 1,0 0,-1 0,1 1,0 0,-1 0,1 1,0-1,0 1,0 0,0 1,-3 2,-1-1,0 2,1-1,0 1,0 1,1-1,-1 1,1 1,1 0,0 0,0 0,0 1,1 0,0 0,1 1,-1 2,4-8,0 0,0 0,0 0,0 0,1 1,-1-1,1 0,0 1,1-1,-1 1,1-1,0 1,0 0,0-1,1 1,-1-1,1 1,0-1,0 0,1 1,0-1,-1 0,1 0,1 0,-1 0,0 0,1 0,0-1,0 1,0-1,0 0,1 0,-1 0,1 0,0-1,2 2,29 8,0-5</inkml:trace>
  <inkml:trace contextRef="#ctx0" brushRef="#br0" timeOffset="1832.408">3673 61,'-18'-3,"-8"3,-2 7,2 9,5 9,6 8,6 9,6 5,4-5</inkml:trace>
  <inkml:trace contextRef="#ctx0" brushRef="#br0" timeOffset="1985.306">3738 627,'14'13,"11"7,12 0,16-3,16-7,17-8,-6-4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30.2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340 564,'-11'-8,"0"0,-1 1,-1 0,1 1,-1 1,0 0,0 0,-1 1,1 1,-1 1,-13-2,21 4,-1-1,0 1,0 1,0-1,0 1,0 1,0-1,1 1,-1 0,0 0,1 1,0 0,0 0,0 1,0 0,0 0,1 0,-1 0,1 1,0 0,1 0,-1 1,1-1,-2 3,4-5,-1 1,1-1,0 0,0 1,0 0,0-1,1 1,-1 0,1 0,0 0,0 0,1 0,-1 0,1 0,0 0,0 0,0 0,0 0,1 0,-1 0,1 0,0 0,1 0,-1 0,1 0,-1-1,1 1,0-1,0 1,1-1,-1 0,2 2,2-1,1 1,-1-1,1-1,0 1,0-1,0 0,0-1,0 0,1 0,-1 0,1-1,-1 0,1-1,0 0,-1 0,1 0,0-1,3-1,3 0,1-1,-1-1,0 0,0-1,-1-1,1 0,-1 0,0-2,2-1,-4 1,-1-1,1 0,-2-1,1 0,-2 0,1-1,-1 0,-1-1,0 1,0-1,-2-1,1 1,-1-1,-1 0,-1 0,0-1,1-4,1-23,-1-1,-2 1,-2 0,-1-1,-3-5,3 43,1-18,-2 1,0 0,-2 0,0 0,-1 0,-2 1,0 0,-3-6,10 25,-1 0,1 0,0 0,0 0,-1 1,1-1,-1 0,1 0,-1 1,1-1,-1 0,1 0,-1 1,0-1,1 1,-1-1,0 1,0-1,1 1,-1-1,0 1,0-1,0 1,0 0,0 0,1-1,-1 1,0 0,0 0,0 0,0 0,0 0,0 0,0 0,0 0,1 1,-1-1,0 0,0 0,0 1,0-1,1 0,-1 1,0-1,0 1,1-1,-1 1,0 0,1-1,-1 1,0 0,1 0,-26 44,17-20,1 0,1 1,2 0,1 0,0 0,2 1,1-1,1 1,2-1,0 1,2 0,-2-12,1 0,1 0,0 0,1-1,0 0,1 0,1 0,0 0,1-1,0-1,1 1,1-1,0-1,0 0,1 0,0-1,1 0,0-1,12 6,79 20,-56-29</inkml:trace>
  <inkml:trace contextRef="#ctx0" brushRef="#br0" timeOffset="383.904">854 590,'48'-90,"-47"87,0 0,0-1,0 1,0 0,-1-1,1 1,-1 0,0-1,0 1,0-1,0 1,-1 0,0-1,1 1,-1 0,0 0,0-1,-1 1,1 0,-1 0,0 0,1 0,-1 0,0 1,-1-1,1 1,-2-3,-4 1,0 0,0 0,0 1,0 0,-1 0,1 1,-1 0,1 0,-1 1,0 0,0 1,1 0,-1 0,0 1,0 0,1 0,-1 1,0 0,1 1,0 0,0 0,0 1,0 0,0 0,1 1,-2 1,4-3,1 0,-1 0,1 1,0-1,0 1,0 0,1 0,-1 0,1 1,0-1,0 1,1 0,-1 0,1 0,0 0,0 0,1 0,0 1,0-1,0 0,0 1,1-1,0 1,0-1,0 1,1-1,0 0,0 1,0-1,1 0,-1 0,1 1,1-1,-1-1,1 1,0 0,0-1,0 1,3 2,4 0,1-1,0 0,0-1,0 0,0-1,1 0,0-1,0 0,0-1,0 0,0-1,1-1,-1 0,0 0,0-1,0-1,6-1,-12 2,-1 0,0 0,1 0,-1-1,0 0,0 0,0 0,-1-1,1 1,0-1,-1 0,0-1,0 1,0-1,0 0,0 0,-1 0,0 0,0-1,0 1,0-1,-1 0,1 1,-1-1,-1-1,1 1,-1 0,1 0,-1-3,0 2,0-1,0 1,0-1,-1 0,0 1,0-1,-1 1,0-1,0 1,0-1,-1 1,0 0,-2-6,4 12,0-1,-1 1,1-1,0 1,0 0,-1-1,1 1,0-1,-1 1,1 0,0-1,-1 1,1 0,0-1,-1 1,1 0,-1 0,1 0,-1-1,1 1,-1 0,1 0,-1 0,1 0,-1 0,1 0,-1 0,1 0,0 0,-1 0,1 0,-1 0,1 0,-1 0,1 0,-1 0,1 0,-1 1,1-1,-1 0,1 0,0 1,-1-1,1 0,-1 1,1-1,0 0,-1 1,1-1,0 1,0-1,-1 0,1 1,0-1,0 1,0-1,-1 1,1-1,0 1,0-1,0 1,0-1,-9 33,8-28,1 1,0-1,0 0,0 0,1 1,0-1,0 0,1 0,-1 0,1 0,0 0,0 0,1-1,-1 1,1-1,0 1,0-1,1 0,-1 0,1 0,0-1,0 1,0-1,4 2,6 4,1 0,0-1,0-1,1 0,0-1,17 3,25 6</inkml:trace>
  <inkml:trace contextRef="#ctx0" brushRef="#br0" timeOffset="997.258">1657 367,'-15'-5,"0"0,0 1,-1 1,1 0,-1 1,1 1,-1 1,0 0,1 0,-16 4,24-3,-1 1,0-1,0 2,1-1,0 1,-1 0,1 1,0-1,1 2,-1-1,1 1,-1-1,1 2,1-1,-1 1,1 0,0 0,0 0,1 1,0 0,0-1,-1 4,4-7,-1 1,1-1,0 0,0 1,0 0,1-1,-1 1,1-1,0 1,0 0,0-1,1 1,-1-1,1 1,0 0,0-1,0 0,0 1,0-1,1 0,0 1,-1-1,1 0,1 0,-1 0,0-1,1 1,-1 0,1-1,0 0,0 1,8 5,-1-2,1 1,0-1,0-1,1 0,0 0,0-1,6 1,11 2,0 0,0-2,1-1,-1-2,1-1,0-1,-1-1,1-2,0-1,-1-1,0-2,0 0,0-3,-24 9,1-1,-1-1,1 1,-1-1,0 0,0 0,0-1,0 0,-1 1,0-1,1-1,-1 1,-1-1,1 1,-1-1,0 0,0-1,0 1,0 0,-1-1,0 1,0-1,0-3,-3 5,0 16,1-5,1 0,-1 0,2 0,-1-1,1 1,0 0,0-1,1 1,0-1,0 0,0 0,1 0,0 0,0-1,0 1,1-1,0 0,0-1,0 1,0-1,1 0,0 0,0-1,0 1,0-1,1-1,-1 1,2-1,-2 0,0-1,1 0,-1 0,0-1,0 0,0 0,1 0,-1-1,0 0,0 0,0-1,0 0,0 0,0 0,-1 0,1-1,-1 0,1 0,-1-1,0 0,0 1,-1-2,1 1,-1 0,0-1,0 0,0 0,-1 0,0 0,0-1,0 1,-1-1,1 0,-1 0,-1 0,1 0,-1-1,1 1,-2-1,1 1,-1-1,1 0,-2 1,1-1,-1 1,0-1,-1 1,1-1,-1 1,0 0,-1 0,0 0,0 0,0 0,0 0,-1 1,0 0,0 0,-1 0,1 0,-1 1,0-1,0 1,-1 0,1 1,-1-1,0 1,-3-1,-2-1,0 1,0 0,-1 1,1 0,-1 1,1 0,-1 1,0 0,0 1,1 0,-1 1,0 1,-6 1,11-2,1 0,0 1,0 0,0 0,1 1,-1 0,0 0,1 0,0 0,0 1,0 0,0 0,1 1,-1-1,1 1,0 0,0 0,1 0,0 0,0 1,0-1,0 1,1 0,0 0,0 0,0 1,2 1,-1 0,1 0,0 0,1 0,0-1,0 1,1 0,-1 0,2 0,-1-1,1 0,0 1,1-1,0 0,0 0,1-1,-1 1,1-1,1 0,-1 0,1-1,0 0,0 0,1 0,-1-1,1 0,0 0,0 0,1-1,-1 0,1-1,0 1,31 8</inkml:trace>
  <inkml:trace contextRef="#ctx0" brushRef="#br0" timeOffset="1334.297">2288 51,'-8'-2,"0"1,0 0,0 1,-1 0,1 0,0 1,0 0,0 0,0 1,0 0,0 1,0 0,0 0,1 0,-1 1,1 0,0 0,1 1,-1 0,1 0,0 1,0 0,0 0,1 0,0 1,0-1,1 1,-1 1,0 2,2 0,0 0,0 0,1 1,0-1,1 1,0-1,1 1,0-1,0 1,1 0,1-1,0 0,0 1,1-1,1 0,-1 0,1 0,1-1,2 5,5 6,1 0,0 0,2-1,0-1,1-1,0 0,2-1,6 4,-5-8,1-1,0-1,1-1,0-1,1-1,-1-1,1 0,1-2,-1-1,0 0,1-2,0-1,-1 0,1-2,0 0,13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33.9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381 408,'0'-2,"0"6,-2 8,-1 15,-2 10,0 11,-2 8,1 4,1-2,2-4,-2-4,1-9,-2-9,-1-9,-1-10</inkml:trace>
  <inkml:trace contextRef="#ctx0" brushRef="#br0" timeOffset="845.449">0 395,'33'-10,"224"16,304-15,-559 9,-1-1,-1 1,1 0,0-1,-1 1,1 0,0 0,-1-1,1 1,0 0,0 0,-1 0,1 0,0 0,0 0,-1 0,1 0,0 0,0 0,-1 1,1-1,0 0,-1 0,1 1,0-1,-1 0,1 1,-1-1,1 1,0-1,-1 1,1-1,-1 1,1-1,-1 1,1-1,-1 1,0 0,1-1,-1 1,0 0,0-1,1 1,-1 0,0 0,0-1,0 1,0 0,0 0,0-1,0 1,0 0,0-1,0 2,-62 98,47-60,2 0,2 0,2 2,1-1,0 21,1-14,1-17,3-56,5-42,4 0,9-45,-3 34,5-78,0 199,-16-36,1 1,0 0,0 0,0-1,1 1,0-1,1 0,0 0,0 0,0 0,1-1,0 1,0-1,1 0,-1-1,1 1,1-1,-1-1,1 1,-1-1,1 0,1-1,-1 1,0-1,1-1,0 1,-1-1,1-1,0 0,0 0,5 0,0-5,-1-1,0 0,0-1,-1 0,1-1,-2 0,1-1,-1 0,0-1,0 0,-1-1,-1 0,1 0,-2-1,1 1,-1-2,-1 1,3-9,-9 20,1 1,-1-1,0 0,0 1,1-1,-1 0,0 0,0 1,1-1,-1 0,0 0,1 1,-1-1,0 0,1 0,-1 0,0 0,1 0,-1 1,0-1,1 0,-1 0,0 0,1 0,-1 0,1 0,-1 0,0 0,1 0,-1-1,0 1,1 0,-1 0,0 0,1 0,-1 0,0-1,1 1,-1 0,0 0,1-1,-1 1,0 0,0 0,1-1,-1 1,0 0,0-1,0 1,1 0,-1-1,0 1,0 0,0-1,0 1,0 0,0-1,0 1,0 0,0-1,0 1,2 35,-2-28,-2 89,-1-54,3 1,1 0,2-1,1 1,3-1,5 15,-11-53,0 1,0-1,1 0,0 0,-1 0,1-1,0 1,1 0,-1-1,1 1,0-1,-1 0,1 0,1 0,-1 0,0-1,2 2,10 2</inkml:trace>
  <inkml:trace contextRef="#ctx0" brushRef="#br0" timeOffset="1282.248">1816 355,'-12'-5,"1"1,-1-1,0 2,0 0,0 0,-1 1,1 1,0 0,-1 0,1 2,-1-1,1 1,0 1,-1 0,1 1,0 1,0 0,1 0,-1 1,1 0,0 1,0 0,1 1,0 1,0-1,1 1,0 1,0 0,-6 8,13-14,-1 0,1 0,0 0,-1 1,2-1,-1 1,0 0,1-1,0 1,-1 0,1 0,1 0,-1 0,1 0,-1 0,1 0,1 0,-1 0,0 0,1-1,0 1,0 0,0 0,0 0,1 0,-1-1,1 1,0-1,0 1,0-1,1 0,-1 0,1 0,-1 0,1 0,0 0,1-1,0 1,14 7,1-2,-1 0,1-1,0-1,1-1,0-1,0-1,2 0,53 12,-67-15,1 2,0-1,0 1,-1 1,1 0,-1 0,1 0,-1 1,0 1,-1-1,1 1,-1 0,0 1,0 0,-1 0,1 0,-1 1,-1 0,1 0,1 4,-6-8,0 0,-1 1,1-1,-1 0,0 1,0-1,0 0,0 0,-1 1,1-1,-1 0,0 0,0 1,0-1,0 0,0 0,-1 0,0 0,1-1,-1 1,0 0,0-1,0 1,-1-1,0 1,-69 47,49-38,0-2,-1 0,-1-2,1-1,-1-1,0-1,-1-1,-23 0,1-15,36 0</inkml:trace>
  <inkml:trace contextRef="#ctx0" brushRef="#br0" timeOffset="1531.61">2198 632,'20'-2,"20"-1,17-2,12-1,5-1,-10 1</inkml:trace>
  <inkml:trace contextRef="#ctx0" brushRef="#br0" timeOffset="2182.942">2922 500,'-9'37,"3"1,1 0,1 0,3 1,0-37,1 0,0 1,0-1,1 1,-1-1,0 0,1 1,-1-1,1 1,0-1,0 0,0 0,0 0,0 1,0-1,1 0,-1 0,1 0,-1-1,1 1,0 0,0-1,0 1,0-1,0 1,0-1,0 0,0 0,0 0,0 0,1 0,-1-1,1 1,-1-1,1 1,10-1,-1-1,0 0,0 0,0-1,0-1,0 0,0 0,0-1,-1-1,0 0,0-1,0 0,-1 0,1-1,-2 0,1-1,-1 0,0-1,-1 0,0 0,0-1,-1 0,0 0,-1-1,5-11,12-39,-26 76,1-1,0 0,1 1,1-1,0 1,2 14,-2-25,1-1,0 1,0 0,0 0,0-1,1 1,0-1,-1 1,1-1,0 0,1 0,-1 1,0-2,1 1,0 0,0 0,0-1,0 1,0-1,0 0,0 0,1 0,-1-1,1 1,0-1,-1 0,1 0,3 0,9 0,0-1,1-1,-1-1,1 0,-1-1,0-1,0 0,-1-1,1-1,-1-1,0 0,-1 0,1-2,-2 0,1 0,-1-2,-1 1,0-2,0 1,-1-2,-1 1,13-17,-1-1,-2-1,-1-1,-1-1,-2 0,-1-1,-2-1,-2 0,0-1,-2-3,-9 38,4-12,0-2,-1 1,-1 0,0-1,-1 1,0-1,-1 1,-1-1,-2-12,2 24,0 0,0 0,0 1,0-1,-1 0,1 1,-1-1,0 1,1 0,-1 0,0-1,0 1,0 0,-1 1,1-1,0 0,-1 1,1-1,-1 1,0 0,1 0,-1 0,0 0,0 0,1 0,-1 1,0 0,0-1,0 1,0 0,0 0,0 1,0-1,1 1,-1-1,0 1,0 0,0 0,1 0,-1 0,1 1,-1-1,1 1,-1-1,0 2,-15 10,1 1,0 1,1 1,1 0,0 1,1 0,1 1,1 1,1 0,0 0,1 1,2 1,0-1,-1 5,4-11,0 0,1 0,0 0,1 1,1-1,0 1,1-1,1 1,0 0,1-1,0 1,1 0,1-1,0 1,1-1,1 0,0-1,1 1,0-1,1 0,1 0,0-1,0 0,7 7,9 2,0-2,1 0,1-1,1-2,0 0,1-2,0-1,1-2,1 0,0-2,0-2,1 0,15 0,20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14.3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3187 579,'5'5,"10"0,12 1,14-2,14 0,9-5,2 0,-3-2,-8 1,-13 2,-14 2</inkml:trace>
  <inkml:trace contextRef="#ctx0" brushRef="#br0" timeOffset="251.569">3227 816,'18'0,"17"0,14 0,9 0,7 0,3 0,-1-2,-7-1,-15 0</inkml:trace>
  <inkml:trace contextRef="#ctx0" brushRef="#br0" timeOffset="-1816.897">358 0,'-13'5,"-12"7,-8 16,-2 19,-1 21,5 24,4 20,7 19,10 12,10 1,15-8,16-14,13-19,13-19,8-21,4-20,-9-18</inkml:trace>
  <inkml:trace contextRef="#ctx0" brushRef="#br0" timeOffset="-1532.938">1003 447,'0'16,"0"13,-3 15,-2 9,-3 6,0 1,2-3,-1-4,0-7,3-9,-2-10,2-11</inkml:trace>
  <inkml:trace contextRef="#ctx0" brushRef="#br0" timeOffset="-782.146">582 474,'274'-36,"-170"19,307-40,-404 57,87 0,-90 1,-1-1,1 1,-1 0,0 0,1 0,-1 0,0 0,0 1,0-1,0 1,0 0,0 0,0 0,-1 1,1-1,-1 0,1 1,-1 0,0-1,0 1,0 0,0 0,-1 0,1 2,1 8,-1 0,-1 0,0 0,-1 0,0 0,-1 0,0 0,-1 0,-1-1,-3 9,2 1,-7 34,3 0,2 0,2 24,0-195,0 61,2 0,2 0,3 0,8-42,11 34,-21 62,-1-1,0 1,0-1,1 1,-1 0,1-1,-1 1,0 0,1 0,-1-1,0 1,1 0,-1 0,1 0,-1-1,1 1,-1 0,1 0,-1 0,0 0,1 0,-1 0,1 0,-1 0,1 0,-1 0,1 0,-1 0,1 1,-1-1,0 0,1 0,-1 0,1 0,-1 1,1-1,-1 0,0 1,1-1,-1 0,0 1,1-1,-1 0,0 1,0-1,1 0,-1 1,0-1,0 1,0-1,1 1,-1-1,0 0,0 1,0-1,0 1,0-1,0 1,0-1,0 1,0-1,0 1,0-1,21 76,-18-59,1-1,0 1,2-1,0-1,1 1,0-1,2 2,-5-11,-1 0,1 0,0-1,1 0,-1 0,1 0,0 0,0-1,1 0,-1 0,1 0,0-1,0 1,0-1,0-1,1 1,-1-1,1-1,-1 1,1-1,0 0,0 0,-1-1,1 0,0 0,0-1,-1 0,1 0,0 0,-1-1,1 0,3-2,2-4,0 0,-1-1,0-1,0 0,-1 0,-1-1,1 0,-2-1,0 0,0 0,-1-1,-1 0,0 0,0-1,-2 1,0-1,0 0,-1 0,-1-2,3 0,-4 16,0 1,0-1,0 1,0-1,-1 1,1 0,0-1,0 1,0 0,-1-1,1 1,0 0,-1 0,1 0,-1 0,1 0,-1 0,0 0,1-1,-1 1,0 0,1 0,-1 1,0-1,0 0,0 0,0 0,0 0,0 0,0 0,0 0,-1 0,55 378,-52-369,0 1,1-1,0 1,1-1,0 0,0 0,1-1,0 1,6 6,5 1</inkml:trace>
  <inkml:trace contextRef="#ctx0" brushRef="#br0" timeOffset="-347.108">2504 381,'-10'-2,"0"-1,0 1,0 1,0 0,0 1,-1 0,1 0,0 1,0 0,0 1,0 0,0 1,0 0,0 0,1 1,0 0,0 1,0 0,0 0,1 1,0 0,0 1,0 0,-2 3,4-5,1 1,-1-1,2 1,-1 0,1 0,-1 1,2-1,-1 1,1 0,0 0,0 0,1 0,0 0,0 1,1-1,0 1,0-1,1 1,0-1,0 1,1 0,0-1,0 1,1 1,3-4,1 1,0-1,0-1,0 1,1-1,-1 0,1-1,0 1,0-1,1-1,-1 1,0-1,1 0,0-1,-1 0,1 0,0-1,6 0,-1 1,38 4,-31-4,0 0,-1 1,0 1,1 1,-1 1,0 1,-1 0,0 1,9 5,-23-9,0-1,0 1,-1 0,1 0,-1 0,1 1,-1-1,0 1,-1 0,1-1,0 1,-1 1,0-1,0 0,0 0,-1 1,1-1,-1 1,0 0,0-1,-1 1,1 0,-1-1,0 1,-1 0,1-1,-2 5,1-1,-1 0,-1 0,0 0,0-1,0 0,-1 1,0-1,0 0,-1-1,0 1,0-1,-1 0,0 0,0-1,-5 5,-2-2,1 1,-1-2,-1 0,0 0,0-1,0-1,0-1,-1 0,0 0,1-2,-1 0,-13 0,-21-14,35 1</inkml:trace>
  <inkml:trace contextRef="#ctx0" brushRef="#br0" timeOffset="28033.423">318 2316,'-36'-9,"-99"-17,129 26,-1 0,1 1,-1-1,0 1,1 0,-1 1,1-1,0 1,0 1,0-1,0 1,0 0,0 0,1 1,-1 0,1 0,0 0,0 1,-1 1,3-2,0 1,0-1,0 1,1 0,0 0,0 0,0 0,0 0,1 1,0-1,0 0,0 1,1-1,0 0,0 1,0-1,1 1,0-1,0 0,0 1,1-1,-1 0,1 0,0 0,1 0,-1 0,1-1,0 1,0-1,1 0,-1 0,1 0,0 0,0 0,0-1,0 0,1 0,0 0,-1 0,1-1,0 0,0 0,4 1,10 4,0 0,1-2,0 0,0-1,0-1,1-1,-1-1,1-1,-1-1,0 0,1-2,-1 0,0-1,0-1,-1-1,6-3,-13 5,0-2,0 1,0-1,0-1,-1 0,0-1,-1 0,0 0,0-1,0-1,-1 0,-1 0,3-5,-9 36,-2-13,1 0,0 0,0 1,0-1,1 0,1 0,-1 0,1 0,0-1,2 2,-4-6,0-1,1 1,-1-1,1 1,-1-1,1 0,0 0,0 1,0-1,0-1,1 1,-1 0,0 0,1-1,-1 1,1-1,0 0,-1 0,1 0,0 0,0-1,0 1,0-1,-1 1,1-1,0 0,0 0,0 0,0-1,2 1,1-4,1 1,-1-1,0 0,-1 0,1-1,-1 0,0 0,0 0,0 0,0-1,-1 0,0 0,-1 0,1 0,-1-1,0 1,-1-1,0 0,0 0,0 0,-1 0,0 0,0 0,0-5,-1 4,0 0,0-1,0 1,-1-1,0 1,-1 0,0 0,0 0,-1 0,0 0,0 0,-1 1,0-1,0 1,-2-2,3 5,1 1,-1-1,0 1,0 0,0 0,-1 0,1 1,-1-1,1 1,-1 0,0 0,0 0,0 0,0 1,0-1,0 1,0 0,-1 0,1 1,0-1,-1 1,1 0,0 0,-1 1,1-1,0 1,-1 0,1 0,-4 2,3-1,-1 0,1 1,0 0,0 0,0 0,0 1,1 0,-1 0,1 0,0 0,0 0,0 1,1 0,-1 0,1 0,1 0,-1 1,1-1,-1 0,2 1,-1 0,1 0,0-1,0 1,0 0,1 0,0 0,0 0,0 0,1 0,0 0,0-1,0 1,1 0,0-1,0 1,2 2,15 22</inkml:trace>
  <inkml:trace contextRef="#ctx0" brushRef="#br0" timeOffset="28617.291">964 2527,'18'-78,"-4"0,-3-1,0-55,-11 127,3-17,18 31,79 60,19 17,-111-75,-1 1,0 0,0 1,-1-1,-1 1,0 0,0 1,-1-1,-1 1,0 0,0 0,0 8,11 41,-13-58,0 1,0-1,0 1,1-1,-1 1,1-1,0 0,0 0,0 1,0-1,1-1,-1 1,1 0,-1-1,1 1,0-1,0 0,0 0,1 0,-1 0,0 0,1-1,-1 0,1 1,-1-1,2 0,10 0,0-1,0 0,0-1,0-1,0 0,0-1,0 0,-1-2,1 1,-1-2,0 0,0-1,-1 0,0-1,0 0,-1-1,10-10,-9 9,0-1,-1-1,0 0,-1 0,-1-1,0 0,8-15,-15 23,0-1,0 1,0-1,-1 0,0 0,0 0,0 0,-1 0,0-1,0 1,-1 0,1-1,-1 1,-1 0,1-1,-1 1,0 0,-1 0,1 0,-1-1,-1 2,1-2,1 5,0 0,0 0,-1-1,1 1,0 0,-1 0,0 0,1 1,-1-1,0 0,0 1,0-1,0 1,0-1,0 1,0 0,-1 0,1 0,0 0,-1 0,1 1,0-1,-1 1,1 0,-1-1,1 1,-1 0,1 0,-1 1,1-1,-1 0,0 1,-2 1,-1 0,1 0,0 0,0 1,1 0,-1 0,0 0,1 0,0 1,0 0,0 0,0 0,0 0,0 1,-1 1,1 1,-1-1,1 1,0 0,0 0,1 0,0 1,0-1,1 1,0-1,0 1,1 0,0 0,1 0,-1 0,1 0,1 0,0 0,0 0,0-1,1 1,0 0,1-1,-1 1,2-1,-1 0,1 0,0 0,0 0,1-1,0 1,0-1,0 0,1-1,0 0,0 0,3 2,6 1,0-1,1-1,0-1,0 0,0-1,1 0,-1-2,1 0,14 0,29 0</inkml:trace>
  <inkml:trace contextRef="#ctx0" brushRef="#br0" timeOffset="29220.108">2319 2238,'-9'-2,"1"0,-1 1,0 0,0 1,1-1,-1 2,0 0,0 0,1 0,-1 1,1 0,-1 1,1 0,0 0,0 1,0 0,0 0,1 1,0 0,0 0,0 1,0-1,1 2,0-1,0 1,1 0,0 0,0 0,1 1,0 0,0-1,-3 10,7-13,-1 1,1-1,0 1,0-1,1 1,-1 0,1-1,0 1,0-1,0 0,1 1,-1-1,1 0,0 0,1 0,-1 0,1 0,-1 0,1-1,0 1,1-1,-1 0,0 0,1 0,0-1,0 1,0-1,0 0,1 1,10 5,1-2,-1 1,1-2,0 0,0-1,1-1,9 1,-2-1,1-2,0 0,-1-1,1-2,0 0,-1-2,0 0,13-5,-24 4,0 1,0-1,0-1,-1 0,1-1,-1 0,-1-1,0-1,0 0,0 0,-1-1,-1 0,0 0,0-1,5-10,4-15,-2 0,-1-1,-2-1,-2 0,-2-1,-1 0,-2 0,0-12,9-95,-6-1,-8-95,-10 153,9 88,0 1,0-1,0 1,1-1,-1 0,0 1,-1-1,1 1,0-1,0 1,0-1,0 1,0-1,0 1,-1-1,1 1,0-1,0 1,-1-1,1 1,0-1,-1 1,1 0,0-1,-1 1,1 0,-1-1,1 1,-1 0,1-1,0 1,-1 0,1 0,-1 0,1-1,-1 1,0 0,1 0,-1 0,1 0,-1 0,1 0,-1 0,1 0,-1 0,1 0,-1 0,1 0,-1 1,1-1,-1 0,1 0,-1 0,1 1,-19 26,3 20,1-1,3 2,2-1,2 2,0 19,-1 11,3-1,4 77,4-124,1-1,1 0,1 0,2 0,1-1,1 0,1 0,2-1,5 7,-10-22,2 0,-1 0,1-1,1 0,1 0,9 8,-16-16,0-1,0 1,1-1,0 0,0 0,-1 0,2 0,-1-1,0 0,0 0,1-1,-1 1,1-1,-1 0,1-1,0 1,-1-1,1 0,5-1,-9 0,1 1,-1-1,0 0,0 0,0 0,0 0,0 0,0-1,0 1,0-1,0 1,-1-1,1 1,0-1,-1 0,0 0,1 0,-1 0,0 0,0 0,0 0,0 0,0-1,-1 1,1 0,0-2,3-19</inkml:trace>
  <inkml:trace contextRef="#ctx0" brushRef="#br0" timeOffset="29468.411">2517 1921,'-20'-9,"-12"-7,-1-1,1 2,7 2,10 3,11 3,19 0,19 0,22-2,22-1,20 1,20-1,14 2,10 0,-19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41.0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1 957,'41'-25,"0"-2,-2-1,24-24,-53 45,-1 0,0 0,0-1,-1 0,0-1,-1 0,1 0,-2-1,1 1,-1-2,-1 1,0 0,0-1,-1 0,-1 0,0-1,1-5,-4 15,0 0,0 0,0 0,-1 0,1 0,-1 1,0-1,1 0,-1 0,0 1,0-1,0 0,0 1,0-1,0 1,0-1,-1 1,1 0,-1-1,1 1,-1 0,1 0,-1 0,1 0,-1 0,0 1,0-1,0 0,1 1,-1-1,0 1,0 0,0-1,-1 1,-63 15,61-12,-1 2,1-1,0 1,0-1,1 1,-1 0,1 1,0-1,1 1,-1 0,1 0,0 0,1 0,-1 1,1-1,1 1,-1-1,1 1,0 0,1-1,-1 1,1 0,1 0,-1 0,1-1,0 1,1 0,-1-1,1 1,1-1,-1 0,1 0,0 0,1 0,-1 0,1-1,0 1,5 3,0 0,1 0,0-1,0 0,1-1,0 0,0 0,0-2,1 1,0-1,0-1,1 0,-1-1,1-1,0 1,-1-2,1 0,0 0,0-2,0 1,8-3,-16 2,0 0,0 0,0-1,0 0,0 0,-1 0,1-1,-1 1,0-1,0 0,0 0,0-1,0 1,-1-1,1 0,-1 0,0 0,0 0,-1-1,2-1,28-100,-19 51,-13 52,1 0,-1 0,1 0,0 1,0-1,0 0,1 1,-1-1,0 1,1-1,0 1,-1 0,1 0,0 0,0 0,1 0,-1 0,0 0,1 1,-1-1,1 1,-1-1,1 1,-1 0,1 0,0 0,0 1,0-1,-1 1,1-1,0 1,0 0,0 0,2 1,6 2,0 2,-1-1,1 1,-1 1,0 0,-1 1,1 0,-1 0,-1 0,1 1,-1 1,-1 0,0 0,0 0,5 10,-6-11,-1 0,0 0,0 1,-1 0,0 0,-1 0,0 0,0 1,-1-1,0 1,-1 0,0 0,0 5,-1-13,0 0,-1 0,1 0,-1 0,1 0,-1 0,0 0,1-1,-1 1,0 0,0 0,0-1,-1 1,1 0,0-1,-1 1,1-1,-1 0,1 1,-1-1,1 0,-1 0,0 0,0 0,0 0,1 0,-1-1,0 1,0-1,0 1,0-1,0 0,0 0,0 0,0 0,0 0,0 0,0 0,0-1,0 1,0-1,0 1,0-1,0 0,0 0,0 0,1 0,-1 0,0 0,1 0,-1-1,1 1,-1 0,1-1,0 0,0 1,-1-1,1 0,0 1,0-1,0-1,-2-9,0 0,1-1,1 1,0-1,0 0,1 0,1 1,0-1,0 0,2 1,-1 0,2-1,0 1,0 0,1 0,0 1,5-8,49-110,48-130,-93 216,-1-1,-3 0,-2-1,3-40,-17 36,5 49,0 0,0 0,0 0,0 0,0 1,1-1,-1 0,0 0,0 1,0-1,1 0,-1 1,0-1,0 1,1-1,-1 1,0 0,1-1,-1 1,0 0,1-1,-1 1,1 0,-1 0,1-1,0 1,-1 0,1 0,0 0,0-1,-1 1,1 0,0 0,0 0,0 0,0 0,-12 39,1 0,3 1,1 1,2-1,0 27,-1 14,3 0,6 56,-1-112,1 0,1 0,2 0,0 0,2-1,0 0,2 0,1-1,1 0,6 8,-9-20,-1-1,1 0,1 0,0-1,1 0,0-1,0 0,1 0,0-2,1 1,0-2,2 2,-9-6,0 1,-1-1,1 0,0-1,0 1,1-1,-1 0,0-1,0 0,0 0,1 0,-1 0,0-1,0 0,0-1,0 1,0-1,0 0,0-1,-1 1,1-1,-1 0,0-1,1 1,-1-1,-1 0,1 0,-1-1,1 1,2-7,1 0,-2-1,1 0,-2 0,1 0,-2 0,0-1,0 0,-1 0,-1 0,0 0,-1 0,0-1,-1 1,0 0,-1 0,-1-1,-2-10,-16-19,20 42,0 0,-1 0,1 0,0 1,-1-1,1 0,-1 0,0 1,1-1,-1 0,1 1,-1-1,0 1,0-1,1 1,-1-1,0 1,0-1,0 1,1 0,-1-1,0 1,0 0,0 0,0 0,0-1,0 1,0 0,0 0,1 1,-1-1,0 0,0 0,0 0,0 0,0 1,0-1,1 0,-1 1,0-1,0 1,0-1,1 1,-1-1,0 1,1 0,-1 0,-4 7,1 0,0 1,1-1,0 1,0 0,1 0,0 0,0 0,1 0,1 0,-1 1,2-1,-1 0,1 1,1 2,-2-3,1 0,-1-1,2 1,-1-1,1 1,1-1,-1 0,1 0,1 0,0 0,0 0,0-1,1 0,0 1,0-2,1 1,0-1,0 0,0 0,1-1,0 1,0-1,1-1,-1 0,1 0,0 0,0-1,0 0,0-1,1 0,-1 0,6 0,15-1</inkml:trace>
  <inkml:trace contextRef="#ctx0" brushRef="#br0" timeOffset="246.278">593 365,'22'-2,"26"-1,24 0,21 1,16 1,10 0,7 0,3 1,-22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37.5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1 649,'13'3,"0"0,1-1,-1 0,1-1,-1 0,1-1,-1-1,1 0,-1-1,0 0,1-1,-1 0,0-2,0 1,-1-1,0-1,10-6,15-5,-1-1,0-2,-2-1,0-2,-2-2,0 0,-2-2,-1-2,13-17,-34 38,-1-1,0 0,0 0,-1-1,-1 1,1-1,-2 0,1-1,-1 1,-1-1,0 0,-1 0,0 0,0 0,-1 0,0-11,-2 18,-1 0,1 1,-1-1,1 1,-1 0,0-1,0 1,-1 0,1 0,-1 0,1 0,-1 1,0-1,0 1,0 0,0 0,-1 0,1 0,0 0,-1 1,1-1,-1 1,0 0,1 0,-1 0,0 1,0-1,0 1,0 0,1 0,-1 0,0 1,0-1,0 1,1 0,-1 0,0 0,1 1,-1-1,1 1,0 0,-1 0,1 0,0 0,0 1,0 0,-6 7,0 1,1 0,1 0,0 1,1 0,0 0,0 1,2 0,-1 0,2 0,0 0,0 0,1 1,1-1,0 1,1 6,-3 84,3 1,6 0,10 45,-7-59,0 0,3 2,-5 0,-4 0,-8 69,-6-90,-3-15</inkml:trace>
  <inkml:trace contextRef="#ctx0" brushRef="#br0" timeOffset="480.544">159 978,'97'-60,"2"4,3 4,105-36,-188 80,-1 1,0 0,0 1,0 1,0 0,1 2,9-1,-27 4,1 0,0-1,0 1,-1 0,1 1,0-1,-1 0,1 0,0 1,-1-1,1 1,0 0,-1-1,1 1,-1 0,1 0,-1 0,1 0,-1 0,0 0,0 0,1 0,-1 1,0-1,0 1,0-1,0 0,0 1,-1 0,1-1,0 1,-1-1,1 1,-1 0,0-1,1 1,-1 2,-6 69,3-53,1-17,1-1,0 1,1 0,-1 0,1 0,-1 0,1 0,0 0,0 0,0 0,0 0,0-1,1 1,0 0,-1 0,1 0,0 0,0-1,1 1,-1 0,0-1,1 1,0-1,-1 1,1-1,0 0,0 0,1 0,-1 0,0 0,1 0,-1-1,1 1,-1-1,1 0,0 0,2 1,3-2,1-1,0 0,0 0,-1-1,1 0,-1 0,0-1,1 0,-1-1,0 0,-1 0,1 0,-1-1,0-1,0 1,0-1,-1 0,0 0,0-1,-1 0,1 0,-1 0,-1-1,0 1,0-1,0 0,-1-1,-1 4,0 0,0 0,-1 1,0-1,0 0,0 0,0 0,-1 0,0 0,0-1,0 1,-1 0,1 0,-1 0,-1 0,1 1,-1-1,1 0,-1 0,-1 1,1-1,-1 1,0 0,0 0,0 0,0 0,-1 0,1 1,-1-1,0 1,0 0,0 0,-1 1,1-1,-3 0,1 0,-1 0,0 0,0 1,0 0,0 0,0 1,-1 0,1 0,0 1,-1-1,1 2,0-1,-1 1,1 0,0 1,0 0,0 0,0 0,0 1,1 0,-1 0,1 1,-1 0,1 0,0 0,1 1,-1 0,0 1,4-4,1 1,0-1,-1 1,1-1,0 1,1-1,-1 1,0 0,1-1,-1 1,1 0,0-1,0 1,0 0,0-1,1 1,-1 0,1 2,8 19</inkml:trace>
  <inkml:trace contextRef="#ctx0" brushRef="#br0" timeOffset="846.133">1185 649,'116'-183,"-85"140,-2 0,-1-3,12-31,-33 65,-1 0,0 0,-2-1,1 0,-1 0,-1 0,0-1,-1 1,-1-1,0 1,-1-1,0 0,-1 1,-1-8,-1 17,1 0,-1 1,0-1,0 1,0-1,0 1,-1 0,1 0,-1 1,0-1,0 1,0 0,0 0,0 0,0 0,-1 1,1-1,0 1,-1 0,1 1,-1-1,1 1,-1 0,0 0,1 0,-1 1,1-1,-1 1,1 0,0 1,-1-1,1 1,0 0,0 0,0 0,0 0,0 1,0-1,1 1,-2 1,-7 8,0 1,0 0,1 0,1 1,0 1,1 0,1 0,0 1,1 0,1 0,0 0,1 1,1 0,1 0,0 0,1 1,1 10,-2 6,1 0,2 0,1 0,2 0,1-1,2 1,2-1,0 0,2 0,2-1,1-1,1 0,2-1,9 13,-17-31,0-1,1 0,1-1,-1 0,2-1,-1 0,6 4,-11-10,-1 0,0-1,1 1,0-1,-1 0,1 0,0 0,0-1,0 0,0 0,0 0,1 0,-1-1,0 0,0 0,0 0,1-1,-1 0,0 0,0 0,1-1,23-13,-4-3</inkml:trace>
  <inkml:trace contextRef="#ctx0" brushRef="#br0" timeOffset="1131.435">1659 728,'3'8,"0"0,0 0,1 0,0-1,0 1,1-1,0 0,0 0,1-1,0 0,0 0,0 0,1-1,0 0,6 4,-9-6,1-1,-1 1,1-1,0 0,0 0,0-1,0 0,0 1,0-2,0 1,0 0,1-1,-1 0,0-1,0 1,0-1,0 0,0 0,0 0,0-1,0 1,0-2,0 1,-1 0,1-1,1-1,-1 0,0-1,0 0,0 0,-1 0,0-1,0 0,0 0,-1 0,0 0,0 0,-1-1,1 1,-1-1,-1 0,1 1,-1-1,0 0,-1 0,0 0,0 0,0 0,-1 0,0 1,0-1,-1 0,0 0,0 1,-1-1,1 1,-1 0,-1 0,1 0,-1 0,0 0,-5-4,7 8,-1-1,0 1,0 1,0-1,-1 0,1 1,0-1,-1 1,1 0,-1 0,1 0,-1 1,1-1,-1 1,1 0,-1 0,0 0,1 0,-1 1,1-1,-1 1,1 0,-1 0,1 0,0 1,-1-1,1 1,-3 2,-2 1,0 0,0 1,1 0,0 0,0 1,0 0,1 0,0 1,1 0,-3 4,-23 65,24-43</inkml:trace>
  <inkml:trace contextRef="#ctx0" brushRef="#br0" timeOffset="1664.388">2211 452,'-5'0,"0"0,-1 1,1 0,0 1,-1-1,1 1,0 0,0 0,0 0,0 1,1-1,-1 1,1 1,-1-1,1 0,0 1,1 0,-1 0,0 0,1 1,0-1,0 1,1-1,-1 1,1 0,0 0,0 0,0 1,1-1,0 0,0 1,0-1,1 0,0 1,0-1,0 1,1-1,0 0,0 1,0-1,0 0,1 1,7 9,1-1,0 0,1-1,0 0,1 0,1-1,0-1,0 0,13 7,6 7,-26-20,3 1,-1 1,1 0,-1 0,0 1,-1 0,0 0,0 1,-1 0,0 0,0 0,2 8,-7-15,-1 0,1 0,-1 0,0 0,1 0,-1 0,0 0,-1 0,1 0,0 0,0 0,-1 0,1 0,-1 0,0-1,0 1,0 0,1 0,-2 0,1-1,0 1,0-1,0 1,-1-1,1 1,-1-1,1 0,-1 1,0-1,1 0,-1 0,0 0,0-1,0 1,1 0,-1-1,-2 1,0 1,-1-1,0 0,0 0,0 0,0 0,0-1,0 0,0 0,0 0,1-1,-1 0,0 0,0 0,0 0,0-1,1 0,1 0,0-1,-1 1,1-1,0 0,0 1,0-2,1 1,-1 0,1 0,0-1,0 1,0-1,0 0,1 0,-1 0,1 0,0 0,0 0,0 0,1 0,-1 0,1 0,0 0,1 0,-1 0,0 0,1 0,0-1,0 2,1-1,-1 0,1 0,-1 0,1 1,0-1,1 0,-1 1,0 0,2-1,10-15,2 1,0 1,1 0,0 1,2 0,0 2,0 0,1 2,1 0,0 1,1 1,7-2,-27 10,1 1,-1-1,1 1,0-1,0 1,-1 0,1 0,0 1,0-1,0 0,0 1,0 0,0 0,0 0,0 0,0 0,0 0,0 1,0 0,0-1,0 1,0 0,0 0,-1 1,1-1,0 1,-1-1,1 1,-1 0,0 0,2 1,1 8,0 1,0 0,-1 0,-1 0,0 0,-1 0,0 1,0 8,5 25,23 57,-21-91</inkml:trace>
  <inkml:trace contextRef="#ctx0" brushRef="#br0" timeOffset="1880.235">2580 306,'0'16,"3"14,2 9,0-3</inkml:trace>
  <inkml:trace contextRef="#ctx0" brushRef="#br0" timeOffset="2229.049">2857 899,'16'-24,"-1"-2,-2 0,0 0,-2-1,-1-1,-1 0,-2 0,0-1,-2 0,1-23,-2-11,-3 0,-2 1,-3-1,-8-30,-1 18,5 91,7 313,1-292,-2-3,2 1,2-1,1 1,1-1,2 0,1-1,7 18,-11-45,0 0,0 1,0-1,1 0,0-1,0 1,1-1,-1 1,1-1,0-1,0 1,1-1,-1 0,1 0,0 0,0-1,1 0,-1 0,0-1,1 0,0 0,-1 0,1-1,0 0,0 0,0-1,0 0,0 0,0 0,0-1,6-2,-4 2,-1-2,0 1,0-1,-1 0,1-1,0 0,-1 0,0-1,0 0,-1 0,1 0,-1-1,0 0,0 0,-1-1,0 0,0 0,12-22</inkml:trace>
  <inkml:trace contextRef="#ctx0" brushRef="#br0" timeOffset="2476.38">2961 465,'-17'-5,"-11"-1,-1-2,12 1,17-2,23 0,24 0,23 1,22 0,15 3,-11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15.7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0 566,'146'-274,"-128"238,-17 36,0 1,0-1,0 1,0-1,-1 1,1 0,0-1,0 1,0 0,-1-1,1 1,0 0,-1 0,1 0,-1 0,1 0,-1 0,1 0,-1 0,0 0,1 0,-1 0,0 0,0 0,0 0,0 0,0 0,0 0,0 0,0 0,0 0,0 0,-1 1,21 331,-7-123,-14-208,1 1,0-1,0 1,-1-1,0 0,1 1,-1-1,0 0,0 1,0-1,0 0,-1 0,1 0,-1 0,1 0,-1 0,0 0,1-1,-1 1,-2 1,-10 4</inkml:trace>
  <inkml:trace contextRef="#ctx0" brushRef="#br0" timeOffset="210.952">66 856,'15'0,"15"-2,13-4,13 1,8-2,4-3,-3 2,-5 1,-11 2,-12 2,-14 2,-13 0,-8 1</inkml:trace>
  <inkml:trace contextRef="#ctx0" brushRef="#br0" timeOffset="547.959">672 0,'38'54,"-1"2,-3 1,-3 2,-2 1,-2 1,-4 2,-2 0,-3 1,-3 1,-3 0,-2 3,-8-46,-1 0,0 0,-2-1,-1 1,0 0,-2-1,-1 1,0-1,-1 0,-2-1,0 1,-1-2,-1 1,0-1,-2-1,0 0,-1 0,-1-1,-1-1,0 0,-6 3,-74 44,58-46</inkml:trace>
  <inkml:trace contextRef="#ctx0" brushRef="#br0" timeOffset="1584.158">1645 830,'5'18,"3"12,5 11,5 4,1 4,-2 1,-4 0,-11 0,-15 2,-18 0,-5-9</inkml:trace>
  <inkml:trace contextRef="#ctx0" brushRef="#br0" timeOffset="2812.844">2554 461,'10'-1,"1"1,0 0,0 0,-1 1,1 1,0-1,-1 2,1 0,-1 0,0 1,0 0,0 0,-1 1,0 1,1 0,-2 0,1 1,-1-1,0 2,0-1,-1 1,0 1,-1-1,0 1,0 1,0 4,-1 1,0-1,-1 1,-1 0,-1 1,0-1,-1 0,0 1,-1-1,-1 1,-1-1,-3 14,24-56,121-230,-138 255,26-35,-28 36,1 1,0-1,-1 1,1-1,0 1,0-1,-1 1,1 0,0-1,0 1,-1 0,1-1,0 1,0 0,0 0,0 0,-1 0,1 0,0 0,0 0,0 0,0 0,-1 0,1 0,0 1,0-1,0 0,-1 1,1-1,0 0,0 1,-1-1,1 1,0-1,-1 1,1 0,0-1,-1 1,1-1,-1 1,1 0,-1 0,0-1,1 1,-1 0,0 0,1-1,-1 1,0 1,22 82,-22-77,0-1,1 1,-1-1,1 1,0-1,1 0,0 1,0-1,0 0,1 0,-1 0,1 0,1-1,-1 1,1-1,0 0,1 0,-1 0,1 0,0-1,0 0,0 0,0 0,1-1,4 2,0-1,0-2,0 1,1-2,-1 1,0-2,1 1,-1-1,1-1,-1 0,1 0,-1-1,0 0,1-1,-1 0,-1-1,1 0,0 0,-1-1,0-1,0 1,-1-1,1-1,-1 1,0-2,-1 1,0-1,5-7,3-22,-15 34,1-1,0 1,0 0,0-1,0 1,0 0,1 0,0 0,0 0,-1 0,2 0,-1 0,0 1,0-1,1 1,0 0,-1-1,1 1,0 0,0 1,0-1,0 0,1 1,57-15,-49 15,-1-1,0-1,1 0,-1-1,0 0,-1 0,1-1,-1-1,0 0,0 0,4-4,-13 9,0 0,0 1,0-1,0 0,-1 0,1 0,0 0,-1 0,1 1,0-1,-1 0,1-1,-1 1,1 0,-1 0,0 0,0 0,1 0,-1 0,0 0,0-1,0 1,0 0,0 0,0 0,0 0,-1 0,1-1,0 1,-1 0,1 0,-1 0,1 0,-1 0,1 0,-1 0,0 0,1 0,-1 1,0-1,0 0,0 0,0 1,0-1,0 0,0 1,0-1,-52-22,46 21,-1-1,1 1,-1 1,0-1,0 1,1 1,-1-1,0 1,0 1,0-1,1 1,-1 1,0-1,1 1,-1 1,1-1,0 1,-1 1,1-1,1 1,-1 0,1 1,-1 0,1 0,1 0,-1 1,1-1,0 1,0 1,1-1,-1 1,1-1,-2 8,4-8,0 1,1-1,0 1,0-1,0 1,1 0,0-1,0 1,1 0,0-1,0 1,1-1,-1 0,1 1,1-1,-1 0,1 0,0 0,1 0,-1-1,1 1,0-1,0 0,3 2,4 3,-1-1,1 0,0 0,1-1,0-1,0 0,0-1,1 0,0-1,1 0,2 0,128 16,-78-19</inkml:trace>
  <inkml:trace contextRef="#ctx0" brushRef="#br0" timeOffset="11013.355">4777 619,'0'0,"0"0,-1 0,1 0,-1 0,1 0,0 0,-1 0,1 0,0 0,-1 0,1 0,0 0,-1 0,1 0,0-1,-1 1,1 0,0 0,-1 0,1 0,0-1,0 1,-1 0,1 0,0-1,0 1,-1 0,1-1,0 1,0 0,0-1,0 1,0 0,-1-1,1 1,0 0,0-1,0 1,0 0,0-1,0 1,0 0,0-1,0 1,0 0,0-1,0 1,1 0,-1-1,0 1,0 0,0-1,0 1,0 0,1-1,-1 1,0 0,0 0,1-1,-1 1,0 0,7-25,1 0,1 0,1 1,12-21,-11 22,61-108,-72 130,1-1,0 1,0-1,0 1,0 0,0 0,0 0,0 0,1 0,-1 0,0 0,1 0,-1 0,0 0,1 0,-1 1,1-1,-1 1,1-1,-1 1,1 0,0 0,-1-1,1 1,-1 0,1 0,0 1,-1-1,1 0,-1 0,1 1,-1-1,1 1,-1-1,1 1,-1 0,1 0,-1-1,0 1,1 0,-1 0,0 0,0 1,0-1,0 0,0 0,0 0,0 1,0 0,20 26,-1 1,-2 0,-1 1,-2 1,5 13,-15-33,1 1,-1 0,-1 0,0 1,-1-1,0 1,-1 0,0 0,-1 5,-1-16,-1-1,1 1,-1 0,1 0,-1 0,0-1,0 1,1 0,-1-1,0 1,0 0,-1-1,1 1,0-1,-1 0,1 1,0-1,-1 0,1 0,-1 0,0 0,1 0,-1 0,0-1,0 1,1-1,-1 1,0-1,0 1,0-1,0 0,0 0,0 0,1 0,-1 0,-1-1,-67-18,67 16,0 1,0-1,0 0,0 0,1 0,-1 0,1 0,0 0,0-1,0 1,0-1,1 1,-1-1,1 0,0 0,0 0,0 0,0 1,1-1,0 0,0 0,0 0,0 0,1 0,-1 0,1 0,0 0,0 0,0 0,2-3,2-3,-1 0,2-1,-1 1,1 1,1-1,0 1,0 0,1 1,0 0,3-3,8-4,1 1,1 1,0 1,0 1,1 1,0 1,1 0,0 2,0 1,1 1,0 0,5 2,-26 2,0 0,0 1,0 0,1-1,-1 1,0 0,0 1,0-1,0 0,0 1,0 0,0 0,0 0,0 0,0 0,-1 1,1-1,0 1,-1-1,1 1,-1 0,0 0,1 0,-1 1,0-1,0 0,0 1,-1 0,1-1,-1 1,1 0,-1 0,0-1,0 1,0 0,0 0,-1 0,1 3,8 189,-9-192,1 0,0 0,0 0,0 0,0 0,0 0,1-1,0 1,-1 0,1-1,0 0,0 1,0-1,0 0,1 0,-1 0,1 0,-1 0,1-1,0 1,-1-1,1 0,0 0,0 0,0 0,0 0,0 0,0-1,0 0,0 1,0-1,0 0,0-1,3 1,2-2,0 1,0-1,1-1,-1 1,-1-1,1-1,0 1,-1-1,0-1,0 1,0-1,2-3,1 0,-1-2,0 1,-1-1,0-1,0 0,-1 0,-1 0,1-1,-2 0,0 0,0 0,-1-1,-1 1,0-1,-1 0,0 0,-1 0,-1 0,0-2,-10-16,10 30,0 1,0-1,-1 1,1-1,0 1,-1 0,1-1,-1 1,1 0,0-1,-1 1,1 0,-1 0,1-1,-1 1,1 0,-1 0,1 0,-1 0,1 0,-1 0,1 0,-1-1,1 1,-1 1,1-1,-1 0,1 0,-1 0,1 0,-1 0,1 0,0 0,-1 1,1-1,-1 0,1 0,-1 1,1-1,0 0,-1 1,1-1,-1 0,1 1,0-1,0 1,-1-1,1 0,0 1,0-1,-1 1,1-1,0 1,0-1,0 1,0-1,0 1,0-1,0 1,0-1,0 1,-3 7,0 0,1 0,0 0,1 1,0-1,0 0,0 1,1-1,1 0,-1 1,1-1,1 0,0 1,0-1,0 0,1 0,2 3,2 0,1 0,1 0,0-1,1 0,-1-1,2 0,-1 0,1-1,1 0,-1-1,1-1,1 0,-1 0,1-1,0-1,13 3,17 5</inkml:trace>
  <inkml:trace contextRef="#ctx0" brushRef="#br0" timeOffset="13667.937">6291 382,'-3'-5,"-1"-1,-1 1,1 0,-1 0,0 0,0 1,0 0,-1 0,1 0,-1 0,0 1,0 0,0 0,-1 1,1 0,-1 0,1 0,-1 1,1 0,-1 0,0 1,0 0,1 0,-1 0,0 1,0 0,1 0,-1 1,1 0,-1 0,1 0,0 1,0 0,-3 2,2-1,1 1,0-1,0 1,0 1,1-1,-1 1,1 0,1 0,-1 0,1 1,0 0,0 0,1 0,0 0,1 0,-1 0,1 1,1-1,-1 1,1 0,0 0,1-1,0 1,1 7,0-11,1-1,-1 1,1-1,0 0,0 1,0-1,1 0,-1-1,1 1,-1 0,1-1,0 1,0-1,0 0,0 0,0 0,1 0,-1-1,1 1,-1-1,1 0,-1 0,1 0,0 0,0-1,-1 0,100-5,-92 3,1-1,-1 0,0 0,-1-1,1-1,-1 0,0 0,0-1,0-1,-1 1,0-2,0 1,-1-1,0 0,0-1,-1 0,0 0,-1 0,0-1,0 0,-1-1,0 1,-1-1,0 0,-1 0,0-1,-6-16,-7 43,5 17,2 1,1 0,1 0,2-1,1 1,2 0,1-1,1 0,5 8,-11-37,26 113,22 146,-46-254,-1 0,0 1,0-1,-1 0,0 0,-1 0,0 0,0 0,-1 0,0 0,0 0,0 0,-1-1,-1 1,1-1,-1 0,0 0,-1 0,0 0,0-1,0 0,-1 0,0 0,-4 2,0-2,0-1,0 0,0-1,-1 0,0-1,0 0,0-1,0 0,0-1,-1 0,1-1,0 0,-1 0,1-1,0-1,0 0,0-1,0 0,0 0,-3-3,6 4,1-1,0 0,0-1,1 0,-1 0,1 0,0-1,0 0,0 0,1 0,-1-1,1 0,1 0,-1 0,1-1,0 0,0 1,1-1,0-1,1 1,-1 0,1-1,0 1,1-1,0 1,0-1,1 0,0 1,1-8,3-2,2 1,0 1,1-1,0 1,1 0,1 1,0 0,1 0,1 1,0 0,0 1,2 0,-1 1,1 1,1 0,0 0,0 2,3-2,116-74,-87 59,-1-2,-2-2,-1-2,-2-1,-1-3,-1-1,20-26,-52 54,0 0,0 0,-1 0,0 0,0-1,-1 0,0 0,-1 0,0 0,0-1,-1 1,0-1,0 0,-1-2,-1 10,0 1,0 0,0 0,0 0,0 0,-1 0,1 0,0 0,-1 0,1 0,0 0,-1 0,1 0,-1 0,0 0,1 0,-1 0,0 0,1 0,-1 1,0-1,0 0,0 0,0 1,0-1,0 1,0-1,0 1,0-1,0 1,0 0,0-1,0 1,0 0,0 0,0 0,0 0,0 0,-1 0,1 0,0 0,0 0,0 1,0-1,-1 1,-44 25,38-17,0 0,1 0,0 1,0 0,1 0,1 1,0-1,0 1,1 0,0 1,1-1,0 1,1-1,1 1,-1 0,2 0,0-1,0 1,1 0,0 0,1 0,1-1,0 1,0-1,1 0,1 0,0 0,0-1,1 1,0-1,1 0,2-1,0 1,1-1,0-1,0 0,1 0,0-1,0-1,1 1,0-2,0 0,0 0,1-1,-1-1,1 0,6 0,-10-1,1-1,-1 0,0 0,1-1,-1-1,0 1,1-2,-1 1,0-1,0 0,0-1,0 0,0-1,-1 0,1 0,-1-1,0 0,-1 0,1-1,-1 0,6-6,-5-2,0-1,-1 0,0 0,-1 0,-1-1,-1 0,0 0,-1 0,-1-1,0 1,-1-1,-1 1,-1-1,0 1,-1-1,0 1,-5-12,7 25,-1 1,0 1,1-1,-1 1,1-1,-1 1,1-1,0 1,0-1,-1 0,1 1,0-1,0 1,1-1,-1 1,0-1,0 0,1 1,-1-1,1 1,0-1,-1 1,1 0,0-1,0 1,0 0,0-1,0 1,0 0,0 0,0 0,0 0,1 0,-1 0,0 0,1 0,-1 1,1-1,15-1,0 1,0 1,0 1,0 1,0 0,0 1,9 3,-11-3,102 30,-112-31,0 1,0-1,0 1,0 0,0 0,-1 1,1 0,-1-1,0 1,0 1,0-1,-1 1,0-1,0 1,0 0,0 0,-1 0,1 0,-1 1,-1 0,3 147,-3-149,0-1,-1 0,1 0,0 0,0 0,1 0,-1 0,1-1,-1 1,1 0,0-1,0 1,0-1,0 0,0 1,1-1,-1 0,1 0,-1-1,1 1,0 0,0-1,0 0,0 1,0-1,0-1,0 1,3 0,91 1,-84-3,1 0,-1-1,0-1,0 0,0-1,0 0,0-1,-1 0,0-1,0-1,0 0,-1 0,0-1,-1-1,0 1,0-2,0 1,-1-2,-1 1,0-1,0 0,-1-1,-1 0,0 0,0 0,-1-1,0-75,-5 85,0 0,-1 0,1 1,-1-1,0 0,0 0,0 1,0-1,-1 1,1-1,-1 1,1-1,-1 1,0 0,0 0,0 0,0 0,0 0,0 0,-1 1,1-1,0 1,-1-1,1 1,-1 0,0 0,0 0,1 1,-2-1,-2 1,0 1,0-1,1 1,-1 1,1-1,-1 1,1 0,-1 0,1 1,0-1,0 1,0 0,1 1,-1-1,1 1,0 0,-1 0,2 0,-1 1,0-1,1 1,0 0,0 0,1 0,-1 0,1 1,0-1,0 1,1-1,0 1,0-1,0 1,1 0,-1 0,2-1,-1 1,0 0,1 0,0-1,0 1,1-1,0 1,0-1,1 2,2 0,0 0,1-1,0 1,1-1,0 0,-1-1,2 0,-1 0,0-1,1 1,0-2,0 1,0-1,1 0,6 1,132 20,-104-21,0-1,-1-2,1-3,0 0,-1-3,0-2,10-4,-46 11,0 0,0 0,0-1,-1 0,1 0,-1 0,1-1,-1 0,0 0,0 0,0 0,0-1,-1 0,0 0,1 0,-1-1,-1 1,1-1,-1 0,0 0,0 0,0-1,0 1,-1-1,0 1,-1-1,1 0,-1 1,0-1,0 0,-1 0,0 0,0 0,0 0,0 0,-1 0,-1-2,1 3,-1 1,1-1,-1 1,0 0,-1 0,1 0,-1 0,0 0,0 0,0 0,0 1,0 0,-1 0,0 0,1 0,-1 0,-1 1,1-1,0 1,0 0,-1 0,1 1,-1 0,1-1,-1 1,0 1,0-1,1 1,-1 0,0 0,0 0,1 1,-1-1,0 1,1 0,-1 1,1-1,-1 1,1 0,-1 0,1 0,-1 1,-3 4,1-1,0 1,0 0,1 0,0 0,0 1,1 0,0 0,1 1,-1-1,1 1,1 0,0 0,0 1,1-1,0 0,1 1,-1 7,2-14,0 1,0 0,1 0,-1-1,1 1,0 0,0-1,0 1,0-1,1 1,-1-1,1 1,0-1,0 0,0 0,1 0,-1 0,1 0,-1-1,1 1,0-1,0 1,0-1,0 0,1 0,-1-1,0 1,1-1,0 0,-1 1,1-2,0 1,5 2,0-2,0 1,0-1,0-1,0 0,0 0,0 0,0-1,0-1,-1 1,1-2,0 1,1-2,-4 1,1 0,-1-1,0 0,0 0,0 0,0-1,-1 0,0 0,0-1,0 0,0 1,-1-1,0-1,-1 1,1-1,-1 1,0-1,-1 0,1-3,17 75,-17-61,0 0,0 1,0-1,1 0,-1-1,1 1,0-1,0 1,0-1,0 0,1-1,-1 1,1-1,0 0,0 0,2 0,-5-1,1 0,-1 0,1-1,-1 1,1-1,-1 0,1 0,0 0,-1 0,1 0,-1 0,1-1,0 1,-1-1,1 0,-1 0,0 0,1 0,-1 0,0 0,1-1,-1 1,0-1,0 0,0 1,-1-1,1 0,0 0,-1 0,1 0,-1-1,1 1,-1-1,43-167,-42 160,0 0,1 0,1 0,-1 0,1 1,1-1,0 1,0 0,1 1,0-1,1 1,0 0,0 1,1-1,-1 1,2 1,-1 0,1 0,0 0,0 1,0 1,1 0,-1 0,1 0,0 1,0 1,1 0,-1 0,0 1,10 0,-14 2,-1 0,0 0,0 1,0 0,0 0,0 0,0 0,0 1,-1 0,1 0,-1 0,0 0,0 1,0 0,0 0,-1 0,1 0,-1 0,0 1,-1-1,1 1,0 0,3 10,0-1,0 1,-2 0,0 0,0 0,-1 1,-1 0,3 49,-3 1,-3-1,-4 14,0 54,4-121,0 0,1-1,1 1,0 0,0-1,1 1,1-1,0 0,0 0,1 0,1 0,0 0,0-1,1 0,0 0,1 0,0-1,1 0,0-1,0 1,0-1,1-1,1 0,-1 0,10 4,-9-6,1-1,0 0,1 0,-1-2,0 1,1-1,0-1,-1 0,1-1,5 0,-13 0,1-1,-1 1,1-1,-1 0,0 0,1 0,-1-1,0 1,0-1,0 0,0 0,0-1,0 1,0-1,-1 0,1 0,-1 0,0 0,0-1,0 1,-1-1,1 0,-1 0,0 0,0 0,0 0,0 0,-1-1,1-10,0-1,-2 1,0-1,0 1,-2-1,0 1,0-1,-1 1,-1 0,-1 0,0 1,-1-1,-1 1,0 0,-1 1,0 0,-3-3,-8-13,-2 1,0 2,-2 0,-1 1,-1 1,-1 1,-1 2,-1 0,0 2,-2 1,0 2,-10-4,-2-2,45 17,107 1,184-2,-233 10,-59-2,-1-1,0 1,0 0,0-1,0 1,0 0,0 0,-1-1,1 1,0 0,-1 0,0 0,1 0,-1 0,0 0,0 0,0 0,0 0,0 0,-1 0,1-1,-1 1,1 0,-1 0,1 0,-1 0,0-1,0 1,0 0,0-1,0 1,-1 0,1-1,-5 16,5-15,1 0,-1 0,1 1,0-1,0 0,0 0,0 1,0-1,0 0,0 0,1 0,0 1,-1-1,1 0,0 0,0 0,0 0,0 0,0 0,0 0,1-1,-1 1,1 0,-1-1,1 1,0-1,-1 1,1-1,0 0,0 0,0 0,0 0,0 0,0 0,0 0,0-1,1 1,86 9,-84-10,0 0,0 0,0 0,0-1,0 0,0 0,0 0,0 0,0-1,-1 0,1 0,0 0,-1-1,0 1,0-1,0 0,0 0,0-1,0 1,-1-1,1 0,-1 0,0 0,-1 0,1 0,-1-1,1 1,-1-1,-1 0,1 0,-1 0,1-3,-1 1,0 1,0-1,-1 1,0-1,-1 1,1-1,-1 1,-1-1,1 1,-1-1,0 1,0 0,-1 0,0 0,0 0,0 1,-1-1,0 1,0-1,0 1,0 1,-1-1,0 1,0 0,0 0,-1 0,1 0,-1 1,0 0,0 1,0-1,0 1,-1 0,1 0,-1 1,1 0,-1 0,1 1,-1 0,1 0,-1 0,1 1,-1 0,-3 1,1 0,1 1,0 1,0 0,1 0,-1 0,1 1,-1 0,2 0,-1 1,0 0,1 0,0 1,1 0,0 0,0 0,0 0,1 1,0 0,0 0,1 0,0 0,0 0,1 1,0 0,1-1,0 1,0 8,1-13,1-1,0 1,-1-1,2 1,-1-1,0 1,1-1,-1 0,1 1,0-1,0 0,1 0,-1 0,0-1,1 1,0-1,-1 1,1-1,0 0,0 0,1 0,-1 0,0-1,1 1,2 0,26 8</inkml:trace>
  <inkml:trace contextRef="#ctx0" brushRef="#br0" timeOffset="13968.719">9700 67,'-97'-12,"93"12,1 0,0 0,0 1,0-1,0 1,0 0,0 0,0 0,0 0,1 0,-1 1,0 0,1-1,-1 1,1 0,-1 0,1 0,0 0,0 1,0-1,0 1,0-1,1 1,-1-1,1 1,-1 0,1 0,0 0,0 2,1 5,0 1,0-1,2 1,-1-1,1 0,1 0,0 0,0 0,1 0,0 0,0-1,1 0,1 0,0 0,5 5,2 8,115 202,-124-217,0 1,1-1,0 0,0-1,0 1,1-1,0 0,0-1,1 1,0-1,0-1,0 1,0-1,1 0,-1-1,1 0,0 0,0 0,8 0,36 6,-1-4</inkml:trace>
  <inkml:trace contextRef="#ctx0" brushRef="#br0" timeOffset="28832.382">302 2514,'0'-38,"-1"1,1-1,1 1,3-1,1 1,1 0,10-29,-15 63,0-1,-1 0,2 0,-1 0,0 1,1-1,0 1,0-1,0 1,0-1,0 1,1 0,-1 0,1 0,0 1,0-1,0 1,0-1,1 1,-1 0,0 0,1 1,0-1,-1 1,1-1,0 1,0 0,-1 1,1-1,0 1,0-1,0 1,0 0,0 1,0-1,2 1,8 5,-1 0,0 1,-1 1,1 0,-2 0,1 1,-1 1,0 0,-1 0,-1 1,1 0,-2 1,1 0,-2 0,0 1,0 0,2 7,-7-16,1 0,-1 1,0-1,-1 1,1-1,-1 1,0 0,0 0,0 0,0-1,-1 1,0 0,0 0,0 0,-1 0,0 0,0-1,0 1,0 0,-1-1,0 1,1-1,-2 1,1-1,-1 0,1 0,-1 0,0 0,0 0,-1-1,1 0,-4 3,1-2,1 0,-1 0,1-1,-1 0,0-1,0 1,0-1,-1 0,1 0,-1-1,1 0,-1 0,1-1,-1 1,1-1,-1-1,1 1,-1-1,1-1,-1 1,1-1,0 0,0 0,0-1,0 0,0 0,-1-1,5 3,1-1,0 0,0 1,0-1,0 0,0 1,0-1,0 0,1 0,-1 0,1 0,-1 0,1 0,0 1,0-1,0 0,0 0,0 0,0 0,0 0,1 0,-1 0,1 0,-1 0,1 0,0 1,0-1,0 0,0 0,0 1,0-1,0 1,0-1,1 1,-1-1,1 0,59-41,-23 24</inkml:trace>
  <inkml:trace contextRef="#ctx0" brushRef="#br0" timeOffset="29664.565">934 2252,'10'-2,"-1"1,0 0,0-1,-1 0,1-1,-1 1,1-2,-1 1,0-1,4-3,-11 6,-1 0,1 0,-1 0,0 0,1-1,-1 1,0 0,0 0,0 0,0-1,0 1,0 0,0 0,0 0,0-1,-1 1,1 0,0 0,-1 0,1 0,-1-1,1 1,-1 0,0 0,1 0,-1 0,0 1,0-1,0 0,1 0,-1 0,0 0,0 1,0-1,0 1,-1-1,1 1,0-1,0 1,0-1,0 1,0 0,-1 0,1-1,0 1,0 0,-1 0,1 0,0 1,-1-1,-10-1,1 0,0 1,-1 1,1 0,-1 0,1 1,0 0,0 1,0 1,0 0,1 0,-1 1,1 0,0 1,1 0,-1 0,1 1,0 0,1 1,0 0,0 0,-5 9,10-15,1 1,0-1,0 1,0 0,0 0,1 0,-1 0,1 0,-1 1,1-1,0 0,1 1,-1-1,0 1,1-1,0 0,0 1,0-1,0 1,1-1,-1 1,1-1,0 1,0-1,0 0,0 0,0 1,1-1,0 0,-1 0,1 0,1-1,1 4,5 0,0-1,0 0,0 0,1-1,0 0,0 0,0-1,0-1,0 0,1 0,-1-1,1 0,-1-1,1 0,-1 0,1-1,-1-1,1 0,0-1,-1 1,0 0,0-1,0 0,-1 0,1-1,-1 0,0-1,0 0,-1-1,0 0,0 0,0 0,0-1,-1-1,-1 1,1-1,-1 0,0 0,-1-1,0 0,0 0,-1 0,0 0,-1-1,0 1,0-1,-1 0,0 0,-1 0,0 0,-1-1,0 1,0 0,-1 0,-1-1,-15-27,16 38,1 0,-1 0,1 0,-1 0,1 0,-1 0,1 0,-1 0,1 0,-1 0,1 0,-1 0,1 0,-1 0,1 1,-1-1,1 0,-1 0,1 1,0-1,-1 0,1 1,0-1,-1 0,1 1,0-1,-1 0,1 1,0-1,-1 1,1-1,0 1,0-1,0 1,-1-1,1 1,0-1,0 1,0-1,0 1,0-1,0 1,0-1,0 1,0-1,0 1,0-1,-2 14,1-1,0 1,0 0,2-1,0 1,0 0,1-1,1 1,0-1,1 0,0 0,1 0,0-1,1 1,1-1,5 7,-8-12,0-1,1 0,0 0,0 0,1 0,0-1,0 0,0 0,0 0,1-1,0 0,0 0,0-1,0 0,1 0,-1 0,1-1,-1 0,1-1,0 0,0 0,0-1,0 0,-1 0,1-1,0 0,0 0,0-1,-1 1,1-2,-1 1,1-1,1-2,1-2,0-1,-1 0,0 0,0-1,-1 0,0-1,-1 0,0 0,0-1,-1 0,-1 0,1 0,-2-1,0 1,0-1,-1 0,-1 0,0-1,0 1,-1 0,-1-1,-1-8,1 39,-1-1,0 0,2-1,0 1,0 0,2-1,0 1,4 8,-5-20,1 1,0 0,1-1,-1 1,1-1,0 0,1-1,-1 1,1-1,0 1,0-2,0 1,0 0,1-1,0 0,0 0,-1-1,1 1,1-2,-1 1,0 0,0-1,1 0,-1-1,1 1,-1-1,0-1,1 1,-1-1,1 0,-1 0,0-1,0 0,0 0,0 0,0-1,0 0,-1 0,1-1,-1 1,0-1,0 0,0 0,0-1,-1 0,1 0,3-8,-1-1,0 1,-1-2,-1 1,0 0,0-1,-2 0,0 0,0 0,-2-1,0 1,0 0,-2-1,0 1,-2-9,0 5,-7 49,8-19,0 0,1 0,0 1,0-1,2 0,-1 0,1 1,1-1,0 0,1 0,0-1,0 1,1 0,0-1,1 0,1 0,-1 0,2-1,-1 0,1 0,8 8,3-7,1-1,0-1,0 0,1-1,-1-2,1 0,1 0,-1-2,1-1,-1 0,1-2,0 0,0-2,-1 0,17-4,38-5</inkml:trace>
  <inkml:trace contextRef="#ctx0" brushRef="#br0" timeOffset="31283.547">3330 2093,'0'5,"0"7,0 10,0 9,0 6,0 4,0-1,0-3,0-3,0-7</inkml:trace>
  <inkml:trace contextRef="#ctx0" brushRef="#br0" timeOffset="31778.692">3185 1870,'22'-6,"1"1,-1 2,0 0,1 2,0 0,-1 1,1 1,14 4,-16-3,1 2,-1 0,0 1,0 1,0 1,-1 1,8 5,-20-8,1 0,-1 0,1 0,-1 1,-1 1,1-1,-1 1,-1 1,1-1,-1 1,0 0,-1 0,0 1,0 0,-1 0,0 0,0 3,1 10,-1 1,-2 0,0 0,-1 0,-1 0,-2 0,0 0,-1 0,-2 2,1 7,3-30,0 0,1 0,-1 0,0 0,1 0,0 0,0 0,-1 0,1 0,0 0,1 0,-1 0,0 0,0 1,1-1,0 0,-1 0,1 0,0-1,0 1,0 0,0 0,0 0,0-1,1 1,-1 0,0-1,1 1,0-1,-1 0,1 1,0-1,-1 0,1 0,0 0,0 0,1 0,8-2,1 0,-1 0,0-1,0-1,0 0,-1 0,1-1,-1 0,0-1,0 0,0-1,0 0,-1-1,0 0,-1 0,2-2,2-2,0-1,-1 0,-1-1,0 0,0 0,-2-1,1-1,-2 1,0-1,-1 0,0-1,-1 0,-1 0,-1 0,2-13,-17 119,11-83,0 1,1 0,0 0,0-1,1 1,-1 0,2-1,-1 1,1-1,0 0,1 1,0-1,0 0,1 0,-1-1,1 1,1-1,-1 1,1-2,0 1,1 0,-1-1,1 0,0 0,3 1,81 19,-44-20</inkml:trace>
  <inkml:trace contextRef="#ctx0" brushRef="#br0" timeOffset="32347.621">4804 2001,'-14'-5,"-1"1,0 1,0 0,0 2,0-1,0 2,-1 0,1 0,0 2,0 0,-10 2,18-2,-1 0,0 1,1 0,-1 0,1 1,0-1,0 2,1-1,-1 1,1 0,0 0,0 1,0-1,1 2,0-1,0 0,1 1,-1 0,2 0,-1 0,1 0,-2 5,4-7,-1 1,1-1,0 1,0-1,1 1,0-1,0 1,0 0,1-1,-1 1,1-1,0 1,1-1,0 0,0 1,0-1,0 0,1 0,0 0,0-1,0 1,0-1,1 0,0 1,0-1,0-1,0 1,0-1,1 0,0 0,0 0,4 2,16 5,0 0,1-2,-1-1,1-1,1-2,-1 0,1-2,-1 0,1-2,13-2,-13 1,0 0,1-2,-1-1,0-1,0-1,-1-1,0-2,0-1,-1 0,0-2,15-11,-33 19,0-2,0 1,-1-1,0 0,0 0,-1 0,0-1,0 0,0 0,0-2,5 9,-3 24,-2-7,-2-11,-1-1,1 0,0 0,0 0,1 0,-1-1,1 1,0-1,0 0,1 0,-1 0,1-1,0 1,0-1,0 0,0-1,1 1,-1-1,1 0,-1 0,1-1,0 0,-1 0,1 0,0-1,0 1,0-2,0 1,0 0,-1-1,1 0,0-1,0 1,-1-1,1 0,-1-1,0 1,1-1,-1 0,0 0,-1-1,1 1,-1-1,1 0,-1 0,0-1,0-1,1 0,-2 0,1-1,-1 0,1 1,-2-1,1 0,-1-1,0 1,-1 0,0-1,0 1,0 0,-1-1,0 1,-1-1,1 1,-1-1,-1 1,0 0,0-1,0 1,-1 0,0 1,0-1,0 0,-1 1,0 0,-1-1,1 2,-1-1,0 1,-1-1,1 1,-1 1,0-1,0 1,-1 0,1 0,-1 1,0 0,-4-1,3 2,-1 0,0 1,0 0,0 1,0 0,1 0,-1 1,0 0,0 0,1 1,-1 0,0 1,1 0,0 0,0 1,0 0,-5 4,8-6,1 1,-1 0,1 1,0-1,0 1,1-1,-1 1,1 0,-1 1,1-1,1 1,-1-1,1 1,0 0,0 0,0 0,0 0,1 0,0 0,0 0,0 1,1-1,0 0,0 1,0-1,1 0,-1 0,1 1,2 2,8 25</inkml:trace>
  <inkml:trace contextRef="#ctx0" brushRef="#br0" timeOffset="33015.589">5778 2212,'16'-26,"0"0,-2-1,-1 0,-2-1,0-1,-2 1,-1-2,-1 1,-2-1,1-27,-4 47,-1 0,-1 0,0 0,0 0,-1 0,0 0,-1 0,0 0,-1 1,-1-4,4 14,0-1,0 1,0 0,1 0,-2-1,1 1,0 0,0 0,0 0,0-1,0 1,0 0,-1 0,1-1,0 1,-1 0,1-1,-1 1,1 0,-1-1,1 1,-1 0,1-1,-1 1,1-1,-1 1,0-1,1 0,-1 1,0-1,1 1,-1-1,0 0,0 0,1 1,-1-1,0 0,0 0,0 0,1 0,-1 0,0 0,0 0,1 0,-1 0,0 0,0-1,1 1,-1 0,0-1,0 1,1 0,-1-1,0 1,1-1,-1 1,0 0,1-1,-1 0,1 1,-1-1,1 1,-1-1,1 0,0 1,-1-1,1 0,-1 0,1 5,0-1,0 1,1-1,-1 1,1-1,-1 1,1-1,0 1,0-1,1 1,-1-1,1 0,0 0,-1 0,2 0,-1 0,0 0,0-1,1 1,-1-1,1 1,0-1,0 0,0 0,0 0,0-1,2 2,94 30,71-18,-168-15,1 1,-1-1,1 1,-1-1,1 1,-1 0,0 0,0 1,0-1,1 0,-1 1,0-1,0 1,-1-1,1 1,0 0,-1 0,1 0,-1 0,1 0,-1 0,0 0,0 1,0-1,0 0,0 1,-1-1,1 1,0 0,-1 78,-2-51,1-24,1-1,-1 0,1 1,0-1,1 1,-1-1,1 1,0-1,0 0,1 0,0 1,0-1,0 0,0 0,1-1,-1 1,1 0,1-1,-1 0,1 0,-1 0,1 0,0 0,1-1,-1 1,1-1,3 2,2-2,-1 0,1-1,0 0,0-1,-1 1,1-2,0 0,0 0,0-1,0 0,0 0,-1-1,1-1,0 1,-1-2,0 1,0-1,0-1,0 1,-1-2,1 1,-1-1,-1 0,1-1,-1 0,0 0,-1 0,0-1,0 0,0 0,-1-1,0 0,-1 0,0 0,0 0,-1 0,0-1,0-8,-1 12,-1-1,0 1,0-1,0 1,-1-1,0 0,-1 1,0-1,0 1,0-1,0 1,-1-1,0 1,-1 0,1 0,-3-3,4 8,0 0,0-1,0 1,0 0,0 0,0 0,-1 1,1-1,0 0,-1 0,1 1,0-1,-1 1,1-1,-1 1,1-1,-1 1,1 0,-1 0,1 0,-1 0,1 0,-1 0,1 0,-1 0,1 1,-1-1,1 1,0-1,-1 1,1-1,-1 1,1 0,0 0,0 0,-1-1,1 1,-1 1,-39 45,36-41,0 1,1 0,0 0,0 0,1 1,-1-1,2 1,-1 0,1 0,0 0,1 0,0 0,0 0,0 0,1 0,1 1,0-1,0 0,0 0,1 0,0 0,0 0,1-1,0 1,1-1,-1 1,1-1,1 0,2 2,2-2,0-1,0 0,1 0,0-1,0-1,0 0,1 0,-1-1,1 0,0-1,0 0,10 0,32 4</inkml:trace>
  <inkml:trace contextRef="#ctx0" brushRef="#br0" timeOffset="33564.17">7133 1975,'-9'-1,"1"1,-1-1,1 1,-1 1,1 0,-1 0,1 1,0 0,0 0,0 1,0 0,0 1,0-1,1 1,-1 1,1 0,0 0,1 0,-1 1,1-1,0 2,1-1,-1 1,1 0,0 0,1 0,0 0,0 1,1 0,0 0,0 0,-1 7,3-11,1 0,0-1,0 1,1 0,-1 0,1 0,0-1,0 1,0 0,0-1,1 1,-1-1,1 1,0-1,0 0,0 0,1 0,-1 0,1 0,-1 0,1-1,0 1,0-1,0 0,1 0,-1 0,2 1,6 2,0 0,1-1,-1 0,1-1,-1 0,1 0,0-2,3 1,1 0,-1-1,1 0,0-1,0-1,0 0,-1-1,1-1,-1-1,1 0,-1-1,0 0,-1-1,1-1,-1 0,-1-1,1-1,-1 0,-1-1,0 0,0-1,-1 0,0-1,-1 0,0 0,-1-1,-1-1,0 1,5-15,-3-10,-1 0,-3-1,-1 0,-2-1,-1 1,-2-1,-2 1,-3-5,0-19,-3 1,-2 1,-10-26,20 85,0 0,-1 0,1 0,0 0,-1 1,1-1,-1 0,1 1,-1-1,0 0,1 1,-1-1,0 1,0-1,0 1,-1-1,1 1,0 0,0 0,-1-1,1 1,-1 0,1 0,-1 0,1 1,-18 39,17-33,-10 62,2 1,4-1,3 2,3 4,-1-38,1 0,2 0,2 0,1-1,2 1,1-1,2-1,2 0,1 0,3 3,-14-31,1 0,0 0,0 0,0-1,1 1,0-1,0 0,1 0,-1-1,1 1,0-1,0 0,0 0,1-1,-1 1,1-1,0-1,0 1,0-1,0 0,0 0,1-1,-1 1,1-2,-1 1,1-1,-1 1,1-2,-1 1,1-1,4-1,29-24,-26 8</inkml:trace>
  <inkml:trace contextRef="#ctx0" brushRef="#br0" timeOffset="33864.947">6896 1686,'27'0,"27"0,26 0,25 0,16 2,10 1,4-1,-9 1,-14-2,-20 0,-22 0,-29-1,-23 0,-16 0,-10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3:58.3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503 467,'0'-1,"0"1,0 0,0-1,0 1,0-1,0 1,0 0,0-1,0 1,0 0,0-1,0 1,0 0,0-1,1 1,-1 0,0-1,0 1,0 0,1-1,-1 1,0 0,0 0,1-1,-1 1,0 0,1 0,-1 0,0-1,0 1,1 0,-1 0,1 0,-1 0,0 0,1 0,-1-1,0 1,1 0,-1 0,0 0,1 0,-1 1,1-1,-1 0,0 0,1 0,-1 0,0 0,1 0,-1 0,0 1,1-1,-1 0,0 0,1 0,-1 1,0-1,0 0,1 1,-1-1,0 0,0 0,0 1,24 19,-22-18,149 168,-107-115,2-3,51 45,-47-55,-41-51,-8-2</inkml:trace>
  <inkml:trace contextRef="#ctx0" brushRef="#br0" timeOffset="329.75">858 388,'-2'-2,"-4"5,-4 12,-8 15,-7 15,-7 11,-3 7,-4 3,1 0,0-4,4-5,4-7,4-6,7-10,5-7,4-6,1-8,4-4</inkml:trace>
  <inkml:trace contextRef="#ctx0" brushRef="#br0" timeOffset="666.758">332 849,'3'-5,"1"0,-1 0,1 0,1 0,-1 1,1 0,0 0,-1 0,2 1,-1 0,0 0,1 0,-1 0,1 1,0 0,4-1,2-2,45-17,1 2,1 3,1 3,0 2,0 2,1 4,1 2,58 4,-116 0,-1 0,0 1,0-1,0 0,0 0,0-1,1 1,-1-1,0 0,0 1,0-1,0-1,0 1,0 0,-1-1,1 1,0-1,-1 0,6-6</inkml:trace>
  <inkml:trace contextRef="#ctx0" brushRef="#br1" timeOffset="6996.683">976 283,'-4'1,"-1"0,0 1,1-1,-1 1,1 1,0-1,0 0,0 1,0 0,0 0,0 0,1 0,-1 1,1 0,0-1,0 1,1 0,-1 0,1 1,0-1,-1 1,-6 9,-363 582,355-571,14-39,7-5</inkml:trace>
  <inkml:trace contextRef="#ctx0" brushRef="#br1" timeOffset="7336.14">503 374,'-21'-36,"44"42,19 29,-2 2,-1 2,-2 1,-1 2,-35-40,43 48,-2 3,-2 2,-3 1,17 35,2 24,-51-107</inkml:trace>
  <inkml:trace contextRef="#ctx0" brushRef="#br1" timeOffset="7748.12">357 691,'-5'-7,"6"7,-1 0,1 0,-1 0,1 0,-1 0,1 0,0 0,-1-1,1 1,-1 0,1 0,-1 0,1-1,-1 1,1 0,-1 0,1-1,-1 1,1-1,-1 1,1 0,-1-1,0 1,1-1,-1 1,0-1,1 1,-1-1,0 1,0-1,1 1,-1-1,0 1,0-1,0 0,0 1,0-1,0 1,0-1,0 1,0-1,0 0,0 1,0-1,0 1,0-1,-1 1,1-1,0 1,0-1,-1 1,1-1,0 1,-1-1,1 1,0-1,-1 1,1-1,-1 1,1 0,-1-1,1 1,-1 0,1 0,82-7,-1-2,0-5,0-2,33-15,42-7,115-14,-265 50,-26 3,16-1,-13 1</inkml:trace>
  <inkml:trace contextRef="#ctx0" brushRef="#br1" timeOffset="8086.181">1002 270,'-32'26,"-27"58,4 2,-38 80,65-116,-163 310,190-352,10-22,3-6</inkml:trace>
  <inkml:trace contextRef="#ctx0" brushRef="#br1" timeOffset="8586.443">976 283,'-4'9,"-7"14,-9 14,-12 15,-8 11,-6 11,-5 9,0 3,4-2,5-5,8-13,10-12,8-14,6-11,6-15,3-17,3-7</inkml:trace>
  <inkml:trace contextRef="#ctx0" brushRef="#br1" timeOffset="9381.935">436 612,'87'8,"11"-9,-1-5,0-3,-1-5,0-4,-35 8,102-17,-152 26,-23 5,-502 131,500-132,-199 41,456-96,29-6,-379 59,16 1,-1 4,1 4,1 3,-26 11,104-21,-42 21,54-23,1 0,0 1,-1-1,1 0,0 0,0 0,0 0,0 0,0 0,0 0,0 0,0 0,1 0,-1-1,0 1,0 0,1-1,-1 1,0-1,1 1,-1-1,1 0,-1 0,0 1,1-1,-1 0,1 0,-1-1,2 1,32 2,0-2,-1-2,1-1,0-1,-1-2,30-9,110-36,-134 35</inkml:trace>
  <inkml:trace contextRef="#ctx0" brushRef="#br1" timeOffset="9999.336">489 296,'5'16,"2"-1,0 1,0-1,2 0,-1-1,2 0,0-1,1 1,0-2,5 5,-13-15,325 349,-167-134,-153-204,-19-25,-130-205,94 142,-3 2,-3 3,-3 2,-3 2,-6-1,29 39,34 32,64 81,291 267,-334-327,-6-6</inkml:trace>
  <inkml:trace contextRef="#ctx0" brushRef="#br1" timeOffset="10350.894">332 730,'17'-4,"21"-7,15-5,16-5,14 0,8-2,4 3,0 3,-1 4,-8 5,-8 3,-15 3,-12 1,-17 2,-18-1,-15 1,-12 0,-5 0</inkml:trace>
  <inkml:trace contextRef="#ctx0" brushRef="#br1" timeOffset="10667.484">1029 217,'-14'18,"-10"19,-11 19,-8 18,-6 17,-3 12,-2 5,3-2,7-11,8-15,10-18,10-18,7-14,6-14,2-10</inkml:trace>
  <inkml:trace contextRef="#ctx0" brushRef="#br1" timeOffset="10965.011">489 441,'18'15,"15"17,10 14,8 13,1 7,-3 1,-4-3,-5-9,-4-9,-7-10,-6-11,-6-10</inkml:trace>
  <inkml:trace contextRef="#ctx0" brushRef="#br1" timeOffset="11864.314">1266 217,'-17'-19,"-1"1,-1 1,0 0,-2 2,1 0,-2 1,0 1,0 2,-1 0,-1 1,0 1,0 1,0 2,-1 0,0 2,-16-1,-4-3,-1 3,1 2,-1 2,0 2,0 2,1 2,0 2,0 1,-3 4,24-5,1 0,0 2,0 0,1 2,0 0,1 2,1 0,0 2,0 0,1 1,1 0,1 2,1 0,0 1,1 1,1 0,-6 14,8-11,2-1,1 2,1-1,1 1,1 0,2 1,0-1,1 1,1 0,2 0,0 0,2 0,1-1,0 1,2-1,1 1,1-2,1 1,1-1,1 0,1-1,1 0,1 0,1-2,0 0,18 18,3-4,0-2,3-2,0-1,2-2,1-2,0-1,2-3,1-1,1-2,35 9,-48-17,1-2,0 0,0-3,1 0,-1-2,1-2,0-1,0-2,-1-1,1-1,-1-2,0-1,0-2,-1-2,11-5,-13 4,-1-2,-1-1,0-1,-1-2,-1 0,-1-2,-1 0,0-2,-2-1,0-1,-2 0,0-2,-2 0,-1-2,-1 1,-2-2,0 0,-2-1,1-6,-5 14,-2-1,0 0,-1 0,-1 0,-1 0,-1-1,-1 1,-1-1,-2 0,0 1,-1 0,-1-1,-2 1,0 1,-1-1,-2 1,0 0,-1 1,-1 0,-1 1,-9-11,-3 6,-1 1,-2 1,0 1,-1 1,-1 2,-1 1,-1 1,-1 2,0 1,0 1,-2 2,1 1,-1 2,-1 1,-1 2,0 0,0 2,0 1,0 1,-1 3,1 0,0 3,0 1,1 1,0 2,0 2,1 1,0 2,1 1,-21 13,-55 39,11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2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187 108,'-7'0,"0"0,-1 0,1 1,-1 0,1 0,0 1,0 0,0 0,0 1,0 0,0 0,1 0,-1 1,1 0,0 1,0-1,0 1,1 0,0 0,0 1,0 0,1 0,-1 0,1 0,1 1,-1-1,1 1,1 0,-2 3,2-4,-1 0,1 1,0-1,0 1,1 0,0-1,0 1,1 0,0 0,0 0,0 0,1-1,0 1,0 0,1 0,0-1,0 1,0-1,1 0,0 0,0 0,1 0,0 0,0-1,0 1,1-1,-1 0,1 0,0-1,1 0,-1 0,1 0,3 1,1 0,1-2,-1 0,1 0,0-1,0 0,0-1,0 0,1-1,-1 0,0-1,0 0,0-1,0 0,0-1,-1 0,1-1,-1 0,5-3,0 1,-1-2,1 0,-2-1,1 0,-1-1,-1 0,0-1,0 0,-1-1,-1-1,0 0,3-6,-4 1,0-1,-2 0,0 0,-2-1,0 0,-1 0,-1 0,-1 0,0-1,-2 1,0 0,-3-9,3 17,1 11,-1 1,0-1,0 1,0 0,1-1,-1 1,0-1,0 1,1 0,-1-1,0 1,1 0,-1 0,0-1,1 1,-1 0,0 0,1-1,-1 1,1 0,-1 0,1 0,-1 0,0 0,1-1,-1 1,1 0,-1 0,1 0,-1 0,1 0,-1 0,0 1,1-1,-1 0,1 0,-1 0,1 0,-1 0,0 1,1-1,-1 0,1 0,-1 1,0-1,1 0,-1 1,0-1,0 0,1 1,-1-1,0 0,0 1,1-1,-1 1,4 1,156 83,-157-83,0 1,0 0,0-1,0 1,0 0,0 1,-1-1,0 0,0 1,1-1,-2 1,1 0,0 0,-1 0,0-1,0 1,0 0,0 0,-1 1,0-1,1 0,-2 1,-18 90,7-51,10-40,0 1,0 0,0 0,1 0,0 0,0 0,0 0,1 0,0 0,0 1,0-1,0 0,1 0,0 0,0 0,0 0,1 0,0 0,0 0,0-1,0 1,1-1,0 1,-1-1,2 0,-1 0,0 0,1-1,0 1,0-1,0 0,0 0,2 1,6-1,1-1,0 0,-1-1,1-1,0 0,0 0,0-1,0-1,-1 0,1-1,-1 0,0-1,0 0,0-1,10-5,-21 9,1 0,-1 0,0 0,1 1,-1-1,0 1,1-1,-1 1,1-1,-1 1,1 0,-1 0,1 0,-1 0,0 0,1 0,-1 0,1 0,-1 0,1 1,-1-1,1 1,-1-1,0 1,1 0,-1-1,0 1,1 0,-1 0,0 0,0 0,0 0,0 0,0 0,0 0,0 0,0 1,0-1,1 3,0 1,1-2,-1 1,1 0,0 0,0-1,0 0,1 1,-1-1,1-1,0 1,0 0,0-1,0 0,0 0,0 0,1 0,-1-1,1 0,-1 0,1 0,-1 0,1-1,0 0,-1 0,1 0,-1 0,4-1,2-2,-1-1,1 0,-1 0,-1-1,1 0,-1-1,1 0,-2 0,1 0,-1-1,0-1,0 1,-1-1,0 0,0 0,-1-1,0 0,0 1,-1-2,-1 1,1 0,-1-1,-1 0,0 0,0 0,-1 0,-1 0,1 0,-1 0,-1 0,0 0,-2-6,3 11,-1 0,0 0,-1 0,1 1,-1-1,0 1,0-1,0 1,-1-1,1 1,-1 0,0 0,-1 1,1-1,0 1,-1-1,0 1,0 0,0 0,0 1,0-1,-1 1,1 0,-1 0,1 1,-1-1,0 1,0 0,0 0,1 1,-1-1,0 1,0 0,0 0,0 1,0-1,0 1,-14 3,0 1,0 1,0 0,1 1,0 1,0 1,1 0,0 2,1 0,0 0,1 2,0 0,1 0,1 1,0 1,-5 8,-4 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5.4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19,'-2'-19,"-7"25,0 30,1 0,2 1,1 0,1 22,3-48,-4 48,2-1,2 1,3-1,2 1,4 5,16 5,-23-67,0 1,1-1,-1 0,0-1,1 1,-1 0,1 0,-1 0,1-1,0 1,0-1,0 0,-1 1,2-1,-1 0,0 0,0 0,0 0,0-1,1 1,-1-1,0 1,0-1,1 0,-1 1,0-1,1-1,-1 1,2 0,6-5,1 0,-1-1,0 0,0 0,-1-1,0-1,0 1,-1-1,0-1,0 0,-1 0,0 0,-1-1,5-9,-2 8,-1-1,0-1,-1 1,-1-1,0 0,0-1,-2 0,1 0,-2 0,0 0,0 0,-2-1,0 1,0 0,-1-1,-1 1,-1-1,0 1,-1-1,0 1,-2-5,-3 1,2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5.7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 61,'2'-14,"1"-6,-1 2,-2 9,-3 15,-2 17,-2 17,-2 14,1 9,-1 6,1 1,2-1,2-4,2-7,-1-7,0-14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0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1,'0'18,"0"19,-2 17,-5 15,-4 9,-5 3,-1-2,-1-7,4-12,3-15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2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0,'5'18,"7"15,10 8,6 4,9-1,4-3,-1-5,0-6,-4-8,-7-7,-5-7,-6-5,-4-2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4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53 266,'0'-22,"0"-16,0-10,0 1,0 3,0 6,0 15,0 18,0 18,-2 21,-3 20,-1 14,-1 10,-3 4,2 0,1-6,3-8,1-16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7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0,'2'3,"4"6,-1 17,1 16,-2 19,-4 15,-4 8,-3 3,-1-4,1-7,2-11,2-15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7.0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0,'0'18,"0"17,0 14,0 12,-2 9,-3 4,-3 0,-2-1,-2-6,-1-8,2-12,0-11,2-12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7.3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97,'-7'-13,"-2"-7,2 0,10 3,11 5,12 5,12 2,9 4,8 0,4 2,-3 0,-5 0,-7-1,-9 1,-8-1,-7 1,-6-4,-6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8.8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234 104,'-187'465,"151"-375,28-78,6-24,50-187,-37 165,16-57,4 1,40-78,-30 103,-41 64,1 1,-1-1,1 0,-1 1,0-1,1 0,0 1,-1-1,1 1,-1-1,1 1,0-1,-1 1,1-1,0 1,-1-1,1 1,0 0,0 0,-1-1,1 1,0 0,0 0,-1 0,1 0,0 0,0 0,0 0,-1 0,1 0,0 0,0 0,0 1,-1-1,1 0,0 0,0 1,-1-1,1 1,0-1,-1 1,1-1,-1 1,1-1,0 1,-1-1,1 1,-1 0,18 40,-16-34,59 254,-36-132,33 129,-53-231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9.1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1 210,'136'-26,"436"-140,-555 161,-10 3,-1-1,1 1,0 1,-1-1,1 1,0 1,0-1,-1 1,1 0,0 0,4 2,-10-1,1 0,-1 0,1 1,-1-1,0 0,1 1,-1-1,0 1,0 0,0-1,0 1,0 0,-1 0,1 0,0-1,-1 1,0 0,1 0,-1 0,0 0,0 0,0 0,0 0,0 0,0 0,-1 0,1 0,-1-1,1 1,-1 1,0 6,0 37,2 0,2 0,3 0,5 23,7 59,-17-105,-2-8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3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39 176,'1'66,"-2"0,-3 0,-3 0,-5 16,5-33,-2 0,9-57,24-301,-14 136,-9 173,-1 0,0 0,0 0,0 1,0-1,0 0,1 0,-1 0,0 0,0 0,0 1,1-1,-1 0,0 0,0 0,1 0,-1 0,0 0,0 0,0 0,1 0,-1 0,0 0,0 0,1 0,-1 0,0 0,0 0,1 0,-1 0,0 0,0 0,0 0,1 0,-1-1,0 1,0 0,0 0,1 0,-1 0,0 0,0-1,0 1,0 0,1 0,-1 0,0-1,0 1,0 0,0 0,0 0,0-1,0 1,15 32,-9-17,-4-10,0-1,1 1,-1-1,1 0,0 0,0 0,0 0,0 0,1-1,0 1,0-1,0 0,0 0,0-1,0 1,1-1,-1 0,1 0,-1 0,1-1,0 1,0-1,0 0,0-1,0 1,0-1,0 0,0 0,0-1,0 0,0 1,-1-2,2 1,16-10,-1-1,0-1,-1 0,0-2,-1 0,-1-1,-1-1,0-1,-1 0,-1-2,-1 1,10-19,-11 21,-13 17,0 0,0 0,0 1,0-1,0 0,0 0,0 0,0 0,0 1,0-1,0 0,0 0,0 0,0 1,0-1,0 0,0 0,1 0,-1 0,0 1,0-1,0 0,0 0,0 0,0 0,0 0,1 0,-1 1,0-1,0 0,0 0,0 0,0 0,1 0,-1 0,0 0,0 0,0 0,1 0,-1 0,0 0,0 0,0 0,0 0,1 0,-8 26,6-23,-26 81,4 2,3 0,5 2,-2 46,16-125,0 0,0 1,1-1,0 1,1-1,0 1,0-1,1 0,1 1,-1-1,1 0,1-1,0 1,0 0,0-1,1 0,1 0,-1-1,1 1,6 5,20 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9.5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76,'0'-1,"-1"-1,1 1,0 0,-1 0,1-1,0 1,-1 0,1-1,0 1,0 0,0-1,0 1,1 0,-1-1,0 1,1 0,-1 0,0-1,1 1,-1 0,1 0,0 0,-1-1,1 1,0 0,0 0,0 0,0 0,0 0,0 1,0-1,0 0,0 0,0 1,0-1,1 0,-1 1,1-1,53-17,-8 11,1 2,0 3,-1 1,1 2,0 3,0 2,10 3,28 2,-29-7,-46-5,0 1,0 0,-1 1,1 0,0 1,0 0,-1 0,1 1,-1 1,0 0,0 0,0 1,-1 0,5 4,-9-2,0 1,-1 0,0 0,0 1,-1-1,0 1,0 0,-1 0,0 0,-1 0,0 0,-1 0,1 0,-2 1,1-1,-1 0,-1 0,0 0,0 0,-1 2,-26 119,15-73,3 1,-5 58,16-115,-1 3,1-1,-1 0,0 1,1-1,0 1,0-1,0 1,0-1,1 1,-1-1,1 1,0-1,0 0,0 1,1-1,-1 0,1 0,-1 0,1 0,0 0,0 0,0-1,1 1,-1 0,1-1,11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9.8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6,'-7'-4,"5"3,11 5,14 4,2-1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0.7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4,'37'-1,"-18"-1,-1 1,1 1,-1 1,1 0,-1 1,1 1,-1 1,0 1,0 0,0 1,-1 1,0 1,2 1,-14-5,0 0,-1 0,1 1,-1-1,0 1,0 0,0 1,-1-1,0 0,0 1,0 0,-1 0,1-1,-1 2,-1-1,1 0,-1 0,0 0,-1 1,0-1,0 0,0 1,0-1,-1 0,0 0,-1 2,-3 13,-1-1,-1-1,0 1,-1-1,-2-1,0 1,-6 7,-185 254,200-279,-1 1,1 0,-1 0,1 0,-1 0,1 1,0-1,0 0,0 0,1 1,-1-1,0 0,1 1,0-1,-1 1,1-1,0 1,0-1,0 1,1-1,-1 0,1 1,-1-1,1 1,0-1,0 0,0 0,0 1,0-1,0 0,1 0,-1 0,1 0,-1 0,1-1,0 1,8 2,0 0,0-1,0 0,0 0,1-1,-1-1,1 0,0 0,-1-1,1 0,2-1,4 0,44-1,1-3,-1-3,0-2,54-18,-34-4,-59 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0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17,'20'5,"18"3,18 1,15-2,14-1,8-3,3-3,0-4,-6-4,-10-5,-10-2,-19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2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1,'11'207,"-5"11,-6-212,1 1,0-1,0 0,0 0,1 1,0-1,0 0,1-1,0 1,0 0,0-1,1 0,-1 1,1-1,1-1,-1 1,0-1,1 1,0-1,0-1,1 1,-1-1,1 0,-1 0,7 2,8 0,0-2,0 0,0-1,1-2,-1 1,1-2,-1-1,0-1,0 0,0-2,0 0,0-1,-1-1,0-1,-1 0,7-5,15-14,-10 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5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64,'20'-3,"20"0,17 0,14-1,9-1,3-1,-4-2,-10-2,-17-1,-16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7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14,'13'-3,"19"1,21-1,21 0,20 2,12 0,5 0,-17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2.1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48,'-13'-7,"0"0,0 1,-1 0,1 1,-1 1,-1 0,1 1,0 1,-14-1,20 3,1 0,0 0,0 1,0 0,-1 0,1 1,0-1,1 2,-1-1,0 1,1 0,-1 0,1 1,0 0,0 0,0 1,1-1,-1 1,1 0,-4 5,2 1,0-1,1 1,0 0,0 1,1-1,1 1,0 0,1 0,0 1,0-1,1 0,1 1,1 0,-1-1,2 1,0 0,0-1,1 1,1-1,0 0,1 0,0 0,1 0,0-1,0 1,2-1,-1 0,1-1,1 0,0 0,1-1,-1 0,9 7,-2-4,1-1,0 0,0-1,1-1,0 0,1-1,0-1,0-1,1 0,0-2,0 0,0-1,0-1,0 0,1-2,-1 0,0-1,0-1,1-1,-2-1,1 0,0-2,-1 0,0-1,0-1,-1 0,0-1,0-1,-1-1,0 0,-1-1,7-8,-4-3,-1-1,0 0,-2-1,-1-1,-2 0,0-1,-1 0,-2-1,-1 0,-1 0,-2-1,0 1,-1-19,-2 22,-4 20,-3 19,-4 28,1 2,2-1,3 0,1 1,3 26,-1-54,1 1,1 0,0 0,1-1,1 0,1 0,0 0,1 0,1-1,0 1,1-2,1 1,0-1,1-1,4 4,-12-14,1-1,-1 0,1 0,0 0,0-1,0 1,0 0,0-1,0 0,0 0,0 0,1 0,-1 0,0-1,1 0,2 1,18-4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2.4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1,'-5'0,"6"2,9 3,3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3.4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33,'-53'-11,"-1"2,1 2,-1 3,0 2,0 3,0 2,0 2,-27 7,68-10,-1 0,1 1,0 0,0 1,0 0,0 1,1 1,0 0,0 1,1 0,-1 0,1 1,9-6,0 0,0-1,1 1,-1 0,1 0,-1 0,1 0,-1 0,1 1,0-1,0 0,0 1,0-1,1 0,-1 1,1-1,-1 1,1-1,0 1,0-1,0 1,0 0,0-1,1 1,-1-1,1 0,-1 1,1-1,0 1,0-1,0 0,0 0,1 1,-1-1,1 0,-1 0,1 0,1 0,12 10,1-1,0-1,0 0,1-1,0-1,1-1,-1-1,1 0,1-1,-1-1,18 2,-24-3,84 15,99 28,-186-42,1-1,-1 1,0 1,0 0,0 0,-1 1,0 0,0 1,0-1,-5-3,-1 0,1-1,-1 1,0 0,0 0,0 0,0 0,0 1,-1-1,0 0,1 1,-1-1,0 1,-1-1,1 1,-1 0,1-1,-1 1,0-1,-1 1,1 0,0-1,-1 1,0-1,0 1,-1 2,-4 5,-1-1,0 1,-1-1,0 0,-1-1,0 0,0 0,-1-1,0 0,0-1,-1 0,0-1,0 0,0-1,-5 2,-13 6,1-1,-2-2,1-1,-2-1,1-1,-1-2,1-1,-2-1,1-2,-27-2,55 1,0 0,-1 1,1-1,0-1,0 1,0 0,0-1,0 1,0-1,0 0,0 0,0 0,0 0,0-1,1 1,-1-1,0 0,1 0,-1 0,1 0,0 0,0 0,0-1,0 1,0-1,0 1,0-1,1 0,0 1,-1-1,0-3,5-11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3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377 123,'-11'-11,"0"-1,-1 2,0 0,0 0,-1 1,0 0,-1 1,0 1,0 0,-1 1,1 1,-2 0,1 1,0 1,-1 0,-9 0,18 4,1 0,-1 1,1 0,-1 0,1 1,0 0,-1 0,1 0,1 1,-1-1,1 2,-1-1,1 0,0 1,1 0,-1 0,1 1,0-1,0 1,1 0,-1 0,1 0,1 0,-1 1,1-1,0 1,1 0,-1-1,1 1,1 0,-1 0,1-1,0 1,1 0,0 0,0 0,0-1,1 1,0-2,-1 0,1-1,1 1,-1 0,0-1,1 0,0 0,0 0,1 0,-1 0,1 0,0-1,-1 0,2 0,-1 0,0 0,0-1,1 1,0-1,-1 0,1-1,0 1,0-1,0 0,1 0,6 1,1 0,0 0,0-2,0 0,0 0,0-1,0-1,0 0,5-2,-9 1,0 0,-1 0,1-1,-1 0,1 0,-1-1,-1 0,1-1,-1 0,0 0,0 0,-1-1,1 0,-1 0,-1-1,0 1,0-1,0-1,-1 1,0 0,-1-1,0 0,0 0,-1 0,0 0,-1 0,0-1,0-4,-11 42,9-22,0 0,0 0,0 1,1-1,0 0,0 0,0 0,1 0,0 1,0-1,0 0,1 0,0-1,0 1,1 0,0-1,0 1,0-1,3 4,22 14,4-4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3.9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23,'-8'33,"2"-1,1 1,1 1,2-1,2 28,-1-28,0-14,1-1,0 1,1-1,1 0,1 1,0-1,1 0,1-1,2 2,-6-16,1 0,0 0,0 0,0 0,1-1,-1 1,1-1,-1 1,1-1,0 0,0 0,0 0,0 0,0 0,0-1,1 0,-1 1,0-1,1-1,-1 1,1 0,-1-1,1 0,-1 1,1-1,-1-1,1 1,-1 0,1-1,-1 0,1 0,-1 0,1 0,-1-1,0 1,0-1,0 0,0 1,0-2,0 1,16-10,0-1,-1-1,0-1,-2 0,0-2,0 1,-2-2,0 0,-1-1,-1 0,0-1,-2 0,0-1,-2 0,0 0,-1-1,-1 0,-1 0,-1-1,-1 1,-2-1,0-12,-7-7,-3 48,1 11,1 0,1 1,0 0,1 0,1 1,1-1,0 1,1 11,-1-12,1-1,1 1,0 0,2-1,0 1,1-1,0 1,1-1,1 0,1 0,1 0,0 0,1-1,5 9,-8-21,0 1,0-1,0 0,1 0,-1 0,1-1,0 1,0-1,0 0,0-1,0 1,1-1,26 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1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0,'-4'16,"-5"14,1 10,0 8,3 5,1 0,2-3,1-4,1-9,-2-15,-1-11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5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28,'103'-13,"0"5,95 4,-183 4,-11 0,22-2,0 2,1 0,-1 2,0 1,0 1,0 1,-1 2,1 0,14 8,-35-13,0 1,-1 0,1 0,-1 1,0-1,0 1,-1 0,1 0,-1 0,0 1,0-1,0 1,-1 0,1 0,-1-1,0 2,0-1,-1 0,0 0,0 0,0 4,-4 115,2-116,-11 72,6-48,1-1,2 1,1 0,1 0,2 1,1-1,5 26,-4-50,0 0,0 0,0 0,1 0,0-1,1 0,0 0,0 0,0 0,1-1,0 1,0-2,1 1,-1-1,1 0,1 0,-1 0,1-1,-1-1,1 1,0-1,0-1,1 1,-1-1,0-1,1 1,-1-2,1 1,0-1,-1 0,9-2,0 1,0 0,0-2,-1 0,1-1,-1 0,1-2,-1 0,-1-1,1 0,-1-1,-1-1,1 0,-2-1,1 0,1-4,9-13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8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32,'14'0,"15"0,16 0,15 0,9 0,5 0,1-2,-6-6,-14-3,-17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9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0,'27'2,"29"1,27 2,27 1,23-2,14-1,-18-1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164 227,'-137'444,"127"-412,9-33,1 1,0 0,0 0,-1 0,1 0,0 0,0 0,-1 0,1 0,0 0,0 0,-1 0,1 0,0 0,0 0,-1 0,1 0,0 0,0 0,-1 0,1 0,0 0,0 0,-1 1,20-359,-23 292,-2-1,-12-53,73 188,-44-57,1 0,0-1,1 0,0-1,1 0,0-1,0-1,0 0,1-1,0-1,1 0,5 0,-12-2,1-1,-1-1,0 0,1 0,-1-1,1 0,-1-1,0 0,1 0,-1-1,0 0,0-1,0 0,0 0,0-1,-1 0,0-1,0 0,0 0,0-1,4-4,-4 2,-1-1,0 0,0-1,-1 0,0 0,-1 0,0-1,-1 1,3-11,28-55,-34 74,0 0,0 0,0 0,1 0,-1 0,0 1,1-1,0 0,-1 1,1-1,0 1,0-1,0 1,0 0,0 0,0 0,0 0,1 1,-1-1,0 0,0 1,1-1,-1 1,0 0,1 0,-1 0,0 0,0 0,1 1,-1-1,0 1,1-1,-1 1,0 0,0 0,0 0,0 0,0 0,0 0,0 1,0-1,0 1,-1-1,1 1,-1 0,1-1,-1 1,1 0,-1 0,0 0,0 0,0 0,0 0,0 1,-1-1,1 1,-1 11,-1 0,-1 0,0 0,0 0,-2 0,0 0,0-1,-1 0,-1 0,-3 5,-15 45,10-5,2 2,4-1,2 2,2-1,4 0,1 1,4-1,2 2,-5-42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6.5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1,'0'11,"-2"15,-3 14,-3 16,-3 15,-1 8,-3 4,1-3,0-7,1-8,2-11,4-12,2-14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6.7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1,'-2'9,"-5"14,-6 18,-6 19,-1 17,1 15,0 10,2 3,4-16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12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250 764,'-1'-3,"-1"-1,1 1,-1 0,0 0,0 0,0 0,0 0,-1 0,1 0,-1 1,0 0,0-1,0 1,0 0,0 0,0 1,0-1,-1 0,1 1,0 0,-1 0,1 0,-1 0,0 1,1 0,-1-1,0 1,1 0,-1 1,1-1,-1 1,0-1,1 1,-1 0,1 0,-1 1,1-1,0 1,-10 10,2 1,-1 0,2 0,0 1,0 1,2-1,0 2,0-1,1 1,1 0,1 0,-3 15,-8 65,16-93,0 0,0 0,0 0,0 0,1 0,-1 0,1-1,-1 1,1 0,0 0,0 0,0-1,1 1,-1-1,1 1,-1-1,1 1,0-1,0 0,0 0,0 0,0 0,1 0,-1 0,0-1,1 1,0-1,-1 0,1 0,0 1,1-1,3-2,-1 1,0-2,1 1,-1-1,0 0,0 0,0 0,0-1,0 0,0 0,-1-1,0 1,1-1,-1 0,-1-1,1 1,-1-1,1 0,-2 0,1 0,0-1,-1 1,0-1,0 0,0-3,14-24,-1 0,-2-1,-2 0,-1-1,3-20,-17 117,-1-30,1-12,1 0,1 0,0 0,2 1,0-1,1 0,2 2,-4-20,1 0,-1 0,1 0,0 0,0 0,-1 0,1-1,0 1,0 0,1-1,-1 1,0 0,1-1,-1 1,0-1,1 0,0 0,-1 1,1-1,0 0,0 0,-1-1,1 1,0 0,0-1,0 1,0-1,0 1,0-1,0 0,0 0,0 0,0 0,0 0,0 0,0-1,0 1,0-1,1 0,16-7</inkml:trace>
  <inkml:trace contextRef="#ctx0" brushRef="#br0" timeOffset="249.762">460 461,'-4'-15,"-2"-8,0 2,4 10,4 13,6 19,4 25,1 26,-3 26,-3 21,-7 17,-8 12,-9 6,-11-2,-12-5,1-29</inkml:trace>
  <inkml:trace contextRef="#ctx0" brushRef="#br0" timeOffset="13749.692">2066 620,'0'18,"0"14,-2 10,-1 5,0 5,1 1,0 2,1-3,0 0,1-5,0-7,0-4,-2-7,-3-9,0-6</inkml:trace>
  <inkml:trace contextRef="#ctx0" brushRef="#br0" timeOffset="16546.848">1724 712,'-1'-1,"1"-1,0 1,1-1,-1 1,0-1,0 1,1-1,-1 1,1-1,-1 1,1 0,-1-1,1 1,0 0,0-1,0 1,0 0,0 0,0 0,0 0,0 0,0 0,0 0,0 0,1 0,-1 0,0 1,1-1,-1 1,1-1,-1 1,1-1,-1 1,1 0,-1 0,1 0,-1 0,1 0,-1 0,1 0,-1 0,1 0,-1 1,2 0,3-2,784-127,-685 122,-73 15,-32-8,0 0,1 0,-1-1,0 1,0 0,0 0,0 0,0 0,0-1,0 1,0 0,0 0,0 0,0-1,0 1,-1 0,1 0,0 0,-1-1,1 1,0 0,-1 0,1-1,-1 1,1-1,-1 1,0 0,1-1,-1 1,1-1,-1 1,0-1,0 1,1-1,-2 1,-16 14,11-10,1-1,0 1,0 1,0-1,1 1,-1 0,2 0,-1 1,1-1,-1 1,2 0,-1 0,1 0,0 1,-1 4,-1 21,2 1,1 0,1 0,2 14,0 43,-7 16,3-188,37-248,-30 306,-4 23,1 0,-1 0,0 1,0-1,0 0,0 0,1 0,-1 0,0 0,0 0,0 0,0 0,1 0,-1 0,0 0,0 0,0 0,1 0,-1 0,0 0,0 0,0 0,1 0,-1 0,0 0,0 0,0 0,0 0,1 0,-1 0,0 0,0-1,0 1,0 0,1 0,-1 0,0 0,0 0,0 0,0-1,0 1,0 0,0 0,1 0,-1-1,0 1,0 0,0 0,26 117,-22-103,2-1,-1-1,2 1,-1-1,2 0,0-1,7 9,-13-17,1 0,-1 0,1-1,0 1,0-1,0 0,0 1,0-2,0 1,1 0,-1 0,1-1,-1 0,1 0,-1 0,1 0,0 0,0-1,-1 0,1 0,0 0,0 0,-1 0,1-1,0 0,-1 1,1-1,-1-1,1 1,-1 0,2-2,8-6,-1 0,0-2,0 1,-1-1,0-1,-1 0,-1 0,0-1,0-1,-2 1,5-11,82-195,-90 250,-8 440,4-445,1-1,2 1,0 0,2-1,4 11,10-1,-9-27</inkml:trace>
  <inkml:trace contextRef="#ctx0" brushRef="#br0" timeOffset="17079.776">3658 646,'-13'-3,"-1"0,-1 2,1 0,0 0,0 1,0 1,0 1,-1 0,2 0,-1 1,0 1,1 1,-1 0,1 0,0 2,1-1,0 1,-11 9,16-11,0 1,0 0,1 0,-1 0,1 1,1 0,-1 0,1 1,0 0,1 0,0 0,0 0,1 0,0 1,0 0,1 0,0-1,1 1,0 2,1-8,1 0,-1 0,1 0,0 0,0 0,0-1,0 1,0 0,1 0,-1-1,1 1,0-1,0 1,0-1,0 0,0 0,0 0,1 0,-1 0,1 0,-1-1,1 1,0-1,-1 0,1 0,2 1,81 17,-75-17,42 4,-32-5,1 1,-1 1,-1 0,1 2,0 0,-1 2,0 0,0 1,-1 1,0 1,12 8,-26-14,-1 0,0 0,0 0,0 1,-1-1,0 1,0 0,0 0,0 0,-1 0,0 0,0 1,0-1,-1 1,1-1,-1 1,-1 0,1-1,-1 1,0 0,0 0,-1-1,0 1,0 0,0-1,0 1,-1-1,0 1,0-1,-1 0,1 0,-1 0,0 0,-1-1,1 1,-1-1,0 1,0-1,0-1,-4 4,-11 5,-1 0,0-1,-1-1,-1 0,1-2,-1-1,-1-1,1 0,-1-2,0-1,0 0,0-2,-1-1,-21-2,28 2,7-1</inkml:trace>
  <inkml:trace contextRef="#ctx0" brushRef="#br0" timeOffset="17715.877">4711 1238,'23'5,"20"1,16-1,13 0,8-2,7-1,2-1,0-1,-3 0,-4 0,-7 0,-10 0,-12 0,-12-1,-13 1</inkml:trace>
  <inkml:trace contextRef="#ctx0" brushRef="#br0" timeOffset="20433.474">5567 132,'-16'-20,"3"38,8 13,1 0,1 0,2 1,2 16,-1-23,4 53,2 0,4-1,4 0,2-1,4-1,4 0,15 31,-25-71,49 151,-61-152,-2-33,0-1,1 1,-1-1,0 1,0-1,0 0,0 1,0-1,0 1,0-1,0 1,0-1,0 1,0-1,-1 1,1-1,0 1,0-1,0 0,0 1,-1-1,1 1,0-1,-1 0,1 1,0-1,-1 0,1 1,0-1,-1 0,1 1,0-1,-1 0,1 0,-1 0,1 1,-1-1,1 0,-1 0,1 0,0 0,-1 0,1 0,-1 0,1 0,-1 0,1 0,-1 0,1 0,-1 0,1 0,-1 0,1 0,0-1,-1 1,1 0,-1 0,1-1,-1 1,1 0,0 0,-1-1,1 1,0-1,-1 1,-3-5,0 0,1 0,-1-1,1 1,0-1,1 0,-1 0,1 0,0 0,1 0,0 0,-1-7,0 5,-12-75,3-1,2-39,2 23,-6-16,-4 0,-25-84,33 170,2-1,1 0,2 0,1-1,1 1,1-1,3-11,0 41,0-1,0 0,0 1,0 0,0-1,0 1,1 0,-1 0,1 1,-1-1,1 0,0 1,0-1,0 1,-1 0,1 0,0 0,1 1,-1-1,0 1,0-1,0 1,0 0,0 0,0 1,1-1,-1 1,11-2,20-3,305-22,67 40,21-6,166-2,-158-20,83 0,2551 15,-2738 12,21-5,86-1,-269-8,246 1,-413-1,1 0,-1 1,1 0,-1-1,1 1,-1 0,1 0,-1 1,1-1,-1 0,1 1,-1-1,0 1,1 0,-1 0,0 0,0 0,1 0,-1 1,0-1,0 1,0-1,0 1,-1 0,1-1,0 1,-1 0,1 0,-1 0,0 1,0-1,0 0,0 0,0 1,0-1,0 0,-1 1,1-1,-1 1,0 0,0 290,24 245,-24-252,-37-99,37-178,2-3</inkml:trace>
  <inkml:trace contextRef="#ctx0" brushRef="#br0" timeOffset="21100.687">13266 1370,'348'-14,"293"30,544 44,-550-6,-602-51,-25-3</inkml:trace>
  <inkml:trace contextRef="#ctx0" brushRef="#br0" timeOffset="22382.704">4237 1304,'3'0,"4"0,9 0,9 0,13 0,13 0,11 0,9 0,5 0,4 0,1 0,-4 2,-4 3,-8 3,-5 1,-7-2,-6-2,-10-2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40.0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1 133,'1196'0,"-1153"-2,0-1,0-2,37-9,-73 12</inkml:trace>
  <inkml:trace contextRef="#ctx0" brushRef="#br0" timeOffset="3977.448">2054 107,'147'8,"56"-2,-126-7,866 1,-751-14,418 7,-236-6,212-5,-90 3,76-10,-46-3,6457 29,-6640 13,-335-14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4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234 157,'-11'0,"0"1,1 1,-1-1,1 2,-1-1,1 2,0-1,0 1,0 1,1 0,0 0,0 1,0 0,0 0,1 1,0 0,1 1,-1 0,1 0,1 1,0-1,0 1,0 1,2-1,-1 1,1 0,0 1,2-6,1 0,0 0,1 0,-1 1,1-1,0 0,0 0,1 1,-1-1,1 0,0 0,1 0,-1 0,1 0,0 0,0 0,1 0,-1-1,1 1,0-1,0 0,1 0,-1 0,1 0,0-1,0 1,0-1,0 0,2 1,7 3,0 1,0-2,1 0,0 0,1-1,-1-1,1-1,-1 0,13 1,-3-2,-1 0,1-1,-1-2,1 0,-1-2,0 0,0-2,0-1,0 0,-1-2,0 0,-1-2,0 0,12-8,-30 16,-1-1,1 1,0-1,-1 1,0-1,1 0,-1 0,0 0,0 0,-1-1,1 1,-1 0,1-1,-1 1,0-2,10-21,81-85,-85 98,-2-1,0 0,0 0,-2 0,1 0,-2-1,0 1,-1-1,0 0,-1 1,-1-1,0 0,-2-7,2 19,1 0,-1 1,0-1,1 1,-1-1,0 0,0 1,-1 0,1-1,0 1,-1 0,0 0,1 0,-1 0,0 0,0 0,0 0,0 0,-1 0,5 12,7-2,0-1,1-1,0 1,0-2,0 1,1-2,0 1,9 1,10 6,-5-2,-12-6,0 0,0 2,-1-1,1 1,-1 1,-1 0,1 1,-1 0,0 1,-1 0,0 1,-1 0,2 3,-8-7,-1 0,0 0,0 1,-1-1,0 1,0-1,0 1,-1 0,0-1,0 1,-1 0,1-1,-2 1,1-1,-1 1,0-1,0 0,-1 0,1 0,-1 0,-1 0,0 1,0 1,0 1,0 0,1 0,0 0,0 0,1 0,1 1,-1-1,2 1,-1 6,3-10,1-1,0 0,0 1,0-1,0 0,1 0,0-1,0 1,0-1,1 0,-1 0,1 0,0-1,0 1,1-1,-1-1,0 1,1-1,0 0,-1 0,1 0,0-1,0 0,0 0,0 0,0-1,4 0,17 3,0 0,0-2,1-1,-1-1,0-2,0 0,0-2,0-1,4-2,-29 7,-1 0,1 0,0 0,-1 0,1 1,0-1,-1 1,1-1,0 1,0 0,0-1,0 1,-1 0,1 0,0 1,0-1,0 0,-1 1,1-1,0 1,0-1,-1 1,1 0,0-1,-1 1,1 0,-1 0,1 0,-1 1,1-1,-1 0,0 0,1 2,2 2,-1 1,1-1,-1-1,1 1,1-1,-1 1,0-1,1-1,0 1,0-1,0 1,1-1,-1-1,1 1,-1-1,1 0,0 0,1 0,7 1,0 0,0-1,0 0,0-1,0-1,0 0,1-1,-1 0,0-1,6-3,-14 4,-1 0,0-1,0 0,1 0,-2 0,1-1,0 0,0 1,-1-2,0 1,1-1,-1 1,0-1,-1 0,1 0,-1-1,0 1,0-1,0 0,-1 0,1 1,-1-2,0 1,-1 0,1 0,-1-1,0 1,-1-2,1 0,-1 0,-1-1,1 1,-1 0,-1 0,1 0,-1-1,-1 2,1-1,-1 0,0 0,-1 1,1-1,-1 1,-1 0,1 1,-1-1,0 1,0-1,0 2,-1-1,0 0,0 1,0 0,-1 1,1-1,-1 1,0 1,1-1,-1 1,-1 0,1 1,0-1,0 2,-1-1,1 1,0 0,-3 0,-6 3,0 1,0 0,0 1,1 0,-1 1,2 1,-1 1,1 0,0 0,0 2,1 0,0 0,-9 11,-20 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51.6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38,'103'10,"603"-7,-608-3,190 1,0-12,105-25,-366 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37.5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288 92,'35'47,"-35"-47,1 1,0 0,-1-1,1 1,0-1,0 1,0-1,-1 1,1-1,0 1,0-1,0 0,0 1,0-1,0 0,0 0,-1 0,1 1,0-1,0 0,0 0,0-1,0 1,0 0,0 0,0 0,0-1,0 1,0 0,0-1,-1 1,1-1,0 1,0-1,0 1,-1-1,1 0,0 1,-1-1,1 0,-1 1,1-1,-1 0,1 0,-1 0,1 0,-1 1,0-1,1 0,-1 0,0 0,0 0,0 0,1 0,-1 0,0 0,0-3,1 1,0 0,-1-1,1 1,-1 0,0-1,0 1,0-1,-1 1,1 0,-1-1,0 1,0 0,0-1,0 1,0 0,-1 0,0 0,1 0,-1 0,0 1,0-1,-1 0,1 1,-1 0,1-1,-1 1,0 0,1 0,-1 1,0-1,0 0,-1 1,-5-4,0 1,-1 0,1 1,-1 0,0 1,0 0,0 0,0 1,0 0,-8 1,9 0,0 1,0 0,0 0,1 1,-1 1,1-1,-1 1,1 0,0 1,0 0,0 1,1-1,0 1,0 1,0-1,0 1,1 0,0 1,0 0,0 0,1 0,1 0,-1 1,1 0,0 0,1 0,-1 0,2 1,-1-1,1 1,1 0,0 0,-1 6,2-3,1-1,-1 1,2 0,0-1,0 1,1-1,0 0,1 0,1 0,-1 0,2-1,0 1,0-1,0-1,1 1,1-1,0 0,0-1,0 0,1 0,0-1,1 0,0-1,0 0,0 0,1-1,0-1,0 1,0-2,0 0,3 1,-1-1,0 0,0-1,1-1,-1 0,1 0,0-2,-1 1,1-2,-1 0,0 0,1-1,-1-1,0 0,-1-1,1-1,-1 1,0-2,0 0,-1 0,0-1,0-1,-1 0,0 0,7-10,-4 2,-2 0,0-1,-1 0,-1-1,0 0,-2 0,0-1,-1 0,-1-1,-1 1,-1-1,-1 1,0-16,-3 51,3 135,-1-141,0 0,1 0,0 0,1 0,-1 0,2-1,-1 1,1-1,1 0,-1 0,1-1,1 1,-1-1,1 0,1 0,-2-3,-1-1,1 0,0 0,-1-1,1 1,1-1,-1 0,0 0,0-1,1 0,-1 1,1-2,-1 1,1-1,-1 0,1 0,-1 0,1-1,-1 0,1 0,-1 0,1-1,-1 0,0 0,0 0,0-1,0 0,0 1,-1-2,1 1,-1 0,0-1,0 0,0 0,-1 0,1-1,-1 1,0-1,0 0,1-2,3-6,0 0,-1 0,-1 0,0-1,-1 0,0 0,-1 0,-1-1,0 1,-1 0,0-1,-2-5,-4-3,-4 41,1 41,2-1,3 1,4 29,-1-24,12 553,-11-590,-1 1,-2-1,0 0,-2 1,-1-1,-1-1,-1 1,-10 22,16-46,0 0,0 1,-1-1,1 0,-1 1,0-1,0 0,0 0,0-1,0 1,-1 0,1-1,-1 1,0-1,0 0,1 0,-1 0,-1 0,1-1,0 1,0-1,-1 0,1 0,-1 0,1 0,-1 0,1-1,-1 0,1 0,-1 0,1 0,-1 0,0-1,1 1,-1-1,1 0,0 0,-1 0,1-1,0 1,0-1,-1 0,1 0,-12-13,1 0,1 0,0-2,1 1,1-2,0 1,2-2,0 1,1-1,0 0,2-1,-1-5,-7-14,2-1,2-1,1 1,2-2,2 1,1-19,5 54,-1-1,1 1,0 0,1 0,-1 0,1 0,0 0,1 0,-1 1,1-1,0 1,1-1,-1 1,1 0,0 1,0-1,1 1,-1-1,1 1,0 1,0-1,1 1,-1 0,1 0,-1 0,1 1,0-1,5 0,148-43,-107 33</inkml:trace>
  <inkml:trace contextRef="#ctx0" brushRef="#br0" timeOffset="1035.468">1275 382,'12'-42,"2"1,1 1,2 0,11-16,-12 45,-11 39,32 432,-36-451,-1-6,1 0,0-1,-1 1,1 0,-1 0,0 0,0 0,0-1,0 1,0 0,-1 0,1 0,-1-1,0 1,0 0,0-1,0 1,0 0,0-1,-1 1,1-1,-1 0,0 0,0 1,0-1,0 0,0-1,0 1,0 0,-1-1,-1 2,2-2,-1-1,1 1,-1-1,0 0,1 1,-1-1,1 0,-1-1,1 1,-1 0,1-1,-1 1,1-1,-1 0,1 0,-1 0,1 0,-2-1,18-6,262-16,-247 17</inkml:trace>
  <inkml:trace contextRef="#ctx0" brushRef="#br0" timeOffset="17738.343">2209 1343,'56'17,"-10"-11,0-2,0-2,45-4,-22 1,-28 1,85 0,-1-6,30-9,-60 4,0 5,52 3,111-4,136-6,106-6,227 12,116-33,-278 30,94-12,-31 15,179 1,-420-7,84 0,316 13,-101-27,-130 28,-298-14,95-1,1356 15,-1696-1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6:22.9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0 829,'5'-2,"7"-1,14 0,15-1,17-3,12 1,7-2,0 0,-7 3,-8 1,-13 2,-12 0,-11 2,-9 0</inkml:trace>
  <inkml:trace contextRef="#ctx0" brushRef="#br0" timeOffset="433.679">553 487,'84'70,"122"54,-203-122,0 0,0 0,1 0,-1 0,0 1,-1-1,1 1,0 0,-1 0,1 0,-1 0,0 0,0 0,-1 1,1-1,0 1,-1-1,0 1,0-1,0 1,0 0,-1 0,1-1,-1 1,0 0,0 0,-1 0,1-1,-1 1,0 0,0 0,-7 13,-2-1,0 0,0-1,-2 0,0 0,-1-2,0 1,-1-2,0 1,-14 7,0 4,-77 70,85-70</inkml:trace>
  <inkml:trace contextRef="#ctx0" brushRef="#br0" timeOffset="8670.814">9884 303,'2'37,"2"-1,1 0,2 0,2 0,0 4,-7-26,0-1,1 1,0-1,1 0,0 0,1-1,1 1,0-1,3 4,-8-15,0 1,0-1,1 1,-1-1,0 0,1 0,-1 1,1-1,0 0,-1 0,1 0,0-1,0 1,0 0,-1-1,1 1,0-1,0 1,0-1,0 0,0 0,0 0,0 0,0 0,0-1,0 1,-1 0,1-1,0 1,0-1,0 0,-1 0,1 0,0 0,-1 0,1 0,0 0,-1 0,1-1,0 0,52-63,-45 44,-1-1,0 1,-2-2,-1 1,0-1,-2 1,-1-1,0-17,-2 49,1 0,0 0,1 0,-1 0,2 0,-1 0,1-1,0 0,1 1,0-1,0 0,1-1,0 1,1-1,-1 0,1 0,0 0,1-1,0 0,0-1,0 1,1-1,0-1,-1 1,2-1,-1-1,0 0,10 3,-13-4,1-1,0 0,0 0,-1 0,1 0,0-1,0 0,0-1,0 1,0-1,-1 0,1 0,0-1,-1 0,1 0,-1 0,1-1,-1 1,0-1,0 0,0-1,-1 0,1 1,-1-1,0-1,0 1,0 0,0-1,-1 0,0 0,0 0,2-6,0-1,-1 1,-1 0,0-1,-1 0,0 0,-1 0,0-2,-1 6,-3 19,-2 19,3-25,0 0,1 1,0-1,0 0,0 1,1-1,0 0,0 1,0-1,1 0,0 1,-1-1,2 0,-1 0,1 0,0 0,0 0,0 0,1 0,-1 0,1-1,0 1,1-1,-1 0,1 0,0-1,0 1,0-1,2 2,2-2,0-1,0 0,0 0,1 0,-1-1,1 0,-1-1,1 0,-1 0,0-1,1 0,-1-1,1 1,-1-2,0 1,0-1,0 0,-1-1,1 0,-1 0,0-1,0 1,0-2,0 1,-1-1,0 0,0 0,-1 0,0-1,0 0,3-5,40-122,-44 167,10 103,-12-129,-1-1,1 1,1-1,-1 0,1 0,0 0,1 0,0-1,-1 1,2-1,-1 0,1 0,-1-1,1 1,0-1,1 0,-1 0,1-1,2 2,12 3</inkml:trace>
  <inkml:trace contextRef="#ctx0" brushRef="#br0" timeOffset="8918.437">10765 106,'-4'9,"7"5,15 5,3-1</inkml:trace>
  <inkml:trace contextRef="#ctx0" brushRef="#br0" timeOffset="9203.718">11503 421,'-8'-11,"0"0,0 1,-1 0,0 0,-1 1,0 0,0 1,-1 0,0 0,-1 1,0 1,0 0,0 0,0 1,-1 1,0 0,0 1,0 0,0 1,-1 1,1 0,0 1,-1 0,1 1,-1 0,1 1,0 1,0 0,0 1,0 0,-6 3,14-5,1 1,-1-1,0 1,1-1,-1 1,1 1,0-1,0 1,0-1,0 1,1 0,0 1,0-1,0 0,0 1,0 0,1 0,0-1,0 2,1-1,-1 0,1 0,0 0,0 0,1 1,-1-1,1 0,1 1,-1-1,1 0,-1 1,2-1,-1 0,0 0,1 0,0 0,0 0,1 0,0 0,2 3,9 6,0 0,1-2,0 1,1-2,0 0,1-1,0-1,1-1,0 0,0-1,1-1,-1-1,1 0,13 1,14 4,1-2,-1-1,1-3,0-2,0-1,0-3,11-3,6-14,-58 9,-10 1</inkml:trace>
  <inkml:trace contextRef="#ctx0" brushRef="#br0" timeOffset="6321.296">6936 474,'0'23,"0"20,0 16,-2 13,-3 6,-1 4,-2-1,-1-5,-2-10,-1-10,0-13,1-14</inkml:trace>
  <inkml:trace contextRef="#ctx0" brushRef="#br0" timeOffset="6631.382">6778 474,'17'-9,"1"2,0-1,0 2,0 0,1 2,0 0,0 1,0 0,0 2,1 0,-1 1,0 1,0 1,0 1,0 1,18 5,-29-6,0 0,1 1,-2 0,1 0,0 1,-1 0,0 1,0-1,0 1,5 7,-10-11,0 0,0 0,-1 0,1 1,-1-1,0 0,1 1,-1-1,0 0,-1 1,1 0,0-1,-1 1,1-1,-1 1,0 0,0-1,0 1,0 0,0-1,0 1,-1 0,0-1,1 1,-1-1,0 1,0-1,0 1,-1-1,1 0,0 1,-1-1,0 0,1 0,-1 0,0 0,-1 0,-10 7,1-1,-2 0,1-1,-1-1,0 0,0-1,0-1,-1 0,0 0,0-2,0 0,-7 0,-31 0,38-5</inkml:trace>
  <inkml:trace contextRef="#ctx0" brushRef="#br0" timeOffset="7350.289">7291 698,'5'-1,"0"-1,-1 0,0 0,1-1,-1 1,0-1,0 0,0 0,-1 0,1 0,-1-1,0 1,1-1,-2 0,1 0,0 0,-1 0,0 0,0-1,0 1,0-1,7-21,0 1,-2-1,0-1,-2 1,-1-1,-1 0,-2 0,0 0,-3-9,2 31,1 1,0-1,-1 1,0-1,0 1,0-1,-1 1,1 0,-1-1,0 1,0 0,-1 0,1-1,-1 1,0 0,0 1,0-1,-1 0,1 0,-1 1,0 0,0-1,0 1,0 0,-1 0,2 3,1 0,0-1,-1 1,1 0,0 0,0 1,-1-1,1 0,0 0,0 1,-1-1,1 0,0 1,0 0,0-1,-1 1,1-1,0 1,0 0,0 0,0 0,0 0,1 0,-1 0,0 0,0 0,0 0,1 0,-1 0,1 0,-1 0,1 1,-1-1,1 0,0 0,0 1,-1-1,1 0,0 0,0 1,0-1,0 0,1 1,-1-1,0 0,0 0,1 1,-1-1,1 0,-1 0,1 0,0 0,-1 1,6 3,-1 0,1 0,0 0,0-1,0 0,0 0,1 0,0-1,0 0,0 0,0-1,0 0,0 0,1 0,-1-1,5 0,-5 0,56 9,-47-9,1 1,-1 1,0 1,0 0,0 1,0 0,-1 1,0 1,2 2,-12-5,-1 1,1 0,-1 1,0-1,0 1,0 0,-1 0,0 0,0 0,-1 0,0 1,0-1,0 1,-1-1,0 1,0 0,-1 0,0-1,0 1,0 0,-1 0,0 0,0-1,-3 7,3 72,2-82,0 0,0 0,0 0,0-1,1 1,-1 0,1 0,-1-1,1 1,0-1,0 0,0 1,1-1,-1 0,0 0,1-1,0 1,-1 0,1-1,0 1,0-1,-1 0,1 0,0 0,0 0,3-1,81 5,-73-6,0-1,0-1,0 0,-1 0,1-2,-1 0,0 0,0-1,-1-1,0 0,11-8,-17 10,0 0,0 0,0-1,-1 0,1 0,-2 0,1-1,-1 0,0 0,0 0,0 0,-1 0,-1-1,1 1,-1-1,0 0,-1 0,0 0,0 0,-1 0,0-6,0 9,-1-1,0 0,0 1,0-1,0 1,-1-1,0 1,0-1,-1 1,1 0,-1 0,0 0,-1 1,-1-3,3 5,0 0,0 0,0 0,0 1,-1-1,1 1,0-1,-1 1,1 0,-1 0,1 0,-1 0,0 1,1-1,-1 1,0-1,1 1,-1 0,0 0,0 0,1 1,-1-1,0 0,1 1,-1 0,1 0,-1 0,0 0,1 0,0 0,-1 1,-3 1,0 1,0 0,0 0,1 0,-1 1,1 0,0 0,0 1,1-1,0 1,0 0,0 0,1 0,-1 1,2-1,-1 1,1 0,0 0,0 0,1 0,0 0,0 0,0 0,1 0,0 0,1 0,0 0,0 1,0-1,1-1,0 1,0 0,1 0,0-1,0 1,0-1,4 5,4-3,0 1,1-1,0-1,1 0,-1-1,1 0,1-1,-1-1,1 0,-1-1,1 0,0-1,52 10</inkml:trace>
  <inkml:trace contextRef="#ctx0" brushRef="#br0" timeOffset="7754.281">8686 606,'-5'-13,"-2"0,1 1,-2 1,0-1,0 1,-1 0,0 1,0 0,-11-8,16 14,0 1,-1 0,1 0,-1 1,1-1,-1 1,0 0,0 0,0 0,0 1,0 0,0 0,0 0,0 0,0 1,-1 0,1 0,0 1,0-1,0 1,-1 0,1 0,0 1,0 0,1 0,-1 0,-2 1,0 1,0 1,0-1,0 1,1 1,0-1,0 1,0 0,1 0,0 1,0 0,1 0,-1 0,1 0,1 1,0-1,0 1,0 0,1 0,0 0,0 5,2-10,0 0,1 1,-1-1,1 0,0 0,0 0,0 0,0-1,1 1,-1 0,1 0,0-1,-1 1,1-1,0 1,1-1,-1 0,0 0,1 0,-1 0,1 0,-1-1,1 1,0-1,0 0,0 1,0-1,0-1,2 2,94 9,-91-11,0 0,-1-1,1 0,0 0,-1 0,1-1,-1 0,0 0,1-1,-1 0,0-1,-1 1,1-1,-1 0,1-1,-1 0,-1 0,1 0,-1 0,0-1,0 0,0 0,-1-1,0 1,0-1,1-4,0-2,-2 0,0 0,0 0,-1-1,-1 1,0-1,-1 1,-1-6,1 19,1-1,-1 0,0 1,0-1,0 0,1 1,-1-1,0 0,0 0,0 1,0-1,0 0,0 0,0 1,0-1,-1 0,1 1,0-1,0 0,-1 1,1-1,0 0,-1 1,1-1,0 0,-1 1,1-1,-1 1,1-1,-1 1,0-1,1 1,-1 0,1-1,-1 1,0-1,1 1,-1 0,0 0,1-1,-1 1,0 0,1 0,-1 0,0 0,0 0,1 0,-1 0,0 0,0 0,1 0,-4 5,1 0,-1 0,1 0,1 0,-1 0,1 1,0-1,0 1,1 0,-1-1,1 1,0 0,1 0,0 0,0 0,0 0,1 4,1-4,0 0,0 0,1 0,-1 0,1-1,1 1,-1-1,1 0,0 0,0 0,0 0,1-1,0 1,0-1,0-1,0 1,1-1,-1 0,1 0,0 0,41 21</inkml:trace>
  <inkml:trace contextRef="#ctx0" brushRef="#br0" timeOffset="5716.838">3843 764,'19'4,"0"0,1-1,-1-1,0-1,1 0,-1-2,0 0,1-1,-1-1,0-1,0 0,0-2,-1 0,0-1,0-1,-1 0,0-2,0 0,-1-1,11-9,21-39,-47 57,1 0,-1 0,-1 0,1 0,0 0,0 0,-1 0,1 0,-1 0,0-1,1 1,-1 0,0 0,0 0,-1-1,1 1,0 0,-1 0,1 0,-1 0,0 0,1 0,-1 0,0 0,-1 0,1 0,0 0,0 0,-1 1,1-1,-1 0,-1 0,1 0,-1 0,1 1,-1 0,1-1,-1 1,0 0,0 0,0 1,0-1,1 1,-1-1,0 1,0 0,0 0,0 0,0 0,0 1,0-1,0 1,0 0,1 0,-1 0,0 0,1 0,-1 0,0 1,1 0,-1 0,-3 2,0 0,1 1,-1-1,1 1,0 1,0-1,1 1,0-1,0 1,0 0,0 2,1-2,0 0,1 0,-1 0,1 0,1 0,-1 1,1-1,0 1,1-1,0 1,0-1,0 1,0-1,1 0,0 1,1-1,-1 0,1 1,1-1,-1 0,1 0,0-1,0 1,1 0,-1-1,1 0,0 0,1 0,-1-1,1 1,0-1,0 0,5 2,0 0,1-1,0 0,0-1,0 0,1-1,0-1,-1 1,1-2,0 0,0 0,0-1,0 0,-1-1,1-1,0 0,0 0,-1-1,6-2,-12 1,1 0,-1 0,0-1,0 0,0 0,-1 0,0 0,0-1,0 1,0-1,-1 0,0 0,0-1,-1 1,0 0,0-1,0 0,-1 1,0-1,0 0,-1 0,0 1,0-2,20-76,-18 79,1 0,0 1,0-1,1 1,0-1,-1 1,1 0,0 0,1 1,-1-1,1 1,0 0,0 0,0 0,0 1,0 0,0 0,1 0,-1 0,1 1,-1 0,1 0,-1 1,1 0,0 0,-1 0,1 0,0 1,-1 0,1 0,-1 1,1-1,-1 1,0 0,0 1,0-1,0 1,0 0,0 0,-1 1,2 1,3 2,-1 0,-1 0,1 1,-1 0,-1 0,0 0,0 1,0 0,-1 0,0 1,-1-1,0 1,-1 0,0 0,0 1,-1-1,-1 0,1 1,-2-1,0 1,0 0,-1 1,1-9,0 0,-1 0,1 0,-1 0,0 0,0 0,0 0,0-1,0 1,-1 0,1-1,-1 1,0-1,0 1,0-1,0 0,0 1,-1-1,1-1,0 1,-1 0,0 0,1-1,-1 0,0 1,0-1,0 0,1 0,-1-1,0 1,0-1,-1 1,1-1,0 0,0 0,0 0,0-1,0 1,0-1,0 1,0-1,0 0,0 0,0-1,0-3,0 0,1 0,0-1,0 1,0 0,1-1,-1 0,1 1,1-1,-1 0,1 1,0-1,0 0,1 0,-1 1,1-1,1 0,-1 1,1-1,0 1,0 0,1 0,-1-1,2 0,20-43,3 2,1 1,30-36,-16 21,-11 16,-12 21,-1-1,-1-1,-1-1,-2 0,0-1,-2 0,-1-1,6-26,-21-15,4 68,0 1,-1-1,1 0,-1 0,0 0,0 0,1 0,-1 1,0-1,0 0,-1 1,1-1,0 0,-1 1,1 0,-1-1,1 1,-1 0,1 0,-1 0,0 0,0 0,1 0,-1 0,0 1,0-1,0 1,0-1,0 1,0 0,0 0,0 0,0 0,-2 2,-1 0,1 1,0-1,0 1,0 0,1 1,-1-1,1 1,0-1,0 1,0 0,0 0,1 0,-1 1,1-1,0 1,1-1,-1 1,1-1,-1 1,2 0,-1 0,0 0,1 0,-5 31,1 1,2-1,2 0,1 1,1-1,3 0,1 0,1-1,2 1,2-1,6 13,-8-19,2-1,1 0,1-1,1-1,2 0,0-1,2 0,0-2,14 13,-28-32,0 0,0 0,0-1,1 1,-1-1,1 0,0 0,0-1,0 1,0-1,1 0,-1-1,0 1,1-1,0 0,-1 0,1-1,-1 0,1 0,0 0,-1-1,1 1,-1-1,1-1,-1 1,1-1,-1 0,2-1,3-3,1-1,-1 0,-1-1,1 0,-1 0,-1-1,1 0,-2-1,1 0,-1 0,-1 0,1-1,-2 0,0-1,0 1,-1-1,0 0,-1 1,-1-2,0 1,0-3,-3 16,1-1,0 1,-1-1,1 1,-1-1,1 1,-1-1,1 0,-1 1,1-1,-1 0,0 1,1-1,-1 0,1 0,-1 0,0 1,1-1,-1 0,0 0,1 0,-1 0,0 0,1 0,-1 0,0 0,1-1,-1 1,1 0,-1 0,0 0,1-1,-1 1,1 0,-1-1,1 1,-1-1,1 1,-1 0,1-1,-1 1,1-1,-1 1,1-1,0 1,-1-1,1 0,0 1,0-1,-1 1,1-1,0 0,0 1,0-1,0 0,0 1,0-1,0 0,0 1,0-1,-4 6,0 0,0 0,1 1,-1-1,1 1,1 0,-1 0,1 0,0 0,1 0,-1 1,1-1,0 0,1 1,-1-1,1 0,1 1,-1-1,1 1,0-1,1 0,-1 0,1 1,0-1,1 0,0-1,0 1,0 0,0-1,1 0,0 0,0 0,0 0,1 0,0-1,0 0,0 0,0 0,2 0,1-1,1 0,0 0,0-1,0 0,0 0,0-1,0 0,1-1,-1 0,0 0,3-1,18-4</inkml:trace>
  <inkml:trace contextRef="#ctx0" brushRef="#br0" timeOffset="5918.316">4843 316,'-13'-4,"-5"-4,8-1,18 2,27-1,29-1,28-1,26 1,17 0,10-1,-19 1</inkml:trace>
  <inkml:trace contextRef="#ctx0" brushRef="#br0" timeOffset="1786.145">1592 421,'0'9,"0"10,0 13,0 11,0 9,0 5,0 3,0 0,0-1,0-7,0-7,0-7,0-7,0-10</inkml:trace>
  <inkml:trace contextRef="#ctx0" brushRef="#br0" timeOffset="3721.057">1342 421,'629'14,"-621"-14,-6-1,-1 1,0-1,1 1,-1 0,1-1,-1 1,1 0,-1 0,1 0,-1 0,1 0,-1 0,1 1,-1-1,1 0,-1 1,1-1,-1 1,0 0,1-1,-1 1,0 0,1 0,-1 0,0 0,0 0,0 0,0 0,0 0,0 0,0 0,0 1,-1-1,1 0,0 1,-1-1,1 1,-1-1,1 0,-1 1,0-1,0 1,1-1,-1 2,-26 159,-15 136,41-528,12-37,-7 242,-4 25,-1-1,0 1,0 0,1 0,-1-1,0 1,0 0,1 0,-1 0,0-1,1 1,-1 0,0 0,1 0,-1 0,0 0,1 0,-1-1,0 1,1 0,-1 0,0 0,1 0,-1 0,1 1,-1-1,0 0,1 0,-1 0,0 0,1 0,-1 0,0 0,0 1,1-1,-1 0,0 0,1 1,-1-1,0 0,0 0,1 1,-1-1,0 0,0 0,0 1,0-1,1 0,-1 1,0-1,0 0,0 1,0-1,0 0,0 1,0-1,0 0,0 1,0-1,0 1,0-1,0 0,0 1,0-1,65 164,-13-84,-50-78,0 0,1 0,-1 0,0 0,1-1,-1 1,1-1,-1 1,1-1,0 0,0 0,0 0,-1-1,1 1,0-1,0 1,0-1,0 0,0 0,0-1,0 1,0 0,0-1,-1 0,1 1,0-1,0 0,-1-1,1 1,0 0,0-1,8-8,1 0,-2-1,1 0,-1 0,-1-1,0 0,-1-1,0 0,-1-1,-1 1,0-1,-1 0,1-4,32-87,-30 88,-3 18,0 55,-4-7,1 1,3-1,2 0,2 0,3-1,1 0,2-1,10 16,10-9,-20-39</inkml:trace>
  <inkml:trace contextRef="#ctx0" brushRef="#br0" timeOffset="4236.219">2975 421,'-43'-72,"41"70,0 0,0 0,0 0,0 0,0 0,-1 1,1-1,0 1,-1-1,1 1,-1 0,0 0,1 0,-1 1,0-1,1 1,-1-1,0 1,0 0,0 0,1 0,-1 0,0 1,0-1,1 1,-1 0,0 0,-1 0,-7 5,1 1,-1 0,1 0,1 1,0 1,0-1,0 1,1 1,0 0,1 0,0 0,1 1,0 0,1 0,0 1,-1 5,4-14,0 1,0-1,0 0,1 1,-1-1,1 1,0 0,0-1,1 1,-1 0,1 0,-1 0,1-1,0 1,1 0,-1 0,1 0,0-1,0 1,0 0,0-1,0 1,1-1,0 1,-1-1,1 0,1 0,-1 0,0 0,1 0,-1 0,2 0,131 32,-115-29,1 2,-1 0,-1 0,1 2,-1 1,14 10,-27-17,0 0,-1 0,0 1,0 0,0-1,0 2,-1-1,0 0,0 1,0 0,-1 0,0 0,0 1,0-1,-1 0,0 1,0 0,-1 0,0-1,0 1,0 0,-1 0,0 1,-1-2,0-1,0 0,-1 0,1 0,-1-1,0 1,-1 0,1-1,-1 1,0-1,0 0,0 0,0 0,-1 0,0 0,0-1,0 0,0 0,0 0,-1 0,1 0,-1-1,0 0,1 0,-1-1,0 1,-4 0,-14 4,-2-2,1 0,0-1,-1-1,-5-2,-127-2,154 2,13 0</inkml:trace>
  <inkml:trace contextRef="#ctx0" brushRef="#br0" timeOffset="10487.12">1763 1435,'-15'0,"-15"5,-11 9,-7 13,-5 16,1 18,4 17,5 19,11 15,11 8,13 4,17-3,18-9,18-14,14-16,9-16,2-18,-11-17</inkml:trace>
  <inkml:trace contextRef="#ctx0" brushRef="#br0" timeOffset="16252.572">1987 2133,'8'-4,"0"2,-1-1,1 1,1 0,-1 1,0-1,0 2,0-1,1 1,-1 1,0-1,1 1,-1 1,0 0,0 0,0 0,0 1,-1 0,1 1,-1 0,0 0,0 0,0 1,0 0,2 3,1 5,-1 1,0 0,-2 0,0 1,0 0,-1 0,-1 0,0 1,-2 0,1 0,-2 0,0 0,-1 0,-1 0,-1 8,0-11,2-15,0-15,0 1,1-1,1 0,1 1,1-1,0 1,0 0,2 0,0 1,1 0,0 0,2 1,-1 0,2 1,2-2,-6 8,0 1,1 0,0 1,1-1,-1 2,1-1,0 1,0 1,0-1,1 2,-1-1,4 1,-9 1,0 0,0 1,0 0,1 0,-1 0,0 0,0 1,0-1,0 1,1 0,-1 0,0 1,-1-1,1 1,0 0,0 0,-1 0,1 1,-1-1,0 1,0-1,0 1,0 0,0 1,0-1,-1 0,0 1,1-1,-1 3,21 86,-12-31,-10-59,-1 0,1 0,0 0,0 0,0 0,0 0,0-1,1 1,-1 0,1-1,-1 1,1-1,-1 1,1-1,0 0,0 0,-1 0,1 0,0 0,0 0,0 0,0-1,0 1,0-1,0 1,0-1,1 0,-1 0,0 0,0 0,0 0,0-1,0 1,0 0,0-1,0 0,1 0,75-32,-62 22,0 0,-1 0,-1-2,0 0,0 0,-1-1,-1-1,-1 0,0-1,-1 0,0 0,-1-2,0 8,-8 31,-1-15,-1 7,1 0,1-1,0 1,1 0,1 0,0-1,0 1,5 8,-7-16,1 0,1-1,-1 1,1-1,0 0,0 0,0 0,0 0,0-1,1 1,0-1,0 0,0 0,0 0,0-1,1 1,-1-1,1 0,0 0,-1-1,1 1,0-1,0 0,1 0,-2-1,0 1,0-1,0 0,1 0,-1-1,0 1,0-1,1 0,-1 0,0 0,0-1,0 0,-1 1,1-1,0-1,-1 1,1 0,-1-1,1 0,-1 0,0 0,0 0,-1 0,1 0,-1-1,1 0,-1 1,0-1,-1 0,1 0,0-2,5-14,-1-1,-1 1,-1-1,0-1,-1-13,-2 28,17-130,-15 208,-3-54,1 0,0 0,2 0,0 0,1 0,0-1,1 1,1-1,1-1,1 1,-3-8,0-1,0 0,1 0,0 0,1-1,-1 0,1 0,0 0,1-1,0 0,-1-1,1 0,1 0,-1-1,0 0,1 0,0-1,0 0,-1 0,1-1,0 0,0-1,0 0,0 0,0-1,0-1,0 1,0-1,0-1,-1 1,1-2,97-39,-92 33</inkml:trace>
  <inkml:trace contextRef="#ctx0" brushRef="#br0" timeOffset="16854.354">2935 2001,'0'-4,"0"2,0 9,0 12,0 9,5 10,3 4,3 0,-1-8</inkml:trace>
  <inkml:trace contextRef="#ctx0" brushRef="#br0" timeOffset="20866.161">5093 2238,'-4'-8,"-1"1,0 0,0 0,-1 0,0 1,0 0,0 0,-1 0,0 1,0 0,0 0,-1 1,1 0,-1 0,0 1,-1 0,1 0,-5 0,7 1,0 0,0 1,0 0,0 1,-1-1,1 1,0 1,0-1,0 1,-1 0,1 0,0 1,0-1,1 1,-1 1,0-1,0 1,1 0,0 1,0-1,0 1,0 0,0 0,1 0,-4 5,2-1,1 0,0 1,0-1,1 1,0 0,1 0,0 0,0 0,1 1,0-1,1 1,-1 5,2-11,0 0,0 1,0-1,0 1,1-1,0 0,0 1,0-1,0 0,1 0,-1 0,1 0,0 0,0 0,1 0,-1-1,1 1,0-1,0 0,0 0,0 0,0 0,1 0,-1-1,1 1,0-1,0 0,1 0,4 1,-1-1,1 0,0-1,0 0,0 0,0-1,0 0,0-1,0 0,0 0,0-1,0 0,0 0,-1-1,1 0,-1-1,0 0,0 0,0-1,-1 0,1 0,-1-1,-1 0,1 0,-1-1,0 0,0 0,-1 0,0 0,0-1,-1 0,0 0,0 0,-1-1,0 1,0-2,5-120,-6 147,1 0,1-1,0 0,2 0,-1 0,2-1,0 0,1 0,5 7,-9-16,0 0,1 0,0 0,0 0,0-1,1 0,0 0,0-1,0 1,0-1,1-1,-1 1,1-1,0 0,0-1,0 0,1 0,-1 0,1-1,-1 0,0 0,3-1,0-1,0 0,-1-1,0 0,1-1,-1 0,0 0,0-1,0 0,-1-1,1 0,-1 0,0-1,-1 0,1 0,-1-1,-1 0,1 0,-1-1,0 1,-1-1,0-1,0 1,0-1,-2 0,1 0,-1 0,0 0,-1-1,0 1,1-7,-12 100,10-79,1 1,0-1,0 0,0 0,1 0,-1 0,1 0,0-1,1 1,-1-1,1 0,0 0,0 0,0-1,0 1,1-1,-1 0,1 0,0-1,0 1,0-1,0 0,0 0,1-1,-1 0,1 0,-1 0,1 0,3-1,-3 1,1-1,0 1,0-1,0-1,0 1,0-1,-1-1,1 1,0-1,-1 0,1-1,-1 1,0-1,0-1,0 1,0-1,0 0,-1 0,0-1,0 1,0-1,0-1,2-3,-4 2,0 0,-1 0,0 0,0 0,-1-1,0 1,0 0,0-1,-1 1,-1 0,1-1,-1 1,-2-7,17 75,-11-53,1 0,1 0,-1 0,1-1,1 0,-1 0,1 0,1 0,-1-1,1 0,0 0,0-1,2 1,-6-4,1 0,0 0,0 0,0 0,0-1,1 0,-1 1,0-1,1-1,-1 1,1-1,-1 0,0 0,1 0,-1 0,1-1,-1 0,0 0,1 0,-1 0,0-1,0 1,0-1,0 0,0 0,-1-1,3 0,1-4,0 0,0 0,-1-1,0 0,0 0,-1 0,0-1,0 0,-1 0,0 0,-1 0,0-1,0 1,-1-1,0 0,-1 1,0-1,0 0,-1 0,-1 0,0-2,-8 54,9-35,0-1,0 1,1 0,0-1,1 1,-1-1,1 0,1 1,-1-1,1 0,0 0,0-1,1 1,-1-1,1 1,1-1,-1 0,1-1,0 1,0-1,0 0,0 0,1 0,0-1,0 0,-1 0,2 0,-1-1,0 0,5 1,14 3,0 0,0-1,1-2,0-1,0-1,0-1,-1-1,1-1,0-1,-1-2,20-6,-7 1</inkml:trace>
  <inkml:trace contextRef="#ctx0" brushRef="#br0" timeOffset="22470.397">7725 2027,'-23'-3,"0"1,-1 1,1 1,-1 1,-5 2,22-2,1 0,0 0,-1 1,1 0,0 0,0 1,1 0,-1 0,0 0,1 1,0-1,0 1,0 0,0 1,1-1,-1 1,1 0,0 0,1 1,-1-1,-1 4,3-6,0 1,0-1,0 1,0 0,1-1,-1 1,1 0,0 0,0 0,0 0,1 0,-1 0,1 0,0 0,0 0,1 0,-1 0,1 0,0 0,0 0,0 0,0 0,1 0,-1 0,1-1,0 1,0-1,1 1,-1-1,1 0,0 0,-1 0,1 0,1-1,-1 1,0-1,1 0,0 1,4 0,1-1,-1 0,0-1,1 1,0-2,-1 1,1-1,-1-1,1 1,-1-1,1-1,-1 0,1 0,-1 0,0-1,0-1,0 1,-1-1,1 0,-1-1,0 0,0 0,5-6,-1 2,-1 0,0-1,-1 0,1-1,-2 0,0-1,0 0,-1 0,-1 0,0-1,0 0,-2 0,1-1,-1-3,-4 17,0 0,-1 0,1 0,0 0,0 0,-1 0,1 0,0 0,-1 0,1 0,0 0,-2 7,0 1,1 0,0 0,0 0,1 0,0 0,1 0,0 0,0 0,0 0,1 0,0 0,1-1,0 1,0-1,0 0,1 0,0 0,1 0,-1-1,1 1,1-1,-1 0,1-1,0 1,0-1,1-1,3 3,29 8,1-5</inkml:trace>
  <inkml:trace contextRef="#ctx0" brushRef="#br0" timeOffset="23131.286">8384 2001,'-14'0,"0"0,1 1,-1 1,1 0,-1 1,1 0,-2 2,11-4,1 0,-1 1,0 0,1-1,0 1,0 1,-1-1,1 0,0 1,1 0,-1-1,0 1,1 0,0 1,0-1,-1 0,2 1,-1-1,0 1,1-1,0 1,0 0,0-1,0 1,0 0,1 0,0 1,0-1,0-1,0 1,1 0,-1-1,1 1,0-1,0 1,0-1,1 1,-1-1,1 0,0 0,0 1,0-1,0 0,1-1,-1 1,1 0,-1-1,1 1,0-1,0 0,0 0,3 1,83 31,-59-30,-1 0,1-2,0-2,0-1,-1-1,1-1,0-1,-1-2,0-1,-1-2,1 0,11-8,-29 14,0-1,0 0,-1-1,0 0,0-1,0 0,0 0,-1-1,0 0,-1-1,0 0,0 0,0-1,-1 0,-1 0,1-1,-2 0,1 0,-1 0,-1-1,0 0,-3 10,0 1,-1-1,1 0,-1 0,1 0,-1 0,0 0,1 0,-1 0,0 0,0 0,0 0,1 0,-1 0,0 0,0 0,-1 0,1 0,0 0,0 0,0 0,-1 0,1 0,-1 0,1 0,0 0,-1 0,0 0,1 0,-1 0,1 1,-1-1,0 0,0 0,0 1,1-1,-1 0,0 1,0-1,0 1,0-1,0 1,0 0,0-1,0 1,0 0,0 0,0 0,0 0,0 0,-1 0,-2 4,-1 1,1-1,0 1,0 1,0-1,1 1,0-1,0 1,0 0,1 0,0 0,0 0,1 0,-1 1,1-1,1 0,-1 1,1-1,0 5,0-6,0 0,1 0,-1 0,1 0,0 0,0 0,0 0,1 0,0 0,0-1,0 1,0-1,1 1,0-1,0 0,0 0,0 0,1 0,-1-1,1 1,0-1,0 0,0 0,1-1,-1 1,1-1,-1 0,1 0,0 0,0-1,-1 0,1 0,0 0,0 0,4-1,3 2,-1-1,0-1,1 0,-1-1,0 0,0-1,0 0,0 0,0-1,0-1,0 0,-1 0,0-1,0 0,0-1,-1 0,0-1,0 0,0 0,-1-1,0 0,0-1,-1 1,-1-1,1-1,-1 1,-1-1,0 0,0-1,-1 1,0-1,-1 0,2-10,-3-41,-10 85,6-16,0-1,0 1,1 0,0-1,0 1,0 0,1 0,0 0,1 0,-1 0,1 0,1-1,-1 1,1 0,0-1,1 1,-1-1,1 0,1 0,-1 0,1 0,0 0,0-1,1 0,-1 0,1 0,0 0,1-1,-1 0,1 0,3 2,27 4,-1-3</inkml:trace>
  <inkml:trace contextRef="#ctx0" brushRef="#br0" timeOffset="25255.525">9634 1869,'6'24,"0"0,1-1,2 1,0-2,1 1,2-1,0-1,2 1,-12-19,-1 1,1-1,0 1,0-1,1 0,-1 0,1 0,0 0,-1 0,1 0,0-1,1 1,-1-1,0 0,1 0,-1 0,1-1,0 1,-1-1,1 0,0 0,0 0,0 0,0-1,0 0,0 0,0 0,0 0,0 0,0-1,0 0,2 0,4-7,0 1,-1-1,0-1,0 1,-1-1,0-1,-1 0,0 0,0 0,-1-1,-1 0,1 0,-2-1,0 1,0-1,-1 0,0 0,-1 0,0-10,3 139,-4-111,0 0,0 0,1 0,0 0,0-1,0 1,1-1,0 1,0-1,0 0,0 0,1 0,0-1,0 1,1-1,-1 0,1 0,0 0,0-1,0 0,0 0,6 3,-6-5,0 0,1 1,-1-2,1 1,-1-1,1 0,-1 0,1 0,-1-1,1 1,-1-1,0-1,1 1,-1-1,0 0,0 0,0-1,0 1,0-1,-1 0,1 0,-1-1,0 0,0 1,0-1,0 0,-1-1,13-13,-2-1,0-1,-1 0,-1 0,5-15,19-36,-33 94,-5-17,1 0,-1 1,1-1,1 0,-1 1,1-1,0 1,1-1,0 0,0 1,0-1,0 0,1 0,0 1,1-1,-1-1,1 1,0 0,1-1,-1 1,1-1,0 0,0 0,1-1,1 3,6-1,0-1,1 0,-1-1,1 0,0 0,0-2,0 0,0 0,1-1,-1-1,0 0,0-1,1 0,-1-1,0 0,0-1,0-1,-1 0,1-1,-1 0,0-1,5-3,-10 4,0 0,0-1,0 0,-1-1,0 1,0-1,0 0,-1 0,0-1,-1 0,1 0,-2 0,1 0,-1-1,0 1,-1-1,0 1,0-1,-1-6,2 7,-1 48,-3-32,0-1,1 1,0-1,1 1,-1-1,2 1,-1-1,1 1,0-1,0 0,1 0,0 0,0 0,1 0,0-1,0 1,1-1,-1 0,1 0,1-1,-1 0,1 0,0 0,0 0,0-1,3 1,-1-1,-1-1,1 0,-1-1,1 0,0 0,0-1,0 0,0 0,0 0,0-1,0-1,0 1,0-2,0 1,0-1,0 0,-1 0,1-1,-1 0,1 0,-1-1,0 0,0 0,-1-1,1 0,-1 0,0 0,-1-1,1 0,-1 0,0-1,0 1,-1-1,0 0,3-6,-2 0,1 0,-2 0,0 0,0-1,-1 0,-1 0,0 1,-1-1,-1-2,0 16,-1 1,1 0,-1 0,1-1,-1 1,0 0,1-1,-1 1,0-1,0 1,1-1,-1 1,0-1,0 1,0-1,0 0,1 1,-1-1,0 0,0 0,0 0,0 0,0 0,0 0,0 0,0 0,0 0,1 0,-1 0,0-1,0 1,0 0,0-1,0 1,1 0,-1-1,0 1,0-1,0 0,1 1,-1-1,0 1,1-1,-1 0,1 0,-1 1,1-1,-1 0,1 0,-1 0,1 1,0-1,0 0,-1 0,1 0,0 0,0 0,0 0,0 0,0 0,0 0,0 1,0-1,0 0,1 0,-1 0,0 0,0 0,1 0,-5 6,1 0,0 0,0 1,0-1,0 1,1 0,0 0,0 0,1 0,0 0,0 0,0 0,1 0,0 1,0-1,0 0,1 0,0 0,0 0,0 0,1 0,0 0,0 0,1 0,0-1,0 1,0-1,0 0,1 0,0 0,0 0,0-1,1 1,-1-1,1 0,0-1,0 1,1-1,12 5,0-1,1 0,-1-2,1 0,0-1,1-1,-1-1,0 0,1-2,-1 0,1-1,-1-1,0-1,6-2,-14 3,0 0,0 0,0-1,0-1,-1 1,0-2,1 0,-2 0,1-1,0 0,-1 0,0-1,-1 0,0-1,0 0,0 0,-1-1,0 0,-1 0,0-1,0 1,-1-1,1-5,5-24,-1 1,-3-1,-1 0,-2-1,-1 0,-2-17,0 18,13-383,-14 411,0 7,0 0,0 1,0-1,0 0,0 0,-1 0,0 0,1 1,-2-1,1 0,0 1,-1-1,1 1,-1-1,-2-1,4 4,-1 1,0 0,0 0,0 0,1 0,-1 0,0-1,0 1,0 0,1 1,-1-1,0 0,0 0,1 0,-1 0,0 1,0-1,1 0,-1 1,0-1,0 0,1 1,-1-1,0 1,1-1,-1 1,1 0,-1-1,1 1,-1 0,1-1,-1 1,1 0,-1 0,-10 16,-1 0,2 1,0 0,2 1,0 0,0 0,2 1,-4 19,-2 9,2 0,2 0,3 1,1 0,3 0,2 0,2 0,2 0,10 41,-14-77,2 0,0 0,0-1,1 1,1-1,0 0,0 0,1-1,1 1,0-1,1-1,0 1,0-1,1-1,0 0,1 0,0-1,0 0,1 0,0-1,1-1,-1 0,1-1,0 0,7 2,-3-4,1-1,0-1,-1 0,1-1,0-1,-1 0,1-1,-1-1,1-1,-1 0,0-1,-1-1,1 0,2-3,-6 4,-1-1,-1 0,1-1,-1 0,-1-1,1 0,-1-1,-1 1,1-2,-1 1,-1-1,0 0,-1-1,1 0,-2 0,0 0,0 0,-1-1,1-5,-4 14,0 0,0 1,0-1,-1 0,1 0,-1 0,1 0,-1 0,0 0,0 0,-1 0,1 0,-1 0,1 0,-1 1,0-1,0 0,0 0,0 0,-1 1,1-1,-1 1,0-1,1 1,-1 0,0 0,0-1,-1 1,1 0,0 1,-1-1,1 0,-1 1,1 0,-1-1,0 1,0 0,1 0,-1 0,0 1,-2-1,-2 1,1-1,-1 1,0 1,0-1,0 1,1 0,-1 1,0 0,1 0,-1 0,1 1,0 0,0 0,0 0,0 1,1 0,-1 0,1 1,0-1,-1 2,2-3,1 1,0-1,0 1,0-1,0 1,0 0,1 0,-1 0,1 1,0-1,1 0,-1 1,1-1,0 1,0 0,0-1,1 1,-1 0,1 0,0-1,1 1,-1 0,1-1,0 1,0 0,0-1,1 1,-1-1,2 2,0-1,0-1,1 0,-1 1,1-2,0 1,0 0,0-1,1 1,-1-1,1-1,0 1,0-1,0 1,0-1,0-1,0 1,0-1,1 0,-1 0,1 0,-1-1,4 0,0 0,1 0,0 0,0-1,-1-1,1 1,-1-2,1 1,-1-1,0-1,0 1,0-2,2-1,60-66,-70 72,-1 0,1 0,-1 0,0 0,1 0,-1 0,1 0,-1 0,1 0,-1 0,0 1,1-1,-1 0,1 0,-1 1,0-1,1 0,-1 0,0 1,1-1,-1 0,0 1,0-1,1 0,-1 1,0-1,0 1,1-1,-1 0,0 1,0-1,0 1,0-1,0 1,0-1,0 0,0 1,0-1,0 1,0-1,0 1,0-1,0 1,0-1,0 0,-1 1,1-1,0 1,0-1,0 0,-1 1,1-1,0 0,0 1,-1-1,1 2,-1 2,0 0,0-1,1 1,0 0,-1 0,1 0,1 0,-1-1,0 1,1 0,0 0,0 0,0-1,1 1,-1-1,1 1,-1-1,1 1,0-1,1 0,-1 0,0 0,1 0,0 0,0-1,0 1,0-1,0 0,0 0,0 0,3 1,-1-2,1 0,0 0,-1 0,1-1,0 0,0 0,0 0,-1-1,1 0,0 0,-1 0,1-1,-1 0,1 0,-1 0,0-1,0 0,0 0,0 0,0 0,-1-1,1 0,3-4,7-7,-1-1,-1 0,0-1,-1 0,-1-1,0-1,16-34,-3 0,-2-2,-2-1,-3 0,-2-1,-3-1,-2 0,-3 0,-2-1,-3-15,-1 59,0 0,-1 1,0-1,-2 0,1 1,-2-1,0 1,0 0,-2 0,0 0,0 0,-1 1,-1 0,-6-10,11 21,1 1,0-1,-1 1,0-1,1 1,-1-1,0 1,0 0,0 0,0 0,0 0,0 0,0 0,0 0,0 1,-1-1,1 1,0 0,0 0,-1-1,1 1,0 1,0-1,-1 0,1 0,0 1,0 0,0-1,0 1,0 0,0 0,0 0,0 0,0 0,0 1,0-1,0 0,1 1,-2 1,-51 75,44-51,1-1,1 1,1 0,1 1,2 0,0 0,3 0,0 0,1 0,3 7,2 16,2-1,3 0,2-1,2 0,6 12,-6-23,1 0,2-1,1 0,2-2,2 0,1-2,2 0,7 6,17-1,-48-38,-1 0,1 0,0 0,0 0,0 0,-1 0,1-1,0 1,0 0,-1 0,1-1,0 1,0 0,-1-1,1 1,0 0,0-1,-1 1,1-1,-1 1,1-1,-1 0,1 1,-1-1,1 0,-1 1,1-1,-1 0,1 1,-1-1,0 0,0 0,1 1,-1-1,0 0,0 0,0 0,0 0,4-19</inkml:trace>
  <inkml:trace contextRef="#ctx0" brushRef="#br0" timeOffset="25503.768">12266 1408,'20'0,"22"0,25 0,22 0,20 3,10 2,4 3,-8 3,-24-2</inkml:trace>
  <inkml:trace contextRef="#ctx0" brushRef="#br0" timeOffset="121971.587">2671 2910,'-6'0,"2"2,8 3,10 5,3 1</inkml:trace>
  <inkml:trace contextRef="#ctx0" brushRef="#br0" timeOffset="122701.291">3474 2830,'-6'-2,"1"1,5 3,6 4,3 1</inkml:trace>
  <inkml:trace contextRef="#ctx0" brushRef="#br0" timeOffset="127383.852">10345 2883,'0'18,"0"12,0 9,0 3,0 0,0-6,0-6,0-8</inkml:trace>
  <inkml:trace contextRef="#ctx0" brushRef="#br0" timeOffset="129118.411">10226 2646,'30'4,"-1"1,1 2,-1 1,-1 1,0 1,24 13,-41-18,-1 2,1-1,-1 1,0 1,-1 0,0 0,0 1,0 0,-1 0,-1 1,0 0,0 1,-1-1,0 1,-1 0,0 1,2 9,-1 3,-2 1,-1 0,-1-1,0 1,-3 20,1 1,-1-44,1 1,0-1,0 0,-1 0,1 0,1 0,-1 0,0 0,0 0,1 0,-1 0,1 0,0 0,-1 0,1 0,0 0,0 0,0 0,1-1,-1 1,0-1,1 1,-1 0,1-1,-1 0,1 1,0-1,0 0,-1 0,1 0,0 0,0 0,0-1,0 1,0-1,0 1,0-1,0 1,0-1,0 0,2 0,6-4,0 0,0 0,0-1,-1-1,0 1,0-1,0-1,-1 0,0 0,0-1,0 0,-1 0,0 0,-1-1,0 0,-1-1,1 1,1-8,-2 9,-1 0,0-1,0 1,-1-1,0 0,-1 0,0 0,0 0,-1 0,0-7,-6 12,1 19,1 88,4-99,0 0,0 0,0-1,0 1,0 0,1-1,-1 1,1-1,0 0,0 0,1 1,-1-2,1 1,-1 0,1 0,0-1,0 1,0-1,0 0,0 0,1 0,-1 0,1-1,-1 1,4 0,0-1,0 0,0 0,0-1,1 0,-1 0,0-1,0 0,0 0,0 0,0-1,0 0,0-1,0 0,0 0,-1 0,0 0,0-1,0 0,0-1,0 1,-1-1,0 0,0-1,0 1,-1-1,1 0,-2 0,1 0,0-1,-1 1,-1-1,1 0,-1 1,0-1,0 0,-1-1,0 1,0 0,-1 0,0 0,0-1,-1-1,1 9,0 0,1-1,-1 1,0 0,0 0,0-1,0 1,0-1,0 1,1 0,-1-1,0 1,0 0,0-1,0 1,0 0,-1-1,1 1,0 0,0-1,0 1,0 0,0-1,0 1,0 0,-1-1,1 1,0 0,0-1,-1 1,1 0,0 0,0-1,-1 1,1 0,0 0,0 0,-1-1,1 1,0 0,-1 0,1 0,0 0,-1 0,1 0,0 0,-1-1,1 1,-1 0,1 0,0 0,-1 1,1-1,0 0,-1 0,1 0,0 0,-1 0,1 0,0 0,-1 1,1-1,0 0,-14 21,12-15,0 0,0 0,0 0,1 0,0 0,0 0,0 0,1 0,0 0,0 0,1 0,0 0,0 0,0 0,1 0,-1 0,1 0,1 0,-1-1,1 1,0-1,0 0,1 0,0 0,0 0,0-1,0 1,1-1,-1 0,1 0,0-1,0 1,1-1,2 1,0 0,0-1,0 0,0 0,0-1,0 0,1 0,-1-1,1 0,-1-1,1 0,-1 0,1-1,-1 0,1 0,-1-1,1 0,-1 0,0-1,0 0,0-1,-1 0,1 0,-1 0,0-1,0 0,0-1,-1 1,0-1,0-1,0 1,1-4,1-4,-1 0,0-1,-1-1,-1 1,0-1,-1 1,-1-1,0-1,-1 1,-1-16,-2 12,-7 30,-3 41,3 1,2 0,3 1,2 3,0-33,1 97,5 0,6 0,16 69,-23-165,-12-56,-18-196,10-8,13 193,-7-251,10 287,-1 5,0 0,0-1,1 1,-1 0,1-1,0 1,0-1,0 1,0 0,0-1,0 1,1-1,-1 1,1 0,0 0,0-1,-1 1,1 0,1 0,-1 0,0 0,0 0,1 0,-1 0,1 0,0 0,0 1,-1-1,1 1,0-1,0 1,0 0,1 0,-1 0,0 0,1 0,6 4,0 1,0 0,0 0,0 1,-1 1,0-1,0 1,0 0,-1 1,0 0,0 0,4 7,-4-8,5 6,-1 0,0 1,0 0,-1 1,-1 0,0 1,-1-1,-1 2,0-1,-1 1,0 0,0 5,-6-18,0 0,0 0,0 0,0 0,0 0,0 0,-1 0,0 0,1 0,-1 0,0 0,-1-1,1 1,0 0,-1-1,1 1,-1 0,0-1,0 0,0 0,0 1,0-1,-1 0,1-1,-1 1,1 0,-1-1,1 1,-1-1,0 0,0 0,0 0,0 0,0-1,0 1,0-1,-1 1,0 0,-1-1,1 1,0-1,0 0,0 0,-1 0,1 0,0-1,0 0,0 0,-1 0,1 0,0-1,1 0,-1 1,0-1,0-1,1 1,-1 0,1-1,0 0,0 0,0 0,0 0,0 0,-2-4,4 3,-1 0,0 0,1-1,0 1,0-1,0 1,1 0,-1-1,1 0,0 1,1-1,-1 1,1-1,0 1,0 0,0-1,0 1,1 0,0 0,0-1,0 2,0-1,1 0,-1 0,1 1,0-1,2-1,4-4,0 0,0 1,1 0,0 0,0 1,1 1,0 0,0 0,6-1,121-25,-101 27,-26 3,-2 0</inkml:trace>
  <inkml:trace contextRef="#ctx0" brushRef="#br0" timeOffset="126599.17">8923 3172,'12'-301,"-15"275,-5 38,1 32,3 0,1 0,2 1,3 4,-3-35,2 0,0 0,0 0,1 0,1 0,1-1,0 1,0-1,1 0,1 0,6 10,6-1</inkml:trace>
  <inkml:trace contextRef="#ctx0" brushRef="#br0" timeOffset="126988.229">9305 3028,'-1'8,"1"1,1-1,-1 1,1-1,1 1,-1-1,1 0,1 0,0 0,0 0,0 0,1 0,0-1,1 0,-1 0,1 0,1 0,-1-1,1 0,1 0,-1-1,1 1,0-1,0-1,0 1,0-1,1-1,0 1,0-1,0-1,6 2,-8-2,0-1,0 0,0-1,0 1,0-1,0-1,0 1,0-1,0 0,0 0,0 0,-1-1,1 0,0 0,-1-1,1 1,-1-1,0-1,0 1,0-1,0 1,-1-1,0-1,1 1,-2-1,1 1,0-1,-1 0,0 0,0-1,0 1,-1-1,0 1,0-1,1-5,-2 2,0 0,0 0,-1 0,0 0,-1 0,0 0,-1 0,1 1,-2-1,1 0,-1 1,0-1,-1 1,0 0,0 0,-1 1,0-1,0 1,-4-3,5 5,0 0,0 1,0-1,-1 1,0 0,0 0,0 1,0 0,-1 0,1 0,-1 0,0 1,0 0,0 0,0 0,0 1,0 0,0 0,0 1,-1 0,1 0,0 0,0 0,-1 1,1 0,0 1,0 0,-1 0,-1 2,-1 1,2 0,-1 1,0 0,1 0,0 0,1 1,0 0,0 0,0 1,1-1,0 1,0 1,1-1,0 1,0-1,1 1,0 0,1 0,0 1,1-1,-1 0,2 1,-1 5,2 27</inkml:trace>
  <inkml:trace contextRef="#ctx0" brushRef="#br0" timeOffset="123950.468">4409 3001,'40'122,"18"108,-47-198,-11-32,1 1,-1 0,0-1,0 1,0-1,1 1,-1-1,0 1,0-1,1 1,-1-1,1 1,-1-1,0 1,1-1,-1 0,1 1,-1-1,1 0,-1 1,1-1,-1 0,1 0,-1 1,1-1,0 0,-1 0,1 0,-1 0,1 0,-1 0,1 0,0 0,-1 0,1 0,-1 0,1 0,0 0,-1 0,1-1,-1 1,1 0,-1 0,1-1,-1 1,1 0,-1-1,1 1,-1 0,1-1,3-5,0-1,0 0,0 1,-1-1,0-1,-1 1,1 0,-1-1,-1 1,1-1,-1-2,1-2,16-167,-18 179,0-1,-1 1,1 0,0-1,0 1,-1 0,1-1,0 1,0-1,0 1,0-1,-1 1,1-1,0 1,0 0,0-1,0 1,0-1,0 1,0-1,0 1,0-1,1 1,-1-1,0 1,0 0,0-1,0 1,1-1,-1 1,0-1,0 1,1 0,-1-1,0 1,1 0,-1-1,0 1,1 0,-1 0,1-1,-1 1,0 0,1 0,-1 0,1-1,-1 1,1 0,-1 0,1 0,-1 0,0 0,1 0,-1 0,1 0,-1 0,1 0,14 27,3 20,-15-33,2 0,-1-1,2 0,0 0,0 0,2-1,-1 0,1 0,1-1,0 0,10 9,-16-18,0 0,0 0,0-1,1 1,-1-1,0 1,1-1,0 0,-1 0,1-1,-1 1,1-1,0 0,-1 0,1 0,0 0,-1-1,1 1,0-1,-1 0,1 0,-1 0,0-1,1 1,-1-1,0 0,0 0,0 0,0 0,0 0,0-1,-1 0,1 1,-1-1,1 0,-1 0,0 0,0 0,-1 0,1-1,0-2,7-14,0-1,-2 0,-1-1,0 0,-2 0,0 0,-1-16,1 11,7 105,-10-69,0-1,0 1,1 0,0-1,1 1,-1-1,2 0,-1 0,1 0,0 0,1-1,0 1,0-1,1-1,-1 1,1-1,1 0,-1 0,1 0,0-1,8 4,0-4,-1-1,1 0,0-1,0 0,1-2,-1 0,0 0,0-2,1 0,6-1,5-2</inkml:trace>
  <inkml:trace contextRef="#ctx0" brushRef="#br0" timeOffset="124431.7">5357 3238,'1'4,"0"1,0-1,1 0,0 0,0 0,0 0,0 0,1 0,0 0,0-1,0 0,0 1,0-1,0 0,1 0,0-1,-1 1,1-1,0 0,0 0,1 0,-1 0,0-1,0 0,1 0,-1 0,4 0,-5 0,1-1,-1 1,0-1,0 0,1 0,-1 0,0-1,0 1,1-1,-1 0,0 0,0 0,0 0,0 0,0-1,-1 1,1-1,0 0,0 0,-1 0,0 0,1 0,-1-1,0 1,0-1,0 0,0 1,-1-1,1 0,-1 0,1 0,-1 0,0 0,0 0,-1 0,1 0,-1-2,2-1,-1 0,0-1,0 1,0-1,-1 1,0 0,0-1,-1 1,0-1,0 1,-1 0,1 0,-1-1,-1 1,1 0,-1 1,0-1,0 0,-1 1,1 0,-1 0,-1 0,1 0,-1 1,1-1,-1 1,-1 0,1 1,0-1,-1 1,0 0,0 0,0 1,-4-1,5 2,-1 1,1-1,0 2,-1-1,1 0,0 1,-1 0,1 1,0-1,0 1,0 0,0 0,0 0,0 1,1 0,-1 0,1 0,0 0,0 1,0-1,0 1,-2 4,-3 2,1 0,0 1,1 0,0 1,0-1,1 2,1-1,-3 8,7-17,0-1,0 1,0 0,0 0,0-1,1 1,-1 0,1 0,-1 0,1 0,0 0,0 0,1-1,-1 1,1 0,-1 0,1 0,0 0,0-1,0 1,0 0,0-1,1 1,-1-1,1 1,0-1,0 0,0 0,0 0,0 0,0 0,0 0,1 0,-1-1,1 1,-1-1,1 0,2 1,28 6,1-3</inkml:trace>
  <inkml:trace contextRef="#ctx0" brushRef="#br0" timeOffset="124675.07">5567 2830,'-13'-9,"-7"-3,-3 1,2 4,3 6,5 9,5 8,4 9,2 6,2 6,0-2</inkml:trace>
  <inkml:trace contextRef="#ctx0" brushRef="#br0" timeOffset="124935.303">5515 3330,'15'7,"13"2,5 0,4-2,3-2,0-2,2-2,-4-2,-7-3</inkml:trace>
  <inkml:trace contextRef="#ctx0" brushRef="#br0" timeOffset="125922.734">6225 3054,'-17'-2,"1"0,-1 1,0 1,1 1,-1 1,1 0,-1 1,0 0,10-1,0 1,1-1,-1 1,0 0,1 1,-1-1,1 1,0 1,1-1,-1 1,1 0,0 0,0 1,0-1,1 1,-1 0,2 0,-1 1,0 2,1-6,1 1,0 0,1 0,-1 0,1 0,-1 0,1 0,0 0,1 1,-1-1,1 0,0 1,0-1,0 0,1 0,-1 1,1-1,0 0,0 0,1 0,-1 0,1 0,0 0,0 0,0-1,1 1,-1 0,1-1,0 0,0 0,0 0,0 0,0 0,1-1,-1 1,2 0,13 3,0 0,1-1,0 0,0-2,0 0,1-1,-1-1,0-1,1-1,6-1,20 0,1-2,-1-2,0-2,0-2,-1-2,-1-1,0-3,-1-2,37-21,-13-21,-66 58,1 0,0-1,-1 0,0 1,1-1,-1 0,0 1,0-1,-1 0,1 0,0 0,-1 0,0 0,0 0,0 0,0 0,0 0,-1 0,1 0,-1 0,1 1,-1-1,0 0,-1 0,1 0,0 1,-1-1,0 0,-3-2,0 0,0 1,0 0,0 0,-1 0,1 0,-1 1,0 0,0 1,-1-1,1 1,0 0,-1 0,1 1,-1 0,0 0,1 1,-1 0,0 0,1 0,-1 1,1 0,-1 0,1 1,-1 0,1 0,0 0,0 1,0 0,0 0,0 1,0-1,1 1,0 0,0 1,0 0,0-1,0 0,0 1,0-1,1 1,0 0,0 1,0-1,1 1,0-1,0 1,0 0,1 0,0 1,0-1,0 0,1 1,0-1,0 1,1-1,0 1,0-1,0 1,1-1,0 1,0-1,1 0,1 5,2-6,1-1,-1 0,1 0,0-1,0 1,0-1,1 0,-1-1,1 0,-1 0,1 0,0-1,0 0,0 0,0-1,0 0,0 0,4-1,4 1,0 0,1-1,-1-1,0-1,0 0,-1-1,1 0,-1-2,11-4,-19 7,0 0,-1 0,1 0,-1-1,1 0,-1 0,0 0,-1-1,1 0,-1 0,0 0,0 0,0-1,-1 1,0-1,0 0,0 0,-1 0,0 0,0-1,0 1,-1 0,0-4,-1 6,0 24,1-13,1 0,-1 0,2 0,-1 0,1-1,0 1,0-1,1 0,-1 0,1 0,1 0,-1-1,1 1,0-1,0 0,1-1,-1 0,1 1,0-2,0 1,1-1,-1 0,1 0,0 0,-1-1,1 0,0-1,0 1,0-1,0-1,1 1,-1-1,0-1,5 0,-9 0,0 0,-1 0,1 0,-1 0,1-1,-1 1,0-1,0 1,1-1,-1 0,0 0,-1 0,1 0,0-1,0 1,-1 0,0-1,1 1,-1-1,0 1,0-1,0 1,0-1,-1 0,1-1,4-75,-5 66,-11-150,11 160,-1 2,1-1,-1 1,1 0,-1-1,1 1,-1-1,1 1,0 0,0-1,0 1,-1-1,2 1,-1-1,0 1,0-1,0 1,1-1,-1 1,1 0,-1-1,1 1,-1 0,1-1,0 1,0 0,-1 0,1-1,0 1,0 0,0 0,1 0,-1 0,0 1,0-1,0 0,1 0,-1 1,0-1,1 0,-1 1,1 0,0-1,6 0,-1 1,1 0,0 0,-1 1,1 0,0 0,-1 1,1 0,-1 0,0 0,0 1,0 0,0 1,0 0,0 0,-1 0,0 1,0 0,0 0,-1 0,0 1,0 0,0 0,0 0,-1 1,0-1,-1 1,1 0,-1 0,-1 0,1 1,0 5,0 10,-2-1,0 1,-2 0,0 0,-5 20,2-6,3-34,1-1,-1 0,1 1,0-1,0 0,0 1,0-1,0 0,0 1,1-1,-1 0,1 1,0-1,-1 0,1 0,0 1,0-1,0 0,1 0,-1 0,0 0,1-1,0 1,-1 0,1-1,0 1,0-1,0 1,0-1,0 0,0 0,0 1,12 1,0 1,0-2,0 0,0 0,0-2,0 0,0 0,0-1,0-1,0 0,4-2,203-48,-152 31</inkml:trace>
  <inkml:trace contextRef="#ctx0" brushRef="#br0" timeOffset="121718.037">2054 3107,'17'42,"-1"0,-2 2,-2 0,-1 2,2 6,10 0,-22-52,0 0,0 0,0 0,0 0,1 0,-1 0,0-1,0 1,0 0,0-1,0 1,0-1,0 1,0-1,0 0,0 1,-1-1,1 0,0 0,0 0,0 1,-1-1,1 0,-1 0,1 0,-1 0,1 0,-1 0,1 0,-1 0,0-1,2 0,33-68,28-41,-63 111,0-1,1 0,-1 1,1-1,-1 0,1 1,-1-1,1 1,-1-1,1 1,-1-1,1 1,0-1,-1 1,1-1,0 1,0 0,-1-1,1 1,0 0,0 0,0 0,-1 0,1 0,0-1,0 1,-1 0,1 1,0-1,0 0,0 0,-1 0,1 0,0 1,0-1,-1 0,1 1,0-1,-1 1,1-1,0 0,-1 1,1 0,0-1,-1 1,1-1,-1 1,1 0,-1-1,0 1,1 0,17 46,-14-34,-3-6,1-1,0 1,0-1,0 1,1-1,-1 0,2 0,-1 0,1 0,-1-1,2 1,-1-1,1 0,-1 0,1-1,1 1,-1-1,1 0,-1-1,1 1,0-1,0 0,1-1,-1 1,1-1,-1-1,1 1,-1-1,1 0,0 0,0-1,0 0,-1 0,1-1,0 0,0 0,2-3,-1 1,0-1,0-1,0 1,-1-2,1 1,-1-1,-1 0,1 0,-1 0,0-1,0 0,-1-1,0 1,0-1,-1 0,53-134,-58 178,0-30,-1 0,1 0,0 0,0 0,0 0,1 0,0 0,0 0,1 0,0-1,0 1,0 0,0 0,1 0,0-1,1 1,-1-1,1 1,0-1,0 0,0 0,1 0,0-1,0 1,0-1,1 0,-1 0,1 0,0-1,0 0,0 0,0 0,1 0,-1-1,1 0,15 1,-2-1</inkml:trace>
  <inkml:trace contextRef="#ctx0" brushRef="#br0" timeOffset="122451.815">3212 3212,'-5'-5,"1"0,-1 0,0 0,0 1,0 0,-1 0,1 0,-1 0,0 1,0 0,-1 1,1-1,0 1,-1 0,1 1,-1-1,0 2,1-1,-1 0,0 1,0 1,0-1,1 1,-1 0,0 0,1 1,-1 0,1 0,0 1,0 0,-1 0,2 0,-1 0,0 1,1 0,0 1,-1-1,2 1,-1 0,1 0,-2 2,4-4,1 0,-1 0,1 0,-1 1,1-1,0 1,0-1,0 1,1 0,-1-1,1 1,0-1,0 1,0 0,1-1,-1 1,1 0,0-1,0 1,0-1,0 1,0-1,1 0,0 0,0 1,0-1,0 0,0-1,0 1,1 0,0-1,-1 1,1-1,0 0,0 0,0 0,0 0,3 1,15 5,-1-1,1 0,0-2,0-1,1 0,0-2,-1 0,1-1,0-2,0 0,0-1,-12 2,0 0,0 0,0-1,-1-1,1 0,0 0,-1-1,1 0,-1 0,0-1,0 0,0-1,0 0,-1-1,0 1,0-2,-1 1,1-1,-2 0,6-6,46-115,-58 129,-1-1,1 0,0 0,0 1,0-1,0 0,0 0,0 1,0-1,0 0,0 1,0-1,0 0,0 1,0-1,0 0,0 0,0 1,0-1,0 0,1 0,-1 1,0-1,0 0,0 0,0 1,0-1,1 0,-1 0,0 1,0-1,1 0,-1 0,0 0,0 0,1 0,-1 1,0-1,0 0,1 0,-1 0,0 0,0 0,1 0,-1 0,0 0,1 0,-1 0,0 0,1 0,-1 0,0 0,0 0,1 0,-1 0,0 0,1-1,0 33,-1-24,-1-3,0 1,1 0,-1 1,1-1,1 0,-1 0,1 0,0 0,0-1,1 1,-1 0,1 0,1-1,-1 1,1-1,0 1,0-1,1 0,-1-1,1 1,0 0,0-1,1 0,3 3,42 5,-27-10</inkml:trace>
  <inkml:trace contextRef="#ctx0" brushRef="#br0" timeOffset="130302.964">11845 2804,'-8'16,"2"0,0 0,0 1,2 0,0 0,1 0,0 0,2 0,0 1,1-1,1 1,0-1,2 4,-2-18,0 0,0 0,1 0,-1 0,1-1,-1 1,1-1,0 1,0-1,0 0,1 0,-1 1,0-2,1 1,-1 0,1 0,0-1,0 1,-1-1,1 0,0 0,0 0,0 0,0-1,0 1,0-1,1 0,-1 0,0 0,0 0,0 0,0-1,0 1,0-1,0 0,0 0,0 0,0 0,0-1,-1 1,1-1,0 0,-1 1,0-1,1 0,-1-1,0 1,1-2,6-5,0 0,-1-1,-1 0,1-1,-2 1,1-2,-2 1,1 0,-2-1,0 0,0 0,-1-1,0 1,-1-1,0 1,-2-1,1-5,3-3,0 29,-3 9,0-1,0 0,2 0,0-1,1 1,0 0,1-1,1 0,0 0,1-1,1 0,0 0,2 0,-9-13,0 1,0-1,1 1,-1-1,1 1,0-1,-1 0,1 0,0 0,0 0,0 0,-1 0,1 0,0-1,0 1,0-1,0 1,0-1,0 0,0 0,1 0,-1 0,0 0,0 0,0-1,0 1,0-1,0 1,0-1,0 0,-1 1,1-1,0 0,0 0,0-1,1 0,50-60,-34 23,-2-2,-1 0,-2 0,-3-1,-1-1,-1 0,0-31,-5 51,0-1,1-6,-1 0,-1 0,-1 0,-2-23,0 51,0 1,1-1,-1 1,0-1,0 1,0-1,0 1,0-1,0 1,0-1,0 1,-1-1,1 1,0-1,-1 1,1 0,-1-1,0 1,1 0,-1-1,0 1,0 0,0 0,0 0,0-1,0 1,0 0,-1 1,1-1,0 0,0 0,-1 0,1 1,0-1,-1 1,1-1,-1 1,1 0,-1-1,1 1,-1 0,1 0,-1 0,1 0,-1 0,1 0,-1 0,1 1,-1-1,1 1,0-1,-1 1,1-1,-1 1,1 0,-1 0,-7 10,0 1,1 0,0 0,1 1,1 0,-1 1,2-1,0 1,1 0,0 0,1 0,0 5,-4 14,1 1,2 0,1 0,1 1,2-1,2 0,-1-17,1 1,1-1,1 0,0-1,1 1,1-1,0 0,1 0,1-1,1 0,0 0,9 11,-13-20,0-1,0 0,0-1,1 1,-1-1,1 0,0 0,1-1,-1 0,0 0,1 0,0-1,-1 0,1 0,0-1,0 0,0 0,0 0,6-1,17-2</inkml:trace>
  <inkml:trace contextRef="#ctx0" brushRef="#br0" timeOffset="131586.135">12673 2699,'-6'-1,"-105"-4,108 5,0 1,0-1,0 1,0-1,0 1,0 0,0 1,0-1,0 0,0 1,1-1,-1 1,1 0,-1 0,1 0,-1 0,1 0,0 1,0-1,0 1,1-1,-1 1,1 0,-1-1,1 1,0 0,0 0,0 0,0 0,1 0,-1 0,1 1,0-1,1 5,0 1,1-1,1 0,0 0,0 0,0 0,1 0,0 0,0-1,1 0,0 0,1 0,-1-1,1 0,0 0,1 0,-1 0,3 0,-4-1,4 3,1 0,1 0,-1 1,-1 1,1 0,-2 0,1 1,-2 0,1 0,-2 1,1-1,-1 2,-1-1,-1 1,1 0,0 5,-5-17,0 1,0-1,0 0,0 0,0 0,-1 0,1 1,0-1,0 0,-1 0,1 0,-1 0,1 0,-1 0,1 0,-1 0,0 0,1 0,-1 0,0 0,0 0,0-1,0 1,0 0,0-1,0 1,0 0,0-1,0 1,0-1,0 0,0 1,0-1,0 0,-1 0,1 1,0-1,0 0,0 0,0 0,-1-1,1 1,0 0,0 0,0-1,0 1,0 0,0-1,0 1,0-1,0 0,0 1,0-1,0 0,0 1,0-1,0 0,0 0,1 0,-1 0,0 0,1 0,-1 0,1 0,-1 0,0-1,1-4,1 1,-1-1,1 1,0 0,0-1,0 1,1 0,0-1,0 1,0 0,1 0,-1 0,1 1,1-1,-1 1,0 0,5-4,-6 5,16-20,0 1,1 1,2 1,0 1,1 0,1 2,0 1,2 0,-24 15,-1 0,1 0,0 0,-1 1,1-1,0 0,0 0,0 1,0-1,0 1,0-1,0 1,0-1,0 1,0-1,0 1,0 0,0 0,0-1,0 1,0 0,0 0,0 0,1 0,-1 0,0 1,0-1,0 0,0 0,0 1,0-1,0 1,0-1,0 1,0-1,0 1,0 0,0-1,-1 1,1 0,0-1,0 1,-1 0,1 0,0 0,-1 0,1 0,-1 0,1 0,-1 0,0 0,1 0,-1 0,0 0,0 0,0 1,1 56,-2-51,0 1,0-1,1 1,0-1,1 1,-1-1,1 1,1-1,-1 0,1 1,1-1,-1 0,1 0,0-1,1 1,0 0,0-1,1 1,-4-6,0 1,1-1,-1 0,1 0,-1 1,1-1,0 0,-1 0,1-1,0 1,0 0,0 0,-1-1,1 1,0-1,0 0,0 0,0 0,0 1,0-2,0 1,0 0,0 0,0-1,0 1,-1-1,1 1,0-1,0 0,0 0,-1 0,1 0,0 0,-1 0,1 0,-1 0,1-1,-1 1,0-1,0 1,48-69,-46 65,33-67,-31 94,-6-5,0-8,1-1,-1 1,1 0,1 0,-1 0,2-1,-1 1,1 0,0-1,1 1,0-1,0 0,1 0,0 0,1 0,3 5,-7-12,1 0,-1 0,0 1,1-1,-1 0,1 0,-1 0,1 0,0-1,-1 1,1 0,0-1,-1 1,1-1,0 0,0 1,0-1,-1 0,1 0,0 0,0 0,0 0,-1-1,1 1,0-1,0 1,-1-1,1 1,0-1,-1 0,1 0,0 0,-1 0,0 0,1 0,-1 0,1-1,-1 1,0 0,0-1,39-63,-35 45,0-1,-1 0,-1 0,-1 0,-1-1,-1 1,-1 0,-2-13,-7-19,10 52,1 0,-1 0,1 1,0-1,-1 0,1 1,0-1,-1 0,1 1,0-1,0 1,-1-1,1 1,0 0,0-1,0 1,0 0,0 0,0-1,-1 1,1 0,0 0,0 0,0 0,0 0,0 0,0 1,0-1,0 0,0 0,-1 0,1 1,1 0,1-1,10 1,0 1,1 0,-1 1,0 0,0 1,0 0,-1 1,1 1,-1 0,2 2,-11-3,0-1,-1 0,1 0,-1 1,0 0,0-1,-1 1,1 0,-1 0,0 0,-1 0,1 0,-1 0,0 0,0 0,0 0,-1 0,0 0,0 0,0-1,-1 1,0 1,-3 26,4-16,-1-8,1 0,0 0,1 0,0 0,0 1,1-1,0 0,0 0,1 0,2 4,-2-9,1 0,0-1,0 1,1-1,-1 0,0 0,1 0,-1-1,1 1,0-1,-1 0,1 0,0 0,0 0,0-1,0 0,0 1,0-1,-1-1,1 1,0 0,0-1,0 0,0 0,-1 0,1-1,0 1,-1-1,1 0,12-5,-1-1,-1-1,1 0,-1-1,-1 0,0-1,0 0,-2-2,1 1,5-9,-3 11,-12 30,-5 8,1-16,1-1,0 1,0 0,2-1,-1 1,1-1,1 1,0-1,1 1,1 3,18 9,-11-19</inkml:trace>
  <inkml:trace contextRef="#ctx0" brushRef="#br0" timeOffset="131833.734">13700 2606,'-11'-2,"1"3,4 5,7 0,5 0</inkml:trace>
  <inkml:trace contextRef="#ctx0" brushRef="#br0" timeOffset="132081.242">14016 2251,'7'25,"4"21,1 21,-2 17,-3 12,-3 7,-5 3,-7-2,-7-3,-8-7,-12-8,-15-11,-17-8,-20-7,6-13</inkml:trace>
  <inkml:trace contextRef="#ctx0" brushRef="#br0" timeOffset="133932.362">171 4357,'14'0,"15"-2,18-1,20-2,16-1,9 2,5 0,-2 4,-7 5,-12 0,-11 2,-16 0,-12-1,-16-2,-9-2,-4 0,-4-2</inkml:trace>
  <inkml:trace contextRef="#ctx0" brushRef="#br0" timeOffset="134368.813">1763 4068,'3'6,"0"12,2 11,0 12,2 11,-1 7,-1 3,-1-3,-2-7,-1-7,-1-10,0-10</inkml:trace>
  <inkml:trace contextRef="#ctx0" brushRef="#br0" timeOffset="135199.199">1474 4002,'-81'-31,"129"29,463 9,-498-7,0-1,-1 0,1 1,0 1,-1 0,1 0,-1 1,1 1,-1 0,0 0,0 2,-1-1,1 2,-1-1,0 1,0 1,-1 0,3 3,-9-5,-1 0,0 1,0-1,0 1,-1-1,0 1,0 0,-1 0,1 0,-1 0,0 0,-1 0,0 0,0 0,0 0,0 0,-1 0,0 1,-33 106,-27 25,61-138,0-1,0 1,-1 0,1 0,0 0,0 0,0 0,0 0,-1 0,1 0,0-1,0 1,0 0,-1 0,1 0,0 0,0 0,0 0,0 0,-1 0,1 0,0 0,0 0,0 0,-1 0,1 1,0-1,0 0,0 0,0 0,-1 0,1 0,0 0,0 0,0 0,0 1,-1-1,1 0,0 0,0 0,0 0,0 0,0 1,0-1,0 0,0 0,0 0,-1 1,1-1,1-19,15-406,-11 385,0 40,23 79,-23-63,0 5,2 0,0 0,1 0,1-1,1 0,1-1,12 17,-18-30,1-1,0 0,0-1,1 1,0-1,-1 0,1-1,0 0,1 0,-1-1,0 1,1-1,0-1,-1 0,1 0,0 0,-1-1,1 0,0-1,0 0,-1 0,1 0,0-1,-1 0,0-1,1 0,-1 0,0 0,0-1,-1 0,1 0,-1-1,0 0,0 0,-1 0,1-1,-1 1,0-2,-1 1,1 0,-1-1,0 0,-1 0,0 0,0 0,-1 0,2-5,-2-83,-3 170,54 239,-49-292,-3-14,0 1,0-1,1 1,0-1,0 0,1 0,0 0,1 0,0 0,0-1,0 1,1-1,5 6,2-7,-1-3</inkml:trace>
  <inkml:trace contextRef="#ctx0" brushRef="#br0" timeOffset="135732.952">3198 3870,'-16'-2,"0"2,0 0,1 1,-1 0,0 2,1 0,-1 0,1 1,0 1,0 1,1 0,-1 1,1 0,1 1,0 1,0 0,0 1,1 0,-5 7,15-15,0-1,1 1,-1 0,1 0,-1 1,1-1,0 0,0 0,0 1,0-1,0 1,0-1,1 0,-1 1,1 0,-1-1,1 1,0-1,0 1,0-1,1 1,-1-1,1 1,-1-1,1 1,0-1,0 1,0-1,0 0,0 1,1-1,-1 0,1 0,-1 0,1 0,1 1,7 3,1 0,0 0,0-1,0 0,1-1,0 0,0-1,0 0,0-1,4 0,10 4,-25-6,28 5,0 2,0 1,-1 2,19 8,-41-15,0 0,1 0,-1 1,0 0,0 0,-1 1,0-1,1 1,-1 0,-1 0,1 1,-1 0,0-1,0 1,-1 1,1-1,-2 0,1 1,-1 0,1-1,-2 1,1 3,-1-5,-1 0,0-1,0 1,0 0,-1-1,1 1,-1 0,-1-1,1 1,0 0,-1-1,0 0,0 1,0-1,-1 0,1 0,-1 0,0-1,0 1,-1-1,1 1,-1-1,1 0,-1 0,0-1,0 1,0-1,-1 0,1 0,-3 1,-10 3,-1 0,1 0,-2-2,1 0,0-1,-1-1,-3-1,-115-3,125-2</inkml:trace>
  <inkml:trace contextRef="#ctx0" brushRef="#br0" timeOffset="138350.634">4093 3909,'-10'32,"5"48,4 0,9 70,-7-123,2-1,1 1,1-1,1 0,2 0,0-1,2 0,0 0,2-1,1 0,0-1,5 2,-15-20,1 0,0-1,0 0,0 0,0 0,1 0,-1-1,1 0,0 0,0 0,0-1,1 1,-1-1,1 0,-1-1,1 1,-1-1,1 0,0-1,0 1,-1-1,1 0,0-1,0 1,0-1,-1 0,1-1,-1 1,1-1,-1 0,1-1,-1 1,3-3,24-14,-3-1</inkml:trace>
  <inkml:trace contextRef="#ctx0" brushRef="#br0" timeOffset="138665.94">3896 4186,'-2'0,"3"0,7 0,10 0,18 0,19-2,19-4,16-2,8 0,1 1,-17 2</inkml:trace>
  <inkml:trace contextRef="#ctx0" brushRef="#br0" timeOffset="139348.76">4448 4620,'6'-1,"0"0,0 0,0 0,0-1,0 1,0-1,-1-1,1 1,-1-1,1 0,-1 0,0-1,0 0,-1 1,1-2,-1 1,0 0,0-1,0 0,-1 0,1 0,-1 0,-1-1,1 1,-1-1,0 1,0-1,0 0,-1 0,1-2,-1-2,-1 1,1 0,-1-1,-1 1,0-1,0 1,-1 0,0 0,-1 0,0 0,0 0,-1 0,0 1,0 0,-1 0,0 0,-1 0,0 1,0 0,0 0,-1 0,0 1,0 0,-1 0,0 1,0 0,-6-2,10 5,25 7,76 3,-62-6,1 1,-1 2,0 1,33 11,-63-16,0 0,0 1,0 0,0 0,-1 0,1 1,0-1,-1 1,0 0,0 1,0-1,0 1,0-1,-1 1,0 0,1 1,-1-1,-1 0,1 1,-1 0,0-1,0 1,0 0,-1 0,1 0,-1 0,0 1,-1-1,1 0,-1 2,-15 90,15-96,-1 0,1 1,0-1,0 0,0 0,0 0,0 1,1-1,-1 0,0 0,0 0,1 0,-1 0,1 0,-1 1,1-1,-1 0,1 0,0-1,-1 1,1 0,0 0,0 0,0 0,0 0,0-1,0 1,0 0,0-1,0 1,0-1,0 1,0-1,0 0,0 1,0-1,1 0,-1 0,0 0,50-3,-36 0,1-1,-1 0,0-1,-1-1,1-1,-1 0,-1 0,1-2,-1 1,-1-2,5-3,-10 7,-1 0,1-1,-1 1,0-2,-1 1,1 0,-2-1,1 0,-1 0,0 0,0-1,-1 1,-1-1,1 0,-1 0,-1 0,1 0,-2 0,1 0,-1-1,0 7,0 0,0 0,0 1,-1-1,1 0,-1 0,1 1,-1-1,0 0,0 1,0-1,-1 1,1-1,0 1,-1-1,0 1,1 0,-1 0,0 0,0 0,-1 0,1 0,0 1,0-1,-1 1,1-1,-1 1,1 0,-1 0,0 0,1 0,-1 1,0-1,0 1,1-1,-1 1,0 0,0 0,0 0,0 1,1-1,-1 1,0-1,0 1,-2 1,0 2,0 0,0 0,0 0,1 0,-1 1,1 0,0 0,0 0,1 0,0 1,0-1,0 1,0 0,1 0,0 0,0 0,1 0,0 1,0-1,0 0,1 1,0-1,0 0,0 1,1-1,0 0,0 0,1 1,0-1,0 0,0 0,1 0,0-1,0 1,0-1,1 0,-1 1,1-1,4 3,4 1,-1-1,1-1,0 0,1 0,0-2,0 1,0-1,0-1,1-1,0 0,0 0,0-1,0-1,0-1,0 0,0-1,0 0,0-1,0 0,3-2,25-6</inkml:trace>
  <inkml:trace contextRef="#ctx0" brushRef="#br0" timeOffset="140531.674">5435 3883,'0'0,"1"0,-1 1,0-1,0 0,0 1,0-1,0 0,0 1,0-1,1 0,-1 1,0-1,0 1,0-1,-1 0,1 1,0-1,0 1,0-1,0 0,0 1,0-1,0 0,-1 1,1-1,0 0,0 1,0-1,-1 0,1 1,0-1,-1 0,1 0,0 1,0-1,-1 0,1 0,0 0,-1 0,1 1,-1-1,1 0,0 0,-1 0,1 0,0 0,-1 0,1 0,-1 0,1 0,0 0,-1 0,1 0,0 0,-1 0,1 0,-1 0,1-1,0 1,-1 0,1 0,0 0,-1-1,18 240,-7-150,4 0,21 66,-13-104,-21-51,0 0,0 0,0 0,1 0,-1 0,0 0,0 0,0 0,0 0,0 0,1-1,-1 1,0 0,0-1,0 1,0-1,0 1,0-1,0 0,0 1,0-1,0 0,-1 0,1 0,0 1,0-1,-1 0,1 0,-1 0,1 0,0 0,-1 0,0-1,1 1,-1 0,0 0,1 0,-1 0,0 0,0 0,0-1,0 1,0 0,22-77,-18 59,0 0,2 1,0 0,1 0,1 0,1 1,10-16,-18 31,0 0,0 0,0 0,0 1,0-1,1 0,-1 1,1-1,-1 1,1-1,0 1,-1 0,1 0,0 0,0 0,0 0,0 0,0 0,0 1,0-1,0 1,0-1,0 1,0 0,0 0,1 0,-1 0,0 0,0 0,0 1,0-1,0 1,0-1,0 1,0 0,0 0,0 0,0 0,-1 0,1 0,0 0,-1 1,1-1,0 1,-1-1,2 3,6 10,0 1,-1 0,0 0,-2 1,0 0,0 0,-1 0,-1 1,-1 0,-1 0,0 0,0 13,-2-26,0 0,1 0,-1 0,0 0,-1 0,1 0,-1-1,0 1,0 0,0 0,0-1,-1 1,1 0,-1-1,0 1,0-1,0 0,-1 0,1 0,-1 0,0 0,1 0,-1-1,-1 1,1-1,0 0,0 0,-1 0,1-1,-1 1,0-1,1 1,-3-1,0 0,1 1,-1-1,0-1,0 1,0-1,1 0,-1-1,0 1,0-1,0 0,1 0,-1-1,1 0,-1 0,1 0,0-1,-1 0,1 0,0 0,1 0,-1-1,1 0,-1 0,1 0,1 0,-1-1,0 1,1-1,0 0,0 0,1 0,-1-1,1 1,0-1,0 1,1-1,0 0,0 1,0-1,1-5,-1 6,1 0,1 0,-1-1,1 1,0 0,0 0,1 0,-1 0,1 0,0 0,0 1,1-1,0 1,-1-1,1 1,1 0,-1 0,1 0,-1 1,1-1,0 1,1 0,-1 0,0 0,1 0,0 1,-1 0,3 0,12-6,0 1,1 0,0 2,0 0,1 2,11-1,154-10,-183 15,0 0,0 0,0 0,0 0,0 1,0 0,0-1,0 1,-1 0,1 0,-1 0,1 1,-1-1,0 0,0 1,0 0,0-1,-1 1,1 0,-1 0,1 0,-1 0,0 0,0 0,0 1,-1-1,1 0,-1 0,0 1,0-1,0 0,0 0,-1 1,9 32,-7-31,0 1,0-1,1 0,0 0,0 0,1 0,-1 0,1 0,0-1,0 1,1-1,-1 0,1 0,0 0,0 0,0-1,1 0,-1 0,1 0,0 0,0 0,0-1,0 0,0 0,0-1,1 0,1 1,-2-1,1-1,-1 1,1-1,0-1,-1 1,1-1,0 0,-1 0,0 0,1-1,-1 0,0 0,1 0,-1-1,0 1,-1-1,1 0,0-1,-1 1,0-1,0 0,0 0,0-1,-1 1,0-1,1 1,-2-1,1 0,0 0,-1-1,6-14,-1 0,0 0,-2-1,0 1,-2-1,0 0,-1 0,-1-1,-2 28,7 117,-6-118,1-1,0 1,0 0,1 0,-1-1,1 1,0-1,0 1,1-1,-1 0,1 0,0 0,0 0,0 0,1-1,-1 1,1-1,0 0,0 0,0-1,0 1,0-1,1 0,-1 0,1 0,1 0,1-1,0 0,0 0,1 0,-1-1,0 0,1-1,-1 1,0-1,0-1,0 1,0-1,0-1,0 1,0-1,-1-1,1 1,-1-1,0 0,0 0,0-1,-1 1,0-1,1-1,-2 1,1-1,-1 0,0 0,0 0,0 0,-1-1,0 0,0 1,-1-1,0 0,0 0,-1 0,1-6,-2-189,1 226,-2-4,0 0,2-1,1 1,0 0,2-1,0 0,1 0,1 0,0 0,2-1,0 0,1 0,1-1,3 4,14-1,-16-14</inkml:trace>
  <inkml:trace contextRef="#ctx0" brushRef="#br0" timeOffset="140736.425">6567 3844,'9'0,"12"2,9 5,0 2</inkml:trace>
  <inkml:trace contextRef="#ctx0" brushRef="#br0" timeOffset="141066.653">6922 4370,'19'-12,"0"0,-2-1,0-1,0-1,-1 0,-1-1,0 0,-2-2,0 0,0 0,4-12,-15 27,0 0,0 1,-1-1,0 0,1 0,-1 0,0 0,0 0,0 0,-1 0,1 0,-1 0,0-1,0 1,0 0,0 0,0 0,-1 0,0-1,1 1,-1 0,0 0,-1 0,1 0,0 1,-1-1,1 0,-1 0,0 1,0-1,0 1,0 0,-1 0,1-1,-1 1,1 1,-1-1,0 0,1 1,-1-1,0 1,-3-1,1 1,-1 1,0-1,0 1,0 0,0 0,0 1,1 0,-1 0,0 1,0-1,1 1,-1 0,1 1,0-1,0 1,0 0,0 0,0 1,0-1,1 1,0 0,0 1,-2 1,-3 4,1 0,0 1,0 0,1 0,1 1,0 0,0 0,1 1,-2 9,4-16,1 0,0 0,0 0,1 0,0 1,0-1,0 0,1 1,0-1,0 0,0 1,1-1,0 0,1 1,-1-1,1 0,0 0,0 0,1-1,0 1,0 0,0-1,1 0,0 0,0 0,0 0,1 0,-1-1,1 0,0 0,5 3,11 1,0-2,0 0,1 0,0-2,0-1,0-1,0-1,1-1,-1 0,0-2,9-2,45-4</inkml:trace>
  <inkml:trace contextRef="#ctx0" brushRef="#br0" timeOffset="142153.727">8239 4068,'-6'-2,"1"0,0 1,-1 0,1 0,-1 1,1-1,-1 1,1 0,-1 1,1-1,-1 1,1 0,0 1,-1-1,1 1,0 0,0 0,0 1,0 0,1 0,-1 0,1 0,0 0,-1 1,1 0,-1 2,1 0,0-1,1 1,-1 0,1 0,1 1,-1-1,1 0,1 1,-1-1,1 1,0 0,0 0,1-1,0 1,0 0,1 0,0-1,0 1,0-1,1 1,0-1,0 1,1-1,-1 0,1 0,1 0,-1 0,1-1,0 1,1-1,-1 0,1 0,2 2,7 0,0 0,1-1,0 0,0-1,0-1,0 0,1-1,-1-1,1 0,0-1,-1-1,1-1,0 0,0-1,-1 0,10-4,-10 4,0-2,-1 0,1-1,-1 0,0-1,-1-1,0 0,11-8,-19 12,1-1,-1-1,0 1,-1-1,1 1,-1-1,0-1,0 1,-1 0,0-1,0 0,0 0,0 0,-1 0,0 0,0 0,-1-1,0 1,0-1,0 1,-1-4,-1 0,0 0,-1 0,0 1,0-1,-1 0,-1 1,0 0,0 0,-1 0,0 0,-6-8,10 16,1 0,-1 1,0-1,1 1,-1-1,0 1,1-1,-1 0,1 1,-1-1,1 0,-1 0,1 1,-1-1,1 0,0 0,-1 0,1 1,0-1,0 0,0 0,0 0,-1 0,1 0,0 0,1 1,-1-1,0 0,0 0,0 0,0 0,1 0,-1 1,0-1,1 0,-1 0,1 1,-1-1,1 0,-1 0,1 1,-1-1,1 1,0-1,-1 0,1 1,0-1,0 1,-1 0,1-1,116-2,-91 4,-17 0,1-2,1 1,0 1,0 0,0 0,0 1,-1 0,1 1,-1 0,1 1,-1 0,0 1,-1 0,1 0,3 3,-10-3,0 0,0 0,0 1,0-1,-1 1,0-1,0 1,0 0,-1 0,0 0,0 0,0 0,-1 0,0 0,-1 5,6 36,-5-43,1 0,1 0,-1 0,1 0,-1 0,1 0,0-1,0 1,1 0,-1-1,1 0,0 0,0 0,0 0,0 0,0 0,1-1,-1 1,1-1,0 0,0 0,-1 0,1-1,0 0,1 1,-1-1,0-1,0 1,0 0,3-1,8 1,-1 0,1-1,-1-1,1 0,-1-1,1 0,-1-1,0-1,0 0,0-1,-1-1,9-4,-14 6,1-1,-1 1,0-2,-1 1,1-1,-1 0,0-1,-1 0,1 0,-2 0,1-1,-1 0,0 0,0 0,-1-1,0 1,-1-1,0 0,2-8,-4 11,0 0,-1 1,0-1,0 0,-1 0,1 1,-1-1,0 0,-1 1,0-1,1 1,-2 0,1-1,-3-3,4 7,0 0,0 0,-1 1,1-1,0 0,-1 1,0-1,1 1,-1-1,0 1,0 0,1 0,-1 0,0 0,0 0,0 0,0 0,-1 1,1-1,0 1,0-1,0 1,0 0,-1 0,1 0,0 0,0 0,0 1,-1-1,1 1,0-1,0 1,0 0,0 0,0 0,0 0,0 0,0 0,0 1,-3 1,1 1,-1 0,1 0,0 0,0 0,0 1,0 0,1 0,0 0,0 0,0 0,1 1,-1-1,2 1,-1 0,0-1,1 1,0 0,0 0,1 0,0 0,0 0,0 0,1 0,0 0,0 0,0 0,1-1,-1 1,2 0,-1-1,0 0,1 1,0-1,1 0,-1 0,1-1,0 1,0-1,0 0,0 0,1 0,3 2,10 4,1 0,0-2,0 0,1-1,0-1,0-1,0 0,1-2,0 0,0-2,0 0,0-1,-1-1,1-2,3 0,22-3</inkml:trace>
  <inkml:trace contextRef="#ctx0" brushRef="#br0" timeOffset="142520.201">9804 3949,'-10'-1,"-92"-5,98 6,-1 1,1 0,-1-1,1 1,-1 1,1-1,0 1,-1 0,1 0,0 0,0 0,1 1,-1-1,0 1,1 0,0 0,-1 0,1 1,0-1,-1 4,3-5,0-1,0 1,0 0,0 0,1 0,-1 0,1 0,-1 0,1 0,0 0,-1 0,1 0,0 0,1 0,-1 0,0 0,1 0,-1 0,1 0,-1 0,1 0,0 0,0 0,0 0,0 0,0-1,0 1,0 0,1-1,-1 1,1-1,-1 0,1 1,0-1,-1 0,1 0,0 0,0 0,76 35,-74-34,177 56,-180-58,0 0,0 0,0 1,1-1,-1 0,0 1,0-1,0 1,0-1,0 1,0 0,0-1,0 1,0 0,0 0,0 0,0 0,0 0,-1 0,1 0,0 0,-1 0,1 0,-1 0,1 0,-1 0,0 1,1-1,-1 0,0 0,0 0,0 1,0-1,0 0,0 0,0 0,0 1,0-1,0 0,-1 0,1 0,-1 1,1-1,-1 0,1 0,-1 0,0 0,1 0,-1 0,0 0,0 0,0 0,-10 7,-1 0,0-1,0 0,0 0,-1-2,0 1,0-2,-13 3,20-5,-146 28,128-29</inkml:trace>
  <inkml:trace contextRef="#ctx0" brushRef="#br0" timeOffset="143502.187">10305 4041,'-3'-4,"-1"1,1 0,-1 0,0 1,1-1,-1 1,-1-1,1 1,0 0,0 1,-1-1,1 1,-1 0,1 0,-1 0,1 1,-1 0,0 0,1 0,-1 0,1 1,-1-1,1 1,-1 0,1 1,-1-1,1 1,0 0,0 0,0 0,0 0,0 1,-3 2,3 0,0-1,1 1,0-1,0 1,0 0,0 0,1 1,0-1,0 0,0 1,1 0,0-1,0 1,0 0,1-1,0 1,0 0,0-1,1 1,-1 0,2 0,-1-1,0 1,1-1,0 0,1 1,-1-1,1 0,0 0,0 0,0-1,1 1,0-1,0 0,2 3,5-1,1 0,-1 0,1-1,0 0,0-1,1-1,-1 0,1-1,-1 0,1 0,0-2,0 0,0 0,0-1,-1 0,1-1,-1-1,1 0,-1-1,0 0,11-6,-14 6,1 0,-1-1,0 0,0-1,-1 0,0 0,0-1,0 0,-1 0,0-1,0 0,-1 0,0-1,-1 0,1 0,-2 0,1 0,-1-1,-1 0,0 0,0 0,-1 0,0-1,-7-12,-11 31,13-2,1 0,0 0,0 1,0-1,1 1,0-1,0 1,1-1,-1 1,1-1,1 1,-1 0,1-1,1 1,-1-1,1 0,0 1,0-1,1 0,0 0,0 0,0-1,1 1,0-1,0 0,0 0,0 0,1 0,0-1,0 0,1 0,-1 0,1 0,-1-1,1 0,0 0,4 0,-5 0,1-1,-1 0,1 0,0 0,-1-1,1 0,0 0,0 0,0-1,0 0,0 0,0-1,0 1,0-1,0-1,-1 1,1-1,0 0,-1 0,1-1,-1 1,0-1,0 0,0-1,0 1,-1-1,1 0,-1 0,0-1,0 1,0-1,-1 0,0 0,0 0,0 0,0 0,-1-1,2-5,-1-10,0 0,-2 0,0 0,-1-1,-2 1,0-3,2 87,0-56,1 0,0 0,-1 0,2-1,-1 1,1-1,0 1,1-1,-1 1,1-1,1 0,-1 0,1-1,0 1,0-1,0 0,1 0,0 0,0 0,0-1,1 0,-1 0,1-1,0 1,0-1,0 0,1-1,-1 0,1 0,-1 0,4 0,-1-2,0-1,0 0,0 0,0-1,-1 0,1 0,0-1,-1 0,0-1,0 0,0 0,0 0,0-1,-1-1,0 1,0-1,4-5,2-2,0-1,-1 0,-1-1,0 0,-1-1,-1 0,0-1,-1-2,2-8,-1 0,-1 0,-2-1,-1-1,-1 1,-2 0,0-1,-2 0,-1 1,-2-1,0-2,1 22,2 5,0 0,0 0,-1 0,1 1,-1-1,0 0,0 0,-1 0,1 1,-1-1,0 1,0-1,0 1,0-1,0 1,-1 0,0 0,2 3,0 0,0 0,0-1,-1 1,1 0,0 1,0-1,0 0,-1 0,1 0,0 1,0-1,0 0,0 1,0 0,0-1,0 1,0-1,0 1,0 0,0 0,0-1,0 1,0 0,0 0,1 0,-1 0,0 0,1 0,-1 1,-9 14,0 2,1-1,1 1,1 1,1 0,0-1,1 2,1-1,-1 18,1-15,1 1,1-1,1 1,1 0,1-1,0 1,2-1,1 0,1 1,1-2,1 1,0-1,2 0,0 0,2-1,0-1,1 1,7 6,-8-11,1-2,0 1,1-2,1 1,0-2,0 0,1-1,0 0,1-1,0-1,1 0,0-2,0 1,3-1,-18-5,1 0,0-1,-1 1,1-1,0 1,0-1,-1 0,1 0,0 0,0 0,-1 0,1-1,0 1,-1-1,1 1,0-1,-1 0,1 0,-1-1,1 1,-1 0,0-1,1 0,-1 1,0-1,0 0,0 0,-1 0,1 0,0 0,-1-1,1 1,-1-1,0 1,0-1,0 1,0-1,1-2,-2-3,0 0,0-1,0 1,-1 0,0 0,-1 0,0 0,0 0,-1 0,0 0,0 1,-1-1,0 1,-1-2,-18-31</inkml:trace>
  <inkml:trace contextRef="#ctx0" brushRef="#br0" timeOffset="143749.317">11016 3896,'2'-2,"15"-1,19 0,22 0,23 2,19 0,11 0,4 1,-6 0,-13 0,-19 0,-21 0,-24 3,-22 0,-17 2,-12 1,-2-2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48.1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336 105,'0'-4,"-1"0,1 0,-1 1,0-1,0 0,-1 1,1-1,-1 1,0-1,0 1,0-1,0 1,0 0,-1 0,1 0,-1 1,0-1,0 1,0-1,0 1,0 0,-1 0,1 0,-1 1,1-1,-95-24,91 26,0-1,0 1,0 0,0 1,0-1,0 1,0 1,0-1,1 1,-1 0,1 1,-1 0,1 0,0 0,0 1,0 0,1 0,-1 0,1 1,0-1,0 1,0 1,1-1,0 1,0-1,0 1,1 0,0 1,0-1,1 0,-1 4,0 7,0 1,2 1,1-1,0 0,1 0,1 0,0 0,2 0,0 0,1-1,0 0,2 0,0 0,1-1,0 0,2 0,2 2,-2-2,1 0,1-1,0-1,1 0,1-1,0 0,0-1,2-1,5 3,-12-8,-1-2,1 1,0-1,0 0,1-1,-1 0,1-1,0 1,0-2,0 0,0 0,0-1,-1 0,1 0,0-1,0-1,0 1,4-3,0 0,0-1,0 0,-1-1,1 0,-2-2,1 1,-1-1,0-1,0 0,-1-1,-1 0,1-1,-2 0,1 0,-2-1,0 0,0-1,-1 0,0 0,-1-1,0-1,-6 15,0 1,0-1,0 0,0 0,0 0,1 0,-1 1,0-1,0 0,0 0,0 0,1 0,-1 0,0 0,0 0,0 1,1-1,-1 0,0 0,0 0,1 0,-1 0,0 0,0 0,1 0,-1 0,0 0,0 0,0 0,1 0,-1-1,0 1,0 0,0 0,1 0,-1 0,0 0,0 0,0 0,1-1,-1 1,0 0,0 0,0 0,0 0,1-1,-1 1,0 0,0 0,0 0,0-1,0 1,0 0,0 0,0-1,0 1,0 0,0 0,0 0,0-1,0 1,0 0,0-1,11 26,-6-13,4 7,0-1,2 0,0 0,1-1,1 0,0-1,2-1,7 7,-20-20,-1-1,1 1,0-1,0 0,0 0,0 0,-1 0,1 0,1 0,-1 0,0-1,0 1,0-1,0 0,0 1,0-1,1 0,-1 0,0-1,0 1,0 0,0-1,1 1,-1-1,0 1,0-1,0 0,0 0,0 0,-1 0,1-1,0 1,0 0,-1-1,1 1,-1-1,1 1,-1-1,0 0,1 0,-1 0,0 0,0-1,13-21,0-1,-2 0,-1-1,-1 0,2-14,5-9,-22 113,-1 100,11 66,0-79,-14 125,7-243,-2 0,-1-1,-1 0,-2 0,-1 0,-2-1,-3 6,13-35,1 0,-1 0,0 0,0 1,0-1,0 0,0 0,0 0,0-1,0 1,-1 0,1 0,-1-1,0 1,1-1,-1 1,0-1,0 0,0 0,0 0,0 0,0 0,0 0,0 0,0-1,0 1,-1-1,1 1,0-1,0 0,-1 0,1 0,0 0,0-1,-1 1,1 0,0-1,0 0,0 1,-2-2,-4-6,0 0,0-1,1 0,0 0,0 0,1-1,1 0,-1-1,2 1,-1-1,0-5,3 11,-14-31,2 1,1-2,2 0,1 0,3-1,-4-35,12 66,-1 0,2 1,-1-1,1 0,0 1,0-1,0 1,1-1,0 1,1 0,-1 0,1 1,0-1,1 1,-1 0,1 0,0 0,0 0,1 1,-1 0,6-3,14-13</inkml:trace>
  <inkml:trace contextRef="#ctx0" brushRef="#br0" timeOffset="450.309">547 236,'2'3,"3"4,4 6,1 6,2 6,1 2,1 3,-1-1,1-2,-3-6</inkml:trace>
  <inkml:trace contextRef="#ctx0" brushRef="#br0" timeOffset="1079.985">836 276,'0'-4,"-1"-1,1 0,-1 1,1-1,1 1,-1-1,1 1,-1-1,1 1,1-1,-1 1,0 0,1-1,0 1,0 0,1 0,-1 0,1 1,-1-1,1 0,0 1,1 0,-1 0,0 0,2-1,37-17,-41 49,-11 46,3 0,4 1,3 4,0-72,0 32</inkml:trace>
  <inkml:trace contextRef="#ctx0" brushRef="#br0" timeOffset="2249.346">1297 92,'-3'50,"-1"0,-3-1,-7 20,-53 185,67-253,-1-1,1 1,-1-1,0 1,1-1,-1 1,1 0,0-1,-1 1,1-1,-1 1,1 0,0-1,-1 1,1 0,0 0,0-1,0 1,0 0,0-1,-1 1,1 0,0 0,0-1,1 1,-1 0,0 0,0-1,0 1,0 0,1-1,-1 1,0 0,1-1,-1 1,0 0,1-1,-1 1,1-1,-1 1,1 0,-1-1,1 1,0-1,-1 0,1 1,0-1,-1 0,1 1,0-1,-1 0,1 0,0 1,-1-1,1 0,0 0,0 0,-1 0,1 0,1 0,73-53,-67 45,0 1,0 1,0-1,1 1,0 1,0-1,0 1,1 1,0 0,0 0,0 1,0 1,0-1,1 2,-1-1,11 1,-9 2,-11 0,1-1,-1 1,1-1,-1 1,1-1,-1 0,1 1,0-1,-1 0,1 0,-1 0,1 0,0-1,-1 1,1 0,-1-1,1 1,-1-1,1 1,-1-1,1 0,-1 0,0 0,1 1,-1-1,0 0,0-1,0 1,1 0,-1 0,0 0,-1-1,1 1,0-1,0 1,-1 0,1-1,0 0,0-2,-1 1,0 0,1 0,-1 0,0 0,-1-1,1 1,-1 0,1 0,-1 0,0 0,0 0,0 0,0 0,-1 0,1 0,-1 0,0 1,0-1,0 1,0-1,-1 0,3 3,-1 0,1 0,-1 0,0 0,1-1,-1 1,1 0,-1 0,1 0,-1 0,1 0,-1 0,0 0,1 1,-1-1,1 0,-1 0,1 0,-1 0,1 1,-1-1,1 0,-1 1,1-1,-1 0,1 1,-1-1,1 1,0-1,-1 0,1 1,0-1,-1 1,1-1,0 1,0-1,-1 1,1-1,0 1,0 0,0-1,0 1,0-1,0 1,0-1,0 1,0-1,0 1,0 0,0-1,0 1,0-1,0 1,1 0,-9 55,3 1,3 0,2 8,-1-17,0 106,1-90</inkml:trace>
  <inkml:trace contextRef="#ctx0" brushRef="#br0" timeOffset="182484.482">2284 1711,'7'4,"2"4,-1 3,-1 0</inkml:trace>
  <inkml:trace contextRef="#ctx0" brushRef="#br1" timeOffset="198315.51">2351 1711,'-5'-3,"-3"5,-1 6,2 10,-1 11,1 13,0 9,1 8,1 2,2-2,1-8,1-12,1-10,-3-9,1-9</inkml:trace>
  <inkml:trace contextRef="#ctx0" brushRef="#br1" timeOffset="199215.779">1916 1671,'27'-10,"197"16,585-2,-804-4,18 2,-31 15,2-10,0 1,1 0,0 0,0 0,1 1,0-1,0 1,1 0,0 1,1-1,0 0,0 1,1-1,0 1,1 3,12 145,25 29,-51-245,-10-249,14 120,3 149,9 48,0 1,1-1,0 0,0 0,1-1,1 1,0-1,0 0,1 0,0 0,0-1,1 0,0 0,7 6,-11-12,-1 0,1 0,0 0,0-1,0 1,0-1,1 1,-1-1,0 0,0-1,1 1,-1 0,1-1,-1 0,0 0,1 0,-1 0,1 0,-1-1,0 1,1-1,-1 0,0 0,1-1,-1 1,0 0,0-1,0 0,0 0,-1 0,1 0,0 0,1-3,5-3,-1-1,0 0,-1-1,0 1,-1-1,0-1,0 1,-1-1,1-2,3-14,26-45,-33 71,-1 1,1-1,-1 1,1-1,-1 1,1 0,0 0,-1 0,1 0,-1 0,1 0,0 0,-1 0,1 1,-1-1,1 0,-1 1,1 0,-1-1,1 1,-1 0,1-1,-1 1,0 0,0 0,1 0,-1 1,0-1,0 0,0 0,0 0,0 1,0-1,-1 1,1-1,0 1,-1-1,1 1,-1-1,1 1,-1-1,0 1,0-1,0 2,21 48,-3 1,-1 0,-4 2,-1-1,-3 1,0 20,-1 19,-6-58,2 1,1-1,2 0,2 4,-8-35,0-1,1 1,-1-1,0 0,1 1,0-1,0 0,0 0,0 0,0 0,1-1,-1 1,1 0,0-1,0 0,0 0,0 0,0 0,3 1,10 2</inkml:trace>
  <inkml:trace contextRef="#ctx0" brushRef="#br1" timeOffset="199733.766">3956 1565,'-20'-1,"0"0,0 1,-1 1,1 1,0 1,0 0,0 2,1 0,0 1,0 1,0 1,1 1,-5 3,20-11,0-1,1 1,-1 0,1 1,-1-1,0 0,1 1,0-1,-1 1,1 0,0 0,0-1,0 2,0-1,0 0,1 0,-1 1,1-1,-1 0,1 1,0 0,0-1,0 1,0 0,1-1,-1 1,1 0,-1 0,1 0,0-1,0 1,0 0,1 0,-1 0,1-1,-1 1,1 0,6 5,0-1,1 0,-1 0,2 0,-1-1,1-1,-1 1,1-1,1-1,4 2,7 5,10 3,-2 1,1 2,-2 1,0 1,-1 1,-1 2,-2 0,0 2,-1 1,-1 0,-1 2,13 24,-31-48,-1 0,0 0,0 0,0 0,0 0,-1 0,1 1,-1-1,0 1,0-1,0 1,0-1,-1 1,1 0,-1 0,0-1,0 1,0 0,-1-1,0 1,1-1,-1 1,0 0,0-1,-1 0,1 1,-1-1,0 0,0 1,0-1,0 0,0-1,-1 1,-9 2,0 0,-1-1,1-1,-1 0,0 0,0-1,0-1,0-1,-12 0,14 0,-239 0,208 4,39-1,7-1</inkml:trace>
  <inkml:trace contextRef="#ctx0" brushRef="#br1" timeOffset="202320.29">4654 2197,'114'21,"460"40,-509-52,-58-8</inkml:trace>
  <inkml:trace contextRef="#ctx0" brushRef="#br1" timeOffset="203015.995">5285 1224,'7'121,"5"-1,5-1,18 59,-4-21,-17-74,4 22,5-1,8 13,-25-104,-4-22,-4-6</inkml:trace>
  <inkml:trace contextRef="#ctx0" brushRef="#br1" timeOffset="206450.563">5258 1263,'31'-3,"65"11,2-3,-1-5,34-7,-38 0,-1 3,58 6,69 6,18-10,261-25,-40-7,-178 15,-161-1,-53 8,2 2,-1 3,11 3,540 5,-124-28,-259 20,188 1,-261 7,172 7,-124 6,70-8,-172-7,-17 0,37 0,1 6,34 8,-72-5,1-3,47-7,-27 1,239 14,-103-5,110-2,-236-7,243-13,-230 15,-133 0,1 0,-1 0,0 0,0 1,0-1,0 1,0 0,0-1,0 1,0 0,-1 0,1 0,-1 0,1 0,-1 1,0-1,0 0,0 1,0-1,0 1,-1-1,1 1,-1-1,0 1,1-1,-1 1,0-1,-1 1,1-1,0 1,-1 0,1-1,-1 0,0 1,0-1,0 1,0-1,-1 19,-2 68,3 0,4 0,4 0,15 72,-12-111,-3 1,-2 0,-3 0,-2 28,-1 101,16-76,-13-28,0-74,0 0,0-1,1 1,-1-1,1 0,-1 1,1-1,0-1,-1 1,1 0,0 0,-1-1,1 0,0 0,0 1,-1-2,1 1,0 0,0 0,-1-1,1 0,0 1,-1-1,1 0,0 0,-1 0,1-1,0 0,8-1,53-9,0 3,0 3,0 3,50 4,135-8,89-37,77 11,-151 13,-158 11,2 4,49 6,-37 1,161-2,-260 5,-18-2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19.336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81,'550'-15,"-260"-8,389-17,-652 39,-5 0,0 1,0 1,1 0,-1 2,0 1,9 3,9 20,-35-13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24.30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0 356,'273'22,"127"-16,-243-7,266-27,-69 2,-183 14,29-3,-44 16,-152 0,-1 1,1 0,-1-1,0 1,0 0,0 1,0-1,0 0,0 1,0 0,-1-1,1 1,-1 0,0 1,0-1,0 0,0 0,-1 1,1-1,-1 1,0 0,0-1,0 1,-1 0,1 0,-1-1,0 1,0 0,0 0,0-1,-1 1,0 1,2 8,20 466,-9-304,-12-174,0 0,-1 0,1-1,0 1,0 0,0 0,0 0,-1-1,1 1,0 0,1 0,-1 0,0 0,0-1,0 1,0 0,1 0,-1-1,0 1,0 0,1 0,-1-1,1 1,-1 0,1-1,-1 1,1 0,-1-1,1 1,0-1,-1 1,1-1,0 1,-1-1,1 0,0 1,0-1,-1 0,1 1,0-1,0 0,0 0,-1 0,1 0,0 0,0 0,0 0,0 0,-1 0,1 0,0 0,0-1,-1 1,1 0,0 0,0-1,-1 1,1-1,0 1,0-1,-1 1,1-1,0 1,30-9,0 2,1 1,0 2,0 1,0 1,0 2,27 3,8-1,-50-1,-15 0,0-1,0 1,0-1,0 1,0-1,0 1,1-1,-1 0,0 0,0 0,0-1,1 1,-1 0,0-1,0 1,0-1,0 0,0 0,0 0,0 0,0 0,0 0,0 0,-1-1,1 1,0-1,-1 1,1-1,-1 0,0 1,1-1,-1 0,0 0,0 0,0 0,-5-128,-1 81,-1-16,-2 1,-3-1,-3 2,-3 0,-16-37,32 96,-22-74,22 75,0 0,1 0,0 0,-1-1,1 1,0 0,1 0,-1 0,1 0,-1-1,1 1,0 0,0 0,0 0,1 0,-1 0,1 1,-1-1,1 0,0 1,0-1,0 1,1-1,1 1,0 1,0-1,1 1,-1 0,0 0,1 1,-1-1,0 1,1 0,-1 0,1 0,-1 1,0 0,1-1,-1 2,1-1,19 3,83 5,201-4,-32-18,565 13,-488-13,120 13,-269-13,158-1,45-11,-80 11,-8 0,52 7,-6-6,-15 0,33 0,-127-1,122 1,-133 0,103-6,117-7,125 0,-414 19,57-14,44 10,-173 11,-108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17.58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526 113,'-1'-6,"-1"0,0 1,0-1,-1 0,0 1,0 0,0 0,-1 0,1 0,-1 0,0 1,-1-1,1 1,-1 0,0 1,0-1,0 1,0 0,-1 0,1 0,-1 1,-5-2,-1 1,0 0,0 1,0 1,0-1,0 2,0 0,-1 0,1 1,0 1,0 0,0 0,1 2,-1-1,1 1,-1 1,1 0,1 1,-1 0,1 0,0 1,0 0,1 1,0 0,0 1,1 0,0 0,1 1,0 0,0 0,1 0,0 1,1 0,0 0,1 1,0-1,1 1,1 0,-1 0,1 9,1-6,1 0,1 0,1 0,0 0,1 0,0 0,1-1,1 0,0 1,1-1,0-1,2 0,-1 0,1 0,1-1,1 0,-1 0,2-1,10 9,-7-7,2-1,-1 0,2-1,-1-1,2 0,-1-1,1-1,1-1,-1 0,1-2,0 0,0-1,1-1,-1 0,4-2,-10-1,1-1,0-1,-1 0,1-1,-1 0,1-1,-1-1,-1 0,1 0,-1-1,0-1,0 0,7-7,9-7,-1-2,-1-1,-1-1,17-22,7-21,-49 68,0 0,0 1,0-1,1 0,-1 0,0 0,0 1,0-1,0 0,0 0,0 0,0 1,0-1,0 0,0 0,1 0,-1 0,0 1,0-1,0 0,0 0,1 0,-1 0,0 0,0 0,0 1,1-1,-1 0,0 0,0 0,0 0,1 0,-1 0,0 0,0 0,0 0,1 0,-1 0,0 0,0 0,0 0,1 0,-1 0,0 0,0 0,0-1,1 1,-1 0,0 0,0 0,0 0,1 0,-1 0,0-1,0 1,0 0,0 0,0 0,1-1,-1 28,0-19,-1 0,2-1,-1 1,1 0,0 0,1 0,0-1,0 1,0-1,1 1,1-1,-1 0,1 0,0 0,0-1,1 1,0-1,0 0,1 0,0-1,-1 0,2 0,-1 0,1-1,-1 0,1 0,0 0,1-1,3 1,0 0,0-1,1-1,-1 0,1 0,-1-1,1 0,0-1,-1-1,1 0,6-1,-13 1,1 0,-1 0,0-1,1 0,-1 0,0 0,0-1,0 1,-1-1,1 0,-1-1,1 1,-1-1,0 0,-1 0,1 0,-1 0,1-1,-1 1,0-1,-1 0,1 0,-1 0,0 0,0-1,0-6,1 1,-2-1,1 0,-2 1,1-1,-2 0,1 0,-2 1,0-1,0 1,-1-1,-3-8,39 108,-4 0,-3 2,-5 1,-3 1,-4 0,-5 1,-2 66,-6-134,-2 0,0 0,-2 0,0 0,-2 0,-1 0,-2 2,8-23,-2-1,1 1,0-1,-1 1,0-1,1 0,-2 1,1-1,0 0,0 0,-1 0,0-1,1 1,-1-1,0 1,0-1,-1 0,1 0,0 0,-1-1,1 1,-1-1,1 0,-1 0,0 0,1 0,-1-1,0 1,0-1,0 0,1 0,-1-1,0 1,0-1,1 1,-1-1,0 0,1-1,-1 1,1-1,-1 1,1-2,-13-9,2-1,0 0,0-1,1-1,1 0,0 0,1-2,1 1,1-1,0-1,1 0,0-3,-16-31,2-1,3-1,-1-11,20 63,-1 1,1 0,-1-1,1 1,-1 0,1-1,0 1,0-1,0 1,0 0,0-1,0 1,0-1,0 1,0-1,1 1,-1 0,0-1,1 1,0 0,-1-1,1 1,0 0,-1 0,1 0,0 0,0-1,0 1,0 0,0 0,0 1,0-1,1 0,-1 0,0 0,0 1,1-1,-1 1,1-1,185-57,-131 38</inkml:trace>
  <inkml:trace contextRef="#ctx0" brushRef="#br0" timeOffset="1021.687">1487 652,'27'-135,"-3"38,-24 96,0 0,1 1,-1-1,0 0,0 1,1-1,-1 0,0 1,1-1,-1 0,0 1,1-1,-1 1,1-1,-1 1,1-1,0 1,-1-1,1 1,-1-1,1 1,0 0,-1-1,1 1,0 0,0 0,-1-1,1 1,0 0,0 0,-1 0,1 0,0 0,-1 0,1 0,0 0,0 1,-1-1,1 0,0 0,0 0,-1 1,1-1,0 0,-1 1,1-1,-1 1,1-1,0 1,-1-1,1 1,-1-1,1 1,22 35,-13-6,-1-1,-2 1,-1 1,-1-1,-1 1,-2 0,-2 19,5 35,11 29,-11-92</inkml:trace>
  <inkml:trace contextRef="#ctx0" brushRef="#br0" timeOffset="10771.945">0 1575,'259'24,"784"-23,-520-6,-434-6,-80 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31.91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1 553,'1'1,"0"1,0-1,1 0,-1 0,1 0,-1 0,1 0,-1-1,1 1,-1 0,1-1,0 1,-1-1,1 1,0-1,0 0,-1 0,1 0,0 0,0 0,-1 0,1 0,0 0,1 0,193-13,-59 1,25 10,-77 3,1-4,69-12,-5-10,1 6,144 1,-6-5,-254 19,449-18,-331 10,90 7,242-29,-76 12,168 0,748 22,-710-26,-289 18,22-8,-36-3,1-2,274-11,-200 8,-90 12,-5-1,343-27,-102 14,-378 13,-55 6,-104 9,-3 0</inkml:trace>
  <inkml:trace contextRef="#ctx0" brushRef="#br0" timeOffset="968.401">10252 1,'14'0,"8"0,6 0,4 0,4 0,0 0,0 0,2 0,0 0,1 0,0 0,-2 0,-3 0,-4 0,-6 0,-7 2,-6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0.43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 22,'-2'-4,"-1"-5,5 3,8 3,12 6,16 4,14 0,14 0,10-2,5-1,2-2,-2-3,-5-4,-12-3,-16-1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49.13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299 593,'-14'-8,"0"1,-1 1,1 0,-1 1,0 1,0 0,-1 1,1 1,-15-1,24 3,1 0,0 0,-1 0,1 0,-1 1,1 0,0 0,-1 1,1-1,0 1,0 0,0 0,0 1,1 0,-1 0,1 0,-1 0,1 1,0-1,0 1,1 0,-1 0,1 1,0-1,0 1,0-1,1 1,-1 0,0 3,2-3,0 1,0-1,0 0,1 1,0-1,0 0,0 1,0-1,1 0,0 1,0-1,1 0,-1 0,1 0,0 0,1 0,-1 0,1-1,0 1,0-1,0 0,1 0,0 0,-1 0,1 0,1-1,-1 0,0 0,1 0,0 0,-1-1,1 1,0-1,0-1,0 1,1-1,-1 0,0 0,1 0,0-1,2 3,1-1,0-1,-1 0,1 0,0-1,0 0,0 0,-1-1,1 0,0 0,-1-1,1 0,-1-1,1 0,-1 0,0-1,0 0,-1-1,1 1,-1-1,0-1,0 1,-1-1,1-1,-1 1,-1-1,1 0,-1 0,-1 0,1-1,-1 0,0-5,0 1,-1-1,-1 1,0-1,-1 0,0 0,-1 0,-1 0,0 1,0-1,-2-1,-6 6,2 25,6-8,1-1,0 1,0-1,1 0,0 1,1-1,0 0,0 1,1-1,-1 0,2-1,-1 1,1-1,1 1,-1-1,1 0,0-1,1 1,0-1,0 0,0 0,0-1,1 0,0 0,0-1,1 1,-1-2,1 1,0-1,0 0,0-1,0 1,0-2,1 1,-1-1,0-1,1 1,-1-1,1-1,-1 0,1 0,-1 0,0-1,0 0,7-3,-4-1,0-1,0 0,0 0,-1-1,0-1,0 0,-1 0,0 0,-1-1,0-1,0 1,-1-1,1-5,9-15,-2-2,-1 0,-1-1,0-8,0 1,-3-1,-1-1,-2 1,-2-1,-2 0,-2-26,-13-2,11 69,0 0,1 0,-1 0,0 0,-1 0,1 0,0 0,0 0,-1 0,1 0,-1 1,0-1,0 1,1-1,-1 1,0-1,0 1,0 0,0 0,0 0,-1 0,1 1,0-1,0 1,-1-1,1 1,0 0,-2-1,-3 3,0 1,0-1,0 1,0 0,0 1,1 0,-1 0,1 0,0 1,0 0,1 0,0 0,-1 1,2-1,-1 1,1 1,0-1,0 0,1 1,-1 0,2 0,-3 5,-3 14,1 0,1 0,1 0,1 1,2-1,1 1,0 0,2-1,1 1,2 0,0-1,2 0,1 0,0 0,2-1,1 0,2-1,0 0,1-1,1 0,1-1,1-1,2 0,-1-1,5 2,-12-13,0 1,1-2,0 0,0 0,1-1,-1 0,2-1,-1-1,1 1,9 1,-17-6,0 1,1-1,-1 0,0-1,0 1,1-1,-1 0,0 0,1-1,-1 0,0 0,1 0,-1 0,0-1,0 0,0 0,-1 0,1-1,0 0,-1 0,1 0,-1 0,0-1,0 1,-1-1,1 0,-1 0,1-1,7-13,-1 0,-1 0,-1-1,-1 0,0-1,-1 0,-2 0,0 0,-1 0,0-1,-2-1,0 21,0 0,-1-1,1 1,-1-1,1 1,-1-1,0 1,1-1,-1 1,0-1,0 1,0-1,0 1,0-1,0 1,-1-1,1 1,0-1,-1 1,1-1,-1 1,0-1,1 1,-1 0,0-1,0 1,0 0,0 0,0 0,0-1,0 1,0 0,0 1,-1-1,1 0,0 0,-1 0,1 1,0-1,-1 1,1-1,-1 1,1-1,-1 1,1 0,-1 0,0 0,1 0,-1 0,1 0,-1 0,1 0,-1 1,-6 4,1 1,1 0,-1 1,1 0,0 0,1 0,-1 0,1 1,1 0,0 0,0 0,0 1,1-1,0 1,1 0,0 0,0 0,1 5,0-9,0 1,1 0,0 0,0-1,1 1,-1 0,1 0,1-1,-1 1,1 0,0-1,0 0,0 1,1-1,0 0,0 0,0 0,1-1,-1 1,1-1,0 0,1 0,-1 0,1 0,-1-1,1 0,1 1,10 4,0 0,0-1,1 0,0-1,0-1,0-1,1-1,4 1,33 2</inkml:trace>
  <inkml:trace contextRef="#ctx0" brushRef="#br0" timeOffset="382.823">1720 434,'-12'-3,"-1"1,0 0,1 1,-1 0,0 1,0 1,0 0,0 0,1 1,-1 1,0 0,1 1,0 0,0 1,0 1,1-1,-8 7,17-11,-1 0,1 1,0-1,0 1,1 0,-1 0,0-1,1 1,-1 0,1 0,-1 1,1-1,0 0,0 0,0 1,0-1,1 1,-1-1,0 0,1 1,0-1,0 1,0-1,0 1,0-1,0 1,0-1,1 1,-1-1,1 1,0-1,0 1,0-1,0 0,0 0,1 2,8 5,-1-1,1-1,1 1,0-2,0 1,0-1,0-1,1 0,0-1,10 3,-1 0,149 59,-168-66,0 1,0 0,-1-1,1 1,0 0,0 0,0 0,-1 0,1 1,-1-1,1 0,-1 1,1-1,-1 1,0-1,0 1,0 0,0-1,0 1,0 0,0 0,0 0,-1 0,1 0,-1 0,1 0,-1 0,0 0,0 0,0 0,0 0,0 0,0 0,-1 0,1 0,-1 0,1 0,-1 0,-1 1,-6 5,-1-1,0 0,-1 0,1-1,-1-1,-1 1,1-2,-1 1,1-1,-12 2,6-1,-31 10,-1-2,0-2,-23 2,21-7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0:09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491 886,'-13'-5,"0"1,0 1,0 0,0 1,-1 0,1 1,0 1,-1 0,1 0,-1 2,1 0,0 0,0 1,0 1,0 0,1 0,-1 2,1-1,0 2,1-1,-4 4,-5 7,0 0,2 0,0 2,1 0,1 2,1-1,1 2,0 0,2 0,-7 18,16-35,0 0,1 0,-1 0,1 1,0-1,0 1,1 0,0-1,0 1,0 0,0 0,1-1,0 1,0 0,1 0,0 0,0-1,0 1,1 0,-1-1,1 1,1-1,-1 0,1 1,0-1,0 0,0-1,1 1,0-1,0 1,0-1,0 0,3 1,13 5,1 0,0-2,1 0,0-2,0 0,0-2,18 2,34 8,-56-10,-1 0,1 2,-1 0,0 1,-1 0,6 5,-17-9,0-1,-1 1,0 1,0-1,0 0,0 1,0 0,-1 0,0 0,0 0,0 1,0-1,0 1,-1 0,0 0,0 0,0 0,-1 0,0 0,0 0,0 0,-1 1,1-1,-1 0,-1 2,0 0,0-1,0 1,-1-1,0 0,-1 0,1 0,-1 0,0 0,-1 0,1-1,-1 1,0-1,0 0,-1 0,0 0,0-1,0 0,-2 1,-6 5,-1-1,0 0,-1-1,1-1,-2 0,1-1,-5 0,6-1,-1-1,0 0,1-1,-2-1,1 0,0-1,0-1,0 0,-1-2,16 3,-1-1,0 0,0 1,1-1,-1 0,0 0,0 0,0 0,1 0,-1 0,0 0,0 0,0 0,1 0,-1 0,0 0,0-1,1 1,-1 0,0-1,0 1,1 0,-1-1,0 1,1-1,-1 1,0-1,1 1,-1-1,1 0,-1 1,1-1,0 0,-1 1,1-1,-1 0,1 0,0 1,0-1,-1 0,1 0,0 1,0-1,0 0,0 0,0 0,0 1,0-1,0 0,0 0,0 0,1 1,-1-1,0 0,1 0,-1 1,0-1,1 0,-1 1,1-1,-1 0,1 1,-1-1,1 1,-1-1,1 1,0-1,-1 1,1-1,161-41,-129 33,0-2,-1-2,-1 0,0-2,-1-2,0 0,-2-2,0-2,-1 0,-1-1,-1-2,14-18,-34 37,-1 0,1 0,-1 0,0-1,-1 1,1-1,-1 0,0 0,0-1,-1 1,0 0,0-1,-1 1,0-1,0 0,0 1,-1-1,0 0,0-6,-2 11,1 0,0 1,0-1,0 1,-1-1,1 1,-1-1,1 1,-1 0,1 0,-1 0,0 0,0 0,0 0,1 0,-1 1,0-1,0 1,0-1,0 1,0 0,0-1,0 1,0 0,0 1,0-1,0 0,0 0,0 1,0-1,0 1,0 0,0-1,1 1,-1 0,0 0,0 0,1 1,-1-1,1 0,-1 0,1 1,-1-1,1 1,0 0,0-1,0 1,0 0,0-1,0 1,-2 4,0 0,0 0,1 0,-1 1,2-1,-1 1,1-1,0 1,0-1,0 1,1-1,0 1,1 0,-1-1,1 1,0-1,1 1,0-1,0 1,0-1,1 0,0 0,0 0,0 0,2 0,1 4,1 0,0 0,1 0,0-1,1-1,0 1,0-1,1-1,0 0,0 0,1-1,0 0,4 1,21 4,-5-4</inkml:trace>
  <inkml:trace contextRef="#ctx0" brushRef="#br0" timeOffset="563.938">1025 1273,'74'178,"-74"-175,1 0,-1 0,1-1,0 1,0 0,0-1,0 1,1-1,-1 1,1-1,-1 0,1 1,0-1,0 0,0 0,0 0,0 0,0-1,0 1,1 0,-1-1,1 0,-1 0,1 0,0 0,-1 0,1 0,0 0,0-1,-1 0,1 1,0-1,0 0,0 0,-1-1,3 1,3-6,-1-1,0 1,0-1,-1 0,0-1,0 0,-1 0,0 0,0 0,-1-1,0 0,0 0,-1 0,0 0,-1-1,0 1,-1-1,0 1,0-6,5-95,-7 143,0-25,0 0,0 0,1 0,0 0,0 1,1-1,0 0,0 0,1 0,0-1,0 1,1 0,0-1,0 1,1-1,0 0,4 5,-6-10,1 0,-1 0,1 0,0-1,-1 1,1-1,0 1,0-1,0 0,0 0,0-1,0 1,0-1,0 1,1-1,-1 0,0 0,0 0,0-1,0 1,1-1,-1 1,0-1,0 0,0-1,0 1,-1 0,1-1,0 1,0-2,5-2,0 0,0-1,-1 0,0 0,0-1,-1 0,0 0,0-1,3-5,-3 2,-1 0,0-1,0 0,-2 0,1 0,-1 0,-1-1,0 1,-1-1,0 0,-1-4,-1 10,2 22,2-4,-1-1,2 1,0-1,0 1,1-1,0-1,1 1,0-1,0 0,1 0,0-1,0 0,1 0,8 6,14 10</inkml:trace>
  <inkml:trace contextRef="#ctx0" brushRef="#br0" timeOffset="952.179">1814 1086,'10'9,"-1"0,-1 1,0 0,0 1,-1 0,0 0,-1 1,0-1,-1 1,-1 1,3 6,23 52,-30-70,1 1,-1-1,1 1,0-1,0 1,0-1,-1 1,2-1,-1 0,0 1,0-1,0 0,0 0,1 0,-1 0,1 0,-1 0,1 0,-1-1,1 1,-1 0,1-1,0 0,-1 1,1-1,0 0,-1 1,1-1,0 0,-1 0,1-1,0 1,-1 0,1 0,0-1,-1 1,1-1,-1 0,1 1,-1-1,1 0,1-1,8-7,0-1,-1-1,0 1,-1-2,0 1,0-1,-1-1,-1 1,0-1,-1-1,0 1,-1-1,-1 0,0-2,15-71,-19 87,0 0,0 0,-1 0,1 0,0 0,0 0,0 0,0 0,0 0,-1 0,1 0,0 0,0 0,0 0,0 0,0 0,-1 0,1 0,0 0,0 0,-4 20,2-14,0 0,0 0,1 0,0 0,1 0,-1 0,1 1,0-1,1 0,-1 0,1 0,0 1,1-1,0 0,0 0,0-1,0 1,1 0,0-1,0 1,1-1,0 0,0 0,0-1,0 1,1-1,-1 0,1 0,0 0,0-1,1 1,-1-1,5 0,1 0,-1-1,1 0,0-1,-1 0,1-1,0 0,4-1,38-3</inkml:trace>
  <inkml:trace contextRef="#ctx0" brushRef="#br0" timeOffset="2106.591">2682 1032,'-14'-4,"-1"0,1 1,-1 1,0 0,0 1,-15 1,26 0,0 0,0 1,0 0,-1-1,1 1,0 1,0-1,1 1,-1-1,0 1,0 0,1 0,0 1,-1-1,1 1,0 0,0 0,0 0,0 0,1 0,-1 1,1-1,0 1,0-1,0 1,1 0,-1 0,1-2,0 0,1-1,-1 1,0 0,1 0,0 0,-1 0,1 0,0 0,0 0,0 0,0 0,0 0,1 0,-1 0,0 0,1 0,0-1,-1 1,1 0,0 0,0 0,0-1,0 1,0-1,0 1,1-1,-1 1,1-1,-1 1,1-1,-1 0,1 0,0 0,-1 0,1 0,0 0,0-1,1 1,2 1,1 0,-1-1,1 0,0 0,-1-1,1 0,0 0,0 0,0-1,-1 1,1-1,0-1,1 0,0 0,0-1,0 0,0 0,-1-1,1 0,-1 0,0-1,0 1,0-1,0-1,-1 1,0-1,0 0,-1 0,0 0,0-1,0 1,-1-1,0 0,0 0,1-7,-3 15,-1-1,0 0,0 0,1 1,-1-1,0 0,0 0,1 0,-1 0,0 1,1-1,-1 0,0 0,1 0,-1 0,0 0,1 0,-1 0,0 0,1 0,-1 0,0 0,1 0,-1 0,0 0,1 0,-1 0,0 0,1 0,-1-1,0 1,1 0,-1 0,0 0,0-1,1 1,-1 0,0 0,0 0,1-1,-1 1,0 0,0-1,0 1,1 0,2 8,0-3,0 0,0 0,1 0,-1 0,1-1,0 1,1-1,-1 0,1 0,-1 0,1-1,0 0,0 0,1 0,-1 0,1-1,-1 0,1 0,0-1,0 1,0-1,0 0,0-1,0 0,0 0,0 0,0 0,-1-1,1 0,0 0,0-1,0 0,-1 0,1 0,16-10,-1-1,-1-1,0-1,-1-1,0 0,-2-2,0 0,-1-1,0 0,-2-1,8-15,-7 9,0-1,-2-1,-1 0,-2-1,0 0,-2 0,-1-1,-2 0,-1 0,-1-1,-1 1,-2-1,-1 1,-3-12,4 31,-1 1,0-1,0 1,-2-1,1 1,-1 0,0 0,-1 0,-1 0,1 1,-1 0,-1 0,-3-5,8 13,0 0,1 0,-1 1,0-1,0 0,0 1,0-1,0 1,0-1,0 1,1-1,-2 1,1 0,0-1,0 1,0 0,0 0,0 0,0-1,0 1,0 0,0 1,0-1,0 0,0 0,0 0,0 1,0-1,0 0,0 1,0-1,0 1,0-1,0 1,0 0,0-1,0 1,1 0,-1 0,0-1,0 2,-23 40,13-11,2 0,1 1,2 0,1 0,2 0,1 1,1-1,2 1,1-1,5 24,-4-36,2 1,0-1,1 0,1-1,1 0,1 0,1-1,0 0,4 5,-7-14,0 0,0 0,1 0,0-1,1 0,0 0,0-1,0 0,1-1,0 0,1 0,-1-1,1-1,0 0,0 0,0-1,2 0,-8-3,1 1,0-1,0 0,0 0,0-1,0 1,0-1,-1-1,1 1,0-1,-1 0,1 0,-1-1,0 1,0-1,0 0,0-1,0 1,-1-1,1 0,-1 0,0-1,0 1,-1-1,1 0,-1 1,0-2,0 1,-1 0,0-1,1 1,0-6,2-6,-1-1,0 0,-1 0,-1-1,0 1,-2-18,-5 106,4-67,0 1,1-1,-1 0,1 0,0 1,0-1,0 0,1 1,-1-1,1 0,-1 0,1 0,0 1,1-1,-1 0,0 0,1 0,0-1,-1 1,1 0,0-1,0 1,1-1,-1 1,1-1,-1 0,1 0,-1 0,1-1,0 1,0 0,0-1,0 0,0 0,0 0,1 0,-1 0,0-1,0 1,1-1,7-3,-1-1,1 0,-1 0,0-1,0 0,-1-1,0 0,0-1,0 0,0 0,-1-1,-1 0,1 0,-1-1,-1 0,2-2,61-113,-69 124,0 1,0-1,1 0,-1 0,0 0,0 0,0 0,0 1,0-1,1 0,-1 0,0 0,0 0,0 0,0 0,1 0,-1 0,0 0,0 0,0 0,1 0,-1 0,0 0,0 0,0 0,1 0,-1 0,0 0,0 0,0 0,0 0,1 0,-1 0,0 0,0 0,0 0,1 0,-1 0,0-1,0 1,0 0,0 0,0 0,0 0,1 0,-1-1,0 1,0 0,1 29,0-13,-1-12,1-1,0 1,0 0,0 0,0-1,1 1,0 0,-1-1,1 1,0-1,1 0,-1 0,1 0,-1 0,1 0,0-1,0 1,0-1,0 1,1-1,-1 0,1-1,-1 1,1 0,-1-1,1 0,0 0,0 0,0 0,0-1,-1 0,1 1,0-1,20-1,0-1,-1 0,1-2,-1-1,0-1,0 0,-1-2,11-6,-17 10,0 0,0-2,-1 0,0 0,0-2,-1 0,0 0,0-2,-1 1,0-2,-1 0,0 0,0-1,-2-1,1 1,-2-2,5-7,-6-9,-1 1,-2-1,-1-1,-1 1,-2 0,-1-1,-1 1,-2-1,-1 1,-6-23,-32-150,42 202,1-1,-1 0,0 0,-1 0,1 0,0 0,0 0,-1 0,1 0,-1 1,0-1,0 0,1 0,-1 1,0-1,0 0,-1 1,1-1,0 1,0-1,-1 1,1 0,-1 0,1-1,-1 1,0 0,1 0,-1 1,0-1,0 0,1 0,-1 1,0-1,0 1,0 0,0 0,0-1,0 1,0 0,0 1,0-1,1 0,-1 0,0 1,0-1,-1 1,-4 6,-1 1,1-1,0 1,1 0,0 0,0 1,1 0,0 0,-2 5,-11 21,3 0,0 1,2 1,2 0,2 0,1 1,1 0,0 30,6-56,1 1,0 0,0-1,1 1,1 0,0-1,1 1,0-1,1 0,0 0,1 0,0-1,1 1,0-1,1-1,0 1,1-1,8 8,-1-6,1-1,0-1,0-1,1 0,1-1,-1-1,1 0,1-1,-1-1,1-1,0-1,0 0,14-1,66 5</inkml:trace>
  <inkml:trace contextRef="#ctx0" brushRef="#br0" timeOffset="4475.623">383 2289,'0'16,"0"17,0 16,0 15,0 14,0 9,0 5,-2 1,-1-2,-2-7,0-11,0-11,0-16,-3-17,-1-16,0-12</inkml:trace>
  <inkml:trace contextRef="#ctx0" brushRef="#br0" timeOffset="5450.502">223 2904,'-17'-70,"3"0,4-1,0-33,9 99,0-1,0 0,1 0,0 1,0-1,0 0,1 1,0-1,0 0,0 1,1-1,0 1,0 0,0-1,0 1,1 0,0 0,0 1,1-1,-1 1,1-1,0 1,0 0,4-2,3 1,1 0,1 1,-1 0,1 1,-1 1,1 0,0 1,0 0,-1 1,1 0,0 1,0 0,0 1,-1 1,1 0,4 2,-7-2,0 1,0 0,0 0,-1 1,0 1,0-1,0 1,4 5,-11-10,0 1,0 0,0 0,0 0,0 0,0 0,0 0,-1 0,1 1,-1-1,0 1,1-1,-1 1,0-1,-1 1,1 0,0-1,-1 1,0 0,1 0,-1-1,0 1,0 0,-1 0,1 0,-1-1,1 1,-1 0,0-1,0 1,0-1,0 1,0-1,-1 2,-5 3,-1 1,1-1,-1-1,-1 1,1-1,-1-1,0 1,0-2,-1 1,1-1,-1-1,0 0,0 0,0-1,0 0,-1-1,1 0,0 0,-4-1,-22-8,36 8,-1 0,0-1,1 1,-1 0,1 0,-1 0,1 0,-1-1,1 1,0 0,-1-1,1 1,-1 0,1-1,-1 1,1 0,0-1,-1 1,1-1,0 1,0-1,-1 1,1-1,0 1,0-1,-1 1,1-1,0 1,0-1,0 1,0-1,0 1,0-1,0 1,0-1,0 1,0-1,0 1,0-1,1 0,-1 1,0-1,0 1,0 0,1-1,-1 1,0-1,1 1,-1-1,0 1,1-1,-1 1,1 0,-1-1,0 1,1 0,-1 0,1-1,-1 1,1 0,70-26,-49 22,17-4,0-2,0-2,-1-2,0-1,-1-1,-1-3,-1 0,0-3,19-16,-7-13,-46 49,0 0,0 0,0 1,0-1,0 0,0 0,0 0,-1 0,1 0,-1 0,0 0,1 0,-1 0,0 0,0 0,0 0,0 0,-1 0,1 0,0 0,-1 0,0 0,1 0,-1 0,0 0,0 0,0 1,0-1,0 0,-1 1,1-2,-3 0,0 0,0 0,-1 1,1-1,-1 1,1 0,-1 0,0 0,1 0,-1 1,0 0,0 0,0 0,0 1,-1 0,1 0,0 0,0 0,3 0,-1 0,1 1,0-1,-1 0,1 1,-1-1,1 1,0 0,0 0,-1 0,1 0,0 0,0 0,0 1,0-1,0 0,0 1,1 0,-1 0,0-1,1 1,-1 0,1 0,0 0,0 0,0 1,0-1,0 0,0 0,0 1,1-1,-1 0,1 1,0-1,0 1,0-1,0 3,3 5,1 0,0 0,0-1,1 1,1-1,-1 0,1 0,1-1,0 0,0 0,0 0,1-1,1 0,-1-1,1 0,0 0,0-1,5 2,-1 1,0-2,0 1,1-2,0 0,0 0,0-1,0-1,0-1,8 1,-20-3,0 0,0 1,0-1,0 0,0-1,0 1,0 0,0-1,0 1,0-1,0 1,0-1,0 0,0 0,-1 0,1 0,0 0,-1 0,1 0,-1-1,1 1,-1-1,1 1,-1-1,0 1,0-1,0 0,0 1,0-1,0 0,0 0,-1 0,1 0,-1 0,1 0,-1 0,0 0,0 0,0-1,3-35,-2 0,-2-1,-2 1,-4-23,0-4,6 64,1-1,-1 0,1 0,-1 0,1 0,0 0,0 1,0-1,0 0,0 0,0 0,0 0,1 0,-1 0,1 1,-1-1,1 0,0 0,0 1,0-1,0 0,0 1,0-1,0 1,0-1,1 1,-1 0,1-1,-1 1,1 0,-1 0,1 0,0 0,-1 0,1 1,0-1,0 0,-1 1,1-1,0 1,0 0,1 0,242-18,-224 17,-17-1,-1 1,1 0,0 0,1 0,-1 1,0-1,0 1,0 0,0 1,0-1,0 1,0-1,0 1,0 0,0 1,0-1,0 1,0-1,-1 1,1 0,0 1,-1-1,0 1,0-1,0 1,0 0,0 0,0 0,-1 1,0-1,1 0,-1 2,10 72,11 30,-21-104,1 0,-1 0,1 0,-1 0,1-1,0 1,0-1,0 0,0 0,0 0,1 0,-1-1,1 1,-1-1,1 0,-1 0,1 0,0 0,0-1,-1 1,1-1,0 0,0 0,-1-1,1 1,0-1,0 0,-1 0,1 0,-1 0,1-1,-1 1,1-1,-1 0,0 0,0 0,0 0,0-1,0 1,-1-1,1 0,-1 0,2-2,8-7,-1-2,0 1,-1-1,0-1,-2 0,1 0,-2-1,0 0,-1 0,-1 0,0-1,-1 0,-1 0,-1 0,0 0,-1-1,-1-8,-1 81,3-38,1-1,0 1,2-1,0 0,1 0,0-1,1 1,1-1,6 8,0-6,-1-6</inkml:trace>
  <inkml:trace contextRef="#ctx0" brushRef="#br0" timeOffset="5695.217">1654 1875,'4'7,"13"2,4-1</inkml:trace>
  <inkml:trace contextRef="#ctx0" brushRef="#br0" timeOffset="5922.036">2094 2142,'1'4,"-1"-1,1 1,0 0,0 0,0 0,1-1,-1 1,1-1,0 1,0-1,0 0,1 0,-1 0,1 0,-1 0,1 0,0 0,0-1,0 0,1 0,-1 0,1 0,-1 0,1 0,-1-1,1 0,0 0,0 0,-1 0,1 0,0-1,0 0,0 0,3 0,0-2,0 0,0-1,-1 1,1-1,-1-1,0 1,0-1,0 0,0-1,-1 1,1-1,-1 0,-1-1,1 1,-1-1,0 0,0 0,0 0,-1 2,-1 0,0 0,0-1,0 1,0 0,0-1,-1 1,0-1,0 0,0 1,-1-1,0 0,0 0,0 1,0-1,0 0,-1 0,0 1,0-1,-1 0,1 1,-1 0,0-1,0 1,0 0,-1 0,0-1,-1 1,1 1,-1 0,0 0,0 0,0 1,-1-1,1 1,-1 0,1 0,-1 0,0 1,1 0,-1 0,0 0,0 0,0 1,0 0,0 0,0 0,0 1,0-1,0 1,1 0,-1 1,0-1,1 1,-1 0,1 0,-1 0,1 1,0 0,0-1,0 2,0-1,0 0,1 1,0-1,0 1,0 0,0 0,-2 4,4-5,0 0,0 0,1 1,-1-1,1 0,0 1,-1-1,1 1,1-1,-1 1,0-1,1 0,0 1,0-1,0 0,0 0,0 1,1-1,0 0,-1 0,1-1,0 1,0 0,0 0,1-1,-1 0,1 1,-1-1,1 0,0 0,0 0,0-1,0 1,0-1,0 1,2-1,29 15</inkml:trace>
  <inkml:trace contextRef="#ctx0" brushRef="#br0" timeOffset="6640.819">2790 1928,'-16'-7,"1"0,-1 0,0 2,-1 0,1 0,-1 2,-14-2,26 5,0-1,0 1,0 0,0 0,0 1,0 0,0 0,0 0,0 0,0 1,0-1,0 1,1 1,-1-1,1 1,0-1,0 1,0 1,0-1,0 0,0 1,1 0,0 0,0 0,0 0,0 0,-1 4,1-2,0 0,1 1,0-1,0 1,0-1,1 1,0 0,0-1,1 1,0 0,0 0,0-1,2 6,-2-9,1-1,0 1,-1 0,1 0,1-1,-1 1,0-1,1 1,-1-1,1 1,0-1,0 0,-1 0,2 0,-1 0,0 0,0 0,1-1,-1 1,0-1,1 0,0 1,-1-1,1 0,0 0,0-1,-1 1,1-1,0 1,0-1,0 0,0 0,0 0,3-1,0 1,0-1,0 0,0-1,0 1,0-1,-1 0,1-1,0 1,-1-1,0-1,0 1,0 0,0-1,0 0,-1-1,0 1,1 0,-2-1,1 0,0 0,1-5,5-6,-2-1,0 0,0 0,-2-1,0 0,2-14,-6 42,0 1,0-1,1 0,1-1,0 1,0 0,1-1,3 4,-4-8,0 0,0-1,0 0,1 0,0 0,0-1,0 0,0 1,0-2,1 1,-1-1,1 0,0 0,0 0,0-1,-1 0,1 0,0 0,1-1,-1 0,0 0,0-1,0 1,0-1,0-1,-1 1,2-1,14-4,0-1,-1-1,0-1,-1-1,0-1,0 0,-1-1,0 0,0-1,-1-1,-1 0,0-1,-1 0,0-1,-2-1,0-1,0 0,-2 0,0-1,-2-1,0 1,-1-2,-1 1,0-1,-2 0,1-8,-2 3,-2 0,0 0,-1 0,-2 0,-1 0,-1 0,-6-25,10 50,-1 0,0 0,0 0,0-1,0 1,0 0,0 0,0 0,-1 0,1-1,0 1,-1 0,1 0,0 0,-1 0,0 0,1 0,-1 0,0 0,1 0,-1 0,0 0,0 0,0 0,0 1,0-1,0 0,0 1,0-1,0 0,0 1,0 0,0-1,0 1,0 0,0-1,-1 1,1 0,0 0,0 0,0 0,-1 0,1 0,0 0,0 0,0 1,-1-1,1 0,0 1,0-1,0 1,0-1,-1 2,1-1,-1 0,1 1,0-1,0 1,-1 0,1-1,0 1,1 0,-1 0,0 0,0-1,1 1,-1 0,1 0,0 0,0 0,-1 0,1 0,1 0,-1 0,0 0,0 0,1 0,-1 0,1-1,-1 1,1 0,0 0,0 0,0-1,0 1,0 0,0-1,0 1,0-1,1 1,-1-1,1 0,-1 1,1-1,-1 0,10 4</inkml:trace>
  <inkml:trace contextRef="#ctx0" brushRef="#br0" timeOffset="7733.011">3338 1821,'-2'-6,"0"0,0 0,-1 1,0-1,0 0,-1 1,1 0,-1 0,0 0,0 0,-1 1,0-1,0 1,0 0,0 1,0-1,-1 1,1 0,-1 0,0 1,0 0,0 0,0 0,-1 1,1 0,0 0,-1 0,-4 1,7 1,0-1,0 1,0 0,1 1,-1-1,0 1,1 0,-1 0,1 0,0 0,-1 0,1 1,0 0,0-1,1 1,-1 0,1 0,-1 1,1-1,0 0,0 1,0-1,1 1,-1 1,-22 95,27-29,-2-69,-1-1,0 1,1 0,-1-1,1 1,0 0,-1-1,1 1,0-1,0 0,0 1,0-1,0 1,0-1,0 0,0 0,1 0,-1 0,0 0,1 0,-1 0,1 0,-1-1,1 1,-1 0,1-1,0 1,-1-1,1 0,0 1,-1-1,1 0,0 0,-1 0,1 0,0-1,-1 1,1 0,0-1,0 1,6-5,0 1,0-1,0 0,-1-1,0 0,0 0,0-1,-1 1,0-2,0 1,-1 0,0-1,0 0,2-6,3-5,-1 0,-1-1,-1 0,-1 0,0 0,-2-1,0 0,-2 0,0 0,-1 0,-1 0,-3-20,-5-21,-2 0,-3 0,-14-39,11 57,12 49,9 113,-1-82,5 58,4 0,16 56,-28-142,0-1,0 0,1 0,0 0,0 0,0 0,1 0,0 0,1-1,-1 1,1-1,0 0,1 0,-1 0,1-1,1 0,-1 0,1 0,-1-1,1 1,1-1,-1-1,1 1,-1-1,1 0,0-1,0 1,0-2,7 2,0-5,1-1,-1-1,0 0,0-1,0 0,0-1,-1-1,0 0,-1-1,1 0,-1-1,-1 0,0-1,0 0,-1-1,0 0,7-11,-12 17,0 1,0 0,1 0,0 0,0 1,0-1,0 2,0-1,1 1,-1 0,1 0,4 0,19-8,49-29,-78 39,0 0,-1-1,1 1,-1-1,1 1,-1-1,1 1,-1-1,0 1,1-1,-1 1,0-1,1 0,-1 1,0-1,1 0,-1 1,0-1,0 0,0 1,0-1,0 0,0 1,0-1,0 0,0 1,0-1,0 0,0 1,0-1,-1 0,1 1,0-1,0 0,-1 1,1-1,0 1,-1-1,1 1,-1-1,1 1,-1-1,1 1,-1-1,1 1,-1-1,0 1,1 0,-1-1,1 1,-1 0,0 0,1-1,-2 1,-37-9,33 8,1 0,0 0,0 1,-1 0,1 0,0 0,-1 0,1 1,0 0,0 0,-1 0,1 1,0 0,1 0,-1 0,0 0,0 1,1 0,0 0,-1 0,1 0,0 1,0 0,1 0,-1 0,1 0,0 0,0 1,1-1,-2 4,2-5,0-1,0 1,0 0,1 0,0 0,-1 0,1 0,0 0,0 1,1-1,-1 0,1 0,0 1,-1-1,2 0,-1 1,0-1,0 0,1 0,0 1,0-1,0 0,0 0,0 0,1 0,-1 0,1 0,0 0,0-1,0 1,0 0,0-1,0 0,1 1,0-1,-1 0,1-1,0 1,0 0,0-1,0 1,0-1,0 0,1 0,1 0,0-1,0 0,1 0,-1-1,0 1,0-1,0-1,0 1,0 0,0-1,0 0,0 0,-1-1,1 0,-1 1,1-1,-1-1,0 1,0 0,-1-1,1 0,-1 0,1 0,-1-2,4-3,-1-1,0 0,-1 0,0-1,0 0,-2 1,1-1,-1-1,-1 1,1-8,-6-41,2 60,0 0,0 0,1 0,-1 1,0-1,0 0,0 1,1-1,-1 0,0 1,1-1,-1 1,0-1,1 1,-1-1,1 1,-1 0,0-1,1 1,0 0,-1-1,1 1,-1 0,1-1,0 1,-1 0,1 0,0 0,0-1,0 1,0 0,0 0,0 0,0-1,0 1,0 1,-1 0,1 1,-1 0,1-1,0 1,0 0,0 0,0-1,1 1,-1 0,1-1,-1 1,1 0,0-1,0 1,0-1,0 1,1-1,-1 0,1 1,-1-1,1 0,0 0,0 0,0 0,0-1,0 1,0 0,1-1,-1 1,0-1,1 0,-1 0,1 0,1 0,5 2,1 0,0-1,0 0,0-1,0 0,1-1,-1 0,9-1,55-10,0-4</inkml:trace>
  <inkml:trace contextRef="#ctx0" brushRef="#br0" timeOffset="153512.479">8551 1804,'693'-107,"-337"33,-81 14,2 11,197-5,-13 30,-430 21,-38 3</inkml:trace>
  <inkml:trace contextRef="#ctx0" brushRef="#br0" timeOffset="-2064.906">10436 1259,'13'10,"1"-1,0-1,0 0,0-1,1 0,0-1,1-1,-1-1,11 2,-10-1,231 45,-176-29,-70-20,0 0,0 0,0-1,-1 1,1 1,0-1,-1 0,1 0,-1 0,1 0,-1 0,0 0,1 1,-1-1,0 0,0 0,0 0,0 1,0-1,0 0,0 0,0 1,-1-1,1 0,0 0,-1 0,1 0,-1 1,1-1,-1 0,1 0,-1 0,0 0,0 0,1 0,-1-1,0 1,0 0,0 0,0 0,-1 0,-17 18,-1-1,0 0,-2-2,0 0,0-2,-8 3,-1 2,-317 202,289-181</inkml:trace>
  <inkml:trace contextRef="#ctx0" brushRef="#br0" timeOffset="3397.215">5785 431,'-7'-4,"1"0,-1 0,0 1,0-1,-1 2,1-1,0 1,-1 0,0 1,1 0,-1 0,0 1,1-1,-1 2,0-1,0 1,1 0,-1 1,1 0,-1 0,1 1,0 0,0 0,0 0,0 1,0 0,1 0,0 1,0 0,-3 3,3-1,1 1,0 0,1 0,0 0,0 0,1 1,0-1,0 1,0 4,2-10,0 0,1 0,-1 0,1 0,0 0,-1 0,1 0,1 0,-1 1,0-1,1 0,0 0,-1 0,1 0,0 0,1-1,-1 1,0 0,1 0,0-1,-1 1,1-1,0 1,0-1,1 0,-1 0,0 0,1 0,-1 0,4-1,0 0,1 0,-1-1,0 1,0-1,0-1,0 1,0-1,0 0,0 0,0-1,0 0,0 0,0 0,-1-1,1 0,-1 0,0 0,0-1,0 1,0-1,-1-1,1 1,-1 0,0-1,2-4,4-1,-1-1,0-1,-1 1,0-2,-1 1,0-1,-1 0,-1 0,0-1,0 1,-2-1,1 0,-2 0,0 0,-1-1,0-12,2 41,1 0,0-1,1 1,1-1,0 1,1-2,0 1,1-1,0 0,8 7,-15-16,4 4,-1-1,1 0,0 0,0 0,1 0,0-1,0 0,0 0,1-1,-1 1,1-1,4 1,-9-5,1-1,-1 0,0 1,0-1,1 0,-1 0,0 0,0 0,0-1,0 1,0-1,0 1,-1-1,1 1,0-1,-1 0,1 0,-1 0,0 0,0 0,0 0,0 0,0-1,0 1,0 0,-1 0,1-1,-1 1,1-1,-1 1,0 0,0-3,22-236,-21 239,0 0,0-1,0 1,0 0,0 0,0 0,1 0,-1 0,1 0,-1 0,1 0,0 1,0-1,0 1,-1-1,2 1,-1 0,0-1,0 1,0 0,0 0,1 1,-1-1,1 1,-1-1,0 1,1-1,0 1,72 3,-65-2,13 1,-1 1,0 1,0 1,0 0,0 2,-1 1,0 0,11 7,-28-11,1 1,-1-1,0 1,0-1,0 1,-1 1,1-1,-1 0,-1 1,1-1,-1 1,0 0,0 0,0 0,-1 0,0 0,0 0,-1 0,0 1,0-1,0 0,-1 0,0 0,0 0,0 0,-1 0,-1 3,1 9,1-16,0 0,1 0,0 0,-1 0,1 0,0 0,0 0,0 0,0 0,0 0,1 0,-1 0,1-1,-1 1,1 0,0 0,0 0,-1 0,1-1,1 1,-1 0,0-1,0 1,0-1,1 1,-1-1,1 0,-1 1,1-1,0 0,-1 0,1 0,0 0,0 0,0-1,0 1,0-1,-1 1,1-1,0 0,0 1,2-1,13-1,1 0,0-1,-1-1,0-1,0 0,0-2,0 0,-1 0,1-2,7-5,-8 7,0 0,-1-2,0 1,-1-2,0 0,0-1,-1 0,0-1,-1-1,0 0,-1 0,0-1,-1-1,-1 0,0 0,-1 0,0-1,3-11,-10 23,0 1,0-1,0 0,0 1,-1-1,1 0,-1 0,1 0,-1 1,0-1,0 0,-1 0,1 0,0 0,-1 1,0-1,1 0,-1 1,-1-1,1 0,0 1,0-1,-1 1,0 0,1-1,-1 1,0 0,0 0,0 0,0 0,0 0,-1 1,1-1,-1 1,1-1,-1 1,1 0,-1 0,-2 0,-1 1,0 0,0 1,0 0,0 0,0 1,0-1,1 1,-1 1,0-1,1 1,0 0,-1 0,1 0,0 1,1 0,-1 0,1 0,0 0,0 1,0 0,0 0,1 0,0 0,0 0,0 1,1-1,0 1,0 0,0 0,1 0,0 0,0 0,0 0,1 0,0 0,0 1,1-3,0 0,1 1,0-1,0 0,0 0,0 0,1 0,-1 0,1-1,0 1,0-1,0 0,1 0,-1 0,1 0,-1-1,1 1,0-1,0 0,0 0,1 0,-1-1,0 1,2-1,113 17,71-37,-103 0</inkml:trace>
  <inkml:trace contextRef="#ctx0" brushRef="#br0" timeOffset="9011.203">5182 1540,'25'-18,"-2"-1,-1-2,0 0,-2-1,0-1,-2-1,0-1,1-6,2-32,-21 61,0 0,0 1,0-1,0 0,-1 0,1 1,-1-1,1 0,-1 1,0-1,1 0,-1 1,0-1,0 1,0-1,0 1,0 0,0-1,-1 1,1 0,0 0,-1 0,1 0,-1 0,1 0,-1 0,1 0,-1 1,0-1,1 1,-1-1,0 1,0 0,1-1,-2 1,-1 0,1-1,-1 1,1 0,0 0,-1 0,1 0,-1 1,1 0,-1-1,1 1,0 0,0 1,-1-1,1 0,0 1,0 0,0 0,1 0,-1 0,0 0,1 0,-1 1,1 0,0-1,0 1,0 0,0 0,0 0,1 0,-1 0,1 0,0 0,0 2,-2 2,1 0,0 1,1-1,0 0,0 1,1-1,0 1,0-1,0 0,1 1,0-1,1 1,0-1,0 0,1 2,0-3,0 0,0-1,1 0,0 0,0 0,0 0,1-1,-1 1,1-1,0 0,0-1,1 1,-1-1,1 0,0 0,-1-1,1 0,0 0,1 0,-1-1,0 1,0-2,4 1,9 1,-1-2,1 0,0-1,-1-1,1-1,-1 0,9-3,42-16,-7-2</inkml:trace>
  <inkml:trace contextRef="#ctx0" brushRef="#br0" timeOffset="10348.163">5931 1166,'-10'-2,"0"0,-1 0,0 1,1 0,-1 1,0 0,1 0,-1 1,1 1,-1 0,1 0,0 1,-1 1,2-1,-1 1,0 1,1 0,0 1,0-1,0 2,1-1,0 1,0 0,-4 6,11-12,1-1,-1 1,0 0,1 0,-1 0,1-1,-1 1,1 0,-1 0,1 0,0 0,-1 0,1 0,0 0,0 0,0 0,0 0,-1 0,2 0,-1 0,0 0,0 0,0 0,0 0,1 0,-1 0,0 0,1 0,-1 0,1 0,-1 0,1 0,-1 0,1-1,0 1,-1 0,1 0,0-1,0 1,0-1,-1 1,1 0,1-1,45 5,-31-8,-1 0,0-2,-1 0,1 0,-1-2,0 1,0-2,-1 0,0-1,-1 0,1 0,-2-2,4-3,-14 13,-1 0,1 0,0 0,-1 0,1 0,0 0,0 0,-1 0,1 0,0 0,0 0,0 1,0-1,0 0,0 1,1-1,-1 1,0-1,0 1,0-1,0 1,1 0,-1 0,0-1,0 1,1 0,-1 0,0 0,0 0,1 1,-1-1,0 0,0 0,1 1,-1-1,0 1,0-1,0 1,0-1,0 1,0 0,0 0,0-1,0 2,43 86,-34-61,11 25,-2 1,-2 0,-3 2,-2 0,-3 0,-2 1,-17 28,9-82,1 1,-1-1,0 1,0-1,-1 1,1-1,0 0,-1 1,1-1,-1 0,0 0,0 0,0 0,0-1,0 1,0 0,-1-1,1 0,0 1,-1-1,1 0,-1 0,1 0,-1-1,1 1,-1-1,0 1,1-1,-3 0,0-2,-1 0,2 0,-1 0,0-1,0 0,1 0,-1 0,1 0,0-1,0 1,0-1,1 0,-1-1,1 1,0-1,0 1,0-1,1 0,0 0,0 0,0 0,1 0,-2-6,-3-7,1-1,1 0,0-1,2 1,0-1,1 1,1-1,1 1,0-1,2 1,0 0,1 0,1 0,1 0,1 1,0 0,2 0,6-11,1 1,2 2,0 0,2 1,0 1,2 1,1 1,0 1,2 0,0 2,1 1,7-1,-12 4,-32 15,2 4,0 1,0 0,1 1,-1 0,2 0,-1 1,1 0,0 0,0 1,1-1,0 2,0-1,1 1,0-1,0 2,1-1,0 0,1 1,0-1,0 4,3-11,-1 0,1 0,-1 0,1 0,0 0,0 0,0 0,0 1,0-1,0 0,1 0,-1 0,1 0,-1 0,1 0,0 0,0 0,0 0,0-1,0 1,0 0,0 0,1-1,-1 1,1-1,-1 1,1-1,0 0,-1 0,1 0,0 1,0-2,0 1,0 0,0 0,1 0,3 0,0 0,-1 0,1 0,0-1,0 0,-1 0,1-1,0 0,-1 0,1 0,-1 0,1-1,0 0,1-2,0 1,0-1,-1 0,0 0,0-1,0 0,0 0,-1-1,0 1,0-1,-1 0,1 0,-1-1,0 1,-1-1,0 0,0 0,0 0,-1-1,0 1,-1 0,1-5,-2 18,0 1,0 0,0-1,1 1,0-1,1 1,-1 0,1-1,0 0,3 6,-4-9,1 0,-1-1,0 1,1-1,-1 1,1-1,0 0,0 1,0-1,0 0,0 0,0-1,0 1,1 0,-1-1,1 1,-1-1,1 0,0 0,-1 0,1 0,0 0,0-1,0 1,0-1,0 0,-1 0,1 0,0 0,0 0,3-1,3-3,0 0,0-1,0 0,-1 0,1-1,-1 0,0-1,-1 1,0-2,0 1,0-1,-1 0,0 0,-1 0,0-1,0 0,-1 0,0-1,2-5,6-23,-1-1,-2 1,-2-1,-1-1,-2 1,-2-1,-2 0,-3-20,4 51,-1 0,-1 0,0 1,0-1,-1 0,0 0,0 1,-1-1,0 1,0 0,-1 0,0 0,-3-3,6 10,0-1,0 1,-1 0,1 0,0 0,0 0,0 1,-1-1,1 0,-1 0,1 1,0-1,-1 1,1-1,-1 1,1 0,-1 0,1-1,-1 1,0 0,1 0,-1 1,1-1,-1 0,1 0,-1 1,1-1,-1 1,1-1,0 1,-1 0,1-1,0 1,-1 0,1 0,0 0,0 0,0 0,-1 1,-39 51,33-36,0 0,1 0,1 1,1 0,0 0,1 0,1 0,1 1,1-1,0 1,1-1,2 6,-1-13,0-1,0 1,2 0,-1-1,1 1,1-1,0 0,0 0,1-1,0 1,1-1,0 0,0 0,1-1,0 0,1 0,-1 0,2-1,-1-1,1 1,6 3,-2-4,0 0,0-1,1 0,-1-1,1-1,0 0,0-1,0 0,0-1,1 0,-1-2,0 0,6-1,-12 1,1 0,-1-1,0 0,0 0,0-1,-1 0,1 0,0-1,-1 0,0 0,0-1,0 0,-1 0,0-1,0 0,0 0,-1 0,1-1,-2 1,1-1,-1 0,0-1,1-1,-5 71,1-61,0 0,0 1,1-1,-1 0,0 0,0 0,1 0,-1 0,0 0,1 0,-1 0,1 0,-1-1,1 1,-1-1,1 1,0-1,-1 1,1-1,0 0,-1 0,1 0,0 0,-1 0,1 0,-1-1,1 1,0 0,-1-1,1 1,0-1,49-23,-44 18,0 0,0-1,-1 0,0 0,0 0,0 0,-1-1,-1 0,1 0,-1-1,0 1,0-2,-3 6,0 1,1-1,-1 0,-1 1,1-1,0 0,-1 0,0 0,0 1,0-1,0 0,-1 0,1 0,-1 1,0-1,0 0,-1 1,1-1,-1 1,1-1,-1 1,0 0,-1 0,1 0,0 0,-1 0,0 0,1 1,-1-1,-2 0,2 1,1 0,-1 0,0 1,0-1,0 1,0 0,-1 0,1 0,0 0,0 0,-1 1,1 0,0-1,-1 1,1 1,0-1,-1 0,1 1,0-1,-1 1,1 0,0 0,0 1,0-1,0 1,0-1,0 1,0 0,1 0,-1 0,1 0,-1 1,1-1,0 1,0-1,0 1,0 0,-4 4,1 1,0-1,1 1,-1 1,2-1,-1 1,1-1,0 1,1 0,0 0,0 0,1 0,0 2,1-8,0 1,0-1,0 1,1-1,-1 0,1 1,0-1,0 0,0 0,0 1,1-1,-1 0,1 0,0 0,0-1,0 1,0 0,0-1,1 1,-1-1,1 0,-1 0,4 2,16 7</inkml:trace>
  <inkml:trace contextRef="#ctx0" brushRef="#br0" timeOffset="10618.483">7148 538,'-14'-2,"-8"-1,-6 2,-3 6,5 7,6 8,7 7,10 9,5-3</inkml:trace>
  <inkml:trace contextRef="#ctx0" brushRef="#br0" timeOffset="10863.283">7215 1046,'16'9,"9"3,8 0,5-5,3-8,1-11,-6-3</inkml:trace>
  <inkml:trace contextRef="#ctx0" brushRef="#br0" timeOffset="11270.181">7936 511,'-9'5,"0"0,0 1,1 0,-1 0,1 1,1 0,-1 1,1-1,1 1,-1 1,1-1,1 1,0 0,0 1,1-1,0 1,0 0,1 0,0 4,2-11,0 0,1 0,0 0,-1 0,1 1,0-1,0 0,1 0,-1 0,1 1,-1-1,1 0,0 0,1 0,-1 0,0 0,1 0,-1-1,1 1,0 0,0-1,0 1,0-1,1 0,-1 0,0 0,1 0,0 0,-1 0,1-1,0 1,0-1,0 0,0 0,2 1,4 0,0 0,1 0,-1-1,0 0,1 0,0-1,-1 0,1-1,-1 0,0-1,6-1,2-3,-1 0,1-1,-2 0,1-2,-1 0,0 0,-1-2,0 0,-1 0,0-1,-1-1,0 0,-1-1,0 0,-1 0,-1-1,0-1,-1 1,-1-1,-1-1,0 1,3-15,-7 23,1-4,-1 18,11 86,-12-88,0 0,1-1,-1 1,1-1,0 1,0-1,0 0,0 1,0-1,1 0,-1-1,1 1,0 0,0-1,0 0,0 1,0-1,1 0,-1-1,1 1,-1-1,1 1,1-1,2 0,0 0,0 0,-1-1,1 0,0 0,0-1,0 0,-1 0,1-1,0 1,-1-1,1-1,-1 1,0-1,0-1,0 1,0-1,-1 0,1 0,2-3,2-2,-1 1,-1-2,1 1,-2-1,1 0,-1-1,-1 1,0-1,0-1,3-10,-4 5,0 0,-1-1,-1 1,0-1,-2 0,0 0,-1-6,0 25,-1-1,1 0,0 0,-1 0,1 1,0-1,-1 0,1 0,-1 0,1 0,0 0,-1 0,1 0,-1 0,1 0,0 0,-1 0,1 0,-1 0,1 0,0 0,-1 0,1-1,0 1,-1 0,1 0,0 0,-1-1,1 1,0 0,-1 0,1-1,0 1,0 0,-1-1,1 1,0 0,0-1,-1 1,1 0,0-1,0 1,0 0,0-1,0 1,0 0,0-1,0 1,0-1,0 1,0 0,0-1,0 1,0-1,0 1,0 0,0-1,0 1,0-1,0 1,1 0,-1-1,0 1,0 0,1-1,-1 1,-15 29,13-24,1 0,0 0,0 1,0-1,0 0,1 0,0 1,0-1,1 0,-1 1,1-1,0 0,0 0,1 0,0 0,0 0,0 0,0 0,1-1,-1 1,1-1,1 1,-1-1,0 0,1-1,3 4,10 2,-1 0,2-1,-1 0,1-2,0 0,1-1,-1-1,1 0,0-2,0 0,0-1,0-1,9-1,45-1</inkml:trace>
  <inkml:trace contextRef="#ctx0" brushRef="#br0" timeOffset="13094.682">1613 3746,'-5'9,"0"0,1 1,0-1,0 1,1 0,1 0,-1 0,2 0,-1 0,1 10,1-15,0-1,0 0,1 1,0-1,0 1,0-1,0 0,1 0,0 0,-1 0,1 0,1 0,-1 0,1 0,-1-1,1 1,0-1,0 0,1 0,-1 0,1 0,-1-1,1 0,0 1,0-1,1 0,0 0,0 0,1 0,-1-1,1 1,-1-1,1-1,0 1,0-1,-1 0,1 0,0 0,-1-1,1 0,0 0,-1-1,1 1,-1-1,0 0,1-1,-1 1,0-1,0 0,-1-1,1 1,-1-1,1 1,-1-1,0-1,-1 1,1-1,-1 1,0-1,0 0,0 0,-1 0,1-3,4-8,-2 0,0-1,-1 0,-1 0,0 0,-1 0,-1 0,-1 0,-1 0,0-1,-1 1,0 0,-2 0,0 1,-2-5,6 18,-1 0,1 0,-1 0,1 0,-1 0,0 1,0-1,0 0,0 1,-1-1,1 1,-1-1,0 1,1-1,-1 1,0 0,0 0,0 0,-1 0,1 0,0 1,-1-1,0 1,1-1,-1 1,1 0,-1 0,0 0,0 1,0-1,0 1,0-1,1 1,-1 0,0 0,0 0,0 0,0 1,-1 0,-4 4,1 1,-1 1,1-1,0 1,1 0,0 1,0 0,0 0,1 0,1 0,-1 1,1 0,-2 6,0-1,0 0,1 1,1-1,0 1,1 0,1 0,0 1,1-1,1 0,0 6,6 23</inkml:trace>
  <inkml:trace contextRef="#ctx0" brushRef="#br0" timeOffset="14000.722">2014 3826,'0'21,"-2"13,-1 10,-2 5,0 0,0-1,1-4,2-8,5-9,3-10</inkml:trace>
  <inkml:trace contextRef="#ctx0" brushRef="#br0" timeOffset="14393.09">2255 3733,'0'-36,"1"0,2 0,2 0,1 0,3-4,3-1,-6 67,19 395,-32-370,1-44</inkml:trace>
  <inkml:trace contextRef="#ctx0" brushRef="#br0" timeOffset="14653.003">2268 3947,'2'-3,"6"0,8 0,8-1,7-5,7-4,6-3,3-4,-2 0,-9 2</inkml:trace>
  <inkml:trace contextRef="#ctx0" brushRef="#br0" timeOffset="15161.308">2682 3559,'27'99,"13"-10,-39-87,0 1,1-1,0 0,-1 0,1 0,0-1,0 1,0 0,0-1,0 1,1-1,-1 0,0 1,1-1,-1 0,0-1,1 1,0 0,-1-1,1 1,-1-1,1 0,-1 0,1 0,0 0,-1 0,1-1,-1 1,1-1,-1 0,1 1,-1-1,1 0,-1-1,3 0,1-5,1 0,-1 0,0 0,0-1,-1 0,0 0,0 0,-1-1,0 1,-1-1,0 0,0 0,-1-1,0 1,-1 0,0-1,0 1,-1-7,1 8,6-93,-8 113,0 0,1 0,0 1,0-1,2 0,-1 0,1 0,1 0,1 0,-1-1,2 1,-1-1,2 0,5 8,-10-17,1 0,0-1,-1 1,1-1,0 1,0-1,0 0,0 0,0 0,0 0,0 0,1 0,-1 0,0-1,0 1,1-1,-1 0,0 0,1 0,-1 0,0 0,1 0,-1-1,0 1,1-1,-1 1,0-1,0 0,0 0,0 0,0 0,0 0,0-1,0 1,0-1,0 1,4-4,0 0,0-1,-1 0,0 1,0-2,0 1,-1-1,1 1,-2-1,1-1,2-6,0 0,-2-1,1 1,-2-1,0 0,-1 0,0 0,-2 0,1 0,-2 0,0 0,-4 7,1 22,2-7,0 0,1 0,0 0,0 0,1 1,-1-1,2 0,-1 0,1 1,0-1,1 0,-1 0,1 0,1 0,-1 0,1 0,1-1,-1 0,1 1,0-1,0 0,1-1,0 1,0-1,0 0,1 0,-1-1,1 1,1-1,6 0,1 0,-1-2,0 0,1 0,-1-1,1-1,0 0,-1-1,1 0,-1-1,3-1,45-8</inkml:trace>
  <inkml:trace contextRef="#ctx0" brushRef="#br0" timeOffset="15613.296">4113 2783,'0'21,"3"24,0 24,-1 21,1 22,-4 16,-6 12,-3 7,-3-2,-2-6,3-14,2-19,8-20,4-26</inkml:trace>
  <inkml:trace contextRef="#ctx0" brushRef="#br0" timeOffset="16325.256">4661 3639,'-10'-122,"6"-109,4 191,1 16,1 18,1 18,8 90,-10-64,3 0,1-1,1 0,2 0,2 0,1-1,2 0,2-1,1-1,6 0</inkml:trace>
  <inkml:trace contextRef="#ctx0" brushRef="#br0" timeOffset="16634.467">4929 3465,'0'12,"-1"-6,-1-1,2 0,-1 0,1 0,0 1,0-1,0 0,1 0,-1 1,1-1,1 0,-1 0,1 0,0 0,0 0,0-1,1 1,-1-1,1 1,0-1,1 0,-1 0,1 0,-1-1,1 1,0-1,1 0,-1 0,1 0,0 0,1-3,1 1,0-1,0 0,-1-1,1 0,0 0,-1 0,1-1,-1 0,1 0,-1-1,0 0,0 0,0 0,0-1,0 0,-1 0,0 0,0-1,0 1,0-1,-1-1,0 1,0 0,0-1,-1 0,1 0,-2 0,1 0,-1-1,1 1,-2-1,1 1,-1-1,0 0,0 1,-1-5,0 7,0 0,0 1,0-1,0 0,-1 0,0 1,0-1,0 0,0 1,0-1,-1 1,1-1,-1 1,0 0,0 0,0 0,-1 0,1 0,-1 0,0 1,0-1,1 1,-2 0,1-1,0 2,0-1,-1 0,1 1,-1-1,1 1,-1 0,1 0,-1 0,0 1,0-1,1 1,-1 0,0 0,0 0,1 1,-1-1,0 1,1 0,-1 0,0 0,1 1,-1-1,1 1,0 0,-2 0,1 1,1 0,-1 0,0 1,1-1,0 1,0 0,0 0,0 0,0 0,1 0,0 0,0 1,0-1,0 1,1 0,-1-1,1 1,1 0,-1 0,1 0,0 0,0 0,0-1,0 1,1 0,0 0,0 0,0-1,1 1,0 0,0-1,0 1,0-1,0 0,1 0,0 0,0 0,0 0,1-1,-1 1,1-1,0 0,25 14</inkml:trace>
  <inkml:trace contextRef="#ctx0" brushRef="#br0" timeOffset="20097.007">5650 3185,'0'12,"0"1,0 0,1 0,1 0,0-1,1 1,0-1,1 1,0-1,1 0,6 9,2 12,17 38,-29-70,-1 0,1-1,-1 1,1 0,-1-1,1 1,-1-1,1 1,0-1,-1 1,1-1,0 0,0 1,-1-1,1 0,0 1,0-1,0 0,-1 0,1 0,0 0,0 0,0 0,-1 0,1 0,0 0,0 0,0 0,-1 0,1-1,0 1,0 0,-1-1,1 1,0 0,-1-1,1 1,0-1,-1 1,1-1,0 1,-1-1,1 0,-1 1,1-1,-1 0,1 1,-1-1,0 0,1 1,-1-1,0 0,0 0,1 0,20-44,39-162,-60 207,0 0,0 1,0-1,0 0,-1 0,1 1,0-1,0 0,0 0,0 1,0-1,0 0,0 0,0 1,0-1,0 0,0 1,1-1,-1 0,0 0,0 1,0-1,0 0,0 0,0 0,1 1,-1-1,0 0,0 0,0 1,0-1,1 0,-1 0,0 0,0 0,1 0,-1 1,0-1,0 0,1 0,-1 0,0 0,0 0,1 0,-1 0,0 0,0 0,1 0,-1 0,0 0,1 0,-1 0,0 0,0 0,1 0,-1 0,2 29,-2-27,6 63,-6-63,0 0,1 0,-1 0,1 0,0-1,0 1,-1 0,1 0,0-1,0 1,1 0,-1-1,0 1,0-1,1 0,-1 1,1-1,-1 0,1 0,0 0,-1 0,1 0,0 0,0 0,0-1,-1 1,1-1,0 1,0-1,0 0,1 0,-1 0,0 0,0-1,0 1,0-1,0 0,0 1,0-1,0 0,0 0,0-1,-1 1,1 0,0-1,-1 1,1-1,-1 1,1-1,-1 1,0-1,0 0,0 0,0 0,0 0,0 0,0 0,-1 0,1-2,12-58,-11-3,-3 84,0-3,0 1,1 0,1-1,0 1,1-1,1 1,0-1,2 0,0 0,-4-13,0 0,1 0,-1 0,1-1,0 1,0 0,0-1,0 0,0 1,1-1,-1 0,1 0,-1 0,1-1,0 1,-1-1,1 1,0-1,0 0,0 0,0 0,3 0,16 1</inkml:trace>
  <inkml:trace contextRef="#ctx0" brushRef="#br0" timeOffset="20450.855">6386 3025,'-9'-2,"0"0,0 0,0 1,-1 0,1 1,0 0,-1 1,1 0,-2 0,7 0,1-1,0 1,0 0,-1 0,1 0,0 0,0 0,0 1,0-1,0 1,0 0,1 0,-1 0,0 0,1 1,0-1,-1 1,1-1,0 1,0 0,1 0,-1 0,1 0,-1 0,1 0,-1 2,2-2,-1-1,1 1,0-1,0 1,0-1,0 1,0-1,1 1,-1-1,1 1,0-1,-1 0,1 1,0-1,1 0,-1 1,0-1,0 0,1 0,0 0,-1 0,1-1,0 1,0 0,0-1,0 1,0-1,0 1,0-1,0 0,1 0,-1 0,1 0,83 20,-46-18,-31-3,-1 0,1 0,0 1,-1 1,1-1,-1 1,0 0,0 1,1 0,-2 0,2 1,-8-2,0 0,1 0,-1 0,0 0,0 1,-1-1,1 0,0 0,-1 1,1-1,-1 0,0 0,0 1,0-1,0 0,0 1,0-1,-1 0,1 1,-1-1,0 0,1 0,-1 0,0 0,0 0,0 1,-1-2,1 1,0 0,-1 0,1 0,-1-1,0 1,0-1,1 1,-3 0,-15 18,-1-1,0-1,-2-1,0-1,-1-1,0-1,-8 2,6-4</inkml:trace>
  <inkml:trace contextRef="#ctx0" brushRef="#br0" timeOffset="153503.467">6993 2811,'-38'488,"5"-112,26-285</inkml:trace>
  <inkml:trace contextRef="#ctx0" brushRef="#br0" timeOffset="22452.939">7549 3145,'17'-58,"-3"13,-2-1,-2 0,-2 0,0-16,9 237,-9-136,-3 0,-1 1,-2 0,-2 28,0-64,0 1,0-1,0 1,0-1,-1 1,0-1,0 1,0-1,0 0,-1 1,0-1,1 0,-2 0,1 0,0 0,-1-1,0 1,0-1,0 1,0-1,0 0,-1 0,1 0,-1-1,0 1,0-1,0 0,0 0,-2 0,143-41,-113 31,35-15,-5 2</inkml:trace>
  <inkml:trace contextRef="#ctx0" brushRef="#br0" timeOffset="38639.659">8204 3038,'-39'33,"38"-33,0 0,0 0,0 0,0-1,0 1,1 0,-1-1,0 1,0 0,0-1,1 1,-1-1,0 1,0-1,1 0,-1 1,1-1,-1 0,1 1,-1-1,1 0,-1 0,1 0,-1 1,1-1,0 0,0 0,-1 0,1 0,0 0,0 0,0 1,0-1,0 0,0 0,0 0,0 0,0 0,1 0,-1 0,0 1,1-1,-1 0,1 0,-2-3,3-25,0 1,2-1,0 0,3 1,0 0,2 0,0 1,2 0,10-17,-18 38,-2 2,0 1,1 0,-1 0,1 0,-1 0,1 0,0 0,0 0,0 1,1-1,-1 1,1 0,-1-1,1 1,0 0,0 1,0-1,-1 3,0 0,0 0,0 0,-1 0,1 1,0-1,-1 1,1-1,-1 1,0 0,1 0,-1-1,0 1,0 0,0 0,0 0,0 0,-1 0,1 1,-1-1,1 0,-1 0,0 0,0 2,2 2,0 0,0 1,1-1,0 1,1-1,0 0,0 0,0 0,0-1,1 1,0-1,0 0,0-1,1 1,-1-1,1 0,6 3,2 2,0 1,-5-4,0-1,0 1,-1 0,0 1,0 0,-1 1,1-1,-2 1,1 0,-1 1,0 0,-1 0,0 0,0 2,-6-8,1 0,-1 1,0-1,0 0,0 1,-1-1,1 0,-1 0,0 0,0 0,0 0,0 0,0-1,0 1,-1-1,0 1,1-1,-1 0,0 0,0 0,0 0,0-1,0 1,0-1,-1 0,1 0,0 0,-1 0,1-1,-4 1,-92 23,99-24,0 0,0 0,0 0,0-1,0 1,0 0,0 0,0 0,0 0,0-1,0 1,0 0,0 0,0 0,0-1,0 1,0 0,0 0,0 0,0 0,0 0,0-1,-1 1,1 0,0 0,0 0,0 0,0 0,0-1,0 1,-1 0,1 0,0 0,0 0,0 0,0 0,-1 0,1 0,0 0,0 0,0-1,0 1,5-5</inkml:trace>
  <inkml:trace contextRef="#ctx0" brushRef="#br0" timeOffset="39119.38">8178 2824,'0'2,"0"6,0 7,0 9,-3 7,-2 5,-1 3,-2 0,-1-3,1-5,1-5,4-10,4-9,0-7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46.59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224 643,'-10'-4,"-1"1,1 0,-1 1,0 0,1 0,-1 1,0 0,0 1,0 1,-4 0,10 0,0 0,0 0,0 0,0 1,1 0,-1 0,1 0,-1 0,1 1,0 0,0 0,0 0,0 0,0 1,1 0,-1-1,1 1,0 0,1 1,-1-1,1 0,-1 1,0 2,2-3,-1 0,1 0,0 0,0 1,0-1,1 1,-1-1,1 0,0 1,0-1,1 1,-1-1,1 0,0 1,0-1,0 0,1 0,0 1,0-1,0 0,0-1,0 1,1 0,-1-1,1 1,0-1,0 0,1 0,-1 0,1 0,-1-1,1 0,0 1,0-1,0 0,0-1,2 1,16 6,1-1,1-2,-1 0,1-2,0 0,0-1,0-2,-1-1,1 0,0-2,0-1,-1 0,20-8,-33 11,0-1,0-1,0 0,0 0,-1-1,1 0,-1-1,0 0,0 0,-1-1,0 0,0-1,0 0,-1 0,0-1,6-7,5 44,-12-24,1-1,-1 1,1-1,0 0,0 0,0-1,1 0,0-1,-1 1,1-1,0-1,0 1,0-2,0 1,0-1,0 0,0 0,0-1,0 0,-1-1,1 0,0 0,0 0,-1-1,0 0,1-1,5-4,-10 6,0-2,0 1,0 0,-1 0,1-1,-1 1,0-1,0 0,0 0,-1 0,1 0,-1 0,0 0,0 0,0 0,-1 0,1-1,-1 1,0 0,0 0,-1-1,1 1,-1 0,0 0,0 0,-1 0,1 0,-1 0,-1-2,0-1,-1 0,0 0,0 1,-1 0,1 0,-1 0,-1 0,1 1,-1 0,0 0,0 0,-1 1,1 0,-1 0,0 0,-1 1,1 0,-1 0,0 1,0 0,0 0,0 1,0 0,-1 0,1 1,0 0,0 1,-1 0,1 0,0 0,0 1,0 1,0-1,1 1,-1 0,1 1,-1 0,1 0,0 1,1 0,-1 0,1 0,0 1,0 0,1 0,0 0,0 1,0 0,-1 3,5-7,1 0,-1 1,1-1,-1 1,1-1,0 1,1-1,-1 1,1-1,-1 1,1-1,0 0,0 1,1-1,-1 0,1 0,-1 0,1 0,0 0,0 0,0-1,1 1,-1 0,0-1,1 0,1 1,23 19</inkml:trace>
  <inkml:trace contextRef="#ctx0" brushRef="#br0" timeOffset="650.577">1001 802,'25'-225,"-11"134,-13 90,-1 1,0-1,1 0,-1 0,0 1,1-1,-1 0,1 0,-1 1,1-1,0 0,-1 1,1-1,-1 1,1-1,0 1,0-1,-1 1,1-1,0 1,0 0,0-1,-1 1,1 0,0 0,0 0,0 0,0 0,-1 0,1 0,0 0,0 0,0 0,0 0,0 0,-1 0,1 1,0-1,0 0,0 1,-1-1,1 1,0-1,-1 1,1-1,0 1,-1-1,1 1,0-1,-1 1,1 0,-1 0,1-1,-1 1,0 0,1 0,-1-1,0 1,11 7,82 34,-77-37,-1 1,1 1,-1 0,0 1,-1 1,0 0,0 1,-1 0,4 5,-13-10,-1 0,0 0,0 0,0 0,-1 1,1-1,-1 1,-1-1,1 1,-1 0,0 0,0 0,-1-1,1 1,-1 0,-1 0,1 1,2 37,-2-41,1 1,0-1,0 0,0 0,0 1,1-1,-1 0,1 0,0 0,0-1,0 1,0 0,0-1,1 1,-1-1,1 0,0 0,-1 0,1 0,0 0,0-1,0 1,0-1,1 0,2 1,87 11,-77-13,-1-1,1 0,0-1,0-1,-1-1,0 0,0-1,0 0,0-1,8-6,-15 8,-1 0,-1 0,1-1,-1 0,1 0,-1-1,-1 1,1-1,-1-1,0 1,0-1,-1 0,0 0,0 0,-1 0,0-1,0 0,-1 1,0-1,0 0,0-4,-1 8,-1 0,0-1,0 1,0 0,0 0,-1 0,1 0,-1 0,0 0,0 0,-1 0,1 0,-1 0,0 1,0-1,0 1,0-1,-1 1,1 0,-1 0,0 0,0 0,0 0,0 1,-1-1,1 1,-1 0,1 0,-1 0,0 0,1 1,-1 0,0 0,0 0,0 0,-1 0,1 1,0 0,0 0,0 0,0 0,0 0,0 1,0 0,0 0,0 0,-2 2,0-1,0 1,0 1,0-1,1 1,0 0,0 0,0 1,0-1,0 1,1 0,0 0,0 1,1-1,-1 1,1 0,0 0,1 0,0 0,-1 1,2-1,-1 0,1 1,0-1,1 1,-1 0,1-1,0 1,1-1,0 1,0 0,0-1,1 0,0 1,0-1,1 0,-1 0,1 0,1 0,1 2,4 1,0-1,1 0,0-1,0 0,1 0,0-1,0 0,0-1,0-1,1 0,0 0,0-1,0-1,1 0,0 0,35 5</inkml:trace>
  <inkml:trace contextRef="#ctx0" brushRef="#br0" timeOffset="1183.051">2251 538,'-8'0,"0"1,0 0,0 0,0 1,0 0,1 0,-1 1,0 0,1 0,0 1,0 0,0 0,0 1,1-1,-2 3,4-4,1 1,-1-1,1 1,0-1,0 1,1 0,-1 0,1 0,0 0,0 1,0-1,1 0,-1 1,1 0,0-1,0 1,1-1,-1 1,1 0,0 0,1-1,-1 1,1 0,0-1,0 1,1 2,3 2,1 0,0 0,0-1,1 0,0-1,0 1,1-1,-1 0,2-1,-1 0,1-1,0 1,0-2,0 1,1-1,0-1,0 1,0-2,0 1,0-2,0 1,1-1,-1-1,0 0,1 0,4-2,-2 1,1-1,-1-1,1-1,-1 0,0 0,-1-1,1-1,-1 0,0-1,-1 0,1-1,-1 0,-1-1,0 0,0 0,0-1,-1-1,-1 0,0 0,-1 0,0-1,0 0,-1 0,-1-1,0 0,-1 0,2-11,11-48,-3-1,-4-1,-3 0,-3 0,-5-56,-3 53,4 76,-1 1,1 0,0-1,-1 1,1 0,0-1,-1 1,1 0,-1 0,1-1,-1 1,1 0,-1 0,1 0,-1-1,1 1,0 0,-1 0,1 0,-1 0,1 0,-1 0,1 0,-1 0,1 0,-1 0,1 0,-1 1,1-1,-1 0,1 0,-1 0,1 1,-1-1,1 0,0 0,-1 1,1-1,-1 0,1 1,0-1,-1 1,1-1,0 0,0 1,-1-1,1 1,0-1,0 1,0-1,-1 1,1-1,0 1,0-1,0 1,0-1,0 1,0-1,0 1,0-1,0 0,0 1,1-1,-1 1,0-1,0 1,-15 41,2 0,2 0,2 1,2 1,1-1,3 1,1 11,-1-27,2 1,1 0,1 0,2 0,1-1,1 1,1-1,1 0,2-1,1 0,1 0,1-1,2 0,0-1,4 3,-11-20,1 0,-1 0,1-1,1-1,-1 1,1-1,0-1,0 1,1-2,0 1,0-1,0-1,1 1,-6-3,-1 0,1 0,1 0,-1-1,0 1,0-1,0 0,0-1,0 1,0-1,0 0,0-1,0 1,0-1,-1 0,1 0,-1 0,1 0,-1-1,0 0,1 0,-2 0,1-1,0 1,-1-1,1 0,-1 0,0 0,28-77,-26 39</inkml:trace>
  <inkml:trace contextRef="#ctx0" brushRef="#br0" timeOffset="1422.187">2554 315,'-14'-5,"-17"-5,-13-4,-6 1,2 0,11 2,18 3,24 4,29 1,33 0,32 0,27 0,15 2,7-3,-22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43.88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1 458,'205'10,"364"5,-557-14</inkml:trace>
  <inkml:trace contextRef="#ctx0" brushRef="#br0" timeOffset="404.009">1184 181,'3'3,"0"4,2 11,0 11,2 12,-1 9,-1 7,-1 1,-2-2,-1-6,0-7,-2-9,1-7,0-12,-2-11,-4-12,0-5</inkml:trace>
  <inkml:trace contextRef="#ctx0" brushRef="#br0" timeOffset="1216.489">948 168,'-1'0,"0"0,1-1,-1 0,0 1,1-1,-1 1,1-1,-1 0,1 0,-1 1,1-1,0 0,-1 0,1 1,0-1,-1 0,1 0,0 0,0 0,0 1,0-1,0 0,0 0,0 0,0 0,0 1,0-1,1 0,-1 0,0 0,0 0,1 1,-1-1,1 0,-1 0,0 1,1-1,-1 0,1 1,0-1,-1 1,1-1,0 1,-1-1,1 1,0-1,-1 1,1-1,0 1,47-8,62 6,0 5,40 8,-127-10,1 1,-1 1,0 1,0 1,0 1,-1 1,0 1,0 1,-1 0,10 8,-26-13,0 0,0 0,-1 1,1 0,-1 0,0 0,-1 0,1 0,-1 1,0 0,-1-1,1 1,-1 0,0 0,0 1,-1-1,0 0,0 0,-1 1,1-1,-2 1,1 0,-2 19,-1-1,-2 0,0 1,-9 21,4-12,-4 28,15-96,40-369,-29 327,-11 75,0 0,-1-1,1 1,0 0,0 0,0 0,0 0,0 0,0 1,-1-1,1 0,0 0,0 0,0 1,0-1,-1 1,1-1,0 0,0 1,-1-1,1 1,0 0,-1-1,1 1,0-1,-1 1,1 0,-1 0,1-1,-1 1,0 0,1 0,-1-1,0 1,1 0,-1 0,0 0,0 0,0 0,0 0,0-1,0 1,1 1,32 69,-25-50,1-1,0 0,2-1,0 0,1-1,1 0,0-1,15 14,-26-28,0-1,1 1,0-1,-1 0,1 0,0 0,0 0,0 0,0-1,1 0,-1 1,0-1,1 0,-1 0,0-1,1 1,-1-1,1 0,-1 0,1 0,-1 0,1 0,-1-1,1 0,-1 1,1-1,-1 0,0-1,0 1,1-1,-1 1,0-1,0 0,-1 0,3-2,9-11,-1-1,-1-1,0 0,-2 0,1-1,-2 0,-1-1,5-13,3-5,51-98,-67 134,0 0,0 1,0-1,0 1,0-1,0 1,0-1,0 0,0 1,0-1,0 1,0-1,0 1,0-1,1 1,-1-1,0 1,0-1,1 1,-1-1,0 1,1-1,-1 1,1-1,-1 1,0 0,1-1,-1 1,1 0,-1-1,1 1,-1 0,1 0,0-1,-1 1,1 0,-1 0,1 0,-1 0,1 0,0 0,-1 0,1 0,-1 0,1 0,-1 0,1 0,0 0,-1 0,1 1,-1-1,1 0,-1 0,1 1,-1-1,1 0,-1 1,1-1,-1 0,0 1,1-1,-1 1,0-1,1 1,-1-1,0 1,1-1,-1 1,0-1,0 1,3 21,-2 0,-1 0,0 0,-2 0,-2 14,-1 6,1 2,0-20,0 0,2 1,1 0,1-1,1 1,1 0,1-1,1 0,1 1,1-2,1 1,8 16,-11-33,0-1,1 1,-1-1,1 0,1 0,-1-1,1 0,0 0,0 0,0 0,1-1,0 0,-1-1,4 2,17 4</inkml:trace>
  <inkml:trace contextRef="#ctx0" brushRef="#br0" timeOffset="1686.85">2817 89,'-16'-4,"0"1,0 0,0 2,-1-1,1 2,0 0,-1 2,1-1,0 2,0 0,0 1,0 0,1 2,0 0,0 0,0 1,1 1,0 1,0 0,1 1,-2 1,13-9,0 0,0 0,0 0,0 0,0 0,0 0,0 0,1 1,-1-1,1 1,0-1,0 1,-1 0,2-1,-1 1,0 0,1 0,-1-1,1 1,0 0,0 0,0 0,0 0,0 0,1-1,-1 1,1 0,0 0,0-1,0 1,0 0,0-1,0 1,1 0,5 2,0 0,0-1,1 0,-1 0,1-1,0 0,0 0,0-1,0 0,0 0,1-1,5 0,3 2,68 11,-37-7,0 1,0 3,29 11,-72-21,-1 0,0 0,1 1,-1-1,0 1,0 0,0 0,0 0,0 1,0 0,0-1,-1 1,0 1,1-1,-1 0,0 1,-1-1,1 1,-1 0,1 0,-1 0,0 0,-1 0,1 1,-1-1,0 1,0-1,0 1,0-1,-1 1,0-1,0 1,0-1,-1 1,1-1,-1 1,0-1,0 1,-1-1,1 0,-1 1,-7 4,0 0,-1-1,0 0,0 0,-1-1,0 0,0-1,0-1,-1 0,0 0,0-1,0 0,0-1,-1-1,0 0,1 0,-1-2,-11 0,-27 4,1-3,-1-1,1-4,-3-1,30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6.01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1 184,'181'56,"180"55,-284-81,-76-30,-1 0,1 0,-1 0,0 0,1 0,-1 0,1 0,-1 0,0 1,1-1,-1 0,0 0,1 0,-1 1,0-1,1 0,-1 0,0 1,0-1,1 0,-1 1,0-1,0 0,1 1,-1-1,0 0,0 1,0-1,0 0,0 1,0-1,1 1,-1-1,0 0,0 1,0-1,0 1,0-1,0 0,-1 1,1-1,0 0,0 1,0-1,0 1,0-1,0 0,-1 1,1-1,0 0,0 1,-1-1,1 0,0 0,0 1,-1-1,1 0,0 0,-1 1,1-1,0 0,-1 0,1 0,-1 0,1 1,-1-1,-29 8,28-7,-52 10,-8-1,0 3,0 3,1 3,1 2,2 3,-8 6,3 14,46-26</inkml:trace>
  <inkml:trace contextRef="#ctx0" brushRef="#br0" timeOffset="419.059">856 486,'-15'3,"-17"4,-19 6,-16 6,-14 5,-12 4,-5 4,0 3,6-1,12 0,16-2,21-7</inkml:trace>
  <inkml:trace contextRef="#ctx0" brushRef="#br0" timeOffset="801.363">1304 39,'-2'20,"-4"18,0 14,1 9,1 3,1 0,2-3,0-4,1-5,0-10,0-12</inkml:trace>
  <inkml:trace contextRef="#ctx0" brushRef="#br0" timeOffset="1168.845">1567 315,'-2'16,"1"-1,0 0,0 1,2-1,0 1,1-1,0 2,-1-12,1 0,-1 0,1 0,0 0,0 0,1-1,-1 1,1-1,0 1,0-1,1 0,-1 0,1 0,0-1,0 1,0-1,0 0,1 0,-1 0,1-1,0 0,1 1,0 0,0-1,0 1,1-1,-1-1,1 1,-1-1,1 0,-1-1,1 1,0-1,-1-1,1 1,-1-1,1 0,-1-1,1 1,-1-1,1-1,-1 1,0-1,0 0,-1 0,1-1,-1 0,1 0,-1 0,0 0,-1-1,1 0,-1 0,0 0,3-5,-4 5,-1-1,1 1,-1-1,0 0,0 0,-1 0,1 0,-2 0,1 0,0-1,-1 1,0 0,-1 0,1 0,-1 0,-1-1,1 1,-1 0,0 1,0-1,-1 0,1 0,-1 1,0 0,-1 0,0 0,1 0,-2 0,1 0,0 1,-1 0,0 0,0 1,0-1,0 1,-1 0,-5-2,4 3,0 0,-1 1,1 0,-1 0,1 1,-1 0,1 0,-1 0,1 1,-1 1,1-1,0 1,0 0,0 1,0 0,0 0,0 0,0 1,1 0,0 0,0 1,0 0,0 0,1 0,0 0,0 1,0 0,1 0,0 1,0-1,1 1,-1 0,2 0,-1 0,1 0,0 0,0 0,0 1,3 25</inkml:trace>
  <inkml:trace contextRef="#ctx0" brushRef="#br0" timeOffset="1417.517">2238 276,'0'18,"0"12,0 9,2 1,3-1,4-3,1-6,0-7</inkml:trace>
  <inkml:trace contextRef="#ctx0" brushRef="#br0" timeOffset="2601.452">2225 0,'16'1,"0"0,0 1,0 1,-1 0,1 1,-1 1,0 0,0 1,-1 1,1 0,-1 1,-1 1,0 0,0 1,-1 0,0 1,0 0,-2 1,10 11,-11-5,-1 1,-1-1,0 1,-1 1,-1-1,-1 1,-1 0,-1 0,0 0,-2 0,0 0,-1 0,-4 17,3 14,2-49,-1-1,1 1,0 0,-1 0,1-1,0 1,0 0,1 0,-1-1,0 1,0 0,1 0,-1-1,1 1,-1 0,1-1,0 1,0-1,0 1,0-1,0 1,0-1,0 0,0 1,1-1,-1 0,0 0,1 0,-1 0,1 0,-1 0,1-1,-1 1,1 0,0-1,-1 1,1-1,0 1,0-1,-1 0,1 0,0 0,0 0,-1 0,1 0,9-5,-1 0,0 0,0-1,-1 0,0-1,0 0,0 0,-1-1,0 0,-1-1,1 1,-2-2,1 1,-1-1,-1 0,0 0,0 0,-1-1,1-4,3-1,-8 16,0 0,1 0,-1 0,0 0,1 0,-1 0,0 0,1 0,-1 0,0 0,0 0,1 0,-1 0,0 0,1 0,-1 0,0 1,1-1,-1 0,0 0,0 0,1 1,-1-1,0 0,0 0,0 0,1 1,-1-1,0 0,0 0,0 1,0-1,1 0,-1 1,0-1,0 0,0 1,0-1,0 0,0 1,0-1,0 0,0 0,0 1,0-1,0 0,0 1,0-1,0 0,0 1,0-1,-1 0,1 1,0-1,0 0,0 0,0 1,-1-1,1 0,0 0,0 1,-1-1,1 0,0 0,0 0,-1 0,1 1,0-1,0 0,-1 0,1 2,-4 77,4-76,1 0,-1-1,1 1,0 0,0-1,0 1,0-1,0 1,0-1,1 1,-1-1,1 0,0 0,0 1,-1-1,2 0,-1-1,0 1,0 0,0-1,1 1,-1-1,1 0,-1 0,1 0,-1 0,3 1,4-1,1-1,-1 0,0 0,0-1,1 0,-1 0,0-1,0 0,0-1,0 0,-1 0,1-1,-1 0,0 0,0-1,0 0,0-1,-1 0,0 0,-1 0,1-1,-1 0,0 0,-1-1,0 0,0 0,0-1,6-2,-14 27,0-6,0 4,0-1,1 1,1 0,0 0,1 0,0-1,2 7,-2-16,1 0,0 1,0-1,0 0,1 0,-1 1,1-1,0 0,0-1,0 1,1 0,-1 0,1-1,0 0,0 1,0-1,1 0,-1-1,1 1,-1-1,1 1,0-1,0 0,0 0,1-1,1 1,-1 0,1-1,-1 0,1 0,-1 0,1-1,0 0,0 0,-1 0,1-1,0 0,-1 0,1 0,-1-1,1 0,-1 0,0 0,0-1,0 1,0-1,0 0,-1-1,1 1,-1-1,0 0,0 0,0 0,2-4,5-8,0 1,-1-1,0-1,-2 0,0 0,-1-1,-1 0,0-2,18-103,-23 123,-1-1,0 1,1-1,-1 1,0-1,1 1,-1-1,0 1,0-1,1 1,-1-1,0 1,0-1,0 1,0-1,0 1,1-1,-1 1,0-1,0 0,-1 1,1-1,0 1,0-1,0 1,0-1,0 1,-1-1,1 1,0-1,0 1,-1-1,1 1,0-1,-1 1,1-1,0 1,-1 0,1-1,-1 1,1 0,-1-1,1 1,-1 0,1 0,-1-1,1 1,-1 0,1 0,-1 0,1 0,-1 0,1 0,-1 0,0 0,1 0,-1 0,1 0,-1 0,1 0,-1 0,1 0,-1 0,1 1,-1-1,-23 32,10 2,2 0,1 0,2 1,1 0,2 1,2 0,1 0,1 0,2 0,2 3,-1-22,0 0,1-1,1 1,0-1,1 1,1-1,0 0,8 14,-13-29,0 0,0 0,0 0,1 0,-1 0,0 0,0-1,1 1,-1 0,0 0,1 0,-1-1,1 1,-1 0,1 0,0-1,-1 1,1 0,0-1,-1 1,1-1,0 1,0-1,-1 1,1-1,0 1,0-1,0 0,0 0,-1 1,1-1,0 0,0 0,0 0,0 0,0 0,0 0,0 0,0 0,-1 0,1-1,0 1,0 0,0-1,0 1,0 0,-1-1,1 1,0-1,10-75,-11 59,-6-151,2 121,1 0,3 0,2 0,2 0,4-13,-8 56,0-1,1 1,0 0,0-1,0 1,0 0,1 0,-1 0,1 0,0 0,0 0,1 0,-1 1,1-1,0 1,0 0,0-1,0 1,0 1,1-1,0 0,-1 1,1 0,0 0,0 0,0 0,0 1,0-1,1 1,-1 0,0 1,1-1,1 0,5 4,0 0,0 0,0 1,0 1,0-1,-1 2,0-1,0 2,-1-1,1 1,-1 1,-1-1,0 2,0-1,0 1,-1 0,0 1,-1-1,0 1,-1 1,0-1,0 1,-1 0,-1 0,1 0,-3-7,1 0,-1 0,0 0,0 0,0 0,0 0,0 0,-1 0,0 0,0 1,0-1,-1 0,1 0,-1 0,0 0,0 0,0 0,-1 0,1 0,-1 0,0-1,0 1,-1 0,1-1,-1 0,1 0,-1 1,0-2,0 1,-2 1,-10 2,0-1,0 0,-1-1,1 0,-1-1,0-1,0-1,0 0,-1-1,1-1,-1-1,-3 2,-50-2,5-2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2.52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332 740,'-15'-6,"0"0,-1 1,0 0,0 1,0 1,0 0,0 2,-1 0,1 0,-1 2,1 0,-1 1,-13 3,24-3,0 0,1 1,-1 0,0 0,1 0,0 1,0 0,0 0,0 0,0 1,1-1,0 1,0 0,0 0,-2 6,4-9,1 1,-1 0,1 0,0 0,0 0,0 0,0 0,1 0,-1 0,1 0,0 0,0 0,0 0,0 1,0-1,1 0,-1 0,1 0,0 0,0 0,0 0,0 0,1 0,-1-1,1 1,0 0,-1-1,1 1,1-1,-1 0,0 0,2 2,5 1,0 0,0 0,0-1,1 0,-1 0,1-1,0-1,0 0,0 0,1-1,-1 0,0-1,0 0,1 0,-1-1,0-1,0 0,0 0,0-1,0 0,-1-1,3-1,-1 0,0 0,0-1,-1-1,0 0,0 0,0-1,-1 0,2-3,-7 7,-1 1,0-1,0 1,0-1,0 0,-1 0,1-1,-1 1,0 0,-1-1,1 1,-1-1,0 1,0-1,0 0,0 0,-1 1,0-1,0 0,0 0,-1 0,0-2,1 6,0 0,0 0,0 0,0-1,0 1,0 0,0 0,-1 0,1 0,0-1,-1 1,1 0,-1 0,1 0,-1 0,0 0,1 0,-1 0,0 0,0 1,0-1,0 0,1 0,-1 1,0-1,0 0,0 1,0-1,-1 1,1-1,0 1,0 0,0-1,0 1,0 0,-1 0,1 0,0 0,0 0,0 0,-1 0,1 0,0 0,0 1,0-1,0 0,0 1,0-1,0 1,-1-1,1 1,1 0,-1-1,0 1,0 0,0 0,0 0,-2 5,1-1,1 0,-1 1,1-1,0 1,0 0,1 0,0-1,0 1,0 0,0-1,1 1,0 0,1-1,-1 1,1-1,0 1,0-1,0 0,1 0,0 0,0 0,0 0,1-1,0 1,-1-1,1 0,1 0,-1-1,1 1,-1-1,1 0,0 0,0 0,0-1,1 0,2 1,35 9,-2-4</inkml:trace>
  <inkml:trace contextRef="#ctx0" brushRef="#br0" timeOffset="615.64">793 675,'-9'-2,"0"1,1 0,-1 1,0 0,1 0,-1 1,0 0,1 1,-1 0,-4 1,10-1,0-1,-1 1,1-1,0 1,0 0,0 0,0 0,0 1,1-1,-1 1,1-1,-1 1,1 0,0 0,0 0,0 0,0 0,1 1,-1-1,1 0,0 1,0-1,0 1,1 0,-1-1,1 2,0 0,0 0,0 0,0 0,1 0,0-1,0 1,0 0,1-1,0 1,-1-1,2 1,-1-1,0 0,1 0,0 0,0 0,0 0,0-1,1 1,-1-1,1 0,0 0,0 0,0 0,3 0,6 5,0-2,1 0,0 0,0-1,0-1,1 0,12 1,-9-2,1-1,-1-1,0-1,0 0,0-1,1-1,-1-1,0 0,-1-2,1 0,-1 0,0-2,0 0,-1-1,0-1,10-7,-22 13,1-1,-1 1,0-1,-1 0,1 0,-1 0,1 0,-1-1,0 1,-1-1,1 0,-1 0,0 0,0 0,-1 0,1 0,-1 0,0-1,-1 1,1 0,-1-1,0 1,-1-1,1 1,-1 0,0-1,0 0,1 6,0-1,0 1,0 0,0-1,0 1,-1-1,1 1,0 0,0-1,0 1,0 0,0-1,0 1,-1 0,1-1,0 1,0 0,-1-1,1 1,0 0,0 0,-1-1,1 1,0 0,-1 0,1 0,0-1,-1 1,1 0,0 0,-1 0,1 0,0 0,-1 0,1 0,0 0,-1 0,1 0,-1 0,1 0,0 0,-1 0,1 0,0 0,-1 0,1 0,0 0,-1 0,1 1,0-1,-1 0,1 0,0 0,-1 1,1-1,0 0,0 1,-1-1,1 0,0 0,0 1,0-1,-1 0,1 1,0-1,0 0,0 1,0 0,-10 25,8-20,1-1,-1 1,1 0,0-1,0 1,1 0,0 0,0-1,0 1,1 0,-1 0,2-1,-1 1,0-1,1 1,0-1,0 1,1-1,0 0,0 0,0 0,0-1,1 1,-1-1,1 1,0-1,1-1,-1 1,1 0,0-1,1 1,2-2,0 0,-1-1,1 0,0 0,-1-1,1 0,0 0,0-1,0 1,-1-2,1 1,-1-1,1-1,-1 1,0-1,0 0,0-1,0 0,0 0,-1 0,0-1,0 0,0 0,0-1,-1 0,0 1,0-2,-1 1,0 0,0-1,0 0,-1 0,0 0,0-1,-1 1,1 0,-2-1,1 0,-1 1,-1-1,1-3,-4-24,-7 71,11-29,-1 0,1 0,1 0,-1 0,1 0,0 0,1-1,0 1,0-1,0 0,1 0,-1 0,1 0,1-1,-1 1,1-1,0 0,0-1,1 1,-1-1,1 0,0 0,0-1,6 3,15 6</inkml:trace>
  <inkml:trace contextRef="#ctx0" brushRef="#br0" timeOffset="2570.927">1780 609,'-1'17,"2"0,0 0,0 0,2-1,0 1,1-1,1 0,0 0,1 0,1 0,0-1,1 0,1-1,5 7,-11-17,0-1,0 1,1-1,-1 1,0-1,1 0,0 0,0-1,0 1,0-1,0 0,1 0,-1 0,0-1,1 1,0-1,-1 0,1-1,0 1,-1-1,1 0,0 0,-1 0,1 0,0-1,-1 0,1 0,0 0,-1-1,0 0,1 0,0 0,5-8,0 0,-1-1,-1 0,0 0,0 0,-1-1,0-1,-1 1,-1-1,0 0,-1 0,0 0,-1-1,-1 1,0-1,0 0,-2 0,1-4,-7 51,5-26,1 0,1 0,0 0,0 0,0-1,0 1,1 0,0-1,1 0,0 1,0-1,0 0,0 0,1-1,0 1,0-1,1 1,0-2,-1 1,2 0,-1-1,0 0,1 0,0 0,0-1,0 0,0 0,1-1,-1 1,1-2,-1 1,1 0,0-1,5 0,0-1,-1-1,0 0,0 0,0-1,0-1,-1 0,1 0,0-1,-1-1,0 1,0-2,-1 1,1-1,-1-1,0 0,-1 0,0-1,0 1,0-2,-1 1,-1-1,1 0,-1-1,-1 0,0 0,0 0,-1 0,0-1,-1 1,0-1,-1 0,0 0,0 0,-1-2,-11 50,8-26,1-1,1 1,0 0,1 0,0-1,0 1,1 0,1-1,0 1,2 5,-3-11,0-1,0-1,0 1,0 0,0 0,1-1,-1 1,1-1,0 0,0 0,1 0,-1 0,1 0,-1-1,1 0,0 1,0-1,0-1,0 1,0 0,0-1,0 0,0 0,1 0,-1-1,0 0,3 1,1-2,0 0,0 0,-1-1,1 0,-1 0,1-1,-1 0,0 0,0-1,0 0,0 0,-1 0,0-1,0 0,0 0,3-4,75-100,-45 35,-40 69,-5 17,3-5,1 1,1-1,-1 1,1-1,1 1,-1-1,1 1,0 0,1-1,0 1,0-1,1 1,0-1,0 0,1 1,0-1,0-1,0 1,1 0,0-1,0 1,1-1,0-1,0 1,0 0,1-1,0 0,0-1,0 1,1-1,0 0,1 0,0-1,0 0,0 0,0-1,0 0,0 0,0-1,1 0,-1-1,1 1,-1-2,0 1,1-1,-1-1,0 1,0-1,0-1,0 1,0-2,0 1,-1-1,1 0,-1 0,0-1,-1 0,1 0,-1-1,0 0,0 0,0 0,-1-1,0 1,-1-1,1-1,1-4,-1 3,-1-1,0 1,-1-1,0 0,0 0,-1 0,0 0,-1 0,0 0,-1-1,0-3,0 14,0-1,0 1,0-1,0 1,0 0,0-1,0 1,1-1,-1 1,-1-1,1 1,0-1,0 1,0-1,0 1,0-1,0 1,0-1,-1 1,1 0,0-1,0 1,-1-1,1 1,0 0,-1-1,1 1,0 0,-1-1,1 1,0 0,-1-1,1 1,-1 0,1 0,-1 0,1-1,0 1,-1 0,1 0,-1 0,1 0,-1 0,1 0,-1 0,1 0,-1 0,1 0,-1 0,1 0,-1 0,1 0,-1 1,1-1,0 0,-1 0,0 1,-17 22,15-17,0-1,0 0,1 1,0 0,0 0,0 0,1 0,0 0,0 0,0 0,1 0,0 0,0 0,0 0,1 0,0 0,0 0,1 0,-1 0,1 0,1 0,-1-1,1 1,0-1,0 0,1 0,-1 0,1 0,0 0,1-1,-1 0,1 0,-1 0,1 0,1-1,-1 0,0 0,6 2,3-1,0-1,0 0,0-1,1-1,-1 0,0-1,1-1,-1 0,0 0,0-2,0 0,0 0,0-2,0 1,-1-2,0 0,0 0,-1-1,1-1,-2 0,1-1,-1 0,0 0,-1-2,0 1,-1-1,0 0,-1-1,1-2,7-25,-1-1,-3-1,-1 0,-2-1,-2 1,-2-2,-1 1,-3 0,-1-1,1-147,0 187,-1 1,0 0,1 0,-1-1,0 1,0 0,0 0,-1-1,1 1,-1 0,1 0,-1 0,1 0,-1-1,0 1,0 0,0 0,0 0,-1 1,1-1,0 0,-1 0,0 1,1-1,-1 1,0-1,1 1,-1 0,0 0,0 0,0 0,0 0,0 0,-2 0,-1 2,1 1,-1 0,1-1,0 2,0-1,0 1,0-1,0 1,0 0,1 0,-1 1,1-1,0 1,0 0,-15 16,1 1,1 1,1 0,1 1,1 0,1 1,2 1,0 0,1 0,1 1,2 0,1 0,0 0,2 6,3-17,0 0,1 0,1 1,1-2,0 1,1 0,0-1,1 1,1-1,0-1,1 1,0-1,1 0,1-1,0 1,0-2,1 1,1-2,0 1,0-1,1-1,1 0,-1-1,1 0,1-1,-1-1,1 0,13 4,-7-4,1-1,1-1,-1 0,1-2,0 0,-1-2,1 0,0-1,-1-2,1 0,-1-1,0-1,0-1,10-5,-22 7,-1 0,1-1,-1 0,0 0,0-1,0 0,-1 0,0-1,5-7,-10 12,0 0,0 0,0-1,-1 1,1 0,0-1,-1 0,0 1,0-1,0 0,0 0,0 0,-1 0,1 0,-1 0,0 1,1-1,-1 0,-1 0,1 0,0 0,-1 0,0 0,1 0,-1 0,0 0,0 1,-1-1,1 0,-1 1,1-1,-1 1,-1-1,0-1,0 1,0 0,-1 1,1-1,-1 1,0-1,0 1,0 0,0 1,0-1,0 1,0-1,0 1,-1 0,1 1,-1-1,1 1,0 0,-1 0,1 0,-1 1,1-1,0 1,-1 0,1 1,0-1,0 1,0-1,0 1,0 0,0 1,1-1,-1 1,1 0,-1 0,1 0,0 0,0 0,-2 4,3-4,-1 1,1 0,1-1,-1 1,0 0,1 0,0 0,0 0,0 0,0 0,1 0,0 0,0 0,0 0,0 1,0-1,1 0,0 0,0 0,0 0,0 0,1 0,-1-1,1 1,0 0,0-1,1 1,-1-1,1 0,-1 0,1 0,0 0,0 0,1-1,2 3,-1-2,1-1,0 1,1-1,-1-1,0 1,1-1,-1 0,1 0,-1-1,1 0,-1 0,1 0,-1-1,1 0,-1 0,0-1,1 0,-1 0,0 0,0-1,0 0,-1 0,1 0,-1-1,1 0,-1 0,0 0,-1-1,1 0,-1 1,0-2,0 1,-1 0,1-1,-1 0,0 1,0-3,7 0,-3 30,-2-7,-4-11,2 1,-1-1,0 0,1 1,0-1,0 0,0-1,0 1,0 0,1-1,0 0,0 0,0 0,0 0,0-1,0 1,1-1,-1 0,1 0,0-1,-1 0,1 1,0-2,0 1,0 0,0-1,0 0,0 0,0-1,-1 1,1-1,0 0,0 0,0-1,-1 1,1-1,-1 0,1 0,-1-1,5-3,-1-1,0 0,0 0,0 0,-1-1,-1-1,1 1,-1-1,-1 0,0 0,0-1,0 1,1-8,33-136,-27 74,-3-1,-4 0,-3-1,-2 74,-10-41,-4 52,7 6,1 0,-1 0,1 0,1 0,0 1,1 0,0 0,1 1,0-1,0 4,-2 2,-7 26,2 0,3 1,1 0,2 0,1 40,4-62,0 0,2 0,0-1,2 1,0-1,1 0,1 0,1 0,1-1,1 0,1-1,11 16,-20-30,1-1,0 0,0 0,0 1,1-2,-1 1,1 0,0-1,0 0,0 1,0-2,1 1,-1 0,1-1,0 0,0 0,0 0,0-1,0 0,0 0,0 0,0 0,0-1,0 0,1 0,-1 0,0-1,0 1,0-1,1-1,13-9</inkml:trace>
  <inkml:trace contextRef="#ctx0" brushRef="#br0" timeOffset="2813.372">4149 346,'0'-3,"7"0,11 1,15-1,21 4,21 1,23 2,20 1,-8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1.16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285 137,'-8'-7,"-2"1,1-1,-1 2,0-1,0 1,0 1,-1 0,1 1,-1 0,0 0,0 1,0 0,-1 1,1 1,0 0,0 0,-1 1,1 0,-10 3,17-2,0 0,0 0,0 1,0-1,1 1,-1 0,1 0,0 0,-1 1,1-1,1 1,-1-1,0 1,1 0,0 0,0 0,0 0,1 1,-1-1,1 0,0 1,0-1,0 1,1-1,0 1,0-1,0 1,0 0,1-1,-1 1,1-1,0 0,1 1,-1-1,1 0,0 1,0-1,0 0,1-1,-1 1,1 0,0-1,0 1,4 3,-1-1,1 0,0 0,1-1,-1 0,1 0,0-1,0 0,1 0,-1-1,1 0,0 0,0-1,0 0,0-1,4 0,-7 0,-1-1,1 0,0 0,-1-1,1 1,-1-1,1-1,-1 1,0-1,1 0,-1 0,0 0,0-1,0 0,-1 0,1 0,-1 0,1-1,-1 0,0 0,0 0,-1 0,1 0,-1-1,0 0,0 0,0-1,0-2,0 0,-1 0,0 0,0-1,0 1,-1-1,-1 1,0-1,0 1,0-1,-1 1,0 0,-1-1,0 1,0 0,-1 0,0 0,0 0,-1 0,0 1,-4-7,8 15,0-1,0 1,0-1,0 0,0 1,0-1,0 1,0-1,0 0,0 1,0-1,0 1,0-1,0 0,0 1,0-1,0 0,-1 1,1-1,0 0,0 1,-1-1,1 0,0 1,0-1,-1 0,1 1,0-1,-1 0,1 0,0 0,-1 1,1-1,0 0,-1 0,1 0,-1 0,1 0,0 0,-1 1,1-1,0 0,-1 0,1 0,-1 0,1 0,0-1,-1 1,1 0,-1 0,1 0,0 0,-1 0,1 0,0-1,-1 1,1 0,0 0,-1-1,1 1,0 0,-1 0,1-1,0 1,0 0,-1-1,1 1,0 0,0-1,0 1,-3 33,5-25,0 1,0-1,0 0,1 1,0-1,1 0,0-1,0 1,1-1,-1 0,2 0,-1 0,1-1,0 1,0-1,1-1,0 1,0-1,0-1,0 1,1-1,0 0,0-1,0 0,0 0,0-1,4 1,15 2</inkml:trace>
  <inkml:trace contextRef="#ctx0" brushRef="#br0" timeOffset="689.443">575 32,'1'12,"1"1,1 0,0-1,0 0,1 1,1-2,0 1,1 0,0-1,1 0,0 0,0-1,1 0,1 0,-1-1,8 6,-12-13,-1 0,0-1,1 1,-1-1,1 0,-1 1,1-2,0 1,0 0,-1-1,1 0,0 1,0-1,0-1,-1 1,1-1,0 1,-1-1,1 0,0-1,-1 1,1 0,-1-1,0 0,1 0,-1 0,0 0,0-1,0 1,-1-1,1 1,0-2,4-3,-1-1,1 0,-2 0,1 0,-1-1,0 0,-1 0,0 0,-1 0,0-1,2-7,2-28,-2 61,0-1,1 0,1 0,0 0,1-1,0 0,9 10,-13-19,0 0,-1 0,1-1,1 0,-1 0,1 0,0 0,0 0,0-1,0 0,0 0,1-1,-1 1,1-1,0 0,-1-1,1 0,0 1,0-2,0 1,0-1,4 0,-6-1,0 0,0 0,0 0,0-1,-1 1,1-1,-1 0,1 0,-1-1,0 1,1-1,-1 1,-1-1,1 0,0 0,-1 0,1-1,-1 1,0 0,0-1,0 0,0-3,25-87,-22 4,-14 113,7-15,1 0,0 0,1 0,-1 0,1 0,1 1,0-1,0 0,1 0,-1 0,2-1,-1 1,1 0,0-1,1 0,0 1,0-1,1-1,-1 1,1-1,1 0,-1 0,1 0,0-1,2 1,6 2,1-2,0 0,0 0,1-1,0-1,0-1,0 0,0-1,0-1,1-1,-1 0,1-1,22-1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0:05.68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7910 463,'16'1,"1"1,-1 0,0 1,0 1,0 0,-1 1,0 1,0 0,0 2,0-1,-1 2,-1 0,1 0,-2 1,1 1,-1 0,-1 1,0 0,-1 1,0 0,-1 0,0 1,-1 0,-1 1,0 0,-1 0,0 1,-1 0,-3 9,0 1,-2-1,-1 0,0 0,-2 0,-1 0,-1 0,-4 7,-9 64,17-93,-1 0,1 0,1 0,-1 0,0 1,1-1,0 0,0 0,0 1,0-1,0 0,1 0,-1 1,1-1,0 0,0 0,0 0,0 0,0 0,1 0,0 0,-1-1,1 1,0 0,0-1,1 1,-1-1,0 0,1 0,-1 0,3 1,2-1,1 0,0 0,0-1,0 0,0 0,0-1,1 0,-1-1,0 0,0 0,0 0,0-1,-1-1,1 1,0-1,-1 0,0-1,0 0,0 0,0 0,0-1,-1 0,0 0,0-1,0 0,-1 0,0 0,0-1,0 1,-1-1,0 0,-1-1,1 1,-1-1,-1 1,1-1,-1 0,-1 0,-1-2,0 1,0-1,-1 0,0 1,-1-1,0 1,-1-1,0 1,-1 0,1 0,-2 0,1 1,-1-1,0 1,-1 0,0 1,-1-1,-8-9,-1 0,-1 2,0 0,-1 0,-1 2,-14-8,9 8,0 1,0 0,-1 2,0 1,-1 2,0 0,0 1,-7 1,13 3,26 5,35 3,67 1,0-5,0-5,76-12,-180 14,5 1,0-1,0 0,0 0,-1-1,1 0,0 0,-1-1,1 0,-1-1,0 0,0 0,-1 0,1-1,-1-1,0 1,0-1,2-3,-8 8,-1 0,1 0,-1 0,1 0,-1 0,0-1,1 1,-1 0,0 0,0-1,0 1,0 0,0 0,0-1,0 1,0 0,0 0,-1-1,1 1,0 0,-1 0,1 0,-1 0,1 0,-1-1,0 1,0 0,1 0,-1 0,0 1,0-1,0 0,0 0,0 0,0 1,0-1,-1 0,-44-18,36 17,1 1,-1 0,1 1,-1-1,1 2,-1-1,1 2,-1-1,1 1,-1 0,1 1,-8 4,12-6,0 1,1 1,-1-1,1 1,-1 0,1 0,0 0,0 1,0-1,1 1,-1 0,1 0,0 0,0 0,0 1,0-1,1 1,0 0,0 0,0 0,1 0,0 0,0 0,-1 2,2-2,1-1,-1 1,1-1,-1 1,1-1,0 1,1-1,-1 0,1 1,0-1,0 0,0 0,1 0,-1-1,1 1,0-1,0 1,0-1,1 0,-1 0,1 0,-1 0,1-1,0 0,0 0,2 1,112 39,-56-29</inkml:trace>
  <inkml:trace contextRef="#ctx0" brushRef="#br0" timeOffset="383.395">9173 529,'-7'-2,"0"0,0 0,0 1,-1 0,1 1,0 0,-1 0,1 0,-1 1,1 0,0 0,0 1,-1 0,1 0,1 1,-1 0,0 0,1 1,-1-1,1 2,0-1,0 0,1 1,-1 0,1 1,-4 4,7-5,-1-1,1 1,0 0,0 0,1 0,0 0,-1 0,2 0,-1 0,1 0,-1 1,1-1,1 0,-1 0,1 0,0 0,0 0,0 0,1 0,0 0,0 0,0 0,1-1,-1 1,1-1,0 0,0 0,1 0,-1 0,1 0,0-1,0 1,0-1,0 0,1-1,-1 1,1-1,0 1,14 5,1-1,0 0,0-2,0 0,1-1,0-1,0-1,-1-1,1-1,0 0,0-2,-3 1,-1-1,0-1,0 0,-1-1,1-1,-1 0,0-1,0-1,0-1,-1-1,-8 6,0-1,-1-1,0 1,0-1,-1 0,1-1,-1 1,0-1,0 0,-1-1,0 1,0-1,-1 1,1-1,-1 0,-1 0,1-1,-1 1,-1-1,1 1,-1-1,-1 1,1-5,-7-10,-7 35,10-4,0 1,1 0,1 0,0 0,0 0,1 1,0-1,1 0,0 0,0 0,1 0,1 0,-1-1,2 1,-1-1,1 1,1-1,0 0,0-1,1 1,1 0,9 8</inkml:trace>
  <inkml:trace contextRef="#ctx0" brushRef="#br0" timeOffset="1701.799">9581 213,'29'18,"-2"1,0 1,-1 1,-1 1,-1 2,-1 0,-1 1,-2 1,0 2,-2-1,-1 2,-1 1,-2 0,0 0,-2 2,-2-1,-1 2,-3-8,-5-20,0 1,0 0,0-1,1 1,0-1,0 0,0 1,0-1,1 0,0 0,0-1,4 5,-3-8,-1 0,1-1,0 1,0-1,0 0,0 0,0 0,-1 0,1-1,0 1,0-1,0 0,-1 0,1-1,-1 1,1-1,-1 1,1-1,-1 0,0-1,0 1,0 0,0-1,0 0,-1 0,1 0,7-6,-1-1,-1 0,0 0,0-1,-1 0,-1 0,0-1,0 0,-1 0,0 0,-1-1,-1 1,0-1,0-4,-8 10,-4 22,6-9,1 0,0 1,0-1,0 0,1 1,0-1,0 1,1-1,0 1,0-1,0 1,1 0,0-1,0 0,1 1,0-1,0 0,0 0,1 0,0 0,0 0,0 0,1-1,0 0,0 1,0-1,1-1,-1 1,1-1,0 0,1 0,2 2,0-3,0 0,1 0,-1-1,1 0,-1 0,1-1,0 0,0 0,-1-1,1-1,0 1,0-1,-1-1,1 0,0 0,-1 0,0-1,0 0,0-1,0 0,0 0,-1-1,1 0,-1 0,0-1,-1 0,0 0,1 0,-2-1,1 0,-1 0,0 0,-1-1,0 0,0 1,2-8,1-1,-1 0,-1 0,-1-1,0 1,-1-1,-1 0,0 0,-3 17,1 1,0-1,-1 0,1 0,-1 0,1 0,0 1,-1-1,1 0,-1 0,1 0,0 0,-1 0,1 0,-1 0,1 0,0 0,-1 0,1 0,-1 0,1 0,0-1,-1 1,1 0,0 0,-1 0,1 0,0-1,-1 1,1 0,0 0,-1-1,1 1,0 0,0-1,-1 1,1 0,0-1,0 1,-1 0,1-1,0 1,0 0,0-1,0 1,0-1,0 1,0 0,0-1,0 1,0-1,0 1,0 0,0-1,0 1,0-1,0 1,0 0,0-1,0 1,1-1,-1 1,0 0,-20 28,15-17,0 0,1 0,0 0,1 1,0 0,1-1,0 1,1 0,1 8,0-15,0 1,0-1,1 1,0-1,0 0,0 1,1-1,0 0,0 0,0 0,0 0,1 0,0-1,0 1,0-1,1 0,0 0,-1 0,1 0,1-1,-1 1,1 0,14 4,0 0,1-1,0 0,0-2,0-1,0 0,1-1,0-2,-1 0,1-1,0-1,6-1,0 0,0 0,0-2,-1 0,0-2,0-1,0-2,-1 0,0-1,-1-2,0 0,17-13,-36 22,0-1,-1 0,1-1,-1 1,0-1,0 0,0 0,-1 0,0 0,0-1,1-2,-3 6,0 0,0 0,-1 0,1 0,-1 0,0 0,1-1,-1 1,0 0,0 0,0 0,-1 0,1 0,0 0,-1 0,0 0,1 0,-1 0,0 0,0 0,0 0,0 0,0 0,0 1,-1-1,1 0,-1 1,1-1,-1 1,0 0,1-1,-1 1,0 0,0 0,-6-3,1 0,-1 1,-1 0,1 0,0 1,-1 0,1 0,-1 1,0 1,1-1,-1 1,0 1,1-1,-1 1,0 1,1 0,-1 0,1 1,-1 0,4-1,-1 0,0 0,1 1,-1 0,1 0,0 0,0 0,0 1,1 0,-1 0,1 1,0-1,0 1,0 0,1 0,0 0,0 0,0 1,0-1,1 1,0 0,0-1,1 1,-1 0,1 0,1 0,-1 3,1-5,1 0,-1 0,1 0,0 0,0 0,0 0,0 0,1 0,0 0,0 0,0-1,0 1,0-1,1 1,0-1,-1 0,1 0,0 0,1-1,-1 1,0-1,1 0,-1 1,1-1,0-1,0 1,0 0,7 2,-1-1,1 1,0-2,0 0,1 0,-1-1,0 0,0 0,6-2,-12 1,0-1,0 0,0 0,0 0,0 0,0-1,-1 1,1-1,-1-1,1 1,-1-1,0 1,0-1,0 0,0-1,-1 1,1-1,-1 1,0-1,0 0,0 0,-1-1,1 1,-1 0,0-1,0 0,-1 1,1-1,-1 0,0 0,0 0,-1 0,1 0,-1 0,0-3,-5-12,-3 31,8-6,-1 0,1 0,0 0,0-1,0 1,1 0,0 0,0-1,0 1,1 0,-1-1,1 1,0-1,0 0,1 0,-1 1,1-1,0-1,0 1,0 0,0-1,1 0,0 0,-1 0,1 0,0 0,0-1,1 1,4 2,1 0,0-1,0 0,0 0,0-1,1 0,-1-1,1 0,0-1,-1 0,1-1,3 0,-5-1,0 0,0-1,0-1,0 1,0-1,0-1,0 0,-1 0,0-1,0 0,0 0,-1 0,1-1,-1-1,-1 1,1-1,-1 0,0-1,0-1,10-14,-1 0,-2-1,0-1,-2-1,8-23,0-12,-2 0,-2-1,-4 0,-2-1,0-48,-16 18,6 91,1 0,-1 1,0-1,0 0,0 1,0-1,0 1,0 0,0-1,0 1,-1 0,1 0,-1 0,1-1,0 2,-1-1,0 0,1 0,-1 0,1 1,-1-1,0 1,0-1,1 1,-1 0,0-1,0 1,1 0,-1 0,0 0,0 1,0-1,1 0,-1 1,0-1,1 1,-1-1,0 1,1 0,-1 0,1 0,-2 0,-62 49,50-35,1 1,1 0,1 0,0 1,1 1,1 0,0 1,1 0,2 0,0 0,1 1,0 0,2 1,1-1,0 1,2 0,0-1,1 1,1 0,1 0,1-1,1 1,0-1,2 0,0 0,2-1,4 9,6-2,1-1,1 0,1-2,1 0,1-2,1 0,1-2,1 0,0-2,2-1,0-1,0-1,1-2,1-1,13 3,37 9</inkml:trace>
  <inkml:trace contextRef="#ctx0" brushRef="#br0" timeOffset="-5953.8">0 779,'0'-2,"5"-1,8 2,12 2,19 0,17 1,16-1,13 0,6-1,-1 1,-17-1</inkml:trace>
  <inkml:trace contextRef="#ctx0" brushRef="#br0" timeOffset="-5039.857">961 542,'22'25,"-2"1,0 1,-2 1,-1 0,-1 2,-2 0,-1 0,-1 1,-1 1,-2 3,-8-32,-1-3,-1 1,1-1,0 1,0 0,0-1,0 1,0-1,0 1,0 0,0-1,0 1,0-1,0 1,0 0,0-1,0 1,0-1,1 1,-1 0,0-1,0 1,1-1,-1 1,1-1,-1 1,0-1,1 1,-1-1,1 0,-1 1,1-1,-1 0,1 1,-1-1,1 0,-1 1,1-1,-1 0,1 0,0 0,-1 0,1 0,-1 1,1-1,0 0,-1 0,1 0,-1-1,1 1,0 0,-1 0,1 0,-1 0,1-1,50-110,31-60,-82 170,0 0,0 1,0-1,1 0,-1 1,0-1,1 1,-1-1,0 0,1 1,-1-1,1 1,-1-1,1 1,-1-1,1 1,-1 0,1-1,0 1,-1 0,1-1,-1 1,1 0,0 0,-1 0,1-1,0 1,-1 0,1 0,0 0,-1 0,1 0,0 0,-1 0,1 0,0 1,-1-1,1 0,0 0,-1 1,1-1,0 0,-1 0,1 1,-1-1,1 1,-1-1,1 1,-1-1,1 1,0 0,16 36,-13-27,-2-7,3 12,1 0,0 0,2 0,0-1,0-1,1 1,1-1,0-1,1 0,4 4,-12-14,0 0,1 0,-1 0,1 0,-1-1,1 0,0 1,-1-1,1 0,0-1,0 1,0-1,-1 0,1 0,0 0,0 0,0-1,0 1,-1-1,1 0,0 0,0-1,-1 1,1-1,-1 1,0-1,1 0,-1-1,2-1,2-1,-1 0,0-1,0 1,0-2,-1 1,0-1,0 1,0-1,-1-1,0 1,-1-1,1 1,-1-4,9-75,-3 106,-5-4,1 0,0 0,2 0,0-1,0 0,8 10,-13-21,1 0,-1 0,1-1,0 1,1-1,-1 0,0 0,1 0,0 0,-1-1,1 1,0-1,0 0,1 0,-1 0,0-1,1 0,-1 1,1-1,-1-1,1 1,-1-1,1 0,0 0,-1 0,1-1,1 0,-1 0,1-1,-1 0,1 0,-1-1,0 0,0 0,0 0,0 0,0-1,-1 0,1 0,-1 0,0 0,-1-1,1 0,-1 0,0 0,0 0,0 0,0-2,4-8,-1-1,0 0,-1 0,-1 0,-1-1,1-8,1-35,-6 72,1 0,0 0,0 0,2 0,-1 0,1 0,1 0,0 0,1-1,0 0,1 1,0-2,1 1,0 0,0-1,1 0,1-1,7 8,5-6,-1-4</inkml:trace>
  <inkml:trace contextRef="#ctx0" brushRef="#br0" timeOffset="-3718.32">2185 476,'4'11,"10"35,2 0,2-2,2 0,1-1,22 29,-3-29,-39-42,0 0,0 0,1-1,-1 1,0 0,1-1,-1 1,0-1,1 1,-1-1,1 1,-1-1,1 0,-1 0,1 0,-1 0,1 0,-1 0,1 0,-1-1,1 1,-1 0,1-1,-1 1,0-1,1 0,-1 1,0-1,1 0,-1 0,0 0,0 0,0 0,0 0,0 0,1-1,4-8,-1 0,0-1,0 1,-1-1,0-1,-1 1,0 0,-1-1,0 1,-1-1,0-1,0 3,9-155,-4 278,-6-107,1 0,-1 0,1 0,0 1,1-1,-1 0,1 0,1-1,-1 1,1 0,0-1,0 1,0-1,1 0,0 0,0 0,0-1,0 1,1-1,0 0,0-1,0 1,0-1,1 0,-1 0,1 0,0-1,0 0,0 0,0 0,3-1,1-1,0-2,0 1,-1-1,1-1,0 0,-1 0,0-1,0 0,0-1,0 0,-1 0,1-1,-1 0,-1 0,1-1,-1 0,0 0,-1-1,0 0,0 0,-1 0,0-1,0 0,-1 0,0 0,2-8,-4 10,4-12,-2 25,10 107,-13-109,1 1,0 0,0-1,0 0,0 1,1-1,0 0,0 0,0-1,0 1,0 0,1-1,0 0,0 0,0 0,0 0,0-1,0 0,1 0,-1 0,1 0,2 0,5 0,0 0,0-1,0 0,0-1,0-1,0 0,0 0,0-1,0-1,-1 0,2-1,27-7</inkml:trace>
  <inkml:trace contextRef="#ctx0" brushRef="#br0" timeOffset="-3460.016">3186 674,'5'7,"0"1,0-1,1-1,1 1,-1-1,1 0,0 0,0-1,1 0,-1 0,1-1,0 0,0 0,1-1,-1 0,1-1,0 0,-1 0,1-1,0 0,0 0,0-1,0 0,0-1,0 0,0 0,0-1,-1 0,1 0,4-3,-10 4,0 1,0-1,0 0,0-1,0 1,0-1,0 1,-1-1,1 0,0 0,-1 0,1 0,-1 0,0-1,0 1,0-1,0 1,0-1,-1 0,1 0,-1 0,0 0,0 0,0 0,0 0,0 0,0 0,-1 0,0 0,0-1,0 1,0 0,0 0,0-1,-1 1,0 0,0 0,1 0,-2 0,0-2,-1 0,-2-1,1 1,0 0,-1 0,0 1,0-1,-1 1,1 0,-1 1,0-1,0 1,0 0,0 0,-1 1,1 0,-1 0,1 1,-1 0,0 0,0 0,1 1,-1 0,0 0,0 1,0-1,1 2,-1-1,1 1,-1 0,1 0,-1 1,1 0,0 0,0 0,1 1,-1 0,1 0,-3 2,2 1,1 1,-1 0,1 0,1 0,-1 0,1 1,1 0,0 0,0 0,1 0,0 0,-1 6,3-11,-1 0,1 0,0 0,0 0,1 0,-1-1,1 1,0 0,0 0,0 0,0-1,1 1,-1-1,1 1,0-1,0 1,0-1,1 0,-1 0,1 0,-1 0,1-1,0 1,0-1,1 0,-1 0,0 0,1 0,-1 0,1-1,1 1,29 7,-1-4</inkml:trace>
  <inkml:trace contextRef="#ctx0" brushRef="#br0" timeOffset="-3068.062">3541 266,'-10'-8,"-64"-44,72 51,0 0,-1 0,1 0,0 1,0-1,-1 1,1 0,0-1,-1 1,1 0,-1 1,1-1,0 0,-1 1,1-1,0 1,0-1,-1 1,1 0,0 0,0 0,0 1,0-1,0 0,0 1,1-1,-1 1,0-1,1 1,-1 0,1 0,-1 0,1 0,0 0,-1 2,-3 9,0 0,1 0,0 1,1 0,1 0,0-1,1 2,0-1,1 0,1 0,0 0,1 0,0 0,1-1,2 5,3 10,2 0,0 0,2-2,1 1,1-1,1-1,1-1,1 0,2-1,0-1,1-1,1-1,1 0,18 11,-38-29,0 0,0 0,0 0,0 0,0 0,1 0,-1-1,1 1,-1-1,1 1,-1-1,1 0,0 0,0-1,0 1,0 0,-1-1,1 0,0 1,0-1,0 0,0-1,0 1,0 0,0-1,0 0,0 0,-1 1,1-2,0 1,-1 0,1 0,-1-1,1 0,-1 1,0-1,1 0,3-11,0 1,0-1,-1 1,-1-1,0-1,-1 1,0 0,-1-1,-1 0,0 1,-1-1,-1-12,1 9,-3-121,0 124,12 29,0-7,0 0,0-1,1 0,0-1,1 0,-1-1,1 0,0 0,1-1,-1 0,1-1,-1-1,12 1,67 23,-87-24,0-1,-1 0,1 0,-1 1,0 0,1-1,-1 1,0 0,0 0,0 0,-1 0,1 1,0-1,-1 0,1 1,-1-1,0 1,0 0,0-1,0 1,0 0,-1 0,1-1,-1 1,0 0,1 0,-1 0,-1-1,1 1,0 0,-1 0,1 0,-1-1,0 1,0 0,0 0,-7 22,6-19,-1 1,1-1,0 0,0 1,1-1,0 1,0 0,1-1,-1 1,1 0,1-1,-1 1,1 0,1-1,-1 1,1 0,3-2,1-1,-1 0,1-1,0 1,0-1,0-1,0 1,0-1,0 0,1 0,-1 0,1-1,0 0,-1-1,1 0,0 0,-1 0,1 0,0-1,-1 0,5-2,0 2,0-1,-1 1,0-2,1 0,-1 0,0 0,0-2,-1 1,1-1,-1 0,0-1,0 0,-1-1,0 0,0 0,0-1,-1 0,0 0,-1 0,0-1,2-4,-8 16,1 0,-1-1,1 1,-1 0,1 0,0-1,0 1,0 0,1-1,-1 1,0-1,1 0,0 1,-1-1,1 0,0 0,0 0,1 0,-1 0,0-1,0 1,1-1,-1 1,1-1,0 0,6 2,0 0,1-1,-1 0,1 0,-1-1,1-1,-1 1,1-2,0 1,-1-1,1-1,-1 0,0 0,1-1,-1 0,0 0,-1-1,1 0,-1-1,1 0,-6 3,-1 1,0-1,0 0,1 0,-1 0,-1 0,1 0,0 0,0 0,-1-1,1 1,-1-1,0 1,0-1,0 0,0 1,0-1,0 0,-1 1,1-1,-1 0,0 0,0 0,0 0,0 1,-1-1,1 0,-1 0,1 0,-1 1,0-1,0 0,0 1,-1-1,1 1,0-1,-1 1,0 0,1 0,-1 0,0 0,0 0,-1 0,1 0,0 0,-3-1,1 0,-1-1,0 0,0 1,0 0,-1 0,1 1,0-1,-1 1,0 0,0 1,1-1,-1 1,0 1,0-1,0 1,0 0,0 0,0 0,0 1,0 0,0 0,0 1,0 0,1 0,-1 0,1 0,-1 1,1 0,0 0,0 1,0-1,1 1,-1 0,1 0,0 1,0-1,0 1,0 1,1-3,0 0,1 0,-1 0,1 0,-1 1,1-1,0 1,1 0,-1-1,0 1,1 0,0 0,0 0,0 0,1 0,-1 0,1 0,0 0,0 0,0 0,1 0,-1 1,1-1,0-1,0 1,1 0,-1 0,1 0,0-1,0 1,0 0,0-1,0 0,1 0,0 0,0 0,0 0,0 0,0 0,58 11,-29-13</inkml:trace>
  <inkml:trace contextRef="#ctx0" brushRef="#br0" timeOffset="-2495.592">4660 332,'-41'-92,"41"91,0 1,0-1,0 1,0 0,0-1,0 1,0-1,0 1,0-1,0 1,0-1,-1 1,1 0,0-1,0 1,0-1,-1 1,1-1,0 1,0 0,-1-1,1 1,0 0,-1-1,1 1,0 0,-1 0,1-1,0 1,-1 0,1 0,-1 0,1-1,-1 1,1 0,0 0,-1 0,1 0,-1 0,1 0,-1 0,1 0,-1 0,1 0,-1 0,1 0,0 0,-1 0,1 0,-1 1,1-1,-1 0,1 0,0 1,-1-1,1 0,-1 0,1 1,0-1,0 0,-1 1,1-1,0 0,-1 1,1 0,-6 33,2 0,2 0,1 0,1-1,2 1,2 0,1 0,2-1,0 0,3-1,1 0,1 0,7 11,-14-35,0 0,0 0,1-1,0 1,1-1,0-1,0 1,0-1,1 0,0-1,0 0,0 0,1-1,0 0,0 0,0-1,0 0,0-1,0 0,1 0,-1-1,1 0,0-1,-1 0,1 0,-1-1,1-1,-1 1,1-2,3 0,-4-1,-1 0,1 0,0-1,-1 0,0-1,0 0,-1 0,0-1,0 1,0-2,-1 1,0-1,0 0,-1 0,0 0,0-1,-1 0,0 0,0-2,5-16,-1 0,-1-1,-2 0,-1 0,0 0,-3-2,1-30,-3 1,-3 0,-2 0,-3 0,-11-39,9 60,1 31,6 25,0 54,2 0,4 0,7 42,-5-67,3 0,1-1,2 0,14 37,-19-69,1 1,0-1,1 0,0 0,1 0,1-1,0-1,0 1,2-2,-1 1,2-1,-1-1,1 0,1-1,0 0,4 2,-15-10,0 1,-1-1,1 0,0 0,0 1,-1-1,1-1,0 1,0 0,0 0,0-1,1 1,-1-1,0 0,0 1,0-1,0 0,0 0,0 0,1-1,-1 1,0 0,0-1,0 0,0 1,0-1,0 0,0 0,0 0,-1 0,1 0,0-1,0 1,-1 0,1-1,-1 1,0-1,1 0,-1 1,5-18</inkml:trace>
  <inkml:trace contextRef="#ctx0" brushRef="#br0" timeOffset="-2331.034">4897 371,'24'-3,"25"0,18 1,15-1,3 4,-3 6,-15 1</inkml:trace>
  <inkml:trace contextRef="#ctx0" brushRef="#br0" timeOffset="-2046.754">5449 634,'0'1,"-6"133,6-128,1-1,0 0,0 0,1 0,0 0,0 0,0 0,0 0,1 0,-1-1,1 1,1-1,-1 0,0 0,1 0,0 0,0-1,0 0,1 1,-1-2,1 1,-1 0,5 1,-5-2,1 0,0 0,-1-1,1 1,0-1,0 0,0 0,0-1,0 0,0 1,0-2,0 1,0 0,0-1,0 0,0 0,0-1,-1 0,1 1,0-1,-1-1,0 1,1-1,-1 0,0 0,0 0,0 0,-1 0,1-1,-1 0,0 0,0 0,0 0,-1 0,1-1,-1 1,0-1,0 0,-1 1,2-4,-2 1,1 0,-1 0,-1 0,1 0,-1-1,0 1,-1 0,1 0,-2 0,1 0,-1 0,0 0,0 0,-1 0,0 1,0-1,0 1,-1 0,0 0,0 0,-1 1,1-1,-1 1,-1 0,1 1,-1-1,1 1,-1 0,-1 0,1 1,-6-3,9 5,0 0,0 1,-1-1,1 1,0 0,0-1,0 2,0-1,0 0,0 0,0 1,0 0,0 0,0 0,0 0,0 0,0 0,0 1,1-1,-1 1,1 0,-1 0,1 0,0 0,-1 0,1 1,0-1,0 1,1-1,-1 1,1 0,-1-1,0 4,-1 1,0 1,0-1,1 1,0 0,0 0,1-1,0 1,1 0,-1 0,1 1,1-1,1 5,5 17</inkml:trace>
  <inkml:trace contextRef="#ctx0" brushRef="#br0" timeOffset="-1001.259">5871 766,'-3'-239,"3"238,0 0,0 1,-1-1,1 0,0 0,0 0,0 1,0-1,0 0,0 0,0 0,0 1,0-1,0 0,0 0,1 0,-1 1,0-1,0 0,1 0,-1 1,1-1,-1 0,0 1,1-1,0 0,-1 1,1-1,-1 1,1-1,0 1,-1-1,1 1,0-1,-1 1,1 0,0-1,0 1,-1 0,1 0,0 0,0-1,0 1,0 0,-1 0,1 0,0 0,0 0,0 0,-1 1,1-1,0 0,0 0,0 1,-1-1,1 0,0 1,-1-1,1 1,0-1,-1 1,1-1,0 1,-1-1,1 1,-1 0,168 50,-164-50,0 1,0-1,0 1,0 0,0 0,-1 0,1 1,-1-1,1 1,-1 0,0 0,0 0,0 0,-1 0,1 1,-1-1,0 1,0 0,0-1,0 1,-1 0,1 0,-1 0,0 0,0 1,-1-1,1 4,-2 36,0-40,0 1,0 0,0 0,0 0,1 0,0 0,0 0,0 0,1 0,0 0,0 0,0 0,0 0,1-1,0 1,0 0,0-1,1 1,-1-1,1 0,0 0,0 0,0 0,1-1,0 1,-1-1,1 0,0 0,1 0,4 0,0-1,1 0,-1 0,1-1,0 0,-1-1,1 0,0-1,-1 0,1 0,-1-1,1 0,-1-1,0 0,0 0,0-1,0 0,-1-1,1 0,-1 0,0-1,-1 0,1 0,-1-1,0 0,-1 0,0 0,0-1,-1 0,0 0,0-1,1-2,4-29,-10 46,0-1,0 1,1-1,0 0,0 1,0-1,1 0,0 0,0 0,0 0,1 0,-1-1,1 1,0-1,0 1,1-1,0 0,-1 0,1-1,0 1,1-1,-1 0,1 0,-1 0,1-1,0 1,0-1,0-1,0 1,0-1,1 1,-1-1,0-1,1 1,-1-1,0 0,1 0,-1-1,1 1,-1-1,0 0,0-1,1 1,-1-1,0 0,-1 0,1-1,2-1,1-2,0 0,0 0,-1-1,0 0,0 0,-1-1,1 0,-2 0,1-1,-1 1,-1-1,1 0,-2-1,1 1,-1-1,1-4,-1 53,-3-34,1 1,0 0,0-1,1 1,0-1,0 0,0 1,0-1,1 0,0 0,0 0,0-1,1 1,-1-1,1 0,0 0,0 0,1 0,-1-1,1 1,0-1,0-1,0 1,0-1,0 1,1-1,-1-1,1 1,-1-1,3 0,2 0,0 0,1-1,-1 0,0-1,0 0,-1 0,1-1,0-1,0 0,-1 0,1-1,-1 0,0 0,-1-1,1 0,-1-1,0 0,0 0,0-1,4-4,2-4,0-1,-1 0,-1-1,-1-1,0 1,-1-2,-1 1,0-1,2-12,2-18,-1-1,-3-1,-2 1,-2-1,-3-1,-3-42,1 80,1 6,-1 0,0 0,0-1,-1 1,0 0,0 0,-1 0,0 0,-1 0,1 1,-1-1,-1 1,-3-7,4 12,0 1,1 0,-1 0,0 1,0-1,1 0,-1 1,0 0,0 0,0 0,0 0,1 0,-1 0,0 1,0-1,0 1,1 0,-1 0,0 0,1 0,-1 0,1 1,-1-1,1 1,0 0,-1-1,1 1,0 0,0 0,0 1,1-1,-1 0,0 0,0 2,-13 14,0 1,2 0,0 0,1 2,1 0,1 0,1 0,0 1,2 1,1-1,1 1,0 1,2-1,1 0,0 1,3 12,0-20,1-1,0 0,2 0,0 0,0 0,1 0,1-1,1 0,0 0,0-1,2 0,-1 0,2-1,0 0,0 0,1-1,0-1,1 0,0 0,1-1,0-1,0 0,6 2,10 4,-1-2,2-1,-1-1,22 4,28 3</inkml:trace>
  <inkml:trace contextRef="#ctx0" brushRef="#br0" timeOffset="3330.281">750 1477,'13'-2,"1"-3,0 2,0 0,0 0,1 2,-1 0,1 0,-1 1,0 1,1 0,-1 1,0 1,0 0,0 1,0 0,-1 1,1 1,-1 0,-1 1,5 3,-10-4,0 1,0 0,-1 1,0 0,-1-1,1 2,-1-1,-1 1,0-1,0 1,-1 0,0 1,0-1,-1 1,0-1,-1 1,0-1,-1 1,0 0,0 0,-2 22,-2 1,0-1,-3-1,0 1,-5 9,72-177,15-67,-66 187,2 29,0 33,-8-26,1-1,1 1,1-1,1 0,1-1,0 0,8 12,-14-26,1 1,0-1,-1 1,2-1,-1 0,0 0,1 0,0-1,0 1,0-1,0 0,0 0,1 0,-1-1,1 0,0 1,-1-2,1 1,0 0,0-1,1 0,-1 0,0-1,0 0,0 1,1-2,-1 1,0 0,0-1,0 0,0 0,0-1,0 0,0 0,0 0,-1 0,1 0,0-1,-1 0,0 0,6-9,-1 0,0 0,-1-1,-1 0,0 0,-1 0,0-1,-1 0,-1 0,2-7,-2 9,18-76,-12 172,-7-67,1 1,0-1,1 0,1 0,1-1,0 1,6 8,-10-21,0 1,-1-1,2 1,-1-1,1 0,-1 0,1 0,0 0,0-1,1 0,-1 0,1 0,0 0,-1-1,1 1,0-1,1-1,-1 1,0-1,0 0,1 0,-1 0,1-1,-1 0,0 0,5 0,-5-1,0-1,0 1,0-1,0 0,0 0,0 0,-1-1,1 1,-1-1,0 0,1 0,-1-1,-1 0,1 1,-1-1,1 0,-1-1,0 1,0 0,-1-1,2-3,32-108,-27-28,-9 144,0 0,0 0,0 1,0-1,-1 0,1 0,0 0,0 0,0 0,0 0,-1 0,1 0,0-1,0 1,0 0,0 0,0 0,-1 0,1 0,0 0,0 0,0 0,0 0,0 0,-1 0,1-1,0 1,0 0,0 0,0 0,0 0,0 0,0-1,-1 1,-3 19,2-2,0 0,1 0,1 0,1 0,1 0,0 0,3 10,-4-21,1 1,0-1,0 0,1 1,0-1,0 0,0 0,1-1,0 1,0-1,1 0,-1 0,1 0,0-1,0 1,0-1,1 0,0-1,0 1,4 1,7 0,1-1,0-1,1 0,-1-1,0-1,1 0,-1-2,1 0,-1-1,0-1,0-1,0 0,0-2,-1 0,12-5,2-1</inkml:trace>
  <inkml:trace contextRef="#ctx0" brushRef="#br0" timeOffset="21001.946">5081 1490,'-2'15,"-1"-3,0 0,1 1,1-1,0 0,1 1,0-1,1 0,0 1,1-1,1 0,0 0,0 0,1 0,1-1,-1 1,2-1,-3-7,0-1,-1-1,1 1,0 0,1-1,-1 1,0-1,1 0,-1 0,1-1,0 1,-1-1,1 1,0-1,0 0,0-1,0 1,0-1,0 1,0-1,0-1,0 1,0 0,0-1,0 0,0 0,0 0,5-2,-2 0,1 0,0-1,-1 0,1 0,-1-1,-1 0,1 0,0 0,-1-1,0 0,2-4,0-1,-1 0,0 0,0-1,-1 0,-1 0,0 0,0-1,-2 0,1 0,-2 0,0 0,1-9,0 141,-3-115,1 0,0 1,1-1,-1 0,1 0,-1 0,1 0,1 0,-1 0,0 0,1-1,0 1,0-1,0 0,0 0,0 0,1 0,-1 0,1-1,0 1,0-1,0 0,0-1,0 1,2 0,18 3</inkml:trace>
  <inkml:trace contextRef="#ctx0" brushRef="#br0" timeOffset="20169.942">2856 1792,'22'-3,"0"-2,0 0,-1-1,1-2,-1 0,-1-1,0-1,0 0,17-14,-28 18,1 2,-1-1,1 0,-2-1,1 0,0 0,-1-1,0 0,-1 0,0-1,0 0,0-1,-1 1,0-1,-1 0,0-1,-4 8,-1 0,1 0,-1 0,0 0,0 1,0-1,0 0,0 0,0 0,0 0,0 0,-1 0,1 0,-1 0,0 0,1 1,-1-1,0 0,0 0,0 1,0-1,0 1,-1-1,1 1,0-1,-1 1,1 0,-1 0,1-1,-1 1,0 0,1 1,-1-1,0 0,0 0,-1 0,-72-9,70 9,-1 1,1 0,-1 1,1-1,-1 1,1 0,-1 0,1 1,0-1,0 1,-1 0,1 1,0-1,1 1,-1 0,1 1,-1-1,1 1,0-1,0 1,0 0,1 1,-1-1,1 1,0-1,1 1,-1 0,1 0,0 0,0 1,0-1,1 0,0 1,0-1,0 1,1 0,4 8,1-1,1 1,0-1,1 1,0-2,1 1,1-1,0-1,0 1,1-1,1-1,0 0,0-1,1 0,4 2,-11-5,1-1,-1 0,1-1,0 1,0-1,0 0,1-1,-1 1,1-1,0-1,0 1,0-1,0 0,0-1,1 0,-1 0,0 0,1-1,-1 0,1-1,-1 1,0-1,1-1,5-1,-3-4,0-1,0 0,-1 0,-1-1,1 0,-1-1,-1 0,0 0,0 0,-1-1,0 0,-1 0,1-3,26-46,-30 56,0 1,1-1,-1 1,1 0,0-1,-1 1,1 0,1 1,-1-1,0 0,1 1,-1 0,1 0,0 0,0 0,0 0,0 1,0 0,0 0,0 0,0 0,0 1,0-1,1 1,-1 0,0 1,0-1,0 1,1-1,-1 1,0 0,3 2,2 0,0 1,0 0,-1 1,1 0,-1 0,-1 0,1 1,-1 1,0-1,0 1,-1 0,1 1,-2-1,1 1,-1 0,0 1,-1-1,0 1,0 0,-1 0,0 2,-3-7,0 0,-1 0,0 0,1-1,-1 1,-1 0,1 0,0 0,-1-1,0 1,0-1,0 1,0-1,-1 0,1 0,-1 0,0 0,0 0,0-1,0 1,0-1,0 0,-1 0,1 0,-1 0,0-1,0 1,1-1,-1 0,0 0,0 0,0-1,0 1,0-1,0 0,0 0,0-1,-2 1,4-1,0 1,0-1,0 0,0 1,0-1,0 0,1 0,-1 0,0 0,0 0,1-1,-1 1,1 0,-1-1,1 1,-1-1,1 0,0 1,0-1,0 0,0 0,0 0,0 0,0 0,1 0,-1 0,1 0,-1 0,1 0,0 0,0 0,0-1,8-68,3 44,1 0,1 0,2 1,0 1,2 0,16-27,-4 6,-3 0,-2-2,-2-1,-2-1,9-35,-28 82,6-40,-7 42,0 1,0-1,0 0,0 0,0 0,0 1,0-1,0 0,0 0,0 0,0 1,0-1,-1 0,1 0,0 1,-1-1,1 0,0 0,-1 1,1-1,-1 0,1 1,-1-1,0 1,1-1,-1 1,1-1,-1 1,0-1,0 1,1-1,-1 1,0 0,1 0,-1-1,0 1,0 0,0 0,1 0,-1 0,0 0,0 0,0 0,0 0,0 0,-3 3,-1 0,1 0,0 0,0 0,1 1,-1-1,1 1,-1 0,1 0,0 1,1-1,-1 1,1-1,0 1,0 0,0 0,1 0,-1 0,1 0,0 1,-6 21,0 0,2 0,1 1,1-1,2 1,1-1,0 1,2 0,2-1,0 0,2 1,0-2,3 2,-4-13,1-1,0 1,1-1,1-1,0 1,1-1,1-1,0 0,0 0,1-1,0 0,1-1,1 0,-1-1,2 0,-1-1,1-1,0 0,1-1,-1 0,1-1,0-1,1 0,-1-2,1 1,-1-2,1 0,-9-2,0 1,0-2,0 1,0-1,0 0,0-1,-1 0,1 0,-1 0,0-1,0 0,0 0,0 0,-1-1,0 0,0 0,0 0,0 0,-1-1,0 0,0 0,-1 0,1-1,-1 1,-1-1,1 1,-1-1,0 0,-1 0,1 0,-2 0,1 0,-1-1,0-3,-10-43,10 53,0-1,-1 1,1-1,-1 1,0-1,1 1,-1 0,0-1,0 1,0 0,0-1,0 1,0 0,0 0,0 0,0 0,-1 0,1 0,0 0,-1 1,1-1,0 0,-1 1,1-1,-1 1,0-1,1 1,-1 0,1 0,-1 0,1-1,-1 2,0-1,-1 1,1 1,-1 0,0 0,1 0,0 1,-1-1,1 0,0 1,0 0,0-1,1 1,-1 0,0 0,1 0,0 0,0 0,0 0,0 0,1 1,-1-1,1 0,-1 0,1 1,0-1,1 0,-1 1,1 1,1 3,1 1,0-1,0 1,1-1,0 0,0-1,1 1,0-1,1 0,-1 0,1 0,1-1,-1 0,1 0,0 0,0-1,1 0,0-1,0 0,0 0,0 0,0-1,1 0,-1-1,1 0,0-1,0 1,0-1,1-1,19 3</inkml:trace>
  <inkml:trace contextRef="#ctx0" brushRef="#br0" timeOffset="20415.938">3554 1293,'22'0,"26"2,26 1,26 0,21-1,11-3,4-3,-21-1</inkml:trace>
  <inkml:trace contextRef="#ctx0" brushRef="#br0" timeOffset="23621.503">5620 1477,'-1'8,"1"1,0 0,1-1,0 1,0 0,1-1,0 0,1 1,-1-1,1 0,1 0,0 0,0-1,1 0,-1 1,1-1,1-1,0 1,0-1,0 0,0 0,1-1,0 0,0 0,1-1,-1 1,1-2,0 1,0-1,0 0,1-1,-1 0,0 0,7 0,-11-2,-1 0,1 0,0 0,-1-1,1 0,-1 1,1-1,-1 0,1-1,-1 1,0 0,1-1,-1 0,0 0,0 0,0 0,-1 0,1-1,0 1,-1-1,0 0,1 0,-1 0,0 0,-1 0,1 0,0 0,-1 0,0-1,0 1,0-1,0 1,0-1,-1 1,1-1,-1 0,0 1,-1-4,0-106,17 212,-14-93,-1-1,1 0,0 0,0 0,1 0,0 0,0 0,0 0,0-1,0 0,1 0,0 0,0 0,0 0,0-1,1 0,0 1,-1-2,1 1,0-1,0 1,0-1,1-1,-1 1,0-1,1 0,-1 0,1 0,-1-1,1 0,-1 0,1-1,2 0,-1-2,0-1,-1 1,1-2,-1 1,0-1,0 0,0 0,0-1,-1 0,0 0,0 0,-1-1,0 1,0-1,0 0,-1 0,0 0,0-1,-1 1,0-1,0 0,-1 1,0-1,-1 0,1 0,-1 1,-1-1,0-6,-3 5,-2 30,5-14,0 1,1 0,0 0,0 0,1 0,0-1,0 1,1 0,0-1,0 1,1-1,0 0,0 0,1 0,0 0,0 0,1-1,-1 0,1 0,1 0,-1 0,1-1,0 0,0 0,1-1,-1 0,1 0,0 0,0-1,0 0,1 0,2 0,0 0,0-1,1 0,-1-1,1 0,-1-1,1 0,-1 0,0-1,1-1,-1 0,0 0,1-1,3-1,-8 2,0-1,0 0,0 0,-1 0,1 0,-1-1,0 0,0 0,0 0,0-1,-1 0,0 0,0 0,0 0,-1 0,1-1,-1 0,-1 0,1 0,-1 0,0 0,0 0,0-5,0-56,19 93,24 300,-24-201,-6 1,-3 36,-17-101,5-61,0-1,0 1,0-1,0 1,0-1,0 1,0-1,-1 1,1-1,0 1,0 0,0-1,-1 1,1-1,0 1,-1-1,1 1,0 0,-1-1,1 1,0 0,-1-1,1 1,-1 0,1 0,0-1,-1 1,1 0,-1 0,1 0,-1 0,1 0,-1-1,1 1,-1 0,1 0,-1 0,1 0,-1 0,1 0,-1 1,1-1,-1 0,1 0,0 0,-1 0,1 1,-1-1,1 0,-1 0,1 1,0-1,-1 0,1 1,-1-1,1 0,0 1,0-1,-1 1,-16-143,15 108,-2-29,-12-432,23 439,-5 55,-1 0,0 0,0 0,1 0,-1 1,0-1,1 1,-1-1,1 1,-1-1,0 1,1 0,-1 0,1 0,-1 0,1 0,-1 0,1 0,-1 0,1 0,-1 1,1-1,-1 1,0-1,1 1,-1 0,0-1,1 1,-1 0,0 0,0 0,0 0,1 0,-1 0,0 0,0 1,1-1,20 14,0 0,-2 2,0 1,0 0,-2 1,0 1,1 5,-17-24,-1 1,0-1,0 1,0-1,0 1,0-1,0 1,0 0,0 0,-1-1,1 1,-1 0,1 0,-1 0,0-1,0 1,0 0,0 0,0 0,0 0,0-1,0 1,-1 0,1 0,-1 0,1-1,-1 1,0 0,0-1,0 1,0 0,0-1,0 1,0-1,0 0,-1 1,1-1,-1 0,1 0,-1 0,0 1,-6 2,1 0,-1-1,0 0,0 0,0-1,0 0,0-1,0 1,-1-1,1-1,-1 0,1 0,0-1,-1 0,8 1,0 0,0 0,0-1,0 1,0 0,0-1,0 1,0-1,0 0,0 1,0-1,0 0,0 1,0-1,1 0,-1 0,0 0,1 0,-1 0,0 0,1 0,-1 0,1 0,0 0,-1 0,1 0,0 0,0 0,-1 0,1 0,0 0,0 0,0-1,0 1,0 0,1 0,-1 0,0 0,1 0,-1 0,0 0,1 0,-1 0,1 0,-1 0,1 0,0 0,-1 0,1 0,0 1,0-1,0 0,0 0,-1 1,1-1,0 1,0-1,0 1,0-1,0 1,1-1,-1 1,0 0,181-99,-158 85,0-2,-1 0,-1-2,-1 0,0-1,-2-1,0-1,-1-1,-1-1,-1 0,-1-1,-1-1,-2 0,0 0,-1-2,-2 1,-1-1,2-13,-8 32,0-1,1 1,-1-1,-1 1,1-1,-2 0,1 0,-1 0,0 1,-1-1,0 0,-1 0,1 1,-2-1,1 0,-4-5,5 12,0 0,-1 1,1-1,-1 0,0 1,0-1,0 1,1 0,-1 0,0 0,0 0,-1 0,1 0,0 0,0 1,0-1,-1 1,1-1,0 1,0 0,-1 0,1 0,0 0,-1 0,1 1,0-1,0 1,-1-1,1 1,0 0,-1 0,-58 43,51-28,0 1,2 0,0 1,0 0,2 1,0-1,1 1,1 0,1 0,1 1,0-1,1 1,2-1,1 19,0-12,0-1,1 1,1-1,2 1,0-2,2 1,1-1,0 0,2-1,1 0,1 0,0-2,2 1,1-2,0 0,2-1,10 9,-25-25,0 1,1-1,0 0,-1 0,1 0,0 0,0 0,1-1,-1 0,0 0,1 0,0-1,-1 1,1-1,0 0,-1-1,1 1,0-1,0 0,0 0,0 0,-1 0,1-1,0 0,0 0,-1-1,1 1,-1-1,1 0,-1 0,0 0,1-1,-1 0,0 1,-1-2,4-1,5-15,-1 0,-1-1,0 0,-2 0,0-1,3-20,-5 22,-11 77,4-55,0 1,0 0,0 0,0 0,1 0,-1 0,1 0,0 0,0 0,0 0,0 0,0 0,0 0,1 0,0 0,-1 0,1 0,1 0,-1 0,0 0,0-1,1 1,0 0,-1-1,1 1,0-1,0 0,1 0,-1 0,0 0,1 0,-1 0,1-1,0 1,-1-1,4 2,3-5,-1 0,1 0,0 0,-1-1,1-1,-1 1,0-1,0-1,-1 0,1 0,-1 0,0-1,0 0,-1 0,0-1,0 1,0-1,-1-1,0 1,0-1,2-6,24-47,-25 78,-6-10,1 0,-1 0,1 1,0-1,1 0,0 0,0 0,0-1,1 1,0 0,0-1,1 1,0-1,0 0,0-1,1 1,-1-1,2 0,-1 0,0 0,1 0,0-1,0 0,0-1,1 1,-1-1,1 0,0-1,0 0,0 0,0 0,0-1,0 0,0 0,0-1,1 0,-1 0,1-2,1 0,0-1,-1 0,0-1,0 1,0-1,0-1,-1 0,1 0,-1 0,0-1,-1 0,0 0,0-1,0 0,0 0,-1 0,2-6,4-5,-1 0,-1-1,-1-1,-1 0,0 0,-2 0,2-10,4-54,-4 0,-4 0,-3 0,-4 0,-9-39,13 122,0 0,0 1,-1-1,1 0,0 0,-1 1,1-1,-1 0,1 1,-1-1,1 0,-1 1,1-1,-1 1,0-1,1 1,-1-1,0 1,1 0,-1-1,0 1,0 0,1-1,-1 1,0 0,0 0,0 0,1 0,-1 0,0 0,0 0,0 0,1 0,-1 0,0 0,0 0,0 0,1 1,-1-1,0 0,0 1,1-1,-1 1,0-1,1 1,-1-1,1 1,-1-1,0 1,1-1,-1 1,1 0,-1-1,1 1,0 0,-1 0,1-1,0 1,-1 0,1 0,0-1,0 1,0 0,0 0,0 0,-11 21,0 0,2 1,1 0,1 1,1-1,1 1,1 0,1 1,1-1,1 0,2 9,-2-8,2 0,1 0,1 0,0 0,2-1,2 1,0-1,1 0,1-1,1 0,1-1,2 0,0 0,1-1,1-1,1-1,0 0,2-1,0 0,1-2,0 0,11 5,41 9,-69-29,0 0,0-1,-1 1,1-1,0 0,0 0,0 1,0-1,0 0,0-1,0 1,0 0,0 0,0-1,-1 1,1-1,0 0,0 1,0-1,-1 0,1 0,-1 0,1 0,0-1,-1 1,0 0,1-1,-1 1,0-1,0 1,0-1,0 1,0-1,0 0,0 0,0 1,-1-1,1-7,0 0,-1 1,0-1,-1 0,0 0,-1 1,1-1,-1 1,-1-1,0 1,0 0,-1 0,0 0,0 1,-1-1,1 1,-2 0,0-1,-13-18,-2 0,0 2,-2 0,0 2,-2 0,0 2,-1 0,-1 2,-1 1,0 2,-2 0,1 2,-20-5,30 10,38 7,369 7,-290-6</inkml:trace>
  <inkml:trace contextRef="#ctx0" brushRef="#br0" timeOffset="23919.243">9121 1424,'0'16,"0"9,0 5,-3 2,1 0,-1-3,-2-7,1-9,0-7</inkml:trace>
  <inkml:trace contextRef="#ctx0" brushRef="#br0" timeOffset="24383.949">8924 1200,'9'-4,"1"1,-1 0,1 0,0 1,0 0,0 0,0 1,0 1,0 0,0 0,1 1,0 0,13 1,-1 0,1 2,-1 0,0 2,0 0,0 2,19 9,-33-13,0 0,-1 1,0 0,0 1,0-1,-1 1,1 1,-2-1,1 1,-1 1,0-1,0 1,-1 0,0 0,0 1,-1 0,0-1,-1 1,0 1,2 7,-4 154,-1-169,0 0,0 1,0-1,0 0,1 1,0-1,-1 0,1 1,0-1,0 0,0 0,0 0,1 0,-1 0,0 0,1 0,-1 0,1-1,0 1,0 0,0-1,0 0,0 1,0-1,0 0,0 0,0 0,0 0,1-1,-1 1,0 0,1-1,-1 0,0 1,1-1,-1 0,0 0,1-1,-1 1,1 0,-1-1,4 0,0 0,0 0,0-1,0 1,0-1,-1-1,1 1,-1-1,1 0,-1 0,0-1,0 0,-1 1,1-2,-1 1,0 0,0-1,0 0,-1 0,1 0,-1 0,-1-1,1 1,-1-1,0 1,0-1,0 0,-1 0,0 0,0 0,0 0,-1 0,0-2,1-80,-7 81,2 24,2-7,0-1,1 1,1 0,-1-1,2 1,-1 0,1-1,1 1,-1-1,2 0,-1 1,2-1,-1 0,1 0,0-1,1 1,0-1,0 0,1 0,0-1,0 1,1-1,0-1,0 1,7 3,-6-5,0-1,1 0,-1 0,1-1,0 0,0-1,0 0,0 0,1-1,6 0,11-2</inkml:trace>
  <inkml:trace contextRef="#ctx0" brushRef="#br0" timeOffset="25627.722">1054 2516,'0'14,"0"10,0 11,0 6,0 3,0-2,0-6,0-6,0-9</inkml:trace>
  <inkml:trace contextRef="#ctx0" brushRef="#br0" timeOffset="26536.135">961 2332,'12'-5,"1"0,-1 1,1 0,0 1,0 0,0 1,0 0,0 1,0 1,1 0,-1 1,0 0,0 1,0 0,0 2,0-1,-1 1,1 1,-1 0,0 1,0 0,-1 1,0 0,0 1,-1 0,0 1,0 0,-1 1,0-1,-1 2,0-1,0 1,-1 1,-1-1,0 1,0 0,-1 2,0 10,-1 0,-1 0,-2 0,0 0,-2 0,0 4,0-10,1-16,-1-1,1-1,0 1,-1 0,1-1,0 1,0 0,-1-1,1 1,0 0,0-1,0 1,0 0,0 0,0-1,0 1,0 0,0-1,0 1,0 0,0-1,1 1,-1 0,0-1,1 1,-1 0,0-1,1 1,-1 0,0-1,1 1,-1-1,1 1,-1-1,1 1,0-1,-1 0,1 1,-1-1,1 0,0 1,-1-1,1 0,0 0,-1 1,1-1,0 0,-1 0,1 0,0 0,0 0,-1 0,1 0,0 0,9-7,-1 0,-1-1,1 0,-1 0,-1-1,1 0,-1 0,-1-1,5-7,-7 10,72-142,-76 149,1 0,-1 0,1 0,-1 0,1 0,-1 0,1 0,-1 0,1 0,-1 0,0 0,1 1,-1-1,1 0,-1 0,1 0,-1 1,1-1,-1 0,0 1,1-1,-1 0,0 1,1-1,-1 0,0 1,1-1,-1 1,0-1,0 1,1-1,-1 1,0-1,0 1,0-1,0 1,0-1,0 1,0-1,0 1,0-1,0 1,0-1,0 1,0-1,0 0,0 1,0-1,-1 1,1-1,0 1,0-1,-1 1,1-1,1 5,3 13,1-1,1 1,1-1,0 0,2 0,-1-1,2 0,10 12,-16-23,0 1,0-1,1 0,0-1,0 1,1-1,-1 0,1 0,0-1,0 1,0-1,0-1,0 1,1-1,-1 0,1-1,0 1,0-1,-1-1,1 1,0-1,0 0,0-1,-1 0,5 0,-4-1,1-1,-1 1,0-1,1-1,-1 1,-1-1,1 0,-1-1,1 0,-1 0,-1 0,1-1,-1 1,0-1,0-1,-1 1,1-1,-1 1,-1-1,0 0,1-3,4-11,0 0,-2-1,-1 1,-1-1,0-1,0-19,0-40,-4-1,-7-62,6 136,1 3,0 0,-1 1,1-1,-1 1,0-1,-1 1,1-1,-1 1,0 0,0 0,-1 0,0 0,0 0,-1-2,2 7,1 0,-1 0,1 0,-1 0,1 0,-1 1,0-1,1 1,0-1,-1 1,1-1,-1 1,1 0,0 0,-1-1,1 1,0 0,0 0,0 0,0 1,0-1,0 0,0 0,0 0,0 1,0-1,1 1,-1-1,0 0,1 1,0-1,-1 1,1-1,0 1,-1-1,1 1,-8 30,0-1,2 1,2 0,1 1,1-1,2 1,2 15,-1-20,1 0,1 0,1 0,2 0,1-1,1 0,2 3,-6-20,0 1,1-1,0-1,1 1,0-1,0 1,1-2,0 1,0-1,1 0,1-1,-1 1,1-2,0 1,0-1,1-1,0 0,0 0,3 0,-5-3,-1-1,0 1,1-2,-1 1,1-1,-1-1,1 1,-1-1,0 0,1-1,-1 0,0 0,0 0,0-1,0 0,0-1,-1 1,0-1,1 0,-1-1,-1 0,1 0,-1 0,0 0,0-1,0 0,-1 0,0 0,0-1,0 1,-1-1,0 0,-1 0,1 0,-1 0,-1-1,1-1,0 1,0 0,0 0,-1 0,0 0,0 1,-1-1,0 0,-1 0,1 0,-1 0,-1 0,0 0,0 0,1 7,1 0,-1 1,1-1,-1 0,0 0,1 0,-1 1,0-1,0 1,0-1,0 0,1 1,-1-1,0 1,0 0,0-1,0 1,0 0,0 0,0-1,0 1,0 0,0 0,0 0,0 0,0 0,0 0,0 1,0-1,0 0,0 0,0 1,0-1,0 1,0-1,0 1,0-1,0 1,0-1,1 1,-1 0,0 0,1-1,-1 1,0 0,1 0,-1 0,1 0,-1 0,1-1,-1 1,1 0,0 0,-1 0,1 0,0 0,0 0,0 0,0 0,0 0,0 1,-3 4,0 1,1 0,0 0,0 1,1-1,-1 0,2 0,-1 1,1-1,0 0,1 1,-1-1,1 0,1 1,0-1,0 0,0 0,1 0,0-1,0 1,0 0,1-1,0 0,1 0,-1 0,1-1,0 1,0-1,1 0,0-1,0 0,0 1,0-2,1 1,-1-1,1 0,0 0,0-1,0 0,0 0,2 0,20-5,-4-4</inkml:trace>
  <inkml:trace contextRef="#ctx0" brushRef="#br0" timeOffset="26782.991">1830 2240,'29'0,"27"0,23-2,15-1,10 0,-13 1</inkml:trace>
  <inkml:trace contextRef="#ctx0" brushRef="#br0" timeOffset="27216.512">2645 2740,'8'-32,"-1"-1,-2-1,-1 1,-2-1,-2 0,-1-10,1 37,0 1,-1-1,0 1,0-1,-1 1,0 0,0 0,0 0,-1 0,0 0,0 0,0 1,-1-1,1 1,-1 0,-1 0,-3-3,8 8,1 0,-1 1,0-1,0 0,1 0,-1 1,0-1,0 0,1 0,-1 1,0-1,0 0,1 0,-1 0,0 0,1 0,-1 1,0-1,1 0,-1 0,0 0,1 0,-1 0,1 0,-1 0,0 0,1 0,-1 0,0 0,1-1,-1 1,0 0,1 0,-1 0,0 0,1 0,-1-1,0 1,0 0,1 0,-1 0,0-1,0 1,1 0,-1-1,0 1,0 0,0 0,0-1,1 1,-1 0,0-1,0 1,0 0,0-1,0 1,0 0,0-1,0 1,0 0,0-1,0 1,0-1,0 1,0 0,0-1,0 1,0 0,0-1,3 2,8-1,7-1,0 2,-1-1,1 2,0 1,-1 0,1 1,-1 1,0 0,5 4,-17-5,-1 1,0-1,0 1,0 0,0 0,-1 1,0-1,0 1,-1-1,1 1,-1 0,-1 0,1 0,-1 0,0 0,0 0,-1 0,1 1,-1-1,-1 0,1 0,-1 0,-2 6,3 4,-1-3,5 75,-3-84,0-1,-1 0,1 1,0-1,1 0,-1 0,1 0,-1 0,1 0,0 0,0 0,0 0,1-1,-1 1,0-1,1 0,0 0,0 0,-1 0,1 0,0 0,1-1,1 2,7-2,0 1,-1-2,1 1,0-2,0 1,0-2,0 1,-1-2,1 0,-1 0,1-1,-1 0,3-2,28-11</inkml:trace>
  <inkml:trace contextRef="#ctx0" brushRef="#br0" timeOffset="28215.64">3409 2529,'-4'-5,"-1"-1,0 1,0 0,-1 0,1 1,-1 0,0 0,0 0,-1 0,1 1,-1 0,1 1,-1-1,0 1,0 1,0-1,0 1,-1 0,1 1,0 0,0 0,-1 1,0-1,7 1,-1-1,0 0,0 0,1 0,-1 0,0 0,0 0,1-1,-1 1,0-1,1 1,-1-1,1 1,-1-1,1 0,-1 0,1 0,-1 0,1 0,0 0,-1 0,1 0,0-1,0 1,0 0,0-1,0 1,0-1,0 1,0-2,14 13,93 127,-32-34,-73-102,-1 0,1 1,0-1,-1 0,1 1,0-1,0 0,0 0,0 0,0 0,0 0,0 0,0 0,0 0,0 0,0-1,1 1,-1 0,0-1,1 1,-1-1,0 1,1-1,-1 0,0 1,1-1,-1 0,1 0,-1 0,1 0,-1 0,0-1,1 1,-1 0,1-1,-1 1,0 0,1-1,-1 0,0 1,1-1,-1 0,0 0,0 0,0 0,0 0,0 0,0 0,0 0,0 0,0 0,0-1,9-19,-1-1,0 1,-2-2,0 1,-2-1,0 0,0-21,-1 20,14-111,-17 134,0-1,1 0,-1 0,0 1,1-1,-1 1,1-1,-1 1,1 0,0 0,0-1,-1 1,1 0,0 1,0-1,0 0,0 0,0 1,0 0,0-1,1 1,-1 0,0 0,0 0,0 0,0 0,0 0,0 1,0-1,0 1,0-1,0 1,0 0,0 0,0 0,0 0,0 0,-1 0,1 1,10 2,25 6,-1 1</inkml:trace>
  <inkml:trace contextRef="#ctx0" brushRef="#br0" timeOffset="29483.889">4067 2437,'-4'-1,"-27"-9,1 3,-1 0,0 2,-13 0,36 6,0 0,0 1,1 0,-1 0,0 0,1 1,0 0,-1 1,1 0,1 0,-1 0,1 1,-1 0,1 0,1 0,-1 1,1 0,0 0,0 1,1-1,-1 1,2 0,-1 0,1 0,0 1,0-1,1 1,0-1,0 1,1 0,0 0,1 0,0 0,0 6,0-11,1 0,-1 1,1-1,0 0,0 0,0 0,0 1,0-1,1 0,0 0,-1-1,1 1,0 0,0-1,1 1,-1-1,0 1,1-1,0 0,-1 0,1 0,0-1,0 1,0-1,0 1,0-1,0 0,1 0,-1 0,0-1,3 1,3 0,0 0,1-1,-1 0,0-1,0 0,1 0,-1-1,0 0,0-1,8-3,-5 1,-1 1,-1-2,1 1,-1-2,0 1,0-1,-1-1,0 0,0 0,-1 0,0-1,0-1,-1 1,-1-1,1-1,-2 1,1-1,-1 0,-1 0,0 0,-1-1,1-2,-7-13,3 26,0 1,0 0,0 0,-1-1,1 1,0 0,0-1,-1 1,1 0,0 0,0 0,-1-1,1 1,0 0,-1 0,1 0,0 0,-1 0,1-1,0 1,-1 0,1 0,0 0,-1 0,1 0,0 0,-1 0,1 0,-1 0,1 0,0 1,-1-1,1 0,0 0,-1 0,1 0,0 0,0 1,-1-1,1 0,0 0,-1 0,1 1,0-1,0 0,-1 0,1 1,0-1,0 0,0 1,0-1,-1 0,1 1,0-1,0 0,0 1,0-1,0 0,0 1,0-1,0 0,0 1,0-1,0 1,0-1,0 0,0 1,-4 6,1 1,0 0,0 0,1 0,0 1,0-1,1 0,0 1,0-1,1 1,0-1,0 1,1-1,1 1,-1-1,1 0,1 0,2 8,-3-13,0-1,0 1,0 0,0-1,0 0,1 1,-1-1,1 0,0 0,-1 0,1-1,0 1,0-1,0 1,0-1,0 0,1 0,-1 0,0-1,0 1,1-1,-1 0,0 0,1 0,-1 0,0-1,0 1,2-1,88-33,-72 19,-1 0,0-1,-1-1,0-1,-2 0,0-1,-1-1,-1-1,-1 0,-1-1,-1 0,0-1,-2-1,-1 0,-1 0,-1 0,-1-1,-1 0,-1 0,-2-1,0 1,-2-10,1 25,0 0,-1 0,0 0,-1 0,0 1,-1-1,0 0,-1 0,1 1,-2-1,1 1,-4-6,6 14,0 0,0 0,1-1,-1 1,0 0,0 0,0 0,0 0,0 0,-1 0,1 0,0 1,0-1,-1 0,1 1,0-1,-1 1,1-1,0 1,-1 0,1-1,-1 1,1 0,-1 0,1 0,0 0,-1 0,1 0,-1 1,1-1,-1 0,1 1,0-1,-1 1,1 0,0-1,-1 1,1 0,0 0,0 0,0-1,0 2,-42 49,30-25,2 1,1 0,0 0,3 1,0 0,1 1,2-1,1 1,2 0,0 0,2 6,-1-21,1 0,1 0,0 0,0 0,1 0,1-1,1 0,0 1,0-2,1 1,1-1,0 0,1 0,0 0,1-1,0-1,0 0,1 0,1 0,0-2,0 1,1-1,-1-1,2 0,-1-1,1 0,0-1,10 3,-14-6,1 0,-1-1,1 0,-1 0,1-1,-1 0,0-1,1 0,-1 0,1-1,-1-1,0 1,0-1,0-1,-1 0,1 0,-1-1,0 0,0 0,0 0,-1-1,0-1,0 1,-1-1,1 0,-1-1,0-1,44-97,-38 72,-18 97,5-60,0 1,0-1,0 0,1 0,-1 0,1 1,0-1,-1 0,1 0,1 1,-1-1,0 0,1 1,0-1,0 0,0 0,0 0,0 0,1 0,-1 0,1 0,0 0,-1-1,1 1,1-1,-1 1,0-1,1 0,-1 0,1 0,0 0,-1 0,1 0,0-1,0 0,0 1,3 0,6-3,0-1,0 0,-1 0,1-1,-1 0,1-1,-1-1,-1 0,1 0,-1-1,1 0,-2-1,1 0,-1-1,0 0,6-7,-3 5,-1-1,-1 0,0-1,-1 0,0 0,5-12,-16 29,-1 0,1 0,0-1,0 2,0-1,1 0,0 0,0 0,0 1,1-1,0 0,-1 1,2-1,-1 0,1 1,0-1,0 0,0 0,1 0,0 0,0 0,0 0,0 0,1 0,0-1,0 0,0 1,1-1,-1 0,1 0,0-1,0 1,0-1,1 0,3 2,1-1,-1 0,2-1,-1 0,0-1,0 0,1 0,-1-1,1 0,-1-1,1 0,-1 0,1-1,-1-1,1 1,-1-2,0 1,1-1,-2 0,1-1,0 0,-1-1,1 1,-1-2,0 1,-1-1,0 0,0-1,0 0,0 0,-1 0,-1-1,1 0,-1 0,0 0,-1-1,0 1,0-1,-1 0,0-2,1-17,-1-1,-1 1,-2 0,-1-1,-1 1,-1 0,-1 0,-2 0,-1 0,-4-9,9 31,1-1,-1 1,0-1,0 1,-1 0,0 0,0 0,0 0,-1 0,0 1,0 0,0-1,-1 2,1-1,-1 0,0 1,-1 0,1 0,-1 1,-4-3,5 6,1 1,-1 0,1 0,-1 1,1-1,0 1,0 0,-1 0,1 0,1 0,-1 1,0 0,0 0,1 0,0 0,0 0,0 1,0-1,0 1,1 0,-1 0,1 0,0 0,0 0,1 1,-1 1,-4 5,1 1,1 0,0 1,1-1,0 1,1-1,1 1,-1 0,2 0,0 0,1 0,0 0,1-1,0 1,1 0,0-1,1 0,1 0,0 0,0 0,1-1,1 1,0-2,0 1,1-1,0 0,1-1,0 0,1 0,0-1,0 0,1-1,2 2,13 2,0-1,0-1,1-1,0-2,1-1,0 0,-1-2,1-2,0 0,4-2,47 0</inkml:trace>
  <inkml:trace contextRef="#ctx0" brushRef="#br0" timeOffset="30396.847">6976 2385,'-7'-1,"0"0,0 0,0 0,0 1,0 0,-1 1,1 0,0 0,0 0,1 1,-1 0,0 0,0 0,1 1,0 0,-1 1,1 0,0-1,1 2,-1-1,1 1,0 0,0 0,0 0,0 1,1-1,0 1,1 0,-1 1,1-1,0 0,1 1,-1 0,1 0,1-1,-1 2,2-6,-1 1,1-1,-1 1,1 0,0-1,0 1,1 0,-1-1,0 1,1-1,-1 1,1 0,0-1,0 0,0 1,0-1,1 1,-1-1,0 0,1 0,0 0,-1 0,1 0,0 0,0 0,0-1,0 1,1-1,-1 1,0-1,1 0,-1 0,1 0,-1 0,1-1,-1 1,1 0,-1-1,1 0,1 0,7-1,0 0,0-1,0-1,0 0,-1 0,1-1,-1 0,0-1,0 0,-1-1,1 0,-1 0,0-1,-1 0,0-1,0 0,-1 0,1-1,0-3,5-7,-2 0,-1-1,0 0,-2-1,0 0,-1-1,-1 1,-1-1,-1 0,-1-1,-1 1,-1-1,-1 1,-1-1,-1 1,-1 0,-3-11,6 30,-1-1,1-1,0 1,-1-1,0 1,0-1,0 1,-1 0,1 0,-1-1,0 1,0 0,-1 0,1 1,-1-1,0 0,0 1,0 0,0 0,-2-1,4 4,0 0,-1 0,1 0,0 0,0 0,-1 0,1 0,0 1,0-1,-1 0,1 1,0-1,0 1,0 0,-1-1,1 1,0 0,0 0,0 0,0-1,1 1,-1 0,0 0,0 0,0 1,1-1,-1 0,0 0,1 0,0 0,-1 1,-8 17,2-1,0 1,1 0,1 1,0 0,2 0,0 0,2 0,0 9,0-18,0 1,1-1,0 0,1 0,1 0,-1 0,2 0,0-1,0 1,1-1,0 1,0-1,1 0,1-1,0 1,0-1,1 0,0-1,0 1,1-2,0 1,1-1,0 0,0-1,0 0,0 0,1-1,0 0,1-1,-2 0,-1-2,1 0,0 0,0 0,0-1,0 0,1-1,-1 0,0-1,0 1,0-2,0 1,0-2,0 1,0-1,-1 0,1-1,-1 0,0 0,0-1,0 0,-1 0,0-1,0 0,0 0,-1 0,0-1,0 0,0-1,-1 1,0-1,-1 0,1-1,-2 3,0 0,0 0,-1-1,0 1,0-1,0 0,-1 0,0 1,0-1,-1 0,0 0,0 0,-1 0,0 0,0 0,0 1,-1-1,0 0,0 1,-1-1,0 1,0 0,0 0,-1 0,0 0,0 1,0-1,-1 1,0 0,3 4,0 0,0 0,0 0,0 0,1 1,-1-1,0 1,0-1,0 1,0 0,0 0,0-1,0 2,0-1,0 0,0 0,0 1,0-1,0 1,0-1,0 1,0 0,0 0,0 0,1 0,-1 0,0 0,1 1,-1-1,1 0,0 1,-1-1,0 2,-28 62,29-58,0 0,0-1,1 1,0 0,0-1,1 1,0 0,0-1,0 1,1 0,0-1,0 0,1 0,0 1,0-2,0 1,1 0,0-1,0 1,0-1,1 0,2 2,4 2,1 1,0-1,0-1,1 0,0-1,0-1,1 0,0 0,8 1,39 10</inkml:trace>
  <inkml:trace contextRef="#ctx0" brushRef="#br0" timeOffset="31433.218">8094 2147,'9'36,"2"-1,2 0,1 0,1-2,14 22,-28-53,0 1,0 0,1-1,-1 1,1-1,0 1,0-1,0 0,0 1,0-1,0 0,1-1,-1 1,1 0,-1-1,1 1,-1-1,1 0,0 0,0 0,0 0,-1 0,1-1,0 1,0-1,0 0,0 0,0 0,0 0,0 0,0-1,0 1,0-1,0 0,0 0,-1 0,1 0,0-1,0 0,5-4,-2 0,1-1,-1 1,0-2,0 1,-1-1,0 0,0 0,-1 0,0 0,0-1,-1 0,0 0,-1 0,1-3,10-140,-14 136,-9 42,7 95,4-114,-1-1,1 0,1 0,-1 0,1 0,0 0,0 0,1 0,-1-1,1 1,1-1,-1 0,1 0,0 0,0 0,0 0,1-1,1 1,-1-2,0 0,0 0,1-1,-1 0,1 0,-1-1,1 1,0-1,0 0,-1-1,1 1,0-1,0 0,0-1,-1 1,1-1,0-1,-1 1,1-1,0 0,-1 0,0 0,4-3,3-1,0 0,-1-2,1 1,-2-1,1-1,-1 0,0-1,-1 0,6-7,-9 9,0 0,0 0,-1-1,0 1,-1-1,0 0,0 0,-1-1,0 1,1-8,-14 21,7 0,1 1,-1-1,0 1,1-1,0 1,0 0,1-1,-1 1,1 0,0 0,0 0,1 0,0 0,0 0,0 1,0-1,1 0,-1 0,1 0,1 0,-1 0,1-1,0 1,0 0,0-1,1 1,-1-1,1 0,0 0,0 0,1 0,-1 0,1-1,3 3,3-3,0 0,0 0,1-1,-1-1,1 0,0 0,-1-1,1 0,-1-1,1 0,-1-1,1 0,-1-1,0 0,0 0,0-1,0-1,-1 1,1-2,-1 1,-1-1,1 0,-1-1,0 0,0-1,-1 1,4-7,-11 15,0-1,0 1,1-1,-1 1,0-1,0 1,1-1,-1 1,0-1,0 1,1-1,-1 1,1-1,-1 0,0 1,1-1,-1 0,1 1,-1-1,1 0,-1 0,1 1,-1-1,1 0,-1 0,1 0,-1 0,1 1,-1-1,1 0,-1 0,1 0,-1 0,1 0,0 0,-1-1,1 1,-1 0,1 0,-1 0,1 0,-1-1,1 1,-1 0,1-1,-1 1,0 0,1-1,-1 1,1 0,-1-1,0 1,1-1,-1 1,1 5,-1 1,1 0,0 0,0-1,1 1,0 0,0-1,0 1,0-1,1 0,0 0,0 0,1 0,-1-1,1 1,0-1,0 0,1 0,-1 0,1-1,0 1,0-1,0 0,0-1,0 1,1-1,-1 0,1 0,-1-1,1 0,0 0,0 0,-1 0,1-1,0 0,0-1,0 1,0-1,-1 0,1 0,0-1,-1 0,1 0,2-1,-3 0,-1 0,1 0,-1-1,0 1,0-1,0 0,0 0,-1 0,1-1,-1 1,0-1,0 0,-1 0,0 0,0 0,0 0,0 0,-1-1,1 1,-2-1,1 1,0-1,-1 1,0-1,-1 1,1-1,-1 1,0-1,0 1,-1 0,1-1,-1 1,0 0,-1 0,1 0,-1 0,0 1,0-1,-1 1,1 0,-1-1,0 2,0-1,-1 0,1 1,-1 0,1 0,-1 0,0 1,0-1,0 1,0 0,-1 1,-1-1,0 3,-1-1,0 2,1-1,-1 1,1 0,-1 0,1 1,0 0,0 1,0-1,1 1,-1 1,1-1,0 1,0 0,0 1,1-1,0 1,0 0,0 0,1 1,0-1,0 1,1 0,0 0,0 0,0 1,1-1,0 0,0 6,1-9,0 0,1 0,-1 0,1 0,0 0,0 0,1-1,-1 1,1 0,0 0,0 0,0 0,0-1,1 1,0-1,-1 1,1-1,0 1,1-1,-1 0,1 0,-1 0,1 0,0-1,0 1,0-1,0 1,1-1,-1 0,1-1,-1 1,1 0,-1-1,1 0,0 0,0 0,0 0,2-1,25 5</inkml:trace>
  <inkml:trace contextRef="#ctx0" brushRef="#br0" timeOffset="33031.922">9279 1858,'-9'3,"0"1,0 0,1 0,-1 1,1 1,0-1,1 1,-1 0,1 1,0 0,1 0,0 0,0 1,0 0,1 0,0 0,1 1,0 0,0-1,1 2,0-1,1 0,-2 10,1-1,1 0,1 0,1 0,0 0,1 0,1 0,1 0,1 0,0-1,1 1,1-1,3 7,0-3,1-1,0 0,2 0,0-1,1-1,1 0,0-1,1 0,1-2,1 1,0-2,6 3,-21-15,0-1,1 1,-1-1,0 1,1-1,0 0,-1 0,1 0,0-1,-1 1,1 0,0-1,0 0,-1 0,1 0,0 0,0 0,-1 0,1-1,0 1,0-1,-1 0,1 0,0 0,-1 0,1 0,-1-1,0 1,1-1,-1 0,0 1,0-1,0 0,0 0,0 0,-1-1,1 1,0 0,-1-1,11-21,-1 0,-1-2,-1 1,-2-1,0 0,-2-1,-1 1,1-18,8-40,-1 46,-12 38,0-1,1 1,-1-1,1 1,-1-1,1 1,0-1,-1 1,1 0,-1-1,1 1,0 0,-1-1,1 1,0 0,0 0,-1 0,1-1,0 1,-1 0,1 0,0 0,0 0,-1 0,1 1,0-1,-1 0,1 0,0 0,-1 1,1-1,0 0,-1 1,1-1,0 0,-1 1,1-1,-1 1,1-1,-1 1,1-1,-1 1,1-1,-1 1,1 0,-1-1,0 1,0-1,1 1,14 18,0-1,-2 2,0 0,-1 1,-1 0,-1 0,0 1,-2 1,3 14,-4 13,-7-49,0 0,0 1,0-1,0 0,-1 0,1 1,0-1,0 0,-1 0,1 1,-1-1,1 0,-1 0,1 0,-1 0,0 0,0 0,1 0,-1 0,0 0,0 0,0 0,0 0,0-1,0 1,0 0,0-1,-1 1,1-1,0 1,0-1,0 1,-1-1,1 0,0 0,-1 0,-1-1,0 0,1 0,-1 0,1 0,-1-1,1 1,-1-1,1 0,0 0,0 0,0 0,0 0,0 0,0-1,0 1,1-1,-1 1,1-1,0 1,0-1,0 0,0 0,0 1,1-1,-1 0,1 0,0 0,0 0,0 0,0 0,0 0,1-1,0-6,1 0,0 0,0 1,1-1,1 1,0-1,0 1,0 0,1 1,1-1,0 1,0 0,0 0,1 1,0 0,0 0,1 1,0 0,0 0,0 0,1 1,0 1,0 0,0 0,1 0,-1 1,1 1,2-1,-9 2,0 1,0 0,0-1,0 1,0 0,0 0,0 1,0-1,0 1,0 0,0-1,0 1,0 0,0 1,0-1,0 1,-1-1,1 1,-1 0,1 0,-1 0,0 0,0 0,0 0,0 1,0-1,0 1,0-1,-1 1,1 1,25 96,-19-55,-7-42,0-1,-1 0,1 1,0-1,0 0,0 0,1 0,-1 0,0 0,1 0,0 0,-1 0,1-1,0 1,0 0,0-1,0 0,0 1,0-1,0 0,0 0,0 0,1 0,-1-1,0 1,1-1,-1 1,1-1,-1 0,0 0,1 0,-1 0,1 0,-1 0,1-1,-1 1,0-1,1 0,-1 0,0 0,9-3,-1-2,0 1,0-1,-1-1,0 1,0-2,0 1,-1-1,0-1,0 1,-1-1,-1-1,1 1,-1-1,-1 0,0-1,0 1,-1-1,2-7,1 7,-6 28,-1-9,1 2,0 0,0 0,1 0,0-1,1 1,0 0,0-1,1 0,0 0,1 0,3 5,-5-10,0 0,0 0,0 0,1 0,-1 0,1-1,0 0,0 0,0 0,0 0,0-1,1 1,-1-1,1 0,0 0,0-1,-1 0,1 0,0 0,0 0,0-1,0 1,0-1,1-1,-2 1,0-1,-1 0,1 0,-1 0,1-1,-1 1,1-1,-1 0,0 0,0 0,0 0,0-1,0 1,-1-1,1 0,-1 0,0 0,1 0,-1 0,-1 0,1 0,0-1,0-1,24-86,-23 67,0 0,-2-1,0 1,-2 0,-1-1,0 1,-2 0,-5-16,9 39,1 0,-1 1,0-1,1 1,-1-1,1 1,-1-1,1 1,-1-1,1 1,-1 0,1-1,-1 1,1-1,-1 1,1 0,0 0,-1-1,1 1,0 0,-1 0,1 0,0 0,-1 0,1 0,0 0,-1 0,1 0,0 0,-1 0,1 0,-1 0,1 1,0-1,-1 0,1 0,-1 1,1-1,0 1,-1-1,1 0,-1 1,1-1,-1 1,1-1,-1 1,0-1,1 1,-1-1,0 1,1 0,-1-1,0 1,8 3,69 21,-58-20,0 1,0 0,-1 2,0 0,0 1,8 6,-21-10,0-1,-1 2,1-1,-1 0,0 1,-1 0,1 0,-1 0,0 0,-1 0,1 1,-1-1,-1 1,1 0,-1-1,0 1,-1 0,1 0,-1 0,-1-1,1 1,-1 0,-1 0,1-1,-1 1,-1 2,-2 30,5-36,-1 0,1 0,-1 0,1 0,0 1,0-1,1 0,-1 0,1 0,-1 0,1 0,0 0,0 0,0 0,1 0,-1 0,1-1,-1 1,1 0,0-1,0 1,0-1,0 0,1 0,-1 0,0 0,1 0,0 0,-1-1,1 1,0-1,0 0,0 0,2 1,5 0,1 0,-1 0,0-1,0 0,1-1,-1 0,0-1,1 0,-1-1,0 0,0 0,0-1,0 0,0-1,-1 0,0-1,0 0,0 0,0-1,-1 0,0-1,0 0,0 0,-1 0,0-1,-1 0,0-1,2-2,-7 10,0-1,0 1,0 0,0-1,-1 1,1-1,0 1,-1-1,1 1,-1-1,1 1,-1-1,0 0,1 1,-1-1,0 0,0 1,0-1,-1 0,1 1,0-1,-1 1,1-1,-1 0,1 1,-1-1,0 1,1-1,-1 1,0 0,0-1,0 1,0 0,0 0,-1-1,-1 3,0 0,0 1,0-1,1 1,-1 0,1 0,-1 0,1 0,0 0,0 0,-1 1,2-1,-1 1,0-1,0 1,1 0,0-1,-1 1,1 0,0 0,1 0,-1 2,-1-2,1-1,-1 1,1 0,0 0,0 0,0 0,1 0,-1 0,1 1,-1-1,1 0,0 0,0 0,1 0,-1 0,1 1,-1-1,1 0,0 0,0 0,0 0,1-1,-1 1,1 0,0 0,-1-1,1 1,0-1,0 0,1 1,-1-1,1 0,-1 0,1 0,-1-1,1 1,0-1,0 1,0-1,0 0,0 0,9 2,0 0,1-1,-1 0,0-1,1 0,-1-1,1-1,-1 0,1-1,-1 0,0 0,0-1,0-1,8-4,-16 6,1-2,-1 1,1 0,-1-1,0 0,0 0,-1 0,1-1,-1 1,0-1,0 0,-1 1,1-1,-1-1,0 1,0 0,-1 0,1-1,-1 1,-1-1,1 1,-1-1,0 1,0-1,0 1,-1-1,0 1,0-1,0 1,-1-1,0 1,0 0,0 0,-1-1,1 3,0 0,-1 1,1 0,0-1,-1 1,0 0,1 0,-1 0,0 1,0-1,0 1,0 0,0-1,0 1,-1 0,1 1,0-1,-1 1,1-1,0 1,-1 0,1 0,0 1,-1-1,1 1,0-1,0 1,-1 1,-6 0,0 2,1-1,0 1,-1 1,2 0,-1 0,0 1,-5 5,7-6,1 0,-1 1,1 0,1 0,-1 0,1 1,0 0,0 0,1 0,0 1,1-1,-1 1,1 0,1 0,0 0,0 1,0-1,0 8,4-13,-1 0,0 0,1 0,0-1,-1 1,1-1,0 1,1-1,-1 0,0 0,1 0,-1 0,1 0,-1-1,1 1,0-1,0 1,-1-1,1 0,0 0,0-1,0 1,0 0,1-1,-1 0,0 0,0 0,0 0,0 0,3-1,-4 1,31 2</inkml:trace>
  <inkml:trace contextRef="#ctx0" brushRef="#br0" timeOffset="33195.084">11332 2016,'-7'-16,"-4"-11,-5-6,-2 0,-2 6,0 8,0 8,3 12,1 10,4 9,3 9,4 7,3-1</inkml:trace>
  <inkml:trace contextRef="#ctx0" brushRef="#br0" timeOffset="33386.554">11227 2345,'15'16,"15"7,11 2,9-3,6-6,4-5,1-4,-1-6,-6-6,-8-3,-12-2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8:48.7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196 191,'-1'0,"1"-1,0 1,-1 0,1-1,0 1,-1 0,1 0,0-1,-1 1,1 0,0 0,-1-1,1 1,-1 0,1 0,-1 0,1 0,0 0,-1 0,1 0,-1 0,1 0,-1 0,1 0,-1 0,1 0,0 0,-1 0,1 0,-1 0,1 1,-1-1,1 0,0 0,-1 0,1 1,0-1,-1 0,1 1,0-1,-1 0,1 1,0-1,-1 0,1 1,0-1,0 0,0 1,-1-1,1 1,0-1,0 1,0-1,0 0,0 1,0-1,0 1,0-1,0 1,0-1,0 1,0-1,0 0,0 1,0-1,-2 35,7 70,5 0,19 81,-17-117,13 66,-25-135,0 0,1 0,-1 0,0-1,0 1,0 0,0 0,0 0,0 0,1 0,-1 0,0 0,0 0,0 0,0-1,0 1,1 0,-1 0,0 0,0 0,0 0,0 0,1 0,-1 0,0 0,0 0,0 0,0 0,1 0,-1 0,0 1,0-1,0 0,0 0,1 0,-1 0,0 0,0 0,3-28,-2 17,-1 4,0 0,0 0,1 0,0 1,0-1,1 0,0 0,0 1,1-1,-1 1,1-1,1 1,-1 0,1 0,0 1,0-1,1 1,0 0,0 0,0 0,0 1,1 0,0 0,0 0,0 1,0 0,0 0,1 0,0 1,-1 0,1 0,0 1,0 0,3-1,-3 4,-1-1,1 1,0 0,-1 0,1 1,-1-1,0 1,0 1,0-1,0 1,-1 1,0-1,1 1,-1-1,-1 1,1 1,-1-1,0 1,0-1,-1 1,1 0,-1 1,-1-1,1 0,-1 1,0 0,-1-1,1 1,-1 0,-1 0,1 0,-1 0,0 0,-1 0,0-1,0 1,0 0,-1 0,0-1,0 1,-1-1,0 0,0 1,-3 4,1-5,-1 0,1 0,-1 0,0-1,0 1,-1-1,0-1,0 0,0 1,0-2,-1 1,1-1,-1-1,0 1,0-1,0-1,0 1,0-1,0-1,0 1,0-1,0-1,0 0,-1 0,-2-1,2-2</inkml:trace>
  <inkml:trace contextRef="#ctx0" brushRef="#br0" timeOffset="300.676">498 230,'14'2,"15"10,16 14,14 18,9 20,-2 19,-6 17,-15 15,-16 8,-20 0,-21-2,-19-11,-13-15,-7-19,2-20,4-21,10-17,11-12</inkml:trace>
  <inkml:trace contextRef="#ctx0" brushRef="#br1" timeOffset="113406.804">117 138,'-3'-28,"-20"-81,23 109,0 0,0 0,0 1,0-1,0 0,0 0,0 1,0-1,0 0,0 0,0 1,0-1,0 0,0 0,0 1,0-1,-1 0,1 0,0 1,0-1,0 0,0 0,0 0,-1 1,1-1,0 0,0 0,0 0,-1 0,1 0,0 1,0-1,0 0,-1 0,1 0,0 0,0 0,-1 0,1 0,0 0,0 0,-1 0,1 0,0 0,0 0,-1 0,1 0,0 0,0 0,-1 0,1 0,0 0,0-1,-1 1,1 0,-2 29,0-1,2 1,2 0,0-1,3 9,0 4,72 629,-69-618,-2-78,-3-264,-2 277,1 0,0 0,1 0,0 0,1 1,1-1,0 1,0 0,4-4,-7 12,1 0,0-1,0 1,0 0,1 0,-1 0,1 1,0 0,0-1,1 1,-1 0,0 1,1-1,0 1,-1 0,1 0,0 1,0-1,0 1,1 0,-1 0,0 1,0 0,5 0,-3 1,1 0,0 1,0 0,-1 0,1 0,-1 1,0 1,0-1,0 1,0 0,-1 1,1 0,-1 0,-1 0,1 0,0 1,-1 0,0 0,0 2,5 6,-1 0,-1 1,0-1,-1 1,-1 1,0-1,-1 1,2 12,-5-22,0 1,-1 0,0 0,-1-1,1 1,-1 0,-1 0,1-1,-1 1,0 0,-1-1,1 1,-1 0,-1-1,1 0,-1 0,0 0,0 0,-1 0,0 0,0-1,0 0,-1 0,0 0,0 0,-4 2,-8 4,-1-2,0 0,-1-1,0-1,0-1,-1 0,1-2,-1 0,0-1,0-1,0-1,-1-1,-2 0,21 0,2 0,-1 0,1 1,-1-1,1 0,0 0,-1 1,1-1,-1 0,1 0,-1 1,1-1,-1 0,1 0,-1 0,1 0,-1 0,1 0,-1 0,1 0,-1 0,1 0,-1 0,1 0,-1 0,1 0,-1-1,1 1,-1 0,1 0,0-1,-1 1,1 0,-1 0,1-1,0 1,-1 0,1-1,0 1,-1-1,1 1,0 0,-1-1,1 1,0-1,0 1,0-1,-1 1,1-1,0 1,0-1,0 1,0-1,0 1,0-1,0 1,0-1,0 1,0-1,14-9,4-2</inkml:trace>
  <inkml:trace contextRef="#ctx0" brushRef="#br1" timeOffset="113719.517">393 59,'6'-1,"0"1,0 0,0 1,0 0,1-1,-1 2,0-1,0 1,-1 0,1 0,0 1,-1-1,1 1,-1 1,0-1,0 1,0 0,0 0,-1 0,0 1,0-1,1 3,32 33,-1 1,-3 2,-1 2,-3 0,-1 3,-3 0,-2 1,5 17,-10-20,-1 1,-2 0,-2 1,-2 1,-3 0,-1 1,-3-1,-2 1,-3 20,0-52,-2 0,0 0,-1 0,-1 0,0-1,-2 0,0 0,0 0,-2-1,0 0,-1-1,0 0,-2 0,1-1,-2-1,0 0,0-1,-1 0,-2 0,-4 2,-1 0,0-1,-1-1,-1-1,0-1,-7 1,-13 2</inkml:trace>
  <inkml:trace contextRef="#ctx0" brushRef="#br1" timeOffset="114567.028">50 138,'9'162,"6"0,8-1,21 67,-34-178,-4-34,-7-49,0 18,-7-66,4-1,3 1,4-1,-4 79,1 0,0 0,0 0,0 0,0 0,0 0,0 0,1 0,0 1,-1-1,1 0,0 0,0 0,1 1,-1-1,1 1,-1-1,1 1,0-1,-1 1,1 0,1 0,-1 0,0 0,0 0,1 0,-1 1,1-1,-1 1,1 0,0 0,0 0,1-1,6 4,-1 1,1 0,-1 0,0 1,0 0,-1 1,1 0,-1 0,0 1,0 0,-1 0,1 1,-1-1,2 4,-6-7,12 10,0 1,-1 1,0 0,-1 0,-1 1,0 1,-1 0,-1 1,-1 0,0 0,-2 1,0 0,-1 1,0 2,-5-18,-1 0,0 0,0 0,0 0,-1 0,1 0,-1-1,0 1,0 0,0 0,-1-1,1 1,-1-1,0 1,0-1,0 1,0-1,-1 0,1 0,-1 0,0-1,0 1,0-1,0 1,0-1,0 0,-1 0,1 0,-1-1,0 1,1-1,-1 0,0 0,0 0,0-1,0 1,-3-1,-12 4,-1-2,1 0,0-1,-1-1,1-1,-1-1,1 0,-14-4,4-18,27 15</inkml:trace>
  <inkml:trace contextRef="#ctx0" brushRef="#br1" timeOffset="114852.569">37 244,'-36'-150,"36"150,0 0,0 0,1 0,-1 0,0 0,0 0,1 0,-1 0,0 0,0 0,0 0,1 0,-1 0,0 0,0-1,1 1,-1 0,0 0,0 0,0 0,0 0,1-1,-1 1,0 0,0 0,0 0,0-1,0 1,0 0,1 0,-1 0,0-1,0 1,0 0,0 0,0 0,0-1,0 1,0 0,0 0,0-1,0 1,0 0,0 0,0-1,0 1,0 0,11 22,10 42,-3 1,-2 1,-4 0,3 49,-14-110,47 530,-42-497,-1-13</inkml:trace>
  <inkml:trace contextRef="#ctx0" brushRef="#br1" timeOffset="115255.594">354 111,'13'14,"12"13,7 15,8 15,6 12,4 13,3 13,-2 8,-4 4,-8 2,-14 0,-16 2,-22 0,-9-19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26.73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3924 158,'44'-86,"-44"85,0-1,1 0,-1 1,0-1,0 1,0-1,0 0,-1 1,1-1,0 1,-1-1,1 1,-1-1,1 1,-1-1,0 1,0-1,0 1,1 0,-1-1,-1 1,1 0,0 0,0 0,0 0,0 0,-1 0,1 0,-1 0,1 0,0 1,-1-1,1 1,-1-1,0 1,1-1,-60-16,39 14,-1 0,1 1,-1 1,0 1,1 1,-11 2,23-2,1 1,-1 0,0 1,1 0,-1 0,1 1,0 0,0 0,1 1,-1 0,1 1,0 0,0 0,1 1,-6 6,8-6,0 0,1 1,0 0,0-1,0 1,1 1,0-1,1 0,0 1,0-1,1 1,0 0,1-1,-1 1,2 0,-1-1,1 1,1 0,-1-1,4 9,1 2,0 0,2 0,0-1,1 0,0-1,2 0,0 0,9 9,-6-12,0 0,0-2,2 1,-1-2,1 0,1-1,0-1,1 0,-1-2,2 0,-1 0,1-2,-1 0,2-2,-1 0,0-1,0 0,1-2,-1-1,1 0,-1-1,0-1,0-1,0-1,0 0,-1-1,0-1,0-1,-1-1,0 0,0-2,2 0,-2-1,0 0,0-2,-1 0,13-15,-24 24,-1 0,0 0,0 0,0-1,0 0,-1 0,0 0,0 0,-1 0,1 0,-1-1,-1 1,1-1,-1 0,0 1,-1-1,0 0,0 0,0 1,-1-3,-5-3,4 17,5 8,2 0,-1 0,2-1,0 0,0 0,1 0,1-1,1 1,-9-10,8 8,-1 1,2-1,-1 0,1-1,1 0,0 0,0-1,0 0,1-1,9 4,-15-8,0-1,0 0,0 0,1 0,-1 0,1-1,-1 0,1 0,0-1,-1 0,1 0,0 0,-1 0,1-1,-1 0,1 0,-1-1,1 1,-1-1,0 0,0-1,0 1,0-1,0 0,4-4,2-3,-1-2,0 1,-1-1,0-1,-1 0,-1 0,0 0,0-1,-1 0,-1 0,-1-1,0 0,0 1,-2-1,1-6,-3 81,9 41,4-1,20 72,-13-78,-4 0,-5 1,-2 17,-9-93,0 0,-2 0,0 0,-1-1,0 1,-2 0,0-1,-2 1,5-12,-1-1,0 0,0 0,0 0,-1-1,0 1,0-1,0 0,-1 0,0 0,0 0,0-1,0 0,-1 0,0 0,0-1,0 0,0 0,0-1,0 1,-1-1,1-1,-1 1,0-1,-2 0,1-1,-1 0,1-1,-1 1,1-2,-1 1,1-1,0 0,0-1,0 0,0 0,0-1,1 0,-1 0,1-1,0 0,0 0,-4-5,-9-8,2-1,-1-1,2-1,1-1,-4-7,11 15,-4-2,2-2,0 1,1-1,0-1,2 0,0 0,1-1,1 0,6 16,1 0,0 1,-1-1,1 0,0 1,1-1,-1 1,1-1,0 1,-1 0,1-1,1 1,-1 0,0 0,1 1,0-1,-1 0,1 1,0 0,0-1,1 1,-1 1,0-1,1 0,-1 1,1-1,-1 1,1 0,0 1,-1-1,2 0,13-6,162-72,-120 52</inkml:trace>
  <inkml:trace contextRef="#ctx0" brushRef="#br0" timeOffset="718.319">5135 211,'-49'308,"48"-298,0-7,-1 1,1-1,0 1,0 0,1-1,-1 1,1 0,0-1,0 1,0 0,1 0,-1-1,1 1,0 0,0-1,0 1,0-1,1 1,-1-1,1 1,0-1,0 0,0 0,0 0,1 0,-1-1,1 1,0 0,0-1,0 0,0 0,7-1,0-2,0 0,0 0,0 0,0-1,-1-1,1 0,-1 0,0-1,1 0,-2-1,1 0,0 0,-1 0,5-6,0 3,-1 0,0-1,-1-1,0 0,-1 0,0-1,0 0,-1-1,-1 0,0 0,0-1,-1 0,-1-1,1-3,-4 10,-3 21,0-6,8 499,-8-470</inkml:trace>
  <inkml:trace contextRef="#ctx0" brushRef="#br1" timeOffset="86768.688">279 2184,'-1'-10,"0"-1,-1 1,0-1,-1 1,0 0,-1 0,0 0,0 0,-1 0,0 1,-1 0,0 0,-1 1,1 0,-2 0,1 0,-1 1,0 0,0 0,-1 1,0 0,0 1,-1 0,1 0,-1 1,-2 0,9 3,0 0,0 1,1-1,-1 1,0 0,0 0,0 0,0 0,0 0,0 1,0 0,0-1,1 1,-1 0,0 0,1 0,-1 1,0-1,1 1,-1-1,1 1,0 0,0 0,0 0,0 0,0 0,0 0,0 1,0-1,1 1,0-1,-1 1,1 0,0-1,0 2,-24 103,23-87,1 0,0 0,2 0,0 0,2 0,0 0,4 15,-4-27,-1-1,1 1,0-1,1 1,0-1,0 0,0 0,1-1,0 1,1-1,-1 0,1-1,0 1,1-1,-1 0,1-1,0 1,0-1,0-1,5 2,4-1,1-1,0 0,0-2,0 0,0 0,0-2,1 0,-1-1,0-1,-1 0,1-1,-1-1,1-1,-1 0,-1-1,1-1,-1 0,-1-1,0-1,0 0,4-5,15-9</inkml:trace>
  <inkml:trace contextRef="#ctx0" brushRef="#br1" timeOffset="87098.441">634 1658,'7'25,"6"21,8 21,5 15,5 11,-1 7,-6 8,-6 5,-16 6,-19 5,-24 4,-24-3,-1-21</inkml:trace>
  <inkml:trace contextRef="#ctx0" brushRef="#br1" timeOffset="88705.511">1752 2264,'0'13,"0"14,0 11,0 8,0 5,0 3,0 1,0-4,-2-7,-1-8,-2-10,0-10</inkml:trace>
  <inkml:trace contextRef="#ctx0" brushRef="#br1" timeOffset="89487.586">1437 2250,'-1'0,"1"0,-1 0,0-1,1 1,-1 0,1 0,-1-1,0 1,1-1,-1 1,1 0,-1-1,1 1,-1-1,1 1,0-1,-1 1,1-1,0 0,-1 1,1-1,0 1,0-1,-1 0,1 1,0-1,0 0,0 1,0-1,0 0,0 1,0-1,0 1,0-1,0 0,0 1,0-1,1 0,-1 1,0-1,0 0,1 1,-1-1,0 1,1-1,-1 1,1-1,-1 1,1-1,-1 1,1-1,-1 1,1 0,-1-1,1 1,-1 0,1-1,0 1,-1 0,1 0,0-1,47-3,-46 4,326-4,97-42,-422 45,-1 0,1 1,0-1,0 1,0-1,0 1,0 0,-1 0,1 0,0 1,0-1,0 1,0 0,0-1,-1 1,1 0,0 1,-1-1,1 0,-1 1,1-1,-1 1,0 0,0 0,0 0,0 0,0 0,0 1,0-1,-1 0,1 1,-1-1,1 1,-1 0,0-1,0 1,-1 0,1 0,0 0,-1-1,0 1,1 0,-30 132,16-92,-1 5,2 0,3 1,1 0,1 17,-17-543,26 457,-1 20,0 0,-1 0,1 0,0 0,0 0,0 0,0 0,0 0,-1 0,1 1,0-1,0 0,0 1,-1-1,1 0,0 1,0-1,-1 1,1-1,0 1,-1-1,1 1,-1 0,1-1,-1 1,1 0,-1 0,1-1,-1 1,1 0,-1 0,0-1,0 1,1 0,-1 0,0 0,0 0,1 0,1 3,5 9,0-1,0 0,2-1,-1 0,1 0,1-1,0 0,0 0,1-1,5 3,-11-12,0 1,-1-1,1 0,0 0,0 0,0-1,-1 0,1 0,0 0,-1 0,1-1,-1 0,1 0,-1 0,0 0,0-1,0 1,0-1,0 0,0-1,-1 1,0-1,1 1,-1-1,-1 0,1-1,2 0,75-98,-79 102,-1 0,0 0,0 1,0-1,0 0,1 0,-1 1,0-1,1 0,-1 1,0-1,1 1,-1-1,1 0,-1 1,1-1,-1 1,1-1,0 1,-1-1,1 1,-1 0,1-1,0 1,0 0,-1-1,1 1,0 0,-1 0,1 0,0 0,0 0,-1 0,1 0,0 0,0 0,-1 0,1 0,0 0,0 0,-1 1,1-1,0 0,-1 0,1 1,0-1,-1 1,1-1,-1 0,1 1,0-1,-1 1,1 0,-1-1,1 1,-1-1,0 1,1 0,-1-1,0 1,1 0,-1-1,0 1,0 0,0 0,1-1,-1 1,0 0,0 0,48 191,-44-172,2 9,1 0,2 0,1-1,1 0,1-1,1 0,6 7,1-11,-2-8</inkml:trace>
  <inkml:trace contextRef="#ctx0" brushRef="#br1" timeOffset="89898.806">3148 1987,'-19'-2,"1"-1,-1 2,0 1,0 0,0 1,-2 2,15-2,-1 0,0 1,1 0,-1 0,1 1,-1 0,1 0,0 0,1 1,-1 0,0 0,1 1,0-1,0 1,0 0,1 0,0 1,-1 1,1-2,0 1,1 0,-1 0,1 1,1-1,-1 1,1-1,0 1,1 0,0 0,0 0,0 0,1 0,0 0,0 0,0 0,1 0,0 0,1-1,0 1,0 0,0 0,1-1,0 0,0 1,0-1,1 0,0-1,0 1,1-1,0 0,0 0,0 0,1 0,16 11,1-1,1-2,1 0,0-1,0-2,1 0,26 5,-19-6,0 2,-1 2,0 1,22 14,-50-26,0 0,1 0,-1 0,0 1,-1-1,1 1,0 0,-1 0,0 1,1-1,-1 1,-1 0,1-1,0 1,-1 0,0 1,0-1,0 0,-1 0,1 1,-1-1,0 1,0 0,-1-1,1 1,-1 0,0-1,0 1,-1 0,1-1,-1 1,0-1,0 1,-1-1,1 1,-1-1,0 0,0 1,-1-1,1 0,-2 1,-11 7,0-1,-1 0,0-1,0-1,-1 0,-1-2,1 0,-1 0,0-2,-1 0,1-1,-1-1,0-1,-6-1,-17 2,9-4</inkml:trace>
  <inkml:trace contextRef="#ctx0" brushRef="#br1" timeOffset="91330.451">4042 2606,'241'-34,"153"1,-87 7,-159 11,89 4,68 12,-198-16,-86 0,-21 7</inkml:trace>
  <inkml:trace contextRef="#ctx0" brushRef="#br1" timeOffset="93888.639">5661 1593,'-6'50,"13"80,5-1,11 35,0 1,7 86,-28-244,-1-13,-2-15,-59-301,41 161,8-1,8-117,2 259,1-1,1 1,1-1,1 1,1 0,0 0,1 0,2 0,0 1,5-11,-10 29,0 0,0 0,0-1,1 1,-1 1,0-1,0 0,0 0,1 1,-1-1,0 1,1 0,-1 0,0 0,1 0,-1 0,0 0,1 1,-1-1,0 1,1-1,-1 1,0 0,0 0,0 0,0 0,0 1,0-1,0 0,0 1,0-1,-1 1,2 1,15 7,10-2,-1 0,1-2,0-1,1-1,-1-2,1-1,-1-1,23-3,4 2,341 24,288-20,-99-11,-66-8,113-24,-108 12,406-12,-119 40,-436-13,916 13,-1087-13,2 14,-202-1,0 1,0 0,0 0,0 0,0 1,0-1,-1 1,1 0,0 0,-1 0,1 1,-1-1,0 1,0 0,0 0,0 0,-1 0,1 0,-1 1,1-1,-1 1,0 0,-1-1,1 1,0 1,20 105,-20 302,-16 46,-13-253,27-193</inkml:trace>
  <inkml:trace contextRef="#ctx0" brushRef="#br1" timeOffset="94817.515">13347 2501,'1'3,"-1"-1,1 1,0 0,0-1,0 1,1 0,-1-1,1 0,-1 1,1-1,0 0,0 0,0 0,0 0,0 0,0 0,1-1,-1 1,0-1,1 1,0-1,-1 0,1 0,0 0,-1 0,1-1,0 1,0-1,0 0,-1 0,1 0,0 0,0 0,0 0,2-1,158-34,112 30,-165 7,1738-2,-1337-14,209 15,-730-1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1:11.5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2712 159,'540'-27,"-76"15,-70-16,0 2,-314 25,0-2,71-14,-79 8,1 3,0 3,22 4,58-2,62-12,-89 14,-124 0,0 0,0 0,0 0,0 1,0-1,-1 0,1 1,0 0,-1-1,1 1,-1 0,1 0,-1 0,0 0,0 0,0 0,0 0,0 0,0 0,-1 0,1 1,-1-1,1 0,-1 0,0 1,0-1,0 0,0 1,0-1,-1 0,1 0,-1 1,1-1,-1 0,0 0,1 11,-8 632,-14-407,22-242,0 1,1 0,0 0,-1 0,1 0,0 0,0 0,1 0,-1 1,1-1,-1 0,1 1,0-1,0 1,0-1,0 1,1 0,-1 0,1 0,-1 0,1 1,-1-1,1 1,0-1,0 1,0 0,0 0,0 0,0 0,0 1,0-1,0 1,0 0,11-2,0 1,-1 0,1 1,-1 1,1 0,0 1,2 1,206 75,-221-77,1 0,-1-1,0 1,0 0,0-1,0 1,1-1,-1 0,0 1,0-1,1 0,-1 0,0 0,0 0,1 0,-1 0,0 0,0 0,1 0,-1-1,0 1,0 0,1-1,-1 1,0-1,0 1,0-1,0 0,0 0,0 1,0-1,0 0,0 0,0 0,0 0,-1 0,1 0,0 0,0 0,-1-1,1 1,-1 0,0 0,1 0,0-12,0 0,-1 0,-1 1,0-1,-1 0,0 1,-1-1,0 1,-1 0,0 0,-2-2,-12-45,1-115,10 53,-44-100,26 127,23 87,0 0,1 0,0 0,0 0,0 1,1-1,1 0,-1 0,1 0,0 0,0 0,1 0,0 1,0-1,1 1,0-1,1-2,-2 8,0 0,0 0,0 0,1 0,-1 0,0 1,0-1,0 1,0 0,1 0,-1 0,0 0,0 0,0 0,1 0,-1 1,0-1,0 1,0 0,0-1,0 1,0 0,0 0,0 0,0 1,0-1,-1 0,1 1,0 0,7 2,1-1,-1 0,1-1,0 0,0 0,1-1,-1-1,0 0,0 0,8-2,11 1,310 11,197 1,-127-4,-256-9,406 16,810-15,-879-25,45 12,-114 1,567 13,-269-26,-280 18,-254 3,-191 5</inkml:trace>
  <inkml:trace contextRef="#ctx0" brushRef="#br0" timeOffset="-7687.928">619 501,'0'-9,"0"0,-1 1,0-1,0 0,-1 0,0 1,-1-1,0 1,0 0,-1 0,0 0,-1 0,1 1,-1-1,-1 1,1 0,-1 1,-1 0,1 0,-1 0,0 0,0 1,-1 0,-7-3,2 1,0 0,-1 1,1 1,-1 0,0 1,-1 1,1 0,-1 1,1 0,-8 1,16 1,0 0,0 0,0 1,0 0,0 0,0 1,0-1,1 1,-1 1,1-1,-1 1,1 0,0 0,0 0,0 1,1-1,-1 1,1 1,0-1,0 0,0 1,0 0,1 0,0 0,0 0,-1 5,0 1,2 0,0 0,0 0,1 1,0-1,1 1,0-1,1 0,0 1,1-1,0 0,1 0,0 0,0 0,2-1,-1 1,1-1,1 0,0 0,0-1,1 0,0 0,0 0,1-1,0 0,1-1,0 0,0 0,1-1,-1 0,1 0,1-1,-1-1,1 1,4 2,1-1,0-1,1 0,-1-1,1-1,0 0,0-1,0-1,0-1,0 0,0-1,-1-1,1-1,0 0,0-1,-1-1,0 0,0-1,-1-1,1-1,-1 0,2-3,-10 5,0-1,-1 0,0 0,0-1,0 0,-1 0,-1 0,1-1,-2 1,1-1,-1 0,0 0,-1 0,0 0,0-1,-1 1,0-1,-1 1,0-1,0 1,-1-1,-1 1,1 0,-3-6,-4 6,7 31,2-13,0 0,0-1,1 1,0 0,1-1,0 1,0-1,1 0,0 0,0 0,1-1,0 0,0 0,1 0,-1 0,2-1,-1 0,1 0,0 0,0-1,1 0,-1-1,1 0,0 0,0 0,0-1,1 0,-1-1,1 0,0 0,0-1,-1 0,1-1,9 0,-10-2,0 0,0 0,0-1,0 0,0 0,-1-1,1 0,-1 0,0-1,-1 0,1 0,-1-1,0 0,0 0,0 0,-1-1,0 0,0 0,-1 0,0 0,0-1,-1 0,0 0,0 0,-1 0,0 0,0 0,-1 0,0-1,-1 1,1-1,-2 1,1 0,-1-1,0 1,-1 0,-2-8,-3-4,7 20,0 0,0 0,0 0,0 1,0-1,-1 0,1 0,0 0,0 1,0-1,0 0,0 0,-1 0,1 0,0 1,0-1,0 0,-1 0,1 0,0 0,0 0,0 0,-1 0,1 0,0 0,0 1,-1-1,1 0,0 0,0 0,-1 0,1 0,0 0,0-1,0 1,-1 0,1 0,0 0,0 0,-1 0,1 0,0 0,0 0,0 0,-1-1,1 1,0 0,0 0,0 0,0 0,0-1,-1 1,1 0,0 0,0 0,0-1,0 1,0 0,0 0,0-1,-4 20,2 1,1-1,0 0,1 1,1-1,1 0,4 17,-3-10,35 223,-15-115,-6 1,-5 11,-11-126,0 0,-1 0,0 0,-2 0,-1 0,0-1,-1 1,-1-1,-1 0,-1 0,-1 0,0-1,-5 5,11-18,-1-1,-1 0,1 0,0-1,-1 1,0-1,0 1,0-1,0 0,0-1,-1 1,1-1,-1 0,0 0,0 0,0-1,0 1,0-1,0 0,0-1,0 1,0-1,0 0,0 0,0-1,0 0,0 0,0 0,0 0,0-1,-2 0,-8-8,0 0,1 0,0-2,1 0,0 0,1-1,0 0,1-2,0 1,2-1,-7-11,3 6,0 0,2-1,0-1,1 0,1 0,2-1,0 0,1 0,1-1,1 1,1-15,3 31,1 0,0-1,0 1,1 0,0 0,0 0,1 0,0 0,0 0,1 1,0-1,0 1,0 0,1 0,0 1,0-1,0 1,1 0,-1 0,1 1,3-2,17-10,0 2,0 0,2 2,19-6,-40 15,63-23,-8 4</inkml:trace>
  <inkml:trace contextRef="#ctx0" brushRef="#br0" timeOffset="-7319.598">1409 672,'27'-32,"-2"-1,-2-1,-1-1,-1-1,13-34,-34 70,0 1,0-1,1 0,-1 0,0 0,1 1,-1-1,0 0,1 0,-1 0,0 0,1 1,-1-1,0 0,1 0,-1 0,0 0,1 0,-1 0,0 0,1 0,-1 0,0 0,1 0,-1 0,1-1,-1 1,0 0,1 0,-1 0,0 0,0 0,1-1,-1 1,0 0,1 0,-1-1,0 1,0 0,1 0,-1-1,0 1,0 0,0-1,0 1,1 0,-1-1,0 1,0 0,0-1,0 1,0 0,0-1,0 1,0 0,0-1,0 1,0-1,4 36,-3-28,33 346,-32-334,0-13,-1 0,0 0,-1 0,1 0,-1 0,0 1,-1-1,0 0,1 0,-2 0,1 0,-1 1,-4 1</inkml:trace>
  <inkml:trace contextRef="#ctx0" brushRef="#br0" timeOffset="-7070.698">1515 869,'2'0,"8"3,8 2,11 1,11-1,7-1,4-1,-4-4,-9-1</inkml:trace>
  <inkml:trace contextRef="#ctx0" brushRef="#br0" timeOffset="-6571.654">1 41,'20'0,"18"0,16 0,14 0,14 0,11 0,9 2,8 3,3 3,2 2,0 0,-20-2</inkml:trace>
  <inkml:trace contextRef="#ctx0" brushRef="#br0" timeOffset="-5483.689">869 54,'5'0,"5"0,9 0,7 0,10 0,11 0,8 0,6-3,2 0,1 1,-4-1,-12 2</inkml:trace>
  <inkml:trace contextRef="#ctx0" brushRef="#br0" timeOffset="1814.013">580 2160,'-24'-63,"16"54,0-1,-1 1,0 1,-1 0,1 0,-2 1,1 0,-1 1,0 0,0 1,-1 0,1 1,-1 0,0 1,0 0,0 1,-1 0,-9 0,16 2,0 0,1 0,-1 1,1 0,-1 0,1 0,-1 1,1 0,0 0,-1 0,1 0,0 1,0 0,1 0,-1 0,1 1,0 0,-1 0,1 0,1 0,-1 0,1 1,0-1,0 1,0 0,1 0,-3 5,0 4,0-1,1 1,0 0,1 0,1 1,0-1,1 1,0-1,1 1,2 6,-1-10,1 1,0-1,0 0,1 0,1 0,0 0,1-1,0 1,0-1,1 0,0-1,1 0,0 0,1 0,0-1,0 0,0 0,1-1,0 0,1-1,0 0,0 0,8 3,9 2,1-2,0 0,1-2,0-1,0-1,0-2,1 0,-1-2,1-2,-1 0,26-6,-46 5,1-1,-1 0,0 0,0-1,0 0,0-1,-1 0,1-1,-1 1,-1-1,1-1,-1 1,0-2,-1 1,1 0,-1-1,-1 0,0-1,0 1,4-10,51-128,-55 131,4 46,-7-13,2 0,1-1,0 1,1-1,1 0,0 0,1-1,1 0,6 7,-10-15,1 0,0-1,1 1,-1-1,1 0,1-1,-1 0,1 0,0 0,1-1,-1 0,1-1,0 0,0-1,1 1,-1-2,1 1,4-1,-9-1,-1-1,1 0,0 0,-1 0,1-1,-1 0,1 0,0 0,-1 0,0-1,1 1,-1-1,0 0,0-1,0 1,0-1,0 0,-1 0,1 0,-1 0,0 0,0-1,0 0,0 1,-1-1,1 0,-1 0,0-1,0 1,-1 0,1-2,4-12,0-1,-1 0,-1 0,-1 0,-1 0,0-17,-2-56,24 218,32 116,-29-135,-3 1,-6 1,-1 42,-16-131,0-1,-2 0,-1 1,0-1,-1 0,-1 0,-1 0,-1 0,0-1,-2 0,4-8,-1-1,0 0,-1 0,0 0,0-1,-1 0,0 0,0-1,-1 0,0 0,-1 0,1-1,-1-1,0 1,0-1,-1-1,0 0,0 0,-1-1,0-1,0 0,-1-1,1-1,0 1,0-2,0 0,-1 0,1-1,0 0,0-1,1-1,-1 1,1-2,-1 1,1-1,1-1,-1 0,1 0,0-1,0 0,1-1,0 0,0 0,1-1,0 0,1 0,-1 0,2-1,-2-2,-4-4,1-1,0 0,1 0,1-1,1 0,0-1,2 0,0 0,1 0,0 0,2-1,0 1,2-1,0-10,2 21,0 1,1-1,0 1,0 0,1 0,0 1,0-1,1 1,0 0,0 0,1 0,-1 1,2 0,-1 0,1 0,-1 1,2 0,-1 0,5-2,19-9,1 1,0 1,1 2,8-1,-14 4,79-28,-67 21</inkml:trace>
  <inkml:trace contextRef="#ctx0" brushRef="#br0" timeOffset="2347.273">40 1817,'9'0,"12"-2,14-1,13-2,18 0,15-2,13-2,12-1,5-1,2-2,-3 2,-19 3</inkml:trace>
  <inkml:trace contextRef="#ctx0" brushRef="#br0" timeOffset="3577.472">685 1725,'2'0,"4"0,4 0,8 0,9 0,12-2,10-1,10-2,7-3,3 1,-2 1,-2 2,-9 1,-6 1,-13 2</inkml:trace>
  <inkml:trace contextRef="#ctx0" brushRef="#br0" timeOffset="4461.688">1580 1883,'-1'175,"-18"99,18-264,0-8,0-1,0 1,1-1,-1 1,1 0,-1-1,1 1,0 0,-1-1,1 1,0 0,0 0,0-1,0 1,0 0,1-1,-1 1,1 0,-1 0,1-1,-1 1,1-1,0 1,0-1,0 1,0-1,0 1,0-1,0 0,0 0,0 1,1-1,-1 0,0 0,1 0,-1 0,1-1,0 1,1 0,10-2,0-1,0-1,-1 0,1-1,0 0,-1-1,11-5,-1 0,6-1,112-59,-136 65,0 0,-1 0,1 0,-1-1,0 0,0 0,-1 0,0 0,0 0,0 0,-1 0,0-1,0 1,-1 0,1-1,-1 1,-1-1,1 1,-1 0,0-1,-1 1,0 0,0 0,0 0,0 0,-3-4,-12-19,16 28,1 1,-1 0,1-1,-1 1,1 0,-1 0,0-1,1 1,-1 0,1 0,-1 0,0 0,1 0,-1 0,0 0,1 0,-1 0,1 0,-1 0,0 0,1 0,-1 1,1-1,-1 0,0 0,1 1,-1-1,1 0,-1 1,1-1,-1 0,1 1,0-1,-1 1,1-1,-1 1,1-1,0 1,-1-1,1 1,0-1,0 1,-1 0,1-1,0 1,0-1,0 1,0 0,0-1,0 1,0 0,0-1,-6 19,1 0,1 0,0 1,2-1,0 1,1 12,1-21,-1 29,1-1,2 0,2 0,2 0,1-1,2 0,2 0,1-1,17 34,2-7</inkml:trace>
  <inkml:trace contextRef="#ctx0" brushRef="#br0" timeOffset="8362.349">2646 1752,'74'-11,"0"3,37 3,-101 5,848-3,-837 3,682-15,112-9,-696 16,539-24,-290 24,163-23,-226 22,-156 5,150-14,-216 11,0 3,40 5,-23 1,26 6,74-2,-126-7,60 13,-132-10,1 0,-1 0,0 0,1 0,-1 1,0-1,0 1,-1 0,1-1,0 1,-1 0,0 0,0 0,0 0,0 0,0 0,-1 1,1-1,-1 0,0 0,0 0,0 1,0-1,0 0,-1 0,0 0,1 0,-1 1,0-1,-1 0,1 1,-2 13,-13 177,-28 217,22-274,18-128,3-14,4-15,-2 16,0 1,0 0,0-1,1 1,0 0,-1 0,1 0,0 0,1 0,-1 1,0-1,1 1,0-1,-1 1,1 0,0 0,0 0,0 0,0 1,1-1,-1 1,0 0,1 0,-1 0,1 0,-1 1,1-1,-1 1,1 0,-1 0,1 0,0 1,65 0,0 4,-1 3,47 12,-32-6,-79-14,44 3,-47-3,0 0,0 0,0 0,-1 0,1-1,0 1,0 0,0-1,0 1,0-1,0 1,-1-1,1 1,0-1,0 0,-1 1,1-1,0 0,-1 1,1-1,-1 0,1 0,-1 0,1 0,-1 1,0-1,1 0,-1 0,0 0,0 0,1 0,-1 0,0 0,0 0,0 0,0 0,-1 0,1 0,0 0,0 0,0 0,-1 1,1-1,-1-1,-24-62,20-131,4 130,-2 0,-4 0,-2 0,-3 1,-4-6,-43-104,52 165,21 27,72 4,-38-14,0-3,0-1,0-3,31-3,-9 1,252 9,210-1,-325-9,404-25,-388 27,218-3,17-19,44-10,-212 16,6 11,-287 5</inkml:trace>
  <inkml:trace contextRef="#ctx0" brushRef="#br0" timeOffset="9149.27">13083 66,'21'-4,"1"0,0 1,0 1,1 1,-1 1,0 1,0 1,3 1,14 0,274 16,-271-23,-56-4,-4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1:21.9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44 817,'-13'-2,"-5"1,6 1,13 3,18 3,19 0,19 0,16-2,10-1,5-1,1-1,-6-1,-10 0,-16 2,-14 0,-16 1</inkml:trace>
  <inkml:trace contextRef="#ctx0" brushRef="#br0" timeOffset="352.67">401 633,'0'-1,"-1"1,1-1,1 1,-1-1,0 1,0-1,0 1,0-1,0 1,0-1,1 1,-1-1,0 1,0-1,1 1,-1 0,0-1,0 1,1-1,-1 1,1 0,-1-1,0 1,1 0,-1 0,1-1,-1 1,1 0,-1 0,1 0,-1-1,1 1,-1 0,0 0,1 0,0 0,-1 0,1 0,-1 0,1 0,-1 0,1 0,-1 0,1 0,-1 1,0-1,1 0,-1 0,1 0,-1 1,1-1,39 5,0 2,0 2,-1 1,29 12,-37-12,-10-3,40 12,0 3,47 24,-105-45,0 0,0 0,0 0,0 0,-1 0,1 1,0-1,-1 1,1 0,-1 0,0 0,1 0,-1 0,0 0,0 1,-1-1,1 1,0-1,-1 1,1 0,-1-1,0 1,0 0,0 0,-1 0,1 0,0 0,-1 0,0 0,0 0,0 0,0 0,-4 5,-1-1,0 1,0-1,-1-1,0 1,0-1,-1 0,1 0,-1-1,0 0,-1 0,1-1,-1 0,-2 1,-5 4,-76 42,-84 57,157-92</inkml:trace>
  <inkml:trace contextRef="#ctx0" brushRef="#br0" timeOffset="668.772">1440 514,'2'16,"1"14,0 13,-1 8,0 7,-1 2,-3 0,-3-3,-1-7,-1-10,0-10,1-12,2-15,2-9</inkml:trace>
  <inkml:trace contextRef="#ctx0" brushRef="#br0" timeOffset="1403.205">1111 475,'-3'-2,"-17"-12,20 13,0 1,-1 0,1-1,0 1,0 0,0-1,0 1,-1 0,1-1,0 1,0 0,0-1,0 1,0-1,0 1,0 0,0-1,0 1,0 0,0-1,0 1,0-1,0 1,1 0,-1-1,0 1,0 0,0-1,0 1,1 0,-1-1,0 1,0 0,1-1,-1 1,0 0,0 0,1 0,-1-1,0 1,1 0,-1 0,0 0,1-1,-1 1,1 0,-1 0,0 0,1 0,-1 0,0 0,1 0,-1 0,1 0,-1 0,0 0,1 0,-1 0,115-9,-73 8,71-3,-6-1,1 5,28 7,-128-7,0 0,0 0,0 1,0 0,0 0,-1 1,1 0,0 0,-1 1,1 0,-1 1,0-1,0 1,-1 1,1-1,-1 1,0 0,0 1,0-1,-1 1,0 0,0 1,-1-1,1 1,-1 1,0 9,-2 1,0 0,-1-1,-1 1,0 0,-1 0,-1 0,-1-1,-1 1,0-1,-6 15,4-8,-27 131,30-189,19-465,-17 510,0 0,1 0,0 0,1 0,0 0,1 0,0 0,1 0,0-1,1 1,0-1,1 0,0 0,0 0,1-1,0 0,1 0,0-1,0 1,4 1,-6-7,1 0,-1 0,1-1,0 0,0 0,0-1,0 0,0 0,0 0,0 0,1-1,-1 0,0-1,0 1,0-1,0 0,0-1,0 1,0-1,0-1,0 1,-1-1,1 0,0-1,7-3,-1-1,0 0,-1-1,0 0,0-1,-1 0,0-1,-1 0,8-12,11-28,-17 42,-7 31,3 104,-5-57,3 0,3 0,3-1,4 5,11-5,-14-50</inkml:trace>
  <inkml:trace contextRef="#ctx0" brushRef="#br0" timeOffset="1839.497">2769 423,'-7'-5,"0"1,0 1,0-1,-1 1,0 0,0 1,1 0,-1 0,0 1,-1 0,1 0,0 1,0 0,0 0,0 1,0 0,0 0,0 1,0 0,0 1,0 0,1 0,-1 0,1 1,-5 3,4-1,1-1,0 1,0 0,0 0,1 1,0 0,1 0,-1 0,1 1,0 0,1 0,3-5,-1 0,1-1,0 1,0 0,0 1,0-1,0 0,1 0,-1 0,1 0,0 0,0 1,0-1,1 0,-1 0,1 0,0 0,-1 0,1 0,1 0,-1 0,0 0,1 0,-1 0,1-1,0 1,0-1,0 1,0-1,1 0,-1 0,3 2,10 5,0 0,0-2,1 1,0-2,0 0,0-1,11 1,8 4,-15-4,-4-3,0 1,0 1,0 0,-1 1,1 1,-1 0,-1 1,0 1,0 0,0 1,-1 0,-1 1,11 12,-21-20,0-1,-1 1,1 0,-1 0,0 0,0 0,0 0,0 0,-1 0,1 0,-1 0,1 1,-1-1,0 0,-1 0,1 0,0 0,-1 1,0-1,0 0,0 0,0 0,0 0,0-1,-1 1,1 0,-1 0,0-1,0 1,0-1,0 0,-1 1,1-1,0 0,-1 0,-2 1,-8 7,-1-1,-1 0,1-1,-1 0,-1-2,-6 3,-8 2,-1-2,0 0,0-2,-1-2,-10 0,9-5,8-4</inkml:trace>
  <inkml:trace contextRef="#ctx0" brushRef="#br0" timeOffset="4305.136">3454 817,'24'0,"9"-17,0 0,0-2,-2-2,-1-1,11-11,-33 29,-2-1,1 0,0-1,-1 1,0-1,0-1,-1 1,1-1,-2 0,1 0,-1-1,0 1,0-1,-1 0,0 0,-1 0,1 0,-1-1,0-6,-2 14,0 0,0 0,0 0,0 0,0 0,0 0,-1-1,1 1,0 0,-1 0,1 0,-1 0,1 0,-1 0,1 0,-1 0,0 0,1 1,-1-1,0 0,0 0,0 0,0 1,1-1,-1 1,0-1,0 0,0 1,0 0,-1-1,1 1,0 0,0-1,0 1,0 0,0 0,0 0,0 0,-1 0,1 0,0 0,0 0,0 1,0-1,-43 28,38-20,1 0,-1 1,1-1,0 1,1 0,0 0,1 1,0-1,0 1,1-1,0 1,1 0,0 0,0 0,1 0,1 4,-1-8,0 0,1 0,0 0,1 0,-1 0,1 0,0 0,1-1,-1 1,1-1,0 1,0-1,1 0,0 0,0-1,0 1,0-1,1 0,-1 0,1 0,0 0,1-1,-1 0,0 0,1-1,5 3,-1-2,0 0,0 0,0-1,1 0,-1-1,1 0,-1-1,1 0,-1-1,1 0,-1 0,1-1,-1 0,0-1,0-1,0 1,0-1,-1-1,0 0,1 0,-2-1,1 0,-1-1,0 0,0 0,-1 0,0-1,0 0,-1-1,0 1,5-10,-3 0,-7 15,-1 0,1 0,0 0,0 0,1 0,-1 0,0 0,1 0,0 0,0 0,0 1,0-1,0 1,0 0,1-1,-1 1,1 0,-1 1,1-1,0 0,0 1,0-1,0 1,0 0,0 0,0 0,0 0,0 1,0-1,1 1,-1 0,0 0,0 0,3 1,3 2,-1 0,1 1,-1 0,0 1,0 0,-1 0,0 1,1-1,-2 2,1-1,-1 1,0 0,0 0,-1 1,0 0,0 0,-1 0,0 0,0 1,-1 1,-2-6,-1-1,0 1,0-1,0 1,0-1,-1 1,0-1,1 1,-1-1,0 0,-1 1,1-1,-1 0,1 0,-1 0,0 0,0 0,0 0,0 0,-1-1,1 1,-1-1,0 0,0 1,1-1,-1-1,-1 1,1 0,0-1,0 1,-1-1,1 0,0 0,-1-1,1 1,-1-1,1 1,-1-1,1 0,-1 0,0-1,0 1,3-1,-1 1,1 0,0 0,-1-1,1 1,0 0,0-1,0 1,-1-1,1 0,0 1,0-1,0 0,0 0,0 0,0 0,0 0,0 0,0 0,1 0,-1 0,0 0,1 0,-1 0,1-1,-1 1,1 0,-1 0,1-1,0 1,0 0,0 0,0-1,0 1,0 0,0-1,0 1,0 0,0-1,1 1,-1 0,0 0,1-1,0 1,23-57,116-194,-122 209,-3 0,-2-1,-2-1,-1 0,-3 0,-1-1,-3 1,-2-36,-1 76,1 0,-1 0,0 0,0 0,-1 0,0 0,1 0,-2 1,1-1,0 0,-1 0,0 1,0-1,0 1,-2-3,3 7,-1 1,1-1,0 0,0 0,0 0,-1 1,1-1,0 1,0-1,0 1,0-1,0 1,0 0,0-1,0 1,0 0,0 0,0 0,1-1,-1 1,0 0,1 0,-1 0,0 1,1-1,-1 0,1 0,0 0,-1 0,1 0,0 1,-1-1,1 0,0 0,0 0,0 1,0-1,1 0,-1 0,-4 35,1 0,2-1,1 1,2 0,1-1,3 1,0-1,4 8,-3-7,2 0,1 0,1-1,2 0,2-1,1-1,1 0,2-1,1-1,2-1,3 2,-18-24,1-1,0 1,1-1,-1-1,1 1,1-1,-1-1,1 0,7 3,-13-7,0 0,-1 0,1 0,-1 0,1 0,0-1,0 0,0 1,-1-2,1 1,0 0,0-1,-1 1,1-1,0 0,-1-1,1 1,-1 0,0-1,1 0,-1 0,0 0,0 0,0 0,0-1,0 1,-1-1,1 0,0-1,6-10,-1 0,-1-1,0 0,-1 0,-1 0,0-1,-1 0,-1 0,0 0,-1 0,-1-1,-1-11,-5-22,4 50,0-1,1 1,-1 0,1-1,-1 1,0 0,1 0,-1-1,1 1,-1 0,0 0,1 0,-1 0,0 0,1 0,-1 0,0 0,1 0,-1 0,0 0,1 0,-1 1,0-1,1 0,-1 0,1 1,-1-1,0 0,1 1,-1-1,1 1,-1-1,1 1,-1-1,1 1,0-1,-1 1,1-1,0 1,-1-1,1 1,0 0,0-1,-1 1,1-1,0 1,0 0,0-1,0 1,0 0,0-1,0 1,0 0,0-1,0 1,0 0,0-1,1 1,-1 0,0 0,-2 11,0 1,0 0,1-1,1 1,0 0,1 0,0-1,1 1,0-1,1 1,0-1,1 0,3 7,-4-14,-1 1,1 0,0-1,1 1,-1-1,1 0,0 0,1 0,-1-1,1 1,-1-1,1 0,1-1,-1 1,0-1,1 0,0 0,0-1,0 0,0 0,0 0,0-1,0 0,1 0,-1 0,0-1,7 0,13-4,-5-2</inkml:trace>
  <inkml:trace contextRef="#ctx0" brushRef="#br0" timeOffset="4554.269">4256 265,'-15'-7,"-8"-2,2 0,14 0,19 1,24 2,27 3,24 3,19 1,14 4,7 1,-19-2</inkml:trace>
  <inkml:trace contextRef="#ctx0" brushRef="#br0" timeOffset="5422.996">5835 343,'0'16,"0"16,2 14,1 12,0 11,-1 3,0 4,-1 0,0-1,-3-6,-1-9,-2-10,-3-12,-2-12,1-11</inkml:trace>
  <inkml:trace contextRef="#ctx0" brushRef="#br0" timeOffset="6691.185">5677 409,'37'-4,"1"2,-1 2,1 1,-1 2,1 2,-2 1,1 2,3 2,-35-9,1 0,0 0,0 1,0 0,-1 0,1 1,-1-1,0 1,1 0,-1 0,-1 1,1 0,0 0,-1 0,0 0,0 1,0-1,0 1,-1 0,0 0,1 2,-4-5,-1 1,1-1,0 1,-1-1,1 0,-1 1,0-1,0 1,0-1,0 0,0 0,0 0,-1 1,1-1,-1 0,0-1,1 1,-1 0,0 0,0-1,0 1,0-1,0 0,-1 1,1-1,-2 0,-63 23,64-24,-2 2,0 0,0 0,0-1,0 0,0 0,0 0,0-1,-1 0,1 0,0 0,0-1,-1 1,1-1,0 0,0-1,0 1,0-1,0 0,1 0,-1-1,1 1,-4-3,8 2,-1 0,1 0,0 1,0-1,0 0,0 1,0-1,0 0,1 0,0 1,-1-1,1 0,0 1,0-1,0 1,1 0,-1-1,1 1,-1 0,1-1,0 1,0 0,-1 1,2-1,-1 0,0 0,0 1,0-1,1 1,-1 0,1 0,1-1,17-8,0 1,1 1,0 0,0 2,1 1,0 1,0 0,0 2,0 1,0 0,22 4,-32-3,-1 1,1 1,0 0,-1 1,0 0,1 0,-1 2,-1-1,2 2,-8-3,-1-1,1 1,-1-1,0 1,0 1,0-1,0 1,0-1,-1 1,0 0,0 0,0 0,0 1,-1-1,1 1,-1 0,0-1,-1 1,1 0,-1 0,0 0,0 0,0 3,-20 45,18-52,1 0,-1 0,0 0,1 0,-1 0,0 0,0 0,1-1,-1 1,0 0,0 0,0-1,0 1,0-1,0 1,0-1,-1 1,1-1,0 1,0-1,0 0,0 0,0 0,-1 0,1 0,0 0,0 0,0 0,-1 0,1 0,0-1,0 1,0 0,0-1,0 1,0-1,0 1,0-1,0 0,0 1,0-1,0 0,0 0,0 0,-3-5,1-1,0 1,0-1,0 0,1 0,0 0,1 0,0-1,0 1,0 0,1-1,0 1,0 0,2-8,-2-2,0-7,-1 11,0 0,1 0,1 1,0-1,1 0,0 0,1 0,1 1,3-9,-6 19,0 0,1 0,-1 0,1 0,-1 0,1 0,-1 1,1-1,0 0,0 1,0 0,0-1,0 1,0 0,0 0,1 0,-1 0,0 1,1-1,-1 1,0-1,1 1,-1 0,0 0,1 0,-1 0,1 0,-1 0,0 1,2 0,74 28,-59-20,11 6,1-2,1-1,0-2,1 0,0-3,0 0,1-3,0 0,-1-2,1-2,4-1,21-24,-57 24,-1 0,0 0,0-1,0 1,0 0,0-1,0 1,0-1,0 1,-1-1,1 1,0-1,-1 1,1-1,-1 0,0 1,0-1,0 0,1 1,-1-1,-1 0,1 1,0-1,0 0,-1 1,1-1,-1 0,1 1,-1-1,0 1,1-1,-1 1,0 0,0-1,0 1,0 0,-1-1,-1-2,-1-1,-1 1,1 0,-1 1,1-1,-1 1,0-1,0 2,-1-1,1 0,0 1,-1 0,0 0,1 1,-1 0,0 0,0 0,0 1,0-1,0 1,0 1,1-1,-1 1,0 0,0 0,0 1,1 0,-1 0,1 0,0 1,-1 0,1 0,0 0,0 0,1 1,-1 0,1 0,0 0,0 0,0 1,0 0,1-1,-2 5,3-3,0 0,0 1,1-1,0 1,0-1,1 1,-1-1,1 1,1 0,-1-1,1 1,0-1,1 1,0-1,0 0,0 0,1 0,0 0,0 0,0 0,1 0,-1-1,1 0,1 0,-1 0,1 0,0-1,0 0,0 0,1 0,-1-1,1 1,0-1,0-1,0 1,0-1,1 0,-1 0,27 8,0-2,0-1,1-1,-1-2,1-1,0-2,0-2,0-1,25-4,-35 3,0-1,0-1,-1-1,1-1,11-6,-27 10,-1 0,0-1,0 1,0-2,0 1,-1-1,0 0,0 0,0 0,0-1,-1 0,0 0,0-1,-1 1,0-1,0 0,0 0,1-6,-4 9,0 0,0 0,0-1,0 1,-1 0,0 0,0-1,0 1,0 0,-1-1,1 1,-1 0,0 0,-1 0,1 0,-1 0,1 0,-1 0,-1 0,1 1,0-1,-1 1,0-1,1 1,-1 0,-1 0,1 0,0 1,-1-1,1 1,-1 0,0 0,0 0,0 0,0 1,0-1,0 1,0 0,0 0,-1 1,1-1,-4 1,0 1,0 0,1 0,-1 1,0-1,0 2,1-1,-1 1,1 1,0-1,0 1,0 0,0 1,1 0,-1 0,1 0,1 0,-1 1,1 0,0 1,0-1,1 1,0 0,0 0,0 0,1 0,0 1,1-1,0 1,0 0,-1 7,3-12,-1 0,1 0,0 1,0-1,0 0,1 0,-1 0,1 1,0-1,0 0,0 0,0 0,0 0,0 0,1 0,0-1,0 1,-1 0,1-1,1 1,-1-1,0 0,1 0,-1 0,1 0,-1 0,1 0,0-1,0 1,0-1,0 0,0 0,3 1,3 0,0 0,1 0,-1-1,1 0,-1-1,1 0,0 0,-1-1,1-1,-1 1,1-2,1 1,-1-1,0 0,1-1,-1 0,-1-1,1 0,-1 0,1-1,-2 0,1-1,-1 0,0 0,0-1,-1 0,0 0,0-1,-1 0,0 0,-1 0,0-1,0 0,-1 0,-1 0,3-10,-6 21,-1 0,1 0,-1-1,1 1,-1 0,0-1,1 1,-1-1,0 1,1-1,-1 1,0-1,0 1,0-1,1 0,-1 1,0-1,0 0,0 0,0 1,0-1,0 0,1 0,-1 0,0 0,0 0,0 0,0-1,0 1,0 0,0 0,1-1,-1 1,0 0,0-1,0 1,1-1,-1 1,0-1,1 1,-1-1,0 0,1 1,-1-1,1 0,-1 1,1-1,-1 0,1 0,-1 1,1-1,0 0,-1 0,1 0,0 0,0 0,0 0,0 1,0-1,0 0,0 0,0 0,0 0,0 0,0 0,-3 5,1 0,-1 1,1-1,0 1,0-1,0 1,0 0,1 0,0-1,0 1,0 0,1 0,0 0,0 0,0 0,0 0,1 0,0 0,0 0,0 0,0 0,1 0,0-1,0 1,0-1,1 1,0-1,-1 0,1 0,1 0,-1 0,1-1,-1 1,1-1,0 0,0 0,0 0,1-1,0 1,111 38,-54-28</inkml:trace>
  <inkml:trace contextRef="#ctx0" brushRef="#br0" timeOffset="13337.236">8442 265,'17'18,"-1"1,0 0,-2 2,0 0,-1 0,-1 1,-1 1,-1 0,-1 0,-1 1,-2 0,3 13,-1-16,5-31,29-134,-37 131,0 1,1-1,1 1,0 0,1 1,0 0,1 0,3-3,-11 13,0 0,-1 0,1 0,0 0,0 0,0 0,0 1,0-1,0 0,0 1,0-1,0 1,0-1,0 1,0-1,0 1,0 0,0 0,1 0,-1-1,0 1,0 0,0 0,0 0,1 1,-1-1,0 0,0 0,0 1,0-1,0 0,0 1,1-1,-1 1,0 0,0-1,-1 1,1 0,0 0,0-1,0 1,0 0,-1 0,1 0,0 0,-1 0,1 1,19 55,2 65,-22-121,0 0,0 1,1-1,-1 1,1-1,-1 0,1 1,0-1,-1 0,1 1,0-1,0 0,0 0,0 0,0 0,0 0,0 0,0 0,1 0,-1 0,0 0,0-1,1 1,-1-1,1 1,-1-1,0 1,1-1,-1 0,1 1,-1-1,1 0,-1 0,1 0,-1 0,1-1,-1 1,1 0,0-1,50-32,-35 14,-2-1,0-1,-1 0,-1-1,0 0,-2-1,3-11,1 7,-6 50,-6 108,0-124,1-1,0 0,0-1,0 1,1-1,0 0,0 0,0 0,1-1,0 1,0-1,0-1,0 1,0-1,1 0,-1-1,1 1,0-1,0-1,0 1,0-1,0 0,4-1,97 13,-56-10</inkml:trace>
  <inkml:trace contextRef="#ctx0" brushRef="#br0" timeOffset="14289.326">9678 436,'-1'-11,"0"1,-1-1,0 1,-1 0,0 0,-1 0,0 0,0 1,-1-1,0 1,-1 0,0 0,-1 1,1 0,-1 0,-1 1,0 0,0 0,0 0,-1 1,0 1,-5-3,10 6,-1 1,1-1,0 1,-1 1,1-1,0 1,-1-1,1 1,-1 0,1 1,-1-1,1 1,0 0,-1 0,1 0,0 1,0-1,0 1,0 0,0 0,0 1,0-1,1 1,-1 0,1 0,0 0,0 0,-2 2,-3 5,1-1,0 1,1 0,0 1,0 0,1-1,0 2,1-1,1 0,-1 2,2-9,1 0,0 1,-1-1,1 1,1-1,-1 1,1 0,0-1,0 1,0 0,0-1,1 1,0-1,0 1,0-1,1 1,-1-1,1 0,0 1,0-1,0 0,1-1,0 1,0 0,0-1,0 1,0-1,0 0,1 0,0 0,0 0,2 0,1 0,0 0,0-1,0 0,0-1,0 1,1-2,-1 1,0-1,1 0,-1 0,1-1,-1 0,0 0,0-1,0 0,1 0,-2 0,1-1,0 0,-1-1,1 0,-1 0,0 0,0 0,0-1,-1 0,0 0,0-1,0 0,-1 0,1 0,0-3,0-2,0 0,-1 0,-1-1,1 0,-2 1,0-1,0 0,-1 0,-1-8,-11 58,11-29,-1 0,1-1,0 1,1-1,0 1,0 0,1-1,0 0,0 1,1-1,0 0,1 0,-1-1,2 1,-1-1,1 1,0-2,1 1,-1 0,1-1,0 0,1-1,0 1,0-1,0 0,6 3,-10-7,0 0,0-1,0 1,-1 0,1-1,0 1,0-1,0 0,0 0,0 0,0-1,0 1,0-1,-1 1,1-1,0 0,0 0,-1 0,1 0,0-1,-1 1,1-1,-1 0,0 1,0-1,1 0,-1 0,0-1,-1 1,2-1,38-82,-34 48,-2-1,-1 1,-2-1,-1-27,-1 1,0 63,0 0,0 0,0 0,0 0,0 0,0 0,0 0,1 0,-1 0,0 0,0 0,1 0,-1 0,1 1,-1-1,1 0,-1 0,1 0,-1 0,1 1,0-1,0 0,-1 1,1-1,0 0,0 1,0-1,0 1,-1-1,1 1,0 0,0-1,0 1,0 0,0 0,0-1,0 1,0 0,0 0,0 0,0 0,0 0,0 1,0-1,0 0,0 0,0 1,0-1,0 0,0 1,0-1,0 1,-1-1,1 1,0 0,0-1,0 1,-1 0,1 0,0-1,-1 1,1 1,186 101,-183-102,-1 1,0 0,0 0,0 1,0-1,0 0,0 1,0 0,-1 0,1 0,-1 0,0 0,0 0,0 0,0 1,-1-1,1 1,-1-1,0 1,0 0,0-1,-1 1,1 0,-1 0,0 0,0-1,-1 4,-1 23,1-25,-1 1,1 0,0-1,0 1,0 0,1 0,0 0,0 0,1 0,0 0,0 0,0-1,0 1,1 0,0-1,0 1,1-1,0 0,0 1,0-1,0-1,1 1,-1 0,1-1,1 0,-1 0,0 0,1 0,1-1,4 1,1-1,0 0,-1-1,1 0,1-1,-1 0,0 0,0-1,0-1,0 0,0-1,0 0,0 0,0-1,-1-1,1 0,-1 0,0-1,0 0,-1-1,0 0,1-1,-2 0,1 0,-1 0,0-1,-1-1,0 1,0-1,-1 0,0-1,-1 0,0 0,2-4,-4 5,0 1,0-1,-1 0,0 0,-1 0,0 0,0 0,-1 0,0-1,-1 1,0 0,0 0,-1 0,0 0,-1 0,0 1,0-1,2 7,0 1,-1-1,1 0,0 1,0 0,-1-1,1 1,-1 0,1 0,-1 0,1 0,-1 0,0 0,1 0,-1 0,0 1,0-1,0 1,0-1,1 1,-1 0,0-1,0 1,0 0,0 1,0-1,0 0,0 0,0 1,1-1,-1 1,0 0,0-1,0 1,1 0,-1 0,0 0,1 0,-1 0,1 1,-1 0,-56 59,53-55,1-1,0 1,1 0,0 1,0-1,0 1,0-1,1 1,1 0,-1 0,1 0,0 0,0 0,1 0,0 0,0 0,1 0,0 0,0 0,0 0,1-1,0 1,1 0,-1-1,1 1,1-1,-1 0,1 0,0 0,13 9,1-2,-1 0,2-1,0 0,1-2,-1 0,2-1,0-2,0 0,0-1,0-1,1-1,0 0,11-1,33 4,-11-2</inkml:trace>
  <inkml:trace contextRef="#ctx0" brushRef="#br0" timeOffset="19688.382">282 2080,'2'0,"3"0,8 0,10 0,15 0,14-2,14-3,11-1,7 1,-3 1,-6 2,-11 0,-12 4,-13 0,-10 1,-11 0</inkml:trace>
  <inkml:trace contextRef="#ctx0" brushRef="#br0" timeOffset="21884.772">3572 1699,'233'-7,"-227"7,-1 0,0 0,0 0,1 0,-1 1,0 0,0 0,0 1,0-1,0 1,0 0,0 0,0 1,-1 0,1-1,-1 2,0-1,0 0,0 1,0 0,-1 0,1 0,-1 0,0 0,0 1,-1-1,1 1,-1 0,0 0,0 0,-1 0,0 0,1 0,-4 14,0-1,-1 0,0 0,-2 0,0-1,-1 0,-1 1,-1-2,0 1,-1-1,0-1,-3 1,10-11,-64 102,66-106,-1-1,0 1,1 0,-1 0,1-1,-1 1,1 0,-1 0,1 0,-1 0,1 0,0 0,-1 0,1 0,0 0,0 0,0 0,0 0,0 0,0 0,0 0,0-1,0 1,1 0,-1 0,0 0,0 0,1 0,-1 0,1 0,-1 0,1 0,-1-1,1 1,0 0,-1 0,1-1,0 1,-1 0,1-1,0 1,0-1,0 1,0-1,0 1,-1-1,1 0,0 1,0-1,0 0,0 0,0 0,0 0,0 0,0 0,0 0,0 0,27 3,0-2,0-1,0-2,23-3,-30 3,-11 1,21-2,0 0,0-2,0-1,-1-2,23-9,-35 8</inkml:trace>
  <inkml:trace contextRef="#ctx0" brushRef="#br0" timeOffset="22140.64">3612 1896,'20'2,"20"1,19 0,15-3,9-6,3-1,-2-3,-8-1,-13-1,-17 1</inkml:trace>
  <inkml:trace contextRef="#ctx0" brushRef="#br0" timeOffset="22389.087">4335 1725,'-10'19,"1"6,1 1,2 0,1 1,1 0,1 0,1-1,2 16,0-35,0 0,1 0,0 0,0 0,1-1,-1 1,1 0,1-1,0 0,0 1,0-1,0 0,1 0,0-1,0 1,1-1,-1 0,1 0,1-1,-1 1,0-1,1 0,0 0,0-1,0 0,0 0,1 0,-1-1,1 0,0 0,-1-1,1 0,1 0,9 1,0 0,0-2,-1 0,1-1,0 0,0-2,-1 0,1-1,-1 0,0-1,0-1,0-1,1-1,13-10</inkml:trace>
  <inkml:trace contextRef="#ctx0" brushRef="#br0" timeOffset="22639.783">4269 1909,'18'0,"17"-2,14-1,10-2,3-2,1-3,-7-1,-9 0,-14 1,-12 2</inkml:trace>
  <inkml:trace contextRef="#ctx0" brushRef="#br0" timeOffset="22807.487">4335 1541,'16'0,"16"0,16 0,11 0,9 0,5 0,-2 0,-13 0</inkml:trace>
  <inkml:trace contextRef="#ctx0" brushRef="#br0" timeOffset="23820.535">5296 1686,'-9'-6,"0"0,0 1,-1 0,1 0,-1 1,0 0,-1 1,1 0,-1 0,1 1,-1 1,0 0,1 0,-1 1,0 1,0 0,1 0,-1 1,0 0,1 1,0 0,-1 0,1 1,1 1,-1 0,1 0,-1 1,2 0,-1 1,1-1,0 2,0-1,-5 8,9-10,-1 1,1 0,1 1,-1-1,1 0,0 1,1 0,-1 0,1 0,1 0,-1 0,1 0,0 1,1-1,0 0,0 0,1 1,0-1,0 0,0 0,1 0,0 0,1 0,-1 0,1-1,0 1,1-1,0 0,0 0,0 0,4 4,10 5,1 0,0-1,1-1,1-1,0-1,0-1,1 0,0-2,1-1,0 0,0-2,0 0,1-2,0-1,-1 0,18-3,-25 3,0-2,0 0,0 0,-1-2,1 0,-1-1,1 0,-1-1,0-1,0 0,0-1,-1-1,0 0,0-1,-1-1,9-7,3-10</inkml:trace>
  <inkml:trace contextRef="#ctx0" brushRef="#br0" timeOffset="24023.755">5717 1634,'0'-16,"0"-7,0 2,0 12,0 16,0 20,0 17,0 15,0 7,0 5,0-1,2-6,3-9,4-10,1-12,0-12</inkml:trace>
  <inkml:trace contextRef="#ctx0" brushRef="#br0" timeOffset="24855.805">6112 1634,'-54'327,"34"-228,16-128,16-343,-16 343,-1 45,4-12,1 1,1 0,-1 0,1 0,-1-1,1 1,1 0,-1-1,1 1,0-1,0 1,0-1,0 0,1 0,-1 0,1 0,0 0,1-1,-1 1,1-1,-1 0,1 0,0 0,0 0,0-1,1 0,-1 0,0 0,1 0,-1-1,1 1,0-1,0 0,-1-1,1 1,1-1,6 1,0-1,-1 0,1-1,0-1,-1 0,0 0,1-1,-1 0,0-1,0 0,-1-1,1 0,-1-1,0 0,-1-1,1 0,-1 0,0-1,-1 0,0 0,-1-1,1 0,-1-1,-1 1,0-1,-1-1,0 1,0-1,-1 0,0 0,-1 0,0 0,0-7,1 2,-1 21,-1 30,-2-33,2 424,0-397,0-9</inkml:trace>
  <inkml:trace contextRef="#ctx0" brushRef="#br0" timeOffset="25336.73">6809 1541,'-64'262,"-9"-44,71-212,4-13,6-16,146-437,-126 393,-29 68,1-1,0 0,0 1,0-1,0 1,0-1,0 1,0-1,0 0,0 1,0-1,0 1,0-1,0 1,0-1,1 0,-1 1,0-1,0 1,0-1,1 0,-1 1,0-1,0 1,1-1,-1 0,0 0,1 1,-1-1,0 0,1 1,-1-1,1 0,-1 0,0 0,1 0,-1 1,1-1,-1 0,0 0,1 0,-1 0,1 0,-1 0,1 0,-1 0,1 0,-1 0,0 0,1 0,-1-1,1 1,-1 0,0 0,1 0,-1 0,1-1,-1 1,0 0,1 0,-1-1,0 1,1 0,-1-1,0 1,0 0,1-1,-1 1,0-1,0 1,23 147,-17-82,45 299,-44-302,-14-50,-5-29,1-6</inkml:trace>
  <inkml:trace contextRef="#ctx0" brushRef="#br0" timeOffset="25702.701">6691 1738,'52'0,"-22"3,1-2,-1-1,0-2,1-1,-1-1,0-2,-1-1,0-1,0-1,19-10,-38 13,0-1,0-1,-1 1,0-2,0 1,-1-1,0 0,-1-1,0 0,0 0,-1-1,-1 0,0 0,1-3,2-1,-2 30,-18 128,7-109,2 1,1-1,1 1,2-1,4 21,-4-48,0 0,0-1,0 1,1-1,0 0,0 1,1-1,0 0,0 0,0 0,1-1,0 1,0-1,0 0,1 0,0-1,0 1,0-1,0 0,1 0,-1 0,1-1,0 0,0 0,0-1,1 0,-1 0,0 0,3 0,8 0,0-1,1-1,-1-1,0 0,0-1,0-1,0 0,-1-1,1-1,-1-1,4-2,26-12</inkml:trace>
  <inkml:trace contextRef="#ctx0" brushRef="#br0" timeOffset="20123.352">1808 1791,'0'18,"-2"14,-1 14,-2 8,0 5,-2 0,1-3,1-7,1-10,0-11,-1-11</inkml:trace>
  <inkml:trace contextRef="#ctx0" brushRef="#br0" timeOffset="20375.273">1650 1856,'18'14,"17"8,14 6,12 4,6 1,4-2,-4-5,-9-4,-9-4,-12-4,-11-10,-10-10,-9-4</inkml:trace>
  <inkml:trace contextRef="#ctx0" brushRef="#br0" timeOffset="20588.958">2177 1659,'0'-11,"0"3,0 10,3 15,-1 16,1 14,-1 10,0 6,-1 4,0 0,-1-6,2-7,1-12,-1-11,1-10</inkml:trace>
  <inkml:trace contextRef="#ctx0" brushRef="#br0" timeOffset="21172.87">2480 1856,'-22'112,"4"1,5 12,16-99,23-229,-20 136,-3 26,2 0,1 0,2 1,6-13,-14 49,1 0,0 0,1 0,-1 0,1 0,-1 1,1-1,0 1,1-1,-1 1,0 0,1 0,0 0,0 0,0 0,0 0,0 1,0 0,1-1,-1 1,1 0,0 1,-1-1,1 1,0 0,0 0,0 0,0 0,0 0,0 1,0 0,0 0,0 0,0 1,2-1,11 4,-1 0,1 1,-1 0,0 2,0 0,0 1,-1 0,-1 1,1 1,-1 0,-1 1,0 0,10 12,-20-20,0 1,-1 0,1 0,0 0,-1 0,0 0,0 0,0 1,-1-1,1 1,-1-1,0 1,-1 0,1-1,-1 1,0 0,0-1,0 1,0 0,-1 0,0-1,0 1,0-1,-1 1,0-1,1 0,-1 1,-1-1,1 0,-1 0,1 0,-1-1,0 1,-1-1,1 1,-2 0,-12 9,1-1,-2 0,1-2,-2 0,1-1,-1-1,0 0,-9 0,-39 18,66-26,1 0,-1 0,0 0,0 0,0 0,0 0,0 0,0 1,0-1,0 0,0 1,1-1,-1 0,0 1,0-1,0 1,1-1,-1 1,0-1,1 1,-1 0,0-1,1 1,-1 0,1 0,-1-1,1 1,-1 0,1 0,-1 0,1 0,0-1,0 1,-1 0,1 0,0 0,0 0,0 0,0 0,0 0,0 0,0 0,1 0,-1-1,0 1,0 0,1 0,-1 0,0 0,1 0,-1-1,1 1,-1 0,1 0,0 0,12 7,1-1,-1 0,2-1,-1-1,0 0,1-1,0-1,0 0,0-1,5 0,-6 0,206 17,-154-16</inkml:trace>
  <inkml:trace contextRef="#ctx0" brushRef="#br0" timeOffset="29123.295">10099 1528,'1'24,"2"0,0-1,2 1,0-1,2 0,0 0,1-1,4 6,-11-25,0 0,0 0,0 1,0-1,1 0,-1 0,1 0,0 0,-1-1,2 1,-1 0,0-1,0 1,1-1,-1 0,1 0,0 0,-1 0,1 0,0 0,0-1,1 0,-1 1,0-1,0 0,0-1,1 1,-1 0,0-1,1 0,-1 0,1 0,-1 0,0-1,1 1,-1-1,1 0,4-5,0 0,0-1,0 0,-1 0,0-1,0 0,-1 0,0-1,0 0,-1 0,0 0,-1-1,0 1,-1-1,1 0,-2 0,0 0,0-1,-1 1,0-1,0 1,-1 0,-1-4,-3-10,-3 33,5-3,0 1,1-1,0 0,0 1,0-1,1 1,0 0,0-1,1 1,0-1,0 1,0-1,1 0,0 1,0-1,1 0,-1 0,1-1,1 1,-1 0,1-1,0 0,0 0,0 0,1 0,0-1,2 2,-2-3,1 0,0 0,-1-1,1 0,0 0,1 0,-1-1,0 0,0 0,0-1,1 1,-1-2,0 1,1 0,-1-1,0 0,0-1,0 1,0-1,0-1,0 1,0-1,-1 0,1 0,-1 0,0-1,0 0,0 0,-1 0,1-1,-1 1,0-1,0 0,0 0,-1-1,0 1,0-1,-1 1,2-4,-2-74,-5 144,2-57,0 1,1-1,0 1,0 0,0-1,0 1,1 0,0-1,0 1,0-1,0 1,1-1,-1 0,1 1,0-1,1 0,-1 0,1 0,0-1,0 1,0-1,0 1,0-1,1 0,0 0,0-1,-1 1,1-1,1 0,-1 0,0 0,0 0,1-1,-1 1,1-1,-1-1,1 1,0-1,-1 1,4-3,-1 1,0-1,-1-1,1 1,0-1,-1 0,1-1,-1 0,0 0,0 0,-1 0,1-1,-1 0,0 0,0-1,-1 1,1-1,-1 0,-1 0,1-1,-1 1,0-1,0 0,-1 1,0-1,0 0,-1 0,0-1,0 1,0-2,-3-7,-4 17,-7 27,12-25,-1 0,1 1,0-1,0 1,0-1,0 1,1 0,0-1,-1 1,1 0,1-1,-1 1,0-1,1 1,0 0,0-1,0 1,0-1,1 0,-1 1,1-1,0 0,0 0,0 0,0 0,0 0,1 0,-1-1,1 1,0-1,2 2,3-2,1 1,-1-1,1-1,0 1,0-1,0-1,0 0,-1 0,1-1,0 0,0 0,0-1,-1 0,1-1,0 0,15-6</inkml:trace>
  <inkml:trace contextRef="#ctx0" brushRef="#br0" timeOffset="30752.008">11073 1594,'-1'5,"1"1,0 0,0 0,0-1,1 1,0 0,0-1,0 1,1-1,0 1,0-1,0 0,1 0,-1 0,1 0,1 0,-1-1,1 1,-1-1,1 0,0 0,1 0,-1 0,1-1,-1 0,1 0,0 0,3 1,-1-2,1 0,-1-1,0 1,1-1,-1-1,1 1,-1-1,1-1,-1 1,1-1,-1-1,1 1,-1-1,0 0,0-1,0 0,0 0,0-1,-1 1,1-1,-1-1,0 1,1-2,3-3,-1-1,1 0,-2 0,1-1,-1 0,-1 0,0-1,-1 0,0 0,-1-1,0 1,0-6,-32 204,15 17,11 108,1-292,-2 21,-4-53,0-242,5 173,-1 3,4 1,3-1,8-30,-12 102,0 0,-1 1,1 0,1 0,-1 0,1 0,0 1,0-1,1 0,-1 1,1 0,1-1,-1 1,1 0,0 0,-1 5,0 0,0-1,0 2,-1-1,1 0,0 0,0 1,-1 0,1-1,0 1,-1 0,1 1,-1-1,1 0,-1 1,1-1,-1 1,0 0,0-1,0 1,0 0,0 1,0-1,-1 0,1 0,-1 1,1-1,-1 1,0-1,0 1,1 1,-1-1,8 10,-1 0,-1 1,0 1,-1-1,0 1,-1 0,-1 0,0 0,-1 1,-1-1,-1 3,-1-14,-1 0,1 0,-1 0,-1 0,1 0,0 0,-1 0,0 0,0-1,0 1,0-1,-1 1,1-1,-1 0,0 0,0 0,0 0,0 0,-1-1,1 0,-1 1,1-1,-1-1,0 1,0 0,0-1,0 0,0 0,0 0,0 0,0-1,0 0,0 1,-1-1,1-1,0 1,0-1,0 0,0 0,-3-1,6 2,0 0,-1 0,1-1,0 1,-1 0,1-1,0 1,0-1,-1 0,1 0,0 1,0-1,0 0,0 0,0 0,0 0,0 0,0 0,1 0,-1 0,0 0,1-1,-1 1,0 0,1 0,0-1,-1 1,1 0,0-1,-1 1,1 0,0-1,0 1,0 0,0-1,1 1,-1 0,0-1,0 1,1 0,-1-1,1 1,-1 0,1 0,0-1,-1 1,1 0,0 0,0 0,1-1,86-65,-51 44,-11 6,0-1,-1-1,-1-1,-1-1,-1-2,-1 0,0-1,-2-1,-1 0,-2-2,0 0,-1-1,-2 0,-1-1,-1 0,-2-1,-1-2,-3 12,-1-1,-1 0,-1 0,-1 0,-1-1,-1 1,-1 0,0 0,-3-7,4 25,1 0,-1 0,0 1,0-1,0 0,0 1,0-1,-1 1,1-1,-1 1,1 0,-1-1,0 1,0 0,0 0,0 0,-1 1,1-1,0 0,-1 1,1 0,-1-1,1 1,-1 0,0 0,1 1,-1-1,0 0,0 1,0 0,1-1,-1 1,0 1,0-1,0 0,0 0,1 1,-1 0,0 0,0-1,1 2,-2-1,-3 4,0-1,0 1,1 0,0 1,0-1,0 1,0 0,1 1,0 0,1-1,-1 1,1 1,1-1,-1 1,0 4,-30 124,29-100,1 0,2 0,2 0,1 0,2 0,1 0,2-1,2 1,1-1,1-1,2 0,2 0,1-1,1-1,2-1,10 14,-21-36,1 0,0 0,0-1,1 0,0 0,0-1,1 0,8 4,-14-9,-1 0,1-1,0 1,-1-1,1 0,0 0,0 0,0 0,0-1,0 1,0-1,0 0,0 0,0-1,0 1,0-1,0 0,0 0,0 0,-1 0,1-1,0 0,-1 0,1 0,-1 0,0 0,1-1,7-9,-1-2,0 1,-1-1,-1 0,0-1,-1 0,0 0,-1-1,-1 0,-1 0,0 0,-1 0,1-11,4-18,-6 135,-1-87,-1 0,1 0,0 0,-1 0,2-1,-1 1,0 0,0 0,1-1,-1 1,1-1,0 1,0-1,0 0,0 0,0 0,1 0,-1 0,0 0,1-1,0 1,-1-1,1 0,0 0,0 0,-1 0,1 0,0 0,0-1,0 1,0-1,0 0,0 0,0 0,0 0,0-1,0 1,0-1,0 0,0 0,-1 0,2 0,8-4,0-1,0 0,0-1,-1-1,0 1,-1-2,0 1,0-1,0-1,-2 0,1 0,-1-1,0 0,-1 0,-1-1,2-4,4-2,-11 19,0 0,0 0,0-1,0 1,0 0,0 0,-1 1,1-1,0 0,-1 0,1 0,-1 0,1 0,-1 1,0-1,1 0,-1 0,0 1,0-1,0 0,0 1,0-1,0 0,0 0,-1 1,1-1,0 0,-1 0,1 1,-1-1,1 0,-1 0,1 0,-1 6,0-2,1 1,0 0,0 0,0 0,0 0,1 0,0 0,0 0,1-1,0 1,0 0,0-1,1 0,-1 1,1-1,0 0,1 0,-1-1,1 1,0-1,0 1,1-1,-1-1,1 1,0-1,0 1,0-1,0-1,1 1,-1-1,1 0,-1 0,2 0,3-1,1-1,-1 0,0-1,1 0,-1 0,0-1,0-1,0 1,0-2,0 1,-1-1,0-1,1 0,-2 0,1-1,-1 0,1 0,-2-1,1 0,-1-1,0 1,0-1,-1-1,0 1,-1-1,0 0,0 0,-1-1,0 1,-1-1,3-10,14-54,-2 0,-4-2,-4 0,-2 0,-4-1,-5-57,0 49,-6 78,0 21,-6 33,2 0,1 1,3-1,2 1,2 40,1-41,2 1,2-1,2 1,3-1,1 0,3-1,1 0,2 0,3-2,7 14,-21-52,-1 0,1 0,0 0,1 0,-1 0,1-1,0 1,1-1,-1 0,1 0,0-1,0 1,0-1,1 0,0-1,0 1,3 0,-7-4,1-1,0 0,0 0,0 0,-1 0,1-1,-1 1,1-1,-1 0,0 0,1 1,-1-1,0-1,0 1,0 0,0 0,-1-1,1 1,-1-1,1 1,-1-1,0 0,0 0,0 1,-1-1,1 0,-1 0,1 0,-1 0,8-28</inkml:trace>
  <inkml:trace contextRef="#ctx0" brushRef="#br0" timeOffset="30938.876">12547 1264,'-22'-6,"-14"-6,-4 1,6-1,10 2,19 5,23 5,24 5,28 4,21 1,14-2,7-2,-3-2,-7-2,-18-1,-23-1</inkml:trace>
  <inkml:trace contextRef="#ctx0" brushRef="#br0" timeOffset="27286.288">8389 1909,'39'-218,"-38"215,-1 2,-1-1,1 1,0 0,0 0,-1 0,1 0,0 0,0 0,0 0,0-1,1 1,-1 0,0 0,0 0,1 0,-1 0,0 0,1 0,-1 0,1 0,0 0,-1 0,1 0,0 0,-1 0,1 1,0-1,0 0,0 0,0 1,0-1,0 1,0-1,0 1,0-1,0 1,0 0,0-1,0 1,0 0,0 0,0 0,1 0,-1 0,0 0,0 0,0 0,0 0,0 0,0 1,0-1,1 0,-1 1,0-1,99 87,38 4,-137-90,0 0,0 0,0 0,0 0,0 0,-1 0,1 0,0 0,0 0,-1 1,1-1,-1 0,1 0,-1 1,1-1,-1 0,0 0,0 1,0-1,1 0,-1 1,-1-1,1 1,0-1,0 0,0 0,-1 1,1-1,0 0,-1 1,0-1,1 0,-1 0,0 0,1 0,-1 0,0 0,0 0,0 0,0 0,0 0,0 0,0 0,0 0,0-1,0 1,-1-1,1 1,-1 0,-3 1,0 1,0-1,0 0,0 0,0 0,0-1,0 0,-1 0,1 0,0-1,-1 0,-1 0,6 0,-1-1,1 1,0-1,0 1,-1-1,1 0,0 1,0-1,0 0,0 0,0 0,0 0,1 0,-1 0,0 0,0 0,1-1,-1 1,1 0,-1 0,1-1,-1 1,1 0,0-1,-1 1,1 0,0 0,0-1,0 1,0-1,0 1,1 0,-1 0,0-1,1 1,-1 0,1-1,-1 1,1 0,-1 0,1 0,0 0,-1-1,1 1,0 0,0 0,0 0,0 1,0-1,0 0,0 0,0 1,1-1,-1 0,13-12</inkml:trace>
  <inkml:trace contextRef="#ctx0" brushRef="#br0" timeOffset="27886.77">8850 1752,'443'0,"-432"0,63-11,-73 10,0 1,-1-1,1 0,0 0,-1 1,1-1,-1 0,1 0,-1 0,0 0,1 1,-1-1,0 0,1 0,-1 0,0 0,0 0,0 0,0 0,0 0,0 0,0 0,0 0,0 0,-1 1,1-1,0 0,-1 0,1 0,0 0,-1 0,1 0,-1 1,1-1,-1 0,0 0,1 1,-1-1,0 0,1 1,-1-1,0 1,0-1,0 1,1-1,-1 1,0 0,0-1,0 1,0 0,0 0,0 0,0-1,0 1,0 0,1 0,-1 0,0 0,0 1,-1-1,-7-2,-1 1,1 0,0 0,-1 1,1 0,-1 0,1 1,0 1,0-1,-1 2,1-1,-4 3,9-4,0 1,1 0,-1 0,1 0,0 0,0 0,0 1,0-1,0 1,0 0,0 0,1 0,0 0,0 0,0 1,0-1,0 1,0-1,1 1,0 0,0-1,0 1,0 0,0 0,1 0,0 0,0 0,0 0,0 0,1 3,-1-4,1 0,0 1,0-1,0 0,0 0,0 1,1-1,-1 0,1 0,0-1,0 1,0 0,0 0,1-1,-1 0,0 1,1-1,0 0,0 0,0 0,-1-1,2 1,-1-1,0 1,0-1,0 0,1-1,-1 1,0 0,1-1,-1 0,2 1,5-1,-1 0,1 0,-1 0,1-1,-1-1,0 0,0 0,0-1,0 0,0 0,3-3,-5 2,0-1,0 0,-1-1,0 0,0 0,-1 0,1-1,-2 0,1 0,-1 0,0 0,0-1,0 1,-1-1,-1 0,1 0,-1-1,0-4,0 19,-1 0,1-1,1 0,-1 1,1-1,0 0,0 0,0 0,1-1,0 1,0-1,0 0,0 0,1 0,1 0,73 32,-36-25</inkml:trace>
  <inkml:trace contextRef="#ctx0" brushRef="#br0" timeOffset="32220.484">1795 2923,'2'13,"1"14,0 9,-1 7,0 3,-1 0,0 0,-1-7,0-7,0-9</inkml:trace>
  <inkml:trace contextRef="#ctx0" brushRef="#br0" timeOffset="32738.642">1677 2686,'2'0,"50"9,1 2,-1 2,-1 3,-1 1,0 3,9 7,-49-22,0 1,-1 0,0 0,0 1,-1 0,1 1,-2 0,1 0,-1 0,0 1,-1 0,0 1,0-1,-1 1,-1 0,1 1,-2-1,1 1,-1-1,1 10,5 127,-9-145,0-1,1 1,-1-1,0 0,1 1,-1-1,1 0,0 1,0-1,-1 0,1 0,0 0,0 1,0-1,0 0,0 0,0 0,1-1,-1 1,0 0,0 0,1-1,-1 1,0 0,1-1,-1 1,0-1,1 0,-1 0,1 1,-1-1,1 0,-1 0,1 0,-1-1,1 1,-1 0,0 0,1-1,-1 1,1-1,-1 1,0-1,1 0,-1 0,60-37,-48 24,0-1,-1-1,-1 0,0-1,-1 0,-1-1,-1 0,0 0,-1-1,-1 0,-1 0,2-17,-10 54,0 1,1-1,0 1,2-1,0 1,3 11,-2-23,0-1,1 1,0-1,0 1,0-1,1 0,0 0,0 0,1 0,-1-1,1 1,1-1,-1 0,1 0,0-1,0 1,0-1,0 0,1 0,0-1,0 0,0 0,0 0,0 0,5 0,10 3,0 0,0-2,1 0,-1-2,1 0,0-1,6-2,35-2</inkml:trace>
  <inkml:trace contextRef="#ctx0" brushRef="#br0" timeOffset="34118.84">3492 2883,'0'14,"0"8,0 8,0 3,3 0,0-1,0-3,-1-3,-2-5,-5-7,0-5</inkml:trace>
  <inkml:trace contextRef="#ctx0" brushRef="#br0" timeOffset="35071.109">3414 2699,'30'-3,"1"2,0 0,-1 3,1 0,-1 2,8 2,-24-4,0 0,0 1,0 0,0 1,0 0,-1 1,0 1,0 0,0 1,-1 0,0 1,-1 0,1 1,-2 0,1 1,-1 0,-1 1,0 0,0 0,-1 1,0 0,-1 1,5 12,-8-7,0 1,-1 0,-1 0,-1 1,-1-1,-1 19,1-36,-1-2,1 0,-1 1,1-1,0 0,0 1,-1-1,1 1,0-1,-1 0,1 1,0-1,0 1,0-1,0 1,0-1,-1 1,1-1,0 1,0-1,0 1,0-1,0 1,0-1,1 1,-1-1,0 1,0-1,0 1,0-1,1 1,-1-1,0 0,0 1,1-1,-1 1,0-1,0 0,1 1,-1-1,1 0,-1 1,0-1,1 0,-1 1,1-1,-1 0,1 0,-1 0,1 1,-1-1,1 0,-1 0,1 0,-1 0,1 0,-1 0,1 0,-1 0,1 0,-1 0,0 0,1 0,0-1,60-91,-42 56,18-27,-37 63,1 0,-1 0,1 0,-1-1,1 1,-1 0,1 0,-1 0,1 0,-1 0,1 0,-1 0,1 0,-1 0,1 0,-1 0,1 0,-1 1,0-1,1 0,-1 0,1 0,-1 1,1-1,-1 0,0 0,1 1,-1-1,1 0,-1 1,0-1,1 1,-1-1,0 0,0 1,1-1,-1 1,0-1,0 1,0-1,0 1,1-1,-1 1,0-1,0 1,0-1,0 1,0-1,0 1,0-1,0 1,-1-1,1 1,0-1,0 1,0-1,0 0,-1 1,1 0,0 1,39 116,-36-112,-1-1,2 0,-1 0,0 0,1 0,0-1,0 1,0-1,1 0,0 0,-1-1,1 1,1-1,-1 0,0-1,1 1,-1-1,1 0,4 1,-4-2,-1-1,0 1,0-1,0 0,1 0,-1-1,0 0,0 0,0 0,0 0,0-1,0 0,0 0,0 0,-1-1,1 1,-1-1,0 0,0 0,0-1,0 1,0-1,-1 0,2-2,4-5,0-1,-1-1,-1 1,0-1,-1 0,0-1,-1 1,1-5,5-28,-1-1,-2 0,-3 0,-1-1,-3 0,-2 1,-1-1,-4-2,-12-35,18 84,-1 1,1-1,0 1,-1 0,1-1,-1 1,1 0,-1 0,1-1,-1 1,1 0,-1 0,0 0,1 0,-1 0,1 0,-1 0,1 0,-1 0,1 0,-1 0,0 0,1 0,-1 0,1 0,-1 1,1-1,-1 0,1 0,-1 1,1-1,-1 0,1 1,-1-1,1 0,0 1,-1-1,1 1,0-1,-1 1,1-1,0 1,-1-1,1 1,0-1,0 1,0-1,0 1,-1-1,1 1,0-1,0 1,0-1,0 1,0 0,0-1,0 1,0-1,1 1,-1-1,0 1,0-1,0 1,1-1,-1 1,0 0,-11 168,11-132,0-33,-3 28,2 0,1 0,2 0,1 0,2 0,0-1,3 1,0-1,2-1,1 0,8 13,-15-36,0-1,1 0,0 0,0 0,0 0,1-1,-1 0,1 0,1 0,-1-1,1 0,0 0,-1-1,2 0,-1 0,0-1,0 0,1 0,0 0,-1-1,1 0,0-1,-1 0,1 0,0 0,-1-1,1 0,0-1,-1 0,1 0,-1 0,0-1,0 0,6-4,-3 0,-1-1,0 1,0-1,-1-1,0 0,0 0,-1 0,0-1,-1 0,0-1,-1 1,0-1,-1 0,0 0,0-1,-1 1,-1-1,0 1,-1-1,0 0,0 0,-2-6,-7-31,8 48,-1 1,0-1,0 1,0 0,0 0,0-1,0 1,0 0,0 0,0 0,0 0,0 0,0 0,0 0,0 0,1 0,-1 1,0-1,0 0,0 1,0-1,0 0,0 1,0-1,1 1,-1 0,0-1,0 1,1 0,-1-1,0 1,1 0,-1 0,1-1,-1 1,1 0,-1 0,1 0,0 0,-1 0,1 0,0 0,0 0,0-1,-1 1,1 0,0 1,-3 4,-1 1,1 0,0 0,1 0,0 0,0 1,0-1,1 1,0-1,0 1,1-1,0 1,0-1,1 1,0-1,1 1,-1-1,1 0,1 0,-1 1,1-1,0-1,1 1,0 0,0-1,0 0,1 0,0 0,0-1,0 1,6 3,-4-5,0-1,1 0,-1 0,1 0,0-1,0 0,0 0,0-1,0 0,0 0,1-1,-1 0,0-1,0 0,5-1,12-4</inkml:trace>
  <inkml:trace contextRef="#ctx0" brushRef="#br0" timeOffset="35319.722">4230 2581,'15'-3,"22"-2,24 0,22-3,17-1,7 0,-15 3</inkml:trace>
  <inkml:trace contextRef="#ctx0" brushRef="#br0" timeOffset="35807.321">5045 3107,'11'-13,"-1"-1,0 0,-1-1,-1 1,0-2,-1 1,-1-1,-1 0,0 0,-1-1,0 0,-2 1,0-1,0 0,-2 0,-1-16,1 27,1 0,-1 0,0 0,-1 1,0-1,0 0,0 0,0 0,-1 1,0-1,0 1,-1-1,0 1,1 0,-2 0,1 0,-1 1,1-1,-1 1,0-1,-1 1,1 1,-1-1,0 1,3 2,1 1,-1 0,0 0,0-1,0 1,0 1,0-1,0 0,0 0,1 1,-1-1,0 1,0 0,0-1,1 1,-1 0,0 0,1 0,-1 0,1 0,-1 1,1-1,-1 0,1 1,0-1,0 1,0-1,0 1,0-1,0 1,0 0,0 0,1-1,-1 1,1 0,-1 0,1 0,0 0,0 0,0 0,0-1,0 1,0 0,0 0,0 0,1 0,-1 0,1-1,0 1,-1 0,1 0,0-1,0 1,6 3,1-1,-1-1,1 1,0-1,0 0,0-1,0 0,0 0,1-1,-1 0,0 0,1-1,-1 0,4-1,-6 1,177-6,-181 6,0-1,1 1,-1 0,0 0,1 1,-1-1,1 0,-1 1,0-1,0 1,1 0,-1 0,0 0,0 0,0 0,0 0,0 0,0 1,0-1,0 1,0-1,-1 1,1 0,-1 0,1 0,-1 0,0 0,0 0,0 0,0 0,0 0,0 1,0-1,-1 0,1 1,-1-1,0 2,-6 73,4-70,0 1,0 0,1 0,0 0,1 0,0-1,0 1,1 0,0 0,0 0,0 0,1 0,1-1,-1 1,4 5,-2-9,-1-1,1 1,0-1,1 0,-1 0,1 0,-1-1,1 1,0-1,0 0,0 0,0-1,0 0,0 0,0 0,0 0,1-1,-1 0,0 0,1 0,-1-1,0 0,0 0,0 0,0 0,0-1,0 0,0 0,0 0,0-1,2-1,19-11</inkml:trace>
  <inkml:trace contextRef="#ctx0" brushRef="#br0" timeOffset="36120.825">5651 2779,'0'25,"0"-1,2 1,1 0,1 0,1-1,2 7,-5-25,0 1,1-1,-1 0,1 0,0 0,1-1,0 1,-1-1,2 0,-1 0,0 0,1 0,0-1,0 0,1 0,-1 0,1-1,0 0,-1 0,1 0,1-1,-1 1,0-2,1 1,5 0,-4-1,0-1,1 0,-1 0,0-1,0-1,0 1,0-1,-1 0,1-1,0 0,-1 0,0 0,0-1,0 0,0-1,0 0,-1 0,0 0,0-1,0 1,-1-1,0-1,0 1,0-1,-1 0,0 0,-1 0,1-1,-1 1,-1-1,1 0,-1 0,35-197,-37 203,1 0,-1-1,0 1,1-1,-1 1,1 0,0 0,0-1,0 1,0 0,0 0,0 0,1 0,-1 0,1 0,-1 0,1 1,0-1,0 1,-1-1,1 1,0-1,0 1,1 0,-1 0,0 0,0 0,0 1,1-1,-1 0,0 1,1 0,-1-1,1 1,-1 0,0 0,1 0,-1 1,0-1,2 1,24 5,-1 1</inkml:trace>
  <inkml:trace contextRef="#ctx0" brushRef="#br0" timeOffset="37351.642">6428 2804,'-1'-4,"0"0,0 0,0 0,-1 0,1 0,-1 0,0 0,-1 1,1-1,-1 1,1-1,-1 1,0 0,0 0,0 0,-1 1,1-1,-1 1,1 0,-1 0,0 0,0 0,0 0,0 1,0 0,0 0,0 0,-1 0,1 1,0 0,0-1,-1 2,1-1,0 0,0 1,-1 0,1 0,0 0,0 0,0 1,0 0,-2 1,-1 2,1 1,0 0,0 0,1 0,-1 1,1 0,1 0,-1 0,1 1,1-1,-1 1,2 0,-1 0,1 0,0 0,0 0,1 1,0-1,1 1,-1-1,2 0,-1 1,2 1,-1-7,0 0,1 0,0 0,-1 0,1 0,0-1,1 1,-1-1,0 1,1-1,-1 0,1 0,0 0,0 0,0 0,0-1,0 1,0-1,0 0,0 0,0 0,1 0,-1-1,0 1,1-1,-1 0,2 0,91-11,-84 7,-1 0,0 0,0-1,0-1,-1 1,0-2,0 0,0 0,-1 0,0-1,0-1,-1 0,0 0,-1 0,0-1,-1 0,1 0,-2-1,3-6,-8 69,-1-49,0 0,1 0,-1-1,1 1,0 0,0 0,0 0,0 0,1 0,-1 0,1 0,0 0,0 0,0 0,0-1,0 1,0 0,1-1,0 1,-1-1,1 0,0 1,0-1,0 0,0 0,1 0,-1 0,0-1,1 1,0-1,-1 1,1-1,0 0,-1 0,1 0,0 0,0-1,0 1,0-1,0 1,4-2,-1 1,1-1,-1 0,0 0,1-1,-1 0,0 0,0 0,0-1,0 0,-1 0,1 0,-1-1,1 0,-1 0,-1 0,1-1,0 0,-1 0,72-103,-59 76,-2 0,-1-1,-2-1,-1 0,-1-1,-2 0,-2 0,-1 0,-2-1,-1 0,-3-16,1 42,-1 0,-1 0,1 1,-2-1,1 1,-1-1,-1 1,-3-8,6 15,-1-1,1 1,-1 0,1-1,-1 1,0 0,0 0,0 0,0 0,0 0,0 1,0-1,-1 1,1-1,-1 1,1 0,-1 0,1 0,-1 0,0 1,0-1,1 1,-1-1,0 1,0 0,1 0,-1 0,0 0,0 1,1-1,-1 1,0 0,-1 0,-3 2,0 0,0 1,0 0,0 0,1 0,0 1,-1 0,2 1,-1-1,1 1,-1 0,2 0,-1 1,1-1,0 1,0 0,0 2,-5 11,0 0,1 1,2 1,0-1,-1 13,3-15,1 0,1 0,1 1,1-1,1 0,0 0,2 0,0 0,1 0,1 0,0-1,2 1,0-2,1 1,0-1,2 0,0-1,1 0,1 0,0-2,1 1,0-1,1-1,1-1,0 0,1-1,0 0,0-1,1-1,11 4,-22-10,0 0,0-1,0 1,0-1,0 0,1 0,-1-1,1 0,-1 0,1-1,0 0,-1 0,1 0,-1-1,1 0,0 0,-1 0,0-1,1 0,-1-1,0 1,0-1,0 0,-1-1,1 1,-1-1,0 0,0-1,0 1,0-1,3-5,-2-1,-1-1,0 1,-1-1,0-1,-1 1,0 0,-1-1,-1 0,0 1,-1-3,0 31,7 94,-6-107,0 0,0 1,0-1,0 0,0 0,1 0,-1 0,1 0,0 0,0 0,0 0,1-1,-1 1,0-1,1 0,0 0,0 0,-1 0,1 0,0 0,0-1,1 1,-1-1,0 0,0 0,1 0,-1-1,0 1,1-1,-1 0,3 0,1-1,1-2,0 1,-1-1,1 0,-1-1,0 1,0-1,0-1,0 0,-1 0,0 0,0 0,0-1,-1 0,0 0,0-1,0 1,-1-1,0 0,0-1,2-6,29-65,-28 109,-8-5,0-21,-1 1,2-1,-1 1,0-1,1 1,0 0,0-1,0 1,1-1,0 1,0-1,0 1,0-1,1 1,-1-1,1 0,0 0,0 0,1 0,-1 0,1 0,0-1,0 1,0-1,1 0,-1 0,1 0,1 1,1-3,0 1,0-1,0 0,0-1,0 1,0-1,0 0,0-1,0 0,0 0,0 0,0 0,0-1,0 0,0 0,-1-1,1 0,-1 0,0 0,5-3,1-3,1 0,-1-1,0 0,-1 0,0-1,-1 0,0-1,2-4,3-12,-2 0,0-1,-2 0,-1-1,-1 0,-2-1,-1 1,-1-1,-2 0,-1 0,-1-1,-5-28,6 49,-1 0,-1-1,0 1,0 0,-2-1,1 1,-1 0,-1 0,0 1,0-1,-1 1,0 0,-1 0,-5-7,10 16,-1 0,1 0,0 0,-1 0,1 0,-1 0,1 1,-1-1,1 0,-1 1,0 0,1-1,-1 1,1 0,-1 0,0-1,1 1,-1 1,0-1,1 0,-1 0,0 1,1-1,-1 1,1-1,-1 1,1-1,-1 1,1 0,-1 0,1 0,0 0,-1 0,1 0,0 0,0 1,-37 51,31-37,0 1,2 0,0 0,1 1,0-1,2 1,0-1,1 1,1 0,0 0,1 0,1 0,1-1,1 1,0-1,1 0,5 10,-1-6,0 0,2 0,0-1,1 0,1-1,1-1,1 0,0-1,1 0,1-1,1-1,0-1,9 5,42 19,-7-10</inkml:trace>
  <inkml:trace contextRef="#ctx0" brushRef="#br0" timeOffset="38101.444">8863 2659,'-6'1,"0"-1,0 1,0 1,0-1,1 1,-1 0,0 0,1 1,0-1,0 1,0 1,0-1,0 1,0-1,1 1,0 1,0-1,0 1,0-1,1 1,-1 0,1 0,1 1,-1-1,1 0,0 1,0 0,0-1,1 1,0 0,0 0,1 0,-1 0,1 0,1-4,-1 0,1 1,0-1,-1 0,1 0,0 0,0-1,0 1,1 0,-1 0,0 0,1-1,-1 1,1-1,-1 1,1-1,0 0,0 1,0-1,0 0,-1 0,1 0,0-1,1 1,-1 0,0-1,0 1,0-1,0 0,0 0,1 0,67-11,-57 4,-2 0,1-1,-1 0,0-1,-1 0,0-1,0 0,-1 0,0-1,-1-1,0 1,-1-1,-1 0,1-1,-2 1,0-1,-1-1,0 1,0 0,-2-1,0 0,0 0,-1 0,-1 1,0-1,-2-4,0-17,-1 0,-1 0,-3 1,0 0,-3 1,-9-25,-8 14,27 43,-1 1,1-1,-1 0,0 0,0 1,1-1,-1 0,0 1,0-1,0 1,0-1,0 1,0-1,0 1,1 0,-1 0,0-1,0 1,0 0,0 0,-1 0,1 0,0 0,0 0,0 0,0 0,0 1,0-1,0 0,1 1,-1-1,0 0,0 1,0-1,0 1,0-1,0 1,1 0,-1-1,0 1,0 0,1 0,-1 0,1-1,-1 2,-7 12,1 0,1 0,0 1,1 0,0 0,2 0,-1 1,2-1,0 1,1 6,-2 1,2 0,0 0,1 0,2 0,0 0,2 0,0-1,7 21,-7-32,0-1,0 0,0 0,2-1,-1 1,1-1,0 0,1-1,0 1,1-2,-1 1,1-1,1 0,-1 0,1-1,1 0,-1-1,1 0,9 3,-12-5,0 0,0-1,0 0,0-1,0 1,1-1,-1-1,1 1,-1-1,0-1,1 1,-1-1,0-1,1 1,-1-1,0-1,0 1,0-1,-1 0,1 0,-1-1,1 0,-1 0,0-1,-1 0,1 0,-1 0,0-1,0 1,-1-1,1 0,-2 0,1-1,0 0,0-1,0 1,-1-1,0 0,0 0,-1-1,0 1,0 0,-1-1,0 1,0-1,-1 0,0 1,-1-1,0 1,0-1,-1 1,0-1,-1 1,1 0,-2 0,-3-7,7 14,0 0,-1 1,0-1,1 0,-1 0,1 0,-1 1,0-1,1 0,-1 1,0-1,0 1,0-1,1 1,-1-1,0 1,0-1,0 1,0 0,0 0,0-1,0 1,0 0,0 0,0 0,0 0,0 0,0 0,0 0,0 0,1 1,-1-1,0 0,0 1,0-1,0 0,0 1,0-1,0 1,1-1,-1 1,0 0,0-1,1 1,-1 0,1 0,-1-1,0 1,1 0,-1 0,1 0,-21 48,20-39,0 0,1 1,1-1,0 0,0 0,1 0,0 0,0 0,1 0,1 0,0-1,0 0,1 0,0 0,0 0,1-1,0 1,1-2,0 1,0-1,0 0,1 0,0-1,1 0,-1 0,1-1,0 0,0-1,1 0,8 2,31 11</inkml:trace>
  <inkml:trace contextRef="#ctx0" brushRef="#br0" timeOffset="39121.134">10033 2475,'3'30,"2"0,0 0,2-1,2 0,0 0,2-1,1-1,5 8,-16-32,0 0,0 0,1 0,0 0,-1 0,1-1,0 1,0-1,0 1,1-1,-1 0,1 0,-1 0,1 0,0 0,-1 0,1-1,0 0,0 1,0-1,0 0,1 0,-1-1,0 1,0-1,0 0,1 1,-1-1,0-1,0 1,1 0,-1-1,0 0,0 1,0-1,5-7,-1 0,-1 0,1 0,-1-1,-1 0,0 0,0-1,-1 1,0-1,0 0,-1 0,-1 0,0-1,0 1,-1 0,0-1,-1-2,1 10,6-82,-11 78,0 22,2-1,1 0,0 1,1-1,0 0,1 1,1-1,1 0,0 0,3 8,-5-18,0 1,1-1,-1 0,1 0,0 1,0-1,1-1,-1 1,1 0,0-1,0 1,0-1,1 0,-1 0,1 0,0 0,-1-1,1 0,0 1,1-1,-1-1,0 1,0-1,1 1,-1-1,1 0,-1-1,1 1,-1-1,1 0,3-1,-1 0,-1 0,0-1,0 1,1-2,-1 1,-1-1,1 1,0-2,-1 1,1-1,-1 0,0 0,-1 0,1 0,-1-1,1 0,-1 0,-1 0,1-1,-1 1,0-1,1-1,2-6,0 0,-1 0,0-1,-1 1,-1-1,0 0,-1 0,0 0,-1-9,-3 51,6 75,-4-100,1 0,0 0,0-1,0 1,0 0,0 0,1-1,-1 1,1 0,0-1,0 0,-1 1,2-1,-1 0,0 0,0 0,1 0,-1 0,1-1,-1 1,1-1,0 0,0 0,-1 0,1 0,0 0,0 0,0-1,0 1,0-1,0 0,3 0,2-1,0-1,0 0,0 0,0-1,0 0,0 0,0-1,-1 0,0 0,0-1,0 0,-1 0,1-1,-1 1,0-1,-1-1,1 1,-1-1,-1 0,1 0,26-29,-31 35,0 1,0-1,1 1,-1-1,0 1,1 0,-1-1,0 1,1-1,-1 1,1 0,-1-1,0 1,1 0,-1-1,1 1,-1 0,1 0,-1-1,1 1,-1 0,1 0,0 0,-1 0,1 0,-1 0,1 0,-1 0,1 0,-1 0,1 0,0 0,-1 0,1 0,-1 1,1-1,-1 0,1 0,-1 0,1 1,-1-1,1 0,-1 1,0-1,1 1,-1-1,1 0,-1 1,10 29,-6-18,-3-7,1 0,1-1,-1 1,1-1,-1 1,2-1,-1 0,0 0,1 0,-1-1,1 1,0-1,0 0,1 0,-1 0,0-1,1 1,0-1,0 0,-1-1,1 1,0-1,0 0,0 0,1 0,-1-1,7 1,-1-1,1 0,-1 0,1-1,-1-1,0 0,1 0,-1-1,0-1,-1 0,6-3,-12 5,0 0,0 0,0 0,0-1,-1 1,1-1,-1 0,0 0,1 0,-1-1,-1 1,1-1,-1 0,1 0,-1 1,0-2,0 1,-1 0,1 0,-1 0,0-1,0 1,0-1,-1 1,0-1,0 1,0-1,0 1,-1-3,1 6,-1-1,1 1,-1 0,1 0,-1 0,1 0,-1-1,0 1,0 0,1 0,-1 0,0 0,0 1,0-1,0 0,0 0,0 0,0 1,-1-1,1 1,0-1,0 1,0-1,-1 1,1 0,0-1,-1 1,1 0,0 0,0 0,-1 0,1 0,0 0,-1 0,1 1,0-1,0 0,-1 1,1-1,0 1,0-1,-1 2,-42 34,39-30,2 1,-1-1,1 1,0 0,0 0,1 0,0 0,0 0,0 0,1 1,0-1,1 0,0 1,0-1,0 1,1-1,0 0,1 1,-1-1,2 0,-1 0,2 4,-1-8,-1-1,1 1,-1-1,1 0,0 1,0-1,0 0,0-1,1 1,-1 0,0-1,1 0,-1 0,1 0,-1 0,1-1,0 1,-1-1,1 0,0 0,-1 0,1 0,-1-1,1 0,0 1,-1-1,2-1,20-6</inkml:trace>
  <inkml:trace contextRef="#ctx0" brushRef="#br0" timeOffset="39369.778">11007 2238,'-11'16,"3"9,10 6,15 3,12 1,1-5</inkml:trace>
  <inkml:trace contextRef="#ctx0" brushRef="#br0" timeOffset="39618.146">11244 2765,'0'13,"3"10,2 2,8-3,7-5,11-5,7-8,6-8,-6-3</inkml:trace>
  <inkml:trace contextRef="#ctx0" brushRef="#br0" timeOffset="40856.314">11719 2397,'-9'-3,"1"1,0 1,-1-1,1 2,-1-1,1 1,-1 0,1 1,-1 0,1 0,-1 1,1 0,0 1,0-1,0 2,0-1,0 1,1 0,-1 1,1-1,-2 4,7-6,0 0,1 0,0 0,-1 0,1 0,0 1,0-1,0 1,1-1,-1 0,0 1,1-1,0 1,0 0,-1-1,1 1,1-1,-1 1,0-1,1 1,-1-1,1 1,0-1,0 0,0 1,0-1,0 0,0 0,1 1,-1-1,1 0,-1 0,1 0,0-1,1 2,74 52,-34-33,-24-14,-2 1,1 0,-1 2,-1 0,0 1,0 0,0 3,-14-13,0-1,0 1,-1 0,1 0,0 0,-1 0,0 0,1 0,-1 0,0 1,0-1,-1 0,1 1,0-1,-1 0,1 1,-1-1,0 1,0-1,0 1,0-1,0 1,0-1,-1 1,1-1,-1 1,0-1,0 0,0 0,0 1,0-1,0 0,0 0,-1 0,1 0,-1 0,0 0,1 0,-1-1,0 1,0-1,0 1,0-1,0 0,-1 1,0 0,0 0,0 0,0-1,0 1,-1 0,1-1,0 0,-1 0,1 0,-1 0,1-1,-1 1,1-1,-1 0,1 0,-1 0,0-1,1 1,-1-1,1 0,0 0,-1 0,1 0,0 0,-1-1,1 0,0 1,-1-3,3 2,1-1,-1 0,1 0,0 0,0 0,0 0,0 0,1 1,-1-1,1 0,0 0,-1 0,1 1,1-1,-1 0,0 1,1-1,-1 1,1-1,0 1,-1 0,1 0,1 0,-1-1,20-23,1 1,2 0,0 2,1 1,22-13,-47 33,0 1,0 0,0 0,1-1,-1 1,0 0,1 0,-1 0,1 0,-1 1,1-1,0 0,-1 1,1-1,0 1,-1-1,1 1,0 0,0-1,0 1,-1 0,1 0,0 1,0-1,-1 0,1 1,0-1,-1 1,1-1,0 1,-1 0,1-1,-1 1,1 0,-1 0,2 1,0 5,-1 1,0-1,0 1,-1-1,0 1,0 0,-1-1,0 1,0 0,0-1,-2 4,1 34,1-42,0 0,-1 0,1 0,0 0,1 0,-1 0,0 0,1 0,0 0,0 0,0 0,0 0,0-1,0 1,1 0,-1-1,1 1,0-1,0 1,0-1,0 0,0 0,0 0,1 0,-1 0,0-1,1 1,0-1,-1 1,1-1,0 0,0 0,0 0,0 0,0-1,0 1,0-1,0 0,0 0,0 0,0 0,0 0,0-1,-1 0,2 1,4-4,-1-1,1 0,-1 0,0 0,0-1,0 0,-1-1,0 1,0-1,0 0,-1-1,0 1,-1-1,0 0,0 0,0 0,-1-1,-1 1,2-6,15-31,-16 69,-4-17,1 0,0 0,0 0,0 0,1 0,0 0,0 0,1 0,0 0,0-1,0 1,1-1,0 1,1-1,-1 0,1 0,0 0,1-1,-1 0,5 4,-8-8,1 0,0 0,0 0,0-1,0 1,0 0,-1-1,1 0,0 1,0-1,0 0,0 0,0 0,0 0,0-1,0 1,0 0,0-1,0 1,0-1,0 0,0 0,-1 0,1 0,0 0,0 0,-1 0,1 0,-1-1,1 1,39-48,-34 32,0 0,-1 0,-1-1,0 0,-1 0,-2 0,1 0,-2 0,-1 0,0-1,-2-8,2-20,0 46,-1-1,1 1,0-1,0 0,0 1,0-1,0 0,0 1,1-1,-1 1,1-1,-1 1,1-1,-1 1,1-1,0 1,-1-1,1 1,0 0,0-1,0 1,0 0,0 0,1 0,-1 0,0 0,0 0,1 0,-1 0,1 0,-1 1,1-1,-1 0,1 1,-1 0,1-1,-1 1,1 0,0 0,12 3,-1 1,0 1,0 0,-1 1,0 0,0 1,0 0,-1 1,0 0,2 3,-7-8,-1 1,0 0,0 0,-1 0,1 1,-1-1,0 1,0 0,-1 0,1 1,-1-1,0 1,0-1,-1 1,0 0,0 0,0 0,-1 0,0 0,0 1,0 3,-5 78,4-86,1 0,0 0,-1 0,1 0,0 0,0 0,0 0,0-1,1 1,-1 0,0-1,1 1,-1-1,1 1,0-1,-1 0,1 1,0-1,0 0,0 0,0 0,0-1,0 1,0 0,0-1,0 1,0-1,0 0,0 0,0 1,3-2,66-4,30-33,-100 38,0 0,0 0,0 0,-1 0,1 0,0 0,0 0,0 0,0 1,-1-1,1 0,0 1,0-1,0 1,-1-1,1 1,0-1,-1 1,1-1,-1 1,1 0,0-1,-1 1,1 0,-1-1,0 1,1 0,-1 0,1-1,-1 1,0 0,0 0,0 0,1 0,-1 0,0-1,0 1,0 0,0 0,0 0,-1 0,1 0,0-1,0 1,0 0,-1 1,6 20,-1-19,0-1,0 1,0-1,0 0,0 0,0-1,0 1,1-1,-1 0,1 0,-1-1,1 1,-1-1,1 0,0 0,-1-1,1 1,-1-1,1 0,-1 0,0 0,1-1,-1 0,0 0,3-1,-1 0,-1 1,1-1,0 0,-1 0,0-1,1 0,-1 0,-1 0,1 0,-1-1,0 0,0 0,0 0,0 0,-1-1,0 1,0-1,-1 0,1 0,-1 0,0 0,-1 0,0 0,0-1,0 1,-1 0,0-1,0 1,0 0,-1-1,0 1,-1-6,1 10,0 0,0 0,-1 0,1 0,0 0,-1 0,1 0,-1 0,1 1,-1-1,0 1,0-1,0 1,0 0,0-1,0 1,0 0,0 0,0 0,-1 1,1-1,0 1,-1-1,1 1,0 0,-1 0,1 0,0 0,-1 0,1 0,0 1,-1-1,0 1,-72 33,69-29,0 0,0 0,0 0,1 1,0 0,0 0,1 0,-1 1,1 0,1 0,-1 0,1 0,1 0,-1 0,1 1,0-1,1 1,0 0,0 1,3-4,0-1,1 0,0 0,-1 0,1 0,1 0,-1-1,1 1,-1-1,1 0,0 0,0 0,0 0,1-1,-1 0,0 0,1 0,0 0,-1-1,1 0,0 0,0 0,0 0,0-1,0 0,-1 0,1 0,0-1,0 1,73-12,-45 1</inkml:trace>
  <inkml:trace contextRef="#ctx0" brushRef="#br0" timeOffset="41153.116">13219 2462,'9'-182,"-9"181,0 0,0 0,0 0,0 0,0 0,0 0,0 0,0 0,0 0,-1 0,1 0,0 0,-1 0,1 0,-1 0,1 0,-1 0,1 0,-1 0,1 1,-1-1,0 0,0 1,1-1,-1 0,0 1,0-1,0 1,0-1,0 1,1-1,-1 1,0 0,0-1,0 1,0 0,0 0,0 0,0 0,0 0,0 0,0 0,0 0,0 0,0 0,0 1,0-1,0 0,-1 1,-42 30,33-21,2 2,-1-1,1 1,1 1,0-1,1 2,1-1,0 1,0-1,2 2,-1-1,2 0,0 1,1 0,0 0,1-1,1 1,0 0,1 2,1-10,-1-1,1 1,0-1,1 0,0 0,0 0,0 0,0-1,1 1,0-1,0 0,1 0,-1 0,1 0,0-1,0 0,1 0,-1 0,1-1,0 0,0 0,0 0,0-1,0 0,1 0,-1 0,22 4,0-1,0 0,0-3,0 0,14-2,-9 1,0-1,0-2,0-1,0-2,29-8,-41 4,-7 1</inkml:trace>
  <inkml:trace contextRef="#ctx0" brushRef="#br0" timeOffset="43171.377">1887 4108,'12'-39,"2"0,1 1,2 1,9-12,-24 45,37-54,-38 57,0 0,1-1,-1 1,0 0,1 0,-1 1,1-1,-1 0,1 0,0 1,-1-1,1 1,-1-1,1 1,0 0,0-1,-1 1,1 0,0 0,-1 1,1-1,0 0,0 0,-1 1,1-1,-1 1,1-1,0 1,-1 0,1 0,-1 0,1 0,-1 0,0 0,1 0,-1 0,0 0,0 1,17 17,0 1,-2 1,-1 1,0 0,-2 1,0 1,-2 1,-10-24,4 8,0 0,0 0,-1 1,-1-1,1 1,-1 0,-1 1,0-1,-1 0,0 0,0 1,-1-1,0-9,0 0,0 0,0 0,-1 0,1 0,0 0,0 0,-1 0,1 0,-1 0,1 0,-1 0,1-1,-1 1,0 0,1 0,-1-1,0 1,1 0,-1-1,0 1,0-1,0 1,0-1,1 1,-1-1,0 0,0 1,0-1,0 0,0 0,0 0,0 1,0-1,0 0,0 0,0-1,0 1,0 0,0 0,0 0,0-1,0 1,0 0,0-1,0 1,1-1,-1 1,0-1,0 0,-39-32,35 28,1-1,1 1,-1-1,1 1,0-1,0 0,1 0,0-1,0 1,0 0,1-1,0 1,0-1,0 0,1 1,0-1,1 0,-1 1,1-1,0 1,1-1,0 1,0 0,0 0,1-1,0 1,0 1,0-1,1 0,0 1,0 0,0 0,1 0,0-1,12-2,0 1,0 0,1 1,0 1,0 0,0 1,1 2,-1 0,1 0,-1 2,1 0,0 1,8 3,-23-5,0 1,0 0,-1 0,1 0,0 0,0 1,0 0,-1 0,1 0,0 0,-1 0,1 1,-1 0,1-1,-1 1,0 0,0 1,0-1,0 1,0-1,0 1,-1 0,1 0,-1 0,0 0,0 0,0 1,0-1,-1 1,1-1,-1 1,1 2,-3 144,0-149,1 1,0-1,0 0,0 1,1-1,-1 1,0-1,0 1,1-1,-1 0,1 1,-1-1,1 0,0 0,0 1,-1-1,1 0,0 0,0 0,0 0,0 0,0 0,0 0,0 0,1 0,-1-1,0 1,0 0,1-1,-1 1,0-1,1 1,-1-1,1 0,-1 0,0 0,1 1,-1-1,1 0,-1-1,1 1,-1 0,0 0,1-1,-1 1,0 0,1-1,22-9,-1-5</inkml:trace>
  <inkml:trace contextRef="#ctx0" brushRef="#br0" timeOffset="43420.198">2334 3620,'-17'7,"-12"4,-1 5,3 2,4 2,7-2</inkml:trace>
  <inkml:trace contextRef="#ctx0" brushRef="#br0" timeOffset="43657.449">2163 4674,'0'20,"0"13,-2 4,-1-1,0-5</inkml:trace>
  <inkml:trace contextRef="#ctx0" brushRef="#br0" timeOffset="44453.128">3124 4121,'-5'-19,"42"-130,-30 119,-1 1,-2-1,-1 1,-1-1,-2 0,-1-13,-5 27,12 26,1-5,1 0,0-1,-1 0,2 0,-1-1,0 0,1-1,-1 1,1-2,0 1,0-1,-1-1,3 1,18 2,-21-3,-1 1,0-1,0 1,0 0,-1 1,1 0,0 0,0 0,-1 1,1 0,-1 0,0 1,0 0,0 0,-1 0,1 1,-1-1,0 1,0 1,-1-1,0 1,1-1,-2 1,1 0,0 2,0 7,-1 1,0-1,-2 1,1-1,-2 1,0-1,-2 15,1 33,0-62,1 1,0-1,0 0,0 0,0 1,1-1,-1 0,0 0,0 0,1 1,-1-1,1 0,-1 0,1 0,-1 0,1 0,0 0,0 0,-1 0,1 0,0 0,0 0,0 0,0 0,0-1,0 1,0 0,0-1,0 1,1-1,-1 1,0-1,0 0,0 1,1-1,-1 0,0 0,0 0,1 0,-1 0,0 0,1 0,50-19,-37 10,-1 0,0-1,0 0,-1-1,0 0,-1-1,0-1,-1 0,-1-1,0 0,-1 0,0-1,0-3,-7 16,-1 0,0 0,0 1,0-1,0 0,0-1,0 1,-1 0,1 0,-1 0,1 0,-1-1,0 1,0 0,0 0,0 0,0-1,0 1,-1 0,1 0,-1 0,1-1,-1 1,0 0,0 0,0 0,0 0,0 0,0 1,-1-1,1 0,-1 0,1 1,-1-1,0 1,0 0,1-1,-1 1,0 0,0 0,0 0,0 0,0 0,0 1,-1-1,1 1,-1-1,-3 3,1 0,0 0,0 1,0-1,0 1,0 0,1 1,-1-1,1 1,0 0,0 0,0 0,1 0,0 1,-1-1,1 1,1 0,-1 0,1 0,0 1,0-1,0 0,1 1,0-1,0 1,0-1,1 1,0 0,-1 2,0 0,1 1,0-1,1 0,0 1,0-1,1 0,0 0,0 0,1 0,0-1,0 1,1 0,0-1,0 0,1 0,0-1,0 1,0-1,1 0,0 0,0-1,1 1,0-2,-1 1,2-1,-1 0,0 0,1-1,0 0,0 0,0-1,2 1,38 5,-5-6</inkml:trace>
  <inkml:trace contextRef="#ctx0" brushRef="#br0" timeOffset="45737.162">4020 3752,'9'1,"1"1,0 1,-1-1,1 2,-1-1,0 1,0 1,-1 0,1 0,-1 1,0-1,0 2,-1-1,0 1,0 0,-1 1,0 0,0 0,0 0,-1 1,-1-1,1 1,-2 0,3 6,3 14,0 0,-2 1,-2-1,0 1,-2 0,-2 1,0 14,-18 242,17-281,-1 1,1 0,0 0,0 0,0-1,1 1,0 0,1 0,-1-1,2 1,-1-1,0 1,1-1,0 0,1 0,-1 0,1-1,0 1,1-1,-1 0,1 0,0-1,0 1,1-1,-1 0,1 0,0-1,0 0,0 0,0 0,1-1,3 2,-3-4,-1 0,1 0,0-1,-1 1,1-1,-1-1,1 1,-1-1,0 0,1-1,-1 1,0-1,-1 0,1-1,0 0,-1 1,0-2,0 1,0-1,-1 1,1-1,-1-1,0 1,0 0,-1-1,0 0,0 0,0 0,-1 0,0 0,0-1,0 1,-1-1,0 1,0-1,-1 0,0 1,0-1,0-16,-1 0,-1 0,0 0,-2 0,-1 1,-1-1,-1 2,-1-1,0 1,-2 0,0 0,-2 1,0 1,-1 0,-1 1,-7-7,9 11,0 1,-1 1,0 0,-1 0,-1 2,0 0,0 0,-1 1,0 1,0 1,-1 0,0 2,0-1,-15-1,-12 0,46 4,166-18,-162 21,61-8,0 4,0 2,11 4,-75-2,0 0,0-1,0 1,1 1,-1-1,0 0,0 1,0 0,0-1,0 1,0 0,0 1,0-1,-1 0,1 1,0 0,-1-1,1 1,-1 0,0 1,0-1,1 0,-1 0,-1 1,1 0,0-1,-1 1,1 0,0 1,-1 83,-1-86,0 1,1-1,-1 0,0 0,1 1,0-1,-1 0,1 0,0 0,-1 0,1 1,0-1,0 0,0 0,0-1,0 1,0 0,0 0,0 0,0-1,0 1,1-1,-1 1,0-1,0 1,1-1,-1 0,0 1,1-1,-1 0,0 0,1 0,-1 0,0 0,1 0,-1 0,0-1,1 1,49-16,-42 12,-1 1,0-2,0 1,-1-1,1-1,-1 1,0-1,0 0,-1-1,0 0,0 0,0 0,-1-1,0 1,-1-1,0-1,0 1,-1 0,0-1,0 0,-1 0,0 1,1-9,-3 30,0 0,1 0,0 0,1 0,1 0,0 0,1-1,1 3,-3-7,1 0,0 0,0 0,1 0,0 0,1-1,0 0,0 0,0 0,1-1,0 1,0-1,0-1,1 1,0-1,0 0,1-1,-1 0,1 0,0 0,0-1,0-1,0 1,1-1,-1 0,1-1,-1 0,1 0,0-1,-1 0,1-1,-1 0,4-1,2-3,-1-2,0 1,-1-2,0 0,0 0,0-1,-1 0,-1-1,1 0,-2-1,1 0,-2-1,1 0,-1 0,-1 0,-1-1,0 0,0-1,-1 0,-1 1,0-1,-1-1,-1 1,0 0,-1-1,0 1,-1-2,2-6,-2 0,0 0,-2 0,0 0,-1 0,-2 1,0-1,-1 1,-1 0,-1 0,-7-13,14 31,0 0,0 1,0-1,0 1,-1-1,1 1,-1 0,1-1,-1 1,0 0,0 0,0 0,0 0,0 1,0-1,0 0,-1 1,1-1,-1 1,1 0,-1 0,1 0,-1 0,0 1,0-1,1 1,-1-1,0 1,0 0,1 0,-1 0,0 0,0 1,1-1,-1 1,0 0,1 0,-1 0,0 0,1 0,0 0,-1 1,1-1,-1 1,-4 8,1 0,0 0,1 0,0 1,1-1,0 1,0 0,2 0,-1 1,1-1,1 0,0 3,0-12,-2 23,0 0,2 0,1 1,1-1,0 0,2 0,2 0,0-1,8 24,-9-35,1-1,1 1,0-1,0 1,2-2,-1 1,1-1,1 0,0-1,0 0,1 0,1-1,-1 0,1-1,1-1,0 1,0-2,11 6,-14-9,-1 1,1-1,0 0,0-1,1 0,-1-1,0 0,1 0,-1-1,0 0,1 0,-1-1,0-1,1 0,-1 0,0 0,0-1,-1-1,1 1,-1-1,1-1,-1 0,0 0,-1 0,0-1,1 0,0-2,6-12,-2-1,0 0,-1-1,-1 0,-1-1,-1 0,-1 0,-1-1,-1 1,-1-1,-1-1,-2 1,0 0,-2-21,-2-310,-3 423,5-46,-4 61,3-1,4 1,7 36,-8-102,2-1,0 1,0-1,2 1,0-1,0 0,2-1,0 1,1-1,0-1,1 0,1 0,0 0,1-1,1-1,0 0,0-1,11 8,-22-18,1 0,0 0,-1 0,1 0,0 0,-1 0,1 0,0 0,0-1,0 1,0-1,0 1,0-1,0 0,0 0,0 0,-1 0,1 0,0 0,0-1,0 1,0 0,0-1,0 0,0 1,0-1,-1 0,1 0,0 0,-1 0,1 0,-1-1,1 1,0-1,7-15</inkml:trace>
  <inkml:trace contextRef="#ctx0" brushRef="#br0" timeOffset="47057.837">5586 3726,'584'0,"-672"42,80-38,-1 1,1 0,0 1,0 0,0 0,1 0,0 1,0 0,1 1,0-1,0 1,1 1,0-1,0 1,1 0,-2 6,6-13,-1-1,1 1,0 0,-1 0,1 0,0 0,0 0,1 0,-1-1,0 1,1 0,-1 0,1 0,-1-1,1 1,0 0,0 0,0-1,0 1,0-1,0 1,0-1,1 1,-1-1,0 0,1 0,-1 0,1 0,-1 0,1 0,0 0,-1 0,1 0,0-1,0 1,0-1,-1 1,1-1,0 0,1 0,78-3,-68-1,-1-1,0 0,0-1,-1 0,1-1,-1 0,-1 0,0-1,0-1,0 0,-1 0,0-1,-1 0,9-8,-9 36,-8-13,1 0,0 0,0-1,0 1,0 0,1-1,-1 1,1-1,1 0,-1 1,0-1,1 0,0-1,0 1,0 0,1-1,-1 0,1 1,-1-1,1-1,0 1,0 0,1-1,-1 0,0 0,1 0,-1-1,1 0,0 0,-1 0,1 0,0 0,0-1,0 0,-1 0,3-1,1 0,-1-1,0 0,0-1,0 1,0-1,-1-1,1 1,-1-1,0 0,0-1,0 1,-1-1,0 0,1-1,-2 1,1-1,-1 0,0 0,0-1,0 1,0-3,5-10,-2 0,0 0,-1-1,-1 0,-1 0,0 0,-1-5,4-77,-5 0,-5-22,-6 40,8 84,1 1,0-1,0 1,0-1,-1 0,1 1,0-1,0 0,-1 1,1-1,0 0,-1 1,1-1,0 0,-1 0,1 0,-1 1,1-1,0 0,-1 0,1 0,-1 0,1 0,-1 0,1 1,0-1,-1 0,1 0,-1 0,1-1,-1 1,1 0,0 0,-1 0,1 0,-1 0,1 0,0-1,-1 1,1 0,-1 0,1-1,0 1,-1 0,1 0,0-1,-1 1,1 0,0-1,0 1,-1-1,1 1,0 0,0-1,0 1,0-1,0 1,-1 0,1-1,0 1,0-1,0 1,0-1,0 1,0 0,0-1,0 0,-6 15,0 1,1-1,1 1,0 0,1 0,0 0,1 10,-1-8,-3 27,2 0,2 0,1 0,3 0,3 11,-3-38,0 0,2 0,0 0,1-1,0 0,2 0,0 0,0-1,2 0,0 0,0-1,1 0,1-1,1 0,0 0,-8-9,0 1,1-1,-1-1,1 1,0-1,0 0,0 0,0 0,1-1,-1 1,1-1,-1-1,1 1,0-1,-1 0,1 0,0-1,0 0,0 0,0 0,0-1,0 1,-1-1,1-1,0 1,-1-1,1 0,-1 0,4-3,2-4,0-1,0 0,-1-1,-1 0,0-1,0 0,-1 0,-1-1,0 0,-1 0,0-1,-1 0,0 0,0-4,-2 84,-2-66,-2 4,1-1,-1 0,1 0,0 0,1 0,-1 0,0 0,1 1,0-1,0 0,0 0,0 0,0-1,0 1,1 0,-1 0,1-1,0 1,0-1,0 1,0-1,0 0,1 0,-1 0,1 0,-1 0,1 0,0-1,0 1,0-1,-1 0,3 0,6-4,1-1,-1 0,0-1,-1 0,1 0,-1-1,0-1,0 0,-1 0,0-1,0 0,-1-1,3-3,-2 3,30-26,-39 35,1-1,-1 1,1-1,-1 1,0 0,1 0,-1-1,1 1,-1 0,1 0,-1 0,1 0,-1-1,1 1,-1 0,1 0,0 0,-1 0,1 0,-1 0,1 0,-1 0,1 1,-1-1,1 0,-1 0,1 0,-1 1,1-1,-1 0,1 0,-1 1,1-1,-1 0,0 1,1-1,-1 1,0-1,1 0,-1 1,0-1,1 1,-1-1,0 1,0-1,0 1,1-1,-1 1,0-1,0 1,0-1,0 1,0-1,0 1,0 0,0-1,0 1,2 38,-3-31,1-5,0 0,1 0,-1 1,0-1,1 0,0 0,0 0,0 0,0 0,0 0,1-1,-1 1,1 0,0 0,0-1,0 1,0-1,0 0,0 0,1 0,-1 0,1 0,-1 0,1 0,0-1,0 0,0 1,0-1,0 0,0 0,0-1,0 1,0-1,0 1,3-1,12 2,-1-2,1 0,-1 0,0-2,1 0,-1-1,0-1,0 0,0-1,-1-1,1-1,-2 0,1-1,-1-1,0 0,-1-1,0-1,0 0,-1-1,-1 0,0-1,9-13,-9 3,-2 0,-1-1,-1-1,-1 1,-1-1,-1 0,-1-1,-1 1,-1-1,-2 0,-1 1,-2-21,3 22,0 1,-2-1,0 1,-2 0,0 0,-2 0,0 1,-7-13,13 33,-1 1,1-1,-1 1,1 0,-1-1,0 1,0 0,0-1,0 1,0 0,0 0,0 0,0 0,-1 0,1 0,0 0,-1 0,1 0,-1 1,1-1,-1 0,1 1,-1-1,1 1,-1 0,1 0,-1-1,1 1,-1 0,0 0,1 0,-1 1,1-1,-1 0,1 1,-1-1,1 1,-1-1,1 1,-1 0,1-1,-1 1,1 0,0 0,0 0,-1 0,1 0,0 0,0 1,0-1,0 0,0 0,0 2,-13 15,1 1,0 0,2 1,0 1,1 0,2 0,-7 20,0 1,1 0,2 1,2 1,2-1,2 1,2 1,2-1,1 0,4 22,-2-58,0 0,0 0,0 0,1 0,0 0,1 0,-1 0,2-1,-1 1,1-1,0 0,1 0,-1 0,1-1,1 1,1 0,7 1,-2-7</inkml:trace>
  <inkml:trace contextRef="#ctx0" brushRef="#br0" timeOffset="47305.698">6323 3449,'18'0,"23"-2,24-1,19 0,20 1,15 0,13 1,10 1,-18 0</inkml:trace>
  <inkml:trace contextRef="#ctx0" brushRef="#br0" timeOffset="49855.949">8362 3633,'41'98,"-2"24,-39-121,0-1,0 1,0 0,0-1,1 1,-1 0,0-1,0 1,1-1,-1 1,0-1,1 1,-1 0,1-1,-1 1,1-1,-1 0,1 1,-1-1,1 1,-1-1,1 0,0 1,-1-1,1 0,0 0,-1 1,1-1,-1 0,1 0,0 0,0 0,-1 0,1 0,0 0,-1 0,1 0,0 0,-1 0,1-1,-1 1,1 0,0 0,-1-1,1 1,0 0,-1-1,1 1,-1-1,1 1,-1-1,1 1,-1-1,22-33,-18 28,6-12,-1-2,2 2,0-1,1 1,1 1,0 0,12-9,-25 25,1 0,0 0,-1 0,1 0,0 0,0 0,0 0,0 0,0 1,0-1,0 0,0 1,0-1,0 1,0-1,0 1,1 0,-1-1,0 1,0 0,0 0,1 0,-1 0,0 0,0 0,0 0,1 0,-1 1,0-1,0 0,0 1,0-1,1 1,-1-1,0 1,0-1,0 1,0 0,0 0,0-1,-1 1,1 0,0 0,0 0,0 0,-1 0,1 0,-1 0,1 0,-1 0,1 0,-1 1,1-1,-1 0,0 0,0 0,0 1,0-1,0 0,0 0,0 1,5 55,-6-49,1 0,0 0,1 1,0-1,0 0,0-1,1 1,1 0,-1 0,1-1,0 1,5 5,-7-10,1-1,0 0,0 0,0-1,0 1,0 0,0-1,0 1,1-1,-1 0,0 1,1-1,-1 0,1-1,0 1,-1 0,1-1,0 1,-1-1,1 0,0 0,-1 0,1 0,0 0,-1-1,1 1,0-1,-1 0,1 0,-1 0,1 0,-1 0,0 0,1-1,5-2,0-1,-1 0,1 0,-1-1,0 0,-1 0,1-1,-1 1,2-5,40-101,-48 112,0-1,0 1,0-1,0 1,0-1,0 1,0-1,0 1,0-1,0 1,0-1,0 1,1-1,-1 1,0 0,0-1,0 1,1-1,-1 1,0 0,1-1,-1 1,0 0,1-1,-1 1,0 0,1-1,-1 1,1 0,-1 0,0 0,1-1,-1 1,1 0,-1 0,1 0,-1 0,1 0,-1 0,1 0,-1 0,1 0,-1 0,1 0,-1 0,0 0,1 0,-1 1,1-1,-1 0,1 0,-1 0,1 1,-1-1,0 0,1 0,-1 1,0-1,1 0,-1 1,0-1,1 1,-1-1,0 0,0 1,1 0,13 32,-14-31,9 24,-9-21,0 0,1 0,0 0,0 0,0 0,1 0,0 0,0-1,0 1,0-1,1 1,0-1,-1 0,2 0,-1 0,0 0,1-1,0 1,-1-1,1 0,1 0,-1-1,0 1,1-1,-1 0,1 0,0 0,0-1,0 1,4 0,-1-3,0-1,0 1,0-1,0 0,-1-1,1 0,-1 0,0-1,0 1,0-2,0 1,0-1,-1 0,0 0,0-1,-1 0,1 0,-1 0,0 0,-1-1,0 0,0 0,0 0,-1-1,0 1,-1-1,1 0,-1 0,-1 1,1-1,-2 0,1 0,-1-1,0-2,-1 2,-2 16,-2 16,2 84,4-103,0 0,0 0,1 0,-1 0,1 0,0 0,0 0,0 0,0-1,1 1,-1-1,1 0,0 0,0 0,0 0,1 0,-1 0,1-1,-1 0,1 0,0 0,0 0,0 0,0-1,87 16,-44-14</inkml:trace>
  <inkml:trace contextRef="#ctx0" brushRef="#br0" timeOffset="51168.321">9981 3633,'7'2,"1"1,-1 0,1 0,-1 1,0 0,0 0,-1 1,1 0,-1 0,0 0,0 1,-1 0,1 0,-2 0,1 1,0-1,-1 1,-1 0,3 5,37 49,-41-58,0-1,0 1,0-1,1 0,-1 0,1 0,0 0,-1 0,1-1,0 1,0-1,0 0,0 1,0-2,0 1,1 0,-1 0,0-1,0 0,1 0,-1 0,0 0,0 0,1-1,-1 1,0-1,0 0,0 0,0 0,0 0,0 0,0-1,0 0,0 1,-1-1,1 0,0 0,-1-1,0 1,0 0,2-3,2-3,0 0,-1 0,0-1,0 1,-1-1,0 0,-1 0,0-1,0 1,1-8,-5 22,1-1,-1 1,1-1,0 1,1-1,-1 1,1-1,0 0,0 1,1-1,-1 0,1 0,0 0,0 0,0 0,0 0,1-1,-1 1,1-1,0 1,0-1,1 0,-1 0,1 0,1 0,1-1,0-1,-1-1,1 1,0-1,0 0,0-1,0 1,0-1,-1 0,1 0,0-1,-1 0,1 0,-1 0,1-1,-1 0,0 0,0 0,0 0,-1-1,1 0,-1 0,0 0,0 0,0-1,-1 0,1 1,-1-1,0-1,-1 1,1 0,-1-1,0 1,0-1,0-4,2-1,-3 20,0 5,0-7,1 0,0 0,0-1,0 1,1 0,0-1,0 0,0 0,1 0,0 0,0-1,1 1,0-1,0 0,0 0,0-1,1 0,-1 0,1 0,0 0,1-1,-1 0,0 0,1-1,2 1,16 4,0-1,0-1,0-1,0-2,1 0,8-2,-26 0,15 1,1-1,-1 0,0-2,0-1,0-1,2-2,-23 6,0 0,0-1,0 1,-1-1,1 0,0 0,0 1,-1-1,1 0,0 0,-1 0,1-1,-1 1,1 0,-1-1,0 1,0-1,1 1,-1-1,0 1,0-1,-1 0,1 0,0 1,-1-1,1 0,-1 0,1 0,-1 0,0 0,1 0,-1 1,0-1,-1 0,1 0,0 0,0 0,-1 0,1 0,-1 0,0 1,0-1,1 0,-1 0,0 1,0-1,0 1,-1-2,-3-1,1-1,-1 1,0-1,0 1,0 1,0-1,-1 1,1 0,-1 0,0 1,0-1,0 1,0 1,0-1,-1 1,1 0,0 0,-1 1,1 0,0 0,-1 1,-4 0,6 0,1-1,-1 1,0 0,1 0,-1 1,1-1,-1 1,1 0,0 0,0 1,0-1,0 1,0 0,1 0,-1 0,1 1,0-1,0 1,0 0,0-1,0 1,1 0,0 1,0-1,0 0,1 1,-1-1,1 1,0 0,0 3,0-6,1 1,0-1,0 1,1-1,-1 1,0-1,1 0,0 1,-1-1,1 0,0 1,0-1,0 0,1 0,-1 0,0 0,1 0,-1 0,1 0,0-1,0 1,0 0,0-1,0 0,0 1,0-1,0 0,0 0,0 0,1 0,-1 0,0-1,1 1,-1-1,3 0,88 2,-87-2,0 0,0-1,-1 0,1 0,0 0,0-1,-1 0,1 0,-1 0,1-1,-1 0,0 0,0 0,0-1,-1 0,1 0,-1 0,0 0,0-1,0 1,-1-1,1 0,-1 0,-1 0,1-1,1-4,6-21,0 53,-8-17,0 0,0 0,1 0,0-1,-1 1,2 0,-1-1,0 0,1 0,0 0,0 0,0 0,1-1,-1 0,1 0,-1 0,1-1,0 1,0-1,1 0,-1 0,0-1,1 0,-1 0,4 0,0 0,-1 0,0-1,1 0,-1 0,1-1,-1 0,0-1,0 0,0 0,0-1,0 0,0 0,-1-1,1 0,-1 0,0-1,0 1,-1-2,1 1,-1-1,0 0,-1 0,0-1,0 1,0-1,0 0,-1-1,-1 1,2-3,3-6,-8 35,0-8,-1-4,0 1,0-1,1 1,0-1,1 1,-1-1,2 1,-1-1,1 1,0-1,0 0,1 0,0 0,0 0,1 0,-1-1,2 0,-1 1,1-1,0-1,0 1,0-1,1 0,0 0,2 1,11 2</inkml:trace>
  <inkml:trace contextRef="#ctx0" brushRef="#br0" timeOffset="51419.861">11442 3489,'13'7,"14"4,2 0</inkml:trace>
  <inkml:trace contextRef="#ctx0" brushRef="#br0" timeOffset="52487.303">11916 3818,'25'-7,"0"-2,-1-1,0 0,-1-2,0-1,-1-1,0 0,13-13,-30 24,-1-1,1 0,-1 0,0 0,0-1,0 1,-1-1,0 0,0 0,0 0,0 0,-1-1,0 1,0-1,0 1,-1-1,1-3,-3 8,0-1,-1 0,1 1,-1-1,1 1,-1-1,1 1,-1 0,0-1,0 1,0 0,1 0,-1 1,0-1,0 0,0 0,0 1,0 0,-1-1,1 1,0 0,0 0,0 0,0 0,0 0,0 0,0 1,0-1,0 1,0 0,0-1,-2 2,-1 0,-1 0,1 1,0-1,0 1,0 0,1 0,-1 1,1 0,-1-1,1 2,1-1,-1 0,0 1,1-1,0 1,0 0,1 0,-1 0,1 1,0-1,0 0,1 1,0 0,0-1,0 1,0 0,1-1,0 1,0 0,1-1,0 1,0 0,0-1,0 1,1-1,0 1,0-1,1 1,4 3,0 0,1-1,0 0,1 0,0-1,0 0,0 0,1-1,0 0,0-1,0 0,1-1,0 0,0-1,0 0,0-1,0 0,1 0,-1-1,0-1,1 0,-1 0,1-1,3-2,-8 2,0-1,-1 0,1-1,0 0,-1 0,0 0,0-1,0 0,0 0,0 0,-1-1,0 0,0 0,0 0,-1-1,1 1,-1-1,-1 0,1 0,-1-1,0 1,0-1,0-3,-1 4,0 0,0-1,1 1,0 0,0 1,0-1,1 0,0 1,0 0,0 0,1 0,-1 0,1 1,0 0,1 0,-1 0,1 1,0-1,-1 1,2 1,-1-1,0 1,0 0,1 0,0 1,-3 3,0 0,0 1,1-1,-2 1,1 0,0 0,0 0,-1 0,0 1,0-1,0 1,0 0,0 0,-1 0,1 0,-1 1,-1-1,1 1,0-1,-1 1,0 0,0-1,0 1,-1 0,0 0,0 1,6 104,-6-110,0 0,-1-1,1 1,0-1,-1 1,1 0,-1-1,1 1,-1 0,1-1,-1 1,1 0,-1 0,1 0,-1-1,1 1,-1 0,1 0,-1 0,0 0,1 0,-1 0,1 0,-1 0,1 0,-1 0,0 0,1 1,-1-1,1 0,-1 0,1 0,-1 1,1-1,-1 0,1 1,0-1,-1 0,1 1,-1-1,1 1,0-1,-1 0,1 1,0-1,-1 1,1-1,0 1,0-1,0 1,-1 0,1-1,0 1,0-1,0 1,0-1,0 1,0-1,0 1,0 0,0-1,0 1,0-12,0 0,1 0,0-1,1 1,0 0,0 1,2-1,-1 0,1 1,0 0,1 0,1 0,-1 0,2 1,4-6,22-37,-11 19,-1-1,-1-2,-2 0,-1 0,-2-2,1-8,-7 6,-1 0,-2-1,-2 1,-1-1,-3 0,-1-5,-7 17,8 29,0 0,-1-1,1 1,-1 0,1-1,0 1,-1 0,1 0,-1-1,1 1,-1 0,1 0,-1 0,1 0,-1 0,1 0,-1 0,1 0,-1 0,1 0,-1 0,1 0,-1 0,1 0,-1 0,1 0,-1 0,1 1,0-1,-1 0,1 0,-1 1,1-1,-1 0,1 1,0-1,-1 0,1 1,0-1,-1 0,1 1,0-1,0 1,-1-1,1 1,0-1,0 1,0-1,0 0,-1 1,1-1,0 1,0-1,0 1,0 0,-8 16,1 0,1 1,0 0,1 1,1-1,1 1,1 0,-1 17,0 0,1 0,2 1,1-1,2 0,1 0,2 0,2-1,1 1,1-2,2 1,2-2,1 0,1 0,8 8,-23-38,1 1,-1-1,1 0,0 1,0-1,1 0,-1 0,0 0,1-1,0 1,0 0,-1-1,1 0,1 0,-1 0,0 0,1 0,-1-1,1 1,-1-1,1 0,-1 0,1 0,0-1,0 1,-1-1,1 0,0 0,0 0,-1-1,1 1,0-1,0 0,-1 0,1 0,-1 0,1-1,0 0,5-7,-1-1,0 1,-1-1,0-1,0 0,-1 1,-1-2,0 1,0-1,2-10,12-28,-18 50,-1 0,0 1,0-1,0 0,1 0,-1 0,0 1,0-1,0 0,1 0,-1 0,0 0,1 0,-1 1,0-1,0 0,1 0,-1 0,0 0,0 0,1 0,-1 0,0 0,1 0,-1 0,0 0,0 0,1 0,-1 0,0-1,0 1,1 0,-1 0,0 0,0 0,1 0,-1-1,0 1,0 0,0 0,1 0,-1-1,0 1,0 0,0 0,0-1,1 1,-1 0,0 0,0-1,0 1,0 0,0 0,0-1,0 1,0 0,0 0,0-1,0 1,0 0,3 25,-2-11,0 1,1 0,0-1,1 1,1-1,0 0,1 1,-3-12,-1 1,0-1,1 1,0-1,0 0,0 0,1 0,-1 0,1 0,-1 0,1 0,0-1,0 0,0 1,0-1,0 0,1 0,-1-1,1 1,-1-1,1 0,0 0,-1 0,1 0,0-1,0 1,0-1,-1 0,5 0,31-16,-24 5</inkml:trace>
  <inkml:trace contextRef="#ctx0" brushRef="#br0" timeOffset="52703.026">12771 3462,'-11'-13,"-6"-9,0-4,5 2,11 1,15 6,16 3,17 4,13 3,10 4,7 1,1 2,-3 3,-9 1,-12-1,-16 0</inkml:trace>
  <inkml:trace contextRef="#ctx0" brushRef="#br0" timeOffset="54039.092">2729 4845,'-8'-3,"0"1,0 1,0 0,0 0,0 0,-1 1,1 0,0 0,-1 1,1 1,0-1,0 1,0 0,0 1,0 0,1 0,-1 1,1 0,0 0,0 1,0 0,1 0,-1 0,1 1,1 0,-1 0,1 1,0-1,0 1,1 0,0 1,0-1,1 1,0-1,0 1,1 0,0 1,1-6,0 1,1-1,-1 1,1-1,0 1,1 0,-1-1,0 1,1-1,0 1,0-1,0 1,0-1,0 0,1 1,0-1,-1 0,1 0,0 0,1 0,-1-1,0 1,1 0,0-1,-1 0,1 1,0-1,0 0,0-1,0 1,1-1,-1 1,0-1,1 0,-1 0,4 0,16 3,1-2,-1 0,0-1,1-2,-1-1,1 0,-1-2,0 0,-1-2,1 0,16-8,87-38,-126 51,1 0,-1 0,1 0,0 1,-1-1,1 0,0 1,-1-1,1 0,0 1,0-1,0 1,0-1,0 1,-1 0,1-1,0 1,0 0,0-1,0 1,0 0,0 0,0 0,0 0,0 0,0 0,0 0,0 0,0 1,0-1,0 0,0 1,0-1,0 0,0 1,-1-1,1 1,0-1,0 1,0 0,-1-1,1 1,0 0,-1-1,1 1,0 0,-1 0,1 0,-1 0,0 0,1-1,-1 1,1 0,-1 0,0 0,0 0,0 0,0 1,1 2,-1 0,1 0,-1 0,1 0,0 0,0 0,1-1,-1 1,1 0,0-1,0 1,0-1,0 0,1 0,-1 0,1 0,0 0,0 0,0-1,0 1,1-1,-1 0,0 0,1 0,0 0,-1-1,1 0,0 1,0-1,0-1,0 1,-1 0,1-1,0 0,2 0,5-1,0 0,0 0,0-1,0-1,-1 0,1 0,-1-1,0 0,0-1,0 0,-1-1,1 0,-2 0,1-1,0 0,-1 0,-1-1,1 0,-1-1,5-8,-9 12,-1 1,0-1,-1 1,1-1,-1 0,0 0,0 1,0-1,-1 0,1 0,-1 0,0 0,-1 0,1 0,-1 0,0 0,-1 1,1-1,-1 0,1 1,-1-1,-1 1,1 0,-1-1,0 1,0 0,0 1,0-1,0 0,-1 1,0 0,0 0,0 0,0 0,0 1,0-1,-1 1,-4-1,3 0,0 0,0 0,0 1,-1 0,1 1,0-1,-1 1,0 1,1-1,-1 1,1 0,-1 0,0 1,1 0,-1 0,1 1,-1 0,1 0,0 0,0 1,0 0,0 0,0 0,1 1,-1 0,1 0,0 0,0 1,1-1,-1 1,1 0,0 1,0-1,1 1,0 0,0 0,0 0,0 0,1 0,0 0,1 1,-1 4,1 17,6-4</inkml:trace>
  <inkml:trace contextRef="#ctx0" brushRef="#br0" timeOffset="54654.688">3427 4989,'-7'-52,"2"0,3-1,3-23,6 35,-6 41,-1-1,1 0,-1 0,1 1,-1-1,1 0,-1 1,1-1,0 0,-1 1,1-1,0 1,0-1,-1 1,1-1,0 1,0 0,0-1,0 1,0 0,-1 0,1 0,0 0,0 0,0 0,0 0,0 0,0 0,0 0,0 0,-1 0,1 1,0-1,0 0,0 1,0-1,-1 0,1 1,0-1,0 1,-1 0,2 0,103 95,49 77,-150-169,1 0,-1-1,1 1,-1-1,1 0,0 0,0-1,1 1,-1-1,0 0,1-1,-1 1,1-1,0 0,-1-1,1 1,0-1,4 0,103-19,-103 17,1-1,-1 0,0 0,-1-1,1-1,-1 1,0-1,0-1,0 0,-1 0,1-1,-2 0,1 0,-1-1,0 0,0 0,-1 0,-1-1,3-4,-7 10,0-1,-1 1,0 0,1 0,-1-1,0 1,0 0,-1-1,1 1,-1 0,0 0,1-1,-1 1,-1 0,1 0,0 0,-1 0,0 1,1-1,-1 0,0 0,0 1,-1 0,1-1,-1 1,1 0,-1 0,1 0,-1 0,0 1,0-1,0 1,0 0,0 0,0 0,-1 0,1 0,0 1,0-1,-3 1,3 2,-1 0,1 0,-1 0,1 0,0 1,-1-1,2 1,-1 0,0 0,0 0,1 0,0 1,-1-1,1 1,1-1,-1 1,0 0,1 0,0 0,0 0,0 0,0 0,1 0,0 0,-1 0,1 0,1 0,-1 2,1 0,-1 0,1-1,0 1,0-1,0 1,1-1,0 1,0-1,0 0,0 0,1 0,0 0,0 0,1-1,-1 1,1-1,0 0,0 0,0 0,1-1,-1 0,1 0,0 0,0 0,0 0,0-1,3 1,10 3,0 0,1-1,-1-1,1 0,0-2,1 0,10-1,-5-2,0 0,0-2,-1 0,1-2,-1-1,12-4,15-8</inkml:trace>
  <inkml:trace contextRef="#ctx0" brushRef="#br0" timeOffset="55105.198">4625 4818,'-7'0,"0"0,0 1,0-1,0 1,1 1,-1 0,0 0,1 0,0 0,-1 1,1 0,0 1,0-1,1 1,-1 0,1 0,0 1,0 0,0 0,1 0,-1 0,1 1,1 0,-1 0,1 0,0 0,-1 4,3-8,1 1,0 0,0 0,0-1,0 1,0 0,0-1,1 1,-1 0,1-1,0 1,0 0,0-1,0 0,0 1,1-1,-1 1,1-1,0 0,-1 0,1 0,0 0,0 0,0-1,0 1,1 0,-1-1,0 0,1 1,-1-1,1 0,-1 0,88 21,-71-20,0-1,-1-1,1 0,-1-2,1 0,-1-1,0-1,0-1,0 0,0-1,-1-1,0-1,-1 0,1-1,-2-1,1 0,-1-2,-1 1,0-2,-1 0,0 0,-1-1,0-1,-2 0,1-1,-2 0,7-14,-1-19,-2 0,-2-1,-2 0,-3-1,-1 0,-3 0,-4-39,0 46,-8 190,7 87,4-201,1 0,1 0,2 0,1 0,4 5,-7-26,0 0,1 0,0 0,1-1,1 0,-1 0,2 0,-1-1,1 0,1 0,-1-1,1 0,1 0,0 0,0-1,2 0,-10-5,1-1,0 0,0 1,-1-1,1 0,0 0,0 0,0 0,0-1,0 1,0 0,1-1,-1 1,0-1,0 0,0 0,0 0,1 0,-1 0,0 0,0-1,0 1,0-1,0 0,0 1,0-1,0 0,0 0,0 0,0 0,0 0,-1-1,1 1,0-1,-1 1,1-1,-1 1,0-1,1 0,-1 0,1-1,5-18</inkml:trace>
  <inkml:trace contextRef="#ctx0" brushRef="#br0" timeOffset="55354.262">4914 4581,'29'0,"32"0,30-2,29-1,21-2,13 0,1 0,-26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0:53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1670 2754,'-67'32,"2"3,1 4,-18 16,40-27,-149 101,-66 66,182-133,4 4,2 3,3 2,-36 55,13 6,6 4,-40 92,40-80,53-88,19-39,0 1,1 0,1 0,1 1,-3 19,-17 61,18-75,11-26,2-3</inkml:trace>
  <inkml:trace contextRef="#ctx0" brushRef="#br0" timeOffset="759.005">105 4170,'-8'27,"-31"355,31-274,3-118,-7-59,3 0,3-1,2-7,1-177,-4 202,3 69,5-14,-1-1,1 0,0 1,0-1,0 0,0 1,0-1,0 0,1 0,-1 0,1 0,-1 0,1-1,0 1,0 0,0-1,0 1,0-1,0 0,0 1,0-1,0 0,1 0,-1-1,0 1,1 0,0-1,72 10,-69-10,10 1,64 10,-77-10,-1 0,1 0,-1 0,0 1,0-1,1 1,-1-1,0 1,0 0,0 0,-1 0,1 0,0 0,-1 0,1 1,-1-1,0 0,0 1,0-1,0 1,0-1,-1 1,1 0,-1-1,1 1,-1 0,0-1,0 3,-3 10,0 0,0 0,-2 0,0-1,0 0,-2 0,0 0,0-1,-1 0,-1 0,0-1,0 0,-11 9,10-8,-106 131,99-115,16-29,1 0,0 1,-1-1,1 1,0-1,-1 0,1 1,0-1,0 1,0-1,-1 1,1-1,0 1,0-1,0 1,0-1,0 1,0-1,0 1,0-1,0 1,0-1,0 1,0-1,0 1,0-1,1 1,-1-1,0 1,0-1,0 0,1 1,-1-1,0 1,1-1,-1 0,0 1,1-1,-1 0,0 1,1-1,-1 0,1 1,-1-1,1 0,-1 0,1 0,-1 1,0-1,1 0,-1 0,1 0,-1 0,1 0,-1 0,1 0,0 0,9-3,0-3</inkml:trace>
  <inkml:trace contextRef="#ctx0" brushRef="#br0" timeOffset="4844.79">1830 267,'-2'16,"-1"14,-2 11,-3 8,1 7,-2 5,-1 1,1 0,3-7,1-8,2-9,2-12</inkml:trace>
  <inkml:trace contextRef="#ctx0" brushRef="#br0" timeOffset="5897.574">1656 307,'-7'-8,"23"33,291 343,-246-268,-59-97,0 1,-1 0,1 0,-1 0,0 0,-1 0,1 0,0 0,-1 0,0 0,0 0,-1 0,1 0,-1 0,1 0,-1 0,-1 0,1 0,0 0,-1 0,0-1,0 1,0-1,0 1,-1-1,-2 3,-6 3,-1-1,0 0,-1 0,0-1,0-1,0 0,-1-1,0 0,0-1,0-1,-1 0,1-1,-1-1,1 0,-15-1,26 0,0 1,1-1,-1 0,0 0,0 0,0 0,0 0,0-1,1 1,-1-1,0 0,0 0,1 0,-1 0,1 0,-1 0,1-1,-1 1,1-1,0 0,0 0,-1 0,2 0,-1 0,0 0,0-1,1 1,-1 0,1-1,-1 1,1-1,0 0,0 1,1-1,-1 0,0 0,1 0,0 1,-1-1,1-1,5-3,0-1,0 1,0 1,1-1,0 1,0 0,0 0,1 1,0 0,0 0,0 1,1 0,0 0,-1 0,8-1,21-11,2 1,0 3,0 0,1 3,1 1,-1 2,37-1,-72 6,0 1,0-1,0 0,0 1,0 0,1 0,-1 0,0 1,0 0,0-1,0 1,0 1,0-1,0 0,0 1,0 0,0 0,-1 0,1 0,-1 1,0 0,1-1,-1 1,0 0,-1 0,1 1,-1-1,1 1,-1-1,0 1,0 0,0-1,0 3,4 67,-4-72,0-1,0 1,0-1,-1 1,1-1,0 0,0 0,0 0,0 0,0 0,0-1,0 1,0 0,0-1,0 1,0-1,0 0,-1 0,1 0,0 0,-1 0,1 0,0 0,-1 0,1-1,-1 1,0-1,1 1,-1-1,0 1,0-1,0 0,73-101,-48 61,-26 41,1 1,-1 0,0 0,1 0,-1-1,1 1,-1 0,1 0,-1 0,0 0,1 0,-1 0,1 0,-1 0,1 0,-1 0,1 0,-1 0,0 1,1-1,-1 0,1 0,-1 0,0 1,1-1,-1 0,0 0,1 1,-1-1,0 0,1 1,-1-1,0 0,1 1,-1-1,0 0,0 1,0-1,1 0,-1 1,0-1,0 1,0-1,0 1,0-1,0 0,0 1,0-1,0 1,0-1,0 1,0-1,0 1,0-1,0 0,0 1,-1-1,1 1,0-1,0 0,-1 1,2 1,2 13,-2-4,0 1,1-1,1 0,0 0,0 0,1 0,0 0,1-1,1 0,-1 0,2 0,-1-1,1 1,0-2,1 1,8 6,-14-13,0-1,0 0,1 0,-1 0,0 0,0 0,0 0,1-1,-1 1,1-1,-1 0,0 1,1-1,-1 0,0 0,1-1,-1 1,1 0,-1-1,0 0,0 1,1-1,-1 0,0 0,0 0,0-1,0 1,0 0,0-1,0 1,0-1,-1 0,1 1,-1-1,1 0,-1 0,1 0,0-2,2-5,1 0,-1 0,0 0,-1 0,0-1,-1 0,0 1,1-9,1-116,-4 132,1-1,-1 1,1 0,-1 0,1 0,0-1,0 1,0 0,0 0,0 0,0 0,0 1,1-1,-1 0,1 0,-1 1,1-1,0 1,-1-1,1 1,0 0,0 0,0 0,0 0,0 0,0 0,0 1,1-1,-1 0,71-6,-56 7,-2-1,2-1,0 2,0 0,-1 0,1 2,0 0,-1 1,1 0,12 5,-26-7,-1 0,0 0,1 1,-1-1,0 0,0 1,0-1,0 1,-1 0,1 0,0-1,-1 1,1 0,-1 0,1 1,-1-1,0 0,0 0,0 1,0-1,-1 0,1 1,-1-1,1 1,-1-1,0 1,0-1,0 1,0 0,-21 74,11-48,9-28,0 0,0 1,0 0,0-1,0 1,0 0,0-1,0 1,1 0,-1 0,1 0,-1 0,1 0,0 0,-1-1,1 1,0 0,0 0,1 0,-1 0,0 0,1 0,-1 0,1 0,0 0,-1-1,1 1,0 0,0-1,0 1,0 0,0-1,1 1,-1-1,0 1,1-1,-1 0,1 0,-1 0,1 0,0 0,0 0,-1 0,1 0,0-1,0 1,63 1,-28-5</inkml:trace>
  <inkml:trace contextRef="#ctx0" brushRef="#br0" timeOffset="6518.011">3502 694,'-8'-6,"-1"0,1 1,-1 0,0 1,-1-1,1 2,0-1,-1 1,0 1,0 0,0 0,0 1,0 0,0 1,0 0,0 1,0 0,0 0,0 1,0 0,0 1,0 0,1 1,0 0,0 0,0 1,0 0,1 1,-1 0,1 0,1 0,-1 1,1 1,1-1,-7 9,12-15,-1 1,1 0,0 0,-1-1,1 1,0 0,0 0,0 0,1 0,-1 0,0 1,1-1,-1 0,1 0,0 0,0 0,0 1,0-1,0 0,0 0,0 0,1 1,-1-1,1 0,0 0,-1 0,1 0,0 0,0 0,1 0,-1 0,0-1,0 1,1 0,-1-1,1 1,0-1,-1 1,1-1,1 1,5-1,1 1,-1-1,1 0,-1-1,1 0,-1-1,1 0,-1 0,1 0,-1-1,0-1,1 1,-1-1,0-1,-1 1,1-1,-1-1,4-2,2-1,0-1,0 0,-1-1,0 0,-1-1,7-8,-18 18,0 1,1-1,-1 1,0 0,0-1,0 1,0-1,0 1,1 0,-1-1,0 1,0-1,0 1,1 0,-1-1,0 1,1 0,-1 0,0-1,1 1,-1 0,0 0,1-1,-1 1,1 0,-1 0,0 0,1 0,-1 0,1 0,-1-1,1 1,-1 0,0 0,1 0,-1 0,1 1,-1-1,1 0,-1 0,0 0,1 0,-1 0,1 0,-1 1,0-1,1 0,-1 0,0 1,1-1,-1 0,0 0,1 1,-1-1,0 0,0 1,1-1,-1 0,0 1,0-1,0 1,1-1,-1 0,0 1,0-1,2 34,-3-25,1-5,-1-1,1 1,0 0,0-1,1 1,-1 0,1-1,-1 1,1 0,0-1,1 1,-1-1,1 0,-1 1,1-1,0 0,0 0,0 0,1 0,-1 0,1-1,-1 1,1-1,0 0,0 0,0 1,0-2,0 1,1 0,-1-1,1 0,-1 1,1-1,-1-1,1 1,0 0,5-3,0 0,0-1,-1 0,1 0,-1 0,0-1,0-1,0 1,0-2,-1 1,0-1,0 0,0 0,-1 0,0-1,0 0,-1-1,0 1,0-1,-1 0,1 0,-2 0,3-7,19-46,-3-1,-3-1,-2-1,-4-1,4-40,-8 52,28-176,-33 220,-4 28,-44 355,42-355,-3 20,2 0,1 0,1 0,3 0,1 0,2 0,2-1,1 2,-6-34,0 1,1-1,0 1,0-1,0 0,0 0,1 0,0-1,0 1,5 3,3 1</inkml:trace>
  <inkml:trace contextRef="#ctx0" brushRef="#br0" timeOffset="7756.772">3581 280,'-15'7,"-2"2,10-1,14-3,21-7,23-11,21-9,16-6,10-1,-1 3,-7 6,-20 6</inkml:trace>
  <inkml:trace contextRef="#ctx0" brushRef="#br0" timeOffset="8261.427">4223 788,'24'-139,"-24"137,0 1,1 0,-1 0,0 0,-1-1,1 1,0 0,0 0,0 0,-1-1,1 1,0 0,-1 0,0 0,1 0,-1 0,1 0,-1 0,0 0,0 0,0 0,1 0,-1 0,0 0,0 1,0-1,0 0,0 1,-1-1,1 1,0-1,0 1,0 0,0-1,0 1,-1 0,1 0,0 0,0 0,-1 0,1 0,0 0,0 0,0 0,-1 1,1-1,0 0,0 1,0-1,0 1,0-1,-1 1,-57 32,50-26,0 1,0 0,1 1,0-1,1 2,0-1,0 1,1 0,0 0,1 1,0 0,1 0,-1 4,4-13,0-1,1 0,-1 1,1-1,-1 1,1-1,0 1,-1-1,1 1,0-1,0 1,0-1,0 1,0-1,1 1,-1-1,0 1,1-1,-1 1,1-1,-1 1,1-1,0 0,-1 1,1-1,0 0,0 0,0 0,0 1,0-1,0 0,1 0,-1 0,0-1,0 1,1 0,-1 0,0-1,1 1,-1-1,1 1,0-1,6-1,1 0,-1-1,0 0,1 0,-1-1,0 0,0 0,-1-1,1 0,-1-1,1 1,-1-1,-1-1,1 1,-1-1,2-3,1 0,-1 0,0-1,-1 0,1 0,-2-1,0 1,5-12,-10 43,-1-18,0 1,-1-1,1 0,1 0,-1 1,0-1,1 0,0 0,0 0,0 0,0 1,0-1,1-1,-1 1,1 0,0 0,0 0,0-1,0 1,0-1,0 0,1 0,-1 1,1-2,0 1,-1 0,1 0,0-1,0 0,0 1,0-1,1 0,-1-1,0 1,2 0,80 0,-42-8</inkml:trace>
  <inkml:trace contextRef="#ctx0" brushRef="#br0" timeOffset="8942.796">5253 533,'-4'-3,"0"-1,-1 1,1 0,-1 0,1 1,-1-1,0 1,0 0,0 0,0 1,0 0,-1-1,1 2,0-1,-1 1,1-1,0 1,-1 1,1-1,0 1,-1 0,1 0,0 1,0-1,0 1,0 0,0 1,0-1,-4 4,3 0,1-1,-1 2,1-1,0 0,1 1,0 0,0 0,0 1,1-1,-3 7,5-11,0 0,0 0,0 0,1 0,-1-1,1 2,-1-1,1 0,0 0,0 0,0 0,1 0,-1 0,1 0,-1 0,1 0,0 0,0-1,1 1,-1 0,0 0,1-1,0 1,-1-1,1 1,0-1,0 0,1 0,-1 0,0 0,5 0,0 0,-1-1,1 0,0 0,0 0,-1-1,1 0,0 0,0-1,0 0,0 0,-1-1,1 0,-1 0,1 0,-1-1,0 0,0 0,0 0,0-1,0 0,-1 0,0-1,0 0,0 1,3-5,3-3,-1 0,0 0,-1-1,0-1,-1 1,-1-1,0-1,-1 1,0-1,-1 0,-1-1,2-12,16-194,-20 191,1-56,-7 75,-2 25,-12 41,3 1,2 1,3 0,2 0,0 35,6-76,1-1,0 1,1-1,1 1,0 0,1-1,0 0,1 1,1-1,0 0,1-1,3 5,-7-15,0-1,1 0,-1 0,1 0,0 0,0 0,-1 0,1-1,0 1,1-1,-1 1,0-1,0 0,1 1,-1-1,0 0,1-1,-1 1,1 0,-1-1,1 0,0 1,-1-1,1 0,-1 0,1 0,0-1,-1 1,1-1,-1 1,1-1,-1 0,1 0,5-3,0 1,0-1,-1-1,1 1,-1-1,0-1,-1 1,1-1,2-4,2-3,0-1,0 0,-1-1,-1-1,-1 1,0-1,-1 0,-1-1,0 0,2-14,-7 29,0 0,0 0,-1 0,1 0,-1 0,0 0,1 0,-1 0,0 0,0 0,0 0,-1 0,1 0,0 0,-1 0,1 0,-1 0,0 0,1 0,-1 0,0 0,0 1,0-1,-1 0,0 0,-21 24,19-17,0 0,1 0,0 0,0 1,0-1,1 1,0 0,0-1,0 1,1 0,-1 0,2 0,-1 1,1-1,0 0,0 0,0 0,1 0,0 0,0 0,1 0,0 0,0 0,0 0,1-1,-1 1,1-1,1 0,-1 0,1 0,0 0,0 0,1 1,32 13,1-5</inkml:trace>
  <inkml:trace contextRef="#ctx0" brushRef="#br0" timeOffset="9429.331">6429 200,'-46'224,"49"-152,-2-71,-1 1,0 0,1 0,-1 0,1-1,0 1,0 0,0-1,0 1,0 0,0-1,0 0,0 1,0-1,1 1,-1-1,0 0,1 0,-1 0,1 0,0 0,-1 0,1-1,0 1,0 0,-1-1,1 1,0-1,0 0,0 1,-1-1,1 0,0 0,0 0,0-1,1 1,4-3,0-1,1 0,-1 0,-1 0,1-1,-1 0,1-1,-1 1,-1-1,1 0,-1-1,0 1,-1-1,1 0,-2 0,1 0,-1-1,0 0,0 1,-1-1,0 0,0-1,6-15,-2 0,-1 0,-1 0,-1-1,0-8,-5 262,1-224,1 0,0 0,0 0,0 0,1 0,0 0,0 0,0 0,1 0,-1-1,1 1,0-1,1 1,-1-1,1 0,0 0,0 0,0 0,0 0,1-1,-1 1,1-1,0 0,17 5</inkml:trace>
  <inkml:trace contextRef="#ctx0" brushRef="#br0" timeOffset="10229.008">6830 253,'-5'25,"1"-1,1 1,2 0,0-1,1 1,3 12,-3-35,0 0,0 1,0-1,0 1,1-1,-1 0,1 1,-1-1,1 0,0 0,0 0,0 1,0-1,1 0,-1 0,0 0,1-1,0 1,-1 0,1 0,0-1,0 1,0-1,0 0,0 0,0 1,0-1,0 0,0-1,1 1,-1 0,0-1,1 1,-1-1,0 0,1 0,-1 0,1 0,-1 0,0 0,1-1,-1 1,2-1,7-6,1-1,-2 0,1 0,-1-1,0-1,-1 0,0 0,0-1,-1 0,-1 0,0-1,0 0,-1 0,-1-1,0 1,2-11,-4 16,-16 118,13-108,1 0,-1-1,1 1,0 0,-1-1,1 1,0-1,1 0,-1 1,0-1,1 0,0 0,-1 1,1-1,0-1,0 1,0 0,0 0,0-1,0 1,1-1,-1 0,0 1,1-1,-1 0,1-1,0 1,-1 0,1-1,-1 1,1-1,2 0,88-12,-85 8,0 0,0-1,-1 0,1 0,-1 0,0-1,0 0,-1-1,0 1,0-1,0-1,-1 1,0-1,-1 0,1 0,-2 0,1 0,-1-1,0 0,-1 1,0-1,0-6,4-2,2 42,-9 12,0-28,0 0,1 0,0 0,1 1,0-1,0 0,1 0,0-1,0 1,1 0,3 5,-5-13,0 1,0-1,0 1,0-1,0 0,0 1,1-1,-1 0,1 0,-1 0,1 0,-1 0,1 0,0 0,-1-1,1 1,0 0,0-1,-1 1,1-1,0 0,0 0,0 0,-1 0,1 0,0 0,0 0,0 0,0-1,-1 1,1-1,0 0,-1 1,1-1,0 0,-1 0,1 0,-1 0,1 0,0 0,55-53,-47 40,0-1,-1 0,-1 0,0-1,-1 0,0 0,-2-1,0 0,-1 0,1-5,-13 81,8-53,0 0,1 0,0 0,0 0,1-1,-1 1,1 0,0-1,1 1,0-1,-1 1,2-1,-1 0,0 0,1-1,0 1,0-1,1 0,-1 0,1 0,0-1,0 1,0-1,0 0,0-1,1 1,-1-1,7 1,1 1,1 0,0-1,-1-1,1-1,1 0,-1-1,0 0,0-1,0 0,6-3,8-3</inkml:trace>
  <inkml:trace contextRef="#ctx0" brushRef="#br0" timeOffset="11580.782">1656 1831,'69'-56,"-4"-2,-2-3,-2-3,1-8,-48 56,0-1,-1 0,0-1,-2 0,0 0,-1-1,-1-1,7-19,-15 38,-1-1,1 1,0 0,-1-1,1 1,-1 0,0-1,1 1,-1-1,0 1,0 0,0-1,0 1,0-1,0 1,0-1,0 1,-1 0,1-1,0 1,-1 0,1-1,-1 1,0 0,1-1,-1 1,0 0,0 0,0 0,0 0,0 0,0 0,0 0,0 0,0 0,0 0,-1 1,1-1,0 0,-1 1,1-1,0 1,-1 0,1-1,-1 1,1 0,0 0,-1 0,1 0,-1 0,1 0,-1 0,1 0,0 1,-1-1,1 0,0 1,-1-1,1 1,-1 0,-8 6,1 1,-1 0,2 1,-1 0,1 0,0 1,1 0,0 0,1 1,0 0,0 0,1 0,1 1,0-1,1 1,0 0,0 0,2 1,-1-1,-3 6,1 0,1 1,1-1,0 1,1 0,1-1,1 1,0 0,2-1,0 0,1 1,1-1,1 0,2 4,-5-17,-1 0,1-1,0 1,1-1,-1 0,1 0,0 0,0-1,0 1,0-1,1 0,-1 0,1 0,0-1,0 0,0 0,0 0,0 0,0-1,1 0,-1 0,0-1,1 1,-1-1,1 0,-1 0,0-1,1 0,-1 0,0 0,0 0,1-1,-1 0,0 0,-1 0,6-4,2-2,0-1,-1 0,0-1,0-1,-1 0,0 0,-1 0,-1-2,0 1,4-9,2 0,-14 20,0 1,0-1,0 1,0-1,0 1,0-1,0 1,1 0,-1-1,0 1,0-1,0 1,0 0,1-1,-1 1,0-1,0 1,1 0,-1-1,0 1,1 0,-1-1,0 1,1 0,-1 0,0-1,1 1,-1 0,1 0,-1 0,0 0,1 0,-1-1,1 1,-1 0,1 0,-1 0,1 0,-1 0,0 0,1 0,-1 0,1 1,-1-1,1 0,-1 0,0 0,1 0,-1 1,1-1,-1 0,0 0,1 1,-1-1,0 0,1 0,-1 1,0-1,1 0,-1 1,0-1,0 1,0-1,1 0,-1 1,7 32,-6-25,19 68,-19-73,0-1,0 1,1-1,-1 0,1 0,-1 0,1 0,0 0,0 0,0 0,0-1,0 1,0-1,0 1,0-1,1 0,-1 0,1 0,-1 0,1 0,-1 0,1-1,-1 1,1-1,-1 0,1 0,0 0,-1 0,1 0,4-2,0-1,-1 0,1 0,-1 0,1-1,-1 1,0-2,-1 1,1-1,-1 0,0 0,0 0,0-1,-1 1,0-1,0 0,0-1,-1 1,0-1,0 1,-1-1,1 0,-2 0,1 0,-1 0,0 0,0 0,-1-1,0-1,0 7,0 0,0-1,0 1,0 0,0 0,-1 0,1 0,-1 0,1 0,-1 0,0 0,1 0,-1 0,0 1,-1-1,1 0,0 0,0 1,-1-1,1 1,-1-1,1 1,-1 0,0-1,1 1,-1 0,0 0,0 0,0 0,0 1,0-1,0 1,0-1,0 1,0-1,0 1,0 0,0 0,0 0,0 0,0 1,-1-1,0 1,-3 1,-1 1,1 0,0 1,0-1,0 1,1 1,-1-1,1 1,0 0,0 0,1 0,-1 1,1-1,0 1,1 0,-1 1,1-1,1 0,-1 1,1 0,0-1,0 1,1 5,0-9,1 0,0 0,0-1,0 1,1 0,-1 0,1 0,-1 0,1 0,0 0,0 0,0-1,1 1,-1 0,1-1,-1 1,1-1,0 0,0 1,0-1,0 0,0 0,0 0,1-1,-1 1,1 0,-1-1,1 0,0 1,0-1,2 0,92 15,-46-17</inkml:trace>
  <inkml:trace contextRef="#ctx0" brushRef="#br0" timeOffset="12197.008">2833 1657,'-7'-3,"0"1,0-1,0 1,0 1,0-1,-1 1,1 1,0-1,-1 1,1 0,0 1,-1 0,1 0,0 1,0-1,0 2,0-1,0 1,0 0,1 0,-1 1,1 0,0 0,0 0,0 1,1 0,0 0,0 0,0 1,0 0,1 0,0 0,0 0,-1 4,4-9,1 0,-1 0,0 0,0 0,1 0,-1 0,1 1,-1-1,1 0,0 0,-1 1,1-1,0 0,0 0,0 1,0-1,0 0,0 0,0 1,0-1,0 0,1 1,-1-1,1 0,-1 0,1 0,-1 0,1 1,-1-1,1 0,0 0,0 0,0 0,-1 0,1-1,0 1,0 0,0 0,1 0,-1-1,0 1,0-1,0 1,0-1,1 1,-1-1,0 0,0 1,1-1,-1 0,0 0,0 0,1 0,12-2,0-1,-1-1,1 0,-1-1,0 0,0-1,-1 0,0-1,0-1,7-5,2 0,28-14,-48 27,0 0,0 0,0 0,0 0,0 0,0 0,0 0,0 0,0 0,-1 1,1-1,0 0,0 1,0-1,0 1,0-1,0 1,0-1,-1 1,1-1,0 1,-1 0,1-1,0 1,-1 0,1 0,0-1,-1 1,0 0,1 0,-1 0,1 0,-1 0,0 0,0 0,1 0,-1 1,8 43,-7-37,6 69,-3-1,-5 46,1-107,0 1,-2-1,1 1,-2-1,0 0,-1 0,0 0,-1-1,-1 1,0-1,-1 0,-1-1,0 0,-10 12,18-24,-1 1,0-1,1 0,-1 0,0 0,0 0,0 0,0 0,0 0,0 0,-1 0,1 0,0 0,0-1,0 1,-1-1,1 1,0-1,-1 1,1-1,-1 0,1 1,0-1,-1 0,1 0,-1 0,1 0,-1 0,1 0,0-1,-1 1,1 0,0-1,-1 1,1-1,0 0,-1 1,1-1,0 0,0 0,0 0,0 0,0 0,0 0,-1 0,-1-6,1 0,-1-1,1 1,0-1,1 0,0 1,0-1,1 0,0 0,0 1,1-1,0 0,0 1,2-6,1-16,2 0,1 0,2 0,0 1,2 0,1 1,1 0,2 1,0 0,2 1,0 1,2 1,1 0,0 2,11-8,-25 24,0 0,1 0,-1 0,1 1,0 0,1 0,-1 1,1 0,-1 0,1 1,0 0,0 0,5 0,-10 3,0 1,0-1,0 1,0 0,0 0,0 0,-1 0,1 1,-1-1,1 1,-1 0,0-1,0 1,0 0,0 0,-1 0,1 0,-1 1,0-1,0 0,0 1,0-1,0 0,-1 1,0 0,3 3,4 24,-1 0,-1 1,-2 0,0 22,-3-36,7 9,-2-25</inkml:trace>
  <inkml:trace contextRef="#ctx0" brushRef="#br0" timeOffset="12371.544">3234 1323,'-11'16,"-2"12,6 3,11-1,5-5</inkml:trace>
  <inkml:trace contextRef="#ctx0" brushRef="#br0" timeOffset="12629.884">3742 1590,'-14'-4,"-1"1,0 0,0 1,0 1,1 0,-1 1,0 1,0 0,0 1,-12 3,19-3,0 0,1 0,-1 1,1 0,0 0,0 1,0 0,1 1,-1-1,1 1,0 0,0 1,1-1,-1 1,1 0,0 1,1-1,0 1,0 0,0 0,1 1,1-5,1 0,0 0,0 0,0 1,0-1,0 0,1 1,-1-1,1 0,0 1,0-1,0 1,1-1,-1 0,1 1,0-1,0 0,0 0,0 1,0-1,1 0,0 0,-1 0,1 0,0-1,1 1,-1-1,0 1,1-1,-1 1,1-1,12 5,-1-1,1 0,1-1,-1-1,1 0,0-1,0-1,-1 0,2-1,-1-1,0 0,0-1,0-1,0-1,12-3,53-11,-2-3,73-28,-59 14</inkml:trace>
  <inkml:trace contextRef="#ctx0" brushRef="#br0" timeOffset="13679.884">4758 1590,'18'-2,"1"0,-1-2,0 0,0-1,-1-1,1-1,-1 0,-1-1,11-8,-25 15,15-6,0-1,-1-1,0 0,-1-1,0-1,0 0,-1-1,-1-1,0 0,0-1,7-12,-19 25,-1 0,1 0,-1 0,0 0,1-1,-1 1,0 0,0 0,0 0,0-1,0 1,0 0,0 0,0 0,0 0,-1-1,1 1,0 0,-1 0,1 0,-1 0,1 0,-1 0,0 0,1 0,-1 0,0 0,0 0,0 0,0 0,0 1,0-1,0 0,0 1,0-1,0 1,0-1,0 1,0-1,0 1,0 0,-1-1,1 1,0 0,0 0,0 0,-1 0,1 0,0 0,0 0,0 1,0-1,-1 0,1 1,0-1,0 1,0-1,0 1,0-1,0 1,-6 2,0 0,1 0,-1 0,1 1,0 0,0 0,0 0,0 1,1 0,0 0,0 1,0-1,1 1,0 0,0 0,0 1,1-1,0 1,0 0,1 0,-1 0,2 0,-1 0,1 0,0 0,0 1,1-1,0 0,0 1,1-1,0 0,0 0,1 0,0 1,0-1,1-1,0 1,0 0,0-1,1 1,0-1,0 0,0-1,5 5,-5-6,1 1,0-1,0 0,0 0,1-1,-1 1,1-1,0 0,0-1,0 1,0-1,1-1,-1 1,0-1,1 0,-1 0,1-1,-1 0,1 0,-1-1,1 1,-1-2,1 1,-1-1,0 1,0-2,1 1,-2-1,1 0,0 0,0 0,1-2,62-84,-64 80,0 0,1 0,0 0,0 0,1 1,0 0,0 1,1-1,0 2,0-1,1 1,0 0,0 1,0-1,4 1,-9 4,0 0,1 1,-1 0,1 0,-1 0,0 1,1-1,-1 1,0 0,1 0,-1 1,0-1,0 1,0 0,0 0,-1 0,1 1,0 0,-1-1,0 1,1 0,-1 0,0 1,-1-1,1 1,-1-1,1 1,-1 0,0 0,0 0,-1 0,1 0,-1 0,0 0,0 1,-1-1,1 0,-1 1,0-1,0 1,0-1,0 0,-1 1,0-1,0 0,0 1,-1-1,1 0,-1 1,1-1,-1-1,1 1,-1 0,1-1,-1 1,0-1,0 1,-1-1,1 0,-1 0,0 0,0 0,0-1,0 1,0-1,0 0,-1 0,1 0,-1 0,1 0,-1-1,0 1,0-1,1 0,-5 0,7-2,0-1,0 1,0-1,0 1,0-1,0 1,0-1,0 0,1 1,-1-1,1 0,-1 1,1-1,-1 0,1 0,0 0,0 0,0 1,0-1,0 0,1 0,-1 0,0 1,1-1,0 0,-1 0,1 1,0-1,0 0,0 1,0-1,0 1,0-1,0 1,0 0,1-1,-1 1,1-1,16-17,0 0,1 1,0 1,2 1,10-7,30-24,-41 31,-1 0,-1-2,-1 0,0-1,-2-1,0 0,-1-1,-1-1,-1 0,-1-1,-1 0,-1-1,-1 1,-1-2,3-19,-4-80,-6 124,0-1,1 0,-1 1,0-1,0 0,0 0,0 1,0-1,0 0,0 0,0 1,0-1,0 0,0 0,0 1,0-1,-1 0,1 0,0 1,-1-1,1 0,0 1,-1-1,1 0,-1 1,1-1,-1 1,1-1,-1 1,1-1,-1 1,0-1,1 1,-1 0,0-1,1 1,-1 0,0-1,1 1,-1 0,0 0,0 0,1 0,-1 0,0 0,0 0,1 0,-1 0,0 0,0 0,1 0,-1 0,0 1,0-1,1 0,-1 1,0-1,1 0,-1 1,0-1,1 1,-1-1,1 1,-1-1,1 1,-1-1,1 1,-7 10,1-1,0 1,0 1,2-1,-1 1,1 0,1 0,0 0,0 5,1-7,-7 25,1 1,2-1,1 1,2 0,2 0,1 0,1 0,3 0,0 0,3 0,1-1,8 22,-12-47,1 1,1-1,0 0,0-1,0 0,2 0,-1 0,1-1,0 0,9 7,-14-13,1 1,-1-1,1 1,0-1,-1-1,1 1,0 0,0-1,0 0,0 0,1 0,-1 0,0-1,0 1,1-1,-1 0,0-1,0 1,1-1,-1 0,0 0,0 0,0 0,0-1,0 0,0 1,-1-1,1-1,0 1,0-1,9-10,0 0,-2-1,1 0,-2-1,0 0,-1-1,0 0,-1-1,-1 1,3-13,8-20,-12 75,-7-16,0 0,1-1,0 1,1-1,0 1,1-1,0 1,0-1,1 0,0 0,1 0,-1 0,2-1,-1 1,2-1,-1 0,1-1,0 1,0-1,1 0,0-1,5 5,-4-8,0 1,0-1,1 0,-1-1,1 0,-1-1,1 1,0-2,-1 1,1-1,0 0,2-1,20-4</inkml:trace>
  <inkml:trace contextRef="#ctx0" brushRef="#br0" timeOffset="13869.6">5787 1202,'19'-2,"23"-3,28-6,22-4,12-4,1 1,-16 3</inkml:trace>
  <inkml:trace contextRef="#ctx0" brushRef="#br0" timeOffset="14873.962">2459 2739,'-7'9,"0"0,1 1,1-1,0 1,0 0,0 1,1-1,1 1,0-1,1 1,0 0,0 0,1 5,0-11,1 1,0-1,1 1,-1-1,1 0,0 0,0 1,1-1,-1 0,1 0,0 0,1 0,-1-1,1 1,0 0,0-1,0 0,1 0,0 0,0 0,0-1,0 1,0-1,0 0,1 0,0-1,0 1,1 0,-2-2,0 1,0-1,0 0,0 0,1 0,-1-1,0 0,0 1,1-2,-1 1,0 0,0-1,0 0,1 1,-1-2,0 1,0 0,0-1,0 0,-1 0,1 0,0 0,-1-1,0 0,1 1,-1-1,0 0,2-3,3-4,0 0,0-1,-2 0,1 0,-1 0,-1-1,0 0,0 0,-1-2,1 0,-1 0,-1 0,0 0,0-1,-2 1,0-1,0 1,-2-1,0 1,0-1,-1 1,-1-1,-2-4,4 16,1 1,-1 0,0 0,0 0,0 0,0 0,-1 0,1 0,0 0,-1 0,0 0,1 1,-1-1,0 1,0-1,0 1,0 0,0 0,0 0,0 0,0 0,0 0,-1 0,1 1,0-1,0 1,-1 0,1-1,0 1,-1 0,1 0,0 1,-1-1,1 0,0 1,-1 0,1-1,0 1,0 0,0 0,0 0,-1 1,-6 6,0 0,1 1,1 0,-1 1,1 0,1 0,0 0,0 1,1 0,1 0,-1 0,2 1,0-1,0 1,1 0,0 0,1 0,1 2,-1 33,5-7</inkml:trace>
  <inkml:trace contextRef="#ctx0" brushRef="#br0" timeOffset="15093.173">2873 2874,'-2'18,"-1"13,0 10,-2 5,1 4,-5 2,-2 0,-4-3,-2-3,0-6,2-11</inkml:trace>
  <inkml:trace contextRef="#ctx0" brushRef="#br0" timeOffset="15416.362">3114 2739,'74'-252,"-69"246,-3 17,-1 25,-1-35,0 73,3-32,-2 0,-1 1,-3-1,-1 1,-3-1,-1-1,-1 1,-3-2,-1 1,-5 4,-2-14,2-9</inkml:trace>
  <inkml:trace contextRef="#ctx0" brushRef="#br0" timeOffset="15602.855">3047 3127,'13'0,"12"-2,11-3,12-6,12-4,10-6,4-5,-11 2</inkml:trace>
  <inkml:trace contextRef="#ctx0" brushRef="#br0" timeOffset="16473.038">3568 2552,'16'44,"-3"0,-1 0,-2 1,-2 2,6 28,-13-73,-2-1,1-1,0 1,-1-1,1 1,0 0,0-1,-1 1,1 0,0-1,0 1,0 0,0-1,0 1,0 0,0 0,0-1,0 1,1 0,-1-1,0 1,0-1,1 1,-1 0,0-1,1 1,-1-1,0 1,1 0,-1-1,1 1,-1-1,1 0,-1 1,1-1,-1 1,1-1,0 0,-1 1,1-1,-1 0,1 0,0 1,-1-1,1 0,0 0,-1 0,1 0,0 0,-1 0,1 0,0 0,-1 0,1 0,0 0,0-1,40-132,-33 100,10-44,-14 93,2 110,-5-124,-1-1,0 1,1-1,-1 1,1-1,-1 0,1 1,0-1,0 0,0 1,-1-1,1 0,0 0,0 0,1 0,-1 0,0 0,0 0,0 0,1 0,-1-1,0 1,1 0,-1-1,1 1,-1-1,0 0,1 1,-1-1,1 0,-1 0,1 0,-1 0,1 0,-1 0,1 0,-1-1,1 1,-1-1,1 1,-1-1,0 1,1-1,-1 0,0 1,1-1,0-1,54-51,-48 42,-1-1,-1 1,0-2,0 1,-1-1,-1 0,0 0,-1 0,-1 0,0-1,0 1,-1-1,-1 1,0-3,-1 157,0-133,1 0,1 0,0 0,0 0,0 0,1 0,0 0,0 0,1-1,0 1,1-1,-1 0,1 0,1 0,-1 0,1-1,0 0,1 0,0 0,4 3,5-3</inkml:trace>
  <inkml:trace contextRef="#ctx0" brushRef="#br0" timeOffset="16749.55">4451 2218,'-3'9,"-2"17,-6 22,-2 23,-4 21,-4 16,-3 11,-1 6,0-1,3-7,5-13,6-23</inkml:trace>
  <inkml:trace contextRef="#ctx0" brushRef="#br0" timeOffset="17989.318">4852 2646,'66'-289,"-78"366,4 0,1 43,14-68,-1-37</inkml:trace>
  <inkml:trace contextRef="#ctx0" brushRef="#br0" timeOffset="18337.39">5092 2419,'-1'12,"-5"83,6-92,0 0,1 0,-1 0,1 0,-1 0,1-1,0 1,0 0,0 0,1 0,-1-1,1 1,0-1,-1 1,1-1,0 0,0 1,0-1,1 0,-1-1,1 1,-1 0,1-1,-1 1,1-1,0 0,0 1,1-1,3-1,-1 0,1-1,-1 0,1 0,-1-1,0 1,1-1,-1-1,0 1,-1-1,1 0,0-1,-1 1,1-1,-1 0,0 0,-1-1,1 1,-1-1,1 0,-2 0,1-1,0 1,-1-1,0 0,-1 0,1 0,-1 0,1-6,-1 8,0 0,-1 1,1-1,-1 0,0 0,-1 0,1 0,-1 0,1 0,-1 0,0 0,-1 0,1 0,-1 0,1 0,-1 0,-1 0,1 0,0 0,-1 1,0-1,0 0,0 1,0 0,-1-1,-1-1,1 5,0-1,0 1,0 0,0 0,0 0,0 0,0 1,0-1,0 1,0 0,1 0,-1 0,0 0,0 0,1 0,-1 1,1 0,-1-1,1 1,-1 0,1 0,0 0,0 0,0 1,0-1,1 1,-1-1,1 1,-2 1,-1 0,1 0,-1 0,1 0,0 0,0 0,1 1,-1-1,1 1,0 0,0 0,0 0,1 0,0 0,0 0,0 0,0 1,1-1,0 0,0 0,0 0,1 1,0-1,0 0,0 0,1 0,-1 0,2 2,14 7</inkml:trace>
  <inkml:trace contextRef="#ctx0" brushRef="#br0" timeOffset="18885.9">5533 2299,'-12'89,"11"-73,0-10,0 0,1 0,-1 0,1 0,1 0,-1 0,1 0,0 0,0 0,1 0,0 0,0 0,0-1,1 1,0 1,-2-6,0 1,0-1,1-1,-1 1,0 0,0 0,0 0,1-1,-1 1,0 0,0-1,1 1,-1-1,1 0,-1 1,0-1,1 0,-1 0,1 0,-1 0,1 0,-1 0,0 0,1-1,-1 1,1-1,-1 1,0-1,1 1,-1-1,0 1,0-1,1 0,-1 0,0 0,0 0,0 0,0 0,0 0,1-1,35-48,-26 30,-1 0,-1-1,-2 0,1-1,1-14,-6 25,-2 18,-4 20,-7 115,10-141,0 0,0 0,0 0,0 0,0 0,0 0,0 0,1 0,-1 0,0-1,1 1,-1 0,0 0,1 0,-1 0,1 0,-1 0,1-1,0 1,-1 0,1 0,0-1,-1 1,1-1,0 1,0 0,0-1,0 1,0-1,-1 0,1 1,0-1,0 0,0 0,0 1,0-1,0 0,0 0,0 0,0 0,0 0,0 0,0-1,0 1,0 0,0 0,0-1,0 1,0 0,0-1,-1 1,1-1,0 1,0-1,0 0,-1 1,45-40,-28 17,-2-1,0 0,-1-2,9-23,-7 13,-7 21,-1 44,-8 2,-2-26,1 0,0 0,0 0,1 0,0 0,0 0,0 0,0 0,1 0,-1 0,1 0,1 0,-1 0,1 0,0 0,0 0,0-1,1 1,-1-1,1 0,0 0,1 0,-1 0,1 0,-1-1,1 1,0-1,0 0,4 2,18 0,-1-4</inkml:trace>
  <inkml:trace contextRef="#ctx0" brushRef="#br0" timeOffset="19309.786">6429 1977,'-24'7,"0"0,0 2,1 0,0 2,1 0,-21 15,41-25,1 0,-1 0,0 1,0-1,1 0,-1 1,1-1,-1 1,1 0,-1 0,1-1,0 1,0 0,0 0,0 0,0 0,1 0,-1 1,1-1,-1 0,1 0,0 0,-1 0,1 1,0-1,1 0,-1 0,0 0,1 1,-1-1,1 0,-1 0,1 0,0 0,0 0,1 1,8 11,1-1,0-1,1 0,1-1,-1 0,2-1,-1 0,2-1,-1-1,1 0,23 16,-33-21,-3-3,0 1,0 0,1 0,-1 0,0 0,0 0,0 0,-1 0,1 1,0-1,0 1,-1 0,1-1,-1 1,0 0,1 0,-1 0,0 0,0 0,0 0,0 0,0 0,-1 0,1 0,-1 1,1-1,-1 0,0 0,0 1,0-1,0 2,-5 0,0 1,0-1,0 0,-1 0,0-1,1 0,-1 0,0 0,-1 0,1-1,0 0,-1-1,-1 1,-2 1,-39 10,2-3</inkml:trace>
  <inkml:trace contextRef="#ctx0" brushRef="#br0" timeOffset="19645.997">6843 1550,'10'0,"-1"9,-5 15,-6 18,-7 21,-6 22,-6 20,-4 12,-1 7,0 0,6-5,5-11,6-15,4-23</inkml:trace>
  <inkml:trace contextRef="#ctx0" brushRef="#br0" timeOffset="20179.244">7138 2071,'41'-239,"-35"222,0 32,-29 270,18-166,5-96</inkml:trace>
  <inkml:trace contextRef="#ctx0" brushRef="#br0" timeOffset="20709.108">7539 2098,'3'-16,"1"0,1 0,0 1,1 0,1 0,0 0,1 1,0 0,1 0,6-5,-14 18,-1 0,1-1,0 1,-1 0,1 0,0 0,0 0,0-1,0 2,0-1,1 0,-1 0,0 0,0 0,1 1,-1-1,0 0,1 1,-1 0,0-1,1 1,-1 0,1-1,-1 1,0 0,1 0,-1 0,1 0,-1 1,1-1,-1 0,1 0,-1 1,0-1,1 1,-1 0,0-1,0 1,1 0,-1 0,0-1,0 1,0 0,0 0,0 0,0 0,0 1,82 129,-45-65,-38-64,-1 0,0-1,0 1,0 0,0-1,0 0,0 1,0-1,0 1,-1-1,1 0,-1 0,1 0,0 0,-1 0,0 0,1 0,-1-1,0 1,1 0,-1-1,0 1,0-1,1 0,-1 0,0 1,0-1,0 0,1-1,-1 1,0 0,0 0,1-1,-1 1,0-1,0 0,1 1,-2-2,-2 2,-25 0,18 2</inkml:trace>
  <inkml:trace contextRef="#ctx0" brushRef="#br0" timeOffset="21202.455">7097 2338,'11'0,"11"0,9 0,3-2,-2-1,-6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2:18.2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434 54,'22'200,"-17"80,-5-282</inkml:trace>
  <inkml:trace contextRef="#ctx0" brushRef="#br0" timeOffset="819.444">0 145,'55'-15,"1"3,0 2,0 3,2 2,-18 1,656-34,-634 40,-67 20,3-18,-15 29,2 0,1 1,1 1,2 0,2 1,1 0,2 1,1-1,2 1,2 0,2 21,1-35,-2-23,0 0,0 0,0-1,0 1,-1 0,1-1,0 1,0 0,0-1,0 1,0 0,0-1,0 1,0 0,0-1,0 1,0 0,0-1,0 1,0 0,0-1,0 1,1 0,-1 0,0-1,0 1,0 0,0-1,1 1,-1 0,0 0,0-1,1 1,-1 0,0 0,0 0,1-1,-1 1,0 0,1 0,-1 0,0 0,1 0,-1 0,0 0,0-1,1 1,-1 0,0 0,1 0,-1 0,0 0,1 1,-1-1,0 0,1 0,-1 0,0 0,1 0,-1 0,0 0,1 1,-1-1,0 0,0 0,1 0,-1 1,0-1,0 0,9-39,-1 0,-3-1,-1 0,-1 0,-4-24,2 39,-2-181,3 222,1 0,0 0,1 0,1 0,0-1,1 1,1-1,0-1,4 5,-8-16,-1 0,1 0,-1-1,1 1,0-1,0 0,0 0,0 0,0 0,1-1,-1 1,0-1,1 0,-1 0,1 0,-1 0,1-1,0 0,-1 1,1-1,0 0,-1-1,1 1,-1-1,1 1,0-1,-1 0,1 0,-1-1,0 1,1-1,9-5,0 1,-1-2,0 0,0 0,0-1,-1-1,2-2,90-109,-86 105,-8 34,-8 124,-3-117,1 1,1-1,1 1,1-1,1 0,1 0,2 0,0-1,2 1,2 3,-7-21,1-1,-1 0,1 0,0 0,1-1,-1 0,1 1,0-2,0 1,1 0,-1-1,1 0,0 0,0-1,1 0,3 1,21 7</inkml:trace>
  <inkml:trace contextRef="#ctx0" brushRef="#br0" timeOffset="1320.86">2001 1,'-17'2,"1"1,-1 1,1 1,1 0,-1 1,1 0,0 2,0-1,1 2,0 0,0 1,-2 2,7-6,0 0,0 0,0 1,1 0,-1 0,2 1,-1 0,1 1,1 0,-1 0,1 0,1 1,0-1,0 1,1 1,1-1,-1 0,1 1,0 5,3-12,1-1,0 1,-1 0,1-1,0 1,1-1,-1 0,0 1,1-1,0 0,0 0,0 0,0 0,1 0,-1 0,1-1,-1 1,1-1,0 0,0 0,0 0,0 0,0 0,1-1,-1 1,0-1,1 0,0 0,104 18,-101-19,233 13,-166 4,-72-16,0 0,-1-1,1 1,0 0,-1 0,1 0,0 0,-1 0,1 0,-1 1,0-1,1 0,-1 1,0-1,0 1,0-1,0 1,0 0,0-1,-1 1,1 0,0 0,-1 0,1-1,-1 1,0 0,0 0,1 0,-1 0,-1 0,1 0,0-1,0 1,-1 0,1 0,-1 0,0 1,-5 7,0 0,-1 0,-1-1,0 0,0 0,-1-1,0 0,0 0,-1-1,1 0,-2-1,1 0,-3 0,12-5,-35 20,0-2,-2-1,0-2,0-1,-8 0,18-8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2:24.0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33,'0'30,"-2"45,4-1,3 1,3 0,14 53,-4-80,-7-67,-8-37,-2 0,-3 1,-2-1,-3 1,-8-31,2 2,11 74,2 16,2 18,-1-17,0-1,0 1,0-1,1 0,0 0,0 0,1 0,-1 0,1 0,1 0,-1-1,1 0,0 0,0 0,0 0,1 0,0-1,0 0,0 0,0 0,1-1,-1 1,1-1,0-1,0 1,0-1,0 0,1-1,-1 1,0-1,1 0,-1-1,1 1,-1-1,4-1,-1 0,0 0,0-1,0 0,0 0,0-1,0 0,0-1,-1 0,0 0,1-1,-2 0,1 0,-1-1,1 0,-2 0,1-1,-1 0,0 0,0 0,-1-1,0 0,0 0,-1 0,0 0,0-1,-1 0,0 0,-1 0,1-6,-5-35,31 315,-26-244,-2-7,-1 0,2-1,0 1,1-1,0 0,0 0,2 0,0 0,0-1,1 1,1-1,0-1,0 1,1-1,1-1,0 1,5 4,8-4</inkml:trace>
  <inkml:trace contextRef="#ctx0" brushRef="#br0" timeOffset="247.742">818 20,'0'18,"0"17,0 16,0 10,0 7,2 2,3-3,5-8,6-8,2-11,-3-12</inkml:trace>
  <inkml:trace contextRef="#ctx0" brushRef="#br0" timeOffset="599.339">1475 191,'-6'-5,"-1"0,-1 1,1 0,0 0,-1 0,0 1,0 0,0 1,0-1,0 2,-1-1,1 1,-1 0,1 1,-1 0,1 0,-1 1,1 0,0 1,0 0,-1 0,1 1,0 0,1 0,-1 0,0 1,1 1,0-1,0 1,0 0,1 1,0 0,0 0,0 0,1 0,-1 1,2 0,-1 0,1 1,0-1,-1 3,4-4,-1 0,1 0,0 0,1 0,-1 1,1-1,0 0,1 0,0 0,0 0,0 0,0 0,1 0,0 0,0 0,1-1,0 1,0-1,0 0,0 0,1 0,0 0,0 0,0-1,1 0,-1 0,1 0,0 0,0-1,1 0,3 2,19 8,1-1,1-2,0 0,0-2,1-2,0 0,0-2,1-2,-1 0,3-3,17 1,0-2,0-2,0-3,12-5,4-3</inkml:trace>
  <inkml:trace contextRef="#ctx0" brushRef="#br0" timeOffset="1186.07">2371 99,'-17'-3,"0"0,0 2,0 0,0 1,0 1,0 1,0 0,0 1,1 0,-1 2,1 0,0 1,0 0,1 2,0-1,-14 11,27-17,0 0,0 0,0 0,0 1,0-1,0 1,1-1,-1 1,0 0,1 0,-1 0,1 0,0 0,0 0,0 0,0 0,0 0,0 0,0 1,1-1,-1 0,1 1,-1-1,1 0,0 1,0-1,0 0,1 1,-1-1,0 0,1 1,0-1,-1 0,1 1,0-1,0 0,0 0,0 0,1 1,8 4,-1-1,2 0,-1-1,0 0,1 0,0-1,0 0,0-1,0-1,1 0,-1 0,1-1,2 0,179 16,-158-9,-35-7,1-1,-1 0,1 1,-1-1,0 1,1-1,-1 0,1 1,-1-1,0 1,1-1,-1 1,0 0,0-1,1 1,-1-1,0 1,0-1,0 1,0 0,0-1,0 1,0-1,0 1,0 0,0-1,0 1,0-1,0 1,0 0,-1-1,1 1,0-1,0 1,-1-1,1 1,0-1,-1 1,1-1,0 1,-1-1,1 1,-1-1,1 0,-1 1,1-1,-1 0,1 1,-1-1,1 0,-1 0,0 1,-11 8,-1 0,0-1,-1-1,1 0,-1 0,-1-2,1 0,-2 0,-53 22,68-26,1-1,0 0,-1 1,1-1,0 1,0-1,-1 0,1 1,0-1,0 1,0-1,-1 1,1-1,0 1,0-1,0 1,0-1,0 1,0-1,0 1,0-1,0 1,0-1,0 1,0-1,0 1,1-1,-1 1,0-1,0 0,1 1,-1-1,0 1,0-1,1 0,-1 1,0-1,1 1,-1-1,0 0,1 0,-1 1,1-1,-1 0,1 0,-1 1,1-1,-1 0,1 0,-1 0,0 0,1 0,-1 0,1 0,-1 0,1 0,-1 0,1 0,-1 0,1 0,-1 0,1 0,-1 0,1-1,-1 1,1 0,-1 0,1-1,2 2,17 6,99 41,-113-45,-1 0,1 1,-1 0,0 0,0 0,0 1,0 0,-1 0,0 0,0 0,0 1,0-1,-1 1,0 0,-1 0,1 0,1 7,-3-9,-1 0,1 0,-1 1,0-1,0 0,0 1,-1-1,1 0,-1 0,0 1,0-1,-1 0,1 0,-1 0,0 0,0-1,0 1,0 0,-1-1,0 0,1 1,-1-1,-1 0,1 0,0-1,-1 1,1-1,-3 2,-5 3,-1-1,0 0,0-1,-1 0,0 0,1-2,-2 1,-6 0,-16-1,7-3</inkml:trace>
  <inkml:trace contextRef="#ctx0" brushRef="#br0" timeOffset="1568.06">2647 310,'0'8,"-1"-1,0 0,0 0,1 0,-1 0,2 0,-1 0,1 0,0 0,0 0,1-1,0 1,0 0,0-1,1 1,0-1,1 0,-1 0,1 0,0-1,1 1,-1-1,1 0,0 0,0 0,1-1,3 3,1-3,0 0,0 0,1-1,0-1,-1 1,1-2,0 1,0-2,0 1,0-2,0 1,-1-1,1-1,0 0,0-1,-1 0,1 0,-1-1,0 0,0-1,-1 0,1-1,-1 0,5-5,-10 7,0-2,-1 1,1 0,-1-1,0 0,-1 1,1-1,-1 0,0 0,-1-1,1 1,-1 0,-1-1,1 1,-1 0,0-1,0 1,-1 0,0-1,0 1,0 0,-1 0,0-1,0 1,-1 1,0-1,0 0,0 1,0-1,-1 1,0 0,0 0,-1 1,1-1,-1 1,0 0,0 0,0 0,-6-2,1 0,0 1,0 1,0 0,-1 0,1 0,-1 2,0-1,0 1,0 1,-1 0,1 1,0 0,0 1,0 0,-10 2,14-2,-1 1,0 0,1 0,-1 1,1 0,0 0,0 1,0-1,1 2,-1-1,1 1,0 0,0 0,0 1,1-1,0 1,0 1,1-1,-1 1,1-1,1 1,-3 6,4-8,1-1,0 1,0 0,0-1,0 1,1 0,0-1,0 1,0 0,0 0,1-1,0 1,1 2,8 22</inkml:trace>
  <inkml:trace contextRef="#ctx0" brushRef="#br0" timeOffset="2548.853">3318 138,'-12'243,"10"-122,0-102,1-19,1 0,0 0,0 1,-1-1,1 0,0 0,-1 0,1 0,0 0,-1 1,1-1,0 0,-1 0,1 0,0 0,-1 0,1 0,0 0,-1 0,1 0,0-1,-1 1,1 0,0 0,-1 0,1 0,0 0,-1 0,1-1,0 1,-1 0,1 0,0-1,0 1,-1 0,1 0,0-1,0 1,0 0,-1 0,1-1,0 1,0 0,0-1,0 1,0 0,0-1,0 1,0 0,0-1,0 1,0 0,0-1,0 1,0-1,0 1,-13-32,1 0,1-1,2 0,2-1,1 0,-1-17,5 45,1 0,-1 0,1 0,0 0,1 0,-1 0,1 0,1-1,-1 1,1 0,0 0,0 0,1 0,0 0,0 1,0-1,1 0,-1 1,1-1,1 1,-1 0,1 0,0 1,0-1,0 1,1-1,-1 1,1 1,0-1,0 1,6-3,8 3,0 1,1 1,-1 0,0 2,1 0,-1 1,0 1,1 1,-1 0,-1 2,17 6,-28-10,2 1,0-1,0 1,-1 1,1-1,-1 1,0 1,0 0,0 0,3 4,-10-9,0 1,-1 0,1 0,0 0,-1 0,1 0,-1-1,1 1,-1 0,1 0,-1 0,0 0,0 0,1 0,-1 0,0 0,0 0,0 1,0-1,0 0,0 0,-1 0,1 0,0 0,0 0,-1 0,1 0,-1 0,1 0,-1-1,1 1,-1 0,1 0,-1 0,0 0,1-1,-1 1,0 0,0-1,0 1,0 0,0-1,-41 26,-19-1,-55 34,114-58,-1 1,1-1,0 1,-1 0,1 0,0 0,0 0,0 0,0 0,1 1,-1-1,1 0,-1 1,1 0,0-1,0 1,0 0,0-1,0 1,1 0,0 0,-1 0,1 0,0 0,0-1,0 1,1 0,-1 0,1 0,-1 0,1-1,0 1,0 0,0-1,1 2,6 4,0-1,1 0,0-1,0 0,0 0,0-1,1 0,0-1,0 0,0-1,1 0,-1 0,1-1,0-1,-1 1,10-1,7 3,0-1,1-1,-1-1,1-1,-1-2,0-1,1-1,-1-1,-1-1,1-2,-1 0,9-6,-29 11,0 0,0-1,0 0,0 0,0 0,-1-1,0 1,0-2,0 1,-1 0,1-1,-1 0,0 0,1-4,-25 32,-81 146,95-166,12-18,188-301,-133 180,-60 137,-1-1,1 1,0 0,-1 0,1 0,-1 0,1 0,-1 0,1 0,0 0,-1 0,1 0,-1 0,1 0,0 0,-1 1,1-1,-1 0,1 0,-1 1,1-1,-1 0,1 1,-1-1,1 0,-1 1,1-1,-1 1,0-1,1 1,-1-1,0 1,1-1,-1 1,0-1,0 1,0-1,1 1,-1 0,0-1,0 1,0-1,0 1,0-1,0 1,0 0,0-1,0 1,0-1,0 1,-1 0,1-1,0 1,0-1,-1 1,1-1,0 1,0-1,-1 1,1 2,19 100,34 144,-2-112,-44-125</inkml:trace>
  <inkml:trace contextRef="#ctx0" brushRef="#br0" timeOffset="2916.405">3844 270,'52'11,"1"-1,1-4,-1-1,1-3,-1-2,13-3,-26 0,-1-1,0-2,0-1,0-3,-1-1,29-13,-57 20,-9 3,0-1,0 1,0 0,0 0,0 0,1 0,-1 0,0 1,1-1,-1 0,1 1,-1-1,1 1,-1-1,1 1,-1 0,1-1,-1 1,1 0,0 0,-1 0,1 0,-1 0,1 1,-1-1,1 0,-1 1,1-1,-1 1,1 0,-1-1,1 1,-1 0,0 0,0 0,1 0,-1 0,0 0,0 0,0 0,0 1,0-1,0 0,0 1,-1-1,15 153,11 4,-25-128,-1-29,-1-1,1 1,0-1,0 0,-1 1,1-1,0 0,0 1,-1-1,1 0,-1 1,1-1,0 0,-1 0,1 1,-1-1,1 0,0 0,-1 0,1 0,-1 1,1-1,-1 0,1 0,-1 0,1 0,0 0,-1 0,1 0,-1 0,1 0,-1-1,1 1,-1 0,1 0,0 0,-1 0,1-1,-1 1,1 0,0 0,-1-1,1 1,0 0,-1-1,1 1,0 0,-1-1,1 1,0-1,0 1,-1 0,1-1,0 1,0-1,0 1,0-1,0 1,0-1,0 1,-19-21,-1-2</inkml:trace>
  <inkml:trace contextRef="#ctx0" brushRef="#br0" timeOffset="3168.237">4305 60,'13'-5,"16"-1,19 0,17 2,14 0,15 2,12-1,5-2,-16-1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2:20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 93,'22'44,"-2"0,-2 2,-2 0,-3 1,-1 1,-2 0,-2 0,-3 6,-2-34,20 84,-22-100,1-1,0 1,-1-1,1 0,1 1,-1-1,0 0,1-1,-1 1,1 0,0-1,0 1,0-1,0 0,0 0,1 0,-1 0,1-1,-1 1,1-1,-1 0,1 0,0 0,0-1,-1 1,1-1,16-2,0 0,0-1,-1-1,1-1,-1-1,0-1,0 0,-1-1,0-1,6-5,2 1,40-18,-42 19</inkml:trace>
  <inkml:trace contextRef="#ctx0" brushRef="#br0" timeOffset="261.474">1 264,'15'0,"17"0,19-2,15-2,13-1,9 0,2 0,-13 2</inkml:trace>
  <inkml:trace contextRef="#ctx0" brushRef="#br0" timeOffset="929.293">698 632,'13'-18,"-2"-1,0 0,-1-1,-1 0,-1 0,-1-1,0 0,-2 0,0-1,-2 1,0-1,-1-17,-1 36,-1 0,0 0,1 0,-1 0,-1-1,1 1,0 0,-1 0,1 0,-1 0,0 0,0 0,0 0,-1 0,1 0,-1 0,1 0,-1 1,0-1,0 1,0-1,-1 1,0-1,2 4,0-1,-1 0,1 1,-1-1,1 1,0-1,0 1,-1 0,1-1,0 1,0 0,0 0,0 0,0 0,0 0,0 0,0 0,0 0,0 1,1-1,-1 0,0 0,1 1,-1-1,1 0,0 1,-1-1,1 1,0-1,0 0,0 1,0-1,0 1,0-1,0 1,0-1,1 0,-1 1,0-1,1 1,3 3,-1 0,1-1,0 0,0 0,1 0,-1 0,1-1,0 1,0-1,0-1,1 1,-1-1,0 1,1-2,0 1,-1-1,1 1,0-1,0-1,2 1,-4-1,25 6,-21-6,0 1,0-1,0 2,0-1,0 1,-1 0,1 1,-1 0,1 0,-1 0,0 1,0 0,-1 1,1 0,-1 0,0 0,0 0,-1 1,1 0,-1 0,-1 1,2 1,15 45,22 36,-40-85,0-1,-1 0,2 0,-1 0,0 0,0 0,1-1,0 0,-1 0,1 0,0 0,0 0,0-1,0 1,1-1,-1 0,0-1,0 1,1-1,-1 0,4 0,10-2,0-2,-1 0,1-1,-1 0,0-2,-1 0,0 0,0-2,0 0,-1-1,9-8,-15 13,-1-1,1 0,-1 0,-1-1,1 0,-1 0,0-1,-1 0,0 0,0-1,0 1,-1-1,-1 0,0-1,0 1,-1-1,0 0,0 0,-1 0,0 0,-1 0,0-3,-2 10,0 0,0 1,-1-1,1 1,-1-1,1 1,-1 0,0 0,1 0,-1 0,0 0,0 0,-1 0,1 0,0 1,-1-1,1 1,-1 0,1 0,-1 0,0 0,1 0,-1 0,0 1,1-1,-1 1,0 0,0 0,0 0,1 0,-1 1,0-1,0 1,0-1,1 1,-1 0,1 0,-1 0,0 0,1 1,0-1,-1 1,1-1,0 1,0 0,0 0,0 0,0 0,0 0,1 1,-1-1,-1 3,-1 1,-1-1,1 2,0-1,1 0,-1 1,1 0,1-1,-1 1,1 0,0 1,1-1,0 0,0 0,0 1,1-1,0 1,1-1,-1 0,1 1,1-1,-1 0,2 0,-1 0,0 0,1 0,1-1,-1 1,1-1,0 0,2 3,4-2,0 0,1-1,0 0,0-1,0 0,1-1,0 0,0-1,0 0,0-1,0 0,0-1,0 0,1-1,-1-1,0 0,0 0,1-1,-1-1,0 0,-1-1,1 0,-1 0,0-2,0 1,1-2,23-15</inkml:trace>
  <inkml:trace contextRef="#ctx0" brushRef="#br0" timeOffset="1964.841">1738 79,'-26'-76,"26"76,0 0,0 0,1 1,-1-1,0 0,0 0,0 1,0-1,0 0,0 1,0-1,0 0,0 0,0 1,0-1,0 0,0 1,0-1,0 0,0 1,0-1,0 0,0 0,0 1,0-1,0 0,0 1,-1-1,1 0,0 0,0 1,0-1,-1 0,1 0,0 0,0 1,-1-1,1 0,0 0,0 0,-1 0,1 1,0-1,0 0,-1 0,1 0,0 0,-1 0,1 0,0 0,0 0,-1 0,1 0,0 0,-1 0,1 0,0 0,-1 0,1 0,0-1,1 53,2-2,3 1,5 17,-2-14,-8-44,4 31,2-1,2 0,13 34,-22-72,0 0,0 0,1 0,-1 0,1 0,-1 0,1 0,0 0,-1 0,1 0,0-1,0 1,1 0,-1-1,0 1,0-1,1 1,-1-1,1 1,0-1,-1 0,1 0,0 0,-1 0,1 0,0 0,0-1,0 1,0 0,0-1,0 0,0 1,0-1,0 0,0 0,0 0,1 0,49-66,-37 43,-13 18,1 0,0 1,0-1,0 1,0-1,1 1,-1 0,1 0,1 1,-1-1,0 1,1 0,-1 0,1 0,0 1,0 0,0 0,0 0,1 0,-1 1,0 0,1 0,-1 0,1 1,-1 0,1 0,-1 0,0 1,1-1,-1 1,1 1,-1-1,2 1,4 5,-1-1,1 1,-1 1,0 0,-1 0,0 1,0 0,-1 1,0 0,-1 0,0 1,-1 0,0 0,-1 0,0 1,2 5,-6-14,0-1,0 0,0 0,0 0,-1 1,1-1,-1 1,1-1,-1 0,0 1,0-1,0 1,0-1,0 0,-1 1,1-1,-1 1,0-1,1 0,-1 0,0 1,0-1,0 0,-1 0,1 0,0 0,-1 0,0 0,1-1,-1 1,0 0,0-1,0 0,0 1,0-1,-1 1,-4 0,-1 0,1 0,-1-1,1 0,-1 0,1-1,-1 0,1-1,-1 1,0-1,1-1,0 1,-1-1,1-1,0 1,0-1,0 0,0-1,1 0,0 0,-1 0,1-1,1 0,-1 0,1 0,-3-4,6 7,1 0,0 0,0-1,0 1,0 0,0-1,0 1,0 0,1-1,-1 1,1-1,0 0,0 1,0-1,0 1,0-1,0 1,1-1,-1 1,1-1,0 1,0 0,0-1,0 1,0 0,0 0,1-1,-1 1,1 0,-1 0,1 1,0-1,0 0,0 0,1 0,81-44,-59 37,1 1,0 1,1 2,-1 0,1 2,0 1,0 1,11 2,-34 0,0 0,1 0,-1 1,0 0,0 0,0 0,0 0,-1 1,1-1,-1 1,1 0,-1 0,0 0,0 1,0-1,-1 1,1-1,-1 1,0 0,0 0,0 0,0 0,-1 1,0-1,0 0,0 1,0-1,-1 0,1 1,-1-1,0 1,-1 2,15 51,-12-55,-1 1,1-1,0 0,0 0,0 1,0-1,0-1,1 1,-1 0,1-1,0 1,0-1,0 0,0 0,0 0,0 0,1 0,-1-1,0 1,1-1,0 0,-1 0,1-1,0 1,-1-1,1 1,0-1,-1 0,1-1,0 1,-1-1,1 1,0-1,-1 0,1-1,-1 1,1-1,-1 1,1-1,4-2,0-1,0 1,-1-1,0 0,0-1,0 0,0 0,-1 0,0-1,0 0,-1 0,0 0,0-1,-1 0,0 0,0 0,-1 0,0 0,0-1,-1 0,0 1,-1-1,0 0,0 0,-1-3,0 18,1 1,0-1,0 0,0 1,0-1,1 0,0 0,1 0,-1 0,1 0,0-1,1 1,-1-1,1 0,0 0,0 0,1-1,-1 1,1-1,0 0,0 0,1-1,-1 0,1 0,0 0,-1 0,1-1,0 0,1 0,-1-1,0 0,0 0,1 0,-1-1,1 0,-1 0,0 0,1-1,4-1,-1-2,-1 0,1-1,-1 0,-1-1,1 0,-1 0,0-1,0 0,-1 0,0-1,-1 0,1 0,-1 0,-1-1,0 0,0 0,0-1,-1 1,-1-1,0 0,0 0,-1 0,0-2,17 71,-17-50,0-1,0 0,1 0,0 0,1 0,0 0,0-1,0 0,1 0,0 0,1 0,0-1,0 0,0 0,0 0,1-1,0 0,0 0,0-1,1 0,0 0,0-1,2 1,20-16,-20 0</inkml:trace>
  <inkml:trace contextRef="#ctx0" brushRef="#br0" timeOffset="2195.765">3027 0,'-4'0,"2"5,9 7,8 7,1 1</inkml:trace>
  <inkml:trace contextRef="#ctx0" brushRef="#br0" timeOffset="2446.433">3369 487,'11'-2,"-1"-1,0 0,0 0,0-1,-1-1,1 1,-1-2,0 1,0-1,-1 0,0-1,0 0,0 0,-1-1,0 0,-1 0,1-1,-2 0,1 0,-1 0,-1-1,1 1,-2-1,1 0,-2 0,1-1,0-4,-4 10,0 1,0-1,0 0,-1 1,1-1,-1 1,0 0,0-1,-1 1,1 0,-1 0,0 1,0-1,0 1,-1-1,1 1,-1 0,0 0,1 0,-2 1,1-1,0 1,0 0,-1 0,1 1,-1-1,1 1,-1 0,0 0,1 1,-1-1,0 1,0 0,1 0,-1 1,0-1,0 1,1 0,-1 0,1 1,-1 0,1-1,-1 1,1 1,0-1,0 1,0-1,0 1,-1 2,-3 2,0 1,0 1,1-1,0 1,1 1,-1-1,2 1,0 0,0 1,0-1,2 1,-1 0,1 0,1 0,0 0,0 0,1 1,1-1,0 8,1-14,-1 0,1 0,1 0,-1 0,1 0,0 0,0-1,0 1,1 0,-1-1,1 0,0 0,0 0,1 0,-1 0,1 0,0-1,0 0,0 0,1 0,-1 0,0-1,1 0,0 1,0-2,-1 1,6 1,10 1,-1 0,1-1,0-1,0 0,0-2,14-1,122-22,-83 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3.9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398 286,'0'88,"3"-103,-1 0,0 0,-1 0,0 0,-2-1,0 1,0 0,-1 0,-1 0,-1 0,0 1,-1-1,0 1,-1 0,-1 1,0-1,-1 1,-3-3,4 7,-1 0,0 0,-1 1,1 0,-2 1,1 0,-1 0,0 1,0 0,-1 1,6 3,0 0,0 0,0 0,0 1,0-1,-1 1,1 1,-1-1,1 1,0 0,-1 0,1 1,-1-1,1 1,0 0,-1 1,1-1,0 1,0 0,0 0,0 1,-2 1,-1 2,0 1,0 0,0 0,1 1,1-1,-1 2,1-1,0 1,1 0,0 0,1 0,0 1,0-1,-2 10,-2 10,2-1,1 1,1-1,1 23,2-14,1 1,2 0,1 0,2-1,2 0,2 0,1 0,1-1,2-1,18 34,-28-62,0 0,1-1,-1 1,1-1,0 1,1-1,0-1,0 1,0-1,0 0,1 0,0 0,0-1,0 0,1 0,-1 0,1-1,0 0,0 0,0-1,0 0,0 0,1-1,-1 0,1 0,-1-1,1 0,-1 0,5-1,10-5,0 0,-1-2,1 0,-2-2,1 0,-1-2,-1 0,0-1,-1 0,6-8,-19 18,-5 2,1-1,0 1,0 0,0 0,0-1,0 1,1 0,-1 0,0 0,1 0,-1 1,0-1,1 0,-1 0,1 1,-1-1,1 1,-1 0,1-1,-1 1,1 0,0 0,-1 0,1 0,-1 0,1 0,-1 0,1 0,0 1,-1-1,1 1,-1-1,1 1,-1 0,0-1,1 1,-1 0,0 0,1 0,16 24,-14-18,0 0,1-1,0 0,0 1,1-2,0 1,0-1,0 0,0 0,1 0,0-1,4 2,-3-3,-1 0,1 0,0-1,0 0,0-1,0 0,1 0,-1 0,0-1,0-1,1 1,-1-1,0-1,0 1,0-1,0-1,0 0,-1 0,1 0,-1-1,1 0,-1 0,-1-1,1 0,-1 0,1-1,-2 1,1-1,-1-1,1 1,-2-1,1 0,-1 0,0 0,0-1,-1 1,0-1,-1 0,0 0,0 0,0 0,0-7,-3 7,1-1,-1 0,0 1,-1 0,0-1,0 1,-1 0,0 0,0 0,-1 1,0-1,-1 1,1 0,-1 0,-1 0,1 1,-1-1,0 1,-6-3,8 5,0 0,0 1,-1 0,1 0,-1 0,0 1,0-1,0 1,0 0,0 1,0-1,-1 1,1 0,0 1,-1-1,1 1,-1 0,1 0,-1 0,1 1,0 0,-1 0,1 1,0-1,0 1,0 0,0 0,0 1,0 0,1 0,-1 0,-4 4,2 1,-1-1,1 1,0 1,0 0,1 0,0 0,1 1,0-1,0 1,1 0,1 1,0-1,0 1,1 0,0-1,1 1,0 7,0-14,1 1,1 0,-1-1,1 1,-1-1,1 1,1-1,-1 1,1-1,0 0,-1 1,2-1,-1 0,2 1,15 17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4.4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394 829,'-8'-6,"0"0,-1 0,0 1,-1 0,1 0,-1 1,0 1,0 0,0 0,0 0,-1 2,1-1,-1 1,1 1,-1 0,1 0,-1 1,1 0,-1 1,1 0,0 1,0 0,0 1,0 0,1 0,-1 1,1 0,0 1,1 0,-1 0,1 1,0 0,1 1,0-1,-5 7,5-3,1 1,0-1,0 1,1 0,1 1,0-1,1 1,0 0,1 0,0 0,1 0,1 0,0 0,0 1,1-8,-1 1,1-1,0 0,0 0,1 0,0 0,0-1,1 1,-1 0,1-1,0 1,0-1,1 0,0 0,0-1,0 1,0-1,1 1,0-2,0 1,0 0,0-1,0 0,1 0,-1 0,1-1,0 0,0 0,0-1,2 1,1 0,0-1,0-1,0 1,0-1,0-1,0 1,0-2,0 1,-1-1,1-1,0 1,-1-1,0-1,1 0,-1 0,-1-1,1 1,-1-2,0 1,0-1,0 0,-1 0,1-2,6-7,-1-1,0 0,-1-1,0 0,-2-1,0 0,-1 0,-1-1,-1 0,0 0,7-48,-3-1,-2 0,-4 0,-2-1,-4-8,1 39,-4-386,0 369,-4 71,-13 134,6 1,6 1,7 19,1-109,2 0,3-1,3 1,2-1,3-1,15 45,-24-97,0-1,0 1,1 0,0-1,1 1,-1-1,2 0,-1 0,1 0,0-1,0 0,0 0,1 0,0 0,1-1,-1 0,1-1,0 1,0-1,0 0,0-1,1 0,0 0,0-1,-1 0,1 0,0-1,1 0,-1 0,0-1,0 0,0 0,0-1,3 0,29-14,-6-3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5.4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28,'-18'6,"0"0,1 1,0 0,0 2,1 0,0 1,0 0,1 1,0 1,1 1,1 0,0 0,1 1,0 1,1 0,-6 13,7-12,2 1,0 0,1 1,0-1,2 1,0 0,1 1,1-1,1 1,0 0,1 0,2 2,-1-12,0 0,1 1,0-2,1 1,0 0,1 0,-1 0,2-1,-1 0,1 1,0-1,1-1,0 1,0-1,1 0,0 0,0 0,0-1,1 0,0 0,0 0,1-1,0-1,0 1,7 2,-5-2,1-1,0-1,0 1,1-2,-1 0,1 0,-1-1,1 0,-1-1,1 0,0-1,-1-1,1 1,-1-2,0 0,0 0,0-1,0 0,0-1,-1 0,0-1,0 0,0-1,-1 0,0 0,0-1,-1 0,0 0,-1-1,1 0,3-7,0-4,-1-1,-1 1,0-2,-2 1,0-1,-2 0,0-1,-2 1,0-1,-2 0,0 0,-1 1,-2-1,0 0,-2 1,-4-18,4 28,0 0,0 0,-1 0,-1 1,0 0,-1 0,0 1,0-1,-1 1,-5-4,9 10,1 1,0-1,-1 1,0 0,0 1,0-1,0 1,0-1,0 1,-1 0,1 1,-1-1,0 1,1 0,-1 0,0 1,1-1,-1 1,0 0,0 0,1 0,-1 1,0 0,0 0,1 0,-1 0,1 1,-1 0,0 0,-6 6,1 0,0 0,1 0,0 1,0 1,1 0,0 0,1 0,0 1,1 0,0 0,0 1,2-1,-1 1,1 1,1-1,0 0,1 1,-1 9,5 101,8-70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6.1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1 452,'214'-381,"-178"310,-36 71,0 1,0-1,0 0,0 1,0-1,1 0,-1 0,0 1,0-1,0 0,0 0,1 1,-1-1,0 0,0 0,1 1,-1-1,0 0,0 0,1 0,-1 0,0 0,1 1,-1-1,0 0,0 0,1 0,-1 0,0 0,1 0,-1 0,0 0,1 0,-1 0,0 0,1 0,-1 0,0 0,0 0,1 0,-1-1,0 1,1 0,-1 0,0 0,0 0,1-1,-1 1,0 0,0 0,1-1,-33 187,21-91,4 1,5-1,8 91,-3-142,0-21,-2 1,0 1,-2-1,0 0,-2 0,-1 0,4-22,0-1,0 1,0-1,-1 1,1-1,0 1,-1-1,1 1,-1-1,0 0,1 1,-1-1,0 0,0 0,0 0,0 1,0-1,0 0,0 0,0 0,-1 0,1-1,0 1,0 0,-1-1,1 1,-1 0,1-1,-1 1,1-1,0 0,-1 0,1 1,-1-1,1 0,-1 0,1-1,-1 1,1 0,-1 0,1-1,-1 1,1-1,-1 1,1-1,0 1,-1-1,0 0,-104-61,92 60,17 8,12 0,0-2,0 0,1-1,-1 0,1-1,0-1,0-1,10 0,35-4,-1-1,1-4,7-4,84-11,-107 26,-35 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8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2305 1,'-26'194,"8"-54,6 1,7-1,5 1,7 0,10 38,0-68,-4-38,-3 0,-4 1,-3-1,-3 16,0-76,-1 0,-1-1,0 1,-1 0,0-1,-1 0,-1 0,1 0,-3 2,5-12,-1 0,1 0,-1 0,0 0,0 0,0 0,0-1,0 0,0 1,0-1,-1 0,1 0,0-1,0 1,-1-1,1 0,-1 1,1-2,0 1,-1 0,1-1,0 1,-1-1,1 0,0 0,0 0,0-1,0 1,0-1,-1 0,-20-5,-60-6,-1 3,-1 4,1 3,-42 6,20-1,-790-36,384 29,512 5,-2 1,-1 0,1-1,0 0,0 1,0-1,0 0,0-1,0 1,0-1,0 1,0-1,0 0,0 0,0 0,0 0,0-1,0 1,1-1,-1 0,1 0,-1 0,1 0,0 0,0 0,0-1,0 1,0-1,0 1,1-1,-1 0,-4-18,1 1,1-1,1 0,1 0,0 0,2-4,-1-9,-54-689,43 572,5-123,7 271,0 0,0 1,0-1,0 0,0 1,1-1,-1 0,1 1,0-1,0 1,0-1,0 1,0-1,0 1,1 0,-1-1,1 1,0 0,-1 0,1 0,0 0,0 0,0 1,1-1,1-1,11-6,1 0,0 0,1 2,0 0,0 1,0 1,1 0,9-1,65-8,1 3,35 3,175-4,89-28,-222 18,62 4,-14 19,68 15,-178-9,18-4,-122-3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1.5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459 323,'15'36,"-7"-52,-7 3,0-1,-1 0,0 0,-1 0,-1 1,0-1,-1 1,-1-1,0 1,0 0,-1 0,-1 1,0-1,-1 1,-1 1,1-1,-2 1,1 0,-2 1,1 0,-2 1,1 0,-1 0,0 1,-1 1,0 0,0 0,0 1,-1 1,-11-3,17 6,-1 1,1 1,-1-1,0 1,1 1,-1-1,0 1,1 0,-1 1,1 0,0 0,0 1,-1 0,1 0,1 0,-1 1,1 0,-1 1,1-1,0 1,1 0,-1 1,-3 5,-2 1,2 0,0 1,1 1,0-1,1 1,0 1,1-1,1 1,1 0,0 1,-1 4,2 10,0 0,2 0,1 0,1 0,2-1,1 1,1 0,2-1,0 0,3-1,0 0,2 1,-7-17,0 0,1 0,0-1,0 0,2 0,-1 0,1-1,1 0,0-1,0 0,1 0,0-1,1 0,0-1,0 0,0-1,1 0,0-1,0 0,0-1,1-1,-1 0,1 0,0-1,0-1,0 0,8 0,4-6,-1 0,0-1,0-1,-1-1,0-2,0 0,-1-1,-1-1,0-2,0 0,-1-1,-1 0,-1-2,0 0,-1-1,-1-1,10-16,-25 33,-1 1,0 1,1-1,-1 0,0 0,0 1,0-1,0 0,1 1,-1-1,0 0,1 1,-1-1,0 0,1 1,-1-1,1 1,-1-1,1 0,-1 1,1 0,0-1,-1 1,1-1,0 1,-1 0,1-1,0 1,-1 0,1-1,0 1,0 0,-1 0,1 0,0 0,0 0,-1 0,1 0,0 0,-1 0,1 0,0 0,0 1,-1-1,1 0,0 0,-1 1,1-1,0 0,-1 1,1-1,0 1,-1-1,1 1,-1-1,1 1,-1-1,1 1,-1 0,7 44,-7-38,0 1,1 0,0 0,1 0,-1-1,2 1,-1 0,1-1,0 0,0 0,1 0,0 0,1 0,-1-1,4 4,-4-6,1-1,0 1,0-1,0 0,0 0,1 0,-1-1,1 1,-1-2,1 1,0 0,0-1,0 0,0-1,0 1,0-1,0 0,0-1,-1 1,1-1,0 0,0-1,0 1,-1-1,1 0,0-1,-1 0,0 1,0-1,0-1,0 1,2-3,0 1,0 0,-1 0,1-1,-1 0,0 0,-1 0,0-1,0 0,0 0,-1 0,0 0,0-1,0 0,-1 0,-1 0,1 0,-1 0,-1 0,0-1,0 1,0 0,-1-1,0 0,-2 2,0 1,0-1,0 1,-1 0,0-1,0 1,-1 1,1-1,-1 0,-1 1,1 0,-1 0,1 0,-2 1,1-1,0 1,-1 0,0 1,0-1,0 1,-4-1,-1-1,0 1,0 0,0 1,0 0,0 0,-1 2,1-1,-1 1,1 1,-1 0,0 1,-5 1,8-1,0 1,1 1,-1 0,0 0,1 0,-1 1,1 1,0-1,1 1,-1 0,1 1,0 0,0 0,0 1,1-1,0 1,1 1,0-1,0 1,0 0,1 0,0 1,0-1,1 1,1-1,-1 1,1 0,0 5,2-10,1 1,-1 0,1 0,0-1,1 1,-1-1,1 1,0-1,0 1,0-1,1 0,-1 0,1 0,0 0,0-1,0 1,1-1,-1 0,1 0,0 0,0 0,0-1,0 1,0-1,1 0,36 17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2.0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382 691,'-20'-4,"0"0,-1 1,0 1,0 0,0 2,0 1,0 0,-18 4,31-3,-1 0,0 0,1 1,-1 0,1 0,0 1,0 0,0 1,0-1,1 2,0-1,0 1,0 0,1 0,0 1,0 0,1 0,-1 0,2 1,-1-1,-1 6,2-5,1-1,0 1,0 0,1 0,0 0,0 1,1-1,0 0,1 1,0-1,0 0,0 1,1-1,1 0,0 1,0-1,0 0,1 0,0-1,0 1,1 0,0-1,1 0,-1 0,1 0,1-1,-1 0,1 0,5 5,-3-6,0 0,1-1,-1 0,1 0,0-1,0 0,0 0,0-1,0 0,0-1,1 0,-1 0,1-1,-1 0,1-1,-1 0,0 0,0-1,1-1,-1 1,0-1,-1-1,1 0,-1 0,1-1,-1 1,-1-2,1 1,-1-1,0-1,0 1,0-1,-1 0,3-4,1-6,0 1,-1-1,0-1,-1 0,-1 0,-1 0,-1-1,0 0,-2 0,1-7,7-198,-11 197,-6-485,5 503,1 2,0 21,-32 329,25-267,-4 34,5 0,7 84,1-164,2 0,1 0,1 0,2-1,1 0,1-1,10 20,10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27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2634 1571,'124'-107,"-83"67,49-41,-4-5,-3-3,-5-4,-3-3,-5-3,41-79,-75 105,-3-2,-4-2,-3 0,-3-2,-4 0,-4-1,0-25,-12 48,-16 186,13-128,0 0,0 0,0 0,0 0,0 0,0 0,-1-1,1 1,0 0,-1 0,1 0,0 0,-1-1,1 1,-1 0,1 0,-1-1,0 1,1 0,-1-1,0 1,1-1,-1 1,0-1,0 1,1-1,-1 0,0 1,0-1,0 0,0 1,0-1,1 0,-1 0,0 0,0 0,0 0,0 0,0 0,0 0,0 0,1-1,-1 1,-1 0,0 0,-1 0,1 0,0 0,0 1,0-1,0 1,0-1,0 1,1 0,-1 0,0-1,0 1,0 0,1 1,-1-1,0 0,1 1,-1-1,1 0,0 1,-1 0,1-1,0 1,0 0,0 0,0-1,0 1,1 0,-1 0,0 0,1 0,0 0,-1 0,1 1,-6 9,-17 34,-3-2,-2 0,-1-2,-2-1,-11 9,23-33,19-17,0 0,0-1,0 1,0 0,0-1,1 1,-1 0,0 0,0-1,0 1,0 0,0-1,0 1,0 0,0 0,0-1,-1 1,1 0,0-1,0 1,0 0,0 0,0-1,0 1,-1 0,1 0,0 0,0-1,0 1,0 0,-1 0,1 0,0-1,0 1,-1 0,1 0,0 0,0 0,-1 0,1-1,0 1,-1 0,1 0,0 0,0 0,-1 0,1 0,0 0,82-168,59-113,-116 253,-18 61,-7-26,0 0,0 1,1-1,0 0,0 0,0 0,1 0,1 0,-1 0,1 0,0-1,0 1,1-1,0 0,0 0,0 0,1-1,0 1,0-1,1 0,-1-1,4 3,104 63,-112-70,0 1,0-1,0 0,0 0,-1 0,1 1,0-1,0 0,-1 1,1-1,0 1,-1-1,1 1,0-1,-1 1,1-1,0 1,-1-1,1 1,-1 0,1 0,-1-1,0 1,1 0,-1 0,0-1,1 1,-1 0,0 0,0 0,0-1,0 1,0 0,0 0,0 0,0 0,0-1,0 1,0 0,0 0,-1 0,1-1,0 1,-1 0,1 0,0-1,-1 1,1 0,-1-1,1 1,-1 0,0-1,1 1,-1-1,0 1,-14 5,1-1,-1-1,-1-1,1 0,0-1,-1-1,1 0,-8-1,2 1,-39 0,-101 13,159-14,1 0,0 0,0 0,0 0,0 0,0 0,-1 1,1-1,0 0,0 1,0-1,0 1,0-1,0 1,0-1,0 1,0 0,1 0,-1-1,0 1,0 0,0 0,1 0,-1 0,1 0,-1 0,0 0,1 0,0 0,-1 0,1 0,0 0,-1 0,1 0,0 1,0-1,0 0,0 0,0 0,0 0,0 0,1 0,-1 1,0-1,1 0,-1 0,0 0,1 0,-1 0,1 0,0 0,-1 0,1 0,0 0,0-1,-1 1,1 0,0 0,0-1,0 1,10 8</inkml:trace>
  <inkml:trace contextRef="#ctx0" brushRef="#br0" timeOffset="883.623">763 1772,'-7'16,"-2"12,-2 8,1 7,0 3,1 0,1 0,1-2,0-3,1-5,-1-8,-2-8,2-9</inkml:trace>
  <inkml:trace contextRef="#ctx0" brushRef="#br0" timeOffset="1669.379">535 1758,'-4'-1,"-1"1,0 0,1 0,-1 1,1 0,-1-1,1 1,-1 1,1-1,0 1,-1-1,1 1,0 1,0-1,0 0,0 1,1 0,-1 0,4-2,0 0,0 0,0 0,1 1,-1-1,0 0,1 0,-1 0,1-1,-1 1,1 0,0 0,-1 0,1 0,0 0,-1-1,1 1,0 0,0-1,0 1,0 0,0-1,0 1,0-1,0 1,0-1,0 0,0 0,0 1,0-1,0 0,0 0,0 0,0 0,0 0,0 0,0 0,0 0,0-1,0 1,0 0,0-1,0 1,1-1,36 0,0-3,0-1,0-2,3-2,13-2,-9 2,12-3,1 3,-1 2,15 2,-68 4,-1 0,0 1,1-1,-1 1,1 0,-1 0,1 1,-1-1,0 1,1-1,-1 1,0 0,1 0,-1 1,0-1,0 1,0-1,0 1,0 0,0 0,-1 0,1 1,-1-1,1 1,-1-1,0 1,0 0,0 0,0 0,-1 0,1 0,-1 0,0 0,1 3,-2 6,-1-1,-1 1,1 0,-2 0,0-1,0 1,-1-1,0 0,-1 0,-5 9,-10 26,4-7,-1 0,-1-1,-3 0,-1-2,-3 1,0-11,23-48,95-218,-73 184,56-124,-76 181,0 0,0 0,0 0,0 0,0-1,0 1,0 0,1 0,-1 0,0 0,0-1,1 1,-1 0,0 0,1-1,-1 1,1 0,-1-1,1 1,-1 0,1-1,-1 1,1-1,0 1,-1-1,1 1,0-1,-1 1,1-1,0 0,0 1,0-1,-1 0,1 0,0 1,0-1,0 0,-1 0,1 0,0 0,0 0,0 0,0-1,-1 1,1 0,0 0,0 0,0-1,-1 1,1 0,0-1,-1 1,1-1,0 1,0-1,-1 1,1-1,-1 1,1-1,-1 0,1 1,-1-1,1 0,-1 0,1 1,-1-1,45 212,-29-168,-15-42,-1 0,1 0,-1 0,1 0,-1 0,1 0,0-1,-1 1,1 0,0 0,0-1,-1 1,1 0,0-1,0 1,0-1,0 1,0-1,0 1,0-1,0 0,0 1,0-1,0 0,0 0,0 0,0 0,0 0,0 0,1 0,-1 0,0 0,0-1,0 1,0 0,0-1,0 1,0-1,0 1,0-1,8-7,0 0,0-1,-1 0,0 0,-1 0,0-1,-1 0,3-6,-1 3,102-177,-110 190,0-1,0 0,0 0,1 1,-1-1,0 0,0 0,0 1,0-1,1 0,-1 1,0-1,1 0,-1 1,0-1,1 1,-1-1,1 0,-1 1,1-1,-1 1,1-1,-1 1,1 0,0-1,-1 1,1 0,0-1,-1 1,1 0,0 0,-1-1,1 1,0 0,0 0,-1 0,1 0,0 0,0 0,-1 0,1 0,0 0,-1 1,1-1,0 0,-11 181,7 46,3-206</inkml:trace>
  <inkml:trace contextRef="#ctx0" brushRef="#br0" timeOffset="2103.256">1859 1691,'-12'0,"1"1,-1 0,1 0,-1 1,1 1,0 0,0 1,0 0,0 0,1 1,0 1,0-1,0 2,0-1,1 2,0-1,1 1,0 0,0 1,1 0,0 0,0 1,1-1,0 2,4-7,1 1,0-1,0 1,0-1,1 1,-1-1,1 1,0-1,0 1,1 0,0-1,-1 1,1-1,1 0,-1 1,1-1,-1 0,1 1,1-1,-1 0,0-1,1 1,0 0,0-1,0 1,0-1,1 0,-1 0,1 0,0-1,0 1,0-1,0 0,0 0,0 0,0-1,1 0,1 1,205 49,-176-33,-34-18,-1 1,1 0,-1 0,1-1,-1 1,0 0,1 0,-1 0,0 0,0-1,1 1,-1 0,0 0,0 0,0 0,0 0,0 0,0 0,0-1,-1 1,1 0,0 0,0 0,-1 0,1 0,0-1,-1 1,1 0,-1 0,1-1,-1 1,0 0,1-1,-1 1,0 0,1-1,-1 1,0-1,1 1,-2-1,-14 12,-1-1,0 0,-1-2,-1 0,1-1,-1 0,-9 0,27-7,-35 11,-1-1,0-2,0-1,-31 2,65-10,0 1,0 0,-1-1,1 1,0-1,-1 0,1 0,-1 0,1 0,0-1,-1 1,1-1,0 0,-1 0,1 0,0-1,0 1,0-1,0 1,0-1,0 0,-2-2,2-8</inkml:trace>
  <inkml:trace contextRef="#ctx0" brushRef="#br0" timeOffset="3416.203">2046 1424,'-200'-53,"-64"-4,157 40,-1 4,-1 5,1 5,-1 5,0 4,1 6,55-6,0 3,0 3,1 1,-24 12,53-16,0 1,0 1,1 1,1 1,0 1,1 1,0 0,1 2,1 0,-11 15,-19 29,3 1,3 3,3 2,-17 40,44-83,1 2,1 0,0 0,3 1,0 0,0 10,5-26,1 0,0 0,1 0,0 0,1 0,0-1,1 1,0 0,1 0,0-1,1 1,0-1,1 0,-1 0,2-1,0 0,3 4,22 23,3-2,1-2,1-1,1-1,2-3,17 9,-54-35,18 13,1-1,1-2,0 0,0-1,1-1,0-2,1 0,-1-1,1-1,8-1,67 3,0-5,86-9,-27 0,127 6,43-40,-159 17,-143 23,-1-2,0 0,-1-2,1-1,-1-1,0 0,0-2,-1-1,0-1,-1-1,0-1,-1-1,14-12,84-114,-111 125,-1 0,0 0,-1 0,-1-1,0 0,-1 0,-1-1,0 1,-1-1,-1 1,-1-1,0 0,-3-13,3 29,0-35,2 22,-2 0,0-1,0 1,-1 0,-1 0,0 0,-1 0,-1 0,0 0,-1 1,0 0,-1 0,-7-11,-3 2,1-1,1 0,1-1,2 0,-4-11,2-1,10 23,-1 0,-1 1,0 0,-1 0,0 0,0 0,-2 1,1 0,-1 1,-1-1,-5-4,-2 5,0 1,-1 0,0 1,0 1,0 1,-1 1,0 0,0 1,-1 1,1 0,-1 2,0 0,1 1,-1 1,1 1,-14 2,-192 29,110-11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2.7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1 456,'105'-384,"-87"315,-12 66,-4 18,-1 301,-11 22,26-261,-5-52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3.1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0 388,'95'-376,"-86"364,-6 38,-3 131,-2-89,3 1,3-1,11 55,-14-111,1-1,0 0,0 0,1 0,1-1,0 1,0-1,1 0,0 0,1 0,0-1,1 1,0-2,0 1,1-1,0 0,0-1,1 1,2 0,12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4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2526 172,'-30'125,"6"2,5 1,6 0,5 1,6 0,5 0,9 27,-7-89,2-5,-3-1,-2 0,-3 1,-2 0,-3-1,-3 0,-3-1,-12 38,23-94,1 1,-1-1,0 0,-1 1,1-1,-1 0,0 0,0 0,0 0,-1 0,1 0,-1-1,0 1,0-1,0 1,0-1,-1 0,1-1,-1 1,0-1,0 1,0-1,0 0,0 0,0-1,-1 1,1-1,-1 0,-3 0,-150-43,4 16,-2 6,-1 8,0 7,-23 7,28 1,0 7,1 7,-1 6,31-1,0-6,-2-4,-60-6,181-5,0-1,0 0,0 0,0 0,0 0,1 0,-1 0,0 0,0 0,0-1,0 1,1-1,-1 0,0 1,1-1,-1 0,0 0,1 0,-1 0,1 0,-1 0,1-1,0 1,-1 0,1-1,0 1,0-1,0 1,0-1,0 0,0 1,1-1,-1 0,1 0,-1 1,1-1,-1 0,-9-148,-17-230,-43-179,53 455,5-1,2-59,11 142,0 1,2 0,1 0,1 1,0-1,2 1,0 0,1 1,1-1,1 2,1-1,0 2,5-6,-6 11,0 1,1 0,0 0,1 1,0 1,0 0,13-7,-4 7,0 1,1 1,0 0,0 2,0 0,1 2,-1 1,1 0,0 2,18 1,27-2,302-26,-112 7,47 10,-62 13,403-3,-434-5,-182 12,-30-2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8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398 233,'0'0,"0"-1,1 1,-1 0,0 0,0 0,0 0,1 0,-1 0,0 0,0 0,1-1,-1 1,0 0,0 0,1 0,-1 0,0 0,0 0,0 0,1 0,-1 1,0-1,0 0,1 0,-1 0,0 0,0 0,0 0,1 0,-1 0,0 1,0-1,0 0,1 0,-1 0,0 0,0 1,0-1,0 0,0 0,1 0,-1 1,0-1,0 0,0 0,1-25,-3 14,-1 0,0 1,0-1,-1 1,0-1,-1 1,0 1,-1-1,0 1,0 0,-1 0,0 0,-1 1,1 0,-2 1,1 0,-1 0,0 1,-1 0,1 0,-1 1,0 1,0-1,-1 2,-6-2,12 4,0 0,-1 0,1 1,0 0,0 0,-1 0,1 1,0 0,0 0,0 0,0 0,0 1,0 0,0 0,0 1,1-1,-1 1,1 0,0 0,0 0,0 1,0-1,0 1,1 0,-2 2,-4 6,1 1,0 0,0 0,1 0,1 1,1 0,0 1,-1 5,-5 26,2 0,3 1,1-1,3 1,1 0,2 0,3 0,3 7,-5-35,2 0,0 0,1 0,1-1,1 1,0-2,1 1,4 4,-8-16,-1 0,1-1,1 1,-1-1,1 0,0 0,0 0,0-1,1 0,-1 0,1 0,0-1,0 1,0-1,1-1,-1 0,1 1,0-2,-1 1,1-1,0 0,0-1,0 1,4-2,3 0,0-1,0-1,-1 0,1-1,-1-1,0 0,0-1,0 0,-1-1,0 0,0-1,-1 0,9-9,6-6,-1-2,0-1,-2-1,17-27,10-19,-41 85,-4 25,-4-17,2 1,0-2,2 1,0 0,6 14,-9-29,0-1,0 0,1 1,-1-1,1 0,0 0,0 0,0-1,1 1,-1-1,1 0,0 0,0 0,0 0,0-1,1 1,-1-1,1 0,-1-1,1 1,0-1,-1 0,1 0,0 0,0-1,1 1,1-2,0 1,-1-1,1 0,0 0,0-1,0 0,-1 0,1-1,-1 1,0-1,1-1,-1 1,-1-1,1 0,-1-1,1 1,-1-1,0 0,0-2,4-3,0-1,-1 0,0 0,-1-1,-1 0,0 0,0-1,-1 0,1-4,-4 12,0 0,0 0,0 0,-1-1,0 1,0 0,0-1,-1 1,1-1,-1 1,-1 0,1-1,-1 1,0-1,0 1,0 0,-1 0,0-1,0 1,0 0,-1 1,1-1,-1 0,0 1,-1 0,1-1,-1 1,0 1,0-1,0 0,0 1,-1 0,1 0,-1 0,0 1,-2-1,1 1,-1 1,0 0,0 0,0 1,0-1,0 2,0-1,0 1,0 0,0 1,0-1,0 1,1 1,-1-1,1 1,-1 0,1 1,0-1,1 1,-1 1,0-1,1 1,0 0,-2 2,-3 3,1 1,0 1,0 0,1 0,0 0,1 1,1 0,0 0,1 1,0 0,0 5,3-14,1 0,-1 1,2-1,-1 0,0 0,1 0,0 1,0-1,0 0,1 0,0 1,0-1,0 0,1 0,-1 0,1 0,1 0,-1-1,0 1,1-1,0 1,0-1,1 1,29 17,3-7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9.0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257 805,'-6'-2,"-1"0,0 1,0 0,0 0,0 0,0 1,0 0,0 0,0 1,0 0,0 0,0 0,1 1,-1 0,0 1,1 0,-1 0,1 0,0 0,0 1,0 0,1 0,0 1,-1 0,0 1,-2 1,1 1,-1 0,1 0,0 0,1 1,0 0,0 1,1-1,0 1,1 0,0 0,1 1,0-1,0 1,1-1,1 1,-1 0,2 0,0 0,1 10,0-16,0-1,0 0,0 0,1 0,0 0,0 0,0 0,0 0,1-1,0 1,-1-1,1 1,0-1,1 0,-1-1,0 1,1 0,0-1,-1 0,1 0,0 0,0 0,0 0,1-1,-1 0,0 0,3 0,2 1,0-2,0 1,0-1,0 0,0-1,0 0,0-1,0 0,-1 0,1 0,-1-1,1-1,1 0,5-5,0-1,-1 0,0 0,0-2,-1 1,-1-2,0 0,-1 0,0-1,-1-1,0 1,-1-2,1-4,7-15,-2-1,-1 0,-2-1,-2 0,3-23,5-67,-6-1,-6 0,-7-67,-3 89,-6 87,-3 48,-13 65,5 1,4 1,4 0,0 87,11-148,1 1,2 0,2 0,2 0,0-1,3 0,1 0,1-1,2 0,2 0,10 17,6-1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20.8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1 539,'155'-342,"-138"304,59-110,-56 137,-11 38,-5 197,-7-140,-21 422,23-463,5-41,1-8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21.2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104 311,'-1'10,"-3"13,2 0,0 0,2 1,0-1,2 6,-2-24,1 1,1 0,-1 0,1 0,0-1,0 1,0-1,1 1,0-1,0 0,0 0,1 0,-1-1,1 1,1-1,-1 0,0 0,1 0,0 0,0-1,0 0,4 2,0-1,-1-1,1 1,-1-1,1-1,0 0,0 0,0-1,1 0,-1 0,0-1,0-1,0 1,0-1,1-1,-1 0,-1 0,1-1,0 0,-1 0,1-1,-1 0,0-1,0 1,0-2,-1 1,0-1,0 0,-1 0,6-8,-2 0,0 0,-1 0,-1-1,-1-1,0 1,-1-1,-1 0,0-1,-1 1,-1-1,0 0,-1 0,-1 0,-1 0,-1 0,0 0,-1 0,0 0,-2 0,0 1,-1 0,0-1,-2 2,0-1,0 1,-2 0,0 0,-3-3,9 13,-1 1,1 0,-1 0,0 0,0 0,0 1,0-1,-1 1,1 0,-1 0,0 1,0 0,0-1,0 2,0-1,0 1,-1-1,1 1,-1 1,1-1,-1 1,1 0,0 0,-1 1,1-1,-1 1,1 0,0 1,-1 0,-17 9,1 0,1 2,0 1,0 0,2 2,0 0,0 1,2 1,0 1,2 0,0 1,0 1,2 0,-21 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23.5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2078 256,'15'694,"-12"-646,3-4,-3 0,-1 0,-3 1,-1-1,-2 0,-3 1,-1-2,-13 41,21-81,-1 0,0 0,0 1,0-1,0 0,0 0,-1-1,1 1,-1 0,0 0,0-1,0 1,0-1,0 1,0-1,-1 0,1 0,-1 0,0 0,1-1,-1 1,0-1,0 0,0 1,0-1,0 0,0-1,0 1,-1-1,1 1,-1-1,-114-52,81 41,-1 3,0 1,0 1,0 3,-1 1,0 2,-10 2,6-2,-25 0,-136 2,1-9,-134-25,278 23,-44-9,0 5,0 4,-43 5,21 20,124-15,-1-1,1 1,0 0,-1-1,1 1,-1-1,1 0,-1 1,1-1,-1 0,1 0,-1 0,1 0,-1 0,1 0,-1-1,1 1,-1 0,1-1,-1 1,1-1,0 1,-1-1,1 0,0 0,-1 0,1 0,0 0,0 0,0 0,0 0,0 0,0 0,0 0,0-1,0 1,1 0,-1-1,0 1,1 0,-1-1,1 1,0-1,-1 1,1-1,0 1,0-1,-11-171,12 0,20-127,-12 188,12-168,-21 270,0 0,1-1,1 1,0 0,0-1,1 1,0 0,0 1,1-1,1 1,0-1,0 1,0 1,1-1,1 1,-1 0,3-1,4-1,1 1,0 0,0 0,1 2,0 0,0 0,1 2,0 0,0 1,0 0,16-1,10 0,0 1,0 2,0 2,0 2,0 1,30 8,34 0,-1-4,1-4,68-9,436-14,-378 7,-212 11,-19 1,0 1,1-1,-1 1,0-1,1 1,-1 0,1 0,-1 0,1-1,-1 1,1 1,-1-1,1 0,-1 0,1 0,-1 1,0-1,1 1,-1-1,1 1,-1 0,0-1,0 1,1 0,-1 0,0 0,0 0,0 0,0 0,0 0,0 0,0 1,0-1,0 1,3 13,0 0,-1 0,-1 0,0 0,-1 1,-1-1,0 1,-1 0,1 16,-1 1,2 0,2 1,1-1,3 8,1-12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29.0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120 395,'0'0,"0"0,0 1,1-1,-1 0,0 0,0 1,0-1,0 0,1 0,-1 0,0 1,0-1,1 0,-1 0,0 0,0 0,1 0,-1 1,0-1,0 0,1 0,-1 0,0 0,0 0,1 0,-1 0,0 0,1 0,-1 0,-50 144,-20 46,64-179,6-27,12-35,2 0,2 1,3 0,8-13,2-8,-15 35,4-14,2 1,3 1,1 1,2 1,20-24,-6 29,-39 41,0-1,0 1,0-1,0 1,0-1,0 1,0-1,0 1,0 0,0 0,0-1,0 1,0 0,0 0,0 0,0 0,0 0,0 0,0 1,0-1,0 0,0 0,0 1,0-1,0 1,0-1,0 1,0-1,0 1,0-1,0 1,-1 0,1 0,0-1,0 1,-1 0,1 0,-1 0,1 0,-1 0,1 0,-1 0,1 0,-1 0,0 0,0 0,1 0,-1 0,0 1,5 20,0 2,-2-1,0 1,-2-1,0 1,-2 12,0-12,-28 574,24-553,3-43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29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0 354,'67'-16,"482"-6,-458 14,-91 8,-1 0,1 1,-1-1,1 0,-1 0,1 1,-1-1,1 1,-1-1,1 0,0 1,-1-1,1 1,0-1,-1 1,1-1,0 1,0-1,-1 1,1-1,0 1,0-1,0 1,0 0,0-1,-1 1,1-1,0 1,1-1,-1 1,0 0,0-1,0 1,0-1,0 1,0-1,1 1,-1-1,0 1,0-1,1 1,-1-1,0 1,1-1,-1 1,1-1,-1 0,1 1,-1-1,1 1,-1-1,0 0,1 0,0 1,-1-1,1 0,-1 0,1 0,-1 0,1 1,-1-1,1 0,-2 1,-16 16,1 1,1 0,1 1,1 0,0 1,2 1,0 0,1 0,1 1,1 0,1 1,2 0,0 0,-1 12,7-20,3-23,5-24,10-116,-13 88,2 0,3 1,3 0,2 1,17-39,-32 92,1 0,-1 0,1 0,0 1,1-1,-1 1,1 0,0-1,0 1,0 0,0 1,1-1,0 0,-1 1,1 0,1 0,-1 0,0 1,1-1,-1 1,1 0,0 0,0 1,-1-1,1 1,0 0,0 1,1-1,-1 1,0 0,0 0,0 0,0 1,3 0,-2 2,0-1,-1 1,1 0,-1 1,1-1,-1 1,0 0,0 0,-1 1,1-1,-1 1,0 0,0 1,0-1,-1 0,0 1,0 0,-1 0,1 0,-1 0,-1 0,1 0,-1 1,0-1,0 6,1 3,-2-1,0 1,0-1,-1 1,-1-1,0 0,-2 1,1-1,-1 0,-1-1,-2 3,1-2,-1-1,-1 0,0 0,-1 0,-1-1,1-1,-2 1,0-2,0 1,-1-2,0 1,-1-2,0 0,0 0,0-1,-10 3,113-20,-78 9,-1 1,1 1,-1-1,1 2,0-1,-1 2,0-1,0 2,0 0,3 1,-10-3,0 0,0 0,0 0,0 1,0 0,-1-1,1 2,-1-1,1 0,-1 1,0-1,-1 1,1 0,-1 0,1 0,-1 0,0 0,-1 1,1-1,-1 0,0 1,0 0,0-1,-1 1,1-1,-1 5,-2 2,-1 0,-1 0,0 0,0 0,-1 0,0-1,-1 0,0 0,0 0,-1-1,-1 0,1 0,-2-1,1 0,-1 0,0-1,-1 0,1-1,-9 4,0 3,0-2,0 0,-1-1,-1-1,0-1,0-1,-1 0,1-2,-1 0,-8-1,6-3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42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71,'0'162,"0"-395,0 495,0-365,-14 271,10-157,7-35,0 8,1-7,0 0,-2 0,0 0,-2-1,-1-13,0 37,1 0,0 0,0 0,0 0,0 0,0 0,-1 1,1-1,0 0,0 0,0 0,0 0,-1 0,1 0,0 0,0 0,0 0,-1 0,1 0,0 0,0 0,0 0,-1 0,1 0,0 0,0 0,0 0,0 0,-1 0,1 0,0 0,0 0,0-1,0 1,-1 0,1 0,0 0,0 0,0 0,0 0,0-1,0 1,-1 0,1 0,0 0,0 0,0-1,0 1,0 0,0 0,0 0,0-1,0 1,0 0,-8 19,8-18,-6 15,1 0,1 0,1 0,1 1,0-1,0 1,2 0,0-1,1 1,2 8,4 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0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0,'9'0,"10"5,12 3,13 3,7 2,5 0,-1-1,-8-1,-11-2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2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0,'14'9,"17"3,20 0,16-3,10-3,-7-2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5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45 465,'5'9,"0"0,0 0,1-1,0 1,1-1,0-1,0 1,0-1,1-1,0 1,1-1,-1-1,1 0,0 0,1 0,-1-1,1-1,0 1,-1-2,1 1,1-1,-1-1,0 0,0-1,1 1,5-2,-8-1,0 0,0 0,-1 0,1-1,-1 0,0-1,0 0,0 0,-1 0,1-1,-1 0,0 0,0-1,-1 1,0-1,0-1,0 1,1-3,5-7,-2-1,0 0,-1 0,-1-1,0 0,-1 0,-1-3,0 0,-1 1,-1 0,-2-1,0 0,0 0,-2 1,-1-1,-3-15,3 27,1 0,-2 0,1 1,-1-1,0 1,-1 0,0 0,0 0,-1 1,0-1,0 1,-1 0,0 0,0 1,0 0,-1 0,0 1,0-1,-1 1,1 1,-5-2,3 2,0 2,0-1,0 1,0 1,-1 0,1 0,0 0,-1 1,1 1,-1 0,1 0,0 1,0 0,0 0,0 1,0 0,0 1,1 0,-1 1,-4 1,0 2,0 0,1 1,0 0,1 0,0 1,1 1,0 0,0 0,1 1,-6 10,10-14,0 1,1 0,0 0,0 1,1-1,0 1,1 0,0-1,1 1,0 0,0 0,1 0,0 0,1 0,0 0,0 0,1 0,1 0,0 0,0-1,1 0,0 1,4 5,22 32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9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105 417,'2'-39,"2"0,2 0,2 0,4-9,-6 23,42-144,-38 150,-10 20,0-1,0 0,0 0,0 0,0 1,0-1,0 0,0 0,0 0,0 1,0-1,0 0,1 0,-1 0,0 0,0 0,0 1,0-1,0 0,0 0,1 0,-1 0,0 0,0 0,0 1,0-1,1 0,-1 0,0 0,0 0,0 0,1 0,-1 0,0 0,0 0,0 0,0 0,1 0,-1 0,0 0,0 0,-36 129,-36 99,-10 87,66-235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3.2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330 140,'-34'39,"3"1,1 1,3 2,1 1,2 1,-12 32,-17 30,48-98,4-5,-1 0,0 0,0 0,0 0,0-1,-1 1,1-1,-1 0,0 0,0 0,0 0,-1 0,1-1,-2 2,4-4,-1-1,1 1,0-1,0 1,0-1,0 0,-1 1,1-1,0 0,0 0,0 0,0 0,0 0,1 0,-1 0,0 0,0 0,1 0,-1 0,0 0,1-1,0 1,-1 0,1 0,0-1,-1 1,1 0,0-1,0 1,0 0,0-1,0 1,0 0,1-1,-1 1,0-1,1-25,1 0,1 1,1-1,2 1,1 0,1 0,1 0,1 1,1 1,1 0,1 0,2 2,15-21,-7 8,1 1,1 1,2 1,2 1,4-2,-32 31,0 0,0 1,1-1,-1 0,0 1,1-1,-1 1,1 0,-1-1,1 1,0 0,0 0,-1 0,1 0,0 0,0 0,0 1,0-1,0 1,0-1,0 1,0 0,0 0,0-1,0 2,0-1,0 0,1 0,-1 1,0-1,0 1,0-1,-1 1,1 0,0 0,0 0,0 0,-1 0,1 0,2 8,-1-1,0 1,0-1,-1 1,0 0,0 0,-1 0,0 0,-1 1,0-1,-1 0,0 4,1-5,-9 81,-3-1,-4 0,-4 0,-3-2,-5-1,-32 68,50-129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3.9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5,'0'0,"0"0,1 0,-1 0,0 0,1 0,-1 0,0 0,1 0,-1 0,0 0,1 1,-1-1,0 0,1 0,-1 0,0 0,0 1,1-1,-1 0,0 0,0 0,1 1,-1-1,0 0,0 0,0 1,0-1,1 0,-1 1,0-1,0 0,0 1,0-1,0 0,0 0,0 1,0-1,0 0,0 1,0-1,0 0,0 1,0-1,0 0,0 1,0-1,0 0,0 1,-1-1,1 0,0 0,0 1,0-1,0 0,-1 1,1-1,0 0,-1 0,152 12,-85-11,-23-1,-1 1,1 2,-1 2,34 9,-71-13,0 0,1 0,-1 0,0 1,0 0,0 0,0 0,0 1,-1-1,1 1,-1 0,1 1,-1-1,0 1,0-1,-1 1,1 1,-1-1,0 0,0 1,0-1,-1 1,0 0,1 0,-2 0,1 0,-1 1,1-1,-1 0,-1 0,1 1,-1-1,0 3,-5 16,-1 0,-1-1,-1 0,-1 0,-1-1,-1 0,-12 18,12-19,-118 198,117-202,12-17,0 0,-1 0,1 0,0 0,-1 0,1 0,-1 0,1 0,0 0,-1 0,1 0,0-1,-1 1,1 0,0 0,-1 0,1 0,0-1,-1 1,1 0,0 0,-1 0,1-1,0 1,0 0,-1-1,1 1,0 0,0-1,0 1,0 0,-1-1,1 1,0 0,0-1,0 1,0 0,0-1,0 1,0-1,0 1,0 0,0-1,0 1,0 0,0-1,0 1,0-1,1 1,-1 0,0-1,0 1,0 0,0-1,1 1,-1 0,0 0,0-1,1 1,-1 0,0-1,7-52,3 0,1 0,3 1,14-32,-21 60,1 0,1 1,1 0,1 0,1 1,1 1,1 0,1 1,0 0,2 2,0-1,1 2,8-5,-22 18,0 1,-1 0,2 0,-1 1,0-1,0 1,1 0,-1 0,1 0,0 1,0 0,-1 0,1 0,0 0,0 1,0 0,0 0,0 0,0 0,0 1,0 0,-1 0,1 0,0 1,-1 0,1 0,-1 0,1 0,-1 0,0 1,0 0,0 0,0 0,0 1,-1-1,0 1,2 1,-2 2,0 1,0-1,0 1,-1 0,0 0,0 0,-1 0,0 0,-1 0,0 0,0 0,0 0,-1 0,-1 0,1 0,-1 0,0 0,-1 0,-3 5,0 2,-1 0,-1 0,-1 0,0-1,-1-1,0 0,-1 0,0-1,-3 2,-112 68,125-82,1 0,-1 0,1 0,0 0,-1 0,1 0,-1 0,1 0,0 1,-1-1,1 0,0 0,-1 1,1-1,0 0,-1 0,1 1,0-1,0 0,-1 1,1-1,0 0,0 1,0-1,-1 0,1 1,0-1,0 1,0-1,0 0,0 1,0-1,0 1,0-1,0 0,0 1,0-1,0 1,0-1,0 0,0 1,0-1,0 1,1-1,-1 0,0 1,0-1,0 0,1 1,-1-1,0 0,1 1,-1-1,0 0,0 0,1 1,-1-1,28 13,-15-8,-1 1,0-1,0 2,-1 0,1 0,-2 1,1 0,-1 1,0 1,-1-1,0 1,0 1,-1-1,-1 2,0-1,0 1,-1 0,-1 0,0 1,0-1,-2 1,1 0,-1 4,-2-11,-1 0,0 0,-1 0,1 0,-1 0,0 0,-1 0,1 0,-1 0,0 0,-1 0,1-1,-1 0,0 1,-1-1,1 0,-1 0,0-1,0 1,-1-1,1 0,-1 0,0 0,0-1,0 1,0-1,-1-1,1 1,-1-1,-12 6,-1-2,1 0,-1-1,0-1,0-1,-1-1,1 0,-13-2,32 0,-11 1,0-1,0 0,0-1,0 0,0-1,0-1,0 1,0-2,11 4,-1 0,1 0,-1 0,1 0,-1 0,1 0,-1-1,1 1,-1 0,1 0,-1-1,1 1,0 0,-1 0,1-1,0 1,-1-1,1 1,0 0,-1-1,1 1,0-1,0 1,-1 0,1-1,0 1,0-1,0 1,0-1,-1 1,1-1,0 1,0-1,0 1,0-1,0 1,0-1,0 1,1-1,-1 1,0-1,0 1,0-1,0 1,1-1,-1 1,0 0,0-1,1 1,-1-1,10-9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2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0,'4'5,"9"3,8 1,10 1,7-2,5-1,0-1,-5 0,-9-2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4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1,'18'11,"17"4,14 0,12-8,-5-5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6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3,'0'-2,"-4"5,-4 10,-8 13,-5 14,-6 11,-4 10,-5 9,0 3,3 0,9-5,6-14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9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1,'-6'22,"-8"21,-7 17,-7 13,-6 6,-5 3,-2-2,7-14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45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8,'0'43,"2"-6,-3 0,-1 0,-1 0,-4 8,-2-23,3-38,5-219,0 279,0-11,2 0,1 1,1-1,3 6,-3-67,11-175,-38 332,-2 99,29-212,3-20,5-26,-3-17,-3 1,-1-1,-2 0,-4-27,-3 22,-8 82,1 100,8-105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5.9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183 149,'-52'169,"22"-68,-4-2,-11 14,33-90,12-24,0 1,1 0,-1 0,0-1,0 1,0 0,1-1,-1 1,0 0,0-1,0 1,0 0,0-1,0 1,0 0,0-1,0 1,0 0,0-1,0 1,0 0,0-1,0 1,0 0,-1-1,1 1,0 0,0-1,0 1,0 0,-1-1,1 1,0 0,0 0,-1-1,1 1,0 0,0 0,-1 0,1-1,0 1,-1 0,1 0,0 0,-1 0,1 0,0-1,-1 1,1 0,0 0,-1 0,1 0,0 0,-1 0,1 0,0 0,-1 0,1 1,0-1,-1 0,1 0,0 0,-1 0,35-154,9-4,44-102,-54 194,-32 66,0-1,0 1,1 0,-1-1,0 1,0 0,0 0,1 0,-1 0,0 0,1 0,-1 0,0 0,0 0,1 1,-1-1,0 0,0 1,0-1,0 1,1-1,-1 1,0 0,0-1,0 1,0 0,0 0,-1 0,1 0,0 0,0 0,0 0,-1 0,1 0,-1 0,1 0,-1 1,1-1,-1 0,0 0,1 0,-1 1,0-1,0 0,0 1,0-1,0 0,0 0,0 1,13 47,-1 0,-3 1,1 19,-3-21,23 189,-7 31,-21-230,1-10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6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1 437,'91'-5,"0"-4,-1-4,80-23,50-8,-211 43,-7 0,1 0,0 0,0 0,1 0,-1 0,0 1,0 0,0-1,0 1,0 1,1-1,-1 0,0 1,0-1,0 1,0 0,0 0,0 0,0 0,0 1,0-1,-1 1,1 0,-1 0,1 0,-1 0,1 0,-1 0,1 2,-1 4,0 0,0 1,-1-1,0 1,-1-1,0 1,0 0,-1-1,0 1,0-1,-2 4,1 4,-45 293,43-355,-8-66,5 62,1 0,3 0,2-1,2 0,3 1,1 0,5-8,-9 47,1 1,1 0,0 0,0 0,1 0,0 0,0 0,2 1,-1 0,1 0,0 1,1-1,-1 1,2 1,-1-1,1 1,0 1,1 0,0 0,0 0,0 1,0 0,1 1,0 0,0 1,0 0,0 0,1 1,-1 0,1 1,-1 0,1 1,5 0,-7 2,0 0,-1 0,1 1,-1 0,1 1,-1 0,0 0,0 0,-1 1,0 0,1 1,-2 0,1 0,-1 0,0 1,0 0,0 0,-1 0,0 1,-1 0,0 0,0 0,-1 0,0 1,0-1,-1 1,0 0,0 0,-1 0,0 0,-1 0,0 0,0 0,-1 0,0-1,-1 1,0 0,0 0,-1-1,0 1,-1-1,1 0,-2 0,1 0,-4 2,-1-1,1 0,-1-1,-1 0,0-1,0 0,0 0,-1-1,0 0,0-1,0 0,-9 2,20-8,-1 1,0 0,1 0,-1 0,0 0,1 0,-1 0,0 0,1 1,-1-1,1 0,-1 0,0 0,1 1,-1-1,1 0,-1 1,0-1,1 0,-1 1,1-1,-1 1,1-1,-1 1,1-1,0 1,-1-1,1 1,0-1,-1 1,1-1,0 1,0 0,-1-1,1 1,0 0,0-1,0 1,0 0,0-1,0 1,0 0,0-1,0 1,0 0,0-1,1 1,-1-1,0 1,0 0,1-1,-1 1,0-1,1 1,-1-1,0 1,1-1,-1 1,1-1,-1 1,1 0,161 132,-151-122,0 1,-1 1,0 0,-1 0,0 1,3 8,-10-18,1 1,-2-1,1 1,0 0,-1-1,0 1,0 0,0 0,-1-1,0 1,1 0,-2 0,1 0,-1 0,1 0,-1-1,-1 1,1 0,-1 0,1-1,-1 1,-1-1,-1 3,-4 2,-1 0,0-1,-1 0,1-1,-1 0,-1-1,1 0,-1 0,-1-1,1 0,0-1,-1-1,0 0,0 0,0-1,0-1,-1 0,1 0,0-1,-3-1,13 1,1 0,-1 1,0-1,0 0,0 0,0-1,0 1,0 0,1-1,-1 1,0-1,0 1,0-1,1 0,-1 0,0 0,1 0,-1 0,1 0,-1 0,1 0,0-1,-1 1,1-1,0 1,0-1,0 1,0-1,0 0,0 1,1-1,-1 0,0 0,1 1,0-1,-1 0,1 0,5-17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6.9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0,'23'0,"20"0,17 0,11 0,3 0,-5 3,-14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7.1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1,'24'9,"25"3,21-1,-1-2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8.8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134 312,'-19'22,"1"0,1 1,1 1,1 0,1 2,1-1,-9 28,220-557,-185 477,-8 44,-10 33,-2 1,-2-1,-7 18,-1 6,-9 42,9-49,3 2,2 0,4 0,3 1,4-62,1 0,0-1,0 1,1 0,0-1,0 1,1-1,0 1,1-1,-1 0,1 0,0 0,1 0,0 1,7 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9.2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166 257,'-13'15,"0"2,1 0,1 0,0 1,1 1,1-1,1 2,1-1,1 1,0 0,-1 14,7-27,1 0,0-1,1 1,-1-1,1 1,0-1,1 0,-1 0,1 0,1 0,-1 0,1-1,0 1,0-1,0 0,1 0,0-1,0 0,0 1,1-1,-1-1,1 1,0-1,0 0,0-1,0 1,0-1,1 0,-1-1,1 1,-1-1,1-1,0 1,-1-1,1 0,0-1,-1 0,1 0,-1 0,7-2,3-1,1-1,-1-1,0 0,0-1,-1 0,0-1,0-1,-1-1,0 0,-1-1,0 0,-1-1,0 0,-1-1,0 0,-1-1,0 0,-1-1,-1 0,0 0,-2-1,1 0,-2 0,0 0,-1-1,-1 0,0 0,-1 0,-1 0,-1 0,0 0,-1 0,-1 0,0 0,-2 0,0 0,3 10,-1 0,1 0,-2 0,1 0,-1 0,0 0,0 1,-1-1,0 1,0 0,0 0,-1 0,0 1,0-1,-1 1,1 1,-1-1,0 1,0 0,-1 0,1 0,-1 1,0 0,0 1,0 0,0 0,0 0,0 1,0 0,-1 0,1 0,-1 1,-3 1,-1 2,0 0,0 1,1 0,-1 1,1 0,0 1,0 0,1 1,0 0,0 1,1 0,0 0,-7 8,-8 11,2 1,0 1,2 0,-3 9,-31 60,10-5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7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375 599,'-9'-6,"-1"2,0-1,-1 1,1 1,-1 0,1 0,-1 1,0 1,0-1,0 2,0 0,0 0,0 1,1 0,-1 1,0 0,0 0,1 2,-1-1,1 1,0 1,0 0,1 0,-1 1,1 0,0 0,1 1,0 0,0 1,0 0,1 0,0 1,1 0,0 0,0 0,1 1,0 0,1 0,0 0,0 1,1-1,1 1,0 0,0 1,2-4,1-1,0 0,1 0,-1 0,1 0,1 0,-1 0,1 0,1 0,-1-1,1 0,0 0,0 0,1 0,0 0,0-1,0 0,1 0,0-1,0 1,0-1,0 0,0-1,1 0,0 0,0 0,-1-1,2 0,-1 0,0 0,0-1,0 0,1-1,-1 0,0 0,1 0,-1-1,0 0,1-1,-1 0,0 0,6-1,-2 0,1-1,0-1,-1 0,0 0,0-1,-1-1,1 0,-1 0,-1-1,0 0,0-1,0 0,-1 0,0-1,-1 0,0 0,-1-1,5-8,-1-1,-1 0,-1 0,-1-1,-1 0,-1 0,0 0,-2-1,1-19,-4-25,-2 0,-3 1,-4 0,-2 0,-2 1,-23-61,13 65,23 60,-1 0,1 0,0 0,-1-1,1 1,0 0,-1 0,1 0,-1 0,1 0,0 0,-1 0,1 0,0 0,-1 0,1 0,-1 0,1 0,0 0,-1 0,1 0,0 0,-1 1,1-1,0 0,-1 0,1 0,0 1,-1-1,1 0,0 0,0 1,-1-1,1 0,0 1,0-1,-1 0,1 1,0-1,0 0,0 1,0-1,0 0,0 1,0-1,-1 0,1 1,0-1,0 1,0-1,0 0,0 1,1-1,-1 0,0 1,0-1,0 0,0 1,0-1,0 0,1 1,-1-1,0 0,0 1,0-1,1 1,-1 32,1 1,2 0,1-1,4 7,0 12,-8-49,13 96,4-1,4-1,4-1,8 11,-25-88,0 0,1 0,1-1,1 0,1-1,1 2,-10-15,0 0,1 0,0 0,-1 0,1 0,0-1,1 0,-1 0,0 0,1 0,0-1,0 1,0-1,0-1,0 1,0-1,0 0,0 0,1 0,-1 0,0-1,1 0,-1-1,0 1,5-2,3-3,-1-2,0 1,0-2,-1 0,0 0,0-1,-1 0,0-1,-1 0,0 0,-1-1,0-1,0 1,-1-1,-1 0,0-1,1-3,1 2,-1 0,-1-1,0 1,-1-1,0 0,-2 0,1-1,-2 1,0-1,-1 0,-1 1,0-1,-1 0,-2-11,2 24,1 1,-1 0,0-1,1 1,-1-1,0 1,-1 0,1 0,0 0,-1 0,1 0,-1 0,0 0,1 0,-1 0,0 1,0-1,0 1,0-1,-1 1,1 0,0 0,0 0,-1 0,1 0,-1 1,1-1,-1 1,1-1,-1 1,1 0,-1 0,1 0,-1 0,1 1,-1-1,1 1,-1-1,1 1,0 0,-1 0,1 0,-2 1,-2 3,0 0,0 1,0 0,1 0,-1 0,1 0,1 1,0 0,-1 0,2 0,-1 1,1-1,1 1,-1 0,1 0,0 0,1 0,0 0,0 0,1 0,0 0,1 0,-1 0,1 1,1-1,2 6,-1-5,0 1,1-1,1-1,-1 1,1-1,1 0,0 0,0 0,0-1,1 0,0 0,0 0,1-1,0-1,0 1,8 3,5 2,0-1,1-2,-1 0,1-1,1-2,12 3,41 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8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0 480,'6'29,"1"0,1 0,1-1,2 0,1 0,1-1,1-1,2 0,0-1,2-1,5 5,-13-15,1-1,1 0,0 0,1-1,0-1,1 0,0-1,1 0,13 6,-26-15,0 0,0 0,0-1,0 1,1 0,-1-1,0 0,0 1,1-1,-1 0,0 0,0 0,0 0,1-1,-1 1,0-1,0 1,0-1,1 0,-1 1,0-1,0 0,0-1,0 1,-1 0,1 0,0-1,0 1,-1-1,1 0,-1 1,0-1,1 0,-1 0,0 0,0 0,0 0,0 0,0 0,-1 0,1 0,-1-1,1 1,4-22,0-1,-2 1,-1-1,-1 0,0 0,-3-14,1 1,0 26,0-14,1 0,0 0,2 0,1 0,1 1,2-1,4-13,-9 37,-1-1,1 1,0-1,0 1,0 0,1 0,-1 0,0-1,1 1,-1 1,1-1,0 0,0 0,0 0,0 1,0-1,0 1,0 0,0 0,0-1,1 1,-1 1,0-1,1 0,-1 0,2 1,13 1</inkml:trace>
  <inkml:trace contextRef="#ctx0" brushRef="#br0" timeOffset="879.129">592 849,'19'-11,"0"-1,-1-1,0-1,-1 0,-1-1,0-1,-1 0,-1-2,0 1,-1-2,5-11,-13 22,-1-1,0 0,0 1,-1-1,-1-1,1 1,-1 0,-1-1,0 1,0-1,-1 1,0-1,-1 1,0-4,0 11,1 0,-1 1,1-1,-1 0,0 0,0 0,0 1,0-1,0 0,0 1,-1-1,1 1,-1-1,1 1,-1 0,1-1,-1 1,0 0,1 0,-1 0,0 0,0 1,0-1,0 0,0 1,0 0,0-1,0 1,0 0,0 0,0 0,0 0,0 0,0 0,1 1,-1-1,0 1,0-1,0 1,0 0,-5 1,1 1,-1 0,1 0,0 0,0 1,1-1,-1 2,1-1,0 0,0 1,-1 2,0 0,1 1,0-1,0 1,0 1,1-1,1 1,-1-1,1 1,1 0,0 0,0 0,1 1,0-1,0 0,1 1,0-1,1 0,0 0,1 1,0-1,0 0,0 0,2 0,-1-1,1 1,0-1,1 0,-1 0,2 0,-1-1,1 1,6 5,-2-4,1 0,-1-1,2 0,-1-1,1 0,0-1,0 0,0-1,1 0,0-1,0-1,0 0,1 0,-1-1,0-1,1-1,-1 0,1 0,5-2,-13 1,-1-1,1 0,-1 0,0 0,0-1,0 1,0-1,0 0,0-1,-1 1,1-1,-1 0,0 0,-1-1,1 1,-1-1,1 1,-1-1,-1 0,1 0,-1-1,0 1,0 0,0-1,-1 0,5-17,-2-1,0 1,-2-1,0 1,-2-11,0 28,2-14,-1 1,-2-1,0 0,-1 0,-1 1,0-1,-2 1,0 0,-5-10,51 50,254 82,-291-101,1 0,-1 1,0-1,0 1,-1 0,1 0,0 1,-1-1,0 1,0 0,0-1,0 1,-1 1,1-1,-1 0,0 1,-1-1,1 1,-1-1,0 1,0 0,0 0,0-1,-1 1,0 0,0 0,0 1,-3 57,1-49,1 0,0 0,2 0,-1 0,2 0,-1 0,2 0,0 0,1 0,-3-10,1 0,0-1,0 1,0-1,0 1,1-1,-1 0,1 0,0 0,0 0,0 0,0-1,0 1,1-1,-1 0,1 0,-1 0,1 0,0-1,0 1,0-1,0 0,0 0,0-1,0 1,0-1,0 0,0 0,2-1,3 1,1-2,-1 1,1-2,-1 1,0-1,0 0,0-1,0 0,-1-1,0 1,0-2,0 1,3-5,0 0,-1 0,0-1,-1 0,0-1,-1 0,-1 0,1-1,-2 0,0 0,-1 0,0-1,-1 0,0 0,-1 0,-1-1,0 1,-1-1,-1 1,0-1,-1-1,0 9,-1 28,0-3,0 0,1 0,1 0,1 0,0 0,1 0,1 0,1 0,1-1,0 1,1-1,1 0,1-1,0 0,5 7,34 7,-26-26</inkml:trace>
  <inkml:trace contextRef="#ctx0" brushRef="#br0" timeOffset="1129.464">1750 151,'14'14,"10"6,2 0</inkml:trace>
  <inkml:trace contextRef="#ctx0" brushRef="#br0" timeOffset="1447.321">2079 467,'21'-1,"0"-1,0-1,0-1,-1 0,1-2,-1 0,0-2,-1 0,0-1,0-1,-1 0,0-2,-1 0,0-1,-1-1,-1 0,0-1,7-10,-12 14,-2 0,0-1,0 1,-1-1,-1-1,0 1,0-1,-1 0,-1-1,0 1,-1-1,-1 0,0 1,0-1,-2 0,1 0,-2-1,0 12,1 0,-1 0,0 0,0 1,0-1,0 0,0 1,-1-1,1 1,-1-1,1 1,-1 0,0 0,0-1,0 1,-1 1,1-1,0 0,-1 0,1 1,-1 0,1-1,-1 1,0 0,1 0,-1 1,0-1,0 0,0 1,-2-1,-2 1,1 1,0-1,-1 1,1 0,0 0,0 1,0 0,0 0,0 0,0 1,1 0,-1 0,-4 3,-3 7,0 1,0 0,2 1,0 0,0 1,2 0,0 0,0 1,2 0,0 1,1 0,1 0,0 0,2 1,0-1,1 1,1 0,0 0,0 58,3 1,3-1,4 0,3-1,7 15,21 155,-26-7,-15-217,0-1,-2 1,0-1,-2 0,0 0,-1 0,-1-1,-1 1,-10 16,-8 1,1-13</inkml:trace>
  <inkml:trace contextRef="#ctx0" brushRef="#br0" timeOffset="1799.548">2132 862,'26'-22,"1"2,1 1,1 1,1 1,0 2,1 1,0 2,1 0,23-3,-21 3,1 2,0 1,0 1,1 3,18-1,-52 6,-1 0,1 0,-1 0,1 0,0 0,-1 1,1-1,-1 0,0 1,1-1,-1 1,1 0,-1-1,0 1,1 0,-1 0,0 0,0 0,0 0,1 0,-1 0,0 0,-1 1,1-1,0 0,0 1,0-1,-1 0,1 1,-1-1,1 1,-1-1,0 1,1 0,-1 58,-2-41,2-12,-2 16,1-1,1 1,1-1,1 0,1 1,1-1,2 4,18 12,-10-28</inkml:trace>
  <inkml:trace contextRef="#ctx0" brushRef="#br0" timeOffset="2049.263">2738 336,'2'8,"5"11,7 8,-1 0</inkml:trace>
  <inkml:trace contextRef="#ctx0" brushRef="#br0" timeOffset="3227.183">3501 743,'-3'-7,"0"0,0 0,0 1,-1-1,0 1,0 0,-1 0,0 0,0 0,0 1,-1 0,1 0,-1 0,0 1,-1 0,1 0,-1 0,0 1,0 0,0 1,0-1,0 1,-1 1,1-1,-1 1,1 1,-1-1,1 1,-1 0,1 1,-1 0,1 0,-1 1,1 0,-1 0,-1 3,1 1,0-1,1 1,-1 1,1-1,0 1,1 1,0-1,0 1,1 0,-1 0,2 1,-1-1,1 1,1 0,0 1,0-1,0 0,1 1,1-1,0 1,0 0,1-1,0 1,0 0,1 0,1-1,0 1,0-1,0 0,1 1,1-1,0 0,0-1,1 1,0-1,0 1,5 1,0 0,1-1,-1 0,2-1,-1 0,1-1,0 0,1-1,0 0,0-1,0 0,0-1,5 0,17 4,0-2,1-2,-1-1,24-2,-29 0,0-2,1-2,-1 0,-1-2,1-1,-1-1,0-2,0-1,-1-1,0-2,-1 0,-1-2,0-1,-1-1,9-9,-27 19,0 0,0-1,-1 1,1-1,-2-1,1 1,-1-1,-1 0,0 0,0-1,0-1,-3 7,0 0,0 0,0 0,0 0,-1 0,0-1,0 1,0 0,0 0,-1 0,0 0,1 0,-1 0,-1 0,1 0,-1 0,1 0,-1 0,0 1,-1-1,1 1,-1-1,1 1,-1 0,0 0,0 0,-3-2,-3 0,0 1,0-1,0 2,-1-1,1 1,-1 1,0-1,1 2,-1-1,0 1,0 1,0 0,0 0,0 1,0 0,0 1,0 0,1 1,-1 0,1 0,-1 1,1 0,0 1,1 0,-1 0,1 1,0 0,0 1,-4 4,7-5,0-1,0 1,1 0,0 0,0 0,0 1,1 0,0-1,0 1,1 0,0 0,0 1,1-1,0 0,0 1,0-1,1 0,0 1,1-1,0 1,0-1,0 0,1 0,0 1,0-1,1 0,0-1,0 1,1-1,0 1,0-1,0 0,1 0,0-1,0 1,0-1,1 0,0-1,0 1,5 2,-3-3,1 0,0 0,0-1,0 0,1 0,-1-1,0-1,1 1,0-2,-1 1,1-1,0-1,-1 1,1-2,-1 1,1-1,-1-1,0 0,0 0,0-1,0 0,-1 0,1-1,-1 0,0-1,-1 0,1 0,-1-1,0 1,-1-2,1 1,-2-1,5-5,0-4,0 1,-1-1,-1 0,-1-1,0 0,-1 0,-1-1,2-12,-1 22,-1 31,-3-13,1 9,1-1,0 0,2 0,0-1,0 0,2 0,0 0,1-1,0 0,2-1,4 6,-13-18,-1 0,1 0,-1 0,1 0,0 0,0-1,0 1,0-1,0 1,0-1,0 0,0 1,1-1,-1 0,0-1,1 1,-1 0,1-1,-1 1,1-1,-1 0,1 0,-1 0,1 0,-1 0,1 0,-1-1,1 0,-1 1,1-1,-1 0,0 0,0 0,1 0,1-2,3-6,-1 0,1 0,-2-1,1 0,-1 0,-1 0,0-1,0 1,-1-1,-1 0,0 0,0 0,-1 0,0 0,-1-4,0 13,4-41,-2-1,-2 1,-2-1,-2 1,-9-43,5 30,9 55,0 0,-1 0,1 0,0 0,-1 0,1 0,0 0,0 0,0 0,0 1,0-1,0 0,0 1,0-1,0 0,0 1,0 0,1-1,-1 1,0 0,0-1,0 1,1 0,-1 0,0 0,0 0,0 0,1 0,-1 0,0 1,0-1,0 0,1 1,-1-1,0 1,0-1,0 1,0 0,0-1,0 1,0 0,0 0,1 0,205 96,-199-93,0 0,-1 0,1 0,-1 1,0 0,0 1,0-1,-1 1,0 1,0-1,-1 1,0 0,0 0,0 1,-1-1,0 1,-1 0,0 0,0 0,2 9,-15 102,7-106,0 1,1-1,1 0,0 1,1 0,0-1,1 1,0-1,1 1,2 1,-3-10,0-1,1 0,0 0,0 0,0-1,1 1,-1 0,1-1,0 0,0 0,0 1,0-2,0 1,1 0,-1-1,1 1,0-1,0 0,0 0,0-1,0 1,0-1,0 0,0 0,1 0,-1-1,0 1,1-1,6 0,0 0,0-1,0 0,0 0,-1-1,1-1,0 0,-1-1,0 1,8-5,-1-1,1-1,-1 0,-1-2,0 1,-1-2,0 0,-1-1,0-1,-1 0,-1 0,0-2,-1 1,-1-1,-1-1,0 0,-1 0,-1-1,4-17,-9 29,-1 1,1-1,-2 0,1 1,-1-1,0 0,0 0,0 1,-1-1,-1 0,1 1,-1-1,0 0,0 1,-1 0,1 0,-2 0,1 0,-1 0,1 0,-2 1,1 0,0 0,-1 0,0 0,0 1,-1 0,1 0,-1 0,0 1,0 0,0 0,0 0,-1 1,1 0,-1 0,-4 0,5 1,0 0,0 1,0 0,0 0,0 0,0 1,0 0,0 0,0 0,0 1,1 0,-1 0,0 0,1 1,0 0,-1 0,1 0,0 1,1 0,-1 0,1 0,0 0,0 1,0-1,0 1,1 0,-2 3,-1 2,1 1,0-1,1 1,0 0,1 0,0 0,1 0,0 1,0-1,2 1,-1-1,1 1,1-1,0 3,4 5,0-1,2 0,0 0,1 0,0-1,1 0,1 0,1-1,1-1,0 0,0 0,2-1,0-1,0-1,1 1,1-2,0 0,0-1,1-1,0-1,1 0,0-1,19 4,28 3,-6-8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3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347 474,'-1'36,"2"0,2 0,1 0,6 26,-9-63,-1 1,0-1,1 0,-1 1,1-1,-1 1,1 0,-1-1,1 1,-1-1,1 1,-1 0,1-1,-1 1,1 0,0 0,-1-1,1 1,0 0,-1 0,1 0,-1 0,1 0,0 0,-1 0,1 0,0 0,-1 0,1 0,0 0,-1 0,1 1,0-1,-1 0,1 0,-1 1,1-1,0 1,-1-1,1 0,-1 1,1-1,-1 1,0-1,1 1,-1-1,1 1,-1-1,0 1,0 0,1-1,-1 1,0-1,0 1,1 0,-1-1,0 1,0 0,0-1,0 1,0 0,0-1,0 1,0 0,-1-1,1 1,0 0,0 0,3-16,0 0,-1 0,-1 0,0 0,-1-1,-1 1,0 0,-1 0,0 0,-4-7,4 8,-2 0,0 0,0 1,-2-1,0 1,0 0,-1 0,0 1,-1 0,-1 1,0-1,0 2,-1-1,-1 1,0 1,0 0,-1 0,0 1,0 1,0 0,-1 1,-1 0,0 0,10 5,-1 1,1-1,0 1,-1 0,1 0,-1 0,1 1,0-1,-1 1,1 0,0 0,-1 1,1-1,0 1,0 0,0 0,1 1,-1-1,0 1,1 0,-1-1,1 1,0 1,0-1,1 0,-1 1,0 0,1 0,0-1,-1 3,-5 11,0-1,2 2,0-1,1 0,0 1,-1 16,-3 35,3 1,3 0,5 28,-1-63,1 0,2 0,1 0,2 0,2-1,2 5,-6-26,0 0,0 0,1-1,1 0,0 0,1 0,0-1,0 0,2-1,-1 0,1 0,0-1,1 0,0-1,1 0,0-1,1 1,4-1,0 0,1-2,-1 1,1-2,0 0,0-2,1 0,-1-1,0 0,1-2,-1 0,0-1,0-1,0 0,0-2,0 0,-1-1,0 0,0-2,0 0,-1-1,0 0,-1-1,0-1,-1-1,0 0,9-11,-7 5,0-2,-1 0,-1-1,-1-1,-1 0,-1 0,0-1,-2-1,-1 0,-1 0,1-11,-3 202,-4-152,1 1,1-1,0 1,1-1,1 0,0 0,1-1,0 1,2-1,7 12,18-5,-19-20</inkml:trace>
  <inkml:trace contextRef="#ctx0" brushRef="#br0" timeOffset="254.061">834 474,'-12'0,"2"7,8 9,12 8,11 5,2-3</inkml:trace>
  <inkml:trace contextRef="#ctx0" brushRef="#br0" timeOffset="683.589">1136 1225,'11'-40,"-2"0,-1 0,-3 0,-1-1,-1 0,-3 1,-2-10,2 33,-1 1,0-1,-2 1,1 0,-2-1,0 2,-2-1,1 0,-2 1,-3-6,0 11,19 21,4-5,0 0,0 0,0-2,0 1,1-2,0 0,0 0,0-2,9 1,39 7,-55-9,0 1,0 0,-1 0,1 0,-1 1,1 0,-1 1,0-1,0 1,0 0,0 0,0 1,-1 0,0 0,1 0,-1 1,-1 0,1 0,-1 0,0 0,0 1,0-1,-1 1,0 0,0 0,1 5,0 207,-3-214,0 0,0 0,0 1,1-1,-1 0,1 0,0 0,0-1,0 1,1 0,-1-1,1 1,0-1,0 0,0 0,0 0,0 0,1-1,0 1,-1-1,1 0,0 0,0 0,0-1,0 1,0-1,0 0,1 0,-1-1,0 1,1-1,-1 0,14 0,0 0,0-2,0 0,-1-1,1-1,9-3,17-7</inkml:trace>
  <inkml:trace contextRef="#ctx0" brushRef="#br0" timeOffset="1701.051">2057 791,'-7'-3,"1"0,-1 1,0 0,-1 0,1 1,0 0,0 0,-1 1,1-1,0 2,-1-1,1 1,0 0,-1 1,1-1,0 2,0-1,0 1,1 0,-1 0,1 1,0-1,-1 2,2-1,-1 1,0-1,1 2,-3 2,2 2,1 1,0 0,0 0,1 0,0 1,1-1,0 1,1 0,1 0,-1 0,2 0,0 0,0 0,1 0,1 0,0 0,0 0,2-1,-1 1,1-1,1 0,3 7,-2-9,0-1,0 0,1-1,0 1,0-1,0-1,1 1,0-1,1-1,-1 1,1-1,0-1,0 0,0 0,1-1,0 0,-1 0,1-1,3 0,4 0,0 0,0-1,0-1,0 0,1-1,-2-1,1-1,0 0,0-1,-1-1,2-1,-7 2,0 0,-1-1,1-1,-1 0,0 0,-1-1,1 0,-1 0,-1-1,1-1,-1 1,-1-1,0 0,0-1,0 0,-2 0,1 0,-1-1,-1 0,0 0,0 0,-1 0,0-1,0-7,-3-138,16 197,-9-10,1-1,1-1,1 1,2-1,1-1,1 0,1-1,1-1,3 2,-16-24,0 1,0-1,0 0,1 0,-1 0,1-1,-1 1,1-1,0 0,0 0,0 0,0 0,0-1,0 0,1 0,-1 0,0 0,1-1,-1 1,1-1,-1 0,1-1,-1 1,0-1,1 0,-1 0,0 0,0 0,1-1,-1 0,0 0,-1 0,1 0,0 0,-1-1,4-2,7-10,1 0,-2-1,0 0,-1-1,-1 0,-1-1,0 0,-1-1,-1 0,2-8,27-55,-36 82,-1-1,-1 1,1-1,0 1,0-1,0 0,0 1,0-1,0 1,0-1,0 1,1-1,-1 0,0 1,0-1,0 1,0-1,1 1,-1-1,0 1,1-1,-1 1,0-1,1 1,-1 0,1-1,-1 1,0 0,1-1,-1 1,1 0,-1-1,1 1,-1 0,1 0,-1-1,1 1,0 0,-1 0,1 0,-1 0,1 0,-1 0,1 0,0 0,-1 0,1 0,-1 0,1 0,-1 0,1 1,-1-1,1 0,-1 0,1 1,-1-1,1 0,-1 1,1-1,-1 0,1 1,-1-1,0 1,1-1,-1 1,1-1,18 118,-18-109,0-1,0 1,1-1,1 0,-1 0,2 0,-1 0,1-1,0 1,0-1,1 0,0 0,0-1,1 1,-1-1,2 0,-1-1,0 1,1-1,0 0,1-1,-1 0,1 0,-1-1,1 0,7 2,-5-3,0-1,0 0,0-1,0 0,-1-1,1 0,0-1,0 1,-1-2,1 0,-1 0,0 0,0-1,0-1,0 1,-1-1,1-1,-2 0,1 0,0 0,-1-1,0 0,-1-1,0 1,0-1,0 0,-1-1,0 0,-1 1,0-1,0-1,-1 1,1-6,7-103,-11 119,0-1,1 0,-1 0,0 0,1 0,-1 0,0 0,0 1,1-1,-1 0,0 0,1 0,-1 0,0 0,1 0,-1 0,0 0,1-1,-1 1,0 0,1 0,-1 0,0 0,1 0,-1 0,0-1,1 1,-1 0,0 0,0 0,1-1,-1 1,0 0,0 0,0-1,1 1,-1 0,0-1,0 1,0 0,0 0,0-1,1 1,-1 0,0-1,0 1,0 0,0-1,0 1,10 31,11 94,10 36,-31-161,1 2,-1 0,1 0,-1 0,1 0,0 0,-1 0,1 0,0 0,0 0,0 0,1-1,-1 1,0 0,1-1,-1 1,1-1,0 0,-1 1,1-1,0 0,0 0,-1 0,1 0,1 0,7-3</inkml:trace>
  <inkml:trace contextRef="#ctx0" brushRef="#br0" timeOffset="1934.86">3269 422,'-7'-3,"0"3,6 2,3 2</inkml:trace>
  <inkml:trace contextRef="#ctx0" brushRef="#br0" timeOffset="3134.47">3597 28,'24'131,"1"-3,-5 0,-6 2,-4 42,-8-100,-3-34,2 0,1 0,2 0,2-1,1 0,5 10,-11-42,0 0,0-1,1 1,0-1,0 0,0 1,0-1,0 0,1 0,0 0,0-1,0 1,0-1,1 0,-1 1,1-2,0 1,0 0,0-1,0 1,0-1,1 0,-1-1,1 1,-1-1,1 0,-1 0,1 0,0-1,2 1,6-6,-1 1,1-2,-1 0,1 0,-2-1,1 0,-1-1,0-1,-1 0,0 0,0-1,-1 0,0-1,6-9,14-18,-2-1,-1-2,18-37,-35 62,-8 16,0 0,-1 1,1-1,0 0,0 1,-1-1,1 1,-1-1,1 1,0 0,-1-1,1 1,-1 0,0-1,1 1,-1 0,1-1,-1 1,0 0,0 0,1 0,-1-1,0 1,0 0,0 0,0 0,0-1,0 1,0 0,0 0,0 0,0-1,-1 1,1 0,0 0,0 3,4 21,0 0,2 0,1-1,1 0,1 1,-6-17,0-1,1 1,0 0,0-1,1 0,0 0,0 0,1-1,0 1,0-1,0-1,1 1,0-1,0 0,0-1,6 3,-8-5,0-1,-1 0,1 0,0 0,0 0,0-1,0 0,0 0,0 0,-1-1,1 1,0-1,0-1,0 1,-1 0,1-1,-1 0,1 0,-1-1,0 1,1-1,-2 0,1 0,0 0,0 0,-1-1,3-3,7-8,0-1,-1 0,-1-1,-1 0,-1-1,3-5,37-114,-41 126,-6 37,-2-18,1 14,1 0,1 0,0-1,2 1,1-1,0 0,2 0,0-1,2 2,-5-12,0-1,0 0,1-1,1 0,-1 1,1-2,0 1,1-1,0 0,0-1,0 0,1 0,0-1,0 0,1 0,-1-1,1 0,0-1,0 0,3 0,-2-1,1 0,-1 0,1-1,0 0,0-1,-1-1,1 0,0 0,-1-1,1-1,-1 0,0 0,1-1,-2-1,1 0,0 0,-1-1,0 0,-1-1,1 0,1-3,11-15,-2 0,0-2,-2 0,-1-1,-1-1,-2 0,0-1,-2-1,-2 0,-1-1,-1 1,2-26,3-15,-4-1,-3 0,-3 0,-4-1,-7-51,7 106,-1-1,0 1,-2 0,0 0,-1 0,-1 1,-1 0,0 0,-9-14,16 31,-1 0,1 0,0 0,-1 0,1 0,-1 0,0 0,1 1,-1-1,0 0,1 0,-1 0,0 1,0-1,0 0,0 1,0-1,0 0,0 1,0 0,0-1,0 1,0-1,0 1,0 0,0 0,0 0,0 0,0 0,0 0,0 0,-1 0,1 0,0 0,0 0,0 1,0-1,0 1,0-1,0 0,0 1,0 0,0-1,0 1,1 0,-1-1,0 1,0 0,0 0,1-1,-1 1,0 0,1 0,-1 0,1 0,-1 0,1 0,0 0,-1 0,1 1,-12 23,1 0,1 1,2 1,0-1,2 1,0 3,5-27,-13 67,3 1,3 0,3 0,4 1,2-1,3 0,4 1,3-2,16 57,-24-112,0-1,1 1,1-1,0 0,1 0,0 0,1-1,1 0,0 0,1-1,0 0,1 0,0-1,1-1,0 1,3 0,11-2,-5-7</inkml:trace>
  <inkml:trace contextRef="#ctx0" brushRef="#br0" timeOffset="3418.062">3768 488,'0'-4,"3"-2,9 0,14 1,20 2,23 1,22 1,15-2,11-4,-16-2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0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436 324,'9'5,"9"7,9 10,9 6,6 9,9 8,3 6,2 5,1 5,-1 0,-4-3,-2-7,-9-9,-9-11,-7-10,-9-10,-6-8</inkml:trace>
  <inkml:trace contextRef="#ctx0" brushRef="#br0" timeOffset="247.901">1015 285,'-16'6,"-14"12,-13 16,-10 15,-6 16,-3 12,-3 6,1 3,5-3,7-8,9-12,9-15,10-16</inkml:trace>
  <inkml:trace contextRef="#ctx0" brushRef="#br0" timeOffset="486.489">291 785,'0'-7,"6"-4,12-3,16-1,16-2,14-1,11-2,7 1,6 3,0 2,-3 1,-6 3,-10 1,-17 2</inkml:trace>
  <inkml:trace contextRef="#ctx0" brushRef="#br0" timeOffset="1013.238">1146 179,'-39'-17,"-1"2,-1 2,0 1,-1 2,0 2,0 2,-1 1,0 3,0 1,-12 3,14-1,-1 2,1 1,1 2,-1 2,1 2,0 1,1 3,1 0,0 3,1 1,1 2,1 1,-5 6,29-19,0 2,1-1,1 1,-1 1,2 0,-1 0,1 1,1 0,0 0,1 1,0 0,1 0,1 0,0 1,1 0,0-1,1 1,0 0,1 0,1 0,0 0,1 0,1 0,0 2,7 21,1-2,2 1,1-2,1 1,3-2,0 0,2-1,2-1,1-1,1-1,1-1,1-1,2-1,11 7,-11-9,2-1,0-2,2-1,0-2,1-1,1-1,0-1,1-3,1 0,-1-2,2-2,0-1,-1-2,2-2,-1 0,0-3,0-1,1-2,-1-1,0-2,-1-1,0-2,27-11,-37 11,0-2,0 0,-1-2,0-1,-1-1,-1 0,-1-2,0-1,-1 0,-1-1,0-2,-2 0,0 0,-2-2,0 0,-2 0,1-3,-3 0,-2 1,0-1,-1-1,-2 0,-1 0,-1 0,-1 0,-1-1,-2 1,0-1,-2 1,-2-1,0 1,-1 0,-2 0,-1 1,-1 0,-1 0,-1 1,-2 1,0 0,-1 0,-2 1,0 1,-2 1,-8-9,1 8,-1 1,-1 2,-1 0,-1 2,0 1,-1 1,-1 1,0 2,-1 1,0 2,0 1,-1 1,0 2,0 2,-1 0,1 3,-1 0,1 3,0 0,0 2,0 2,0 1,1 1,0 2,-20 10,16-3,1 1,2 2,0 1,1 1,1 2,1 1,2 2,1 0,1 2,1 1,1 1,3 1,-3 7,-32 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2:47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0 102,'35'-102,"-29"126,-1 405,4 13,-5-409,3-56,-6-345,-4 268,1 58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33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501 77,'2'23,"1"20,0 16,-1 15,0 9,-4 5,0-2,0-6,-1-11,2-14,-1-17</inkml:trace>
  <inkml:trace contextRef="#ctx0" brushRef="#br0" timeOffset="869.626">1 77,'847'1,"-737"6,-108-7,0 0,-1 0,1 0,0 0,0 0,-1 1,1-1,0 1,-1-1,1 1,0 0,-1-1,1 1,-1 0,1 0,-1 0,1 0,-1 0,0 1,1-1,-1 0,0 1,0-1,0 0,0 1,0 0,-1-1,1 1,0-1,-1 1,1 0,-1-1,1 1,-1 0,0 0,0-1,0 2,-30 163,17-75,4 1,5 0,6 77,-1-425,-1-92,0 346,0 2,-1-1,1 0,-1 1,1-1,0 0,-1 1,1-1,0 0,0 1,0-1,-1 0,1 1,0-1,0 0,0 0,0 1,0-1,0 0,0 1,1-1,-1 0,0 0,0 1,0-1,1 0,-1 1,0-1,1 1,-1-1,1 0,-1 1,0-1,1 1,-1-1,1 1,0-1,-1 1,1-1,-1 1,1 0,0-1,-1 1,1 0,0 0,-1-1,1 1,0 0,0 0,-1 0,1 0,0 0,-1 0,1 0,0 0,0 0,-1 0,1 0,0 1,62 92,-43-57,-16-30,7 14,0 0,2-1,0 0,1-1,0-1,2 0,0-1,1-1,9 6,-25-20,1 0,-1 0,0 0,1 0,0 0,-1-1,1 1,0 0,-1-1,1 0,0 1,-1-1,1 0,0 0,0 0,-1 0,1 0,0 0,0 0,-1-1,1 1,0 0,-1-1,1 0,0 1,-1-1,1 0,-1 0,1 0,-1 0,1 0,-1 0,0-1,0 1,1 0,-1 0,0-1,0 1,0-1,-1 1,2-2,8-17,0 0,-2 0,0-1,-1-1,-1 1,-1-6,4-7,2-9,-6 19,1 0,2 1,0-1,1 2,9-17,-17 38,-1-1,1 1,0 0,-1 0,1-1,0 1,0 0,0 0,0 0,0 0,0 0,0 0,0 0,0 1,0-1,0 0,1 0,-1 1,0-1,1 1,-1-1,0 1,1 0,-1-1,1 1,-1 0,0 0,1 0,-1 0,1 0,-1 0,0 1,1-1,-1 0,0 1,1-1,-1 1,0-1,1 1,-1 0,0 0,0-1,0 1,0 0,0 0,0 0,0 0,0 0,0 0,0 1,0-1,-1 0,1 0,0 0,0 2,12 22,0 0,-2 1,-1 1,-1 0,-1 0,-1 1,-2 0,0 3,-4-24,20 125,-14-77,2 0,3-1,2-1,21 51,2-43,-21-46</inkml:trace>
  <inkml:trace contextRef="#ctx0" brushRef="#br0" timeOffset="1418.245">2304 77,'-14'-6,"0"0,0 1,-1 1,1 0,-1 1,0 0,0 1,0 1,0 0,0 1,0 1,0 1,0 0,0 0,0 2,1 0,-1 0,1 1,0 1,0 1,1 0,0 0,0 2,1-1,-6 7,13-13,1 1,0 1,0-1,0 0,1 1,-1 0,1 0,0 0,0 0,0 0,1 1,-1-1,1 1,0 0,0 0,1 0,0 0,0 0,0 0,0 0,1 0,-1 0,1 0,1 0,-1 0,1 0,0 1,0-1,0-1,1 1,-1 0,1 0,1 0,0 2,9 2,0 1,1-2,0 0,0 0,1-1,-1-1,2 0,-1-1,0 0,1-1,0-1,9 0,-14 0,62 12,121 36,-181-46,1 0,-1 1,0 0,0 1,-1 1,1 0,-2 0,1 1,-1 0,-1 1,0 0,0 0,1 3,-4-3,0 0,-1 1,0-1,-1 1,0 0,0 0,-1 1,-1-1,0 1,0-1,-1 1,-1 0,0-1,0 1,-2 0,0 2,1-9,-1-1,1 1,-1-1,0 1,-1-1,1 0,-1 0,0 0,0 0,0 0,-1-1,1 1,-1-1,0 0,0 0,0 0,0-1,0 1,0-1,-1 0,0 0,1-1,-1 1,0-1,1 0,-1-1,0 1,-15 1,0 0,-1-1,1-1,0-1,-20-4,-213-38,246 41,4 1,0 1,0-1,0 0,0 1,0-1,0 1,1 0,-1 0,0 0,0 0,0 1,0-1,0 1,0 0,0 0,0 0,0 0,1 0,-3 2,5-2,0 1,0-1,0 0,1 1,-1-1,0 0,1 0,-1 0,1 1,-1-1,1 0,0 0,-1 0,1 0,0 0,0 0,0 0,0 0,0 0,0-1,0 1,0 0,0 0,0-1,0 1,1-1,-1 1,0-1,0 0,1 1,-1-1,0 0,1 0,20 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1:02:25.09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1 346,'180'-346,"-180"347,0-1,0 1,0-1,0 1,1-1,-1 1,0-1,0 1,1-1,-1 1,0-1,1 1,-1-1,1 0,-1 1,1-1,-1 0,0 1,1-1,-1 0,1 0,-1 1,1-1,-1 0,1 0,-1 0,1 0,0 0,-1 1,1-1,-1 0,1 0,-1-1,1 1,-1 0,1 0,0 0,-1 0,1 0,-1 0,1-1,-1 1,1 0,-1 0,0-1,1 1,-1 0,1-1,-1 1,1-1,-1 1,0-1,1 1,-1 0,0-1,0 1,1-1,-1 1,0-1,0 0,10 192,-6-105,-2 171,-2-252,0 1,0 0,0-1,-1 1,0-1,0 1,-1-1,1 1,-1-1,0 0,-1 0,1 0,-1 0,0 0,0 0,-1-1,1 0,-1 1,0-1,0-1,-1 1,1 0,-11 1</inkml:trace>
  <inkml:trace contextRef="#ctx0" brushRef="#br0" timeOffset="150.503">105 636,'5'-2,"5"-2,6 1,7 1,9 0,9 1,8 1,3-1,1 1,-10 1</inkml:trace>
  <inkml:trace contextRef="#ctx0" brushRef="#br0" timeOffset="533.888">764 43,'-5'2,"0"1,1 0,-1 0,1 0,0 0,0 1,0-1,0 1,1 0,-1 1,1-1,0 0,1 1,-1 0,1-1,0 1,0 0,0 0,1 0,-1 1,1-1,0 2,3-5,-1 0,1 0,0 0,0 0,0 0,0-1,0 1,0-1,0 1,1-1,-1 0,0 0,1 0,-1 0,1 0,-1-1,1 1,0-1,-1 1,1-1,0 0,-1 0,1 0,-1-1,1 1,0-1,-1 1,1-1,-1 0,3-1,0 0,-1 0,1 0,-1-1,1 0,-1 0,0 0,0 0,0-1,0 1,-1-1,0 0,1 0,-1 0,-1-1,1 1,-1-1,1 0,-1 1,-1-1,1 0,-1 0,0 0,0 0,0 0,-1-1,1-4,-1 9,0 0,0 0,0 0,-1 0,1 0,0 0,0 0,-1 0,1 0,0 0,-1 0,1 0,-1 0,1 0,-1 0,0 0,1 1,-1-1,0 0,0 0,1 1,-1-1,0 0,0 1,0-1,0 1,0-1,0 1,0 0,0-1,0 1,0 0,0 0,0 0,0-1,0 1,0 0,0 0,0 0,0 1,0-1,0 0,0 0,0 1,0-1,0 0,0 1,0-1,0 1,0-1,0 1,0 0,1-1,-1 1,0 0,0 0,1-1,-1 1,0 0,1 0,-1 0,1 0,-1 0,1 0,-1 0,-14 18,2 3</inkml:trace>
  <inkml:trace contextRef="#ctx0" brushRef="#br0" timeOffset="833.113">803 649,'3'1,"0"-1,0 1,0-1,0 0,0 0,0 0,-1 0,1 0,0-1,0 1,0-1,0 0,0 0,-1 0,1 0,0 0,-1 0,1-1,-1 1,0-1,1 0,-1 0,0 0,0 0,0 0,0 0,0-1,-1 1,1-1,0-1,1-1,-1-1,1 1,-1-1,-1 1,1-1,-1 0,0 0,0 0,0 1,-1-1,0 0,0 0,-1 0,0-5,0 9,1 0,0 1,-1-1,1 1,-1-1,1 1,-1-1,1 1,-1 0,0-1,0 1,0 0,0-1,0 1,0 0,0 0,0 0,-1 0,1 0,0 0,-1 0,1 1,-1-1,1 0,0 1,-1-1,1 1,-1-1,0 1,1 0,-1 0,1 0,-1 0,1 0,-1 0,0 0,1 0,-1 0,1 1,-1-1,1 1,-1 0,-56 36,55-35,1 0,0 0,0 1,0-1,0 1,1-1,-1 1,1 0,0-1,0 1,-1 0,2 0,-1 0,0 0,1 0,-1 0,1 0,0 0,0 0,0 0,0 0,1 0,-1 0,1 0,0 0,0 0,0 0,0 0,0 0,1 0,0-1,12 14</inkml:trace>
  <inkml:trace contextRef="#ctx0" brushRef="#br0" timeOffset="1199.911">1211 57,'-34'216,"16"-123,9-57,2 1,2-1,0 35,4-67,1-1,0 1,1-1,-1 1,1 0,0-1,0 1,0-1,0 0,0 1,1-1,-1 0,1 0,0 0,0 0,0 0,1 0,-1-1,1 1,-1-1,1 1,0-1,0 0,0 0,0 0,0-1,0 1,1-1,-1 1,0-1,1 0,-1-1,3 1,23 3,0-2,0-1,0-1,0-1,0-2,0-1,0-1,16-6,-15 3</inkml:trace>
  <inkml:trace contextRef="#ctx0" brushRef="#br0" timeOffset="1455.545">1514 399,'-7'9,"-6"12,-6 13,-2 13,1 11,1 12,1 7,5 1,3 2,5-4,2-7,2-14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1:02:22.39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172 110,'-2'20,"-1"16,0 10,1 9,0 4,1-1,0-2,1-4,0-5,0-8,0-9</inkml:trace>
  <inkml:trace contextRef="#ctx0" brushRef="#br0" timeOffset="367.043">92 18,'6'22,"1"0,2 0,0-1,0 0,2-1,1 0,1 0,0-2,1 1,1-2,7 6,-14-14,34 40,-21-27,-1 1,-1 1,-1 0,-2 2,0 0,10 23,-24-44,0-1,0 1,-1 0,1-1,-1 1,0 0,0 0,-1 0,0 0,1 0,-2 0,1 0,0 0,-1 0,0 0,0 0,-1 0,1 0,-1-1,0 1,0 0,-1-1,1 0,-1 0,0 0,0 0,-1 0,1 0,-1-1,0 1,0-1,0 0,0 0,-2 0,-17 7,0-1,0-1,-1-2,0 0,0-1,-1-2,1 0,-1-2,0-1,-15-1,-28-7,46 1</inkml:trace>
  <inkml:trace contextRef="#ctx0" brushRef="#br0" timeOffset="1168.731">567 242,'-16'107,"4"122,23-340,5-166,-13 258,-2 19,0 0,0 0,0 0,0 0,0 1,0-1,0 0,0 0,0 1,-1-1,1 0,0 1,0-1,0 1,-1-1,1 1,0-1,0 1,-1 0,1-1,0 1,-1 0,1-1,-1 1,1 0,-1 0,1 0,-1-1,0 1,1 0,-1 0,0 0,0 0,0 0,1 0,-1 0,0 0,0 1,7 13,0-1,1 0,0 0,1 0,0-1,1-1,1 0,0 0,0-1,2 0,2 1,-12-10,0 0,0-1,0 0,0 0,0 0,0 0,0 0,0 0,0-1,0 1,1-1,-1 0,0 0,0 0,0-1,1 1,-1-1,0 0,0 0,0 0,0 0,0 0,0-1,0 1,-1-1,1 0,0 1,-1-1,1-1,-1 1,0 0,0-1,0 1,0-1,1-1,53-105,1-30,-56 139,0 1,-1-1,1 1,0-1,-1 1,1-1,0 1,-1-1,1 1,-1-1,1 1,-1 0,1 0,-1-1,1 1,-1 0,0-1,1 1,-1 0,0 0,0 0,1-1,-1 1,0 0,0 0,0 0,0 0,0-1,0 1,0 0,-1 0,1 0,0 0,0-1,-1 1,1 0,0 0,-1 0,1-1,-1 140,-1-68,3-1,9 68,7-76,-8-45</inkml:trace>
  <inkml:trace contextRef="#ctx0" brushRef="#br0" timeOffset="1566.958">1211 124,'-5'42,"1"0,2 1,1-1,3 1,2-1,1 1,2-2,2 1,8 21,-16-61,-1 1,1 0,0 0,0 0,0 0,0-1,0 1,1 0,-1-1,1 1,0-1,0 0,-1 1,2-1,-1 0,0 0,0 0,1-1,-1 1,1 0,-1-1,1 0,0 1,-1-1,1 0,0-1,0 1,0 0,0-1,0 1,0-1,0 0,0 0,-1 0,4-1,6-5,-1 0,-1 0,1-2,-1 1,0-1,-1 0,0-1,0 0,-1-1,0 0,-1 0,0 0,0-1,2-7,13-26,-3-2,-2 0,-1 0,-3-2,-2 0,-2 0,1-28,-1 23,-4 19</inkml:trace>
  <inkml:trace contextRef="#ctx0" brushRef="#br0" timeOffset="1822.479">1712 84,'4'13,"7"14,5 13,6 11,7 6,3 2,2 0,3-3,-1-5,-2-6,-2-9,-5-8,-4-9,-4-7,-3-9,-5-4</inkml:trace>
  <inkml:trace contextRef="#ctx0" brushRef="#br0" timeOffset="2071.469">2093 162,'-20'7,"-14"11,-9 12,-7 11,-4 13,-3 8,-2 6,-1 4,9-10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9:14.14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85 2459,'301'-27,"-123"10,0 9,8 7,-155 3,-11 1</inkml:trace>
  <inkml:trace contextRef="#ctx0" brushRef="#br0" timeOffset="-1417.143">322 2841,'12'-28,"-12"23,0 1,0-1,-1 1,1-1,-1 1,0-1,0 1,0-1,-1 1,1 0,-1 0,0-1,0 1,-1 1,1-1,-1 0,0 1,0-1,0 1,-1 0,1 0,-1 0,1 0,-1 1,0-1,0 1,0 0,0 0,-1 1,1-1,0 1,-1 0,1 0,-1 1,1-1,-1 1,0 0,-4 0,1 0,0 1,0 0,0 0,0 1,0 0,0 0,0 1,0 0,1 1,0-1,-1 1,1 1,1-1,-1 1,1 0,0 1,0 0,0 0,1 0,0 0,0 1,0 0,1 0,0 0,1 1,-1-1,2 1,-1 0,1 0,0 0,0 0,1 0,0 0,1 0,0 1,0 1,0 7,1 0,1 0,0 0,2-1,-1 1,2-1,0 1,1-1,1-1,0 1,2-1,-1-1,2 1,-1-2,2 1,0-1,1-1,0 0,1-1,0 0,1 0,0-2,0 0,1 0,0-2,1 0,-1 0,2-2,-1 0,0-1,1 0,2-1,-12-3,1 0,-1-1,1 0,-1-1,0 1,0-1,1 0,-1-1,-1 0,1 0,0-1,-1 1,1-1,-1-1,0 1,-1-1,1 0,-1-1,0 1,0-1,-1 0,8-9,-2 0,0-1,-1-1,0 1,-1-2,-1 1,3-16,5-32,-15 88,10 109,-8-126,0 0,0 0,0 0,0-1,1 1,0-1,0 0,1 0,-1 0,1 0,0-1,1 1,-1-1,1 0,-1 0,1-1,0 1,1-1,-1 0,5 1,-4-1,0-1,0 0,0 0,1-1,-1 0,1 0,-1 0,1-1,-1 0,1 0,-1 0,1-1,-1 0,1-1,-1 1,0-1,0 0,0-1,0 1,0-1,0-1,-1 1,1-1,-1 0,0 0,0 0,0-1,-1 1,0-1,0-1,0 1,0 0,-1-1,0 0,0 0,0 0,-1 0,1-5,2-77,-8 106,2 163,13 65,0 54,-11-280,0-7,0 0,-1 1,0-1,-1 0,-1 1,0-1,0 0,-2 0,1 0,-2-1,0 1,-6 10,10-20,-1-1,0 0,0 0,0 0,0-1,-1 1,1 0,0-1,-1 0,1 1,-1-1,1 0,-1 0,0 0,0-1,1 1,-1-1,0 1,0-1,1 0,-1 0,0 0,0-1,0 1,1-1,-1 1,0-1,1 0,-1 0,0 0,-1-1,-72-54,57 34,1-2,1 0,1-1,1 0,2-2,0 1,2-2,-7-24,16 46,0 2,0-1,0 1,1-1,-1 0,1 1,0-1,0 0,1 0,-1 0,1 0,0 0,0 0,1 1,0-1,0 0,0 0,0 0,1 1,-1-1,1 1,0-1,3-3,87-40,-53 33</inkml:trace>
  <inkml:trace contextRef="#ctx0" brushRef="#br0" timeOffset="-830.749">1085 3275,'104'-237,"-72"179,-31 58,0 0,-1 1,1-1,0 0,0 1,-1-1,1 1,0-1,-1 1,1-1,0 1,-1-1,1 1,-1 0,1-1,-1 1,1 0,-1-1,0 1,1 0,-1 0,0 0,0-1,0 1,1 0,-1 0,0 0,0-1,0 1,0 0,0 0,0 0,0 0,-1-1,1 1,0 2,13 116,-5 0,-6 76,-2-178,0 0,1-10,-1 0,0 0,0 0,0 0,-1 0,0 0,0 0,-1-1,0 1,0 0,-1-1,-2 7,4-13,0 1,1 0,-1 0,0-1,0 1,1 0,-1-1,0 1,0-1,0 1,0-1,0 1,0-1,0 0,0 1,0-1,0 0,0 0,0 0,0 0,0 0,0 0,0 0,0 0,0 0,0 0,0 0,0-1,0 1,0 0,0-1,0 1,0-1,0 1,1-1,-1 0,0 1,0-1,1 0,-2 0,21-12,203-38,-190 43,-7 2</inkml:trace>
  <inkml:trace contextRef="#ctx0" brushRef="#br0" timeOffset="-22449.752">5323 4227,'8'543,"-3"598,15-798,-6-160,-8 89,-30-68,26-160,-2-38</inkml:trace>
  <inkml:trace contextRef="#ctx0" brushRef="#br0" timeOffset="-20169.624">5297 4188,'4'-2,"0"0,-1 0,1 0,0 1,0-1,0 1,1 0,-1 1,0-1,0 1,0-1,1 1,-1 1,4-1,10 0,326-24,-281 21,555-39,-10-6,-264 33,-126 2,-74 21,-127-5,-14-3,1 0,0 0,-1 0,1 1,-1-1,1 1,-1 0,1 0,-1 0,0 1,1-1,-1 1,0-1,0 1,0 0,0 0,0 1,-1-1,1 1,-1-1,1 1,-1 0,0 0,0 0,0 0,0 0,-1 0,1 0,0 3,14 162,49 388,-52-351,-10-1,-11 60,0 65,-4 148,-3 257,17-503,-2 457,2-659,1-18</inkml:trace>
  <inkml:trace contextRef="#ctx0" brushRef="#br0" timeOffset="-18203.269">5310 6964,'0'-20,"0"14,0 14,18 360,-9 23,-34 282,24-663,1-8,-1 0,0 0,1 0,-1 0,1 0,-1 0,1 1,0-1,0 0,0 0,0 0,0 0,1 0,-1 0,1 0,-1 0,1 0,0 0,-1 0,1 0,0 0,1-1,-1 1,0 0,0-1,1 1,-1-1,1 1,-1-1,1 1,-1-1,1 0,0 0,0 0,0 0,1 0,123-5,-62-3,421-7,80-29,-443 27,-29 1,0 5,0 4,72 4,334 12,-397-10,4-13,-105 13,1 0,-1 1,1-1,-1 0,1-1,0 1,-1 0,1 0,-1-1,1 1,-1-1,0 1,1-1,-1 0,1 1,-1-1,0 0,0 0,1 0,-1 0,0 0,0 0,0 0,0 0,0-1,0 1,0 0,-1-1,1 1,0 0,-1-1,1 1,-1-1,0 1,1-1,-1 1,0-1,0 0,0 1,0-1,0 1,0-1,-20-234,16 176,1 2</inkml:trace>
  <inkml:trace contextRef="#ctx0" brushRef="#br0" timeOffset="-15803.182">6415 3674,'-6'2,"-1"0,1 0,-1 1,1 0,0 0,0 0,0 1,1 0,-1 0,1 0,0 1,0-1,0 1,1 1,0-1,0 0,0 1,0 0,1 0,0 0,1 0,-1 1,1-1,0 1,1 0,-1 2,0-1,1 0,0 0,0 0,1 0,0 0,1 0,-1 0,1 0,1 0,0 0,0 0,0 0,1-1,0 1,1-1,0 1,0-1,0-1,4 5,0-5,0 0,0 0,1-1,0 0,0 0,0-1,1 0,-1-1,1 0,0 0,0-1,0-1,0 1,0-2,1 1,-1-1,10-2,-14 2,0-1,0 0,-1 0,1-1,0 0,0 1,-1-2,1 1,-1-1,0 0,0 0,0 0,0-1,0 0,-1 0,0 0,0 0,0-1,0 1,-1-1,1 0,-1 0,0-1,-1 1,1 0,-1-1,0 0,-1 1,1-1,-1-5,2-2,-1 1,-1-1,0 0,-1 1,0-1,-1 0,-1 0,0 1,0-1,-2 1,1 0,-1 0,-6-10,7 18,0 0,0 0,0 0,0 1,-1-1,0 1,0 0,0 0,0 1,0-1,0 1,-1 0,1 0,-1 0,1 1,-1-1,0 1,0 0,0 1,1-1,-1 1,0 0,0 0,-1 1,-6 0,0 0,0 2,-1-1,1 2,1-1,-1 2,1-1,-12 7,-3 5</inkml:trace>
  <inkml:trace contextRef="#ctx0" brushRef="#br0" timeOffset="-14634.251">6442 3635,'0'-73,"3"-2,-4 0,-3 0,-4 0,-3 0,-9-27,19 97,1 3,0 0,0 0,-1 0,1 0,0 0,-1 0,1 0,-1 1,0-1,1 0,-1 0,0 1,0-1,0 0,-1 1,1-1,0 1,0-1,-1 1,1 0,-1-1,1 1,-1 0,0 0,0 0,1 0,-1 0,0 1,0-1,0 1,0-1,0 1,0-1,-280 20,-156-15,281-4,-604 40,602-39,-312 10,-139 16,29-13,302-23,-18 3,270 1,17 2</inkml:trace>
  <inkml:trace contextRef="#ctx0" brushRef="#br0" timeOffset="-13283.674">6191 4622,'0'-3,"3"3,0 4,-1 10,1 10,-2 8,0 8,0 6,-1 4,0 0,2-4,1-5,0-7,-1-10</inkml:trace>
  <inkml:trace contextRef="#ctx0" brushRef="#br0" timeOffset="-12931.743">6100 4583,'14'-7,"1"1,0 1,1 1,-1 0,1 0,0 2,-1 0,1 1,0 1,0 0,0 1,11 2,-15-3,-1 1,0 1,0 0,0 0,0 1,0 1,-1 0,1 0,-1 1,0 0,0 1,-1 0,1 0,-1 1,4 4,-12-9,0 0,0-1,-1 1,1 0,0-1,0 1,-1 0,1 0,-1 0,1-1,-1 1,0 0,0 0,0 0,0 0,0 0,0 0,-1 0,1-1,-1 1,1 0,-1 0,0 0,1-1,-1 1,0 0,0-1,0 1,0-1,-1 1,1-1,0 1,-2 0,-52 38,-137 30,183-67</inkml:trace>
  <inkml:trace contextRef="#ctx0" brushRef="#br0" timeOffset="-12299.445">6613 4661,'-13'43,"2"1,1 0,3 0,2 1,0 11,2 15,5-398,-3 322,1 0,0 0,0 0,1 0,-1 0,1 1,0-1,0 0,0 0,1 1,0-1,0 0,0 1,1 0,-1-1,1 1,0 0,0 1,0-1,1 0,-1 1,1 0,0 0,0 0,0 0,0 0,1 1,0 0,2-1,1 1,0 0,0 1,0 0,0 0,0 1,0 0,0 0,0 1,0 0,0 0,0 1,-1 0,1 0,0 1,-1 0,6 3,-9-4,0 0,1 1,-1 0,0 0,0 0,-1 0,1 1,-1-1,1 1,-1 0,0 0,-1 0,1 1,-1-1,0 0,0 1,0 0,0-1,-1 1,0 0,0 0,0 0,-1 0,1 0,-1 0,-1 0,1 0,-1 4,-2-1,1 0,-1-1,-1 1,0-1,0 0,0 0,0-1,-1 1,-1-1,1 0,-1 0,0-1,0 1,0-1,-1-1,0 1,0-1,0-1,0 1,-1-1,1 0,-1-1,0 0,0 0,-1 0,-7 2,16-3,1 0,-1 0,0 0,0 0,0 0,1 0,-1 0,0 0,1 0,-1 0,1 0,-1 0,1 0,0 0,-1 0,1-1,0 1,0 0,-1 0,1-1,0 1,0-1,0 1,0-1,0 1,0-1,0 1,0-1,0 0,0 1,0-1,0 0,52 30,2-3,1-1,14 1,65 8,-113-32</inkml:trace>
  <inkml:trace contextRef="#ctx0" brushRef="#br0" timeOffset="-9848.497">6231 4253,'694'-40,"-675"39,-9 1</inkml:trace>
  <inkml:trace contextRef="#ctx0" brushRef="#br0" timeOffset="33264.443">6370 8491,'-5'0,"1"0,-1 1,0-1,0 1,0 0,0 0,0 1,1-1,-1 1,0 0,1 0,0 1,0-1,-1 1,1 0,1 0,-1 0,0 1,1 0,0-1,0 1,0 0,0 0,0 1,1-1,0 1,1 0,1 0,0 0,0 0,0 0,0 1,1-1,0 0,0 0,1 0,-1-1,1 1,0 0,0 0,1-1,-1 0,1 1,0-1,0 0,1 0,-1 0,1-1,0 0,0 1,0-1,0 0,0-1,1 1,0-1,-1 0,1 0,1 0,12 5,1-1,0-1,1 0,-1-2,1 0,-1-1,1-1,0-1,0-1,-1-1,1 0,0-2,-13 3,0 0,0 0,0-1,0 0,-1 0,1-1,-1 0,1 0,-1-1,0 0,0 0,0 0,-1-1,0 1,0-1,0-1,0 1,-1-1,0 0,0 1,0-2,-1 1,0 0,0-1,-1 0,1 1,-1-1,-1 0,1-5,-2 4,-1 0,1 1,-1-1,-1 0,0 1,0-1,0 1,-1 0,0 0,-1 0,1 0,-1 0,0 1,-1 0,0 0,0 0,0 0,-1 1,0 0,0 0,0 0,0 1,-1 0,0 0,0 0,0 1,0 0,0 1,-1 0,1 0,-1 0,-6 0,-4-1,0 0,-1 2,1 0,0 1,0 0,-9 3,22-3,-1 1,1 0,-1 0,1 1,0 0,-1 0,1 0,0 0,0 1,0 0,1 0,-1 0,1 1,0-1,-1 1,2 0,-1 0,0 1,1-1,0 1,0-1,-2 6,-6 22,6-1</inkml:trace>
  <inkml:trace contextRef="#ctx0" brushRef="#br0" timeOffset="33930.614">6489 8794,'1'0,"0"1,-1-1,1 1,0 0,0-1,-1 1,1 0,0 0,-1 0,1-1,-1 1,1 0,-1 0,1 0,-1 0,0 0,1 0,-1 0,0 0,0 0,0 0,0 0,0 0,0 0,0 0,0 0,0 0,0 0,0 0,-1 0,1 0,-1 1,-24 451,14 158,12-405,2-126,3 0,10 41,-3-56,2-46,-10-22</inkml:trace>
  <inkml:trace contextRef="#ctx0" brushRef="#br0" timeOffset="37929.096">922 10505,'1027'-1,"-419"-26,-43 28,-245 13,314-14,-293 13,140-13,-156 13,-14 8,-1 15,-140-17,82-16,-107 7,-69-9,-74-3,0 0,-1 0,1 0,0 0,-1-1,0 1,1 0,-1-1,0 1,0-1,0 1,-1-1,1 0,-1 1,1-1,-1 0,0 1,0-1,0 0,0 1,0-1,-1 0,0 1,1-6,-2-108,2 85</inkml:trace>
  <inkml:trace contextRef="#ctx0" brushRef="#br0" timeOffset="40554.172">1027 9254,'8'19,"0"-1,1 0,0-1,2 0,0-1,1 0,0 0,2-2,-1 1,2-2,0 0,0 0,2-2,-1 0,1-1,1 0,7 1,-19-9,-1 0,1-1,0 0,0-1,0 1,0-1,1-1,-1 1,0-1,0 0,0 0,-1 0,1-1,0 0,0 0,-1-1,0 0,1 1,-1-2,0 1,0-1,-1 1,1-1,-1-1,0 1,0-1,0 1,0-1,-1 0,0-1,0 1,0 0,1-5,3-8,-1-1,0 0,-2 0,0 0,-1 0,-1-1,0-8,-1 110,4-2,12 54,2 42,-16 42,-4-201,-1 0,-1-1,0 0,-1 0,-1 0,0 0,-1-1,-1 1,-1-2,0 1,-1-1,-1 1,8-12,1 0,-1 1,-1-1,1 0,0 0,-1-1,0 1,0 0,1-1,-1 0,-1 0,1 0,0 0,0 0,-1 0,1-1,-1 0,0 0,1 0,-1 0,0 0,1-1,-1 1,0-1,0 0,0 0,1-1,-1 1,-2-1,-3-6,0 0,0 0,1-1,-1 0,2-1,-1 0,1 0,1 0,0-1,0 0,1 0,0-1,-1-3,-4-6,1-1,1 0,1-1,0 1,2-2,1 1,0 0,1-15,2 35,1 0,0 0,0 0,0 0,0-1,1 1,-1 0,1 0,-1 0,1 0,-1 0,1 0,0 0,0 0,0 0,0 0,1 0,-1 1,0-1,1 0,-1 1,1-1,0 1,-1-1,1 1,0 0,0 0,0 0,0 0,0 0,0 0,0 1,0-1,0 1,0-1,122-7,-84 8,73-3,1-4,68-15,-113 3,-81 45,4-7,2-1,0 1,1 1,1-1,0 1,2-1,0 1,2 0,0 13,0-30,0 1,0-1,1 1,-1-1,1 1,0-1,-1 0,2 1,-1-1,0 0,1 0,-1 1,1-1,0 0,0-1,0 1,0 0,1 0,-1-1,1 0,-1 1,1-1,0 0,0 0,0-1,0 1,0 0,1-1,-1 0,0 0,1 0,-1 0,0-1,1 1,-1-1,1 0,-1 0,4 0,7-3,0 0,-1-1,0 0,0-1,0-1,0 0,-1 0,0-1,0-1,-1 0,0-1,0 0,-1-1,0 0,-1 0,0-1,-1 0,0-1,4-7,10-28,-34 94,5 7,3 0,3 0,2 0,5 33,-3-58</inkml:trace>
  <inkml:trace contextRef="#ctx0" brushRef="#br0" timeOffset="41429.802">869 8873,'34'1,"56"6,1-3,0-5,87-12,-113 8,269-14,-318 19,-10-1,1 1,-1-1,1 1,0 1,-1-1,1 1,-1 0,1 1,-1 0,0 0,0 0,6 3,-11-4,0 0,0 0,0 0,0 0,-1 1,1-1,-1 0,1 0,0 0,-1 0,0 1,1-1,-1 0,0 1,0-1,0 0,0 0,0 1,0-1,0 0,0 1,0-1,-1 0,1 0,0 1,-1-1,1 0,-1 0,1 0,-1 1,0-1,0 0,1 0,-1 0,0 0,0 0,0-1,-1 2,-12 15</inkml:trace>
  <inkml:trace contextRef="#ctx0" brushRef="#br0" timeOffset="43833.539">6423 10583,'29'-12,"59"0,1 3,64 3,159-2,-11 2,-190 7,31-27,-126 18,-13 2</inkml:trace>
  <inkml:trace contextRef="#ctx0" brushRef="#br0" timeOffset="47790.64">12872 4424,'-19'37,"-134"185,-126 196,176-247,-8-4,-7-6,-57 55,145-183,-101 113,-71 106,-127 251,233-366,13-15,-5-3,-5-4,-5-4,-21 11,109-113,-64 57,3 3,4 4,0 4,-151 231,188-257,3 1,2 1,-7 25,-18 40,21-66,-3-1,-1-2,-3-1,-2-2,-2-2,-6 3,41-42,-72 80,3 4,-31 55,-86 115,-7 24,64-66,105-178,2 1,2 1,-10 23,27-48,0-1,-1 1,-1-1,0-1,-1 0,-1 0,0-1,-2 2,1 0,0 1,1 1,1 0,1 0,0 1,2 0,-7 20,10-26,2-3,0 0,0 0,-1 0,0-1,-1 1,0-1,0 0,-1-1,0 1,-1-1,-3 4,-63 61,41-51,21-18</inkml:trace>
  <inkml:trace contextRef="#ctx0" brushRef="#br0" timeOffset="49365.534">6686 10570,'27'-9,"1"1,0 1,0 1,1 1,0 2,16 0,226-19,-207 15,34-9,66-4,-2 7,58-13,286 27,-489 1,0 0,0 1,0 1,-1 1,1 0,-1 1,0 1,4 2,4-8,-20-6</inkml:trace>
  <inkml:trace contextRef="#ctx0" brushRef="#br0" timeOffset="51019.92">12819 4543,'0'-7,"1"0,0 1,0-1,0 1,1 0,0-1,0 1,1 0,0 0,0 0,0 0,1 1,-1-1,1 1,1 0,7-16,0 0,-2-1,0 0,-2 0,4-16,8-19,18-49,-13 33,2 2,3 1,4 2,31-47,-8 31,1 2,-4-2,-4-3,11-31,-47 83,2 2,2 0,1 1,1 1,14-16,65-101,-91 153,-5 0</inkml:trace>
  <inkml:trace contextRef="#ctx0" brushRef="#br0" timeOffset="51800.164">13649 2858,'2'0,"1"0</inkml:trace>
  <inkml:trace contextRef="#ctx0" brushRef="#br0" timeOffset="54546.447">13649 2884,'0'-1,"1"1,0-1,0 0,0 0,0 0,0 1,0-1,0 1,1-1,-1 1,0-1,0 1,0-1,1 1,-1 0,0 0,0 0,1 0,-1 0,0 0,0 0,1 0,-1 0,0 1,0-1,0 0,1 1,-1-1,0 1,0-1,0 1,0 0,6 0,75 9,0-3,1-4,42-5,-26 1,534 1,-294 14,-60 3,-12-8,-192-10,-71 1,0 0,0 1,0-1,-1 1,1 0,0 0,-1 0,1 0,-1 1,1-1,-1 1,0 0,1 0,-1 0,0 0,0 1,-1 0,1-1,0 1,-1 0,0 0,1 0,-1 0,-1 1,1-1,0 0,-1 1,0 0,1-1,-1 1,-1 0,1-1,0 1,5 33,-1-1,-2 1,-1 0,-2 0,-2 5,1 24,1 343,0-409,0 0,1 0,-1 0,0 0,0-1,0 1,1 0,-1 0,0 0,0 0,1 0,-1 0,0 0,0 0,1 0,-1 0,0 0,0 0,0 0,1 0,-1 0,0 0,0 0,1 0,-1 0,0 0,0 1,0-1,1 0,-1 0,0 0,0 0,0 0,1 1,-1-1,0 0,0 0,0 0,0 1,0-1,0 0,1 0,-1 0,0 1,0-1,0 0,0 0,0 0,0 1,0-1,0 0,0 0,0 1,0-1,0 0,0 0,0 1,0-1,0 0,0 0,-1 0,1 1,0-1,0 0,0 0,0 0,0 1,6-7</inkml:trace>
  <inkml:trace contextRef="#ctx0" brushRef="#br0" timeOffset="55146.445">16149 3845,'-10'-9,"1"0,-1 1,-1 0,0 1,0 0,0 1,0 0,-1 0,0 2,-1-1,1 1,-1 1,1 0,-1 1,0 1,0 0,0 0,0 1,0 1,0 0,0 1,0 0,0 1,1 1,0 0,-1 0,6-2,0 1,0-1,0 1,1 0,-1 1,1-1,-1 1,1 1,1-1,-1 1,1 0,-1 0,1 1,1 0,-1-1,1 2,0-1,0 0,1 1,0 0,-2 6,2-5,1 0,0 0,1 1,0-1,0 0,0 0,1 1,1-1,-1 0,1 1,1-1,0 0,0 0,0 0,1 0,0 0,1-1,0 1,0-1,0 0,1 0,0 0,0-1,1 0,2 2,4 0,-1-1,2 0,-1 0,1-1,0-1,0 0,1-1,-1-1,1 0,0-1,0 0,0-1,13 0,2-2,1-1,-1-1,-1-2,1-1,-1-1,6-3,-25 8,0 0,0 0,0-1,0 0,0-1,-1 0,1 0,-1-1,0 0,-1-1,1 1,-1-2,0 1,-1-1,1 0,-1 0,-1 0,1-1,-1 0,-1 0,0 0,0-1,0 0,-1 0,0 0,-1 0,0-1,-3-4,-1 1,-1 0,0 1,0-1,-2 0,0 1,0 0,-1 0,0 0,-1 1,0 0,-1 0,-1 1,1 0,-1 0,-1 1,0 1,0-1,-1 2,0-1,0 1,-1 1,0 0,0 1,0 0,-1 1,0 0,1 1,-5 0,3 0,1 2,-1 0,0 1,1 0,-1 1,0 0,1 1,-1 1,1 0,0 1,0 0,0 1,1 0,-1 1,1 1,1 0,-1 0,1 1,1 1,-1 0,1 0,1 1,0 0,0 1,0 1,-22 31</inkml:trace>
  <inkml:trace contextRef="#ctx0" brushRef="#br0" timeOffset="56345.922">14872 4359,'0'-12,"-1"11,1-1,0 0,-1 0,1 0,0 0,0 0,0 0,0 0,0 0,1 0,-1 0,1 0,-1 0,1 1,0-1,-1 0,1 0,0 1,0-1,0 0,1 1,-1-1,0 1,1-1,-1 1,1 0,-1 0,2-2,12-1,0 0,0 1,0 1,0 0,1 1,-1 0,8 2,12-2,496-12,245-14,-44 1,-602 26,-115-2,-7-1</inkml:trace>
  <inkml:trace contextRef="#ctx0" brushRef="#br0" timeOffset="59018.552">15004 4319,'-11'-4,"0"1,0 0,0 1,0 1,0-1,0 2,0-1,0 2,-6 0,-10-1,-527 1,552-1,1-1,-1 1,1 0,-1 0,0 0,1 0,-1 0,1 1,-1-1,1 0,-1 1,1-1,-1 1,1 0,-1-1,1 1,-1 0,1 0,0 0,0 0,-1 0,1 0,0 0,0 0,0 0,0 1,0-1,0 0,1 1,-1-1,0 1,1-1,-1 1,1-1,-1 1,1-1,0 1,0-1,0 1,0 0,0-1,0 1,0-1,0 2,3 75,3-1,3 0,4 0,7 15,16 102,-7 11,-9 2,-6 91,-16 38,-31-103,1-27,-15 245,11-151,26 41,-3 19,12-195,-15 81,7-110,8 114,2-124,-2-124,1-1,0 0,0 0,-1 0,1 0,0 1,0-1,0 0,1 0,-1 0,0 1,0-1,1 0,-1 0,0 0,1 0,-1 0,1 0,-1 0,1 0,0 0,0 0,-1 0,1 0,0 0,0 0,0-1,0 1,0 0,0-1,0 1,0 0,0-1,0 1,0-1,0 0,1 1,-1-1,0 0,0 0,0 0,0 0,1 0,-1 0,0 0,0 0,0 0,1-1,-1 1,0 0,1-1,125-35,-12 17,0 4,2 5,-67 6,619-43,332-2,-311 16,-477 30,-190 1,-18-1</inkml:trace>
  <inkml:trace contextRef="#ctx0" brushRef="#br0" timeOffset="60199.481">16254 8715,'-8'-7,"-1"0,1 1,-1 0,-1 1,1 0,-1 0,0 1,0 0,0 1,-1 0,1 1,-1 0,1 0,-1 1,0 1,1 0,-1 0,0 1,0 0,1 1,-2 1,4-1,0 1,1 0,-1 1,1 0,0 0,0 0,0 1,0 0,1 0,0 1,0 0,1 0,-1 0,1 1,0 0,1 0,0 0,0 0,1 1,-1 0,2-1,-1 1,1 0,0 0,1 1,0-1,0 0,1 0,0 1,0-1,1 0,0 0,1 2,1 1,0 1,1 0,0-1,1 0,1 0,-1 0,2-1,0 0,0 0,0-1,1 1,1-2,0 1,0-1,0-1,1 1,0-2,1 1,-1-1,1-1,0 0,1-1,-1 0,1 0,0-2,0 1,0-1,0-1,0 0,0-1,0 0,0-1,1 0,-1-1,3-1,-6 0,0-1,0 1,-1-1,1-1,-1 0,0 0,0 0,-1-1,1 0,-1-1,-1 0,1 0,-1 0,0-1,-1 1,0-1,0-1,-1 1,0-1,0 0,-1 0,0 0,0-3,0-3,0 1,-1-1,0 0,-1 0,-1 0,0 1,-1-1,-1 0,0 0,-1 1,-1-1,0 1,-1 0,-5-10,7 16,0-1,-1 1,-1 0,1 0,-1 1,-1-1,1 1,-1 0,-1 1,1-1,-1 1,0 0,0 1,-1 0,1 0,-1 1,-1-1,1 2,0-1,-1 1,0 1,1-1,-1 2,0-1,0 1,0 0,-1 1,1 0,0 1,0 0,0 0,0 1,0 0,1 0,-1 1,-6 3,5 0,1 0,0 1,1 0,0 0,0 1,1 0,0 1,0-1,0 1,2 0,-1 1,1 0,0 0,1 0,0 0,1 1,0-1,0 1,2 0,-1 0,1 7,-1 25</inkml:trace>
  <inkml:trace contextRef="#ctx0" brushRef="#br0" timeOffset="60582.611">16201 9096,'-13'212,"11"-125,-4 675,10-691,2 0,12 49,-10-88</inkml:trace>
  <inkml:trace contextRef="#ctx0" brushRef="#br0" timeOffset="62930.453">17149 4175,'114'-2,"189"9,-298-8,1 1,0 0,0 0,0 1,-1-1,1 1,0 0,-1 1,1-1,-1 1,1 0,-1 1,0-1,0 1,0 0,0 0,-1 1,1-1,-1 1,0 0,0 1,0-1,0 0,-1 1,0 0,0 0,0 0,2 4,2 149,35 484,-14 141,-29-207,41-110,-41-21,-13-134,15 73,-28-98,28-39,-1-245,0 1,0 0,0-1,0 1,0-1,-1 1,1 0,-1-1,0 1,0-1,0 1,0-1,0 0,-1 1,1-1,-1 0,1 0,-1 0,0 0,0 0,0 0,0-1,0 1,0 0,0-1,-1 0,1 0,0 1,-1-1,1-1,-1 1,1 0,-1-1,0 1,1-1,-1 0,0 0,1 0,-1 0,0 0,-68 0,0-3,0-3,1-3,-52-15,57 9,5 1</inkml:trace>
  <inkml:trace contextRef="#ctx0" brushRef="#br0" timeOffset="63897.852">15741 4832,'-2'16,"-1"11,0 9,1 6,0 4,1 2,3 0,0-2,1-3,2-8,-1-7,0-6,-1-7</inkml:trace>
  <inkml:trace contextRef="#ctx0" brushRef="#br0" timeOffset="64250.354">15675 4872,'-1'-5,"1"1,-1-1,1 0,0 1,0-1,1 0,-1 0,1 1,0-1,0 1,1-1,0 1,-1-1,1 1,1 0,-1 0,0 0,1 0,0 0,0 1,0-1,1 1,-1 0,1 0,0 0,-1 0,1 1,1-1,-1 1,0 0,0 0,1 1,-1-1,3 1,11-1,1 2,-1 0,1 1,-1 0,0 2,0 0,0 2,0-1,-1 2,1 1,-2 0,1 1,4 3,47 44,-67-54,0 1,1-1,-1 1,0 0,0 0,0 0,0-1,0 1,0 0,-1 0,1 0,-1 0,1 0,-1 0,0 1,0-1,0 0,0 0,0 0,0 0,-1 0,1 0,-1 0,1 0,-1 0,0 0,1 0,-1 0,0 0,-1-1,1 1,0 0,0-1,-1 1,1-1,-1 1,1-1,-1 1,0-1,-9 6,-2 0,1-1,-1 0,1-1,-1 0,-1-1,1-1,-1 0,-10 0,11 0,-147 22,143-20,27 3,14-4,2 0</inkml:trace>
  <inkml:trace contextRef="#ctx0" brushRef="#br0" timeOffset="64888.068">16149 4977,'-1'59,"3"0,3-1,2 0,9 32,-3-55,-3-63,-7-385,18 329,-19 82,-1 0,1-1,-1 1,1 0,0 0,0 0,0 0,0 0,0 0,0 1,0-1,1 1,-1-1,1 1,-1 0,1 0,-1 0,1 0,0 1,-1-1,1 1,0-1,0 1,-1 0,1 0,0 0,0 1,-1-1,3 1,13 5,-1 1,0 0,0 1,-1 1,0 1,0 0,-1 1,-1 1,0 0,-1 1,5 5,-16-17,1 1,-1 0,1-1,-1 1,0 0,0 0,1 0,-2 0,1 1,0-1,0 1,-1-1,1 1,-1-1,0 1,0 0,0-1,0 1,0 0,-1 0,1 0,-1 0,0 0,0 0,0 0,0 0,0 0,-1 0,1-1,-1 1,0 0,0 0,0 0,0-1,0 1,-1 0,1-1,-1 1,0-1,-6 4,-1 0,0-1,0 0,-1-1,1 0,-1-1,0 0,0 0,0-1,0 0,-7 0,-59 16,74-18,0 1,1-1,-1 1,1-1,-1 1,1 0,-1 0,1 0,0 0,-1 0,1 0,0 0,0 0,0 1,0-1,0 0,0 1,0-1,0 1,0-1,1 1,-1-1,1 1,-1-1,1 1,-1 0,1-1,0 1,0 0,0-1,0 1,0 0,0-1,1 1,-1-1,0 1,1 0,-1-1,1 1,0-1,-1 1,1-1,0 1,46 59,-31-46,1-1,0-1,1 0,1-2,0 0,0-1,1-1,0 0,1-2,0-1,0 0,0-1,1-2,0 0,0-1,5-1,21-15,-34 1</inkml:trace>
  <inkml:trace contextRef="#ctx0" brushRef="#br0" timeOffset="65382.024">15675 4543,'-2'0,"3"0,9 0,11 0,16 0,17-2,18-4,16-2,11-2,4 0,1 0,-6 2,-11 2,-16 1,-18 3,-22 3,-21 2,-12 0</inkml:trace>
  <inkml:trace contextRef="#ctx0" brushRef="#br0" timeOffset="67402.714">15965 7885,'-1'1,"0"0,1 0,-1 0,0 0,1 0,-1 0,0 0,0-1,0 1,0 0,0 0,0-1,0 1,0-1,0 1,0-1,0 1,0-1,0 0,0 0,-1 1,1-1,0 0,0 0,0 0,0 0,-1 0,1-1,0 1,0 0,0 0,0-1,0 1,0-1,0 1,-1-1,1 1,1-1,-1 0,0 1,0-1,0 0,0 0,0 0,1 0,-1 0,0 0,1 0,-1 0,0 0,-11-7,8 4,-1 1,1 0,-1 1,0-1,0 1,0 0,-1 0,1 1,0-1,-1 1,1 0,-1 1,1-1,-1 1,1 0,-1 1,1-1,-1 1,1 0,-1 1,1-1,0 1,0 0,0 0,0 1,0-1,0 1,1 0,-1 0,1 1,0-1,0 1,0 0,0 0,1 1,-1-1,-1 5,2 1,0 1,0-1,1 1,1 0,0 0,0 0,1 0,1-1,0 1,0 0,1 0,0 0,1-1,0 1,1-1,0 0,1 0,0 0,0-1,1 0,0 0,1 0,0-1,0 1,1-2,0 1,0-1,1-1,0 1,0-1,0-1,1 0,0 0,0-1,0 0,1-1,-1 0,2 0,-6-2,1-1,-1 1,1-1,-1 0,0-1,1 1,-1-2,1 1,-1 0,0-1,0 0,0-1,0 1,0-1,0 0,-1-1,1 1,-1-1,0 0,0-1,-1 1,1-1,13-15,-2 0,0-1,-1-1,10-20,-8 14,44-87,-47 97,-9 35,-30 193,25-205,1-1,0 1,0 0,0 0,0 0,1 0,0-1,0 1,0 0,0-1,1 0,0 0,0 0,0 0,0 0,1 0,-1-1,1 1,0-1,0 0,0-1,0 1,1-1,-1 1,1-1,-1 0,1-1,0 1,0-1,0 0,0-1,0 1,0-1,4 0,5 1,-1 0,1-1,-1-1,1 0,-1-1,1-1,-1 0,0 0,0-2,-1 1,10-6,4-4</inkml:trace>
  <inkml:trace contextRef="#ctx0" brushRef="#br0" timeOffset="68084.449">16636 7965,'-20'119,"13"-23,14-113,0-16,-1-2,-2 1,-2-1,-1-32,10-101,-11 166,1-1,-1 1,0-1,0 1,1 0,0-1,-1 1,1 0,0-1,0 1,0 0,0 0,1 0,-1 0,0 0,1 0,0 0,-1 0,1 1,0-1,0 1,0-1,0 1,0 0,0 0,0 0,1 0,-1 0,0 0,1 0,-1 1,0-1,1 1,-1 0,1 0,-1 0,0 0,1 0,-1 0,1 1,-1-1,6 2,0 1,0-1,0 1,-1 1,1-1,-1 1,0 1,0-1,-1 1,1 0,-1 1,0 0,0 0,-1 0,0 0,0 1,0 0,-1 0,0 0,0 1,-1-1,0 1,0 0,-1 0,0 0,1 8,-5-12,1 0,-1 0,0-1,0 1,0-1,0 1,-1-1,1 0,-1 0,0 0,0 0,0 0,0 0,-1-1,1 0,-1 1,1-2,-1 1,0 0,0-1,1 1,-1-1,0 0,-1 0,1-1,0 1,0-1,0 0,-2 0,-14 5,17-5,1 0,0 1,0-1,-1 1,1 0,0 0,0 0,0 0,0 0,0 0,0 0,0 1,0-1,0 1,1 0,-1-1,1 1,-1 0,1 0,0 0,-1 0,1 0,0 0,0 0,1 0,-1 1,0-1,1 0,-1 0,1 1,0-1,0 0,0 1,0-1,0 0,0 1,0-1,1 1,0 2,0 0,0 1,1-1,0 0,-1 0,2 0,-1 0,1 0,0-1,0 1,0-1,0 1,1-1,0 0,0-1,0 1,0-1,0 1,1-1,0 0,1 0,7 4,1 0,0-1,0-1,1 0,0-1,-1-1,4 0,0 1,1 0,0-2,0 0,-1-2,1 0,0-1,0 0,0-2,-1 0,0-1,1-1,14-6,-15 0</inkml:trace>
  <inkml:trace contextRef="#ctx0" brushRef="#br0" timeOffset="68449.281">15768 7465,'15'0,"22"0,21-3,22-2,17 0,12-3,6-1,-4 0,-11 3,-16 1,-21 2,-20 4,-18 4,-13 1</inkml:trace>
  <inkml:trace contextRef="#ctx0" brushRef="#br0" timeOffset="69966.245">6358 7781,'-2'4,"2"-4,0 0,0-1,-1 1,1 0,0 0,0-1,-1 1,1 0,0 0,-1 0,1 0,0 0,-1-1,1 1,-1 0,1 0,0 0,-1 0,1 0,0 0,-1 0,1 0,0 0,-1 0,1 0,-1 1,1-1,0 0,-1 0,1 0,0 0,-1 0,1 1,0-1,0 0,-1 0,1 1,0-1,0 0,-1 0,1 1,0-1,0 0,0 1,-1-1,1 0,0 1,0-1,0 0,0 1,0-1,0 0,0 1,0-1,0 1,0-1,0 0,0 1,0-1,0 0,0 1,0-1,0 0,0 1,-2-5,0 1,-1 0,1-1,-1 1,0 0,0 0,0 1,-1-1,1 1,0-1,-1 1,0 0,1 1,-1-1,0 0,0 1,0 0,0 0,0 0,0 1,0-1,-1 1,1 0,0 0,0 0,0 1,0 0,0-1,0 2,0-1,0 0,0 1,0-1,0 1,1 0,-1 0,1 1,-1-1,1 1,0 0,0 0,0 0,0 0,1 0,-1 0,1 1,0 0,-4 8,1 1,0 0,1 0,1 0,0 0,0 1,2-1,0 1,0 0,1-1,1 1,0 0,1-1,0 1,1-1,1 0,3 11,-4-18,0 0,0 0,1 0,-1 0,1 0,0-1,1 0,-1 0,1 0,0 0,0-1,1 1,-1-1,1-1,0 1,0-1,0 0,1-1,-1 1,1-1,-1 0,1-1,0 0,0 0,-1 0,1-1,0 0,0 0,0-1,0 0,-1 0,1 0,0-1,0 0,13-5,-1-1,1-1,-2-1,0 0,0-1,-1-1,0-1,-1 0,0-2,-1 1,11-16,-5 4</inkml:trace>
  <inkml:trace contextRef="#ctx0" brushRef="#br0" timeOffset="70250.167">6633 7833,'-25'-69,"24"69,1 0,0 0,-1 0,1 0,-1 0,1 0,0 0,-1 0,1 0,-1 0,1 0,-1 0,1 0,0 0,-1 0,1 1,0-1,-1 0,1 0,-1 0,1 1,0-1,-1 0,1 0,0 1,0-1,-1 0,1 1,0-1,0 0,-1 1,1-1,0 1,0-1,0 0,0 1,0-1,0 1,-1-1,1 0,0 1,0-1,0 1,0-1,0 1,1-1,-1 0,0 1,0-1,0 1,0-1,0 0,0 1,1-1,-1 0,0 1,0-1,1 0,-1 1,0-1,1 0,-1 1,0-1,1 0,-1 0,0 2,8 230,-8-229,-1 1,0 0,1-1,0 1,-1 0,1 0,1 0,-1 0,0-1,1 1,0 0,0 0,0-1,0 1,1 0,-1-1,1 1,0-1,0 0,0 0,1 0,-1 0,1 0,0 0,-1 0,1-1,0 0,1 1,-1-1,0 0,1-1,-1 1,4 1,15-2,1-1,0-1,-1 0,1-2,-1-1,0-1,0 0,0-2,10-4,-32 10,36-10</inkml:trace>
  <inkml:trace contextRef="#ctx0" brushRef="#br0" timeOffset="70917.457">7055 7767,'1'73,"-7"123,3-181,-2-36,4 0,-1-30,1 1,2-1,3 1,2-1,3-3,-9 50,1-1,0 1,0-1,0 0,1 1,0 0,0-1,0 1,0 0,1 0,-1 0,1 0,0 1,0-1,0 1,1 0,-1-1,1 2,0-1,0 0,0 1,0 0,0 0,1 0,-1 0,1 1,-1-1,1 1,-1 0,1 1,0-1,0 1,-1 0,1 0,0 0,1 1,1 0,0 0,1 1,-1 0,0 0,0 0,0 1,0 0,-1 0,1 1,-1 0,0 0,0 1,0-1,0 1,-1 0,0 1,0-1,-1 1,1 0,-1 1,0-1,-1 1,0-1,0 1,0 0,-1 0,0 0,0 1,0-1,-1 1,-1-5,0 1,-1-1,1 0,-1 1,1-1,-1 1,0-1,-1 0,1 0,0 1,-1-1,0 0,1 0,-1 0,-1-1,1 1,0 0,-1-1,1 1,-1-1,1 0,-1 0,0 0,0 0,0-1,0 1,-1-1,-1 1,-97 15,86-12,30 10,42 22,1-2,2-3,2-2,39 7,-76-33</inkml:trace>
  <inkml:trace contextRef="#ctx0" brushRef="#br0" timeOffset="71301.878">6068 7439,'9'-3,"14"0,17 0,19 1,17-2,15-2,8-1,6 2,1 1,-4 2,-11 0,-14 2,-18 2,-16 1,-16 0</inkml:trace>
  <inkml:trace contextRef="#ctx0" brushRef="#br0" timeOffset="75486.4">6463 5964,'-12'17,"-127"368,133-376,9-27,80-325,-77 322,0 0,2 0,1 1,0 0,1 0,1 1,1 1,1 0,4-4,-16 21,0-1,0 0,0 1,0-1,0 1,1 0,-1-1,0 1,1 0,-1 0,1 0,0 0,-1 0,1 0,0 0,-1 1,1-1,0 0,0 1,-1 0,1-1,0 1,0 0,0 0,0 0,0 0,0 0,-1 0,1 1,0-1,0 1,0-1,-1 1,1 0,1 0,1 6,0 0,0 1,-1-1,0 1,-1 0,1 0,-1 0,-1 0,0 0,0 0,0 8,1 1,9 90,6-2,3 0,21 54,-21-96,-14-41</inkml:trace>
  <inkml:trace contextRef="#ctx0" brushRef="#br0" timeOffset="75732.572">6278 6123,'9'0,"10"0,12 0,13-3,9-4,8-4,4-3,0 0,-2 1,-11 4</inkml:trace>
  <inkml:trace contextRef="#ctx0" brushRef="#br0" timeOffset="77084.259">7028 5715,'23'99,"47"467,-34-274,-36-292,1 3,0-1,0 1,-1-1,1 1,0-1,-1 1,1 0,-1-1,0 1,0 0,0-1,0 1,-1 0,1-1,-1 1,0-1,1 1,-1-1,0 1,0-1,-1 1,1-1,0 0,-1 0,0 1,1-1,-1 0,0 0,0-1,0 1,0 0,0-1,-1 1,1-1,0 0,-1 0,1 0,-2 1,-17-2,0 0,-1-1,1-1,0-1,0-1,-1-1,-35-6,-1 3,0 3,0 2,-1 3,1 2,-1 3,1 2,-53 15,-221 68,330-89,1-1,0 1,-1 0,1-1,0 1,-1-1,1 1,-1-1,1 0,-1 0,1 0,-1 1,1-1,-1-1,1 1,-1 0,1 0,-1 0,1-1,0 1,-1-1,1 1,-1-1,1 0,0 1,0-1,-1 0,1 0,0 0,0 0,0 0,0 0,0 0,0 0,0-1,0 1,0 0,1-1,-1 1,1 0,-1-1,0 0,-3-98,-1 66,-23-164,-37-123,34 202,-6 2,-26-52,57 155,4 10,0 1,0-1,0 1,0-1,1 0,-1 0,1 0,0 0,0 0,0 0,1 0,0 0,-1 0,1 0,1-1,-1 1,1 0,-1 0,1 0,0 0,1 0,-1 0,2-1,6-6,0 0,1 1,0 1,1-1,0 2,1-1,0 2,0-1,0 2,1 0,9-3,-13 6,1 1,0 1,0-1,0 2,0-1,-1 1,1 1,0 0,0 0,7 2,31 3,44-5,-1-4,66-12,65-3,195 17,-405 1</inkml:trace>
  <inkml:trace contextRef="#ctx0" brushRef="#br0" timeOffset="78636.534">15715 6004,'13'372,"-49"-664,35 285,1 1,-1-1,2 1,-1-1,1 1,0 0,0-1,1 1,-1 0,1 0,1 0,-1 0,1 0,0 0,1 1,-1 0,1-1,0 1,0 1,1-1,0 0,0 1,0 0,0 0,0 1,1-1,-1 1,1 1,0-1,3-1,-3 3,0-1,-1 1,1 0,0 1,0-1,-1 1,1 0,0 1,0-1,0 1,-1 0,1 1,0-1,-1 1,0 0,1 0,-1 1,0 0,0 0,0 0,0 0,-1 1,1 0,-1 0,0 0,0 0,-1 1,1 0,-1-1,0 1,0 0,-1 1,1-1,-1 0,0 1,1 4,-4-3,1-1,-1 0,0 0,-1 0,1 0,-1-1,0 1,-1 0,1-1,-1 1,0-1,-1 0,1 0,-1 0,0-1,0 1,-1-1,1 0,-1 0,0 0,0-1,0 1,0-1,-1-1,1 1,-1-1,0 0,0 0,0-1,0 1,0-1,-4 0,-1 3,16-2,23-1,-23-2,12 1,0 1,-1 0,1 1,0 1,-1 1,8 2,-18-4,0 0,-1 0,1 1,-1 0,1 0,-1 0,0 0,0 1,0 0,0 0,-1 0,0 1,0 0,0-1,0 1,-1 1,0-1,0 0,1 3,-3-5,0 0,-1 0,1 0,0 0,-1 1,0-1,1 0,-2 1,1-1,0 0,0 0,-1 1,0-1,0 0,0 0,0 0,0 0,0 0,-1 0,0 0,1 0,-1-1,0 1,0-1,-3 3,-67 50,61-47,-1-1,-1 0,1-1,-1-1,0 0,-1 0,1-2,-1 0,1 0,-1-1,0-1,0 0,-11-1,23 0,1 0,0 0,-1 0,1 0,-1 0,1-1,0 1,-1 0,1-1,0 1,-1-1,1 0,0 1,0-1,0 0,-1 0,1 0,0 0,0 0,0 0,0 0,0 0,1 0,-1 0,0 0,1 0,-1-1,0 1,1 0,-1-1,1 1,0 0,-1-1,1 1,0-1,0 1,0 0,0-1,0 1,0-1,5-10</inkml:trace>
  <inkml:trace contextRef="#ctx0" brushRef="#br0" timeOffset="80129.304">16412 5806,'-17'94,"4"1,4 0,4 1,4-1,6 10,17 263,-21-356,0-6,0 1,0-1,-1 1,0-1,0 1,0 0,-1-1,0 1,-1-1,1 1,-1-1,0 0,-3 6,1-10,0 1,0-1,0 0,0 0,0 0,-1-1,1 1,-1-1,1 0,-1-1,1 1,-1-1,1 0,-1 0,0 0,1-1,-1 1,1-1,-1 0,1-1,0 1,-2-1,-129-46,70 32,0 4,0 3,-1 2,0 4,0 2,0 3,-15 4,-194 28,274-33,0 0,0-1,0 1,0-1,0 0,0 1,0-1,0 0,0 1,0-1,0 0,0 0,0 0,0 0,0 0,0 0,0 0,0-1,0 1,0 0,0 0,0-1,0 1,0-1,0 1,0-1,0 1,0-1,0 0,0 1,1-1,-1 0,0 1,0-1,1 0,-1 0,1 0,-1 0,1 0,-1 0,1 0,-1 0,1 0,0 0,0 0,-1 0,1 0,0 0,0 0,0 0,0 0,0 0,0 0,1-1,39-113,-28 42,-4-1,-2 1,-4-2,-4-28,-2 32,-2 1,-4 0,-3 1,-14-42,22 92,3 13,-1 1,1-1,0 0,1 0,-1 0,1-1,0 1,1 0,0 0,0-1,0 1,1 0,-1 0,2 0,-1 0,1 0,-1 0,2 0,-1 0,1 0,1-1,1 1,1 1,0 0,0 1,0-1,0 1,1 0,-1 1,1 0,0 0,0 0,1 1,-1 0,0 0,1 1,-1 0,1 0,-1 1,1 0,0 0,-1 1,1 0,0 0,11-1,503-13,-82 2,-438 11,-1 0,1 0,0 0,-1 0,1 0,-1 1,1-1,-1 1,1-1,-1 1,1-1,-1 1,1 0,-1 0,0-1,1 1,-1 0,0 0,0 1,0-1,0 0,0 0,0 0,0 1,0-1,0 1,0-1,-1 1,1-1,-1 1,1-1,-1 1,0-1,1 1,-1-1,0 1,0 0,0-1,0 1,0-1,-1 1,1 0,-2 171,2-147</inkml:trace>
  <inkml:trace contextRef="#ctx0" brushRef="#br0" timeOffset="99236.145">1 11847,'24'-10,"156"16,613-2,-757-5,-1 1,1 1,-1 2,0 2,0 1,0 1,-1 2,0 2,-1 1,20 10,-18-4,-28-16</inkml:trace>
  <inkml:trace contextRef="#ctx0" brushRef="#br0" timeOffset="95546.4">408 12413,'28'106,"-20"-89,-1-21,1-31,-7 22,-1 0,0 1,-1-1,-1 0,0 0,0 0,-1 1,-1-1,0 1,-1 0,0 0,-1 0,-3-4,5 9,0 1,-1 0,1 0,-2 0,1 0,0 1,-1 0,0 0,0 0,-1 1,1 0,-1 0,0 1,0 0,0 0,-1 0,1 1,-1 0,1 1,-1 0,1 0,-1 0,-2 1,3 0,0 1,1 0,-1 0,0 1,1-1,0 1,-1 1,1-1,0 1,0 0,0 1,0-1,1 1,-1 0,1 1,0-1,1 1,-1 0,1 0,0 0,0 1,0 0,1-1,0 1,0 1,-1 2,-2 6,1 0,0 1,1-1,1 1,1 0,0-1,1 1,0 0,2 0,1 13,2-6,1 0,1-1,1 0,2 0,-1 0,2-1,1-1,1 0,0 0,2-1,0-1,1 0,1-1,0-1,1 0,1-2,1 1,0-2,0-1,2 0,-10-6,0 0,0 0,1-1,-1-1,1 0,1-1,-1 0,0 0,1-2,-1 1,1-2,-1 0,1 0,0-1,-1 0,1-2,-1 1,0-1,0-1,0 0,0-1,-1 0,0-1,0 0,0-1,0 0,-1 0,-1-1,5-5,-3 0,-2 0,1-1,-2-1,0 1,0-1,-2-1,0 1,0-1,-2 0,0-1,-1 1,0-1,-1 1,-1-1,-1 0,0 0,-2 1,-2-16,0 17,-1 43,9 6,1 1,2-1,2 0,1-1,1 1,2-2,9 17,-20-44,-1 0,2 1,-1-1,0 0,1-1,0 1,0 0,0-1,1 1,0-1,0 0,0-1,0 1,0 0,1-1,-1 0,1 0,0-1,0 1,0-1,0 0,1 0,-1-1,0 0,1 0,-1 0,1 0,-1-1,1 0,0 0,-1 0,1-1,-1 0,1 0,5-7,-2 0,1-1,-1 0,-1 0,1-1,-2 0,1-1,-1 1,-1-1,0-1,-1 1,0-1,-1 0,0 0,0-1,-2 1,1-1,-1-5,14-122,-21 128,-2 27,0 28,2 0,2 1,2-1,1 1,6 33,75 567,-79-610,1-4,-1-1,-1 1,-2-1,-1 1,-1-1,-3 11,5-36,1-1,-1 0,0 1,0-1,0 0,0 0,-1 0,1 0,-1 0,0 0,0 0,0 0,0-1,0 1,-1-1,1 0,-1 1,1-1,-1 0,0 0,0-1,0 1,0-1,0 1,0-1,0 0,-1 0,1 0,0-1,-1 1,1-1,-1 0,1 0,0 0,-1 0,1-1,0 1,-1-1,1 0,0 0,0 0,-1 0,0-1,-14-10,0-1,1 0,0-2,1 1,0-2,2 0,0-1,1-1,0 0,-5-12,15 27,-17-26,1-1,1 0,1-1,2-1,1 0,-2-14,14 42,1 0,0-1,0 1,0-1,0 0,1 1,0-1,0 0,0 1,0-1,1 1,0-1,0 0,0 1,0 0,1-1,0 1,0 0,0 0,0 0,1 0,-1 0,1 0,3-3,10-6,1 0,0 1,1 1,0 0,0 2,1 0,11-3,-5 1,32-14,-6 2</inkml:trace>
  <inkml:trace contextRef="#ctx0" brushRef="#br0" timeOffset="96130.158">1528 12531,'-4'64,"-3"-1,-2 0,-3-1,-3 2,-9 50,22-60,2-53,0 1,1-1,-1 0,1 0,0 1,-1-1,1 0,0 0,0 0,-1 0,1 0,0 0,0 0,0 0,1 0,-1-1,0 1,0 0,0 0,0-1,1 1,-1-1,0 0,1 1,-1-1,0 0,1 0,-1 1,0-1,1 0,-1 0,1-1,-1 1,0 0,1 0,-1-1,1 1,16-5,-1 0,1-1,-1-1,-1 0,1-1,0-2,18-8,102-45,-131 58,-1 0,0 0,0-1,-1 1,0-1,0 0,0-1,0 1,-1-1,0 1,-1-1,0 0,0 0,0 0,-1 0,0-1,0 1,-1 0,0 0,0-1,-1-5,-2-1,-3 17,-4 26,1 28,2 0,2 0,3 1,4 37,14 126,-12-165</inkml:trace>
  <inkml:trace contextRef="#ctx0" brushRef="#br0" timeOffset="103180.363">2777 12835,'170'-14,"94"0,-175 10,0-5,83-19,43-5,64 24,47-13,371-17,-138 40,-272 12,373-13,-345 13,378 13,-312-35,495-3,-277-19,-275 16,489-38,56 28,-724 25,398-8,19 3,-123 19,280-15,-309 15,33-2,570-12,-828 14,100-14,-280 0</inkml:trace>
  <inkml:trace contextRef="#ctx0" brushRef="#br0" timeOffset="105379.309">16254 10399,'0'883,"22"-689,-4-74,-4 45,-2 52,1-9,-5-111,12 71,-17-157,0 1,0 0,-1-1,-1 1,0 0,-1 0,0 0,0 0,-2 2,1-11,-1-1,0 0,0 1,0-1,0 0,0 0,0 0,-1 0,1 0,-1 0,1-1,-1 1,0-1,1 0,-1 0,0 0,0 0,0 0,0-1,0 1,0-1,0 0,0 0,0 0,0 0,0 0,0-1,0 0,0 1,0-1,-2-1,-13 1,-176 10,112-1</inkml:trace>
  <inkml:trace contextRef="#ctx0" brushRef="#br0" timeOffset="114935.324">3133 10031,'51'18,"40"19,-1 4,-2 3,-2 5,49 37,-61-39,23 4,-97-50,1 0,0 0,-1-1,1 1,-1 0,1 0,-1 0,0 0,1 0,-1 0,0 0,0 0,0 0,1 0,-1 0,0 0,0-1,-1 1,1 0,0 0,0 0,0 0,-1 0,1 0,0 0,-1 0,1 0,-1 0,1 0,-1-1,1 1,-1 0,1 0,-1-1,0 1,0 0,1-1,-1 1,0-1,0 1,0-1,0 1,0-1,1 1,-1-1,0 0,0 0,0 0,0 1,0-1,0 0,0 0,0 0,0 0,0 0,-3 1,-288 161,175-88,-81 66,150-100</inkml:trace>
  <inkml:trace contextRef="#ctx0" brushRef="#br0" timeOffset="116597.745">2988 2793,'67'26,"30"1,-7-4,0 5,-3 2,0 5,80 46,-159-77,-5-3,0 0,0 0,-1 0,1 0,0 1,0-1,-1 1,1 0,-1 0,1 0,-1 0,0 0,0 0,0 1,0-1,0 1,0-1,-1 1,1 0,-1 0,0 0,0 0,0 0,0 0,0 0,-1 0,1 0,-1 3,-44 46,-342 302,287-267</inkml:trace>
  <inkml:trace contextRef="#ctx0" brushRef="#br0" timeOffset="118534.23">5107 12400,'115'34,"256"62,-361-93,-3-2,0 0,0 1,0 0,-1 1,1-1,0 1,-1 0,0 1,0 0,0 0,2 2,-8-5,1 1,-1-1,0 1,0-1,0 0,0 1,0-1,0 1,-1-1,1 1,0-1,-1 0,1 1,-1-1,1 0,-1 1,0-1,0 0,1 0,-1 0,0 0,0 1,0-1,0-1,0 1,0 0,-1 0,1 0,0 0,-1 0,-3 3,-90 79,-4-4,-56 33,50-39</inkml:trace>
  <inkml:trace contextRef="#ctx0" brushRef="#br0" timeOffset="124414.822">7541 5083,'1'-1,"-1"1,0-1,0 0,0 0,0 1,0-1,0 0,0 1,0-1,0 0,0 0,0 1,0-1,0 0,-1 1,1-1,0 0,0 1,-1-1,1 0,0 1,-1-1,1 1,-1-1,1 1,-1-1,1 1,-1-1,1 1,-1-1,0 1,1 0,-1-1,0 1,1 0,-1 0,0-1,1 1,-1 0,0 0,1 0,-1 0,0 0,0 0,1 0,-1 0,0 0,1 0,-1 0,0 0,1 1,-1-1,0 0,0 1,-35 22,17-5,1 0,1 2,1 0,0 1,1 0,2 1,0 1,2 0,0 1,1 0,2 1,0 0,-3 24,10-46,0 0,0 0,0 0,0 0,0 0,1 0,-1 0,1 1,0-1,0 0,0 0,1 0,-1 0,1 1,-1-1,1 0,0 0,0 0,1-1,-1 1,1 0,-1 0,1-1,0 1,0-1,0 1,0-1,0 0,1 0,-1 0,1 0,-1 0,1 0,0-1,-1 1,1-1,0 0,0 0,2 1,7-3,0-1,-1 0,1 0,-1-1,0-1,0 0,0 0,0-1,-1-1,0 0,0 0,0-1,-1 0,0 0,0-1,-1 0,0-1,0 0,-1 0,1-3,13-17,0 0,-2-2,-1-1,-2 0,-1-1,-1 0,-2-1,-2-1,-1 0,-1 0,-2-1,-1-4,-9-47,4 84,-1 1,1-1,-1 1,0 0,1 0,-1-1,0 1,-1 0,1 0,0 0,-1 0,1 0,-1 0,1 1,-1-1,0 0,0 1,1-1,-1 1,0 0,-1 0,1 0,0 0,0 0,0 0,-1 0,1 1,0-1,-1 1,1-1,0 1,-1 0,1 0,-2 1,-3 1,1 0,-1 0,1 1,0 0,0 1,0-1,0 1,1 0,0 1,-1-1,1 1,1 0,-1 0,1 1,0-1,0 1,1 0,0 0,0 0,0 0,0 1,1-1,0 1,1 0,-1 3,-1 11,0 1,2-1,1 1,0-1,2 1,0 0,1-1,1 0,2 0,0 0,1-1,1 1,6 10,19 33,3-2,2-1,20 20,-29-40</inkml:trace>
  <inkml:trace contextRef="#ctx0" brushRef="#br0" timeOffset="126463.017">17321 5385,'-16'1,"1"0,0 0,-1 2,1 0,0 0,1 1,-1 1,1 1,0 0,0 1,0 0,1 1,0 1,1 0,0 0,0 1,1 1,1 0,-1 1,2-1,-2 4,-3 1,1 1,0 0,1 1,1 0,0 1,2 0,0 1,1 0,1 0,1 0,-1 12,6-30,1 1,0-1,-1 0,1 0,0 0,0 0,0 0,0 0,1 0,-1 0,1 0,-1 0,1 0,-1 0,1 0,0 0,0 0,0 0,0 0,1-1,-1 1,0 0,1-1,-1 1,1-1,-1 0,1 1,0-1,0 0,-1 0,1 0,0 0,0 0,0-1,0 1,0-1,0 1,0-1,0 0,0 1,1-1,-1 0,0 0,0-1,0 1,0 0,15-4,0-1,-1-1,0 0,0-1,0 0,-1-1,0-1,0-1,-1 0,-1 0,0-2,0 0,-1 0,0-1,-1 0,-1-1,0-1,-1 1,5-14,1 4,-2-1,-1-1,-1-1,-1 1,-1-2,-1 1,-2-1,-1 0,-1-1,0-22,-4 49,1 0,-1 0,1 0,-1-1,0 1,0 0,0 0,0 0,0 0,-1 0,1 0,-1 0,1 0,-1-1,0 2,0-1,0 0,0 0,0 0,0 0,0 0,-1 1,1-1,0 1,-1-1,0 1,1 0,-1-1,0 1,0 0,0 0,1 0,-1 0,0 0,0 1,0-1,-1 1,1-1,0 1,0 0,0 0,0 0,-2 0,-4 3,1 0,0 1,0 0,0 0,1 1,-1 0,1 0,0 0,0 1,1 0,0 0,0 1,0-1,1 1,0 0,0 0,1 0,0 1,0-1,0 1,1 0,1 0,-1 0,1 0,0 0,1 0,0 0,1 2,3 16,2 0,1 0,1 0,2-1,0-1,1 0,2 0,0-1,2-1,15 19,-16-20,18 26,-12-19,-1 0,-1 1,-2 1,-1 0,-1 1,2 12,-9-14</inkml:trace>
  <inkml:trace contextRef="#ctx0" brushRef="#br1" timeOffset="138937.289">7963 5161,'109'12,"181"8,-162-12,57 10,-149-13,0-1,1-2,-1-1,21-3,13 0,141 10,17-3,-181 3,50-2,-95-8,0 0,0 0,0 0,0 0,-1 0,1 0,-1 0,1 0,-1-1,0 1,0-1,0 1,0-1,0 1,-1-1,1 0,-1 1,1-1,-1 0,0 1,0-1,0 0,-1 0,1 1,-1-1,1 1,-1-1,0 0,0 1,-1-3,2 4,-62-225,40 122,5-1,4-1,5 0,5-80,3 123,-3-1,-2 1,-13-56,-5 17,5-1,5 0,1-61,14-269,12 67,-15-216,0 577,1 0,0 0,-1 0,2 0,-1 0,1 0,0 0,0 0,0 0,0 0,1 0,0 0,0 1,0-1,1 1,0-1,-1 1,2 0,-1 0,0 1,1-1,-1 0,1 1,0 0,0 0,1 0,-1 1,1-1,-1 1,1 0,1 0,20-3,-1 2,1 0,0 2,0 1,13 2,12-1,683 0,-232 25,1063-26,-962-8,416-22,66 28,-319 16,494 20,-1066-29,1210 50,-1245-45,499 18,363 3,-602-15,224 1,12-3,-376-1,-233-2,-38-6</inkml:trace>
  <inkml:trace contextRef="#ctx0" brushRef="#br1" timeOffset="143749.36">17767 5609,'1'2,"0"-1,0 0,0 1,0-1,0 0,1 0,-1 0,0 1,1-1,-1-1,0 1,1 0,0 0,-1 0,1-1,-1 1,1-1,0 1,-1-1,1 0,0 0,-1 0,2 1,42 7,1-1,0-3,0-2,42-3,-30 1,1383-1,-1439 1,-1 0,1 0,0 0,-1 0,1 0,-1 0,1 0,-1-1,1 1,-1-1,1 1,-1-1,1 0,-1 1,1-1,-1 0,0 0,0 0,1 0,-1 0,0 0,0 0,0-1,0 1,0 0,0-1,-1 1,1 0,0-1,-1 1,1-1,-1 1,1-1,-1 1,0-1,0 1,1-1,-1 0,0 1,-1-1,1 1,0-1,0 1,-1-2,-1-58,-2 0,-4 0,-8-33,-2-10,-94-495,98 532,3-1,3 0,3 0,3-1,6-66,7-61,-11-77,-1 110,1 19,1 142,0 0,0 0,0 1,0-1,0 0,0 0,1 1,-1-1,0 1,1-1,0 1,-1 0,1 0,0-1,0 1,-1 0,1 0,0 1,0-1,0 0,0 1,0-1,0 1,1 0,-1-1,0 1,0 0,0 0,0 1,0-1,0 0,0 1,2 0,5-1,521 16,137-8,35-2,-429-7,649 1,-911 0</inkml:trace>
  <inkml:trace contextRef="#ctx0" brushRef="#br1" timeOffset="145585.812">22518 3332,'16'0,"7"0,2 0,-1 0,-2 0,-3 0,-2 0,-4-2,-5-1</inkml:trace>
  <inkml:trace contextRef="#ctx0" brushRef="#br1" timeOffset="154413.832">22742 1477,'-10'397,"41"191,2 75,-32-554,0 126,26 166,28 111,-19-95,-22-147,6 63,15-45,0-21,-20-213,-11-52</inkml:trace>
  <inkml:trace contextRef="#ctx0" brushRef="#br1" timeOffset="157548.922">22768 1555,'-1'-94,"-3"1,-5-1,-4 1,-12-35,-70-263,67 108,-15 104,42 178,1 0,-1-1,1 1,-1 0,1 0,0 0,0-1,0 1,-1 0,1-1,1 1,-1 0,0 0,0-1,0 1,1 0,-1 0,0 0,1-1,-1 1,1 0,0 0,-1 0,1 0,0 0,-1 0,1 0,0 0,0 0,0 0,0 1,0-1,0 0,0 1,0-1,1 0,-1 1,0-1,0 1,0 0,1-1,-1 1,0 0,0 0,1 0,-1 0,0 0,0 0,1 0,244 4,-174-1,165 5,0-11,112-21,336-28,-199 20,116-2,-420 21,99 0,-277 12,1 1,-1 0,1 0,-1 0,1 1,-1-1,1 1,-1 0,0 0,0 0,1 1,-1 0,0 0,0 0,0 0,-1 0,1 1,-1-1,1 1,-1 0,1 2,11 11,0 1,2-2,0 0,0-1,12 7,-25-19,-1 0,0 0,1 1,-1-1,0 1,-1-1,1 1,0 0,-1 0,0 1,1-1,-1 0,0 1,-1-1,1 1,-1 0,1-1,-1 1,0 0,-1 0,1 0,-1 0,1 0,-1-1,0 1,-1 0,1 0,-1 4,-4 23,2-1,2 1,0 0,2 0,2 0,1-1,1 4,5 33,-3 1,-3 0,-3 0,-3 0,-3 0,-7 31,-3-2,5 0,5 1,3 0,10 71,5 9,-8 56,-2-127,5 0,5 4,-4-29,-3 0,-5 0,-2 1,-5-1,-5 17,-11 101,9 24,4-66,8-97,2 0,3 0,12 55,-1 7,-5 1,-6 37,9 300,-6 291,0-486,-4-70,15 67,36 231,9 108,-57-211,-8-231,7-1,7 4,13 112,-20-245,-3-24</inkml:trace>
  <inkml:trace contextRef="#ctx0" brushRef="#br1" timeOffset="159581.276">23019 6123,'12'248,"9"362,-18-388,-25 213,-20 155,18-336,24-253,-1 0,1 1,0-1,0 1,0-1,0 0,0 1,1-1,-1 1,0-1,1 0,-1 1,0-1,1 0,0 1,-1-1,1 0,0 0,0 1,0-1,0 0,0 0,0 0,0 0,0 0,0-1,0 1,0 0,0 0,1-1,-1 1,0-1,1 1,-1-1,0 1,1-1,-1 0,1 0,-1 0,1 0,-1 0,0 0,1 0,-1 0,1 0,-1-1,1 1,350-16,31 18,6 17,410 14,-12-26,-192 11,-453-44,20-9,-160 34,0 1,-1 0,1-1,-1 1,1-1,-1 1,1-1,-1 0,1 0,-1 0,1 0,-1 0,0 0,0 0,1 0,-1 0,0-1,0 1,0 0,0-1,0 1,-1-1,1 1,0-1,-1 1,1-1,-1 0,0 1,1-1,-1 1,0-1,0 0,0 1,0-1,0 0,0 1,-1-1,1 0,0 1,-1-1,0 1,1-1,-2-1,-52-121,15 35,20 47</inkml:trace>
  <inkml:trace contextRef="#ctx0" brushRef="#br1" timeOffset="162432.79">23467 1634,'-23'-1,"1"1,0 0,0 2,0 1,0 1,0 0,1 2,-14 5,20-6,-5-1,0 2,1 1,-1 0,1 1,1 2,0 0,0 0,1 2,0 0,0 1,16-12,-1 0,1 0,0 0,-1 0,1 0,0 1,0-1,0 0,0 1,0-1,0 0,0 1,0-1,1 1,-1 0,1-1,-1 1,1-1,-1 1,1 0,0-1,0 1,0 0,0-1,0 1,0 0,0 0,1-1,-1 1,1-1,-1 1,1 0,-1-1,1 1,0-1,0 1,0-1,0 0,0 1,0-1,0 0,0 0,1 1,-1-1,2 1,11 6,1-1,1 0,-1-1,1-1,0 0,0-1,6 0,5 2,-13-3,143 49,-150-49,0 1,0 0,-1 0,1 1,-1-1,0 1,0 1,0-1,-1 1,0 0,0 0,-1 1,1 0,-2-1,1 1,-1 1,0-1,0 0,1 5,-2-7,-1-1,1 1,-1 0,0 0,0 0,-1 0,1 0,-1 0,0 0,0 0,-1 0,1 0,-1 0,-1 0,1 0,0 0,-1-1,0 1,0-1,-1 1,1-1,-1 0,0 1,0-1,0-1,-1 1,1 0,-1-1,0 0,0 0,0 0,0 0,-3 0,-14 1,1-1,-1 0,0-2,0-1,0 0,0-2,0 0,0-1,1-2,-4 0,-39-9,63 13,8 0</inkml:trace>
  <inkml:trace contextRef="#ctx0" brushRef="#br1" timeOffset="162733.153">23729 2043,'2'-16,"1"-9,0-6,-1 1,0 3,-1 9,-1 11,-2 14,-3 17,-3 13,0 10,-1 7,1 4,2 3,2-2,1-4,2-11</inkml:trace>
  <inkml:trace contextRef="#ctx0" brushRef="#br1" timeOffset="163513.719">23295 2964,'-13'-4,"-1"1,0 0,-1 1,1 0,0 1,-1 1,1 1,-9 1,17-2,1 1,-1 0,1 1,-1-1,1 1,0 0,-1 0,1 1,0 0,0 0,1 0,-1 0,1 1,-1 0,1 0,0 0,1 0,-1 1,1-1,-1 1,2 0,-3 4,3-6,1 1,0-1,0 1,0-1,0 1,0-1,1 1,0-1,-1 1,1 0,1-1,-1 1,0-1,1 1,0 0,0-1,0 0,0 1,0-1,1 1,0-1,0 0,0 0,0 0,0 0,0 0,1-1,-1 1,1-1,0 1,0-1,1 1,111 56,-97-51,10 3,-9-5,-1 1,0 1,0 0,-1 2,0 0,0 1,-2 0,1 2,6 7,-19-18,-1 0,0 0,0 1,0-1,0 1,0-1,-1 1,1 0,-1 0,0 0,1-1,-1 1,-1 1,1-1,0 0,-1 0,0 0,1 0,-1 0,-1 0,1 1,0-1,-1 0,1 0,-1 0,0 0,0 0,0 0,-1 0,1 0,-1-1,1 1,-1 0,0-1,0 1,0-1,0 0,-1 0,1 0,0 0,-1 0,-1 1,-21 7,0-1,-1-1,0-1,0-1,-1-2,1 0,-1-2,0-1,1-1,-25-4,47 3,16 1</inkml:trace>
  <inkml:trace contextRef="#ctx0" brushRef="#br1" timeOffset="163864.381">23585 3385,'-24'82,"24"-79,0 0,0 1,0-1,0 0,1 0,0 1,0-1,-1 0,2 0,-1 0,0 0,1 0,-1 0,1 0,0-1,0 1,0-1,0 1,0-1,1 0,-1 1,1-1,-1-1,4 3,2 0,0 1,0-2,1 1,-1-1,1 0,0-1,0 0,0 0,0-1,0 0,1-1,-1 0,0 0,0-1,0 0,0-1,0 0,6-2,-8 2,-1 0,0-1,1 1,-1-1,-1-1,1 1,0-1,-1 0,0 0,0-1,0 1,0-1,-1 0,0-1,0 1,0-1,-1 0,1 1,-2-2,1 1,0 0,-1 0,-1-1,1 1,0-6,-2 7,1-1,-1 1,0-1,-1 1,0-1,1 1,-2-1,1 1,-1 0,1 0,-1 0,-1 0,1 0,-1 0,0 0,0 1,0-1,-1 1,0 0,1 0,-1 0,-1 1,1-1,0 1,-1 0,0 0,0 1,-3-2,-5-2,0 0,0 1,-1 1,0 0,0 1,0 1,-1 0,1 0,0 2,-8 0,9 1,-1 1,1 0,0 1,0 0,1 1,-1 0,1 1,0 1,-5 2,-15 12</inkml:trace>
  <inkml:trace contextRef="#ctx0" brushRef="#br1" timeOffset="165416.727">22939 7372,'-14'-10,"0"1,-1 0,-1 1,0 0,0 2,0 0,0 0,-1 2,0 0,0 1,0 1,-1 0,1 1,0 1,-15 2,25 0,0 0,0 0,1 1,0 0,-1 0,1 1,0 0,0 0,1 0,-1 1,1 0,0 0,1 0,-1 0,1 1,0 0,0 0,0 0,1 0,0 0,1 1,-1 0,1-1,0 1,1 0,0 0,0 0,0 0,1 0,0 0,0 0,1 0,0 0,0 0,1 0,-1 0,3 3,1 2,0 0,2 0,-1 0,1-1,1 0,0 0,1-1,0 0,0 0,1-1,0-1,1 1,0-2,0 0,1 0,0-1,0 0,0-1,1 0,0-1,0-1,0 0,0 0,0-2,0 1,1-2,-1 0,1 0,-1-1,0-1,0 0,1-1,-2-1,7-2,-8 1,-1-1,0 0,0 0,0-1,0-1,-1 1,-1-2,1 1,-1-1,-1 0,0-1,0 0,-1 0,0-1,0 1,-1-1,-1 0,0-1,-1 1,0-1,0 1,-1-1,-1 0,0 0,-1 0,0 0,0 0,-2 0,1 0,-2 0,1 1,-2-1,1 1,-2 0,0-2,1 6,-1-1,0 2,0-1,0 0,-1 1,0 0,0 1,-1-1,1 1,-1 0,-1 1,1-1,0 2,-1-1,0 1,0 0,0 0,0 1,0 0,0 1,-1 0,-2 0,-7 0,0 1,-1 0,2 1,-1 1,0 1,0 0,1 2,-1 0,1 1,0 0,-88 60,66-31</inkml:trace>
  <inkml:trace contextRef="#ctx0" brushRef="#br1" timeOffset="167366.419">23611 7070,'-39'251,"38"-244,-19 137,20-136,0 1,1-1,0 1,0-1,1 1,0-1,0 0,1 1,0-1,1-1,-1 1,2 0,-1-1,1 0,4 5,3-1,1-1,0 0,1 0,0-2,1 0,0 0,0-1,1-1,-1-1,1 0,1-1,-1 0,0-2,1 0,0-1,-1 0,1-1,0-1,-1-1,1 0,-1-1,1-1,13-6,40-24,-48 18</inkml:trace>
  <inkml:trace contextRef="#ctx0" brushRef="#br1" timeOffset="167631.463">23598 7346,'15'-2,"15"-1,11 0,7 1,5 0,2 1,-2 1,-5 0,-8 0,-12-3,-10 0</inkml:trace>
  <inkml:trace contextRef="#ctx0" brushRef="#br1" timeOffset="167888.916">23611 7070,'22'-5,"21"-1,17-2,11 1,5 1,1 1,-6 2,-11 2,-13 0,-15 1</inkml:trace>
  <inkml:trace contextRef="#ctx0" brushRef="#br1" timeOffset="168169.976">23624 6675,'11'-3,"15"1,19-1,17 0,14 2,10 0,3 0,-2 3,-7 3,-17 1</inkml:trace>
  <inkml:trace contextRef="#ctx0" brushRef="#br1" timeOffset="171163.122">22545 7530,'-80'-4,"1"-3,-63-15,60 8,-2 3,-36 3,-4 16,122-7,1 0,-1 0,1 0,-1 0,1 0,-1 0,1 0,0 0,-1 1,1-1,0 0,0 1,0-1,0 1,0-1,0 1,1 0,-1-1,0 1,1 0,0-1,-1 1,1 0,0 0,0-1,0 1,0 0,0 0,0 0,0-1,1 1,-1 0,0 0,1-1,0 1,-1 0,1-1,0 1,0-1,0 1,0-1,0 1,0-1,1 1,4 14,14 58,-3 1,5 62,-13-75,25 160,1 147,-47 46,12 523,-12-755,22 266,-8 44,-15-201,13 865,14-971,25 121,11 171,-28-321,0 102,5-21,-15-105,-1-70,-11-63,0-1,0 1,1-1,-1 1,0-1,1 1,-1-1,1 1,-1 0,0-1,1 1,-1-1,1 1,-1 0,1 0,-1-1,1 1,-1 0,1 0,-1 0,1 0,-1-1,1 1,0 0,-1 0,1 0,-1 0,1 0,-1 0,1 0,-1 1,1-1,0 0,-1 0,1 0,-1 1,1-1,-1 0,1 0,-1 1,1-1,-1 0,0 1,1-1,-1 1,1-1,-1 0,0 1,0-1,1 1,-1-1,0 1,1-1,-1 1,0-1,0 1,0 0,0-1,0 1,0-1,0 1,0-1,0 1,0-1,0 1,0 0,0-1,0 1,0-1,0 1,2-12</inkml:trace>
  <inkml:trace contextRef="#ctx0" brushRef="#br1" timeOffset="173247.317">18886 14361,'170'10,"573"7,24-3,342-1,-751-15,-297 2,-64 0</inkml:trace>
  <inkml:trace contextRef="#ctx0" brushRef="#br1" timeOffset="173780.498">20689 14190,'-10'-16,"38"17,31 14,0 3,-2 3,4 3,-26-10,-17-7,-4-2,0 0,-1 0,0 2,0-1,0 2,-1 0,0 0,-1 1,4 4,-13-11,0 0,0 1,-1-1,1 1,-1 0,1-1,-1 1,0 0,0 0,0 0,0 0,-1 0,1 0,-1 0,0 0,0 0,0 0,0 0,0 1,-1-1,1 0,-1 0,0 0,0-1,0 1,0 0,-1 0,1 0,-1-1,0 1,1-1,-1 1,0-1,0 0,-2 1,-88 72,1-24,-2-4,-3-4,-1-4,-45 9,87-30</inkml:trace>
  <inkml:trace contextRef="#ctx0" brushRef="#br1" timeOffset="174500.214">19242 12821,'-5'-2,"-1"3,3 9,4 11,8 12,9 8,12 7,8 4,10-1,5-1,2-6,0-5,-4-9,-6-8,-8-8,-8-5,-9-6</inkml:trace>
  <inkml:trace contextRef="#ctx0" brushRef="#br1" timeOffset="174898.299">19821 12795,'71'-72,"-95"114,3-6,2 0,1 1,2 1,1 0,3 1,1 1,1 0,3 1,1-1,2 1,1 0,3 1,1-1,2 0,2 0,7 26,10 91,-19-143,-1-4</inkml:trace>
  <inkml:trace contextRef="#ctx0" brushRef="#br1" timeOffset="175452.743">20110 13005,'4'-3,"-1"1,1 0,0 0,0 0,0 0,1 1,-1-1,0 1,1 0,-1 1,0-1,1 1,4 0,2-1,5-1,0 1,-1 1,1 0,0 1,0 1,0 1,-1 0,1 1,4 2,-15-4,0 0,1 0,-1 0,0 1,-1 0,1 0,0 0,-1 1,1-1,-1 1,0 0,-1 0,1 1,-1-1,1 1,-1 0,-1 0,1 0,-1 0,0 0,0 0,0 1,-1-1,0 1,0-1,0 1,0 5,-4 4,0 0,-1 0,-1 0,0 0,-1-1,-1 0,0 0,0 0,-2-1,0 0,0-1,-1 0,0-1,-1 0,-1 0,-3 2,10-8,-130 141,133-145,1 0,0 0,0 0,0 1,0-1,0 0,0 1,0-1,0 0,0 1,1-1,-1 1,1-1,-1 1,1 0,0-1,-1 1,1-1,0 1,0 0,0-1,0 1,0 0,1-1,-1 1,0-1,1 1,-1 0,1-1,-1 1,1-1,0 1,0-1,0 0,0 1,1 0,5 1,0 0,0 0,1-1,-1 0,1 0,0-1,-1 0,1 0,0-1,0 0,3-1,7 2,116 0,-1-5,1-6,-85 5</inkml:trace>
  <inkml:trace contextRef="#ctx0" brushRef="#br1" timeOffset="176082.691">19123 12360,'38'-10,"343"26,176-8,-589-9,11 1</inkml:trace>
  <inkml:trace contextRef="#ctx0" brushRef="#br1" timeOffset="179284.365">26336 1542,'-16'-2,"-65"-5,78 8,1-1,-1 0,0 1,1 0,-1-1,1 1,-1 0,1 0,-1 1,1-1,0 1,-1-1,1 1,0-1,0 1,0 0,0 0,1 0,-1 0,0 1,1-1,0 0,-1 1,1-1,0 1,0-1,0 3,-1 3,0 1,1-1,0 1,1 0,0-1,0 1,1-1,0 1,0 0,1-1,0 0,1 1,0-1,0 0,1 0,0-1,0 1,1-1,-1 0,2 0,-1 0,1-1,0 0,0 0,1 0,0-1,0 0,0 0,1-1,-1 0,1 0,0-1,0 0,0 0,5 0,-5 1,1-2,-1 1,0-1,1 0,0-1,-1 0,1 0,0-1,-1 0,1 0,0-1,-1 0,1-1,-1 0,1 0,-1-1,0 0,0-1,0 1,0-2,-1 1,1-1,-1 0,0 0,-1-1,1 0,-1 0,0-1,0-1,1-2,-1-1,0 0,-1 0,-1-1,1 1,-2-1,1 0,-2 0,0-1,0 1,-1 0,-1-1,0 1,0-1,-1 1,-1 0,0-1,-1 0,0 7,0 1,0-1,0 1,-1 0,1 0,-1 0,-1 1,1-1,-1 1,1 0,-1 0,0 1,-1-1,1 1,-1 0,1 0,-1 1,0 0,0 0,0 0,0 1,0 0,0 0,0 0,-1 1,1 0,0 0,0 1,-1 0,1 0,0 0,0 1,0-1,0 2,1-1,-1 1,0-1,1 1,0 1,-1-1,2 1,-1 0,0 0,1 1,-1-1,1 1,1 0,-1 0,1 0,-1 1,2-1,-1 1,-1 3,11 48,6-33</inkml:trace>
  <inkml:trace contextRef="#ctx0" brushRef="#br1" timeOffset="179614.282">26651 1634,'16'2,"16"1,18 3,17-1,14-1,12 0,5-2,0-1,-5 0,-13-1,-15 0,-16-1,-21 1,-22 0,-19 0,-7 0</inkml:trace>
  <inkml:trace contextRef="#ctx0" brushRef="#br1" timeOffset="180319.418">25453 1595,'-6'15,"1"1,0-1,1 1,0 0,2 1,0-1,0 0,2 1,0-1,1 6,0-15,-1 0,1-1,1 1,0 0,-1 0,2-1,-1 1,1-1,0 0,1 0,-1 0,1 0,0 0,1-1,-1 0,1 0,0 0,0 0,1-1,-1 0,1 0,0 0,0-1,0 0,2 0,-3-1,0 0,-1-1,1 0,0 0,0 0,0-1,0 0,0 0,0 0,0 0,0-1,0 0,0 0,-1 0,1-1,0 1,-1-1,1 0,-1-1,1 1,-1-1,0 1,0-1,0-1,-1 1,1 0,-1-1,0 0,1 0,-1 0,4-6,0-1,-1 1,0-1,-1 0,0-1,0 1,-1-1,-1 0,0 0,-1 0,1-9,-2 12,0 0,0 0,-1 0,-1 0,1 0,-1 0,-1 0,0 0,0 0,-1 1,0-1,0 1,-1 0,0-1,-1 2,0-1,0 1,0-1,-1 1,0 1,0-1,-1 1,0 0,0 1,-1-1,1 1,-1 1,-4-2,7 5,0 0,0 0,0 1,0 0,0 0,0 0,0 0,0 1,1 0,-1 0,0 0,0 1,0-1,1 1,-1 0,1 1,0-1,-1 1,1 0,0 0,0 0,1 0,-1 1,1 0,0-1,-2 3,-3 5,0 0,1 1,0-1,0 2,2-1,-1 0,2 1,0 0,-1 3,-2 20</inkml:trace>
  <inkml:trace contextRef="#ctx0" brushRef="#br1" timeOffset="180598.755">25348 1173,'2'0,"8"0,13 3,11 0,12 0,9-1,6 2,2 0,-3 2,-5 1,-12 1</inkml:trace>
  <inkml:trace contextRef="#ctx0" brushRef="#br1" timeOffset="181383.662">25506 2964,'95'-261,"-95"261,0 0,1 1,-1-1,0 0,0 0,1 0,-1 0,0 0,0 0,1 0,-1 1,0-1,1 0,-1 0,0 0,0 0,1 0,-1 0,0 0,1 0,-1-1,0 1,0 0,1 0,-1 0,0 0,0 0,1 0,-1 0,0-1,0 1,1 0,-1 0,0 0,0-1,0 1,1 0,-1 0,0-1,0 1,0 0,0 0,0-1,1 1,-1 0,0 0,0-1,0 1,0 0,0-1,0 1,0 0,2 28,-2-26,5 320,-3-291,0-4</inkml:trace>
  <inkml:trace contextRef="#ctx0" brushRef="#br1" timeOffset="181670.387">25362 2451,'15'0,"17"0,16 0,16 0,12 0,10 0,2 0,-3 0,-18 0</inkml:trace>
  <inkml:trace contextRef="#ctx0" brushRef="#br1" timeOffset="182449.909">26309 2858,'-7'11,"0"-1,1 1,0 0,1 1,0-1,0 1,2 0,-1 0,2 0,-2 11,4-18,-1 1,1-1,0 1,0 0,1-1,0 1,0-1,0 1,0-1,1 1,0-1,0 0,1 0,-1 0,1 0,0 0,1-1,-1 1,1-1,0 0,0 0,0 0,0-1,5 3,-2-1,0-1,1 0,0-1,0 0,0 0,0 0,0-1,1-1,-1 1,0-1,1-1,-1 0,1 0,0 0,-1-1,0 0,1-1,-1 0,0 0,0-1,0 0,0-1,0 1,-1-1,1-1,-1 0,0 0,-1 0,1 0,-1-1,0 0,-1-1,1 1,-1-1,0 0,-1-1,0 1,0-1,-1 0,1 0,-2 0,1 0,-1 0,0 0,-1-1,0 1,-1-1,1-4,-2 7,0 1,0-1,0 1,0-1,-1 1,0 0,0-1,0 1,-1 0,0 0,0 1,0-1,0 0,-1 1,0 0,0 0,0 0,0 0,0 1,-1 0,0 0,0 0,0 0,0 1,0 0,0 0,-1 0,1 0,-1 1,1 0,-1 0,1 1,-1 0,0 0,1 0,-1 0,0 1,1 0,-1 0,1 1,-1-1,0 1,0 0,0 0,1 1,-1 0,0 0,1 0,0 1,0-1,0 1,0 0,1 1,-1-1,1 1,0 0,1 0,-1 0,1 1,0-1,0 1,0 0,1-1,0 1,0 0,1 1,0-1,0 0,0 0,1 1,0-1,0 0,3 20</inkml:trace>
  <inkml:trace contextRef="#ctx0" brushRef="#br1" timeOffset="182682.227">26822 3017,'20'0,"18"0,18-3,15 0,14-2,10 0,4 0,4 0,-4-1,-9 2,-12 2,-13 0,-15 1,-17 1</inkml:trace>
  <inkml:trace contextRef="#ctx0" brushRef="#br1" timeOffset="183663.185">25282 4372,'85'-7,"-69"4,1 1,0 1,-1 0,1 1,0 1,-1 1,1 0,1 2,-16-4,0 0,0 1,0 0,0-1,0 1,0 0,0 0,0 0,0 1,0-1,0 0,-1 1,1-1,-1 1,1-1,-1 1,1 0,-1 0,0 0,0 0,0 0,0 0,0 0,0 0,-1 0,1 0,-1 0,1 0,-1 0,0 1,0-1,0 0,0 0,0 0,-1 1,0 1,-35 72,-147 113,182-188,0 0,-1 0,1 0,0 0,0 0,0 0,0 0,0 1,0-1,0 0,1 1,-1-1,0 0,1 1,-1-1,1 1,-1-1,1 1,0-1,0 1,0-1,0 1,0-1,0 1,0-1,0 1,0-1,1 1,-1-1,1 1,-1-1,1 1,-1-1,1 0,0 1,0-1,0 0,-1 0,1 0,1 1,-1-1,0 0,0 0,0 0,0-1,1 1,0 0,14 4,-1-2,1 0,1-1,-1 0,0-2,0 1,0-2,13-2,122-22,-112 15</inkml:trace>
  <inkml:trace contextRef="#ctx0" brushRef="#br1" timeOffset="183979.076">25229 4082,'25'0,"21"0,19 0,16 2,12 1,6 0,-13-1</inkml:trace>
  <inkml:trace contextRef="#ctx0" brushRef="#br1" timeOffset="184536.343">26216 4411,'-7'11,"0"-1,1 1,0 0,1 1,0-1,1 1,0 0,1 0,-2 10,4-17,1 0,-1 0,1 0,0 1,0-1,1 0,-1 0,1 0,0 0,1 0,-1 0,1 0,0 0,0 0,0-1,1 1,0-1,0 0,0 0,0 0,1 0,-1 0,1-1,3 3,5 0,0 0,0 0,0-1,1-1,0 0,0-1,0 0,0-1,1 0,-1-1,1-1,-1 0,1-1,-1 0,0-1,0-1,10-3,-16 5,-1 0,0 0,1-1,-1 0,0 0,0-1,0 1,0-2,0 1,-1 0,1-1,-1 0,0 0,0-1,0 0,-1 1,0-1,0-1,0 1,0-1,-1 1,0-1,0 0,-1 0,0 0,0-1,0 1,-1-1,1 1,-2-1,1 1,-1-1,0 1,0-1,-1 1,0-1,0 1,-1-4,-2 3,-1 0,0 0,0 0,0 1,-1 0,0 0,-1 0,1 1,-1 0,0 0,0 0,0 1,-1 0,0 1,0-1,0 2,0-1,0 1,0 0,-1 1,1 0,0 0,-1 1,1 0,-1 0,1 1,-1 0,1 1,0 0,-1 0,1 1,0 0,-2 1,6-3,1 1,-1-1,1 1,0 0,-1 0,1 0,0 0,0 0,0 1,1 0,-1-1,0 1,1 0,0 0,0 0,0 1,0-1,0 0,1 1,-1-1,1 1,0 0,0-1,0 1,1 0,-1 0,1-1,0 1,0 0,1 3,6 16</inkml:trace>
  <inkml:trace contextRef="#ctx0" brushRef="#br1" timeOffset="184787.093">26664 4517,'16'0,"18"0,22-3,21 0,22 0,21-1,15-1,9-1,5 0,-3 2,-11 0,-19 2,-29 1</inkml:trace>
  <inkml:trace contextRef="#ctx0" brushRef="#br1" timeOffset="185668.732">25400 5872,'27'-1,"-1"1,1 2,-1 1,0 0,0 2,0 1,2 2,-26-8,0 1,1-1,-1 1,0-1,0 1,0 0,0 0,1 0,-1 0,0 0,-1 0,1 1,0-1,0 0,-1 1,1 0,0-1,-1 1,0 0,1 0,-1 0,0 0,0 0,0 0,0 0,0 0,-1 0,1 1,-1-1,1 0,-1 0,0 1,0-1,0 0,0 0,0 1,-1-1,1 0,0 0,-1 1,0-1,0 0,1 0,-1 0,-1 0,1 0,0 0,0 0,-1 0,-79 62,31-31,49-32,1-1,-1 0,0 1,0-1,0 0,1 1,-1-1,0 1,0-1,1 1,-1 0,0-1,1 1,-1 0,1-1,-1 1,1 0,-1 0,1-1,0 1,-1 0,1 0,0 0,-1 0,1 0,0-1,0 1,0 0,0 0,0 0,0 0,0 0,0 0,0 0,1-1,-1 1,0 0,0 0,1 0,-1 0,1-1,-1 1,1 0,-1 0,1-1,-1 1,1 0,-1-1,1 1,0-1,0 1,-1 0,2-1,133 50,-123-46,-1 0,1 1,-1 1,0 0,0 0,-1 1,0 0,0 1,-1 0,4 5,-12-12,0 0,0 1,0-1,0 0,-1 1,1-1,-1 1,1-1,-1 1,1-1,-1 1,0-1,0 1,0 0,0-1,0 1,0-1,0 1,0-1,-1 1,1 0,0-1,-1 1,0-1,1 0,-1 1,0-1,0 1,1-1,-1 0,0 0,0 1,-1-1,1 0,0 0,0 0,-1 0,1-1,0 1,-1 0,0 0,-62 29,41-22,0-2,-1 0,1-2,-1-1,0 0,0-2,0-1,-23-2,13-4</inkml:trace>
  <inkml:trace contextRef="#ctx0" brushRef="#br1" timeOffset="185914.745">25282 5622,'16'2,"18"3,22 4,21-1,20-1,16-2,11-2,0-1,-21-2</inkml:trace>
  <inkml:trace contextRef="#ctx0" brushRef="#br1" timeOffset="186512.87">26427 5977,'-9'8,"-1"-1,1 2,1-1,0 1,0 0,0 1,1 0,1 0,0 1,-2 5,5-12,2 0,-1 0,0 0,1 0,0 0,0 0,0 0,1 0,-1 0,1 1,0-1,0 0,0 0,1 1,-1-1,1 0,0 0,0 0,1 0,-1 0,1 0,0 0,0-1,0 1,1-1,-1 1,1-1,0 0,0 0,0 0,0 0,6 3,0-2,0 1,0-1,0 0,1-1,0 0,0-1,-1 0,1 0,1-1,-1 0,0-1,0 0,0-1,0 0,0 0,0-1,0-1,0 0,-1 0,1 0,-1-2,0 1,5-4,-8 5,-1-1,1 1,-1-1,0 0,-1-1,1 1,-1-1,1 0,-1 0,-1-1,1 1,-1-1,0 1,0-1,-1 0,1 0,-1-1,-1 1,1 0,-1-1,0 1,-1-1,1 1,-1-1,-1 1,1 0,-1-1,0 1,-1-1,1 1,-1 0,0 0,-1 0,0 0,0 0,0 0,0 1,-1 0,0-1,0 1,-5-4,1 3,0-1,-1 1,1 1,-1 0,0 0,-1 0,1 2,-1-1,0 1,0 0,0 1,0 0,0 1,0 0,-1 1,-8 0,13 0,0 0,0 0,-1 1,1 0,0 1,0-1,0 1,0 0,1 0,-1 1,1 0,-1 0,1 0,0 0,0 1,0 0,0 0,1 1,0-1,0 1,0 0,0 0,1 0,0 0,0 1,0-1,1 1,-1 2,2-5,0 1,1-1,-1 0,1 1,0-1,0 1,0-1,0 1,1-1,-1 1,1-1,0 0,0 1,0-1,1 0,-1 0,1 1,14 20</inkml:trace>
  <inkml:trace contextRef="#ctx0" brushRef="#br1" timeOffset="186784.511">26796 6030,'16'0,"18"0,19 2,23 1,21 0,19-1,12 0,8-1,2-1,-5 0,-12 3,-14 2,-20 1,-20 1,-23 0,-20-2</inkml:trace>
  <inkml:trace contextRef="#ctx0" brushRef="#br1" timeOffset="213530.822">19979 1358,'17'-79,"-174"453,141-340,14-60,65-147,-48 139,16-39,4 2,3 1,3 3,27-33,-40 70,-28 30,1 0,0 0,-1 0,1 0,-1 1,1-1,-1 0,1 0,-1 0,1 0,-1 1,1-1,-1 0,0 1,1-1,-1 0,1 1,-1-1,0 0,1 1,-1-1,0 1,1-1,-1 1,0-1,0 1,1-1,-1 1,0-1,0 1,0-1,0 1,0-1,0 1,0-1,0 1,0-1,0 1,0-1,0 1,0 0,0-1,0 0,0 229,24 97,-13-215,-9-89,-1-4</inkml:trace>
  <inkml:trace contextRef="#ctx0" brushRef="#br1" timeOffset="213785.7">19886 1450,'0'-2,"7"-1,11 0,18 1,19 0,17 1,16 0,7 1,-1 0,-16 0</inkml:trace>
  <inkml:trace contextRef="#ctx0" brushRef="#br1" timeOffset="-214308.335">20070 2766,'-2'54,"-3"1,-3-1,-13 50,12-137,1-107,10-115,-3 249,0 0,1 0,0 1,0-1,0 0,1 0,0 1,0-1,0 1,1-1,0 1,0-1,0 1,1 0,0 0,0 0,0 0,0 0,1 1,0 0,0-1,0 1,0 1,1-1,1 0,3 1,0 0,0 1,1 0,-1 0,1 1,-1 0,1 1,0 0,-1 0,1 1,-1 1,1 0,-1 0,1 0,-1 1,0 1,0 0,-1 0,9 5,-13-6,-1 1,1 0,-1-1,0 1,0 0,0 1,0-1,-1 0,0 1,0 0,0-1,0 1,-1 0,0 0,0 0,0 0,0 0,-1 0,0 0,0 0,0 0,-1 0,0 0,0 0,0 0,0 0,-1 0,0 0,0-1,0 1,-1-1,1 1,-1-1,0 0,0 0,-1 0,1-1,-1 1,0 0,-86 61,90-65,0 1,1 0,-1 0,1-1,0 1,-1 0,1-1,0 1,-1-1,1 1,0-1,-1 1,1-1,0 1,0-1,0 0,0 1,-1-1,1 0,0 0,0 1,0-1,0 0,0 0,0 0,-1 0,1 0,0-1,0 1,0 0,0 0,0 0,-1-1,1 1,0-1,0 1,134 15,-129-14,0 1,0 0,0 0,0 1,0 0,-1 0,0 0,1 1,-1 0,0 0,0 0,-1 0,0 1,1 0,-1 0,-1 0,1 0,-1 1,0-1,1 3,-3-4,1 0,-1 0,0-1,0 1,-1 0,1 1,-1-1,0 0,0 0,0 0,0 0,-1 0,0 0,0 0,0 0,0 0,0 0,-1-1,0 1,0 0,0-1,0 1,0-1,-1 0,1 0,-1 0,0 0,0 0,0-1,-1 1,1-1,-3 2,-11 6,0 0,0-2,-1 0,0-1,0 0,-7 0,2 0,0-1,-1-2,0 0,0-1,0-1,0-2,-7-1,7-2</inkml:trace>
  <inkml:trace contextRef="#ctx0" brushRef="#br1" timeOffset="-213212.31">21031 1845,'0'-1,"-1"1,1 0,-1 0,1-1,-1 1,1 0,-1 0,1 0,-1 0,1 0,-1 0,1 0,-1-1,1 2,-1-1,1 0,-1 0,1 0,-1 0,1 0,-1 0,1 0,-1 1,1-1,-1 0,1 0,0 1,-1-1,1 0,-1 1,1-1,0 0,-1 1,1-1,0 1,-1-1,1 0,0 1,0-1,-1 1,1-1,0 1,0-1,0 1,0-1,0 1,-1-1,1 1,0-1,0 1,0-1,1 1,-1-1,0 1,0-1,0 1,0-1,0 1,0-1,1 1,-1-1,0 1,1-1,-1 1,0-1,0 0,1 1,0-1,82 72,-62-57,263 181,-279-192,-3-4,1 1,-1 0,0 0,-1-1,1 2,0-1,0 0,0 0,-1 1,1-1,0 1,-1-1,1 1,-1-1,0 1,0 0,1 0,-1 0,0 0,-1 0,1 0,0 0,-1 0,1 0,-1 0,1 0,-1 1,0-1,0 0,0 0,0 0,0 1,-47 37,-17 12,1 3,-42 50,40-34</inkml:trace>
  <inkml:trace contextRef="#ctx0" brushRef="#br1" timeOffset="-212260.795">20887 3055,'27'-2,"100"29,-19-4,-2 3,8 9,-93-29,-1 1,-1 2,1 0,-1 0,-1 2,0 1,0 0,9 9,-25-19,1 0,-1 1,1-1,-1 0,0 1,0 0,0-1,0 1,-1 0,1 0,-1 0,0 0,0 0,0 0,0 0,0 1,0-1,-1 0,0 0,0 1,0-1,0 0,0 1,-1-1,1 0,-1 0,0 1,0-1,0 0,0 0,-1 0,1 0,-1 0,0-1,0 1,0 0,0-1,0 1,0-1,-1 0,-1 2,-134 80,-233 169,240-171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2.1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159 322,'-22'182,"-37"35,38-147,2 0,-7 57,18-88,5-53,4-398,-2 350,2 1,3 0,3-1,3 2,2-1,3 2,20-51,-33 104,22-39,-23 44,-1 0,1 0,-1 0,1 1,0-1,0 0,-1 0,1 0,0 1,0-1,0 0,0 1,0-1,0 1,0-1,0 1,0-1,0 1,0 0,0 0,0-1,0 1,1 0,-1 0,0 0,0 0,0 0,0 0,0 1,0-1,0 0,0 1,1-1,-1 0,0 1,0-1,0 1,0 0,8 8,0 0,-1 0,0 1,-1 0,0 1,-1-1,0 1,-1 1,2 4,-5-12,49 115,27 100,28 67,29-32,-136-254,1 0,-1 0,1 0,0 0,-1 0,1 0,0 0,-1 1,1-1,-1 0,1 0,0 0,-1 0,1 1,0-1,0 0,-1 0,1 1,0-1,-1 0,1 0,0 1,0-1,0 0,-1 1,1-1,0 0,0 1,0-1,0 1,0-1,0 0,-1 1,1-1,0 0,0 1,0-1,0 1,0-1,1 0,-1 1,0-1,0 0,0 1,0-1,0 1,0-1,-15-9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2.3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1 132,'18'0,"19"-2,19-6,16-5,11-6,5-1,-3 1,-8 0,-12 5,-15 3,-16 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3.0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395,'-11'-13,"-1"0,0 1,-1 1,-1 0,1 0,-2 1,1 1,-1 1,-1 0,0 1,-8-3,-23-6,1 2,-1 2,-22-1,9 2,-1 3,0 2,0 3,-1 3,1 2,0 3,0 3,0 2,1 3,1 2,0 4,2 1,0 3,1 3,-42 27,76-39,0 2,1 0,1 2,1 0,0 1,2 1,0 1,1 0,1 1,2 1,0 0,1 1,1 0,-6 20,4 8,1 0,3 0,2 1,2 0,2 1,3-1,2 0,3 1,2-2,12 48,-12-66,2 0,0-1,3 0,0-1,3 0,0-1,2-1,1 0,1-1,2-1,1-1,1-1,1-2,1 0,1-1,1-1,5 0,15 2,1-2,1-3,0-2,2-1,0-4,0-1,1-2,1-3,-1-2,1-3,-1-1,28-6,-16 4,0-4,0-2,-1-2,0-4,-1-2,-1-3,0-3,-2-2,-1-3,5-5,-36 15,0-2,-2-1,0 0,-1-2,-1-1,-2-1,0 0,-1-2,-2 0,0-2,-2 0,-1 0,-2-1,0-1,7-28,-3 1,-3 0,-2-1,-3 0,-2-1,-2 0,-4 0,-2 0,-2 1,-3-1,-3 1,-2 0,3 20,-2 2,-2 0,-2 0,0 1,-3 1,-1 0,-1 1,-2 1,-1 1,-1 1,-2 1,-1 1,-1 2,-1 0,-2 2,0 1,-1 2,-2 0,-2 1,-4 4,0 0,-1 3,-1 1,0 2,0 2,-1 2,0 1,0 3,-1 1,1 2,0 2,0 2,0 1,1 3,0 1,1 2,0 2,0 1,2 2,0 2,1 1,1 2,-30 25,30-21,2 1,0 2,3 2,0 0,2 3,1 0,2 1,2 2,1 0,2 2,1 0,2 2,2 0,-5 23,-6 57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4.4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51 218,'-8'14,"1"1,0 1,1 0,1 0,0 0,1 0,1 1,0-1,2 1,0 0,0 0,2-1,0 1,1 0,0 0,2 1,-3-11,39 308,-38-350,-3-64,5-1,4 0,4 1,25-97,-34 183,-1 0,2 0,-1 1,2-1,0 1,0 0,1 0,1 0,0 1,0 0,1 1,0-1,1 1,6-4,-13 12,1 1,-1 0,1 0,-1 0,1 0,0 0,0 1,-1-1,1 1,0 0,0-1,0 1,-1 0,1 1,0-1,0 1,0-1,-1 1,1 0,0 0,-1 0,1 0,-1 0,1 1,-1-1,1 1,-1-1,0 1,0 0,0 0,0 0,0 0,0 1,48 82,-45-70,0 1,-1 0,-1-1,-1 1,0 0,-1 0,-1 0,0 0,-1 0,-1 0,-1 0,0 0,-1-1,0 1,-1-1,-1 0,-1 0,0-1,-1 0,-8 12,10-18,4-7,1 0,0 0,0 0,0-1,0 1,0 0,0 0,0 1,0-1,1 0,-1 0,0 0,1 1,-1-1,1 0,-1 0,1 1,-1-1,1 0,0 1,0-1,0 1,0-1,0 0,0 1,0-1,0 1,0-1,1 0,-1 1,1-1,-1 0,1 0,-1 1,1-1,0 0,0 0,-1 0,1 1,0-1,125 52,-105-44,-1 0,0 2,-1 0,0 1,14 13,-26-20,-1 1,1-1,-2 1,1 1,-1-1,1 1,-2 0,1 0,-1 1,0-1,-1 1,0 0,0 0,0 0,-1 0,0 1,-1-1,-1-3,0 0,-1 0,1 0,-1 0,0 0,0 0,-1 0,1-1,-1 1,0-1,0 1,-1-1,1 0,-1 1,0-1,0-1,-1 1,1 0,-1-1,1 0,-1 1,0-2,-3 2,-6 5,-2 0,1-1,-1-1,0-1,-1 0,-8 2,-2-1,0-1,0-1,0-1,-1-1,0-1,0-2,1-1,-1-1,-5-1,11-3,9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4.9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1689 235,'-39'-20,"-1"3,-1 0,-1 3,0 2,0 1,-1 2,-5 2,-34-5,-2 4,1 4,-1 3,0 3,1 5,0 3,0 4,-36 12,88-20,0 2,0 1,1 2,1 0,-1 2,2 1,0 2,1 1,0 1,2 0,0 3,1 0,1 1,1 1,2 1,0 1,0 2,5 1,1 1,1 1,2 1,1-1,1 2,2-1,1 1,1 0,2 0,0 27,4-9,2 1,2-1,2 0,2 0,3-1,11 28,-10-35,2 0,2-2,2 0,2-1,1-1,2-1,1-1,2-1,1-2,2-1,2-1,0-1,2-2,1-1,1-2,1-2,2-1,0-2,1-1,0-3,15 3,-8-6,1-2,1-2,0-2,0-3,0-1,0-3,0-2,0-2,0-2,0-2,-1-2,-1-3,0-1,0-3,-2-1,0-3,-1-1,-1-3,-2-1,32-26,-37 21,-2-1,-1-1,-1-2,-3-1,0-1,-3-1,-1-2,-2-1,-1 0,-3-2,-1 0,-2-2,-2 1,-3-2,-1 1,-2-2,-2 1,-2-1,-2 1,-3-1,-1 0,-2 0,-3 1,-1 0,-6-12,2 23,-1 1,-2 1,-1 0,-2 1,-1 1,-2 0,0 2,-2 0,-2 2,0 0,-1 2,-2 1,-1 1,0 2,-2 1,0 1,-1 1,-1 2,-1 1,0 2,-1 2,0 1,-33-5,48 10,0 2,0 0,0 2,-1 0,1 1,0 1,-1 1,1 1,0 0,0 2,0 0,1 1,0 1,0 1,1 1,0 0,0 2,-8 6,-30 32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5.5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0,'-18'0,"-10"3,-7 2,-5 1,-2 1,-2 2,-4 4,-2 4,-3 4,-5 3,8-3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20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42 806,'4'19,"4"18,3 20,2 16,1 12,-2 6,-3 3,-3-4,-3-18</inkml:trace>
  <inkml:trace contextRef="#ctx0" brushRef="#br0" timeOffset="1219.244">1 967,'0'-4,"-1"0,1 1,0-1,1 0,-1 0,0 1,1-1,0 0,0 1,0-1,1 1,-1-1,1 1,-1-1,1 1,0 0,1 0,-1 0,0 0,1 0,0 1,-1-1,1 1,0-1,0 1,1 0,-1 1,0-1,1 0,2 0,7-3,0 0,0 2,0-1,1 2,-1 0,1 0,13 1,70 13,-93-11,-1 0,1 0,0 0,0 1,-1-1,1 1,-1 0,1 0,-1 1,0-1,0 1,0-1,0 1,-1 0,1 0,-1 0,1 1,-1-1,0 0,0 1,-1-1,1 1,0 1,-2-2,0 1,0-1,0 1,0-1,0 0,0 1,-1-1,0 0,0 1,0-1,0 0,0 0,0 0,-1 0,0 0,1 0,-1 0,0-1,-1 1,1 0,0-1,-1 0,1 0,-1 1,-71 41,65-40,-1 0,0-1,0 0,0 0,0-1,0-1,0 0,0 0,-1-1,-2-1,14 1,-1 0,0 0,1 0,-1 0,0 0,1-1,-1 1,0 0,1 0,-1 0,0-1,0 1,1 0,-1 0,0-1,0 1,0 0,1-1,-1 1,0 0,0-1,0 1,0 0,0-1,1 1,-1 0,0-1,0 1,0-1,0 1,0 0,0-1,0 1,0 0,-1-1,1 1,0 0,0-1,0 1,0 0,0-1,-1 1,1 0,0-1,0 1,0 0,-1-1,1 1,0 0,0 0,-1 0,1-1,181-32,-157 27,-1-1,1 0,-1-2,0-1,17-10,-33 16,0 0,-1 0,1 0,-1-1,0 0,0-1,0 0,-1 1,1-2,-2 1,1-1,-1 1,0-1,0 0,-1-1,0 1,0-1,-1 1,2-6,-5 14,0 0,1 0,-1 0,0 0,0 0,0-1,0 1,0 0,0 0,0 0,0-1,0 1,0-1,-1 1,1-1,0 1,0-1,-1 0,1 1,0-1,0 0,-1 0,1 0,0 0,-1 0,1 0,0-1,0 1,-1 0,1-1,0 1,0 0,0-1,-1 0,1 1,0-1,0 0,0 1,0-1,0 0,0 0,0 0,0 0,1 0,-1 0,0 0,1 0,-1 0,0 0,1-1,-1 1,1 0,0 0,-1-1,1 1,0 0,0 0,0-1,0 1,0 0,0-1,0 1,0 0,1 0,-1-1,0 1,1 0,0-1,-4 7,0 1,1 0,0 0,0 0,0 0,1 0,0 1,0-1,0 0,1 1,0-1,0 0,1 1,0-1,0 0,0 0,1 0,0 0,0 0,0 0,1 0,0 0,0-1,0 1,1-1,0 0,0 0,0-1,1 1,0-1,-1 0,1 0,1 0,-1-1,1 0,2 1,3 1,1-1,0 0,1-1,-1 0,1-1,-1 0,1-1,0-1,-1 0,1-1,0 0,-1-1,1 0,-1-1,0 0,0-1,0-1,9-4,-17 6,-1 0,1 0,-1 0,0-1,0 0,0 1,-1-1,1 0,-1 0,0-1,0 1,0 0,-1-1,1 1,-1-1,0 0,0 1,-1-1,0 0,0 1,0-1,0 0,0 0,-1 1,0-1,0 1,0-1,-1 1,0-1,1 1,-2-2,-7-47,2-28,7 80,1-1,0 1,0 0,-1-1,1 1,0 0,0-1,1 1,-1-1,0 1,0 0,1-1,-1 1,0 0,1-1,-1 1,1 0,0 0,-1 0,1-1,0 1,0 0,0 0,0 0,0 0,0 0,0 1,0-1,0 0,0 0,1 1,-1-1,0 0,0 1,1 0,-1-1,0 1,1 0,-1-1,0 1,1 0,-1 0,1 0,-1 0,0 0,1 1,-1-1,147-5,-140 4,-5 0,0 0,0 1,0-1,0 1,0-1,1 1,-1 0,0 0,0 1,0-1,0 1,1-1,-1 1,0 0,0 0,0 1,0-1,-1 0,1 1,0 0,0 0,-1 0,0 0,1 0,-1 0,2 2,32 154,0-93,-35-63,0-1,0 1,1-1,-1 1,0-1,1 0,-1 0,1 1,0-1,-1 0,1-1,0 1,-1 0,1 0,0-1,0 1,0-1,-1 1,1-1,0 0,0 0,0 0,0 0,0 0,0 0,0 0,-1-1,1 1,0-1,0 1,0-1,-1 0,1 0,0 0,-1 0,1 0,0-1,3-4,0-1,0 0,-1 0,0 0,0 0,-1-1,0 0,0 0,-1 0,0 0,0 0,-1 0,0-5,0 7,12-103,-13 109,0 1,0-1,1 0,-1 1,0-1,0 0,1 1,-1-1,0 0,1 0,-1 1,1-1,-1 0,0 0,1 0,-1 0,1 1,-1-1,0 0,1 0,-1 0,1 0,-1 0,0 0,1 0,-1 0,1 0,-1 0,1 0,-1-1,0 1,1 0,-1 0,1 0,-1 0,0-1,1 1,-1 0,0 0,1-1,-1 1,0 0,0-1,1 1,-1 0,0-1,0 1,1 0,-1-1,0 1,0-1,0 1,0 0,1-1,-1 1,0-1,0 1,0 0,0-1,16 37,-8-10,-6-17,1 0,0 0,0-1,0 1,1-1,1 0,-1 1,1-2,1 1,-1-1,1 0,1 0,3 3,4-2</inkml:trace>
  <inkml:trace contextRef="#ctx0" brushRef="#br0" timeOffset="1475.201">1244 379,'2'13,"8"8,9 1,1-2</inkml:trace>
  <inkml:trace contextRef="#ctx0" brushRef="#br0" timeOffset="1675.666">1632 847,'4'3,"0"-1,1 1,-1-1,0 0,1 0,0-1,-1 1,1-1,0 0,0 0,-1-1,1 1,0-1,0 0,0 0,0-1,0 1,0-1,-1 0,1-1,0 1,-1-1,1 0,-1 0,0 0,1-1,-1 1,0-1,0 0,-1 0,1-1,-1 1,1-1,1-3,-2 3,-1 0,0-1,0 1,0-1,0 1,-1-1,0 0,0 0,0 0,-1 0,1 0,-1 1,0-1,-1 0,1 0,-1 0,0 0,0 0,0 1,-1-1,0 0,0 1,0-1,0 1,-1 0,0 0,0 0,0 0,0 0,0 1,-1-1,0 1,0 0,0 0,0 0,0 1,0-1,-1 1,1 0,-1 1,1-1,-1 1,0-1,0 1,0 1,0-1,-4 1,6 1,-1-1,1 1,-1 1,1-1,0 0,-1 1,1 0,0 0,0 0,0 0,0 0,0 1,1-1,-1 1,1-1,-1 1,1 0,0 0,0 0,0 1,1-1,-1 0,1 1,0-1,0 1,0-1,0 1,1 0,-1-1,1 1,0 0,0-1,0 1,1-1,-1 1,1 0,0-1,0 1,0-1,0 1,1-1,-1 0,1 1,0-1,17 24,3-6</inkml:trace>
  <inkml:trace contextRef="#ctx0" brushRef="#br0" timeOffset="2623.344">2167 606,'-6'-4,"0"1,0 0,0 0,0 0,0 0,-1 1,1 0,-1 1,1-1,-1 1,0 1,0-1,0 1,1 0,-1 1,0-1,0 1,1 1,-1-1,1 1,-1 0,1 1,0 0,-1 0,2 0,-1 0,0 1,1 0,-1 0,1 1,0 0,1-1,-1 2,0 0,-22 71,27-75,-1 0,1 0,0 0,0 0,0 0,0 0,0 0,0 0,0 0,1 0,-1 0,1-1,0 1,-1 0,1 0,0 0,0-1,0 1,0 0,1-1,-1 1,0-1,1 1,-1-1,1 1,-1-1,1 0,-1 0,1 0,0 0,0 0,0 0,0-1,-1 1,1-1,0 1,0-1,2 1,5-2,1-1,-1 1,0-2,0 1,0-1,0 0,-1-1,1 0,-1-1,0 1,0-1,0-1,-1 0,0 0,0 0,-1-1,1 0,0-2,-1 3,0 1,-1-1,1-1,-1 1,0-1,-1 0,0 0,0 0,-1-1,1 1,-2-1,2-3,-9 7,-2 17,5-9,0 0,0 0,1 0,-1 0,1 0,0 0,0 0,1 0,-1 0,1 0,0 0,0 0,0 1,1-1,-1 0,1 0,0 0,0 0,1 0,-1 0,1 0,0-1,0 1,0 0,0-1,1 1,-1-1,1 0,0 0,0 0,0 0,0-1,1 1,-1-1,1 0,-1 0,1 0,0 0,0-1,2 1,0-1,1-1,-1 0,0-1,1 1,-1-1,0-1,0 1,0-1,0 0,0 0,0-1,-1 1,1-1,-1-1,0 1,0-1,0 0,0 0,0 0,3-5,1-2,-1 1,1-1,-2-1,0 1,0-1,-1-1,0 1,-1-1,0-3,4-24,-2 0,-2-1,-2 0,-2 0,-1 1,-2-1,-2 0,-8-35,-21-87,32 164,1 0,0 0,-1-1,1 1,-1 0,1 0,-1 0,1-1,-1 1,1 0,-1-1,0 1,0 0,1-1,-1 1,0-1,0 1,1-1,-1 1,0-1,0 0,0 1,0-1,0 0,0 0,0 0,0 0,0 0,1 0,-1 0,0 0,0 0,0 0,0 0,0-1,0 1,0 0,0-1,1 1,-1 0,0-1,0 1,0-1,1 1,-1-1,0 0,1 1,-1-1,0 0,1 0,-1 1,1-1,-1 0,1 0,-1 0,1 0,0 1,-1-1,1 0,0 0,0 0,0 0,0 0,0 0,0 0,0 0,0 0,0 0,0 0,-11 27,1 2,0-1,3 1,0 0,1 1,2 0,0 21,1-24,1 0,1 1,2-1,0 1,2-1,1 5,-2-23,0 1,0 0,1-1,0 0,0 1,1-1,0-1,1 1,0 0,0-1,0 0,1 0,0-1,0 0,1 0,0 0,0-1,0 0,1 0,0 0,8 2,0-1,0-1,1-1,-1 0,1-1,0-1,0 0,0-1,0-1,0-1,0 0,0-1,-1-1,1-1,0 0,-13 3,0 0,-1 0,1-1,0 1,0-1,-1 0,1 0,-1 0,1-1,-1 1,0-1,0 0,0 0,1-2,-3 5,-1-1,0 1,1-1,-1 1,0-1,1 1,-1 0,0-1,1 1,-1 0,0-1,1 1,-1 0,1-1,-1 1,1 0,-1 0,1 0,-1-1,1 1,-1 0,1 0,-1 0,1 0,-1 0,1 0,-1 0,1 0,-1 0,1 0,-1 0,1 1,-1-1,1 0,-1 0,1 0,-1 1,1-1,-1 0,1 0,-1 1,1-1,-1 1,0-1,1 0,-1 1,0-1,1 1,-1-1,0 0,0 1,0-1,1 1,-1-1,0 1,0-1,0 1,0-1,11 12,-7-9,1 0,-1-1,1 1,-1-1,1 0,0 0,0-1,0 0,0 0,0 0,0 0,1-1,-1 0,0 0,0 0,0-1,0 0,1 0,-1 0,0 0,-1-1,1 0,0 0,0 0,-1 0,1-1,-1 0,0 0,0 0,0-1,0 1,0-1,-1 0,0 0,0 0,0 0,0-1,-1 1,1-1,-1 0,0 1,-1-1,1 0,-1 0,1-4,-1 4,0-1,0 0,0 0,0 1,-1-1,0 0,0 0,-1 0,0 0,0 1,0-1,-1 0,1 1,-1-1,-1 1,1 0,-1 0,0 0,0 0,0 0,-1 0,0 1,0 0,0-1,0 2,-1-1,1 0,-1 1,0 0,0 0,0 0,-5-1,6 3,0 1,1-1,-1 1,0 0,1 0,-1 0,0 1,0-1,1 1,-1 0,1 0,-1 0,1 0,-1 1,1-1,-1 1,1 0,0 0,0 0,0 1,0-1,1 1,-1-1,1 1,-1 0,1 0,-1 1,-3 5,1 0,-1 0,2 0,-1 0,1 1,1 0,0-1,0 2,0 3,2-10,0 0,0 0,0 1,1-1,0 0,-1 1,2-1,-1 0,0 0,1 1,0-1,0 0,0 0,1 0,-1 0,1 0,0 0,0 0,0 0,0-1,1 1,0-1,0 0,0 0,0 0,0 0,0 0,1-1,-1 1,1-1,0 0,0 0,0 0,0-1,0 1,0-1,1 0,30 0,-3-5</inkml:trace>
  <inkml:trace contextRef="#ctx0" brushRef="#br0" timeOffset="2885.564">2822 57,'-14'-2,"-6"2,0 4,3 5,5 5,8 3,13 2,11 3,2-2</inkml:trace>
  <inkml:trace contextRef="#ctx0" brushRef="#br0" timeOffset="3150.673">3023 525,'13'16,"10"6,9-2,7-8,5-11,5-11,2-9,1-9,-6-4,-9 3</inkml:trace>
  <inkml:trace contextRef="#ctx0" brushRef="#br0" timeOffset="3941.697">656 2049,'-11'5,"0"0,1 1,-1 0,1 1,1 0,-1 1,1 0,0 0,1 1,0 0,1 0,-1 1,2 0,-1 0,2 1,-1-1,1 2,1-1,0 0,1 1,0-1,1 1,0 0,0 0,0 41,2-52,0 1,0-1,0 0,0 0,0 1,0-1,0 0,1 0,-1 0,0 1,1-1,-1 0,1 0,-1 0,1 0,0 0,-1 0,1 0,0 0,0 0,0 0,0 0,-1 0,1-1,0 1,1 0,-1-1,0 1,0-1,0 1,0-1,0 1,1-1,-1 0,0 0,0 1,0-1,2 0,2-3,0 1,0-1,0 0,-1 0,1 0,-1-1,0 0,0 0,0 0,0 0,-1-1,1 1,-1-1,0 0,-1 0,1 0,0-2,-1 3,15-27,-2-1,-1-1,-2 0,-1-1,-1 0,-2-1,-2 0,-1 0,-2-1,-1 1,-2-9,0 28,-1 0,0 0,-2 1,0-1,0 1,-2 0,0 0,0 0,-1 0,-1 1,-1 0,-3-5,10 18,1 0,-1 0,1 0,-1 0,1 0,-1 0,1 0,-1 0,0 0,0 0,0 1,1-1,-1 0,0 0,0 1,0-1,0 0,0 1,0-1,0 1,-1 0,1-1,0 1,0 0,0 0,0-1,0 1,-1 0,1 0,0 0,0 0,0 1,0-1,-1 0,1 0,0 1,0-1,0 1,0-1,0 1,0-1,0 1,0 0,0-1,0 1,0 0,1 0,-1 0,0 0,0-1,1 1,-1 0,0 1,-3 10,0 0,1 0,1 0,0 0,0 1,1-1,1 1,0-1,1 0,0 3,1 13,1 0,1 1,1-2,2 1,1-1,1 0,1 0,1-1,1 0,2-1,1-1,0 0,2-1,2 1,-12-16,1 0,0-1,0 0,1 0,0-1,0 0,0-1,1 0,5 2,-12-5,1-1,-1 0,1 0,-1 0,1 0,-1-1,1 1,0-1,-1 0,1 0,0 0,-1 0,1-1,0 0,-1 0,1 0,-1 0,1 0,-1 0,0-1,0 0,1 0,-1 0,0 0,0 0,-1-1,1 1,0-1,-1 0,6-9,-1 0,0-1,-1 1,-1-1,0 0,-1-1,0 1,-1-1,0 0,-2 0,1 0,-2 0,0 0,0 0,-2-3,2 6,-1 0,-1 0,0 0,0 1,-1-1,0 1,-1-1,0 1,-2-3,6 13,0 1,0-1,0 0,0 1,-1-1,1 1,0-1,0 0,0 1,0-1,0 0,0 1,-1-1,1 0,0 0,0 1,0-1,-1 0,1 1,0-1,0 0,-1 0,1 0,0 1,-1-1,1 0,0 0,-1 0,1 0,0 1,-1-1,1 0,0 0,-1 0,1 0,0 0,-1 0,1 0,0 0,-1 0,1 0,-1 0,1 0,0-1,-1 1,1 0,0 0,-1 0,1 0,0 0,0-1,-1 1,1 0,0 0,-1-1,1 1,0 0,0 0,0-1,-1 1,1 0,0-1,0 1,0 0,-1 9,2 1,-1-1,1 0,0 1,1-1,0 0,1 0,0 0,0 0,1 0,0-1,0 1,1-1,0 0,1 0,0-1,0 0,0 0,1 0,0-1,1 0,3 2,-2-2,1 0,0 0,0-1,1 0,0-1,0 0,0-1,0 0,2 0,42 4</inkml:trace>
  <inkml:trace contextRef="#ctx0" brushRef="#br0" timeOffset="4417.38">1779 1581,'0'16,"0"-1,2 0,0 1,1-1,0 0,1 0,0-1,2 1,1 2,-5-13,0 0,0 0,1 0,-1 0,1 0,0 0,0 0,0-1,1 0,-1 1,1-1,0-1,0 1,0 0,0-1,0 0,1 0,-1 0,1-1,-1 1,1-1,0 0,-1-1,1 1,0-1,0 0,-1 0,1 0,0-1,0 1,1-2,-2 1,0 0,0 0,0-1,0 0,0 0,-1 0,1 0,-1-1,1 1,-1-1,0 0,0 0,0 0,0-1,0 1,-1-1,0 1,1-1,-1 0,-1 0,1 0,-1 0,1 0,-1-1,1-3,1 0,-2-1,1 0,-1 0,-1 1,1-1,-2 0,1 0,-1 1,0-1,-2-4,2 7,-1 0,0 0,0 0,-1 0,0 0,0 1,0-1,0 1,-1 0,0 0,0 0,0 0,-1 1,0-1,0 1,0 0,0 1,-1 0,1-1,-1 1,0 1,0-1,0 1,-1 0,4 2,0 0,1 0,-1 0,0 1,1-1,-1 1,1 0,-1-1,1 1,-1 0,1 0,0 1,0-1,-1 0,1 1,0 0,0-1,0 1,0 0,1 0,-1 0,0 0,1 0,0 0,-1 1,1-1,0 0,0 1,0-1,0 1,1 0,-11 82,16-58</inkml:trace>
  <inkml:trace contextRef="#ctx0" brushRef="#br0" timeOffset="4669.741">2220 1609,'0'13,"3"12,0 8,2 6,0 4,-1 3,0 2,-2-2,-1-5,0-7,-1-9</inkml:trace>
  <inkml:trace contextRef="#ctx0" brushRef="#br0" timeOffset="4973.117">2381 1581,'-14'-260,"14"199,2 90,3-1,0 0,2-1,0 1,2-1,2-1,0 0,7 11,20 51,-25-55</inkml:trace>
  <inkml:trace contextRef="#ctx0" brushRef="#br0" timeOffset="5165.598">2448 1729,'11'0,"11"-2,8-6,9-8,3-6,0-3,-7 2</inkml:trace>
  <inkml:trace contextRef="#ctx0" brushRef="#br0" timeOffset="5725.63">2835 1207,'-6'12,"1"0,1 1,0-1,1 1,0 0,1 0,0-1,1 1,0 1,2-1,-1 0,1 0,1 0,0-1,1 1,1 0,0-1,0 1,1-1,5 7,-9-16,1 0,-1 0,1-1,0 1,0 0,0-1,1 1,-1-1,0 0,1 0,0 0,-1 0,1 0,0 0,0-1,0 1,0-1,0 0,0 0,1 0,-1-1,0 1,0-1,1 1,-1-1,0 0,1 0,-1-1,0 1,0-1,1 0,-1 1,0-1,0-1,0 1,0 0,0-1,0 0,0 1,0-2,2-6,0 0,-1 0,0-1,-1 0,0 0,0 0,-1 0,0 0,-1-1,0 1,-1 0,0-1,-1 1,0 0,0-1,-1 0,-10-28,2 53,7-4,1 0,1 1,0-1,0 1,1-1,0 1,1-1,0 1,0-1,1 1,1-1,0 0,0 0,1 0,1 2,-4-11,0 1,0-1,0 0,0 1,0-1,1 0,-1 0,0 0,1 0,-1 0,1 0,-1 0,1 0,-1 0,1-1,-1 1,1-1,0 1,-1-1,1 0,0 1,0-1,-1 0,1 0,0 0,-1 0,1-1,0 1,0 0,-1-1,1 1,-1-1,1 0,0 1,-1-1,1 0,-1 0,0 0,2-1,45-53,-41 43,0-1,-1 0,-1 0,0 0,-1-1,0 1,-1-1,-1 0,0 0,-1 0,-1-1,0 1,-1-5,-8-5,8 24,1 0,-1 0,1 0,-1 0,1 0,0-1,-1 1,1 0,-1 0,1 0,-1 0,1 0,-1 0,1 0,0 1,-1-1,1 0,-1 0,1 0,-1 0,1 1,0-1,-1 0,1 0,-1 0,1 1,0-1,-1 0,1 1,0-1,0 0,-1 1,1-1,0 1,0-1,-1 0,1 1,0-1,0 1,0-1,0 1,0-1,0 0,0 1,0-1,0 1,0-1,0 1,0-1,0 1,0-1,-3 7,1 0,-1-1,1 1,1 1,0-1,0 0,0 0,1 0,0 1,0-1,1 0,-1 0,2 0,-1 0,1 0,0 0,1 0,-1 0,2-1,-1 1,0-1,1 0,0 0,1 0,-1-1,1 1,0-1,1 0,-1-1,1 1,0-1,0 0,0 0,1-1,4 2,25 3,-2-5</inkml:trace>
  <inkml:trace contextRef="#ctx0" brushRef="#br0" timeOffset="6057.224">3544 1006,'-6'1,"0"0,-1 1,1 0,0 0,0 0,0 0,1 1,-1 0,0 0,1 1,0-1,0 1,0 0,0 1,1-1,0 1,0 0,0 0,0 0,0 1,3-4,1 0,-1 0,0 0,1 0,-1 0,1 0,0 0,-1 0,1 0,0 0,0 0,1 0,-1 0,0 0,1 0,-1 0,1 0,-1 0,1 0,0 0,0 0,0 0,0-1,0 1,0 0,1-1,-1 1,1-1,-1 1,1-1,-1 0,1 1,0-1,-1 0,1 0,0 0,0-1,74 29,36 5,-110-33,0 0,0 0,0 0,0 0,-1 0,1 1,0-1,-1 1,1-1,-1 1,1 0,-1-1,1 1,-1 0,0 0,0 0,0 0,0 0,-1 0,1 0,0 0,-1 0,0 1,1-1,-1 0,0 0,0 0,0 1,0-1,0 0,-1 0,1 0,-1 0,0 1,1-1,-1 0,-1 1,-1 3,0 1,-1-1,0 0,0-1,-1 1,1 0,-1-1,0 0,-1-1,-5 5,-7 4</inkml:trace>
  <inkml:trace contextRef="#ctx0" brushRef="#br0" timeOffset="6627.286">3276 2156,'496'-232,"-103"71,117-19,-396 145,-174 40,41-4</inkml:trace>
  <inkml:trace contextRef="#ctx0" brushRef="#br0" timeOffset="6876.622">4360 1461,'15'5,"16"1,14 0,13-4,6-2,3-3,-7-1,-12 7,-18 11,-25 21,-29 21,-33 25,-37 23,-2-6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7.3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528 218,'-3'103,"-4"-132,5 6,0 0,-1 0,-1 0,-2 1,0-1,-3-4,6 19,-1 0,0 0,0 1,0-1,-1 1,0 0,0 1,-1-1,0 1,0 0,-1 0,1 1,-1 0,0 0,-1 1,1 0,-1 0,-5-2,1 3,0 1,0 0,0 0,0 1,-1 1,1 0,0 1,0 0,0 0,0 2,0-1,0 2,1-1,-1 2,1 0,0 0,0 1,1 0,0 0,0 1,0 1,1 0,0 0,1 1,-1 0,2 0,-1 1,1 0,1 0,0 1,1 0,-1 2,-2 5,2 1,0 0,1 0,0 0,2 1,1-1,0 1,1 0,1 0,1-1,1 1,1 0,0-1,2 1,0-1,1-1,1 1,0-1,2 0,0 0,1-1,1-1,0 1,1-2,1 0,7 6,11 12,2-3,1-1,1-1,1-2,2-1,0-2,2-2,0-2,1-1,16 3,-42-16,0-1,1 0,-1-1,1 0,0-1,0-1,0-1,7-1,-17 1,-1-1,0 0,0 0,0 0,1 0,-1-1,-1 0,1 0,0-1,0 1,-1-1,0 0,1 0,-1 0,0-1,0 0,-1 1,1-1,-1-1,0 1,0 0,0-1,-1 1,0-1,1 0,0-4,8-95,-10 113,0-1,1 0,1 0,-1 1,1-2,1 1,-1 0,1-1,1 1,-1-1,1 0,0-1,1 1,0-1,0 0,0-1,1 1,-1-1,1 0,0-1,1 0,-1 0,1 0,0-1,0-1,0 1,0-1,0 0,1-1,-1 0,1 0,7-1,-11-1,0-1,0 0,0 0,-1 0,1-1,0 0,-1 0,0 0,1 0,-1-1,-1 1,1-1,0 0,-1 0,0 0,0-1,0 1,0-1,-1 0,0 0,0 1,0-2,-1 1,2-4,0-3,-1 0,0 0,-1-1,0 1,-1 0,0 0,-1-1,0 1,-1 0,-1-4,1 10,1 0,-2 0,1 0,-1 0,1 0,-1 1,-1 0,1-1,-1 1,0 0,0 1,-1-1,1 1,-1 0,0 0,0 0,-1 1,1-1,-1 1,1 1,-1-1,0 1,0 0,0 0,0 1,0 0,-1 0,1 0,0 1,-1 0,1 0,0 0,-1 1,1 0,0 1,0-1,0 1,0 0,-4 2,3-1,1 1,-1 0,1 0,0 0,0 0,0 1,1 0,0 0,0 1,0 0,1-1,0 2,0-1,0 0,1 1,0-1,0 1,0 0,1 0,0 0,1 1,-1-1,1 0,1 1,0-1,0 0,0 1,1-1,0 0,0 1,1-1,0 0,0 0,0 0,1 0,0-1,1 1,0-1,0 0,3 4,38 32,3-9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8.3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247 760,'-4'-3,"0"-1,0 0,-1 1,1 0,-1 0,0 1,0-1,0 1,0 0,0 0,0 1,-1-1,1 1,-1 0,1 1,-1-1,1 1,-1 0,1 1,0-1,-1 1,1 0,-1 0,1 1,0 0,0 0,0 0,0 0,0 1,0 0,1 0,-1 0,1 1,0-1,-2 3,-2 4,0 0,1 1,1-1,0 1,1 1,0-1,0 1,1 0,1 0,0 0,0 0,1 1,1-1,0 1,1-1,1 1,-1-1,2 1,0-1,0 0,1 1,1-1,0 0,1-1,0 1,-3-7,0-1,0 1,1 0,-1-1,1 0,0 0,0 0,1 0,-1 0,1-1,0 1,0-1,0 0,0 0,1-1,-1 1,1-1,0 0,-1 0,1 0,0-1,0 0,0 0,0 0,0 0,1-1,-1 0,0 0,0 0,0-1,0 0,0 0,0 0,0 0,0-1,0 0,-1 0,1 0,0-1,9-10,-1-1,-1 0,0-1,-1 0,0-1,-2 0,0 0,0-1,-2-1,0 1,-1-1,-1 0,0-3,21-79,-4 0,-5-1,-4-1,-4-1,-5-30,-3 119,0-19,-1-1,-1 1,-2 0,-1 0,-3-9,7 41,0-1,1 1,-1 0,0-1,0 1,0-1,0 1,-1-1,1 1,0-1,0 1,-1 0,1-1,-1 1,0 0,1-1,-1 1,0 0,0 0,1 0,-1-1,0 1,0 0,-1 0,1 0,0 1,0-1,0 0,0 0,-1 0,1 1,0-1,-1 1,1-1,-1 1,1 0,0-1,-1 1,1 0,-1 0,1 0,-1 0,1 0,-1 0,1 1,0-1,-1 0,1 1,-1-1,1 1,0-1,-1 1,1 0,0 0,-1 0,-6 9,1 1,0 0,1 0,0 0,1 1,0 0,1 0,0 0,1 1,0-1,1 1,0 7,0-11,-9 59,2 0,3 1,3-1,4 1,2 0,3 0,3-1,4-1,2 1,10 22,-19-70,0 0,1-1,1 1,1-2,1 1,1-1,0-1,1 0,1 0,0-1,1-1,2 0,-13-12,0-1,1 0,-1 0,1 0,-1-1,1 1,0-1,-1 1,1-1,0-1,0 1,0 0,0-1,0 0,0 0,0 0,-1 0,1-1,0 1,0-1,0 0,0-1,-1 1,1 0,0-1,-1 0,1 0,-1 0,0 0,0-1,0 1,0-1,0 0,0 1,0-3,12-14,-2-2,0 0,-1 0,-1-1,-1-1,-1 0,-1 0,-2-1,0 0,-1 0,-1 0,0-13,-6 48,-2 15,2-1,0 1,2 0,0 0,4 16,-4-36,1-1,0 0,0 0,0 0,0 0,1 0,0-1,0 1,0 0,1-1,-1 1,1-1,0 0,0 0,1 0,-1 0,1-1,0 1,0-1,0 0,0 0,0-1,1 1,-1-1,1 0,0 0,0 0,0-1,0 1,0-1,0-1,0 1,4-1,-4 0,1 0,-1-1,1 1,-1-1,0-1,1 1,-1-1,0 0,0 0,0-1,0 1,0-1,-1 0,1 0,-1-1,0 1,0-1,0 0,0 0,-1-1,1 1,-1-1,0 1,-1-1,1 0,0-2,5-12,-1 0,0 0,-1 0,-2-1,0 0,1-12,2-76,-6 125,0-1,2 0,0 0,0-1,2 1,0-1,1 0,0 0,1 0,1-1,0 0,1 0,6 6,-9-11,1-1,0 0,1 0,0 0,0-1,1 0,0-1,0 0,1 0,-1-1,1 0,0-1,0 0,1-1,-1 0,1 0,0-1,0-1,0 0,0 0,8-1,-7-1,0-2,0 1,-1-1,0-1,0 0,0 0,0-1,0 0,-1-1,0-1,0 1,-1-2,0 1,0-1,0 0,-1-1,-1 0,1-1,-1 1,-1-1,13-21,-1-1,-2 0,-1-1,-1 0,-2-1,-1-2,9-39,-4-1,-3-1,-3-1,-4 1,-3-63,-3 131,2-1,-2 0,1 0,-1 0,-1 0,0 1,0-1,-1 0,0 1,-1-1,0 1,-1 0,0-1,0 2,-1-1,0 0,0 1,-1 0,3 5,0 1,-1 0,1 0,0 0,-1 1,0-1,1 1,-1-1,0 1,0 0,0 1,0-1,0 1,0 0,1 0,-1 0,0 0,0 1,0-1,0 1,0 0,0 0,1 1,-1-1,0 1,1 0,-1 0,-8 4,0 1,0 1,0 0,1 0,1 1,-1 1,-2 3,-3 6,0 1,1 0,1 2,1-1,1 2,0 0,2 0,1 1,1 0,1 0,1 1,1 0,2 0,0 1,1-1,2 1,1-1,0 0,2 1,1-1,1 0,1-1,2 1,3 7,2-6,1-1,1 0,1-1,1 0,1-1,1-2,1 1,1-2,0-1,2-1,21 13,54 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8.9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413 448,'-91'152,"62"-109,-13 21,-202 324,238-372,27-48,38-79,-6-2,33-101,-72 178,214-541,-215 549,-10 51,-16 97,5 1,5 0,6-1,5 1,6 6,5-29,5-1,4 0,36 81,-39-106,-23-55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9.6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0 684,'123'11,"1"-5,-1-6,34-7,-93 1,-1-3,0-3,0-2,-2-4,0-1,-1-4,8-6,29-20,-97 48,0 1,1-1,-1 1,1 0,-1-1,1 1,-1-1,1 1,0 0,-1-1,1 1,-1 0,1 0,0-1,-1 1,1 0,0 0,-1 0,1 0,0 0,-1 0,1 0,0 0,-1 0,1 0,-1 0,1 1,0-1,-1 0,1 0,0 1,-1-1,1 0,-1 1,1-1,-1 0,1 1,-1-1,1 1,-1-1,1 1,-1-1,0 1,1-1,-1 1,0 0,0-1,1 1,-1-1,0 1,0 0,-6 37,-85 266,68-199,5 1,-2 64,17-164,0-21,3 14,-20-122,5 0,6-1,5-50,3 115,3 1,2 0,3 0,3 0,2 1,2 1,12-27,-23 71,1 1,1-1,-1 1,2 1,0-1,0 1,1 0,0 0,0 1,1 0,1 0,-1 1,1 0,1 1,-1 0,1 0,1 1,-1 0,1 1,0 0,0 0,1 2,-1-1,1 1,0 1,4 0,2 3,0 2,0 0,0 1,0 0,-1 2,0 0,0 1,-1 0,0 2,0 0,0 0,-1 2,-1 0,0 0,-1 1,0 1,0 1,-2-1,9 14,-15-20,1 1,-1 0,-1 1,0-1,0 1,0 0,-1 0,-1 0,0 0,0 0,0 1,-1-1,-1 1,1-1,-2 1,1-1,-1 1,-1-1,0 0,0 1,-1-1,0 0,0 0,-1-1,0 1,-2 1,-8 8,0 0,-2-1,0 0,-1-1,-1-1,0-1,-1-1,0 0,-1-1,0-1,-1-1,-1-1,1-1,-1-1,-1-1,1 0,-3-2,83 5,-24-4,0 2,0 1,-1 2,0 2,-1 1,0 1,-1 1,24 17,-35-19,-1 1,0 0,-1 1,0 1,-1 1,-1 1,-1 0,-1 1,0 0,-1 1,-2 1,0 0,3 10,-10-23,-1 0,0 0,0 1,-1-1,-1 0,1 1,-1 0,0-1,-1 1,0 0,-1-1,0 1,0 0,-1-1,0 1,0-1,-1 0,0 0,0 0,-1 0,0 0,-9 6,-1-1,0-1,-1 0,0-1,-1 0,0-1,0-1,-1-1,0 0,-1-1,0-1,0-1,0 0,-1-1,-13 0,-18 7,0-3,-1-2,0-2,0-3,-25-3,22-4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09.7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0,'0'16,"0"16,-2 16,-3 16,-3 10,-3 6,-1 1,-1-7,2-9,3-14,2-15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0.1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0,'-4'8,"1"-1,0 1,0 0,0-1,1 1,0 1,1-1,0 0,0 0,1 0,0 1,0-1,1 0,0 0,0 0,1 1,0-1,1-1,0 1,0 0,0-1,1 1,2 1,19 39,2-2,2-1,2-1,2-1,17 14,44 59,-83-101,-1 0,0 0,-1 1,0 0,-2 0,6 16,-11-27,-1 0,0 0,1 1,-2-1,1 0,-1 0,1 1,-1-1,-1 0,1 1,-1-1,0 0,0 0,-1 1,1-1,-1 0,0-1,0 1,-1 0,0 0,0-1,0 0,0 1,0-1,-2 0,-12 8,0 0,0-1,-2-2,1 0,-1 0,0-2,-1 0,0-2,0 0,0-1,0-1,-1-1,1 0,-1-2,0 0,1-2,-5-1,-81-18,106 21,-1 0,1 0,0 0,-1 0,1 0,-1 0,1 0,0 0,-1 0,1 0,-1 0,1-1,0 1,-1 0,1 0,-1 0,1-1,0 1,0 0,-1-1,1 1,0 0,-1-1,1 1,0 0,0-1,-1 1,1 0,0-1,0 1,0-1,0 1,0 0,0-1,0 1,0-1,0 1,0-1,0 1,0 0,0-1,0 1,0-1,0 1,0-1,0 1,0 0,1-1,-1 1,0 0,0-1,0 1,1 0,-1-1,10-7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0.5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61,'-8'-6,"0"-1,0 2,-1-1,0 1,0 1,0 0,0 0,-1 0,1 2,-1-1,0 1,0 0,0 1,0 0,0 1,0 0,0 0,0 1,0 1,0 0,0 0,1 0,-1 2,1-1,-1 1,1 0,0 1,1 0,-1 1,1-1,0 2,0-1,1 1,0 0,0 1,1-1,0 1,0 1,0 0,3-4,1-1,0 1,-1-1,1 1,1 0,-1 0,1 0,0 0,0 0,0 1,1-1,0 0,0 0,0 0,1 1,0-1,0 0,0 0,0 0,1 0,0 0,0-1,0 1,0 0,1-1,0 1,0-1,0 0,1 0,-1 0,1-1,0 1,0-1,0 0,0 0,1 0,-1-1,2 1,4 1,0-1,0 0,0-1,1 0,-1-1,1 0,-1 0,1-1,-1-1,1 1,-1-2,1 0,-1 0,0 0,0-2,0 1,0-1,-1-1,1 1,-1-2,0 1,-1-1,1-1,-1 1,0-2,-1 1,0-1,0 0,0 0,-1-1,-1 0,1 0,-1 0,-1-1,1-3,-1 3,-1 0,0 0,-1-1,0 1,0-1,-2 0,1 0,-1 1,-1-1,0 0,0 1,-2-6,3 16,0 1,-1-1,1 1,0-1,0 0,-1 1,1-1,0 0,-1 1,1-1,0 0,-1 0,1 1,-1-1,1 0,0 0,-1 0,1 1,-1-1,1 0,-1 0,1 0,-1 0,1 0,0 0,-1 0,1 0,-1 0,1 0,-1 0,1 0,-1 0,1-1,0 1,-1 0,1 0,-1 0,1-1,0 1,-1 0,1 0,-1-1,1 1,0 0,-1-1,1 1,0 0,0-1,-1 1,1-1,0 1,0-1,0 1,0 0,-1-1,1 1,0-1,0 1,0-1,0 1,0-1,0 1,0 0,0-1,0 1,0-1,0 1,1-1,-1 1,0-1,-14 36,12-26,-1 1,1 0,1-1,0 1,0 0,1 0,0 0,1 0,0-1,0 1,1 0,0-1,1 1,0-1,1 0,0 0,0 0,1 0,0-1,0 0,1 0,4 5,33 20,2-8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1.0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1,'-11'0,"0"1,-1 0,1 1,0 1,0 0,0 0,0 1,1 0,-1 1,1 0,0 0,0 1,1 1,0 0,0 0,1 0,0 1,0 1,0-1,1 1,1 1,0-1,0 1,0 0,1 0,1 1,-1 1,4-7,0 1,0-1,1 0,-1 1,1-1,0 1,1-1,-1 0,1 1,0-1,1 0,-1 0,1 0,0 0,0 0,0 0,1 0,0-1,0 1,0-1,0 0,1 1,0-2,0 1,0 0,0-1,0 0,1 0,-1 0,3 1,11 5,0-1,0 0,0-1,1-1,0-1,0-1,17 2,-14-2,0-1,1-1,0-1,-1-1,1-1,-1-1,1-1,-1-1,0-1,0-1,-1-1,0-1,6-3,-23 9,0 0,-1 0,1 0,0-1,-1 1,1-1,-1 0,0 0,1 0,-2 0,1 0,0-1,-1 0,1 1,-1-1,0 0,0 0,-1 0,1 0,-1-1,0 1,1-4,-2 7,-1 1,1-1,0 0,0 0,0 0,-1 1,1-1,0 0,-1 0,1 1,-1-1,1 0,-1 1,1-1,-1 0,1 1,-1-1,1 1,-1-1,0 1,1-1,-1 1,0 0,0-1,1 1,-1 0,0-1,0 1,0 0,1 0,-1 0,0 0,0 0,0 0,1 0,-1 0,0 0,0 0,0 0,0 0,1 1,-1-1,0 0,0 1,1-1,-1 0,0 1,1-1,-1 1,0-1,1 1,-1-1,1 1,-1 0,1-1,-1 1,1 0,-1 0,-1 1,0 1,0 0,0 0,0 1,1-1,-1 0,1 1,0-1,0 0,0 1,0 0,1-1,-1 1,1-1,0 1,0 0,0-1,1 1,-1-1,1 1,0-1,0 1,0-1,0 1,1-1,0 0,-1 0,1 0,0 0,0 0,1 0,-1 0,1-1,-1 1,1-1,0 0,0 0,0 0,1 1,4 1,0-1,0 0,0 0,1-1,-1 0,1 0,-1-1,1 0,0 0,-1-1,1 0,0-1,0 0,-1 0,1-1,-1 0,1-1,-1 0,0 0,0-1,0 0,-1 0,1 0,-1-1,0 0,0-1,-1 0,1 0,-1 0,-1-1,1 0,-4 3,-1 1,0-1,0 0,0 0,0 0,-1 0,0 0,1 0,-1 0,-1 0,1 1,0-1,-1 0,0 0,0 0,0 0,-1 1,1-1,-1 0,0 1,0-1,0 1,0 0,0 0,-1 0,0 0,-1-1,-6-7,0 2,0 0,-1 0,0 1,-1 0,0 1,-3-2,-1 1,-1 1,0 0,0 1,-1 1,0 1,0 0,0 1,-1 1,12 2,0-1,0 1,0 0,0 0,0 1,0 0,0 0,0 1,0 0,0 0,1 1,-1 0,1 0,0 0,-1 1,2 0,-1 0,0 0,1 1,0 0,0 0,0 1,1-1,2 0,-1 0,0 0,1 0,0 0,0 0,1 1,0-1,-1 1,2 0,-1-1,1 1,0 0,0-1,0 1,1-1,0 1,0 0,0-1,1 0,0 1,0-1,0 0,1 0,0 0,0 0,0 0,0-1,1 1,0-1,0 0,0 0,0-1,0 1,1-1,0 0,0 0,1 1,35 19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1.3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9,'-16'-5,"-9"2,-3 7,3 10,6 11,11 11,11 10,5-3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1.5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0,'14'16,"10"9,9 6,9-1,9-6,7-6,5-7,-8-4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3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106 501,'12'22,"5"22,3 17,-3 11,-3 7,-5 5,-8-4,-5-15</inkml:trace>
  <inkml:trace contextRef="#ctx0" brushRef="#br0" timeOffset="981.535">26 754,'-3'-3,"1"-1,-1 0,0 0,1 0,0-1,0 1,0 0,1-1,-1 0,1 1,0-1,1 0,-1 1,1-1,0 0,0 1,0-1,0 0,1 0,0 1,0-1,1 0,-1 1,1-1,0 1,0 0,0 0,0 0,2-2,6-1,0 1,0 0,0 0,1 1,0 0,0 1,0 0,0 1,0 1,1-1,0 2,-1 0,1 0,0 1,0 0,0 1,-9-1,0 0,1 0,-1 0,0 0,0 1,0-1,0 1,0 0,0 0,0 0,0 0,0 1,0-1,0 1,-1 0,1-1,0 1,-1 0,0 1,1-1,-1 0,0 1,0-1,-1 1,1 0,0-1,-1 1,0 0,1 0,-1 0,0 0,-1 0,1 0,0 0,-1 1,0-1,0 0,0 0,0 0,0 0,-1 1,1 0,-4 3,-1 0,1-1,-1 1,0-1,0 0,-1 0,0 0,0-1,0 0,-1 0,1-1,-1 1,0-2,-1 1,1-1,0 0,-1 0,-2 0,78-11,-44 4,0-1,0-1,-1-2,0 0,0-1,-1-1,-1-1,1-1,-2-1,0-1,0 0,-1-2,-1 0,11-14,-24 24,0 1,0-2,-1 1,0-1,0 1,0-1,-1 0,0 0,-1-1,1 1,-1-1,-1 1,1-1,-1 1,-1-2,0 8,0 0,-1 0,1 0,-1 0,1 0,-1 0,1 0,-1 1,0-1,1 0,-1 0,0 1,0-1,0 0,0 1,1-1,-1 0,0 1,0 0,0-1,0 1,0-1,0 1,0 0,0 0,0 0,-1 0,1-1,0 1,0 1,0-1,0 0,0 0,0 0,0 0,0 1,0-1,0 1,0-1,0 1,0-1,0 1,0-1,0 1,1 0,-1-1,0 1,0 0,1 0,-1 0,0-1,1 1,-1 0,1 0,-1 0,1 0,0 0,-1 1,-3 2,0 1,0 0,0 1,0-1,1 1,0-1,0 1,0 0,1 0,0 0,0 0,1 1,0-1,0 1,0-1,1 0,-1 1,2-1,-1 1,1-1,0 1,0-1,1 0,0 1,0-1,0 0,1 0,0-1,0 1,0 0,1-1,0 0,0 0,0 0,1 0,-1-1,1 0,0 0,1 0,-1 0,1-1,1 1,-2-1,1-1,0 1,-1-1,1 0,0-1,0 1,0-1,0-1,0 1,0-1,0 0,0 0,0 0,0-1,0 0,0-1,0 1,0-1,-1 0,1 0,-1-1,1 0,-1 0,0 0,0 0,0-1,0 0,-1 0,1 0,-1-1,0 1,-1-1,3-4,-2-7,-1 0,-1 0,0 0,-1 0,-1 0,-1-1,0 1,-1 0,-1 0,-2-8,4 19,0 3,1 1,-1 0,1 0,-1 0,1-1,0 1,-1 0,1-1,0 1,0 0,0-1,0 1,0 0,0 0,0-1,0 1,1 0,-1-1,1 1,-1 0,0 0,1-1,0 1,-1 0,1 0,0 0,0 0,0 0,-1 0,1 0,0 0,0 0,0 0,1 1,-1-1,0 0,0 1,0-1,0 1,1-1,-1 1,1-1,14 3,-1 1,1 0,0 1,-1 1,0 0,0 1,3 2,-13-6,0 0,0-1,0 1,0 1,-1-1,1 1,-1-1,1 1,-1 0,0 1,0-1,-1 1,1 0,-1 0,1 0,-1 0,-1 1,1-1,0 1,-1-1,0 1,0 0,-1 0,1 0,-1 0,0 1,-1 66,6 24,-6-95,1 1,-1-1,0 0,0 0,1 0,-1 1,1-1,-1 0,1 0,0 0,-1 0,1 0,0 0,0 0,-1 0,1 0,0 0,0-1,0 1,0 0,0 0,1-1,-1 1,0-1,0 1,0-1,0 0,1 1,-1-1,0 0,0 0,1 0,-1 0,0 0,0 0,1 0,-1 0,0 0,0 0,0-1,1 1,-1-1,0 1,0-1,0 1,0-1,1 0,44-41,-35 27,-1-1,-1-1,-1 1,0-1,-1-1,-1 1,-1-1,0 0,-1-4,-2 76,-2-47,-1 0,1 0,1 0,-1 1,1-1,0 0,1 0,0-1,0 1,0 0,1 0,0-1,0 0,1 0,-1 1,1-2,1 1,-1-1,1 1,0-1,0 0,1-1,0 1,10 0</inkml:trace>
  <inkml:trace contextRef="#ctx0" brushRef="#br0" timeOffset="1245.848">1203 166,'-16'5,"-6"5,5 7,8 1,13 4,6-3</inkml:trace>
  <inkml:trace contextRef="#ctx0" brushRef="#br0" timeOffset="1460.275">1484 594,'-3'80,"3"-78,0 0,1 0,-1 1,1-1,0 0,0 0,0 0,0 0,0 0,0 0,0 0,0 0,1 0,-1 0,1 0,0-1,-1 1,1-1,0 0,0 1,0-1,0 0,0 0,0 0,0 0,1 0,-1-1,0 1,0-1,1 1,-1-1,2 0,3-1,0 0,0 0,0-1,0 0,0-1,-1 1,1-1,-1-1,1 1,-1-1,0 0,0 0,-1-1,1 0,-1 0,0 0,-1-1,1 1,-1-1,0 0,0-1,-1 1,0 0,0-1,-1 0,1 0,-1 0,-1 0,1 0,-1 0,-1 0,1 0,-1-1,-1 1,1 0,-1 0,0 0,1 3,-1 1,1 0,-1-1,0 1,0 0,0 0,0 0,0 0,-1 0,1 0,-1 0,0 0,0 0,0 1,0-1,-1 1,1 0,-1 0,1-1,-1 2,0-1,0 0,0 0,0 1,0 0,0-1,0 1,0 0,0 1,-1-1,1 1,0-1,-1 1,1 0,0 0,-1 0,-1 1,-1 2,0 0,1 0,-1 0,1 1,0 0,0 0,1 0,-1 1,1-1,0 1,0 0,0 0,1 1,0-1,0 1,0 0,1 0,-1-1,2 2,-1-1,1 0,-1 0,2 0,-1 1,1-1,0 0,0 1,1-1,-1 0,2 1,-1-1,1-2,0-1,0 1,0-1,0 1,1-1,-1 0,1 0,0 0,0-1,0 1,0-1,1 1,-1-1,1 0,0 0,26 12</inkml:trace>
  <inkml:trace contextRef="#ctx0" brushRef="#br0" timeOffset="1859.01">2085 473,'-7'-3,"0"0,0 1,0-1,0 1,0 1,-1-1,1 1,-1 1,1-1,0 1,-1 0,1 1,-1 0,1 0,0 1,-1-1,1 2,0-1,0 1,0 0,1 0,-1 1,1 0,0 0,0 1,0 0,0 0,1 0,0 0,0 1,1 0,-1 0,1 0,-3 7,6-11,-1 0,1 0,0 1,0-1,0 1,0-1,1 1,-1-1,1 1,-1 0,1-1,0 1,0-1,0 1,0 0,1-1,-1 1,1-1,-1 1,1-1,0 1,0-1,0 1,0-1,1 0,-1 0,1 1,-1-1,1 0,0 0,0 0,0-1,0 1,0 0,0-1,0 1,0-1,1 0,-1 0,0 0,1 0,-1 0,1 0,-1-1,3 1,3 0,-1 1,1-1,0-1,0 0,-1 0,1 0,0-1,0 0,-1-1,1 1,-1-1,1-1,-1 0,0 0,0 0,0-1,0 0,-1 0,1-1,-1 1,0-2,-1 1,1 0,-1-1,0 0,0-1,-1 1,0-1,0 1,-1-1,1-1,-1 1,-1 0,0-1,0 1,0-1,-1 0,0-3,-1 12,0 5,-1 0,1 0,1 1,-1-1,1 0,0 0,0 0,1 0,0 0,0 0,2 3,0-4,1 1,-1-1,1-1,0 1,1-1,-1 0,1 0,0 0,0-1,0 0,0 0,1-1,-1 0,1 0,-1 0,1-1,0 0,6 0,23 4</inkml:trace>
  <inkml:trace contextRef="#ctx0" brushRef="#br0" timeOffset="2699.818">2553 407,'-9'-2,"1"1,0 1,-1 0,1 0,0 0,-1 1,1 0,0 1,0 0,0 0,0 1,0 0,0 0,1 1,-1 0,1 0,0 0,0 1,1 1,0-1,-1 1,2 0,-1 0,1 1,0-1,0 1,1 0,0 1,0-1,0 1,1 0,1-1,-1 1,1 3,1-9,1 1,0-1,0 1,0-1,0 1,0-1,1 0,-1 1,1-1,0 0,-1 1,1-1,0 0,0 0,1 1,-1-1,0 0,1 0,-1 0,1-1,0 1,-1 0,1-1,0 1,0-1,0 1,0-1,0 0,1 0,-1 0,0 0,0 0,1 0,-1-1,1 1,-1-1,0 0,1 0,-1 0,1 0,-1 0,1 0,-1-1,0 1,1-1,-1 1,0-1,1 0,0 0,5-2,1 0,-1-1,0 0,0 0,0-1,-1 0,1 0,-1-1,0 0,-1 0,0 0,0-1,0 0,0 0,-1-1,-1 1,1-1,-1 0,1-4,2-5,0-1,-1 0,-1 0,-1 0,-1-1,0 0,-1 0,-1-16,-3-6,-1 0,-3 0,-1 1,-11-37,-10 9,27 67,1 1,-1 0,1-1,-1 1,1 0,-1-1,1 1,-1 0,0 0,1-1,-1 1,1 0,-1 0,0 0,1 0,-1 0,1 0,-1 0,0 0,1 0,-1 0,0 0,1 0,-1 1,1-1,-1 0,1 0,-1 1,0-1,1 0,-1 1,1-1,-1 0,1 1,0-1,-1 1,1-1,-1 1,1-1,0 1,-1-1,1 1,0-1,0 1,-1-1,1 1,0 0,0-1,0 1,0 0,0-1,0 1,0-1,0 1,0 0,0-1,0 1,0 0,-7 28,2 1,1 0,1 0,2 0,0 0,4 26,-2-31,2 0,0-1,1 1,2-1,0 0,6 12,-9-27,1-1,0 1,0 0,1-1,1 0,-1 0,1-1,0 1,1-1,0-1,0 1,0-1,1 0,0-1,0 0,1 0,-1-1,3 1,4 0,0-1,1-1,-1 0,1-1,-1-1,1 0,0-1,-1-1,1-1,0 0,-1-1,0 0,1-1,-1-1,-1-1,1 0,-1 0,0-2,-1 0,1 0,9-10,-19 17,-1-1,0 0,0 0,0-1,0 1,0-1,0 1,-1-1,1 0,-1 0,1 0,-1 0,0-1,-1 1,1 0,0-1,-1 0,0 1,0-1,0 0,0 1,-1-1,1 0,-1 0,0 0,0 1,0-1,-1 0,0 0,1 0,-1 1,0-1,-1 0,1 1,-1-1,1 1,-1 0,0-1,0 1,-2-1,2 1,-1 1,0-1,1 1,-1 0,0 0,0 0,-1 0,1 1,0-1,-1 1,1-1,0 1,-1 1,0-1,1 0,-1 1,1-1,-1 1,0 0,1 1,-1-1,0 1,1-1,-1 1,1 0,-1 0,1 0,0 1,-1-1,1 1,0 0,0 0,-3 4,0 0,1 1,0 0,0 0,1 0,0 0,0 1,0 0,1 0,0 0,1 0,0 0,0 0,1 1,0-1,0 0,1 1,0-1,1 1,0-1,0 1,0-1,1 0,1 0,0 1,-1-6,0 0,0 0,0 0,1 0,0 0,-1 0,1-1,0 1,0-1,1 0,-1 0,0 0,1-1,-1 1,1-1,-1 0,1 1,0-2,0 1,-1 0,1-1,0 0,0 0,0 0,-1 0,1 0,0-1,0 0,0 0,-1 0,1 0,-1 0,1-1,-1 0,1 0,-1 0,0 0,0 0,0 0,0-1,0 0,-1 1,1-1,-1 0,0 0,1-1,-1 1,-1 0,2-3,1-2,-1 0,0-1,0 0,0 1,-1-1,-1 0,1 0,-2 0,1-1,-1 0,0 15,0 0,0 0,1 0,0 0,0 0,0 0,1 0,-1-1,1 1,0-1,0 1,1-1,-1 0,1 0,0 0,0 0,1 0,-1-1,1 1,0-1,0 0,0 0,0 0,1 0,6 1,1 0,-1-1,1 0,0-1,-1 0,1-1,0 0,0-1,0 0,0-1,0 0,-1-1,1-1,0 1,-1-2,0 0,0 0,0-1,0 0,-1-1,1 0,-2-1,2-1,14-11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1.9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1,'-8'19,"1"1,1 0,0 0,2 1,0 0,2-1,0 1,1 0,1 0,1 0,1 0,1 0,1-1,0 1,2-1,0 0,1 0,4 5,-4-15,0-1,1 0,-1 0,2-1,-1 0,1 0,1-1,-1 0,1 0,0-1,1-1,-1 0,1 0,0-1,0 0,1-1,-1-1,1 0,-1 0,1-1,0 0,0-1,0 0,-1-1,1-1,0 0,-1 0,0-1,1-1,-1 0,0 0,0-1,-1 0,0-1,0 0,0-1,-1 0,0 0,0-1,0-1,-1 1,-1-1,1 0,-2-1,5-7,-4-3,0 0,-1 0,-2-1,0 0,-1 1,-1-1,-1-1,-1 1,-1-14,-10-21,2 58,-7 66,10 20,5 0,3-1,4 1,4-1,12 43,-2 7,1 89,-20-200,-1-1,-1 1,-1-1,-1 0,-2 1,-1 0,5-19,-2 0,1 1,-1-1,0 0,0 0,-1-1,0 1,0-1,0 0,-1 0,0 0,0 0,-1-1,0 0,0 0,0-1,0 1,-1-1,1-1,-1 1,0-1,-1 0,-2 0,0-1,-1 0,1-1,0 0,-1-1,1 0,-1 0,1-1,-1-1,1 0,0 0,0-1,0 0,0 0,0-1,1-1,0 0,0 0,-5-4,-3-3,0 0,0-2,1 0,1 0,0-2,1 0,1-1,0 0,-1-4,10 16,-1-1,1 0,0 0,0 0,1-1,0 1,0-1,0 0,1 0,0 0,1 0,-1 0,1-1,1 1,-1 0,1 0,1-1,-1 1,1 0,0 0,1-1,0 1,0 0,0 0,1 1,0-1,1 1,2-5,6 0,1 2,0-1,1 2,-1 0,2 0,-1 2,1-1,0 2,0 0,1 1,6-1,-14 3,66-18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2.3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0,'-11'18,"1"0,0 0,2 1,0 0,2 0,0 1,1 0,0 0,2 1,1-1,0 1,1-1,2 1,0-1,1 1,1-1,4 13,-5-24,1 1,1-1,0 0,0 0,1-1,0 1,0-1,1 0,2 2,-6-8,0 1,1-1,-1 0,0 0,1 0,0 0,-1 0,1 0,0-1,0 1,0-1,0 0,0 0,0 0,0 0,1-1,-1 1,0-1,0 0,1 0,-1 0,0 0,0-1,1 1,-1-1,0 0,0 1,0-2,1 1,12-10,-1 0,0-1,0 0,-1-1,-1-1,0 0,-1-1,-1 0,0-1,-1 0,-1-1,-1 0,2-5,-6 14,29-52,-33 60,0 0,0 1,0-1,0 0,0 1,0-1,0 0,0 1,0-1,0 0,0 1,0-1,0 0,0 1,0-1,0 0,1 1,-1-1,0 0,0 0,0 1,0-1,1 0,-1 1,0-1,0 0,1 0,-1 0,0 1,0-1,1 0,-1 0,0 0,1 0,-1 0,0 1,1-1,-1 0,0 0,0 0,1 0,-1 0,0 0,1 0,-1 0,0 0,1 0,-1 0,0 0,1 0,-1-1,0 1,1 0,-1 0,0 0,1 0,-1-1,-16 195,14-169,-2-2,1 0,1 0,2 0,0 1,1-1,1 0,2 0,0 0,1-1,2 1,29 22,-19-37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2.8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3,'9'-2,"16"1,23 1,24 3,23 3,16 3,8 2,0 1,-20-1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3.2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1,'16'0,"13"0,14 0,8 0,5 0,-3 0,-11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3.5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1,'14'6,"17"3,20 0,18-2,14-2,8-2,0-2,-15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3.7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6 319,'-2'4,"1"1,0-1,1 0,-1 0,1 0,0 1,0-1,0 0,1 0,-1 1,1-1,0 0,0 0,1 0,-1 0,1 0,0 0,0-1,0 1,0-1,1 1,0-1,-1 0,1 0,0 0,1 0,-1 0,3 1,4 3,2 0,-1-1,1 0,0 0,0-2,0 1,1-2,10 3,-8-2,-1-1,1 0,-1-1,1 0,0-2,0 1,0-2,-1 0,1-1,0 0,-1-1,1-1,-1 0,0-1,0 0,-1-1,6-4,-15 6,1 0,-1 0,0-1,-1 1,1-1,-1 0,0 0,0-1,0 1,-1-1,0 1,0-1,0 0,-1 1,0-1,0 0,0 0,-1 0,0 0,0 0,-1-3,-1-7,0 0,-1 0,-1 0,0 1,-1-1,-1 1,-3-5,0 2,0 1,-1 0,0 0,-2 1,0 0,-1 1,0 1,-10-8,18 17,-1 0,1 1,-1-1,-1 1,1 0,0 1,-1-1,0 1,0 1,0-1,0 1,0 0,-1 1,1 0,0 0,-1 1,1-1,-1 2,1-1,-1 1,1 0,0 0,-8 3,7 0,0 0,0 1,0-1,1 2,0-1,0 1,0 0,0 0,1 1,0 0,0 0,1 0,0 1,1 0,-1 0,1 0,-1 5,-15 38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4.1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0,'22'0,"24"0,23 0,19 3,11-1,3 3,-7 3,-15 2,-21 1,-26 1,-18-1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4.4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0,'20'2,"20"1,17 2,14 0,9 0,4-2,-4-1,-14-1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4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0,'62'28,"0"2,53 35,-96-52,1 1,-2 0,0 2,0 0,-2 0,0 2,-1 0,-1 1,0 0,2 7,-10-13,0 0,-1 1,0 0,-1 0,0 1,-2-1,1 1,-2 0,0 0,0-1,-2 1,0 0,0 0,-2-1,0 1,0-1,-1 0,-4 8,-13 29,-2-1,-3-1,-1-1,-15 16,2 0,-6 14,30-52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5.2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227 261,'-40'116,"-5"-1,-10 10,-22 23,68-136,9-18,10-22,133-311,-10-56,-124 386,-8 31,0-18,7 73,4 0,3-1,3 0,4-1,3-2,21 41,-33-81,53 171,-65-202,0 1,0-1,0 1,0-1,-1 1,1 0,-1-1,0 1,0 0,0 0,0-1,0 1,0 0,-1-1,0 1,1 0,-1-1,0 1,0-1,0 1,-1-1,1 0,-1 1,1-1,-1 0,0 0,0 0,0 0,0 0,0 0,0-1,0 1,0-1,-1 0,1 1,-1-1,1 0,-1 0,0 0,-22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35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217 363,'-14'6,"0"1,1 1,0 0,0 1,1 0,0 1,0 0,1 1,0 0,1 1,1 0,0 1,0 0,2 0,-1 1,2 0,0 0,0 1,1 0,1 0,1 0,-2 13,4-26,1-1,-1 1,0 0,1 0,0-1,-1 1,1 0,0 0,0 0,0-1,0 1,0 0,0 0,0 0,1 0,-1-1,1 1,0 0,-1 0,1-1,0 1,0-1,0 1,0 0,0-1,0 0,0 1,1-1,-1 0,0 0,1 1,-1-1,1 0,0 0,-1-1,1 1,0 0,-1 0,1-1,0 1,0-1,5-3,0 0,0 0,-1-1,1 0,-1 0,0 0,0-1,0 0,0 0,-1-1,0 0,0 1,-1-2,0 1,0 0,1-4,-2 7,16-27,-1-1,-1-1,-2 0,-1-1,-2-1,-1 0,-2-1,-1 1,-2-2,-1 1,-2-1,-1 1,-3-27,1 52,0 0,-1 1,0-1,-1 0,0 1,0 0,-1-1,0 1,-1 0,-3-7,6 16,0-1,0 0,1 1,-1-1,0 1,0-1,0 1,0 0,0-1,0 1,0 0,0 0,0-1,-1 1,1 0,0 0,0 0,0 0,0 0,0 1,0-1,0 0,0 0,0 1,0-1,0 1,0-1,0 1,0-1,0 1,0-1,1 1,-1 0,0 0,0-1,1 1,-1 0,0 0,1 0,-1 0,1 0,-1 0,1 0,-1 0,1 0,0 0,0 0,-1 0,1 0,0 0,0 0,0 0,0 0,0 0,0 0,1 1,-9 28,1 0,1 1,2 0,2 0,0 0,2 0,2 3,-2 0,1 0,2-1,2 1,1-1,1 0,2-1,1 0,1 0,4 2,-13-28,1 0,0-1,0 1,0-1,0 0,1 0,0 0,0-1,1 1,-1-1,1 0,0 0,0-1,0 1,1-1,-1 0,1-1,0 1,-1-1,1 0,0-1,0 1,1-1,-1 0,0-1,0 1,0-1,1-1,-1 1,0-1,0 0,0 0,0-1,0 0,3-1,0-2,-1-1,0 0,0 0,0-1,-1 0,0-1,0 1,-1-1,0 0,0-1,-1 0,0 0,0 0,-1 0,0-1,-1 1,0-1,-1 0,0 0,0 0,-1 0,0 0,-1 0,0-1,-1 1,0 0,-1 0,0 0,0 0,-2-3,-20-25,24 38,0-1,-1 1,1-1,0 0,-1 1,1-1,-1 1,1-1,-1 1,1-1,-1 1,0-1,1 1,-1-1,1 1,-1 0,0 0,1-1,-1 1,0 0,0 0,1 0,-1-1,0 1,0 0,1 0,-1 0,0 0,1 1,-1-1,0 0,0 0,1 0,-1 0,0 1,1-1,-1 0,0 1,1-1,-1 1,1-1,-1 0,0 1,1-1,-1 1,1 0,0-1,-1 1,1-1,-1 1,1 0,0-1,-1 1,-2 9,0 1,1-1,0 0,1 1,0 0,0-1,1 1,1-1,0 1,0-1,1 1,0-1,1 0,0 1,1-1,1 2,0 1,1-1,1-1,-1 1,2-1,0-1,0 1,1-1,0-1,1 1,0-2,0 1,1-1,0-1,0 0,2 0,29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6.0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0 322,'49'0,"10"3,-1-3,0-2,0-3,0-3,-1-2,0-2,47-17,-35 3,-67 26,-1 1,0-1,1 1,-1 0,0 0,0 0,0 0,0 0,0 0,0 0,0 0,0 0,0 0,0 1,0-1,-1 0,1 0,-1 1,1-1,-1 1,1-1,-1 0,0 1,1-1,-1 1,0-1,0 1,0-1,0 1,-1-1,1 1,0-1,-1 1,1-1,-1 0,1 1,-1-1,1 0,-1 1,0-1,-1 1,1 3,-8 37,-2 4,2 1,2 0,2 1,2 0,3 40,4-62,-4-26,0-1,0 1,1 0,-1 0,0 0,0 0,0-1,1 1,-1 0,0 0,0 0,1 0,-1 0,0 0,0 0,1 0,-1 0,0 0,0 0,1 0,-1 0,0 0,0 0,1 0,-1 0,0 0,0 0,1 0,-1 0,0 0,0 0,0 0,1 1,-1-1,0 0,0 0,0 0,1 0,-1 1,0-1,0 0,0 0,0 0,-5-109,3 91,-21-117,10 71,3 0,3-1,1-45,5 106,1 0,0-1,0 1,0-1,0 1,0 0,1-1,0 1,0 0,0 0,0 0,1 0,0 0,0 0,0 0,0 0,0 1,1-1,0 1,0-1,0 1,0 0,0 0,0 1,1-1,-1 1,1-1,0 1,0 0,0 0,0 1,0-1,0 1,0 0,1 0,-1 1,17 1,0 1,0 1,0 0,0 2,-1 1,0 0,0 1,19 11,-28-15,1 2,-1-1,0 2,0-1,-1 1,0 1,0 0,0 0,-1 1,0 1,0-1,-1 1,3 5,-9-11,-1 1,0-1,0 0,0 1,0-1,-1 0,0 1,1-1,-1 1,0-1,-1 1,1-1,-1 0,1 1,-1-1,0 0,0 1,-1-1,1 0,-1 0,1 0,-1 0,0 0,0 0,0-1,0 1,-1 0,-71 62,-63 20,136-85,1 0,-1 1,0-1,0 0,1 1,-1-1,0 0,1 1,-1-1,0 1,1-1,-1 1,1-1,-1 1,1-1,-1 1,1 0,-1-1,1 1,-1-1,1 1,0 0,-1 0,1-1,0 1,0 0,0 0,0-1,-1 1,1 0,0 0,0-1,0 1,1 0,-1 0,0 0,0-1,0 1,0 0,1 0,-1-1,0 1,1 0,-1-1,1 1,-1 0,1-1,-1 1,1-1,-1 1,1-1,-1 1,1-1,0 1,-1-1,1 0,0 1,-1-1,1 0,0 1,0-1,170 32,-162-30,4 0,0 0,-1 0,1 1,0 1,-1 0,0 1,0 0,0 1,-1 1,0-1,4 5,-13-10,-1 0,0 0,0 0,1 1,-1-1,0 0,0 1,0-1,-1 1,1-1,0 1,0-1,-1 1,1 0,-1-1,0 1,1 0,-1-1,0 1,0 0,0-1,0 1,0 0,0-1,-1 1,1 0,-1-1,1 1,-1 0,1-1,-1 1,0-1,-1 2,-44 38,9-21,0-3,-2-1,0-1,-1-3,-26 6,4-1,42-11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6.2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1,'7'0,"11"0,11 2,13 3,7 4,2-1,-7-2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6.4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0,'20'9,"20"3,20 2,11-2,6-3,-10-2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7.4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93,'-8'9,"1"2,1-1,0 1,0 0,1 1,0-1,1 1,1 0,-1 0,2 0,0 0,0 1,2-1,-1 1,1-1,1 0,0 1,3 10,-2-18,-1-2,1 1,0 0,1 0,-1 0,1-1,-1 0,1 1,0-1,0 0,1 0,-1 0,0-1,1 1,0-1,-1 0,1 0,0 0,0-1,0 1,1-1,-1 0,0 0,0 0,1-1,-1 0,0 0,1 0,-1 0,0 0,1-1,-1 0,0 0,0 0,0 0,1-1,-2 0,1 1,0-2,1 0,5-5,-1-1,-1 0,1-1,-1 0,-1 0,0-1,-1 0,0 0,0 0,-1-1,-1 0,0 0,0 0,-1-1,-1 1,0-1,-1 1,0-1,-1-12,1 20,0 0,-1 0,1 0,-1 0,0 0,-1 0,1 0,-1 0,0 1,0-1,0 0,-1 0,0 1,0-1,0 0,0 1,-1 0,1 0,-1 0,0 0,-1 0,1 0,-1 1,1 0,-1-1,0 1,0 1,-1-1,1 1,0-1,-1 1,1 0,-1 1,0-1,0 1,0 0,-4 0,0 3,0 1,0 0,0 0,1 1,-1 0,1 1,0 0,1 0,-1 1,1 0,0 0,0 0,1 1,0 0,0 0,1 1,0 0,0 0,1 0,-1 0,2 1,0 0,0 0,0-1,1 2,0-1,-5 29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6:17.6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3,'7'-3,"2"9,-1 12,-1 15,-4 16,-8 14,-6 14,-5 10,-1 5,0 1,3-16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19.5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109 171,'-20'45,"2"2,2 0,1 0,3 1,2 1,3 0,1 0,2 1,3-1,2 1,6 41,-5-49,1 0,2 0,3 0,0-1,3 0,2-1,1 0,2-1,10 16,37 19,-60-72,0 0,-1 0,1 0,0 0,0-1,0 1,0-1,0 0,0 0,0 0,1 0,-1-1,0 1,0-1,1 0,-1 0,0 0,1 0,-1-1,0 1,0-1,1 0,-1 0,0 0,0 0,0-1,2-1,4-4,0-1,0 0,-1 0,0-1,-1 0,0 0,-1-1,0 0,0 0,-1-1,0 1,1-7,15-40,-3 0,-3-1,-2-1,-3 0,-2-1,-3 0,-2-29,0 39,-3 1,-1-1,-3 1,-2-1,-2 1,-3 1,-1 0,-2 0,-3 1,-2 1,15 35,-1 1,0 0,-1 0,-1 0,1 1,-1 0,-1 0,0 1,0 0,0 0,-1 1,0 0,-1 1,1 0,-6-2,10 7,0 0,1 0,-1 1,0 0,0 0,1 1,-1-1,0 1,1 0,-1 0,0 0,1 1,0 0,-1 0,1 0,0 0,0 1,0-1,0 1,0 0,1 0,-1 1,1-1,0 1,0 0,0-1,1 1,-1 0,1 1,0-1,0 0,0 1,1 0,-16 34,1 1,3 0,1 1,2 0,1 1,3 0,1 8,-10 77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21.2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9 627,'0'0,"0"0,0 0,-1 0,1-1,0 1,0 0,0 0,0 0,0 0,0-1,0 1,-1 0,1 0,0 0,0 0,0 0,0-1,-1 1,1 0,0 0,0 0,0 0,-1 0,1 0,0 0,0 0,0 0,-1 0,1 0,0 0,0 0,0 0,-1 0,1 0,0 0,0 0,0 0,-1 0,1 0,0 0,0 0,0 0,-1 1,1-1,0 0,0 0,0 0,0 0,0 0,-1 1,1-1,11-21,-9 19,299-452,-218 316,-83 138,0-1,0 1,0-1,0 1,0 0,1-1,-1 1,0-1,0 1,0-1,1 1,-1 0,0-1,0 1,1 0,-1-1,0 1,1 0,-1-1,0 1,1 0,-1 0,0-1,1 1,-1 0,1 0,-1 0,0-1,1 1,-1 0,1 0,-1 0,1 0,-1 0,1 0,-1 0,1 0,-1 0,0 0,1 0,-1 0,1 0,-1 1,1-1,-1 0,0 0,1 0,-1 1,1-1,-1 0,0 1,1-1,-1 0,0 0,1 1,-1-1,7 28,46 341,-40-275,-3 2,-5-1,-6 76,0-148,-1-1,-1 1,-1-1,0 0,-2 0,-6 13,12-34,0 1,0-1,0 0,0 0,0 0,-1 0,1 0,0 1,-1-1,1 0,-1 0,1 0,-1 0,1 0,-1 0,0 0,1 0,-1 0,0-1,0 1,0 0,0 0,0-1,0 1,0 0,0-1,0 1,0-1,0 0,0 1,0-1,0 0,0 1,-1-1,1 0,0 0,0 0,0 0,0 0,-1 0,1-1,0 1,0 0,0 0,0-1,0 1,0-1,0 1,0-1,0 0,0 1,0-1,0 0,0 1,0-1,0 0,1 0,-1 0,0 0,1 0,-2-1,-25-65,27 66,0 0,0 0,0 1,0-1,0 0,1 0,-1 0,0 0,0 1,1-1,-1 0,0 0,1 0,-1 1,1-1,-1 0,1 1,-1-1,1 0,0 1,-1-1,1 1,0-1,-1 1,1-1,0 1,0 0,-1-1,1 1,0 0,0-1,0 1,0 0,-1 0,1 0,0 0,0 0,0 0,0 0,-1 0,1 0,0 0,0 1,0-1,0 0,-1 0,1 1,0-1,0 1,0-1,6 1,470-20,-474 19,-8-1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28.7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1119 193,'-4'-2,"-29"-12,-1 2,0 2,0 1,-1 1,0 2,0 2,-1 1,1 2,-1 1,-18 3,17 5,-1 1,1 2,1 2,0 1,0 2,2 1,0 2,1 1,1 2,1 1,-25 24,32-22,0 1,2 1,1 1,1 1,2 1,1 0,1 1,2 1,1 1,1 0,2 0,-4 24,-4 39,4 2,5 0,3 87,4-32,8-1,13 65,-9-148,2 0,4 0,3-1,2-1,4-2,15 27,-6-31,3-2,3-1,2-2,3-2,1-2,4-3,1-1,2-3,2-2,2-2,35 17,-52-32,1-2,1-1,1-3,1-1,0-3,2-1,0-2,0-2,1-2,32 1,-56-11,1-1,-1 0,0-2,0-1,-1-1,1 0,-1-2,0-1,-1 0,0-2,-1 0,0-1,-1-2,0 1,-1-2,0-1,-2 0,0-1,2-3,45-55,-4-3,-3-2,-3-2,-5-3,-2-1,-5-3,15-52,-27 65,-3-1,-4-1,-3-1,-4-1,-3 0,-4-1,-3 0,-4 0,-5-34,-3 40,-3 0,-3 1,-3 0,-4 1,-3 1,-3 1,-2 1,-4 2,-3 1,-3 1,-3 3,-2 1,-3 2,-36-35,57 70,0 0,-1 2,-2 1,0 1,-1 2,-1 0,-1 3,-1 0,0 2,-1 1,0 2,-1 1,0 2,0 1,-1 1,0 3,0 0,0 2,-12 3,6 5,1 3,1 0,-1 3,2 1,0 3,1 0,0 2,2 2,0 2,2 1,0 1,-14 16,-82 77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29.9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1 287,'18'-13,"15"-10,11-7,10-5,4-4,2 0,0 2,-7 6,-6 7,-13 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30.1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0 226,'16'0,"12"-2,13-8,8-9,9-10,7-9,4-6,-2-1,-11 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36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0 409,'2'-1,"0"0,0 0,0-1,-1 1,1 0,0-1,-1 1,1-1,-1 0,0 0,1 1,-1-1,0 0,0 0,0 0,0 0,-1 0,1 0,0 0,-1 0,1-2,0 0,7-26,-2-1,0 0,-2 0,-2 0,-1 0,-2-21,0 149,7 157,6-202,-4-39</inkml:trace>
  <inkml:trace contextRef="#ctx0" brushRef="#br0" timeOffset="347.032">281 316,'-13'87,"13"-84,0-1,0 1,0-1,0 1,0-1,1 1,0-1,-1 0,1 1,0-1,0 0,0 1,0-1,0 0,1 0,-1 0,1 0,-1 0,1-1,0 1,0 0,0-1,0 1,0-1,0 0,0 1,0-1,1 0,-1 0,0-1,1 1,-1 0,2-1,1 0,1-1,-1 0,0-1,0 1,0-1,0 0,0 0,0-1,0 1,-1-1,1 0,-1-1,0 1,0-1,0 0,0 0,0 0,-1 0,0 0,0-1,0 0,-1 1,1-1,-1 0,0 0,-1-1,1 1,-1 0,0 0,0-1,-1 1,1-1,0 1,0 0,0-1,0 1,-1 0,0-1,0 1,0 0,-1-1,1 1,-1 0,-1 0,1-1,-1 1,0 0,0 0,0 1,0-1,-1 0,0 1,0-1,-1 1,1 0,-2-1,4 4,-1 0,1 0,0 0,-1 1,1-1,-1 0,1 1,-1-1,1 1,-1 0,0-1,1 1,-1 0,1 0,-1 0,0 0,1 0,-1 0,1 1,-1-1,0 0,1 1,-1 0,1-1,-1 1,1 0,0-1,-1 1,1 0,0 0,-1 0,1 0,0 1,0-1,0 0,0 1,-30 52,28-46,1 1,-1 0,2 0,-1 0,1 0,1 0,0 0,0 0,0 0,3 9,4 9</inkml:trace>
  <inkml:trace contextRef="#ctx0" brushRef="#br0" timeOffset="948.93">629 249,'18'100,"-18"-97,0 0,0 0,0 0,1 0,-1 0,1 0,0 0,0 0,0 0,0-1,1 1,-1 0,1-1,0 1,-1-1,1 0,0 1,0-1,1 0,-1 0,0 0,1 0,-1-1,1 1,0-1,-1 0,1 1,0-1,0 0,0-1,0 1,0 0,0-1,0 0,0 1,2-1,3-4,-1-1,1 1,-1-1,0 0,-1-1,1 1,-1-2,0 1,-1 0,0-1,0 0,0 0,-1-1,0 1,0-1,-1 0,0 0,0 0,-1-1,0 1,0 0,-1-2,4-52,-7 93,0-22,1-1,0 1,1 0,0 0,1 0,0-1,0 1,1 0,0 0,1 3,-2-10,1 0,-1 0,1 0,-1 0,1-1,0 1,0 0,0-1,-1 1,2-1,-1 0,0 0,0 0,0 0,0 0,1 0,-1 0,0-1,1 1,-1-1,1 0,-1 1,1-1,-1-1,0 1,1 0,-1 0,1-1,-1 1,66-29,-59 22,-1-1,0 0,-1 0,1-1,-2 0,1-1,-1 1,-1-1,0 0,0 0,-1-1,0 1,-1-1,2-10,23 177,-26-149,1 1,0-1,0 0,1-1,-1 1,1 0,1-1,0 0,-1 0,2-1,-1 1,1-1,0 0,0-1,0 1,0-1,6 2,14 4</inkml:trace>
  <inkml:trace contextRef="#ctx0" brushRef="#br0" timeOffset="1409.84">1404 329,'-1'-18,"2"0,0-1,0 1,2 0,0 0,2 0,0 0,0 1,2 0,0 0,1 1,1-1,0 2,1-1,1 1,0 1,11-11,-21 24,1-1,-1 1,1 0,-1 0,1 0,-1 0,1 0,-1 0,1 0,0 0,0 1,-1-1,1 0,0 1,0 0,0-1,0 1,0 0,0 0,-1 0,1 0,0 1,0-1,0 0,0 1,0-1,-1 1,1 0,0-1,-1 1,1 0,0 0,-1 0,1 0,-1 1,1-1,-1 0,0 1,1-1,-1 0,0 1,0 0,0-1,0 2,16 24,-2 0,-2 1,0 0,-2 1,-1 1,-1-1,1 14,-9-42,0 0,0 1,-1-1,1 0,0 1,-1-1,1 1,-1-1,0 1,0-1,1 1,-1-1,0 0,0 1,0-1,-1 1,1-1,0 1,0-1,-1 1,1-1,-1 1,1-1,-1 0,0 1,0-1,1 0,-1 0,0 0,0 1,0-1,0 0,0 0,0 0,-1 0,1-1,0 1,0 0,-1 0,1-1,-1 1,1-1,0 1,-1-1,-1 0,-53-1,79-17,-13 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30.5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59 340,'-4'15,"1"1,0-1,1 1,1 0,0-1,1 1,1 0,1-1,0 1,1-1,0 1,1-1,1 0,1 0,0-1,0 0,2 0,6 9,-10-17,1 0,0-1,0 1,0-1,1 0,0 0,0-1,0 0,1 0,-1 0,1-1,0 0,0 0,0-1,0 0,1 0,-1 0,0-1,1 0,-1-1,1 0,-1 0,1 0,-1-1,1 0,-1-1,1 0,-1 0,0 0,0-1,0 0,0 0,-1-1,1 0,1-2,10-8,-1 0,0-2,-1 0,-1-1,-1-1,-1 0,0-1,-1 0,-1-1,-1 0,0-1,-2 0,-1 0,0-1,-2 0,2-11,-3 14,-1 1,-1-1,0 0,-2 0,0 0,-1 0,0 0,-2 0,-3-9,4 20,0 1,0-1,-1 0,-1 0,1 1,-1 0,0 0,-1 0,0 0,0 1,0 0,-1 0,0 0,0 0,0 1,-1 0,0 1,0-1,0 1,0 1,-1-1,-6-1,5 2,-1 1,1 1,-1 0,1 0,-1 0,1 1,-1 1,0 0,1 0,0 1,-1 0,1 0,0 1,0 1,0-1,0 1,1 1,-1 0,1 0,-5 5,-5 3,1 2,0 0,1 1,1 0,1 1,0 1,1 1,-4 7,-30 68,11-5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33.6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96,'-6'0,"1"1,0-1,-1 1,1 1,-1-1,1 1,0 0,0 0,0 1,0 0,1-1,-1 1,1 1,-1-1,1 1,0 0,0 0,1 0,-1 0,1 1,0-1,0 1,0 0,-3 6,0 1,1 0,0 0,1 0,0 1,1-1,0 1,1 0,0 4,1 146,2-153,-1-1,1 1,1-1,0 0,0 0,1 0,0 0,0 0,1 0,0-1,1 1,0-1,0 0,0-1,1 1,1-1,-1-1,1 1,0-1,0 0,1 0,0-1,0 0,0-1,1 1,0-2,-1 1,1-1,0-1,1 1,-1-1,0-1,1 0,-1 0,1-1,-1 0,0-1,3 0,1-5,0 1,0-2,-1 0,0 0,0-1,-1-1,0 0,0 0,-1-1,0-1,-1 0,0 0,-1 0,6-12,-6 8,-1-1,-1-1,0 1,-2-1,1 0,-2 0,-1 0,0-1,-1 1,0 0,-2-1,0 1,-1-1,1-28,1 37,0 0,0 0,0 0,-1 0,-1 0,0 0,0 1,0-1,-1 1,0-1,-1 1,0 0,0 0,-1 0,0 1,0 0,-1 0,0 0,0 0,-1 1,0 0,-2-1,-2-1,0 1,-1 0,0 1,0 1,0 0,-1 0,0 1,1 1,-2 0,1 1,-12-1,20 4,-1 1,1 0,0 0,-1 0,1 1,0 0,1 0,-1 0,0 1,1-1,0 1,0 0,0 0,0 1,0-1,0 3,-4 2,-124 147,103-125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39.0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1859,'13'-2,"0"-1,0 0,0-1,-1 0,1-1,-1-1,0 0,0 0,-1-1,0-1,0 0,4-4,3-1,528-367,296-156,-257 166,248-98,-812 456,-20 7,-12 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41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9,'0'0,"1"-1,0 0,0 0,0 0,0 1,1-1,-1 0,0 1,0-1,0 1,0 0,1-1,-1 1,0 0,0-1,1 1,-1 0,0 0,0 0,1 0,-1 1,0-1,0 0,1 0,-1 1,0-1,0 1,1 0,28 7,-2 1,1 1,-1 2,20 12,-5-3,121 55,57 22,-6 10,-4 10,52 46,-152-79,-3 5,-4 4,-5 5,58 76,-60-68,-93-95,-20-18,8-2,0-2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3:43.0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12 563,'1'0,"-1"-1,0 1,0 0,0-1,0 1,0-1,0 1,0 0,0-1,0 1,0 0,0-1,0 1,0-1,0 1,0 0,0-1,-1 1,1 0,0-1,0 1,0 0,-1-1,1 1,0 0,0 0,-1-1,1 1,0 0,0 0,-1-1,1 1,0 0,-1 0,1 0,0 0,-1-1,1 1,-1 0,1 0,0 0,-1 0,1 0,0 0,-1 0,1 0,-1 0,1 0,0 0,-1 0,1 0,0 1,-1-1,1 0,-1 0,34-104,-23 81,133-373,-131 370,-11 26,-1 0,0-1,1 1,-1 0,0 0,1 0,-1-1,0 1,1 0,-1 0,0 0,1 0,-1 0,0 0,1 0,-1 0,0 0,1 0,-1 0,0 0,1 0,-1 0,1 0,-1 0,0 0,1 1,-1-1,0 0,1 0,-1 0,0 1,0-1,1 0,-1 0,0 1,0-1,1 0,-1 0,0 1,0-1,0 0,1 1,-1-1,0 0,0 1,0-1,0 0,0 1,0-1,0 0,0 1,0-1,0 0,0 1,0-1,0 1,0-1,0 0,0 1,0-1,0 0,0 1,-1-1,1 0,0 1,0-1,0 0,-1 1,6 239,20 387,-24-577,0-29,0 0,-1-1,-1 1,-1-1,-1 1,-1-1,0 0,-7 17,8-33,0-1,0 0,0 0,0 0,0 0,-1 0,0-1,1 1,-1-1,0 0,0-1,0 1,0 0,0-1,-1 0,1 0,0 0,-1-1,1 0,0 1,-1-1,1-1,-1 1,1-1,0 1,-1-1,1-1,-3 0,-24-1,68-7,60-5,0 5,1 4,-1 4,21 5,49 10,-165-13,-1 0,1 0,0 0,0 0,0 0,-1-1,1 1,0-1,-1 1,1-1,0 0,-1 0,1 0,-1 0,1 0,-1 0,1 0,-1 0,0-1,1 1,-1 0,0-1,0 1,0-1,0 0,1-6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5:46.6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2166 137,'-25'-8,"-90"-42,94 35,11 8,0-1,-1 1,0 1,0 0,-1 1,0 0,0 0,0 2,0-1,-4 1,-28 0,0 2,0 1,0 3,-20 5,8-3,-411 35,408-32,0 4,0 2,2 2,0 3,1 3,-11 7,-3 6,0 3,3 3,2 3,1 2,3 4,-2 5,47-39,2 0,0 1,1 1,1 0,1 0,1 1,0 1,1 0,1 0,-1 9,-45 214,47-201,-11 50,3 0,5 1,3 0,5 0,4 0,4 0,14 71,8-62,5-2,4 0,4-3,5-1,3-2,5-3,39 49,-64-97,1-1,3-1,1-2,2-2,2-1,1-1,2-3,1-1,1-2,1-2,2-2,1-2,0-2,2-2,0-2,1-3,40 7,26-9,0-5,0-5,1-5,-1-5,0-5,18-9,-63 10,-2-3,1-3,-2-2,-1-4,25-14,-55 20,-2-1,0-1,-1-2,-1-2,-1-1,-1-2,-1 0,-1-2,-2-2,3-6,5-16,-4-1,-1-2,-3-1,-3-1,-2-1,-2-1,-4 0,-1-2,-4 1,2-48,-2 34,-4-1,-3 1,-4-1,-3 0,-3 0,-3 1,-4 0,-2 1,-5 1,-2 0,-26-56,18 68,-1 2,-4 1,-2 2,-2 1,-3 2,-1 2,-4 2,-1 2,-2 2,-2 2,-2 3,-2 2,-1 2,-2 3,-1 3,-1 2,-2 3,0 3,-2 2,0 3,-1 4,0 2,-1 3,-8 2,10 6,-1 3,1 3,0 3,1 3,0 2,1 3,1 3,0 2,-6 7,-55 28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1:04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10268 9350,'12'364,"-2"-149,-11 73,0-256,-1 1,-2-1,-1 0,-1 0,-2-1,-2 3,-9 3,18-37,1 1,0-1,-1 1,1 0,-1-1,1 1,-1-1,1 1,-1-1,0 0,1 1,-1-1,0 0,1 1,-1-1,0 0,1 0,-1 1,0-1,0 0,1 0,-1 0,0 0,1 0,-1 0,0 0,0 0,1 0,-1-1,0 1,0 0,1 0,-1-1,0 1,1 0,-1-1,1 1,-1 0,0-1,1 1,-1-1,1 1,-1-1,1 0,-1 1,1-1,0 1,-1-1,1 0,0 1,-1-1,-4-11,-1 1,2-1,-1 0,2-1,-1 1,2-1,0 1,0-1,1 0,1-5,-2-2,-6-98,5-1,6 1,4-2,-6 98,0 0,2 0,0 0,2 1,0-1,1 1,2 0,0 1,1 0,1 0,0 1,7-8,-14 23,0 0,0 1,0-1,0 1,1 0,0 0,-1 0,1 1,0-1,1 1,-1 0,0 0,0 0,1 1,-1-1,1 1,0 0,-1 0,1 1,0 0,-1-1,1 2,0-1,0 0,-1 1,1 0,-1 0,1 0,-1 1,1 0,-1-1,0 1,1 1,-1-1,0 1,-1 0,1-1,2 4,-2 0,0 0,0 0,-1 1,1-1,-2 1,1 0,-1 0,0 0,0 0,-1 0,0 0,0 0,-1 1,1-1,-2 0,1 1,-1-1,0 0,-1 0,0 0,0 0,0 0,-1 0,0 0,0-1,-1 1,0-1,0 0,0 0,-1-1,0 1,0-1,0 0,0 0,-1-1,0 0,0 0,-1 0,0 0,7-3,-1-1,0 1,1-1,-1 1,1-1,-1 1,0-1,0 1,1-1,-1 0,0 1,0-1,1 0,-1 0,0 0,0 0,1 1,-1-1,0 0,0 0,0 0,0-1,1 1,-1 0,0 0,0 0,1-1,-1 1,0 0,0-1,1 1,-1 0,0-1,1 1,-1-1,0 1,1-1,-1 0,1 1,-1-1,1 1,-1-1,1 0,0 0,-1 1,1-1,0 0,-1 0,1 1,0-1,0 0,0 0,0 1,0-1,0 0,0 0,13-48,132-179,-118 188,-2-1,-2-1,-2 0,-2-2,-2-1,-1 0,-3-1,-1 0,-3-1,-2 0,-2-1,-1 1,-4-39,0 76,0 1,-1 0,0-1,0 1,-1 0,0-1,-1 1,0 0,0 1,-1-1,0 0,-1 1,0 0,0 0,-4-3,8 10,-1 1,1-1,0 1,-1 0,1 0,-1 0,1 0,0 0,-1 0,1 0,-1 0,1 0,0 0,-1 1,1-1,-1 1,1-1,0 1,0-1,-1 1,1 0,0 0,0 0,0 0,0 0,0 0,0 0,0 0,0 0,0 0,0 0,1 0,-1 1,0-1,1 0,-1 1,1-1,0 0,-1 1,1-1,0 0,0 1,0 0,-9 23,2 0,1 0,1 1,1 0,1 17,1-25,-12 160,8 1,8 21,-3-171,2 0,1 0,1 0,1 0,1 0,2-1,1 0,1-1,2 1,10 18,-19-42,1 1,-1 0,1 0,1-1,-1 1,1-1,0 0,-1 0,2-1,-1 1,0-1,1 0,0 0,-1 0,1-1,0 1,0-1,1 0,-1-1,0 0,1 1,-1-2,1 1,-1 0,1-1,-1 0,1-1,-1 1,1-1,-1 0,1 0,-1-1,0 1,0-1,0-1,0 1,5-3,14-17</inkml:trace>
  <inkml:trace contextRef="#ctx0" brushRef="#br0" timeOffset="266.363">10388 9056,'-18'-5,"-9"0,-1-3,6 0,13 2,20 2,24 1,26 2,26 2,21 7,10 8,1 10,-9 13,-23-1</inkml:trace>
  <inkml:trace contextRef="#ctx0" brushRef="#br0" timeOffset="615.563">11002 9925,'9'-404,"-8"398,-2 4,1 0,-1 0,1 0,0 0,-1 0,1 0,0 0,0 0,1 0,-1 0,0 0,1 0,-1 0,1 0,0 0,-1 0,1 0,0 1,0-1,0 0,1 1,-1-1,0 0,1 1,-1-1,0 1,1 0,0 0,-1-1,1 1,0 0,0 0,0 1,-1-1,1 0,0 1,1-1,117 66,-54-37,-48-22,0 1,-1 1,0 1,0 1,-1 0,14 11,-27-18,0 0,0-1,-1 1,1 0,-1 0,0 0,0 1,0-1,0 0,-1 1,1-1,-1 1,0-1,0 1,0 0,-1 0,1-1,-1 1,0 0,0 0,0 0,0 0,-1-1,1 1,-1 0,0-1,-1 1,1 0,0-1,-3 4,-86 143,89-148,0 0,0 0,0-1,1 1,-1 0,1 0,-1 0,1 0,0 0,0 0,0 0,0 0,0 0,0-1,1 1,-1 0,0 0,1 0,0 0,-1 0,1 0,0-1,0 1,0 0,0-1,0 1,1-1,-1 1,0-1,1 1,-1-1,1 0,-1 0,1 0,0 0,-1 0,1 0,0 0,0-1,0 1,-1 0,1-1,0 0,0 1,0-1,0 0,1 0,21 1,0 0,0-2,0-1,0-1,0-1,0-1,-1-1,17-7,-17 7,54-16</inkml:trace>
  <inkml:trace contextRef="#ctx0" brushRef="#br0" timeOffset="1256.308">13062 9311,'9'4,"0"-1,0 0,1 0,0 0,-1-1,1-1,0 0,0 0,0-1,0 0,0-1,-1 0,1 0,0-1,0-1,-1 1,1-2,-1 1,0-1,3-2,4-1,0 0,-1-1,0 0,0-1,-1-1,0 0,-1-1,0-1,-1 0,0-1,-1 0,0-1,-1 0,0 0,-2-1,0 0,0-1,-1 0,-1 0,-1-1,0 1,-1-1,-1 0,-1 0,1-12,-17-33,14 61,-1-1,1 1,0 0,-1-1,0 1,1 0,-1 0,0-1,0 1,1 0,-1 0,0 0,0 0,0 0,0 0,0 0,-1 0,1 1,0-1,0 0,-1 1,1-1,0 1,-1-1,1 1,0 0,-1-1,1 1,0 0,-1 0,1 0,-1 0,1 0,-1 0,1 0,0 1,-1-1,1 1,0-1,-1 1,1-1,-3 3,0 1,0-1,0 1,1 0,0-1,-1 1,1 1,1-1,-1 0,1 1,0-1,0 1,0 0,0 0,0 3,-12 48,2 1,3 0,3 0,1 1,4 37,0-68,-3 198,4-63,-7 0,-7 0,-28 124,42-286,-3 20,-2-1,0 0,-1 0,-1 0,-1-1,0 0,-6 8,-2-5</inkml:trace>
  <inkml:trace contextRef="#ctx0" brushRef="#br0" timeOffset="1650.758">13008 9819,'36'-20,"1"1,0 2,2 2,0 1,0 2,1 2,8 0,-3 0,0 2,1 2,0 2,8 2,-49 2,1-1,-1 1,1 0,-1 0,1 1,-1-1,0 1,1 1,-1-1,0 1,1 0,-1 0,0 0,-1 1,1-1,0 1,-1 0,1 1,-1-1,0 1,0 0,-1 0,1 0,-1 1,0-1,0 1,0 0,0-1,0 4,9 59,9 21,-20-86,0 1,0-1,0 0,1 0,0 0,-1 0,1 0,0-1,0 1,0 0,0-1,0 1,0-1,0 0,0 0,1 1,-1-2,0 1,1 0,-1 0,1-1,-1 1,1-1,-1 0,1 0,-1 0,1 0,0 0,-1-1,1 1,-1-1,0 1,1-1,-1 0,1 0,2-2,0 1,0-1,0 0,-1 0,1 0,-1-1,0 1,0-1,0 0,0 0,-1-1,0 1,1-1,-2 0,3-4,-1 0,-1-1,0 1,-1-1,0 0,-1 0,0 1,0-1,-1 0,0 0,-1 0,0 0,0 0,-1 0,-1 1,0-1,0 1,-1-1,0 1,0 0,-1 1,0-1,-1 1,0 0,0 0,-1 1,1 0,-2 0,1 0,-3-1,7 7,1-1,0 1,0 0,-1-1,1 1,0 0,-1 1,1-1,-1 0,1 1,-1-1,0 1,1 0,-1 0,1 0,-1 0,0 0,1 1,-1-1,1 1,-1 0,1 0,-1-1,1 2,0-1,-1 0,1 0,0 1,0-1,0 1,0 0,0-1,0 1,0 0,1 0,-2 2,0 1,0 0,1 0,-1 0,1 0,0 0,1 1,-1-1,1 0,0 1,0 0,1-1,0 1,0-1,0 1,0-1,2 7,37 71,-12-47</inkml:trace>
  <inkml:trace contextRef="#ctx0" brushRef="#br0" timeOffset="2298.706">13997 9899,'27'-329,"-27"328,-1 0,1 0,0 0,0 0,-1-1,1 1,0 0,0 0,0 0,0-1,0 1,0 0,1 0,-1-1,0 1,1 0,-1 0,0 0,1 0,0 0,-1-1,1 1,0 0,-1 0,1 1,0-1,0 0,0 0,0 0,0 0,0 1,0-1,0 0,0 1,0-1,0 1,0-1,0 1,1 0,-1 0,0-1,0 1,0 0,1 0,-1 0,0 0,0 0,1 0,-1 1,0-1,0 0,0 1,1-1,-1 1,207 66,-206-66,110 46,-108-45,-1 1,1-1,-1 1,0 0,0 0,0 0,0 1,0-1,-1 1,1-1,-1 1,0 0,0 0,0 0,-1 0,1 0,-1 1,0-1,0 0,-1 1,1-1,-1 0,0 1,0-1,-1 0,1 2,-23 86,23-90,0-1,0 1,0 0,0-1,1 1,-1-1,1 1,-1-1,1 1,-1-1,1 0,0 1,0-1,0 0,-1 1,1-1,1 0,-1 0,0 0,0 0,0 0,0 0,1 0,-1 0,1 0,-1-1,0 1,1-1,-1 1,1-1,-1 1,1-1,-1 0,1 0,0 0,-1 0,1 0,59-8,-48 3,0-1,-1 0,0-1,0-1,-1 1,0-2,0 1,-1-2,0 1,-1-1,0-1,0 0,-1 0,6-12,2-5,-2-1,0-1,-2 0,-2 0,7-31,5-52,-5-1,-5-1,-4-109,-9 112,-2 96,0 19,-1 30,-1 192,19 162,-13-368,0 18,1 1,2-1,1 0,2 0,1-1,3 0,0 0,8 12,-17-44,-1 1,1-1,0 0,1 0,-1 0,1 0,0 0,0-1,0 1,0-1,0 0,1 1,0-2,0 1,0 0,0-1,0 0,0 0,0 0,1 0,-1-1,1 1,-1-1,1 0,0-1,-1 1,1-1,0 0,-1 0,1 0,0-1,-1 0,1 0,0 0,-1 0,4-2,19-21,-6-3</inkml:trace>
  <inkml:trace contextRef="#ctx0" brushRef="#br0" timeOffset="2550.47">14612 9311,'-23'-3,"-12"0,-2 1,7-1,21 2,27 2,29 1,29 1,27 1,25 3,18 5,-15 0</inkml:trace>
  <inkml:trace contextRef="#ctx0" brushRef="#br0" timeOffset="3703.46">15601 9778,'-46'-42,"39"33,0 1,0 0,-1 0,0 1,-1 0,0 0,0 1,0 0,0 0,-1 1,0 1,0-1,-1 2,1 0,-1 0,0 0,1 2,-1-1,0 1,-4 1,10 1,0 0,0 0,0 1,0-1,1 1,-1 0,0 1,1-1,0 1,-1 0,1 0,0 1,1-1,-1 1,0-1,1 1,0 0,0 1,0-1,1 0,-1 1,1 0,0-1,0 1,1 0,0 0,-1 0,2 0,-1 0,0 0,1 0,0 1,0-1,1 0,0 0,-1 0,2 0,-1 0,0 0,1 0,0-1,0 1,1 0,0 1,3-1,0 0,0 0,0 0,0-1,1 0,0-1,0 1,0-1,0 0,0-1,1 0,-1 0,1-1,0 1,-1-2,1 1,0-1,-1 0,1-1,0 0,-1 0,1 0,-1-1,1 0,-1-1,0 0,0 0,0 0,0-1,-1 0,1-1,-1 1,0-1,0 0,4-5,-3 3,-1-1,0 1,0-2,-1 1,0 0,0-1,-1 0,0 0,1-4,0 102,-4-86,0 0,0 0,0 0,0 0,0 0,1 0,-1 0,1 0,0 0,0-1,0 1,0-1,0 0,1 1,-1-1,1 0,-1 0,1 0,0-1,0 1,-1-1,1 0,0 1,1-1,-1 0,0-1,0 1,0-1,0 1,1-1,-1 0,0 0,0 0,1-1,-1 1,0-1,0 0,0 0,0 0,0 0,0 0,0-1,0 1,0-1,0 0,-1 0,1 0,-1 0,2-1,3-7,-1-1,0 1,0-1,-1 0,0 0,-1 0,0-1,-1 0,0 0,-1 0,0 0,-1 0,-1 0,0 0,-1-10,4-39,-3 59,0-1,0 1,1-1,-1 1,0-1,1 1,-1 0,1-1,0 1,0 0,0-1,0 1,0 0,1 0,-1 0,1 0,-1 0,1 0,0 0,-1 1,1-1,0 0,0 1,0 0,0-1,1 1,-1 0,0 0,1 0,-1 1,0-1,1 0,-1 1,2 0,7-1,0 0,1 1,-1 0,0 1,0 1,0 0,0 0,0 1,0 0,-1 1,1 0,-1 1,0 0,0 1,-1 0,0 0,0 1,0 0,-1 1,0-1,0 2,-1-1,0 1,0 0,-1 1,-1-1,1 1,-2 1,1-1,-1 1,8 141,-11-149,0 1,0-1,0 1,0-1,1 0,0 1,-1-1,1 0,1 0,-1 0,0 0,1-1,-1 1,1-1,0 1,0-1,0 0,0 0,0 0,0-1,1 1,-1-1,1 1,-1-1,1 0,-1-1,1 1,2 0,6 0,0-1,0 0,0 0,0-1,-1 0,1-1,0-1,5-2,-3 1,0-1,0 0,0-1,-1-1,0 0,0-1,0 0,-1-1,-1 0,1-1,-2-1,1 1,-2-2,1 1,-1-1,-1-1,0 0,-1 0,-1 0,0-1,0 0,-1 0,-1 0,1-7,-5 19,1 1,0-1,-1 1,1-1,-1 0,0 1,1-1,-1 1,0-1,0 0,0 0,0 1,0-1,0 0,-1 1,1-1,-1 1,1-1,-1 0,1 1,-1-1,0 1,0-1,0 1,0 0,0-1,0 1,0 0,0 0,0 0,-1 0,1 0,0 0,-1 0,1 0,-1 0,1 0,-1 1,1-1,-1 1,0-1,1 1,-2 0,-3 3,0 1,1 0,0 0,0 0,0 1,1-1,-1 1,1 1,0-1,0 0,1 1,0 0,0 0,0 0,1 0,-1 0,0 6,1-6,-1 0,1 0,0 0,0 0,1 1,0-1,0 1,0-1,1 1,0-1,0 1,1-1,-1 1,2-1,-1 0,1 1,0-1,0 0,0 0,1 0,0 0,0-1,1 1,0 0,7 2,1 0,0 0,0-2,1 1,-1-2,1 1,1-2,-1 0,1 0,-1-2,1 1,0-2,0 0,0 0,0-2,3 0,9 2,1-1,-1-1,1-2,-1-1,0-1,0-1,0-1,-1-1,0-1,-1-2,21-12,-38 19,-1-1,0 1,-1-2,1 1,-1 0,0-1,0 0,-1 0,0-1,0 1,0-1,1-5,-4 10,0-1,0 0,0 0,0 0,0 0,-1 0,0 0,1 0,-1 0,0 0,0-1,-1 1,1 0,-1 0,0 0,1 0,-1 0,-1 1,1-1,0 0,-1 0,1 1,-1-1,0 1,0-1,0 1,0 0,0-1,0 1,-1 1,-1-3,-4 0,-1 0,1 0,-1 1,0 0,0 0,0 1,0 0,0 1,0 0,0 0,-1 1,1 0,0 1,0 0,-1 0,1 1,0 0,0 1,1 0,-1 0,1 1,-2 1,5-3,1 0,-1 0,1 1,-1 0,1 0,0 0,1 0,-1 0,0 1,1 0,0 0,0 0,0 0,0 0,1 1,-1-1,1 1,0 0,1-1,-1 1,1 0,0 0,0 0,1 0,-1 0,1 0,0 0,0 0,1 0,0 0,0 0,0 0,0 0,1 0,-1 0,1-1,1 1,-1 0,1-1,2 4,2-2,1-1,0 0,-1 0,1-1,1 0,-1 0,1-1,-1 0,1-1,0 0,0 0,0-1,0 0,0 0,1-1,-1-1,0 1,0-1,0-1,0 0,0 0,0-1,-1 0,1 0,-1-1,5-2,-6 2,-1-1,1 1,-1-1,0-1,0 1,0-1,-1 0,1 0,-1 0,-1-1,4-6,5 67,-10-47,1 0,0 0,0-1,1 1,-1-1,1 0,0-1,1 1,0-1,0 0,0 0,0-1,1 0,-1 0,1 0,0-1,0 0,1-1,-1 1,4-1,8 3,0-1,0-1,1-1,0 0,-1-2,1 0,8-2,25-5</inkml:trace>
  <inkml:trace contextRef="#ctx0" brushRef="#br0" timeOffset="12592.555">26029 9858,'-2'-15,"1"0,1 0,0-1,1 1,1 0,0 0,1 0,1 0,0 0,1 1,1 0,0 0,1 0,0 1,3-3,-7 11,1 1,-1 0,1 0,0 1,0-1,0 1,1 0,-1 0,1 0,0 1,-1-1,1 1,0 0,1 1,-1-1,0 1,0 0,1 0,-1 1,0 0,1 0,-1 0,0 0,1 1,-1 0,0 0,0 0,0 1,1 0,-2 0,1 0,0 0,0 1,-1 0,5 3,5 3,0 1,0 1,-1 0,0 1,-1 0,0 1,-1 0,-1 1,0 0,-1 1,0 0,-1 0,1 5,-8-17,1-1,-1 0,0 0,0 0,0 1,0-1,-1 0,1 1,-1-1,1 1,-1-1,0 1,0-1,0 1,0-1,0 1,-1-1,1 1,-1-1,1 0,-1 1,0-1,0 0,0 1,0-1,-1 0,1 0,-1 0,1 0,-1 0,0-1,1 1,-1 0,0-1,0 1,0-1,0 1,-1-1,1 0,0 0,0 0,-2 0,0 1,0-1,-1 1,1-1,-1 1,1-2,-1 1,1 0,-1-1,1 0,-1 0,0 0,1 0,-1-1,1 0,-1 0,1 0,0-1,-1 1,1-1,0 0,0 0,0 0,0-1,0 0,1 1,-1-1,1 0,-1-1,1 1,0-1,1 1,-1-1,1 0,-1 0,1 0,0 0,1-1,-1 1,1 0,-1-3,4-7,1-1,0 1,1 0,0 1,1-1,1 1,0 0,1 0,0 1,1-1,1 2,5-7,4-9,47-72,-4-2,-4-3,-5-2,-5-2,-5-3,-4-2,-38 112,8-24,-1 0,-1-1,-1 0,-2 0,1-23,-4 48,1 0,-1-1,1 1,-1 0,0 0,0-1,0 1,1 0,-1 0,0-1,0 1,-1 0,1 0,0-1,0 1,-1 0,1 0,-1-1,1 1,-1 0,1 0,-1 0,0 0,1 0,-1 0,0 0,0 0,0 0,0 0,0 0,0 1,0-1,0 0,0 1,0-1,0 1,0-1,-1 1,1-1,0 1,0 0,-1 0,1-1,0 1,0 0,-1 0,1 0,0 0,-1 1,-4 3,1 1,0 0,0 0,1 1,0-1,0 1,0 0,0 0,1 0,0 0,1 1,-1-1,1 1,0 0,0 5,-9 44,2-1,3 2,2-1,3 1,2-1,3 1,2-1,13 52,70 349,-84-434,28 71,-25-89,-3-10</inkml:trace>
  <inkml:trace contextRef="#ctx0" brushRef="#br0" timeOffset="13957.605">26190 9137,'57'2,"-1"3,1 2,0 3,-9-2,210 37,-1 10,32 22,-164-28,-126-50,0 1,1 0,-1 0,1 0,-1 0,0 0,1 0,-1 0,0 0,1 0,-1 0,0 0,1 0,-1 0,0 0,1 1,-1-1,0 0,1 1,-1-1,1 0,-1 1,1-1,-1 1,1-1,-1 0,1 1,-1-1,1 1,-1 0,1-1,0 1,-1-1,1 1,0 0,0-1,-1 1,1-1,0 1,0 0,0-1,0 1,0 0,0-1,0 1,0 0,0-1,0 1,0 0,0-1,1 1,-1 0,0-1,0 1,1 0,-1-1,0 1,1-1,-1 1,1-1,-1 1,1-1,-1 1,1-1,-1 1,1-1,-1 0,1 1,-1-1,1 0,-187 31,154-27,1 2,1 0,-1 3,1 0,1 2,-1 1,2 2,0 0,1 2,-12 10,32-21,1 1,0 0,0 1,0 0,1 0,0 0,0 0,1 1,-1 3,3-9,1 1,0 0,0-1,1 1,-1 0,0 0,1 0,0-1,-1 1,1 0,0 0,1 0,-1 0,0 0,1 0,0-1,0 1,-1 0,2-1,-1 1,0 0,0-1,1 1,0-1,-1 0,1 1,0-1,0 0,1 1,7 3,0 0,0-1,1 0,0 0,0-1,0-1,0 0,0 0,1-1,-1-1,1 0,-1 0,1-1,0-1,-1 0,1 0,-1-1,1-1,-1 0,0 0,0-1,9-5,-8 4,-1-1,1 0,-1 0,0-2,-1 1,1-1,-1-1,-1 0,0 0,0-1,-1 0,0 0,-1-1,1-3,-6 9,-9 18,-9 70,16-80,0 0,0 0,0-1,1 1,0 0,-1 0,1-1,0 1,0 0,1-1,-1 1,0-1,1 1,0-1,-1 0,1 0,0 0,0 0,0 0,1 0,-1 0,0-1,1 1,-1-1,1 0,-1 1,1-1,1 0,1 0,0 0,0 0,0 0,0 0,0-1,0 0,0 0,0-1,0 1,0-1,0 0,0-1,0 1,-1-1,1 0,0 0,-1 0,1-1,-1 1,0-1,0 0,3-3,2-2,0-1,-1 0,0 0,-1-1,0 0,0 0,-1 0,0-1,-1-1,26-67,-24 57,1 0,2 0,0 1,1 0,8-11,-11 24,1-1,0 1,1 1,-1-1,2 2,-1-1,0 2,1-1,0 1,1 1,-1 0,1 1,0 0,-1 0,1 1,0 1,1 0,-1 1,0 0,0 1,0 0,0 1,11 3,-20-5,1 1,0-1,0 1,-1 0,1 0,0 0,-1 0,1 1,-1-1,0 1,1 0,-1 0,0 0,0 1,0-1,-1 1,1-1,0 1,-1 0,0 0,0 0,0 0,0 1,0-1,-1 0,1 1,-1-1,0 1,0 0,0-1,0 1,-1 0,0 0,0-1,0 1,0 0,-46 156,44-152,-1-1,1 1,0 0,1 0,-1 0,2 0,-1 0,1 0,0 0,1 0,0 0,0 0,1 0,0 0,0-1,1 1,0-1,0 1,1-1,0 0,0 0,1-1,0 1,0-1,0 0,1 0,0-1,0 1,4 1,0-2,1-2,-1 0,0 0,1 0,0-2,0 1,0-1,0-1,-1 0,1-1,0 0,0 0,0-1,-1 0,1-1,-1-1,1 1,-1-2,-1 1,1-1,0-1,-1 0,0 0,-1-1,1 0,-1 0,-1-1,1 0,-1 0,-1-1,0 0,3-4,-1-1,0-1,-1 0,0 0,-1 0,-1-1,0 0,-1 0,-1 0,0 0,-1-1,-1 1,-1-1,0-3,0 19,0-1,0 1,0-1,0 1,0-1,0 0,0 1,0-1,-1 1,1-1,0 1,-1-1,0 1,1 0,-1-1,0 1,1 0,-1-1,0 1,0 0,0 0,0 0,-1 0,1 0,0 0,0 0,-1 0,1 0,0 0,-1 1,1-1,-1 1,1-1,-1 1,1-1,-1 1,1 0,-1 0,1 0,-1 0,1 0,-1 0,1 0,-1 0,1 1,-1-1,1 1,-1-1,1 1,-1-1,1 1,0 0,-1 0,1 0,0-1,-1 2,-3 4,1-1,0 1,0 0,0 0,1 0,0 1,0-1,1 1,0 0,0-1,0 1,1 0,0 0,0 0,1 0,0 0,0 0,1 0,0 0,0 0,1 0,-1 0,1 0,1-1,0 1,-1-1,5 6,0-1,1 0,0-1,0 0,1 0,0-1,1 0,0-1,0 0,1 0,0-1,0-1,1 0,3 1,16 6,0-1,0-2,1-2,23 4,-25-5,0-1,0-1,1-2,-1-1,1-2,0-1,0-1,-1-1,0-2,1-1,-2-2,5-2,-26 6,0 0,0-1,0 0,-1 0,1-1,-1 0,-1 0,1-1,-1 0,0 0,-1 0,5-8,-7 11,-1 0,0-1,0 1,0-1,0 1,-1-1,0 0,0 0,0 1,0-1,-1 0,0 0,0 0,0 0,-1 0,1 0,-1 1,0-1,-1 0,1 0,-1 1,0-1,0 1,-2-4,0 3,0 0,0 1,0-1,0 1,-1 0,0 0,0 1,0-1,0 1,0 0,-1 0,1 1,-1 0,0 0,0 0,0 1,0-1,0 1,-3 1,-5-2,0 2,0 0,0 0,0 2,0-1,0 2,0 0,0 1,6-3,1 1,-1 1,1-1,0 1,0 0,0 1,0 0,1 0,0 0,-1 1,1 0,1 0,-1 1,1-1,0 1,0 0,1 1,0-1,0 1,0 0,1 0,0 0,0 0,0 4,3-7,0 0,0 0,1-1,0 1,0 0,0-1,0 1,1-1,-1 0,1 1,0-1,0 0,0 0,0 0,0 0,1 0,0 0,-1-1,1 0,0 1,0-1,0 0,3 1,82 30,-78-30,1-1,0 0,0 0,1-2,-1 1,0-1,0-1,0 0,0 0,0-1,0-1,0 0,0 0,-1-1,0 0,0-1,0 0,0-1,-1 0,0-1,7-5,-16 12,1 0,-1 1,0-1,0 0,0 0,1 1,-1-1,0 0,0 0,0 0,1 1,-1-1,0 0,1 0,-1 0,0 0,0 1,1-1,-1 0,0 0,1 0,-1 0,0 0,1 0,-1 0,0 0,1 0,-1 0,0 0,1 0,-1 0,0 0,0 0,1 0,-1-1,0 1,1 0,-1 0,0 0,0 0,1-1,-1 1,0 0,0 0,1 0,-1-1,0 1,0 8,1-4,0 1,0-1,0 0,0 0,1 0,-1-1,1 1,0 0,0-1,0 1,1-1,-1 1,1-1,0 0,0 0,0 0,0-1,1 1,-1-1,1 0,1 1,83 34,-34-25,-1-2,2-3,-1-2,1-2,13-3,12-6,-58-1</inkml:trace>
  <inkml:trace contextRef="#ctx0" brushRef="#br0" timeOffset="11563.533">24264 9592,'-4'15,"-2"13,0 8,-1 5,0 2,3-2,0-5,0-7,-2-8,-1-7</inkml:trace>
  <inkml:trace contextRef="#ctx0" brushRef="#br0" timeOffset="11952.912">24024 9230,'57'14,"0"2,-1 2,-1 4,-2 1,0 3,-1 2,33 25,-74-45,1 1,-2 0,1 1,-1 0,-1 0,0 1,0 0,-1 1,-1 0,0 0,0 1,-2 0,1 0,-1 0,-1 1,-1-1,0 1,0 0,-2 0,0 0,0 0,-1 0,-1 1,0-1,-1 0,-1 0,-2 8,-11 32,17-53,-1-1,1 1,-1 0,1 0,0-1,-1 1,1 0,0-1,-1 1,1-1,0 1,0-1,0 1,0-1,0 0,-1 1,1-1,0 0,0 0,0 0,0 0,0 0,0 0,0 0,0 0,0 0,0 0,0 0,0 0,0-1,-1 1,1 0,0-1,0 1,0-1,0 1,-1-1,1 1,0-1,0 1,-1-1,1 0,0 0,-1 1,1-1,-1 0,1 0,-1 1,1-1,-1-1,1 2,20-18,-1 0,-1-1,-1-1,-1-1,0-1,-2 0,0-1,4-10,-11 20,-8 12,15-19,-15 20,0 0,0 1,-1-1,1 0,0 0,0 1,0-1,0 0,0 0,0 1,0-1,0 0,0 0,0 1,0-1,0 0,0 0,1 1,-1-1,0 0,0 0,0 1,0-1,0 0,0 0,1 1,-1-1,0 0,0 0,0 0,1 0,-1 1,0-1,0 0,0 0,1 0,-1 0,0 0,0 0,1 1,-1-1,0 0,0 0,1 0,-1 0,0 0,1 0,-1 0,0 0,0 0,1 0,-1 0,0-1,0 1,1 0,-1 0,0 0,0 0,1 0,-1 0,0-1,0 1,0 0,1 0,-2 36,0-27,0 0,1 0,0 1,1-1,0 0,0 0,1 0,1 0,-1 0,3 4,3-1,0-2,1 1,0-1,1-1,0 0,0 0,1-1,0 0,1-1,0 0,0-1,0 0,1-1,-1 0,1-1,1-1,-1 0,11 1,56 13</inkml:trace>
  <inkml:trace contextRef="#ctx0" brushRef="#br0" timeOffset="10566.2">22045 9257,'-9'42,"-1"0,-3 0,-1-1,-3-1,0 0,-7 5,-16 27,-3-3,-50 61,79-114,15-23,19-32,-16 32,81-158,-7-4,37-126,-80 191,-27 90,-5 26,-5 249,14-151,5 0,5-1,5 2,-6-24,-14-59,-4-19,-1 1,1-1,-2 1,1-1,-1 1,-1 0,1 0,-2 0,0 2,-7 5,-3-8</inkml:trace>
  <inkml:trace contextRef="#ctx0" brushRef="#br0" timeOffset="11280.107">21857 9511,'333'-14,"98"5,-419 9,0 1,0 0,0 0,0 1,0 1,0 0,-1 0,11 5,-20-6,1-1,-1 1,1 0,-1-1,0 1,0 0,0 0,0 0,0 1,-1-1,1 0,0 1,-1-1,0 1,0-1,0 1,0 0,0-1,0 1,-1 0,1 0,-1 0,0-1,0 1,0 0,0 0,0 0,-22 75,-63 91,85-168,0 0,-1 0,1 0,0 0,0 0,-1 0,1 0,-1 0,1 0,-1 0,1 0,-1 0,0-1,1 1,-1 0,0 0,0-1,0 1,1 0,-1-1,0 1,0-1,0 1,0-1,0 0,0 1,0-1,0 0,0 1,0-1,0 0,0 0,0 0,0 0,0 0,0 0,0-1,0 1,0 0,0 0,0-1,0 1,0 0,0-1,0 1,0-1,0 0,0 1,0-1,1 0,-1 1,0-1,0 0,1 0,-1 0,1 1,-1-1,0 0,1-1,-7-17,2-1,0 0,1-1,1 1,1-1,1 1,1-22,0 13,-3-36,3 1,3-1,2 1,4 0,15-58,-24 119,0 0,0 0,1 0,-1 0,1 0,0 0,-1 1,1-1,1 0,-1 0,0 1,1-1,-1 1,1-1,0 1,0 0,0 0,0 0,0 0,0 0,0 0,1 0,-1 1,1-1,-1 1,1 0,0 0,-1 0,1 0,0 0,0 1,0-1,0 1,0-1,-1 1,1 0,0 0,0 1,3 0,15 7,0 1,-1 1,0 1,-1 1,0 1,-1 0,0 2,-1 0,7 9,-18-21,-1 1,0 0,0 1,0-1,-1 1,1 0,-1 0,0 1,0-1,-1 1,0-1,0 1,0 0,-1 1,0-1,0 0,0 1,-1-1,0 1,0-1,-1 1,1-1,-1 1,-1 0,0-1,0 1,0-1,0 1,-1-1,-2 4,-4 0,0 0,-1 0,-1-1,1 0,-2 0,1-1,-1-1,0 0,-1 0,1-1,-1-1,-1 0,-3 1,0 1,2 4,37-10,11-2,-1 1,1 2,-1 1,0 2,0 1,1 1,-23-4,1 1,-1 0,0 0,0 1,-1 0,1 1,-1 1,-1-1,1 2,-1-1,0 1,0 0,-1 1,-1 0,1 0,-1 1,-1 0,5 9,-8-12,0-1,-1 1,0-1,0 1,0 0,-1 0,0-1,0 1,-1 0,0 0,0 0,0 0,-1 0,0 0,-1 0,0-1,0 1,0 0,0-1,-1 0,0 1,-1-1,0 0,0-1,0 1,0-1,-1 0,-5 5,-7 4,-2-1,0 0,-1-2,0 0,0-1,-1-1,0-1,-1-1,0-1,0-1,-1-1,1-1,-13 0,31-1,0-1,0 0,0-1,0 1,0-1,-1 1,1-1,0 0,0-1,-1 1,1-1,0 0,0 0,0 0,0-1,0 1,0-1,1 0,-1 0,0 0,1-1,-1 1,1-1,0 0,0 0,0 0,0 0,1 0,-1-1,1 1,0-1,0 0,-1-3,2-20</inkml:trace>
  <inkml:trace contextRef="#ctx0" brushRef="#br0" timeOffset="9156.203">18876 8909,'-19'180,"18"-145,-3 101,3-45,-3 0,-4 0,-4-1,-4 0,-7 10,11-69,13-32,2-6,3-7,1 1,0 1,1-1,0 1,1 1,0-1,1 1,1 1,-1 0,4-1,-10 7,1 1,-1 0,1 0,0 0,0 1,0-1,0 1,0 1,0-1,1 1,-1 0,1 0,-1 0,0 1,1-1,0 1,-1 1,1-1,-1 1,0 0,1 0,-1 1,0 0,1 0,-1 0,0 0,-1 1,4 1,-2 0,0 0,0 0,-1 1,1 0,-1 0,0 0,0 0,-1 1,0 0,0 0,0 0,0 0,-1 1,0-1,-1 1,1 0,-1 0,-1 0,1 0,-1 0,-1 0,1 0,-1 0,0 1,-1-1,0 6,-4-8,1 0,-1 0,0 0,0-1,0 1,0-1,-1-1,0 1,0-1,0 0,0 0,0 0,-1-1,1 0,-1-1,0 1,1-1,-1 0,0-1,0 0,1 0,-1 0,0-1,-4-1,8 3,-1-1,1 0,0 0,-1-1,1 1,0-1,0 0,-1 1,1-1,0-1,0 1,0 0,0-1,0 1,0-1,1 0,-1 0,1 0,-1-1,1 1,0 0,-1-1,1 0,1 1,-1-1,0 0,1 0,-1 0,1 0,0 0,0 0,0-1,0 1,1 0,-1 0,1-1,0 1,0 0,0-1,0 1,1 0,0 0,-1-1,1 1,1-2,5-5,1 0,1 1,-1 0,1 0,1 1,0 1,0-1,0 1,1 1,0 0,0 1,1 0,-1 0,1 1,0 1,0 0,1 1,-1 0,2 1,-5-2,0 0,1 1,-1 0,1 1,-1 0,1 0,-1 1,1 1,-1-1,1 2,-1-1,0 1,1 0,-1 1,0 0,0 1,-1 0,1 0,-1 1,0 0,0 0,0 1,-1 0,0 0,0 1,5 6,-7-2,0 0,0 1,-1 0,0-1,-1 1,-1 1,0-1,0 0,-1 0,-1 1,0-1,-1 3,3 44,0-49,0-5</inkml:trace>
  <inkml:trace contextRef="#ctx0" brushRef="#br0" timeOffset="9416.464">19331 9311,'-16'-3,"-5"3,6 4,11 7,19 6,20 5,4-2</inkml:trace>
  <inkml:trace contextRef="#ctx0" brushRef="#br0" timeOffset="9915.692">19880 9631,'-177'0,"176"0,0-1,0 1,-1-1,1 1,0 0,0 0,-1-1,1 1,0 0,-1 0,1 0,0 0,0 1,-1-1,1 0,0 0,0 1,-1-1,1 1,0-1,0 1,0-1,0 1,0 0,0 0,0-1,0 1,0 0,0 0,0 0,0 0,0 0,1 0,-1 0,0 1,1-1,-1 0,1 0,0 0,-1 1,1-1,0 0,0 0,-1 1,1-1,0 0,0 1,0-1,1 0,-1 0,0 1,0-1,1 0,-1 0,1 1,0 0,107 141,-103-137,9 10,-1 1,0 0,-1 1,-1 0,0 1,-2 0,0 1,-2 0,2 8,-8-27,0 1,-1-1,1 1,-1 0,1-1,-1 1,0 0,0 0,0-1,0 1,0 0,0 0,0-1,-1 1,1 0,-1-1,1 1,-1 0,1-1,-1 1,0-1,0 1,0-1,0 1,0-1,0 0,0 0,-1 1,1-1,0 0,-1 0,1 0,-1 0,1 0,-1-1,1 1,-1 0,1-1,-1 1,0-1,0 0,1 1,-1-1,0 0,1 0,-1 0,0 0,0 0,1-1,-1 1,0 0,1-1,-1 1,0-1,1 0,-1 1,1-1,-1 0,0 0,-3-6,0 0,0 0,0 0,1-1,0 1,0-1,1 0,0 0,1 0,-1-1,2 1,-1-1,1 1,0-1,1 1,0-1,0 0,1 1,0-1,1 1,0-1,0 1,2-3,12-38,3 0,2 1,2 1,2 1,1 1,11-9,71-131,-86 139,-1 0,-3-2,-2 0,-2-1,-2 0,-2-1,-3-1,1-42,-8 75,-1 26,-2 36,5 123,8-1,7 0,7 0,12 22,-29-155,-3-4,2-1,1 0,2 0,0-1,9 14,-19-40,1-1,0 1,0 0,0 0,0-1,1 1,-1 0,0-1,0 1,0 0,1 0,-1-1,0 1,1 0,-1-1,0 1,1-1,-1 1,1-1,-1 1,1 0,-1-1,1 0,-1 1,1-1,0 1,-1-1,1 0,0 1,-1-1,1 0,0 0,-1 1,1-1,0 0,0 0,-1 0,1 0,0 0,-1 0,1 0,0 0,0 0,-1 0,1-1,0 1,-1 0,1 0,0-1,-1 1,1 0,0-1,-1 1,1-1,-1 1,1-1,-1 1,1-1,-1 1,1-1,-1 0,1 1,-1-1,0 1,1-1,-1 0,8-26,-3-3</inkml:trace>
  <inkml:trace contextRef="#ctx0" brushRef="#br0" timeOffset="10176.953">20106 9283,'-23'-11,"-16"-6,-6-1,2 2,13 2,23 7,31 4,36 2,38 2,38 1,32-3,27 0,-20-1</inkml:trace>
  <inkml:trace contextRef="#ctx0" brushRef="#br0" timeOffset="-88884.789">3784 2787,'204'13,"149"-5,-212 5,156 7,97 17,-343-34,156 19,-121-8,0-4,0-4,1-3,25-5,-22 1,132 16,-123-4,-97-12,1-1,-1 1,0-1,0 0,-1 0,1 0,0 0,-1 0,1 0,-1 0,1-1,-1 1,0-1,0 1,0-1,-1 1,1-1,0 1,-1-1,0 0,1 1,-1-1,0 0,-1 1,1-1,0 1,-1-1,1 0,-1 1,-1-3,-49-240,22 104,5 0,7-1,4-54,14-83,43 323,-17-28,1-2,1-1,0-1,1-1,0-2,0-1,1-1,0-2,5 0,434 44,-29 3,133-13,160-10,72-16,-536-15,725-7,-429-19,-329 14,1 10,47 13,-103-4,-78-4,0 4,8 7,42 11,-151-22,-1 1,1-1,-1 1,0 0,0 0,1 0,-1 0,-1 0,1 0,0 1,-1-1,1 0,-1 1,1 0,-1-1,0 1,0 0,-1-1,1 1,0 0,-1 0,0 0,1 0,-1-1,0 1,-1 0,1 0,0 0,-1 0,0 0,0-1,0 1,0 0,0-1,-1 3,-1 12,-6 96,6-1,4 1,16 107,20 199,-37-418,0 9,0 1,1-1,1 1,-1-1,2 0,-1 0,2 0,-1 0,1 0,1 0,-1-1,2 0,-3-7,1 0,-1 0,1-1,0 0,-1 1,1-1,0-1,0 1,0 0,-1-1,1 0,0 0,0 0,0 0,0-1,0 0,0 0,-1 0,1 0,0 0,-1-1,1 1,-1-1,1 0,-1 0,3-3,15-3,-5 3,1 2,0 0,0 1,0 0,0 2,0 0,9 1,12 0,424-12,625 10,-193 28,-103-14,-302 1,125 0,540-15,-737-13,38 14,-232-13,166-1,-388 15,0-1,0 0,0 1,0-1,0 0,0 0,0 1,0-1,0 0,0 0,0 0,1-1,-1 1,0 0,0 0,0-1,0 1,0 0,0-1,0 1,0-1,0 1,0-1,0 0,-1 1,1-1,0 0,0 1,0-1,-1 0,1 0,0 0,-1 0,1 0,-1 0,1 0,-1 0,0 0,1 0,-1 0,0 0,0 0,0 0,1 0,-1 0,0-1,0 1,-1 0,1 0,0 0,-40-147,24 53,3-2,4-15,0 3,-70-530,62 526,17 106,0-1,0 0,1 1,0-1,0 1,0-1,1 1,0 0,1-1,0 1,0 0,3-4,-5 11,0-1,0 0,0 1,0-1,0 1,1-1,-1 1,0-1,1 1,-1 0,0 0,0 0,1 0,-1 0,0 0,1 0,-1 0,0 0,1 1,-1-1,0 0,0 1,0-1,1 1,-1-1,0 1,0 0,0 0,0-1,0 1,1 1,7 2,25 7,1-1,-1-2,1-2,1-1,-1-2,1-1,6-2,16 2,544 24,403-3,-998-22,848 27,193-29,-435-21,-235 4,24 0,340-6,-209 25,-531-1,-1 0,1 0,-1-1,1 2,-1-1,1 0,0 0,-1 0,1 1,-1-1,1 1,-1-1,0 1,1 0,-1-1,0 1,1 0,-1 0,0 0,0 0,1 0,-1 0,0 0,0 0,0 1,-1-1,1 0,0 1,0-1,-1 1,1-1,-1 0,1 1,-1-1,0 1,1 0,-1 0,2 22,0-1,-2 1,0 0,-2-1,-1 7,-2 29,3 112,19 160,1-47,-18 81,0-363,-1-1,1 1,0-1,0 0,0 1,0-1,1 1,-1-1,0 0,0 1,1-1,-1 0,1 1,-1-1,1 0,0 0,-1 1,1-1,0 0,0 0,0 0,0 0,0 0,0 0,0 0,0 0,0-1,0 1,1 0,-1-1,0 1,0-1,1 1,-1-1,0 1,1-1,-1 0,1 0,-1 0,0 0,1 0,-1 0,1 0,-1 0,0 0,1-1,-1 1,0-1,1 1,-1-1,0 1,0-1,1 0,38-13,-23 7,0 0,1 2,0 0,0 1,0 1,4 0,434-10,389 14,-612 11,96 23,118 9,-212-53,-156-2,47 5,-126 7,1-1,-1 0,0 0,1 0,-1 0,0 0,1 0,-1 0,0 0,1-1,-1 1,0 0,1 0,-1 0,0 0,0 0,1 0,-1-1,0 1,1 0,-1 0,0 0,0-1,0 1,1 0,-1 0,0-1,0 1,0 0,0 0,1-1,-1 1,0 0,0-1,0 1,0 0,0-1,0 1,0 0,0-1,0 1,0 0,0-1,0 1,0 0,0 0,0-1,0 1,0 0,0-1,-1 1,1 0,0-1,0 1,0 0,-1 0,-4-12</inkml:trace>
  <inkml:trace contextRef="#ctx0" brushRef="#br0" timeOffset="-87487.356">2701 2920,'-1'0,"1"1,-1-1,1 1,-1-1,1 1,0-1,-1 1,1 0,0-1,0 1,-1-1,1 1,0 0,0-1,0 1,0-1,0 1,0 0,0-1,0 1,0 0,0-1,0 1,0 0,0-1,0 1,1-1,-1 1,0 0,0-1,1 1,-1-1,0 1,1-1,-1 1,1-1,-1 1,1-1,-1 1,1-1,-1 1,1-1,-1 0,1 1,-1-1,1 0,0 0,-1 0,1 1,34 12,7-6,0-2,0-2,1-2,5-2,0 2,773-14,-735 14,-18 1</inkml:trace>
  <inkml:trace contextRef="#ctx0" brushRef="#br0" timeOffset="-85751.904">1164 1771,'-3'20,"0"17,0 10,1 8,0 3,1 0,-2-4,0-5,-2-10,-1-8,0-10,0-9</inkml:trace>
  <inkml:trace contextRef="#ctx0" brushRef="#br0" timeOffset="-84963.216">776 1797,'-51'-24,"52"24,-1 0,0 0,0 0,1 0,-1 0,0 0,1 0,-1 0,0 0,0 0,1-1,-1 1,0 0,0 0,1 0,-1 0,0 0,0-1,0 1,1 0,-1 0,0 0,0 0,0-1,0 1,1 0,-1 0,0-1,0 1,0 0,0 0,0-1,0 1,0 0,0 0,1-1,-1 1,0 0,0 0,0-1,0 1,-1 0,1-1,0 1,0 0,0 0,0-1,0 1,0 0,0 0,0-1,0 1,-1 0,1 0,0 0,0-1,0 1,-1 0,1 0,0 0,0-1,0 1,-1 0,1 0,0 0,28-3,-27 3,493-13,-130-22,-359 35,-3-1,0 0,0 1,0-1,0 1,1 0,-1-1,0 1,0 0,0 0,0 0,0 1,0-1,0 0,0 1,0 0,0-1,0 1,0 0,0 0,0 0,0 0,0 0,-1 0,1 1,0-1,-1 1,0-1,1 1,-1-1,1 1,-2 4,0 0,0 0,-1 0,1-1,-1 1,0 0,-1-1,1 1,-1-1,0 1,-3 4,-3 10,-13 49,3 1,2 0,4 1,0 38,1-8,11-101,0-1,0 1,0 0,0 0,-1 0,1 0,0 0,0-1,0 1,0 0,-1 0,1 0,0 0,0 0,0 0,0 0,-1 0,1 0,0 0,0 0,0 0,-1 0,1 0,0 0,0 0,0 0,-1 0,1 0,0 0,0 0,0 0,0 0,-1 0,1 0,0 0,0 0,0 1,0-1,-1 0,1 0,0 0,0 0,0 0,-4-23,-2-59,4-2,3 1,11-68,6 63,-18 87,0 0,0 0,0 1,0-1,0 0,0 1,0-1,0 0,0 1,0-1,1 0,-1 1,0-1,0 0,1 1,-1-1,1 1,-1-1,0 0,1 1,-1-1,1 1,-1-1,1 1,-1 0,1-1,0 1,-1-1,1 1,-1 0,1 0,0-1,-1 1,1 0,0 0,-1 0,1 0,0-1,-1 1,1 0,0 1,0-1,-1 0,1 0,0 0,-1 0,1 0,0 1,-1-1,1 0,0 0,-1 1,1-1,-1 1,1-1,-1 0,1 1,-1-1,1 1,-1 0,1-1,-1 1,22 41,-5 9,-15-40,0 0,1 0,0-1,1 1,0-1,1 0,0 0,0-1,1 1,0-1,1 0,0-1,0 1,1-2,0 1,1-1,-1 0,9 4,-14-9,1-1,0 0,0 0,0-1,0 1,0-1,0 0,0 0,1 0,-1-1,0 1,0-1,0 0,-1 0,1 0,0-1,0 0,-1 1,1-1,0 0,-1-1,0 1,2-2,62-72,-16-44,-51 120,0 0,0 0,-1 1,1-1,0 0,0 0,0 1,0-1,0 0,0 0,0 1,-1-1,1 0,0 0,0 1,0-1,0 0,0 1,0-1,0 0,0 0,0 1,1-1,-1 0,0 0,0 1,0-1,0 0,0 0,0 1,1-1,-1 0,0 0,0 1,0-1,0 0,1 0,-1 0,0 0,0 1,1-1,-1 0,0 0,0 0,1 0,-1 0,0 0,0 0,1 0,-1 1,0-1,1 0,-1 0,0 0,0 0,1-1,-1 1,0 0,0 0,1 0,-1 0,0 173,-3-132,2 0,1-1,2 1,2-1,2 1,2-1,6 17,2-19,1-9</inkml:trace>
  <inkml:trace contextRef="#ctx0" brushRef="#br0" timeOffset="-84507.58">2554 1797,'-13'-1,"0"1,0 0,0 1,0 0,0 1,1 0,-1 1,1 1,-1 0,1 1,0 0,0 0,1 1,0 1,0 0,0 1,1 0,0 0,-8 10,16-16,-1 1,1-1,0 0,0 1,0 0,0 0,0-1,1 1,-1 0,1 0,0 0,0 1,0-1,0 0,0 0,1 1,-1-1,1 0,0 1,0-1,1 0,-1 1,0-1,1 0,0 0,0 1,0-1,0 0,0 0,1 0,0 0,1 2,7 4,1 0,0-1,0 0,1 0,0-2,0 1,1-1,-1-1,1-1,4 2,9 3,8 4,-14-7,1 2,-2 0,1 1,-1 1,0 1,-1 1,-1 0,10 9,-24-19,0 1,0 0,0-1,-1 1,1 0,-1 1,0-1,1 0,-1 1,-1-1,1 1,-1 0,1-1,-1 1,0 0,0 0,-1 0,1 0,-1 0,0 0,0 0,0 0,0 0,-1 0,0-1,0 1,0 0,0 0,0 0,-1-1,0 1,1-1,-1 1,-1-1,1 0,0 0,-1 0,0 0,0 0,-1 1,-9 2,-1 0,0-1,0 0,0-1,-1-1,1 0,-1-1,0-1,0 0,1-1,-1 0,0-2,-13-2,-7 1,6-1</inkml:trace>
  <inkml:trace contextRef="#ctx0" brushRef="#br0" timeOffset="-80603.536">735 4604,'18'0,"16"0,15 0,15-2,13-1,9 0,3 1,1 1,-4 4,-7 5,-18 0</inkml:trace>
  <inkml:trace contextRef="#ctx0" brushRef="#br0" timeOffset="-82583.864">816 4952,'93'79,"-73"-61,0-1,2-1,0 0,0-2,2-1,-1 0,2-2,-1-1,17 4,-37-13,0 1,0-1,1-1,-1 1,1 0,-1-1,0 0,1 0,-1-1,1 1,-1-1,0 0,1 0,-1 0,0-1,0 1,0-1,0 0,0 0,0-1,0 1,-1-1,1 0,-1 0,0 0,0 0,0 0,0-1,0 1,-1-1,1-1,1-3,0-1,-1 0,0 0,0 0,-1 0,0-1,-1 1,0-1,0 1,-1-1,0 1,-1-1,0 1,0-1,-1 1,-2-6,4 15,0-1,0 1,1-1,-1 1,0 0,0-1,0 1,0-1,0 1,0 0,0-1,0 1,0 0,-1-1,1 1,0-1,0 1,0 0,0-1,0 1,-1 0,1-1,0 1,0 0,-1-1,1 1,0 0,0 0,-1-1,1 1,0 0,-1 0,1 0,0-1,-1 1,1 0,-1 0,1 0,0 0,-1 0,1 0,0 0,-1 0,1 0,-1 0,1 0,0 0,-1 0,1 0,-1 0,1 0,0 0,-1 0,1 0,0 1,-1-1,1 0,0 0,-1 0,1 1,0-1,-1 0,1 0,0 1,0-1,-1 0,1 1,0-1,0 1,-10 27,5 20,3-1,2 1,2-1,2 1,6 27,-1-1,-1 1,5 9,-5 0,-3 1,-4-1,-3 1,-4-1,-10 43,13-111,0 0,-1-1,0 1,-1-1,-1 0,-1-1,0 1,-1-1,0-1,-1 1,0-1,-1-1,-1 0,-10 9,19-19,0 0,-1-1,1 1,0-1,-1 1,0-1,1 0,-1 0,0 0,0 0,1 0,-1-1,0 0,0 1,0-1,0 0,0 0,0 0,1-1,-1 1,0-1,0 1,0-1,0 0,1 0,-1 0,0-1,1 1,-1-1,1 1,0-1,-2-1,-7-10,0-1,1-1,0 0,1 0,1-1,0 0,1 0,1-1,-3-13,6 23,-9-27,2 0,1-1,2 1,-2-29,8 60,1 0,-1 0,1 1,-1-1,1 0,0 0,0 0,1 0,-1 1,0-1,1 0,0 0,0 1,0-1,0 0,0 1,0-1,1 1,-1-1,1 1,-1 0,1 0,0 0,0 0,0 0,0 0,1 0,-1 0,1 1,7-3,1 1,-1 1,1 0,-1 0,1 1,0 1,0-1,0 2,2 0,8-1,102 3,-67-1</inkml:trace>
  <inkml:trace contextRef="#ctx0" brushRef="#br0" timeOffset="-82363.314">1645 5754,'-3'19,"0"14,1 11,-3 8,0 3,-1-1,0-2,1-4,2-2,1-8,0-7,7-10,5-7,9-10,8-9,-1-4</inkml:trace>
  <inkml:trace contextRef="#ctx0" brushRef="#br0" timeOffset="-82174.731">1939 6008,'-14'7,"-6"9,-1 9,4 11,5 11,4 11,4 9,2 12,2 8,-2 5,0-12</inkml:trace>
  <inkml:trace contextRef="#ctx0" brushRef="#br0" timeOffset="-81348.948">1671 6209,'16'2,"14"1,12 0,9 0,8-4,5-3,3-4,-1-2,-7 0,-13 2</inkml:trace>
  <inkml:trace contextRef="#ctx0" brushRef="#br0" timeOffset="-60373.546">2754 5113,'-1'-1,"0"0,0 1,1-1,-1 0,0 0,0 1,0-1,1 0,-1 0,0 0,1 0,-1 0,1 0,-1 0,1 0,0-1,-1 1,1 0,0 0,0 0,0 0,0 0,0-1,0 1,0 0,0 0,0 0,1 0,-1 0,0 0,1-1,-1 1,1 0,-1 0,1 0,-1 0,1 0,0 1,-1-1,1 0,0 0,0 0,0 0,0 1,0-1,0 1,0-1,0 0,15-2,1 0,-1 1,1 1,-1 0,0 2,1-1,5 3,17-1,107 4,89 3,115 23,-336-30,-10-2,0-1,-1 1,1 0,0 1,-1-1,1 0,0 1,-1 0,1 0,-1 0,1 0,-1 1,0-1,1 1,-1 0,0 0,0 0,0 0,0 1,-1-1,1 1,-1 0,1-1,-1 1,0 0,0 1,1 1,-3 131,15 28,7 0,15 40,-29-162,10 151,-18-191,0 0,1-1,-1 1,1-1,0 1,-1-1,1 1,0-1,0 1,0-1,0 1,0-1,0 0,0 0,1 0,-1 1,0-1,1 0,-1-1,1 1,-1 0,1 0,-1-1,1 1,0-1,-1 1,1-1,0 0,-1 1,1-1,0 0,-1 0,1 0,0 0,0-1,-1 1,1 0,0-1,-1 1,1-1,-1 0,1 1,-1-1,1 0,-1 0,1 0,18-3,283-3,-301 7,0-1,0 0,0 0,0-1,-1 1,1 0,0 0,-1-1,1 1,-1-1,1 1,-1-1,0 0,0 0,0 1,0-1,0 0,0 0,0 0,0 0,-1 0,1 0,-1-1,0 1,1 0,-1 0,0 0,0 0,-1 0,1 0,0-1,-1 1,1 0,-1 0,1 0,-1 0,0 0,0 0,0 1,-1-2,0-7,-104-416,94 369,2 0,2-1,3 0,2 0,3 0,4-13,-3 63,0 0,1 1,-1-1,2 1,-1 0,1-1,0 1,1 0,0 1,0-1,1-1,-4 8,0-1,0 1,0 0,0-1,1 1,-1 0,0 0,0 0,0 0,0 0,0 0,0 0,0 0,0 1,0-1,0 0,0 1,1-1,-1 0,-1 1,1-1,0 1,0 0,0-1,0 1,0 0,0 0,-1-1,1 1,0 1,8 4,8 0,-1 0,1-1,0-1,0-1,0 0,1-2,-1 0,1 0,-1-2,11-1,32 1,427 40,-249-29,-46 9,42-7,317 13,-171-17,297 6,-214-8,-286-7,293-7,-328 4,0 6,50 10,4 5,70-9,135 0,178-1,-360-9,2317 2,-1944-14,53 14,-299-13,462-28,-305 34,-114 1,-123-7,1140 13,-1405 0,1 0,-1-1,1 1,-1 0,1 0,-1 0,1 0,-1 0,1 0,-1 0,1 0,-1 1,1-1,-1 1,0-1,1 1,-1-1,0 1,1 0,-1 0,0 0,0 0,1 0,-1 0,0 0,0 0,0 0,0 0,0 0,-1 1,1-1,0 0,-1 1,1-1,0 1,-1-1,0 0,1 1,-1-1,0 1,0-1,0 1,0 0,-26 177,15-43,5 90,3-33,1-159,0-14,1-1,1 1,0-1,2 1,0-1,1 1,2 1,12 58,-14-77,0 1,0-1,0 0,0 0,1 0,-1 0,0-1,1 1,0-1,-1 0,1 0,0-1,-1 1,1-1,0 1,0-1,-1 0,1-1,0 1,0-1,-1 1,1-1,0 0,-1 0,2-1,351-53,-355 55,1 0,-1 0,1 0,-1 0,1 0,-1-1,1 1,-1 0,0-1,1 0,-1 1,0-1,1 0,-1 1,0-1,0 0,0 0,0 0,1 0,-1 0,-1 0,1-1,0 1,0 0,0 0,-1-1,1 1,0 0,-1-1,0 1,1-1,-1 1,0 0,1-1,-1 1,0-1,0 1,0-1,0 1,-1-1,1 1,0-1,-28-270,17 209,3 1,3-1,3 0,2 0,3-1,3-1,34-119,-39 182,1 0,0 0,0 0,0 0,0 1,0-1,0 0,0 1,0 0,1-1,-1 1,1 0,-1 0,1 0,-1 1,1-1,-1 0,1 1,0 0,-1 0,1 0,0 0,-1 0,1 0,0 1,-1-1,1 1,0 0,-1 0,1-1,-1 2,1-1,10 1,229 17,272-10,-66 23,-302-20,0-6,18-7,-4 0,98 14,-24 2,1-11,58-14,79 1,1417 10,-1229-28,574 28,-274 26,358-28,-839-13,165 1,-509 13,1 2,-1 1,0 2,0 1,7 4,-38-10,-9-3,-8-5</inkml:trace>
  <inkml:trace contextRef="#ctx0" brushRef="#br0" timeOffset="-57919.223">4278 3976,'-171'-61,"157"59,0 0,0 1,0 1,0 0,0 1,0 0,0 1,1 1,-1 0,1 1,-1 1,1 0,0 0,-5 4,-7 5,1 0,0 2,2 0,-1 2,2 0,-14 16,-34 35,3 2,3 4,3 2,-33 58,48-49,4 3,4 1,3 1,5 2,-3 30,20-59,4 0,3 0,2 1,3 0,3-1,10 58,-2 3,-8-65,2-1,4 0,1-1,4 0,1-1,5 4,100 212,-86-200,3-2,3-1,31 37,-49-80,1-1,1-1,1-2,1 0,1-2,0 0,2-2,1-2,0 0,1-2,1-1,25 6,-35-13,0-1,1-1,-1-1,1-1,0-1,0-1,1-1,-1-2,0 0,0-1,-1-1,1-1,-1-1,0-1,0-1,-1-1,0-1,12-8,30-20,-2-3,-2-3,-2-2,-2-2,-2-3,15-22,-42 44,-2-1,-1-2,-1 0,-2-1,-1-1,-2-1,-1 0,-2-1,2-11,20-96,-7-1,5-83,-28 189,7-75,-5 1,-5-1,-4 0,-6 0,-4 0,-11-29,12 90,-3 2,-1 0,-3 0,-3 1,-1 2,-2 0,-28-42,-76-103,117 179,-1 1,0 0,-1 1,0 0,0 1,-2 0,1 1,-1 1,0 0,-1 1,0 0,0 1,0 1,-1 0,0 1,1 1,-3 0,-23-4,0 1,0 3,-1 1,-30 3,60 1,0 1,0 1,1 0,-1 1,1 0,0 0,1 1,-1 1,1 0,0 0,1 1,0 0,0 1,1 0,0 0,0 1,1-1,-3 7,1-3</inkml:trace>
  <inkml:trace contextRef="#ctx0" brushRef="#br0" timeOffset="-54825.585">4894 4377,'23'-42,"-7"-26,-4 0,-2-1,-3 0,-4-1,-2 1,-5-13,4 11,1-164,17-78,34-151,-47 422,3-1,1 1,1 0,3 1,2 0,1 1,2 1,2 0,17-24,-27 45,2 1,0 0,1 0,1 1,1 1,0 0,1 1,0 1,1 1,0 0,1 1,0 1,1 0,0 2,1 0,0 1,0 1,0 1,1 1,1 0,297 9,-254-2,-54-3</inkml:trace>
  <inkml:trace contextRef="#ctx0" brushRef="#br0" timeOffset="-53567.969">5281 1891,'-1'0,"1"0,0 0,-1 0,1 0,-1 0,1 0,0 0,-1 0,1 0,0 0,-1 0,1 0,-1 0,1 0,0 0,-1 0,1 0,0 0,-1 1,1-1,0 0,-1 0,1 0,0 1,0-1,-1 0,1 0,0 1,0-1,-1 0,1 1,0-1,0 0,0 0,-1 1,1-1,0 1,0-1,0 0,0 1,0-1,0 0,0 1,0-1,0 0,0 1,0-1,0 1,0-1,0 0,0 1,0-1,0 0,1 1,-1-1,0 0,0 1,0-1,1 0,-1 1,0-1,0 0,1 0,-1 1,3 4,0-1,1 1,0 0,0-1,0 0,1 0,-1 0,1-1,0 1,0-1,0 0,0-1,0 1,1-1,-1 0,7 1,-12-3,255 69,-253-69,0 1,-1-1,1 0,0 1,-1-1,1 1,0 0,-1-1,1 1,-1 0,1 0,-1 0,0 0,1 0,-1 0,0 1,0-1,0 0,0 1,0-1,0 1,0-1,0 1,-1-1,1 1,0-1,-1 1,1 0,-1-1,0 1,0 0,1 0,-1-1,0 1,-1 0,1 0,0-1,0 1,-1 0,1-1,-1 1,1 0,-1-1,0 1,0-1,1 1,-1-1,0 0,0 1,-1-1,1 0,0 1,0-1,-1 0,0 1,-76 46,-179 173,234-203,11-10</inkml:trace>
  <inkml:trace contextRef="#ctx0" brushRef="#br0" timeOffset="-51453.898">9091 2572,'139'-252,"-127"234,-11 18,-1 0,0 0,0-1,0 1,1 0,-1 0,0 0,0 0,1-1,-1 1,0 0,0 0,1 0,-1 0,0 0,0 0,1 0,-1 0,0 0,1 0,-1 0,0 0,0 0,1 0,-1 0,0 0,1 0,-1 0,0 1,0-1,1 0,-1 0,0 0,0 0,0 0,1 1,-1-1,0 0,0 0,0 0,1 1,-1-1,0 0,0 0,0 1,0-1,0 0,0 0,0 1,1-1,-1 0,0 0,0 1,0-1,0 0,0 1,0-1,0 0,0 0,0 1,-1-1,1 0,0 0,0 1,0-1,0 0,0 1,-1 165,-1-141,1 9,-1-1,-2 0,-1-1,-1 1,-2-1,-2 0,0-1,-2 0,-16 29,-19-12,386-55,-305 7</inkml:trace>
  <inkml:trace contextRef="#ctx0" brushRef="#br0" timeOffset="-49702.898">7514 1196,'-53'251,"48"-230,7-83,27-243,-23 274,8 51,-10-9,34 68,-36-77,0 1,0-1,0 0,0 0,0 0,0-1,1 1,-1 0,1-1,-1 1,1-1,-1 0,1 0,0 0,0 0,-1-1,1 1,0-1,0 1,0-1,0 0,0 0,-1 0,1-1,0 1,0-1,0 1,0-1,0 0,12-7,-1 0,0-1,0 0,-1-1,0-1,-1 0,0 0,-1-2,0 1,-1-1,0-1,3-8,10-14,-37 56,1 18,1 0,2 1,2 1,1 0,2 0,2 0,2 0,2 13,-3-36,1 0,0 0,2-1,0 1,1 0,0-1,2 1,0-1,0 0,2 0,0-1,0 1,2-1,0-1,1 1,1 0,7-1</inkml:trace>
  <inkml:trace contextRef="#ctx0" brushRef="#br0" timeOffset="-49291.407">7982 1503,'0'10,"0"-1,1 1,1-1,0 1,0-1,0 1,1-1,1 0,0 0,1 2,-3-8,-1-1,1 1,0 0,-1-1,1 1,0-1,1 0,-1 0,0 1,1-2,-1 1,1 0,0 0,-1-1,1 1,0-1,0 0,0 0,0 0,0 0,0-1,0 1,0-1,0 0,1 0,-1 0,0 0,0 0,0-1,0 1,0-1,0 0,0 0,3-1,0-1,0 0,-1 0,1 0,-1-1,0 0,0 0,0 0,0 0,-1-1,0 0,0 0,0 0,0 0,-1-1,0 1,0-1,-1 0,1 0,-1 0,-1 0,1 0,-1-1,0 1,0 0,-1-4,1 4,-1 1,0-1,0 1,-1 0,1-1,-1 1,0 0,-1-1,1 1,-1 0,0 0,0 0,-1 0,1 1,-1-1,0 1,-1-1,1 1,-1 0,0 0,0 0,0 1,0 0,0 0,-1 0,0 0,1 0,-1 1,0 0,0 0,-2 0,2 1,-1 0,1 0,-1 1,1-1,0 1,-1 1,1-1,-1 1,1 0,-1 0,1 0,0 1,0 0,0 0,0 0,0 1,0 0,1-1,-1 2,1-1,0 0,0 1,0 0,0 0,1 0,-1 1,-1 3,0-1,0 1,0-1,1 1,0 1,1-1,0 0,0 1,0 0,1 0,1-1,0 1,0 0,0 0,1 0,1 0,0 6,0-11,0-1,-1 0,1 0,0 0,1 0,-1 0,0 0,1 0,0 0,0 0,0-1,0 1,0-1,0 0,1 1,-1-1,1 0,-1 0,1 0,0-1,0 1,0-1,0 0,0 1,0-1,0-1,0 1,1 0,-1-1,1 1,6-1,-1 0,0 0,0 0,1-1,-1-1,0 0,0 0,0 0,-1-1,3-1,27-14</inkml:trace>
  <inkml:trace contextRef="#ctx0" brushRef="#br0" timeOffset="-48930.505">8315 969,'-4'-4,"-1"1,1 0,-1 0,0 0,0 1,0-1,-1 1,1 1,0-1,-1 1,1 0,-1 0,0 0,1 1,-1 0,1 0,-1 0,0 1,1 0,-1 0,1 0,0 1,-1 0,1 0,0 0,0 1,0-1,0 1,0 0,1 1,0-1,-1 1,1 0,0 0,1 0,-1 1,0 0,-1 3,0 1,0 0,1 0,0 1,1-1,0 1,0 0,1-1,0 1,1 0,0 1,0-1,1 0,1 0,0 0,0 0,3 9,5 19,2-2,1 1,2-2,4 4,-8-16,86 225,-94-243,-1-1,1 1,0 0,0-1,0 1,1-1,0 0,0 0,0 0,0 0,0 0,1-1,0 0,-1 1,1-1,1-1,-1 1,0 0,1-1,-1 0,1 0,-1 0,1-1,0 0,0 0,0 0,0 0,0-1,0 0,0 0,4 0,3-4,-1-1,0 0,0 0,0-1,-1 0,0-1,0 0,0-1,-1 0,-1 0,1-2,9-9</inkml:trace>
  <inkml:trace contextRef="#ctx0" brushRef="#br0" timeOffset="-48663.901">8570 1570,'0'0</inkml:trace>
  <inkml:trace contextRef="#ctx0" brushRef="#br0" timeOffset="-46801.213">8757 1276,'-11'-1,"1"0,-1 1,1 0,0 1,-1 0,1 0,0 1,-1 1,1 0,0 0,1 1,-1 0,1 1,0 0,0 0,0 1,0 0,1 1,-1 1,8-7,-1 0,0 0,1 0,0 1,-1-1,1 1,0-1,0 1,0-1,0 1,0 0,0-1,0 1,0 0,1 0,-1 0,1 0,-1-1,1 1,0 0,0 0,0 0,0 0,0 0,0 0,0 0,1 0,-1 0,1-1,-1 1,1 0,0 0,0 0,0-1,0 1,0 0,0-1,0 1,0-1,1 1,-1-1,2 1,158 85,-158-85,1 0,-1 1,0-1,0 1,0-1,0 1,-1 0,1 0,-1 0,0 1,1-1,-1 0,-1 1,1-1,-1 1,1 0,-1-1,0 1,0 0,-1 0,1 0,-1 0,0 0,0 0,0 0,0 0,-1-1,1 1,-1 0,0 0,-1 0,1-1,-1 1,1 0,-1-1,0 0,0 1,0-1,-1 0,1 0,-1 0,0 0,0-1,-3 3,-1-1,0-2,0 1,0 0,0-1,-1-1,1 1,0-1,-1-1,1 1,-1-1,0 0,-4-1,11 1,0 0,0 0,0 0,0 0,-1 0,1 0,0-1,0 1,0 0,0-1,0 1,-1-1,1 1,0-1,0 1,0-1,0 0,0 1,1-1,-1 0,0 0,0 0,0 1,1-1,-1 0,0 0,1 0,-1-1,1 1,-1 0,1 0,0 0,-1 0,1 0,0 0,0-1,0 1,0 0,0 0,0 0,0-1,0 1,0 0,1-1,27-46,-5 26,2 1,0 1,1 2,0 1,2 0,0 2,28-10,-50 22,-2 1,-1 0,0 0,0 0,1 0,-1 1,1-1,-1 1,1 0,0 0,-1 0,1 1,0-1,0 1,0 0,0 0,-1 0,1 0,0 1,0 0,-1-1,1 2,0-1,-1 0,1 1,-1-1,1 1,-1 0,0 0,0 0,2 2,-2 4,0 1,0-1,-1 1,0 0,-1-1,0 1,0 0,-1 0,0 4,0-5,0 1,0-1,1 1,0-1,1 1,0-1,0 1,1-1,0 0,1 1,-4-7,1-1,0 1,-1-1,1 1,0-1,0 0,0 0,0 1,0-1,0 0,1 0,-1 0,0 0,0 0,1-1,-1 1,1 0,-1 0,1-1,-1 1,1-1,-1 0,1 1,-1-1,1 0,-1 0,1 0,0 0,-1 0,1 0,-1 0,1-1,-1 1,1 0,-1-1,1 0,-1 1,1-1,-1 0,0 0,1 1,-1-1,0 0,0 0,1-1,-1 1,0 0,50-61,-51 61,62-115,-54 141,-8 0,-1-18,0 1,1-1,-1 1,2-1,-1 1,1 0,0-1,1 1,0-1,0 0,0 0,1 1,0-2,0 1,1 0,0-1,0 1,1-1,0 0,-3-4,0-1,1 0,-1 1,1-1,0 0,-1 0,1 0,0 0,-1-1,1 1,0-1,0 0,0 0,-1 1,1-2,0 1,0 0,0-1,-1 1,1-1,0 0,-1 0,1 0,0 0,-1 0,0-1,1 1,-1-1,0 0,1 1,-1-1,0 0,0-1,5-4,0 0,-1 0,0 0,0-1,-1 0,0 0,0-1,-1 1,2-5,-1-6,-1 1,0-1,-1 0,-1-1,-1 1,-1-7,0 13,0 11,0 1,0-1,0 1,-1 0,1-1,1 1,-1-1,0 1,0-1,1 1,-1-1,0 1,1 0,0-1,-1 1,1 0,0-1,-1 1,1 0,0 0,0 0,0 0,0 0,0 0,1 0,-1 0,0 0,0 0,0 1,1-1,-1 0,0 1,1-1,-1 1,1 0,-1-1,1 1,-1 0,1 0,18-2,1 2,0 0,0 1,0 1,0 1,16 5,-33-7,1 0,-1 0,0 0,0 0,0 1,0-1,0 1,-1 0,1 1,0-1,-1 1,0-1,1 1,-1 0,0 0,-1 0,1 1,0-1,-1 1,0-1,0 1,0 0,0 0,-1 0,1 0,-1 0,0 0,0 0,0 1,-1-1,0 0,0 0,0 1,0 3,-38 165,38-172,0 1,0 0,1 0,-1 0,0 0,1 0,-1-1,1 1,-1 0,1 0,0-1,0 1,0 0,0-1,0 1,0-1,0 1,0-1,1 1,-1-1,1 0,-1 0,1 0,-1 0,1 0,-1 0,1 0,0-1,0 1,-1 0,1-1,0 1,0-1,0 0,0 0,0 0,0 0,0 0,76-5,-20-9,0-2,-1-3,-1-3,19-11,-66 29,9-3,1-2,-1 0,0-1,-1-1,-1-1,5-4,-19 15,-1 0,0 0,0 0,1 0,-1 0,0-1,0 1,0 0,0-1,0 1,0-1,-1 1,1-1,-1 1,1-1,-1 0,1 1,-1-1,0 0,1 1,-1-1,0 0,0 1,-1-1,1 0,0 1,0-1,-1 0,1 1,-1-1,0 1,1-1,-1 1,0-1,0 1,0-1,0 1,0 0,0-1,0 1,0 0,-1 0,1 0,0 0,-1 0,1 0,-1 0,1 1,-1-1,1 0,-1 1,0-1,1 1,-1 0,0-1,-6-1,0 0,0 0,0 1,0 0,-1 0,1 0,0 1,0 1,-1 0,1 0,0 0,0 1,0 0,0 1,0-1,1 2,-4 0,7-1,-1-1,0 1,1 0,0 0,0 1,0-1,0 1,0 0,1 0,-1 0,1 0,0 1,1-1,-1 1,1 0,0 0,0 0,0 0,1 0,-1 0,1 0,1 0,-1 1,1-1,0 0,0 1,0 1,1-3,0 0,-1-1,1 1,1 0,-1-1,0 1,1 0,0-1,0 0,0 1,0-1,0 0,1 0,-1 0,1-1,0 1,0-1,0 1,0-1,0 0,1 0,-1 0,1-1,-1 1,1-1,0 0,-1 0,1 0,3 0,3 1,-1-1,1 0,-1-1,1 0,0 0,-1-1,1-1,-1 1,0-1,1-1,5-2,-7 1,0 0,-1 0,1 0,-1-1,0 0,0-1,-1 1,0-1,0-1,0 1,-1-1,1 0,-2 0,1 0,-1-1,0 0,0-2,-1 58,-3-44,1 0,-1 0,0-1,1 1,0 0,0 0,0-1,0 1,1-1,-1 1,1-1,0 0,0 0,0 1,0-1,1-1,-1 1,1 0,0-1,0 1,0-1,0 0,0 0,0 0,1 0,-1 0,1-1,-1 0,1 0,-1 0,1 0,0 0,0-1,-1 1,1-1,0 0,0 0,0-1,-1 1,1-1,0 0,-1 0,1 0,0 0,-1 0,0-1,1 0,-1 0,1 0,2-6,1 0,-1 0,0-1,-1 1,0-1,0-1,-1 1,0-1,-1 0,0 0,0 0,0-6,6-18,-7 28,28-67,-28 71,-1 0,1-1,-1 1,1 0,0 0,0 0,0 1,0-1,0 0,1 1,-1-1,0 1,1 0,-1 0,1 0,-1 0,1 0,0 0,-1 1,1-1,0 1,-1 0,1 0,0 0,-1 0,1 0,1 1,7 2,1 1,-1 1,0 0,-1 1,1 0,-1 1,0 0,-1 0,0 1,0 0,0 1,3 5,-6-7,0 0,0 0,-1 0,0 1,-1-1,0 1,0 0,-1 1,1-1,-2 1,1-1,-1 1,-1 0,0 0,0 0,0 0,-1 0,-1-1,0 1,-1 9,0-4,0-12,1 1,1-1,-1 1,0-1,0 1,1 0,-1-1,1 1,0 0,0-1,0 1,0-1,1 1,-1 0,1-1,-1 1,1-1,0 1,0-1,0 1,0-1,0 1,1-1,-1 0,1 0,0 0,-1 0,1 0,0 0,0 0,0-1,0 1,1-1,-1 1,0-1,1 0,0 1,12 0,-1 0,1-1,0-1,0 0,-1-1,1 0,0-1,-1-1,0 0,1-1,-1-1,-1 0,1-1,-1 0,0-1,0-1,6-5,-10 7,0-1,0 1,-1-2,0 1,0-1,-1-1,0 1,0-1,-1-1,3-5,-7 11,1-1,-1 0,0 0,-1 0,1 0,-1 0,0 0,0-1,0 1,-1 0,0-1,0 1,0 0,-1 0,1-1,-1 1,-1 0,1 0,-1 0,0 0,0 0,-2-5,2 8,1 0,0 0,0 0,-1-1,0 1,1 1,-1-1,0 0,0 0,0 1,0-1,0 1,0-1,0 1,0 0,-1 0,1 0,-1 0,1 0,0 0,-1 1,1-1,-1 1,0 0,1 0,-1 0,1 0,-1 0,1 1,-1-1,1 1,-1-1,1 1,-1 0,1 0,0 0,-1 0,1 1,0-1,0 0,0 1,0 0,0-1,0 1,1 0,-2 1,-2 3,1-1,0 1,0 0,0 0,1 0,-1 1,2 0,-1-1,1 1,0 0,0 0,1 0,-1 0,2 0,-1 0,1 1,0-1,1 0,0 0,0 0,0 0,1 0,0 0,0 0,1-1,0 1,0-1,0 1,1-1,0 0,0 0,1-1,0 1,0-1,12 4,-1 0,2-2,-1 0,1-1,0-1,0 0,0-2,1 0,-1-1,1-1,0 0,0-2,-1 0,1-1,14-4,23 0</inkml:trace>
  <inkml:trace contextRef="#ctx0" brushRef="#br0" timeOffset="-46427.564">11644 1623,'-4'-7,"1"0,-2 0,1 0,-1 0,0 1,0 0,-1 0,0 0,0 1,0 0,0 0,-1 0,0 1,0 0,0 0,-1 1,1 0,-1 0,0 1,0 0,0 0,0 1,-2 0,6 1,0 0,1 0,-1 1,0-1,1 1,-1 0,1 0,-1 0,1 1,-1-1,1 1,0 0,0 0,0 0,0 0,0 0,0 1,0 0,1-1,-1 1,1 0,0 0,0 0,0 0,0 1,1-1,-1 0,1 1,0-1,0 1,0 0,0-1,1 1,0 0,-1 2,1-2,-1 1,0-1,1 0,0 1,0-1,0 1,1-1,-1 0,1 1,0-1,1 0,-1 0,1 0,-1 0,1 0,0 0,1 0,-1 0,1-1,-1 0,1 1,0-1,1 0,-1 0,0 0,1-1,-1 1,1-1,0 0,2 1,2-2,0 0,0-1,0 0,0-1,0 1,1-2,-1 1,-1-1,1 0,0 0,0-1,-1 0,1-1,-1 0,0 0,0 0,-1-1,1 0,-1 0,0-1,0 0,-1 0,0 0,0 0,0-1,-1 0,0 0,0 0,-1-1,0 1,0-1,-1 0,0 0,0 0,0-3,-6-7,-8 36,10-14,1 0,0 0,0 0,1 0,-1 0,1 0,0 1,0-1,0 0,1 0,0 0,-1 0,1 1,1-1,-1 0,1-1,-1 1,1 0,0 0,0-1,1 1,-1-1,1 0,0 1,0-1,0-1,0 1,0 0,1-1,-1 1,1-1,0 0,-1 0,1-1,2 1,21 7,0-1,1-1,0-2,0-1,0-1,15-1,-30-1,73 4</inkml:trace>
  <inkml:trace contextRef="#ctx0" brushRef="#br0" timeOffset="-42431.116">14251 2198,'394'8,"-145"-3,139-20,-310 11,28-1,-1 5,54 8,-48 2,0-5,1-5,50-8,118-14,67 12,456 3,2-12,-248 7,-522 12,215 26,-100-4,-39-16,-129-10,0-1,0 0,1-1,0-1,0-1,1-1,0 0,-11-8,-3-3</inkml:trace>
  <inkml:trace contextRef="#ctx0" brushRef="#br0" timeOffset="-42165.386">19238 1904,'-1'2,"-1"-1,1 0,0 1,0 0,0-1,0 1,0-1,0 1,0 0,1 0,-1 0,0-1,1 1,0 0,-1 0,1 0,0 0,0 0,0 0,0 0,0-1,1 1,-1 0,0 0,1 0,0 0,-1-1,1 1,0 0,0 0,0-1,0 1,0-1,0 1,1-1,-1 1,0-1,1 0,-1 0,1 1,-1-1,1 0,0 0,-1-1,1 1,1 0,15 10,1 0,-1-2,2 0,-1-1,12 2,76 37,-105-47,0 1,-1-1,1 1,-1 0,1 0,-1 0,1 0,-1 0,1 0,-1 0,0 0,0 1,0-1,1 0,-1 1,0-1,-1 1,1-1,0 1,0-1,-1 1,1 0,-1-1,1 1,-1 0,0 0,0-1,1 1,-1 0,0 0,-1-1,1 1,0 0,0-1,-1 1,1 0,-1 0,0-1,1 1,-1-1,0 1,0-1,0 1,0-1,0 0,0 1,-9 7,1-1,-1 0,0-1,0 0,-1-1,0 0,-1 0,-7 2,-57 22,-2-3,0-4,-61 10,-12-1</inkml:trace>
  <inkml:trace contextRef="#ctx0" brushRef="#br0" timeOffset="-41152.85">14545 1917,'-52'36,"-1"-4,-2-1,-1-3,-1-3,-5 0,42-14,40-5,-3-2,14 8,0 1,0 1,-2 1,0 2,13 10,-14-10,111 66,-138-82,-1-1,1 1,0 0,0-1,0 1,0-1,0 0,0 1,0-1,-1 0,1 1,0-1,0 0,0 0,0 0,0 0,0 0,1 0,-1 0,0 0,0 0,0 0,-1-1,1 1,0 0,0-1,0 1,0 0,0-1,0 0,0 1,0-1,-1 1,1-1,0 0,-1 0,1 1,0-1,-1 0,1 0,-1 0,1 0,-1 0,1 1,-1-1,0 0,1 0,-1 0,0 0,0 0,0 0,0 0,0-1,2-24,-2 1,-1-1,-1 0,-1 0,-2 1,0 0,-2 0,0 0,-4-4,-28-62,38 88</inkml:trace>
  <inkml:trace contextRef="#ctx0" brushRef="#br0" timeOffset="-40583.896">15214 366,'0'16,"0"15,0 12,0 12,0 6,0 3,0 0,0-3,0-4,-2-8,-1-9,-1-14,2-12</inkml:trace>
  <inkml:trace contextRef="#ctx0" brushRef="#br0" timeOffset="-40301.653">15093 394,'-66'-152,"65"151,0 0,1 0,-1 0,1-1,-1 1,1 0,-1 0,1-1,-1 1,1 0,0-1,0 1,0 0,0-1,0 1,0 0,0-1,0 1,1 0,-1-1,0 1,1 0,-1 0,1-1,-1 1,1 0,0 0,0 0,-1 0,1 0,0 0,0 0,0 0,0 0,0 0,0 0,0 0,1 1,-1-1,0 1,0-1,0 1,1-1,-1 1,1-1,12 0,0 0,0 1,0 0,1 1,-1 0,-1 2,1-1,10 5,-19-6,19 3,0 2,0 0,-1 2,0 1,0 0,-1 2,0 0,-1 2,0 0,15 14,-34-25,1 0,-1 0,0 0,0 0,0 0,-1 0,1 0,0 1,-1-1,0 0,1 1,-1 0,0-1,0 1,0 0,-1-1,1 1,-1 0,0 0,1-1,-1 1,0 0,-1 0,1 0,0-1,-1 1,1 0,-1 0,0-1,0 1,0-1,-1 2,-8 8,0-2,-1 1,0-1,-1-1,0 0,0-1,-1 0,0-1,0 0,-1-1,-13 4,-11 8,-27 17,46-21</inkml:trace>
  <inkml:trace contextRef="#ctx0" brushRef="#br0" timeOffset="-39693.753">15440 902,'1'-285,"-1"284,-1-1,1 1,0-1,0 1,0-1,0 1,0 0,0-1,0 1,1-1,-1 1,1 0,-1-1,1 1,-1 0,1 0,-1-1,1 1,0 0,0 0,0 0,0 0,0 0,0 0,0 0,0 0,0 0,0 0,1 1,-1-1,0 0,0 1,1-1,-1 1,0-1,1 1,-1 0,1 0,-1 0,0-1,1 1,-1 1,1-1,0 0,144 39,-104-24,-31-12,-2-1,0 0,0 1,0 1,-1-1,1 1,-1 0,1 1,-2 0,1 1,0-1,-1 1,0 1,2 2,-8-5,0-1,0 1,0 0,0 0,0 0,-1 0,0 0,0 0,0 0,0 0,-1 0,1 0,-1 0,0 0,0 0,0-1,-1 1,0 0,1-1,-1 1,-1-1,1 1,0-1,-1 0,1 0,-1 0,0 0,-24 43,28-44,0 0,-1 0,1-1,0 1,0 0,0-1,0 1,0-1,0 1,1-1,-1 1,0-1,1 0,-1 0,1 0,-1 0,1 0,0 0,-1 0,1 0,0-1,0 1,-1 0,1-1,0 0,0 1,0-1,0 0,0 0,0 0,-1 0,1-1,0 1,0 0,0-1,0 1,0-1,-1 1,12 0,-1-1,0 0,0 0,0-1,0-1,-1 0,1-1,-1 0,1-1,-1 0,0 0,-1-1,0-1,0 0,0 0,-1-1,0 0,0-1,-1 0,0 0,-1-1,0 0,0 0,-1 0,-1-1,1 0,-1-3,-4 12,0 0,-1-1,1 1,-1 0,0 0,0-1,0 1,0 0,0 0,0-1,0 1,-1 0,1 0,-1-1,0 1,1 0,-1 0,0 0,0 0,-1 0,1 0,0 0,-1 1,1-1,-1 0,1 1,-1-1,0 1,0-1,1 1,-1 0,0 0,0 0,0 0,-1 0,1 0,0 1,0-1,0 1,-1-1,1 1,0 0,0 0,-1 0,1 0,0 0,0 1,-1-1,1 0,0 1,0 0,0 0,0 0,-1 0,1 0,-1 1,-2 1,0 0,1 0,-1 1,1 0,0 0,0 0,0 0,1 0,0 1,-1 0,1-1,1 1,-1 0,1 1,0-1,0 0,1 1,-1-1,1 1,0-1,1 1,-1-1,1 1,0 0,1-1,-1 1,1 0,0-1,1 1,-1-1,1 0,0 1,0-1,1 0,0 0,0 0,1 2,7 0,-1-1,1 0,0-1,1 0,-1 0,1-1,0-1,0 0,0 0,0-2,1 1,-1-1,0-1,1 0,-1-1,0-1,1 0,32-3</inkml:trace>
  <inkml:trace contextRef="#ctx0" brushRef="#br0" timeOffset="-38964.305">16350 754,'3'-50,"3"0,2 0,2 0,2 1,8-17,30-142,-48 191,2-2,-1 0,-1 0,0-1,-2 1,0-1,-1 1,-1-1,-1-3,2 21,0 0,0 0,0 0,0 0,0 0,0 0,0 1,-1-1,1 0,-1 1,1-1,-1 1,0-1,1 1,-1 0,0 0,0-1,0 2,0-1,0 0,0 0,0 0,0 1,0-1,0 1,-1 0,1 0,0 0,0 0,0 0,0 0,-1 0,1 1,0-1,0 1,0 0,0-1,0 1,0 0,0 0,0 0,0 1,1-1,-1 0,0 1,1-1,-1 1,1-1,-1 1,1 0,0 0,0-1,-1 3,-8 11,1 1,1 0,1 1,0-1,1 1,1 1,1-1,0 1,1-1,1 1,1 0,1 0,1 15,-3 0,1 1,2-1,2 0,1 1,1-1,2-1,1 1,2-1,1-1,1 0,2 0,8 10,-17-33,1 0,0-1,0 0,1 0,0-1,0 0,1 0,0-1,0 0,0 0,0 0,6 1,-10-5,0 1,0-1,0 0,0 0,0 0,0 0,0-1,0 0,0 1,1-2,-1 1,0 0,0-1,0 0,0 0,0 0,0 0,0-1,-1 0,1 1,0-1,-1-1,1 1,-1 0,0-1,0 0,0 0,0 0,1-1,3-7,-1 0,0 0,-1-1,-1 0,1 1,-2-2,0 1,0 0,-1-1,0-3,-4 42,1-16,0 1,0-1,1 0,0 1,1-1,0 0,1 1,0-1,1 0,1 2,-3-9,1 0,0-1,-1 1,1-1,0 1,1-1,-1 0,0 0,1 0,-1 0,1-1,-1 1,1-1,0 1,0-1,-1 0,1 0,0 0,0 0,0-1,0 1,1-1,-1 0,0 0,0 0,0 0,0 0,0-1,3 0,0 0,1-1,-1 0,1 0,-1 0,1-1,-1 0,0 0,0-1,-1 0,1 0,-1 0,0 0,1-2,2-3,-1-1,0 1,-1-2,0 1,0-1,-1 0,0 0,-1 0,-1 0,0-1,0 0,-1 0,0 0,-1 0,-1 0,0-3,-1 15,1 0,-1 0,1 0,-1 0,0 0,1 1,-1-1,1 0,-1 0,0 0,1 1,-1-1,1 0,-1 0,1 1,-1-1,1 1,-1-1,1 0,0 1,-1-1,1 1,-1-1,1 1,0-1,-1 1,1-1,0 1,0-1,0 1,-1 0,1-1,0 1,0-1,0 1,0 0,0-1,0 1,0-1,0 1,0 0,0-1,1 1,-4 5,1 0,-1 0,2 0,-1 1,1-1,0 0,0 1,0-1,1 1,0-1,1 1,-1-1,1 0,1 1,-1-1,1 0,0 0,0 0,1 0,0 0,0 0,0-1,1 1,-1-1,1 0,1 0,3 3,2-2,0-2,0 1,1-1,-1-1,1 0,0 0,0-1,0-1,0 0,7 0,26 2</inkml:trace>
  <inkml:trace contextRef="#ctx0" brushRef="#br0" timeOffset="-38093.933">17339 608,'-7'2,"0"0,0 1,0 0,0 1,1 0,-1-1,1 2,0-1,0 1,1 0,-1 0,0 2,5-5,-1-1,1 1,-1 0,1 1,0-1,0 0,-1 0,2 1,-1-1,0 0,0 1,1-1,-1 1,1-1,0 1,0-1,0 1,0-1,0 1,0-1,1 0,-1 1,1-1,0 1,0-1,0 0,0 1,0-1,0 0,0 0,1 0,-1 0,1 0,0 0,-1 0,1-1,1 2,8 4,1 0,-1-1,1 0,0-1,0 0,1-1,0 0,-1-1,1-1,0 0,1-1,-1 0,0-1,0 0,2-1,1 1,0-1,0-1,0 0,0-1,-1-1,1 0,-1-1,9-4,-18 6,-1 0,1 0,0 0,-1 0,0-1,0 0,0 0,0-1,-1 1,0-1,0 0,0 0,0 0,-1-1,0 1,0-1,0 0,-1 0,0 0,0 0,-1 0,1-5,5-123,-7 133,1 0,-1-1,1 1,0 0,-1 0,1 0,0 0,0-1,0 1,0 0,0 1,0-1,0 0,0 0,0 0,0 1,0-1,1 0,-1 1,0-1,0 1,1-1,-1 1,0 0,1 0,-1-1,0 1,1 0,-1 0,0 1,1-1,-1 0,1 0,-1 0,0 1,0-1,1 1,-1-1,0 1,0 0,1-1,-1 2,51 33,-47-31,0 1,1 0,-1 0,-1 0,1 1,-1-1,0 1,0 0,-1 1,0-1,0 1,0-1,-1 1,0 0,0 0,-1 0,0 0,0 0,-1 0,1 0,-2 5,-3 11,1 39,5-59,0-1,0-1,1 1,-1 0,1 0,-1-1,1 0,0 1,-1-1,1 0,0 0,0-1,0 1,0-1,0 1,0-1,0 0,0 0,0 0,0 0,0-1,1 0,-3 1,11-1,1-1,-1-1,0 0,0 0,0-1,-1-1,1 0,-1-1,0 0,-1 0,3-3,26-14,-39 23,1 0,0-1,-1 1,1 0,0 0,0 0,0 0,-1 0,1 0,0 0,0 0,-1 0,1 0,0 0,0 0,-1 1,1-1,0 0,0 0,-1 1,1-1,0 1,-1-1,1 1,-1-1,1 1,0-1,-1 1,1-1,-1 1,1 0,-1-1,0 1,1 0,-1-1,0 1,1 0,-1-1,0 1,0 0,0 0,0 0,1-1,-1 1,0 0,0 0,-1-1,1 1,0 0,0 0,0-1,0 1,-1 0,1 0,0-1,-1 1,8 25,-3-23,0 0,1 0,0-1,-1 1,1-1,0 0,0-1,1 1,-1-1,0 0,0 0,1-1,-1 1,0-1,1 0,-1-1,0 1,1-1,-1 0,0-1,0 1,2-1,-2 0,0 1,0-1,-1 1,1-1,0-1,-1 1,0-1,1 1,-1-1,0-1,0 1,-1 0,1-1,-1 0,1 0,-1 0,-1 0,1 0,0-1,-1 1,0-1,0 0,0 1,-1-1,0 0,0 0,0 0,0 0,-1 0,0 0,0 0,0-1,-1 1,1 0,-1 0,0 0,-1 1,1-1,-1 0,0 0,0 1,-1-1,1 1,-1 0,-2-2,1 2,0 0,0 1,-1 0,0 0,1 0,-1 1,0-1,-1 1,1 0,0 1,0-1,-1 1,1 0,-1 0,1 1,-1 0,1 0,-1 0,1 0,-1 1,1 0,-1 0,1 1,0 0,-1-1,1 2,0-1,0 1,0-1,1 1,-1 0,1 1,0-1,0 1,0 0,0 0,0 1,1-1,0 1,0-1,0 1,1 0,-1 0,1 0,0 0,1 1,-2 4,3-7,0 1,1-1,-1 0,1 1,-1-1,1 0,0 0,0 1,1-1,-1 0,1 0,-1 0,1-1,0 1,0 0,0-1,1 1,-1-1,0 1,1-1,0 0,0 0,-1 0,1-1,0 1,0-1,0 0,1 1,-1-1,0-1,0 1,1 0,-1-1,0 0,3 1,24 5</inkml:trace>
  <inkml:trace contextRef="#ctx0" brushRef="#br0" timeOffset="-37844.604">18408 380,'-15'-4,"-9"-2,1 4,4 8,5 7,5 6,6 7,9 5,3-2</inkml:trace>
  <inkml:trace contextRef="#ctx0" brushRef="#br0" timeOffset="-37300.982">18462 795,'0'0,"2"5,0 0,1 0,0 0,0 0,0 0,0-1,1 0,-1 1,1-1,0-1,1 1,-1 0,0-1,1 0,0 0,0 0,0-1,0 0,0 0,1 0,-1-1,0 1,1-1,0 0,-1-1,1 1,3-1,2-6,-1 0,0-1,0 0,-1 0,0-1,0-1,0 1,-1-1,-1-1,1 1,-2-1,1-1,-1 1,-1-1,0 0,-1 0,0 0,0-1,-1 0,-1 0,1-8,-2 16,2-5,-1-1,0 0,-1 1,0-1,0 0,-1 1,0-1,-1 0,0 0,-1 1,-1-7,3 17,0-1,0 1,0-1,0 0,0 1,0-1,0 0,0 1,-1-1,1 1,0-1,0 0,0 1,0-1,-1 0,1 1,0-1,0 0,0 1,-1-1,1 0,0 0,-1 1,1-1,0 0,-1 0,1 0,0 1,-1-1,1 0,0 0,-1 0,1 0,0 0,-1 0,1 0,-1 0,1 0,0 0,-1 0,1 0,0 0,-1 0,1 0,-1 0,1 0,0 0,-1 0,4 3,0 1,1-1,-1 1,1-1,0 0,-1-1,1 1,1 0,-1-1,0 0,0 0,1 0,-1-1,1 0,0 0,3 1,-1 0,21 5,-24-8,1 2,-1-1,1 0,-1 1,0 0,1 0,-1 0,0 0,0 1,0 0,0 0,0 0,0 0,0 1,-1-1,1 1,-1 0,0 0,0 0,0 0,0 1,0-1,-1 1,0 0,0 0,0 0,0 0,0 0,-9 51,3 19,7-71,-1 0,1 0,0 0,0-1,0 1,0-1,1 0,-1 0,0 0,1 0,0 0,-1-1,1 1,0-1,0 0,0-1,0 1,0 0,0-1,0 0,0 0,0 0,0-1,0 1,0-1,0 0,2-1,9-1,-1-1,0 0,1-1,-1 0,-1-1,1-1,-1 0,0-1,-1 0,0-1,0 0,-1-1,0 0,-1-1,0 0,5-9,-2-6,-24 38,6 0,1 0,1 0,0 0,0 0,2 1,-1-1,2 1,-1 0,2-1,0 1,0-1,3 12,-3-20,0 0,0 0,1 0,-1 0,1 0,0 0,0 0,0-1,0 1,1-1,-1 1,1-1,0 0,0 0,0 0,0-1,1 1,-1-1,1 1,0-1,-1 0,1-1,0 1,0-1,0 1,0-1,1-1,-1 1,0 0,0-1,0 0,1 0,-1 0,0-1,0 1,0-1,3-1,17-8</inkml:trace>
  <inkml:trace contextRef="#ctx0" brushRef="#br0" timeOffset="-37099.29">19451 179,'-18'-2,"-13"-1,-5 0,0 3,7 6,8 4,8 5,6 0</inkml:trace>
  <inkml:trace contextRef="#ctx0" brushRef="#br0" timeOffset="-34833.311">18890 4578,'-15'-17,"0"1,-2 1,0 0,-1 1,0 1,-1 1,-1 0,0 2,0 0,-3 0,-8 2,0 0,0 2,-1 2,0 0,0 2,0 2,0 1,-1 1,2 2,-4 1,-44 12,0 3,2 3,-31 15,70-24,2 2,0 1,0 2,2 1,1 2,0 1,2 1,1 2,1 2,1 0,1 2,2 0,1 2,1 1,-3 11,1 1,3 1,2 1,1 1,3 1,2 0,1 6,-8 39,4 1,4 1,5 0,3 1,8 83,3-139,1-1,2 1,2-1,1 0,3-2,0 1,7 6,2-5,1-1,2-1,2-1,2-2,1 0,1-3,2 0,33 21,-49-36,1-1,1-1,0-1,1-1,0 0,1-2,1-1,-1-1,2 0,-1-2,1-1,0-1,0-2,0 0,22-1,55-6,0-5,46-12,-123 15,0 0,0-1,0-1,-1-2,-1 0,1-2,-2 0,0-1,0-2,-1 0,0-2,6-3,0-1,-2-1,0-2,-2 0,-1-1,0-2,-2 0,-1-1,-2-1,0 0,-2-2,4-13,82-323,-90 299,-3-1,-3-1,-3 1,-3-1,-4 1,-2-1,-11-42,-5-183,19 253,-3 1,-2 0,-1 1,-2 0,-2 0,-11-22,2 3,17 44,3 1,-1 1,-1-1,0 1,-1 1,0-1,-1 1,0 0,-1 0,-1 1,0 0,0 1,-1 0,0 0,-1 1,-3-2,0 4,1 0,-1 1,-1 1,1 1,0 0,-1 0,0 2,-11-2,4 0,13 2</inkml:trace>
  <inkml:trace contextRef="#ctx0" brushRef="#br0" timeOffset="-30745.564">18876 4791,'29'-21,"-2"-1,0-2,-2-1,0-1,-2-1,-1-1,-1 0,-2-2,-1-1,14-31,4-36,-5-2,-5-1,-3 0,-5-2,-5-1,-2-49,-1 12,-6 0,-8-38,1 149,2 0,0 0,2 0,2 0,1 0,1 0,1 1,9-26,-4 29,1 1,1 1,1 0,1 1,1 0,1 1,1 1,0 1,2 1,0 0,2 2,0 0,0 1,2 2,0 0,0 1,1 2,1 1,0 0,13-1,6-10,-40 14</inkml:trace>
  <inkml:trace contextRef="#ctx0" brushRef="#br0" timeOffset="-28652.615">19666 2479,'-81'29,"81"-29,0 0,0 0,0 0,1 0,-1 0,0 0,0 0,0 0,0 1,0-1,1 0,-1 0,0 0,0 0,0 0,0 0,0 1,0-1,0 0,0 0,0 0,0 0,0 1,0-1,1 0,-1 0,0 0,0 0,0 1,0-1,0 0,-1 0,1 0,0 0,0 1,0-1,0 0,0 0,0 0,0 0,0 1,21-4,42-9,0 3,54-1,-115 10,-1-1,0 0,0 1,1-1,-1 1,0-1,0 1,1 0,-1-1,0 1,1 0,-1 0,1 0,-1 0,0 0,1 0,-1 1,0-1,1 0,-1 1,0-1,0 1,1-1,-1 1,0 0,0-1,0 1,0 0,0 0,0 0,0 0,0 0,0 0,0 0,0 0,-1 0,1 0,0 0,-1 1,1-1,-1 0,1 0,-1 1,0-1,0 0,1 1,-1-1,0 0,0 1,-8 9,0 1,0-1,-1-1,0 0,-1 0,0-1,-3 1,-1 3,-150 123,159-131,-34 16,28-61,10 34,0 1,0 0,-1-1,0 1,0 0,-1 0,1 0,-1 0,0 0,0 1,-1-1,1 1,-1 0,0 0,-1-1,5 5,0 0,0 0,0-1,0 1,0 0,0-1,0 1,0 0,0 0,-1-1,1 1,0 0,0 0,0-1,0 1,-1 0,1 0,0 0,0-1,0 1,-1 0,1 0,0 0,0 0,-1-1,1 1,0 0,-1 0,1 0,0 0,0 0,-1 0,1 0,0 0,-1 0,1 0,0 0,0 0,-1 0,1 0,0 0,-1 0,1 0,0 0,0 1,-1-1,1 0,0 0,0 0,-1 0,1 1,0-1,0 0,0 0,-1 0,1 1,0-1,0 0,0 0,0 1,0-1,-1 0,1 0,0 1,0-1,0 0,0 0,0 1,0-1,3 23,11 15,1-1,2-1,1-1,17 23,-14-22,2-1,-21-63,-14-16,-2 1,-2 0,-2 1,-1 1,-19-28,19 39,18 30,1 0,0-1,0 1,0-1,0 1,0-1,0 1,0-1,0 1,0-1,0 1,0 0,1-1,-1 1,0-1,0 1,0-1,1 1,-1 0,0-1,0 1,1 0,-1-1,0 1,1 0,-1-1,0 1,1 0,-1 0,0-1,1 1,-1 0,1 0,-1 0,0-1,1 1,-1 0,1 0,-1 0,1 0,-1 0,1 0,-1 0,0 0,1 0,-1 0,1 0,-1 0,1 0,-1 1,1-1,-1 0,0 0,1 0,-1 1,1-1,-1 0,3 0,234-9,-147-10,-118 14,-205 58,210-50,22-19,5 10,13-28,-17 33,0 0,0 0,0 0,0 1,0-1,0 0,0 0,0 1,0-1,0 0,0 0,0 0,-1 1,1-1,0 0,-1 1,1-1,0 0,-1 1,1-1,-1 0,1 1,-1-1,0 1,1-1,-1 1,1-1,-1 1,0-1,1 1,-1 0,0-1,0 1,1 0,-1-1,0 1,0 0,1 0,-1 0,0 0,0 0,0 0,1 0,-2 0,-148 14,150-14,1 0,-1 0,0 0,1 0,-1 0,0 0,0 0,1 0,-1-1,0 1,0 0,1 0,-1 0,0-1,0 1,1 0,-1 0,0-1,0 1,0 0,0 0,1-1,-1 1,0 0,0-1,0 1,0 0,0 0,0-1,0 1,0 0,0-1,0 1,0 0,0-1,0 1,0 0,0-1,0 1,0 0,0 0,-1-1,1 1,0 0,0-1,0 1,0 0,-1 0,1 0,0-1,0 1,0 0,-1 0,1 0,0-1,-1 1,27-8,-1 0,1 2,1 1,-1 1,1 1,-1 1,1 2,10 1,-1 0,-182 22,127-16,50-4,123-31,-154 27,1 1,0-1,-1 1,1 0,0 0,0-1,0 1,-1 0,1 0,0 0,0 0,-1 0,1 0,0 0,0 0,0 0,-1 0,1 0,0 0,0 1,0-1,-1 0,1 0,0 1,-1-1,1 1,0-1,-1 1,1-1,0 1,-1-1,1 1,-1-1,1 1,-1 0,1-1,-1 1,0 0,1 0,-1-1,0 1,0 0,1 0,-1-1,0 1,0 0,0 0,0 0,0-1,0 1,0 0,0 0,0 0,0-1,-1 1,1 0,0 0,0-1,-1 1,1 0,0-1,-1 1,1 0,-1-1,1 1,-1 0,0-1,0 1,-10 11,0-2,-1 1,-1-1,0-1,0 0,-1-1,0-1,-5 2,-5 4,12-4,17-8,25-8,143-47,-156 50,-24 15,-150 88,127-69,61-31,-9-6,-1-2,0 0,0-2,-1 0,6-5,-40 24,1 1,0 1,0 1,1 0,0 0,1 1,0 1,-7 10,18-22,-1-1,1 0,0 1,-1-1,1 1,0-1,-1 1,1-1,0 1,0-1,-1 1,1-1,0 1,0-1,0 1,0-1,0 1,0-1,0 1,0 0,0-1,0 1,0-1,0 1,0-1,0 1,0-1,0 1,1 0,-1-1,0 1,0-1,1 1,-1-1,0 0,1 1,-1-1,1 1,-1-1,0 0,1 1,-1-1,1 0,-1 1,12 0</inkml:trace>
  <inkml:trace contextRef="#ctx0" brushRef="#br0" timeOffset="-27321.463">22580 2613,'151'-227,"-116"173,-34 54,0 0,-1 0,1 0,0 0,0 0,-1-1,1 1,0 1,0-1,-1 0,1 0,0 0,0 0,-1 0,1 1,0-1,-1 0,1 1,0-1,-1 1,1-1,0 0,-1 1,1-1,-1 1,1 0,-1-1,1 1,-1-1,0 1,1 0,-1-1,0 1,1 0,-1-1,0 1,0 0,1 0,-1-1,0 1,0 0,0 0,0-1,0 1,0 0,0 0,-1-1,1 1,0 0,0 0,0-1,-1 1,1 0,0-1,-1 1,1 3,7 77,-4 0,-3 0,-8 43,7-101,-2 1,0-1,-2 0,-1 0,-7 22,12-44,1 0,0 1,0-1,-1 1,1-1,-1 0,1 1,-1-1,1 0,-1 0,0 1,0-1,0 0,1 0,-1 0,0 0,0 0,-1 0,1 0,0 0,0 0,0-1,-1 1,1 0,0-1,-1 1,1-1,0 0,-1 1,1-1,0 0,-1 0,1 0,-1 0,1 0,-1 0,1 0,1-1,0 1,0-1,0 0,0 0,0 1,0-1,0 0,0 1,0-1,0 0,1 1,-1-1,0 0,1 1,-1-1,0 1,1-1,-1 0,1 1,-1-1,0 1,1-1,0 1,-1 0,1-1,-1 1,1-1,-1 1,1 0,0 0,-1-1,1 1,0 0,-1 0,1 0,0-1,-1 1,1 0,0 0,0 0,-1 0,1 0,0 1,-1-1,1 0,286-27,-240 23,-11 1</inkml:trace>
  <inkml:trace contextRef="#ctx0" brushRef="#br0" timeOffset="-24274.214">21617 501,'-45'237,"-20"-40,111-328,-5-2,14-97,-54 226,-2 3,1 0,0 0,-1 0,1 0,0-1,0 1,0 0,0 0,0 0,0 0,1 0,-1-1,0 1,0 0,1 0,-1 0,1 0,-1 0,1 0,-1 0,1 0,0 0,-1 0,1 1,0-1,0 0,0 0,0 0,0 1,0-1,0 1,0-1,0 1,0-1,0 1,0-1,0 1,0 0,0 0,0-1,0 1,0 0,1 0,-1 0,1 1,41 77,-38-65,13 34,-3 0,-1 1,-3 1,-2 0,-2 0,-2 1,-2 11,-6-13,-1-35</inkml:trace>
  <inkml:trace contextRef="#ctx0" brushRef="#br0" timeOffset="-23574.398">21537 767,'0'0,"-1"-1,1 1,0-1,-1 0,1 1,0-1,0 0,0 1,0-1,0 0,-1 1,1-1,0 0,0 1,1-1,-1 0,0 1,0-1,0 0,0 1,1-1,-1 0,0 1,0-1,1 0,-1 1,1-1,-1 1,0-1,1 1,-1-1,1 1,-1-1,1 1,0 0,-1-1,1 1,-1 0,1-1,0 1,-1 0,1 0,0-1,-1 1,1 0,207-91,-171 76,4 1,0-2,-2-2,0-2,-1-1,-1-1,-1-3,-1 0,30-30,-58 46,1 0,-2-1,1 1,-1-1,-1-1,0 1,0-1,2-9,-5 17,-1 0,0 1,-1-1,1 0,0 0,-1 0,0 0,0 0,0 0,0 0,0 0,0 0,-1 0,0 0,1 0,-1 0,0 0,0 0,-1 1,1-1,-1 0,1 1,-1-1,0 1,0 0,0-1,0 1,0 0,0 0,-1 0,1 1,-1-1,1 1,-1-1,-2 0,1 0,-1 1,0 0,0-1,1 1,-1 1,0-1,0 1,0 0,0 0,0 1,0-1,0 1,1 0,-1 0,0 1,1-1,-1 1,1 0,-1 0,1 1,0-1,0 1,-2 1,-2 2,1 1,-1 0,1 0,0 1,0 0,1 0,0 1,1-1,0 1,-3 8,-1 11,1 1,2 0,1 0,1 1,2-1,1 1,1-1,2 1,0 0,2-1,2 0,0 0,2 0,2 1,29 68,-38-95,1 0,0-1,0 1,-1-1,1 0,0 0,1 1,-1-1,0-1,1 1,-1 0,1 0,0-1,-1 0,1 1,0-1,0 0,0-1,0 1,-1 0,1-1,0 1,1-1,-1 0,0 0,0 0,0-1,0 1,0-1,0 1,-1-1,4-1,10-7,0 0,-1 0,0-2,0 0,-1 0,-1-2,0 1,0-2,-2 0,1 0,-2-1,1-2,8-14,-1-1,-1 0,-2-2,-1 0,-2 0,-1-1,-2-1,-2 0,-1 0,-1 0,-2-1,-2-32,-10 28,8 41,1 0,-1 0,1-1,-1 1,0 0,1 0,-1 0,1 0,-1 0,1 0,-1 0,1 0,-1 0,0 0,1 1,-1-1,1 0,-1 0,1 0,-1 1,1-1,-1 0,1 1,0-1,-1 0,1 1,-1-1,1 1,0-1,-1 0,1 1,0-1,-1 1,1-1,0 1,0-1,0 1,-1-1,1 1,0 0,0-1,0 1,0-1,0 1,0-1,0 1,-7 20,1 1,1 0,1 1,1-1,1 1,1 18,0-28,1-7,-5 47,2 1,3 1,2-1,3-1,2 1,2-1,8 23,-15-71,-1 0,1 1,-1 0,2-1,-1 0,0 1,1-1,0 0,0 0,1 0,-1-1,1 1,0-1,4 4,-7-8,0 1,0-1,1 1,-1-1,0 0,0 1,0-1,0 0,1 0,-1 0,0 0,0 0,0 0,1 0,-1-1,0 1,0 0,0-1,0 1,1 0,-1-1,0 0,0 1,0-1,0 0,0 1,0-1,0 0,-1 0,15-13</inkml:trace>
  <inkml:trace contextRef="#ctx0" brushRef="#br0" timeOffset="-23325.527">22286 554,'-14'0,"-6"0,4 2,14 1,19 2,23 1,19-2,17-1,8 0,2-2,-14-1</inkml:trace>
  <inkml:trace contextRef="#ctx0" brushRef="#br0" timeOffset="-23059.896">22793 767,'-6'10,"0"1,0-1,1 1,1 0,0 0,0 0,1 1,1-1,-2 13,4-23,0 1,1-1,-1 1,0 0,1-1,-1 1,1-1,-1 1,1-1,-1 1,1-1,0 0,0 1,0-1,0 0,0 0,0 1,0-1,0 0,1 0,-1 0,0 0,1-1,-1 1,1 0,-1-1,1 1,-1 0,1-1,-1 0,1 1,-1-1,1 0,-1 0,1 0,1 0,57-11,-55 10,1-1,-1 0,1-1,-1 1,0-1,0 0,0-1,-1 1,1-1,-1 0,0 0,0 0,0-1,0 1,-1-1,0 0,0 0,0 0,-1 0,1-1,-1 1,0-1,-1 1,0-1,0 0,0 0,0 1,-1-1,0 0,0 0,0 0,-1 1,0-1,0 0,-1 0,0 1,1-1,-2 0,0 2,0 0,-1-1,1 1,-1 0,0 1,0-1,-1 1,1 0,-1 0,1 0,-1 0,0 1,0 0,0 0,0 0,-1 1,1 0,0 0,-1 0,1 0,0 1,-1 0,-3 1,0-1,0 1,0 0,0 0,0 1,1 1,-1-1,1 1,0 1,0 0,0 0,0 0,1 1,-1 0,0 2,4-5,1 0,0 0,0 0,0 1,0-1,1 1,-1 0,1 0,0 0,-1 0,1 0,1 0,-1 1,0-1,1 0,-1 1,1 0,0-1,1 1,-1 0,0 0,1-1,0 1,0 0,0 0,1-1,-1 1,1 0,0 0,0-1,0 1,0-1,1 1,-1-1,1 1,0-1,0 0,0 0,0 0,1 0,-1 0,1 0,0-1,0 1,0-1,2 1,3 0,0 0,0-1,1 0,-1 0,1-1,-1 0,1-1,-1 0,1 0,-1-1,1 0,3-1,27-6</inkml:trace>
  <inkml:trace contextRef="#ctx0" brushRef="#br0" timeOffset="-22793.244">23061 434,'-2'-19,"0"1,-2-1,0 1,-1 0,-1 0,-1 1,0-1,-1 1,-1 1,-2-3,9 15,0 1,0 0,-1-1,1 1,-1 0,0 0,0 1,0-1,0 1,0-1,0 1,-1 0,1 0,-1 1,1-1,-1 1,0-1,0 1,0 0,1 1,-1-1,0 1,0 0,0 0,0 0,0 0,0 0,0 1,0 0,0 0,1 0,-1 0,0 1,1-1,-1 1,1 0,-1 0,1 0,0 1,0-1,0 1,0 0,-6 9,0-1,1 2,1-1,0 1,1 0,0 1,1 0,0-1,1 2,1-1,1 0,-1 1,2-1,0 1,1-1,1 1,0 0,1-1,2 9,0 5,2 0,0-1,2 0,1 0,1-1,1 0,2-1,0 0,2-1,1 0,0-1,2-1,4 3,-15-18,1 0,0 0,1 0,0-1,0 0,0-1,0 0,1-1,0 0,0 0,0-1,1 0,-1-1,1 0,-1 0,1-2,0 1,-1-1,1-1,0 0,-1 0,1-1,-1 0,5-2,32-13,-6-1</inkml:trace>
  <inkml:trace contextRef="#ctx0" brushRef="#br0" timeOffset="-21391.899">21617 1490,'-2'-144,"3"137,0 0,0 0,0 0,1 0,1 1,-1-1,1 0,0 1,0 0,1-1,0 1,0 1,0-1,1 1,0-1,0 1,0 1,5-5,-7 8,-1-1,1 1,0 0,-1 0,1 0,0 0,0 0,0 1,0-1,0 1,0 0,0-1,0 1,-1 1,1-1,0 0,0 1,0 0,0-1,0 1,-1 0,1 0,0 1,-1-1,1 1,-1-1,1 1,-1 0,0 0,1 0,-1 0,0 0,0 0,-1 1,1-1,0 1,-1-1,0 1,1-1,-1 1,0 0,-1 0,1 0,0-1,-1 2,23 121,-22-104,2-1,0 0,1 0,1 0,5 15,-9-34,-1 0,0 1,0-1,1 1,-1-1,1 1,-1-1,1 0,0 1,-1-1,1 0,0 0,0 0,0 1,0-1,0 0,0 0,0 0,0 0,1-1,-1 1,0 0,1 0,-1-1,0 1,1-1,-1 1,0-1,1 0,-1 1,1-1,-1 0,1 0,-1 0,1 0,-1 0,1-1,-1 1,1 0,-1-1,0 1,2-1,6-7,0-1,0 0,-1 0,0-1,-1 0,0 0,0-1,-1 0,0 0,-1-1,-1 1,1-2,18-83,-25 243,1-143,1-1,1 0,-1 0,0 0,1 0,-1 1,1-1,0 0,0 0,0 0,1-1,-1 1,1 0,-1 0,1-1,0 1,0-1,0 1,0-1,1 0,-1 0,1 0,-1 0,1 0,0-1,0 1,-1-1,1 0,0 0,0 0,0 0,0 0,1 0,-1-1,0 0,0 0,0 0,2 0,6-3,0 0,0-1,0 0,-1-1,0 0,0-1,0 0,0 0,-1-1,0 0,-1-1,1 0,-2-1,1 1,-1-1,0-1,-1 1,0-1,1-4,7-5,-14 18,0 1,0 0,0-1,0 1,0 0,0 0,0-1,0 1,0 0,0-1,1 1,-1 0,0-1,0 1,0 0,1 0,-1-1,0 1,0 0,1 0,-1 0,0-1,0 1,1 0,-1 0,0 0,1 0,-1 0,0 0,1-1,-1 1,0 0,0 0,1 0,-1 0,0 0,1 0,-1 0,0 0,1 0,-1 1,0-1,1 0,-1 0,0 0,1 0,-1 0,0 0,0 1,1-1,-1 0,0 0,0 0,1 1,-1-1,0 0,0 1,0-1,1 0,4 25,-2-12,-2-9,1 0,-1 0,1 1,0-1,0-1,1 1,-1 0,1 0,0-1,0 0,0 1,0-1,1 0,-1-1,1 1,-1-1,1 1,0-1,0 0,0 0,1-1,-1 1,0-1,1 0,-1 0,0-1,1 1,-1-1,1 0,-1 0,2 0,118-13,-121 12,-1 1,0-1,0 1,0-1,1 1,-1 0,0 0,0 0,1 0,-1 0,0 1,0-1,0 1,1-1,-1 1,0 0,0 0,0-1,0 2,0-1,0 0,-1 0,1 1,0-1,-1 1,1-1,0 1,0 1,0 0,1-1,0 1,0-1,-1 0,1 0,1 0,-1 0,0 0,0-1,1 1,-1-1,1 0,-1 0,1-1,-1 1,1 0,-1-1,1 0,0 0,-1 0,1-1,0 1,-1-1,1 0,-1 0,1 0,-1 0,0 0,1-1,-1 0,0 1,0-1,0-1,0 1,0 0,-1-1,1 1,-1-1,1 0,-1 0,0 0,0 0,0 0,-1 0,2-2,0-3,-1 0,0 0,0 0,-1 0,1 0,-2 0,1-1,-1 1,-1 0,1 0,-1 0,-1-1,0 1,-1-5,1 9,1 0,-1-1,1 1,-2 0,1 0,0 0,-1 0,1 1,-1-1,0 0,0 1,-1 0,1 0,-1 0,1 0,-1 1,0-1,0 1,0 0,0 0,-1 0,1 1,0 0,-1 0,1 0,-3 0,2 0,0 1,0 1,0-1,0 1,0-1,0 2,1-1,-1 0,0 1,1 0,-1 0,1 0,0 1,-1-1,1 1,0 0,1 0,-1 1,0-1,1 1,0 0,0 0,0 0,0 0,1 0,0 0,-1 2,0 1,-1 0,1 1,0-1,1 1,0 0,0-1,1 1,0 0,0 0,1 0,0 0,0 0,1 0,0 0,1 0,1 4,-1-8,0 0,0 0,1-1,0 1,0 0,0-1,0 0,0 0,1 0,-1 0,1-1,0 1,-1-1,1 0,1 0,-1 0,0-1,0 1,1-1,-1 0,0 0,1-1,-1 1,1-1,-1 0,1 0,-1-1,1 1,-1-1,1 0,-1 0,0 0,1-1,-1 0,0 0,34-10</inkml:trace>
  <inkml:trace contextRef="#ctx0" brushRef="#br0" timeOffset="-21220.611">22767 928,'-14'0,"-11"2,-6 6,0 5,3 6,7 4,8 4,12 3,10 1,8 1,2-4</inkml:trace>
  <inkml:trace contextRef="#ctx0" brushRef="#br0" timeOffset="-19289.708">22820 1557,'0'3,"1"-1,-1 1,0 0,1 0,-1 0,1 0,0 0,0-1,0 1,0 0,0-1,1 1,-1-1,1 1,0-1,0 0,0 0,0 0,0 0,0 0,0 0,1 0,-1-1,1 1,-1-1,1 0,0 0,-1 0,1 0,0 0,0 0,0-1,-1 0,1 1,0-1,0 0,0 0,0 0,1-1,5-4,0 1,0-2,-1 1,0-1,0 0,-1-1,0 0,0 0,0-1,-1 0,0 0,-1 0,0-1,2-4,10-17,-2-2,-1 0,-2 0,-1-1,6-30,-7 26,-10 36,0 0,0 0,0 1,0-1,-1 0,1 0,1 1,-1-1,0 0,0 0,0 1,0-1,0 0,1 0,-1 1,0-1,1 0,-1 1,0-1,1 0,-1 1,1-1,-1 1,1-1,-1 1,1-1,-1 1,1-1,0 1,-1-1,1 1,0 0,-1-1,1 1,0 0,0 0,-1-1,1 1,0 0,0 0,-1 0,1 0,0 0,0 0,-1 0,1 0,0 1,0-1,-1 0,1 0,0 1,-1-1,1 0,0 1,0-1,59 87,-53-73,2 0,-2 1,0 1,0 0,-2 0,0 0,0 0,-2 1,0 0,-1 2,-1-17,-1-1,1 1,-1 0,0 0,0 0,0 0,0 0,0 0,0-1,-1 1,1 0,0 0,-1 0,0-1,1 1,-1 0,0 0,0-1,0 1,0-1,0 1,0-1,0 1,-1-1,1 0,-1 1,1-1,-1 0,1 0,-1 0,1 0,-1-1,0 1,0 0,1-1,-1 1,0-1,0 1,0-1,0 0,1 0,-1 0,0 0,0 0,0 0,0-1,0 1,1 0,-1-1,0 0,0 1,-1-2,1-2,0 1,0-1,0 0,1 0,-1 0,1-1,0 1,1 0,-1 0,1-1,-1 1,1 0,1-1,-1 1,0 0,1 0,0-1,0 1,0 0,1 0,0 0,-1 0,3-3,2-5,1 0,0 0,0 1,1 0,1 0,0 1,0 0,1 1,0 0,1 0,0 1,0 1,0 0,1 0,1 1,-1 1,1 0,-1 0,1 2,13-3,-24 5,0 1,-1-1,1 1,0 0,0 0,-1 0,1 0,0 0,0 0,0 0,-1 1,1-1,0 1,0-1,-1 1,1 0,-1-1,1 1,0 0,-1 0,1 0,-1 0,0 1,1-1,-1 0,0 0,0 1,0-1,0 1,0-1,0 1,0-1,0 1,-1 0,1-1,-1 1,1 0,-1 0,0-1,1 1,-1 0,0 1,-1 120,3-120,-1-1,1 0,-1 0,1 0,0 0,0-1,0 1,0 0,0-1,0 1,1-1,-1 0,0 0,1 0,-1 0,1 0,-1 0,1-1,-1 1,1-1,-1 0,1 0,-1 0,1 0,0 0,-1 0,1-1,-1 1,1-1,-1 0,1 0,-1 0,1 0,-1 0,0 0,0-1,0 1,2-2,9-4,-1-1,0 0,0-1,-1 0,-1 0,1-1,-1-1,-1 0,0 0,-1-1,0 0,0 0,3-10,-20 111,9-84,1 0,0 1,0-1,0 0,0 0,1 0,0 0,0 0,0-1,1 1,0 0,0-1,0 0,0 0,0 0,1 0,0 0,0-1,0 1,0-1,0 0,1-1,0 1,-1-1,1 1,0-2,0 1,0 0,0-1,0 0,0 0,1-1,-1 1,0-1,1 0,-1 0,0-1,0 0,0 0,1 0,-1 0,0-1,0 0,-1 0,3-1,0-5,1 1,-1-2,-1 1,1-1,-1 0,-1 0,0 0,0-1,-1 0,0 0,-1 0,0 0,0-1,-1 1,-1-1,0 0,0 0,-1 1,0-1,-1-5,1 13,-1 1,1 0,0 1,0-1,0 0,0 0,0 0,0 0,1 1,-1-1,1 0,-1 0,1 0,-1 1,1-1,0 0,0 1,0-1,0 1,0-1,0 1,1 0,-1-1,0 1,1 0,-1 0,1 0,-1 0,1 0,-1 0,1 0,0 0,0 1,-1-1,1 1,0-1,0 1,-1 0,1 0,0 0,2 0,7-1,0 0,0 1,0 0,1 1,-1 0,0 1,0 0,0 1,-1 0,1 1,-1 0,1 0,-1 1,3 3,-9-2,0-1,0 1,-1 0,0 0,0 1,0-1,-1 0,0 1,0 0,-1 0,0-1,0 1,0 0,-1 0,0 0,-1 0,1 0,-1-1,-1 1,1 0,-3 6,-2 45,6-55,0 0,0 1,1-1,-1 0,1 0,0 0,0 0,0 0,0 0,1 0,-1-1,1 1,0 0,0-1,-1 1,2-1,-1 0,0 0,0 1,1-1,-1-1,1 1,0 0,-1-1,1 1,0-1,0 0,0 0,1 0,92 12,-76-14,-1 0,0-1,1-1,-1-1,0 0,-1-2,1 0,-1-1,0-1,-1 0,0-1,0-1,-1-1,0-1,-13 10,-1 1,1-1,-1 0,0 0,1 0,-1 0,0-1,0 1,-1-1,1 1,0-1,-1 1,0-1,1 0,-1 0,0 0,0 0,-1 0,1 0,-1 0,1 0,-1 0,0 0,0 0,-1 0,1 0,0 0,-1 0,0 0,0 0,0 0,0 0,0 1,0-1,-1 0,1 1,-1-1,0 1,0-1,0 1,0 0,0 0,-1 0,1 0,-2-1,0 0,0 0,-1 1,1 0,-1 0,1 0,-1 0,0 1,0 0,1 0,-1 0,0 0,0 1,0 0,0 0,0 0,0 0,0 1,0 0,1 0,-1 1,0-1,0 1,1 0,-1 0,1 0,0 1,0 0,0-1,0 1,0 1,0-1,1 1,0-1,0 1,0 0,0 0,0 0,1 1,0-1,-1 1,2-1,-1-1,1 1,0 0,0 0,0 0,0 0,1 0,0-1,0 1,0 0,0 0,0 0,1 0,0 0,0 0,0 0,0 0,0-1,1 1,0 0,0-1,0 1,0-1,0 0,1 0,-1 0,1 0,0 0,0 0,0-1,0 1,0-1,1 0,-1 0,4 1,-1-1,1 0,0 0,0-1,1 0,-1 0,0-1,0 0,0 0,0-1,1 0,-1 0,0 0,0-1,-1 0,1-1,0 1,-1-1,1-1,-1 1,0-1,0 0,0 0,-1-1,1 0,-1 0,0 0,-1 0,1-1,-1 0,3-4,-3-8,-10 20,3 1,1 1,0 0,0 0,0 0,1 0,-1 0,1 1,0-1,0 0,1 1,-1-1,1 0,0 1,0-1,0 1,1-1,0 0,0 1,0-1,0 0,0 0,1 0,0 0,0 0,0 0,0 0,1 0,-1-1,1 0,0 1,0-1,0 0,1 0,-1 0,1 0,1-2,-1 0,0 0,1 0,-1-1,1 0,-1 1,1-2,-1 1,0 0,1-1,-1 0,1 0,-1 0,0 0,0-1,0 0,0 0,0 0,0 0,0-1,0 1,-1-1,1 0,-1 0,0 0,0 0,0-1,-1 1,1-1,-1 0,0 0,1-1,6-12,0-1,-1-1,-1 1,-1-1,0 0,1-14,-3 7,18-47,-20 72,0-1,0 1,0 0,1 0,-1 1,0-1,0 0,1 1,-1-1,0 1,1 0,-1 0,0 0,1 0,-1 0,1 0,-1 1,0-1,0 1,1 0,-1 0,0-1,0 2,0-1,0 0,0 0,0 0,0 1,0-1,0 1,-1 0,10 3,2 2,-5-4,1 0,0 1,-1 0,0 0,0 1,0 0,0 0,-1 1,0 0,0 0,-1 1,1-1,-2 2,1-1,-1 1,0-1,0 1,-1 1,0-1,0 1,-1-1,0 3,-2 111,0-120,0 1,-1-1,1 1,0 0,0-1,1 0,-1 1,0-1,1 0,-1 1,1-1,0 0,0 0,0-1,0 1,0 0,0-1,1 1,-1-1,0 1,1-1,-1 0,1 0,-1 0,1-1,0 1,-1 0,1-1,0 0,-1 0,1 0,0 0,2 0,92-15,-82 10,0 1,0-2,-1 0,0 0,0-1,0-1,-1-1,0 0,-1 0,0-1,0-1,-1 0,-1-1,0 0,0 0,-1-1,-1 0,0-1,-1 0,0 0,-1 0,1-6,-6 18,0 1,-1-1,1 1,-1 0,1-1,-1 1,1-1,-1 0,0 1,0-1,0 1,0-1,0 1,0-1,0 0,0 1,-1-1,1 1,0-1,-1 1,0-1,1 1,-1 0,0-1,1 1,-1 0,0-1,0 1,0 0,0 0,-1 0,1 0,0 0,0 0,-1 0,1 0,0 1,-1-1,1 0,-1 1,1-1,-1 1,1-1,-1 1,1 0,-2 0,-4 2,1 0,0 1,0 0,0 0,0 1,0 0,1 0,0 0,-1 0,1 1,1 0,-1 0,1 0,0 1,0 0,1-1,-1 1,1 1,1-1,-1 0,1 1,0-1,0 2,-1-3,1 1,-1 0,1 0,0 0,1 1,-1-1,1 0,0 1,1-1,-1 1,1-1,1 0,-1 1,1-1,0 1,1-1,-1 0,1 0,1 0,-1 0,1 0,0 0,0-1,1 1,-1-1,1 0,0 0,1 0,-1-1,1 1,0-1,3 2,8 0,0-1,0 0,1-1,-1-1,1 0,0-1,0-1,0-1,0 0,-1-2,1 1,0-2,0 0,2-2,28-7</inkml:trace>
  <inkml:trace contextRef="#ctx0" brushRef="#br0" timeOffset="-19073.172">26069 1544,'3'0,"-1"-3,-3-5,-3-1</inkml:trace>
  <inkml:trace contextRef="#ctx0" brushRef="#br1" timeOffset="331134.811">870 6918,'-7'-3,"-2"3,4 2,11 6,15 4,20 0,24-3,26-4,24-8,20-6,10-3,1 0,-25 2</inkml:trace>
  <inkml:trace contextRef="#ctx0" brushRef="#br0" timeOffset="-5654.401">1 9457,'15'32,"2"0,2-1,0-1,2-1,2-1,0-1,2-1,0-1,2-1,1-1,1-2,1 0,0-3,2 0,0-2,22 7,38-5,-90-17,1-1,0 0,0-1,-1 1,1 0,0-1,-1 0,1 1,0-1,-1 0,1 0,-1-1,0 1,1 0,-1-1,0 1,0-1,0 0,0 0,0 0,0 0,0 0,-1 0,1-1,-1 1,1 0,-1-1,0 1,0-1,0 1,0-3,0-10,0 0,-1 0,-1 0,0 0,-1 0,-1 0,0 0,-1 1,-1-1,0 1,-1 0,-1 1,0 0,-5-8,-1 9,10 32,37 237,-17-148,-4 1,-5 1,-5-1,-5 1,-10 57,8-141,-2 0,0 0,-2 0,-9 21,14-40,0 0,-1 0,0 0,0-1,-1 0,0 0,-1 0,1-1,-1 1,-1-1,1-1,-1 1,0-1,0 0,0-1,-1 1,-3 0,4-3,1 0,-1-1,1 1,-1-1,1-1,-1 0,0 0,1 0,-1 0,1-1,-1 0,1-1,-1 1,1-1,0-1,-1 1,1-1,1 0,-1 0,0-1,1 0,-3-2,-8-7,0 0,2-1,0-1,0 0,1-1,-7-14,5 8,1 0,1-1,1 0,2-1,0-1,0-2,10 25,-1 0,0 0,1 0,-1 0,1 0,-1 0,1-1,0 1,0 0,0 0,0 0,1-1,-1 1,1 0,-1 0,1 0,0 0,-1 0,1 0,0 0,0 0,1 0,-1 0,0 0,1 1,-1-1,1 0,-1 1,1-1,0 1,0 0,-1 0,1 0,0 0,0 0,0 0,0 0,0 0,1 1,-1-1,0 1,0 0,1-1,217-39,-118 25,205-49,-306 64,0-1,0 1,0-1,0 1,0 0,0-1,0 1,0 0,0 0,0-1,0 1,0 0,0 0,0 0,0 0,1 1,-1-1,0 0,0 0,0 1,0-1,0 0,0 1,-1-1,1 1,0-1,0 1,0 0,0-1,0 1,-1 0,1-1,0 1,-1 0,1 0,0 0,-1 0,1 0,-1 0,0 0,1 0,-1 0,0 0,1 0,-1 0,0 0,0 0,0 0,0 0,0 0,0 0,0 0,0 0,-1 0,1 0,0 0,-1 1,-22 173,1-39,21-135,0 0,1 1,-1-1,1 1,0-1,-1 0,1 1,0-1,0 1,0-1,0 1,0-1,0 1,0-1,1 1,-1-1,1 0,-1 1,1-1,-1 1,1-1,0 0,-1 0,1 1,0-1,0 0,0 0,0 0,0 0,0 0,0 0,1 0,-1 0,0-1,0 1,1 0,-1-1,0 1,1-1,-1 1,1-1,0 0,6-3,1-1,-1-1,0 1,0-2,0 1,-1-1,1 0,-1 0,-1-1,0 0,1 0,-2-1,3-2,-6 7,144-194,-144 195,-2 1,0 0,1 0,-1 0,0 0,1 0,-1 0,1 0,-1 0,1 1,-1-1,1 0,0 0,-1 0,1 1,0-1,0 0,0 1,-1-1,1 1,0-1,0 1,0-1,0 1,0 0,0-1,0 1,0 0,0 0,0 0,0-1,0 1,0 0,0 1,0-1,0 0,0 0,0 0,0 1,0-1,0 0,0 1,0-1,0 1,-1-1,1 1,0-1,0 1,0-1,0 2,5 87,-7-69,-7 83,4-58,1 0,3-1,1 1,2 1,14 18,-7-46</inkml:trace>
  <inkml:trace contextRef="#ctx0" brushRef="#br0" timeOffset="-5251.429">40 9030,'-2'0,"1"0,8 2,12 1,16 0,20-1,24 0,19-1,16-1,6 3,-2 4,-20 2</inkml:trace>
  <inkml:trace contextRef="#ctx0" brushRef="#br0" timeOffset="-3029.101">5214 9524,'29'-11,"0"-1,-1-2,0 0,-2-2,1-1,-2-1,5-6,-27 22,30-20,-1-2,0-2,-2-1,-1-1,-2-1,0-1,-2-2,-2 0,0-2,-3-1,5-11,-23 42,0 0,0 0,-1 0,0-1,1 1,-2 0,1-1,0 1,-1-1,0 1,0-1,0 1,0-1,-1-1,0 5,0 0,0 0,0 0,0 1,-1-1,1 0,0 0,0 1,-1-1,1 0,0 1,-1 0,1-1,0 1,-1 0,1-1,-1 1,1 0,-1 0,1 0,0 0,-1 1,1-1,-1 0,1 1,0-1,-1 1,1-1,0 1,-1-1,1 1,0 0,0 0,0 0,0-1,0 1,0 0,0 0,0 1,0-1,0 0,0 0,1 0,-1 1,0-1,1 0,-1 1,1-1,-1 1,-9 16,1 1,0 0,2 0,0 1,1 0,1 1,1-1,1 1,0 0,2 0,0-1,2 1,1 11,7 91,6-1,28 111,9 64,-43-216,-2 1,-5 0,-4 29,0-73,-2 0,-2-1,-1 1,-2-1,-2 0,-1-1,-1-1,-7 8,-17 20,3-19</inkml:trace>
  <inkml:trace contextRef="#ctx0" brushRef="#br0" timeOffset="-2011.789">5428 9886,'-58'-33,"58"33,-1 0,1-1,-1 1,1 0,0 0,-1-1,1 1,0-1,0 1,-1 0,1-1,0 1,0 0,-1-1,1 1,0-1,0 1,0-1,0 1,0-1,0 1,0-1,0 1,0 0,0-1,0 1,0-1,0 1,0-1,0 1,0-1,1 1,-1 0,0-1,0 1,0-1,1 1,-1 0,0-1,0 1,1 0,-1-1,0 1,1 0,-1-1,1 1,-1 0,0 0,1-1,-1 1,1 0,-1 0,1 0,-1 0,0 0,1 0,-1-1,1 1,-1 0,1 0,-1 0,1 1,-1-1,1 0,-1 0,1 0,-1 0,290-78,-288 78,109-29,1 6,54-3,-75 26,-88 0,0 1,0-1,0 1,0 0,0 0,0 0,0 0,0 0,-1 1,1 0,0-1,-1 1,1 0,-1 0,0 0,1 0,-1 1,0-1,0 1,-1-1,1 1,0 0,-1-1,0 1,0 0,1 0,-1 5,0 0,-1 0,1 0,-1-1,-1 1,0 0,0 0,0 0,-1-1,0 1,-1-1,-1 4,-11 72,15-81,1 1,-1-1,1 0,0 1,0-1,0 0,0 0,0 0,0 0,0 0,1 0,-1 0,1 0,0 0,-1 0,1-1,0 1,0-1,0 0,0 1,0-1,0 0,0 0,1 0,-1 0,0-1,1 1,-1-1,0 1,1-1,-1 0,0 0,1 0,-1 0,1 0,-1-1,0 1,1-1,-1 1,0-1,1 0,-1 0,0 0,0 0,0 0,0-1,0 1,0-1,0 1,0-1,-1 0,1 1,-1-1,1 0,-1 0,0 0,1-1,2-5,0-1,-1 0,0 0,0 0,-1 0,0 0,0 0,-1-1,-1 1,1 0,-2-1,1 1,-1 0,0-1,-1 1,0 0,-1 0,0 0,0 0,-1 1,0-1,-1 1,0 0,0 0,0 1,-1-1,0 1,-2-1,4 4,-1-1,1 1,-1 0,0 1,0-1,-1 1,1 0,-1 0,1 1,-1-1,0 1,0 1,0-1,0 1,0 0,-1 0,1 1,0 0,0 0,-1 0,1 1,0 0,0 0,0 0,0 1,0 0,0 0,0 1,1 0,-1 0,1 0,0 0,0 1,0 0,0 0,-3 4,7-7,0-1,0 1,0-1,0 1,0 0,0 0,0-1,0 1,0 0,0 0,1 0,-1 0,0 0,1 0,-1 0,1 0,-1 0,1 1,-1-1,1 0,0 0,0 0,0 0,-1 1,1-1,0 0,0 0,0 1,1-1,-1 0,0 0,0 0,1 0,-1 1,1-1,-1 0,1 0,-1 0,1 0,0 0,-1 0,1 0,0 0,0 0,0-1,0 1,0 0,8 1,0-1,0 0,0 0,0-1,0 0,0-1,0 0,0 0,-1-1,1 0,0-1,-1 0,1 0,1-2,-6 4,38-15,-1-1,0-3,-2-1,-1-1,0-3,-2-1,-1-1,-1-3,-1 0,-2-2,19-25,-34 37,0-1,-2 0,0-1,-1-1,-1 0,-2-1,0 0,-1-1,-2 0,-1 0,0 0,-2-1,-1 0,-1 0,-1-10,-1 30,0 0,0 1,0-1,-1 0,0 0,0 1,-1-1,1 1,-1-1,-1 1,1-1,-1 1,0 0,0 0,0 0,0 1,-1-1,0 1,0 0,0 0,-1 0,1 1,-1-1,0 1,0 0,0 0,0 1,-2-1,3 4,0 0,0-1,0 2,0-1,0 0,0 1,0 0,1-1,-1 2,0-1,1 0,0 1,-1-1,1 1,0 0,0 0,1 0,-1 1,1-1,-1 1,1-1,0 1,0 0,1 0,-1 0,1 0,0 1,-11 32,2 1,2 0,1 1,2-1,1 1,3 1,1-1,2 5,-2 11,2 1,2-1,3 0,2-1,3 0,2 0,18 44,-26-85,0 0,1 0,1-1,0 0,1 0,0-1,0 0,4 3,-9-10,0-1,0 1,0-1,1 0,-1 0,1 0,0-1,0 1,0-1,0-1,0 1,0-1,0 1,0-1,1-1,-1 1,0-1,1 0,-1 0,0-1,1 1,-1-1,4-1,1-2,0-1,0 0,0 0,-1-1,0 0,0-1,0 0,-1 0,2-3,13-10,-22 20,0 0,0 0,0 0,0 0,0 0,0 0,0 0,0 1,0-1,0 0,-1 1,1-1,0 0,0 1,0-1,0 1,-1 0,1-1,0 1,-1-1,1 1,0 0,-1 0,1-1,-1 1,1 0,-1 0,0 0,1 0,-1 0,0 0,1-1,-1 1,0 0,0 0,0 0,0 0,0 0,0 0,0 0,0 0,0 0,0 0,-1 0,1 0,1 6,0-1,0-1,1 0,-1 1,1-1,0 0,1 0,-1 0,1 0,0 0,0-1,1 1,-1-1,1 0,0 0,0 0,0-1,0 0,1 1,0-1,-1-1,1 1,0-1,0 1,1-2,-1 1,0 0,1-1,-1 0,1-1,-1 1,1-1,-1 0,1 0,-1 0,1-1,4-1,0 0,-1-1,0 0,1 0,-1-1,0-1,0 1,-1-1,0-1,1 1,-2-2,7-5,-9 8,-1 0,0 0,-1 0,1-1,-1 1,1-1,-1 0,-1 0,1 0,-1 0,0-1,0 1,0 0,-1-1,0 0,0 1,0-1,-1 0,0 1,0-1,0 0,-2-4,0 4,0 1,-1 0,0 0,0 0,0 0,-1 1,1-1,-1 1,0 0,-1 0,1 0,0 1,-1 0,0-1,0 2,0-1,0 0,-1 1,1 0,-1 0,1 1,-1 0,1 0,-1 0,0 0,0 1,1 0,-1 0,0 1,0 0,1 0,-1 0,1 0,-1 1,1 0,-1 0,1 1,0-1,0 1,0 0,0 0,1 1,-1 0,1 0,0 0,0 0,-3 4,6-6,0 0,0 0,-1 0,1 0,1 0,-1 1,0-1,0 0,1 1,0-1,-1 0,1 1,0-1,0 0,0 1,0-1,1 0,-1 1,1-1,-1 0,1 0,0 1,0-1,0 0,0 0,0 0,0 0,0 0,1 0,-1 0,1-1,0 1,-1 0,1-1,0 1,0-1,0 0,0 0,0 0,0 0,1 0,-1 0,0 0,2 0,26 10</inkml:trace>
  <inkml:trace contextRef="#ctx0" brushRef="#br0" timeOffset="-1508.937">7821 9511,'-31'4,"0"1,1 2,0 1,0 1,0 2,1 0,1 3,-8 5,-24 30,59-47,-1 0,1 0,0 0,0 0,0 0,0 0,0 0,1 0,-1 0,0 0,1 0,0 0,0 1,-1-1,1 0,0 0,1 0,-1 1,0-1,1 0,-1 0,1 0,0 0,-1 0,1 0,0 0,0 0,1 0,-1 0,0 0,1 0,-1-1,1 1,9 8,1-1,0 0,1-1,0 0,0-1,0 0,1-1,0-1,1 0,16 8,-4-2,-10-5,-1 0,1 1,-1 1,0 1,-1 1,0 0,0 0,-1 2,3 3,-16-14,0 1,1-1,-1 1,0-1,0 1,0 0,0-1,0 1,-1 0,1 0,0 0,-1 0,0-1,1 1,-1 0,0 0,0 0,0 0,0 0,0 0,0 0,-1 0,1 0,-1 0,1 0,-1-1,0 1,1 0,-1 0,0-1,0 1,-1 0,1-1,0 1,0-1,-1 0,1 1,-2 0,0 1,-1-1,0 1,1-1,-1 1,0-1,-1 0,1-1,0 1,0-1,-1 0,1 0,-1 0,1 0,-1-1,1 0,-3 0,5-1,0 0,-1 0,1-1,0 1,0-1,0 1,1-1,-1 0,0 1,1-1,-1 0,1 0,-1-1,1 1,0 0,0 0,0 0,0-1,0 1,1-1,-1 1,1 0,-1-1,1 1,0-1,0 1,0-1,0 1,1-1,-1 1,1-1,-1 1,1-1,0 1,0 0,0 0,0-1,0 1,1 0,-1 0,2-2,4-11,1 1,0 0,1 0,0 0,1 1,1 1,0 0,1 0,0 1,0 0,1 1,1 1,0 0,0 1,1 0,0 1,-13 6,0 0,0 1,0-1,0 0,0 1,0-1,0 1,0-1,0 1,0 0,1 0,-1 0,0 0,0 0,0 1,0-1,0 1,1-1,-1 1,0 0,0 0,0 0,-1 0,1 0,0 0,0 0,-1 1,1-1,0 1,-1-1,1 1,-1 0,0-1,0 1,0 0,1 0,-2 0,1 0,0 0,0 0,-1 0,1 2,6 98,-8-90,1 0,0 0,0 0,1 0,1 0,0 0,1 0,3 11,-5-21,0 0,0-1,-1 1,1 0,0-1,1 1,-1-1,0 1,0-1,1 0,-1 1,1-1,-1 0,1 0,-1 0,1 0,0 0,-1 0,1-1,0 1,0-1,0 1,-1-1,1 1,0-1,0 0,0 0,0 0,0 0,0 0,0-1,-1 1,1 0,0-1,0 1,0-1,-1 0,1 0,0 0,1-1,20-9</inkml:trace>
  <inkml:trace contextRef="#ctx0" brushRef="#br0" timeOffset="-1247.911">8115 9324,'-18'-12,"-11"-7,-4-2,2 1,10 4,14 3,16 1,7 2</inkml:trace>
  <inkml:trace contextRef="#ctx0" brushRef="#br0" timeOffset="-978.632">8502 8762,'-10'192,"-5"852,15-1043,0 13,1-23,2-70,-3 29</inkml:trace>
  <inkml:trace contextRef="#ctx0" brushRef="#br0" timeOffset="-717.301">8342 9511,'-18'-14,"-11"-6,5 2,12 6,23 8,25 7,24 3,21 0,19-1,15-3,-12-3</inkml:trace>
  <inkml:trace contextRef="#ctx0" brushRef="#br0" timeOffset="-3741.534">2514 10113,'32'-14,"0"-2,-1-1,-1-2,0 0,-2-2,0-2,-2 0,0-2,7-10,-28 30,1-1,-1 1,1-1,-1 0,0 0,-1 0,0-1,0 0,0 0,-1 0,0 0,0 0,-1-1,1-1,-3 8,0 0,0 0,0 0,0 0,0 0,-1 0,1 0,0 0,0 0,-1 0,1 1,-1-1,1 0,-1 0,1 0,-1 0,1 1,-1-1,0 0,1 0,-1 1,0-1,0 1,1-1,-1 0,0 1,0 0,0-1,0 1,0-1,0 1,0 0,0 0,0 0,0-1,1 1,-1 0,0 0,0 0,0 0,0 1,0-1,0 0,0 0,0 1,0-1,-1 1,-46 16,41-12,-1 0,1 1,0 0,0 0,1 0,-1 1,1 0,1 0,0 1,0 0,0 0,1 0,0 0,0 0,0 5,2-7,1-1,0 0,0 0,0 1,0-1,1 0,0 1,0-1,1 0,-1 1,1-1,0 0,0 0,1 1,0-1,0 0,0 0,0-1,1 1,0 0,0-1,0 0,1 0,-1 0,1 0,4 3,-1-1,0 0,1-1,0 0,-1-1,2 1,-1-2,0 1,1-1,0 0,0-1,0 0,0-1,0 0,0 0,0 0,0-2,0 1,0-1,0 0,0-1,0 0,0 0,0-1,-1 0,1-1,-1 0,0 0,0-1,0 1,-1-2,5-4,46-75,-55 76,1 0,1 1,-1-1,1 1,1 0,-1 1,1-1,1 1,-1 0,1 1,0 0,1 0,0 0,0 1,0 0,0 1,1-1,3 0,-8 5,0-1,0 0,1 1,-1 0,0-1,0 2,1-1,-1 1,0-1,0 1,1 0,-1 0,0 1,0 0,0-1,-1 1,1 0,0 1,-1-1,1 1,-1-1,0 1,0 0,0 0,0 1,-1-1,1 1,-1-1,0 1,0 0,0 0,0-1,0 4,2 1,-2 0,1-1,-1 1,0 0,-1 0,0 0,0 0,-1 1,0-1,0 0,-1 0,0 0,0 0,-1 0,0 0,-1 0,-1 3,3-7,-1-1,1 0,-1 0,0 0,1-1,-1 1,-1 0,1-1,0 1,-1-1,1 0,-1 1,0-1,1-1,-1 1,0 0,0-1,0 1,-1-1,1 0,0 0,0 0,-1-1,2-1,0-1,0 1,1-1,-1 0,0 0,1 0,0 0,-1 0,1 0,0 0,0-1,0 1,0 0,0-1,1 1,-1-1,1 1,0 0,-1-1,1 1,0-1,0 1,1-1,-1 1,0-1,1 1,0-1,0 1,3-17,1 0,1 0,1 0,1 1,1 0,0 1,1-1,0-1,12-21,18-34,-2-1,-4-2,14-51,-36 90,-2-1,-1 0,-2-1,0-18,-22 98,-3 51,4 0,3 1,5 1,4 7,2-69,0 0,3 0,0 0,2 0,1-1,3 4,-7-25,1 0,0 0,1-1,0 1,0-1,1 1,0-2,0 1,1 0,0-1,0 0,1 0,0-1,0 0,1 0,-1-1,1 0,0 0,1-1,-1 0,1 0,0-1,-3-1,-1 0,1-1,-1 0,1 0,0 0,0-1,0 0,-1 0,1-1,0 1,0-1,-1 0,1-1,0 1,-1-1,0 0,1-1,-1 1,0-1,0 0,0-1,-1 1,1-1,-1 0,1 0,-2 0,1 0,0-1,-1 1,1-1,1-5,0 2,-1-1,0 0,-1 0,0 0,0 0,-1 0,0-1,0 1,-1-1,0 1,-1-1,0 0,-1 1,0-1,-1 1,1-1,-2 1,0-2,3 10,0 0,0-1,0 1,0 0,0 0,0 0,0 0,0 0,-1 0,1 0,0 0,-1 0,1 0,-1 0,1 0,-1 0,0 0,1 0,-1 0,0 0,0 1,1-1,-1 0,0 1,0-1,0 0,0 1,0-1,0 1,0-1,0 1,0 0,0-1,0 1,0 0,0 0,0 0,-1 0,1 0,0 0,0 0,0 0,0 0,0 1,0-1,0 0,0 1,0-1,0 1,0-1,0 1,0-1,0 1,0 0,0-1,0 1,1 0,-1 0,0 0,-1 7,1-1,0 1,1 0,-1 0,2-1,-1 1,1 0,0-1,1 1,-1-1,1 1,1-1,0 0,0 0,0 0,1 0,0 0,0-1,1 0,0 0,0 0,0 0,1-1,-1 0,1 0,2 0,-2 0,1-1,1 1,-1-2,0 1,1-1,0 0,0-1,0 1,0-2,0 1,0-1,3 0,19-1</inkml:trace>
  <inkml:trace contextRef="#ctx0" brushRef="#br0" timeOffset="-3474.042">3248 9337,'-15'-2,"-9"-1,6 0,14 1,24 2,31 2,35 0,31-4,29-7,25-6,-17-1</inkml:trace>
  <inkml:trace contextRef="#ctx0" brushRef="#br0" timeOffset="20478.707">2848 11570,'-2'105,"-5"0,-5-1,-4 0,-26 87,15-107,21-80,8-20,88-352,-64 243,53-192,-76 306,28-52,-30 63,0 0,0-1,0 1,0 0,0 0,0 0,0 0,0 0,0 0,0 0,0 0,0 1,0-1,0 0,-1 0,1 1,0-1,0 1,0-1,0 1,-1-1,1 1,0-1,0 1,-1 0,1-1,0 1,-1 0,1 0,-1-1,1 1,-1 0,1 0,-1 0,0 0,1 0,-1 0,0 0,0-1,0 1,1 0,-1 0,0 0,-1 1,9 24,-2 0,-1 1,-1 0,-1 0,-1 6,0 3,7 80,1 17,5 0,19 66,-29-174,2 0,0 0,2-1,1 0,1 0,4 4,-7-16</inkml:trace>
  <inkml:trace contextRef="#ctx0" brushRef="#br0" timeOffset="21160.157">2821 11891,'71'-19,"26"-6,2 5,0 5,66-2,-145 17,0 0,-1 1,1 1,-1 0,0 2,7 2,-19-4,-1 0,1 1,0 0,-1 0,1 0,-1 1,0 0,0 0,0 1,-1-1,0 1,0 0,0 1,0-1,-1 1,0 0,0 0,1 3,0 9,-1 0,0 0,-1 0,-1 0,-1 0,-1 0,0 0,-1 1,-1-1,-1 0,-1 0,0-1,-1 1,-1-1,0 0,-2 0,0-1,-4 6,-8 6,19-27,1-1,-1 0,1 1,-1-1,1 0,-1 1,0-1,1 0,-1 0,1 0,-1 0,0 1,1-1,-1 0,0 0,1 0,-1 0,0 0,1-1,-1 1,1 0,-1 0,0 0,1 0,-1-1,1 1,-1 0,0-1,1 1,-1 0,1-1,-1 1,1-1,0 1,-1-1,1 1,-1-1,1 1,0-1,-1 1,1-1,0 1,0-1,-1 0,1 1,0-1,0 1,0-2,-6-13,1-1,0 0,1 0,1 0,1 0,0-8,-1 2,-10-88,6 0,5-91,1 189,1 0,0 0,1 0,1-1,0 1,0 1,1-1,1 0,0 1,0-1,1 1,0 0,1 1,1-1,0 1,0 1,0-1,2 1,-1 0,4-2,-6 7,0 0,0 0,0 0,1 1,0 0,-1 0,1 1,0-1,0 2,0-1,0 1,1 0,-1 0,0 1,1 0,-1 1,0-1,0 1,0 1,0-1,0 1,0 1,0-1,0 1,-1 0,1 0,-1 1,0 0,0 0,0 1,-1 0,1-1,-1 2,0-1,-1 1,1 0,3 6,-5-3,0 0,-1 0,0 1,-1-1,1 1,-2 0,1-1,-2 1,1 0,-1-1,-1 1,1-1,-2 1,1-1,-1 0,-1 0,-4 9,-3 5,-2 0,0-1,-1 0,-2-1,0-1,-4 2,-82 74,97-92,1 0,12-9,7-5,1 1,1 1,-1 0,1 2,1-1,-1 2,1 1,0 0,0 1,1 1,-1 0,0 2,1 0,16 3,-27-2,0 0,-1 1,1 0,-1 0,0 1,1 0,-1 0,0 1,-1 0,1 0,-1 0,1 1,-1 0,-1 0,1 1,-1 0,0 0,0 0,-1 0,0 1,0-1,0 1,-1 0,0 1,0-1,-1 0,0 1,0 0,-1-1,0 1,0 0,-1 3,-1 0,-1 0,-1 1,0-1,0 0,-1 0,0-1,-1 1,0-1,-1 0,0 0,-1-1,0 0,0 0,-1 0,-4 3,-5 4,0-1,-1-1,-1 0,0-1,-1-1,-1-1,-4 1,24-12,-5 4,0-1,0 0,0 0,0-1,-1 0,1 0,-1 0,0-1,1 0,-1 0,0-1,0 0,0 0,1 0,-1-1,-2 0,8 0,0 0,0 0,0 0,0 1,0-1,0 0,1 0,-1 0,0 0,0-1,1 1,-1 0,1 0,-1 0,1 0,0-1,-1 1,1 0,0 0,0-1,0 1,0 0,0-1,0 1,0 0,0 0,0-1,1 1,-1 0,0 0,1-1,-1 1,1 0,-1 0,2-1,10-27</inkml:trace>
  <inkml:trace contextRef="#ctx0" brushRef="#br0" timeOffset="21443.485">4319 11811,'20'-3,"19"-2,18-1,15-2,9-1,5 1,-4 1,-10 2,-16 7,-20 7,-16 2</inkml:trace>
  <inkml:trace contextRef="#ctx0" brushRef="#br0" timeOffset="21725.414">4412 12144,'13'7,"19"2,17 0,19-4,15-8,13-7,0-7,-6-3,-16 2,-22 4</inkml:trace>
  <inkml:trace contextRef="#ctx0" brushRef="#br0" timeOffset="33488.318">5829 11824,'-6'-17,"-2"-7,-1 1,-1 0,-2 1,0 0,-9-13,20 33,-1 0,1 0,-1 0,1 0,-1 0,0 0,1 0,-1 1,0-1,0 1,0-1,0 1,-1 0,1-1,0 1,-1 0,1 1,0-1,-1 0,1 1,-1-1,1 1,-1 0,1 0,-1 0,1 0,-1 0,1 1,-1-1,1 1,-1-1,1 1,-2 1,-4 5,0 0,0 0,1 1,1 0,-1 0,1 0,0 1,1 0,0 1,1-1,0 1,0 0,1 0,0 0,0 4,-3 10,1 0,1 0,1 1,1-1,1 1,2 0,0-1,2 1,0-1,2 3,-2-14,0 1,1-1,1 0,0 0,1 0,0-1,1 0,0 0,1 0,0-1,1-1,0 1,1-1,0-1,1 0,0 0,0-1,7 4,-15-10,1 1,-1-1,0 0,1 0,0 0,-1-1,1 1,0-1,0 0,-1 0,1 0,0 0,0-1,0 0,0 0,0 0,0 0,0-1,0 1,0-1,0 0,0 0,-1 0,1-1,0 1,-1-1,1 0,-1 0,1 0,-1-1,0 1,2-3,2-9,0 0,-1-1,0 0,-2 0,1 0,-2-1,0 1,-1-1,-1 0,0 1,-1-1,-2-14,2 23,2-10,-1-1,-1 1,-1-1,0 0,-2 1,0-1,0 1,-2 0,0 0,-1 1,-1-1,0 1,-1 1,-5-6,11 18,0 1,-1-1,1 1,-1-1,0 1,0 0,0 0,0 1,0-1,0 0,-1 1,1 0,0 0,-1 0,1 0,-1 0,1 1,-1 0,0-1,1 1,-1 1,1-1,-1 0,1 1,-1 0,1 0,-1 0,1 0,0 0,0 1,-1 0,1-1,0 1,0 0,-1 2,-5 2,0 2,0-1,1 1,0 1,1 0,0 0,0 0,1 1,0-1,-3 8,5-8,0 0,1 1,0-1,0 1,1-1,0 1,1 0,0 0,0 0,1-1,1 1,0 0,0 0,1 0,0-1,0 1,1-1,0 1,1-1,0 0,1 0,19 30</inkml:trace>
  <inkml:trace contextRef="#ctx0" brushRef="#br0" timeOffset="51145.708">2259 10968,'-23'164,"-60"495,53-268,17 2,23 145,-9-512,-1-14,0-1,1 1,0 0,1-1,0 0,1 1,0-1,1 0,4 9,-5-17,0 0,0-1,1 1,0-1,-1 0,1 1,0-2,0 1,0 0,0-1,0 0,0 0,0 0,1 0,-1-1,0 1,1-1,-1 0,0-1,0 1,1-1,-1 0,0 0,0 0,0 0,0-1,0 0,0 1,3-4,-6 5,292-93,-162 69,2 5,0 5,1 7,104 8,391 40,-229-9,537-9,-504-19,573 32,-970-35,0-2,1-2,-1-1,34-8,-69 12,1 0,-1-1,0 1,1 0,-1 0,0 0,1-1,-1 1,0-1,1 1,-1-1,0 0,0 1,0-1,0 0,0 0,0 0,0 0,0 1,0-2,0 1,0 0,0 0,-1 0,1 0,-1 0,1-1,-1 1,1 0,-1 0,1-1,-1 1,0 0,0-1,0 1,0 0,0-1,0 1,0 0,0-1,0 1,-1 0,1-1,-1 0,-1-6,1 1,-1-1,2 1,-1-1,1 0,0 1,0-1,1 0,0 1,1-1,0 1,0-1,0 1,3-5,5-25,28-149,-9-2,5-178,-19-380,-17 120,1 601,2-7,-2 0,-1 1,-2-1,-1 1,-7-27,11 55,0 1,1-1,-1 0,0 0,-1 1,1-1,0 1,-1-1,1 1,-1-1,0 1,0 0,0 0,0 0,0 0,0 0,0 0,-1 1,1-1,-1 1,1 0,-1 0,0-1,1 2,-1-1,0 0,0 0,0 1,1 0,-1-1,0 1,0 0,0 1,0-1,0 0,1 1,-1 0,0-1,0 1,-151 59,89-44,-2-3,1-2,-1-3,-1-4,1-2,-1-3,-17-5,84 6,-937-64,-945 7,1790 58,-62 1,0-7,-73-15,31-11,-42 17,181 9,55 6,1 1,-1-1,1 1,0 0,0-1,0 1,0 0,0 0,0 0,1 0,-1 1,1-1,-1 0,1 1,0-1,0 1,0-1,0 2,-3 3,-3 12,0 0,1 0,1 1,1-1,1 1,0 1,2-1,0 14,-1 15</inkml:trace>
  <inkml:trace contextRef="#ctx0" brushRef="#br1" timeOffset="330619.247">990 7372,'169'248,"-168"-245,1 1,0-1,1 0,-1 0,1-1,-1 1,1 0,0-1,0 0,0 1,0-1,0-1,0 1,1 0,-1-1,1 1,-1-1,1 0,0 0,-1-1,1 1,0-1,-1 0,1 0,0 0,0 0,-1 0,1-1,0 0,-1 0,1 0,0 0,-1 0,0-1,1 0,-1 1,0-1,0-1,3-1,2-5,0-1,0 0,-1 0,-1-1,1 0,-2 0,0-1,0 1,-1-1,0 0,-1 0,0-1,-1 1,-1 0,0-1,0 0,-2-4,-2-1,3 18,0 0,0 0,0 1,0-1,0 0,0 0,0 0,-1 0,1 0,0 0,0 0,0 0,0 0,0 0,-1 0,1 1,0-1,0 0,0 0,0 0,-1 0,1 0,0 0,0 0,0 0,0 0,-1-1,1 1,0 0,0 0,0 0,0 0,0 0,-1 0,1 0,0 0,0 0,0 0,0 0,0-1,0 1,0 0,-1 0,1 0,0 0,0-1,-8 124,9-94,18 278,-8-207,-5 0,-4 1,-5 0,-4 5,5-88,0 1,-1-1,-1 0,-1 1,0-2,-2 1,0-1,-1 0,0 0,-9 12,15-27,1 0,0 0,-1-1,1 1,-1 0,1-1,-1 0,0 1,1-1,-1 0,0 0,0 0,0 0,0 0,0 0,0 0,0-1,-1 1,1-1,0 0,0 1,0-1,-1 0,1 0,0 0,0-1,0 1,0-1,-1 1,1-1,0 0,0 1,0-1,0 0,0 0,0-1,1 1,-1 0,0-1,1 1,-1-1,0 1,1-1,0 0,-1-1,-5-9,1-1,1 0,0 0,1-1,0 1,1-1,1 0,0 0,1 0,0 0,1 0,1 0,2-14,-3 20,1 0,0 0,1 0,-1 0,2 0,-1 0,1 1,0-1,0 1,1 0,0-1,1 2,0-1,0 0,0 1,0 0,1 0,0 1,0 0,1 0,0 0,0 1,0 0,0 0,0 0,7-1,24-4,-1 2,1 1,0 2,1 2,-1 2,2 1,-35-2,1 0,0 1,0-1,-1 1,1 1,0-1,0 1,-1 0,1 0,-1 1,1 0,-1 0,0 0,1 0,-1 1,0 0,-1 0,1 0,0 1,-1-1,0 1,0 0,0 1,0-1,-1 1,1-1,-1 1,1 2,-3 8,-1-1,0 1,-1-1,-1 1,0-1,0 1,-2-1,0 0,0 0,-1-1,-1 1,-1-1,0-1,0 1,-1-1,0 0,-3 1,3 0,-60 99,67-111,0 0,0 0,0 0,0 0,1 0,-1 0,0 1,0-1,1 0,-1 0,1 1,0-1,-1 0,1 1,0-1,-1 1,1-1,0 0,0 1,0-1,1 1,-1-1,0 0,0 1,1-1,-1 0,1 1,-1-1,1 0,0 0,-1 1,1-1,0 0,0 0,0 0,0 0,0 0,0 0,0 0,0 0,0 0,0-1,0 1,1 0,-1-1,1 1,17 2,0 0,1-2,-1 0,1-1,-1-1,0 0,1-2,-1 0,17-6,12-1,0-2,0-2,-1-3,-1-1,32-19,-46 18</inkml:trace>
  <inkml:trace contextRef="#ctx0" brushRef="#br1" timeOffset="340681.565">2393 7064,'28'12,"14"-3,0 0,1-3,34 0,45 7,156 23,-64-20,-144-15,171 12,-19 0,77 9,-186-17,201 19,-192-9,0-5,23-5,-17 0,115 19,-123-14,0-6,39-6,-41 1,565-27,-496 27,576-12,344-23,-788 17,901-33,145 28,-744 8,173-12,120-5,-98 27,-496 7,403 0,-190 26,-529-27,-3 0,1-1,-1 1,1-1,0 1,-1 0,1 0,0 0,-1 0,1 0,0 0,-1 0,1 1,-1-1,1 1,0-1,-1 1,1-1,-1 1,0 0,1 0,-1 0,1 0,-1 0,0 0,0 0,0 0,0 0,0 1,0-1,0 0,0 1,0-1,0 1,-1-1,1 1,-1-1,1 1,0 0,-17 105,5-63,-22 122,-3 100,34-254,1 0,1 0,0 0,1 0,0-1,1 1,3 10,51 130,-50-139,-6-10,1-1,0 0,0 0,-1 1,1-1,1 0,-1 0,0 0,1 0,-1 0,1-1,-1 1,1 0,0-1,0 1,-1-1,1 1,0-1,1 0,-1 0,0 0,0 0,0 0,1-1,-1 1,0-1,1 1,-1-1,0 0,1 0,199-15,-70-4,-129 16,0 1,0-1,0 0,-1 0,1 0,-1 0,0-1,0 1,0-1,-1 1,1-1,-1 0,0 0,0 1,0-1,0 0,-1 0,1 0,-1 0,0 0,-1 0,1 0,0 0,-1 1,0-1,0 0,-2-3,2-9,-54-836,49 825,8 32,0-1,1 1,0-1,0 0,0 0,0 0,1 0,-1 0,1-1,0 1,0-1,1 0,-1-1,0 1,1-1,0 0,-1 0,1 0,0-1,0 1,0-1,0 0,0-1,1 1,-1-1,0 0,0 0,5-2,138 23,-36-7,-38-6,1-2,-1-4,1-3,6-4,190-9,174 4,57 0,-95 6,464 4,93 19,187 16,23-16,136-4,-874-17,1477 2,-1169 27,-256-5,-261-4,-85-5,541-13,-598 8,-13 0,-71-6,0-1,0 1,0 0,-1-1,1 1,0 0,-1-1,1 1,-1 0,1 0,-1 0,0-1,0 1,0 0,0 0,0 0,0 0,0-1,0 1,-1 0,1 0,-1-1,0 1,1 0,-1 0,0-1,-1 2,1 2,-21 71,4 0,3 2,4 0,3 0,3 0,5 31,-13 63,13-165,1 0,-1 0,2 0,-1 0,0 0,1-1,1 1,-1 0,1-1,0 0,0 0,1 0,0 0,0 0,4 3,-4-6,-1-1,1 0,0 0,0-1,0 1,0-1,0 0,1 0,-1 0,0-1,0 0,1 1,-1-1,0-1,1 1,-1-1,0 1,3-2,0 1,37-4,255-16,-297 21,-1 0,1 0,0 0,-1 0,1-1,0 1,-1 0,1-1,-1 0,1 1,-1-1,1 0,-1 0,1 0,-1 1,1-2,-1 1,0 0,0 0,0 0,0-1,0 1,0 0,0-1,0 1,0-1,0 1,-1-1,1 1,-1-1,1 0,-1 1,0-1,1 0,-1 1,0-1,0 0,0 1,0-1,-1 0,1 1,0-1,-1 0,-20-248,14 35,18-172,-11 381,5-80,-3 85,0-1,0 0,0 1,0 0,0-1,0 1,0 0,0 0,1 0,-1 0,1 1,-1-1,0 1,1-1,-1 1,1 0,-1 0,1 0,-1 0,1 0,-1 0,0 1,1 0,-1-1,1 1,-1 0,7 0,510 58,-205-23,-302-34</inkml:trace>
  <inkml:trace contextRef="#ctx0" brushRef="#br1" timeOffset="346133.666">3971 4832,'188'-107,"-147"85,621-326,-154 122,199-45,-643 247,-60 18,-17 6,-20 4,-7 3</inkml:trace>
  <inkml:trace contextRef="#ctx0" brushRef="#br1" timeOffset="347797.244">4064 4578,'4'-3,"-8"15,-39 75,-54 133,79-171,53-85,-22 27,-1 0,1 2,1-1,0 2,0 0,0 0,0 2,1 0,14-3,11-3,147-48,-164 46,-36-5,-25-6,5 5,1-2,1-1,1-1,0-2,-15-16,45 40,-1 0,0 0,1 0,-1 0,0 0,1 0,-1 0,0 0,1 1,-1-1,1 0,-1 0,0 1,1-1,-1 0,1 1,-1-1,1 1,-1-1,1 1,-1-1,1 1,0-1,-1 1,1-1,0 1,-1-1,1 1,0 0,0-1,-1 1,1 0,0-1,0 1,0 0,0-1,0 1,0 0,0-1,0 1,0 0,0-1,0 1,1 0,-1-1,0 1,0-1,1 1,-1 0,0-1,1 1,-3 10,-8 22,-1-1,-2 0,-1-1,-2 0,-4 4,5-7,-10 17,69-114,-22 40,1 1,1 2,1 0,2 1,21-14,-48 39,0 1,0-1,0 1,0-1,0 1,0-1,0 1,0-1,1 1,-1-1,0 1,0-1,1 1,-1-1,0 1,0-1,1 0,-1 1,0-1,1 1,-1-1,1 0,-1 0,1 1,-1-1,0 0,1 0,-1 1,1-1,-1 0,1 0,-1 0,1 0,-1 0,1 1,-1-1,1 0,-1 0,1-1,0 1,-1 0,1 0,-1 0,1 0,-1 0,1 0,-1-1,0 1,1 0,-1 0,1-1,-1 1,1 0,-1-1,0 1,1 0,-1-1,0 1,1-1,-1 1,0-1,0 1,1 0,-1-1,0 1,0-1,0 1,1-1,-1 1,0-1,-65 95,45-70,-74 89,107-130,0 2,1 0,1 0,0 1,1 1,0 1,1 0,0 1,1 1,7-2,-26 12,1 1,0-1,0 0,0 1,0-1,0 0,0 1,0-1,0 1,1-1,-1 0,0 1,0-1,0 0,0 1,0-1,1 0,-1 1,0-1,0 0,0 1,1-1,-1 0,0 0,0 1,1-1,-1 0,0 0,1 1,-1-1,0 0,1 0,-1 0,0 0,1 0,-1 0,1 1,-1-1,0 0,1 0,-1 0,1 0,-1 0,0 0,1-1,-1 1,0 0,1 0,-1 0,0 0,1 0,-1 0,0-1,1 1,-1 0,0 0,1-1,-23 29,6-14,0 0,0-1,-1 0,-1-2,-15 9,53-52,2 8</inkml:trace>
  <inkml:trace contextRef="#ctx0" brushRef="#br1" timeOffset="348867.034">6364 3628,'17'-2,"0"-2,0 0,0-1,0 0,-1-2,0 0,0 0,-1-2,0 0,0 0,-1-2,0 0,-1 0,-1-1,1-1,3-6,-6 9,-2 1,1-1,-1-1,-1 0,0 0,0 0,2-8,-7 15,-1 1,0-1,1 1,-1-1,-1 0,1 1,0-1,-1 0,0 0,0 1,0-1,0 0,-1 0,1 0,-1 1,0-1,0 0,0 1,-1-1,1 1,-1-1,0 1,0 0,0 0,0 0,-1 0,1 0,-1 0,1 1,0-1,-1 1,1 0,-1 0,1 1,-1-1,1 0,-1 1,0 0,0 0,0-1,0 2,0-1,0 0,0 0,0 1,0 0,0 0,0 0,0 0,0 0,-1 0,1 1,0 0,0-1,0 1,1 0,-1 1,0-1,0 0,0 1,1 0,-1-1,1 1,-1 0,1 0,0 1,0-1,0 0,0 1,0-1,-1 3,-4 14,1 1,0-1,2 1,0 0,1 0,1 0,1 1,2 18,-1-36,4 160,25 160,-3-67,-16-63,-10-155</inkml:trace>
  <inkml:trace contextRef="#ctx0" brushRef="#br1" timeOffset="349349.427">6404 3937,'52'-37,"1"2,1 3,30-12,58-22,-142 66,1-1,0 0,0 0,0 0,0 0,0 1,1-1,-1 0,0 1,1-1,-1 1,0 0,1-1,-1 1,0 0,1 0,-1 0,1 0,-1 0,0 0,1 0,-1 0,0 1,1-1,-1 1,0-1,1 1,-1-1,0 1,0-1,1 1,-1 0,0 0,0 0,0 0,0 0,0 0,0 0,0 0,-1 0,2 1,6 62,-9-59,0 0,1 0,0 0,0 0,0-1,0 1,1 0,0 0,0 0,0-1,1 1,-1 0,1-1,0 1,0-1,1 0,0 0,-1 0,1 0,0 0,1-1,-1 1,1-1,0 0,-1 0,1 0,1 0,-1-1,0 0,4 2,-4-3,1 0,-1-1,0 1,1-1,-1 0,0 0,1 0,-1-1,0 1,1-1,-1 0,0 0,0-1,1 1,-1-1,0 0,-1 0,1 0,0-1,-1 1,1-1,-1 0,0 0,0 0,0-1,0 1,0-1,-1 1,2-4,0 1,-1 0,0 0,0 0,0-1,0 1,-1-1,0 0,-1 0,0 1,0-1,0 0,-1 0,0 0,0 0,0 0,-1 0,-1 0,0-3,0 3,-1 1,0 0,-1 0,1 0,-1 1,0-1,-1 1,1 0,-1 0,0 0,0 1,-1-1,1 1,-1 1,0-1,0 1,0 0,-1 0,1 1,-1 0,1 0,-1 0,0 1,0 0,1 1,-1-1,0 1,0 0,-6 2,11-2,0 0,0 1,1-1,-1 1,0-1,1 1,-1 0,0-1,1 1,-1 0,1 0,-1 0,1 1,-1-1,1 0,0 0,0 1,0-1,0 1,0-1,0 1,0-1,0 1,0 0,1-1,-1 1,1 0,-1 0,1-1,0 1,-1 0,1 0,0 0,0-1,0 1,1 0,-1 0,0 0,1-1,-1 1,1 0,0-1,-1 1,1 0,0-1,0 1,0-1,0 1,0-1,1 2,13 17</inkml:trace>
  <inkml:trace contextRef="#ctx0" brushRef="#br1" timeOffset="350222.427">7206 3856,'11'-37,"-2"10,-1 1,-1-1,-1-1,-2 1,0-1,-2 0,-1-15,-1 40,0 1,0-1,-1 1,1 0,0-1,-1 1,1 0,-1-1,0 1,0 0,0 0,0-1,0 1,0 0,-1 0,1 0,-1 0,1 1,-1-1,0 0,0 1,2 1,-1 0,1 0,-1 0,1 0,-1 0,1 0,-1 0,1 0,-1 0,1 0,-1 1,1-1,0 0,-1 0,1 1,-1-1,1 0,0 1,-1-1,1 0,0 1,-1-1,1 1,0-1,-1 0,1 1,0-1,0 1,0-1,-1 1,1-1,0 1,0-1,0 1,0-1,0 1,0-1,0 1,0-1,0 1,0-1,0 1,0-1,0 1,1-1,-1 0,0 1,0-1,1 1,-1-1,0 1,0-1,1 0,-1 1,0-1,1 0,-1 1,0-1,1 0,-1 1,1-1,-1 0,1 0,-1 1,1-1,-1 0,1 0,-1 0,1 0,7 3,0 0,0-1,1 0,-1 0,1-1,-1 0,1-1,0 1,-1-2,1 1,-1-1,5-2,11 1,-14 2,-7-2,0 1,1 0,-1 1,1-1,-1 1,1-1,-1 1,1 0,-1 0,1 0,-1 1,0 0,1-1,-1 1,1 0,-1 0,0 1,0-1,0 1,0-1,0 1,0 0,0 0,0 1,-1-1,1 0,-1 1,0 0,1-1,-1 1,-1 0,1 0,0 0,1 3,-2 7,0-1,-1 1,0 0,-1-1,0 1,-1-1,0 1,-2 2,-5 91,9-104,0 1,0-1,1 0,-1 0,1 1,-1-1,1 0,0 0,0 0,0 0,0 0,0 0,1 0,-1-1,0 1,1 0,0-1,-1 1,1-1,0 1,0-1,-1 0,1 0,0 0,0 0,1 0,-1 0,0 0,0-1,0 1,0-1,1 0,-1 1,0-1,0 0,1 0,-1-1,0 1,2-1,5 0,0-1,0-1,0 0,-1 0,1-1,-1 0,0 0,1-1,-1 0,10-9,1-1,-2 0,0-2,-1 0,-1 0,0-2,-1 0,-1 0,-1-1,-1-1,-1 0,0-3,9-24,-2 0,-3-1,-2 0,-1-1,-3-4,-1 5,-2 0,-2 0,-3 0,-1-1,-4-11,4 56,1 3,0-1,0 0,0 0,-1 1,1-1,-1 0,1 1,-1-1,0 0,0 1,-1-1,1 1,0 0,-1-1,1 1,-1 0,0 0,-1-1,-9 11,6 4,0 0,1 1,0 0,2 0,-1 0,1 1,1-1,0 11,-2 0,-11 95,5 0,4 48,6-146,0-1,2 1,0 0,2 0,0-1,3 7,-6-23,0 1,1-1,0 1,-1-1,1 0,1 0,-1 0,1 0,0 0,0 0,0-1,0 1,0-1,1 0,-1 0,1 0,0 0,0-1,0 0,1 0,-1 0,0 0,1 0,-1-1,1 0,-1 0,1 0,0-1,0 0,1 1,5-4,-2 0,1 0,0-1,-1 0,1-1,-1 0,-1 0,1-1,-1 0,0 0,0-1,0 0,-1-1,-1 0,1 0,-1 0,0-1,-1 0,0 0,0 0,-1 0,2-8,-3 9,1 1,-2-1,1 0,-1 0,0-1,-1 1,1 0,-2-1,1 1,-1 0,-1-1,1 1,-2 0,1-1,-1 1,0-1,1 8,1 0,0 0,0 0,-1 0,1 0,0 0,-1 1,1-1,-1 0,1 0,-1 0,1 1,-1-1,1 0,-1 1,0-1,0 0,1 1,-1-1,0 1,0-1,1 1,-1 0,0-1,0 1,0 0,0-1,0 1,0 0,0 0,0 0,1 0,-1 0,0 0,0 0,0 0,0 0,0 1,0-1,0 0,0 1,0-1,0 1,-28 31,24-21,0-1,1 1,0 0,1 0,0 0,1 1,0-1,1 1,0-1,1 1,0-1,1 1,1 5,-2-11,2 0,-1 0,1 0,-1 1,2-1,-1-1,1 1,0 0,0-1,0 1,1-1,0 0,0 0,0 0,1-1,-1 0,1 0,0 0,1 0,-1-1,0 1,1-1,0-1,6 3,-4-3,1 0,0 0,0-1,0 0,0 0,0-1,0 0,0-1,0 0,0 0,-1-1,9-3,18-7</inkml:trace>
  <inkml:trace contextRef="#ctx0" brushRef="#br1" timeOffset="350484.846">7781 3241,'4'5,"16"1,20-5,21-7,17-5,-6 0</inkml:trace>
  <inkml:trace contextRef="#ctx0" brushRef="#br1" timeOffset="350918.054">8315 3441,'18'-12,"0"0,1 0,0 2,1 1,0 0,0 1,1 1,9-1,-27 7,0 1,0-1,1 1,-1 0,0-1,0 1,0 1,0-1,0 0,1 1,-1 0,0-1,0 1,0 0,0 1,-1-1,1 0,0 1,0 0,-1-1,1 1,-1 0,0 1,1-1,-1 0,0 1,0-1,-1 1,1-1,0 1,0 2,3 14,0 1,-1 0,-2 0,0 0,-1 1,-1-1,0 0,-2 1,-1-1,0 2,2-16,-32 272,32-266,1 1,0-1,1 0,1 0,-1 0,2-1,0 1,3 7,-4-15,-1 0,1 0,0 0,0 0,0-1,1 1,0-1,-1 0,1 1,0-1,0 0,1-1,-1 1,1-1,-1 1,1-1,0 0,0 0,0-1,0 1,0-1,0 0,0 0,1 0,2 0,-1-1,1-1,-1 1,0-1,1 0,-1 0,0-1,0 0,0 0,0 0,0-1,0 0,0 0,-1 0,0-1,1 1,-2-2,1 1,0 0,-1-1,0 0,0 0,0 0,0 0,-1-1,0 0,1-1,-1 0,1 0,-1-1,0 1,0-1,-1 0,0 0,0 0,-1 0,0 0,-1 0,0 0,0 0,0 0,-1 0,0 0,-1 0,0 0,0 0,-1 0,-2-5,-2 3,0-1,0 2,-1-1,-1 1,1 0,-1 1,-1 0,0 0,0 1,0 1,-1-1,0 2,0-1,0 1,-1 1,-10-2,-16-4,0 1,-1 3,0 1,-25 1,82-2,332-81,-303 75</inkml:trace>
  <inkml:trace contextRef="#ctx0" brushRef="#br1" timeOffset="351666.642">6858 4377,'-3'42,"-2"-1,-2 1,-2-1,-1-1,-14 33,16-46,-27 74,40-133,9-19,25-93,50-117,-80 251,-4 27,-5-16,18 88,4 0,4-2,4-1,18 34,-28-64,-22-54,-3-5</inkml:trace>
  <inkml:trace contextRef="#ctx0" brushRef="#br1" timeOffset="351916.298">6845 4604,'-5'0,"4"0,6 3,9 0,11-3,13-5,9-7,8-5,3-5,2-1,-4-1,-8 1,-12 5</inkml:trace>
  <inkml:trace contextRef="#ctx0" brushRef="#br1" timeOffset="352492.546">7379 4364,'-13'386,"-6"-612,17 202,-1-2,2 0,0 0,2 0,1 0,2-5,-3 27,0 1,-1 0,2 0,-1-1,0 1,1 0,-1 0,1 0,0 1,0-1,0 0,0 1,0-1,1 1,-1 0,1 0,0-1,-1 2,1-1,0 0,0 1,0-1,1 1,-1 0,0 0,0 0,1 1,-1-1,0 1,1-1,-1 1,0 0,1 1,-1-1,0 0,1 1,-1 0,1 0,1 0,0 0,0 0,0 0,0 1,0 0,0 0,-1 1,1-1,-1 1,1 0,-1 0,0 0,0 1,0-1,-1 1,1 0,-1 0,0 0,0 1,0-1,-1 1,1-1,-1 1,0 0,-1 0,1 0,-1 0,0 0,0 0,-1 1,1-1,-1 0,-1 0,1 0,0 1,-1-1,0 0,-1 0,-1 5,-1 4,-1 0,-1 0,0 0,-1-1,0 0,-1 0,-1-1,0 0,-1 0,0-1,-5 4,36-39,-12 16,1 0,0 0,1 1,0 0,0 1,0 1,1-1,0 2,0-1,0 2,8-2,-18 5,0 0,-1 0,1 0,0 0,0 0,0 0,0 1,0-1,0 1,-1-1,1 1,0 0,0 0,-1 0,1 0,0 0,-1 0,1 0,-1 0,0 1,1-1,-1 0,0 1,0-1,0 1,0 0,0-1,0 1,0 0,-1 0,1-1,0 1,-1 0,0 0,1 0,-1 0,0 0,0 0,-5 75,0-60,-1-1,0 1,-2-1,0-1,0 0,-2 0,0 0,0-1,-2-1,0 0,0 0,-1-1,-1 0,-26 7,28-20</inkml:trace>
  <inkml:trace contextRef="#ctx0" brushRef="#br1" timeOffset="352753.569">7754 4497,'14'0,"11"-2,8-3,8-3,5-3,0 1,-1 0,-6 2,-9 1</inkml:trace>
  <inkml:trace contextRef="#ctx0" brushRef="#br1" timeOffset="353044.138">7860 4685,'23'0,"21"-7,17-9,11-8,4-6,-13 4</inkml:trace>
  <inkml:trace contextRef="#ctx0" brushRef="#br1" timeOffset="353243.604">8396 4564,'1'6,"1"0,0 0,0-1,0 1,1-1,0 1,0-1,0 0,0 0,1 0,0 0,0-1,1 0,-1 0,1 0,-1 0,1-1,1 1,-1-1,0-1,1 1,-1-1,1 0,1 0,6 3,0-2,0 0,0-1,0 0,0-1,0 0,1-1,-1-1,0 0,10-2,-17 2,0-1,0 0,0 0,0 0,0-1,-1 1,1-1,-1-1,1 1,-1-1,0 0,-1 0,1-1,-1 1,0-1,0 0,0 0,0 0,-1-1,0 1,0-1,-1 0,0 0,0 1,0-2,0 1,-1 0,0 0,0 0,-1-1,0 1,0 0,-1-1,1 1,-1 0,-1 0,0-2,2 1,-2 0,1 0,-1 0,0 0,-1 0,1 1,-1-1,-1 1,1 0,-1 0,0 0,0 1,-1-1,0 1,0 0,0 0,0 1,-1-1,0 1,0 0,0 1,0 0,-1 0,1 0,-1 0,0 1,0 0,1 1,-1 0,0 0,-1 0,1 1,0 0,0 0,-1 1,0 2,0 0,1 1,-1 0,1 0,0 0,0 1,1 1,-1-1,1 1,0 0,1 0,-1 0,1 1,1 0,-1 0,1 0,0 1,1 0,0-1,0 1,0 0,1 0,1 1,-1-1,1 0,0 1,1-1,0 0,1 1,0 3,6 15</inkml:trace>
  <inkml:trace contextRef="#ctx0" brushRef="#br1" timeOffset="353608.105">9104 4551,'0'-28,"0"1,2-1,1 1,1 0,2 0,0 0,7-14,-13 41,1 1,-1-1,0 0,0 1,1-1,-1 0,0 0,1 1,-1-1,1 0,-1 0,0 0,1 1,-1-1,1 0,-1 0,1 0,-1 0,0 0,1 0,-1 0,1 0,-1 0,1 0,-1 0,0 0,1 0,-1 0,1 0,-1-1,1 1,-1 0,0 0,1 0,-1-1,0 1,1 0,-1 0,0-1,1 1,-1 0,0-1,1 1,-1 0,0-1,0 1,0-1,1 1,-1 0,0-1,0 1,0-1,0 1,0-1,0 1,0 0,0-1,0 1,0-1,0 1,0-1,0 1,0-1,0 1,0 0,0-1,-1 1,6 184,6 96,-10-261</inkml:trace>
  <inkml:trace contextRef="#ctx0" brushRef="#br1" timeOffset="353781.711">9104 4791,'10'0,"6"-2,8-1,10-2,4-2,6-3,-5 1</inkml:trace>
  <inkml:trace contextRef="#ctx0" brushRef="#br1" timeOffset="359312.073">16324 6356,'-11'31,"0"102,7 0,5 1,6 4,-4-128,-2-36,9-320,-3 282,-2 14,-1 0,-3 0,-3-19,-3 21,29 46,188 23,-99-12,0 5,-1 5,14 8,-99-19,-1 1,0 0,0 2,17 11,-39-19,-1 0,0 0,1 0,-2 1,1-1,0 1,-1-1,1 1,-1 0,0 0,-1 0,1 1,-1-1,1 0,-1 1,0 1,8 23,186 380,-140-296,5-1,5-4,4-2,5-4,44 44,351 301,-452-431,-2 2,-1 0,0 1,-1 1,5 10,-18-30,0 0,0-1,0 1,0 0,0-1,0 1,0 0,0 0,0-1,0 1,0 0,0 0,0-1,0 1,0 0,0 0,1-1,-1 1,0 0,0 0,0-1,0 1,1 0,-1 0,0 0,0 0,0-1,1 1,-1 0,0 0,0 0,1 0,-1 0,0 0,0 0,1 0,-1 0,0-1,0 1,1 0,-1 0,0 0,1 1,-1-1,0 0,0 0,1 0,-1 0,0 0,0 0,1 0,-1 0,0 0,0 1,1-1,-1 0,0 0,0 0,2-28,-5-3,-2 0</inkml:trace>
  <inkml:trace contextRef="#ctx0" brushRef="#br1" timeOffset="360816.812">16150 6489,'26'97,"49"180,-76-262,-9-36,-70-222,80 241,-1 1,0 0,0 0,0 0,1-1,-1 1,0 0,1 0,-1 0,1-1,-1 1,1 0,0-1,-1 1,1-1,0 1,0 0,0-1,0 1,0-1,0 1,1 0,-1-1,0 1,1 0,-1-1,1 1,-1 0,1 0,0-1,-1 1,1 0,0 0,0 0,0 0,0 0,0 0,0 0,0 0,0 0,0 1,0-1,1 0,-1 1,0-1,0 1,1-1,-1 1,0 0,1-1,-1 1,1 0,-1 0,151 38,17-29,-168-10,0 1,0-1,0 1,-1 0,1 0,0-1,0 1,0 0,0 0,0 0,0 0,0 0,-1 0,1 0,0 0,0 0,0 1,0-1,0 0,0 0,-1 1,1-1,0 1,0-1,-1 1,1-1,0 1,0-1,-1 1,1 0,-1-1,1 1,0 0,-1-1,0 1,1 0,-1 0,1 0,-1-1,0 1,1 0,-1 0,0 0,0 0,0 0,0 0,0-1,0 1,0 0,0 0,0 0,0 0,0 0,-1 0,1-1,-1 2,-91 107,-33 39,158-222,32-76,-93 179,-25 51,72-96,31-62,-77 123,10-19</inkml:trace>
  <inkml:trace contextRef="#ctx0" brushRef="#br1" timeOffset="362147.841">19104 8000,'0'-3,"-1"-1,1 1,0 0,-1-1,0 1,0 0,0 0,0 0,0 0,0 0,-1 0,0 0,1 0,-1 0,0 1,-1-1,1 1,0-1,-1 1,1 0,-1 0,0 0,1 0,-1 1,0-1,0 1,0-1,-1 1,1 0,0 0,0 1,0-1,-1 1,1 0,0-1,-1 1,1 1,0-1,-1 0,1 1,0 0,0 0,-1 0,1 0,0 0,0 0,-2 2,-1 3,0 0,0 0,0 0,1 1,0 0,1 0,-1 0,1 1,0-1,1 1,0 0,0 0,1 0,0 0,1 1,-1-1,1 0,1 1,0-1,0 1,1 6,0-9,0 0,1 0,-1 0,1-1,1 1,-1-1,1 1,-1-1,1 0,1 0,-1 0,1 0,0-1,0 1,0-1,1 0,-1 0,1-1,0 1,0-1,1 0,-1 0,0-1,1 0,0 0,-1 0,1-1,0 1,0-1,3-1,5 2,1-1,-1-1,1 0,-1-1,0 0,1-1,-1-1,0 0,0-1,-1-1,1 0,5-4,-5 2,0-1,0-1,-1 0,0-1,-1-1,0 0,0 0,-1-2,-1 1,0-1,-1 0,0-1,-1 0,0-1,4-13,-5 11,-3 46,-4-24,-2 12,1 0,1-1,1 1,0 0,1 0,1-1,0 1,1-1,1 0,1 0,0 0,4 5,23 6,-16-23</inkml:trace>
  <inkml:trace contextRef="#ctx0" brushRef="#br1" timeOffset="362426.095">19518 7652,'-9'14,"4"7,9 1,14-2,3-5</inkml:trace>
  <inkml:trace contextRef="#ctx0" brushRef="#br1" timeOffset="362798.519">19852 7506,'-13'43,"-2"86,6 1,6 88,3-205,-2 3,2 0,0 0,0 0,2 0,0 0,1 0,0 0,1-1,1 1,1-1,0 0,1-1,6 12,-10-24,-1 1,0-1,1 0,0 0,-1 0,1 0,0-1,0 1,0-1,0 0,0 0,0 0,0 0,0 0,0 0,1-1,-1 0,0 0,1 0,-1 0,0 0,0 0,1-1,-1 0,0 0,0 0,0 0,0 0,0 0,0-1,1 0,83-64,-76 54,0 0,-1-1,0 0,-1 0,0-1,-2-1,1 1,-2-1,0 0,-1-1,0 0,1-10,-8-9,2 34,0 1,-1-1,1 1,0-1,0 1,0-1,-1 1,1 0,0-1,-1 1,1-1,0 1,-1 0,1-1,0 1,-1 0,1-1,-1 1,1 0,-1-1,1 1,-1 0,1 0,-1 0,1 0,-1-1,1 1,-1 0,1 0,-1 0,1 0,-1 0,1 0,-1 0,1 1,-1-1,1 0,-1 0,1 0,-1 0,1 1,-1-1,1 0,-1 0,1 1,-1-1,1 0,0 1,-1-1,1 0,0 1,-1-1,1 1,0-1,-1 1,1-1,0 1,0-1,0 1,-6 6,2 0,-1 1,1-1,0 1,1 0,0 0,0 1,1-1,0 0,0 1,1-1,0 1,0 0,1-1,1 1,-1 0,1 1,1-4,0-1,1 1,0-1,-1 0,2 0,-1 0,0 0,1 0,0-1,0 0,1 1,-1-2,1 1,0 0,0-1,0 0,0 0,0 0,1-1,-1 0,1 0,0 0,0-1,-1 0,1 0,0 0,0-1,0 0,0 0,0 0,0-1,0 0,0 0,2-1,27-3</inkml:trace>
  <inkml:trace contextRef="#ctx0" brushRef="#br1" timeOffset="363050.032">19932 7706,'9'2,"17"1,20 1,18-2,14 0,7-1,-10-1</inkml:trace>
  <inkml:trace contextRef="#ctx0" brushRef="#br1" timeOffset="363413.408">20816 7826,'-38'0,"22"-2,0 1,0 1,0 0,0 1,1 1,-1 0,0 1,1 1,0 0,0 1,0 1,0 1,-6 3,18-8,1 0,0 0,0 0,0 0,0 0,0 0,0 0,1 1,-1-1,1 0,-1 1,1 0,0-1,0 1,0 0,1-1,-1 1,1 0,-1 0,1 0,0-1,0 1,0 0,0 0,1 0,-1 0,1-1,-1 1,1 0,0-1,0 1,1 0,-1-1,0 1,1-1,0 0,-1 1,1-1,0 0,0 0,0 0,0 0,11 9,0 0,0 0,1-1,0-1,1 0,0-2,1 1,2-1,86 53,-102-59,1 1,-1 0,1 0,-1 0,0 0,0 0,0 0,0 0,0 1,-1-1,1 1,-1 0,0-1,1 1,-1 0,0 0,-1 0,1 0,0 0,-1 0,0 0,1 0,-1 0,0 0,-1 0,1 0,0-1,-1 1,0 0,0 0,0 0,0 0,0 0,0-1,-1 1,1-1,-1 1,0-1,0 1,0-1,0 0,0 0,0 0,-1 0,1 0,-1-1,1 1,-1-1,-2 2,0-1,0 1,0 0,-1-1,1 0,-1-1,1 1,-1-1,0 0,0 0,0-1,1 0,-1 0,0 0,0 0,0-1,1 0,-1-1,0 1,1-1,-1 0,1 0,-1-1,1 0,0 0,0 0,1 0,-1-1,-1-1,0-25,11 16</inkml:trace>
  <inkml:trace contextRef="#ctx0" brushRef="#br1" timeOffset="363712.239">21216 8000,'-5'-5,"1"0,-1 1,0 0,0-1,-1 2,1-1,-1 1,0 0,0 0,0 0,0 1,0 0,-1 0,1 1,-1-1,1 1,-1 1,1-1,-1 1,0 1,1-1,-1 1,1 0,-1 0,1 1,0 0,-1 0,1 1,0-1,0 1,1 1,-1-1,1 1,-1 0,1 0,0 1,1-1,-3 3,2-3,0 0,0 1,0-1,0 1,1 0,0 0,0 1,0-1,0 1,1 0,0 0,0 0,1 0,0 1,0-1,0 1,1-1,0 1,0 0,1-1,0 1,0 0,0 0,1-1,0 1,0 0,1-1,0 1,0-1,0 0,1 0,0 0,0 0,1 0,-1 0,4 3,6-1,0 0,1 0,0-1,0-1,1 0,-1-1,1-1,0 0,0-1,1-1,-1 0,1-1,-1-1,1 0,-1-1,1-1,-1 0,0-1,9-3,25-8,-9-1</inkml:trace>
  <inkml:trace contextRef="#ctx0" brushRef="#br1" timeOffset="364557.618">22460 8308,'-3'-16,"0"-1,1 1,2-1,-1 1,2-1,0 1,1-1,1 1,0 0,1 0,1 0,0 0,1 1,1 0,1 0,0 1,0 0,4-3,-10 14,1 1,-1-1,1 1,0-1,0 1,0 0,0 0,1 1,-1-1,0 0,1 1,-1 0,1 0,0 0,-1 0,1 1,0 0,-1-1,1 1,0 0,-1 1,1-1,0 1,-1-1,1 1,-1 0,1 1,-1-1,1 0,-1 1,0 0,3 2,7 5,-1 0,0 1,-1 1,0 0,-1 0,0 1,-1 1,-1 0,1 0,-2 0,0 1,-1 0,0 0,0 4,-5-16,0 0,-1-1,1 1,0 0,-1 0,0 0,1 0,-1 0,0 0,0 0,0 0,-1 0,1 0,0 0,-1 0,1 0,-1 0,1-1,-1 1,0 0,0 0,0-1,0 1,0 0,0-1,-1 1,1-1,0 1,-1-1,1 0,-1 0,0 1,1-1,-1 0,0-1,1 1,-1 0,0 0,0-1,0 1,0-1,0 1,-1-1,-1 1,1 0,0-1,-1 0,1 0,-1 0,1 0,0 0,-1-1,1 0,-1 0,1 1,0-2,0 1,0 0,-1-1,1 1,1-1,-1 0,0 0,0 0,1-1,-1 1,1 0,0-1,-1 0,1 1,0-1,1 0,-1 0,1 0,-1 0,1-1,0 1,0 0,0 0,0-1,1 1,-1-1,1 1,0 0,0-1,0 1,1-1,0-2,3-14,1 1,1 0,0 0,1 1,1 0,1 0,1 1,1-1,6-13,14-23,-2-2,-2-1,-3-1,-2-1,-3 0,-3-2,3-27,-17 59,-3 29,1 1,0-1,0 0,0 1,0-1,-1 0,1 0,0 1,0-1,-1 0,1 0,0 1,0-1,-1 0,1 0,0 0,-1 0,1 0,0 1,-1-1,1 0,0 0,-1 0,1 0,0 0,-1 0,1 0,0 0,-1 0,1 0,0 0,-1 0,1 0,0-1,-1 1,1 0,0 0,0 0,-1 0,1-1,0 1,-1 0,1 0,0 0,0-1,-1 1,1 0,0 0,0-1,0 1,0 0,-1-1,1 1,0 0,0-1,0 1,-8 17,0 0,2 1,0 0,1 0,1 0,0 1,2-1,0 1,1 10,0-24,-3 45,2 0,3-1,1 1,9 44,-7-71,0-1,2 1,1-1,0 0,2-1,1 1,0-2,1 1,1-2,1 0,10 11,43 27,-63-56,-1 1,0-1,0 0,1 1,-1-1,1 0,-1 0,1-1,-1 1,1 0,0-1,-1 0,1 0,0 0,-1 0,1 0,0 0,-1 0,1-1,-1 0,1 1,-1-1,1 0,-1 0,1 0,-1-1,0 1,1 0,-1-1,1 0,11-16</inkml:trace>
  <inkml:trace contextRef="#ctx0" brushRef="#br1" timeOffset="365513.075">22619 7720,'37'18,"0"-1,0-2,2-2,0-1,0-2,1-2,0-1,1-2,0-2,324 14,-319-15,-46-2,-1 1,1-1,0 0,-1 1,1-1,0 0,0 1,-1-1,1 1,0-1,0 0,-1 1,1-1,0 1,0-1,0 0,0 1,0-1,0 1,0-1,0 1,0-1,0 1,0-1,0 1,0-1,0 0,0 1,0-1,0 1,0-1,1 1,-1-1,0 0,0 1,1-1,-1 1,0-1,0 0,1 1,-1-1,0 0,1 0,-1 1,1-1,-1 0,0 0,1 1,-1-1,1 0,-1 0,1 0,-104 52,-50 32,147-80,0-1,0 1,0 1,0-1,1 1,0 0,0 0,0 1,0-1,1 1,0 0,0 0,1 1,-1-1,1 1,1-1,-1 1,1 0,1 0,-1 0,1 4,4-7,0 0,0-1,0 1,1 0,-1-1,1 0,0 0,0 0,0-1,1 1,-1-1,1 0,-1 0,1-1,0 1,-1-1,1 0,0 0,0 0,0-1,0 0,0 0,0 0,0-1,3 0,7 0,1 0,-1-1,0-1,-1 0,1-1,0-1,-1 0,0-1,-1-1,1 0,-1 0,0-2,-1 1,0-2,0 1,-1-2,0 1,-1-2,0 1,-1-1,5-9,15-25,-29 46,0 0,0 0,0 1,0-1,0 0,0 0,1 0,-1 0,0 1,0-1,0 0,0 0,0 0,0 0,1 0,-1 1,0-1,0 0,0 0,0 0,1 0,-1 0,0 0,0 0,0 0,1 0,-1 0,0 0,0 0,0 0,1 0,-1 0,0 0,0 0,0 0,1 0,-1 0,0 0,0 0,0 0,0 0,1 0,-1 0,0 0,0-1,0 1,0 0,1 0,-1 0,0 0,0 0,0-1,0 1,0 0,0 0,1 0,-1 0,0-1,0 1,0 0,-1 19,1-18,-2 18,-1-7,1 0,0 0,1 0,0 0,1 0,0 0,1 0,0 0,1 0,1 0,0 0,0-1,1 1,1-1,0 0,6 10,-10-19,1 0,0 0,0 0,0 0,0 0,0-1,0 1,0-1,1 1,-1-1,1 0,-1 0,1 0,-1 0,1-1,-1 1,1-1,0 1,-1-1,1 0,0 0,-1 0,1 0,0 0,-1-1,1 1,0-1,-1 0,1 0,-1 0,1 0,-1 0,0-1,2 0,4-3,-1-1,-1 1,1-1,-1 0,0 0,0-1,-1 0,0 0,0 0,0-3,39-115,-25 56,-17 66,0 0,0 0,0 0,0 0,1 1,-1-1,1 1,0 0,0-1,0 1,0 1,0-1,0 0,1 1,-1 0,1-1,-1 1,0 1,1-1,0 0,-1 1,1 0,-1 0,1 0,0 0,-1 0,1 1,-1 0,1 0,2 1,15-1,-13-1,-2-1,-1 1,1-1,0 1,0 0,-1 1,1-1,0 1,-1 1,1-1,-1 1,1-1,-1 2,0-1,1 0,-1 1,0 0,-1 0,1 1,-1-1,1 1,-1 0,0 0,2 4,-3 1,0 1,0 0,-1 0,0 0,0 0,-2 0,1 1,-1-1,0 0,-1 0,-1 0,1 0,-2 3,0-2,2 0,-1 0,1 0,1 0,0 0,0 0,1 0,1 0,0-1,0 1,3 5,-3-12,0 1,1-1,0 0,0 0,0 0,0 0,0-1,1 1,0-1,0 0,0 0,0 0,0-1,1 1,-1-1,1 0,-1 0,1-1,0 1,0-1,0 0,0-1,0 1,4-1,3 1,1-1,-1-1,0 0,1 0,-1-1,0-1,0 0,0-1,7-3,-8 2,0-1,0 0,-1 0,0-1,0-1,0 0,-1 0,0-1,-1 0,0 0,-1-1,1 0,-2 0,1-1,-2 0,1 0,-2 0,1-1,-2 1,1-1,-2 0,1 0,-2 0,1-5,-2 15,0 1,0-1,0 0,0 1,0-1,0 0,0 1,-1-1,1 1,-1-1,1 1,-1-1,0 1,1-1,-1 1,0-1,0 1,0 0,0 0,0-1,0 1,0 0,-1 0,1 0,0 0,-1 0,1 1,0-1,-1 0,1 0,-1 1,0-1,1 1,-1 0,1-1,-1 1,1 0,-1 0,0 0,1 0,-1 0,0 0,1 1,-1-1,1 0,-1 1,1-1,-1 1,1 0,-1-1,1 1,-1 0,0 1,-4 1,1 0,-1 1,1 0,0 0,0 0,0 1,0-1,1 1,0 0,0 1,0-1,0 1,1 0,0-1,0 2,1-1,0 0,0 0,0 1,1-1,0 1,0-1,0 1,1-1,0 1,1 0,-1-1,1 1,1-1,-1 1,1-1,0 0,0 1,1-1,0 0,0 0,4 5,4-2,0 0,0-1,1-1,1 1,-1-2,1 0,0 0,0-1,1-1,0 0,0-1,0-1,0 0,0 0,0-2,0 0,0 0,2-2,41 1</inkml:trace>
  <inkml:trace contextRef="#ctx0" brushRef="#br1" timeOffset="365892.167">24853 8240,'17'-109,"-16"106,-1-1,0 0,0 1,-1-1,1 1,-1-1,0 1,0-1,0 1,0-1,0 1,-1 0,0 0,1-1,-1 1,0 0,-1 1,1-1,0 0,-1 1,0-1,1 1,-1 0,0 0,0 0,0 0,-1 0,1 1,0-1,-1 1,0 1,-1-1,1 0,0 1,0 0,0 0,0 0,0 1,-1 0,1-1,0 1,0 0,0 1,0-1,1 1,-1 0,0 0,1 0,-1 0,1 1,-1-1,1 1,0 0,0 0,1 0,-1 0,1 1,-1-1,1 1,0-1,0 1,0 2,-1-2,1 0,0 1,0 0,0-1,1 1,-1 0,1 0,0 0,1 0,-1 0,1 0,0 0,0 0,1 0,-1 0,1 0,0 0,0 0,1 0,0 0,0-1,0 1,0-1,1 1,-1-1,4 4,-1-4,1 1,-1-1,1 1,0-2,0 1,1-1,-1 0,1 0,0 0,-1-1,1 0,0-1,0 0,0 0,0 0,6-1,-9 0,0 0,1 0,-1 0,1-1,-1 0,0 1,1-2,-1 1,0-1,0 1,0-1,0 0,0 0,0-1,-1 1,1-1,-1 0,1 0,-1 0,0 0,0-1,-1 1,1-1,-1 0,0 0,0 0,0 0,1-5,0 0,-1-1,0 1,-1-1,0 1,0-1,-1 1,0-1,-1-1,-1 42,6-25,-1 1,1-1,0 1,0-1,1-1,0 1,0-1,0 1,0-1,1-1,0 1,0-1,0 0,1 0,-1-1,1 0,0 0,0-1,0 1,0-2,0 1,1-1,-1 0,1 0,2-1,127 12,-72-12</inkml:trace>
  <inkml:trace contextRef="#ctx0" brushRef="#br1" timeOffset="368443.143">26029 7666,'-17'52,"-136"368,114-305,33-114,5-17,5-13,1 1,1 0,1 1,1 0,2 0,11-22,-18 42,30-70,3 2,37-57,-37 90,-35 42,0 0,0 0,1 1,-1-1,0 1,0-1,0 1,0-1,0 1,0 0,0-1,0 1,0 0,0 0,-1 0,1-1,0 1,0 0,-1 0,1 0,0 0,-1 1,0-1,1 0,-1 0,1 0,-1 0,0 0,0 1,0-1,0 0,51 206,-30-116,-3 1,-5 0,-3 16,-9-85,-2-23,1-1,0 1,0 0,0 0,0 0,0-1,0 1,0 0,0 0,0 0,0-1,0 1,0 0,-1 0,1 0,0 0,0-1,0 1,0 0,0 0,-1 0,1 0,0 0,0 0,0 0,0-1,-1 1,1 0,0 0,0 0,-1 0,1 0,0 0,0 0,0 0,-1 0,1 0,0 0,0 0,0 0,-1 0,1 0,0 0,0 0,0 1,-1-1,1 0,0 0,0 0,0 0,-7-17</inkml:trace>
  <inkml:trace contextRef="#ctx0" brushRef="#br1" timeOffset="369253.816">25949 8040,'-92'-29,"93"29,-1 0,0 0,0 0,0-1,0 1,0 0,1 0,-1 0,0-1,0 1,0 0,0 0,0 0,0-1,0 1,0 0,0 0,0-1,0 1,0 0,0 0,0-1,0 1,0 0,0 0,0-1,0 1,0 0,0 0,0 0,-1-1,1 1,0 0,0 0,0 0,0-1,0 1,-1 0,1 0,0 0,0 0,0 0,-1-1,1 1,0 0,0 0,-1 0,31-2,-28 2,144-5,273-17,-186-5,-196 33,-37-6,1 1,0 0,-1-1,1 1,-1 0,1 0,-1 0,1-1,-1 1,0 0,0 0,1 0,-1 0,0 0,0 0,0 0,0 0,0 0,0-1,0 1,0 0,0 0,0 0,-1 0,1 0,0 0,-1 0,1 0,0-1,-1 1,1 0,-1 0,1-1,-1 1,0 0,-108 164,81-89,28-77,0 1,0 0,0 0,0-1,0 1,0 0,-1 0,1 0,0-1,0 1,0 0,0 0,-1 0,1-1,0 1,0 0,0 0,-1 0,1 0,0 0,0 0,-1 0,1-1,0 1,0 0,-1 0,1 0,0 0,0 0,-1 0,1 0,0 0,0 0,-1 0,1 0,0 1,0-1,-1 0,1 0,0 0,0 0,-1 0,1-31,6-48,3 0,4 1,9-21,-18 80,0-3,1 0,1-1,1 2,1-1,1 1,6-10,-14 30,0-1,0 0,0 1,0 0,0-1,0 1,0 0,1 0,-1-1,1 1,-1 0,1 0,-1 1,1-1,0 0,-1 0,1 1,0-1,-1 1,1 0,0-1,0 1,-1 0,1 0,0 0,0 0,0 0,-1 1,1-1,0 0,0 1,-1-1,1 1,0 0,-1 0,1-1,0 2,58 45,-51-39,3 2,-1 0,0 0,0 1,-2 1,1 0,-1 0,-1 1,0 0,-1 0,0 1,-1-1,0 2,-2-1,2 8,-7-16,0-1,-1 1,0 0,0-1,-1 1,0-1,0 0,0 0,0 0,-1 0,0 0,0-1,0 0,0 0,-1 0,0 0,1-1,-1 1,-1-1,1-1,0 1,-1-1,1 0,-1 0,0 0,-2 0,-82 25,99-30,0 0,1 1,-1 0,0 1,1 0,-1 1,1 0,0 0,-1 1,1 0,-1 1,0 0,1 1,-1-1,0 2,0-1,-1 1,1 1,-1 0,0 0,0 0,-1 1,1 0,-1 1,0-1,-1 1,0 1,0-1,0 1,-1 0,4 8,-8-11,1-1,-1 1,0 0,0-1,0 1,-1 0,0 0,0 0,0 0,0-1,-1 1,0 0,0 0,0-1,0 1,-1 0,0-1,0 1,0-1,0 0,-1 0,0 0,1 0,-2 0,1-1,0 1,-1-1,1 0,-1 0,0 0,0 0,0-1,-5 2,-10 5,-1-1,0-1,-1-1,0-1,0-1,0-1,0 0,-1-2,1-1,-17-1,37 2,-1-1,1 0,0 1,0-1,-1 0,1 1,0-1,0 0,-1 0,1 0,0 0,-1 0,1-1,0 1,0 0,-1 0,1-1,0 1,0-1,0 1,0-1,-1 0,1 1,0-1,0 0,0 0,0 0,1 0,-1 1,0-1,0 0,0-1,1 1,-1 0,1 0,-1 0,1 0,-1 0,1-1,-1 1,1 0,0 0,0-1,0 1,0 0,0-1,0 1,0 0,0 0,0-1,1 1,28-30,-12 17</inkml:trace>
  <inkml:trace contextRef="#ctx0" brushRef="#br2" timeOffset="379132.985">6671 2519,'165'12,"149"-9,-191-4,378 16,351 43,553 6,-1046-37,302 10,-151-35,-468 2,0 2,0 1,0 3,-1 1,8 5,99 8,-113-21,-36-3,1-1,0 1,-1 0,1 0,0-1,0 1,-1 0,1 0,0-1,0 1,-1 0,1-1,0 1,0 0,0-1,0 1,0 0,-1-1,1 1,0 0,0-1,0 1,0-1,0 1,0 0,0-1,0 1,0 0,0-1,1 1,-1-1,0 1,0 0,0-1,0 1,1 0,-1-1,0 1,0 0,0 0,1-1,-1 1,0 0,0-1,1 1,-1 0,0 0,1 0,-1-1,0 1,1 0,-1 0,0 0,1 0,-1 0,1 0,-1 0,0 0,1 0,-1 0,0 0,1 0,-1 0,-10-13</inkml:trace>
  <inkml:trace contextRef="#ctx0" brushRef="#br2" timeOffset="379408.246">11832 2546,'16'2,"12"6,10 5,10 8,6 7,3 8,1 4,-5 3,-9 0,-12-2,-14-1,-24-1,-31 2,-36 1,-45 0,-2-7</inkml:trace>
  <inkml:trace contextRef="#ctx0" brushRef="#br2" timeOffset="380210.305">6925 2345,'-102'68,"-145"69,249-132,17-6,-15 1,14 0,1 1,0 1,-1 0,1 1,-1 1,0 1,0 1,0 0,-1 2,0 0,0 0,-1 2,0 0,-1 1,0 0,12 12,10 12,52 34,-87-69,-1 1,1 0,-1-1,1 1,-1-1,1 1,0-1,-1 0,1 0,0 0,-1 0,1 0,-1 0,1 0,0 0,-1-1,1 1,0-1,-1 1,1-1,-1 0,1 1,-1-1,1 0,-1 0,0 0,0 0,1 0,-1 0,0 0,0-1,0 1,0 0,0-1,0 1,0-1,-1 1,1-1,0 0,17-67,-18 69,3-29,-1 1,-2 0,-1-1,-1 1,-1 0,-1 0,-2 0,-1 1,-2-3,-10-10,13 47,3 18,3 7</inkml:trace>
  <inkml:trace contextRef="#ctx0" brushRef="#br2" timeOffset="382175.882">6765 6369,'0'-1,"0"0,0 0,0 0,0 0,0 0,1 0,-1 0,0 0,1 0,-1 0,1 0,-1 0,1 0,-1 0,1 0,-1 0,1 1,0-1,-1 0,1 0,0 1,0-1,0 0,0 1,0-1,-1 1,1-1,0 1,0 0,0-1,0 1,0 0,0 0,0 0,1 0,-1 0,0 0,0 0,0 0,0 0,0 0,0 0,0 1,0-1,0 0,0 0,243-11,19-9,1 12,47 14,-70 6,127-14,-157-10,347-10,206 15,91 1,-527 7,-279-1,93 0,-1-6,5-6,-2-2,1 6,29 7,297 2,-334 18,-133-13,-23-5,-27-13,22 4</inkml:trace>
  <inkml:trace contextRef="#ctx0" brushRef="#br2" timeOffset="382474.862">12553 6021,'1'1,"0"-1,-1 0,1 1,-1-1,1 0,-1 1,1-1,-1 1,1-1,-1 1,0-1,1 1,-1-1,1 1,-1-1,0 1,0 0,1-1,-1 1,0 0,0-1,0 1,0 0,0-1,0 1,0 0,0-1,0 1,0-1,0 1,0 0,0-1,0 1,-1 0,1-1,0 1,-1-1,1 1,0 0,-1-1,1 1,0-1,-1 1,1-1,-1 1,1-1,-1 0,1 1,-1-1,0 0,1 1,-1-1,1 0,-1 0,0 1,1-1,-1 0,0 0,1 0,-1 0,1 0,-1 0,0 0,1 0,-1 0,0 0,1 0,-1 0,10 8,0 0,1-1,-1 0,2-1,-1 0,1 0,0-1,0 0,0-1,8 2,10 4,-19-5,3-1,0 0,-1 2,0 0,0 0,0 1,-1 0,0 1,0 0,3 5,-13-12,1 1,-1-1,1 1,-1 0,0 0,0 0,0-1,0 1,0 0,0 0,-1 0,1 0,-1 1,1-1,-1 0,0 0,0 0,0 0,0 0,0 1,0-1,-1 0,1 0,-1 0,1 0,-1 0,0 0,0 0,0 0,0 0,-1 1,-55 47,13-27,-1-2,-1-2,-1-3,-1-1,-20 3,53-14,-123 31</inkml:trace>
  <inkml:trace contextRef="#ctx0" brushRef="#br2" timeOffset="383538.324">7126 6102,'-243'127,"-67"-3,401-130,-71 8,-1 0,1 2,-1 0,0 1,0 1,0 1,-1 0,0 1,0 1,-1 1,0 1,-1 0,0 1,12 13,71 43,-97-66,-1-1,1 1,0-1,0 1,0-1,1 0,-1 1,0-1,0 0,1-1,-1 1,0 0,1-1,-1 1,1-1,-1 0,1 0,-1 0,1 0,-1 0,1 0,-1-1,1 1,-1-1,0 0,1 1,-1-1,0 0,0-1,1 1,0-1,1-6,0 0,0 0,0-1,-1 0,0 0,-1 0,0 0,-1 0,0 0,0 0,-1-6,1 12,0-28,-1 0,-2 0,-1 0,-1 0,-1 1,-2 0,-1 0,-8-16,10 27</inkml:trace>
  <inkml:trace contextRef="#ctx0" brushRef="#br2" timeOffset="384335.18">8476 5594,'-11'63,"-3"-1,-2-1,-3 0,-8 13,21-55,-32 59,37-78,1 0,0 0,-1 1,1-1,0 0,-1 0,1 0,0 0,-1 0,1 0,-1 0,1 0,0 0,-1 0,1 0,-1 0,1 0,0 0,-1 0,1 0,0 0,-1 0,1-1,-1 1,1 0,0 0,-1 0,1-1,0 1,0 0,-1 0,1-1,0 1,0 0,-1-1,1 1,0 0,0-1,0 1,-1 0,1-1,0 1,0-1,0 1,0 0,0-1,0 1,0 0,0-1,0 1,0-1,0 1,0 0,0-1,0 1,0-1,0 1,1 0,-1-1,0 1,0 0,0-1,1 1,-1 0,0-1,1 1,2-24,1 0,2 1,1 0,0 0,2 0,9-17,-12 26,18-44,2 2,3 1,24-33,-53 87,0 0,0 0,0 0,0 1,0-1,1 0,-1 0,0 1,1-1,-1 0,0 0,1 1,-1-1,1 0,-1 1,1-1,-1 1,1-1,0 1,-1-1,1 1,0-1,-1 1,1-1,0 1,0 0,-1 0,1-1,0 1,0 0,-1 0,1 0,0 0,0 0,0 0,-1 0,1 0,0 0,0 0,0 0,-1 0,1 1,0-1,0 0,-1 1,1-1,0 0,0 1,-1-1,1 1,-1-1,1 1,0-1,-1 1,1 0,-1-1,1 1,-1 0,0-1,1 1,-1 0,0 0,1-1,-1 1,0 0,0 0,0 0,1 0,16 136,-14-88,0-13,4 54,3 0,13 40,-18-112,-4-18,-1 0,0 0,1 0,-1 0,1 0,-1 0,1 0,-1-1,0 1,1 0,-1 0,1-1,-1 1,0 0,1 0,-1-1,0 1,1 0,-1-1,0 1,0 0,1-1,-1 1,0-1,0 1,0 0,1-1,-1 1,0-1,0 1,0-1,0 1,0-1,0 1,0 0,0-1,0 1,0-1,0 1,0-1,0 1,-1-1,1 1,0 0,0-1,0 1,0-1,-1 1,1 0,0-1,-1 1,1 0,0-1,0 1,0-21</inkml:trace>
  <inkml:trace contextRef="#ctx0" brushRef="#br2" timeOffset="385070.29">8422 5821,'-42'8,"56"2,14-7,0-1,0-2,0-1,0-1,0-1,17-5,33-10,-1-2,45-21,-79 27,-43 14,45-10,-44 10,0 0,0 0,0 0,0 0,0 1,0-1,0 0,0 1,0-1,0 1,0-1,0 1,0 0,0-1,0 1,-1 0,1-1,0 1,0 0,-1 0,1 0,-1 0,1 0,-1 0,1-1,-1 1,1 0,-1 0,0 1,0-1,1 0,-1 0,0 0,0 0,0 0,0 0,0 0,-1 1,0 22,-2 0,0-1,-2 1,0-1,-8 17,1 4,-2-4,7-55,5-17,1 0,2 0,1 0,2 0,1 0,2 0,1 1,1 0,8-17,-15 42,-1-1,2 1,-1-1,1 1,0 0,0 0,1 1,-1-1,1 0,1 1,-1 0,1 0,0 1,0-1,0 1,1 0,-1 0,1 1,0-1,0 1,0 1,2-1,-4 4,0 1,0 0,0 0,0 0,0 0,-1 1,1-1,-1 1,1 0,-1 0,0 1,0-1,-1 0,1 1,-1 0,1-1,-1 1,0 0,-1 0,1 1,-1-1,1 0,-1 0,-1 1,1-1,0 0,-1 3,2 1,1 1,-2-1,1 1,-1 0,-1 0,1 0,-1-1,-1 1,0 0,0 0,-1 0,0-1,0 1,-1-1,0 1,-1-1,1 0,-2-1,1 1,-1-1,0 1,-1-1,1-1,-6 5,19-16,1 0,-1 0,1 1,1 0,-1 0,0 1,1 1,-1-1,1 1,0 1,0 0,0 1,0-1,0 2,-1-1,1 2,2 0,-8 0,0 1,0 0,-1 0,1 1,-1-1,0 1,0-1,0 1,0 0,-1 0,1 1,-1-1,0 0,0 1,-1 0,1-1,-1 1,0 0,-1-1,1 1,-1 0,0 0,0 0,0-1,-1 1,1 0,-1 0,0-1,-1 1,1 0,-1-1,0 1,0-1,0 0,-1 1,-4 5,0-1,-1 0,0 0,-1-1,1 0,-1 0,-1-1,1 0,-1-1,-1 0,1 0,-1-2,0 1,0-1,0-1,-1 1,-6-1,17-2,0 0,-1-1,1 1,0 0,-1-1,1 1,0-1,-1 1,1-1,-1 0,1 0,-1 0,1 0,0 0,-1 0,1 0,-1 0,1 0,-1-1,1 1,-1-1,1 1,0-1,-1 1,1-1,0 0,0 0,0 0,-1 1,1-1,0 0,0-1,0 1,0 0,0 0,1 0,-1 0,0-1,1 1,-1 0,0-1,1 1,0 0,-1-1,1 1,0-1,-1 1,1-1,0 0,5-15</inkml:trace>
  <inkml:trace contextRef="#ctx0" brushRef="#br2" timeOffset="385848.927">9973 5915,'9'-22,"-5"1,-2 4,2 0,0 0,1 0,0 1,1 0,1 0,8-13,-13 26,0 1,-1-1,2 0,-1 1,0-1,0 1,1 0,0 0,-1 0,1 0,0 0,0 1,0-1,0 1,0 0,0-1,0 1,0 1,1-1,-1 1,0-1,1 1,-1 0,0 0,1 0,-1 0,0 1,0 0,1-1,-1 1,0 0,0 1,0-1,0 0,0 1,0 0,0-1,-1 1,1 1,0-1,-1 0,0 0,1 2,7 7,-2 0,1 1,-1 0,-1 0,0 0,-1 1,-1 0,0 1,0-1,-1 1,-1 0,-1 0,0 0,0 10,-1-22,-1 0,0 0,0 0,-1 0,1 0,0 0,0-1,-1 1,1 0,-1 0,0 0,0-1,0 1,1 0,-1-1,-1 1,1-1,0 1,0-1,-1 1,1-1,0 0,-1 0,1 0,-1 1,0-2,1 1,-1 0,0 0,0 0,1-1,-1 1,0-1,0 0,0 1,0-1,0 0,0 0,1 0,-1 0,0 0,0-1,0 1,0-1,0 1,1-1,-1 0,0 1,0-1,1 0,-1 0,0 0,1 0,-1-1,1 1,0 0,-1 0,0 0,1 1,-1-1,0 0,1 0,-1 0,1 0,-1-1,1 1,0 0,0 0,-1-1,1 1,0-1,0 1,0-1,1 0,-1 1,0-1,0 0,1 0,-1 1,1-1,0 0,0 0,-1 0,1 1,0-1,0 0,1 0,-1 0,0 0,1 1,-1-1,1 0,-1 0,1 1,0-1,0 0,0 1,0-1,0 1,0-1,0 1,1-1,97-25,-74 22,42-6,-28 6,0-2,-1-2,0-1,0-2,11-7,-11-8,-37 27,-1-1,1 0,-1 0,1 1,-1-1,1 0,-1 0,0 0,1 1,-1-1,0 0,0 0,1 0,-1 0,0 0,0 0,0 0,0 0,0 1,0-1,0 0,-1 0,1 0,0 0,0 0,-1 0,1 1,-1-1,1 0,-1 0,1 0,-1 1,1-1,-1 0,1 1,-1-1,0 0,0 1,1-1,-1 1,0-1,0 1,1 0,-1-1,0 1,0 0,-1-1,-2-1,-1-1,0 1,0 0,0 0,-1 1,1-1,0 1,-1 0,1 1,-1-1,1 1,0 0,-1 1,1-1,-1 1,1 0,0 0,-1 1,1 0,0 0,0 0,0 0,0 1,1 0,-1 0,1 0,-1 0,1 1,0 0,1 0,-1 0,1 0,-1 0,1 1,0 0,1-1,-1 1,1 0,0 0,0 1,2-3,-1 0,1 0,0 0,0 0,1 0,-1 0,0 0,1 0,0 0,-1 0,1 0,1 0,-1 0,0-1,1 1,-1 0,1-1,0 1,0-1,0 0,0 0,0 0,0 0,1 0,-1 0,1 0,-1-1,1 1,2 0,87 26,-61-26,0 0,0-2,0-1,0-2,30-6,9-5</inkml:trace>
  <inkml:trace contextRef="#ctx0" brushRef="#br2" timeOffset="386248.244">11738 5487,'0'16,"2"16,1 20,0 13,-1 13,0 8,-1 5,-3 2,-3-4,-3-7,-3-7,-3-9,-2-15,1-15</inkml:trace>
  <inkml:trace contextRef="#ctx0" brushRef="#br2" timeOffset="386910.846">11711 5701,'-1'-19,"1"7,-1-1,1 1,1 0,0-1,1 1,0 0,1 0,0 0,1 0,1-1,-1 9,0 1,0-1,0 1,0 0,0 0,1 1,0 0,-1-1,1 1,0 1,0-1,0 1,0 0,0 0,0 0,0 1,0-1,1 1,-1 1,0-1,0 1,0 0,5 1,5 0,0 0,0 1,-1 0,1 1,-1 1,0 1,0 0,0 0,-1 1,0 1,0 1,-1-1,0 2,-1 0,0 0,7 10,-15-17,-1 0,0 0,0 0,0 1,-1-1,1 1,-1-1,0 1,0 0,0-1,0 1,-1 0,1 0,-1 0,0 0,0-1,-1 1,1 0,-1 0,0 0,0-1,0 1,0 0,-1-1,1 1,-1-1,0 0,0 1,0-1,0 0,-1 0,1 0,-1-1,0 1,0-1,0 1,0-1,-6 4,0-1,0 0,0 0,-1-1,1-1,-1 1,0-1,0-1,0 0,-1 0,-5-1,11 0,1-1,0 0,-1 0,1 0,0 0,0-1,-1 1,1-1,0 0,0-1,0 1,0-1,0 1,0-1,0 0,1-1,-1 1,1-1,-1 1,1-1,0 0,0 0,1-1,-1 1,0-1,1 1,0-1,-2-3,3 4,0 1,1-1,-1 0,0 1,1-1,0 1,0-1,0 0,0 1,0-1,0 0,1 1,-1-1,1 1,0-1,-1 0,1 1,0 0,1-1,-1 1,0 0,1-1,-1 1,1 0,0 0,0 0,0 1,0-1,0 0,0 1,0-1,0 1,1 0,2-2,88-27,-67 26,-1 1,1 2,0 0,0 1,7 3,-24-2,0 0,0 1,0 0,-1 0,1 1,-1 0,1 0,-1 1,0 1,0-1,-1 1,1 0,-1 1,0 0,-1 0,6 6,-9-9,1 5,1-1,0 0,0 0,1 0,0-1,1 1,-1-2,1 1,0-1,0 0,1 0,-1-1,1 0,0 0,0-1,1 0,-1-1,1 1,4-1,-10-2,-1-1,0 1,1-1,-1 0,0 0,1 0,-1 0,0 0,0 0,0-1,0 1,0-1,0 1,-1-1,1 0,0 0,-1 0,1 0,-1 0,0 0,0 0,1 0,-1 0,-1-1,1 1,0 0,-1-1,1 1,-1-1,1 0,-1-78,-1 76,1 0,-1-1,0 1,0 0,0 0,-1 0,0 0,0 1,0-1,-1 0,1 1,-1 0,0-1,0 1,-1 0,1 1,-1-1,0 0,0 1,0 0,0 0,-1 0,1 1,-1 0,0-1,0 1,1 1,-1-1,0 1,-1 0,1 0,0 0,0 1,0 0,0 0,-1 0,1 1,-1 0,1 1,-1 0,0 0,1 1,0-1,-1 1,1 0,0 1,1-1,-1 1,1 0,-1 0,1 0,0 1,1 0,-1-1,1 1,0 0,0 1,0-1,1 1,0-1,0 1,-1 5,3-9,-1 1,1-1,0 1,0-1,0 1,0-1,0 1,1-1,-1 1,1-1,0 1,0-1,0 0,0 1,0-1,0 0,0 0,1 0,-1 0,1 0,0 0,-1 0,1-1,0 1,0 0,0-1,0 0,1 1,-1-1,2 1,22 9</inkml:trace>
  <inkml:trace contextRef="#ctx0" brushRef="#br2" timeOffset="387574.535">12674 5714,'11'-13,"0"0,-1-1,-1 0,0 0,0-1,-2-1,0 1,0-1,-1-2,5-87,-1-410,-11 619,-2 24,7 0,12 74,-12-174,2-1,0 0,2 0,1-1,7 14,-12-30,1 0,0-1,1 1,0-1,0 0,1-1,0 1,1-2,0 1,0-1,0 0,1 0,0-1,1-1,3 3,-8-6,-1 0,0 0,1-1,-1 1,1-1,-1 0,1-1,0 1,-1-1,1 0,0 0,-1 0,1-1,0 1,-1-1,1 0,-1 0,1-1,-1 0,1 0,-1 0,0 0,0 0,0-1,0 0,-1 0,1 0,-1 0,1 0,-1-1,0 1,0-1,0-2,26-75,-22 39</inkml:trace>
  <inkml:trace contextRef="#ctx0" brushRef="#br2" timeOffset="387764.124">12821 5273,'-292'-75,"269"67,23 7,0 1,0-1,0 1,0-1,0 1,0-1,0 1,0-1,1 1,-1-1,0 1,0-1,0 1,1-1,-1 1,0 0,0-1,1 1,-1-1,0 1,1 0,-1-1,1 1,-1 0,0 0,1-1,-1 1,1 0,-1 0,1 0,-1-1,1 1,-1 0,1 0,-1 0,1 0,-1 0,1 0,-1 0,1 0,-1 0,1 0,-1 0,0 0,1 1,-1-1,1 0,-1 0,1 0,-1 1,1-1,-1 0,0 0,1 1,343-11,183-30,-428 32</inkml:trace>
  <inkml:trace contextRef="#ctx0" brushRef="#br2" timeOffset="389548.611">7553 6797,'9'-3,"0"0,0 0,0 1,0 1,0-1,1 1,-1 1,1-1,-1 2,0-1,1 1,-1 1,0 0,0 0,0 1,0 0,0 0,-1 1,1 0,-1 1,0 0,-1 0,1 1,-1-1,0 2,0-1,-1 1,3 3,-2 4,-1 1,0 0,-1 0,0 0,-2 1,0 0,0 0,-2-1,0 1,0 0,-2 6,2 3,2-5,-3-20,1 0,-1 0,1 1,0-1,-1 0,1 0,-1 0,1 0,0-1,-1 1,1 0,-1 0,1 0,0 0,-1-1,1 1,-1 0,1 0,-1-1,1 1,-1-1,1 1,-1 0,1-1,-1 1,0-1,1 1,-1-1,1 1,-1-1,0 1,0-1,1 1,-1-1,0 0,0 1,0-1,0 1,0-1,1 0,87-216,-88 217,0-1,0 1,0-1,0 1,0-1,0 1,0 0,1-1,-1 1,0-1,0 1,0-1,1 1,-1 0,0-1,0 1,1 0,-1-1,0 1,1 0,-1-1,1 1,-1 0,0 0,1-1,-1 1,1 0,-1 0,1 0,-1 0,1-1,-1 1,0 0,1 0,-1 0,1 0,-1 0,1 0,-1 0,1 0,-1 1,1-1,-1 0,1 0,-1 0,0 0,1 1,-1-1,1 0,-1 0,0 1,1-1,-1 0,0 1,1-1,-1 0,0 1,1-1,-1 0,0 1,0-1,13 31,-12-26,12 42,-12-37,1-1,0 1,0-1,1 0,1 0,-1 0,1 0,1 0,-1-1,2 0,-1 0,1 0,0-1,1 0,1 1,-6-6,0-1,0 0,0 0,0 0,1-1,-1 1,0-1,1 1,-1-1,1 0,-1 1,0-1,1-1,-1 1,1 0,-1 0,0-1,1 0,-1 1,0-1,0 0,1 0,-1 0,0 0,0-1,0 1,0 0,0-1,-1 0,1 1,0-1,0-1,46-66,-40 52,-2 1,0-1,-1 0,0-1,-1 1,0-13,4 135,-7-102,0 0,-1-1,2 1,-1-1,0 1,0 0,1-1,-1 0,1 1,0-1,0 0,0 0,0 0,0 0,0 0,0-1,1 1,-1-1,1 1,-1-1,1 0,0 0,-1 0,1 0,0-1,0 1,-1-1,1 1,0-1,0 0,0 0,0 0,-1-1,1 1,0-1,0 1,184-73,-184 73,0 0,0 0,0 0,0 1,-1-1,1 1,0-1,0 1,-1 0,1 0,0 0,-1 1,1-1,-1 0,0 1,1 0,-1 0,0 0,0 0,0 0,0 0,0 0,-1 0,1 1,-1-1,1 1,-1-1,0 2,22 24,-16-23,0 0,0 0,0-1,0 0,1-1,-1 1,1-2,0 1,0-1,0 0,1 0,-1-1,0 0,0-1,1 0,-1 0,0-1,1 0,-1 0,0-1,5-1,-7 1,0 0,-1 0,1 0,0-1,-1 1,1-1,-1-1,0 1,0-1,0 0,0 0,-1 0,1-1,-1 0,0 1,-1-1,1-1,-1 1,0 0,-1-1,1 0,-1 0,0 1,0-1,-1-1,0 1,0 0,0-6,-1 8,0-1,-1 1,0 0,0 0,0 0,0 0,0 0,-1 0,0 0,0 0,0 1,0-1,-1 1,0-1,1 1,-1 0,0 0,0 0,-1 0,1 1,-1-1,1 1,-1 0,0 0,0 0,1 1,-1-1,-1 1,1 0,0 0,0 1,0-1,0 1,-1 0,1 0,0 0,0 0,-1 1,1 0,0 0,-4 1,-1 0,0 1,0 0,0 0,0 1,1 1,-1-1,1 1,0 1,1-1,-1 1,1 1,0-1,1 1,-1 0,1 1,1-1,-6 10,11-16,-1 0,0 1,1-1,-1 1,1-1,0 1,-1-1,1 1,0-1,0 1,0 0,0-1,0 1,0-1,0 1,1-1,-1 1,1-1,-1 1,1-1,-1 1,1-1,0 0,0 1,-1-1,1 0,0 1,0-1,1 0,-1 0,0 0,0 0,0 0,1 0,-1 0,0-1,1 1,-1 0,1-1,-1 1,2-1,22 9</inkml:trace>
  <inkml:trace contextRef="#ctx0" brushRef="#br2" timeOffset="390248.921">9318 6877,'-53'-64,"51"63,0-1,0 1,1-1,-1 1,0 0,0-1,-1 1,1 0,0 0,0 1,0-1,-1 0,1 1,0 0,-1-1,1 1,0 0,-1 0,1 0,-1 0,1 1,0-1,-1 1,1-1,0 1,0 0,0 0,-1 0,1 0,0 0,0 1,-1 0,-4 4,1 1,-1 0,1 1,1-1,0 1,0 0,0 0,1 1,0-1,1 1,0 0,0 0,1 0,0 0,0 0,1 1,0 6,2-13,-1 1,1 0,0-1,0 1,0-1,1 1,-1-1,1 1,0-1,0 0,0 0,0 0,0 0,1 0,-1-1,1 1,0 0,0-1,0 0,0 0,0 0,0 0,1-1,-1 1,1-1,-1 0,1 0,-1 0,1 0,0 0,-1-1,1 0,0 0,0 0,-1 0,1-1,0 1,-1-1,1 0,0 0,-1 0,1 0,-1-1,0 0,1 1,-1-1,1-2,11-5,-1 0,0-2,-1 1,0-2,0 0,-2 0,1-1,-2-1,0 0,0 0,-1-1,-1 0,-1-1,0 0,-1 0,0 0,-2-1,0 1,0-1,-2 0,0 0,-1-1,-1-4,4-202,-6 198,-2 21,-1 19,-9 52,3 1,3 1,2 23,5-73,-2 16,0-14,1 0,1 0,0 0,2 0,0 0,2 0,0-1,1 1,1-1,1 3,-5-19,1 0,-1 0,1-1,-1 1,1-1,0 1,0-1,0 0,0 0,0 0,0 0,1 0,-1 0,1 0,-1-1,1 1,0-1,-1 0,1 0,0 0,0 0,0 0,0-1,0 1,0-1,0 0,0 0,0 0,0 0,0-1,0 1,0-1,0 0,0 0,0 0,-1 0,1 0,0 0,0-1,-1 1,1-1,1-2,74-82,-45 42,-32 44,-1-1,0 1,0-1,0 1,0 0,0-1,1 1,-1-1,0 1,1-1,-1 1,0 0,0-1,1 1,-1-1,1 1,-1 0,0 0,1-1,-1 1,1 0,-1 0,1-1,-1 1,1 0,-1 0,1 0,-1 0,1 0,-1 0,1-1,-1 1,1 0,-1 1,1-1,-1 0,1 0,-1 0,1 0,-1 0,0 0,1 1,-1-1,1 0,-1 0,1 1,-1-1,0 0,1 1,-1-1,1 0,-1 1,0-1,1 1,-1-1,0 0,0 1,0-1,1 1,4 33,-3-10,-3-12,2 1,0 0,0 0,1-1,1 1,0-1,1 0,0 0,3 5,-6-15,0 0,0 0,0 0,1-1,-1 1,0 0,1-1,0 1,-1-1,1 0,0 0,0 0,0 1,-1-2,1 1,0 0,0 0,1-1,-1 1,0-1,0 1,0-1,0 0,0 0,0 0,1 0,-1 0,0-1,0 1,0 0,0-1,0 0,0 0,0 1,0-1,0 0,0 0,0-1,-1 1,1 0,0-1,20-14</inkml:trace>
  <inkml:trace contextRef="#ctx0" brushRef="#br2" timeOffset="390518.42">9813 6503,'-18'3,"-9"4,-1 4,3 5,7 1,8 1,8-1,5-3</inkml:trace>
  <inkml:trace contextRef="#ctx0" brushRef="#br2" timeOffset="390792.03">10414 6343,'-4'-4,"0"1,-1-1,1 1,-1 0,1 1,-1-1,0 1,0 0,0 0,0 0,-1 1,1 0,0 0,-1 0,1 1,-1 0,1 0,-1 0,1 1,0-1,-1 1,1 1,0-1,0 1,-1 0,1 0,1 0,-1 1,0-1,0 1,1 1,-3 6,1 1,0 0,1 0,0 1,1-1,0 1,1 0,0 0,1 0,0 1,1-1,1 7,-1-15,-3 94,4 1,4-1,5 0,9 32,13 173,-35-164,3-132,0 0,-1 1,0-1,0 0,-1 0,0 0,0 0,0-1,-1 1,0-1,0 0,-1 0,1-1,-1 1,-1-1,1 0,-3 2,-19 8</inkml:trace>
  <inkml:trace contextRef="#ctx0" brushRef="#br2" timeOffset="391088.994">10000 7131,'6'-14,"1"0,1 0,0 1,1 0,1 1,0 0,0 1,1 0,0 0,1 1,1 0,-1 1,1 1,11-5,57-29,1 4,2 4,41-10,-117 41,-7 2,1 0,0 0,0 0,-1 0,1 0,0 0,0 0,0 1,0-1,0 1,0-1,0 1,0 0,1 0,-1 0,0 0,0 0,0 0,0 1,0-1,0 1,0-1,0 1,0 0,0 0,0 0,0 0,-1 0,1 0,0 0,-1 1,1 0,-6 80,-1-50,4-27,-1 103,3-105,-1 0,0 0,1 0,0 0,0 0,-1 0,2-1,-1 1,0 0,0-1,1 1,0-1,-1 1,1-1,0 0,0 0,0 0,1 0,-1 0,0 0,1-1,-1 1,1-1,0 1,-1-1,1 0,0 0,0 0,0-1,0 1,-1-1,1 1,0-1,1 0,20-4,-3-4</inkml:trace>
  <inkml:trace contextRef="#ctx0" brushRef="#br2" timeOffset="391291.495">10695 6530,'-9'11,"1"11,10 6,12 3,5-4</inkml:trace>
  <inkml:trace contextRef="#ctx0" brushRef="#br2" timeOffset="391513.959">11137 6824,'-16'-9,"-12"-4,-6 4,-4 7,0 12,2 10,2 10,8 9,7 5,10 0,13-3,17-8,19-9,20-10,17-11,10-11,-9-4</inkml:trace>
  <inkml:trace contextRef="#ctx0" brushRef="#br2" timeOffset="391836.512">11738 6877,'-16'-9,"-1"1,0 0,0 1,0 1,-1 0,0 2,0 0,-4 0,17 3,0 1,-1-1,1 1,-1 0,1 0,-1 1,1 0,0 0,-1 0,1 0,0 1,0 0,0 0,0 0,0 1,0-1,1 1,-1 1,1-1,0 0,0 1,0 0,0 0,1 0,0 0,0 1,0 0,0-1,-1 3,2-3,1 0,-1 0,0-1,1 1,0 0,0 1,0-1,0 0,1 0,0 0,0 0,0 0,0 1,0-1,1 0,0 0,0 0,0 0,0 0,1 0,0 0,0 0,0-1,0 1,0-1,1 1,-1-1,1 0,0 0,0 0,0 0,0-1,1 1,-1-1,1 0,-1 0,1 0,0 0,0-1,2 1,2 0,0-1,0 0,0 0,1-1,-1 0,0 0,0-1,1 0,-1-1,0 0,0 0,-1-1,1 1,0-2,-1 1,1-1,-1 0,0-1,-1 0,1 0,-1 0,0-1,0 0,-1 0,1 0,-1-1,-1 0,1 0,-1 0,-1 0,1-1,-1 0,0 1,-1-1,2-8,-4 16,0 1,0-1,0 0,1 1,-1-1,0 0,0 0,1 1,-1-1,0 0,1 0,-1 0,0 1,1-1,-1 0,0 0,1 0,-1 0,0 0,1 0,-1 0,0 0,1 0,-1 0,0 0,1 0,-1 0,1 0,-1 0,0 0,1 0,-1 0,0 0,1-1,-1 1,0 0,1 0,-1 0,0-1,0 1,2 6,0 1,1 0,0 0,0-1,0 1,1-1,0 0,0 0,1 0,0 0,0-1,0 0,0 0,1 0,0-1,0 0,0 0,1 0,-1-1,1 0,0 0,-1-1,1 0,1 0,0 0,16 1,0-1,0 0,0-2,0-1,0-1,0-1,0-1,-1-1,1-1,-1-1,13-7,36-13</inkml:trace>
  <inkml:trace contextRef="#ctx0" brushRef="#br2" timeOffset="393508.908">6978 8134,'-6'-3,"0"0,0 0,-1 1,1-1,-1 1,0 1,1-1,-1 1,0 1,0-1,0 1,0 0,0 1,0-1,1 1,-1 1,0-1,0 1,1 1,-1-1,1 1,0 0,0 0,0 1,0 0,1 0,-1 0,1 1,0-1,0 1,-1 3,2-3,0 1,0 0,1 0,0 0,0 0,1 0,-1 1,1-1,1 1,-1 0,1 0,1-1,-1 1,1 0,0 0,1 2,-1-5,0-1,1 1,0-1,0 1,0 0,1-1,-1 0,1 1,-1-1,1 0,0 0,1 0,-1 0,0 0,1 0,0-1,-1 1,1-1,0 0,0 0,0 0,1 0,-1 0,0-1,1 1,-1-1,1 0,-1 0,1-1,2 1,2 0,0-1,0 0,0 0,0-1,0 0,0 0,0-1,-1 0,1 0,0-1,-1 0,0 0,1-1,-2 0,1 0,0-1,-1 1,0-2,5-4,4-4,-2 0,0-1,-1-1,-1 0,0 0,-1-1,5-12,0-9,-2 0,-1-1,-2 0,-2 0,-1-1,-2-1,-2 1,-2 0,-3-29,-5 9,1 61,-10 63,7 15,3 0,4 1,5 27,-4-92,2 0,-1 0,2 0,0 0,1-1,0 1,1-1,1 0,0 0,1 0,0-1,1 0,1 0,0 0,0-1,2 0,-6-9,0 0,-1 0,1 0,1-1,-1 0,0 0,0 0,1 0,0 0,-1-1,1 0,0 0,-1 0,1-1,0 0,0 0,-1 0,1 0,0-1,0 1,-1-1,1-1,0 1,-1-1,1 1,-1-1,0 0,0-1,1 1,-1-1,0 0,8-6,0 0,-1 0,0-1,0-1,-1 0,-1 0,0-1,0 0,3-8,-7 12,0 0,-1 0,0-1,0 1,-1-1,0 0,-1 0,0 0,0 0,-1 0,0 0,-1-1,1 1,-2 0,0 0,-1-10,1 18,0 1,0-1,0 0,1 0,-1 0,0 1,0-1,0 1,0-1,0 0,0 1,0 0,-1-1,1 1,0 0,0-1,0 1,0 0,0 0,-1 0,1 0,0 0,0 0,0 0,0 1,0-1,-1 0,1 1,0-1,0 1,0-1,0 1,0-1,0 1,0 0,0-1,0 1,1 0,-1 0,0 0,0 0,1 0,-1 0,0 0,1 0,-1 0,1 0,0 0,-1 0,1 0,0 0,-1 0,1 0,0 1,0-1,0 0,0 1,-3 3,0 1,0 0,1 0,-1 0,1 0,1 1,-1-1,1 0,0 1,1-1,-1 1,1-1,1 1,-1-1,1 1,0-1,1 1,-1-1,1 0,1 0,-1 0,1 0,0 0,0 0,1-1,-1 0,1 1,0-1,1-1,-1 1,1-1,0 1,0-1,1-1,-1 1,5 1,5 1,0-1,0 0,0-2,0 0,1 0,15-1,34 2</inkml:trace>
  <inkml:trace contextRef="#ctx0" brushRef="#br2" timeOffset="394188.337">8450 8120,'-21'3,"0"1,0 1,1 1,0 0,0 2,-8 5,23-11,0 0,0 1,0 0,1 0,0 0,-1 0,1 1,0-1,1 1,-1 0,1 0,-1 1,1-1,0 1,1 0,-1-1,1 1,0 0,1 0,-1 1,1-1,0 0,0 0,0 1,1-1,0 1,0 2,0-4,1-1,0 1,0-1,0 1,0-1,1 0,-1 0,1 1,0-1,0 0,0 0,0 0,0-1,1 1,0-1,-1 1,1-1,0 0,0 0,0 0,0 0,0 0,1-1,-1 0,2 1,90 14,-71-17,0-1,0-2,0 0,0-2,-1 0,0-1,0-2,-1 0,0-2,-1 0,0-2,18-13,-34 23,-5 1,1 1,0 0,0 0,0 0,0 0,0 0,0 0,0 1,0-1,0 0,1 0,-1 1,0-1,0 1,1-1,-1 1,0 0,1-1,-1 1,0 0,1 0,-1 0,1 0,-1 0,0 0,1 0,-1 0,0 1,1-1,-1 1,0-1,1 1,-1-1,1 1,12 41,-13-38,0 0,0 1,0-1,0 1,1-1,0 0,0 0,0 0,1 0,-1 0,1 0,0-1,0 0,0 1,0-1,4 3,-4-4,0 0,0-1,0 1,1-1,-1 1,0-1,1 0,-1 0,1-1,-1 1,1-1,-1 1,1-1,0 0,-1-1,1 1,-1 0,1-1,-1 0,1 0,-1 0,0 0,1-1,-1 1,0-1,0 0,0 0,0 0,0 0,0 0,-1-1,1 0,0 0,3-4,0 1,-1-1,0-1,0 1,-1-1,0 0,0 0,-1 0,0 0,0 0,-1-1,0 1,0-3,-1 3,-1-1,0 1,0-1,-1 1,0 0,-1-1,1 1,-2 0,-1-5,3 11,1-1,-1 1,0 0,0 0,0 0,0 0,-1 0,1 0,0 0,-1 0,0 1,1-1,-1 0,0 1,0 0,0-1,0 1,0 0,0 0,0 0,0 0,0 0,-1 1,1-1,0 0,0 1,-1 0,1 0,0 0,-1 0,1 0,0 0,-1 0,1 1,0-1,-2 1,-4 4,0-1,0 1,0 1,0 0,1 0,0 0,0 1,1 0,0 0,0 1,1 0,-1 0,2 0,-1 0,1 1,1 0,-1 0,1 2,1-8,0 0,1 1,-1 0,1-1,0 1,0 0,0-1,0 1,1 0,0 0,0 0,0 0,0-1,0 1,1 0,0 0,-1 0,1-1,1 1,-1 0,1-1,-1 1,1-1,0 0,0 1,0-1,1 0,-1 0,1 0,2 2,23 3,0-6</inkml:trace>
  <inkml:trace contextRef="#ctx0" brushRef="#br2" timeOffset="394450.596">9051 7773,'-16'-5,"-10"-1,-7 0,-3 4,1 7,3 8,8 10,8 10,6 6,10 5,9 3,3-8</inkml:trace>
  <inkml:trace contextRef="#ctx0" brushRef="#br2" timeOffset="394754.548">9171 8334,'9'-5,"0"-1,-1 0,0 0,0-1,0 0,-1-1,0 0,0 0,-1 0,0-1,-1 0,0 0,0 0,-1-1,0 0,-1 1,0-1,0-1,-1 0,16-55,-4-1,-2 0,-4-1,-2 0,-3 0,-4-24,-1 79,0 38,2-18,-15 146,-8 193,22-337,1 0,0 0,0 0,0 0,1 0,1 0,0-1,0 1,0 0,1-1,0 0,1 1,0-1,0 0,1-1,0 1,0-1,1 0,0-1,0 1,0-1,1 0,0 0,0-1,8 4,-8-5,0-1,0-1,0 1,1-1,-1-1,0 1,1-1,-1-1,1 1,-1-1,1 0,0-1,-1 0,1 0,-1-1,0 1,0-2,1 1,1-2,19-11</inkml:trace>
  <inkml:trace contextRef="#ctx0" brushRef="#br2" timeOffset="394938.151">9225 7907,'-19'0,"-7"0,-2 2,3 3,7 3,12 1,20 0,20-1,23-2,17-4,13-5,4-2,-12 0</inkml:trace>
  <inkml:trace contextRef="#ctx0" brushRef="#br2" timeOffset="395575.811">9746 8308,'-2'25,"13"-49,-1-1,-2 1,0-2,-2 1,-1-1,-1 0,-1 0,-1 0,-1-15,-1 35,0 4,0 1,-1-1,1 0,0 0,0 0,0 1,0-1,0 0,1 0,-1 0,1 1,-1-1,1 0,-1 1,1-1,0 0,0 1,0-1,0 1,0-1,0 1,0-1,1 1,-1 0,0 0,1 0,-1 0,1 0,-1 0,1 0,0 0,-1 0,1 1,0-1,-1 1,2-1,20 1,0 0,1 2,-1 0,0 2,-1 0,1 2,-1 0,-15-5,-1 1,1-1,-1 1,1 0,-1 0,0 1,0 0,0 0,0 1,-1-1,1 1,-1 1,0-1,0 1,-1-1,1 1,-1 1,0-1,0 0,-1 1,0 0,0 0,0 0,0 0,-1 1,0-1,-1 1,1 3,-14 162,11-171,1 1,-1 0,1 0,0 0,-1-1,1 1,0 0,0 0,0 0,0-1,1 1,-1 0,0 0,1 0,0-1,-1 1,1 0,0-1,0 1,-1 0,1-1,1 1,-1-1,0 0,0 1,0-1,1 0,-1 0,1 0,-1 0,1 0,-1 0,1 0,0 0,-1 0,1-1,0 1,0-1,-1 0,1 1,0-1,0 0,0 0,-1 0,1 0,0 0,0 0,0-1,0 1,13-6,0 0,0-2,-1 1,0-2,-1 1,1-2,-2 0,1-1,-1 0,-1 0,6-9,-9 12,0-1,0 0,-1 0,-1-1,1 0,-2 0,1-1,-1 1,-1-1,0 0,0 0,-1-1,-1 1,0-1,0 0,-1-9,-1 20,0-1,0 1,0-1,0 1,0-1,-1 1,1-1,0 1,-1 0,0-1,1 1,-1-1,0 1,1 0,-1 0,0-1,0 1,0 0,0 0,0 0,0 0,-1 0,1 0,0 0,0 1,-1-1,1 0,0 1,-1-1,1 1,-1-1,1 1,-1 0,1 0,-1-1,1 1,-1 0,1 0,-2 1,-51 28,48-21,0-1,1 1,-1-1,1 1,1 1,0-1,0 1,0 0,1 0,1 0,-1 0,1 0,1 1,0 4,0-9,1 1,0 0,0-1,1 1,0 0,0-1,0 1,0-1,1 1,0-1,0 0,1 0,-1 1,1-2,0 1,1 0,-1-1,1 1,0-1,0 0,0 0,0-1,1 1,3 1,7 2,1 0,0-1,1-1,0 0,0-2,0 0,0 0,0-2,0 0,1-1,3-1,62-1</inkml:trace>
  <inkml:trace contextRef="#ctx0" brushRef="#br2" timeOffset="396529.596">11470 7680,'-78'-73,"75"70,1 2,-1-1,0 0,0 1,-1-1,1 1,0 0,0 0,-1 0,1 0,-1 1,1-1,0 1,-1 0,1 0,-1 0,1 0,-1 1,1 0,0-1,-1 1,1 0,0 1,0-1,0 1,0-1,0 1,0 0,-1 0,-6 10,0-1,1 2,1-1,0 1,0 0,1 1,1 0,0 0,1 0,0 1,2-1,-3 12,0-5,1 0,0 0,1 0,2 0,0 1,1-1,1 1,1-1,4 19,-4-35,1 0,-1 0,1 0,1 0,-1-1,1 1,0-1,0 0,0 0,0 0,1 0,-1-1,1 1,0-1,0 0,1 0,-1 0,0-1,1 1,0-1,0 0,-1 0,1-1,0 0,0 0,0 0,1 0,-1-1,1 0,8 1,0-1,1-1,-1 0,0-1,0-1,0 0,-1-1,1 0,-1-1,2-1,-4 1,1-1,-1 0,0 0,-1-1,0-1,0 0,-1 0,1-1,-2 0,1-1,-2 1,1-2,-1 1,-1-1,0 0,0 0,-1-1,2-7,-6 18,-1 1,0-1,1 1,-1-1,1 1,-1-1,0 1,1-1,-1 0,0 1,0-1,1 1,-1-1,0 0,0 1,0-1,0 0,0 1,0-1,0 0,0 1,0-1,0 0,0 1,-1-1,1 1,0-1,0 0,-1 1,1-1,0 1,-1-1,1 1,0-1,-1 1,1-1,-1 1,1-1,-1 1,1-1,-1 1,1 0,-1-1,-6 16,0-1,1 1,0 0,2 1,0-1,0 1,2 0,0 0,0 9,0-20,1 0,0 1,0-1,1 1,0-1,0 1,0-1,0 0,1 1,0-1,0 1,0-1,1 0,0 0,0 1,0-2,1 1,-1 0,1 0,0-1,1 1,-1-1,1 0,0 0,0 0,0-1,0 1,1-1,-1 0,1 0,0-1,0 0,3 2,1-1,-1-1,1 0,-1-1,1 0,-1 0,1-1,0 0,-1 0,1-1,0 0,-1 0,1-1,-1 0,0-1,0 0,0 0,0-1,0 0,-1 0,1-1,-1 0,0 0,-1-1,1 0,-1 0,0 0,-1-1,1 0,-1 0,-1 0,1-1,-1 1,-1-1,1 0,0-6,-3-49,-8 57,2 22,5 188,3-133,0-1,2-15,-3 1,-1-1,-4 1,-1-1,-4 0,-1 0,-3-1,-5 8,14-51,-1 0,0 0,-1 0,0-1,0 0,-2 0,1 0,-1-1,0 0,-1 0,0-1,0 0,-1 0,0-1,-1 0,1-1,-2 1,7-6,1 0,-1 0,0 0,0 0,1-1,-1 0,0 0,0 0,0 0,1 0,-1-1,0 0,0 0,1 0,-1 0,0 0,1-1,-1 1,1-1,0 0,0 0,-1 0,1-1,1 1,-1-1,0 0,1 0,-1 0,1 0,0 0,-1-2,-6-9,0 0,1-1,1 0,0-1,1 1,-2-11,2 9,1 0,0-1,2 0,0 1,0-1,2 0,0 0,1-1,1 1,1 0,0 0,6-17,-2 24,2 1,-1-1,1 1,1 1,0 0,0 0,1 0,0 1,0 1,1 0,0 0,1 1,-1 1,1-1,0 2,12-4,-20 7,45-19</inkml:trace>
  <inkml:trace contextRef="#ctx0" brushRef="#br2" timeOffset="396950.426">12286 8107,'113'-200,"-95"178,-18 22,0 0,0 0,1-1,-1 1,0 0,1 0,-1 0,0-1,1 1,-1 0,0 0,1 0,-1 0,0 0,1 0,-1 0,0-1,1 1,-1 0,0 0,1 1,-1-1,1 0,-1 0,0 0,1 0,-1 0,0 0,1 0,-1 0,0 1,1-1,-1 0,0 0,0 1,1-1,-1 0,0 0,0 1,1-1,-1 0,0 0,0 1,0-1,1 0,-1 1,0-1,0 0,0 1,0-1,0 1,0-1,0 0,0 1,0-1,0 0,0 1,0-1,0 0,0 1,0-1,0 1,0-1,0 0,0 1,-1-1,1 0,0 1,0-1,-21 152,10-97,8-36,-3 5,1 1,1-1,1 1,1-1,2 1,0 0,2 0,0-1,2 1,1 1,8 7</inkml:trace>
  <inkml:trace contextRef="#ctx0" brushRef="#br2" timeOffset="397620.693">12955 7880,'-3'-3,"5"5,5 4,5 2,0 4,-2-2</inkml:trace>
  <inkml:trace contextRef="#ctx0" brushRef="#br2" timeOffset="397856.065">12955 8308,'9'16,"7"12,4 6,0 3,-2 3,-6 2,-6-1,-9 1,-11-3,-12-3,-10-6,-9-8,4-7</inkml:trace>
  <inkml:trace contextRef="#ctx0" brushRef="#br2" timeOffset="398654.355">13983 7613,'-4'-6,"0"0,0 0,-1 1,0-1,0 1,0 0,0 1,-1-1,0 1,0 0,0 0,-1 1,1 0,-1 0,0 1,1 0,-1 0,0 0,-1 1,1 0,0 0,0 1,0 0,-1 0,1 1,0 0,0 0,0 0,0 1,0 0,-1 1,-2 2,1 1,-1 1,1-1,0 1,1 1,0-1,0 2,0-1,1 1,0 0,1 0,0 1,1 0,-5 10,0 3,2 1,0 0,1 0,2 1,0 0,1 6,1-19,1 1,1-1,0 1,0 0,1 0,1-1,0 1,1 0,0-1,1 1,0-1,1 0,1 0,0 0,0 0,1-1,1 0,0 0,0-1,1 0,0 0,1-1,0 0,0 0,1-1,0 0,6 2,-6-6,0-1,1 0,-1 0,1-1,0 0,-1-1,1-1,0 1,0-2,0 1,0-2,-1 1,1-2,-1 1,1-1,-1-1,0 0,0 0,0-1,-1 0,0-1,0 0,0 0,-1-1,1 0,-2-1,1 0,-1 0,0-1,-1 1,0-1,0-1,-1 1,0-1,-1 0,0 0,-1 0,0-1,0 1,-1-1,-1 0,1-30,-8 88,4-16,0-20,1 1,0 0,1 0,0 0,1 0,0 0,1 0,1-1,-1 1,2 0,0-1,0 0,1 1,-3-9,1 0,-1-1,1 1,0 0,0-1,-1 0,2 1,-1-1,0 0,0-1,1 1,-1 0,1-1,-1 0,1 0,-1 0,1 0,0-1,-1 1,1-1,0 0,0 0,-1-1,1 1,0-1,0 1,-1-1,3-1,5-2,0 1,-1-2,1 1,-1-1,-1-1,1 0,-1 0,0-1,0-1,6-7,0 0,-1-1,-2-1,1 0,-2-1,0-1,-1 1,-1-2,2-8,-48 214,20 15,15-145,-2 0,-2 0,-3-1,-2 0,-10 24,-39 40,56-113,0 0,-1 0,0-1,0 0,0 0,0 0,-1 0,0-1,0 0,0 0,0-1,-1 0,1 0,-1 0,0-1,0 0,-2 1,6-3,-1 0,0 0,1 0,-1 0,0 0,1-1,-1 1,1-1,-1 0,1 0,-1 0,1-1,-1 1,1-1,0 0,0 0,0 0,0 0,0-1,1 1,-1-1,1 0,-1 1,1-1,0 0,0 0,0-1,1 1,-1 0,1 0,0-1,-1 0,-2-9,1 1,-1 0,2-1,0 0,1 0,0 0,0 1,2-9,0 11,0 1,0-1,1 1,0-1,1 1,0 0,0 0,1 0,0 1,1-1,0 1,0 0,0 0,1 1,1-1,-1 1,1 1,0-1,1 1,0 1,1-2,104-64,-75 49</inkml:trace>
  <inkml:trace contextRef="#ctx0" brushRef="#br2" timeOffset="399104.029">14773 7840,'-3'55,"-2"-1,-3 0,-5 14,-56 200,68-264,0-3,1 1,-1-1,0 1,0-1,1 1,-1-1,1 1,-1-1,1 1,0-1,0 1,-1 0,1-1,0 1,0-1,1 1,-1 0,0-1,1 1,-1-1,0 1,1-1,0 1,-1-1,1 1,0-1,0 1,0-1,0 0,0 0,0 0,0 1,0-1,1 0,-1 0,1 0,55-22,-26 4,-2-1,0-1,-1-2,-1-1,-1-1,-1-1,-1-1,-1-1,-1-2,-1 0,12-24,-57 107,2 2,2 1,3 0,2 1,4 1,1 0,4 1,1 27,0-45,-1-10</inkml:trace>
  <inkml:trace contextRef="#ctx0" brushRef="#br2" timeOffset="399732.884">13650 7278,'-3'5,"5"3,8 3,14 2,16 1,22 0,21-2,22-1,17-2,9-3,2-2,-8 0,-15 0,-25 1,-26 2,-24 0</inkml:trace>
  <inkml:trace contextRef="#ctx0" brushRef="#br2" timeOffset="400508.174">11109 7439,'5'0,"6"0,12 2,18 4,21 2,22 0,24-2,24-1,18-2,14-3,3-4,-7-2,-33 1</inkml:trace>
  <inkml:trace contextRef="#ctx0" brushRef="#br2" timeOffset="409421.739">16163 5674,'-23'9,"1"2,0 1,1 0,1 2,0 0,0 1,2 1,0 1,0 1,-6 10,-5 7,2 2,1 0,2 2,2 1,1 1,3 0,1 1,2 1,-6 31,-2 27,4 1,5 1,0 75,7-8,8 1,7-1,8 0,7-2,8 0,12 21,-31-136,2 0,2 0,3-2,1 0,3-1,3-2,1 0,2-2,3-1,1-1,7 4,-27-35,1-1,0 0,1-1,0 0,0-2,1 1,1-2,-1 0,2-1,-1-1,0-1,1 0,0-1,0-1,1-1,-1 0,0-2,1 0,-1-1,0-1,1 0,-1-1,0-1,-1-1,1-1,-1 0,2-2,17-14,-1 0,-1-3,-2-1,0-1,-2-1,0-2,-3-1,0-1,-2-2,-2 0,-1-1,-1-2,-3 0,6-16,12-31,-4-3,-4 0,-3-2,-4-1,3-46,-2-46,-8 0,-8-54,-4 84,-7 0,-6 1,-7 0,-7 1,-17-45,33 155,-2 1,-2 0,-1 1,-2 0,-2 1,-1 1,-2 1,-2 1,-1 1,-1 0,-1 2,-16-12,31 34,-1-1,0 2,-1-1,0 2,0 0,-1 0,0 1,0 1,0 1,0 0,-1 0,0 1,0 1,0 1,0 0,0 1,0 1,0 0,0 1,1 0,-1 1,0 1,1 0,0 2,0-1,0 1,-7 6,-15 10,2 2,0 2,1 1,2 1,1 2,1 1,2 1,-4 8,-92 125</inkml:trace>
  <inkml:trace contextRef="#ctx0" brushRef="#br2" timeOffset="414393.453">3984 14270,'0'103,"-24"823,-69-10,89-726,-5-209,4-2,0-1</inkml:trace>
  <inkml:trace contextRef="#ctx0" brushRef="#br2" timeOffset="415334.7">4132 14137,'-4'1,"1"0,0 0,0 0,0 0,0 0,0 1,1 0,-1-1,0 1,1 0,-1 0,1 1,0-1,-1 0,1 1,0-1,0 1,1 0,-2 2,-3 4,-31 45,3 2,-19 43,29-52,-196 364,176-343,43-68,1 1,0-1,0 0,-1 1,1-1,0 0,-1 0,1 1,0-1,-1 0,1 0,0 0,-1 0,1 1,-1-1,1 0,-1 0,1 0,0 0,-1 0,1 0,-1 0,1 0,0 0,-1 0,1 0,-1 0,1-1,0 1,-1 0,1 0,-1 0,1 0,0-1,-1 1,1 0,0 0,-1-1,1 1,0 0,0-1,-1 1,1 0,0-1,0 1,-1 0,1-1,0 1,0 0,0-1,0 1,0-1,0 1,-1-1,1 1,0 0,0-1,0 1,0-1,0 1,1 0,-1-1,0 1,0-1,0 1,0 0,0-1,1 1,0-17,1 0,0 1,1 0,1-1,1 1,0 1,6-12,-5 11,22-57,3 1,4 1,2 2,3 2,9-6,-43 63,1 0,0 1,1 0,0 0,0 1,1 0,0 0,1 1,-1 1,9-5,-17 10,1 1,-1-1,0 1,0-1,0 1,0-1,1 1,-1 0,0 0,0 0,0 0,1 0,-1 0,0 0,0 0,1 0,-1 0,0 1,0-1,0 1,0-1,1 1,-1-1,0 1,0-1,0 1,0 0,0 0,0-1,-1 1,1 0,0 0,0 0,0 0,-1 0,1 0,-1 0,1 0,-1 1,1-1,-1 0,1 0,-1 2,7 55,-7-58,-13 195,14-185,0 0,1-1,0 1,1 0,0-1,1 0,0 0,0 0,1 0,0 0,1-1,0 0,0 0,1-1,-1 0,2 0,-1 0,3 1,58 72,-65-75,0-1,0 0,-1 1,0 0,1 0,-2 0,1 0,0 0,-1 0,0 0,0 0,-1 0,0 1,0-1,0 0,0 1,-1-1,0 0,0 0,0 0,0 0,-1 0,0 0,0 0,-1 0,1-1,-1 1,0-1,-1 2,-9 4,0-1,-1-1,0 0,0 0,-1-1,1-1,-1-1,-1 0,1-1,-1-1,0 0,0-1,0 0,0-2,-7 0,-3 0,1 0,0-2,0-1,0-1,1-1,-1-2,1 0,1-1,-1-1,1-2,-21-12,34 17,17 14,4 1</inkml:trace>
  <inkml:trace contextRef="#ctx0" brushRef="#br2" timeOffset="422686.173">4332 15674,'2'7,"3"13,1 16,-1 11,-1 11,-4 8,-3 2,-5-3,-2-9,0-13</inkml:trace>
  <inkml:trace contextRef="#ctx0" brushRef="#br2" timeOffset="424149.383">4252 15473,'28'-9,"0"2,0 1,1 1,-1 2,1 0,0 2,0 1,10 3,-31-3,0 1,-1 0,1 1,0 0,-1 0,0 1,1-1,-1 2,0-1,-1 1,1 0,-1 0,1 1,-1 0,-1 0,1 0,-1 1,0 0,0 0,0 0,0 2,3 13,0 1,-1 0,-1 1,-1 0,-1 0,-1 0,-1 0,-1 0,-1 1,-2 13,2-30,-6 174,6-181,3 52,-3-51,0 0,1 0,-1 0,0 0,0 0,0 0,1 0,-1 0,1 0,-1 0,1 0,-1-1,1 1,-1 0,1 0,0 0,-1-1,1 1,0 0,0-1,-1 1,1-1,0 1,0-1,0 1,0-1,0 1,0-1,0 0,0 0,0 1,0-1,0 0,0 0,0 0,0 0,0 0,0 0,0-1,0 1,0 0,0 0,0-1,0 1,0-1,8-4,-1-1,1-1,-1 0,-1 0,1-1,-1 1,0-2,-1 1,0-1,-1 0,1 0,-2 0,3-5,1-2,-1 0,0-1,-1 0,-1 0,0 0,-2 0,0-1,-1 1,0-1,-2-12,-5 10,-6 26,7 11,1 0,1 1,0-1,1 1,1 0,1 3,-1-10,17 86,-16-95,0 1,0 0,0 0,1 0,-1-1,1 1,0 0,0-1,0 0,0 1,0-1,0 0,1 0,-1 0,1 0,-1-1,1 1,0-1,0 1,-1-1,1 0,0 0,0-1,0 1,0 0,1-1,-1 0,0 0,0 0,0 0,7-3,0 0,0 0,0-1,-1-1,0 0,0 0,0 0,-1-1,0-1,0 0,0 0,-1 0,0-1,0 0,-1 0,0 0,0-2,1-2,0 0,-1-1,0 0,-1 0,-1 0,0 0,-1-1,0 0,-1 0,0 1,-1-12,2 129,0-91,-1 0,2 0,0-1,0 1,1-1,1 0,0 0,3 3,-8-12,1 0,0-1,0 1,0-1,0 1,0-1,1 0,-1 0,1 0,-1 0,1 0,0 0,0-1,0 1,0-1,0 0,0 0,0 0,0 0,0-1,1 1,-1-1,0 0,0 0,1 0,-1 0,0-1,0 1,0-1,1 0,-1 0,0 0,0 0,0 0,2-2,3-2,-1 0,0 0,0 0,0-1,-1 0,1-1,-1 1,-1-1,0-1,0 1,0 0,-1-1,0 0,0 0,-1-1,0 1,0-1,-1-2,4-12,-2-1,0 0,-2 0,-1 0,0 0,-2-4,-19-100,12 111,2 18,6 64,77 524,-62-399,-7 56,-8-226,1-9,0 0,-1 0,-1 0,0 0,0 1,-1-1,-1 0,0-1,0 1,-1 0,-2 2,6-12,0 0,-1-1,1 1,0 0,-1-1,1 1,-1-1,1 1,-1 0,1-1,-1 1,1-1,-1 1,1-1,-1 0,0 1,1-1,-1 0,0 1,1-1,-1 0,0 0,0 0,1 1,-1-1,0 0,0 0,1 0,-1 0,0 0,0-1,1 1,-1 0,0 0,1 0,-1-1,0 1,0 0,1-1,-1 1,1 0,-1-1,0 1,1-1,-1 1,1-1,-1 1,1-1,-1 1,-20-35,5-9,2-1,2-1,2 0,0-16,3 21,-18-100,7-2,2-82,15 212,-1 0,2-1,-1 1,2 0,0-1,1 1,0 0,1 0,0 0,1 0,0 1,1-1,1 1,0 0,1 1,0-1,0 1,4-3,-7 11,0 0,1 0,-1 1,1-1,-1 1,1 0,0 0,0 1,0-1,0 1,0 0,0 1,1-1,-1 1,0 0,0 0,0 0,1 1,-1 0,0 0,0 0,0 1,0 0,-1 0,2 1,4 1,0 1,0 1,-1 0,0 0,0 1,-1 0,0 1,0-1,-1 2,1-1,2 6,-5-7,0 0,0 1,-1 0,1 0,-2 0,1 0,-1 1,-1-1,1 1,-1 0,-1-1,0 1,0 0,-1 0,0 0,0 0,-1 0,0 0,-1 0,0 0,0 0,-1-1,0 1,0-1,-1 0,-1 0,1 0,-1 0,2-6,1 0,-1 0,0 0,0 0,0 0,0 0,0-1,0 0,0 1,-1-1,1 0,0-1,-1 1,1 0,0-1,-1 0,1 0,-1 0,1 0,-1-1,1 1,0-1,-1 0,1 0,0 0,-1 0,1-1,0 1,0-1,0 0,1 0,-1 0,0 0,1 0,-1-1,1 1,-1-1,1 0,0 0,0 1,1-1,-1 0,1-1,-1 1,1 0,0 0,0-1,0 0,-1-3,-1-1,2 1,-1 0,1-1,0 1,0-1,1 1,0-1,1 1,-1-1,2 1,-1 0,1-1,0 1,0 0,1 0,0 0,0 0,1 1,-1-1,2 1,-1 0,1 0,-1 0,6-4,-3 3,0 1,0 0,1 0,0 0,0 1,1 0,-1 0,1 1,0 0,0 1,0 0,1 0,-1 1,1 0,-1 1,1 0,0 1,-1 0,10 1,-13 0,0 1,0 0,-1 0,1 1,0-1,-1 1,0 1,1-1,-2 1,1 0,0 0,-1 0,1 0,-1 1,0 0,-1 0,1 0,-1 0,0 1,0-1,-1 1,0 0,0 0,0 0,-1 0,1 0,-1 0,-1 0,1 0,-1 0,0 0,-1 4,1-7,0-2,-1 0,1 0,0 0,-1 1,1-1,0 0,0 0,0 0,0 0,0 0,0 0,0 0,0 0,0 0,0 0,1 0,-1 1,0-1,1 0,-1 0,1 0,-1-1,1 1,-1 0,1 0,0 0,0 0,-1 0,1-1,0 1,0 0,0-1,0 1,0-1,0 1,0-1,0 1,0-1,0 0,0 1,0-1,0 0,0 0,0 0,0 0,0 0,0 0,1 0,6-7,1-1,-1 0,-1 0,1-1,-2 0,1 0,-1-1,0 0,-1 0,3-8,43-141,-43 229,-8-49,2 1,1 0,1 0,0-1,2 0,0 0,2 0,0-1,6 10,-12-27,0 1,0-1,0 0,1 0,-1 0,1 0,0-1,0 1,0-1,0 1,0-1,0 0,1 0,-1-1,1 1,-1-1,1 1,-1-1,1 0,0-1,2 1,16-2</inkml:trace>
  <inkml:trace contextRef="#ctx0" brushRef="#br2" timeOffset="424517.771">6150 15647,'113'274,"-113"-273,0 0,0 0,0 0,0 0,0 0,0 0,0 0,0 0,0 0,1 0,-1 0,0 0,1 0,-1 0,0 0,1 0,-1-1,1 1,0 0,-1 0,1 0,0-1,-1 1,1 0,0-1,0 1,0-1,-1 1,1-1,0 1,0-1,0 0,0 1,0-1,0 0,0 0,0 0,0 0,0 0,0 0,0 0,0 0,0 0,0 0,0 0,0 0,0-1,-1 1,1 0,0-1,0 1,0-1,0 1,0-1,-1 0,9-11,-2-1,0 0,-1-1,0 1,-1-1,0-1,1-7,-3 11,47-168,-39 153,-11 26,0 0,0 1,0-1,0 0,0 0,0 1,0-1,0 0,0 1,1-1,-1 0,0 0,0 0,0 1,0-1,1 0,-1 0,0 0,0 1,1-1,-1 0,0 0,0 0,1 0,-1 0,0 1,0-1,1 0,-1 0,0 0,1 0,-1 0,0 0,0 0,1 0,-1 0,0 0,1 0,-1 0,0 0,0-1,1 1,-1 0,0 0,0 0,1 0,-1 0,0 0,0-1,1 1,-1 0,0 0,0 0,0-1,1 1,-1 0,0 0,0-1,0 1,0 0,0-1,13 98,-13-83,1 0,0 0,1 1,1-1,0-1,0 1,2 0,0-1,0 0,1 0,5 7,-8-16,1 0,-1 0,1 0,-1-1,1 0,0 0,1 0,-1 0,0-1,1 1,0-1,-1 0,1 0,0-1,0 0,0 0,0 0,0 0,0-1,0 0,0 0,1 0,-1 0,0-1,0 0,0 0,0 0,-1-1,1 0,0 0,0 0,21-10</inkml:trace>
  <inkml:trace contextRef="#ctx0" brushRef="#br2" timeOffset="425150.211">4358 16984,'0'13,"0"0,1 1,0-1,1 0,1 0,0 0,5 10,-6-18,-1-1,2 0,-1 1,1-1,-1 0,1-1,0 1,0 0,1-1,-1 0,1 0,0 0,0 0,0 0,0-1,0 0,0 0,1 0,-1 0,1-1,-1 1,1-1,1 0,0-1,-1 1,1-1,-1 0,1 0,-1-1,0 0,1 0,-1 0,0 0,1-1,-1 0,0 0,0-1,-1 1,1-1,0 0,-1 0,0-1,1 1,-1-1,-1 0,1 0,-1 0,1 0,-1-1,0 0,0-1,4-6,-1 1,0-1,-1 0,-1 0,0-1,0 0,-1 1,-1-1,0 0,0-14,-2 20,1 0,-1 0,-1 0,1 0,-1 0,0 0,-1 0,0 1,0-1,0 0,-1 1,0-1,0 1,-1 0,0 0,0 0,0 1,-1-1,1 1,-1 0,-1 0,1 1,-1-1,1 1,-1 1,-1-1,1 1,0 0,-7-2,9 5,1-1,-1 1,0 1,1-1,-1 1,1-1,-1 1,0 0,1 0,0 1,-1-1,1 1,0-1,0 1,0 0,0 0,0 1,0-1,1 1,-1-1,1 1,-1 0,1 0,0 0,0 0,0 0,1 0,-1 3,-2 2,0 1,0 0,1 1,1-1,0 1,0-1,1 1,0 0,0-1,2 4,0-2,1 0,0 0,1 0,0-1,1 1,0-1,1 0,0 0,0 0,1-1,0 1,1-2,0 1,6 5,27 27</inkml:trace>
  <inkml:trace contextRef="#ctx0" brushRef="#br2" timeOffset="425763.171">5000 17345,'-5'-14,"0"-2,1 1,1-1,1 1,0-1,1 0,0 1,2-1,0 0,0 0,4-12,-4 23,0 0,1-1,-1 1,1 0,0 0,0 0,1 0,0 0,-1 0,2 1,-1 0,0-1,1 1,0 0,0 1,0-1,0 1,1-1,0 1,-1 1,1-1,0 1,0 0,0 0,0 0,1 1,-1-1,1 1,-1 1,0-1,1 1,-1 0,1 0,-1 0,1 1,-1 0,1 0,-1 0,3 2,3 2,-1 0,1 1,-1 1,0 0,0 0,-1 1,0 0,0 0,-1 1,0 0,-1 1,0 0,0 0,-1 0,-1 1,1 0,-2 0,1 0,-2 1,1-1,-2 1,2 9,-4-16,1-1,-1 1,0-1,0 1,-1-1,1 1,-1-1,0 1,0-1,0 0,-1 1,0-1,0 0,0 0,0 0,0 0,-1-1,0 1,1-1,-2 1,1-1,0 0,0 0,-1 0,0-1,0 1,1-1,-1 0,-1 0,1 0,0-1,0 1,-1-1,1 0,-3 0,5-1,1 0,-1 0,1 0,0 0,-1-1,1 1,-1 0,1-1,0 1,0-1,-1 1,1-1,0 0,0 0,0 1,-1-1,1 0,0 0,0 0,1 0,-1 0,0 0,0-1,0 1,1 0,-1 0,0-1,1 1,-1 0,1-1,0 1,-1 0,1-1,0 1,0 0,0-1,0 1,0-1,0 1,0 0,1-1,-1 1,1-1,19-61,86-99,-47 80,175-322,-196 356,-37 48,0 1,0-1,0 0,0 1,-1-1,1 0,0 1,0-1,0 1,-1-1,1 1,0 0,0-1,-1 1,1 0,-1-1,1 1,0 0,-1 0,0 0,1-1,-1 1,1 0,-1 0,0 0,0 0,1 0,-1 0,0 0,0 0,0 0,0 0,0-1,0 1,0 0,-1 0,1 0,0 0,0 0,-8 256,6-221,1 0,1-1,2 1,2-1,1 1,2-1,1 0,2-1,5 9,-12-36,0 0,1-1,0 1,0-1,0 0,1 0,0 0,0-1,1 1,0-1,-1-1,2 1,-1-1,0 0,1 0,0-1,0 0,0 0,0-1,0 0,0 0,1 0,-1-1,1 0,0-1,-6 0,1 0,0 0,-1-1,1 1,-1-1,1 1,-1-1,0 0,1 0,-1 0,0 0,1 0,-1-1,0 1,0-1,0 1,0-1,-1 0,1 0,0 0,-1 0,1 0,-1 0,0 0,1-1,-1 1,0-1,6-18</inkml:trace>
  <inkml:trace contextRef="#ctx0" brushRef="#br2" timeOffset="426752.994">5441 16944,'-90'0,"134"5,91-2,-1-5,1-7,-1-6,14-8,-95 13,-70 6,6 6,-1 0,1 1,-1 0,1 1,0 0,0 1,1 0,-1 0,1 1,0 1,1-1,0 2,0-1,0 1,1 1,0 0,1 0,0 0,0 1,1 0,0 0,1 0,0 1,0 0,2 0,-1 0,1 1,1-1,0 1,1 0,0-1,0 1,1 0,1 0,1 2,-2-9,0 0,1-1,0 1,0-1,0 1,1-1,0 1,0-1,0 0,0 0,0 0,1 0,0 0,0-1,0 1,0-1,0 0,1 0,-1 0,1 0,0-1,0 1,0-1,0 0,0 0,1 0,-1-1,1 0,-1 0,1 0,-1 0,1-1,-1 1,1-1,0 0,-1-1,1 1,0-1,-1 0,1 0,1-1,5-3,0-1,0-1,-1 0,1 0,-2-1,1 0,-1-1,0 0,-1-1,0 0,0 0,-1 0,-1-1,0 0,0 0,-1-1,2-7,39-62,-46 80,0 1,0-1,0 0,1 1,-1-1,0 1,0-1,1 1,-1-1,0 1,1-1,-1 1,1-1,-1 1,0-1,1 1,-1 0,1-1,-1 1,1 0,-1-1,1 1,0 0,-1 0,1-1,-1 1,1 0,0 0,-1 0,1 0,-1 0,1 0,0 0,-1 0,1 0,0 0,-1 0,1 0,-1 1,1-1,-1 0,1 0,0 1,-1-1,1 0,-1 1,1-1,-1 0,1 1,-1-1,0 1,1-1,-1 1,0-1,1 1,-1-1,0 1,1-1,-1 1,0 0,0-1,0 1,1 0,11 44,-11-38,0 1,0-1,0 0,0 1,1-1,0 0,1 0,0 0,0 0,0 0,1-1,0 1,0-1,0 0,1 0,0-1,0 1,0-1,1 0,0 0,1 0,-5-5,1 1,-1-1,0 1,0-1,0 0,0 0,0 0,0-1,1 1,-1 0,0-1,0 1,0-1,0 0,0 1,0-1,0 0,0 0,-1-1,1 1,0 0,0-1,-1 1,1-1,-1 1,0-1,1 1,-1-1,0 0,0 0,0 0,0 0,0-2,23-69,-15-77,-9 121,0-1,2 1,1 0,2 0,3-12,-7 37,1 0,-1 0,1 1,-1-1,1 0,0 1,1-1,-1 1,1 0,-1 0,1 0,0 0,0 0,0 0,0 1,1 0,-1-1,1 1,-1 1,1-1,0 0,0 1,0 0,0 0,0 0,0 0,0 1,0-1,0 1,0 0,0 0,0 1,0-1,0 1,0 0,0 0,0 0,1 1,3 1,0-1,0 2,0-1,-1 1,1 0,-1 0,0 1,-1 0,1 1,-1-1,0 1,0 0,0 1,-1-1,0 1,-1 0,1 0,-1 1,-1-1,1 1,-2 0,1 0,-1 0,1 5,1 9,0 1,-2 0,-1 0,0 0,-2 0,-1-1,-1 1,-2 10,-8 23,8-40,1 0,0 1,2 0,0-1,0 1,2 6,0-22,0 1,0 0,1 0,-1 0,0 0,1 0,-1 0,1-1,0 1,0 0,0 0,-1-1,2 1,-1 0,0-1,0 1,0-1,1 0,-1 1,1-1,-1 0,1 0,-1 0,1 0,0 0,-1 0,1 0,0-1,0 1,0-1,0 1,0-1,-1 0,1 0,0 0,1 0,68-16,-58 9,-1 0,1-1,-2-1,1 0,-1 0,-1-1,0-1,0 1,-1-2,0 1,-1-1,0-1,-1 1,-1-1,0 0,0-1,-1 0,-1 1,-1-1,0-1,0 1,-2 0,1-1,-2 1,0-1,-1 1,0-1,-1 1,-1 0,-2-5,-25-30,29 48,0 1,-1-1,1 0,0 0,-1 1,1-1,-1 1,1-1,-1 1,1 0,-1 0,1-1,-1 1,1 0,-1 0,1 0,-1 1,1-1,-1 0,1 1,-1-1,1 0,0 1,-1 0,1-1,-1 1,1 0,0 0,0 0,-1 0,1 0,0 0,0 0,0 0,0 1,-7 8,0 1,1 0,0 1,1 0,0 0,1 0,0 0,1 1,1 0,0 0,0 0,2 0,-1 0,2 1,0-1,1 8,-1-16,0 1,1 0,0-1,0 1,0-1,0 1,1-1,0 1,0-1,1 0,0 0,0 0,0 0,0-1,1 1,-1-1,1 0,0 0,1 0,-1 0,1-1,-1 0,1 0,0 0,0 0,0-1,1 0,-1 0,1 0,-1-1,1 0,-1 0,1 0,0-1,-1 1,1-1,0-1,0 1,-1-1,3-1,6-5</inkml:trace>
  <inkml:trace contextRef="#ctx0" brushRef="#br2" timeOffset="428421.348">3930 14551,'-8'-75,"4"-1,2 1,4-1,3 0,3 1,4 0,9-27,-20 97,2-9,51-297,11-272,-55 74,-6 164,19-40,25-24,14-158,-51 397,-8 0,-6-1,-9 1,-7-5,-32-99,-13 0,3 17,2-63,31 33,8-175,16 293,-34-257,29 311,5-113,29 148,-10 45,12-48,-4-2,-3 0,-4-1,-2-21,-13 100,3-25,0 1,-3-1,0 0,-3 0,-2-19,-15 1,19 50,0 0,1 0,-1 0,0 0,0 0,0 0,0 0,1 0,-1 0,0 0,0 0,0 0,1 0,-1 0,0 0,0 0,0 0,1 0,-1 0,0 0,0 0,0 0,1 0,-1 0,0 0,0 0,0 0,0-1,0 1,1 0,-1 0,0 0,0 0,0 0,0-1,0 1,0 0,0 0,1 0,-1-1,0 1,0 0,0 0,0 0,0 0,0-1,0 1,0 0,0 0,0 0,0-1,5 7</inkml:trace>
  <inkml:trace contextRef="#ctx0" brushRef="#br2" timeOffset="431218.317">7072 14537,'125'11,"664"-3,-596-2,183-19,-123-5,38 10,7 42,-228-30,0-4,0-2,-1-4,43-9,63-5,38 10,17 10,151-5,-197 9,116-7,-56-3,-16 19,-71-5,-111-3,0-3,0-1,1-2,-1-2,22-6,-67 9,-1 0,0-1,1 1,-1 0,0 0,0-1,1 1,-1 0,0 0,0-1,1 1,-1 0,0-1,0 1,0 0,1-1,-1 1,0 0,0-1,0 1,0 0,0-1,0 1,0 0,0-1,0 1,0-1,0 1,0 0,0-1,0 1,0 0,0-1,-1 1,1 0,0-1,0 1,0 0,0-1,-1 1,1 0,0-1,0 1,-1 0,1 0,0 0,-1-1,1 1,0 0,-1 0,1 0,0-1,-1 1,1 0,0 0,-1 0,1 0,0 0,-1 0,1 0,-1 0,-1-3,-10-9</inkml:trace>
  <inkml:trace contextRef="#ctx0" brushRef="#br2" timeOffset="431502.039">12006 14163,'-49'7,"48"-7,0 1,0-1,0 0,0 0,1 1,-1-1,0 1,0-1,0 1,0-1,0 1,0-1,1 1,-1 0,0 0,1-1,-1 1,0 0,1 0,-1 0,1-1,-1 1,1 0,-1 0,1 0,0 0,0 0,-1 0,1 0,0 0,0 0,0 0,0 0,0 0,0 0,0 0,0 0,1 0,-1 0,0 0,1 0,-1 0,0 0,1 0,-1 0,5 4,0 1,1-1,-1 0,1 0,0-1,0 0,0 0,1 0,-1-1,1 0,0 0,0 0,0-1,0 0,6 0,-10-1,362 83,-356-81,0 0,0 1,0 0,0 0,-1 1,0 1,0-1,0 1,2 2,-8-6,0 1,0-1,0 0,0 1,0-1,0 1,-1 0,0 0,1-1,-1 1,0 0,0 0,-1 0,1 0,-1 1,1-1,-1 0,0 0,0 0,0 0,0 0,-1 0,0 0,1 0,-1 0,0 0,0 0,-1 0,1 0,-1 1,-7 9,1-1,-2 0,1-1,-2 0,1 0,-2-1,1-1,-1 0,-1 0,-4 1,-63 37,-2-3,-2-5,-2-2,-61 15,-46 14</inkml:trace>
  <inkml:trace contextRef="#ctx0" brushRef="#br2" timeOffset="432296.455">7527 14350,'-9'-4,"0"1,0 0,-1 0,1 1,-1 0,0 1,0 0,1 0,-1 1,0 1,0-1,1 2,-1-1,0 1,1 1,0-1,-1 2,1-1,-2 3,4-4,-135 48,2 6,0 8,98-39,63-19,-6-6,1 0,-1 2,1-1,-1 2,0 0,0 1,0 0,-1 1,1 1,7 4,8 11,0 1,-1 1,-1 1,-2 2,0 1,-2 1,14 20,66 71,-64-88,-39-31,0 0,-1-1,1 1,0 0,0-1,0 1,-1 0,1-1,0 1,0-1,-1 1,1-1,0 0,-1 1,1-1,-1 1,1-1,-1 0,1 0,-1 1,1-1,-1 0,0 0,1 0,-1 1,0-1,0 0,0 0,1 0,-1 0,0 0,0 0,0 1,0-1,-1 0,1-1,0 1,3-39,-3-1,-1 1,-2 0,-1 0,-8-26,-53-210,62 263</inkml:trace>
  <inkml:trace contextRef="#ctx0" brushRef="#br2" timeOffset="433468.332">8062 12264,'-12'0,"1"0,0 1,0 0,0 0,0 1,0 1,0 0,1 0,-1 1,1 0,0 1,0 0,0 1,1 0,0 0,0 1,0 0,1 1,0 0,1 0,0 1,0 0,0 0,1 0,1 1,0 0,0 0,1 0,0 1,1 0,0-1,1 1,0 0,0 0,1 1,1-1,0 0,1 4,5 7,1 0,1-1,1 0,0 0,2-1,0 0,2-1,0-1,1 0,1 0,0-1,1-1,1-1,3 1,58 65,-72-76,-1 0,0 0,0 0,-1 1,1-1,-1 1,0 0,-1 1,0-1,0 1,0-1,0 1,-1 0,0 0,-1 0,0 0,0 0,0 0,-1 0,0 0,0 1,-1-1,0 0,0 0,-3 6,0-5,-2 0,1 0,-1 0,0-1,-1 0,0-1,0 1,0-1,-1 0,0-1,0 0,0 0,-1-1,1 0,-1-1,0 0,0 0,-1 0,-7 0,14-2,-1 0,1-1,0 1,0-1,-1 0,1 1,0-1,-1-1,1 1,0 0,-1-1,1 0,0 0,0 0,0 0,0 0,0-1,0 1,0-1,0 0,0 0,1 0,-1 0,1 0,-1-1,1 1,0-1,0 1,0-1,1 0,-1 0,0 0,1 0,0 0,0 0,-1-11,1 1,0-1,2 1,-1 0,2-1,-1 1,2 0,0 0,0 0,2 0,-1 0,2 1,-1 0,2-1,30-61,2 2,45-60,-48 81,-3-2,-2-1,-2-1,-3-2,12-40,-25 37,-17 68,-5 38,3 1,1 0,3 0,2 31,4 121,9-1,18 73,-14-196,-2-60,-11-22</inkml:trace>
  <inkml:trace contextRef="#ctx0" brushRef="#br2" timeOffset="434716.328">8169 12760,'-81'-13,"80"13,1 0,-1 0,1 1,-1-1,1 0,-1 1,1-1,-1 1,1-1,-1 1,1-1,-1 1,1-1,-1 1,1-1,0 1,-1-1,1 1,0 0,0-1,0 1,-1-1,1 1,0 0,0-1,0 1,0 0,0-1,0 1,0 0,0-1,0 1,0 0,1-1,-1 1,0-1,0 1,1 0,-1-1,0 1,1-1,-1 1,0-1,1 1,-1-1,1 1,-1-1,1 1,-1-1,1 0,-1 1,1-1,-1 0,1 1,0-1,-1 0,1 0,-1 0,1 1,0-1,-1 0,1 0,0 0,-1 0,1 0,0 0,18 7,1 0,0-2,0 0,1-1,-1-1,1-1,-1 0,1-2,16-2,17 2,0-3,1-1,-1-4,-1-1,11-6,-79 21,1 0,1 1,-1 1,1 0,0 1,1 0,0 1,0 0,1 1,1 0,0 1,-1 2,4-6,1 0,0 0,0 1,0 0,1 0,1 1,-1 0,1-1,1 1,0 1,1-1,0 0,0 1,1 4,1-13,0 1,0-1,1 1,-1-1,1 0,-1 0,1 1,0-1,0 0,0 0,0 0,1 0,-1 0,0 0,1 0,0 0,-1-1,1 1,0-1,0 1,0-1,0 1,0-1,0 0,0 0,0 0,0 0,1-1,-1 1,0-1,1 1,-1-1,0 0,1 0,-1 0,2 0,4 0,-1-1,1 0,0 0,0-1,-1 0,1 0,-1-1,0 0,1 0,3-3,3-4,1-1,-2-1,1 0,-2-1,0 0,0-1,-1 0,-1-1,7-14,-4 11,-13 18,0-1,0 1,0-1,0 1,0-1,0 1,0 0,1-1,-1 1,0-1,0 1,0 0,1-1,-1 1,0 0,1-1,-1 1,0 0,1 0,-1-1,0 1,1 0,-1 0,0 0,1-1,-1 1,1 0,-1 0,0 0,1 0,-1 0,1 0,-1 0,1 0,-1 0,0 0,1 0,-1 0,1 0,-1 0,1 0,-1 0,0 1,1-1,-1 0,1 0,-1 0,0 1,1-1,-1 0,0 0,1 1,-1-1,0 0,0 1,1-1,-1 0,0 1,0-1,0 1,1-1,-1 1,9 30,-8-26,3 21,-3-19,0 0,0 1,0-1,1 0,0 0,1 0,-1 0,1 0,1-1,-1 1,1-1,0 0,1 0,0 1,-4-6,0 0,0 0,0 0,0 0,0-1,0 1,0 0,1-1,-1 1,0-1,0 1,0-1,1 0,-1 1,0-1,0 0,1 0,-1 0,0 0,1 0,-1 0,0 0,0 0,1-1,-1 1,0 0,0-1,1 1,-1-1,0 1,0-1,0 0,0 1,0-1,0 0,0 0,0 0,0 0,0 0,0-1,27-47,0-38,-23 66,1 0,1 1,1 0,1 1,0-1,8-9,-14 25,0 0,0 0,1 1,-1-1,1 1,0 0,0 0,0 0,0 1,0-1,1 1,-1 0,1 0,-1 0,1 1,0 0,0 0,0 0,0 0,0 1,0 0,0 0,-1 0,1 1,0-1,0 1,0 0,0 1,-1-1,1 1,0 0,-1 0,0 1,1-1,-1 1,0 0,0 0,0 0,-1 0,1 1,-1 0,0-1,1 2,2 7,0-1,0 1,-1 1,-1-1,0 1,0-1,-2 1,1 0,-2 0,0 0,0 1,-1-1,0 5,2-1,0 1,1-1,0 0,2 0,2 6,-5-19,-1 0,1 0,0-1,0 1,1-1,-1 1,1-1,0 0,0 0,0 0,0 0,0-1,0 1,1-1,-1 0,1 0,0 0,-1 0,1-1,0 1,0-1,0 0,0-1,1 1,-1 0,0-1,0 0,0 0,0 0,0-1,1 0,6-1,0 0,0-1,0 0,0-1,-1-1,0 1,0-2,0 1,0-1,-1-1,0 0,3-2,0-1,-1 0,0-1,-1 0,-1-1,1 0,-2-1,0 1,0-2,-1 1,-1-1,0 0,-1 0,-1-1,0 1,-1-1,0 0,0-13,-11-19,8 46,0 0,0 0,0 0,-1 0,1 0,-1 0,1 0,0 0,-1 0,0 0,1 0,-1 0,1 0,-1 0,0 0,0 1,0-1,1 0,-1 1,0-1,0 0,0 1,0-1,0 1,0-1,0 1,0 0,0 0,0-1,-1 1,1 0,0 0,0 0,0 0,0 0,0 0,0 0,-1 1,-2 1,1 1,0 0,-1 0,1 0,1 0,-1 1,0-1,1 1,0 0,-1-1,1 1,1 0,-1 0,1 0,0 1,-1-1,2 0,-1 3,-2 2,0-1,1 1,1 0,0 0,0 0,0 0,1 0,0 1,1-1,0 0,1 0,0 0,0-1,1 1,0 0,0-1,1 0,0 0,1 0,-1 0,2 0,-1-1,1 0,0 0,0-1,1 0,0 0,0 0,7 3,5-3,-1 0,1-2,0 0,0-2,0 0,1-1,-1 0,0-2,1-1,-1 0,0-1,0-1,0-1,-1 0,0-2,0 0,0-1,-1-1,6-4,-10 7,0 0,-1-1,0-1,0 0,-1 0,0-1,0-1,-1 0,-1 0,0-1,0 0,-1 0,7-12,-14 20,0 0,0 0,-1 0,1 0,0 0,-1-1,0 1,0 0,0 0,0 0,0 0,-1-1,1 1,-1 0,0 0,0 0,0 0,0 0,-1 0,1 1,-1-1,0 0,0 1,0-1,0 1,0 0,0-1,-1 1,1 0,-1 0,1 1,-1-1,0 0,0 1,1 0,-2-1,-2-1,-1 0,1 1,-1-1,1 1,-1 1,0-1,0 1,0 0,0 1,0-1,1 2,-1-1,0 1,0 0,0 0,-3 1,5 1,0 1,1-1,-1 0,1 1,0 0,0 0,1 0,-1 1,1-1,0 1,0 0,0 0,1 0,-1 0,1 0,1 1,-1-1,1 0,0 1,0 0,0-1,1 1,0-1,0 1,0 0,1-1,0 1,0-1,1 1,-1-1,1 0,0 1,0-1,1 0,0 0,-1-1,2 1,-1 0,1-1,-1 0,1 0,0 0,0 0,1-1,-1 1,1-1,0 0,0-1,0 1,0-1,1 0,1-1,-1-1,1 0,-1-1,1 1,-1-1,0 0,1-1,-1 0,0 0,0 0,0-1,0 1,0-2,-1 1,1 0,-1-1,0 0,0 0,0-1,-1 0,0 1,1-2,3-4,0 0,0-1,-1 0,0 0,-1-1,0 0,-1 0,-1 0,0 0,1-7,-1 9,-5 29,0-5,0-7,0 1,1 0,0 0,1-1,-1 1,1 0,1 0,0-1,0 1,0-1,1 1,0-1,1 0,-1 0,1-1,1 1,-1-1,5 6,8-2,-1 0,1-1,1 0,0-2,0 0,0-1,1 0,0-2,0 0,0-1,1-1,-1-1,12-1,-28 0,81 5</inkml:trace>
  <inkml:trace contextRef="#ctx0" brushRef="#br2" timeOffset="435358.879">10936 13134,'-1'-32,"0"6,1 0,0 0,2 0,2 0,0 0,1 0,2 1,2-6,-6 26,-1 0,1 0,0 0,0 1,0-1,1 1,-1 0,1 0,0 0,0 0,1 1,-1 0,1 0,0 0,0 0,0 1,0-1,0 1,0 1,1-1,-1 1,0 0,1 0,-1 1,1-1,0 1,-1 0,1 1,-1-1,1 1,-1 0,0 1,1-1,-1 1,0 0,0 1,0-1,0 1,0 0,0 0,4 3,0 1,-1-1,0 1,0 1,-1 0,0 0,0 0,-1 1,0 0,0 0,-1 0,0 1,-1 0,0 0,-1 0,0 0,0 1,-1-1,0 1,-1 0,-1 0,1-1,-2 6,0-11,0-1,0 1,-1-1,0 0,1 0,-1 1,-1-2,1 1,-1 0,1 0,-1-1,0 1,0-1,-1 0,1 0,-1 0,1 0,-1-1,0 0,0 1,0-1,0-1,-1 1,1 0,0-1,-1 0,1 0,-1-1,1 1,-1-1,1 0,-1 0,0 0,1-1,-1 0,1 1,-3-2,4 0,1 1,0-1,0 1,0-1,1 1,-1-1,0 0,1 0,-1 0,1 0,0 0,-1 0,1-1,0 1,0 0,1-1,-1 1,0 0,1-1,-1 1,1-1,0 1,0-1,0 1,0-1,0 1,1-1,-1 1,1 0,-1-1,1 1,0 0,0-1,0 1,0 0,1 0,-1 0,1 0,-1 0,1 0,-1 0,1 0,0 1,0-1,0 1,0-1,0 1,0 0,1 0,0-1,16-8,0 0,0 1,1 1,0 1,0 1,1 1,0 0,0 2,12-1,-9 2,1-2,-1-1,0-1,0-1,-1-1,22-12,-40 18,0 0,0-1,0 0,-1 0,0-1,1 1,-1-1,0 0,-1 0,1 0,-1-1,0 1,0-1,0 0,0 1,-1-1,0-1,0 1,-1 0,1 0,-1-1,0 1,0-1,-1-1,0 5,-1 1,0-1,0 1,0 0,0-1,0 1,0 0,0-1,0 1,0 0,-1 0,1 0,0 0,-1 0,1 0,-1 1,1-1,-1 0,0 1,1-1,-1 1,1-1,-1 1,0 0,1 0,-1 0,0 0,0 0,1 0,-1 0,0 0,1 1,-1-1,1 1,-1-1,1 1,-1 0,1 0,-1-1,1 1,-1 0,1 0,0 0,-1 1,1-1,0 0,0 0,0 1,0-1,0 1,0-1,1 1,-1 0,-4 5,1 1,0-1,0 1,1 0,0 1,0-1,1 0,0 1,1 0,0-1,0 1,0 0,1-1,1 1,0 0,0-1,0 1,1 0,1-1,-1 0,1 0,1 1,-1-2,2 1,-1 0,1-1,0 0,0 0,1 0,3 3,7 1,0-1,1 0,0-1,1-1,-1 0,2-2,-1 0,1-1,-1 0,1-2,1 0,-1-2,0 0,0-1,1 0,14-4,30 0</inkml:trace>
  <inkml:trace contextRef="#ctx0" brushRef="#br2" timeOffset="436528.506">7446 13588,'1'140,"1"43,-9-1,-10 27,0-122,17-87,-1-1,1 1,0-1,0 1,0 0,0-1,0 1,0 0,0-1,-1 1,1 0,0-1,0 1,-1 0,1-1,0 1,0 0,-1 0,1-1,0 1,-1 0,1 0,0-1,-1 1,1 0,0 0,-1 0,1 0,0 0,-1 0,1 0,0-1,-1 1,1 0,-1 0,1 0,0 0,-1 1,1-1,-1 0,1 0,0 0,-1 0,1 0,0 0,-1 1,1-1,0 0,-1 0,1 0,0 1,-1-1,1 0,0 1,0-1,-1 0,1 0,0 1,-12-127,12 95,-1-23,-3-102,-14-83,10 157,9 79,0 0,1 1,-1-1,1 1,0-1,-1 1,1-1,0 1,0 0,1 0,-1 0,0 0,1 1,-1-1,1 1,0-1,-1 1,1 0,0 0,0 0,0 0,0 1,-1-1,1 1,0-1,0 1,0 0,0 1,0-1,0 0,0 1,0-1,0 1,0 0,0 0,1 1,-2-2,18 1,0 2,-1 0,1 1,-1 0,0 2,0 0,0 2,-1 0,0 0,14 11,-30-18,0 0,-1 0,1 1,-1-1,1 0,-1 1,1-1,-1 1,0-1,0 1,0 0,0 0,0-1,0 1,0 0,0 0,-1 0,1 0,-1 0,1 0,-1 0,0 0,0 0,0 0,0 0,0 0,-1 0,1 0,-1 0,1 0,-1 0,1 0,-1 0,0 0,0-1,0 1,0 0,0 0,-2 1,-7 5,0 0,-1-1,0 0,-1 0,1-1,-1-1,0 0,-1 0,1-1,-1-1,0 0,1-1,-1 0,-2-1,3 1,0 0,0-1,0 0,0 0,0-2,0 0,-1 0,1-1,0 0,1-1,-1 0,0-1,0-1,12 5,-1 0,0-1,0 1,1 0,-1-1,0 1,1 0,-1-1,0 1,1-1,-1 1,1-1,-1 0,1 1,-1-1,1 0,-1 1,1-1,-1 0,1 1,0-1,0 0,-1 0,1 1,0-1,0 0,0 0,0 0,0 1,0-1,0 0,0 0,0 0,0 1,0-1,0 0,1 0,-1 1,0-1,1 0,-1 0,0 1,1-1,-1 0,1 1,-1-1,1 1,0-1,-1 1,1-1,0 0,39-22,-8 15,1 0,1 2,-1 1,1 2,-1 1,30 3,-46-2,-1 0,0 2,0-1,1 2,-1 0,0 1,-1 1,1 0,0 2,-1-1,0 2,-1 0,1 0,-1 2,-1 0,1 0,6 7,-15-10,-3-3,-1-1,0 1,1-1,0 0,0 1,0-1,0 0,0 0,0 0,0 0,0-1,1 1,-1-1,1 1,-1-1,1 0,0 0,0 0,-1 0,1-1,0 1,0-1,0 0,0 1,-1-1,1 0,0-1,0 1,0 0,0-1,-1 0,4 0,-2-3,0 0,0 1,0-1,-1-1,1 1,-1 0,0-1,0 0,-1 0,1 0,-1 0,0 0,0 0,-1 0,0-1,0 1,0-1,0 1,-1-1,0 1,0-1,0 1,-1-1,0 1,0 0,0-1,-1 1,0 0,0 0,0 0,-1 0,1 0,-1 0,0 1,-1-1,1 1,-1 0,1 0,-2 0,0 0,2 1,0 0,0 0,0 1,-1 0,1-1,-1 1,0 0,0 1,0-1,1 1,-2 0,1 0,0 0,0 0,0 1,0-1,0 1,-1 0,1 0,0 1,0-1,0 1,0 0,0 0,0 1,0-1,0 1,0 0,1 0,-1 0,0 0,1 1,0-1,0 1,0 0,0 0,0 0,0 0,1 0,-1 1,0 2,0-3,1 1,0-1,0 1,0-1,1 1,-1 0,1 0,0 0,0 0,0 0,0 0,1 0,0 0,0 0,0 0,0 0,0 0,1 0,0 0,0 0,0 0,0 0,1 0,-1-1,1 1,0-1,0 1,1-1,-1 1,1-1,0 1,30 15,3-5</inkml:trace>
  <inkml:trace contextRef="#ctx0" brushRef="#br2" timeOffset="437299.455">8409 13749,'-5'-7,"-1"1,0 0,-1 1,1-1,-1 1,0 0,0 1,-1 0,1 0,-1 0,0 1,0 0,0 1,0 0,-1 0,1 1,0 0,-1 0,1 1,-1 0,1 0,-1 1,1 0,-1 1,1 0,0 0,0 1,0 0,0 0,0 1,1 0,-1 0,1 1,-6 5,-27 52,39-60,0 0,1 0,0 0,-1 0,1 0,0 0,0 0,0 0,0 0,0 0,0 0,1 0,-1 0,1 0,-1 0,1 0,0 0,0 0,0-1,0 1,0 0,0 0,0-1,1 1,-1-1,0 1,1-1,0 0,-1 0,1 1,0-1,-1 0,1 0,2 0,8 2,1 0,0-1,0-1,1 0,-1 0,0-2,0 0,0 0,0-1,0-1,0 0,0 0,-1-2,0 1,1-2,-2 1,1-2,3-2,49-39,-64 80,0-28,0 0,0 0,0 0,1 0,-1 0,1 0,0-1,0 1,0 0,0 0,1-1,0 1,-1-1,1 1,1-1,-1 0,0 1,1-1,0-1,-1 1,1 0,0-1,0 1,1-1,-1 0,0 0,1 0,0 0,-1-1,1 0,0 0,0 0,-1 0,1 0,0-1,3 1,7-2,1-1,-1-1,0 0,0-1,-1-1,1 0,-1 0,0-1,0-1,-1 0,0-1,0-1,-1 0,0 0,0-1,-1 0,0-1,0-1,6-6,0-1,-1 0,-1-1,-1-1,-1 0,0-1,-2 0,-1-1,0 1,-2-2,-1 1,0-1,1-23,-6 44,-1 0,1 1,-1-1,0 0,0 1,0-1,0 0,0 0,-1 1,1-1,-1 0,1 1,-1-1,0 1,0-1,-1 1,1-1,0 1,-1 0,1 0,-1 0,0-1,0 4,0 0,0 0,0 0,0 0,0 0,0 0,0 0,1 1,-1-1,0 1,1-1,-1 1,1 0,-1-1,1 1,0 0,0 0,0 0,0 0,0 0,0 0,1 0,-1 0,1 1,-1-1,1 0,0 1,-7 32,1 0,2-1,1 2,2-1,1 8,0-19,1 0,1-1,1 1,1-1,1 0,5 15,-7-29,0-1,1 0,-1 0,1 0,1-1,0 0,0 1,0-2,1 1,0 0,0-1,1-1,-1 1,1-1,1 0,-1 0,1-1,-1 0,6 2,-8-5,0 1,0-1,0 1,1-2,-1 1,0 0,1-1,-1 0,0 0,1-1,-1 0,0 0,1 0,-1 0,0-1,0 0,0 0,0 0,-1 0,1-1,0 0,-1 0,0 0,0-1,0 1,0-1,0 0,0-2,4-3,0-2,-1 1,0-1,-1 0,-1 0,1 0,-2-1,1 0,-2 0,0 0,1-8,-2-60,-2 80,-1 0,0 1,1-1,-1 0,0 0,1 0,-1 1,0-1,1 0,-1 1,0-1,1 1,-1-1,1 0,-1 1,1-1,-1 1,1 0,-1-1,1 1,-1-1,1 1,0 0,-1-1,1 1,0 0,0-1,0 1,-1 0,1-1,0 1,0 0,0 0,0-1,0 1,0 0,0 0,1-1,-1 1,0 0,0-1,1 1,-5 14,2 0,0-1,1 1,0 0,1 0,1 0,1 0,2 11,-3-20,1 1,0-1,0 1,0-1,1 1,0-1,1 0,-1 0,1-1,0 1,0-1,1 0,0 0,0 0,0-1,0 1,1-1,0-1,0 1,1 0,2 0,-1-1,1 1,0-2,0 1,0-1,0-1,1 1,-1-2,0 1,0-1,1-1,-1 0,0 0,0 0,1-2,16-6</inkml:trace>
  <inkml:trace contextRef="#ctx0" brushRef="#br2" timeOffset="437555.047">8650 13562,'18'-7,"24"-6,26-5,26-2,26-1,21 1,8 2,-20 4</inkml:trace>
  <inkml:trace contextRef="#ctx0" brushRef="#br2" timeOffset="438500.067">9880 13642,'36'252,"-34"-247,-2-2,0 0,1 0,-1 0,1 0,0 0,0 0,0 0,0 0,0 0,1-1,-1 1,1 0,0-1,0 0,0 1,0-1,0 0,0 0,3 2,-3-5,0 0,0 0,0 1,-1-1,1-1,0 1,0 0,-1 0,1-1,-1 1,1 0,-1-1,0 0,0 1,1-1,-1 0,0 0,0 0,-1 1,1-1,0 0,-1 0,1 0,-1 0,1 0,-1-2,0 2,30-189,-27 216,-3 3,-1-17,1-1,-1 1,2 0,-1-1,2 1,-1-1,1 0,1 1,0-1,0 0,1 0,1-1,0 3,-4-11,1 1,-1 0,0-1,0 1,1-1,-1 0,1 1,0-1,-1 0,1 0,0 0,-1 0,1 0,0 0,0 0,0-1,0 1,0-1,0 0,0 1,0-1,0 0,0 0,0 0,0 0,0 0,0-1,0 1,0-1,0 1,0-1,0 0,0 0,-1 0,1 0,0 0,0 0,3-3,1 0,-1 0,0-1,-1 0,1 0,-1 0,0 0,0-1,0 1,1-6,26-105,-21 135,-4 11,-4-19,0 0,0 0,1 0,1-1,0 1,0-1,1 1,0-1,5 6,-7-13,0-1,0 0,0 1,0-1,0 0,0 0,0-1,1 1,-1-1,0 0,1 0,0 0,-1 0,1 0,-1-1,1 0,0 1,-1-1,1-1,0 1,-1-1,1 1,0-1,-1 0,1 0,2-2,86-44,-37 4,-53 42,-1 1,0 0,1-1,-1 1,0 0,1 0,-1 0,0 0,1 0,-1 0,0 1,1-1,-1 0,0 1,1-1,-1 1,0-1,0 1,0 0,1-1,-1 1,0 0,0 0,0 0,0 0,0 0,0 0,-1 0,1 0,0 0,0 0,-1 0,1 1,-1-1,1 0,-1 1,1-1,-1 0,0 1,0-1,0 1,12 16,-7-14,0 0,1 0,-1 0,1-1,0 0,0 0,1-1,-1 1,0-1,1-1,0 1,-1-1,1 0,0-1,-1 1,1-1,0-1,0 1,-1-1,1 0,-1-1,1 0,1 0,-6 1,0 0,0-1,0 1,0 0,0-1,0 1,0-1,-1 0,1 0,-1 1,1-1,-1 0,1-1,-1 1,0 0,0 0,0 0,0-1,-1 1,1 0,-1-1,1 1,-1-1,0 1,0 0,0-1,0 1,0-1,0 1,-1-1,1 1,-29-72,25 69,0 0,0 1,-1-1,1 1,-1 1,0-1,0 0,0 1,-1 0,1 0,-1 1,1 0,-1 0,0 0,0 0,0 1,0 0,0 1,0-1,-1 1,1 0,0 0,0 1,0 0,0 0,0 1,0-1,0 1,0 0,1 1,-1 0,1-1,0 2,0-1,0 1,0-1,0 1,1 1,-1-1,1 1,0-1,1 1,-1 1,1-1,-1 3,1-5,1 0,0 1,1-1,-1 1,0-1,1 1,0 0,0-1,0 1,0 0,1 0,-1 0,1 0,0 0,0 0,1 0,-1-1,1 1,0 0,0 0,0 0,0-1,1 1,-1-1,1 1,0-1,0 1,0-1,3 2,2 0,1-1,-1 0,1 0,0 0,1-1,-1-1,1 1,-1-1,1-1,0 1,-1-2,1 1,8-1,33 1</inkml:trace>
  <inkml:trace contextRef="#ctx0" brushRef="#br2" timeOffset="439153.445">11096 13802,'-4'-5,"0"0,0 0,0 1,-1-1,0 1,1 0,-2 0,1 1,0-1,-1 1,0 0,0 1,1-1,-2 1,1 0,0 1,0 0,0-1,-1 2,1-1,-1 1,1 0,0 1,-1-1,1 1,0 0,-1 1,1 0,0 0,0 0,0 0,1 1,-1 0,0 1,1-1,0 1,0 0,0 0,0 0,1 1,0 0,0 0,0 0,0 0,1 1,0-1,0 1,0 0,1 0,0 0,0-1,1-1,0 1,0 0,0 0,1 0,0-1,0 1,0 0,0 0,1 0,0 0,0 0,0-1,1 1,-1-1,1 1,0-1,0 1,1-1,-1 0,1 0,0 0,0 0,1-1,-1 1,1-1,-1 0,1 0,0 0,0 0,1-1,-1 0,0 0,1 0,-1 0,1-1,0 1,-1-1,1 0,0-1,3 1,0-1,1 1,-1-1,0-1,0 0,0 0,0 0,0-1,0 0,0-1,0 0,-1 0,1 0,-1-1,0 0,0-1,-1 0,1 0,-1 0,0 0,0-1,1-3,2-2,0 0,-1 0,-1 0,0-1,0-1,-2 1,1-1,-2 0,1 0,-2 0,0-1,1-6,0-23,-1-2,-2 1,-3 0,-1 0,-7-33,7 67,1 16,0 18,2 291,0-305,-1 0,0 0,1 1,1-1,-1 1,2-1,-1 0,2 1,-1-1,1 0,1 0,-1 0,2-1,-1 0,2 1,-1-2,1 1,0 0,-3-8,-1 1,1-1,0 1,-1-1,1 0,0 0,0 0,-1 0,1-1,0 1,0-1,0 0,0 0,0 0,0 0,0 0,0-1,-1 1,1-1,0 0,0 1,0-1,-1-1,1 1,0 0,-1-1,1 1,-1-1,0 0,0 0,2-1,62-71,-57 59,0 0,0-1,-1 0,-1 0,-1-1,-1 0,0 0,-1-1,0 1,0-16,-6 72,1 162,1-198,0-1,0 0,1 0,-1 0,0 0,1 0,-1 0,1 0,0 0,0 0,0 0,0 0,0 0,0 0,0 0,1-1,-1 1,1 0,-1-1,1 0,-1 1,1-1,0 0,0 0,0 0,0 1,11 0</inkml:trace>
  <inkml:trace contextRef="#ctx0" brushRef="#br2" timeOffset="439340.048">11631 13335,'-14'0,"-6"0,0 2,3 5,5 7,6 2,7 1,8 1,6-4,1-4</inkml:trace>
  <inkml:trace contextRef="#ctx0" brushRef="#br2" timeOffset="439856.293">11791 13442,'-10'8,"0"0,0 1,0 1,1-1,1 1,0 1,0 0,1 0,0 0,1 1,0 0,1 0,1 1,0 0,0-1,1 1,1 0,0 1,1 2,-1 33,2-1,2 1,3-1,6 30,-5-36,0-15,-1 0,-2 0,-1 1,-1-1,-1 1,-1-1,-2 0,-1 1,-1-1,-1 0,-1-1,-1 0,-4 5,10-27,1 0,-1 0,-1 0,1 0,-1 0,1 0,-1-1,0 1,0-1,-1 0,1 0,-1 0,1-1,-1 1,0-1,0 0,0 0,0 0,0 0,-2 0,5-3,0 1,-1-1,1 0,0 1,-1-1,1 0,0 1,0-1,0 0,0 0,0 0,0 0,0 0,0 0,0-1,0 1,1 0,-1 0,0-1,1 1,-1 0,1-1,-1 1,1 0,0-1,0 1,-1-1,1 1,0 0,0-2,0-18,0 1,2-1,0 0,1 0,1 1,1-1,1 1,8-18,-6 10,102-291,-110 319,28-49,-27 48,-1 0,1 0,0 0,0 0,0 1,0-1,0 0,0 0,0 1,0-1,0 1,0-1,0 1,0-1,0 1,0 0,1 0,-1-1,0 1,0 0,0 0,1 0,-1 0,0 0,0 1,0-1,1 0,-1 1,0-1,0 0,0 1,0-1,0 1,0 0,0-1,0 1,0 0,0 0,0-1,0 1,0 1,20 19,0 1,-2 1,-1 1,12 19,-25-36,-1 1,0-1,0 1,0 0,-1 0,0 1,-1-1,0 1,0-1,-1 1,0 0,-1-1,0 1,0 0,0-1,-2 5,2-13,1 0,-1-1,0 1,0 0,1 0,-1 0,0 0,1-1,-1 1,0 0,0 0,1 0,-1 0,0 0,1 0,-1 0,0 0,1 0,-1 0,0 0,1 0,-1 0,0 1,1-1,-1 0,0 0,0 0,1 0,-1 0,0 1,1-1,-1 0,0 0,0 0,0 1,1-1,-1 0,0 0,0 1,0-1,0 0,1 1,-1-1,0 0,0 0,0 1,0-1,0 0,0 1,0-1,0 0,0 1,0-1,0 0,0 1,0-1,0 0,0 1,0-1,0 0,0 0,-1 1,1-1,0 0,0 1,21-21,-2-4,-1-2</inkml:trace>
  <inkml:trace contextRef="#ctx0" brushRef="#br2" timeOffset="440137.55">12019 13629,'-5'0,"1"2,4 6,6 3,8 2,10 2,0-3</inkml:trace>
  <inkml:trace contextRef="#ctx0" brushRef="#br2" timeOffset="440336.605">12326 13762,'-101'-30,"97"30,0-1,1 1,-1 1,0-1,0 0,0 1,1 0,-1 0,0 0,1 0,-1 0,1 1,-1 0,1-1,0 1,-1 1,1-1,0 0,1 1,-1 0,0-1,1 1,-1 0,1 0,-2 4,1-4,1 1,0 0,0 0,0 1,0-1,1 0,0 0,-1 1,2-1,-1 1,0-1,1 1,0-1,0 1,0 0,1-1,-1 1,1-1,0 0,1 1,-1-1,1 0,-1 1,1-1,1 0,-1 0,0-1,1 1,0 0,0-1,0 0,0 0,1 1,2 1,10 1,0 0,0-2,1 1,-1-2,1 0,0-1,-1-1,1 0,0-1,0-1,0-1,0 0,-1-1,1-1,2-2,35-6</inkml:trace>
  <inkml:trace contextRef="#ctx0" brushRef="#br2" timeOffset="440652.419">12674 13842,'16'-94,"-16"92,1-1,-1 1,-1-1,1 1,0 0,0-1,-1 1,0 0,1-1,-1 1,0 0,0-1,0 1,0 0,-1 0,1 0,-1 0,1 0,-1 1,1-1,-1 0,0 1,0-1,0 1,0-1,0 1,0 0,-1 0,1 0,0 0,0 1,-1-1,1 0,0 1,-1 0,1-1,-1 1,-4 2,0-1,1 1,-1 1,0-1,1 1,0 0,-1 0,1 1,1 0,-1 0,0 1,1-1,0 1,0 0,0 1,1-1,0 1,0 0,0 0,1 0,0 0,0 1,0-1,1 1,0 0,0-1,1 1,0 0,0 0,1 0,0 0,-1-3,1-1,-1 1,1-1,0 0,0 1,1-1,-1 1,1-1,0 0,0 1,0-1,0 0,0 0,1 0,-1 0,1 0,0 0,0 0,0 0,0-1,1 1,-1-1,1 0,-1 1,1-1,0 0,0-1,0 1,0 0,0-1,0 0,0 0,0 0,1 0,-1 0,1 0,-1-1,0 0,1 0,-1 0,1 0,0 0,3-2,-1 1,1-1,-1-1,0 1,1-1,-1 0,0 0,-1-1,1 0,-1 0,0 0,1 0,-2-1,1 0,-1 0,1 0,-1-1,-1 0,1 1,-1-1,0 0,-1-1,1 1,-1 0,0-1,-1 1,1-1,-1 0,-1 1,1-1,-1 0,-1-5,1 11,1 0,-1 0,0 1,0-1,0 0,0 0,0 0,0 0,0 0,0 1,-1-1,1 0,0 0,0 0,-1 1,1-1,0 0,-1 0,1 1,-1-1,1 0,-1 0,1 1,-1-1,0 1,1-1,-1 1,0-1,1 1,-1-1,0 1,0-1,1 1,-1 0,0-1,0 1,0 0,0 0,1 0,-1 0,0 0,0 0,0 0,0 0,0 0,1 0,-1 0,0 0,0 1,0-1,1 0,-1 1,0-1,0 0,1 1,-2 0,0 2,1 0,0 0,-1 0,1 1,0-1,0 0,1 1,-1-1,1 1,0-1,0 0,0 1,0-1,0 1,1-1,-1 1,1-1,0 0,0 1,1-1,-1 0,1 0,-1 0,1 0,0 0,0 0,0-1,0 1,1 0,-1-1,1 0,0 0,-1 0,1 0,0 0,0 0,0-1,1 1,14 3,0-1,0-1,1 0,-1-1,1-1,0-1,0-1,-1 0,1-1,16-5,32-4</inkml:trace>
  <inkml:trace contextRef="#ctx0" brushRef="#br2" timeOffset="443481.072">16497 8027,'-8'41,"1"1,1 0,3 0,2 0,1 0,2 1,2-1,4 12,2-4,-3 2,-2-1,-2 1,-2 19,-1-28,-1 96,14 83,66 358,-24-77,-18 115,-29 427,-7-991,4 53,-5 0,-4-1,-5 1,-8 18,-62 169,50-200,3 2,5 0,-1 36,-3 381,-8-287,19-159,3 1,3 0,3 0,3 1,3 0,3-1,5 15,2-29,2 10,-2-1,-3 1,-2 1,-3 31,-30 230,26-278,9 289,61 55,-48-139,-11 197,-18-318,6-117,0 3,0-32,2-16,0-6</inkml:trace>
  <inkml:trace contextRef="#ctx0" brushRef="#br2" timeOffset="446579.971">16270 14083,'2'0,"0"0,-1 0,1 0,0 0,0 1,0-1,-1 0,1 1,0-1,-1 1,1 0,0 0,-1-1,1 1,-1 0,1 0,-1 0,0 1,1-1,-1 0,0 0,0 1,0-1,0 1,0-1,0 1,0-1,0 1,-1 0,1-1,0 1,-1 0,0-1,1 1,-1 0,0 0,0 0,-12 68,-99 165,78-175,3 1,3 2,-10 35,38-98,-1 0,1 0,-1-1,1 1,-1 0,1 0,-1 0,1 0,-1 0,1 0,-1 0,1 0,-1 0,1 1,-1-1,0 0,1 0,-1 0,1 1,-1-1,1 0,-1 0,1 1,-1-1,0 0,1 1,-1-1,0 0,1 1,-1-1,0 1,0-1,1 0,-1 1,0-1,0 1,0-1,0 1,1-1,-1 1,0-1,0 1,0-1,0 1,0-1,0 1,0-1,0 1,0-1,-1 1,1-1,0 1,0-1,0 0,0 1,-1-1,1 1,0-1,-1 1,1-1,0 0,-1 1,1-1,0 0,-1 1,1-1,-1 0,1 0,0 1,-1-1,33-24,-26 20,17-16,0 2,2 1,0 1,1 1,0 1,1 2,1 0,0 2,0 1,1 1,0 1,21-1,-19 4,-1 1,1 2,0 0,0 3,0 0,-1 2,17 5,-32-6,-27-28,-94-133,-82-169,188 326,0 0,-1 0,1 0,-1 0,1-1,0 1,-1 0,0 0,1 0,-1 0,0 0,1 0,-1 0,0 0,0 1,0-1,0 0,0 0,0 1,0-1,0 0,0 1,0-1,0 1,0 0,0-1,-1 1,1 0,0 0,0-1,0 1,-1 0,1 0,0 0,0 1,0-1,-1 0,1 0,0 1,0-1,0 0,0 1,0-1,0 1,0 0,0-1,0 1,0 0,0 0,0-1,0 1,0 0,1 0,-2 1,-15 19,0 1,2 1,0 0,-9 22,0-3,-204 338,223-371,-20 54,25-62,1-1,0 1,-1-1,1 1,0-1,-1 0,1 1,0-1,-1 0,1 0,0 1,0-1,-1 0,1 0,0 0,0 0,0 0,-1 0,1 0,0 0,0 0,0 0,-1 0,1-1,0 1,0 0,-1-1,1 1,0 0,-1-1,1 1,0-1,-1 1,1-1,-1 1,1-1,-1 1,1-1,-1 0,1 1,-1-1,1 0,-1 1,0-2,27-25,-3-2,0 0,-2-2,-1 0,-1-1,-2-1,-1-1,9-30,-10 25,-11 25,0 1,1-1,0 1,1 0,1 0,0 1,2-1,-9 12,-1 0,0 1,1-1,-1 0,1 1,-1-1,1 0,-1 1,1-1,-1 1,1-1,0 1,-1-1,1 1,0-1,-1 1,1 0,0-1,0 1,-1 0,1 0,0 0,0-1,0 1,-1 0,1 0,0 0,0 0,0 0,-1 1,1-1,0 0,0 0,-1 0,1 1,0-1,0 0,-1 1,1-1,0 1,-1-1,1 1,0-1,-1 1,1-1,-1 1,1-1,-1 1,1 0,-1-1,0 1,1 0,-1 0,0-1,1 1,-1 0,0 0,9 48,-12-26,-2-1,0 1,-1-2,-2 1,0-1,-1 0,-1 0,-1-1,0-1,-2 0,0 0,-1-1,-17 15,-25 21,56-55,0 1,0 0,0 0,0-1,-1 1,1 0,0 0,0 0,0-1,0 1,0 0,-1 0,1 0,0-1,0 1,0 0,-1 0,1 0,0 0,0-1,-1 1,1 0,0 0,0 0,-1 0,1 0,0 0,0 0,-1 0,1 0,0 0,0 0,-1 0,1 0,0 0,-1 0,1 0,0 0,0 0,-1 0,1 1,0-1,0 0,0 0,-1 0,1 0,0 1,0-1,-1 0,14-23,-4 9,1 1,0 0,1 0,0 1,1 1,1 0,5-4,-18 15,0 1,0-1,0 0,0 1,0-1,1 0,-1 1,0-1,0 0,0 0,0 1,1-1,-1 0,0 0,0 1,1-1,-1 0,0 0,0 0,1 1,-1-1,0 0,0 0,1 0,-1 0,0 0,1 0,-1 1,0-1,1 0,-1 0,0 0,1 0,-1 0,0 0,1 0,-1-1,0 1,1 0,-1 0,0 0,1 0,-1 0,0 0,0-1,1 1,-1 0,0 0,0 0,1-1,-1 1,0 0,0 0,1-1,-1 1,0 0,0 0,0-1,0 1,-13 25,-9 11,22-35,0-1,0 1,0 0,0 0,1 0,-1-1,0 1,0 0,1 0,-1-1,1 1,-1 0,1-1,-1 1,1 0,-1-1,1 1,0-1,-1 1,1-1,0 1,-1-1,1 0,0 1,-1-1,1 0,0 1,0-1,0 0,-1 0,1 0,0 0,0 0,0 0,-1 0,1 0,0 0,0 0,0 0,-1 0,1 0,0-1,0 1,0 0,-1-1,1 1,0-1,-1 1,1-1,2 1,179-16,-148 19,0 1,0 2,0 1,28 11,-58-17,-3 0,0-1,0 1,0 0,0 0,0-1,1 1,-1-1,0 1,0-1,0 0,0 1,1-1,-1 0,0 0,0 0,1 0,-1 0,0 0,0 0,0 0,1 0,-1-1,0 1,0 0,0-1,0 1,1-1,-1 1,0-1,0 0,0 1,0-1,0 0,0 0,-1 0,1 0,0 0,0 0,0 0,-26-71,17 55,-17-35,-3 1,-1 1,-3 1,-36-43,54 79,19 18,7 5,-6-7,-1 1,0 0,0 1,0-1,0 1,-1 0,0 0,0 0,0 1,0 0,-1-1,0 1,0 0,-1 1,0-1,1 5,-2 3,0-1,-1 0,-1 0,0 1,-1-1,0 0,-1 0,-1 0,0-1,-1 1,0-1,-1 0,0 0,-1-1,0 0,-1 0,0 0,0-1,-1-1,-1 1,0-1,-4 2,13-9,0-1,0 0,0-1,0 1,0 0,0 0,0 0,0-1,0 1,0 0,0-1,0 1,-1-1,1 1,0-1,0 0,-1 1,1-1,0 0,-1 0,1 0,0 0,-1 0,1 0,0 0,0-1,-1 1,1 0,0-1,0 1,-1-1,1 1,0-1,0 0,0 1,0-1,0 0,0 0,0 0,0 0,0 0,0 0,1 0,-1 0,0 0,1 0,-1 0,1-1,-1 1,1 0,-1 0,1-1,0 0,-3-6,0 0,1 0,0-1,1 1,-1-1,2 1,-1-1,1 0,1 1,0-1,0-2,-1 10,1 0,-1 0,1 0,-1 0,1 0,-1 0,1 0,0 0,-1 0,1 0,0 1,0-1,-1 0,1 1,0-1,0 0,0 1,0-1,0 1,0 0,0-1,0 1,0 0,0-1,0 1,0 0,0 0,0 0,1 0,-1 0,0 0,0 0,0 0,0 1,0-1,0 0,0 1,0-1,0 1,0-1,0 1,0-1,0 1,-1-1,1 1,0 0,0 0,0-1,-1 1,1 0,-1 0,1 0,0 0,-1 0,1 0,-1 0,0 0,1 0,-1 0,0 0,0 0,0 0,1 0,-1 1,1 4,-1 1,1-1,-1 1,0-1,0 1,-1-1,0 0,0 1,0-1,-1 0,0 0,0 0,-1 0,1 0,-1 0,-1-1,1 1,-1-1,0 0,0 0,0 0,-1-1,0 1,1-1,-2 0,1-1,0 1,-1-1,0 0,-3 1,8-3,1-1,0 0,-1 1,1-1,-1 1,1-1,0 0,-1 0,1 1,-1-1,1 0,-1 0,1 1,-1-1,1 0,-1 0,1 0,-1 0,1 0,-1 0,1 0,-1 0,1 0,-1 0,0 0,1 0,-1 0,1 0,-1-1,1 1,-1 0,1 0,0-1,-1 1,1 0,-1 0,1-1,-1 1,1-1,0 1,-1 0,1-1,0 1,-1-1,1 1,0-1,0 1,-1-1,1 1,0-1,0 1,0-1,0 1,0-1,0 1,0-1,0 1,12-32,1 16,0 0,1 1,1 1,0 0,1 1,6-4,-22 18,0-1,0 1,0-1,0 1,0-1,0 1,0 0,0-1,0 1,0-1,0 1,0-1,0 1,1-1,-1 1,0-1,0 1,1-1,-1 1,0-1,1 0,-1 1,0-1,1 1,-1-1,0 0,1 1,-1-1,1 0,-1 1,1-1,-1 0,1 0,-1 0,1 1,-1-1,1 0,-1 0,1 0,-1 0,1 0,-1 0,1 0,-1 0,1 0,-1 0,1 0,0 0,-1 0,1-1,-1 1,1 0,-1 0,1-1,-1 1,-9 67,3 1,3 0,4 17,5 49,3 52,-8 0,-11 53,-15-12,2-27,4 167,20-147,14-1553,-15 1317,-1-63,3 1,3-1,4 1,7-18,10 19,-17 90,-7 191,24 432,1-82,-28-295,6-283,-2-1</inkml:trace>
  <inkml:trace contextRef="#ctx0" brushRef="#br2" timeOffset="447869.266">17352 15647,'8'-8,"-7"5,-1 1,1 0,-1 0,0 0,1-1,-1 1,0 0,-1 0,1-1,0 1,-1 0,1 0,-1 0,0 0,1-1,-1 1,0 0,0 0,-1 1,1-1,0 0,-1 0,1 0,-1 1,1-1,-1 1,0-1,0 1,1 0,-1 0,0 0,0 0,0 0,0 0,-1 0,1 1,0-1,0 1,0-1,-1 1,1 0,0 0,0 0,-1 0,1 1,0-1,-1 1,-6 1,1 2,0-1,0 2,0-1,0 1,1 0,-1 0,1 1,0 0,1 0,0 1,0-1,0 1,1 1,0-1,0 1,1 0,0 0,0 0,1 1,0-1,1 1,0 0,-1 3,2-7,0 1,0-1,0 1,0 0,1-1,0 1,0 0,1-1,-1 1,1 0,0-1,1 1,-1-1,1 0,1 1,-1-1,0 0,1 0,0 0,0-1,1 1,0-1,-1 0,1 0,0 0,1 0,-1-1,1 1,0-1,0 0,0-1,0 1,1-1,10 1,0 0,1-2,-1 0,1 0,-1-2,1 0,-1-1,1-1,-1 0,0-1,0-1,-1 0,1-2,-1 1,-1-2,1 0,10-8,-7 5,-1 0,0-1,-1 0,-1-2,0 1,0-2,-2 0,0-1,0 0,-2-1,0 0,-1-1,-1 0,0-1,-1 0,0-5,-11 50,2 0,1 1,0-1,2 0,2 6,-2-23,-1 0,1 0,0 0,1-1,0 1,1-1,0 0,0 0,0 0,1-1,0 1,1-1,-1 0,2-1,-1 0,1 1,1 0,15 5,-3-5</inkml:trace>
  <inkml:trace contextRef="#ctx0" brushRef="#br2" timeOffset="448151.551">17781 15179,'-5'7,"6"4,2 1</inkml:trace>
  <inkml:trace contextRef="#ctx0" brushRef="#br2" timeOffset="448479.634">18235 14885,'-7'15,"2"1,0 1,1-1,0 0,2 1,0 0,0 1,-1 9,-24 235,11 34,15-284,-1 5,1 1,1 0,0 0,1-1,1 1,0-1,2 1,0-1,1 0,0 0,2-1,0 1,1-1,-6-13,0 0,1 0,0 0,0 0,0 0,0-1,0 1,0-1,1 0,-1 0,1 0,0-1,-1 1,1-1,0 0,0 0,0 0,0 0,0-1,0 1,0-1,0 0,0-1,0 1,0-1,0 1,0-1,0 0,0-1,-1 1,3-2,5-2,-1 0,0 0,0-1,-1-1,0 0,0 0,0-1,-1 0,0 0,4-6,2-7,-1 0,0-1,-2-1,0 0,-2 0,-1-1,0 0,-2-1,-1 0,-1 1,0-8,-4 32,0 1,-1-1,1 0,0 0,0 0,-1 0,1 0,0 0,0 0,-1 0,1 0,0 0,0 0,-1 0,1 0,0 0,0 0,-1 0,1 0,0 0,0 0,-1-1,1 1,0 0,0 0,0 0,-1 0,1 0,0-1,0 1,0 0,0 0,-1 0,1-1,0 1,0 0,0 0,-11 22,1 0,1 1,1 1,1-1,1 1,2 1,0-1,1 7,1-25,1 0,0 0,1 0,0 0,0 0,0 0,1 0,-1 0,1 0,1 0,-1 0,1-1,0 1,0 0,1-1,0 0,0 1,0-1,0 0,1-1,0 1,0-1,0 1,1-1,-1 0,1-1,0 1,0-1,0 0,1 0,-1-1,3 1,-1-1,0-1,0 1,1-2,-1 1,0-1,0 0,1-1,-1 0,0 0,0 0,0-1,0 0,0-1,0 1,4-3,21-14</inkml:trace>
  <inkml:trace contextRef="#ctx0" brushRef="#br2" timeOffset="448734.035">18142 15326,'27'-2,"29"-3,29-6,20-4,12-4,5 1,-19 3</inkml:trace>
  <inkml:trace contextRef="#ctx0" brushRef="#br2" timeOffset="449068.99">19211 15340,'-44'7,"1"3,0 2,1 1,-20 11,58-24,1 1,-1 1,0-1,1 1,-1-1,1 1,0 0,0 0,0 0,0 1,0-1,0 1,0 0,1 0,-1 0,1 0,0 0,0 0,0 0,0 1,1-1,0 1,-1 0,1-1,0 1,1 0,-1-1,1 1,-1 0,1 0,0 0,1 0,-1-1,1 1,-1 0,1 0,1 2,7 8,1 0,0-1,1-1,0 0,1 0,1-1,0-1,0 0,0-1,2 0,-1-1,1-1,0 0,0-1,1-1,9 3,13 5,59 31,-97-43,1-1,0 1,-1-1,1 0,0 1,-1-1,1 1,-1 0,1-1,-1 1,0-1,1 1,-1 0,1-1,-1 1,0 0,0-1,1 1,-1 0,0 0,0-1,0 1,0 0,0 0,0-1,0 1,0 0,0 0,0-1,0 1,0 0,-1-1,1 1,0 0,0 0,-1-1,1 1,-1 0,1-1,-1 1,1-1,-1 1,1-1,-1 1,1-1,-1 1,1-1,-1 1,0-1,1 0,-1 1,-38 16,-20-4,1-2,-1-3,-43 0,76-6,18-4,20-3,18-5,7-2</inkml:trace>
  <inkml:trace contextRef="#ctx0" brushRef="#br2" timeOffset="449331.657">19812 15380,'-18'0,"-17"4,-15 11,-9 10,-3 9,4 9,9 3,12 1,13-3,17-5,22-8,23-10,22-11,19-9,14-12,9-8,8-8,-15 0</inkml:trace>
  <inkml:trace contextRef="#ctx0" brushRef="#br2" timeOffset="450052.629">21056 15741,'-1'-1,"0"0,0 0,0 1,-1-1,1 0,1 0,-1 0,0-1,0 1,0 0,1 0,-1 0,0 0,1-1,-1 1,1 0,-1-1,1 1,0 0,0-1,-1 1,1-1,0 1,0 0,1-1,-1 1,0 0,0-1,1 1,-1-1,3-23,1-1,1 1,2 0,0 1,1-1,2 1,1 1,3-5,37-39,-49 66,0-1,0 0,0 1,0-1,0 1,0 0,1-1,-1 1,0 0,1 0,-1 1,1-1,-1 0,1 1,-1 0,1-1,-1 1,1 0,0 0,-1 0,1 1,-1-1,1 1,-1-1,1 1,-1 0,0 0,1 0,-1 0,2 2,3 4,1 1,-1 0,-1 0,0 1,0 0,-1 0,0 0,0 1,-1 0,0 0,-1 0,0 0,-1 0,0 1,-1-1,0 1,0-1,-1 11,0-19,1 1,-1-1,1 0,-1 1,0-1,0 0,0 1,0-1,0 1,-1-1,1 0,-1 1,0-1,1 0,-1 0,0 0,0 1,0-1,-1 0,1 0,0-1,-1 1,1 0,-1 0,0-1,1 1,-1-1,0 1,0-1,0 0,0 1,0-1,-1 0,1-1,0 1,0 0,-1-1,1 1,-1-1,1-2,0 0,0 0,0 0,1-1,-1 1,1-1,-1 1,1-1,0 1,0-1,0 0,0 0,0 0,1 1,-1-1,1 0,0 0,0 0,0 0,0 0,0 0,1 0,-1 1,1-1,0 0,0 0,0 0,0 1,0-1,1 0,8-21,1 1,1 1,2 0,0 0,15-17,1-2,-9 10,-1-1,-1-1,-1 0,-3-1,0-1,-2 0,-2-1,-2-1,4-23,-6 7,-1-1,-3-1,-3 1,-1 0,-6-27,-9 35,15 46,-1 0,1 1,0-1,0 1,0-1,0 1,0-1,0 1,0 0,0 0,0-1,0 1,0 0,0 0,0 0,0 0,1 0,-1 0,0 0,1 0,-1 0,1 0,0 1,-1-1,1 0,0 0,-1 0,1 1,0 0,-7 29,0 1,3 0,0 0,3 1,0-1,2 0,2 8,11 113,17 68,7 60,-36-212,-4-60,-1-11</inkml:trace>
  <inkml:trace contextRef="#ctx0" brushRef="#br2" timeOffset="451304.602">21203 15179,'-109'-26,"99"26,24 4,55 8,1-3,0-4,13-2,-62-2,516 17,-524-17,52 15,-65-15,0 0,1 0,-1 0,0 0,0 0,1 0,-1-1,0 1,0 0,0 0,0 0,0 0,-1 0,1 0,0 0,0 0,-1 0,1 0,0 0,-1-1,1 1,-1 0,1 0,-1 0,1-1,-1 1,0 0,1-1,-1 1,0 0,0-1,1 1,-1-1,0 1,0-1,0 1,0-1,0 0,1 1,-2-1,1 1,-192 115,178-107,1 0,1 1,0 1,0 0,1 1,1 1,0 0,0 0,2 1,-7 11,15-23,0-1,0 1,0 0,0-1,0 1,1 0,-1 0,0 0,1-1,0 1,-1 0,1 0,0 0,0 0,0 0,0 0,1 0,-1 0,0 0,1-1,-1 1,1 0,0 0,0 0,-1-1,1 1,0 0,1-1,-1 1,0-1,0 1,1-1,-1 0,0 1,1-1,0 0,-1 0,1 0,-1 0,1 0,0-1,0 1,0 0,-1-1,1 0,0 1,0-1,0 0,1 0,9 0,1-2,-1 1,0-2,0 0,0 0,0-1,0 0,-1-1,0 0,0-1,0-1,-1 0,0 0,0-1,-1 0,0 0,0-1,1-2,26-32,-36 43,0-1,0 1,0 0,0-1,0 1,0 0,0-1,0 1,1 0,-1 0,0-1,0 1,0 0,0-1,0 1,0 0,1 0,-1-1,0 1,0 0,0 0,1 0,-1-1,0 1,0 0,1 0,-1 0,0 0,1 0,-1-1,0 1,0 0,1 0,-1 0,0 0,1 0,-1 0,0 0,0 0,1 0,-1 0,0 0,1 0,-1 0,0 0,1 0,-1 1,0-1,0 0,1 0,-1 0,0 0,0 0,1 1,-1-1,0 0,0 0,0 1,1-1,-1 0,0 0,0 1,0-1,0 0,1 0,-1 1,0-1,0 0,0 0,0 1,0 26,0-18,0-1,-1 9,1 0,1 0,1 0,0 0,1 0,1-1,2 8,-5-22,-1-1,1 0,-1 0,1 0,-1 1,1-1,0 0,0 0,-1 0,1 0,0 0,0 0,0 0,0 0,0-1,0 1,1 0,-1-1,0 1,0-1,0 1,1-1,-1 1,0-1,1 0,-1 1,0-1,1 0,-1 0,0 0,0 0,1-1,-1 1,0 0,1 0,-1-1,0 1,0-1,1 1,45-33,62-95,-92 103,2 0,1 2,1 0,0 1,2 2,12-10,-32 28,0-1,0 1,0-1,0 1,0 0,0 0,1 0,-1 1,1-1,-1 1,1 0,0 0,0 0,-1 0,1 1,0-1,0 1,0 0,-1 0,1 1,0-1,0 1,0 0,-1 0,1 0,0 0,-1 1,1-1,-1 1,0 0,1 0,-1 0,0 1,1 0,1 5,0 0,0 1,-1-1,-1 1,1 0,-1 0,-1 0,1 0,-2 0,1 1,-1-1,-1 1,0-1,0 1,-1-1,0 4,0 8,1 8,7 81,-6-106,0 0,1 0,-1 0,1 0,0-1,0 1,0 0,1-1,-1 0,1 1,-1-1,1 0,0 0,1-1,-1 1,0-1,1 1,-1-1,1 0,0 0,0-1,0 1,-1-1,5 1,2-1,0 0,0-1,1-1,-1 1,0-1,1-1,-1 0,0-1,0 0,-1 0,1-1,-1 0,1-1,-1 0,-1 0,1-1,-1 0,0 0,0-1,-1 0,1-1,-2 0,1 0,-1 0,0-1,-1 0,0 0,-1 0,0 0,0-1,-1 0,2-8,-2 11,-1 0,-1-1,1 1,-1-1,0 1,-1-1,0 0,0 1,-1-1,0 1,0-1,0 1,-1-1,0 1,-1 0,0 0,0 0,0 0,-1 0,0 1,-4-6,6 12,0-1,0 1,1-1,-1 1,0 0,0 0,0 0,0 0,0 0,0 0,1 1,-1-1,0 0,0 1,0 0,1-1,-1 1,0 0,0 0,1 0,-1 0,1 0,-1 0,1 0,0 1,-1-1,1 0,0 1,0-1,0 1,0 0,0-1,0 1,0 0,1-1,-1 1,0 0,1 0,0 0,-1 0,1 0,0-1,0 3,-3 3,1 0,0 0,0 1,1-1,0 0,0 1,1-1,0 1,0-1,0 1,1-1,0 1,1-1,0 0,0 0,0 1,1-2,0 1,0 0,1 0,0-1,0 0,1 0,-1 0,1 0,1-1,-1 0,1 0,0 0,0-1,0 0,0 0,1 0,18 5,0-1,0-2,1 0,0-1,0-2,0 0,0-2,0-1,1-1,-1-2,0 0,15-5,-9 4,0-1,0-2,-1-1,0-2,0-1,-1-1,19-11,5-28,-53 50,0 0,-1-1,1 1,0 0,-1-1,1 1,-1-1,1 1,-1-1,0 0,0 1,0-1,0 1,0-1,0 1,0-1,0 1,-1-1,1 1,0-1,-1 1,1-1,-1 1,0-1,0 1,1 0,-1-1,0 1,0 0,0 0,0 0,0-1,-1 1,1 0,0 1,0-1,-1 0,1 0,0 0,-1 1,1-1,-1 1,1-1,-2 1,-10-4,0 0,0 1,0 1,0 0,0 1,0 1,0 0,-1 0,1 1,0 1,0 0,0 1,0 1,1 0,-1 0,1 1,0 1,-8 5,13-7,1 0,0 1,1-1,-1 1,1 0,0 1,1-1,-1 1,1 0,-3 5,6-10,0 1,1 0,-1 0,0-1,0 1,1 0,-1 0,1 0,0 0,0 0,-1 0,1 0,1 0,-1 0,0 0,0 0,1 0,-1 0,1 0,-1 0,1-1,0 1,0 0,0 0,0-1,0 1,0 0,0-1,1 1,-1-1,1 0,-1 1,1-1,-1 0,1 0,0 0,-1 0,1 0,0 0,1 0,10 3,1 0,-1-1,1 0,0-1,0-1,0 0,0 0,0-2,0 0,0 0,0-2,0 0,0 0,-1-1,1-1,-1 0,8-5,67-46,-72 57,-16 24,-1-12,1-7,0-1,1 0,0 0,0 0,1-1,-1 1,1 0,0 0,1-1,-1 1,1-1,-1 0,1 0,1 0,-1 0,0 0,1-1,0 1,0-1,0 0,0 0,1 0,8 4,1 0,-1-1,1-1,0 0,0-1,1 0,2-1,61 9,1-4,76-1,-87-5,3 0</inkml:trace>
  <inkml:trace contextRef="#ctx0" brushRef="#br2" timeOffset="453753.2">17500 16583,'-7'-5,"-1"0,1 1,-1 0,0 0,0 1,-1 0,1 1,-1 0,1 0,-1 1,0 0,1 0,-1 1,0 0,0 1,1-1,-1 2,0-1,1 2,-1-1,1 1,0 0,0 0,0 1,-7 5,8-4,0 0,1 1,-1 1,1-1,1 1,-1 0,1 0,0 0,1 1,-1-1,2 1,-1 0,1 1,0-1,1 1,0-1,0 1,0 7,2-15,0 1,0 0,0-1,0 1,0 0,1 0,-1-1,1 1,-1 0,1-1,0 1,0-1,-1 1,1-1,0 1,0-1,0 0,1 1,-1-1,0 0,0 0,1 0,-1 0,1 0,-1 0,1 0,-1-1,1 1,-1 0,1-1,0 1,-1-1,1 0,0 1,-1-1,1 0,0 0,1 0,65-17,-53 9,-1-1,1-1,-2 0,1-1,-1 0,-1-1,0-1,-1 0,0 0,-1-1,0 0,-1-1,-1 0,-1-1,0 0,-1 0,0 0,-1 0,-1-1,-1 0,0 0,-2 0,0 0,0-1,-2 1,0 0,-1 0,0 0,-2 0,0 0,-1 1,0 0,-2-1,-11-10,17 27,1-1,0 1,-1 0,1-1,-1 1,1 0,-1-1,1 1,-1 0,1 0,-1 0,1-1,-1 1,1 0,-1 0,0 0,1 0,-1 0,1 0,-1 0,1 0,-1 0,1 0,-1 1,1-1,-1 0,0 0,1 0,-1 1,1-1,-1 0,1 0,0 1,-1-1,1 1,-1-1,1 0,0 1,-1-1,1 1,0-1,-1 1,1-1,0 1,0-1,-1 1,1-1,0 1,0-1,0 1,0-1,0 1,0 0,-7 21,2 1,0-1,2 1,0 0,2 1,0-1,2 0,-2 10,0 12,-2-2,3 1,1-1,6 33,-7-71,1-1,-1 0,1 1,0-1,0 0,1 0,-1 0,1 0,0 0,0 0,0 0,0 0,1-1,0 1,-1-1,1 0,0 0,1 0,-1 0,1 0,-1-1,1 0,0 1,0-1,-1-1,2 1,-1 0,0-1,0 0,0 0,1 0,-1-1,11-2,-1-1,1-1,-1 0,0-1,0 0,-1-1,1-1,-1 0,-1-1,1 0,-2-1,1-1,-1 1,0-2,-1 0,1-1,61-87,-72 99,0 1,0-1,0 0,0 0,0 0,0 1,0-1,0 0,0 0,1 0,-1 1,0-1,0 0,0 0,0 0,0 1,0-1,0 0,1 0,-1 0,0 0,0 0,0 1,0-1,0 0,1 0,-1 0,0 0,0 0,0 0,1 0,-1 0,0 0,0 0,0 0,1 0,-1 0,0 0,0 0,0 0,1 0,-1 0,0 0,0 0,0 0,1 0,-5 32,3-24,0 1,-1-5,1 0,-1 0,1 0,0 0,0 0,1 1,-1-1,1 0,0 1,0-1,1 0,-1 1,1-1,0 0,0 0,0 0,1 0,-1 0,1 0,0 0,0 0,0 0,1-1,-1 1,1-1,0 0,0 0,0 0,1 0,-1 0,1-1,-1 1,3 0,3-3,0 1,0-1,0-1,0 0,0 0,0-1,0 0,-1 0,1-1,-1 0,1-1,-1 0,0 0,0-1,-1 0,1 0,-1 0,0-1,-1-1,1 1,-1-1,-1 0,1 0,3-8,-4 7,0 0,-1 0,0-1,-1 0,0 0,0 0,-1 0,0 0,0 0,-1 0,0-1,-1-1,-3 74,1-45,0-1,2 1,0 0,1 0,0 0,2 0,0 0,1-1,4 12,-6-26,-1 0,1 0,0 0,0 0,0 0,0 0,0 0,1-1,-1 1,1-1,0 1,-1-1,1 0,0 0,0-1,1 1,-1-1,0 1,0-1,1 0,-1 0,1 0,-1-1,1 1,-1-1,1 0,-1 0,1 0,0 0,-1-1,1 0,2 0,4-2,1 0,-1-1,0 0,0 0,0-1,-1-1,0 1,0-2,0 1,1-3,20-20,-2-1,-2-2,0-1,-3-1,10-18,-21 47,-9 27,-3-12,1-8,13 54,-14-54,0-1,1 0,-1 0,1 0,-1 0,1 0,0 0,-1 0,1 0,0-1,0 1,0 0,-1 0,1 0,0-1,0 1,0-1,0 1,0-1,0 1,1-1,-1 1,0-1,0 0,0 1,0-1,0 0,1 0,-1 0,0 0,0 0,0 0,0-1,0 1,1 0,-1 0,0-1,0 1,0-1,0 1,0-1,0 1,0-1,0 0,0 0,0 0,-1 2,0-1,-1 1,1-1,0 1,0-1,0 1,0-1,0 1,0-1,0 1,0-1,0 1,0-1,0 1,0-1,0 1,1-1,-1 1,0-1,0 1,1-1,-1 1,0-1,0 1,1-1,-1 0,0 1,1-1,-1 0,1 1,-1-1,0 0,1 1,-1-1,1 0,-1 0,1 0,-1 1,1-1,-1 0,1 0,-1 0,1 0,-1 0,1 0,-1 0,1 0,-1 0,1 0,-1 0,1 0,-1-1,1 1,-1 0,1 0,-1 0,1-1,-1 1,1 0,-1 0,0-1,1 1,33 508,-32-474,-1 1,-2-1,-1 0,-2 0,-1 0,-2-1,-9 27,-18-11,34-48,-1 0,0-1,0 1,0 0,0-1,0 1,0-1,0 1,0-1,0 0,0 1,0-1,0 0,0 0,0 0,-1 0,1 0,0 0,0 0,0 0,0 0,0 0,0-1,0 1,0 0,0-1,0 1,0-1,0 1,0-1,0 1,0-1,0 0,0 0,0 1,1-1,-1 0,0 0,1 0,-1 0,0 0,1 0,-1 0,1 0,0 0,-1 0,1 0,0 0,0 0,-6-14,2 0,0 0,1 0,1 0,0 0,1-1,0 1,1-1,2-4,-2 15,6-103,5 1,5 0,19-59,-27 122,3-1,1 2,2 0,2 0,2 2,10-15,20 1,-46 54,0-1,-1 1,1 0,0 0,0 0,0 1,0-1,0 0,0 1,0-1,0 1,0 0,0 0,0-1,0 1,0 0,0 1,0-1,0 0,0 1,0-1,0 1,0 0,0-1,0 1,0 0,0 0,-1 0,1 1,0-1,-1 0,2 2,1 3,0-1,0 1,0 1,-1-1,0 0,-1 1,0 0,1-1,-2 1,1 0,-1 0,0 0,-1 0,0 0,0 0,0 0,-1 1,0-1,0-1,-1 1,0 0,0 0,-1-1,0 1,0-1,-3 6,2-5,0 0,-1 0,0 0,0-1,-1 1,1-1,-1-1,-1 1,1-1,-1 0,0 0,0-1,0 0,0-1,-1 1,0-1,0-1,0 1,0-1,-5 0,11-2,0-1,1 1,-1-1,0 0,0 0,1 1,-1-1,0-1,1 1,-1 0,1 0,-1 0,1-1,0 1,-1-1,1 1,0-1,0 1,0-1,0 0,1 0,-1 1,0-1,1 0,-1 0,1 0,0 0,-1 0,1 0,0 0,0 1,0-1,0 0,1 0,-1 0,0 0,1 0,0 0,-1 1,1-1,0 0,0 0,0 1,0-1,0 1,0-1,1 0,4-7,1-1,0 1,0 1,1 0,0 0,1 0,0 1,0 0,0 1,1 0,0 0,0 1,0 0,1 1,0 0,0 1,0 0,0 1,0 0,7 0,-14 3,1-1,-1 1,0-1,1 1,-1 1,0-1,1 1,-1-1,0 1,0 1,-1-1,1 0,0 1,-1 0,1 0,-1 0,0 0,0 0,0 1,-1-1,1 1,-1 0,0 0,0 0,0 0,0 0,-1 0,1 1,13 23,-11-23,-1-1,1 1,0-1,1 1,-1-1,1-1,0 1,0-1,0 1,0-2,1 1,-1 0,1-1,-1 0,1 0,0-1,0 0,0 0,0 0,0-1,0 0,4 0,3 0,1-1,-1 0,0-1,0-1,0 0,0-1,0 0,-1-1,11-5,-19 9,0-1,-1 0,1 0,-1 0,0 0,1-1,-1 1,0-1,0 1,0-1,-1 0,1-1,-1 1,0 0,1-1,-2 1,1-1,0 1,-1-1,1 0,-1 0,0 0,0 0,-1 0,1 0,-1 0,0 0,0 0,0 0,-1 0,1 0,-1 0,0 0,-1-3,-2 1,1-1,-1 1,0 0,-1 0,1 1,-1-1,0 1,-1 0,1 0,-1 1,0 0,0 0,0 0,-1 1,1 0,-4-2,6 4,0-1,1 1,-1 0,0 0,0 0,0 0,0 0,0 1,0 0,0 0,0 0,0 0,0 1,0 0,0-1,1 2,-1-1,0 0,0 1,1-1,-1 1,1 0,-1 0,1 0,0 1,0-1,0 1,0 0,0 0,0 1,-2 4,0 1,0 0,1-1,0 1,0 1,1-1,1 0,0 1,0-1,0 1,1 0,1 9,0-14,-1-1,2 1,-1 0,1 0,-1-1,1 1,0 0,1-1,-1 1,1-1,0 0,0 1,1-1,-1 0,1 0,0 0,0-1,0 1,0-1,1 0,-1 1,1-1,0-1,0 1,0-1,0 1,1-1,56 2,-31-11</inkml:trace>
  <inkml:trace contextRef="#ctx0" brushRef="#br2" timeOffset="454029.256">19224 16195,'-11'-2,"0"0,0 1,0 0,0 1,-1 0,1 1,0 0,0 1,0 0,0 0,1 1,-1 1,1 0,-1 0,1 1,1 1,-1-1,1 1,0 1,0 0,0 0,1 1,1 0,-1 0,-1 3,7-7,1 0,0 1,-1-1,1 0,1 0,-1 1,0-1,1 0,0 1,0-1,1 0,-1 1,1-1,0 0,0 0,0 1,0-1,1 0,0 0,0 0,0-1,0 1,2 1,66 78,-68-81,226 234,-223-229,0 0,1-1,0 0,0 0,0 0,1-1,-1 0,1 0,1-1,-1 0,0 0,1 0,0-1,0 0,0-1,8 2,106-13,-54-4</inkml:trace>
  <inkml:trace contextRef="#ctx0" brushRef="#br2" timeOffset="454979.522">20481 16382,'8'4,"0"-1,0 1,-1 0,0 0,0 1,0 0,0 0,-1 1,1 0,-1 0,-1 0,1 1,-1 0,-1 0,1 0,-1 1,0 0,-1-1,0 1,1 2,3 15,0 0,-1 1,-2 0,0 0,-1 24,-4-49,1 0,-1 0,1 0,-1 0,1 0,0 0,0 0,0 1,-1-1,1 0,0 0,0 0,0 1,1-1,-1 0,0 0,0 0,1 0,-1 1,1-1,-1 0,1 0,-1 0,1 0,0 0,-1 0,1 0,0 0,0-1,-1 1,1 0,0 0,0-1,0 1,0 0,0-1,0 1,1-1,-1 1,0-1,0 0,0 1,0-1,0 0,1 0,-1 0,0 0,0 0,0 0,1 0,-1 0,0-1,0 1,0 0,0-1,0 1,1-1,-1 1,12-9,-1 0,1 0,-2-1,1-1,-1 0,-1-1,0 0,-1 0,0-1,-1 0,0-1,-1 0,0 0,0-4,5-37,-12 56,0-1,0 1,0-1,0 1,0-1,-1 0,1 1,0-1,0 1,0-1,-1 0,1 1,0-1,-1 0,1 1,0-1,-1 0,1 0,0 1,-1-1,1 0,-1 0,1 0,0 1,-1-1,1 0,-1 0,1 0,-1 0,1 0,0 0,-1 0,1 0,-1 0,1 0,-1 0,1 0,-1 0,1 0,0-1,-1 1,1 0,-1 0,1 0,0-1,-1 1,1 0,0 0,-1-1,1 1,0 0,-1-1,1 1,0 0,0-1,-1 1,1-1,0 1,0 0,0-1,-1 0,-3 10,1-1,0 1,0 0,1 0,0 0,0 0,1 0,0 0,1 0,0 0,1 1,0 4,-1-12,1 1,-1-1,1 1,0-1,0 0,0 1,0-1,0 0,1 0,-1 0,0 0,1 0,0 0,-1 0,1 0,0-1,0 1,0 0,0-1,0 0,0 0,1 1,-1-1,0-1,1 1,-1 0,1 0,-1-1,1 0,-1 1,1-1,-1 0,1 0,1 0,4-1,0 0,-1 0,1-1,0 0,-1 0,1-1,-1 0,0 0,0 0,5-4,-5 1,0 1,1-1,-2 0,1-1,-1 0,0 0,0 0,-1-1,0 1,0-1,-1-1,0 1,-1-1,0 1,0-1,0 0,-1 0,-1 0,1-3,-4 26,2 88,1-99,-1 0,1 1,0-1,0 0,0 0,1 1,-1-1,1 0,0 0,0-1,0 1,0 0,0-1,0 1,1-1,-1 1,1-1,0 0,0 0,0-1,0 1,0 0,0-1,0 0,0 0,0 0,1 0,0 0,6 0,0-1,0 1,0-2,0 0,0 0,0 0,-1-1,1-1,0 0,-1 0,8-4,37-11,-51 18,0 0,0 0,1 0,-1 0,0 0,0 1,0-1,1 1,-1 0,0 0,0 0,0 1,0-1,-1 1,1-1,0 1,0 0,-1 0,0 0,1 1,-1-1,0 0,0 1,38 25,-32-25,-1-1,1-1,0 1,-1-1,1 0,0-1,0 0,0 0,0-1,-1 0,1 0,0-1,-1 0,1 0,-1-1,1 0,-1 0,0-1,0 0,-3 1,0 1,0-1,0 1,-1-1,1-1,-1 1,0 0,0-1,0 1,0-1,0 0,-1 0,0 0,0 0,0-1,0 1,-1 0,0-1,0 1,0-1,0 1,-1-1,0 0,1 1,-2-1,1 0,-1 1,1-1,-1 1,0-1,-1 1,0-3,0 2,1 1,-1-1,-1 1,1-1,-1 1,1-1,-1 1,0 0,-1 0,1 1,-1-1,0 1,0 0,0 0,0 0,0 0,0 1,-1-1,0 1,1 0,-1 1,0-1,0 1,0 0,0 0,0 0,0 1,0 0,0 0,0 0,0 1,0-1,0 1,0 1,0-1,0 0,1 1,-1 0,0 0,1 1,-1-1,1 1,0 0,-3 3,3-2,0 0,0 0,0 1,0 0,1-1,0 1,0 1,0-1,1 0,0 1,0-1,0 1,1-1,-1 1,1 0,1 0,-1 0,1 0,0-1,0 1,1 0,0 0,0 0,0 0,1-1,-1 1,2 0,11 15</inkml:trace>
  <inkml:trace contextRef="#ctx0" brushRef="#br2" timeOffset="455585.118">22005 16436,'-34'-9,"20"4,0 1,0 1,-1 0,1 1,-1 0,0 1,-12 1,21 2,1 0,-1 0,1 0,0 1,0 0,0 0,0 0,1 1,-1-1,1 1,0 0,0 0,0 1,1-1,-1 1,1 0,0 0,0 0,1 0,0 1,0-1,0 0,0 1,1 0,0-1,0 1,1 0,-1 0,1-1,1 1,-1 0,1 0,0 0,-1-3,0 0,1-1,-1 1,1 0,-1-1,1 1,0-1,0 1,0-1,1 1,-1-1,0 0,1 1,0-1,-1 0,1 0,0 0,0-1,0 1,0 0,1-1,-1 1,0-1,1 0,-1 1,1-1,-1 0,1-1,0 1,-1 0,1-1,2 1,3-1,1 0,0 0,-1-1,1 0,-1 0,0-1,1 0,-1-1,0 0,0 0,8-4,-1 0,-1 0,1-2,-1 0,-1 0,0-1,0-1,-1 0,0-1,-1 0,0-1,-1 0,-1-1,0 0,-1 0,0-1,-1 0,-1 0,0-1,-1 0,-1 0,1-10,0 3,-2 0,0 0,-2 0,0-1,-2 1,-1 0,-2-9,5 31,-1 0,0 1,0-1,0 1,0-1,0 0,0 1,0-1,0 0,0 1,0-1,0 1,0-1,-1 0,1 1,0-1,0 1,0-1,-1 0,1 1,-1-1,1 1,0-1,-1 1,1-1,-1 1,1 0,-1-1,1 1,-1 0,1-1,-1 1,1 0,-1-1,1 1,-1 0,0 0,1 0,-1 0,0-1,1 1,-1 0,1 0,-1 0,0 0,1 1,-1-1,0 0,1 0,-1 0,1 0,-1 1,0-1,1 0,-1 0,1 1,-1-1,1 0,-1 1,1-1,-1 1,1-1,0 1,-1-1,1 1,-1-1,1 1,0-1,-1 1,-23 42,11-6,2 0,1 2,2-1,1 1,2 0,1 38,3-71,0 0,0 1,1-1,-1 1,1-1,1 0,0 1,-1-1,2 1,-1-1,1 0,0 0,0 0,1 0,0 0,0 0,0-1,1 1,-1-1,1 0,1 0,-1-1,1 1,0-1,0 0,0 0,0 0,2 0,3-2,-1-1,0 0,0-1,1 0,-1 0,0-1,0 0,1-1,-1 0,0 0,-1-1,1 0,0-1,-1 0,1 0,-1-1,-1 1,1-2,-1 1,1-1,-2-1,1 1,-1-1,0 0,0-1,-1 1,0-1,0 0,-1 0,0-1,0 1,-1-1,0 0,-1 0,1-3,-7-3,-10 29,4 0,2-1,0 1,0 0,1 1,1 0,1 0,0 0,1 1,0-1,1 2,3-15,0 0,-1-1,1 1,0 0,0 0,0-1,0 1,1 0,-1 0,0 0,1-1,-1 1,1 0,0-1,-1 1,1 0,0-1,0 1,0-1,0 1,0-1,1 0,-1 1,0-1,0 0,1 0,-1 0,1 0,-1 0,1 0,0-1,-1 1,1 0,0-1,0 1,19 2</inkml:trace>
  <inkml:trace contextRef="#ctx0" brushRef="#br2" timeOffset="455852.564">22447 16075,'-16'-2,"-6"1,6 1,13 3,13 1,5-1</inkml:trace>
  <inkml:trace contextRef="#ctx0" brushRef="#br2" timeOffset="456313.914">22928 15981,'-7'-1,"0"0,1 0,-1 1,0-1,0 1,1 1,-1-1,0 1,1 1,-1-1,0 1,1 0,0 1,0-1,-1 1,2 0,-1 1,0 0,1 0,-1 0,1 0,0 1,-3 4,-3 10,2 1,0 0,1 0,1 0,1 1,1 1,1-1,1 0,1 1,0 0,2-1,0 1,2 0,2 11,18 162,-11-122,-4 0,-2 1,-4 1,-1-64,0 1,0-1,-1 0,-1 1,0-1,0 0,-1 0,-1 0,1 0,-2-1,0 1,0-1,-1 0,0-1,0 1,-1-1,-1 0,1-1,-1 0,-1 0,0-1,0 0,-1 0,9-6,-1 0,1 0,-1-1,0 1,1 0,-1-1,1 0,-1 1,0-1,1 0,-1 0,0 0,0 0,1 0,-1 0,0 0,1-1,-1 1,0 0,1-1,-1 0,1 1,-1-1,1 0,-1 0,1 0,-1 0,1 0,0 0,0 0,-1 0,1-1,0 1,0 0,0-1,0 1,0-1,1 1,-14-68,19 17,2-1,2 2,3-1,14-40,-14 52,51-160,-59 195,0 1,0-1,1 1,-1-1,1 1,0 0,1 1,-1 0,1-1,-1 2,1-1,0 1,0-1,0 2,0-1,0 1,1 0,-1 0,0 0,1 1,-1 0,0 1,1-1,-1 1,17-2,2-1,21-1,0 1,0 2,22 4,-67-4,1 0,-1 0,1 0,-1 0,1 0,-1 0,1 0,-1 0,1 1,-1-1,1 1,-1-1,1 1,-1-1,0 1,1 0,-1 0,0-1,0 1,0 0,1 0,-1 0,0 1,0-1,0 0,-1 0,1 0,0 1,0-1,-1 0,1 1,-1-1,1 1,-1-1,1 1,-1-1,0 1,0-1,0 1,0-1,0 1,0-1,0 1,-1-1,1 1,0-1,-1 1,-27 58,23-52,1 0,0 0,0 0,0 0,1 1,1 0,-1-1,1 1,1 0,-1 4,2-11,1 0,-1-1,1 1,-1-1,1 0,0 1,-1-1,1 1,0-1,0 0,0 0,0 1,0-1,0 0,1 0,-1 0,0 0,0 0,1-1,-1 1,1 0,-1 0,1-1,-1 1,1-1,-1 0,1 1,-1-1,1 0,-1 0,1 0,0 0,-1 0,1 0,-1 0,1-1,-1 1,1 0,-1-1,1 1,-1-1,1 0,-1 0,0 1,1-1,-1 0,0 0,1-1,23-11</inkml:trace>
  <inkml:trace contextRef="#ctx0" brushRef="#br2" timeOffset="456580.797">23181 16115,'-16'-3,"-5"3,6 4,14 8,16 5,6 0</inkml:trace>
  <inkml:trace contextRef="#ctx0" brushRef="#br2" timeOffset="457529.28">23730 16396,'-14'-6,"5"1,0 0,0 1,-1 0,0 0,1 1,-1 1,0 0,0 0,-1 1,1 0,0 0,0 1,-1 1,1 0,-9 2,16-2,0 1,0-1,0 1,0 0,1 0,-1 0,0 1,1-1,0 1,-1-1,1 1,0 0,0 0,1 0,-1 0,1 0,-1 0,1 0,0 0,0 1,0-1,0 0,1 1,0-1,-1 1,1-1,1 1,-1 0,0 3,1 0,0-1,0 1,1-1,0 0,0 1,0-1,1 0,0 0,0 0,1-1,-1 1,1-1,3 3,8 4,0-1,2 0,-1-1,1-1,0-1,1 0,0-1,0-1,1-1,0-1,-1 0,1-1,1-1,-1-1,13-1,0 2,0-1,0-1,0-2,0-2,0 0,0-3,-1 0,0-2,-1-1,14-7,-39 15,0 0,0-1,0 1,0-1,0 0,-1 0,1-1,-1 1,0-1,0 0,0 0,0 0,-1-1,0 0,0 1,0-1,0 0,-1 0,1-2,-3 5,0 0,-1 0,1 0,0 1,-1-1,0 0,1 0,-1 0,0 1,0-1,0 0,0 1,0-1,0 1,0-1,0 1,-1 0,1-1,-1 1,1 0,-1 0,1 0,-1 0,0 0,1 0,-1 1,0-1,0 0,0 1,1 0,-2-1,-60-9,53 10,0-1,1 1,-1 1,0 0,1 0,-1 1,1 0,-1 0,1 1,0 1,0-1,0 1,1 1,-1 0,1 0,0 1,1 0,-1 0,1 0,0 1,1 1,-1-1,6-6,0 1,0 0,0-1,1 1,-1-1,0 1,1 0,-1 0,1-1,-1 1,1 0,0 0,-1 0,1-1,0 1,1 0,-1 0,0 0,0 0,1-1,-1 1,1 0,-1 0,1-1,0 1,0-1,0 1,0 0,0-1,0 1,0-1,0 0,1 1,-1-1,0 0,1 0,-1 0,1 0,-1 0,1 0,0 0,-1-1,1 1,0-1,0 1,1-1,14 2,0-1,0 0,0-1,0-2,0 1,0-2,0 0,0-1,-1-1,0-1,13-5,66-26,-94 37,0 1,0-1,0 0,1 0,-1 0,0 1,0-1,0 0,0 1,0-1,0 1,-1-1,1 1,0-1,0 1,0 0,0 0,-1-1,1 1,0 0,-1 0,1 0,0 0,-1 0,1 0,-1 0,0 0,1 0,-1 0,0 0,1 0,-1 0,0 0,0 0,0 0,0 0,0 0,0 0,0 0,-1 0,1 0,0 0,0 0,-1 0,1 0,-1 0,1 0,-1 0,1 0,-1 0,0 0,1 0,-2 0,0 11,1-10,1 0,-1 0,1 0,-1 1,1-1,0 0,0 0,0 1,0-1,0 0,0 0,1 1,-1-1,1 0,-1 0,1 0,0 0,0 0,0 1,0-2,1 1,-1 0,0 0,1 0,-1-1,1 1,0 0,-1-1,1 0,0 1,0-1,0 0,0 0,0 0,0 0,0 0,0-1,1 1,-1-1,0 1,0-1,1 0,-1 0,1 0,2-1,-1 0,0-1,0 0,0 1,0-2,0 1,0 0,0-1,-1 1,1-1,-1 0,0-1,0 1,0 0,0-1,-1 1,1-1,-1 0,0 0,0 0,0 0,-1 0,1-1,-1-3,13-111,-14 104,0 8,-1 3,0 0,1 0,-1 0,1 0,0 0,0 1,0-1,1 0,-1 0,1 0,0 0,0 0,0 0,0 1,1-1,0 0,0 1,0-1,0 1,0 0,1 0,-1 0,1 0,0 0,0 0,0 1,0 0,0-1,1 1,-1 0,1 0,-1 1,1-1,2 0,2 1,-1-1,1 1,-1 1,1-1,0 1,-1 1,1-1,-1 1,1 1,-1-1,1 1,-1 1,0-1,0 1,0 1,0-1,-1 1,1 0,-1 0,0 1,0 0,0 0,-1 1,0-1,0 1,0 0,-1 0,0 1,0 0,-1-1,0 1,0 0,0 0,-1 1,0-1,0 1,0 5,-22 164,20-175,0 1,1-1,-1 0,1 1,-1-1,1 0,0 1,0-1,0 0,0 0,0 0,1 0,-1 0,1 0,-1 0,1 0,0 0,0-1,-1 1,1-1,0 1,1-1,-1 0,0 0,0 0,0 0,1 0,-1 0,0-1,1 1,-1-1,1 0,-1 1,3-1,85-13,-81 10,1-1,0 0,-1 0,0-1,0 0,0 0,-1-1,0 0,0-1,0 0,-1 0,0-1,0 0,-1 0,0 0,0-1,-1 0,0 0,-1 0,0-1,0 1,-1-1,0 0,-1 0,0 0,-1 0,0-1,0 1,-1-3,-1 10,1-1,-1 1,0 0,0 0,0 0,0 0,0 0,-1 0,0 0,1 0,-1 0,0 1,0-1,0 0,-1 1,1 0,-1 0,1 0,-1 0,0 0,0 0,0 1,0-1,0 1,0 0,0 0,0 0,0 0,-1 0,1 1,0 0,0-1,-1 1,1 1,0-1,-1 0,1 1,0-1,0 1,-1 0,1 0,0 1,0-1,0 0,-1 2,0-1,0 1,0 1,1-1,-1 0,1 1,-1 0,1 0,0 0,1 0,-1 0,1 1,0-1,0 1,0 0,0-1,1 1,0 0,0 0,0 0,1 0,0 0,0 0,0 0,0 0,1 0,0 0,0 0,0 0,0-1,1 1,0 0,0-1,0 1,1-1,1 2,5 2,1-1,0 0,1 0,0-1,0-1,0 0,0 0,1-1,0-1,0 0,0 0,0-1,0-1,1 0,-1 0,0-2,1 1,4-2,51-2</inkml:trace>
  <inkml:trace contextRef="#ctx0" brushRef="#br2" timeOffset="458257.725">25387 15620,'18'0,"20"0,22 0,20 0,20 0,13-2,6-1,-4 0,-14 1,-23 5,-26 4,-23 1</inkml:trace>
  <inkml:trace contextRef="#ctx0" brushRef="#br2" timeOffset="458521.13">25601 15781,'12'5,"16"1,21-1,19 0,14-2,10-3,2-4,-3-4,-18 0</inkml:trace>
  <inkml:trace contextRef="#ctx0" brushRef="#br2" timeOffset="458800.481">26229 15299,'-9'1,"-1"0,1 0,0 1,0 1,0-1,0 1,0 1,1 0,0 0,-1 0,1 1,1 0,-1 1,1 0,-1 1,7-6,0 1,-1 0,1 0,0 0,0 0,0 0,0 0,0 0,1 0,-1 1,1-1,-1 0,1 0,0 0,0 1,0-1,0 0,0 0,0 1,1-1,-1 0,1 0,-1 0,1 1,0-1,0 0,0 0,0 0,0-1,1 1,-1 0,1 0,-1-1,1 1,65 48,-20-29,1-3,0-2,32 6,115 42,-120-20,-72-41,-1-1,1 0,-1 0,0 1,0-1,0 1,0 0,0 0,0-1,-1 1,1 0,-1 0,0 1,0-1,0 0,-1 0,1 0,-1 1,0-1,1 0,-1 1,-1-1,1 0,-1 2,-2 3,-1 1,0-2,0 1,0 0,-1-1,-1 0,1 0,-1 0,0-1,-1 1,1-1,-1-1,0 0,-8 5,-49 31,-1-3,-3-3,0-3,-2-3,-5-1,-8 3</inkml:trace>
  <inkml:trace contextRef="#ctx0" brushRef="#br2" timeOffset="459859.55">27553 15367,'0'-6,"1"0,-1 0,0 0,0-1,-1 1,0 0,0 0,0 0,-1 1,0-1,0 0,0 1,-1-1,0 1,0-1,0 1,-1 0,0 1,0-1,0 1,0-1,-1 1,1 0,-1 1,0-1,0 1,-1 0,1 0,-1 1,1 0,-3-1,1 2,0 1,-1-1,1 1,0 1,0-1,0 1,0 1,-1-1,2 1,-1 0,0 1,0 0,1 0,-1 0,1 1,0 0,0 0,0 0,1 1,-1 0,1 0,1 0,-1 1,1 0,-1 0,2 0,-1 0,1 0,0 1,0 0,0 0,1-1,1 1,-1 0,1 1,0-1,0 0,1 0,0 0,0 1,1-1,0 0,0 0,1 0,0 0,0 0,1 1,-1-4,-1-1,1 0,0 0,0 0,0 0,1-1,-1 1,0 0,1-1,0 0,0 0,0 1,0-2,0 1,0 0,0-1,0 1,1-1,-1 0,1 0,-1 0,1-1,-1 1,1-1,-1 0,1 0,-1 0,1 0,0-1,-1 1,1-1,-1 0,0 0,4-1,3-3,1 0,0 0,-1-1,0 0,-1-1,1 0,-1 0,0-1,-1 0,2-3,6-9,-1-1,-1-1,0 0,-2-1,0-1,-2 1,-1-2,-1 1,0-1,0-11,8-51,-3 0,-3-32,-7 88,-7 28,-1 18,-15 58,4 0,3 0,3 1,3 18,6-85,-2 18,2 1,0 0,2-1,1 1,1 4,-3-27,0 0,1 0,-1 0,1-1,0 1,0 0,0 0,0-1,0 1,0-1,1 1,-1-1,1 1,0-1,0 0,-1 0,1 0,1 0,-1 0,0 0,0-1,1 1,-1-1,1 1,0-1,-1 0,1 0,0 0,-1-1,1 1,0-1,0 1,0-1,0 0,-1 0,1 0,0 0,0-1,0 1,0-1,2 0,6-3,0 0,0-1,0-1,-1 1,1-2,-2 1,1-1,-1-1,0 0,0 0,-1-1,0 0,0 0,-1-1,-1 0,0 0,0 0,-1-1,0 0,-1 0,0 0,0-1,-2 0,1 1,-1-1,-1 0,0 0,-1-4,0 14,1 1,-1-1,0 0,0 1,0-1,1 0,-2 1,1-1,0 0,0 1,0-1,-1 0,1 1,-1-1,1 1,-1-1,0 1,0-1,0 1,0-1,0 1,0 0,0 0,0-1,0 1,0 0,-1 0,1 0,0 0,-1 0,1 0,-1 1,1-1,-1 0,1 1,-1-1,0 1,1 0,-1 0,0-1,1 1,-1 0,0 0,1 0,-1 1,0-1,1 0,-1 1,0-1,1 1,-1-1,1 1,-1 0,0 0,-5 6,1 0,0 1,1 0,0 0,0 0,0 1,1 0,1-1,-1 1,2 1,-1-1,1 0,0 1,1-1,0 1,1-1,0 1,0-1,1 1,2 8,-2-12,1 1,0 0,0 0,1-1,0 1,0-1,1 0,0 0,0 0,0-1,0 1,1-1,0 0,0 0,1-1,-1 1,1-1,0-1,0 1,0-1,1 0,-1 0,1-1,0 1,1-1,37 9</inkml:trace>
  <inkml:trace contextRef="#ctx0" brushRef="#br2" timeOffset="460252.059">28328 15193,'-11'-2,"0"1,0 1,1-1,-1 2,0 0,0 0,0 1,1 0,-1 0,1 1,0 1,0 0,0 0,0 1,0 1,1-1,0 1,0 1,1 0,0 0,0 0,-2 5,8-10,0 0,0 1,0 0,1-1,-1 1,1 0,0 0,0 0,0-1,0 1,0 1,1-1,-1 0,1 0,0 0,0 0,0 0,0 0,1 0,-1 0,1 0,0 0,0 0,0 0,0 0,0 0,1 0,-1-1,1 1,0-1,-1 1,1-1,0 0,1 1,-1-1,0 0,1 0,-1-1,1 1,0 0,12 5,0-2,0 1,1-2,0 0,0 0,0-2,0 0,0-1,0 0,1-2,-1 0,0 0,0-2,0 0,0-1,5-2,-4 3,0-2,-1 1,1-2,-1 0,0-1,-1-1,0 0,0-1,-1-1,0 0,0-1,-1 0,-1-1,0 0,0-1,-2-1,1 0,-2 0,0-1,-1 0,6-14,-12 14,-8 19,-10 23,10-13,0 0,2 0,-1 0,2 1,0 0,1-1,0 1,2 0,-1 0,2 4,-1-16,1 0,-1 0,1 0,0 0,-1 0,1 0,1 0,-1 0,0 0,1 0,0-1,-1 1,1-1,0 1,0-1,1 0,-1 1,0-1,1 0,1 0,11 6</inkml:trace>
  <inkml:trace contextRef="#ctx0" brushRef="#br2" timeOffset="460510.405">28796 14925,'2'9,"10"10,15 9,2-1</inkml:trace>
  <inkml:trace contextRef="#ctx0" brushRef="#br2" timeOffset="460836.715">29411 15247,'-11'-14,"0"2,-1 0,0 0,-1 1,0 1,-1 0,0 1,-1 0,0 1,9 5,0 0,0 1,-1 0,1 0,0 0,-1 1,1 0,-1 0,1 1,-1 0,0 0,1 0,-1 1,1 0,-1 0,1 1,0 0,-1 0,1 0,0 1,0 0,1 0,-1 0,-1 2,1 0,-1 1,1-1,1 2,-1-1,1 0,0 1,1 0,-1 0,1 1,1-1,-1 1,1 0,1 0,-2 7,3-11,0 0,0 0,0 0,1 0,-1 1,1-1,0 0,1 0,-1 0,1 1,-1-1,1 0,1 0,-1 0,0 0,1 0,0-1,0 1,0 0,1-1,-1 1,1-1,-1 0,1 0,0 0,0 0,1-1,-1 1,1-1,0 1,1-1,1 0,-1 0,1 0,0 0,0-1,0 0,-1 0,1-1,0 1,0-2,0 1,0 0,0-1,0 0,0-1,0 1,-1-1,1 0,-1 0,5-3,0 0,1-1,-1-1,0 1,0-2,0 1,-1-1,-1-1,1 0,5-8,4-12,-3 0,0-1,-2-1,-1 0,-1 0,-2-1,-1-1,0-11,-4 27,52-245,-52 231,-4 32,0-1,0 1,0-1,0 1,0-1,0 0,0 1,0-1,0 1,0-1,0 1,0-1,0 1,0-1,-1 0,1 1,0-1,0 1,0-1,-1 0,1 1,0-1,-1 0,1 1,0-1,-1 0,1 1,0-1,-1 0,1 0,0 0,-1 1,1-1,-1 0,1 0,-1 0,1 0,0 0,-1 0,1 1,-1-1,1 0,-1-1,1 1,-1 0,1 0,-1 0,1 0,0 0,-1 0,1 0,-1-1,1 1,0 0,-1 0,1-1,-1 1,1 0,0 0,-1-1,1 1,0 0,0-1,-1 1,1-1,0 1,0 0,-1-1,-14 30,1 0,1 1,1 0,2 1,1 0,1 1,2 0,1 0,0 22,4-31,0 1,1-1,2 0,0 0,1 0,2-1,0 1,2-1,0 0,1-1,1 1,1-2,1 1,8 9,26 34</inkml:trace>
  <inkml:trace contextRef="#ctx0" brushRef="#br2" timeOffset="461363.889">30454 15260,'-18'-13,"0"1,-1 0,-1 2,0 0,0 2,-1 0,-14-3,29 9,-1 1,1-1,-1 1,0 1,1-1,-1 1,0 0,1 1,-1 0,0 0,1 0,-1 1,1-1,0 2,-1-1,1 1,0 0,1 0,-1 1,0-1,1 1,0 1,0-1,0 1,0 0,-3 5,5-7,0 0,0 0,0 0,1 1,0-1,-1 1,1 0,0 0,1 0,-1 0,1 0,0 0,0 0,0 1,0-1,1 0,-1 0,1 1,0-1,1 0,-1 1,1-1,0 0,0 0,0 0,1 1,-1-1,1-1,0 1,0 0,0 0,1-1,-1 1,1-1,0 0,0 1,0-1,3 1,-1-1,1-1,0 0,-1-1,1 1,0-1,0 0,0-1,0 1,0-1,0 0,0-1,0 1,0-1,0-1,0 1,-1-1,1 0,0 0,-1-1,1 1,2-3,4-2,0-1,-1 0,0 0,0-1,-1 0,0-1,-1 0,0-1,0-1,8-19,-1 0,-2-2,-1 0,-2 0,-1-1,-1-1,-2 1,-2-1,-1-1,-1-18,-2 45,13-180,-16 158,2 32,0-1,0 1,0-1,0 0,0 1,0-1,0 1,0-1,0 0,-1 1,1-1,0 0,0 1,0-1,-1 1,1-1,0 0,0 0,-1 1,1-1,0 0,-1 1,1-1,0 0,-1 0,1 0,0 1,-1-1,1 0,-1 0,1 0,0 0,-1 0,1 0,-1 1,1-1,0 0,-1 0,1 0,-1-1,1 1,0 0,-1 0,1 0,-1 0,1 0,0 0,-1-1,1 1,0 0,-1 0,1 0,0-1,-1 1,1 0,0-1,-1 1,1 0,0-1,0 1,-1 0,1-1,0 1,0 0,0-1,0 1,-13 25,2 1,1 1,2 0,0 0,2 1,1 0,0 5,1-12,1 0,0 0,2 1,1-1,0 1,1-1,2 0,0 0,1 0,1 0,1 0,1-1,1 0,1 0,0-1,12 16,21 13,0-11</inkml:trace>
  <inkml:trace contextRef="#ctx0" brushRef="#br2" timeOffset="461736.077">30855 15206,'0'-4,"-1"0,0 0,0 0,0 0,0 0,0 0,-1 1,0-1,0 0,0 1,0-1,-1 1,1 0,-1 0,0 0,0 0,0 0,0 1,0-1,0 1,-1 0,1 0,-1 0,0 0,0 1,0 0,1-1,-1 1,0 1,0-1,-1 0,1 1,0 0,0 0,0 0,0 1,0-1,0 1,0 0,0 0,0 1,0-1,1 1,-3 0,0 1,0 0,0 0,0 1,0 0,1 0,-1 0,1 0,0 1,0 0,1 0,-1 1,1-1,1 1,-1 0,1 0,0 0,0 0,0 1,1-1,0 1,0-1,1 1,0 0,0 0,1-1,0 1,0 0,0 4,2-8,-1 0,1 0,0 0,-1 0,1-1,0 1,1-1,-1 1,0-1,1 0,-1 0,1 0,0 0,0 0,0 0,0-1,0 1,0-1,0 0,0 0,1 0,-1-1,0 1,0-1,1 0,-1 0,2 0,5 1,0-2,0 1,0-1,0-1,0 0,0 0,0-1,5-2,-4-1,-1 0,1 0,-1-1,0 0,-1-1,0 0,0-1,-1 0,0 0,0-1,-1 0,0 0,-1-1,0 1,-1-1,0-1,2-7,-1 0,-28 41,-7 60,28-79,1-1,0 1,0 0,0 0,0 0,0-1,0 1,1 0,-1 0,1 0,0-1,-1 1,1 0,1-1,-1 1,0-1,1 1,-1-1,1 0,0 0,0 1,0-1,0 0,0-1,0 1,0 0,1-1,-1 1,2 0,69 11,-33-14</inkml:trace>
  <inkml:trace contextRef="#ctx0" brushRef="#br2" timeOffset="462295.073">31403 15059,'-14'-2,"1"2,-1 0,1 0,-1 1,1 1,-1 0,1 1,0 1,0 0,0 1,1 0,-1 0,1 2,0-1,1 2,0-1,0 2,-8 7,17-14,-1 0,1 0,0 0,0 0,0 0,0 1,0-1,0 1,1-1,-1 1,1 0,-1 0,1 0,0 0,0 0,1 0,-1 0,1 0,-1 0,1 0,0 0,0 0,0 0,1 0,-1 0,1 0,-1 0,1 0,0 0,0 0,1 0,-1 0,0 0,1-1,0 1,0-1,0 1,0-1,0 0,0 1,0-1,1 0,12 7,0-1,0-1,1 0,0-1,1 0,-1-1,1-1,0-1,0 0,0-2,0 0,1 0,-1-2,6-1,-14 3,1-1,-1 0,1-1,-1 0,1-1,-1 1,1-2,-1 0,0 0,0 0,-1-1,1-1,-1 1,1-1,-2-1,1 1,0-1,-1-1,6-6,-5-13,-23 36,12-4,0-1,0 0,0 1,1 0,0 0,0 0,0 0,1 0,0 0,0 0,0 2,1-6,0 1,0-1,0 1,0-1,0 1,0-1,1 0,-1 1,1-1,0 0,0 1,0-1,0 0,0 0,0 0,0 0,1 0,-1 0,1 0,-1 0,1-1,0 1,0 0,0-1,0 0,0 1,0-1,0 0,0 0,1 0,3 0,-1 0,1-1,-1 1,1-1,-1 0,1-1,0 1,-1-1,0 0,1-1,-1 1,0-1,1 0,-1 0,0-1,0 1,-1-1,1 0,-1-1,1 1,-1-1,0 0,0 0,-1 0,1 0,-1-1,0 1,0-1,0 0,-1 0,0 0,0 0,0-1,0 1,-1 0,0-1,0 1,1-3,0 0,0 0,-1 0,0-1,0 1,-1 0,0 0,0-1,-1 1,-1 0,1 0,-1 0,0 0,-1 0,0 0,0 1,-1-1,1 1,-2 0,0-2,2 8,1-1,-1 0,1 0,-1 1,0 0,1-1,-1 1,0 0,0 0,0 0,0 1,0-1,0 1,0 0,0 0,0 0,0 0,0 0,0 1,0-1,0 1,0 0,0 0,1 0,-1 0,0 0,0 1,0 0,-71 51,61-42,1 1,0 1,1 0,0 1,1 0,1 0,0 1,1 1,0-1,1 1,7-14,-1 1,0-1,0 0,1 1,-1-1,1 0,0 1,0-1,0 1,0-1,0 0,1 1,-1-1,1 1,-1-1,1 0,0 0,0 1,0-1,0 0,0 0,0 0,1 0,-1 0,1 0,-1 0,1-1,0 1,0-1,0 1,0-1,0 1,0-1,0 0,0 0,0 0,1 0,-1-1,0 1,1-1,-1 1,0-1,1 0,-1 0,1 0,34 1,-1-4</inkml:trace>
  <inkml:trace contextRef="#ctx0" brushRef="#br2" timeOffset="462599.277">31791 14805,'-14'-7,"-11"-2,-6 3,0 4,3 10,7 7,6 9,8 7,13 5,11 5,3-4</inkml:trace>
  <inkml:trace contextRef="#ctx0" brushRef="#br2" timeOffset="462600.277">31817 15367,'2'16,"4"7,2 2,5-2,2-7,3-7,-1-8,-4-6,-3-2</inkml:trace>
  <inkml:trace contextRef="#ctx0" brushRef="#br2" timeOffset="466746.988">27406 16142,'11'1,"0"0,0 1,0 1,-1 0,1 0,-1 1,0 0,0 1,0 0,0 0,-1 1,0 1,0-1,-1 1,0 1,0 0,-1 0,0 0,0 1,-1 0,0 0,0 1,-1 0,-1 0,0 0,0 0,-1 1,0-1,0 1,-1 0,-1 4,3 9,-1 1,-1 0,-1 0,-1 1,-2-1,0 0,-3 7,2-16,12-22,24-60,-3-1,-3-1,7-32,-28 81,-6 19,1 0,-1 1,1-1,-1 0,1 0,-1 0,1 0,-1 1,1-1,-1 0,1 1,-1-1,0 0,1 0,-1 1,0-1,1 1,-1-1,0 0,1 1,-1-1,0 1,0-1,1 1,-1-1,0 1,0-1,0 1,0-1,0 1,0-1,0 1,0-1,0 1,0-1,0 1,0-1,0 1,0-1,0 1,0-1,-1 1,1-1,0 1,0-1,-1 0,1 1,0-1,0 1,-1-1,1 0,-1 1,1-1,0 1,-1 14,1-1,1 1,0 0,1 0,0-1,2 0,-1 1,2-1,0 0,0-1,4 6,-7-16,1 0,-1 0,1-1,-1 1,1-1,0 1,0-1,0 0,0 0,0 0,1-1,-1 1,0-1,1 1,-1-1,1 0,0-1,-1 1,1-1,0 1,-1-1,1 0,0-1,0 1,-1-1,1 1,-1-1,1 0,0 0,-1-1,0 1,1-1,-1 1,0-1,0 0,0 0,0-1,0 1,0-1,-1 1,1-1,-1 0,0 0,1-2,5-6,0-2,-1 1,0-1,-1 0,-1-1,0 1,-1-1,0 0,-1 0,-1 0,0-1,-1 1,0-9,-3 59,0-2,2 0,0 0,3 1,3 16,-5-46,0 0,1 0,0-1,0 1,0 0,0-1,1 1,0-1,0 0,0 0,0 0,0 0,1-1,0 1,0-1,0 0,0 0,0 0,1-1,-1 0,1 1,0-1,0-1,-1 1,1-1,0 0,0 0,0 0,0-1,1 0,-1 0,1 0,12-2,-1-1,1-1,-1-1,-1 0,1-1,-1 0,0-2,0 0,-1-1,0 0,0-1,-1-1,-1 0,0-1,0 0,4-7,-17 19,1-1,-1 1,0 0,0 0,1-1,-1 1,0 0,1 0,-1 0,0 0,1-1,-1 1,0 0,1 0,-1 0,0 0,1 0,-1 0,0 0,1 0,-1 0,0 0,1 0,-1 0,1 0,-1 1,0-1,1 0,-1 0,0 0,0 0,1 1,-1-1,0 0,1 0,-1 0,0 1,0-1,1 0,-1 1,0-1,0 0,0 0,0 1,1-1,-1 0,0 1,0-1,0 0,0 1,0-1,0 1,0-1,0 0,0 1,0-1,0 0,0 1,0-1,0 0,0 1,0-1,0 0,0 1,-1-1,1 0,0 1,0-1,0 0,-1 1,4 13,2-10,-1 0,1-1,-1 0,1 1,0-1,0-1,1 1,-1-1,0 0,1 0,-1-1,1 1,0-1,-1-1,1 1,0-1,0 0,0 0,-1 0,1-1,5-1,-7 2,0 0,0 0,0 0,0 0,-1-1,1 1,0-1,0 0,-1 0,1-1,0 1,-1-1,1 0,-1 0,0 0,0 0,1 0,-2-1,1 0,0 1,0-1,-1 0,1 0,-1 0,0-1,0 1,-1-1,1 1,0-1,-1 1,0-1,0 0,0 0,0 1,-1-1,0 0,1 0,-2 0,1 0,0 0,-1 0,1 1,-1-1,0 0,-1-2,-3 0,0 1,0-1,-1 1,0 0,0 0,0 1,0-1,-1 1,1 1,-1-1,0 1,-1 1,1-1,0 1,-1 0,1 1,-1 0,1 0,-1 1,0-1,1 2,-1-1,0 1,1 0,-1 1,1 0,0 0,-5 2,5-1,1 0,0 0,-1 0,2 1,-1 0,0 0,1 0,0 1,0 0,0 0,-1 2,4-5,1 0,-1 0,1 0,-1 0,1 1,0-1,0 0,0 1,0-1,0 1,1-1,-1 1,1-1,-1 1,1-1,0 1,0-1,0 1,0 0,1-1,-1 1,1-1,-1 1,1-1,0 1,0-1,0 0,0 1,1-1,-1 0,1 1,24 19,5-6</inkml:trace>
  <inkml:trace contextRef="#ctx0" brushRef="#br2" timeOffset="467368.001">29063 16288,'-7'-4,"-1"0,1 1,-1 0,0 0,0 1,-1-1,1 2,0-1,-1 1,1 1,-1 0,1 0,-1 0,1 1,-1 0,1 1,-1 0,1 0,0 1,0 0,0 0,1 1,-1 0,1 0,0 1,0 0,0 0,1 1,0 0,0 0,0 0,1 1,-1 0,2 0,-2 3,4-7,1 0,0 0,0 0,0 0,0 0,0 0,1 1,0-1,-1 0,1 0,0 1,1-1,-1 0,1 1,-1-1,1 0,0 0,0 0,0 0,1 0,-1 0,1 0,-1 0,1 0,0-1,0 1,1-1,-1 1,0-1,1 0,-1 0,1 0,0 0,0 0,-1-1,1 1,0-1,1 0,-1 0,0 0,0 0,0-1,1 1,9-1,0 0,0-1,-1 0,1-1,0-1,-1 0,1-1,-1 0,0 0,0-2,-1 1,1-1,-1-1,0 0,-1-1,0 0,0-1,-1 1,0-2,0 1,5-10,-2 2,-1 0,-1 0,0-1,-1 0,-1-1,-1 0,-1 0,-1-1,0 1,-1-4,15-200,-19 144,0 79,0 0,0 0,0 1,-1-1,1 0,0 0,0 1,-1-1,1 0,0 0,0 0,-1 0,1 0,0 1,-1-1,1 0,0 0,-1 0,1 0,0 0,0 0,-1 0,1 0,0 0,-1 0,1 0,0 0,-1 0,1 0,0-1,0 1,-1 0,1 0,0 0,-1 0,1 0,0-1,0 1,-1 0,1 0,0 0,0-1,-10 28,2-1,0 1,2 1,1-1,1 10,0-14,-15 103,0 98,31-144,-11-78,0 0,0 0,0-1,0 1,1 0,-1 0,1 0,-1-1,1 1,-1-1,1 1,0-1,0 0,-1 1,1-1,0 0,0 0,0 0,0-1,1 1,-1 0,0-1,0 0,0 1,0-1,1 0,-1 0,0 0,0 0,1-1,-1 1,0 0,0-1,2 0,8-5,0 0,0-1,-1 0,0-1,0 0,-1-1,0 0,0 0,-1-1,0 0,-1-1,0 0,-1-1,0 1,0-1,2-10,14-39,-25 48,-11 28,3 4,0 1,2 0,0 1,1-1,1 1,1 1,-1 10,5-30,1 0,-1 1,0-1,1 1,0-1,-1 1,1-1,0 1,0-1,1 1,-1-1,0 1,1-1,0 1,-1-1,1 0,0 1,0-1,0 0,1 0,-1 0,1 0,-1 0,1 0,-1 0,1 0,0 0,0-1,0 1,0-1,0 1,0-1,0 0,1 0,1 1,15 0</inkml:trace>
  <inkml:trace contextRef="#ctx0" brushRef="#br2" timeOffset="467633.337">29518 15968,'-7'5,"7"1,13-1,3 0</inkml:trace>
  <inkml:trace contextRef="#ctx0" brushRef="#br2" timeOffset="467899.064">29959 15794,'-9'3,"0"0,0 0,1 1,-1 0,1 0,0 1,0 0,1 1,-1-1,1 1,1 1,-1 0,1-1,0 2,0 0,-13 16,1 1,1 2,1-1,1 2,1 0,2 0,1 1,1 1,2 0,1 0,1 4,-3 22,3 1,2 0,3 0,3 0,5 37,2-20,7 133,-34-118,1-60</inkml:trace>
  <inkml:trace contextRef="#ctx0" brushRef="#br2" timeOffset="468164.903">29452 16516,'180'-57,"-2"-8,16-17,-189 80,-4 1,0 0,0 0,0 1,0-1,0 0,0 1,0-1,0 0,0 1,0-1,0 1,0 0,0-1,0 1,0 0,1 0,-1 0,0-1,0 1,0 0,0 1,1-1,-1 0,0 0,0 0,0 1,0-1,0 1,0-1,0 1,0-1,0 1,0-1,0 1,0 0,0 0,0 0,0-1,0 1,-1 0,-6 128,6-119,-2-1,1 1,0 0,1-1,0 1,0 0,1-1,1 1,-1 0,2-1,-1 1,1-1,1 0,-1 0,2 1,23 2,-14-15</inkml:trace>
  <inkml:trace contextRef="#ctx0" brushRef="#br2" timeOffset="468449.156">30173 16101,'0'12,"7"8,11 5,3-2</inkml:trace>
  <inkml:trace contextRef="#ctx0" brushRef="#br2" timeOffset="468698.532">30534 16303,'-18'-10,"-11"-2,-7 3,-2 10,1 11,2 10,5 9,8 6,7 3,8-1,13-4,14-6,17-8,16-8,13-10,9-8,-9-3</inkml:trace>
  <inkml:trace contextRef="#ctx0" brushRef="#br2" timeOffset="468883.628">31349 16142,'-4'23,"-4"16,-6 11,-2 6,-3 0,0-2,0-7,2-8,0-11,5-12,3-10</inkml:trace>
  <inkml:trace contextRef="#ctx0" brushRef="#br2" timeOffset="469087.412">31068 15994,'23'0,"23"0,23 0,14 0,10-2,0-3,-9-1,-18 1</inkml:trace>
  <inkml:trace contextRef="#ctx0" brushRef="#br2" timeOffset="469621.427">31751 16209,'-145'336,"138"-314,7-22,0-1,0 1,0 0,0 0,0-1,0 1,0 0,1 0,-1-1,0 1,0 0,0 0,0-1,0 1,1 0,-1 0,0 0,0 0,0-1,1 1,-1 0,0 0,0 0,1 0,-1 0,0 0,0 0,1-1,-1 1,0 0,0 0,1 0,-1 0,0 0,0 0,1 0,-1 0,0 0,1 1,-1-1,0 0,0 0,1 0,-1 0,0 0,0 0,0 0,20-41,-2-1,-2-1,-3 0,0-1,-3-1,-2-2,23-148,-39 184,-5 27,10-11,-1 1,2 0,-1 0,1 0,0 1,0-1,1 0,0 1,0-1,0 1,1-1,0 1,0 2,1-6,-1 0,1 0,-1 0,1 0,0-1,0 1,0 0,0-1,1 1,-1 0,1-1,0 0,-1 1,1-1,0 0,0 0,1 0,-1 0,0 0,1-1,-1 1,1-1,-1 1,1-1,0 0,-1 0,1 0,0-1,0 1,3 0,7-1,-1-1,1 0,0-1,-1 0,1-1,-1 0,0-1,0 0,0-1,0 0,-1-1,0-1,0 0,-1 0,0-1,0 0,0-1,-1 0,-1 0,0-1,0 0,5-10,49-72,-62 92,0 0,0 1,0-1,0 0,0 1,0-1,0 0,0 0,0 1,1-1,-1 0,0 0,0 1,0-1,0 0,1 0,-1 0,0 1,0-1,1 0,-1 0,0 0,0 0,1 0,-1 1,0-1,0 0,1 0,-1 0,0 0,0 0,1 0,-1 0,0 0,1 0,-1 0,0 0,0 0,1 0,-1 0,0 0,1 0,-1 0,0-1,0 1,1 0,-1 0,0 0,0 0,0-1,1 1,-1 0,0 0,0 0,0-1,1 1,-1 0,0 0,-3 29,3-28,-52 339,32-100,13-175</inkml:trace>
  <inkml:trace contextRef="#ctx0" brushRef="#br2" timeOffset="470753.082">32606 16088,'-17'-3,"-1"0,0 1,0 1,0 1,0 0,0 1,0 1,0 1,0 0,1 2,-1 0,0 1,14-4,1 0,-1 0,0 0,1 1,-1 0,1-1,0 1,0 1,0-1,0 0,0 1,1-1,-1 1,1 0,0 0,0 0,1 0,-1 0,1 0,0 0,0 1,0-1,1 0,-1 1,1-1,0 0,1 1,-1-1,1 0,-1 1,1-1,1 0,-1 0,0 0,2 2,6 12,2 0,0-1,0 0,2-1,0 0,1-1,9 7,59 75,-81-96,0 0,0-1,0 1,-1 0,1 0,0 0,-1 0,1 0,-1 0,1 0,-1 0,1 0,-1 0,1 0,-1 0,0 0,0 0,0 0,0 0,1 0,-2 0,1 0,0 0,0 1,0-1,0 0,-1 0,1 0,0 0,-1 0,1 0,-1 0,1 0,-1 0,1 0,-1-1,0 1,0 0,1 0,-1 0,0-1,0 1,0 0,0-1,0 1,0-1,0 1,0-1,0 0,0 1,0-1,0 0,0 0,0 1,0-1,0 0,0 0,-1 0,1 0,0-1,0 1,-97 7,38-8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1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62,'-9'0,"-7"0,23-1,627-47,-156 36,460 48,-734-23,-199-9,-20 0,-2-2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1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31,'-7'6,"1"0,0 1,-1 0,2 0,-1 0,1 0,0 1,1 0,-3 7,6-13,0 0,0 1,0-1,0 1,1-1,-1 0,1 1,0-1,-1 1,1-1,0 1,1-1,-1 1,0-1,1 1,-1-1,1 1,0-1,0 0,0 0,0 1,0-1,1 0,-1 0,0 0,1 0,0 0,-1 0,1-1,0 1,0 0,0-1,0 0,0 1,1-1,-1 0,0 0,1 1,1-1,0 1,-1-1,1 0,0 0,-1 0,1 0,0-1,0 1,0-1,-1 0,1 0,0-1,0 1,0-1,-1 0,1 0,0 0,-1 0,1-1,0 1,-1-1,0 0,1 0,-1 0,0-1,0 1,0-1,-1 1,1-1,-1 0,1 0,-1 0,0-1,0 1,0 0,-1-1,1 1,-1-1,0 0,0 1,0-1,0 0,-1 0,1 0,-1 0,0 1,0-1,-1 0,1 0,-1 0,0-1,-1 0,-1-1,0 1,1 0,-2 0,1 0,-1 0,1 0,-1 1,0-1,-1 1,1 0,-1 1,0-1,0 1,0 0,-5-2,7 3,0 1,0-1,0 1,0 0,0 0,-1 0,1 0,0 1,-1-1,1 1,-1 0,1 0,0 0,-1 0,1 1,0-1,-1 1,1 0,0 0,0 0,-1 1,1-1,0 1,0-1,1 1,-1 0,0 0,1 0,-3 3,-13 22,5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1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144 137,'7'-7,"1"-4,1-5,-5-4,-4-1,-7 1,-7 1,-6 5,-3 6,-5 9,0 9,3 10,5 5,14 6,18-1,25-2,7-7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28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1,'-35'75,"4"3,3 0,3 2,4 1,3 1,4 0,-2 63,3-30,4 1,5 58,4-160,0 1,1 0,1-1,0 1,1-1,0 0,1 1,1-2,0 1,1 0,2 2,2-8,-18-28,-4 2,-2 1</inkml:trace>
  <inkml:trace contextRef="#ctx0" brushRef="#br0" timeOffset="502.825">9 964,'85'180,"-52"-67,-37-144,-3-6,-2 0,-1 1,-2 1,-2 0,-15-30,28 64,0-1,1 0,-1 0,0 0,0 0,0 0,0 1,0-1,-1 0,1 1,0-1,-1 1,1-1,-1 1,1 0,-1 0,0-1,0 1,1 1,-1-1,0 0,0 0,0 1,0-1,-2 0,4 2,-1 0,1 1,-1-1,1 0,0 0,0 0,-1 1,1-1,0 0,0 0,0 1,0-1,0 0,1 0,-1 1,0-1,1 0,-1 0,0 0,1 1,0-1,-1 0,1 0,0 0,-1 0,1 0,0 0,0 0,0-1,0 1,0 0,0 0,0-1,0 1,0 0,0-1,0 1,0-1,0 1,1-1,-1 0,1 1,7 0,1 0,0-1,-1 0,1 0,0-1,-1 0,1-1,-1 0,1-1,-1 0,0 0,0-1,0 0,-1 0,1-1,5-5,0 3,11-6,-17 7,1 2,-1-1,1 1,-1 1,1-1,0 1,1 1,-1 0,6-1,-14 3,1 0,0 1,0-1,0 0,0 0,-1 1,1-1,0 1,0-1,0 1,-1 0,1 0,-1 0,1 0,-1 0,1 0,-1 0,1 0,-1 1,0-1,0 0,1 1,-1-1,0 1,0 0,-1-1,1 1,0 0,0-1,-1 1,1 0,-1 1,4 60,-15 18,6-49</inkml:trace>
  <inkml:trace contextRef="#ctx0" brushRef="#br0" timeOffset="11002.074">450 1044,'0'-1,"0"0,-1 1,1-1,-1 0,1 1,-1-1,1 1,-1-1,0 1,1-1,-1 1,0-1,1 1,-1 0,0-1,1 1,-1 0,0-1,0 1,1 0,-1 0,0 0,0 0,1 0,-1 0,0 0,0 0,0 0,1 0,-1 0,0 1,0-1,1 0,-1 0,0 1,1-1,-1 1,0-1,1 0,-1 1,1-1,-1 1,0 0,1-1,-1 1,1-1,0 1,-1 0,-13 14,1 1,1 0,0 1,1 0,1 0,0 3,-40 60,50-80,0 0,0 0,0 0,-1 0,1 0,0 0,0 0,0-1,0 1,0 0,0 0,-1 0,1 0,0 0,0 0,0 0,0 0,0 0,-1 0,1 0,0 0,0 0,0 0,0 0,0 0,-1 0,1 0,0 0,0 0,0 0,0 0,0 0,-1 0,7-17,62-159,-89 227,-44 110,57-140,18-28,10-28,-2 0,-2-1,0 0,-3-2,6-24,-10 5,-10 57,1 0,0 0,0 1,0-1,0 0,0 0,-1 1,1-1,0 0,0 0,0 1,-1-1,1 0,0 0,-1 0,1 1,0-1,0 0,-1 0,1 0,0 0,-1 0,1 0,0 0,0 1,-1-1,1 0,0 0,-1 0,1 0,0-1,-1 1,1 0,0 0,-1 0,1 0,0 0,-1 0,1 0,0 0,0-1,-1 1,1 0,0 0,0 0,-1-1,1 1,0 0,0 0,0-1,-1 1,1 0,0 0,0-1,0 1,0 0,0-1,0 1,-1 0,1-1,0 1,0 0,-14 21,1 1,1 0,0 1,2 0,-7 25,10-30,-17 46,3-7</inkml:trace>
  <inkml:trace contextRef="#ctx0" brushRef="#br0" timeOffset="11438.401">330 1017,'-16'14,"-10"8,-4 6,-3 5,3 1,3-1,7-3,7-3,8-5,7-10,7-13,3-6</inkml:trace>
  <inkml:trace contextRef="#ctx0" brushRef="#br0" timeOffset="11713.671">303 1071,'-14'20,"-11"19,-6 18,-4 19,-8 23,4-6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3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0,'29'0,"32"3,32-1,30 1,25 0,19-2,6 2,-27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09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163 329,'-2'-2,"0"0,0-1,0 1,-1 1,1-1,-1 0,1 0,-1 1,0 0,0-1,1 1,-1 0,0 0,0 1,0-1,0 1,0-1,0 1,0 0,0 0,-1 0,1 1,0-1,0 1,0 0,0-1,1 1,-1 1,0-1,0 0,0 1,1-1,-1 1,1 0,-1 0,1 0,0 0,0 0,0 0,0 1,0-1,-1 3,-5 13,1 1,1 0,1 0,1 0,0 1,2-1,0 1,1 0,1-1,0 1,4 19,-1-11,1 0,1 0,2-1,0 0,8 17,-11-34,0 0,1-1,0 1,0-1,1 0,0 0,1-1,0 1,0-2,1 1,0-1,0 0,1 0,0-1,0-1,2 2,-5-5,-1 0,1 0,0-1,0 0,-1 0,1 0,0-1,0 1,0-1,0-1,0 1,0-1,0 0,0-1,0 1,-1-1,1 0,-1-1,1 1,-1-1,0 0,0 0,0-1,0 0,8-6,-1 0,0-1,-1-1,0 0,-1 0,0-1,-1 0,4-8,-5 4,0-1,-1 1,-1-1,-1-1,0 1,-1-1,-2 0,1 0,-2 0,-1 0,0 0,-1 0,-1 0,-1 0,-1 1,0-1,-2 1,0 0,-1 0,0 1,-2-1,0 2,-1-1,0 2,-2-1,0 1,0 1,-1 0,-1 1,-14-10,24 18,-1 1,0-1,-1 1,1 0,-1 1,0-1,0 1,0 1,0-1,0 1,0 0,-1 0,1 1,-1-1,0 2,1-1,-1 1,0 0,1 0,-1 1,1-1,-1 2,0-1,1 1,0 0,-1 0,1 1,0-1,0 2,-5 7,1 0,0 1,0 1,1-1,1 2,0-1,1 1,1 0,0 1,0-1,2 1,0 0,1 0,0 1,1-1,1 1,0 8,-1 1,2 0,1 1,1-1,1 0,5 18,10 27</inkml:trace>
  <inkml:trace contextRef="#ctx0" brushRef="#br0" timeOffset="517.143">861 1,'-15'17,"1"1,0 0,1 1,2 1,0 0,1 1,0 0,2 0,1 1,1 0,0 0,2 0,0 1,2 0,0 21,-6 44,4 1,3-1,5 1,3-1,5 6,-7-73,-5-21,0 0,1 0,-1 0,0 0,1 1,-1-1,0 0,1 0,-1 0,0 0,1 0,-1 0,0 0,1 0,-1 0,0 0,1-1,-1 1,0 0,0 0,1 0,-1 0,0 0,1-1,-1 1,0 0,0 0,1 0,-1-1,0 1,0 0,1 0,-1-1,0 1,0 0,0 0,0-1,0 1,1 0,-1-1,0 1,0 0,0-1,0 1,0 0,0-1,0 1,0 0,0-1,0 1,0 0,0-1,0 1,0 0,-1-1,1 1,0 0,0 0,0-1,0 1,0 0,-1-1,1 1,0 0,11-112,-11 88,2-1,0 1,2 0,0 1,2-1,1 1,0 0,4-5,-10 26,-1 0,1-1,0 1,-1 0,1 0,0 0,1-1,-1 1,0 0,1 1,-1-1,1 0,-1 0,1 0,0 1,0-1,0 1,0 0,0-1,0 1,0 0,0 0,0 0,0 1,1-1,-1 0,0 1,1 0,-1-1,1 1,-1 0,0 0,1 0,-1 0,0 1,1-1,-1 1,0 0,1-1,-1 1,0 0,0 0,0 0,0 1,0-1,0 0,0 1,11 11,-1 2,-1-1,0 1,-1 1,0 0,-1 0,-1 1,-1 0,0 1,-2 0,3 10,-3-12,-1 0,0 0,-2 0,1 1,-2-1,0 1,-1-1,-2 8,1-19,0-1,0 0,-1-1,0 1,1 0,-2 0,1-1,0 1,-1-1,1 1,-1-1,0 0,0 0,0-1,-1 1,1 0,-1-1,1 0,-1 0,0 0,0 0,0-1,0 0,0 1,0-2,-1 1,-111 9,113-10,1 0,-1 0,0 0,1 0,-1 0,0-1,1 1,-1-1,0 0,1 0,-1 0,1 0,0 0,-1 0,1-1,0 1,0-1,-1 0,1 0,-2-7</inkml:trace>
  <inkml:trace contextRef="#ctx0" brushRef="#br0" timeOffset="898.944">1729 396,'-23'-4,"0"2,-1 1,1 1,-1 1,1 0,-1 2,1 1,0 1,1 1,-1 1,1 1,0 0,1 2,0 1,-10 7,-29 44,59-60,-1 1,0 0,1-1,0 1,-1 0,1 0,0 0,0 0,1 0,-1 1,1-1,-1 0,1 0,0 0,0 0,1 0,-1 1,1-1,-1 0,1 0,0 0,0 0,0 0,1 0,0 2,7 4,1 0,-1 0,2-1,-1-1,1 0,0 0,0-1,1 0,-1-1,2 0,-1-1,11 2,-11-1,78 23,-59-20,-1 1,0 1,-1 2,0 0,-1 3,-1 0,0 1,9 9,-33-23,0-1,0 1,0 0,0 0,0 1,-1-1,1 0,-1 1,0-1,0 1,0 0,0 0,0 0,0 0,-1 0,1 0,-1 1,0-1,0 0,0 1,-1-1,1 1,-1-1,0 0,0 1,0-1,0 1,-1-1,1 1,-1-1,0 1,0-1,0 0,0 0,-1 1,1-1,-1 0,0 0,0-1,0 1,0 0,-3 2,-9 4,-2 0,1-1,-1-1,0-1,-1 0,1-1,-1 0,0-2,-1 0,1-1,-4 0,-135 14,82-9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17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333 165,'-141'301,"107"-235,-124 240,175-351,71-171,31-128,-63 144,-46 168,-10 32,0 1,0-1,0 0,0 1,1-1,-1 0,0 1,0-1,0 0,0 1,1-1,-1 0,0 1,0-1,1 0,-1 0,0 1,0-1,1 0,-1 0,0 0,1 1,-1-1,0 0,1 0,-1 0,0 0,1 0,-1 0,1 0,-1 0,0 0,1 0,-1 0,0 0,1 0,-1 0,1 0,-1 0,0 0,1 0,-1 0,0 0,1-1,-1 1,0 0,1 0,-1 0,0-1,0 1,1 0,-1 0,0-1,47 245,-26-138,-4-33,-3 0,-4 1,-2 0,-4 0,-4 17,0-88,-9 55,8-57,1 1,0-1,-1 1,0-1,1 1,-1-1,0 0,0 1,0-1,0 0,0 1,0-1,0 0,0 0,0 0,0 0,-1 0,1 0,-1 0,1-1,0 1,-1 0,1-1,-1 1,1-1,-1 0,0 1,1-1,-1 0,1 0,-1 0,0 0,1 0,-15-4</inkml:trace>
  <inkml:trace contextRef="#ctx0" brushRef="#br0" timeOffset="749.156">43 508,'544'-88,"-394"61,-140 25,-7 0,0 1,0 0,-1 0,1 1,0-1,0 0,0 1,0 0,0 0,0 0,0 0,0 0,0 0,0 1,0 0,0-1,0 1,0 0,0 0,-1 1,1-1,0 1,-1-1,0 1,1 0,-1 0,2 1,-4 65,-85 327,97-432,20-132,3-87,3-25,-36 266,-1 9,-1-1,1 1,0 0,1 0,-1 0,1 0,0 1,1-1,0 1,-1-1,2 1,2-5,-2 9,0 0,0-1,-1 2,1-1,0 0,0 1,0 0,0 0,0 0,0 0,0 1,-1 0,1-1,0 1,0 1,0-1,-1 0,1 1,-1 0,1 0,-1 0,0 0,2 2,3 0,18 9,0 2,-1 0,-1 1,21 19,-38-29,-1-1,0 1,0 1,0-1,-1 1,0 0,0 0,0 1,-1 0,-1-1,1 1,-1 0,0 1,-1-1,0 0,0 1,-1-1,0 9,-1-10,-1 0,0-1,0 1,-1-1,1 1,-2-1,1 1,-1-1,0 0,0 0,0-1,-1 1,0-1,0 1,0-1,-1 0,0-1,-5 5,-106 63,74-49,43-23,-1 0,1 0,0 0,0 0,-1 0,1 1,0-1,-1 0,1 0,0 1,-1-1,1 1,0-1,-1 0,1 1,-1-1,1 1,-1 0,1-1,-1 1,1-1,-1 1,0 0,1-1,-1 1,0 0,1-1,-1 1,0 0,0-1,0 1,0 0,0 0,1-1,-1 1,0 0,-1 0,1-1,0 1,0 0,0-1,0 1,-1 0,1 0,0-1,-1 1,1 0,0-1,-1 1,1-1,-1 1,1-1,-1 1,1-1,-1 1,1-1,-1 1,0-1,1 1,-1-1,107 23,-70-17,-1 1,0 2,-1 2,0 1,0 1,11 8,-40-19,-1-1,0 1,1 1,-1-1,0 1,0-1,0 1,-1 0,1 1,-1-1,1 1,-1-1,0 1,-1 0,1 0,0 0,-1 0,0 1,0-1,-1 1,1-1,-1 1,0 0,0-1,0 1,-1 0,0 0,0 0,0-1,0 1,-1 3,-6 1,1-1,-1 0,-1 0,0 0,0-1,0-1,-1 1,1-1,-2-1,1 1,-1-1,1-1,-1 0,-1-1,1 0,0 0,-3 0,-184 43,171-44,8-1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15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87 822,'0'27,"0"29,0 25,2 21,3 13,1 8,-1 3,-5 1,-10-3,-8-11,-3-18,1-24,0-25,4-20</inkml:trace>
  <inkml:trace contextRef="#ctx0" brushRef="#br0" timeOffset="586.021">8 1348,'11'-385,"-6"196,-5 187,0 0,0 0,0 0,0 0,1 0,-1-1,1 1,-1 0,1 0,0 0,-1 0,1 0,0 0,1 1,-1-1,0 0,0 0,1 1,-1-1,1 1,-1-1,1 1,0 0,-1-1,1 1,0 0,0 0,0 0,0 0,0 1,0-1,0 1,0-1,1 1,-1 0,0-1,2 1,22 3,0 2,0 0,0 2,-1 0,0 2,19 9,-32-13,-9-4,13 4,0 1,-1 1,0 0,0 1,-1 1,0 0,-1 1,12 10,-23-18,-1-1,1 1,-1 0,1 0,-1 0,0 0,0 0,1 0,-2 1,1-1,0 0,0 0,-1 1,1-1,-1 1,0-1,1 0,-1 1,0-1,-1 1,1-1,0 0,-1 1,1-1,-1 0,0 1,0-1,0 0,0 0,0 0,0 0,-1 0,-58 52,38-42,0-1,0-2,-1 0,0-1,-1-1,0-2,-18 3,15-7,27-2,-1 1,1-1,0 1,-1-1,1 1,0-1,-1 1,1-1,0 1,0-1,0 1,0-1,-1 1,1-1,0 1,0-1,0 1,0-1,0 0,0 1,0-1,0 1,1-1,-1 1,0-1,0 1,0-1,1 1,-1-1,0 1,0-1,1 1,-1-1,0 1,1 0,-1-1,1 1,-1-1,1 1,-1 0,0 0,1-1,-1 1,1 0,-1 0,1-1,-1 1,1 0,0 0,-1 0,1 0,-1 0,1 0,-1 0,1 0,0 0,229-133,-203 116,-1-1,0-2,-2 0,0-2,-2 0,0-2,-1-1,-2 0,0-1,-2-1,-1-1,-1 0,-2-1,6-18,-8 17,-2 1,-1-2,-1 1,-2-1,-1 0,-1 0,-1 0,-2 0,-2 0,-1 0,-1 0,-7-27,10 53,0 0,0 0,0 1,-1-1,1 0,-1 1,0-1,-1 1,1 0,-1 0,0 0,0 0,0 1,0-1,-1 1,1-1,-1 1,0 0,0 1,0-1,-1 1,1 0,0 0,-1 0,1 0,-1 1,0 0,0 0,0 0,1 3,-1 1,1-1,0 1,0 0,0 1,0-1,1 1,-1-1,1 1,0 0,0 0,0 1,1-1,-1 1,1-1,0 1,0 0,1-1,-1 1,1 0,0 0,1 0,-1 2,-9 51,2 0,3 1,3-1,2 1,3 11,7 80,6-2,7 0,18 53,-38-191,-3-5,1 0,-1-1,1 1,1 0,-1-1,1 1,0-1,0 0,0 1,0-1,1 0,0 0,0 0,0-1,0 1,3 2,-4-6,-1 0,0 1,1-1,-1 0,1 0,-1 0,0 0,1 0,-1-1,1 1,-1 0,0-1,1 1,-1-1,0 1,1-1,-1 0,0 1,0-1,0 0,0 0,0 0,0 0,0 0,0 0,0 0,0 0,0-1,17-19</inkml:trace>
  <inkml:trace contextRef="#ctx0" brushRef="#br0" timeOffset="836.349">297 335,'29'2,"32"6,33 5,26 7,17 6,-17-3</inkml:trace>
  <inkml:trace contextRef="#ctx0" brushRef="#br0" timeOffset="1224.317">916 1323,'23'-17,"-1"-1,0-1,-1 0,-1-2,-1 0,-1-1,-1-1,-1-1,-1 0,-1-1,-2-1,0 0,-1 0,4-23,-10 39,-2 0,0 0,0 0,-1 0,0-1,0 1,-1-1,-1 1,0-1,0 1,-1-1,0 1,-1-1,0 1,-1 0,0-1,-1 2,0-1,0 0,-4-4,6 12,1 0,-1 0,0 1,0-1,0 0,-1 1,1 0,0-1,0 1,-1 0,1 0,-1 0,1 1,-1-1,1 0,-1 1,1 0,-1 0,0 0,1 0,-2 0,4 1,0 0,1 0,-1 1,0-1,0 0,0 0,1 0,-1 0,1 0,-1 1,1-1,-1 0,1 0,0 0,-1 0,1-1,0 1,0 0,0 0,0 0,0-1,0 1,0 0,0-1,0 1,0-1,0 1,0-1,0 1,0-1,0 0,1 0,0 1,250 72,-248-72,-1 1,1 0,-1-1,1 1,-1 1,0-1,0 0,0 1,0-1,0 1,-1 0,1 0,-1 0,0 0,0 1,0-1,0 0,-1 1,1-1,-1 1,0 0,0 0,0-1,0 1,-1 0,1 0,-1 0,0 0,-1-1,1 1,0 0,-1 0,0 0,-1 3,-14 47,-7 38,23-88,0 0,0 0,1 0,-1-1,1 1,0 0,0 0,0-1,1 1,-1 0,1-1,-1 1,1-1,1 0,-1 1,0-1,1 0,-1-1,1 1,0 0,0-1,3 3,12 4,1-1,-1 0,1-2,1 0,-1-1,1-1,0 0,0-2,0-1,0 0,0-1,10-2,62-4,-7-5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11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185 847,'0'18,"0"15,0 8,0 2,0-2,0-4,0-5,-2-8,-1-9</inkml:trace>
  <inkml:trace contextRef="#ctx0" brushRef="#br0" timeOffset="631.174">0 505,'13'-5,"0"1,-1 1,2-1,-1 2,0 0,0 1,1 0,-1 1,1 0,-1 1,0 1,1 0,-1 1,0 0,-1 1,1 0,0 1,11 7,-7-1,-1 0,0 1,0 1,-1 1,-1 0,0 0,-1 2,-1 0,0 0,-1 1,-1 0,-1 1,0 0,-1 1,-1 0,-1 0,-1 0,0 1,-1 0,-2 0,0 0,-1 0,-1 0,-1 5,6 82,-5-105,1 0,-1 0,1-1,0 1,0 0,0-1,0 1,0 0,0-1,0 1,0-1,1 0,-1 1,1-1,-1 0,1 0,-1 0,1 0,0 0,-1 0,1 0,0-1,0 1,0 0,-1-1,1 0,0 1,0-1,0 0,0 0,0 0,0 0,0-1,0 1,0-1,67-21,-53 14,0-1,-1 0,0-1,0-1,-1 0,-1-1,0-1,-1 0,0 0,-1-2,0 1,-1-1,-1-1,-1 0,0 0,3-9,-12 18,-7 23,5-10,1 1,-1 0,1 0,0 0,1 1,0-1,0 0,0 1,1-1,0 0,1 1,0-1,0 0,0 1,1-1,0 0,0 0,1 0,0-1,0 1,1 0,-1-1,1 0,1 0,-1 0,1-1,0 1,1-1,-1 0,1-1,5 5,0-4,0-1,0 0,0 0,1-1,-1-1,1 0,-1 0,1-1,0-1,-1 0,1 0,0-1,0-1,-1 0,1-1,-1 0,0 0,0-1,0-1,0 0,-1 0,0-1,0 0,0-1,-1 0,0-1,0 0,-1 0,0-1,4-6,-4 3,-1-1,-1 0,0 0,-1-1,0 1,-1-1,-1 0,0 0,-1 0,0-2,-3 24,-1 112,2-114,1 0,0-1,0 1,0-1,1 1,0-1,0 0,0 1,1-1,0 0,0-1,0 1,0 0,1-1,0 0,0 0,0 0,0 0,3 2,16 6</inkml:trace>
  <inkml:trace contextRef="#ctx0" brushRef="#br0" timeOffset="879.513">1211 452,'0'0</inkml:trace>
  <inkml:trace contextRef="#ctx0" brushRef="#br0" timeOffset="1253.512">1633 57,'-2'2,"-1"-1,1 0,0 1,0-1,1 1,-1 0,0 0,0-1,1 1,-1 0,1 0,0 1,0-1,-1 0,1 0,1 1,-1-1,0 0,1 1,-1-1,1 1,-1 0,0 1,-9 42,2 1,3 1,1-1,2 1,3-1,1 1,7 30,-2 1,3 1,5-2,2 0,4-1,21 48,-42-122,1 0,0 1,0-1,0 0,0 0,1 0,-1 0,1 0,0 0,0 0,0-1,0 1,0-1,1 1,-1-1,1 0,-1 0,1 0,0 0,0 0,0-1,0 1,0-1,0 0,0 0,1 0,-1 0,0-1,1 1,-1-1,2 0,8-5,0 0,0-2,0 1,-1-2,0 0,0 0,0-1,-2 0,1-1,-1 0,6-9,-7 11,166-195,-163 195,-16 26,-1-3,-25 107,30-118,-1 1,1 0,0 0,0 0,0 0,1 0,0 0,0 0,0 0,1 0,-1-1,1 1,0-1,0 1,1-1,0 0,-1 0,1 0,1 0,-1 0,0 0,1-1,1 1,28 14,2-5</inkml:trace>
  <inkml:trace contextRef="#ctx0" brushRef="#br0" timeOffset="1495.861">2252 610,'-14'-3,"-11"0,-5 1,-3-1,3 2,3 0,5-2,6 0</inkml:trace>
  <inkml:trace contextRef="#ctx0" brushRef="#br0" timeOffset="1649.011">1488 281,'13'-7,"23"-4,27 0,30 1,26 3,17 2,11 5,-21 2</inkml:trace>
  <inkml:trace contextRef="#ctx0" brushRef="#br0" timeOffset="2603.311">2856 860,'-2'-8,"-1"0,0 1,-1-1,0 1,0 0,-1 0,0 0,0 0,0 1,-1 0,0 0,0 1,-1-1,1 1,-1 1,0-1,0 1,-1 0,1 1,-1 0,0 0,0 1,0 0,0 0,0 1,-1 0,1 0,0 1,-1 0,1 0,0 1,-1 0,1 1,0 0,0 0,0 1,0 0,0 0,-2 3,0 0,0 1,1 0,0 0,1 1,0 0,0 0,1 1,-1 0,2 0,-4 6,7-10,0 0,0 1,0-1,1 0,0 1,0 0,0 0,1-1,0 1,0 0,0 0,1 0,-1 0,2 0,-1 0,1 0,0 0,0 0,0 0,1 0,0-1,1 4,0-5,0 1,0-1,0 0,1-1,-1 1,1-1,0 1,0-1,0 0,1-1,-1 1,1-1,-1 0,1 0,0 0,0 0,-1-1,1 0,0 0,0-1,2 1,6 0,-1 0,0-1,1-1,-1 0,0-1,1 0,-1-1,3-1,-4 1,1-1,-1 0,0-1,0-1,0 0,-1 0,0-1,0 0,0-1,-1 0,0 0,-1-1,0 0,0-1,-1 1,0-2,-1 1,0-1,-1 0,0 0,-1 0,0-1,0 1,-2-1,1-1,-2 12,-1 0,1 0,-1 0,0 0,1 0,-1 0,0 0,1 0,-1 0,0-1,0 1,0 0,0 0,0 0,0 0,0 0,0 0,-1 0,1-1,0 1,-1 0,1 0,0 0,-1 0,0 0,1 0,-1 0,0 1,1-1,-1 0,0 0,0 0,1 1,-1-1,0 0,0 1,0-1,0 1,0-1,0 1,0-1,0 1,-1 0,1-1,0 1,0 0,0 0,0 0,0 0,0 0,0 0,-1 0,-2 5,1-1,0 0,0 1,0-1,1 1,0 0,0 0,0 0,0 0,1 0,0 1,0-1,0 0,1 1,0-1,0 5,0-6,0 1,0-1,1 0,-1 0,1 0,0 0,0 0,0 0,1 0,-1 0,1 0,0 0,0-1,1 1,-1-1,1 1,-1-1,1 0,0 0,0 0,1-1,-1 1,1-1,-1 0,1 1,0-2,-1 1,1 0,0-1,0 0,0 0,0 0,1 0,-1-1,3 1,1 0,0-1,1 0,-1 0,0-1,0 0,0 0,0-1,0 0,0 0,0-1,0 0,-1-1,1 1,-1-1,0-1,0 1,-1-1,0-1,1 1,-2-1,1 0,-1 0,1-1,3-6,4-8,-1-1,0 0,-2-1,0 0,-2 0,-1-1,4-20,3-29,-4 0,-3 0,-3-1,-3-13,-1 61,0-1,-2 0,-1 0,-1 1,-1-1,-2 1,-3-9,9 32,1 0,-1 1,0-1,1 0,-1 0,0 1,0-1,-1 1,1-1,-1 1,1 0,-1-1,0 1,0 0,0 0,0 0,0 0,0 0,0 1,-1-1,1 1,-1 0,1-1,-1 1,1 0,-1 0,0 1,0-1,1 0,-1 1,0 0,0 0,0 0,1 0,-1 0,0 0,0 1,-1 0,-1 2,-1 1,0 1,1-1,-1 1,1 0,1 0,-1 1,1-1,0 1,0 0,0 0,1 1,-1 2,-8 18,1 1,1 0,2 1,0 0,3 0,0 1,1-1,2 1,2 0,0 0,2 0,1 0,1-1,2 1,1-1,1 0,2-1,1 0,1-1,14 25,-16-33,1-1,0-1,1 0,1 0,1-1,0-1,1 0,1-1,0 0,1-2,1 0,-1-1,2 0,13 5,-26-15,1 0,0 0,0 0,0-1,-1 0,1 0,0-1,0 0,-1 0,1-1,0 0,-1 0,1 0,-1-1,0 0,0 0,0 0,0-1,-1 0,1 0,-1 0,0-1,0 0,-1 0,1 0,-1-1,0 1,-1-1,4-6,22-24,-29 36,1 0,-1 0,1 1,-1-1,1 0,-1 0,1 1,-1-1,1 0,-1 0,1 1,-1-1,1 1,-1-1,1 0,-1 1,0-1,1 1,-1-1,0 1,0-1,1 1,-1-1,0 1,0-1,0 1,1-1,-1 1,0 0,0-1,0 1,0-1,0 1,0-1,0 1,0 0,0-1,-1 1,1-1,0 1,0-1,0 1,-1-1,1 1,0-1,-1 1,1-1,0 1,-1-1,1 1,0-1,-1 0,0 1,1 1,-1 1,-1 4,0-1,0 1,0 0,1 0,0 0,0 0,1 0,0 0,0 0,1 0,0 0,0 0,0 0,1 0,0 0,1 0,-1-1,1 1,1-1,-1 0,1 0,0 0,0 0,1-1,-1 0,5 3,-2-4,0 0,0-1,1 0,-1 0,1-1,0 0,0-1,0 1,0-1,0-1,0 0,0 0,0 0,0-1,0 0,0-1,0 0,-1 0,1-1,0 1,-1-2,0 1,0-1,0 0,0-1,0 1,-1-1,0-1,0 1,-1-1,1 0,-1 0,0-1,-1 0,0 0,0 0,0 0,-1 0,0-1,0 1,-1-1,0 0,-1 0,1 0,-2 0,1-7,-1 7,-1-1,-1 1,1 0,-1 0,-1 0,1 0,-1 0,-1 0,0 1,0-1,0 1,-1 0,0 0,0 1,-1-1,1 1,-1 1,-1-1,1 1,-1 0,0 0,0 1,-1 0,-5-3,2 3,0-1,0 1,0 1,0 0,0 0,-1 1,0 1,1 0,-1 1,1 0,-1 0,0 1,1 1,-1 0,1 1,0 0,-7 3,7-2,1 1,1 1,-1 0,1 0,0 1,0 0,0 0,1 1,1 0,-1 1,-4 7,9-12,0 0,1 0,-1 0,1 0,0 1,0-1,1 1,-1 0,1-1,0 1,0 0,1 0,-1 0,1-1,0 1,0 0,1 0,0 0,0 0,0-1,0 1,0 0,1-1,0 1,0-1,0 0,4 5,0-2,1 0,-1-1,2 1,-1-1,1 0,0-1,0 0,1 0,-1-1,1 0,0-1,0 0,0 0,1-1,3 1,41 8</inkml:trace>
  <inkml:trace contextRef="#ctx0" brushRef="#br0" timeOffset="2853.642">3725 347,'-13'4,"-12"7,-8 7,0 10,5 9,7 10,14 7,16 4,16 4,14-3,-1-11</inkml:trace>
  <inkml:trace contextRef="#ctx0" brushRef="#br0" timeOffset="3104.971">3976 979,'17'6,"14"3,11 0,14-2,9-2,10-5,-8-1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09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1178,'-2'-3,"1"0,-1-1,1 1,0 0,0-1,0 1,0-1,1 1,-1-1,1 1,0-1,0 1,0-1,0 1,1-1,0 0,-1 3,2-15,1-1,1 1,1-1,0 1,1 0,0 1,1 0,1 0,1 0,0 1,7-7,-15 18,0 1,1 0,-1-1,1 1,0 0,-1 0,1 0,0 0,0 0,0 1,1-1,-1 1,0-1,0 1,1 0,-1 0,1 0,-1 0,1 0,0 1,-1-1,1 1,0 0,-1-1,1 1,0 0,-1 1,1-1,0 0,-1 1,1 0,0-1,-1 1,1 0,-1 0,0 1,2 0,6 8,-1 1,0 0,-1 1,0-1,-1 2,-1-1,0 1,0 0,-1 0,-1 1,2 8,-2-12,0 0,-1 0,0 0,-1 0,0 1,-1-1,0 1,0-1,-1 1,-1-1,0 1,0-1,-1 0,0 1,-1-1,-1 3,4-12,0 0,-1 0,1 0,-1 0,1 0,-1 0,1 0,-1 0,1 0,-1-1,0 1,1 0,-1 0,0-1,0 1,0 0,0-1,0 1,0-1,0 1,0-1,0 1,0-1,0 0,0 1,0-1,0 0,0 0,0 0,0 0,0 0,0 0,0 0,0 0,0-1,0 1,0 0,0 0,0-1,0 1,0-1,0 1,0-1,0 1,0-1,0 0,0 0,1 1,-1-1,0 0,1 0,-1 0,0 1,1-1,-1 0,1 0,-1 0,1 0,0 0,-1 0,1 0,0 0,0 0,0-1,0 1,-1-14,1 0,1-1,0 1,1 0,1 0,0 0,1 0,0 0,2 1,0 0,0 0,1 0,1 1,0 0,6-6,11-23,4-6,-1-1,-3-2,9-27,-8-9,-4 0,-4-2,-4-1,-4 1,-1-84,-10 69,1 104,0 0,0 1,-1-1,1 0,0 0,0 0,0 0,0 0,-1 0,1 0,0 0,0 0,0 0,0 0,-1 0,1 0,0 0,0 0,0 0,0 0,-1 0,1-1,0 1,0 0,0 0,0 0,0 0,-1 0,1 0,0 0,0 0,0-1,0 1,0 0,0 0,0 0,-1 0,1-1,0 1,0 0,0 0,-3 20,-1 357,5 149,-1-519,-1 19,2 0,0 0,2 0,1-1,1 0,1 1,3 4,-9-27,1 0,0-1,0 1,0-1,0 1,0-1,0 1,1-1,-1 0,1 0,0 0,0 0,-1 0,1 0,0 0,1 0,-1-1,0 1,0-1,1 0,-1 1,1-1,-1 0,1-1,0 1,-1 0,1-1,0 1,-1-1,1 0,0 0,-1 0,1 0,0-1,1 1,14-8</inkml:trace>
  <inkml:trace contextRef="#ctx0" brushRef="#br0" timeOffset="259.813">39 415,'13'-5,"21"-3,24-1,22 0,21 0,12 3,5 4,-17 2</inkml:trace>
  <inkml:trace contextRef="#ctx0" brushRef="#br0" timeOffset="1528.465">1104 850,'-203'-69,"199"68,0 0,0 0,-1 0,1 1,0 0,0 0,0 0,-1 0,1 1,0 0,0-1,0 1,0 1,0-1,0 1,0 0,0-1,1 2,-1-1,1 0,-1 1,1 0,0-1,0 1,0 0,1 1,-1-1,1 0,-1 1,1 0,-1 2,-2 4,1 0,0 1,1-1,0 1,1 0,0 0,0 0,1 0,1 0,0 0,0 0,1 0,1 0,-1 0,2 0,0-1,0 1,1-1,0 1,1-1,0 0,4 5,-7-12,1 0,0 0,0 0,0 0,0 0,1 0,-1-1,1 0,0 0,-1 0,1 0,0 0,0-1,0 0,0 1,1-2,-1 1,0 0,0-1,1 0,-1 0,0 0,0 0,1-1,-1 0,0 0,0 0,0 0,0-1,0 1,0-1,0 0,-1 0,1-1,-1 1,1-1,-1 1,0-1,0 0,0 0,0-1,-1 1,1-1,0-2,7-11,-1 0,0-1,-2-1,0 1,-1-1,-1 0,-1 0,-1-1,0 1,-1-1,-2-14,25 114,26 34,-47-108,0 0,0-1,0 0,0 0,1 0,0 0,0 0,0-1,1 0,-1-1,1 1,0-1,0 0,0 0,1-1,-1 1,3-1,-4-1,-1-1,0 0,0 0,1 0,-1 0,0-1,0 1,0-1,0 0,0-1,0 1,0-1,0 0,0 1,0-2,-1 1,1 0,-1-1,0 0,0 1,0-1,0-1,0 1,0 0,-1-1,0 1,0-1,1-1,4-8,0-1,-1 0,0 0,-1-1,-1 0,-1 0,1-5,1-6,-2 0,-1 0,-1-1,-1 1,-1 0,-2-1,0 1,-2 1,-3-12,8 37,0 0,1 0,-1 0,1 0,-1 0,0 1,1-1,-1 0,1 0,-1 0,1 0,-1 0,0-1,1 1,-1 0,1 0,-1 0,1 0,-1 0,0-1,1 1,-1 0,0 0,1 0,-1-1,0 1,1 0,-1-1,0 1,1 0,-1-1,0 1,0 0,0-1,1 1,-1-1,0 1,0 0,0-1,0 1,0-1,0 1,1-1,-1 1,0 0,0-1,0 1,-1-1,27 12,1 0,0-2,0-2,1 0,17 1,106 32,-146-39,0 1,0 0,0 1,0-1,-1 1,1 0,-1 0,0 0,0 1,0-1,-1 1,1 0,-1 0,0 0,0 1,0-1,0 1,-1-1,0 1,0 0,0 0,-1 0,1 0,-1 1,0-1,-1 3,-12 105,8-95,1 0,0 1,2-1,0 1,1-1,1 8,0-21,0 0,0 0,1-1,-1 1,1 0,0-1,0 1,0-1,1 0,0 0,-1 0,1 0,1 0,-1 0,1-1,-1 0,1 1,0-1,0-1,0 1,1-1,-1 1,1-1,-1-1,1 1,0-1,-1 1,1-1,0 0,0-1,0 0,0 1,0-1,0-1,0 1,0-1,-1 0,1 0,1-1,8-2,0-2,0 1,-1-2,0 0,0 0,-1-2,0 1,0-1,-1-1,0 0,-1-1,0 0,-1 0,0-1,-1 0,0-1,-1 0,0 0,-1-1,-1 1,0-1,0-1,-2 1,0 0,0-2,-2 12,0 0,0 0,0 0,-1 0,1-1,-1 1,0 0,0 0,-1 0,1 0,-1 0,0 0,0 0,0 0,0 0,-1 0,0 0,0 1,0-1,0 1,0-1,-1 1,1 0,-1 0,0 0,0 0,0 1,0-1,-1 1,1-1,-1 1,1 0,-1 1,0-1,0 1,0-1,0 1,0 0,-1 1,-1 1,0 0,0 0,0 1,0 0,0 0,0 1,1 0,-1 0,1 0,0 1,0-1,0 1,0 0,1 1,-1-1,1 1,0 0,1 0,-1 0,1 1,0-1,0 1,1 0,0-1,0 1,0 0,1 0,-1 1,1-1,1 0,-1 0,1 1,0-1,1 0,0 0,0 0,0 1,0-1,1 0,0 0,1-1,-1 1,4 5,4-2,1 1,0-2,1 0,0 0,1-1,-1 0,1-1,0-1,1 0,-1-1,1 0,0-1,0-1,0 0,0 0,0-2,10 0,32 4,-1-2,0-2,1-3,-1-2,0-3,-1-2,0-2,29-12,-75 22,0 0,0-1,0 0,0-1,-1 0,1 0,-1 0,0-1,0 0,-1-1,1 1,-1-1,-1-1,1 1,1-3,-6 6,0 1,0-1,-1 1,1-1,-1 1,1-1,-1 0,0 1,0-1,0 1,0-1,-1 0,1 1,-1-1,0 1,1-1,-1 1,0-1,0 1,-1 0,1 0,0-1,-1 1,1 0,-1 0,0 0,0 1,0-1,0 0,0 1,0-1,-1 0,-76-39,71 38,0 0,0 0,0 1,0 0,0 0,0 1,-1 0,1 1,0 0,-1 0,1 0,0 1,0 1,-1-1,1 1,0 1,0-1,1 2,-1-1,1 1,-1 0,1 0,0 1,1 0,-1 0,1 0,0 1,0 0,1 1,0-1,0 1,0 0,0 1,4-4,-1 1,1 0,0 0,0 0,0 0,1 0,0 0,0-1,0 1,1 0,-1 0,1 0,0 0,1 0,-1-1,1 1,0 0,0-1,0 1,1-1,0 0,-1 0,1 0,1 0,-1-1,1 1,-1-1,1 0,0 0,0 0,0 0,1-1,-1 0,1 0,-1 0,1 0,0 0,8 3,0 1,1-2,-1 1,1-2,0 0,0-1,0 0,0-1,1 0,-1-1,0-1,0-1,0 0,0 0,0-1,0-1,-1-1,0 0,0 0,0-1,0-1,-1 0,3-3,-9 3,0 0,0 0,0-1,-1 1,0-1,0-1,-1 1,0-1,-1 0,0 1,0-2,-1 1,0 0,-1 0,0-1,0 1,-1-1,0 1,-1-1,1 10,0 1,0-1,0 0,0 0,0 0,-1 0,1 0,0 0,0 0,0 0,0 0,-1 0,1 0,0 0,0-1,0 1,0 0,0 0,0 0,-1 0,1 0,0 0,0 0,0 0,0 0,0 0,0 0,-1-1,1 1,0 0,0 0,0 0,0 0,0 0,0-1,0 1,0 0,0 0,-5 17,4-11,1-1,-1 1,1-1,1 1,-1-1,1 1,-1-1,2 1,-1-1,1 1,-1-1,1 0,1 0,-1 0,1 0,0 0,0-1,0 1,1-1,0 0,-1 0,2 0,-1 0,0-1,1 0,-1 0,3 1,13 8,1-1,0-1,1-1,-1-1,21 5,46 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5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2369 460,'13'8,"0"-1,0 0,1-1,-1 0,1-1,1 0,-1-2,1 1,-1-2,1 0,0 0,0-2,0 0,0 0,-1-2,1 0,0 0,-1-2,1 1,6-4,-1 1,1 0,-1-1,0-2,-1 0,1-1,-2 0,0-2,0 0,-1-1,0-1,-2-1,1 0,-2-1,0 0,7-13,-18 25,0-1,-1 0,1 0,-1 0,0-1,-1 1,0 0,1-1,-2 1,1-1,-1 1,1-1,-1 1,-1-1,1 1,-1-1,0 1,-1 0,1-1,-1 1,0 0,0 0,0 0,-1 0,0 0,0 1,0-1,-1 1,1 0,-1 0,0 0,0 0,0 1,-1-1,1 1,-1 0,0 1,-1-2,1 1,0 1,0-1,0 1,0 0,0 0,0 0,-1 0,1 1,-1 0,1 0,-1 1,1 0,-1 0,1 0,-1 0,1 1,-1 0,1 0,-1 1,1-1,0 1,0 0,0 1,0-1,0 1,0 0,1 0,-2 2,-2 5,1 2,0-1,1 1,1 0,0 0,0 0,1 1,1 0,0 0,1 0,0 0,1 0,0 0,2 5,-4 94,5-1,5 0,5 3,4 65,-5-44,-6 0,-6 1,-13 84,-8-120,11-71</inkml:trace>
  <inkml:trace contextRef="#ctx0" brushRef="#br0" timeOffset="407.409">2488 828,'28'-17,"0"1,1 1,1 1,0 2,1 1,0 2,1 1,0 1,0 2,22-1,-39 3,0 0,1 1,-1 1,1 0,-1 1,1 1,-1 0,1 1,-1 1,0 1,0 0,0 0,0 2,-1 0,2 1,-12-3,0 1,0-1,-1 0,0 1,0 0,0 0,-1 0,1 0,-1 0,0 0,-1 1,1-1,-1 0,0 1,-1-1,1 1,-1 0,0-1,0 1,-1-1,0 1,0-1,0 1,-1-1,1 1,-1-1,0 0,-1 0,-2 3,-10 58,15-64,0-1,0 1,0 0,0-1,0 1,1 0,-1-1,1 1,-1 0,1-1,-1 1,1-1,0 1,0-1,0 0,0 1,0-1,0 0,0 1,0-1,1 0,-1 0,0 0,1 0,-1 0,1-1,-1 1,1 0,-1-1,1 1,-1-1,1 1,0-1,-1 0,1 1,0-1,-1 0,1 0,1-1,69-6,-58 4,-1-1,1-1,-1 0,0-1,-1 0,0-1,1 0,-2-1,1-1,-2 1,10-10,-14 12,-1 0,0 0,0-1,0 1,-1-1,1 0,-2 0,1-1,-1 1,0-1,-1 0,0 1,0-1,0 0,-1 0,0-1,-1 1,0 0,0 0,-1 0,0-1,-1 1,-1 1,1 0,-1 0,0 0,-1 0,0 0,0 1,0-1,-1 1,0 0,0 1,-1-1,1 1,-1 0,0 0,-1 1,1 0,-1 0,0 1,0-1,0 1,0 1,0-1,-1 1,1 1,-1-1,1 1,-1 1,0-1,0 1,1 1,-1-1,0 1,1 1,-1-1,1 1,0 1,-1-1,1 1,0 1,0-1,1 1,-1 0,-1 2,-24 28,9 0</inkml:trace>
  <inkml:trace contextRef="#ctx0" brushRef="#br0" timeOffset="1088.588">3633 1039,'11'-16,"-1"0,-1-1,-1 0,0 0,-1-1,0 0,-2 0,0-1,-2 1,1-1,-2 0,-1 0,0 0,-2 0,0 0,-1 0,0 0,-2 1,0-1,-1 1,-1 0,-21-54,28 71,0 0,1 0,-1 0,0 0,1 0,-1 1,0-1,1 0,-1 1,1-1,0 1,-1-1,1 1,-1 0,1-1,0 1,-1 0,1 0,-1 0,1 1,0-1,-1 0,1 1,-1-1,1 1,-1-1,1 1,-1-1,1 2,4-1,20 3,6 1,-1 1,0 2,0 1,-1 1,4 3,-30-11,0 0,0 0,0 0,0 1,0 0,-1-1,1 1,-1 0,0 1,0-1,0 1,0-1,-1 1,1 0,-1 0,0 0,0 0,0 0,-1 1,0-1,1 0,-2 1,1-1,0 1,-1-1,0 5,-19 104,0 17,19-123,0-1,1 1,0-1,0 1,1-1,0 1,0-1,0 0,1 0,0 0,0 0,0 0,1-1,0 0,0 1,0-1,1-1,1 3,3 0,0-1,0 0,0 0,1-1,0 0,0-1,1 0,-1 0,1-1,0-1,-1 1,1-2,0 0,0 0,0-1,1 0,-1-1,0 0,-1-1,1 0,0-1,0 0,-1-1,0 0,5-2,12-12</inkml:trace>
  <inkml:trace contextRef="#ctx0" brushRef="#br0" timeOffset="1641.11">4357 341,'-11'-41,"1"0,2-1,2 0,2-1,1 1,4-33,-1 74,-3-12,-1 33,-6 72,4 0,5 58,1-123,0 71,5-1,4-1,5 1,3-2,12 28,14-13,-40-106,-1 0,1 0,0 0,0 0,1-1,-1 0,1 1,-1-1,1-1,0 1,0-1,0 1,1-1,-1 0,0 0,1-1,0 0,-1 1,1-2,0 1,-1 0,1-1,2 0,5-2,0 0,0-1,-1-1,1 0,-1 0,1-1,-1-1,-1 0,1 0,-1-1,0 0,-1-1,1 0,-2-1,1 1,-1-2,-1 1,1-1,-2-1,1 1,2-7,-3 5,0 0,0-1,-1 0,0 0,-1-1,-1 1,0-1,-1 0,0 0,-1 0,-1 0,0 0,-1 0,-1 0,0 1,-1-4,3 15,0 0,0-1,-1 1,1 0,0-1,-1 1,0 0,1 0,-1 0,0-1,0 1,0 0,-1 0,1 0,0 1,-1-1,1 0,-1 0,0 1,0-1,1 1,-1-1,0 1,0 0,0 0,0 0,-1 0,1 0,0 0,0 1,-1-1,1 1,0-1,0 1,-1 0,1 0,0 0,-1 0,1 1,0-1,-1 0,1 1,0 0,0-1,-1 1,1 0,0 0,0 1,0-1,-4 5,1 1,-1 0,2 0,-1 0,1 1,0-1,0 1,1 0,0 0,1 0,0 0,0 1,1-1,-1 0,2 1,0-1,0 1,0 0,1-1,0 0,1 1,1 4,2-3,0 1,1-2,0 1,0-1,1 0,0 0,1 0,0-1,0-1,1 1,0-1,0-1,1 0,0 0,0-1,0 0,1-1,-1 0,1 0,0-1,0-1,1 0,2 0,37 7</inkml:trace>
  <inkml:trace contextRef="#ctx0" brushRef="#br0" timeOffset="1907.402">4133 354,'27'-13,"34"-5,34-1,32 2,22 5,13 8,2 12,-28 4</inkml:trace>
  <inkml:trace contextRef="#ctx0" brushRef="#br0" timeOffset="3068.297">5344 933,'-4'-16,"-2"0,0 0,0 1,-1-1,-1 2,-1-1,0 1,-4-4,10 14,-1 0,1 0,-1 0,0 0,0 1,0-1,-1 1,1 0,-1 1,0-1,0 1,1 0,-2 0,1 0,0 1,0 0,0 0,-1 0,1 1,0-1,-1 1,1 1,-1-1,1 1,0 0,0 0,-4 1,2 1,-1 0,1 1,0-1,-1 2,2-1,-1 1,1 0,-1 0,1 1,1-1,-1 2,1-1,0 0,0 1,1 0,0 0,0 0,1 1,0-1,0 1,1 0,0 0,0 0,1 0,0 0,0 4,1-9,0 0,1-1,-1 1,1 0,0 0,-1 0,1 0,1-1,-1 1,0-1,1 1,-1-1,1 1,0-1,-1 0,1 1,0-1,1 0,-1-1,0 1,1 0,-1 0,1-1,-1 0,1 1,-1-1,1 0,0 0,0-1,0 1,0-1,1 1,6 0,-1 0,0 0,1-1,-1 0,1-1,-1 0,0-1,1 0,5-2,-3-1,1 0,0-1,-1 0,0-1,-1 0,1-1,-2-1,1 1,-1-2,0 1,-1-1,0-1,-1 0,6-9,-14 20,0 0,0 1,0-1,0 0,0 0,0 0,0 1,0-1,0 0,1 0,-1 0,0 1,0-1,0 0,0 0,0 0,0 0,1 1,-1-1,0 0,0 0,0 0,1 0,-1 0,0 0,0 0,0 0,1 1,-1-1,0 0,0 0,0 0,1 0,-1 0,0 0,0 0,0 0,1 0,-1 0,0 0,0-1,0 1,1 0,-1 0,0 0,0 0,0 0,1 0,-1 0,0 0,0-1,0 1,0 0,1 0,-1 0,0 0,0-1,0 1,0 0,0 26,0-19,-1-1,1 0,1 0,-1 0,1-1,0 1,0 0,0-1,1 1,0 0,0-1,1 0,-1 0,1 1,0-2,0 1,1 0,0-1,0 1,0-1,0 0,0 0,1-1,0 1,0-1,0 0,0 0,0-1,0 0,1 1,3-1,-2 0,0 0,-1-1,1 0,0 0,0-1,0 1,0-2,0 1,-1-1,1 0,0 0,0-1,-1 0,1 0,-1-1,1 0,-1 0,0 0,0-1,-1 0,1 0,-1 0,0-1,0 1,0-1,0-1,-1 1,0-1,0 1,1-4,6-12,0-2,-1 1,-1-2,-2 1,5-21,26-70,-37 111,0-1,0 1,1 0,-1 0,1 0,0 0,0 0,0 0,0 0,1 1,-1-1,1 1,-1 0,1-1,0 1,0 0,0 1,0-1,0 1,0-1,1 1,-1 0,0 0,1 0,-1 1,1-1,-1 1,1 0,-1 0,1 0,-1 0,1 0,-1 1,1 0,-1 0,0 0,2 0,4 3,-1 0,1 1,-1-1,0 2,0-1,-1 1,0 0,0 1,0 0,-1 0,0 0,0 1,-1-1,0 1,0 1,-1-1,0 1,0 0,0 3,3 8,-1 1,-1 0,-1 1,-1-1,-1 1,0-1,-2 1,-1 1,-5 33,-2 0,-3 0,-2 0,-6 9,4-16,2 0,2 1,3 1,1-1,2 26,4-68,1 0,0 0,0 0,1 0,0 0,0 0,1 0,0 0,0 0,1-1,0 1,0-1,1 1,0-1,0 0,1-1,0 1,0-1,0 0,1 0,0 0,0-1,0 0,1 0,0-1,0 0,0 0,0-1,1 1,1-1,-4-2,0 0,1 0,-1 0,0-1,0 0,1 0,-1 0,0-1,0 1,1-1,-1-1,0 1,0-1,0 0,0 0,-1 0,1-1,0 1,-1-1,0 0,0-1,0 1,0-1,0 0,1-1,2-4,0-1,-1 0,0-1,0 1,-1-1,0 0,-1 0,0-1,-1 1,1-11,0-12,-2 1,-2 0,-1 0,-1 0,-2 0,-1 0,-2 0,-1 1,-2 0,-1 1,-1 0,-2 0,-1 2,-1 0,-1 0,-2 2,-1 0,-1 1,-6-4,5 6,-1 2,-1 0,-1 2,0 1,-24-13,31 21,18 11,0 0,1 0,-1 0,0 1,0-1,0 0,1 0,-1 0,0 0,0 0,1 0,-1 0,0 0,0 0,1 0,-1 0,0 0,0 0,1 0,-1 0,0 0,0 0,1 0,-1 0,0 0,0 0,1 0,-1 0,0-1,0 1,1 0,-1 0,0 0,0 0,0-1,0 1,1 0,-1 0,0 0,0-1,0 1,0 0,0 0,1 0,-1-1,0 1,0 0,0 0,0-1,0 1,0 0,0 0,0-1,0 1,0 0,0 0,0-1,0 1,0 0,2 0,461 9,-310-1,-151-8,-1 0,1 1,-1-1,0 0,1 0,-1 1,0-1,0 1,1-1,-1 1,0 0,0-1,0 1,0 0,0 0,0 0,0 0,0 0,0 0,0 0,0 0,0 0,-1 0,1 1,0-1,-1 0,1 0,-1 1,0-1,1 0,-1 1,0-1,0 0,0 1,0-1,0 0,0 1,0-1,0 1,-1-1,1 0,0 0,-1 1,1-1,-1 0,0 1,1-1,-1 0,0 0,0 0,1 0,-2 1,-9 17,7-14,0 0,1 0,0 0,0 0,1 1,-1-1,1 1,0 0,1 0,0 0,-1-1,2 1,-1 0,1 4,1-8,-1 0,2 1,-1-1,0 0,0 0,1 0,-1 0,1 0,-1 0,1 0,0-1,0 1,0 0,0-1,0 0,0 1,0-1,0 0,1 0,-1 0,0-1,1 1,-1 0,1-1,-1 1,2-1,66 1,-63-2,0 0,0 0,0-1,0 0,0 0,-1-1,1 0,-1 0,0 0,0-1,0 0,0 0,0 0,-1-1,0 0,0 0,0 0,-1-1,0 1,0-1,0 0,-1-1,1 1,-2 0,1-1,-1 0,0 0,0 1,-1-1,1 0,-1-2,-1-2,0 0,-1-1,0 1,0 0,-1 0,-1 0,0 0,0 0,-1 0,0 1,-1 0,0 0,-1 0,-5-6,7 10,0 1,0-1,-1 1,0 0,1 1,-2-1,1 1,-1 0,1 0,-1 1,0 0,0 0,0 0,-1 1,1 0,-1 0,1 0,-1 1,0 0,0 0,1 1,-1 0,0 0,-6 1,5 1,0 0,0 0,0 1,1 0,0 1,-1-1,1 1,1 1,-1-1,0 1,1 0,0 1,0-1,1 1,0 0,0 1,0-1,1 1,0 0,0 0,0 1,1-1,0 1,1-1,0 1,0 0,1 0,-1 0,2 0,-1 0,1 0,1 0,-1 0,1 0,1 0,-1 0,1 0,1 0,-1-1,1 1,1-1,0 0,3 7,0-7,0-1,0 1,0-1,1 0,0-1,0 0,1 0,-1-1,5 2,31 11</inkml:trace>
  <inkml:trace contextRef="#ctx0" brushRef="#br0" timeOffset="3317.632">6753 289,'-18'-12,"-15"-2,-11-1,-4 8,-1 12,5 13,11 16,10 12,19 10,9-4</inkml:trace>
  <inkml:trace contextRef="#ctx0" brushRef="#br0" timeOffset="3552.005">6884 1026,'16'15,"11"6,13-1,13-4,15-9,12-13,-8-5</inkml:trace>
  <inkml:trace contextRef="#ctx0" brushRef="#br0" timeOffset="-1130.976">1 802,'16'0,"18"0,19 0,19 0,15 0,10 0,3 0,-3 0,-11 0,-16 0,-19 0</inkml:trace>
  <inkml:trace contextRef="#ctx0" brushRef="#br0" timeOffset="-826.065">461 578,'249'45,"-99"-23,-126-19,0 1,0 1,-1 2,0 0,0 1,0 2,-1 0,0 1,9 7,-28-15,0-1,1 1,-1-1,0 1,-1 0,1 0,0 0,-1 1,0-1,0 1,0-1,0 1,0 0,-1-1,0 1,0 0,0 0,0 0,0 0,-1 0,0 0,0 0,0 0,0 1,0-1,-1 0,0 0,0 0,0-1,0 1,-1 0,0 0,1-1,-1 1,0 0,-1-1,1 0,-1 0,-15 19,-1-1,-1-1,-1-1,-1-1,-1 0,0-2,-1-1,-1-1,18-9,-240 143,190-114</inkml:trace>
  <inkml:trace contextRef="#ctx0" brushRef="#br0" timeOffset="64520.2">1870 354,'-15'8,"0"0,1 1,0 0,1 1,-1 0,2 2,0-1,0 1,1 1,1 0,0 1,0 0,2 0,-6 13,-3 11,2 1,2 0,1 1,2 1,2 0,1 0,3 1,1 0,3 39,7-9,3-1,3-1,4 0,2 0,3-2,4-1,2-1,21 33,-2 7,-38-85,66 174,-70-178,-1 1,0-1,-2 1,0 0,0 0,-2 0,0 0,-1 0,-1 0,-2 6,0-11,-1 1,0-1,0 0,-1-1,-1 1,0-1,-1-1,0 1,-1-1,0-1,-1 1,0-2,-10 8,-7 4,-2-1,0-1,-1-1,-1-2,-1-1,-3 1,-2-1,0-1,0-3,-19 4,24-12,32-3,0-1,0 1,-1 0,1-1,0 1,0 0,-1-1,1 1,0-1,0 1,0-1,0 1,0 0,0-1,0 1,0-1,0 1,0-1,0 1,0-1,0 1,0 0,0-1,0 1,0-1,0 1,1-1,-1 1,0 0,0-1,0 1,1-1,-1 1,0 0,1-1,-1 1,0 0,1 0,-1-1,0 1,1 0,-1 0,1-1,-1 1,0 0,1 0,-1 0,1 0,-1 0,1 0,-1 0,0 0,1 0,-1 0,1 0,-1 0,1 0,-1 0,1 0,-1 0,0 0,1 0,-1 1,1-1,-1 0,1 0,19-7,2 0,-1 1,1 1,0 1,0 1,0 1,0 1,0 1,0 0,1 2,-1 1,-1 1,9 2,-21-2,0-1,1 2,-1-1,0 1,-1 0,1 1,-1 0,0 1,-1-1,0 2,0-1,0 1,-1 0,0 0,0 0,-1 1,0 0,-1 0,0 0,0 1,-1 0,0-1,-1 1,0 0,-1 0,0 4,3 43,-3 0,-2 0,-3 1,-2-2,-3 1,-6 15,7-25,-9 48,-7 34,6 1,2 53,14-158,1 0,1 0,1 0,2-1,0 1,1 0,2-1,0 0,2 0,0-1,2 0,1-1,0 0,2 0,0-1,2-1,0 0,1-1,1-1,0-1,2 0,0-1,10 6,-8-10,1-1,0-1,0-1,1-1,18 4,24 2</inkml:trace>
  <inkml:trace contextRef="#ctx0" brushRef="#br0" timeOffset="67081.507">5818 2763,'-16'14,"1"2,0 0,2 0,0 1,0 1,2 0,0 1,2 0,0 0,1 1,0 0,2 1,1 0,0 0,1 0,1 10,2-23,1 0,1 0,-1 0,1 0,1-1,-1 1,1 0,1 0,-1-1,1 0,1 1,-1-1,1 0,1-1,-1 1,1-1,0 0,0 0,1 0,0-1,0 0,0 0,1 0,-1-1,1 0,0 0,1-1,-1 0,0 0,1 0,6 0,-3 1,1-1,0-1,0 0,0 0,0-1,0-1,0 0,0 0,0-1,0-1,0 0,-1-1,1 0,0-1,-1 0,0-1,0 0,0 0,-1-1,0-1,0 0,-1 0,1-1,-2 0,1-1,-1 0,0 0,-1-1,0 0,-1 0,0 0,0-1,2-8,-5 5,0 1,-1-1,0 1,-2-1,1 0,-2 0,0 1,0-1,-1 0,-1 1,0-1,-1 1,-1 0,0 0,0 1,-1-1,-1 1,-3-3,4 6,0 0,-1 0,0 1,0 0,-1 1,0 0,0 0,-1 0,0 1,0 1,0 0,-1 0,0 0,0 1,0 1,0 0,-1 0,1 1,-1 0,1 1,-1 0,0 1,-7 0,6 2,1 1,0 0,0 1,0 0,0 0,0 1,1 1,0-1,0 2,1 0,-1 0,2 0,-1 1,1 1,0-1,0 1,1 0,1 1,0 0,0 0,0 0,2 1,-1 0,1 0,1 0,0 0,0 1,1-1,1 1,0 0,0-1,2 1,-1 0,1-1,1 1,0-1,0 1,2-1,-1 0,1 0,1 0,0-1,0 1,1-1,0 0,3 1,24 22</inkml:trace>
  <inkml:trace contextRef="#ctx0" brushRef="#br0" timeOffset="67788.44">6449 3052,'7'-38,"2"0,1 1,2 0,1 1,18-33,63-94,-71 139,-22 24,-1 0,0 0,1 0,-1 0,1 0,-1 0,1 0,-1 0,1 0,-1 1,1-1,-1 0,1 0,-1 0,1 0,-1 1,0-1,1 0,-1 0,1 1,-1-1,0 0,1 1,-1-1,0 0,0 1,1-1,-1 1,0-1,0 0,1 1,-1-1,0 1,0-1,0 1,0-1,0 1,0-1,1 1,-1-1,0 1,-1-1,1 1,0-1,0 1,0-1,0 0,0 1,0-1,-1 1,1-1,0 1,0-1,0 0,-1 1,1-1,0 1,-1-1,-20 226,19-131,4 0,4 0,5 2,-7-70,3 85,-8-107,1-1,-1 1,-1-1,1 0,0 1,-1-1,0 0,0 0,0 0,-1 0,1-1,-1 1,0 0,0-1,0 0,0 0,-1 0,1 0,-1 0,0-1,0 0,0 0,-1 1,0 0,-1-1,1 0,0 0,-1 0,1-1,-1 0,1 0,-1 0,0-1,1 0,-1 0,0 0,0-1,1 1,-1-2,1 1,-1 0,1-1,-1 0,1 0,0-1,4 3,0-1,0 1,1 0,-1-1,0 1,0 0,1-1,-1 1,0-1,1 1,-1-1,1 1,-1-1,0 1,1-1,0 0,-1 1,1-1,-1 0,1 0,0 1,-1-1,1 0,0 0,0 1,0-1,-1 0,1 0,0 0,0 1,0-1,0 0,0 0,1 0,-1 1,0-1,0 0,0 0,1 1,-1-1,0 0,1 0,-1 1,1-1,-1 0,1 1,-1-1,1 1,-1-1,1 1,0-1,-1 1,1-1,0 1,43-17,297-11,-82 13,-234 15</inkml:trace>
  <inkml:trace contextRef="#ctx0" brushRef="#br0" timeOffset="65248.791">2962 2737,'-10'30,"-172"556,158-503,20-74,6-23,47-322,-15-88,-15 355,-18 68,-1 1,1-1,-1 1,1-1,-1 1,1-1,-1 1,1 0,-1-1,1 1,0 0,-1-1,1 1,0 0,-1 0,1-1,0 1,0 0,-1 0,1 0,0 0,-1 0,1 0,0 0,0 0,-1 1,1-1,0 0,-1 0,1 1,0-1,-1 0,1 1,-1-1,1 0,0 1,-1-1,1 1,-1-1,1 1,-1-1,0 1,1-1,-1 1,1 0,-1-1,0 1,0 0,1-1,16 23,-1 1,-1 0,-1 1,-1 0,-1 1,1 7,-5-16,90 230,37 160,-127-362,-16-46,-4-8</inkml:trace>
  <inkml:trace contextRef="#ctx0" brushRef="#br0" timeOffset="65962.469">2830 3145,'647'-206,"-562"187,-83 20,-1-1,1 1,0-1,0 1,0 0,0 0,0 0,-1 0,1 0,0 0,-1 0,1 1,-1-1,1 0,-1 1,0-1,1 1,-1 0,0 0,0-1,0 1,-1 0,1 0,0 0,-1 0,1 0,-1 0,1 0,-1 0,4 65,-4-55,-2 69,-4-1,-3 0,-8 21,13-139,-43-476,46 503,0 6,-1 1,1 0,0-1,1 1,-1-1,1 0,0 1,0-1,0 1,1-1,-1 1,1-1,0 1,1-1,-1 1,1 0,0 0,0 0,0 0,0 0,1 0,0 0,-1 1,1-1,1 1,-1 0,0 0,1 0,0 0,0 1,15-2,-1 2,1 0,1 1,-1 1,0 1,0 1,0 0,-1 2,19 5,-35-9,16 3,0 0,0 1,0 1,0 0,-1 2,0 0,0 1,-1 0,0 2,14 10,-27-18,0 1,-1 0,1 0,-1 1,0-1,0 1,0-1,0 1,0-1,-1 1,1 0,-1 0,0 0,0 0,-1 0,1 0,-1 0,0 0,0 0,0 0,-1 0,1 0,-1 0,0 0,0 0,0-1,-1 1,-1 3,-3 6,-1 0,-1 0,0-1,-1 0,0-1,-1 0,-3 3,-16 13,0-1,-2-2,-1-1,-1-2,-1-1,-7 1,24-10,36-5,39-10,-24 1,0 1,0 2,0 1,18 4,-44-4,0 0,1 1,-1 0,0 1,0-1,0 2,-1-1,1 1,-1 0,0 1,0-1,0 2,0-1,-1 1,0 0,0 0,-1 0,0 1,0 0,2 3,-5-5,1 0,-1 0,0 1,-1-1,1 1,-1-1,0 1,0-1,-1 1,0 0,0-1,0 1,-1 0,1-1,-1 1,-1-1,1 1,-1-1,0 1,0-1,0 0,-1 0,0 0,0 0,0-1,-1 1,1-1,-2 2,-8 7,0 0,-1 0,0-1,-1-1,0 0,-1-1,0-1,-3 1,1-1,-1 0,0-1,0-1,-1 0,1-2,-1 0,-1-2,1 0,-1-1,-7-6,9-4</inkml:trace>
  <inkml:trace contextRef="#ctx0" brushRef="#br0" timeOffset="66206.825">4436 2961,'15'2,"18"1,13 0,10-1,5-1,0 3,-2-1,-10 2,-13 3,-13-1</inkml:trace>
  <inkml:trace contextRef="#ctx0" brushRef="#br0" timeOffset="66452.154">4528 3223,'14'5,"15"1,14-3,13-3,11-5,7-3,2-3,-12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26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1 259,'170'10,"153"-8,223 12,-520-9,-26-5,0 0,0 0,-1 0,1 0,0 0,0 0,-1 0,1 0,0 0,0 1,-1-1,1 0,0 0,0 0,-1 0,1 1,0-1,0 0,0 0,0 0,-1 1,1-1,0 0,0 0,0 1,0-1,0 0,0 1,0-1,0 0,0 0,0 1,0-1,0 0,0 0,0 1,0-1,0 0,0 1,0-1,0 0,0 0,0 1,0-1,1 0,-1 0,0 1,0-1,0 0,0 0,1 0,-1 1,0-1,0 0,0 0,1 0,-1 0,0 1,-50 8,33-8</inkml:trace>
  <inkml:trace contextRef="#ctx0" brushRef="#br0" timeOffset="329.945">869 9,'1'0,"-1"-1,1 0,-1 1,1-1,-1 1,1-1,0 1,-1-1,1 1,-1-1,1 1,0-1,-1 1,1 0,0-1,0 1,-1 0,1 0,0 0,0 0,0-1,-1 1,1 0,0 0,0 0,-1 1,1-1,0 0,0 0,-1 0,1 1,0-1,0 0,-1 0,2 1,0 0,34 5,-1 2,0 2,-1 1,0 2,0 1,-1 2,-1 1,-1 1,0 2,-24-16,0 0,0 0,-1 0,1 1,-1 0,0 0,-1 0,1 1,-1 0,0 0,0 1,-1-1,0 1,0 0,-1 0,0 0,0 0,0 1,-1-1,0 1,-1 0,0 0,0-1,0 1,-1 0,0 0,-1 0,0 0,0 0,-1-1,-1 7,-9 3,-1 0,-1-1,0-1,0 0,-2-1,0 0,0-2,-1 0,-1-1,0 0,-1-2,-11 5,-3 4,-50 31,58-32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2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423 597,'-10'-7,"1"0,-1 1,-1 0,1 1,-1 0,0 1,0 0,0 0,-1 1,1 1,-1 0,0 0,0 1,0 1,1 0,-1 1,0 0,0 0,1 1,-1 1,1 0,-1 1,1 0,0 1,1 0,-1 0,1 1,0 1,-3 2,4-1,1 1,0-1,0 2,1-1,0 1,0 0,1 0,1 1,0 0,-4 10,7-15,0-1,1 1,-1 0,1 0,1-1,-1 1,1 0,0 0,0 0,0-1,1 1,0 0,0 0,1-1,0 1,0-1,0 1,0-1,1 0,0 0,0 0,0 0,2 1,4 1,1 1,0-2,0 1,0-1,1-1,0 0,0-1,1 0,-1 0,1-1,0-1,0 0,0-1,0 0,0-1,0 0,0-1,0 0,0-1,0 0,-1-1,1 0,-1-1,1 0,-1-1,0 0,1-1,-1 0,1 0,-1-1,-1 0,1 0,-1-2,-1 1,1-1,-1-1,-1 1,0-1,0-1,-1 0,-1 0,1 0,-2-1,0 0,0 0,-1 0,1-4,3-33,-2-1,-3 0,-1 0,-3-1,-2 1,-2 0,-7-26,-24-139,26 182,0 28,4 24,0 36,2 0,2 0,5 48,-2-87,-1 40,3 1,2-1,2 1,3-2,3 1,17 48,-28-96,1 0,0-1,0 1,0-1,1 0,0 1,1-2,-1 1,1 0,0-1,1 0,0 0,0-1,0 0,1 0,-1 0,1-1,0 0,1 0,-1 0,1-1,-1 0,1-1,0 0,0 0,0-1,0 0,0 0,1-1,0-1,0-2,0 1,0-1,0-1,-1 0,1 0,-1 0,0-1,0-1,-1 1,1-1,-1 0,-1-1,1 0,-1 0,0 0,-1-1,2-3,5-7,-2-1,0 0,-2 0,0-1,-1 0,-1 0,2-13,-3 17,-2 0,0-1,-1 1,-1-1,-1 1,0-1,-2-15,2 30,0 1,0-1,-1 0,1 1,0-1,-1 0,1 1,-1-1,1 0,-1 1,0-1,0 1,0-1,0 1,0 0,0-1,0 1,0 0,0 0,-1 0,1 0,0 0,-1 0,1 0,-1 0,1 0,-1 1,0-1,1 0,-1 1,0 0,1-1,-1 1,0 0,1 0,-1 0,0 0,0 0,1 0,-1 0,0 1,1-1,-1 1,0-1,1 1,-1 0,1 0,-1-1,1 1,-1 0,1 0,0 0,-1 1,1-1,0 0,0 0,0 1,0-1,0 1,-5 5,0 0,0 0,1 0,0 1,1 0,-1 0,2 0,-1 1,1-1,0 1,1 0,0 0,1 0,-1 0,2 0,-1 0,1 0,1 0,0 0,0 0,0 0,1 0,1 0,0-1,0 1,0-1,1 0,0 1,1-2,0 1,0-1,2 3,7 2,0-1,1-1,0 0,1-1,0 0,1-1,-1-1,1-1,1 0,-1-1,1-1,0-1,0 0,0-2,8 1,48 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3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158 860,'-11'18,"-8"20,-1 18,0 13,5 14,6 7,5 5,5-1,3-3,0-7,0-19</inkml:trace>
  <inkml:trace contextRef="#ctx0" brushRef="#br0" timeOffset="931.033">1 782,'1'-4,"0"0,0 0,0 0,1 0,0 1,0-1,0 1,0-1,0 1,1 0,-1-1,1 1,0 1,0-1,0 0,0 1,1-1,-1 1,1 0,-1 0,1 0,0 1,0 0,-1-1,1 1,0 0,0 1,0-1,0 1,1 0,-1 0,0 0,0 0,0 1,0-1,1 2,12 6,0 1,-1 1,0 0,-1 1,0 1,-1 1,-1 0,0 0,0 2,-1-1,-1 1,6 11,22 58,-38-81,0 0,-1 0,1 0,-1 0,0 0,0 0,0 0,0-1,0 1,-1 0,1 0,-1 0,0 0,0 0,0-1,0 1,0 0,-1-1,1 1,-1-1,1 1,-1-1,0 0,0 0,0 0,-1 0,1 0,0 0,-1-1,0 1,-1 1,-1-1,1 0,-1 0,0 0,1 0,-1-1,0 1,0-2,0 1,0 0,-1-1,1 0,0 0,0 0,0-1,0 0,0 0,0 0,0 0,0-1,1 0,-1 0,0 0,1-1,0 0,-1 1,1-1,0-1,0 1,1-1,-1 1,1-1,0 0,0 0,0-1,0 1,1 0,0-1,0 0,0 0,0 1,1-1,0 0,0 0,0-2,1 1,0-1,0 1,1 0,0-1,0 1,0 0,1 0,0 0,1 0,-1 0,1 0,0 1,0-1,1 1,-1 0,1 0,1 0,-1 1,1-1,-1 1,1 0,0 0,1 1,-1-1,1 1,-1 0,1 1,1-1,8-3,1 1,-1 0,1 1,0 1,0 0,0 1,0 1,1 0,-1 1,11 2,-12 0,1 1,-1 1,0 0,0 1,0 0,0 2,-1-1,0 2,-1 0,1 0,-1 2,-6-5,1 1,-1 1,0-1,0 1,-1 0,0 1,0-1,-1 1,0 0,0 1,-1-1,0 1,0 0,-1 0,-1 0,1 0,-1 1,0 6,-1-12,-1 0,0 0,0 0,0 0,-1 0,1 0,-1 0,0 0,0 0,0 0,0 0,-1-1,0 1,0 0,0-1,0 0,0 1,-1-1,1 0,-1 0,0 0,0-1,0 1,0-1,-1 1,1-1,0 0,-1 0,-2 0,5-1,-1-1,1 0,-1 0,1 0,-1 0,1 0,-1 0,1-1,0 1,-1 0,1-1,0 1,-1-1,1 1,0-1,-1 0,1 0,0 1,0-1,0 0,0 0,0 0,0 0,0 0,0-1,0 1,0 0,1 0,-1 0,0-1,1 1,-1 0,1-1,-1 1,1-1,-7-53,11 29,0 0,2 0,1 0,2 1,0 0,1 1,1 0,2 0,11-16,33-35,-56 75,1-1,-1 1,1 0,-1-1,1 1,-1 0,1 0,-1 0,1 0,-1 0,1 1,0-1,-1 0,1 1,-1-1,1 1,-1-1,0 1,1 0,-1-1,0 1,1 0,-1 0,0 0,0 0,0 0,0 1,0-1,0 0,0 0,0 1,0 0,9 7,4 1,0-2,0 1,1-2,0 0,0-1,0 0,1-1,0-1,9 1,99 38,-120-39,1-1,-1 0,0 1,0 0,-1 0,1 0,-1 0,0 1,0-1,0 1,0 0,-1 0,0 0,0 0,0 0,-1 0,0 1,0-1,0 0,-1 1,1-1,-1 1,0-1,-1 0,0 1,0 0,3 41,-1-42,-1-1,1 0,0 0,1 0,-1 1,1-1,-1-1,1 1,0 0,1 0,-1-1,0 1,1-1,0 0,0 0,0 0,0 0,1 0,-1 0,1-1,0 0,-1 0,1 0,0 0,0-1,0 1,0-1,1 0,2 0,4 1,0-1,0 0,-1-1,1 0,0-1,0 0,0-1,-1 0,1 0,-1-1,6-3,-9 5,0-2,0 1,-1-1,1 0,-1 0,1-1,-1 0,0 0,0 0,-1-1,0 0,1 0,-1 0,-1-1,1 1,-1-1,0-1,-1 1,1 0,-1-1,0 0,-1 1,1-1,-2 0,1 0,-1 0,0-1,0 1,-1 0,0 0,0-1,-1 1,1 0,-2 0,1 0,-1-1,-3 0,1-1,-2 1,1 0,-1 0,0 1,-1 0,0 0,0 0,0 1,-1 0,0 0,0 1,-1 0,1 1,-1 0,0 0,0 1,-1 0,1 0,0 1,-1 0,-3 1,5-1,0 1,0 0,0 1,0 0,-1 0,1 1,0-1,0 2,1-1,-1 1,0 1,0-1,1 1,0 1,-1-1,1 1,1 1,-1-1,0 1,1 0,0 0,0 1,1 0,0 0,0 0,0 1,0 0,3-3,0 1,0-1,1 0,0 1,-1 0,1-1,1 1,-1 0,1-1,0 1,0 0,0-1,0 1,1 0,0-1,0 1,0 0,1-1,-1 1,1-1,0 0,1 0,-1 0,1 0,-1 0,4 3,23 25</inkml:trace>
  <inkml:trace contextRef="#ctx0" brushRef="#br0" timeOffset="1348.021">1882 742,'-9'-2,"1"0,-1 1,0 0,1 0,-1 1,0 1,0-1,0 1,1 0,-1 1,0 0,1 1,0 0,-1 0,1 0,1 1,-1 1,0-1,1 1,0 0,0 1,0 0,1 0,0 0,0 1,-4 7,6-8,0 1,1-1,0 1,0 0,1 1,-1-1,2 0,-1 1,1-1,0 1,1-1,-1 1,2 0,-1-1,1 1,0-1,0 1,1-1,0 0,1 1,0-1,0 0,0-1,1 1,-1 0,2-1,-1 0,1 0,0 0,0-1,1 1,11 5,0-1,1 0,0-2,0 0,1-1,-1 0,2-2,-1 0,1-1,-1-2,1 0,0 0,0-2,0-1,0 0,0-1,-1-2,1 0,-1 0,10-5,-14 5,0 0,1-1,-2-1,1 0,-1-1,0-1,0 0,-1 0,0-2,-1 1,1-2,-2 0,0 0,0-1,-1 0,-1-1,7-12,-14 22,0-1,0 1,0-1,-1 0,0 1,0-1,0 0,0 0,-1 0,1 0,-1 0,0 0,0 0,-1 0,1 0,-1 0,0 0,0 0,0 0,0 1,-1-1,1 0,-1 1,0-1,0 1,-1 0,1-1,-1 1,1 0,-1 1,0-1,0 0,0 1,-1 0,1-1,-1 1,-2-1,-2 1,-1-1,1 1,-1 1,0 0,1 0,-1 0,0 1,0 1,1-1,-1 2,0-1,1 1,-1 0,1 1,-1 0,1 0,0 1,0 0,1 0,-1 1,1 0,0 0,0 1,1 0,0 0,0 0,0 1,1 0,0 0,0 1,0-1,1 1,1 0,-1 0,1 0,1 1,-1-1,1 1,1-1,0 1,0 0,0 6,4-6,0-1,0 0,0 0,1 0,0 0,1 0,0-1,0 1,1-2,0 1,0 0,0-1,1 0,0-1,0 1,0-2,1 1,0-1,0 0,0 0,0-1,0 0,1 0,5 0,47 15</inkml:trace>
  <inkml:trace contextRef="#ctx0" brushRef="#br0" timeOffset="1882.591">2856 663,'-26'-4,"-1"1,0 1,0 1,1 1,-1 2,0 0,1 2,-1 1,-6 3,29-7,1-1,0 1,0 0,-1 0,1 0,0 0,0 1,0-1,0 1,0 0,0 0,1 0,-1 0,1 0,-1 1,1-1,0 1,0-1,0 1,0 0,0 0,1 0,-1 0,1 0,0 0,0 1,0-1,0 0,1 0,-1 1,1-1,0 1,0-1,0 0,0 1,1-1,-1 0,1 1,0-1,0 0,1 3,6 5,1 0,1-1,-1 0,2-1,-1 0,1 0,0-2,1 1,0-1,0-1,1 0,-5-1,82 42,-50-28,0 2,-2 2,0 1,18 18,-18 3,-37-44,-1 0,1 0,-1 1,1-1,-1 0,0 1,1-1,-1 0,0 1,0-1,0 0,0 1,0-1,0 1,0-1,-1 0,1 1,0-1,-1 0,1 1,-1-1,1 0,-1 0,0 0,0 1,1-1,-1 0,0 0,0 0,0 0,0 0,0-1,0 1,0 0,-1 0,1-1,0 1,-1 0,-9 3,1 0,-1 0,0-1,0-1,0 0,0 0,0-1,0-1,0 1,-1-2,1 0,-10-2,19 3,-1 0,0 0,0-1,1 1,-1-1,0 1,0-1,1 0,-1 0,1-1,-1 1,1 0,0-1,-1 1,1-1,0 0,0 0,0 0,0 0,0 0,1 0,-1-1,0 1,1-1,0 1,0-1,0 1,0-1,0 1,0-1,1 0,-1 0,1 1,0-1,-1 0,1 0,1 0,-1 1,0-1,1 0,-1 0,1 1,0-1,0 0,0 0,11-14,-1-1,2 2,0 0,1 0,1 1,1 1,-1 1,2 0,0 1,1 0,13-5,5-5,0 2,2 1,0 2,1 2,33-8,-70 21,1 1,-1 0,0-1,1 1,-1 0,1 0,-1 1,1-1,0 0,-1 1,1 0,0 0,-1-1,1 1,0 1,-1-1,1 0,-1 1,1-1,0 1,-1 0,1 0,-1 0,1 0,-1 0,0 1,0-1,1 1,-1-1,0 1,0 0,0 0,-1 0,1 0,0 0,-1 0,0 1,1-1,-1 0,0 1,1 0,-6 220,4-220,0-1,0 1,0 0,1 0,-1-1,1 1,-1 0,1-1,0 1,0-1,1 1,-1-1,0 1,1-1,0 0,-1 1,1-1,0 0,0 0,0-1,0 1,0 0,1-1,-1 1,0-1,1 1,0-1,-1 0,1 0,-1-1,1 1,0 0,0-1,-1 0,1 1,1-1,6-3,0 0,0 0,-1-1,1 0,-1-1,0 0,0-1,0 0,-1 0,0 0,0-1,-1-1,1 1,-2-1,1 0,-1-1,0 1,-1-1,0 0,-1-1,1 1,-2-1,1-1,10-28</inkml:trace>
  <inkml:trace contextRef="#ctx0" brushRef="#br0" timeOffset="2253.12">3567 768,'-4'10,"0"-1,0 1,1 1,0-1,0 0,2 1,-1-1,1 1,1 0,0-1,0 1,1 0,0-1,1 1,0-1,1 0,0 1,1-1,0 0,0-1,1 1,0-1,1 0,0 0,4 3,-1-4,1-1,0 0,0-1,1 0,-1-1,1 0,1-1,-1 0,1-1,-1 0,1 0,0-2,0 1,0-2,0 1,0-2,0 1,0-2,0 1,-1-2,1 0,0 0,-1-1,0 0,0-1,0 0,-1-1,1 0,-1-1,-1 0,8-7,-4 1,0 0,-1-1,-1-1,0 0,-1 0,-1-1,0 0,-2 0,1-1,-2 0,0-1,2-13,2-17,-2 0,-2 0,-3 0,-1-13,-1 10,-2 0,-2 1,-2-1,-3 1,-1 0,-3 1,-3-5,9 40,0-1,0 1,-2 0,1 1,-2 0,-9-12,16 22,-1-1,0 1,0 0,0 0,0 0,-1 0,1 0,-1 1,0-1,1 1,-1 0,0 0,-1 1,1-1,0 1,0 0,-1 0,1 0,0 1,-1 0,1-1,-1 2,1-1,0 0,-5 2,0 2,0 0,1 1,0 0,-1 1,2 0,-1 0,1 1,0 0,0 0,1 1,0-1,0 1,1 1,0-1,0 1,1 0,0 0,-1 6,-6 11,1-1,2 2,1-1,0 1,2 0,2 1,0-1,2 1,0-1,2 1,2-1,0 1,2-1,0 0,2-1,2 1,0-1,1-1,2 0,0 0,2-1,1-1,0 0,2-1,17 17,-8-14,2-2,1-1,0-2,2-1,29 14,43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46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2900 1663,'9'-26,"-4"44,-4 3,0 1,-1-1,-1 0,-2 0,0 1,-1-2,0 1,-2 0,-8 19,5-73,24-215,-40 428,23-132,16-302,-35 379,2 72,17-165</inkml:trace>
  <inkml:trace contextRef="#ctx0" brushRef="#br0" timeOffset="118041.813">93 567,'0'-16,"2"-5,1 3,0 11,1 17,1 17,-1 18,-1 17,-1 15,-1 6,0 4,-3-4,-2-16</inkml:trace>
  <inkml:trace contextRef="#ctx0" brushRef="#br0" timeOffset="119052.663">26 808,'-24'-189,"23"186,1 0,-1 0,1 0,0 0,0 0,1 1,-1-1,1 0,-1 0,1 0,0 0,0 0,0 1,0-1,0 0,1 1,0-1,-1 1,1-1,0 1,0 0,0 0,0 0,0 0,1 0,-1 1,1-1,-1 0,1 1,-1 0,1 0,0 0,0 0,-1 0,1 0,0 1,0-1,0 1,0 0,7 1,0 0,0 0,-1 1,1 0,-1 1,0 0,0 0,0 1,0 1,0-1,-1 1,0 1,0-1,0 1,-1 1,0-1,0 1,-1 1,0-1,0 1,1 2,-6-7,1-1,-1 1,1 0,-1 0,0-1,0 1,0 0,-1 0,1 0,-1 0,1 0,-1 1,0-1,0 0,0 0,-1 0,1 0,-1 0,0 0,0 0,0 0,0 0,0-1,-1 1,1 0,-1-1,1 1,-1-1,0 1,0-1,0 0,-1 0,1 0,-1 0,1 0,-1 0,1-1,-1 1,0-1,0 0,-2 1,4-1,0-1,-1 1,1-1,0 1,-1-1,1 0,0 0,-1 1,1-1,-1 0,1 0,0 0,-1-1,1 1,-1 0,1 0,0-1,-1 1,1-1,0 1,0-1,-1 0,1 1,0-1,0 0,0 0,0 0,0 0,0 0,0 0,0 0,0 0,0 0,1 0,-1-1,0 1,2-1,0 1,0 0,0 0,0 0,0 0,0 0,0 0,0 0,0 0,0 0,0 0,1 0,-1 1,0-1,1 0,-1 1,0 0,1-1,-1 1,1 0,-1-1,1 1,-1 0,1 0,0 0,-1 0,46-6,-31 6,1-1,-1-1,1 0,-1-2,0 1,0-2,0 0,-1-1,0-1,0 0,0-1,-1-1,0 0,-1-1,4-3,-14 10,0-1,-1 1,1 0,-1-1,0 1,0-1,0 0,0 0,-1 0,1 0,-1 0,0 0,0 0,-1 0,0 4,0 0,0 0,0 0,0 0,0 0,-1 0,1 0,0 0,0 0,0 0,0 0,0 0,-1 0,1 0,0 0,0 0,0 0,0 0,0 0,-1 0,1 0,0 0,0 0,0 0,0 0,0 0,0 0,-1 0,1 0,0 0,0-1,0 1,0 0,0 0,0 0,0 0,0 0,0 0,-1-1,-6 19,3-4,1 0,0 0,1 0,1 1,0-1,1 1,0-1,1 1,1-1,0 0,1 1,0-1,2 2,-4-13,0-1,0 0,0 0,0 0,0 1,0-1,0 0,1 0,-1-1,1 1,0 0,-1 0,1-1,0 1,0-1,0 0,0 1,0-1,0 0,0 0,1 0,-1-1,0 1,1 0,-1-1,0 0,1 1,-1-1,0 0,1 0,-1 0,1-1,-1 1,0 0,1-1,-1 0,0 0,0 1,1-1,-1 0,0-1,0 1,0 0,0-1,0 1,-1-1,1 1,1-2,4-7,0 0,0 0,-1 0,0 0,-1-1,0 0,-1 0,0-1,-1 1,0-1,-1 0,0-5,6-19,-7 33,-1 1,1 0,-1 0,1 0,0-1,0 1,0 0,0 0,0 0,0 0,1 1,-1-1,0 0,1 0,0 1,-1-1,1 1,0-1,0 1,0 0,0 0,0 0,0 0,0 0,0 0,0 1,1-1,-1 1,0-1,0 1,1 0,-1 0,0 0,0 0,1 0,-1 0,0 1,2 0,9-1,0 1,-1 1,1 0,-1 0,1 1,-1 1,0 0,0 1,0 0,-1 1,0 0,0 1,3 3,-10-5,0 1,-1-1,0 1,0 0,-1 0,0 0,0 0,0 0,-1 1,1-1,-1 0,-1 1,0-1,0 1,0-1,0 1,-1-1,-1 4,1 26,1-34,0-1,0 1,0-1,1 1,-1-1,1 1,-1 0,1-1,0 0,-1 1,1-1,0 1,0-1,0 0,0 0,0 1,0-1,0 0,1 0,-1 0,0 0,1 0,-1-1,1 1,-1 0,0-1,1 1,0-1,-1 1,1-1,-1 0,1 1,-1-1,1 0,0 0,-1 0,1 0,-1-1,1 1,0 0,-1-1,1 1,-1-1,1 1,-1-1,1 0,-1 0,0 0,1 0,-1 0,0 0,0 0,0 0,1 0,-1 0,0-1,0 1,6-7,-1 0,1-1,-1 0,-1 0,1 0,-2 0,1-1,-1 0,-1 0,0 0,0 0,-1-1,0 1,-1-1,0-3,7 63,-7-34,0-1,1 1,1-1,0 0,1 0,1 0,0 0,1-1,6 12,15-4,-15-19</inkml:trace>
  <inkml:trace contextRef="#ctx0" brushRef="#br0" timeOffset="119331.399">1136 353,'-16'0,"-8"4,1 5,4 4,5 5,7 4,12 1,14-2,4-4</inkml:trace>
  <inkml:trace contextRef="#ctx0" brushRef="#br0" timeOffset="119565.772">1363 767,'1'3,"1"0,0 0,0-1,0 1,0 0,0-1,0 0,1 1,-1-1,1 0,-1 0,1-1,0 1,0-1,0 1,0-1,0 0,0 0,0 0,0 0,0-1,0 1,1-1,-1 0,0 0,0 0,1 0,-1 0,0-1,0 0,0 1,0-1,1 0,-1-1,0 1,-1-1,1 1,0-1,0 0,-1 0,1 0,-1 0,2-3,-1 1,0-1,0 0,-1 0,1 0,-1 0,0-1,-1 1,1-1,-1 1,0-1,-1 1,1-1,-1 0,0 1,-1-1,1 1,-2-6,2 8,-1-1,1 1,-1-1,0 1,0 0,-1 0,1-1,-1 1,1 0,-1 0,0 0,0 1,-1-1,1 0,0 1,-1-1,0 1,1 0,-1 0,0 0,0 0,0 0,0 1,0 0,-1-1,1 1,0 0,-1 0,1 1,-3-1,3 2,-1-1,0 1,0 0,1 0,-1 0,1 1,-1-1,1 1,-1 0,1 0,0 0,0 0,0 0,0 1,0-1,1 1,-1 0,1 0,0 0,0 0,0 1,0-1,0 0,1 1,-1-1,1 1,0 0,0-1,0 1,1 0,-1 0,1-1,0 1,0 0,0 0,1 0,-1-1,1 1,0 0,0-1,0 1,1-1,-1 1,2 1,0 0,0 0,1 0,-1-1,1 1,0-1,0 0,1 0,-1 0,1-1,0 1,0-1,1 0,29 15</inkml:trace>
  <inkml:trace contextRef="#ctx0" brushRef="#br0" timeOffset="122797.815">1898 593,'-7'-1,"0"-1,0 1,-1 0,1 1,0 0,0 0,0 0,0 1,0 0,0 0,0 1,0 0,0 0,0 1,1-1,-1 2,1-1,0 1,0 0,0 0,1 0,-1 1,1 0,-5 5,6-5,-1 0,1 0,0 1,1-1,-1 1,1 0,0 0,0 0,1 0,0 0,0 1,1-1,-1 1,1 0,1-1,-1 1,1-1,0 2,2-6,-1 0,1-1,0 1,-1-1,1 1,0-1,0 0,0 0,0 0,0 0,0 0,0 0,0 0,0-1,1 1,-1-1,0 1,0-1,1 0,-1 0,0 0,0 0,1-1,-1 1,0-1,0 1,0-1,1 0,-1 1,0-1,0 0,0 0,0-1,0 1,0-1,7-2,1-1,-1 1,0-2,-1 0,0 0,0 0,0-1,0 0,-1-1,0 1,-1-1,0-1,0 1,-1-1,0 0,0 0,-1-1,0 1,-1-1,2-9,-10 12,-2 20,5-9,0-1,1 1,-1 0,1-1,0 1,0 0,0 0,1 0,-1 0,1 0,0 0,0 0,0-1,0 1,1 0,0 0,0 0,0 0,0 0,1-1,-1 1,1-1,0 1,0-1,0 1,0-1,1 0,-1 0,1 0,1 1,67 12,-32-15</inkml:trace>
  <inkml:trace contextRef="#ctx0" brushRef="#br0" timeOffset="123538.358">2286 580,'-6'-2,"0"0,-1 0,1 1,0 0,0 0,-1 0,1 1,-1 0,1 0,0 0,-1 1,1 0,0 0,0 1,-1 0,1 0,0 0,1 1,-1 0,0 0,1 0,0 1,0 0,0 0,0 0,0 0,1 1,0 0,0 0,0 0,0 0,-1 5,4-8,0 0,1-1,-1 1,1 0,0-1,0 1,-1 0,1-1,0 1,0 0,1 0,-1-1,0 1,0 0,1-1,-1 1,1 0,0-1,-1 1,1-1,0 1,0-1,0 1,0-1,0 0,0 1,0-1,1 0,-1 0,0 0,1 0,-1 0,1 0,-1 0,1-1,-1 1,1 0,0-1,0 1,69 4,-64-6,0-1,0 0,-1 0,1 0,-1-1,0 0,0 0,0-1,0 0,0 0,-1 0,0-1,0 1,0-1,0 0,-1-1,0 1,0-1,0 0,-1 0,4-8,-1 1,0-2,-2 1,0 0,0-1,-1 0,-1 0,0-12,2-11,-2-1,-2 0,-2 0,-2 1,-1-1,-9-34,-3 54,1 45,1 29,3 0,2 1,3 0,2 0,3 13,1-55,-1 0,0 1,1-1,1 1,0-1,1 1,0-1,1 1,1-1,0 0,1 0,1 0,0-1,1 1,5 8,-7-17,0-1,1 0,-1 0,1 0,-1-1,1 0,0 1,0-2,1 1,-1 0,1-1,-1 0,1-1,0 1,-1-1,1 0,0 0,0-1,0 0,0 0,0 0,0-1,0 0,-1 0,1 0,0-1,3-1,2 0,-1-1,0-1,0 1,0-2,0 1,-1-1,1-1,-2 0,1 0,-1-1,0 0,0 0,-1 0,1-3,-5 7,0-1,0 1,-1-1,1 1,-1-1,0 0,-1 0,1 0,-1 0,0 0,0 0,0-1,-1 1,1 0,-2 0,1-6,-1 11,1-1,0 0,-1 1,1-1,-1 0,1 1,-1-1,1 1,-1-1,0 1,1-1,-1 1,1-1,-1 1,0 0,1-1,-1 1,0 0,0 0,1-1,-1 1,0 0,0 0,1 0,-1 0,0 0,0 0,1 0,-1 0,0 0,0 1,1-1,-1 0,0 0,0 1,1-1,-1 0,0 1,1-1,-1 1,0-1,1 1,-1-1,1 1,-1-1,1 1,-1-1,1 1,0 0,-1-1,1 1,0 0,-1-1,1 1,0 0,0 0,-1-1,1 1,0 0,0 0,-2 1,1 0,-1 0,1 1,0-1,0 1,-1-1,1 1,1-1,-1 1,0-1,1 1,-1 0,1-1,0 1,0 0,0 0,0-1,0 1,1 0,-1-1,1 1,0 0,0-1,0 1,0-1,0 1,0-1,1 0,-1 0,1 1,0-1,-1 0,1 0,0 0,0-1,0 1,1 0,-1-1,0 0,1 1,-1-1,3-1,1 0,-1-1,0 1,1-1,-1 0,0-1,0 1,0-1,0 0,0 0,0-1,0 1,-1-1,1 0,-1-1,0 1,0-1,0 1,0-1,-1 0,0-1,1 1,-2-1,1 1,0-1,-1 0,0 0,0 0,0 0,-1 0,0 0,0-1,0 1,-1 0,1-1,-1 1,-1 0,1-1,-1 1,0 0,0-1,0 1,-1 0,1 0,-1 0,-1 0,1 0,-1 0,1 3,1 0,-1 0,0 0,1 1,-1-1,0 1,0-1,0 1,0 0,0 0,-1 0,1 0,0 0,-1 0,1 1,0-1,-1 1,1-1,0 1,-1 0,1 0,-1 0,1 0,0 1,-1-1,1 1,-1-1,1 1,0 0,0 0,-1 0,1 0,0 0,0 0,0 1,0-1,0 1,0 1,-5 2,1 1,0 0,1 0,-1 0,1 1,0 0,1 0,0 0,0 1,-2 5,4-8,0 0,0 0,0 1,0-1,1 0,0 1,0-1,0 1,1-1,0 1,0-1,0 1,1-1,0 1,0-1,0 0,1 1,0-1,1 4,9 5</inkml:trace>
  <inkml:trace contextRef="#ctx0" brushRef="#br0" timeOffset="123863.074">2713 313,'-6'-1,"0"1,-1 0,1 0,0 1,0 0,0 0,0 0,0 1,0 0,0 0,0 0,1 1,-1 0,1 0,0 0,0 1,0 0,-2 1,4-2,0 0,1-1,-1 1,0 0,1 0,0 1,0-1,0 0,0 1,0-1,1 1,0 0,0-1,0 1,0 0,0 0,1 0,-1-1,1 1,0 0,0 0,1 0,-1 0,1 0,0-1,0 1,0 0,1 0,0 1,7 10,0-1,1 0,1 0,0-1,1-1,1 0,1 1,26 27,64 108,-102-144,1 1,0-1,0-1,1 1,-1 0,1-1,-1 0,1 0,0 0,1 0,-1 0,0-1,1 0,-1 0,1 0,0 0,-1-1,1 0,0 0,0 0,0-1,0 1,0-1,0 0,0-1,0 1,3-2,32-7,-2-3</inkml:trace>
  <inkml:trace contextRef="#ctx0" brushRef="#br0" timeOffset="124483.555">3382 473,'-3'-3,"-1"-1,0 1,0 0,0 0,0 1,0-1,0 1,-1 0,1 0,-1 0,0 1,1 0,-1-1,0 2,0-1,0 0,0 1,0 0,1 0,-1 1,0-1,0 1,0 0,0 1,1-1,-1 1,1 0,-1 0,1 0,0 0,-1 1,1 0,-1 1,1 1,0 1,0 0,0 0,1 0,0 0,0 1,1-1,-1 1,1 0,1 0,0 0,-1 0,2 0,-1 0,1 0,0 0,1 0,0 0,0 0,2 5,-3-10,1 0,0 1,0-1,0 0,0 0,1 0,-1 0,0-1,1 1,0 0,-1 0,1-1,0 1,0-1,0 0,0 1,0-1,0 0,0 0,0 0,0 0,1-1,-1 1,0-1,1 1,-1-1,0 0,1 0,-1 0,0 0,1 0,-1-1,0 1,1 0,0-2,6 0,-1 0,-1-1,1 0,0-1,-1 0,0 0,1 0,-2-1,5-3,0-3,0 0,-1-1,0 0,-1-1,0 1,-1-2,-1 1,0-1,0 0,-2-1,0 1,0-1,-2 0,0-1,1-7,1-25,-2 1,-2-1,-3 1,-3-20,-10-29,15 95,0 0,0 0,0 0,0 0,0 0,0 0,0 0,-1 0,1 0,0 0,0 0,-1 0,1 0,0 1,-1-1,1 0,-1 0,0 0,1 0,-1 1,1-1,-1 0,0 1,0-1,1 0,-1 1,0-1,0 1,0-1,0 1,0 0,0-1,0 1,0 0,0-1,0 1,1 0,-1 0,0 0,0 0,0 0,0 0,0 0,0 1,0-1,0 0,0 0,0 1,0-1,0 0,0 1,0-1,0 1,1 0,-1-1,0 1,0-1,1 1,-1 0,0 0,1-1,-1 1,1 0,-1 0,1 0,-1 0,1 0,-1 0,-11 25,1-1,1 1,2 1,0 0,2 0,0 0,2 1,2-1,0 11,0-27,0 0,1 1,0-1,0 1,2-1,-1 1,2-1,-1 1,2-1,-1 0,2 0,-1 0,1 0,1 0,0-1,1 0,0 0,0 0,1-1,0 0,1 0,0-1,0 0,1 0,0-1,0 0,-2-3,1 0,-1-1,1 0,0 0,-1 0,1-1,1 0,-1-1,0 0,0 0,0-1,0 0,1 0,-1-1,0 0,0-1,0 1,0-2,0 1,0-1,-1 0,1 0,-1-1,0 0,0-1,0 0,0 0,-1 0,0-1,0 1,-1-1,1-1,-1 1,-1-1,1 0,-1 0,0-1,2-5,-4 8,-1 0,1-1,-1 1,0 0,0-1,0 1,-1-1,1 1,-1-1,-1 1,1-1,-1 1,0-1,0 1,-1 0,0-1,0 1,0 0,0 0,-1 0,0 1,0-1,-2-2,4 6,0 1,1-1,-1 1,0 0,0-1,0 1,1 0,-1 0,0 0,0 0,0-1,0 1,1 0,-1 1,0-1,0 0,0 0,0 0,1 0,-1 1,0-1,0 0,0 1,1-1,-1 0,0 1,1-1,-1 1,0-1,1 1,-1 0,0-1,1 1,-1 0,1-1,-1 1,1 0,0 0,-1-1,1 1,0 0,-1 0,1 0,0-1,0 1,-11 41,10-32,1 0,0-1,0 1,1 0,1-1,-1 1,1 0,1-1,0 0,0 0,1 0,0 0,1 0,-1-1,2 0,-1 0,1 0,0 0,1-1,0 0,0-1,1 0,-1 0,1 0,1-1,-1 0,1-1,2 2,20 6</inkml:trace>
  <inkml:trace contextRef="#ctx0" brushRef="#br0" timeOffset="125309.229">1296 1409,'126'-259,"-70"125,-56 134,0 1,0-1,0 0,0 0,0 0,0 0,0 1,1-1,-1 0,0 0,0 0,0 0,0 0,0 1,1-1,-1 0,0 0,0 0,0 0,0 0,1 0,-1 0,0 0,0 0,0 0,0 0,1 0,-1 0,0 0,0 0,0 0,1 0,-1 0,0 0,0 0,0 0,1 0,-1 0,0 0,0 0,0 0,0 0,1 0,-1-1,0 1,0 0,0 0,0 0,0 0,0 0,1-1,-1 22,-14 196,13-198,0 16,-1 1,-2-1,-1 0,-2 0,-1 0,-2-1,-1 0,1-14,0-6</inkml:trace>
  <inkml:trace contextRef="#ctx0" brushRef="#br0" timeOffset="125582.501">1376 1596,'-2'0,"1"0,4 0,7-2,9-3,11-6,12-2,7-5,4 0,1 2,-9 4</inkml:trace>
  <inkml:trace contextRef="#ctx0" brushRef="#br0" timeOffset="125909.239">1857 1422,'3'-48,"2"1,2-1,6-18,-10 50,1-3,0-9,2 1,0 0,2 0,1 1,2 0,4-7,-15 32,0 0,0 0,0 1,1-1,-1 0,0 0,0 0,1 1,-1-1,1 0,-1 0,1 1,-1-1,1 1,-1-1,1 0,-1 1,1-1,0 1,-1-1,1 1,0-1,0 1,-1 0,1-1,0 1,0 0,-1 0,1 0,0-1,0 1,0 0,0 0,-1 0,1 0,0 0,0 0,0 1,0-1,-1 0,1 0,0 1,0-1,-1 0,1 1,0-1,0 1,-1-1,1 1,0-1,-1 1,1-1,-1 1,1-1,-1 1,1 0,-1 0,1 0,96 152,-14-50,-82-102,0 0,-1 1,1-1,0 0,-1 1,0-1,1 1,-1-1,0 0,0 1,1-1,-1 1,0-1,-1 1,1-1,0 1,0-1,-1 0,1 1,0-1,-1 1,0-1,1 0,-1 0,0 1,1-1,-1 0,0 0,0 0,0 0,0 0,0 0,0 0,-1 0,1 0,0 0,0-1,-1 1,1-1,0 1,-1-1,1 1,-2-1,-65 16,64-16,-48 2,34-4</inkml:trace>
  <inkml:trace contextRef="#ctx0" brushRef="#br0" timeOffset="126758.404">3275 1008,'18'0,"20"0,21-2,22-4,17-2,12-2,6-2,1 1,-5 0,-11 2,-15 3,-19 2,-17 2,-20 1,-18 1,-12 0,-7 1</inkml:trace>
  <inkml:trace contextRef="#ctx0" brushRef="#br0" timeOffset="128035.491">4104 821,'-13'-9,"3"2,27 8,23 6,0 2,0 1,-1 2,-1 2,9 6,-43-19,-1 0,0-1,0 2,0-1,0 0,0 1,0-1,0 1,0 0,0 0,-1 0,1 0,-1 0,0 1,1-1,-1 1,0 0,-1-1,1 1,0 0,-1 0,1 0,-1 0,0 1,0-1,0 0,-1 0,1 1,-1-1,0 0,0 1,0-1,0 0,0 1,-1-1,0 0,1 0,-1 1,-10 7,1 0,-1 0,-1-2,0 1,-1-1,1-1,-2 0,1-1,-1 0,0-2,0 1,-15 3,-31 10,60-20,-1 1,1-1,-1 0,1 1,-1-1,1 1,-1-1,1 0,0 1,-1-1,1 0,0 0,0 1,-1-1,1 0,0 0,0 1,0-1,0 0,0 0,0 1,0-1,0 0,0 0,1 1,-1-1,0 0,0 0,1 1,-1-1,0 0,1 1,-1-1,1 0,-1 1,1-1,-1 1,1-1,-1 1,1-2,2-4,-1-1,0 0,0 1,-1-1,0 0,0 0,-1 0,0 0,0 1,0-1,-1 0,0 0,0 0,-1 0,0 1,0-1,0 1,-1-1,0 1,-2-2,-34-56,38 64,1 0,-1 1,0-1,1 0,-1 1,0-1,1 1,-1-1,0 1,1-1,-1 1,1-1,-1 1,1-1,-1 1,1 0,0-1,-1 1,1 0,0-1,-1 1,1 0,0-1,0 1,0 0,-1 0,1-1,0 1,0 0,0 0,0-1,0 1,1 0,-1 0,0-1,0 2,23 126,-20-123,-3-13,0-14,-4-11,-1 0,-2 1,-1 0,-1 0,-12-26,13 49,14 27,5-6,1 0,0-1,0-1,1 0,1-1,-1 0,2-1,-1 0,1-2,0 1,8 1,55 28,-78-36,0 0,0 0,-1 0,1 0,0-1,0 1,-1 0,1 0,0 0,-1 0,1 0,0 1,0-1,-1 0,1 0,0 0,0 0,-1 0,1 0,0 0,0 0,-1 1,1-1,0 0,0 0,0 0,-1 0,1 1,0-1,0 0,0 0,0 0,-1 1,1-1,0 0,0 0,0 1,0-1,0 0,0 0,0 1,0-1,0 0,0 1,0-1,0 0,0 0,0 1,0-1,0 0,0 0,0 1,0-1,0 0,0 0,1 1,-1-1,0 0,0 0,0 1,0-1,0 0,1 0,-1 0,0 1,0-1,-31 5,26-4,-34 5,1 1,1 3,-36 13,62-13,34-9,125-40,-139 32,-26 8,-135 35,138-34,16-6,23-10,-23 13,5-3,19-9,-1-1,0-1,-1-1,16-14,-86 56,5-3,-2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27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161 819,'-2'18,"-4"15,-2 10,0 6,1 0,2-1,2-5,1-6,1-9,1-8</inkml:trace>
  <inkml:trace contextRef="#ctx0" brushRef="#br0" timeOffset="235.434">3 411,'0'-7,"4"1,9 5,8 5,1 2</inkml:trace>
  <inkml:trace contextRef="#ctx0" brushRef="#br0" timeOffset="2303.494">161 398,'-42'42,"3"2,1 1,-4 10,77-94,88-169,-123 207,0-1,0 1,0 0,0 0,0 0,1 0,-1 0,0 0,1 0,-1 0,1 0,0 0,-1 0,1 0,0 0,-1 1,1-1,0 0,0 0,0 1,-1-1,1 0,0 1,0-1,0 1,0-1,0 1,0 0,0-1,0 1,1 0,-1 0,0 0,0-1,0 1,0 0,0 1,0-1,0 0,0 0,1 0,-1 1,0-1,0 0,0 1,0-1,0 1,0-1,0 1,-1 0,1-1,0 1,0 0,0 0,0 0,6 10,-1 0,0 0,-1 1,0 0,0 0,-2 0,1 1,-1 0,3 10,5 14,2-2,1 0,2 0,1-1,2-1,15 19,-5-13</inkml:trace>
  <inkml:trace contextRef="#ctx0" brushRef="#br0" timeOffset="3358.721">596 819,'14'73,"-2"1,-4 1,-2 12,-6-86,0-1,-1 1,1-1,0 1,-1-1,1 1,0 0,-1-1,1 1,0-1,0 1,0-1,-1 1,1 0,0-1,0 1,0 0,0-1,0 1,0-1,0 1,0 0,0-1,1 1,-1-1,0 1,0 0,1-1,-1 1,0-1,0 1,1-1,-1 1,1-1,-1 1,0-1,1 1,-1-1,1 0,-1 1,1-1,-1 0,1 1,0-1,-1 0,1 0,-1 1,1-1,0 0,-1 0,1 0,-1 0,1 0,0 0,-1 0,1 0,-1 0,1 0,0 0,-1 0,1 0,0-1,-1 1,1 0,-1 0,1-1,-1 1,88-143,39-75,-111 199,-16 19,0 0,0 0,0 1,0-1,0 0,0 1,0-1,0 0,0 0,0 1,0-1,0 0,0 1,0-1,0 0,0 0,0 1,0-1,0 0,0 1,0-1,1 0,-1 0,0 0,0 1,0-1,1 0,-1 0,0 0,0 1,0-1,1 0,-1 0,0 0,0 0,1 1,-1-1,0 0,1 0,-1 0,0 0,0 0,1 0,-1 0,0 0,0 0,1 0,-1 0,0 0,1 0,-1 0,0 0,0 0,1-1,-1 1,0 0,0 0,1 0,-1 0,0 0,0-1,1 1,-1 0,0 0,0 0,0-1,-25 200,25-193,1 1,1-1,-1 0,1 0,0 0,0 0,1 0,0 0,0 0,0-1,1 0,-1 1,1-1,1 0,-1-1,1 1,-1-1,1 0,1 0,-1-1,0 1,1-1,0 0,0-1,0 0,0 1,4-1,11 4,1-1,-1-1,1 0,1-2,-1-1,0-1,0-1,0 0,1-2,-2-1,1 0,0-2,-1 0,15-7,-31 11,1 0,-1 0,1 0,-1-1,0 0,0 0,0 0,-1 0,1-1,-1 0,0 0,0 0,0-1,0 1,-1-1,0 0,0 0,0 0,0 0,-1 0,0-1,0 1,0-1,-1 1,0-1,0 0,0 0,-1 1,0-1,0 0,0 0,-1 0,0 1,-1-5,0 5,-1 0,0 0,0 0,-1 0,1 0,-1 1,0-1,0 1,-1 0,1 0,-1 1,0-1,0 1,0 0,0 0,0 1,-1 0,1 0,-1 0,0 0,1 1,-1 0,0 0,0 1,0-1,0 1,0 1,0-1,1 1,-1 0,0 0,0 1,1 0,-1 0,1 0,-1 0,1 1,0 0,0 0,0 1,-4 2,3-1,0 1,1-1,-1 1,1 0,0 0,0 1,1-1,0 1,0 0,1 0,0 0,0 1,0-1,0 6,2-9,0 0,0 0,1 1,0-1,0 0,0 0,0 1,0-1,1 0,0 0,0 1,0-1,1 0,-1 0,1 0,0 0,0-1,0 1,0 0,1-1,0 0,0 1,-1-1,2 0,-1-1,0 1,3 1,4 2,0-1,0-1,0 1,1-2,0 1,0-2,0 1,0-1,1-1,-1 0,0-1,0 0,1-1,-1 0,0 0,0-2,0 1,0-1,0-1,0 0,-1 0,5-3,-8 1,0 1,0-1,0 0,-1-1,0 1,-1-1,1-1,-1 1,-1-1,1 1,-1-1,0-1,-1 1,0 0,-1-1,1 0,-2 0,1 1,-1-1,0 0,-1 0,0 0,-1 0,-1-6,-4 5,1 25,3-10,1 1,0 0,0-1,0 1,1 0,0 0,0-1,0 1,1 0,0 0,0-1,0 1,1-1,0 1,0-1,0 0,1 1,0-1,0 0,0-1,0 1,1 0,0-1,0 0,0 0,0 0,1-1,0 1,-1-1,1 0,0 0,1-1,0 1,6-1,-1 0,1-1,0-1,0 0,0-1,0 0,0 0,0-1,-1-1,1 0,-1-1,0 0,0 0,0-1,0-1,-1 0,0 0,0-1,-1-1,0 1,0-1,0-1,-1 0,-1 0,1 0,-2-1,1 0,-1-1,-1 1,1-3,25-73,-26 84,-5 22,0-16,0 14,8 107,-6-119,-1-1,1 1,0 0,0-1,1 1,-1-1,1 0,0 1,1-2,-1 1,1 0,0-1,0 1,1-1,-1 0,1-1,0 1,0-1,3 2,17 5</inkml:trace>
  <inkml:trace contextRef="#ctx0" brushRef="#br0" timeOffset="4305.235">1950 451,'160'98,"-134"-86,-1 1,-1 1,0 1,-1 1,-1 1,0 1,-1 1,17 21,-28-24,-2 0,1 0,-2 1,0 0,-1 0,-1 0,0 1,-2 0,0 0,-1 0,0 5,8 41,-11-60,2 0,-1 0,1 1,-1-2,1 1,0 0,0 0,1 0,-1 0,1 0,0-1,0 1,0-1,0 0,1 1,-1-1,1 0,0 0,0-1,0 1,0-1,1 1,-1-1,1 0,-1 0,1 0,0-1,-1 1,1-1,0 0,0 0,0-1,0 1,2-1,5-2,1 0,-1-1,0 0,0-1,-1-1,1 0,-1 0,0-1,0 0,-1-1,0 0,0 0,0-1,-1 0,0 0,-1-1,0 0,0-1,-1 0,0 0,-1 0,0 0,-1-1,0 0,0 0,1-7,7-48,-13 76,-1 1,1-1,1 1,0 0,1 0,0-1,1 1,0-1,0 1,1-1,0 0,1 0,0 0,1 0,0-1,1 0,-1 0,2 0,-1-1,1 0,2 2,1-4,1 1,0-1,0-1,0 0,0 0,1-1,0-1,0 0,0 0,0-2,0 1,0-1,1-1,-1 0,0-1,1 0,-1-1,0-1,0 0,0 0,-1-1,1 0,-1-1,0-1,0 0,-1 0,1-1,-1 0,-1-1,0 0,0 0,0-1,-1 0,0-1,4-8,4-13,-2-1,-2 0,0-1,-3 0,0-1,-3 0,0 0,-2-1,-2 1,-1-1,-3-21,5-133,-16-109,7 255,6 44,0-1,0 0,0 1,-1-1,1 1,0-1,0 0,-1 1,1-1,0 0,-1 1,1-1,0 0,-1 1,1-1,0 0,-1 0,1 0,-1 1,1-1,0 0,-1 0,1 0,-1 0,1 0,-1 0,1 0,0 0,-1 0,1 0,-1 0,1 0,-1 0,1 0,-1 0,1 0,0 0,-1 0,1-1,-1 1,1 0,0 0,-1-1,1 1,0 0,-1 0,1-1,0 1,-1-1,-41 206,27-93,4-1,5 98,6-177,2-1,1 1,2-1,0 0,3 0,9 26,-14-47,2 1,-1-1,1 0,1 0,0-1,0 1,1-1,0-1,0 1,1-1,0 0,1-1,0 0,0-1,0 1,1-2,0 1,0-2,0 1,10 2,-5-4,0-1,0 0,1-1,-1-1,0-1,1 0,-1 0,0-2,0 0,0-1,0 0,-1-1,0-1,0 0,0-1,-1 0,0-1,0-1,-1 0,0 0,0-2,-1 1,-1-1,0-1,0 0,-1 0,-1-1,0 0,0-1,-2 1,0-2,0 1,-1 0,-1-1,2-14,-4-22,-2 50,0 0,0 0,0 0,0-1,0 1,0 0,0 0,-1 1,1-1,0 0,-1 0,1 0,-1 0,1 0,-1 0,1 0,-1 0,1 1,-1-1,0 0,0 1,1-1,-1 0,0 1,0-1,0 1,0-1,0 1,0-1,0 1,1 0,-1-1,0 1,0 0,0 0,0 0,0 0,-1 0,1 0,0 0,0 0,0 0,0 0,0 1,0-1,-5 4,1 1,0-1,0 1,1 0,-1 0,1 0,0 0,1 1,-1 0,1 0,0 0,1 0,-1 0,1 1,0-1,1 1,-1-1,2 1,-2 6,1-3,0 1,1-1,0 0,0 0,1 1,0-1,1 0,0 0,1 0,0 0,1-1,0 1,0-1,1 0,0 0,0 0,1-1,1 0,-1 0,1 0,0-1,1 0,0 0,0-1,0 0,1-1,0 0,0 0,0 0,1-2,0 1,-1-1,1 0,5 0,18-1,-5-5</inkml:trace>
  <inkml:trace contextRef="#ctx0" brushRef="#br0" timeOffset="4555.56">3122 345,'5'-4,"16"-2,26 0,27 2,27 1,22 1,16 1,9 0,-20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6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285 583,'-13'-1,"1"0,0 0,0 1,-1 1,1 0,0 1,0 0,0 1,0 0,0 1,0 0,1 1,0 1,0-1,0 2,1-1,0 2,0-1,1 1,0 1,0-1,1 2,0-1,-2 5,8-12,1 0,0 0,0 0,0 0,0 0,0 0,0 0,1 0,-1 1,1-1,-1 0,1 0,0 1,0-1,0 0,0 0,0 1,0-1,1 0,-1 0,1 0,0 1,-1-1,1 0,0 0,0 0,0 0,1 0,-1 0,0-1,1 1,-1 0,1-1,0 1,-1-1,1 1,0-1,0 0,0 0,0 0,0 0,0 0,0 0,0-1,1 1,-1-1,0 1,0-1,2 0,12 1,1-1,-1 0,1-2,-1 0,0 0,0-2,0 0,0-1,0-1,-1 0,0-1,-1 0,1-1,-1-1,-1-1,0 1,0-2,2-2,-1-1,-1 0,0-1,-1 0,-1-1,0-1,-1 1,-1-2,0 1,-1-1,-1-1,-1 1,-1-1,0-2,2-15,-1 0,-2-1,-2 1,-1-1,-2 0,-3-19,3 45,1 0,-1 0,-1 0,0 1,0-1,-1 0,-1 1,0 0,0 0,-1 0,0 0,-1 1,0 0,0-1,4 9,1-1,-1 1,1 0,-1 0,0-1,1 1,-1 0,0 0,0 1,0-1,0 0,1 1,-1-1,0 1,0-1,0 1,0 0,-1 0,1 0,0 0,0 0,0 0,0 1,0-1,0 1,0-1,1 1,-1 0,0 0,0 0,0 0,1 0,-1 0,0 0,1 1,-1-1,1 0,0 1,-1 0,-46 69,37-42,1-1,2 2,0-1,2 1,1 0,2 0,1 1,1-1,2 1,1-1,1 0,1 0,5 14,-3-25,0 0,1 0,1-1,0 0,1 0,2-1,-1 0,2-1,0 0,1-1,5 4,-10-11,-1-1,1 0,1-1,-1 1,1-1,0-1,1 0,-1 0,1-1,0 0,0-1,0 0,1-1,-1 0,1 0,-1-1,1-1,0 1,-1-2,1 0,9-1,-8-2,-1 0,1-1,-1 0,0-1,-1 0,1 0,-1-1,0-1,-1 0,0 0,0-1,-1 0,0 0,0-1,-1 0,-1 0,0-1,0 0,-1 0,0 0,-1-1,0 0,-1 1,0-1,-1-1,0 1,-1 0,-1 0,0-1,0-2,-11-47,11 60,0 0,-1 0,0 0,1 0,-1 0,0 0,0 0,0 1,0-1,-1 0,1 1,0-1,-1 1,1-1,-1 1,1 0,-1 0,1-1,-1 1,0 0,0 0,0 1,0-1,1 0,-1 1,0-1,0 1,-2-1,1 3,-1 0,1 1,0-1,-1 1,1-1,0 1,0 0,1 0,-1 0,1 0,-1 1,1-1,0 1,0 0,1-1,-1 1,1 0,0 0,0 0,0 0,0 0,1 0,-1 0,1 0,0 0,1 0,-1 0,1 2,0 3,0 1,1-1,0 0,1 1,0-1,1 0,0-1,0 1,0-1,1 1,1-2,-1 1,1 0,1-1,-1 0,1-1,0 1,1-1,0-1,-1 1,8 2,38 24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7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0 414,'7'-10,"1"0,-1 0,2 0,-1 1,1 0,1 1,0 0,0 0,4-1,-9 6,0 0,0 0,0 1,0-1,0 1,1 0,-1 1,1-1,-1 1,1 0,-1 1,1-1,0 1,-1 0,1 1,0-1,-1 1,1 0,-1 1,1-1,2 2,-3 0,0 0,-1 0,1 0,-1 0,0 1,0 0,0 0,-1 0,1 0,-1 1,0-1,0 1,-1 0,1 0,-1 0,0 0,0 0,-1 1,1 0,13 104,-16 74,1-183,0 0,-1 1,1-1,-1 1,1-1,-1 1,1-1,0 1,0-1,0 1,0-1,0 1,0-1,0 1,0-1,1 1,-1-1,0 1,1-1,-1 1,1-1,0 1,0-1,-1 0,1 1,0-1,0 0,0 0,0 0,0 0,1 0,-1 0,0 0,0 0,1 0,-1-1,0 1,1 0,-1-1,1 1,-1-1,1 0,-1 1,1-1,1 0,5-5,0 0,-1 0,0-1,0 0,0 0,0-1,-1 1,0-2,-1 1,0-1,0 1,0-2,-1 1,0 0,-1-1,0 1,0-1,0-4,4-13,-1 0,-1-1,-1 0,-2 0,0 1,-2-1,-2-7,-9 104,10-64,0 0,0 0,1 1,0-1,0 0,0 0,1 0,0 0,0 1,0-1,1 0,0-1,0 1,1 0,-1 0,1-1,1 0,-1 1,1-1,-1-1,2 1,-1 0,0-1,1 0,0 0,0 0,0-1,0 0,2 1,-1-2,0-1,1 0,-1 0,0-1,1 1,-1-2,0 1,1-1,-1 1,0-2,1 1,-1-1,0 0,0 0,0-1,-1 1,1-1,0-1,-1 1,0-1,0 0,0 0,0 0,-1-1,4-5,6-5,-2-1,0-1,0 0,-2-1,0 0,-2 0,5-12,8-49,-37 103,12-17,0 1,0 1,1-1,0 0,0 1,1 0,0 0,1-1,-1 1,2 0,-1 0,1 0,1 0,0 0,0 0,1 0,0 0,0-1,1 1,0-1,0 1,1-1,1 0,-1-1,1 1,0-1,1 0,4 5,1-6,0 0,0-1,1-1,0 0,0 0,0-1,0-1,0 0,0-1,1 0,-1 0,0-2,1 1,-1-2,0 0,0 0,0-1,0 0,0-1,0-1,-1 0,0 0,0-1,-1-1,6-3,18-13</inkml:trace>
  <inkml:trace contextRef="#ctx0" brushRef="#br0" timeOffset="302.108">1211 467,'-1'8,"-3"87,4-92,1 0,-1 0,1 0,0 0,0 0,0 0,1 0,-1 0,1 0,-1 0,1-1,0 1,0-1,0 1,1-1,-1 0,0 0,1 0,0 0,-1-1,1 1,0 0,0-1,0 0,0 0,0 0,3 1,0-1,0-1,0 1,0-1,0 0,0-1,0 1,0-1,0 0,0-1,0 0,-1 1,1-2,-1 1,1-1,-1 0,0 0,0 0,0-1,0 0,-1 1,1-2,-1 1,0-1,0 1,-1-1,1 0,-1 0,0-1,-1 1,1-1,-1 1,0-1,0 1,1 0,-1 0,-1-1,1 1,-1 0,0-1,0 1,0 0,-1-1,0 1,0-1,0 1,-1-1,0 1,0-1,0 1,-1 0,1-1,-1 1,-1 0,1 0,-1 0,1 1,-1-1,-1 1,1-1,-1 1,0 0,0 0,0 1,0-1,0 1,-1 0,0 0,0 0,-5-1,-1 0,0 1,0 0,0 1,0 0,0 1,0 0,-1 1,1 0,0 0,0 2,-1-1,1 1,0 1,0 0,1 0,-4 3,7-4,0 1,0 0,0 1,1 0,-1 0,1 0,0 1,1-1,-1 1,1 1,0-1,0 1,0 0,1 0,0 1,0-1,1 1,0 0,0-1,0 2,1-1,0 0,0 0,1 1,0-1,0 3,2-4,-1-1,1 1,0 0,0 0,1-1,0 1,0-1,0 1,1-1,0 0,0 0,0 0,0 0,1-1,0 1,0-1,0 0,0 0,1 0,-1-1,4 2,30 20</inkml:trace>
  <inkml:trace contextRef="#ctx0" brushRef="#br0" timeOffset="545.045">1527 6,'-18'-2,"-15"-1,-10 4,-6 10,5 9,6 9,11 10,13 7,17 7,14 5,4-7</inkml:trace>
  <inkml:trace contextRef="#ctx0" brushRef="#br0" timeOffset="1903.306">1527 691,'1'3,"-1"0,0 0,1 0,0 0,0 0,0 0,0 0,1 0,-1 0,1 0,-1-1,1 1,0-1,0 1,0-1,1 0,-1 1,0-1,1 0,0-1,-1 1,1 0,0-1,0 0,0 1,0-1,0 0,0-1,0 1,0 0,0-1,0 0,0 0,1 0,-1 0,0 0,0-1,3 0,7-8,-1 0,-1-1,1-1,-2 0,1-1,-2 0,0 0,0-1,-1 0,0 0,2-8,81-185,-54 114,-5 37,-31 55,1 0,0 0,0 0,0 0,-1 0,1 0,0 1,0-1,-1 0,1 1,0 0,-1-1,1 1,0 0,-1 0,1 0,-1 0,1 0,-1 0,0 0,1 1,-1-1,0 0,0 1,0-1,0 1,0-1,0 1,0-1,-1 1,1 1,3 2,25 35,-2 1,-2 2,-2 0,13 34,-23-16,-13-60,0 1,1-1,-1 1,0-1,0 1,0-1,-1 1,1-1,0 1,0-1,-1 0,1 1,-1-1,1 0,-1 1,0-1,1 0,-1 1,0-1,0 0,0 0,0 0,0 0,0 0,0 0,-1 0,1 0,0 0,0-1,-1 1,1 0,0-1,-1 1,1-1,-1 0,1 1,0-1,-1 0,0 0,0 0,0 0,0 0,0-1,1 1,-1 0,0-1,0 0,0 1,1-1,-1 0,0 0,1 0,-1 0,1 0,-1 0,1-1,-1 1,1 0,0-1,0 1,-1-1,1 1,0-1,1 0,-1 1,0-1,0 0,1 0,-1 0,1 1,-1-2,-1-61,6 50,1 1,0 1,1-1,0 1,1 0,0 0,1 0,0 1,1 1,0-1,1 1,0 1,1 0,-1 0,2 1,-1 1,1 0,1 0,-1 1,1 1,0 0,0 1,0 0,1 1,11-1,-23 3,0 1,0 0,0 0,0 0,0 0,1 0,-1 0,0 0,0 1,0-1,0 1,0 0,0 0,0-1,0 1,0 0,0 1,0-1,-1 0,1 0,0 1,-1-1,1 1,-1 0,0-1,1 1,-1 0,0 0,0 0,0 0,0 0,0 0,-1 0,1 0,-1 0,1 0,-1 0,0 0,0 0,0 1,0 0,-5 65,3-60,0-1,1 0,0 0,0 1,0-1,1 0,0 1,1-1,0 0,0 1,0-1,1 0,0 0,1 0,-1 0,1 0,1-1,2 5,-4-9,0 0,1 1,-1-1,1 0,0-1,0 1,0 0,0-1,0 0,0 1,0-1,0-1,0 1,1 0,-1-1,0 1,0-1,1 0,-1 0,0-1,1 1,-1 0,0-1,0 0,1 0,-1 0,0 0,4-2,-1 1,1-1,-1-1,0 1,0-1,0 0,0-1,-1 1,1-1,-1 0,-1 0,1-1,4-6,-2 0,0 0,0-1,-1 1,-1-1,0-1,-1 1,0-1,-1 0,0-7,16 152,-16-118,1-1,0 1,1-1,1 0,-1 0,2-1,0 1,0-2,1 1,0-1,1 0,0 0,1-1,0-1,0 1,5 1,-12-8,-1-1,1 0,-1 0,1-1,-1 1,1 0,0-1,0 0,-1 1,1-1,0 0,-1 0,1-1,0 1,0-1,-1 1,1-1,0 0,-1 0,1 0,-1 0,0 0,1-1,-1 1,0-1,1 0,-1 1,0-1,0 0,-1 0,1 0,0 0,-1-1,1 1,-1 0,0-1,1-1,37-99,-10-155,-29 256,0 1,0 0,0-1,1 1,-1 0,0 0,1-1,-1 1,1 0,-1 0,1-1,-1 1,1 0,0 0,-1 0,1 0,0 0,0 0,0 0,0 0,0 0,0 1,0-1,0 0,0 1,1-1,-1 0,0 1,0 0,1-1,-1 1,0 0,0-1,1 1,-1 0,1 0,49 12,-40-8,7 2,11 2,-1 2,0 1,0 2,-1 0,3 4,-26-15,-1 1,0-1,0 1,1 0,-2 0,1 0,0 0,-1 0,1 1,-1-1,0 1,0-1,0 1,-1 0,1 0,-1 0,0 0,0 0,0 0,-1 0,1 0,-1 1,0-1,0 0,-1 0,1 0,-1 0,0 0,0 0,0 0,-1 0,1 0,-2 0,-12 34,9-25,1 0,0 0,1 0,0 0,1 0,0 1,1 0,0 13,3-23,-1-1,1 1,0-1,0 1,0-1,0 0,1 1,-1-1,1 0,0 0,0 0,0 0,0 0,0-1,1 1,-1-1,1 1,0-1,0 0,0 0,0 0,0 0,0-1,0 1,1-1,-1 0,1 0,1 0,7 3,-1-2,2 0,-1-1,0 0,0 0,0-1,11-2,-12 2,0-1,0 0,0-1,0 0,0-1,-1 0,1 0,-1-1,0-1,0 0,0 0,0-1,-1 0,0 0,-1-1,1-1,-1 1,-1-1,1-1,-1 1,-1-1,0 0,0-1,-1 0,2-4,-7 14,-1 1,0-1,1 1,-1-1,0 1,0-1,1 0,-1 1,0-1,0 0,0 0,1 1,-1-1,0 0,0 0,0 0,1 0,-1 0,0 0,0 0,0 0,0-1,1 1,-1 0,0 0,0-1,1 1,-1-1,0 1,0 0,1-1,-1 1,0-1,1 0,-1 1,1-1,-1 1,1-1,-1 0,1 0,-1 1,1-1,0 0,-1 0,1 1,0-1,0 0,-1 0,1 0,0 1,0-1,0 0,0 0,0 0,0 0,0 1,1-1,-1 0,0 0,0 0,1 1,-1-1,0 0,1 0,-1 1,1-1,-1 0,-3 3,-1 1,1-1,0 1,0 0,0 0,0 0,0 0,1 1,-1-1,1 1,0 0,0-1,0 1,1 0,-1 0,1 0,0 0,0 0,0 1,1-1,-1 0,1 0,0 1,0-1,1 0,-1 0,1 0,0 1,0-1,1 0,-1 0,1 0,0-1,0 1,0 0,0-1,0 1,1-1,0 0,0 1,0-2,0 1,0 0,1 0,-1-1,1 0,0 1,4 0,1 0,-1-1,1 0,0 0,0-1,0 0,0 0,0-1,0 0,0-1,0 0,0-1,0 1,0-2,0 1,-1-1,1-1,-1 1,0-1,0-1,0 1,-1-2,0 1,0-1,0 0,0 0,-1-1,0 1,-1-1,1-1,-1 1,-1-1,1 0,-1 0,2-9,-3 11,0-1,-1 1,0-1,0 0,-1 0,0 0,0 0,-1 0,0 0,0-1,0 1,-1 0,0 0,-1 0,1 0,-1 1,-1-1,1 0,-1 1,0-1,-1 1,1 0,-1 0,-1 0,1 1,-1-1,0 1,0 0,0 1,-1-1,0 1,0 0,0 1,-2-2,0 2,0 0,0 1,0 0,-1 0,1 1,-1 0,1 0,-1 1,0 0,1 1,-1 0,1 0,-1 1,1 0,0 0,0 1,0 0,0 0,0 1,1 0,-1 1,1-1,0 1,1 1,-1-1,1 1,0 1,0-1,1 1,0 0,0 0,1 0,-1 0,2 1,-1 0,-2 8,4-8,1 0,-1 0,2 0,-1 0,1 0,0 0,0 0,1 0,0 0,1-1,0 1,0 0,1 0,-1-1,2 1,-1-1,1 0,0 0,0-1,1 1,0-1,0 0,1 0,0 0,0-1,0 0,0 0,1-1,0 1,1-1,39 18,-2-8</inkml:trace>
  <inkml:trace contextRef="#ctx0" brushRef="#br0" timeOffset="2154.634">4133 98,'-16'-11,"-11"-4,-9 1,-2 5,1 10,2 13,5 12,8 13,7 11,6 8,5 6,3-9</inkml:trace>
  <inkml:trace contextRef="#ctx0" brushRef="#br0" timeOffset="2407.963">3962 782,'15'14,"15"8,11 1,10-1,9-5,6-5,2-4,2-4,-5-5,-9-4,-13-2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4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455 101,'-32'-17,"0"2,-1 1,-1 1,0 2,0 1,-1 2,-19-1,48 7,0 2,0-1,0 1,0 0,0 0,0 0,0 1,0 0,0 0,0 1,0 0,0 0,1 0,-1 1,1-1,0 1,-1 0,1 1,1 0,-1-1,0 1,1 1,0-1,0 1,0 0,1-1,0 2,-1-1,2 0,-1 1,1-1,0 1,0 0,0-1,1 1,0 0,0 1,0 1,1-1,1 1,0-1,0 1,0-1,1 1,0-1,0 0,1 0,0 0,0 0,0 0,1-1,0 1,1-1,-1 0,1-1,0 1,1-1,-1 0,1 0,3 2,8 5,1-1,0 0,0-2,1 0,0-1,0 0,15 2,12 1,1-2,0-2,0-2,0-3,1-1,-1-2,1-3,-1-1,0-3,-1-1,0-3,12-6,39-24,-93 39,0 1,0-1,1 0,-2 0,1 0,0-1,-1 0,1 1,-1-1,0 0,0 0,-1-1,1 1,-1-1,0 1,0-1,0 0,-1 0,0 0,0 2,-1-1,0 1,-1 0,1-1,-1 1,1-1,-1 1,0 0,0 0,0-1,-1 1,1 0,-1 0,0 0,0 0,0 1,0-1,0 0,-1 1,1-1,-1 1,1 0,-1 0,0 0,-3-1,-81-30,80 32,0 0,0 0,0 0,0 1,0 0,1 0,-1 0,0 1,0 1,0-1,0 1,1 0,-1 0,1 1,-1 0,1 0,0 0,0 1,1 0,-1 0,1 1,-1 0,2-1,-1 2,0-1,1 0,0 1,0 0,1 0,0 0,0 0,0 1,-1 4,3-6,1-1,-1 0,1 0,0 0,1 0,-1 0,1 0,0 0,0 0,0 0,0 0,0 0,1 0,0 0,0-1,0 1,0-1,1 0,-1 1,1-1,0 0,0 0,0-1,0 1,0-1,1 1,-1-1,1 0,1 0,7 4,0 0,0-1,0-1,1 0,0-1,0 0,0-1,8 0,-12 0,-1-1,1 0,0 0,-1-1,1 0,-1-1,1 0,0 0,-1-1,0 0,1-1,-1 1,0-1,0-1,-1 0,1 0,-1-1,0 1,0-1,0-1,0 0,-1 0,0 0,-1 0,1-1,-1 0,0 0,-1-1,0 1,0-1,-1 0,1 0,-1-3,-2-5,-6 22,6 2,0-1,1 1,0-1,0 1,1-1,0 0,0 0,1 0,0-1,0 1,0-1,1 0,0 0,0 0,0-1,1 1,0-1,0-1,0 1,1-1,0 0,-1-1,1 1,1-1,1 0,20 10,1-2,1-1,0-1,11 1,44 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1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225 757,'0'15,"0"13,0 7,0 6,0 1,0 1,0-3,0-3,0-8</inkml:trace>
  <inkml:trace contextRef="#ctx0" brushRef="#br0" timeOffset="375.994">1 480,'6'0,"0"0,0 0,0-1,0 0,1 0,-1-1,0 1,-1-1,1-1,0 1,-1-1,1 0,-1 0,0 0,4-4,1 0,-1 0,0-1,0 0,-1 0,0-1,0 0,-1-1,-1 0,1 0,-1 0,-1 0,0-1,-1 0,0 0,0-1,-1 1,-1-1,0 1,1-9,-10-18,7 37,-1 1,1-1,-1 1,1-1,-1 0,1 1,-1-1,1 1,-1-1,1 1,-1-1,0 1,1 0,-1-1,0 1,1 0,-1 0,0-1,0 1,1 0,-1 0,0 0,0 0,1 0,-1 0,0 0,0 0,1 0,-1 0,0 0,0 0,1 1,-1-1,0 0,1 1,-1-1,0 0,1 1,-1-1,0 1,1-1,-1 1,1-1,-1 1,1-1,-1 1,1 0,-5 5,0 1,1 0,-1 0,1 1,1-1,0 1,0 0,0 0,1 0,0 0,1 0,-1 0,2 1,-1-1,1 0,1 8,0-1,1 0,0 0,1 0,1-1,0 1,1-1,0 0,1 0,1 0,0-1,1 0,0 0,1-1,1 0,0-1,0 0,12 9,19 15</inkml:trace>
  <inkml:trace contextRef="#ctx0" brushRef="#br0" timeOffset="714.607">580 888,'-13'98,"13"-95,0 0,0 0,1 0,-1 1,1-1,-1 0,1 0,0 0,0 0,1 0,-1-1,1 1,-1 0,1-1,0 1,0-1,0 1,0-1,0 0,1 0,-1 0,1 0,-1 0,1 0,0-1,-1 1,1-1,0 0,2 1,-3-2,0 0,1 1,-1-1,0 0,1 0,-1 0,0 0,1-1,-1 1,0-1,1 1,-1-1,0 0,0 0,0 0,0 0,0 0,0-1,0 1,0 0,0-1,0 1,-1-1,1 0,-1 0,1 0,-1 0,0 0,1 0,27-64,10-90,-38 156,-1 1,0-1,0 0,1 0,-1 1,0-1,0 0,1 0,-1 0,0 0,1 1,-1-1,0 0,1 0,-1 0,0 0,1 0,-1 0,0 0,1 0,-1 0,0 0,1 0,-1 0,0 0,1 0,-1 0,0-1,1 1,-1 0,0 0,1 0,-1 0,0-1,0 1,1 0,-1 0,0 0,0-1,1 1,-1 0,0-1,0 1,0 0,1 0,-1-1,0 1,0 0,0-1,0 1,0 0,0-1,0 1,0 0,0-1,0 1,0 0,0-1,0 1,0-1,0 1,0 0,0-1,0 1,0 0,0 0,-1-1,1 1,0 0,0-1,4 28,-3 11,-2-29,0 1,1 0,0-1,1 1,0-1,0 1,1-1,0 0,1 1,0-1,0 0,1-1,0 1,1 0,0-1,0 0,1-1,4 6,-2-7,1 0,0 0,0-1,1 0,-1-1,1 0,0 0,4 0,35 9</inkml:trace>
  <inkml:trace contextRef="#ctx0" brushRef="#br0" timeOffset="1277.206">1382 809,'0'0,"-18"-4,0 1,0 1,-1 0,1 1,-1 1,1 1,-1 1,1 0,0 1,0 1,-18 7,32-9,1 1,-1 0,0 0,1 0,0 0,0 1,0-1,0 1,1 0,-1 0,1 0,0 0,0 0,0 0,1 1,-1-1,1 0,0 1,0 0,1-1,-1 1,1-1,0 1,1 0,-1-1,1 1,0-1,0 1,0-1,0 1,1-1,0 0,0 0,0 0,0 0,1 0,-1 0,1 0,0-1,0 1,1-1,-1 0,4 2,4 4,1-1,-1 0,1 0,1-2,-1 1,1-2,0 0,1 0,-1-1,1-1,0 0,0-1,0-1,0 0,0 0,0-2,0 0,0 0,0-1,0-1,-1-1,4-1,-8 2,-1-1,0 0,1 0,-1-1,-1 0,1 0,-1-1,0 0,0-1,-1 1,0-1,0 0,0-1,-1 0,0 1,-1-2,0 1,0 0,-1-1,0 0,0 0,-1 0,0 0,0 0,-1 0,-1 0,1-2,-2-6,-11 45,9-21,1 0,0 0,1 0,0 0,0 1,0-1,1 1,0-1,1 0,0 1,0-1,0 0,1 0,0 0,0 0,1 0,0 0,0 0,1-1,-1 0,1 1,1-1,-1-1,1 1,0-1,1 0,-1 0,5 3,6-2,0-2,0 0,1-1,-1 0,1-1,0-1,-1-1,1 0,0-1,-1-1,1-1,-1 0,0-1,0-1,0 0,0-1,-1-1,0 0,12-9,-19 12,0-1,0 1,0-2,-1 1,1-1,-1 0,-1-1,1 0,-1 0,0 0,-1-1,0 0,0 0,0 0,-1 0,-1-1,1 0,-1 0,-1 0,0 0,1-5,-8 58,5-32,1 0,0-1,1 1,1 0,0-1,0 0,1 1,1-1,0-1,0 1,1-1,6 10,3-3</inkml:trace>
  <inkml:trace contextRef="#ctx0" brushRef="#br0" timeOffset="2153.365">2001 520,'35'0,"-1"2,0 1,0 2,0 1,-1 2,0 1,0 2,26 12,-44-16,0 0,-1 1,1 1,-2 0,1 1,-2 1,1 0,-1 0,-1 1,0 1,-1 0,0 0,-1 1,0 0,-1 1,-1 0,-1 0,0 0,0 3,15 146,-21-163,0 1,-1 0,1 0,0-1,0 1,0 0,0 0,1-1,-1 1,0 0,1 0,-1-1,1 1,-1 0,1-1,0 1,0-1,0 1,0-1,0 1,0-1,0 0,1 1,-1-1,0 0,1 0,-1 0,1 0,-1 0,1 0,-1 0,1-1,0 1,-1-1,1 1,0-1,-1 1,1-1,0 0,0 0,0 0,-1 0,1 0,0 0,0-1,-1 1,1 0,15-8,-1 1,1-2,-2 0,1-1,-1-1,-1 0,0-1,-1 0,0-1,0-1,-2 0,1-2,2 1,-12 12,-2 3,0-1,1 0,-1 0,0 0,1 0,-1 0,0 0,1 0,-1 1,1-1,-1 0,1 0,0 0,-1 1,1-1,0 0,-1 1,1-1,0 1,0-1,0 1,-1-1,1 1,0 0,0-1,0 1,0 0,0 0,0-1,0 1,0 0,0 0,0 0,0 0,0 0,0 1,0-1,-1 0,1 0,0 0,0 1,0-1,0 1,0-1,0 1,0 44,-1-39,-1 0,1-1,0 1,0-1,1 1,-1 0,1-1,1 1,-1-1,1 0,0 1,0-1,0 0,1 0,0 1,5 0,0 0,1 0,-1-1,1 0,0 0,0-1,1 0,-1-1,1 0,0 0,0-1,0-1,0 0,0 0,0 0,0-2,0 1,0-1,0-1,0 0,5-1,-3 1,0 0,0 0,0-1,0 0,-1-1,1-1,-1 0,-1 0,1-1,-1 0,1-1,-2-1,1 1,-1-1,0-1,-1 1,0-2,-1 1,1-1,-2 0,0-1,0 1,0-2,4-23,-1-1,-2 0,-1 0,-2-1,-2 1,-1-1,-2 0,-2-12,-28-371,12 310,19 110,0-1,0 1,0 0,0-1,0 1,0 0,0-1,0 1,0 0,-1-1,1 1,0 0,0-1,0 1,0 0,0-1,-1 1,1 0,0-1,0 1,-1 0,1 0,0-1,0 1,-1 0,1 0,0 0,0-1,-1 1,1 0,0 0,-1 0,1 0,0 0,-1-1,1 1,-1 0,1 0,0 0,-1 0,1 0,0 0,-1 0,1 0,0 1,-1-1,1 0,0 0,-1 0,1 0,0 0,-1 0,1 1,0-1,-1 0,1 0,0 1,0-1,-11 22,-1 15,2 0,2 1,2 1,0 4,1-5,-11 74,4 2,5-1,7 78,1-170,1 1,1-1,1 0,1 0,1-1,0 1,7 11,-10-25,1 0,0 0,0 0,1 0,0-1,0 1,0-1,1-1,0 1,0-1,1 0,-1 0,1-1,0 0,0 0,1 0,-1-1,1 0,0-1,-1 0,3 0,5 0,0-2,0 0,0 0,0-2,-1 0,1 0,-1-2,1 0,-1 0,0-1,0-1,-1 0,0-1,0-1,0 0,-1 0,0-1,-1-1,0 0,-1-1,0 0,0 0,-1-1,-1 0,0-1,0 0,-1 0,-1 0,-1-1,1 0,-2 0,1-8,-1-31,-3 52,-1-1,0 1,0-1,0 1,-1 0,1-1,0 1,0-1,-1 1,1-1,-1 1,1 0,-1-1,0 1,1 0,-1 0,0-1,0 1,0 0,0 0,0 0,0 0,0 0,0 0,-1 0,1 1,0-1,-1 0,1 1,0-1,-1 1,0-1,-1 2,1 0,-1 0,0 0,0 1,0-1,1 1,-1 0,0 0,1 0,0 0,-1 0,1 0,0 1,0-1,0 1,1-1,-1 1,1 0,-1-1,1 1,0 0,0 0,0 1,-3 2,0 1,1 0,0 0,0 0,0 0,1 1,0-1,1 1,0-1,0 1,0-1,1 1,0 0,1-1,0 1,0 0,0-1,1 1,0-1,1 0,-1 1,1-1,1-1,-1 1,1 0,1-1,-1 0,1 0,0 0,0 0,1-1,0 0,-1 0,2-1,5 4,-3-4,1 0,0-1,1 0,-1-1,0 0,1-1,-1 0,1-1,-1 0,9-1,16-4</inkml:trace>
  <inkml:trace contextRef="#ctx0" brushRef="#br0" timeOffset="2400.71">3212 454,'25'-4,"34"-5,40 1,35 0,29 3,21 5,-22 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9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264 777,'23'-48,"2"1,3 1,9-10,46-77,-59 90,-16 57,-3 243,20 47,-24-297,-1-1,-1 1,1-1,-1 0,0 1,0-1,-1 0,0 0,0 0,-1 0,1 0,-1 0,0-1,-1 1,1-1,-5 4,7-8,1-1,-1 1,0-1,0 1,0-1,0 1,0-1,1 0,-1 1,0-1,0 0,0 0,0 0,0 0,0 1,0-1,0-1,0 1,0 0,0 0,0 0,0 0,0-1,0 1,1 0,-1-1,0 1,0-1,0 1,0-1,1 0,-1 1,0-1,1 1,-1-1,0 0,1 0,-1 0,1 1,-1-1,1 0,-1 0,1 0,0 0,-1 0,1 0,0 0,0 1,0-1,0 0,0 0,0 0,0 0,0 0,0 0,0 0,0 0,0 0,1 0,-1 0,1 0,-1 0,0 1,1-1,-1 0,1 0,0 0,0 0,3-1,1 0,0 0,0 0,0 0,0 1,0 0,0 0,0 1,0-1,0 1,0 0,3 1,0-1,247 19,-142-6,-64-9</inkml:trace>
  <inkml:trace contextRef="#ctx0" brushRef="#br0" timeOffset="264.294">0 39,'14'16,"10"12,13 7,9 3,6-3,-6-7</inkml:trace>
  <inkml:trace contextRef="#ctx0" brushRef="#br0" timeOffset="518.618">961 1,'-2'24,"8"20,14 15,15 10,15 3,6-3,-7-14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7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326 403,'-12'-3,"0"1,0 1,-1 0,1 0,0 2,0-1,0 1,0 1,0 0,0 1,0 0,1 1,-1 0,1 1,0 0,0 1,1 0,0 1,0 0,-2 2,5-4,0 1,0 1,1-1,0 1,0 0,0 1,1 0,0-1,1 1,0 1,0-1,0 1,1-1,1 1,-1 0,2 0,-2 6,3-13,1 1,-1-1,0 0,1 1,0-1,-1 1,1-1,0 0,0 0,0 1,0-1,1 0,-1 0,1 0,-1 0,1 0,0-1,-1 1,1-1,0 1,0-1,0 1,0-1,1 0,-1 0,0 0,0 0,1 0,-1-1,1 1,-1-1,0 1,1-1,-1 0,3 0,85-14,-73 7,-1-1,1-1,-2 0,1-1,-2-1,1 0,-1-1,-1-1,0 0,-1 0,-1-1,0-1,-1 0,0-1,-1 0,-1 0,0 0,-2-1,0-1,0 1,-2-1,0 0,-1-3,5-26,-3-1,-2 0,-2 0,-2-9,-10-4,10 61,1-1,-1 1,0-1,0 1,0-1,0 1,0 0,0 0,0 0,0-1,0 1,0 0,0 0,0 0,0 0,0 1,0-1,0 0,0 0,0 1,0-1,0 0,0 1,0-1,1 1,-1-1,0 1,0 0,0-1,1 1,-1 0,0-1,1 1,-1 0,0 0,1 0,-1-1,1 1,0 0,-1 0,1 0,0 0,-1 0,1 0,0 0,0 0,0 0,0 0,0 0,0 0,-13 31,2 0,1 1,1 0,2 0,2 0,1 1,0 31,1-42,1-1,1 1,1 0,1-1,1 1,1 0,1-1,1 0,1 0,0 0,2-1,1 0,3 5,-7-20,-1 0,1 0,0-1,1 0,-1 0,1 0,0-1,0 0,0 0,1 0,-1-1,1 0,0 0,0-1,0 0,1 0,-1 0,0-1,0 0,1-1,-1 0,1 0,-1 0,0-1,1 0,-1-1,0 1,0-1,0-1,0 1,0-1,0-1,-1 1,3-3,3 0,-2-1,1-1,-1 0,0-1,-1 1,0-2,0 1,-1-1,0-1,-1 1,0-1,0-1,-2 1,1-1,-1 0,-1 0,0-1,-1 1,-1-1,1 0,-2 0,0 0,-1 1,0-1,-1-5,1 15,1 1,-1-1,0 1,0 0,0-1,-1 1,1 0,-1-1,1 1,-1 0,0-1,0 1,0 0,0 0,0 0,0 0,-1 0,1 0,-1 0,1 0,-1 0,0 1,1-1,-1 1,0-1,0 1,0 0,-1 0,1 0,0 0,0 0,0 0,-1 1,1-1,-1 1,1-1,0 1,-1 0,1 0,0 0,-1 0,-1 1,-1 2,0 1,0 0,0 0,0 0,1 1,-1-1,1 1,0 0,1 1,-1-1,1 0,0 1,0 0,1 0,0 0,0 0,0 0,1 0,0 1,0-1,0 0,1 1,0-1,0 0,1 1,0-1,0 2,3 2,0-1,1 0,0 0,1-1,0 1,0-1,1 0,0-1,0 0,0 0,1 0,0-1,1 0,-1-1,1 0,0 0,1-1,-1 0,1 0,0-1,-1-1,1 0,2 0,35 8</inkml:trace>
  <inkml:trace contextRef="#ctx0" brushRef="#br0" timeOffset="300.197">1063 350,'-2'10,"0"0,2 0,-1-1,1 1,0 0,1 0,0 0,1 0,0-1,0 1,1-1,1 1,-1-1,1 0,1 0,0-1,0 1,1-1,0 0,5 6,-3-7,0 0,0-1,1 0,0 0,0-1,0 0,0-1,1 0,0 0,0-1,0 0,0-1,1 0,3 0,-8-1,0-1,0 1,0-1,1-1,-1 1,0-1,0 0,0 0,0-1,0 0,0 0,0 0,-1-1,1 0,-1 0,0 0,0-1,0 1,0-1,0-1,-1 1,0 0,0-1,2-3,1-6,-1 0,-1 0,0-1,-1 0,-1 0,0 0,-1 0,0 0,-1 0,-1 0,-1-1,0-1,1-7,0 22,-1 0,1 1,0-1,0 0,0 1,0-1,0 0,0 1,1-1,-1 0,1 1,-1-1,1 0,-1 1,1-1,0 1,0-1,0 1,0 0,0-1,0 1,0 0,0 0,0 0,1-1,-1 1,0 1,1-1,-1 0,2 0,13-3</inkml:trace>
  <inkml:trace contextRef="#ctx0" brushRef="#br0" timeOffset="553.521">1905 350,'-6'16,"-6"11,1 9,1 4,5 2,6 1,4-2,6-7,4-6,1-8,-2-7</inkml:trace>
  <inkml:trace contextRef="#ctx0" brushRef="#br0" timeOffset="1333.639">1984 8,'27'11,"0"2,0 1,-1 1,-1 1,-1 2,0 0,-2 1,0 2,-1 0,-1 1,6 9,-17-13,0 0,-1 1,-1 0,-1 0,-1 0,0 1,-1 0,-2 0,0 0,-1 0,0 0,-2 0,-1 1,0-1,-1-1,-2 4,4-16,0-3,0-1,0 0,0 0,1 0,0 1,-1-1,1 0,0 1,1-1,-1 0,0 1,1-1,0 0,0 0,0 0,0 0,0 0,1 0,-1 0,1 0,0 0,0-1,0 1,0 0,0-1,1 0,-1 0,3 2,4-2,0 0,1 0,-1-1,0 0,1-1,-1 0,1-1,-1 0,0 0,1-1,-1 0,0 0,0-1,0-1,-1 1,1-2,-1 1,0-1,2-2,2 1,0-1,-1-1,0 0,-1-1,0 0,0-1,-1 1,0-2,-1 0,0 0,0 0,-2-1,3-4,-8 7,-7 19,4-7,1 0,1 1,-1-1,0 0,1 0,-1 0,1 1,0-1,0 0,1 0,-1 1,0-1,1 0,0 0,0 0,0 1,0-1,1 0,-1-1,1 1,-1 0,1 0,0-1,0 1,0-1,1 1,-1-1,1 0,-1 0,1 0,0 0,5 3,0 0,0-1,0 0,1 0,0-1,-1 0,1-1,0 0,0 0,7 0,-4-1,0-1,0 0,0 0,1-1,-1-1,0 0,0-1,-1 0,1-1,-1 0,8-4,-15 6,-3 1,0 0,1 0,-1 1,0-1,0 0,0 1,0-1,1 1,-1-1,0 1,1 0,-1-1,0 1,1 0,-1 0,0 0,1 0,-1 0,0 0,1 0,-1 1,0-1,0 0,1 1,-1-1,0 1,0-1,1 1,-1 0,0-1,0 1,0 0,7 6,0-2,0 1,1-1,0 0,0-1,0 0,0-1,0 1,1-2,-1 1,1-1,0-1,0 0,0 0,0-1,0-1,-1 1,1-1,0-1,0 0,-1 0,1-1,-1 0,5-3,-9 3,-1 0,1 0,-1 0,1-1,-1 1,0-1,0 0,-1 0,1-1,-1 1,0-1,0 0,0 0,-1 0,0 0,0 0,0-1,-1 1,1 0,-1-1,0 1,-1-1,0 1,0-1,0 0,0 1,-1-1,0 1,0-1,0 1,-1-1,0 1,0 0,0 0,-1 0,1 0,-1 0,0 1,-1-1,1 1,-1 0,0 0,0 0,0 0,-1 1,-3-3,-2 0,1 1,-1 0,0 1,-1 0,1 0,-1 1,1 0,-1 1,0 0,0 1,0 1,0-1,0 2,0-1,0 1,0 1,0 0,1 1,-1 0,1 1,-1-1,1 2,-3 2,8-4,0 0,0 1,1-1,-1 1,1 0,0 1,0-1,0 1,1-1,0 1,-1 0,2 0,-1 1,1-1,0 1,0-1,0 1,1 0,0-1,0 1,0 0,1 0,0 0,0 0,0 0,1-1,0 1,0 0,0 0,1-1,0 1,0 0,0-1,1 0,0 0,0 0,0 0,1 0,-1 0,1-1,0 0,1 0,-1 0,2 0,75 36,-41-29</inkml:trace>
  <inkml:trace contextRef="#ctx0" brushRef="#br0" timeOffset="1621.425">3393 113,'-4'-3,"0"-1,0 0,0 1,-1 0,1 0,-1 0,0 1,1-1,-1 1,0 0,-1 1,1-1,0 1,0 0,0 0,-1 1,1 0,-1 0,1 0,0 0,-1 1,1 0,0 0,0 0,0 1,0-1,0 2,0-1,0 0,0 1,1 0,-3 1,0 5,0 1,0-1,1 1,1 1,-1-1,1 1,1 0,0 0,1 0,0 1,1-1,0 1,0 0,2-1,-1 1,2 0,-1 0,1-1,1 1,0 0,1-1,0 0,3 5,-2-1,0 0,1 0,1 0,0-1,1 0,1-1,0 1,0-2,2 1,-1-1,2 0,-1-1,2 0,-1-1,2-1,-1 1,1-2,1 0,-1 0,1-2,0 1,3-1,130 10,-98-16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6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1 777,'60'-177,"12"-55,-71 230,-1 0,1 1,-1-1,1 0,0 0,0 1,-1-1,1 1,0-1,0 1,1-1,-1 1,0-1,0 1,1 0,-1 0,1 0,-1 0,1 0,0 0,-1 0,1 0,0 1,-1-1,1 0,0 1,0 0,0-1,-1 1,1 0,0 0,0 0,0 0,0 0,1 1,8 5,1 0,-1 1,-1 0,1 1,-1 0,0 1,-1 0,0 0,-1 1,0 0,0 1,-1-1,4 10,-8-18,-1 1,0 0,0 0,0 0,0 0,0 0,-1 0,1 1,-1-1,0 0,0 1,0-1,-1 1,1-1,-1 1,1 0,-1-1,-1 1,1-1,0 1,-1-1,0 1,0-1,0 1,0-1,0 0,-1 1,1-1,-1 0,0 0,0 0,0 0,0-1,-1 1,-3 1,-1 0,0 0,0-1,-1 0,1 0,-1-1,1 0,-1 0,0-1,1 0,-1-1,0 1,0-1,0-1,0 0,1 0,-1 0,0-1,1 0,-1 0,-2-2,9 4,0-1,0 1,0-1,0 1,0-1,0 1,0-1,0 0,1 0,-1 1,0-1,0 0,0 0,1 0,-1 0,0 0,1 0,-1 0,1 0,-1 0,1 0,0 0,-1 0,1 0,0 0,0 0,0 0,0-1,0 1,0 0,0 0,0 0,0 0,0 0,1 0,-1 0,1-1,-1 1,0 0,1 0,0 0,-1 0,1 0,38-35,-18 24,2 0,-1 2,1 1,1 1,0 0,0 2,0 1,0 1,8 1,-28 1,-1 1,1 0,-1 0,1 0,0 1,-1-1,1 1,0 0,0 0,-1 0,1 1,0-1,-1 1,1 0,0 0,-1 0,1 0,-1 1,0 0,1-1,-1 1,0 0,0 1,0-1,0 0,-1 1,1 0,-1-1,1 1,-1 0,0 0,0 1,0-1,-1 0,1 1,0 1,-1 10,-1-10,0-1,0 1,0-1,0 1,0-1,1 0,0 1,0-1,0 0,1 0,-1 1,1-1,0 0,0-1,1 1,-1 0,1-1,-1 1,1-1,0 0,1 0,-1 0,0 0,1 0,0-1,-1 1,2-1,5 1,0-1,1 1,-1-2,1 0,-1 0,1-1,-1 0,1 0,0-2,-1 1,1-1,-1-1,0 0,0 0,0-1,0 0,-1-1,1 0,-1 0,0-1,7-7,-12 10,-1-1,0 0,0 0,0-1,-1 1,1 0,-1-1,0 0,-1 1,1-1,-1 0,1 0,-2 0,1 0,0 0,-1 0,0 0,0 0,-1 0,1 0,-1 0,0 0,-1 0,1 0,-1 0,0 0,0 1,0-1,-1 1,1 0,-1-1,0 1,0 0,-1 1,1-1,-1 1,0-1,0 1,0 0,0 0,-1 1,-2-4,-1 0,0 1,0 1,-1-1,1 1,-1 0,0 1,0 0,0 1,0 0,0 0,-1 1,1 0,-1 0,1 1,-1 0,1 1,0 0,-1 1,1 0,0 0,0 1,0 0,0 1,0 0,1 0,0 1,0 0,0 0,0 1,1 0,0 0,0 1,1 0,0 0,0 0,1 1,-1 0,0 2,4-4,-1 1,1-1,0 0,0 0,1 1,0 0,0-1,0 1,1-1,0 1,0 0,1-1,0 1,0-1,0 1,1-1,0 0,0 1,1-1,0 0,0 0,0-1,1 1,-1-1,2 1,-1-1,0 0,1-1,0 1,0-1,0 0,1 0,-1-1,1 1,0-1,0 0,0-1,2 1,40 9,-1-4</inkml:trace>
  <inkml:trace contextRef="#ctx0" brushRef="#br0" timeOffset="284.232">882 27,'-12'-5,"-1"0,0 1,0 0,0 1,0 1,-1 0,1 1,-1 0,1 1,-2 1,9-1,1 1,-1 0,1 0,-1 0,1 0,-1 1,1 0,0 0,-1 1,1 0,0-1,1 1,-1 1,1-1,-1 1,1 0,0 0,0 0,1 1,-1-1,1 1,0 0,0 0,-1 4,1 4,1 0,0 0,1 1,1-1,0 0,1 0,1 1,-1-1,2 0,0 0,1-1,0 1,1-1,0 1,1-1,0-1,1 1,0-1,5 4,21 41,3-2,3-2,1-1,13 10,-44-53,1 0,-1-1,1 0,0 0,1-1,0 0,0-1,0 0,0-1,1 0,0-1,-1 0,1-1,1 0,-1-1,0 0,8-1,48 0,-1-3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4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553 284,'-4'13,"-2"14,-2 11,0 8,2 7,2 1,1-1,2-6,0-6,-1-10,-1-10</inkml:trace>
  <inkml:trace contextRef="#ctx0" brushRef="#br0" timeOffset="718.589">0 113,'541'0,"-537"0,30-1,1 1,-1 2,1 1,-1 2,0 1,-1 2,1 1,-1 2,17 8,-42-14,0 0,0 1,0 0,-1 0,0 1,0-1,-1 2,0-1,0 1,-1 0,1 0,-2 0,1 1,-1 0,-1 0,0 0,0 0,0 0,-1 1,-1-1,0 1,0 7,2 53,-4 0,-9 65,7-102,-3 1,0-31,-2-21,-13-59,4 0,3-2,4 1,1-41,8 96,-1 3,0-1,2 0,0 1,2-1,0 1,5-20,-7 39,0 1,0-1,0 0,0 0,0 1,0-1,0 0,0 0,0 1,1-1,-1 0,0 1,1-1,-1 0,0 1,1-1,-1 0,1 1,-1-1,1 1,-1-1,1 1,-1-1,1 1,0-1,-1 1,1 0,-1-1,1 1,0 0,0-1,-1 1,1 0,0 0,-1 0,1 0,0 0,0 0,-1 0,1 0,0 0,0 0,-1 0,1 0,0 0,0 1,-1-1,1 0,0 1,-1-1,1 0,0 1,-1-1,1 1,-1-1,1 1,-1-1,1 1,27 36,-28-36,46 96,-39-78,0-1,1 0,2 0,-1-1,2 0,0-1,4 3,-11-15,0 0,0-1,0 0,1 1,-1-2,1 1,0 0,-1-1,1 0,0 0,1-1,-1 1,0-1,0 0,1 0,-1-1,0 0,1 0,-1 0,1 0,-1-1,0 0,0 0,1-1,-1 1,0-1,0 0,0 0,-1-1,1 0,0 0,-1 0,0 0,0 0,1-2,13-11,-2-2,0 0,-1 0,-1-2,0 0,-2 0,0-1,-1-1,7-22,-16 39,7-12,-1 36,-8 116,-3-99,2 1,2 0,1 0,2 0,2-1,1 1,7 17,-12-46,2 1,-1-1,1 0,0-1,1 1,0-1,0 0,0 0,1 0,0-1,1 0,4 4,12 5</inkml:trace>
  <inkml:trace contextRef="#ctx0" brushRef="#br0" timeOffset="1112.567">2290 46,'-22'-9,"-1"1,0 1,0 0,0 2,-1 1,0 1,0 1,0 1,-12 2,29-1,-1 0,1 1,0 0,-1 0,1 1,0-1,0 2,0-1,0 1,0 0,1 0,-1 1,1 0,0 0,0 1,0 0,1-1,0 2,0-1,0 1,0 0,1 0,0 0,0 0,1 1,0 0,0-1,0 1,1 0,0 1,0-1,1 0,0 0,0 1,1-1,0 1,0-1,1 0,1 5,1-4,0 0,1 1,0-1,0-1,1 1,0-1,0 0,1 0,0 0,0-1,1 1,0-2,0 1,0-1,1 0,5 2,134 58,-108-51,-17-8,0 2,0 1,-1 1,0 0,6 6,-24-15,-1 0,0 0,0 1,0-1,0 0,0 1,0-1,-1 1,1 0,-1-1,1 1,-1 0,1 0,-1 0,0 0,0 0,0 1,0-1,0 0,-1 0,1 1,-1-1,1 0,-1 1,0-1,0 1,0-1,0 0,0 1,0-1,-1 0,0 1,1-1,-1 0,0 1,0-1,0 0,0 0,-1 1,-7 6,-1 0,0-1,0 0,-1 0,0-1,0-1,0 1,-1-2,0 0,0 0,-1-1,-2 0,-17 6,-1 0,-1-2,1-1,-1-2,0-2,0 0,0-3,-20-2,17-5,8-2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2.2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0,'7'16,"6"14,11 13,7 10,10 4,7 0,2-3,1-5,-1-10,-4-9,-7-9,-6-11,-10-7</inkml:trace>
  <inkml:trace contextRef="#ctx0" brushRef="#br0" timeOffset="412.619">543 27,'-9'11,"-1"16,1 0,1 0,1 1,2 0,1 0,1 1,2-24,-9 109,5-1,5 1,5 0,5 0,18 78,-18-126,6 23,-5 0,-3 1,-4 0,-4 3,-2-73,0-1,-1 1,-1-1,-1 0,-1 0,0-1,-2 0,-7 14,12-26,0 0,-1 0,1 0,-1-1,-1 0,1 1,-1-1,0-1,0 1,0-1,-1 0,1 0,-1 0,0-1,0 0,0 0,-1 0,1-1,-1 0,1-1,-1 1,0-1,0 0,1-1,-1 0,-2 0,-4-3,0-1,0-1,1 0,0 0,0-1,0-1,1 0,0-1,0 0,1-1,0 0,0 0,1-1,0 0,1-1,0 0,1 0,-4-9,-13-17,3-1,1-2,2 0,1-1,3 0,1-1,2-1,-4-36,12 70,1-1,1 1,0-1,0 0,1 1,0-1,1 1,0-1,0 0,1 1,1 0,-1-1,1 1,1 0,0 0,0 1,1-1,0 1,0 0,1 0,6-6,9-3,1 2,0 0,2 1,-1 1,2 1,22-7,23-10</inkml:trace>
  <inkml:trace contextRef="#ctx0" brushRef="#br0" timeOffset="930.108">951 369,'-2'64,"-3"-1,-3 0,-8 33,9-64,0-2,1 1,2 0,1 0,1 0,2 16,0-43,0-1,1 0,-1 1,1-1,-1 0,1 0,0 1,0-1,1 0,-1 0,1 0,-1 0,1 0,0-1,0 1,0 0,1-1,-1 1,0-1,1 0,0 0,-1 0,1 0,0-1,0 1,0-1,0 1,0-1,1 0,-1 0,0-1,0 1,1 0,-1-1,0 0,1 0,0 0,10-4,-1 0,0-1,-1 0,1-1,-1 0,0-1,-1-1,1 1,-2-2,1 0,-1 0,0-1,-1 0,0 0,-1-1,0-1,-1 1,5-10,32-56,-42 80,-31 108,13-17,4 2,4 0,4 0,5 20,-1-70</inkml:trace>
  <inkml:trace contextRef="#ctx0" brushRef="#br0" timeOffset="103033.67">174 13,'9'18,"7"15,8 13,4 9,-2-3</inkml:trace>
  <inkml:trace contextRef="#ctx0" brushRef="#br0" timeOffset="103609.869">437 882,'-2'0,"-8"2,-13 6,-18 7,-25 9,-28 11,2-1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15.1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2,'75'0,"6"-2,0 4,0 4,39 9,-55-6,0-3,0-3,8-3,20 2,-71-1,-1 2,1 0,-1 1,0 2,14 5,-21-8,1 0,-1-1,1 0,-1-2,1 1,0-2,-1 0,1-1,10-2,-14 2,-9 2,1-1,-1 0,0 1,0-1,0 1,1 0,-1 0,0 0,0 0,1 0,-1 0,0 1,0-1,0 1,0-1,1 1,-1 0,0 0,0 0,0 0,0 0,-1 0,1 1,0-1,0 1,-1-1,1 1,-1 0,1-1,-1 1,0 0,0 0,0 0,0 0,0 0,0 0,0 0,-1 0,1 2,2 147,41 316,-41-419,18 137,-21-184,-1 0,1 0,0 0,0 0,0 0,0 0,0 0,0 0,1 0,-1 0,0-1,0 1,0 0,1 0,-1 0,1 0,-1 0,1-1,-1 1,1 0,-1 0,1-1,-1 1,1 0,0-1,0 1,-1-1,1 1,0-1,0 1,0-1,-1 0,1 1,0-1,0 0,0 1,0-1,0 0,0 0,0 0,0 0,-1 0,1 0,0 0,0 0,0 0,0-1,0 1,0 0,0-1,-1 1,1 0,0-1,0 1,0-1,-1 1,1-1,0 0,-1 1,1-1,0 0,4-3,1 0,0 0,-1 0,2 1,-1 0,0 0,1 1,-1 0,1 0,0 0,-1 1,1 0,0 0,0 0,0 1,0 0,5 1,22-2,313-20,-302 18,-44 2,0 0,-1 0,1-1,-1 1,1 0,-1-1,0 1,1 0,-1-1,0 1,0 0,0-1,0 1,0-1,0 1,0 0,-1-1,1 1,0 0,-1-1,1 1,-1 0,1-1,-1 1,0 0,0 0,1 0,-1 0,0 0,0 0,0 0,0 0,0 0,0 0,-1 0,1 1,0-1,-1 0,-2-4,-24-28,2-2,1-1,2 0,2-2,1-1,2 0,2-2,1 0,2 0,3-1,0 0,3-1,-1-39,4-36,-23 92,43 23,548-24,-471 28,132-2,57-13,-69-3,50 9,-222 8,598-16,-364 4,28 12,-104 2,202-16,-398 14,-9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9:20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902 2516,'265'-25,"399"-20,-140 13,35 15,-107-9,-103 19,-258 0,181-1,350 18,-405-11,-177 8,22-3,-54-8,-3-2</inkml:trace>
  <inkml:trace contextRef="#ctx0" brushRef="#br0" timeOffset="2144.67">5074 885,'-30'434,"24"-306,6-1,6 1,5-1,9 19,2-26,-3-22,-5 1,-3 7,-10-82,-2-32,-13-329,15 179,-6 0,-8 0,-6 1,-28-101,-40-62,86 316,0 3,1 0,-1 1,1-1,-1 0,1 0,-1 0,1 0,-1 0,1 0,0 0,-1 0,1 1,0-1,0 0,0 0,0 0,0 0,0 0,0 0,0 0,0 0,1 0,-1 0,0 0,1 0,-1 0,0 0,1 0,-1 0,1 0,-1 1,1-1,0 0,-1 0,1 1,0-1,0 0,-1 1,1-1,0 1,0-1,0 1,0-1,0 1,0 0,0-1,0 1,0 0,0 0,0 0,0-1,0 1,199 51,17-29,1-10,66-11,107-28,-14 0,318 41,132-28,242 15,-595-15,-60 7,137 2,-546 5,-4 0,0 1,0-1,0 0,0 0,0 0,0 0,0 0,0 0,0 0,0 0,0 0,0 0,0 0,0-1,0 1,0 0,0-1,0 1,0-1,0 1,0-1,-1 1,1-1,0 0,0 1,-1-1,1 0,0 0,-1 1,1-2,-1-7</inkml:trace>
  <inkml:trace contextRef="#ctx0" brushRef="#br0" timeOffset="2518.671">11010 147,'-23'18,"1"0,0 1,2 1,0 1,1 1,2 0,0 2,1 0,2 0,0 2,-4 12,-2 19,2 1,4 0,1 1,3 1,3 0,3 0,2 0,2 1,8 45,0-6,4 0,4 0,4-1,5-2,4 0,5-2,12 19,41 81,-85-191,0 0,-1 0,1 0,-1 0,0 0,0 0,-1 1,1-1,-1 0,0 1,0-1,0 0,-1 0,0 0,0 1,0-1,0 0,0 0,-1 0,0 0,1 0,-2-1,1 1,0 0,-1-1,1 0,-1 0,-2 3,-34 18,-3-7</inkml:trace>
  <inkml:trace contextRef="#ctx0" brushRef="#br0" timeOffset="3064.962">11351 266,'-13'1,"0"1,0 0,0 1,0 1,0 0,1 0,0 2,0-1,0 1,0 1,1 0,0 1,1 0,0 1,0 0,1 0,0 1,0 0,1 1,1 0,0 0,0 1,1-1,0 1,1 1,0 1,-3 14,2-1,0 1,2 0,1 0,1 0,2 0,0 1,2-1,4 22,9 29,3-1,23 63,11 17,-18-67,-5 1,-4 2,-4 0,5 74,-24-145,-1 0,-1-1,0 1,-2-1,-1 1,-1-1,-1 0,-1 0,0 0,-2-1,-1 0,-9 17,-12 9</inkml:trace>
  <inkml:trace contextRef="#ctx0" brushRef="#br0" timeOffset="6765.22">11114 858,'825'0,"-192"50,-547-46,571 7,-277-24,457 13,-825 1,61-7,-71 6,0-1,0 0,0 1,0-1,0 0,0 0,0 0,0 0,0 0,0 0,-1-1,1 1,0-1,-1 1,1-1,-1 0,0 1,1-1,-1 0,0 0,0 0,0 0,0 0,-1 0,1 0,0 0,-1 0,0-1,1 0,-2-21,0 17,0 19,13 385,-3-257,7-1,6-1,17 50,-37-181,46 369,-39-248,22-157,-22 24,0 0,1 0,-1 1,1 1,0-1,0 1,1 1,-1 0,0 1,1 0,-1 0,1 1,-1 1,8 0,38-2,337-7,-137 6,423-50,-222 38,680 15,-705 12,317-13,-335 27,-27-14,217 3,-4 19,313-34,-782-3,-131 2,-1-1,1 1,0 0,0 0,-1 0,1-1,0 1,0 0,-1 0,1-1,0 1,0 0,0 0,0-1,0 1,-1 0,1-1,0 1,0 0,0 0,0-1,0 1,0 0,0-1,0 1,0 0,0-1,0 1,0 0,0-1,0 1,1 0,-1 0,0-1,0 1,0 0,0-1,0 1,1 0,-1 0,0-1,0 1,0 0,1 0,-1 0,0-1,0 1,-11-4</inkml:trace>
  <inkml:trace contextRef="#ctx0" brushRef="#br0" timeOffset="7947.606">22196 726,'-5'14,"0"0,2-1,-1 1,2 0,0 1,1-1,0 0,1 6,-1 1,-4 97,5 1,5 0,6-1,24 111,-11-123,-8-50,-2 0,-3 1,-3 0,-2 0,-2 1,-3 0,-3 0,-3 12,0-49,0-6</inkml:trace>
  <inkml:trace contextRef="#ctx0" brushRef="#br0" timeOffset="8832.754">22104 568,'0'0,"1"0,-1 0,0 0,0-1,1 1,-1 0,0 0,1 0,-1 0,0 0,0 0,1 0,-1 0,0 0,1 0,-1 0,0 0,1 0,-1 0,0 0,0 0,1 0,-1 0,0 0,1 1,-1-1,0 0,0 0,1 0,-1 0,0 1,0-1,0 0,1 0,-1 0,0 1,0-1,0 0,0 0,1 1,-1-1,0 0,0 1,0-1,0 0,0 0,0 1,0-1,0 0,0 1,0-1,0 0,0 1,0-1,0 0,0 0,0 1,0-1,0 0,0 1,0-1,-1 0,1 0,0 1,0-1,0 0,0 0,-1 1,23 3,-1 0,1-1,0 0,0-2,10-1,-3 0,201-4,165-26,-152 9,165-1,65 20,-118 16,-299-22,-69 3,-2 4</inkml:trace>
  <inkml:trace contextRef="#ctx0" brushRef="#br0" timeOffset="9200.77">24881 16,'-11'-2,"1"1,-1 0,0 0,0 1,1 0,-1 1,0 0,1 1,-1 0,1 1,-1 0,1 0,0 1,1 1,-1 0,1 0,-1 1,2 0,-2 1,-8 11,1 1,1 1,1 0,1 1,0 1,2 0,1 0,0 1,2 1,1 0,0 0,2 0,1 1,1 0,1 0,0 21,3-6,2 0,2 0,1-1,2 1,2-1,1-1,2 0,2 0,1-1,2-1,2-1,1 0,23 30,-12-20,-14-21,0 1,-2 0,-1 1,10 25,-23-48,0-1,-1 1,1-1,0 1,-1-1,0 1,1 0,-1-1,0 1,-1 0,1-1,0 1,-1-1,1 1,-1 0,0-1,0 1,0-1,0 0,0 1,0-1,-1 0,1 0,-1 0,0 0,0 0,1 0,-1 0,-1 0,1-1,0 1,0-1,0 0,-1 1,1-1,-1 0,0 0,-96 22,44-17</inkml:trace>
  <inkml:trace contextRef="#ctx0" brushRef="#br0" timeOffset="9667.12">25223 2,'-8'-1,"0"1,-1-1,1 2,0-1,0 1,-1 0,1 1,0-1,0 2,0-1,1 1,-1 1,1-1,-1 1,1 0,0 1,1 0,-1 0,1 0,0 1,0 0,1 0,-1 0,-2 6,-4 7,0 0,1 1,1 0,1 1,1 0,0 0,2 1,-2 12,3 8,1 1,2-1,2 1,1-1,3 1,1-1,3 0,1 0,2-1,1 0,3-1,1-1,2 0,1-1,24 33,-6-10,46 95,-82-154,0 0,0 0,-1 0,1 0,0 0,-1 0,1 0,-1 0,0 0,0 1,0-1,0 0,0 0,0 0,0 0,-1 1,1-1,-1 0,1 0,-1 0,0 0,0 0,0 0,0-1,0 1,-1 0,1 0,0-1,-1 1,1-1,-1 1,0-1,1 1,-1-1,0 0,0 0,0 0,0 0,0 0,0-1,0 1,0-1,0 1,0-1,-1 0,-46 4,25-7</inkml:trace>
  <inkml:trace contextRef="#ctx0" brushRef="#br0" timeOffset="11812.394">25039 542,'361'-13,"-71"-13,36 12,403-16,-181 7,-112 11,-97 1,77 18,-387-6,367 10,-4 18,-252-20,90 21,-14-15,-154-13,113 10,83-13,-59-12,-86 16,-112-2,0-1,0 1,0-1,1 1,-1-1,0 1,0 0,0 0,0 0,0 0,-1 0,1 0,0 0,0 0,-1 0,1 0,0 0,-1 0,1 0,-1 0,0 1,1-1,-1 0,0 0,0 1,1-1,-1 0,0 0,0 1,-1-1,1 0,0 0,0 1,-1-1,1 0,0 0,-1 1,-20 51,17-44,-24 56,3 1,3 2,2 0,4 1,-7 68,-3 27,-32 100,14-21,42 5,1-242,1-1,0 1,0 0,0-1,0 1,1-1,0 1,0 0,1-1,0 0,0 1,0-1,0 0,1 0,0 0,0 0,0-1,1 1,-1-1,1 0,0 0,0 0,1 0,-1-1,1 0,0 0,0 1,25 5,0-2,0 0,0-2,1-2,9 0,13 2,129 8,98-9,-113-4,-1 7,4 8,11 12,176 50,-352-76,-12-4,7 3,-15-5</inkml:trace>
  <inkml:trace contextRef="#ctx0" brushRef="#br0" timeOffset="23144.34">336 1003,'0'13,"-2"14,-3 13,-1 11,1 8,-2 3,2 2,0 0,2-6,2-7,0-8,0-11</inkml:trace>
  <inkml:trace contextRef="#ctx0" brushRef="#br0" timeOffset="23930.875">7 1056,'0'-1,"-1"1,0 0,1-1,0 1,-1-1,1 1,-1-1,1 1,-1-1,1 0,0 1,0-1,-1 1,1-1,0 0,0 1,-1-1,1 1,0-1,0 0,0 1,0-1,0 0,0 1,0-1,0 0,0 1,1-1,-1 0,0 1,0-1,1 0,-1 1,0-1,1 1,-1-1,0 1,1-1,-1 1,1-1,-1 1,1-1,-1 1,1-1,-1 1,1 0,-1-1,1 1,0 0,-1 0,1-1,-1 1,1 0,0 0,-1 0,1 0,0 0,-1 0,1 0,0 0,-1 0,1 0,0 0,-1 0,1 0,0 1,-1-1,1 0,271-52,-200 41,-23 3,26-4,1 2,36 2,-108 7,0 1,0-1,0 1,0 0,0 0,0 0,0 0,1 1,-1-1,0 1,0 0,0 0,0 1,-1-1,1 1,0 0,-1 0,1 0,-1 1,1-1,-1 1,0 0,0 0,0 0,-1 0,1 0,-1 0,0 1,1-1,-2 1,1 0,0 0,0 2,0 14,-1 0,-1 0,0 0,-2 0,0 0,-1 0,-1-1,-4 8,1 10,-18 178,8-456,7 143,5 57,0-92,6 134,-1-1,0 0,0 1,1-1,-1 0,0 0,1 1,-1-1,1 0,-1 0,0 1,1-1,-1 0,0 0,1 0,-1 0,1 1,-1-1,1 0,-1 0,0 0,1 0,-1 0,1 0,-1 0,1 0,-1-1,0 1,1 0,-1 0,1 0,-1 0,0 0,1-1,-1 1,1 0,-1 0,0-1,1 1,-1 0,0-1,0 1,1 0,-1-1,0 1,0 0,1-1,-1 1,0 0,0-1,0 1,0-1,1 1,-1-1,0 1,0 0,0-1,0 1,0-1,0 1,0-1,0 1,0 0,-1-1,1 1,0-1,0 1,0-1,18 32,12 44,-21-49,2 0,0-1,1-1,2 0,12 18,-24-39,0 0,0 0,0 0,1 0,-1-1,0 1,1-1,0 1,0-1,0 0,0 0,0 0,0 0,0-1,1 1,-1-1,1 0,-1 0,1 0,-1 0,1-1,-1 0,1 1,0-1,-1 0,1-1,0 1,-1-1,1 1,0-2,7-6,0 0,-1-2,0 1,-1-1,0 0,0-1,-1 0,-1-1,0 1,0-1,-1-1,3-10,36-102,-40 157,-5-6,-1 15,2 1,2-1,7 39,-8-69,1 1,0-1,1 0,0 0,0 0,1 0,1-1,0 0,0 0,1-1,0 1,1-2,0 1,0-1,1 0,3 1,19 12</inkml:trace>
  <inkml:trace contextRef="#ctx0" brushRef="#br0" timeOffset="24314.786">1586 819,'-11'-2,"1"0,-1 1,1 0,-1 0,0 1,1 1,-1 0,1 0,-1 1,1 1,0 0,-1 0,1 1,1 0,-1 0,1 1,-1 1,1-1,1 2,-1-1,1 1,0 0,1 1,0 0,0 0,-2 4,7-9,1 1,-1-1,1 1,0 0,0 0,0-1,0 1,1 0,-1 0,1 0,0 0,0-1,1 1,-1 0,1 0,0 0,0-1,0 1,0 0,1-1,-1 1,1-1,0 1,0-1,0 0,1 0,-1 0,1 0,-1 0,2 0,9 9,1-1,0-1,0 0,1-1,0 0,4 0,69 31,-61-29,-1 0,0 2,-1 1,-1 1,0 1,-1 1,12 11,-32-26,-1 0,0 0,1 0,-1 0,0 0,0 0,0 0,0 1,-1-1,1 1,-1 0,1-1,-1 1,0 0,0 0,0 0,0 0,-1 0,1 0,-1 0,0 0,0 0,0 0,0 0,0 0,-1 0,1 0,-1 0,0 0,0 0,0-1,0 1,0 0,-1 0,1-1,-3 3,-8 5,0 0,-1 0,0-1,-1-1,0 0,0-1,-1 0,0-2,0 1,-1-2,-2 1,-9 4,-1-1,0-2,-1 0,1-2,-1-1,0-1,-9-2,15-4,8-2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19.4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1,'-1'21,"0"-6,1 0,0 0,1 0,1 0,0 0,1 0,1 0,0-1,1 0,1 3,-1-5,0 1,0 1,-2-1,0 0,0 1,-1 0,-1 0,0-1,-2 7,4 22,21 118,-24 102,0-239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3.0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35,'2'-12,"5"-10,-1 37,3 73,-5 1,-5 32,1-48,2 181,34 252,5-67,-11-81,-22-273,-4-1,-6 59,1-34,0-43,-3-1,-3 0,-3-1,-3 4,0-11,3-22,3 0,1 1,1 0,1 31,6 301,0-343,1 0,2-1,0 1,2-1,1 0,-1 2,19 97,-33-158,-2 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3.9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17 226,'0'0,"0"1,-1-1,1 1,0-1,0 0,0 1,0-1,-1 1,1-1,0 1,0-1,-1 0,1 1,0-1,0 1,-1-1,1 0,-1 1,1-1,0 0,-1 0,1 1,-1-1,1 0,-1 0,1 0,0 1,-1-1,1 0,-1 0,1 0,-1 0,1 0,-1 0,1 0,-1 0,1 0,-1 0,1 0,-1-1,1 1,-1 0,1 0,82 201,-44-119,-6-12,-2 2,8 38,-39-104,-8-21,-20-49,4-2,2-1,-6-34,18 63,-58-223,68 260,1 0,-1 0,1 0,-1 0,1 0,0-1,0 1,-1 0,1 0,0-1,0 1,0 0,0 0,0-1,0 1,1 0,-1 0,0 0,1-1,-1 1,1 0,-1 0,1 0,-1 0,1 0,0 0,0 0,-1 0,1 0,0 0,0 0,0 0,0 1,0-1,0 0,0 1,0-1,0 1,1-1,-1 1,186-48,-103 26,0 3,2 4,-1 4,3 3,12 21,-96-12,-1 0,0 1,0-1,0 1,0 0,0 0,0 0,-1 0,1 0,-1 0,1 1,-1 0,0-1,0 1,0 0,0 0,0 0,-1 0,0 0,1 0,-1 1,0-1,0 0,-1 1,1-1,-1 1,0 3,-2 13,-1 0,0 0,-2-1,-1 1,0-1,-1 0,-1 0,-1-1,-1 0,-7 10,8-13,-96 169,-61 72,147-228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6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9,'0'-8,"0"21,26 401,49 235,-28-275,-23-192,-5-48,2 134,-23 274,-25-43,18-184,-5-226,3-106,-45-307,-59-400,104 626,4-1,6-92,2 183,-1 0,-1 0,1 1,-2-1,1 0,-1 1,0-1,0 1,-1 0,0-1,-2-2,0 24,4 50,1-64,0 0,0 0,0 0,-1 1,1-1,0 0,0 0,-1 0,1 0,0 0,0 0,-1 0,1 0,0 0,0 0,-1 0,1 0,0 0,0 0,-1 0,1 0,0 0,0-1,-1 1,1 0,0 0,0 0,-1 0,1 0,0-1,0 1,0 0,-1 0,1 0,0 0,0-1,0 1,0 0,0 0,-1-1,1 1,0 0,0 0,0-1,0 1,0 0,0 0,0-1,0 1,0 0,0 0,0-1,0 1,0 0,2 25,2-24,-1 1,0 0,0-1,0 0,1 1,-1-1,1-1,-1 1,1 0,-1-1,1 0,-1 0,1 0,-1 0,1 0,-1-1,1 1,-1-1,4-1,-3 1,58-13,-1-2,56-23,99-25,-212 63,-1 0,-1 0,1 0,-1 1,1-1,0 1,-1-1,1 1,-1 0,1 0,0 0,-1 0,1 1,0-1,-1 1,1 0,-1-1,1 1,-1 0,0 0,1 1,0-1,-3 2,0 0,0-1,-1 1,1 0,0-1,-1 1,0-1,1 1,-1-1,0 1,-1-1,1 0,0 1,-1-1,1 0,-1 0,0 0,1 0,-1 0,0 0,0-1,-1 1,2 0,-43 40,-2-2,-2-2,-1-2,-41 21,20-11,-35 31,106-78,-1 1,0 0,1 0,-1 0,0 0,1 0,-1 0,0 0,1 0,-1 0,1 0,-1 0,0 0,1 0,-1 0,0 0,1 0,-1 0,0 0,1 1,-1-1,0 0,1 0,-1 0,0 1,0-1,1 0,-1 0,0 1,0-1,1 0,-1 0,0 1,0-1,0 0,1 1,-1-1,0 0,0 1,0-1,0 0,0 1,0-1,0 1,0-1,0 0,0 1,0-1,0 0,0 1,0-1,0 0,0 1,0-1,0 0,-1 1,1-1,0 0,0 1,0-1,-1 0,1 1,0-1,0 0,-1 0,1 1,0-1,9-2,0-1,1 0,-1-1,0 0,-1 0,1-1,-1 0,0 0,5-5,-1 2,15-9,-1-1,-1-1,0-2,-2 0,0-1,-2-2,4-5,-3-14,-22 43,0 0,0 0,0 1,-1-1,1 0,0 0,0 1,0-1,0 0,0 0,0 0,0 0,-1 1,1-1,0 0,0 0,0 0,0 0,-1 1,1-1,0 0,0 0,0 0,0 0,-1 0,1 0,0 0,0 0,-1 0,1 0,0 0,0 0,0 0,-1 0,1 0,0 0,0 0,-1 0,1 0,0 0,0 0,0 0,-1 0,1 0,0 0,0 0,0-1,-1 1,1 0,0 0,0 0,0 0,-14 24,2 1,1 0,0 1,2 1,-2 14,11-41,0 0,0 0,0 0,1 0,-1 0,0 0,0 0,0 0,0 0,1 0,-1 0,0 0,0 0,0 1,0-1,0 0,1 0,-1 0,0 0,0 0,0 0,0 0,0 1,0-1,0 0,0 0,0 0,0 0,1 1,-1-1,10-18,-2 0,-1 0,0-1,-2 1,0-1,-1 0,-1-1,1-14,-11 18,-7 34,2 11,2 1,1 0,1 0,2 1,0 11,5-37,-7 45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7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1 710,'0'4,"1"0,-1 0,1 0,1 0,-1 0,0 0,1-1,0 1,-1-1,2 1,-1-1,0 0,1 1,-1-1,1 0,0-1,0 1,0-1,0 1,0-1,1 0,-1 0,1 0,0 0,-1-1,1 0,0 1,0-1,0-1,0 1,0-1,3 1,6-1,1 0,-1-1,0 0,0-1,0-1,0 0,-1-1,1 0,6-3,26-15,-1-1,0-3,-2-1,-1-2,-2-2,-1-1,-1-3,14-17,-34 36,-2-1,0 0,0-1,-2 0,0-1,-1-1,-1 0,-1 0,-1-1,-1-1,0 1,-2-1,-1 0,0-1,0-14,-6 28,0 0,-1 1,1-1,-2 1,1-1,-1 1,-1 0,0 0,0 0,0 0,-1 1,0 0,-3-4,5 7,0 1,0 0,0-1,0 1,-1 1,1-1,-1 0,0 1,0 0,0 0,0 0,0 0,0 0,0 1,-1 0,1 0,0 0,-1 1,1-1,-1 1,1 0,-1 0,1 1,-1-1,1 1,0 0,-2 0,1 2,0-1,0 1,-1 0,2 0,-1 0,0 1,1 0,-1 0,1 0,0 1,1-1,-1 1,1 0,0 0,0 0,0 0,1 0,-1 1,1-1,1 1,-1 1,-16 126,22-42,5-1,3 0,21 76,-10-50,5 28,-6 1,-7 1,-6 1,-7 59,-16-99,5-75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8.2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2 559,'-1'-2,"1"0,0 0,0-1,0 1,0 0,1-1,-1 1,0 0,1 0,0-1,-1 1,1 0,0 0,0 0,0 0,1 0,-1 0,0 0,1 1,-1-1,1 0,0 1,-1-1,1 1,0 0,0-1,1 1,-1-1,50-39,1 3,2 2,1 2,8 0,-3-1,3 2,0 4,54-16,-53 34,-63 11,-1 0,1 1,0-1,0 0,0 1,-1 0,1-1,0 1,0 0,-1 0,1 0,-1 0,1 0,-1 0,1 0,-1 1,0-1,0 0,1 1,-1-1,0 1,0-1,0 1,-1 0,1-1,0 1,-1 0,1 0,-1-1,1 1,-1 0,0 0,2 95,-4-89,1 0,0 0,0 0,1 0,-1 0,2 0,-1 0,1 0,0 0,1 0,0 0,0-1,1 1,0-1,0 1,1-1,0 0,0 0,1 0,-1-1,2 0,-1 0,0 0,1 0,2 0,-2-2,0-1,1 1,0-1,-1 0,1-1,0 0,1 0,-1 0,0-1,0 0,1-1,-1 1,1-1,-1-1,0 0,1 0,-1 0,0-1,0 0,0 0,0 0,0-1,0 0,-1-1,5-2,-1-1,0 0,0-1,-1 0,0 0,0-1,-1 0,0-1,-1 0,0 0,0 0,-1-1,0 0,-1 0,-1 0,1-3,-1 3,-2-1,1 1,-1-1,-1 1,0-1,0 0,-1 0,-1 1,0-1,-1 0,0 1,0-1,-1 1,-1 0,0 0,-1 0,0 0,0 1,-1 0,0 0,-1 0,0 1,-1 0,0 1,0-1,-1 1,0 1,-1 0,1 0,-11-5,15 10,1-1,-1 1,0 0,0 0,0 1,0 0,0-1,0 2,-1-1,1 1,0-1,0 1,-1 1,1-1,0 1,0 0,0 0,0 0,0 1,0 0,0 0,0 0,0 1,1-1,0 1,-1 0,1 1,0-1,0 1,1-1,-1 1,1 0,0 1,0-1,0 0,0 1,1 0,0-1,0 1,0 0,0 3,1-1,-1 1,1-1,1 1,0-1,0 1,0-1,1 1,0-1,0 1,1-1,0 0,1 1,-1-1,1 0,1 0,3 6,18 26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8.6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1 631,'33'-423,"-31"388,1 11,-2 0,0 0,-2 0,0 0,-4-16,-6 28,9 35,4-20,-1 1,1 0,0 0,0 0,0-1,1 1,-1-1,1 0,0 0,-1 0,2 0,-1 0,0 0,0-1,1 0,0 1,-1-2,1 1,0 0,0-1,2 1,94 18,-79-17,-17-3,4 0,0 0,1 1,-1-1,1 2,-1-1,0 1,0 0,0 1,0 0,0 0,0 1,-1 0,0 0,1 0,-2 1,1 1,-1-1,1 1,-1 0,-1 0,1 1,-1-1,3 7,-3 3,-1 0,-1-1,0 1,-1 1,-1-1,-1 10,0-12,0 0,1 0,1 0,0 0,1 0,1 0,0 0,5 12,-6-22,-1 1,1-1,0 0,0 0,1 0,-1-1,1 1,0-1,0 1,0-1,0-1,1 1,-1 0,1-1,0 0,-1 0,1-1,0 1,0-1,0 0,0 0,0-1,0 1,1-1,-1 0,8-1,1 0,-1-1,0 0,0-1,0 0,0-1,-1 0,1-1,1-2,8-5,0 0,-1-2,-1-1,0 0,-1-1,-1-1,0-2,25-28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8.9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68 148,'-58'-147,"58"147,0 0,0 0,0 0,0 1,0-1,-1 0,1 0,0 0,0 1,0-1,0 0,-1 0,1 0,0 0,0 0,0 0,-1 0,1 1,0-1,0 0,-1 0,1 0,0 0,0 0,0 0,-1 0,1 0,0 0,0 0,-1 0,1 0,0 0,0 0,-1-1,1 1,0 0,0 0,0 0,-1 0,1 0,0 0,0-1,0 1,0 0,-1 0,0 29,23 293,-16-245,2 46,6 0,4-1,10 17,-20-110,1-1,1 0,1-1,2 0,0 0,2-2,1 0,12 15,-19-29,1 0,-1-1,2 0,0 0,0-1,0-1,1 0,1 0,-1-1,1-1,0 0,1-1,-1 0,1-1,0-1,0 0,0-1,9 0,-16-1,0 0,0-1,1-1,-1 1,0-1,0 0,1-1,-1 0,0 0,-1 0,1-1,0 0,-1 0,1-1,-1 0,0 0,0 0,-1-1,1 0,-1 0,0 0,3-5,10-20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9.2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0 351,'0'-16,"14"-14,24-11,30-7,31-5,25 0,16 7,7 9,-22 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20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3 121,'0'1,"-1"0,1-1,0 1,-1 0,1 0,0-1,0 1,0 0,-1 0,1 0,0-1,0 1,0 0,0 0,1 0,-1 0,0-1,0 1,0 0,1 0,-1 0,0-1,1 1,-1 0,1-1,-1 1,0 0,1-1,0 1,-1 0,1-1,-1 1,1-1,0 1,-1-1,1 0,0 1,0-1,-1 1,1-1,0 0,0 0,0 0,-1 1,1-1,0 0,0 0,0 0,-1 0,1 0,0 0,0-1,0 1,-1 0,2 0,30 6,2-2,-1 0,0-3,1 0,0-3,15 2,536-16,-491 14,-1-3,41-10,-41 5,1 4,63 4,75-11,-127 14,-103 0,1 1,-1-1,0 1,0-1,0 1,0 0,0 0,0 0,-1 0,1 0,-1 0,1 1,-1-1,0 0,0 1,0-1,0 1,0-1,-1 1,1-1,-1 1,1-1,-1 1,0 0,0-1,0 1,-1 0,1-1,-1 1,1-1,-1 1,0-1,-1 3,2 2,-40 387,39-3,1-390,0 0,0 0,-1 0,1 1,0-1,0 0,0 0,0 0,0 0,0 1,1-1,-1 0,0 0,1 0,-1 0,1 0,-1 0,1 0,-1 0,1 0,0 0,-1 0,1 0,0 0,0 0,0 0,0-1,-1 1,1 0,0-1,0 1,1-1,-1 1,0-1,0 1,0-1,0 0,0 1,0-1,1 0,-1 0,0 0,0 0,0 0,0 0,1 0,-1-1,0 1,0 0,0-1,0 1,1-1,146-35,102 9,-249 27,0 0,0 0,0 1,0-1,0 0,0 0,1 0,-1 0,0 0,0-1,0 1,0 0,0 0,0-1,0 1,0-1,0 1,0-1,0 1,0-1,0 0,0 1,0-1,0 0,-1 0,1 0,0 1,-1-1,1 0,0 0,-1 0,1 0,-1 0,1 0,-1 0,0 0,0-1,1 1,-1 0,0 0,0 0,0 0,0 0,0 0,0 0,0-1,-1 1,-30-115,-19-205,16 80,7 140,27 101,0 0,1 0,-1 0,0 0,1 1,-1-1,0 0,1 0,-1 0,0 0,1 0,-1 0,1 0,-1 0,0 0,1 0,-1 0,0 0,1 0,-1 0,0 0,1 0,-1-1,0 1,1 0,-1 0,0 0,1-1,-1 1,0 0,1 0,-1-1,0 1,0 0,1 0,-1-1,0 1,0 0,0-1,0 1,1 0,-1-1,0 1,0-1,0 1,0 0,0-1,0 1,0 0,0-1,0 1,0-1,0 1,0 0,0-1,0 1,0 0,-1-1,1 1,0 0,0-1,0 1,0 0,-1-1,1 1,0 0,0-1,28 20,-23-15,5 1,1 0,0-1,0 0,1 0,-1-2,1 1,0-1,-1-1,1 0,0-1,0 0,0-1,3 0,-4 0,376-35,129 4,298 7,-452-7,134-5,-64 38,-416-1,-13 2,-8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9.5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60 229,'0'13,"10"106,-8-114,-1 0,1 0,0 0,0-1,0 1,1 0,0-1,0 0,0 0,0 0,0 0,1 0,0-1,0 1,0-1,0 0,0 0,1-1,-1 1,1-1,4 1,-1-1,0 0,0-1,0 0,0 0,0-1,1 0,-1-1,0 0,0 0,0-1,0 1,-1-2,1 1,0-1,-1 0,0-1,1 0,-2 0,1-1,0 1,-1-2,0 1,0-1,0 1,-1-1,0-1,0 1,0-1,-1 0,0 0,-1 0,1-1,-1 1,-1-1,0 0,0 0,0 0,-1 0,0 0,1-5,0 1,-1-1,0 1,-1-1,-1 0,0 1,-1-1,0 1,-1 0,0-1,-1 1,0 0,-5-8,6 13,-1 1,0-1,0 1,0 0,-1 0,0 0,0 1,-1 0,1 0,-1 0,0 0,0 1,-1 0,1 1,-1-1,0 1,0 1,0-1,0 1,-1 0,1 1,0 0,-6-1,5 3,-1-1,0 1,0 1,0-1,1 2,-1-1,1 1,0 0,0 1,0 0,0 0,0 1,1 0,0 0,0 1,0-1,1 2,0-1,0 1,1 0,-1 0,2 0,-1 1,1 0,0 0,-2 5,3-6,0 0,0 0,0 0,1 1,0-1,0 1,1-1,0 1,0 0,1 0,0-1,0 1,1 0,0-1,0 1,1 0,0-1,1 1,-1-1,1 0,1 0,-1 0,1 0,0-1,1 0,0 1,0-2,0 1,0 0,3 1,1-1,0-1,1 0,-1 0,1-1,0 0,0 0,0-1,1-1,6 1,36 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9.7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6,'-21'-2,"-14"-1,-9 4,-2 8,4 10,8 11,10 12,13 11,18 11,19 8,16 5,1-11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0.4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0 743,'14'28,"0"-1,2-1,1 0,1-2,7 8,-23-30,0 0,0 0,0 0,0 0,0 0,0 0,0-1,1 1,-1-1,1 1,-1-1,1 0,-1 0,1 0,0-1,-1 1,1-1,0 1,0-1,0 0,-1 0,1 0,0 0,0-1,-1 1,1-1,0 0,0 1,-1-1,1 0,-1-1,1 1,-1 0,0-1,3-1,8-10,0 0,-1-1,0 0,-1-1,-1 0,0-1,-1 0,-1-1,-1 0,0 0,-1 0,-1-1,0 0,1-12,3-8,-2 1,-1-1,-2 0,-2-1,-1 1,-2 0,-2-1,-2 18,-2 20,-7 57,9-33,2 1,0 0,2 0,1 0,0 0,2 0,1-1,1 1,1-1,5 16,-6-32,0 0,0 0,0-1,1 1,0-1,0 0,0-1,1 1,0-1,0 0,1-1,-1 0,1 0,0 0,0 0,0-1,1-1,-1 1,1-1,-1 0,1-1,0 0,-1 0,1 0,0-1,0 0,0-1,0 0,-1 0,1-1,0 0,-1 0,1-1,-1 1,0-2,0 1,0-1,0 0,5-5,-2 1,0-1,-1 1,0-2,0 1,-1-1,0-1,-1 1,0-1,-1-1,0 1,0-1,-2 0,1 0,-2 0,1-1,-2 0,5-24,-1-1,-3 0,0 0,-4-31,-6-3,6 72,1 0,0 1,0-1,0 0,0 1,0-1,-1 0,1 0,0 1,0-1,0 0,-1 0,1 0,0 1,0-1,-1 0,1 0,0 0,-1 0,1 1,0-1,0 0,-1 0,1 0,0 0,-1 0,1 0,0 0,-1 0,1 0,0 0,-1 0,1 0,0 0,0 0,-1 0,1-1,0 1,-1 0,1 0,0 0,0 0,-1 0,1-1,0 1,0 0,-1 0,1-1,0 1,0 0,0 0,-1-1,1 1,0 0,0 0,0-1,0 1,0 0,0-1,0 1,-1 0,1-1,0 1,0 0,0 0,0-1,-10 27,7-11,0 0,0 0,2 0,-1 1,2-1,0 0,1 1,1-1,0 1,-1-10,0 0,1 0,0-1,0 1,0-1,0 1,1-1,0 0,0 0,1 0,-1 0,1-1,0 1,0-1,0 0,1 0,-1-1,1 1,0-1,0 0,1 0,-1-1,0 1,1-1,0 0,1 0,1-1,-1 1,0-1,1-1,-1 0,1 0,-1 0,1-1,-1 0,1 0,-1-1,0 0,1 0,-1 0,0-1,-1 0,1-1,0 0,-1 0,0 0,0-1,0 0,-1 0,1 0,-1-1,2-2,5-7,-1 0,-1-1,0-1,0 0,-2 0,0 0,-2-1,1 0,-2 0,-1-1,2-6,-2 0,-1 0,0-1,-2 1,-2 0,0-1,-1 1,-1 0,-7-24,-1 26,11 23,-1-1,1 1,0 0,-1 0,1 0,0-1,-1 1,1 0,-1 0,1 0,0 0,-1 0,1 0,0 0,-1 0,1 0,-1 0,1 0,0 0,-1 0,1 0,-1 0,1 0,0 0,-1 0,1 1,0-1,-1 0,1 0,0 0,-1 1,1-1,0 0,-1 0,1 1,0-1,0 0,-1 1,1-1,0 0,0 1,0-1,-1 0,1 1,0-1,0 1,0-1,0 0,0 1,0-1,0 0,0 1,0-1,0 1,0-1,0 1,-6 18,2 0,0 1,1 0,1 0,1-1,0 1,2 0,1 6,-1-5,1 1,1 0,1-1,1 1,1-1,1 0,0-1,6 9,-9-21,1 1,0-1,0 0,1-1,0 1,0-1,1 0,0-1,0 0,1 0,0 0,0-1,0 0,0 0,1-1,-1 0,1-1,1 0,-1 0,5 0,7-2,1-1,0 0,-1-2,1 0,-1-1,0-2,0 0,0-1,-1-1,0-1,0-1,-1-1,0 0,0-1,-1-2,13-10,32-25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1.3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53 260,'8'114,"-4"0,-6 1,-16 109,13-171,-4 53,5-95,3-41,-20-554,19 542,-1-23,3-1,8-60,8 64,-16 60,1 1,-1 0,1 0,0-1,-1 1,1 0,0 0,0 0,0 0,0 0,0 0,0 0,0 1,0-1,0 0,0 0,0 1,1-1,-1 1,0-1,0 1,1-1,-1 1,0 0,1 0,-1-1,0 1,1 0,-1 0,0 1,1-1,-1 0,0 0,1 1,-1-1,0 0,0 1,1-1,-1 1,0 0,0-1,0 1,0 0,0 0,11 9,-2 1,0 0,0 0,-1 1,0 0,-1 1,0 0,-1 0,-1 1,0 0,2 10,-1-8,46 127,-7 1,-7 2,16 121,-16-103,-37-154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1.5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0 330,'14'-7,"15"-6,19-8,16-10,14-8,6-6,3-3,-3 1,-8 3,-18 10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2.2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74 271,'-3'79,"5"0,2 0,5-1,2 0,4 0,6 7,-7-19,5 43,-33-151,-28-90,7-2,5-2,6 0,4-23,20 20,0 133,1 0,0 1,1-1,-1 0,1 1,0-1,0 1,1 0,0 0,0 0,0 0,0 0,1 1,0-1,0 1,0 0,0 0,1 0,-1 1,1 0,0 0,3-2,2 2,1 0,-1 0,1 1,-1 1,1-1,0 2,-1-1,1 2,0-1,-1 2,1-1,-1 1,1 1,-1 0,0 0,0 1,0 1,0-1,-1 1,0 1,0 0,0 0,-1 1,0 0,0 1,-1-1,1 1,-2 1,1-1,-1 1,-1 0,4 8,-5-7,-1 0,0 1,0-1,-1 1,0 0,-1-1,0 1,-1 0,0 0,-1 0,0-1,-1 1,0 0,0-1,-1 1,-1-1,0 0,0 0,-1 0,-2 2,-4 7,-1 0,-2 0,1-1,-2-1,-1 0,0-2,0 1,-2-2,-4 2,0 0,103-44,-54 20,1 1,-1 2,1 1,0 1,0 1,26 2,-41 0,0 1,-1 1,1 0,-1 1,0 0,0 1,0 0,0 1,0 0,-1 1,0 0,0 1,-1 0,0 1,0 0,4 5,-9-7,-1-1,1 1,-1 0,0 1,-1-1,0 1,0-1,0 1,-1 0,0 0,0 0,0 0,-1 1,-1-1,1 0,-1 0,0 1,0-1,-1 0,0 1,-1-1,0 0,0 0,0 0,-1 0,0-1,0 1,0-1,-2 2,-9 12,-1 0,0-1,-2-1,0 0,-1-1,0-1,-2-1,0-1,0 0,-1-2,-1 0,0-1,-9 2,25-10,0-1,0 0,0 0,-1 0,1 0,-1-1,1 0,-1 0,1-1,-1 0,-4-1,9 1,1 0,0-1,-1 1,1-1,0 1,0-1,0 1,0-1,-1 0,1 0,0 0,0 0,0 0,1 0,-1 0,0 0,0 0,0 0,1 0,-1 0,1-1,-1 1,1 0,-1 0,1-1,0 1,-1 0,1-1,0 1,0 0,0-1,0 1,0 0,0-1,1 1,-1 0,0-1,17-48,-17 50,23-48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2.4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0 271,'14'-11,"15"-11,18-10,15-9,11-4,5 1,-1 9,-9 9,-16 14,-17 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2.6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0 272,'16'-4,"14"-11,15-12,16-10,11-5,6-3,0 2,-8 9,-15 10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62 180,'-9'19,"0"-1,2 1,0 1,1-1,2 1,-1 0,2 1,1-1,1 0,0 1,1-1,2 1,0-1,1 0,1 0,4 14,-4-24,-1 0,2-1,-1 0,1 0,0 0,1-1,0 0,0 0,1 0,0-1,1 1,-1-2,1 1,0-1,1-1,0 1,0-1,0-1,0 0,1 0,-1-1,1 0,0-1,0 0,0 0,0-1,0 0,1-1,-1 0,0-1,0 0,0-1,0 0,0 0,0-1,0 0,-1-1,1 0,-1 0,3-3,-4 0,0-1,0 1,0-2,-1 1,0-1,-1 0,0 0,0-1,-1 0,-1 0,1 0,-1-1,-1 1,0-1,0-6,1-5,0 0,-2-1,-1 1,-1 0,-1-1,-1 1,-1-7,1 12,-1 0,-1 0,0 1,-1-1,-1 1,-1 0,0 0,-1 1,0 0,-1 1,-1-1,-1 2,0 0,0 0,-1 1,-1 0,0 1,-1 0,0 1,0 1,-1 0,-2 0,11 7,-1 0,0 0,0 1,0 0,0 0,0 1,0-1,0 2,0-1,0 1,0 0,1 0,-1 1,0 0,0 0,1 0,-1 1,1 0,0 1,0-1,0 1,0 0,1 1,0-1,-1 1,2 0,-1 0,1 1,-4 4,1 1,-1 1,1 1,1-1,0 1,1 0,1 0,0 1,0 0,2-1,-1 1,2 0,0 0,0 0,2 0,-1 0,2 0,0 0,1 0,0 0,1-1,0 1,1-1,1 0,0-1,1 1,0-1,1-1,4 6,29 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3.8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14 452,'-6'-43,"2"0,1 1,3-2,1 2,3-1,1 0,2 0,12-38,-8 53,-11 28,0 1,0-1,0 1,0-1,-1 0,1 1,0-1,0 0,0 1,1-1,-1 1,0-1,0 0,0 1,0-1,0 0,0 1,0-1,1 0,-1 1,0-1,0 0,0 1,1-1,-1 0,0 0,1 1,-1-1,0 0,0 0,1 1,-1-1,0 0,1 0,-1 0,0 0,1 0,-1 1,1-1,-1 0,0 0,1 0,-1 0,0 0,1 0,-1 0,1 0,-1 0,0-1,1 1,-1 0,0 0,1 0,-1 0,0 0,1-1,-1 1,0 0,1 0,-1-1,0 1,0 0,2 160,-5-91,0-37,3-1,0 1,2-1,2 1,1-1,1 0,1 0,2-1,1 0,1-1,2 0,7 11,104 130,-122-169,0 1,0-1,0 1,-1 0,1-1,-1 1,1 0,-1 0,1 0,-1 0,0 0,0 0,0 1,0-1,0 0,-1 1,1-1,-1 0,1 1,-1-1,0 1,0-1,0 0,0 1,-1-1,1 1,0-1,-1 0,0 1,0-1,1 0,-1 0,-1 0,1 1,0-1,0 0,-1 0,1-1,-1 1,0 0,-11 4,0-2,0 1,-1-2,0 1,0-2,0 0,0-1,0 0,0-1,0 0,-6-2,-24-7,47 0,62-30,89-33,157-51,-261 108,-19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23.1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0 227,'52'-14,"1"4,0 1,0 3,1 2,0 2,37 4,-34-1,143-5,45-11,182-12,109 20,-485 6,1-2,0-2,-1-3,22-7,-36 7,1 2,0 2,0 1,34 3,78 1,-147 0,0 1,0 0,0 0,-1 0,1 1,-1-1,0 1,1-1,-1 1,0 0,0 0,-1-1,1 1,-1 1,1-1,-1 0,0 0,0 0,-1 1,1-1,0 1,-1-1,0 0,0 1,0-1,0 1,-1-1,1 0,-1 1,1 5,1 534,-1-414,0-128,0 0,1 0,-1 0,0 0,0 1,1-1,-1 0,1 0,-1 0,1 0,-1 0,1 0,0 0,-1 0,1 0,0-1,0 1,0 0,0 0,0-1,0 1,-1 0,2-1,-1 1,0-1,0 1,0-1,0 0,0 1,0-1,0 0,1 0,-1 0,0 0,0 0,0 0,0 0,0 0,1-1,48-11,-46 11,12-5,1 0,0 2,0 0,1 1,-1 1,1 0,-1 1,1 1,0 1,-1 1,6 1,108 14,-129-17,0 0,0 0,-1 0,1-1,0 1,0 0,-1-1,1 0,0 1,-1-1,1 0,0 0,-1 0,1 0,-1 0,0 0,1 0,-1 0,0 0,0-1,1 1,-1-1,0 1,0-1,-1 1,1-1,0 0,-1 1,1-1,0 0,-1 1,0-1,1 0,-1 0,0 1,0-1,0 0,0 0,-1 0,1 1,0-1,-1 0,1 0,-28-243,-1-129,31 287,0 85,0 0,0 0,1 1,-1-1,1 1,-1-1,1 1,0 0,-1 0,1 0,0 0,0 0,0 1,0-1,0 1,0 0,0 0,-1 0,1 0,0 1,0-1,0 1,0-1,0 1,0 0,-1 0,12 1,134 7,0-7,47-8,-2 0,486 12,-411-8,178-28,-130 3,1 13,63 16,-314 2,0 1,0-4,0-2,32-6,-68-2,-40 2,-3 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08.9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1,'-6'13,"0"-1,-1 1,-1-1,0 0,-1-1,0 0,0 0,-12 9,-2 4,-16 23,1 3,3 0,-24 48,19-18,2 1,4 3,-10 45,-20 49,54-153,-33 85,4 1,-10 61,-67 402,105-529,2 1,2 0,2 0,2 0,2 3,-1-6,-2-1,-2 1,-10 34,-3 19,10 141,6-226,2-1,-1 1,1-1,1 1,0-1,1 1,0 0,0-1,1 0,1 1,-1-1,4 7,66 172,-4 0,-56-161,-2 1,0 0,-2 0,-1 1,-2 0,1 13,0-4,11 48,8 83,-18 32,-1 83,8-152,-14-65,13 157,2-152,9 99,-24-158,1 0,0 0,2 0,-1 0,2 0,0 0,3 5,47 237,-45-221,-2 1,-1 0,-2 0,-2 0,-1 4,-4-65,0-2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0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145 120,'16'30,"162"455,-174-468,-19-39,-195-325,106 157,101 186,2 3,0 0,1 1,-1-1,0 0,0 0,1 0,-1 1,0-1,1 0,-1 0,1 0,-1 0,1 0,0 0,-1 0,1 0,0 0,0 0,0 0,-1 0,1 0,0-1,0 1,1 0,-1 0,0 0,0 0,0 0,1 0,-1 0,1 0,-1 0,0 0,1 0,0 0,-1 1,1-1,0 0,-1 0,1 0,0 1,0-1,0 0,0 0,104-5,311-33,-415 39,0-1,1 1,-1 0,0 0,1-1,-1 1,1 0,-1 0,0 1,1-1,-1 0,1 0,-1 1,0-1,1 1,-1-1,0 1,0-1,1 1,-1 0,0 0,0-1,0 1,0 0,0 0,0 0,0 0,0 0,0 1,-1-1,1 0,0 0,-1 0,1 1,-1-1,1 0,-1 1,1-1,-1 0,0 1,0-1,0 1,0-1,0 0,0 1,0-1,0 1,-1-1,1 0,-1 1,1-1,-1 0,1 1,-8 21,-1 0,-1 0,0-1,-2 0,-12 17,-6 12,0 1,2 1,3 2,2 1,-2 16,18-31,8-29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1.1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1,'-2'2,"1"-1,-1 1,1 0,0 0,0 0,0 1,0-1,0 0,0 0,1 0,-1 1,1-1,-1 0,1 1,0-1,0 1,0-1,0 0,0 1,1-1,-1 0,1 1,-1-1,1 0,0 1,4 15,1-1,0 0,1 0,1 0,1-1,0 0,1 0,1-1,0-1,1 0,1 0,0-1,1-1,0 0,1-1,0-1,0 0,5 1,-9-6,1 1,0-2,0 0,0 0,1-2,-1 1,1-1,6-1,-14 0,0-1,0 0,0-1,0 1,-1-1,1 0,0 0,0 0,-1-1,1 0,-1 1,1-2,-1 1,0 0,0-1,0 0,0 0,-1 0,1-1,-1 1,0-1,0 1,2-3,-1-2,0 1,-1-1,0 1,0-1,0 0,-1 0,-1-1,1 1,-1 0,0 0,-1-1,0 1,-1-1,1 1,-2 0,1 0,-1-1,0 1,-1-2,-8-7,3 24,-1 35,6 242,6-191,-4-1,-4 1,-7 26,11-108,-1-1,0 0,0 0,0 0,-1-1,-1 1,0-1,0 1,-1-1,0 0,-1-1,0 1,4-8,0 0,-1 1,1-1,-1 0,0 0,1 0,-1-1,0 1,1-1,-1 1,0-1,0 0,1 0,-1 0,0-1,0 1,1-1,-1 1,0-1,1 0,-1 0,0 0,1 0,-1 0,1-1,0 1,0-1,-1 0,1 1,0-1,0 0,0 0,1-1,-1 1,0 0,1 0,0-1,-1 1,1-1,-1-2,-15-23,0-1,2 0,2-1,0-1,2 0,1 0,2-1,-2-14,9 44,0-1,0 1,0 0,0 0,0-1,0 1,1 0,-1-1,1 1,-1-1,1 1,0 0,0-1,0 1,0-1,1 1,-1-1,1 1,-1-1,1 1,0 0,0 0,0-1,0 1,0 0,1 0,-1 0,1 0,-1 0,1 0,0 1,-1-1,1 0,0 1,0-1,0 1,1 0,-1 0,0 0,0 0,1 0,0 0,131 18,61 3,-134-17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1.5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13,'0'0,"1"0,-1 0,0 0,0-1,0 1,0 0,1 0,-1 0,0 0,0 0,0-1,0 1,1 0,-1 0,0 0,0 0,0-1,0 1,0 0,0 0,0 0,0-1,0 1,0 0,0 0,0 0,0-1,0 1,0 0,0 0,0-1,0 1,0 0,0 0,0 0,0-1,0 1,0 0,0 0,0 0,0 0,-1-1,1 1,0 0,0 0,0 0,0 0,-1-1,1 1,0 0,0 0,0 0,0 0,-1 0,1 0,23-3,-20 3,5 0,81 3,-86-2,0 0,0-1,-1 1,1 0,-1 0,1 0,-1 1,1-1,-1 1,1-1,-1 1,0 0,0 0,0 0,0 0,0 0,-1 0,1 0,-1 1,1-1,-1 1,0-1,0 1,0-1,0 1,0 0,-1-1,1 1,-1 0,1 0,-2 13,-1 0,-1 0,0-1,-1 0,0 1,-1-1,-1-1,0 1,-1-1,-1 0,-8 12,-3 8,12-20,0-4,2 1,-1 0,1 0,1 1,0-1,1 1,-2 11,5-22,0 1,0 0,0 0,0-1,0 1,1 0,-1 0,1-1,-1 1,1-1,-1 1,1 0,0-1,0 1,0-1,0 1,0-1,0 0,0 0,1 1,-1-1,0 0,1 0,-1 0,1 0,-1 0,1-1,-1 1,1 0,-1-1,1 1,0-1,-1 1,1-1,0 0,66 4,-9-11,-1-2,1-2,-2-3,0-3,23-11,-49 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2.2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13,'23'0,"20"0,21-2,19-1,15 0,5 1,-1 0,-7 1,-12 3,-17 1,-19 2,-22-4,-15-3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3.5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1,'4'85,"4"1,17 76,-24-155,0-3,4 29,2 0,0 0,3-1,13 31,-20-55,0-1,0 0,1 0,0-1,1 1,-1-1,1 0,1 0,-1 0,1-1,0 0,0 0,0 0,1-1,0 0,0 0,0-1,0 0,0 0,1 0,-1-1,1 0,0-1,1 0,8-1,0-2,-1 0,1-1,-1 0,1-2,-1 0,0 0,-1-2,1 0,-1-1,-1 0,1-1,-1-1,-1 0,0-1,0 0,0-3,56-72,-49 50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3.9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35 656,'0'0,"0"1,0-1,0 1,0-1,0 1,0-1,0 1,0-1,0 1,1-1,-1 1,0-1,0 1,1-1,-1 1,0-1,0 1,1-1,-1 1,1-1,-1 0,0 1,1-1,-1 0,1 1,-1-1,1 0,-1 0,1 1,-1-1,1 0,-1 0,1 0,-1 0,1 0,0 0,-1 0,1 0,-1 0,1 0,-1 0,1 0,-1 0,1 0,-1 0,1-1,-1 1,1 0,18-3,-1-1,0-1,-1-1,1 0,-1-1,0-1,-1 0,1-2,0 0,-1 1,0 0,0-1,-1 0,0-1,-1-1,0-1,-1 0,-1 0,0-1,4-7,-15 18,1 0,-1 0,1 0,-1 0,0-1,0 1,-1-1,1 1,-1 0,0-1,1 1,-2-1,1 1,0-1,-1 1,1-1,-1 1,0 0,0-1,0 1,-1 0,1 0,-1 0,0 0,0 0,0 0,0 0,0 1,-1-1,1 1,-1-1,0 1,1 0,-1 0,0 0,0 1,0-1,-2 0,-180-86,134 67,-42-18,93 39,-1 0,0 0,1 0,-1 0,0-1,1 1,-1 0,0 0,1 0,-1-1,0 1,1 0,-1-1,1 1,-1 0,0-1,1 1,-1-1,1 1,-1-1,1 1,0-1,-1 1,1-1,-1 1,1-1,0 0,-1 1,1-1,0 0,0 1,0-1,0 0,-1 1,1-1,0 0,0 1,0-1,0 0,1 1,-1-1,0 0,0 1,0-1,0 0,1 1,-1-1,0 0,1 1,-1-1,0 1,1-1,-1 0,1 1,-1-1,1 1,-1 0,1-1,-1 1,1-1,0 1,12-8,0 0,0 1,1 1,0 0,1 1,-1 0,2 1,13-5,117-34,89-12,-150 37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4.7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0 150,'31'52,"2"-2,2-1,2-2,2-2,2-1,25 18,-51-48,1 0,0-2,1 1,0-2,1-1,1 1,-18-11,1 1,-1 0,0 0,1 0,-1-1,1 1,-1-1,1 1,-1-1,1 1,0-1,-1 0,1 0,-1 0,1 0,0 0,-1 0,1 0,-1-1,1 1,-1 0,1-1,-1 1,1-1,-1 0,1 1,-1-1,0 0,1 0,-1 0,0 0,0 0,0 0,1-1,-1 1,0 0,-1 0,1-1,0 1,0-1,-1 1,1 0,0-1,-1 0,0 1,3-18,-1 1,-1-1,0 1,-2-1,0 1,-1-1,-1 1,-1 0,0-1,-2 2,-2-6,1-5,-31-151,37 174,1 1,-1-1,1 1,0-1,0 1,0-1,1 1,-1 0,1-1,0 1,0 0,1-1,-1 1,1 0,0 0,0 0,1 0,-1 0,1 1,-1-1,1 1,0 0,1 0,-1 0,1 0,2-2,3 1,0 1,0-1,0 2,1-1,-1 2,1-1,-1 1,1 0,2 1,40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5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354 921,'-28'-8,"0"1,0 1,0 1,-25 0,46 4,-1 1,1 0,-1 1,1 0,-1 0,1 1,0-1,0 2,0-1,0 1,0 0,1 0,-1 1,1 0,0 0,0 0,0 1,0 0,1 0,0 1,-1 1,1 0,-1 2,1-1,1 1,0-1,0 1,1 0,0 1,0-1,1 0,1 1,-1 0,1-1,1 1,0 0,0-1,2 10,-1-13,0 0,0 0,1-1,0 1,-1 0,2-1,-1 0,1 0,0 1,0-1,0-1,1 1,-1 0,1-1,0 0,0 0,1 0,0-1,-1 1,1-1,0 0,0 0,1-1,-1 1,1-1,-1-1,1 1,2 0,-1-1,0-1,0 1,0-1,0 0,0-1,0 0,0 0,0 0,0-1,0 0,-1-1,1 1,-1-1,1-1,-1 1,0-1,0 0,-1 0,1-1,-1 1,1-2,3-3,-1 0,1-1,-1 0,-1-1,0 1,-1-1,0-1,0 1,-1-1,-1 0,1-5,-2 7,0 0,-1 0,0-1,-1 1,0-1,0 0,-1 1,-1-1,0 1,0-1,-3-10,-8 13,5 26,5-11,1 0,-1 0,1 0,0 0,1 0,0 1,0-1,1 0,-1 0,2 0,-1 0,1 0,0 0,0 0,1-1,0 1,0-1,0 0,1 0,0 0,0 0,1 0,0-1,0 0,0 0,0 0,1-1,0 0,0 0,0 0,0-1,0 1,1-2,0 1,-1-1,1 0,0 0,0-1,6 1,-2-3,0 0,-1 0,1-2,-1 1,0-1,0 0,0-1,0 0,-1-1,1 0,-1-1,0 1,-1-2,1 1,-1-1,-1-1,1 1,5-9,0 0,-1-1,0 0,-2-1,0-1,-1 1,0-1,-2-1,0 0,0-6,2-25,-3 0,-1-1,-3 1,-3-1,-1 1,-3-1,-2 1,-2 0,0-4,-2 0,-3 1,-2 1,-6-9,19 52,-1 1,0 0,-1 0,0 0,0 0,-1 1,0 0,0 0,-1 1,0-1,-1 0,5 7,1-1,0 1,0 0,-1-1,1 1,-1 0,1 0,-1 1,1-1,-1 0,1 1,-1 0,0 0,1-1,-1 2,0-1,1 0,-1 0,0 1,1-1,-1 1,1 0,-1 0,1 0,-1 0,1 0,0 1,0-1,-1 1,1-1,0 1,0 0,1 0,-1 0,0 0,0 1,-49 88,41-56,1 0,2 0,2 1,1-1,2 1,1 0,2 0,1 0,2 0,2 0,1-1,2 0,1 0,1-1,3-1,0 0,2-1,2 0,0-1,2-1,2-1,0-1,2-1,11 8,-22-23,0-1,0 0,1-1,1-1,0-1,0 0,0 0,1-2,2 1,-12-5,0 0,-1-1,1 1,1-1,-1 0,0-1,0 0,0 0,0 0,0-1,0 1,0-2,0 1,0-1,0 1,0-2,0 1,-1-1,1 1,-1-2,0 1,0 0,0-1,0 0,-1 0,3-4,4-8,-1 0,-1-1,0-1,-1 0,-1 0,-1 0,0-1,-1 0,-2 0,0 0,0-1,-2-6,3-2,-2 126,-2-85,0 1,1 0,1-1,1 1,0-1,0 1,4 6,-6-17,1 1,0 0,0-1,0 0,0 1,0-1,0 0,1 0,0 0,0 0,-1 0,2-1,-1 0,0 1,0-1,1 0,-1 0,1-1,0 1,-1-1,1 0,0 0,0 0,0 0,0-1,0 1,0-1,0 0,5-3,0 1,1-1,-2-1,1 0,0 0,-1-1,0 0,0 0,0-1,-1 0,1 0,-2-1,1 0,-1 0,0 0,0-1,-1 0,0 0,0-1,-1 1,0-1,-1 0,3-9,0 2,0-1,-1 0,0 0,-2-1,0 1,-1-1,0 0,-2 0,0 1,-1-8,1 25,0-1,0 1,0-1,0 0,0 1,1-1,-1 1,0-1,0 1,0-1,0 1,-1-1,1 1,0-1,0 1,0-1,0 1,0-1,-1 1,1-1,0 1,0-1,-1 1,1-1,0 1,-1-1,1 1,-1 0,1-1,0 1,-1 0,1-1,-1 1,1 0,-1 0,1-1,-1 1,1 0,-1 0,1 0,-1 0,1 0,-1 0,1 0,-1 0,0 0,1 0,-1 0,1 0,-1 0,1 0,-1 0,1 0,-1 1,1-1,-1 0,1 0,-1 1,1-1,-1 0,1 1,0-1,-1 0,-19 32,16-24,0 0,1 1,1-1,-1 1,2 0,-1 0,1 0,0 0,1-1,0 1,0 0,1 0,0 0,1 0,0 0,1 0,-1-1,1 1,1-1,0 0,0 0,1 0,-1-1,2 1,-1-1,1 0,0-1,0 1,1-1,0-1,0 1,1-1,-1 0,3 0,36 13,-1-7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6.1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15 207,'-2'6,"-1"0,1 0,0 0,1 0,-1 0,1 1,1-1,-1 0,1 1,0-1,0 0,1 1,0-1,0 0,0 0,1 1,0-1,0 0,1-1,0 1,0 0,0-1,0 1,1-1,0 0,0 0,3 2,3-1,0-1,0 0,0 0,0-1,1-1,0 0,0 0,0-1,0 0,0-1,1 0,-1-1,0 0,0-1,1 0,-1-1,0 0,0-1,0 0,-1-1,1 0,-1 0,0-1,0-1,0 1,-1-2,0 1,0-1,0-1,-5 3,1-1,-1 1,0-1,0 0,-1 0,1 0,-1-1,-1 1,1-1,-1 1,0-1,-1 0,0 0,0 0,0 0,-1 0,0 0,0 0,-1 0,0 0,0 0,0 1,-1-1,0 0,-1 1,0-1,-1-2,-1-3,-1 0,-1 1,0-1,-1 1,0 1,0-1,-1 1,0 1,-1 0,0 0,-1 1,0 0,0 1,-2-1,7 5,0 1,0 0,0 0,-1 0,1 1,0 0,-1 0,1 1,-1 0,1 0,-1 0,1 1,-1 0,1 0,0 1,-1-1,1 1,0 1,0-1,0 1,1 0,-1 1,1-1,-1 1,1 0,1 0,-1 1,0-1,1 1,0 0,0 1,0-1,1 1,0-1,0 1,0 0,1 0,-3 5,0-1,1 1,0-1,1 1,1 0,-1 0,2 1,-1-1,2 0,-1 1,2-1,-1 0,2 0,-1 1,2-1,-1 0,2 0,2 6,13 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26.8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1,'0'1,"0"0,1 0,-1 1,0-1,0 0,1 0,-1 0,1 0,-1 0,1 0,-1 1,1-1,0 0,-1-1,1 1,0 0,0 0,0 0,0 0,0-1,0 1,0 0,0-1,0 1,0-1,0 1,0-1,0 0,1 1,-1-1,0 0,0 0,0 0,1 0,-1 0,0 0,0 0,0 0,1 0,-1 0,0-1,0 1,1-1,2 1,110 5,1-6,2-4,27-1,75 5,140 21,-219-9,1-6,0-6,32-9,195-29,-343 40,0 1,0 1,0 1,0 1,0 1,-1 1,0 1,2 2,-5-2,1-2,0-1,0-1,0 0,1-2,-1 0,1-2,0-1,-1 0,3-2,265-4,-183-19,0 4,-105 22,0 1,0 0,0 0,-1 0,1 0,0 0,0 1,-1-1,1 0,-1 1,1-1,-1 1,0 0,1-1,-1 1,0 0,0 0,0 0,-1 0,1 0,0 0,-1 0,1 0,-1 0,0 0,1 0,-1 0,0 0,0 0,-1 0,1 0,0 0,-1 0,1 0,-1 0,0 2,1 3,2 96,4 0,6 2,19 303,-18-333,-11-74,0 0,0 0,0 0,-1 0,1-1,0 1,0-1,0 1,0-1,0 0,0 0,0 0,0 0,0 0,0 0,0-1,0 1,0-1,0 1,0-1,0 0,0 0,0 0,-1 0,1 0,0 0,0 0,7-3,30-7,0 2,1 2,-1 2,1 2,0 1,40 3,-43-1,139 1,-174-1,0 1,0-1,0 0,0 0,0 1,0-1,0-1,0 1,0 0,0 0,0-1,0 1,0-1,0 0,-1 1,1-1,0 0,0 0,-1 0,1-1,0 1,-1 0,1 0,-1-1,0 1,1-1,-1 1,0-1,0 0,0 0,0 1,0-1,0-1,-23-104,-134-375,136 396,21 85,0 0,0-1,0 1,0 0,0 0,0 0,0 0,0 0,0 1,0-1,0 0,1 0,-1 1,0-1,1 1,-1-1,0 1,1-1,-1 1,1 0,-1 0,0 0,1 0,-1 0,1 0,-1 0,1 0,-1 0,0 1,1-1,-1 1,0-1,1 1,-1-1,0 1,1 0,-1 0,0-1,0 1,1 1,10 2,321 49,-47-14,233 1,73-24,-432-5,-35-35,652-75,-528 86,-246 11,-11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7.0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21,'-7'-3,"0"0,0 0,0 0,-1 1,1 0,-1 1,1-1,-1 2,1-1,-1 1,0 0,1 0,-1 1,0 0,1 1,-1-1,1 2,0-1,-1 1,1 0,0 0,1 1,-1 0,1 0,-1 0,1 1,1 0,-1 1,1-1,-2 3,-1 3,1 1,1 0,0 0,0 1,1 0,1 0,0 0,1 1,0-1,1 1,0 0,2-1,-1 1,2 0,0 5,2 12,2-1,0 1,3-1,0-1,2 1,6 10,13 20,2-1,4-1,1-3,3 0,3-3,12 11,33 20,-83-80,1 0,0 0,-1 0,1-1,0 1,0-1,0-1,1 1,-1-1,0 0,1 0,-1 0,1-1,-1 0,1 0,-1 0,0-1,1 0,-1 0,4-1,4-5,0-1,0 0,-1 0,0-1,0-1,-1 0,0-1,-1 0,0 0,-1-1,0 0,-1-1,-1 0,0 0,0-1,-1 0,-1 0,-1 0,0-1,1-7,3-6,-1 1,-2-1,-1-1,-1 1,-1 0,-3-23,-6 24,6 27,1 0,0-1,-1 1,1 0,-1-1,1 1,-1 0,1 0,-1 0,1-1,-1 1,1 0,-1 0,1 0,-1 0,1 0,-1 0,1 0,-1 0,1 0,-1 0,1 0,-1 0,1 1,-1-1,1 0,-1 0,1 0,-1 1,1-1,-1 0,1 1,-1-1,1 0,0 1,-1-1,1 0,0 1,-1-1,1 1,0-1,0 1,-1-1,1 1,0-1,0 1,0-1,0 1,-11 17,2 1,0 0,1 0,1 1,1 0,1 0,-2 16,-4 72,11-104,1 1,0 0,-1-1,1 1,1-1,-1 1,1-1,0 0,0 1,0-1,0 0,1 0,0 0,-1-1,1 1,1-1,-1 1,0-1,1 0,0 0,3 1,4 1,0-2,-1 1,2-2,-1 1,0-2,0 1,1-2,-1 1,0-1,1-1,-1 0,0-1,1 0,-1-1,0 0,-1-1,1 0,0 0,-1-1,0-1,0 0,-1 0,0-1,0 0,0 0,-1-1,0 0,0-1,-1 0,0 0,-1 0,0-1,-1 0,1-1,1-8,-1 0,0 0,-2 0,0-1,-1 1,-1-1,-1 0,-1 0,-1-3,2 22,-1-1,1 1,-1 0,0 0,0-1,1 1,-1 0,0 0,0-1,0 1,0 0,-1 0,1-1,0 1,0 0,-1 0,1-1,-1 1,1 0,-1 0,1 0,-1 0,0 0,0 0,1 0,-1 0,0 0,0 0,0 0,0 0,0 1,0-1,0 0,0 1,0-1,-1 1,1-1,0 1,0 0,0-1,-1 1,1 0,-1 0,-3 5,0 1,1-1,0 1,0 1,1-1,-1 0,1 1,1-1,-1 1,1 0,0 0,1 0,0 0,0 0,0 1,1-1,-1 0,0-1,1 1,-1-1,1 1,1-1,-1 1,1-1,0 1,1-1,-1 0,1 1,1-1,-1 0,1 0,0 0,0-1,1 1,0-1,0 0,0 0,0 0,1 0,0-1,0 0,0 0,0 0,1 0,-1-1,1 0,0 0,6 2,-4-2,0 0,-1-1,1 0,0 0,0 0,0-1,0 0,0-1,0 1,1-2,-1 1,0-1,0 0,0-1,0 0,0 0,-1-1,1 0,-1 0,1-1,-1 0,0 0,-1-1,1 0,-1 0,0 0,0-1,0 0,-1 0,0 0,0-1,-1 0,2-3,2-12,-2-1,0 0,-2-1,0 1,-2-1,0 0,-2 0,-1 0,0 0,-3-3,4 19,-22-104,22 112,-1-1,1 0,-1 1,1-1,-1 1,1-1,-1 1,0-1,1 1,-1-1,0 1,0-1,1 1,-1 0,0 0,0-1,1 1,-1 0,0 0,0 0,0 0,1 0,-1 0,0 0,0 0,0 0,1 0,-1 0,0 1,0-1,1 0,-1 1,0-1,0 0,1 1,-1-1,0 1,1-1,-1 1,1-1,-1 1,1-1,-1 1,1 0,-1-1,1 1,-1 0,1 0,0-1,-1 1,1 0,0 0,0-1,0 1,-1 0,1 0,0 0,0-1,0 1,0 0,0 0,1 0,-1-1,0 2,-6 17,0 2,2-1,0 0,2 1,0-1,1 1,1 0,1 9,0-20,0 0,0 0,1 0,1 0,-1 0,2-1,-1 1,1-1,1 0,-1 0,2 0,-1 0,1-1,1 0,-1-1,1 1,0-1,1 0,0-1,0 0,0 0,1-1,0 0,0 0,0-1,1 0,6 1,18 4,1-2,0-2,1 0,-1-3,1-1,0-1,-1-2,1-2,-1-1,0-2,20-7,-31 8,0-1,-1-1,0-1,0-2,-1 0,0-1,-1-1,7-7,12-14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0.4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329 166,'0'-9,"-1"0,0 0,0 0,-1 1,0-1,-1 0,0 1,0-1,-1 1,0 0,0 0,-1 1,0-1,-1 0,3 4,0 1,1 0,-1 0,0 0,-1 1,1-1,-1 1,1-1,-1 1,0 0,1 1,-1-1,0 1,0-1,0 1,0 0,-1 1,1-1,0 1,0 0,0 0,-1 0,1 0,0 1,0-1,0 1,0 0,0 1,0-1,-3 2,-5 5,0 1,0 1,1-1,1 2,0-1,0 1,1 1,1 0,0 0,0 1,1 0,1 0,0 0,1 1,0 0,1 0,1 0,0 1,1 1,-1-8,0 0,1 0,0 0,1 1,0-1,0 1,1-1,0 1,0-1,1 1,0-1,1 0,0 1,0-1,1 0,0 0,0 0,1-1,0 1,0-1,0 0,1 0,1 0,-1 0,1-1,0 0,0-1,1 1,5 0,-1 0,1-1,0-1,1 0,-1 0,1-1,-1-1,1 0,0-1,0 0,0-1,-1-1,1 0,5-1,10-2,0-2,0-1,0-1,-1-2,24-11,-35 14,1 0,-2 0,1-2,-1 0,-1 0,0-2,0 1,-1-2,0 0,-1-1,0 0,-1 0,6-12,-15 23,-1 0,0 0,0 0,0-1,0 1,0 0,0-1,-1 1,1-1,-1 1,0-1,0 1,0-1,0 1,0-1,0 1,-1-1,1 1,-1-1,1 1,-1-1,-1 0,2 3,0 0,0-1,0 1,-1 0,1-1,0 1,-1 0,1 0,0-1,0 1,-1 0,1 0,0 0,-1 0,1-1,-1 1,1 0,0 0,-1 0,1 0,0 0,-1 0,1 0,-1 0,1 0,0 0,-1 0,1 0,0 0,-1 0,1 0,0 1,-1-1,1 0,0 0,-1 0,1 0,0 1,-1-1,1 0,0 0,0 1,-1-1,1 0,0 1,0-1,-1 0,1 1,0-1,0 0,0 1,0-1,0 0,-1 1,1-1,0 0,0 1,0-1,0 1,0-1,0 1,-3 24,4-19,1 0,0 0,1 0,-1-1,1 1,1-1,-1 0,0 0,1 0,0 0,0-1,1 1,-1-1,1 0,0-1,0 1,0-1,1 0,-1 0,5 1,0 1,1-1,-1 0,1-1,0-1,-1 1,1-2,0 1,0-2,0 1,0-1,4-2,-10 2,0-1,-1-1,1 1,-1-1,1 0,-1 0,0 0,0 0,1-1,-2 0,1 0,0 0,-1 0,1 0,-1-1,0 0,0 1,0-1,-1 0,1 0,-1-1,0 1,0 0,-1-1,1 0,-1 1,0-1,0 0,-1 1,1-1,-1 0,0 0,0 1,-1-1,1 0,-1 0,0 1,-1-1,1 0,-1 0,1-1,-1 1,0-1,-1 1,0 0,1-1,-2 1,1 1,0-1,-1 0,0 1,0 0,0 0,-1 0,1 1,-1-1,0 1,0 0,0 0,-1 1,1-1,0 1,-1 1,0-1,1 1,-1 0,0 0,-2 0,-4 0,0 0,0 1,0 1,-1 0,1 0,0 1,0 1,0 0,1 1,-1 0,1 0,0 1,-3 2,9-4,0 0,0 0,0 0,0 1,0-1,1 1,-1 0,1 1,0-1,1 1,-1-1,1 1,0 0,0 1,-2 4,5-9,0 0,-1 1,1-1,0 0,0 1,0-1,0 0,1 1,-1-1,0 0,1 1,-1-1,1 0,-1 0,1 1,-1-1,1 0,0 0,-1 0,1 0,0 0,0 0,0 0,0 0,0 0,0-1,0 1,0 0,1-1,-1 1,0 0,1-1,22 11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1.5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1087,'-9'-5,"0"0,0 0,0 1,0 1,-1-1,1 2,-1-1,0 1,0 1,0 0,0 0,0 1,0 0,0 0,0 2,0-1,1 1,-1 0,0 1,1 0,-1 1,1 0,0 0,0 1,1 0,-1 1,1 0,1 0,-1 1,1 0,0 0,0 0,1 1,0 0,-2 4,6-8,0 0,0 0,1 0,-1 0,1 1,0-1,0 0,0 1,1-1,-1 0,1 1,0-1,1 1,-1-1,1 1,0-1,0 0,0 1,0-1,1 0,0 0,-1 0,2 0,-1 0,0-1,1 1,0-1,0 1,0-1,0 0,0 0,1 0,-1 0,3 1,4 1,0 0,1 0,-1-1,1 0,0-1,0 0,0-1,1 0,-1-1,0 0,1-1,-1 0,1-1,-1 0,0-1,0 0,0 0,0-1,0-1,0 0,-1-1,1 0,-1 0,-1-1,1 0,-1-1,0 0,0-1,-1 1,0-2,0 1,-1-1,-1 0,1-1,-1 1,1-4,0-11,0-2,-1 1,-2 0,-1-1,0 0,-2 0,-1 0,-2 0,0 0,-1 1,-2-1,-1 1,-4-13,8 33,-9-52,-3 1,-2 1,-8-15,6 45,3 45,10 13,2 1,1 0,1 0,2 0,2 0,1 0,1 0,5 10,-4-14,0 0,3-1,0 0,2-1,1 0,1 0,1-1,2-1,0-1,8 9,-20-30,0 1,0-1,0 1,0-1,1 0,-1-1,1 1,0-1,0 0,0 0,1-1,-1 1,1-1,-1 0,1-1,0 1,0-1,0 0,0-1,0 1,-1-1,1 0,0-1,0 0,0 1,0-2,0 1,-1-1,1 0,0 0,-1 0,3-3,2-2,-1 0,0-1,0-1,-1 1,0-1,0-1,-1 1,-1-1,1-1,-1 1,-1-1,0 0,2-9,2-8,0-2,-2 1,-2-1,2-25,-8 73,1 1,0-1,2 1,0-1,1 0,3 8,-6-21,1-1,0 0,0 1,0-1,0 0,1 0,0 0,0 0,0 0,0 0,1-1,-1 1,1-1,0 1,0-1,0 0,1 0,-1 0,1-1,-1 1,1-1,0 0,0 0,0 0,0-1,0 1,1-1,-1 0,0 0,1 0,-1-1,0 0,1 0,-1 0,2 0,5-3,-1-1,1 0,-1-1,0 0,0 0,0-1,-1 0,0-1,0 0,-1-1,0 1,0-2,-1 1,0-1,0 0,-1 0,0-1,-1 0,0 0,0 0,-1-1,-1 1,0-1,1-5,6-99,-6 166,-2-39,0 0,0-1,2 1,-1 0,2-1,-1 0,1 0,1 0,0-1,1 0,0 0,0-1,1 1,0-2,1 1,0-1,0 0,0-1,1 0,1-1,-1 0,1 0,0-1,0-1,0 0,1 0,-1-1,1-1,0 0,5 0,-4-2,0-1,-1-1,1 0,-1-1,0 0,0-1,0 0,0-1,-1 0,1-1,-1 0,-1-1,1 0,-1-1,-1 0,1 0,-1-1,-1 0,0-1,1-1,7-11,0-1,-2 0,-1 0,0-2,-2 1,-1-2,-1 1,5-27,0-28,-3-1,-4 0,-3 0,-4 0,-6-27,5 88,1-3,-1-1,-1 0,-1 1,-1 0,-1 0,-1 0,-7-17,12 38,0-1,0 1,0 0,0-1,0 1,-1 0,1 0,-1 0,1 0,-1 0,0 1,0-1,0 0,0 1,0-1,0 1,0 0,0-1,0 1,-1 0,1 1,-1-1,1 0,0 1,-1-1,1 1,-1 0,1 0,-1 0,1 0,-1 0,1 0,-1 1,1-1,-1 1,1 0,0-1,-1 1,1 0,0 1,0-1,-1 0,1 1,0-1,0 1,-12 11,0 0,1 1,1 0,0 1,1 1,0-1,2 2,0 0,1 0,0 0,1 1,1 0,1 0,1 1,0 3,-2 0,1 0,2 0,0 1,1-1,1 0,2 1,0-1,1 1,1-1,1 0,1 0,1 0,1-1,1 0,1 0,1-1,0 0,2-1,0 0,8 9,3-6,0-1,2-1,0-1,1 0,1-3,0 0,2-1,-1-2,2-1,0-2,0 0,1-2,0-2,0 0,0-2,6-1,71 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2.2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0 110,'2'13,"1"0,0-1,1 0,0 1,1-1,0-1,1 1,0-1,1 0,0 0,1-1,0 0,1-1,0 1,0-2,1 1,0-1,0-1,1 0,0 0,11 4,-13-8,0-1,-1-1,1 1,0-1,0-1,0 0,0 0,0 0,0-2,0 1,0-1,-1 0,1 0,-1-1,1-1,-1 1,0-1,0-1,-1 1,1-1,-1-1,0 1,0-1,-1 0,0-1,0 0,0 0,-1 0,0 0,-1-1,1 0,-1 0,-1 0,1-2,-3 5,1-1,-1 0,0 1,-1-1,1 0,-1 0,-1 0,1 1,-1-1,0 0,0 0,0 1,-1-1,0 1,0-1,0 1,-1 0,0 0,0 0,0 0,0 0,-1 1,0-1,0 1,0 0,-1 0,1 1,-2-2,-5-2,1 0,-1 0,0 1,-1 1,1 0,-1 0,0 1,0 1,-1 0,1 0,-1 1,-8 0,13 2,1 0,-1 0,0 1,0 0,0 0,0 1,1 0,-1 0,1 1,-1 0,1 0,0 1,0 0,1 0,-1 1,1-1,0 1,0 1,0-1,1 1,0 0,0 0,0 1,1 0,0-1,0 1,1 1,0-1,0 0,1 1,-2 5,3-4,-1-1,2 1,-1 0,1 0,0 0,1 0,0 0,0-1,1 1,0 0,1-1,0 1,0-1,1 0,0 0,0 0,1-1,0 0,0 1,0-2,1 1,1-1,-1 1,1-2,0 1,0-1,0 0,1-1,0 1,2 0,37 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3.3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37,'-16'-36,"12"41,6 56,25 455,-25-498,-3-9,2-1,-1 1,1-1,1 0,-1 1,1-1,1 0,0 0,1 3,-3-11,0 0,0 0,0 0,0 0,0 0,0 0,-1 0,1 0,0 0,0 0,0-1,0 1,0 0,0-1,-1 1,1-1,0 1,0-1,0 1,-1-1,1 1,0-1,-1 0,1 0,-1 1,1-1,-1 0,1 0,-1 1,1-1,-1 0,0 0,1 0,-1 0,0 0,0 0,0 1,0-1,1 0,-1 0,-1 0,1 0,0 0,15-50,-14 43,0 0,0-1,1 1,0 0,0 0,1 1,0-1,1 1,-1-1,1 1,1 0,0 0,-1 1,2-1,-1 1,1 0,0 1,0-1,1 1,0 1,-1-1,2 1,-1 0,0 0,2 1,3 1,1 1,-1 0,1 1,-1 1,0 0,1 0,-1 2,0-1,0 1,0 1,0 0,-1 1,0 0,0 1,0 0,0 1,-1 0,0 0,-1 1,1 0,-2 1,5 5,-11-12,1 1,0-1,-1 1,0 0,1 0,-1 0,0 0,-1 0,1 1,0-1,-1 1,0-1,0 1,0-1,0 1,-1-1,1 1,-1 0,0-1,0 1,0 0,0-1,-1 1,0 0,0-1,0 1,0-1,0 1,0-1,-1 0,-1 3,-7 2,0-1,0-1,-1 0,1 0,-1-1,0-1,-1 0,1 0,-1-1,0-1,1 1,-1-2,0 0,0 0,0-1,-6-1,17 1,-38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3.8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1,'-2'4,"0"1,1-1,0 1,0-1,0 1,0 0,1-1,-1 1,1 0,0-1,1 1,0 4,0 1,10 99,5 0,9 20,-13-65,-5-29,8 48,3-2,4 0,10 15,-31-91,0 0,1 0,-1-1,1 1,0-1,0 1,1-1,0 0,-1 1,2-1,-1-1,0 1,1 0,-1-1,1 0,0 0,0 0,0 0,1 0,-1-1,1 0,-1 0,1 0,0-1,0 1,-1-1,2 0,5-4,0 0,0 0,0-1,-1-1,0 1,0-2,0 0,0 0,-1 0,0-1,-1-1,1 1,-1-1,-1-1,0 0,0 0,0 0,3-7,1-3,0 0,0-1,-2 0,-1 0,0-1,-2 0,0-1,-1 1,-1-1,-2 0,0 0,-1-1,-5 11,-1 30,1-2,2 1,-1 0,2-1,0 1,1 0,1 0,0-1,1 1,1 0,1-1,0 0,1 0,1 0,1 0,5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4.1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15,'-18'-2,"-11"-1,-4 0,-1 0,0 2,2 0,-3 0,5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4.3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1 192,'13'-9,"18"-8,24-5,27-3,27-4,21 0,12 3,0 6,-2 9,-12 8,-28 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5.3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1003,'-1'67,"-1"-31,1 0,2 0,2 0,1 0,2 0,1-1,5 10,-9-36,1 0,0 0,1 0,0-1,0 0,1 0,0-1,0 1,1-1,-1 0,2-1,3 3,-8-6,1-1,0 0,0 0,-1 0,2 0,-1 0,0-1,0 0,0 1,1-2,-1 1,0 0,1-1,-1 0,0 0,1 0,-1-1,1 0,-1 1,0-1,0-1,1 1,-1-1,0 1,0-1,-1 0,1-1,0 1,12-12,-1-1,0 0,-2 0,1-2,-2 1,0-2,-1 1,-1-2,-1 1,-1-1,5-16,28-69,-35 95,-5 14,-3 22,1-18,0-2,1 0,0 0,0-1,0 1,1 0,0 0,0-1,1 1,0-1,0 1,0-1,1 1,0-1,0 0,1-1,0 1,0 0,0-1,0 0,1 0,0 0,0-1,0 0,1 0,-1 0,1 0,0-1,0 0,0 0,1-1,-1 0,1 0,-1 0,6 0,-3-1,0-1,0 0,0 0,-1-1,1 0,0-1,0 0,-1 0,1-1,-1 0,0-1,0 1,0-2,0 1,-1-1,1 0,-1-1,-1 1,1-1,-1-1,0 1,0-1,-1 0,0-1,0 1,-1-1,1 0,-2 0,1 0,-1-1,-1 1,2-7,6-25,-1 0,-2 0,1-41,-9 119,0 0,3-1,1 1,1 0,-3-34,-1 1,1-1,0 1,0-1,1 1,-1-1,1 0,0 0,0 0,1 0,-1 0,1 0,0-1,0 1,0-1,0 0,0 1,1-1,0-1,-1 1,1-1,0 1,0-1,1 0,-1-1,0 1,0-1,1 0,-1 0,1 0,-1 0,1-1,0 0,-1 0,1 0,-1 0,1-1,-1 0,1 0,1-1,4-1,1-2,-1 1,0-1,0-1,0 0,-1 0,0-1,0 0,-1-1,0 0,0 0,-1-1,0 1,0-2,-1 1,0-1,-1 0,0 0,-1 0,2-8,8-24,-2-1,-1 0,-3-1,1-23,-9 67,4-27,-2 40,-2 13,1 0,0 0,2 0,2 0,6 25,-9-44,0 0,1 0,0 0,0-1,1 1,-1-1,2 0,-1 0,0 0,1 0,0-1,1 0,-1 0,1 0,0-1,0 1,0-1,1-1,-1 1,1-1,0-1,0 1,5 0,-4-1,1-1,-1 0,1-1,-1 1,1-2,-1 1,1-1,-1-1,1 1,-1-1,0-1,0 1,0-2,0 1,0-1,-1 0,1-1,-1 1,0-1,-1-1,1 1,2-5,4-3,0-2,-1 1,-1-1,0-1,-1 0,-1 0,0-1,-2 0,6-17,4-33,-4-1,-2 0,-3-1,-4 0,-2-1,-3-4,1 67,-5-400,2 377,3 31,0-1,0 0,0 1,0-1,0 0,0 1,0-1,0 1,-1-1,1 0,0 1,0-1,0 0,-1 1,1-1,0 0,0 0,-1 1,1-1,0 0,0 0,-1 1,1-1,0 0,-1 0,1 0,0 1,-1-1,1 0,-1 0,1 0,0 0,-1 0,1 0,0 0,-1 0,1 0,-1 0,1 0,0 0,-1 0,1 0,-1 0,1 0,0-1,-1 1,1 0,0 0,-1 0,1-1,0 1,0 0,-1 0,1-1,0 1,-1 0,1 0,0-1,0 1,-23 50,3 2,2 0,-10 45,17-60,2 0,2 1,1 0,1 0,3 0,1 1,2-1,1 0,2 0,2 0,1 0,2-1,2 0,1-1,2 0,18 34,-20-49,1 0,1-1,1 0,0-1,1-1,2 0,-1-1,2-1,0-1,1-1,1 0,0-2,0 0,2-1,-19-9,0 0,0 0,-1-1,2 0,-1 1,0-1,0 0,0-1,0 1,1-1,-1 0,0 0,0 0,1-1,-1 1,0-1,0 0,0 0,0-1,0 1,0-1,0 0,0 0,-1 0,1 0,-1-1,1 1,-1-1,0 0,0 0,0 0,0-1,-1 1,1-1,-1 1,0-1,0 0,-1-8,0 1,-1 0,0-1,0 1,-2-1,1 1,-1 0,-1 0,0 0,-1 0,0 0,-1 1,0 0,0 0,-1 0,0 0,-1 1,0 0,0 1,-8-7,-43-51,0 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5.5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1 176,'6'-14,"19"-6,27-2,27-2,24 1,18 2,10 2,1 5,-8 5,-20 3,-21 3,-31 3,-30 0,-28 1,-13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30.7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0,'69'21,"-65"-21,234 7,-152-8,423 11,-456-7,148-4,-200 1,0 0,0 0,0 0,1 0,-1 0,0 0,0 1,0-1,0 1,0-1,0 0,0 1,0-1,-1 1,1 0,0-1,0 1,0 0,-1 0,1-1,0 1,-1 0,1 0,0 0,-1 0,1 0,-1 0,0 0,1 0,-1 0,0 0,1 0,-1 0,0 0,0 0,0 0,0 0,0 0,0 0,0 1,-1-1,1 0,0 0,-1 0,1 0,0 0,-1 0,1 0,-1 0,0 9,7 397,-38-159,25-145,8-101,1 0,-1 1,1-1,-1 0,1 0,0 0,0-1,0 1,0 0,0-1,0 1,0-1,0 0,1 0,-1 0,1 0,-1 0,1 0,-1 0,1-1,-1 0,1 1,-1-1,1 0,0 0,-1 0,1-1,-1 1,1-1,0 1,-1-1,1 0,-1 0,2-1,4 1,300-13,-307 14,0 0,1 0,-1 0,1 0,-1 0,1 0,-1 0,0 0,1-1,-1 1,1 0,-1-1,0 1,0-1,1 0,-1 0,0 1,0-1,0 0,1 0,-1 0,0 0,0 0,-1 0,1 0,0 0,0-1,0 1,-1 0,1-1,-1 1,1 0,-1-1,1 1,-1 0,0-1,0 1,0-1,0 1,0-1,-29-192,18 77,6 0,4-4,0-12,1 125,-11-48,17 61,1-1,-1 1,1-2,0 1,1-1,-1 0,1-1,-1 0,1 0,0 0,0-1,-1 0,1-1,0 0,0 0,1-1,25 4,60 6,0-4,0-3,49-8,83-26,-118 15,1 4,42 3,410 12,14 11,482-14,-410-12,-69 14,-508 1,-69-2,-1 0,1 0,0 0,-1 0,1-1,0 1,-1 0,1 0,-1 0,1-1,0 1,-1 0,1-1,-1 1,1-1,-1 1,1-1,-1 1,1-1,-1 1,0-1,1 1,-1-1,0 1,1-1,-1 0,0 1,0-1,1 1,-1-1,0 0,0 1,0-1,0 0,0 1,0-1,0 0,0 1,0-1,0 0,-1 1,1-1,0 0,0 1,0-1,-1 1,1-1,0 1,-1-1,-5-14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6.5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0,'0'16,"2"21,1 21,2 22,0-3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7.3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0,'-2'16,"-1"16,0 18,1 17,4 15,6 13,4 10,6 9,4 1,-2-2,-2-5,-5-5,-5-6,-8-10,-5-9,-4-14,-4-16,2-16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8.7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0 250,'713'-22,"160"5,-270 12,708-45,-494 18,-277 25,188-7,137-11,-379 18,101-29,-214 15,143 19,-258 3,-36-14,-222 13,0 0,0 1,0-1,-1 0,1 0,0 0,0 0,0 1,0-1,0 0,0 0,0 0,0 0,0 1,0-1,0 0,0 0,0 0,0 1,0-1,0 0,0 0,0 0,0 1,0-1,0 0,0 0,0 0,0 0,0 1,0-1,0 0,0 0,1 0,-1 0,0 1,0-1,0 0,0 0,0 0,0 0,1 0,-1 0,0 1,0-1,0 0,1 0,-1 0,0 0,0 0,0 0,0 0,1 0,-1 0,0 0,0 0,0 0,1 0,-8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9.0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1,'-4'17,"-4"18,-1 16,2 15,4 15,7 10,7 8,6 6,5 0,1-2,-1-5,-5-8,-5-10,-4-11,-4-11,-3-14,-1-15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9.4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1,'-1'4,"0"1,0 0,0-1,1 1,0 0,0 0,0-1,1 1,0 0,-1-1,2 1,-1 0,0-1,1 0,0 1,0-1,0 0,1 0,-1 0,1 0,1 1,13 17,2-1,0 0,2-2,0 0,1-1,0-1,2-2,0 0,1-1,25 10,81 51,-122-69,-1 0,1 0,-1 1,-1 0,0 0,0 1,0 0,2 4,-7-9,0 0,-1 0,1 0,-1 0,0 1,0-1,0 1,0-1,-1 1,1-1,-1 1,0-1,0 1,0-1,0 1,-1-1,1 1,-1-1,0 0,0 1,0-1,-1 0,1 1,-1-1,0 0,0 0,-10 13,-1-2,-1 1,0-2,-1 0,0 0,-1-2,-1 0,0-1,0 0,-1-1,-7 2,-55 24,0-4,-2-3,-53 10,2-5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40.5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670 111,'-91'34,"1"4,2 4,-80 52,165-92,-40 22,2 3,0 1,-33 31,72-58,0-1,1 1,-1 0,0 0,0 1,1-1,-1 0,1 1,-1-1,1 1,-1-1,1 1,0-1,0 1,0 0,0 0,0 0,0 0,0-1,1 1,-1 0,1 0,-1 0,1 1,0-1,0 0,0 0,0 0,0 0,0 0,1 0,-1 0,0 0,1 0,0 0,0 0,-1 0,1-1,0 1,0 0,1 0,-1-1,0 1,1-1,-1 1,2 0,10 4,0 0,0-1,1-1,-1 0,1-1,0 0,6-1,6 3,-13-3,40 5,0 3,-1 2,0 2,-1 3,-1 1,-1 3,22 14,-64-31,-5-2,-1 0,1-1,-1 1,1-1,0 1,-1-1,1 0,0 0,0 0,0 0,0 0,0 0,0 0,1-1,-1 1,0-1,0 1,0-1,0 0,1 0,-1 0,0 0,0 0,1-1,-1 1,0-1,0 1,0-1,0 0,0 0,0 0,0 0,0 0,0 0,0 0,-1-1,1 1,0-1,4-13,0-1,0 0,-2 0,0 0,-1 0,0-1,-1 1,-1-1,-1-8,0 20,5-124,-5 1,-16-110,12 206,0 12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9:56.22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935 557,'1275'0,"-973"-14,-60 5,120-7,-326 11,211-17,-125 14,-113 6,0 0,0 0,1 1,-1 0,0 1,1 0,-1 0,0 1,1 0,-1 1,0 0,0 0,0 1,0 0,-1 0,9 5,-14-2,1-1,-1 1,0 0,0-1,-1 1,1 0,-2 1,1-1,-1 0,1 1,-2-1,1 0,-1 1,0-1,0 2,8 161,-3 236,8-233,1-27,-14 2,0-146,0 0,0 0,0 0,0 0,1 0,-1 0,0 0,0 0,1 0,-1 0,1 0,-1 0,1 0,-1-1,1 1,-1 0,1 0,0 0,-1-1,1 1,0 0,0-1,0 1,0-1,-1 1,1-1,0 1,0-1,0 0,0 1,0-1,0 0,0 0,0 0,0 0,0 0,0 0,0 0,0 0,0 0,0 0,1 0,47-18,-31 10,9 1,1 1,0 1,0 2,0 0,17 2,43-5,59-12,-60 13,-85 2,0 0,0 0,0 0,0 0,-1 0,0-1,1 1,-1 0,0-1,0 1,-1-1,1 1,-1-1,0 1,0-1,0 1,0-1,0 0,-1 1,0-1,1 1,-1 0,-1-1,1 1,0 0,-2-2,-58-214,6-120,-1 84,32 99,4 25,65 158,-30-20,0-1,1 0,-1-1,1-1,0 0,1-1,-1-1,0 0,1-1,-1-1,1-1,9-2,24 2,91-20,-53 4,74 2,122 2,135 14,-238-14,120-1,1528 15,-1465-15,-101 1,123 0,-148 8,101-19,235-10,-474 31,197-10,36-13,186 12,90 14,-197-13,184 6,-160-7,200 4,-95-16,-124 9,433 4,-271 7,-355 7,1951-1,-1937-13,241 6,37 0,-316 8,-34 7,-119-4,1-3,-1-1,1-3,17-4,140-10,-79 10,48-4,-134 6,0 1,0 3,0 0,4 3,28 0,30-5,-102 3,0 0,1 0,-1-1,0 1,1 0,-1 0,0 0,0-1,0 1,1 0,-1-1,0 1,0 0,0-1,1 1,-1 0,0-1,0 1,0 0,0-1,0 1,0 0,0-1,0 1,0 0,0-1,0 1,0 0,0-1,0 1,0 0,0-1,-1 1,1 0,0-1,0 1,0 0,-1-1,1 1,0 0,0-1,0 1,-1 0,1 0,0 0,-1-1,1 1,0 0,0 0,-1 0,1 0,0-1,-1 1,1 0,-1 0,1 0,0 0,-1 0,1 0,0 0,-1 0,1 0,-1 0,-23-13,23 14,-1-1,1 0,-1 0,1 1,-1-1,1 1,0-1,-1 1,1 0,0 0,-1-1,1 1,0 0,0 0,0 0,0 0,0 0,0 1,0-1,0 0,0 0,1 1,-1-1,0 0,1 1,-1-1,1 0,0 1,-1-1,1 1,0-1,0 1,0-1,0 1,0 0,-1 4,-53 275,22 111,25-307,4 0,6 61,10-15,-12-118,0 1,1-1,1 1,0-1,1 0,0 0,6 11,-9-23,0 1,1 0,-1-1,1 1,-1-1,1 0,0 0,0 1,-1-1,1 0,0 0,0-1,0 1,0 0,0-1,0 1,0-1,0 1,1-1,-1 0,0 0,0 0,0 0,0-1,0 1,0 0,0-1,1 0,-1 1,0-1,-1 0,1 0,0 0,0 0,0 0,-1-1,1 1,0 0,-1-1,1 1,-1-1,2-1,17-9,-4 6,1 1,0 0,0 1,0 1,1 0,-1 1,1 1,-1 1,1 1,2 0,68-1,-86-1,1 0,-1-1,0 1,0 0,0-1,0 1,0-1,0 0,-1 0,1 0,-1 0,1 0,-1 0,1 0,-1 0,0 0,0-1,0 1,0-1,-1 1,1 0,-1-1,1 1,-1-1,0 1,0-1,0 1,0-1,-1 1,1-1,-1 1,1-1,-1 1,0-1,0 1,0 0,0-15,-2-150,-10-133,-35 14,22 133,21-5,5 157,0-1,0 1,0-1,0 1,0-1,0 0,1 1,-1-1,0 1,1-1,0 1,-1-1,1 1,0-1,-1 1,1 0,0-1,0 1,0 0,0 0,0 0,0 0,1 0,-1 0,0 0,1 0,-1 0,0 0,1 1,-1-1,1 0,-1 1,1 0,-1-1,1 1,-1 0,1 0,0 0,-1 0,1 0,-1 0,1 0,0 0,101 19,-37-2,-8-11,0-3,0-2,1-3,102 3,671 23,-233-48,109 16,-58 0,-648 8,-2 1,1-1,-1 1,1-1,0 0,-1 1,1-1,0 0,-1 0,1 1,0-1,-1 0,1 0,0 0,-1 0,1 0,0 0,-1 0,1 0,0 0,-1 0,1 0,0-1,-1 1,1 0,0 0,-1-1,1 1,-1 0,1-1,-1 1,1-1,-1 1,1-1,-1 1,1-1,-1 1,1-1,-1 1,0-1,1 1,-1-1,0 0,1 1,-1-1,-11-5</inkml:trace>
  <inkml:trace contextRef="#ctx0" brushRef="#br0" timeOffset="10727.706">277 1400,'51'119,"-48"-108,1 1,0-1,1 0,1 0,-1 0,2-1,-1 0,1 0,1-1,0 1,0-2,1 1,0-1,1-1,-1 0,1 0,1-1,4 3,-13-8,0 0,1 0,-1 0,1 0,-1 0,0-1,1 1,-1-1,1 1,-1-1,1 0,0 0,-1 0,1 0,-1-1,1 1,-1-1,1 0,-1 1,0-1,1 0,-1 0,0 0,0-1,1 1,-1-1,0 1,0-1,-1 0,1 1,0-1,-1 0,1 0,-1 0,1-1,-1 1,1-1,8-17,0 0,-2-1,0 1,-1-2,-1 1,-1-1,-1 0,-1 0,-1-5,-2 27,1 0,-1-1,0 1,1 0,-1-1,0 1,1 0,-1-1,0 1,0-1,1 1,-1-1,0 1,0-1,0 1,0-1,0 1,0-1,0 1,0-1,0 1,0-1,0 1,0-1,0 1,0 0,0-1,0 1,0-1,-1 1,1-1,0 1,0-1,-1 1,1 0,0-1,-1 1,1-1,0 1,-1 0,1-1,0 1,-1 0,1 0,-1-1,1 1,-1 0,1 0,-1 0,1 0,0-1,-1 1,1 0,-1 0,1 0,-1 0,1 0,-1 0,1 0,-1 0,1 0,-1 1,1-1,-1 0,1 0,-1 0,1 1,-4 6,0 0,1 1,0 0,0 0,1 0,0 0,1 0,0 0,0 1,0-1,2 6,-2-6,2 37,1-1,2 0,3 0,1 0,2 0,10 24,-1 4,3 2,-4 1,-3 0,-4 1,-2 1,-4-1,-4 1,-6 52,5-119,0 0,-2-1,1 1,-1 0,0-1,-1 1,0-1,-1 0,0 0,0 0,-1 0,0-1,0 0,-1 0,0 0,0-1,-1 1,-7 4,11-10,-1-1,0 0,0 0,1 0,-1 0,0 0,0-1,0 0,0 0,0 0,0 0,0-1,0 1,0-1,1 0,-1 0,0 0,0-1,1 1,-1-1,1 0,-1 0,1 0,0-1,-1 0,-70-73,48 40,1-1,2-1,1 0,3-2,1-1,2 0,1-1,3-1,1 0,-1-19,11 55,-1 0,1 0,1 1,-1-1,1 0,0 0,0 0,1 0,0 1,0-1,1 0,0 1,0-1,1 1,-1 0,1-1,1 1,-1 1,1-1,0 0,0 1,1 0,-1 0,4-2,9-3,1 1,0 1,0 0,1 1,0 2,15-4,-3 1,13-4</inkml:trace>
  <inkml:trace contextRef="#ctx0" brushRef="#br0" timeOffset="11210.06">883 1518,'-13'473,"13"-466,4 41,-4-47,1 1,-1-1,0 0,1 0,-1-1,1 1,0 0,-1 0,1 0,0 0,0 0,-1-1,1 1,0 0,0-1,0 1,0-1,0 1,0-1,0 1,0-1,0 1,0-1,0 0,0 0,0 0,0 1,0-1,0 0,1 0,-1-1,0 1,0 0,0 0,0 0,0-1,0 1,0-1,0 1,0-1,0 1,12-7,-1-1,-1 0,1 0,-1-1,0-1,-1 0,0 0,-1-1,0 0,-1-1,1-2,-6 10,76-110,-79 114,0 1,0-1,0 1,0-1,0 1,0-1,0 1,1-1,-1 0,0 1,0-1,0 1,0-1,1 1,-1-1,0 0,0 1,1-1,-1 1,0-1,1 0,-1 1,0-1,1 0,-1 0,1 1,-1-1,0 0,1 0,-1 0,1 1,-1-1,1 0,-1 0,1 0,-1 0,1 0,-1 0,0 0,1 0,-1 0,1 0,-1 0,1 0,-1 0,1-1,-1 1,1 0,-1 0,0 0,1-1,-1 1,1 0,2 287,13-21,-27-183,0-54</inkml:trace>
  <inkml:trace contextRef="#ctx0" brushRef="#br0" timeOffset="11747.631">0 1189,'258'-26,"-114"6,2 8,0 5,0 7,18 8,-134-7,-25-3</inkml:trace>
  <inkml:trace contextRef="#ctx0" brushRef="#br1" timeOffset="53380.156">356 3242,'-74'-33,"65"38,21 10,-2-7,1 0,1-1,0 0,0-1,0 0,0-1,1 0,0-1,0-1,0 0,1 0,-1-2,0 1,1-2,0 0,-1-1,5 0,-13 0,-1 1,1-1,0 0,-1 0,1 0,-1-1,1 1,-1-1,0-1,0 1,0 0,0-1,0 0,0 0,-1 0,1 0,-1 0,0-1,0 0,0 1,-1-1,1 0,-1-1,0 1,0 0,-1 0,1-1,-1 1,0-1,0 0,0 1,-1-1,1 0,-1 1,-1-6,-16-50,16 59,1 1,-1 0,0 0,1-1,-1 1,1 0,-1 0,1 0,-1 0,0 0,1 0,-1 0,1 0,-1 0,0 0,1 0,-1 0,1 0,-1 0,0 0,1 1,-1-1,1 0,-1 0,1 1,-1-1,1 0,-1 1,1-1,-1 0,1 1,-1-1,1 1,0-1,-1 1,1-1,0 1,-1-1,1 1,0-1,0 1,0 0,-1-1,1 1,0-1,0 1,0 0,0-1,0 1,0-1,0 1,0 0,0-1,1 1,-1-1,0 1,0 0,0-1,1 1,-1-1,0 1,1-1,-1 1,-11 224,-1-33,-9 0,-17 46,38-233,-2 9,0 1,-1 0,0 0,-1-1,-1 0,0 0,-1 0,-1 0,0-1,0 0,-1-1,-1 0,-8 9,15-19,0 0,-1-1,0 1,1 0,-1-1,0 0,0 1,0-1,0 0,0 0,0-1,0 1,0-1,0 0,0 1,0-1,-1 0,1-1,0 1,0-1,0 1,0-1,0 0,0 0,0 0,0-1,1 1,-1-1,0 1,1-1,-1 0,1 0,-1 0,1 0,0-1,0 1,0 0,0-1,1 0,-1 1,-14-24,0-1,2 0,1-1,1 0,1-1,2 0,-2-12,8 30,1 5,-21-110,23 112,0 1,0-1,0 0,0 0,0 0,1 0,0 0,0 0,0 1,0-1,1 0,-1 1,1-1,0 1,0 0,0-1,1 1,-1 0,1 0,0 0,-1 1,1-1,0 1,1-1,-1 1,0 0,4-1,9-1,0 0,0 1,0 1,0 1,1 0,-1 1,0 1,0 1,0 0,0 1,0 0,5 3,15 1,11 2,-5-2</inkml:trace>
  <inkml:trace contextRef="#ctx0" brushRef="#br1" timeOffset="53727.227">790 3715,'5'1,"0"1,0-1,0 1,0 0,0 0,-1 0,1 1,-1-1,1 1,-1 0,0 0,0 1,-1-1,1 1,-1 0,1 0,-1 0,0 0,-1 1,1-1,-1 1,0 0,0 0,0-1,-1 1,0 0,1 6,1 11,-2 1,0-1,-1 1,-1-1,-2 1,0-1,-1 1,-1-1,-2-1,0 1,-8 17,-3 15,17-53,1 0,-1 0,1-1,-1 1,1 0,-1 0,1 0,0 0,-1 0,1 1,0-1,0 0,0 0,0 0,0 0,0 0,0 0,0 0,1 0,-1 0,0 0,0 0,1 0,-1 0,1 0,-1 0,1 0,-1 0,1 0,0-1,-1 1,1 0,0 0,0-1,0 1,-1 0,1-1,0 1,0-1,0 1,0-1,0 1,0-1,0 0,0 0,0 1,0-1,0 0,17 1,-1-1,1-1,-1-1,0 0,0-1,0-1,0 0,0-1,-1-1,12-7,56-27,-53 21</inkml:trace>
  <inkml:trace contextRef="#ctx0" brushRef="#br1" timeOffset="54294.712">40 2992,'5'0,"12"0,19-2,24-3,23-6,21-2,13-2,6 2,0 3,-7 5,-24 4</inkml:trace>
  <inkml:trace contextRef="#ctx0" brushRef="#br1" timeOffset="62112.433">1316 2900,'86'1,"-24"1,1-3,-1-3,15-4,-68 6,-8 1,1 0,-1 1,1-1,0 0,-1 1,1 0,0-1,0 1,-1 0,1 0,0 0,0 0,-1 0,1 0,0 0,0 1,-1-1,1 1,0-1,-1 1,1 0,-1-1,1 1,0 0,-1 0,0 0,1 0,-1 0,0 1,1-1,-1 0,0 1,1 0,-4 118,8 194,13 172,-20-482,0-1,0 1,1 0,0 0,0-1,0 1,0 0,1 0,-1-1,1 1,0 0,0-1,0 1,1-1,-1 1,1-1,0 0,0 1,0-1,0 0,0 0,1-1,0 1,-1 0,1-1,0 0,0 1,0-1,0 0,1-1,-1 1,1 0,-1-1,1 0,-1 0,2 0,111-11,63 6,-177 3,0 1,-1 0,1 0,0-1,-1 1,1-1,0 1,-1-1,1 0,-1 1,1-1,-1 0,0 0,1 0,-1 0,0 0,0-1,1 1,-1 0,0 0,0-1,0 1,-1-1,1 1,0-1,-1 1,1-1,0 0,-1 1,0-1,1 0,-1 1,0-2,-2-59,1 57,-40-289,29 131,7 69,-4 1,-21-90,-3 84,33 98,-1 0,1-1,-1 1,1 0,0 0,-1 0,1 0,0-1,0 1,0 0,0 0,0 0,0-1,0 1,0 0,1 0,-1 0,0 0,1-1,-1 1,1 0,-1 0,1 0,0 0,-1 0,1 0,0 0,0 0,-1 1,1-1,0 0,0 0,0 1,0-1,0 0,0 1,1-1,-1 1,0-1,0 1,0 0,0-1,0 1,1 0,-1 0,0 0,0 0,0 0,1 0,-1 0,0 0,0 1,0-1,1 0,-1 1,0-1,56 9,0-4,0-1,34-5,74 28,17-19,-135-4,222 5,262-18,-393 10,256 12,6-27,232 10,-46-12,302 10,-540 7,709-2,-490-13,-386 14,558-13,61-7,-75 2,450-31,-476 30,63-6,-38-23,310 6,-238 6,-102 5,-354 4,-92 13,-112 7,149 0,-176 9,261-2,-259-13,78 13,-187 0,-1-1,1 1,-1 0,1 0,-1 0,1 1,-1-1,1 0,-1 0,1 1,-1-1,1 1,-1 0,1-1,-1 1,0 0,1 0,-1 0,0-1,0 2,0-1,0 0,0 0,0 0,0 0,0 1,0-1,0 0,-1 1,1-1,0 0,-1 1,1-1,-1 1,0-1,0 1,1 0,-1-1,0 1,0-1,0 1,-1 0,-16 207,11-160,2-1,2 1,2 0,3 0,4 25,4 0,24 89,-30-150,0 1,-1 0,-1 0,0 0,-1 1,0-1,-1 5,-2-16,1-1,-1 0,1 1,0-1,0 1,0-1,1 1,-1-1,0 1,1-1,0 1,-1-1,1 0,0 0,0 1,0-1,1 0,-1 0,0 0,1 0,0 0,-1 0,1 0,0-1,0 1,0-1,0 1,2 0,8 2,0 0,0-1,0 0,0-1,0-1,1 0,-1-1,1 0,-1-1,1 0,-1-1,7-2,43-2,92 24,-152-18,-1 1,0-1,1 0,-1 0,1 0,-1 0,0 0,1 0,-1 0,1 0,-1 0,0-1,1 1,-1-1,0 1,1-1,-1 1,0-1,0 0,1 0,-1 1,0-1,0 0,0 0,0 0,0 0,0-1,-1 1,1 0,0 0,0 0,-1-1,1 1,-1 0,1-1,-1 1,0 0,1-1,-1 1,0-1,0 1,0 0,0-1,0 1,0-1,0 1,-1 0,1-1,-1 1,1-1,-4-130,3 36,-5 1,-5-12,-37-219,35 157,14 167,0 0,0 0,0 1,0-1,1 1,-1-1,0 1,1 0,-1-1,1 1,0 0,-1 0,1 0,0 0,0 0,0 1,-1-1,1 0,0 1,0 0,0-1,0 1,0 0,0 0,0 0,0 0,0 0,0 0,0 1,0-1,0 1,0-1,0 1,-1 0,1 0,1 1,16 0,423 2,141 4,139 3,106-2,-534-10,-267 1,670-15,207 1,-611 16,-59-3,-221-1,-4 0</inkml:trace>
  <inkml:trace contextRef="#ctx0" brushRef="#br1" timeOffset="139348.098">7937 833,'0'-7,"2"-5,-1 0,0 0,-1-1,0 1,-1 0,0 0,-1 0,-1 0,0 0,0 0,-1 1,-1-1,1 1,-2 0,0 0,0 1,-1 0,0 0,-1 0,0 1,-3-2,7 7,-1 1,0-1,0 1,-1 0,1 0,-1 0,1 1,-1 0,0 0,0 1,0-1,0 1,0 0,0 1,0 0,0 0,0 0,0 0,0 1,-1 0,2 1,-1-1,0 1,0 0,0 1,1-1,-1 1,1 0,0 0,0 1,0 0,0 0,0 1,-4 7,0 1,1 0,1 1,0-1,0 1,2 1,0-1,0 1,2 0,0 0,0 0,2 0,-1 1,2-1,0 0,1 1,1-1,0 0,1 0,1 0,1 3,-2-1,1-1,1 1,1-1,0 0,1-1,0 0,2 0,-1 0,2-1,0 0,1-1,0 0,1-1,0 0,1-1,0 0,1-1,0-1,1 0,14 6,-21-13,-1-1,1 0,-1 0,1-1,0 1,-1-2,1 1,0-1,-1 0,1-1,-1 0,0 0,1-1,-1 1,0-1,0-1,-1 0,1 0,-1 0,0-1,0 1,0-2,0 1,-1-1,0 1,0-1,-1-1,1 0,81-97,-85 103,1 1,0-1,-1 1,1 0,0 0,-1 0,1 0,0 0,0 0,-1 0,1 0,0 1,-1-1,1 1,-1-1,1 1,0 0,-1 0,1-1,-1 1,0 0,1 0,-1 0,0 1,1-1,-1 0,0 0,0 1,0-1,0 1,0-1,-1 1,1-1,0 1,-1-1,1 1,-1 0,1-1,-1 1,0 0,0-1,0 1,0 0,5 7,-3-3,0-1,0 1,1-1,0 0,0 0,0 0,0 0,1-1,0 1,0-1,0 0,1 0,-1 0,1-1,0 0,0 0,0 0,0 0,1-1,-1 0,1 0,0 0,-1-1,1 0,0 0,0 0,0-1,-1 0,1 0,3 0,-4-2,1 0,-1 0,1 0,-1 0,0-1,0 0,0 0,0 0,0-1,-1 1,0-1,1 0,-1-1,-1 1,1-1,-1 1,0-1,0 0,0 0,0-1,-1 1,0 0,0-4,0 6,-1-1,0 0,0 0,-1 0,1 0,-1 0,0 0,0 0,0 0,0 1,-1-1,0 0,0 0,0 0,0 0,0 1,-1-1,1 0,-1 1,0 0,0-1,-1 1,1 0,-1 0,1 0,-1 0,0 1,0-1,0 1,-1-1,1 1,0 0,-1 1,-1-2,-1 1,0 0,0 0,-1 1,1 0,0 0,0 0,-1 1,1 0,-1 0,1 0,0 1,0 0,-1 1,1-1,0 1,0 0,0 0,0 1,1 0,-1 0,1 0,0 1,-1 0,2 0,-1 0,0 1,1-1,0 1,0 0,0 0,0 1,3-4,0 1,0-1,0 0,0 1,1-1,-1 1,1-1,-1 1,1 0,0-1,0 1,0-1,0 1,1-1,-1 1,0-1,1 1,0-1,0 1,0-1,0 0,0 1,0-1,1 0,-1 0,1 0,-1 0,1 0,0 0,0 0,0-1,0 1,0 0,0-1,0 0,0 0,1 1,-1-1,1-1,-1 1,0 0,1-1,-1 1,1-1,33 10</inkml:trace>
  <inkml:trace contextRef="#ctx0" brushRef="#br1" timeOffset="140298.915">8726 886,'-7'-3,"-1"0,1 1,0-1,-1 1,0 1,1 0,-1 0,0 0,0 1,0 0,1 0,-1 1,0 0,1 1,-1 0,0 0,1 0,0 1,0 0,-1 1,2-1,-1 1,0 1,1-1,0 1,-4 4,7-6,0 1,0 0,0-1,0 1,0 1,1-1,0 0,0 0,0 1,1 0,-1-1,1 1,0-1,1 1,-1 0,1 0,0 0,0-1,0 1,0 0,1 0,0-1,0 1,1 0,-1-1,1 1,0-1,0 1,0-1,1 0,-1 0,1 0,0 0,0-1,1 1,-1-1,1 0,-1 0,1 0,1 0,1 0,-1-1,0 0,1 0,0-1,-1 0,1 0,0 0,-1-1,1 1,0-1,0-1,-1 1,1-1,0 0,-1 0,1-1,-1 0,1 0,-1 0,0 0,0-1,0 0,0 0,0 0,-1-1,1 0,6-5,-2 0,1 0,-1-1,-1 0,0-1,0 0,-1 0,-1-1,1 0,3-11,-1-7,-1-1,-1 0,-2 0,-1-1,-1 1,-2-1,-1 0,-1 0,-2 1,-1-1,-2 1,-1 0,-9-23,-4 9,14 53,-1 129,7-93,-2 2,2 1,2-1,2 1,2-1,3 0,6 20,-14-62,-1 1,2 0,-1-1,0 1,1-1,0 0,0 1,0-1,0 0,1 0,-1 0,1-1,0 1,0-1,1 1,-1-1,1 0,-1 0,1-1,0 1,0-1,0 0,1 0,-1 0,0 0,1-1,-1 0,1 0,0 0,-1 0,1-1,0 0,-1 0,1 0,4-1,3-5,0-2,0 1,-1-1,1-1,-2 0,1-1,-2 0,1 0,-1-1,-1-1,0 1,0-1,-1 0,-1-1,2-6,29-78,-35 153,-3-42,5 75,-3-86,-1 0,1-1,0 1,0 0,0 0,0 0,0-1,1 1,-1 0,1-1,0 0,0 1,0-1,0 0,0 0,0 0,1 0,-1 0,1 0,-1-1,1 1,-1-1,1 0,0 0,0 0,0 0,0 0,2-1,0 1,-1-1,1 0,0-1,0 1,0-1,-1 0,1 0,0 0,-1-1,1 1,-1-1,1 0,-1-1,0 1,0-1,0 0,0 0,-1 0,1 0,1-2,57-85,-29-29,-34 134,2 0,-1 1,2-1,0 0,1 0,1-1,0 1,1-1,4 9,-7-17,0-1,1 0,-1 0,1 0,0-1,1 1,-1-1,1 1,0-1,0 0,1-1,-1 1,1-1,-1 0,1 0,0 0,0-1,0 1,1-1,-1-1,1 1,-1-1,1 0,-1 0,1 0,0-1,1 0,1-1,1 0,-1 0,1-1,-1-1,0 1,0-2,0 1,0-1,-1 0,1 0,-1-1,0 0,-1 0,1-1,-1 0,0 0,0 0,-1-1,4-5,2-5,0 0,-1 0,-1-1,-1 0,0 0,-2-1,0 0,0-2,-1-1,-1-1,-1 0,-1 0,0 0,-2 0,-1 0,-1-1,-1 1,0 1,-2-1,-1 1,-4-10,9 28,1 0,-1 1,0-1,0 1,-1-1,1 1,-1-1,1 1,-1 0,0 0,0 0,0 0,-1 0,1 1,-1-1,0 0,0 1,1 0,-2 0,1 0,0 0,0 0,0 1,-1-1,1 1,-1 0,1 0,-1 0,0 1,1-1,-1 1,0 0,1 0,-1 0,0 0,1 1,-1-1,-2 2,-4 6,1 0,0 1,0 0,1 1,1 0,-1 0,1 0,1 1,0 0,1 0,0 1,0 0,2 0,-1 0,1 0,1 0,0 2,0-2,-1 0,2-1,0 1,0 0,1 0,1 0,0 0,0 0,1-1,1 1,0 0,1-1,0 0,0 0,1 0,1 0,0-1,0 0,1 0,0-1,1 0,2 2,4 2,1-1,1-1,0 0,0-2,1 1,0-2,11 4,47 16</inkml:trace>
  <inkml:trace contextRef="#ctx0" brushRef="#br1" timeOffset="141148.387">10595 610,'21'110,"-5"2,-5 0,-4 0,-8 75,1-161,1 16,-2 0,-2 0,-2-1,-5 18,10-58,0-1,0 1,1-1,-1 1,0-1,0 1,0-1,0 1,0-1,0 1,0 0,0-1,0 1,-1-1,1 1,0-1,0 1,0-1,-1 1,1-1,0 1,0-1,-1 0,1 1,0-1,-1 1,1-1,-1 0,1 1,0-1,-1 0,1 1,-1-1,1 0,-1 0,1 1,-1-1,1 0,-1 0,1 0,-1 0,1 0,-1 0,1 0,-1 0,1 0,-1 0,0 0,1 0,-13-27,-69-349,26 42,56 258,2 74,0-1,1 1,-1 0,1 0,0 0,0 0,0 0,0 0,0 1,0-1,0 1,0 0,1 0,-1 0,0 1,1-1,-1 1,1 0,-1 0,1 0,-1 0,0 0,1 1,-1 0,1 0,-1 0,0 0,0 0,0 0,3 2,1-1,30 6,-1 3,0 1,0 1,20 12,-52-24,-1 0,0 0,1 0,-1 1,0-1,0 1,0-1,0 1,-1 0,1 0,0 0,-1 1,1-1,-1 1,0-1,0 1,0 0,0 0,0-1,-1 2,1-1,-1 0,0 0,0 0,0 1,0-1,-1 0,1 1,-1-1,0 0,0 1,0-1,0 1,-1-1,1 2,-6 2,0 0,-1-1,1 0,-1 0,-1 0,1-1,-1 0,0-1,0 0,0 0,0 0,-1-1,1 0,-1-1,0 0,0-1,0 1,0-2,-3 1,-35-6,46 5,0 0,0 0,0-1,1 1,-1 0,0 0,0-1,0 1,0-1,1 1,-1 0,0-1,0 0,1 1,-1-1,0 1,1-1,-1 0,1 1,-1-1,1 0,-1 0,1 0,0 1,-1-1,1 0,0 0,-1 0,1 0,0 0,0 1,0-1,0 0,0 0,0 0,0 0,0 0,0 0,0 0,1 1,-1-1,0 0,1 0,-1 0,0 0,1 1,-1-1,1 0,5-5,1-1,0 2,0-1,0 1,0 0,1 0,0 1,0 0,0 1,1-1,-1 2,1-1,0 1,0 1,-1-1,1 1,0 1,4 0,-4 0,0 0,0 1,0 0,0 0,0 1,-1 0,1 0,0 1,-1 1,0-1,0 1,0 1,0-1,-1 1,0 1,0-1,0 1,-1 1,1-1,3 6,-9-9,1 0,0 0,0 0,0 0,1-1,-1 1,1-1,-1 1,1-1,0 0,0 0,0 0,0 0,0-1,0 1,1-1,-1 0,0 0,1 0,-1 0,1 0,-1-1,1 0,-1 0,1 0,0 0,-1 0,1-1,-1 1,1-1,-1 0,0 0,1-1,2 0,2-3,-1 1,0-1,1-1,-2 1,1-1,-1 0,0-1,0 1,0-1,-1-1,0 1,-1-1,0 1,0-1,0 0,-1-1,0 1,-1-1,0 1,0-1,-1-4,-1 10,0-1,-1 0,0 0,0 1,0-1,0 0,-1 1,1-1,-1 1,0 0,0-1,0 1,0 0,-1 0,1 0,-1 1,0-1,0 1,0-1,0 1,0 0,0 0,-1 0,1 1,-1-1,1 1,-1 0,0 0,1 0,-1 0,-1 1,-4-2,0 1,0 0,0 1,0 0,0 0,0 1,0 0,0 1,1 0,-1 0,0 1,-7 3,13-5,0 0,0 0,0 0,0 1,0-1,0 1,1 0,-1-1,0 1,1 1,-1-1,1 0,0 1,0-1,0 1,0-1,0 1,1 0,-1 0,1 0,0 0,-1 0,1 0,1 0,-1 0,0 1,1-1,0 0,0 0,0 1,0-1,0 0,0 0,1 1,0-1,0 0,0 0,0 0,0 0,0 0,1 0,0 0,-1 0,1-1,0 1,0-1,1 1,-1-1,1 1,35 20,6-4</inkml:trace>
  <inkml:trace contextRef="#ctx0" brushRef="#br1" timeOffset="141928.819">11542 728,'-17'-9,"0"0,-1 2,-1 0,1 0,-1 2,0 1,-2 0,14 2,0 1,0 0,-1 1,1 0,0 0,0 1,0-1,0 2,0-1,0 1,0 0,0 0,1 1,-1 0,1 0,0 0,-1 1,2 0,-1 0,-3 4,5-5,1 0,0 0,0 0,1 1,-1-1,1 1,-1 0,1-1,0 1,0 0,1 0,-1 0,1 1,0-1,0 0,1 0,-1 1,1-1,0 0,0 1,0-1,0 0,1 1,0-1,0 0,0 0,1 0,-1 0,1 0,0 0,0 0,0 0,0 0,1-1,0 0,0 1,0-1,0 0,0 0,0 0,1-1,-1 1,1-1,1 1,5 0,-1 0,1-1,0 0,0-1,1 1,-1-2,0 0,0 0,0-1,0 0,0 0,0-1,0-1,0 0,0 0,-1-1,1 0,-1 0,0-1,-1-1,1 1,-1-1,0-1,0 0,-1 0,0 0,0-1,-1 0,0 0,0 0,-1-1,0 0,-1 0,0-1,0 1,-1-1,0 0,0-3,-2 10,-1 1,1-1,-1 0,0 1,0-1,0 0,0 1,0-1,-1 0,1 1,-1-1,0 1,0-1,1 1,-2-1,1 1,-1-2,-11 23,11-12,1 1,0-1,0 1,0 0,1-1,0 1,1 0,0-1,0 1,1-1,-1 1,2-1,-1 1,1-1,0 0,1 0,-1-1,1 1,1-1,-1 0,1 0,0 0,1 0,-1-1,1 0,0 0,0-1,1 0,-1 0,1 0,0-1,0 0,0 0,0 0,1-1,-1-1,1 1,0-1,-1 0,1-1,0 0,-1 0,1 0,0-1,-1 0,1-1,-1 0,6-2,-4 0,0 0,0-1,-1 0,1-1,-1 0,-1 0,1 0,-1-1,0-1,-1 1,1-1,-1 0,-1 0,0-1,0 1,0-2,6-14,-1-1,-1 1,-2-2,0 1,1-16,1-13,-3-1,-2 0,-2-1,-3 1,-7-47,0 60,8 42,0 1,0-1,-1 1,1-1,0 1,-1-1,1 0,0 1,-1-1,1 1,0-1,-1 0,1 1,-1-1,1 0,0 0,-1 1,1-1,-1 0,1 0,-1 0,1 1,-1-1,1 0,-1 0,1 0,-1 0,1 0,-1 0,0 0,1 0,-1 0,1-1,-1 1,1 0,-1 0,1 0,0 0,-1-1,1 1,-1 0,1-1,-1 1,1 0,0-1,-1 1,1 0,0-1,-1 1,1-1,0 1,-1 0,1-1,0 1,0-1,0 1,-1-1,1 1,0-1,0 0,-9 25,0 0,2 0,1 0,0 1,2 0,1 3,2-19,-6 23,2 1,2-1,1 1,1 0,2-1,1 1,1-1,2 1,2-1,1 0,3 8,-8-33,1 1,-1-1,1 0,0 0,1-1,0 1,0-1,0 0,1 0,0 0,0-1,0 0,1 0,-1-1,1 0,0 0,1 0,-1-1,1 0,-1-1,1 1,0-2,0 1,0-1,0 0,0 0,0-1,0-1,0 1,5-2,2-3,0 0,0-1,-1-1,0 0,0-1,-1 0,0-1,0-1,-1 0,0-1,-1 0,0-1,-1 0,-1 0,0-1,0-1,-1 0,-1 0,0 0,-1-1,-1 1,0-2,-1 1,2-15,-9-18,3 47,-1 1,0-1,0 1,0 0,0 0,0-1,0 1,0 0,0 0,0 0,0 0,0 0,0 0,0 1,0-1,0 0,0 0,0 1,0-1,0 0,0 1,0-1,0 1,0 0,0-1,1 1,-1-1,0 1,1 0,-1 0,0 0,1-1,-1 1,1 0,-1 0,1 0,-1 0,1 0,0 0,-1 0,1 0,0 0,0 0,0 0,0 0,0 0,-4 7,0 0,0 0,1 0,1 0,-1 1,1-1,1 0,0 1,0 0,0-1,1 1,0 0,1-1,0 1,0-1,1 1,0-1,1 1,0-1,0 0,1 0,0 0,0-1,0 0,1 1,2 1,2-2,1 0,0-1,0 1,0-2,1 0,0 0,0-1,0 0,0-1,1 0,-1 0,1-2,0 1,-1-2,1 1,0-2,7 0,13-4</inkml:trace>
  <inkml:trace contextRef="#ctx0" brushRef="#br1" timeOffset="142182.74">11884 280,'16'3,"23"0,23 0,23-3,15-4,8-3,-2-3,-20 1</inkml:trace>
  <inkml:trace contextRef="#ctx0" brushRef="#br1" timeOffset="143096.322">7029 2084,'13'-2,"0"0,0 0,-1-1,1-1,-1 0,1-1,-1 0,0-1,-1-1,7-4,8-3,-2-1,0-2,-1 0,0-1,-2-1,0-1,-1-1,-1-1,-1-1,-1 0,-1-2,12-24,-15-19,-13 66,0 1,0-1,0 1,-1-1,1 0,0 1,-1-1,1 1,-1-1,0 1,0-1,1 1,-1 0,0-1,0 1,0 0,0 0,0 0,-1 0,1 0,0 0,-1 0,1 0,0 0,-1 0,1 1,-1-1,1 1,-1-1,1 1,-1-1,1 1,-1 0,0 0,1 0,-1 0,1 0,-1 0,0 0,1 1,-1-1,-2 1,0 0,-1 0,1 0,0 1,0-1,1 1,-1 0,0 0,1 1,-1-1,1 1,-1 0,1-1,0 1,0 1,1-1,-1 0,1 1,-1-1,1 1,0 0,0 1,-27 93,26-48,2 1,2 0,3 0,1-1,9 31,-11-65,21 133,11 68,-7 29,-28-236,1-7,0 1,-1-1,1 1,-1 0,0-1,0 1,-1-1,1 1,-1-1,1 1,-1-1,0 1,-1-1,1 0,0 1,-1-1,-2 3,-5 0</inkml:trace>
  <inkml:trace contextRef="#ctx0" brushRef="#br1" timeOffset="143399.519">7253 2321,'10'7,"-1"-8,0 0,0-1,0 0,-1 0,1-1,-1 0,0-1,1 0,5-4,-1 1,132-70,-75 38,2 2,51-16,-59 39,-62 14,-1 1,1-1,0 0,0 1,-1-1,1 1,0-1,-1 1,1 0,0 0,-1-1,1 1,-1 0,0 1,1-1,-1 0,0 0,0 1,1-1,-1 0,0 1,0-1,0 1,-1-1,1 1,0 0,-1-1,1 1,-1 0,1 0,-1-1,0 1,0 0,1 12,0 0,-1 0,-1 0,0 0,-1-1,0 1,-2 3,-4 29,7-45,1 0,-1 1,1-1,0 0,-1 1,1-1,0 0,0 0,0 1,0-1,0 0,0 1,1-1,-1 0,0 1,1-1,-1 0,0 0,1 0,0 1,-1-1,1 0,0 0,-1 0,1 0,0 0,0 0,0 0,0 0,0 0,0 0,7-4</inkml:trace>
  <inkml:trace contextRef="#ctx0" brushRef="#br1" timeOffset="143649.849">7819 1729,'-9'15,"6"8,12 2,5-3</inkml:trace>
  <inkml:trace contextRef="#ctx0" brushRef="#br1" timeOffset="144656.708">8555 1991,'1'-7,"1"-1,0 0,0 1,1-1,0 1,0 0,1-1,0 2,0-1,1 0,-1 1,2 0,-1 0,1 0,-1 1,7-4,-11 8,0 0,1 1,-1-1,0 0,1 1,-1-1,0 1,1 0,-1-1,1 1,-1 0,1 0,-1 0,1 0,-1 0,0 0,1 1,-1-1,1 0,-1 1,0-1,1 1,-1 0,0-1,1 1,-1 0,0 0,0-1,0 1,0 0,1 0,-2 0,1 1,0-1,0 0,0 0,0 0,-1 1,1-1,23 55,21 118,-45-173,0 1,1-1,-1 0,1 1,-1-1,1 0,-1 0,1 1,0-1,0 0,0 0,0 0,-1 0,2 0,-1 0,0 0,0 0,0 0,0-1,0 1,1 0,-1-1,0 1,1-1,-1 1,0-1,1 0,-1 0,1 1,-1-1,0 0,1 0,-1 0,1 0,-1-1,0 1,1 0,-1-1,0 1,1-1,-1 1,0-1,1 1,-1-1,0 0,0 0,0 0,0 0,0 0,0 0,0 0,0 0,0 0,9-11,-1-1,0 0,-1-1,-1 0,0 0,-1 0,-1-1,0 0,0 0,-2 0,0-1,1-11,-4 24,1 0,-1 0,1 0,-1 0,0 0,0 0,0 0,-1 0,1 0,-1 0,1 1,-1-1,0 0,0 0,0 0,-1 1,-1-3,-7 22,8-12,0 1,1 0,0 0,0 0,0 0,0 0,1 0,0 0,0 0,1 0,-1 0,1 0,1 0,-1-1,1 1,0 0,0-1,1 1,0-1,0 0,0 0,0 0,1 0,0 0,0-1,0 1,1-1,-1-1,1 1,0 0,0-1,0 0,0 0,1-1,-1 1,1-1,0-1,0 1,0-1,1 1,-2-3,0 1,1-1,-1 0,0 0,0 0,0-1,0 1,0-1,0 0,0-1,-1 1,1-1,-1 0,0 0,0-1,0 1,0-1,0 0,-1 0,0 0,1 0,-2-1,1 1,0-1,-1 0,0 0,3-7,0 0,-1 0,0 0,-1 0,-1 0,0-1,0 1,-2-1,1 0,-2-5,1 144,0-120,1 0,0 0,0 0,1 0,-1 0,1 0,0 0,1-1,0 1,0-1,0 0,0 0,1 0,0 0,0 0,0-1,0 0,1 0,0 0,0 0,0-1,0 0,0 0,1 0,-1-1,1 0,0 0,0 0,0 0,-1-1,2 0,-1-1,0 1,0-1,0 0,0-1,5 0,1-2,-1-1,1-1,-1 0,0 0,0-1,-1 0,0-1,0 0,0-1,-1 0,0 0,-1-1,1 0,-2 0,7-11,-14 19,0 0,0 1,1-1,-1 0,0 0,1 0,-1 1,0-1,1 0,-1 0,1 1,-1-1,1 0,-1 1,1-1,0 1,-1-1,1 0,0 1,-1-1,1 1,0 0,0-1,-1 1,1 0,0-1,0 1,0 0,0 0,-1 0,1 0,0 0,0 0,0 0,0 0,-1 0,1 0,0 0,0 0,0 1,0-1,-1 0,1 1,0-1,0 0,-1 1,1-1,0 1,-1-1,1 1,0 0,-1-1,1 1,-1 0,1-1,0 2,2 3,0 0,1 0,-1 0,1 0,1 0,-1-1,0 0,1 0,0 0,0 0,0-1,1 0,-1 0,1 0,0-1,-1 0,1 0,0 0,0-1,1 0,-1 0,0 0,0-1,0 0,7-1,-11 1,1-2,0 1,0 0,0-1,-1 1,1-1,-1 0,1 0,-1 0,0 0,0 0,0 0,0-1,0 1,0-1,-1 1,1-1,-1 0,0 0,1 1,-1-1,-1 0,1 0,0 0,-1 0,1 0,-1-2,1-2,-1 1,0-1,0 1,0-1,-1 0,0 1,0 0,0-1,-1 1,0 0,-1-1,-1-3,2 7,0 0,0 1,0-1,0 0,0 1,-1-1,1 1,-1 0,1 0,-1 0,0 0,0 0,0 0,0 1,0 0,0-1,-1 1,1 0,0 1,-1-1,1 1,-1-1,1 1,0 0,-1 0,1 0,-1 1,1-1,0 1,-1 0,1 0,0 0,-3 2,0-1,0 1,0 0,0 0,1 0,-1 1,1 0,0 0,0 0,0 1,1-1,-1 1,1 0,0 1,1-1,-1 1,1-1,-1 4,3-6,-1 0,1 1,1-1,-1 0,0 0,1 1,-1-1,1 1,0-1,0 0,0 1,1-1,-1 0,1 1,0-1,0 0,0 0,0 1,1-1,-1 0,1 0,0-1,0 1,0 0,0 0,0-1,0 1,1-1,-1 0,1 0,0 0,0 0,-1 0,1-1,2 1,25 11</inkml:trace>
  <inkml:trace contextRef="#ctx0" brushRef="#br1" timeOffset="145266.076">9950 1860,'-7'-1,"0"0,-1 0,1 0,-1 1,1 0,-1 1,1 0,-1 0,1 0,0 1,0 0,-1 1,2 0,-1 0,0 0,0 1,1-1,0 2,0-1,0 1,0 0,1 0,0 0,0 1,0 0,1 0,0 0,0 1,0-1,1 1,0 0,0 0,0 3,2-7,1 0,0 1,0-1,0 0,0 1,0-1,0 0,1 0,0 1,0-1,0 0,0 0,0 0,0 0,1 0,0 0,-1 0,1 0,0-1,0 1,1-1,-1 1,0-1,1 0,0 0,-1 0,1 0,0-1,0 1,1 0,3 1,1 0,0 0,0 0,0-1,1-1,-1 1,0-1,1-1,-1 1,0-1,7-1,-7-1,1 1,-1-1,0 0,0-1,0 0,0 0,0-1,-1 0,1 0,-1-1,0 0,0 0,-1-1,0 0,0 0,0 0,-1-1,0 1,0-1,0-1,-1 1,0-1,-1 1,1-1,-2 0,1-1,-1 1,0 0,-1-1,0 1,0-3,-1-21,-1 0,-1 0,-2-1,-1 2,-2-1,-1 1,-2 0,0 0,-15-25,10 24,15 32,0 1,0-1,0 0,0 1,0-1,0 0,-1 1,1-1,0 0,0 1,0-1,-1 0,1 0,0 1,0-1,-1 0,1 0,0 1,-1-1,1 0,0 0,-1 0,1 0,0 1,-1-1,1 0,0 0,-1 0,1 0,-1 0,1 0,0 0,-1 0,1 0,0 0,-1 0,1 0,-1 0,1-1,0 1,-1 0,1 0,0 0,-1 0,1-1,0 1,0 0,-1 0,1 0,0-1,-1 1,17 147,-11-108,-2 2,2-1,2 0,2 0,2 0,1-1,2-1,7 12,-18-44,0 0,0-1,1 1,0-1,0 0,0 0,0-1,1 1,0-1,0 0,0 0,0 0,1-1,0 0,-1 0,1 0,0-1,0 0,0 0,1-1,-1 1,0-1,1-1,-1 1,1-1,-1 0,0-1,1 1,-1-1,1-1,-1 1,0-1,0 0,1-1,0 1,0-1,0-1,-1 1,1-1,-1 0,0 0,0-1,-1 0,1 0,-1-1,0 1,0-1,-1 0,0 0,0-1,0 1,-1-1,0 0,0 0,0 0,-1 0,0 0,-1 0,0-1,0 1,0-1,-1 1,0-1,-2-6,2 14,0 0,0 0,0 0,-1 0,1 1,0-1,0 0,-1 0,1 0,0 0,-1 0,1 0,0 0,0 0,-1 0,1-1,0 1,0 0,-1 0,1 0,0 0,0 0,0 0,-1 0,1-1,0 1,0 0,-1 0,1 0,0-1,0 1,0 0,0 0,0 0,-1-1,1 1,0 0,0 0,0-1,0 1,0 0,0 0,0-1,0 1,0 0,0 0,0-1,0 1,0 0,0 0,0-1,0 1,-5 24,4-18,0 1,0 0,0 0,1 0,1 0,-1 0,1 0,0-1,0 1,1 0,0 0,0-1,1 0,0 1,0-1,0 0,1 0,0 0,0-1,2 3,8 1</inkml:trace>
  <inkml:trace contextRef="#ctx0" brushRef="#br1" timeOffset="145523.395">10397 1610,'-15'0,"-8"3,-2 2,3 3,5 2,11 2,12-1,6-3</inkml:trace>
  <inkml:trace contextRef="#ctx0" brushRef="#br1" timeOffset="145849.541">10766 1833,'12'-2,"-1"-1,1-1,-1 0,0-1,0 0,0 0,-1-1,0-1,0 1,-1-2,1 1,-2-1,1-1,-1 0,0 0,-1 0,0-1,-1 0,0-1,1-3,3-2,-2 0,0 0,-2-1,1 0,-2 0,0 0,-1-1,-1 0,-1 0,0 0,-1 0,-1 0,-1 0,-1 0,0 0,-1 0,-15-22,18 39,-1 1,1-1,-1 0,0 1,1-1,-1 1,0-1,1 1,-1-1,0 1,0-1,0 1,1 0,-1-1,0 1,0 0,0 0,0 0,1-1,-1 1,0 0,0 0,0 0,0 1,0-1,0 0,1 0,-1 0,0 1,0-1,0 0,0 1,1-1,-1 0,0 1,1-1,-1 1,0 0,1-1,-1 1,0-1,1 1,-1 0,1 0,-1 0,-5 7,0 1,1 1,0-1,1 0,0 1,0 0,1 0,1 0,-1 1,2-1,-1 7,1-14,-10 85,5-1,3 1,4 0,3 0,5 0,15 64,25 121,-43-226</inkml:trace>
  <inkml:trace contextRef="#ctx0" brushRef="#br1" timeOffset="146217.592">10819 1979,'-7'-32,"25"34,-5 1,-1 0,1-1,0-1,0 0,0-1,0 0,-1-1,1-1,0 0,0 0,-1-1,11-4,139-68,-157 72,-3 2,-1-1,0 1,0 0,0 0,1 0,-1-1,0 1,1 1,-1-1,1 0,0 0,-1 0,1 1,0-1,-1 1,1-1,0 1,-1 0,1 0,0 0,0 0,-1 0,1 0,0 0,0 0,-1 1,1-1,0 1,-1-1,1 1,-1 0,1 0,-1-1,1 1,-1 0,1 0,-1 1,0-1,1 0,-1 0,0 1,0-1,0 1,19 80,-19-69,1-1,0 0,1 0,1 0,-1-1,2 1,0-1,0 0,6 8,18 3,-17-20</inkml:trace>
  <inkml:trace contextRef="#ctx0" brushRef="#br1" timeOffset="146477.898">11318 1544,'-8'15,"-4"11,3 4,5 2,10 0,4-5</inkml:trace>
  <inkml:trace contextRef="#ctx0" brushRef="#br1" timeOffset="147449.027">11846 1794,'-11'-4,"1"0,0 1,-1 0,0 1,0 0,0 1,0 0,0 0,0 1,0 1,0 0,0 0,0 1,1 0,-1 1,0 1,1-1,0 2,0-1,3 0,0 0,1 0,0 0,-1 1,2 0,-1 0,1 0,-1 1,1 0,1 0,-1 0,1 1,-2 3,5-7,0 0,0-1,0 1,0 0,0 0,0 0,1 0,-1 0,1 0,0 0,0 0,0 0,0 0,1 0,-1 0,1 0,0 0,0 0,0-1,0 1,0 0,0 0,1-1,0 1,-1-1,1 1,0-1,0 0,0 0,0 0,1 0,-1 0,1 0,-1-1,1 1,10 4,0 0,0-1,1-1,0 0,0-1,-1 0,2-1,-1-1,0 0,0-1,0-1,0 0,1-1,-1 0,-1-1,1-1,0 0,5-3,0 1,0 0,0-2,0 0,-1-1,0-1,-1-1,0-1,0 0,-2-1,1 0,-2-1,0-1,0-1,-2 0,3-5,-1-16,-14 36,1 0,-1 0,0 1,0-1,0 0,0 0,0 1,0-1,0 0,0 0,0 0,0 1,0-1,-1 0,1 0,0 1,0-1,-1 0,1 1,-1-1,1 0,0 1,-1-1,1 1,-1-1,1 0,-1 1,0-1,1 1,-1 0,0-1,1 1,-1-1,0 1,1 0,-1 0,0-1,0 1,1 0,-1 0,0 0,0 0,1 0,-1 0,0 0,0 0,0 0,-8 3,1 0,0 0,0 1,0 0,0 0,1 1,-1 0,1 0,0 1,1 0,-1 0,1 0,1 1,-1 0,-3 2,1 1,1 0,-1 0,1 0,1 1,0 0,1 0,0 1,0-1,-1 12,5-22,1 1,-1-1,1 1,-1-1,1 1,0-1,0 1,0 0,0-1,0 1,0-1,1 1,-1-1,0 1,1-1,-1 1,1-1,-1 1,1-1,0 1,0-1,0 0,0 1,0-1,0 0,0 0,0 0,0 0,0 0,1 0,-1 0,0 0,1 0,-1-1,0 1,1 0,-1-1,1 0,0 1,-1-1,1 0,-1 1,1-1,-1 0,1 0,0-1,-1 1,1 0,-1 0,2-1,10-2,0 0,0-2,0 1,-1-2,1 1,-1-2,0 0,-1 0,0-1,0 0,-1-1,0 0,0-1,-1 0,0-1,1-3,6-2,-16 15,0 1,0-1,1 0,-1 1,0-1,1 1,-1-1,0 1,1-1,-1 1,0-1,1 1,-1 0,1-1,-1 1,1 0,-1-1,1 1,-1 0,1-1,-1 1,1 0,-1 0,1 0,0-1,-1 1,1 0,-1 0,1 0,0 0,-1 0,1 0,-1 0,1 0,-1 1,1-1,0 0,-1 0,1 0,-1 1,1-1,-1 0,1 0,-1 1,1-1,-1 1,6 28,-7-24,1 1,0 0,0-1,1 1,-1 0,1 0,0-1,1 1,-1-1,1 1,0-1,1 0,-1 0,1 0,0 0,0 0,0 0,1-1,0 0,0 0,0 0,0 0,1 0,-1-1,1 0,0 0,0 0,0-1,1 1,-1-1,0 0,3 0,-2-2,-1 0,0 0,1-1,-1 0,0 1,0-2,0 1,0-1,0 0,0 0,0 0,0 0,-1-1,1 0,-1 0,0 0,0-1,0 1,0-1,-1 0,3-3,3-5,0 0,-1-1,0 0,-1 0,0 0,-1-1,0-3,10-39,-3 0,-3-1,-2 0,-2-1,-3-1,0 18,12-254,-18 278,-3 31,-5 29,3 0,1 1,3 0,1 0,2 0,4 30,-3-46,2 1,1-1,2 0,0 0,2-1,1 0,1 0,1 0,2-1,0-1,2 0,1-1,0 0,7 5,17 4,-38-33,1 1,-1 0,0-1,0 1,0-1,0 1,1-1,-1 0,0 1,0-1,1 0,-1 0,0 0,1 0,-1 0,0 0,0 0,1 0,-1-1,0 1,0 0,1-1,-1 1,0-1,0 0,0 1,0-1,0 0,0 1,0-1,0 0,0 0,0 0,0 0,0 0,0-1,2-5,-1-1,0 0,0 1,-1-1,1 0,-2 0,1 0,-1 0,0 0,-1 0,0 0,0 0,-1 0,0 0,0 1,-1-1,0 1,0 0,-1 0,0 0,0 0,-1 0,1 1,-1 0,-1 0,-3-3,-20-21,-2 1,-1 2,-1 1,-2 1,0 2,-15-5,36 19,-7-6,21 15,-1 0,1-1,0 1,0 0,0-1,-1 1,1-1,0 1,0 0,0-1,0 1,0-1,0 1,0 0,0-1,0 1,0-1,0 1,0-1,0 1,0 0,0-1,0 1,0-1,1 1,-1 0,0-1,0 1,0-1,1 1,-1 0,0-1,0 1,1 0,-1 0,0-1,1 1,-1 0,0 0,1-1,-1 1,1 0,-1 0,0 0,1 0,-1-1,1 1,-1 0,0 0,1 0,-1 0,1 0,-1 0,1 0,-1 0,0 0,1 1,-1-1,1 0,-1 0,0 0,1 0,-1 1,1-1,-1 0,0 0,1 0,-1 1,188-4,350-15,-462 16</inkml:trace>
  <inkml:trace contextRef="#ctx0" brushRef="#br1" timeOffset="148730.847">7910 3519,'0'-7,"-1"0,1 1,-1-1,-1 1,1-1,-1 1,-1 0,1 0,-1 0,0 0,0 0,-1-1,2 5,1-1,-1 1,0 0,1 0,-1 0,0 0,0 1,-1-1,1 0,0 1,0-1,-1 1,1 0,-1 0,1 0,-1 0,1 0,-1 1,0-1,1 1,-1 0,0-1,0 1,1 1,-1-1,0 0,1 0,-1 1,0 0,-2 0,-6 6,1-1,-1 1,1 1,0 0,1 0,0 1,0 0,1 1,0 0,1 0,0 0,1 1,-5 10,3-9,1 0,1 0,0 1,1-1,0 1,0 1,2-1,0 0,0 1,1 0,1 0,0 0,2 12,-1-23,1-1,-1 1,1 0,0-1,0 1,1 0,-1-1,0 1,1-1,-1 0,1 1,0-1,0 0,0 0,0 0,0 0,0-1,1 1,-1-1,0 1,1-1,0 0,-1 0,1 0,0 0,-1 0,1 0,0-1,0 1,2-1,2 0,-1 0,1 0,-1-1,1 0,-1 0,0 0,1-1,-1 0,0 0,0-1,0 1,0-1,0-1,3-2,-1-1,1 0,-1-1,0 0,-1 0,0 0,0-1,-1 0,0-1,0 1,-1-1,0 0,-1 0,-1-1,1 1,-1-1,0-8,2-7,-2 0,-1-1,-1 1,-1-1,-1 1,-5-25,-3-5,-3 1,-2 0,-19-47,24 80,2 19,6 17,30 297,-25-278,-1 6,2-1,1 0,2-1,2 1,10 24,-18-57,1 1,-1-1,0 0,1 0,0-1,0 1,1 0,-1-1,1 0,0 0,0 0,1 0,-1-1,1 0,-1 1,1-2,0 1,0-1,1 1,-1-1,0-1,1 1,-1-1,1 0,-1 0,1-1,0 1,5-1,5-4,0 0,0-1,0-1,-1 0,0-1,0 0,-1-2,0 1,0-2,-1 0,0-1,-1 0,0 0,-1-2,0 1,6-10,-10 13,0 0,0 0,-1-1,0 0,0 0,-1 0,-1-1,1 1,-2-1,0 0,0 0,-1-1,0 1,-1-1,0 1,-1 0,0-1,-1 1,0-1,-3-6,3 16,-1-1,0 1,0-1,0 1,-1-1,1 1,0 0,-1 0,1 1,-1-1,0 0,0 1,0-1,0 1,0 0,0 0,0 0,0 1,0-1,0 1,0 0,0-1,-1 1,1 1,0-1,0 0,0 1,0 0,-1-1,1 1,0 0,1 1,-1-1,0 0,0 1,0 0,1 0,-1 0,1 0,-1 0,1 0,0 0,0 1,0-1,0 1,1 0,-2 1,-1 2,0-1,0 1,1 0,-1 0,1 0,1 0,-1 1,1-1,0 1,1 0,-1-1,1 1,1 0,-1 0,1 0,1 0,-1 0,1-1,0 1,0 0,1-1,0 1,0 0,1-1,0 0,0 0,0 0,1 0,0 0,0-1,0 1,1-1,1 1,10 5,0 0,1-1,0-1,0-1,1-1,0 0,0-1,1-1,-1-1,1 0,0-2,0 0,20-1,38 4</inkml:trace>
  <inkml:trace contextRef="#ctx0" brushRef="#br1" timeOffset="149910.601">9450 3242,'5'29,"-9"-46,-3 8,0 0,0 0,-1 1,-1 0,1 1,-1 0,0 0,-1 1,0 0,0 1,0 0,-1 0,1 1,-1 1,0-1,0 2,0 0,-1 0,1 1,0 0,-4 1,8 1,0 0,0 0,0 1,0 0,1 0,-1 1,1 0,-1 0,1 0,0 1,1 0,-1 0,0 0,1 1,0 0,0 0,1 0,-1 0,1 1,0 0,1 0,-1 0,1 0,0 1,1-1,-2 7,-2 5,1 0,1 1,1 0,1 0,0 0,1 0,1 0,1 0,2 7,-2-12,1-1,0 0,1 0,1 0,0 0,1-1,0 1,0-1,2 0,-1-1,2 0,-1 0,1 0,1-1,0 0,1-1,-1 0,2 0,-1-1,1-1,1 0,-1 0,1-1,0 0,1-1,-1-1,1 0,0 0,2-1,-5-1,1-1,-1 0,1 0,-1-1,1-1,-1 0,1 0,-1-1,1 0,-1-1,0 0,0 0,-1-1,1-1,-1 0,0 0,0 0,0-1,-1-1,0 0,0 0,0 0,-1-1,0 0,-1 0,0-1,0 0,-1 0,0 0,0-1,0-4,0 0,-1 0,0 0,-1-1,-1 0,0 1,-1-1,-1 0,0 0,-1 0,-2-14,3 29,-1 1,1-1,0 0,0 1,0-1,-1 0,1 1,0-1,-1 0,1 0,0 0,-1 1,1-1,0 0,-1 0,1 0,0 0,-1 1,1-1,0 0,-1 0,1 0,-1 0,1 0,0 0,-1 0,1 0,0 0,-1 0,1-1,-1 1,1 0,0 0,-1 0,1 0,0 0,-1-1,1 1,0 0,-1 0,0 12,0 1,0 0,1 0,1-1,0 1,1 0,0-1,1 1,0-1,1 0,0 0,1 0,1 0,0-1,0 0,5 6,-8-14,-1 0,0 0,1-1,-1 1,1 0,0-1,0 0,0 0,0 0,1 0,-1 0,0-1,1 1,-1-1,1 0,-1 0,1 0,0 0,0-1,-1 0,1 0,0 0,-1 0,1 0,0-1,0 1,-1-1,1 0,-1 0,1-1,-1 1,1-1,-1 1,0-1,0 0,2-2,2-5,0 1,-1-2,0 1,-1-1,0 0,0 0,-1 0,-1-1,0 1,0-1,-1 0,0 0,-1 0,0 0,-1 0,-1-8,4-15,4 222,52 256,-58-433,3 61,-5-71,1 1,0 0,-1 0,1-1,-1 1,1 0,-1 0,0-1,0 1,1-1,-1 1,0-1,-1 1,1-1,0 0,0 1,-1-1,1 0,0 0,-1 0,1 0,-1 0,0 0,1 0,-1-1,0 1,1-1,-1 1,0-1,0 1,1-1,-1 0,0 0,0 0,0 0,0 0,-10-3,0 0,-1-1,2-1,-1 0,0 0,1-1,0 0,0-1,1-1,0 1,0-2,1 1,0-1,-3-4,4 6,-1-1,2 1,-1-1,1 0,0-1,1 0,0 0,0 0,1-1,0 1,1-1,0-1,0 1,1 0,1-2,2 9,1 0,0 1,0-1,1 0,-1 0,0 1,1-1,0 1,-1-1,1 1,0 0,1-1,-1 1,0 0,0 1,1-1,-1 0,1 1,0-1,-1 1,1 0,0 0,0 0,0 0,0 0,6-3,73-33,-40 18</inkml:trace>
  <inkml:trace contextRef="#ctx0" brushRef="#br1" timeOffset="150479.088">10135 3715,'73'-225,"-47"153,-15 45,-11 27,0 1,0-1,0 0,0 0,1 0,-1 1,0-1,0 0,0 0,1 0,-1 0,0 1,0-1,1 0,-1 0,0 0,0 0,1 0,-1 0,0 0,1 0,-1 0,0 0,0 0,1 0,-1 0,0 0,0 0,1 0,-1 0,0 0,0 0,1 0,-1-1,0 1,0 0,1 0,-1 0,0 0,0-1,1 1,-1 0,3 207,-1-154,2-1,3 0,1 0,3-1,16 43,-15-64</inkml:trace>
  <inkml:trace contextRef="#ctx0" brushRef="#br1" timeOffset="151248.03">8831 3097,'241'-32,"27"-7,1 11,225 8,-358 29,-136-9,0 0,0 0,0 0,0 1,0-1,0 0,0 0,0 0,0 0,0 0,0 1,0-1,0 0,0 0,0 0,0 0,0 0,0 0,0 1,0-1,-17 0,-5-3</inkml:trace>
  <inkml:trace contextRef="#ctx0" brushRef="#br1" timeOffset="154566.217">10832 3650,'-10'-24,"6"-25,3 1,1-1,7-43,16 21,-23 69,1 0,0 1,1-1,-1 0,0 1,0-1,1 0,-1 1,1 0,-1-1,1 1,0 0,-1 0,1 0,0 0,0 0,0 0,0 0,0 1,0-1,0 1,0 0,0-1,0 1,0 0,0 0,0 0,0 0,0 1,0-1,0 0,0 1,0 0,1 0,48 48,-32-25,74 111,-92-134,1 0,-1 1,0-1,0 1,0 0,0-1,0 1,0 0,-1-1,1 1,0 0,-1 0,0 0,1-1,-1 1,0 0,0 0,0 0,0 0,0 0,0-1,-1 1,1 0,-1 0,1 0,-1 0,0-1,0 1,1 0,-1-1,0 1,0-1,-1 1,1-1,0 1,-1-1,1 0,0 0,-1 1,1-1,-1 0,0-1,1 1,-2 1,-31-1,58-19,-11 12,0-2,-1 0,1 0,-1-1,-1-1,0 0,0-1,-1 0,0 0,-1-1,0 0,-1-1,-1 0,0 0,0 0,-2-1,5-13,-8 117,6 4,-7-91,0 1,0-1,0 1,0-1,0 1,1-1,0 1,-1-1,1 0,1 0,-1 0,0 0,1 0,-1-1,1 1,0-1,0 0,0 1,0-1,0 0,0-1,1 1,2 0,-4-1,-1-1,1 0,-1 1,1-1,0 0,-1 0,1 0,-1 0,1-1,0 1,-1 0,1-1,-1 1,1-1,-1 1,1-1,-1 0,1 1,-1-1,0 0,0 0,1 0,-1 0,0 0,0-1,0 1,1-1,9-13</inkml:trace>
  <inkml:trace contextRef="#ctx0" brushRef="#br1" timeOffset="154819.543">11240 2992,'-7'0,"-2"2,3 1,4 0,5-1,3 0</inkml:trace>
  <inkml:trace contextRef="#ctx0" brushRef="#br1" timeOffset="155165.14">11806 2834,'-5'16,"-5"13,-8 14,-6 15,-7 13,-8 17,-8 16,-7 15,-4 10,-1 0,8-8,12-15,13-22,15-23,15-21,5-18</inkml:trace>
  <inkml:trace contextRef="#ctx0" brushRef="#br1" timeOffset="156476.688">11687 3715,'0'-11,"-2"-28,2 0,2 0,1 0,2 1,1 0,2 0,2 0,9-22,-19 59,0-1,1 0,-1 1,0-1,1 0,-1 1,1-1,-1 1,1-1,0 1,0-1,0 1,0-1,0 1,0 0,0 0,0-1,0 1,1 0,-1 0,0 0,1 0,-1 0,1 1,-1-1,1 0,-1 1,1-1,-1 1,1-1,0 1,-1 0,1 0,0 0,-1 0,1 0,0 0,-1 0,1 0,0 1,-1-1,1 1,-1-1,2 1,4 9,0 0,0 0,-1 1,-1 0,0 0,0 0,-1 0,2 10,-2-10,-1-3,8 25,0 0,-2 1,-2 0,-1 3,-5-36,0 0,-1 0,0 0,1 0,-1 0,0 0,1 0,-1 1,0-1,0 0,0 0,0 0,0 1,0-1,0 0,-1 0,1 0,0 0,-1 0,1 1,0-1,-1 0,0 0,1 0,-1 0,1 0,-1 0,0 0,0-1,0 1,0 0,1 0,-1-1,0 1,0 0,0-1,-1 1,1-1,0 1,0-1,0 0,0 1,0-1,0 0,-1 0,1 0,0 0,0 0,0 0,-1 0,1 0,0 0,0-1,0 1,0 0,0-1,0 1,-1-1,1 1,0-1,0 0,0 1,-4-4,0 0,0 0,1-1,-1 1,1-1,0 0,0 0,0 0,1-1,0 1,-1-2,3 5,0 0,0-1,0 1,0 0,1-1,-1 1,1-1,-1 1,1-1,0 1,0-1,0 1,0-1,0 1,1-1,-1 1,1-1,0 1,-1-1,1 1,0 0,0 0,1-1,-1 1,0 0,1 0,-1 0,1 0,1 0,10-8,1 1,0 1,0 0,1 1,0 1,0 0,0 1,4 0,1-2,194-67,-214 74,0 0,0 0,-1-1,1 1,0 0,0 0,-1 0,1-1,0 1,0 0,0-1,0 1,0 0,-1 0,1-1,0 1,0 0,0-1,0 1,0 0,0-1,0 1,0 0,0-1,0 1,0 0,0 0,0-1,0 1,0 0,1-1,-1 1,0 0,0 0,0-1,0 1,0 0,1-1,-1 1,0 0,0 0,1 0,-1-1,0 1,0 0,1 0,-33 1,24 0,1 0,0 1,0-1,0 2,0-1,0 1,0 0,1 1,0-1,-1 1,1 1,0-1,1 1,-1 0,1 0,0 1,1-1,-1 1,1 0,0 1,0-1,1 1,0-1,0 1,1 0,0 0,0 0,0 0,1 1,0-1,0 0,1 1,0-1,1 2,1-3,1 0,0 0,0 0,1-1,0 1,0-1,0 0,1 0,-1 0,1-1,0 1,1-1,-1-1,1 1,-1-1,1 0,0 0,1 0,-1-1,0 0,1 0,-1-1,1 0,-1 0,1 0,0-1,-1 0,1 0,0-1,-1 0,1 0,-1 0,1-1,-1 0,0 0,5-3,0-2,-1 0,0-1,0-1,-1 0,0 0,0-1,-1 0,0 0,-1-1,0 0,-1 0,0-1,-1 0,0 0,-1 0,0 0,-1-1,0 0,-1 1,-1-1,0 0,0 0,-2 0,0-9,-1 15,0 31,2-10,1-1,0 1,1 0,0-1,1 1,0-1,2 0,4 11,-7-18,0-1,1 1,0-1,0 0,0 0,1 0,-1-1,1 1,0-1,1 0,-1 0,1 0,-1-1,1 0,0 1,1-2,-1 1,0-1,1 1,-1-2,6 2,-6-2,-1-1,1 0,0 0,-1 0,1-1,0 1,-1-1,1 0,-1 0,1-1,-1 0,0 1,0-2,0 1,0 0,0-1,0 1,0-1,-1 0,0-1,1 1,-1 0,0-1,-1 0,2-1,3-5,-1 0,0-1,-1 0,0 0,0 0,-1 0,-1-1,0 0,0-2,-1 3,0 0,-1 0,0 0,0 0,-2 0,1 0,-1 0,-2-3,3 14,0 0,0 0,0 0,0 1,-1-1,1 0,0 0,0 0,0 0,-1 0,1 0,0 0,0 0,-1 0,1 1,0-1,0 0,-1 0,1 0,0 0,0 0,0 0,-1-1,1 1,0 0,0 0,-1 0,1 0,0 0,0 0,0 0,-1 0,1 0,0-1,0 1,0 0,-1 0,1 0,0 0,0-1,0 1,0 0,0 0,0 0,-1-1,1 1,-4 25,2-2,2 0,0 0,1 1,1-1,4 14,-5-30,1 0,-1 0,1-1,1 1,-1-1,1 0,1 0,-1 0,1 0,0 0,0-1,0 1,1-1,0 0,0-1,0 1,1-1,-1 0,1 0,0-1,2 1,-6-3,1 0,0 0,0 0,0-1,0 1,-1-1,1 0,0 1,0-1,0-1,0 1,0 0,0-1,0 1,0-1,-1 0,1 0,0 0,0 0,-1-1,1 1,-1-1,1 0,-1 1,0-1,0 0,0 0,0 0,0-1,0 1,0 0,1-3,38-90,-35 62,-1 0,-1 0,-2 0,-3-29,1 42,-1 20,0 0,0 0,0 0,0 0,1 1,-1-1,0 0,0 1,1-1,-1 0,0 1,1-1,-1 1,0-1,1 1,-1 0,1-1,-1 1,1 0,-1-1,1 1,-1 0,1-1,0 1,-1 0,1 0,0 0,0-1,-1 1,1 0,0 0,0 0,0 0,0-1,0 1,0 0,1 1,-5 7,0 0,1 0,0 1,0-1,1 1,1 0,0 0,0 0,1 0,0-1,0 1,1 0,1 0,0 0,0 0,1-1,0 0,0 1,1-1,1 0,-1 0,1-1,1 0,0 0,0 0,0 0,1-1,2 1,5 0,1-1,0-1,1-1,-1 0,1-1,0 0,0-1,0-1,1-1,-1 0,0-1,0-1,1 0,-1-2,0 0,6-2,28-7</inkml:trace>
  <inkml:trace contextRef="#ctx0" brushRef="#br1" timeOffset="157646.522">14136 3071,'0'0,"0"-1,0 1,0 0,0 0,0 0,0-1,0 1,1 0,-1 0,0 0,0 0,0-1,0 1,0 0,1 0,-1 0,0 0,0 0,0 0,1-1,-1 1,0 0,0 0,0 0,1 0,-1 0,0 0,-6-11,-2-1,1 2,-2-1,1 1,-1 0,-1 1,1 0,-2 1,1-1,-1 2,0 0,-1 0,1 0,0 1,-1 0,0 1,0 1,0-1,0 2,0 0,-1 0,0 1,1 1,-1 0,0 0,0 2,0-1,1 2,-7 1,14-2,1 1,-1 0,0 1,1-1,0 1,0 0,-1 0,2 0,-1 1,0 0,1-1,-1 1,1 0,0 0,1 1,-1-1,1 1,0-1,0 1,0 0,0 2,-2 6,1-1,0 1,1 0,1 0,0 0,1 0,1 12,1-8,1 0,1 0,1 0,0 0,1-1,1 1,0-1,2-1,-1 0,2 0,0-1,1 0,0 0,1-1,0-1,1 0,1-1,0 0,0-1,1-1,0 0,1-1,0-1,0 0,0-1,1-1,0 0,0-2,0 0,1 0,-1-2,2 0,-9-2,-1 0,1-1,0 0,-1 0,0-1,1 0,-1-1,0 0,-1 0,1-1,-1 0,0-1,0 0,0 0,-1-1,0 0,0 0,-1 0,0-1,0 0,-1 0,0 0,0-1,-1 0,0 0,-1 0,2-8,4-10,-1-1,-2 0,-1 0,-1 0,-1-1,-1-1,-4 24,-1 17,-3 21,5-25,-1 0,1 1,1-1,-1 0,1 1,1-1,-1 1,1-1,1 0,-1 1,1-1,0 0,1 0,0 0,0 0,0-1,1 1,0-1,0 0,1 0,0 0,0-1,0 0,0 0,1 0,0 0,2 0,2 1,1-1,0 0,1 0,-1-2,1 1,-1-1,1-1,0 0,0-1,0 0,0-1,0 0,0-1,0 0,0-1,0-1,-1 1,1-2,-1 0,0 0,1-1,-2 0,1-1,-1 0,2-3,-6 3,0-1,-1-1,0 1,-1-1,0 0,0 0,0 0,-1 0,0-1,-1 1,0-1,0 0,-1 1,0-1,-1 0,0 0,0 0,-1-7,-2-4,-6 38,3 51,3 0,3 1,8 54,33 283,-40-392,-1 0,0 0,-1 0,-1-1,0 1,-1 0,-2 5,3-15,0 1,0-1,0 0,-1 0,0 0,0-1,0 1,0-1,-1 0,0 0,0 0,0 0,0 0,-1-1,1 0,-1 0,0 0,0-1,0 1,0-1,-1 0,-3 0,-1 1,1-2,-1 1,1-2,-1 1,1-1,-1 0,0-1,1 0,-1-1,1 0,0 0,-1-1,1-1,0 1,1-1,-1-1,-5-3,0 0,1-1,0-1,1 0,0-1,0 0,1 0,1-2,0 1,0-1,-6-13,11 19,0 0,1 0,0 0,1-1,-1 0,1 0,1 0,-1 0,1 0,1 0,0 0,0-1,0 1,1 0,0-1,1 1,0-1,0 1,1 0,0 0,0 0,1 0,0 0,1 0,-1 1,2 0,-1-1,1 1,1 0,12-8,1 1,1 2,0 0,1 0,1 2,-1 1,7-1,7-5,105-45,-77 32</inkml:trace>
  <inkml:trace contextRef="#ctx0" brushRef="#br1" timeOffset="158083.947">15228 3005,'-10'12,"1"0,0 0,0 1,2 0,-1 1,2-1,0 1,0 1,2-1,0 1,0 0,1 0,1 0,1 0,0 0,1 10,-2-2,0 0,2 0,1 0,1 0,1 0,0 0,2 0,1-1,1 0,0 0,8 13,-13-31,-1 0,1-1,0 1,0-1,1 1,-1-1,1 0,-1 0,1 0,0 0,0 0,1-1,-1 1,0-1,1 0,-1 0,1 0,0 0,0-1,0 0,0 1,0-1,0-1,0 1,0-1,0 1,0-1,0 0,0-1,2 1,8-6,-1-1,-1 0,0 0,0-1,0-1,-1 0,0-1,-1 0,0 0,0-1,-1-1,5-8,14-18,-3 0,0-2,16-38,-26 48,-15 30,0 1,0-1,1 0,-1 1,0-1,0 0,0 0,1 1,-1-1,0 0,0 1,1-1,-1 0,0 0,1 0,-1 1,0-1,0 0,1 0,-1 0,0 0,1 0,-1 0,1 0,-1 0,0 1,1-1,-1 0,0 0,1-1,-1 1,0 0,1 0,-1 0,0 0,1 0,-1 0,0 0,1 0,-1-1,0 1,1 0,-1 0,0 0,0-1,1 1,-1 0,0 0,0-1,1 1,-1 0,0-1,0 1,2 160,-3-126,-1 55,4 0,3 0,9 33,-7-86</inkml:trace>
  <inkml:trace contextRef="#ctx0" brushRef="#br1" timeOffset="158712.791">13635 2399,'14'0,"19"3,27-1,31 1,30-5,28-4,21-4,8-2,-4-1,-18 1,-27 3,-31 3,-31 0,-31 1,-27 2,-22 1,-17 1,-5 1</inkml:trace>
  <inkml:trace contextRef="#ctx0" brushRef="#br1" timeOffset="184766.633">18729 1281,'-14'145,"14"-344,-18-216,16 393,-20-98,22 120,0 0,1 0,-1 1,0-1,0 0,0 0,0 1,0-1,0 0,0 0,0 1,0-1,-1 0,1 0,0 1,0-1,0 0,0 0,0 0,0 1,0-1,0 0,-1 0,1 0,0 1,0-1,0 0,-1 0,1 0,0 0,0 1,0-1,-1 0,1 0,0 0,0 0,-1 0,1 0,0 0,0 0,-1 0,1 0,0 0,0 0,-1 0,1 0,0 0,0 0,-1 0,1 0,0 0,0 0,-1 0,1 0,0 0,0 0,-2 27,2 1,0 0,2 0,5 23,-2-12,10 91,-6-1,-6 2,-5-1,-8 19,8-137,1-26,-8-101,-4 0,-27-105,28 158,8 42,1 54,20 206,10-148,-22-82</inkml:trace>
  <inkml:trace contextRef="#ctx0" brushRef="#br1" timeOffset="186161.449">18571 899,'-2'27,"2"0,0 0,2-1,1 1,1 0,3 5,1 13,0 6,8 53,5 0,17 46,-3-68,-35-82,0 0,0-1,0 1,0 0,0-1,0 1,0 0,0-1,0 1,0 0,0-1,1 1,-1 0,0-1,0 1,0 0,1 0,-1-1,0 1,0 0,1 0,-1-1,0 1,0 0,1 0,-1 0,0-1,1 1,-1 0,0 0,1 0,-1 0,0 0,1 0,-1 0,0 0,1 0,-1 0,0 0,1 0,-1 0,0 0,1 0,-1 0,0 0,1 0,-1 1,0-1,1 0,-1 0,0 0,0 1,1-1,-1 0,0 0,0 1,1-1,-1 0,0 0,0 1,0-1,1 0,-1 1,0-1,0 0,0 1,0-1,0 0,0 1,0-1,4-29,-4 27,0-25,0-1,-2 0,-2 1,0 0,-2 0,0 0,-2 0,-1 1,-1 0,-2 1,0 0,-2 1,-7-9,-63-52,83 85,0-1,0 1,0-1,0 1,0-1,0 1,1-1,-1 0,0 0,1 1,-1-1,0 0,1 0,-1 0,1 0,-1 0,1 1,-1-1,1 0,0 0,-1 0,1 0,0 0,0 0,0-1,0 1,0 0,0 0,0 0,0 0,0 0,1 0,-1 0,0 0,1 0,-1 0,1 1,-1-1,1 0,-1 0,1 0,-1 0,1 0,0 1,0-1,-1 0,1 1,0-1,0 0,0 1,0-1,0 1,-1-1,1 1,0 0,0-1,0 1,0 0,0 0,1 0,102-11,-58 3,-1-3,-1-2,0-1,0-3,1-2,80-29,-95 43,-28 29,-121 214,-68 107,186-343,-10 17,5-27,22-215,-11 69,-16-145,-30 64,35 223,6 21</inkml:trace>
  <inkml:trace contextRef="#ctx0" brushRef="#br1" timeOffset="186665.046">18491 899,'-1'1,"0"0,1 0,-1 0,0 0,1 0,-1 0,1 0,-1 0,1 0,-1 0,1 1,0-1,-1 0,1 0,0 0,0 1,0-1,0 0,0 0,0 0,1 1,-1-1,0 0,0 0,1 0,-1 1,1-1,7 23,1-1,2 0,0-1,1 0,1-1,1 0,1-1,14 14,36 41,-43-53,-2 0,0 2,-2 0,0 1,-2 1,-1 1,6 15,-57-136,-4 1,-4 2,-43-65,84 151,-1-2,0 0,-1 1,0-1,0 1,0 0,0 1,-1-1,0 1,-6-4,11 8,1 1,-1-1,0 1,1 0,-1-1,1 1,-1 0,0 0,1-1,-1 1,0 0,1 0,-1 0,0 0,1 0,-1 0,0 0,1 0,-1 0,0 0,1 0,-1 1,0-1,1 0,-1 0,0 1,1-1,-1 0,1 1,-1-1,0 1,1-1,-1 0,1 1,0-1,-1 1,1 0,-1-1,1 1,0-1,-1 1,1 0,0-1,0 1,-1-1,1 1,0 0,0-1,0 1,0 0,0 0,0-1,0 1,0 0,0-1,0 1,0 0,1 0,3 41,2-19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5.0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86 383,'0'-79,"-7"390,-1-154,7 0,6 0,8-1,12 37,-15-150,-7-46,-9-110,-38-450,17-1,24 537,-1 0,0 0,-2 0,-2 0,-5-13,6 28,3 21,23 132,-10-98,24 128,28 138,19 307,-76-458,-6-583,3 230,3-19,-10 0,-30-185,26 352,12 73,82 502,-57-264,-12 1,-15 144,-1-467,-26-708,19 675,-24-409,34 438,6 66,24 78,10 80,-7 1,-7 2,-3 45,-7-17,-8 2,-9 26,-3-205,0-49,1 19,-8-123,-26-133,34 263,1 4,0 0,0 0,-1 1,1-1,-1 0,1 0,-1 0,0 0,0 0,0 0,0 1,-1-1,1 1,-1-1,0 1,1-1,-1 1,0 0,0 0,-1 0,1 0,0 0,-1 0,1 1,-1-1,1 1,-2-1,-15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8.2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1073,'-2'6,"0"0,0-1,1 1,0 0,0 0,1 0,0 0,0 0,0 0,1 0,-1 0,2 2,-1-2,7 44,3-2,1 0,3 0,2-1,2-1,2-1,2-1,15 22,0-9,2-2,3-1,1-3,3-1,2-3,47 35,6 17,-118-131,-69-131,13 21,-6 3,-6 3,-50-56,115 167,-2 1,0 1,-1 0,-1 2,-2 1,-21-14,13 20,33 13,-1 1,1 0,0 0,-1-1,1 1,-1 0,1 0,-1 0,1 0,-1-1,1 1,-1 0,1 0,-1 0,1 0,-1 0,1 0,-1 1,1-1,-1 0,1 0,0 0,-1 0,1 1,-1-1,1 0,-1 0,1 1,0-1,-1 0,1 1,-1-1,1 0,0 1,-1-1,1 0,0 1,0-1,-1 1,1-1,0 1,0-1,0 1,0-1,0 0,-1 1,1-1,0 1,0-1,0 1,0-1,0 1,0-1,1 1,-1-1,0 1,0-1,0 1,0-1,0 1,1-1,0 5,-1-1,2 0,-1 0,0 0,1 0,0-1,-1 1,2 0,-1-1,0 1,1-1,-1 0,1 1,0-1,0-1,0 1,1 0,-1-1,1 0,-1 1,1-1,0-1,0 1,0-1,0 1,0-1,0 0,0 0,0-1,0 1,3-1,183-40,-86 13,182-46,163-16,-349 80,-99 9,0 0,-1-1,1 1,0 0,0 0,0 0,0-1,0 1,-1 0,1 0,0 0,0 1,0-1,0 0,0 0,0 0,-1 1,1-1,0 0,0 1,0-1,-1 0,1 1,0-1,-1 1,1 0,0-1,-1 1,1-1,-1 1,1 0,-1-1,1 1,-1 0,1 0,-1 0,0-1,1 1,-1 0,0 0,0 0,0 0,1-1,-1 1,0 0,0 0,0 0,0 0,-1 0,1 0,0-1,0 1,0 0,-1 0,1 0,0-1,-1 1,1 0,-1 0,1-1,-1 1,1 0,-1 0,-23 39,1 0,3 2,-6 20,-3 5,-130 269,-70 92,179-330,44-108,5-19,4 9,2 1,-1-1,2 1,1 0,0 0,9-15,-4 7,213-525,-156 371,-61 166,-9 22,-119 255,-118 200,197-377,43-81,49-72,-13 11,-4-3,-2 0,-2-2,-4-1,-2-2,5-27,-21 50,-8 42,0 0,-1 1,1-1,0 0,-1 0,1 1,0-1,-1 0,1 0,-1 0,1 0,0 0,-1 0,1 0,-1 1,1-1,-1 0,1 0,0-1,-1 1,1 0,-1 0,1 0,0 0,-1 0,1 0,-1-1,1 1,0 0,-1 0,1 0,0-1,-1 1,1 0,0-1,-1 1,1 0,0-1,0 1,-1 0,1-1,0 1,0 0,0-1,0 1,0-1,-1 1,1 0,0-1,0 0,-91 134,-20 48,111-182,0 1,0-1,0 1,-1-1,1 1,0-1,0 1,-1-1,1 1,0-1,-1 1,1-1,-1 1,1 0,0-1,-1 1,1 0,-1-1,1 1,-1 0,1 0,-1-1,1 1,-1 0,1 0,-1 0,0 0,1 0,-1 0,1 0,-1 0,1 0,-1 0,1 0,-1 0,0 0,1 0,-1 1,1-1,-1 0,1 0,-1 0,1 1,-1-1,1 0,0 1,-1-1,1 1,-1-1,-21-304,-71-317,37 309,48 279,7 33,1 0,0 1,-1-1,1 0,0 0,0 0,-1 1,1-1,0 0,-1 0,1 0,0 0,-1 0,1 0,0 0,-1 0,1 0,0 0,-1 0,1 0,0 0,-1 0,1 0,0 0,-1 0,1 0,0 0,-1-1,1 1,0 0,0 0,-1 0,6 176,0-130,77 749,-79-770,8 68,4-1,16 51,-23-121,-3-20,-4-70,-55-311,31 211,-15-103,-29-80,41 262,17 81,6 26,16 232,62 843,-62-962,-159-624,-4-85,72 316,73 248,7 30,72 271,-36-177,-31-122,-12-286,4 268,-7-82,-4-1,-5 2,-5 0,-5 1,-12-21,31 110,7 44,157 780,-96-427,-52-338,-2-33,-4-26,-2-91,-13-102,11 182,-31-268,-53-214,82 485,27 111,16 122,-9 2,-9 1,-9 1,-9 14,3-98,-4-153,-5-379,-21-34,10 294,8 136,3 43,2 215,21 134,-16-315,61 755,-61-749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9.2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22,'21'98,"-2"-5,5 0,3-1,5-2,3-1,4-2,5 0,-17-49,-27-38,1 1,-1-1,1 0,0 0,-1 0,1 0,-1 0,1 0,0-1,-1 1,1 0,-1 0,1 0,-1 0,1-1,-1 1,1 0,-1 0,1-1,-1 1,1-1,-1 1,1 0,-1-1,0 1,1-1,-1 1,1-1,-1 1,0-1,0 1,1-1,-1 1,0-1,0 1,0-1,0 0,0 1,0-1,1 1,-1-1,-1 0,1 1,0-1,0 1,0-1,0 1,0-1,0 0,-1 1,1-1,0 1,0-1,-1 1,1-1,0 1,-1-1,1 1,-1-3,0-61,-3 1,3 1,2 0,3-1,3 1,2 1,3 0,17-50,-26 103,0-1,0 1,0-1,1 1,1 0,-1 0,1 1,1-1,-1 1,1 0,1 1,-1-1,1 1,0 1,0-1,1 1,0 0,0 1,0 0,0 0,0 1,1 0,0 0,0 1,-1 0,1 1,0 0,7 0,-14 1,1 0,-1 0,0 0,1 1,-1-1,0 1,1-1,-1 1,0 0,0 0,0 0,1 0,-1 0,0 0,-1 0,1 1,0-1,0 1,0 0,-1-1,1 1,-1 0,0 0,1 0,-1 0,0 0,0 0,0 0,0 1,-1-1,1 0,0 0,-1 1,0-1,0 0,1 1,-1-1,-1 0,1 2,-4 9,-2 0,1 0,-1-1,-1 0,0 0,-1-1,0 0,-1 0,0-1,-1 0,-10 9,7-6,-28 30,-2-3,-1-1,-17 9,34-32,26-17,1 1,-1 0,0-1,1 1,0 0,-1-1,1 1,-1-1,1 1,-1 0,1-1,0 1,-1-1,1 0,0 1,0-1,-1 1,1-1,0 1,0-1,0 0,0 1,-1-1,1 1,0-1,0 0,0 1,0-1,1 1,-1-1,0 0,0 1,0-1,0 1,1-1,-1 1,0-1,0 0,1 1,-1-1,1 1,-1 0,0-1,1 1,-1-1,1 1,-1 0,1-1,-1 1,1 0,-1-1,1 1,-1 0,1 0,0-1,164-197,-48 66,-103 122,-12 16,-14 25,10-28,-22 52,2 1,3 1,2 0,3 2,-4 36,2 93,14-105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34.5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1 215,'1'2,"0"0,0-1,0 1,1-1,-1 1,0-1,1 0,-1 0,1 1,0-1,-1 0,1 0,0-1,0 1,-1 0,1-1,0 1,0-1,0 1,0-1,0 0,0 0,0 0,0 0,1 0,-2 0,250 7,-160-9,605-6,-450 10,93 5,-214-8,274-7,70-11,-85 6,-274 14,-107 0,-1 1,1-1,-1 1,0 0,0 0,0 0,0 0,0 0,0 0,-1 1,1-1,-1 1,1-1,-1 1,0-1,0 1,0 0,-1 0,1-1,-1 1,1 0,-1 0,0 0,0 0,0 0,0-1,-1 1,1 0,-1 0,1 0,-1-1,-1 3,1 11,-6 168,1-72,5 1,12 96,3-88,-13-120,-1 0,0-1,0 1,1 0,-1 0,0 0,1 0,-1-1,0 1,1 0,-1 0,1-1,0 1,-1 0,1-1,-1 1,1 0,0-1,0 1,-1-1,1 0,0 1,0-1,0 1,-1-1,1 0,0 0,0 1,0-1,0 0,0 0,0 0,-1 0,1 0,0 0,0 0,0-1,0 1,0 0,0 0,-1-1,1 1,0 0,0-1,0 1,-1-1,1 1,0-1,0 1,-1-1,1 0,-1 1,1-1,-1 0,1 1,-1-1,1 0,15-7,9 1,1 1,-1 2,1 1,0 0,-1 2,1 1,0 1,22 5,18-2,-64-4,-1 1,1-1,-1 0,1 0,0 0,-1 0,1 0,-1 0,1-1,-1 1,1 0,-1-1,1 1,-1-1,1 0,-1 1,1-1,-1 0,0 0,1 0,-1 0,0 0,0 0,0 0,0-1,0 1,0 0,0 0,0-1,-1 1,1-1,0 1,-1-1,1 1,-1-1,0 1,1-1,-1 1,0-1,0-1,-17-146,4-156,9 107,-18 54,22 144,-1-1,1 0,0 1,0-1,0 0,0 1,0-1,0 0,0 1,0-1,0 0,0 1,0-1,0 0,0 1,1-1,-1 0,0 1,0-1,1 1,-1-1,1 0,-1 1,0-1,1 1,-1-1,1 1,-1 0,1-1,-1 1,1-1,-1 1,1 0,0-1,-1 1,1 0,0 0,-1-1,1 1,0 0,-1 0,1 0,0 0,-1 0,1 0,0 0,-1 0,1 0,0 0,-1 1,1-1,-1 0,1 0,0 0,-1 1,1-1,-1 0,1 1,0-1,-1 1,1-1,-1 1,1-1,-1 1,0-1,1 1,-1-1,1 1,-1-1,11 5,7 0,0-1,0 0,1-2,-1 0,1-1,4-1,42 3,55 2,0-6,0-5,116-21,-5 1,-65 10,25-2,56 6,-110 9,83-15,335-16,-114 11,-92-4,-318 25,-41 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9.8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52 136,'-9'-125,"11"115,0 14,1 18,-2-13,0 1,0 0,-1 0,0 0,0 0,-1 0,0-1,-1 1,0 0,-3 6,-17 92,20-110,1-3,-2 12,-8 17,9-22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3.8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1,'82'16,"794"89,-698-89,1-7,31-8,-238-3,-2 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5.6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93,'-49'18,"-9"3,-1-2,-1-3,-50 7,53-12,2 1,0 3,1 3,-35 16,58-13,30-20,1-1,-1 0,1 1,-1-1,1 1,-1-1,1 1,0-1,-1 1,1-1,0 1,-1 0,1-1,0 1,0-1,0 1,0 0,-1-1,1 1,0-1,0 1,0 0,0-1,0 1,1 0,-1-1,0 1,0-1,0 1,0 0,1-1,-1 1,0-1,1 1,-1-1,0 1,1-1,-1 1,1-1,-1 1,1-1,-1 1,1-1,-1 0,1 1,-1-1,1 0,-1 1,1-1,0 0,-1 0,1 0,0 0,102 51,-3 4,41 31,-98-57,1-3,1-1,33 12,-76-36,-1 0,0 0,0-1,1 1,-1 0,0-1,1 1,-1-1,0 1,1-1,-1 0,1 0,-1 1,1-1,-1 0,1 0,-1 0,0-1,1 1,-1 0,1 0,-1-1,1 1,-1-1,0 0,1 1,-1-1,0 0,0 1,0-1,1 0,-1 0,0 0,0 0,0 0,0-1,-1 1,1 0,0 0,0-1,-1 1,1 0,-1-1,1 1,-1 0,1-1,3-21,0-1,-1 1,-2-1,0 0,-2-18,0-16,1 55,1-81,3 1,3-1,15-57,-22 141,0 0,0 0,0 0,1 1,-1-1,0 0,0 0,0 0,0 0,1 0,-1 0,0 1,0-1,0 0,0 0,1 0,-1 0,0 0,0 0,0 0,1 0,-1 0,0 0,0 0,0 0,1 0,-1 0,0 0,0 0,0 0,1 0,-1 0,0 0,0 0,0-1,0 1,1 0,-1 0,0 0,0 0,0 0,0 0,0-1,1 1,-1 0,0 0,0 0,0 0,0-1,0 1,0 0,0 0,0 0,0-1,0 1,1 0,-1 0,0 0,0-1,0 1,0 0,-1 0,1 0,12 7,-4-7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8.2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1 782,'23'-4,"-1"0,1-1,0-1,-1-1,0-1,-1-1,0-1,0-1,-1 0,7-7,-19 13,23-12,-1-3,-1 0,-1-2,0-1,-2-1,0-2,7-10,-25 25,1 1,-2-1,1-1,-1 1,-1-1,0 0,-1-1,-1 1,1-1,-2 0,0 0,0 0,-2-1,1 1,-2 0,0-1,0 1,-1-1,-1 1,0 0,-1-2,-1 1,-1 0,-1 0,0 0,0 1,-1 0,-1 0,0 0,-1 1,0 1,-1-1,0 1,-1 1,0 0,-1 1,-6-4,16 11,-1-1,0 1,0 0,0 1,1-1,-2 0,1 1,0 0,0 0,0 0,-1 0,1 0,0 0,-1 1,1 0,0 0,-1 0,1 0,-1 0,1 1,0-1,-1 1,1 0,0 0,0 0,0 1,0-1,0 1,0-1,0 1,-1 1,-2 5,1 1,-1-1,2 1,-1 0,1 1,1-1,-1 1,2-1,-1 1,1 0,1 0,0 0,0 0,1 3,0-9,-3 97,4 0,5 0,4 0,22 94,-5-19,-4-4,-8 1,-7 73,-9-215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8.7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0 221,'29'-2,"-1"-1,1-2,-1-1,0-1,4-2,19-5,160-29,-207 43,0-1,-1 1,1 0,0 0,0 0,0 0,-1 1,1 0,0-1,-1 1,1 1,-1-1,1 0,-1 1,1 0,-1 0,0 0,0 0,0 0,0 1,0 0,-1-1,1 1,-1 0,0 0,1 0,-1 0,0 2,14 31,-15-31,1 0,-1 1,1-1,0 0,1 0,-1 0,1-1,0 1,0-1,0 1,1-1,0 0,-1 0,1 0,1-1,-1 0,1 1,-1-2,1 1,0 0,0-1,0 0,0 0,0 0,0-1,2 1,2-3,-1 1,1-1,-1 0,1-1,-1 0,0 0,1-1,-1 0,-1-1,1 0,0 0,-1 0,0-1,0 0,0 0,-1-1,0 0,0 0,0-1,-1 1,0-1,0 0,0-1,-1 1,0-1,-1 0,0 0,0 0,-1 0,0 0,0-1,-1 1,0-1,0 1,-1-1,0 1,-1-1,1 0,-2 1,0-2,0 6,0-1,0 1,-1-1,0 1,0 0,0 0,0 0,-1 0,0 1,1 0,-1-1,-1 1,1 0,0 1,-1-1,1 1,-1 0,0 0,1 1,-1-1,0 1,0 0,0 0,0 1,0-1,-1 1,1 0,0 0,0 1,0 0,0 0,0 0,0 0,0 1,1 0,-1 0,0 0,1 1,0-1,-1 1,1 0,0 0,0 1,1-1,-1 1,1 0,0 0,-1 0,2 0,-1 0,0 2,-14 58,19-36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9.5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1179,'0'-31,"-1"-24,3 0,2 0,7-29,-12 82,1 1,0-1,0 1,0 0,0-1,0 1,0-1,0 1,0 0,1-1,-1 1,0-1,1 1,-1 0,1-1,0 1,-1 0,1 0,0 0,0-1,0 1,0 0,0 0,0 0,0 0,0 0,0 1,0-1,1 0,-1 1,0-1,1 0,-1 1,0-1,1 1,-1 0,0 0,1-1,-1 1,1 0,-1 0,1 0,-1 0,0 1,2-1,101 49,-53-33,68 31,-113-44,-1 0,0 1,-1 0,1 0,-1 0,1 0,-1 1,-1 0,1-1,-1 2,1-1,-2 0,1 0,0 1,-1 0,0-1,0 1,-1 0,1 6,-1 79,-1-90,0 0,1 0,-1 0,0 0,0 0,0 0,1 0,-1 0,1 1,-1-1,1 0,-1 0,1-1,-1 1,1 0,0 0,0 0,-1 0,1 0,0-1,0 1,0 0,0-1,0 1,0-1,0 1,0-1,0 1,0-1,0 0,0 0,0 1,1-1,-1 0,0 0,0 0,0 0,0 0,0 0,0-1,0 1,1 0,-1-1,0 1,0 0,0-1,0 1,0-1,54-26,-31 9,0-1,-2 0,0-2,-1-1,-1 0,-1-2,-1 0,-1-1,-2-1,0 0,-2-1,-1 0,3-12,6-24,-2 0,-3-1,-4 0,-2-1,1-41,-4-17,-8-93,1 208,1 5,-1 0,0 1,0-1,0 1,0-1,0 1,-1-1,1 1,-1-1,0 1,1-1,-1 1,0 0,-1-1,1 1,0 0,-1 0,0-2,-13 12,6 6,1 1,0 0,1 0,1 1,0 0,1 0,0 0,1 7,-1-5,-17 71,4 1,4 1,4 0,4 0,5 45,0-116,1 0,1 1,1-1,1 0,0 0,2-1,0 1,1-1,1 0,1 0,1-1,0 0,1 0,1-1,6 6,-12-18,1 0,0-1,0 1,1-1,-1 0,1-1,-1 0,1 0,0 0,1-1,-1 0,0 0,1-1,-1 0,1 0,-1-1,1 0,-1 0,1 0,-1-1,0-1,1 1,-1-1,4-2,1 0,0-1,0 0,-1-1,0 0,0-1,0 0,-1-1,-1 0,1 0,-1-1,0-1,-1 1,0-1,1-3,2-7,0-1,-1 0,-1 0,-1-1,-1 0,-1 0,-1-1,-1 0,-1 0,0-14,-9-12,5 48,1 1,-1 0,0-1,0 1,1 0,-1-1,0 1,0 0,0 0,1 0,-1 0,0 0,0 0,0 0,0 0,1 0,-1 0,0 0,0 1,0-1,1 0,-1 1,0-1,0 0,1 1,-1-1,0 1,1-1,-1 1,1-1,-1 1,0 0,1-1,-1 1,1 0,0-1,-1 1,1 0,-1 0,-8 11,1 0,0 1,1 0,1 1,0-1,0 1,2 0,-1 1,2-1,0 1,1-1,0 1,1 0,1 5,0-13,0 0,1 1,0-1,0 0,0 0,1 0,0-1,1 1,-1 0,1-1,1 1,-1-1,1 0,0 0,0 0,1-1,0 0,0 1,0-2,0 1,1-1,0 1,0-2,0 1,0-1,1 1,-1-2,7 3,-4-2,-1 0,1-1,0 0,-1-1,1 1,0-2,0 1,0-1,0-1,0 0,0 0,0 0,-1-1,1-1,0 1,-1-1,5-3,17-12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9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71,'16'-2,"20"-1,27-5,28-2,24-3,18 0,6 1,-20 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0.3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66 135,'8'-12,"1"1,1 0,0 0,0 1,1 1,0 0,0 0,1 1,1 1,-1 0,1 0,0 1,0 1,1 0,11-2,-23 7,1 0,0-1,0 1,-1 0,1 1,0-1,0 0,-1 1,1-1,0 1,-1 0,1 0,-1 0,1 0,-1 1,0-1,1 0,-1 1,0 0,0 0,0-1,0 1,0 0,0 1,-1-1,1 0,-1 0,1 1,-1-1,0 1,0-1,0 1,0-1,-1 1,1 0,0 1,2 102,-58 140,39-191,2 1,3 1,2 0,0 35,8-83,0 0,1 1,0-1,1 1,0-1,1 0,0 1,0-1,1 0,0 0,1 0,0-1,0 1,1-1,0 0,0 0,1-1,0 0,0 0,1 0,0 0,0-1,0-1,1 1,0-1,0 0,0-1,1 0,-1 0,1-1,0 0,0 0,5 0,-9-3,0 1,0-1,0-1,0 1,-1-1,1 1,0-1,0-1,-1 1,1-1,-1 0,1 0,-1 0,0 0,0-1,0 1,0-1,0 0,0-1,-1 1,0-1,1 1,-2-1,1 0,0 0,-1 0,1-1,-1 1,1-4,1-3,0 0,0 0,-1 0,-1 0,0 0,0 0,-1-1,-1 1,0-1,0 1,-1-1,-2-3,0 0,-1 2,-1-1,0 0,-1 1,-1 0,0 0,-1 1,0 0,-1 0,0 1,0 0,-2 1,1 0,-1 0,-1 1,-7-4,-8-5,0 2,-1 2,0 0,-1 2,0 1,-1 1,-7 0,13 3,-1 1,1 2,-1 1,0 0,-9 2,151-10,88-21,-72 10,51-3,-114 17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1.1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96 142,'-34'164,"-15"106,37-29,18-196,0-47,15-81,-18 56,24-228,-19 153,4 0,16-59,-26 152,37-103,-39 112,0 0,0-1,0 1,0-1,0 1,0 0,1-1,-1 1,0-1,0 1,0 0,1-1,-1 1,0 0,0-1,1 1,-1 0,0-1,1 1,-1 0,0 0,1-1,-1 1,1 0,-1 0,0 0,1 0,-1-1,1 1,-1 0,0 0,1 0,-1 0,1 0,-1 0,1 0,-1 0,0 0,1 0,-1 0,1 1,-1-1,1 0,-1 0,0 0,1 0,-1 1,0-1,1 0,-1 0,0 1,1-1,-1 1,10 22,28 265,-25-220,2-1,4 0,2-1,3-1,20 35,-36-83,-9-13,-4-7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1.8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0 533,'87'-16,"-24"7,-1-2,0-3,-1-3,0-2,-1-3,-2-3,9-7,-56 26,-1 0,0-1,-1 0,0-1,0 0,0 0,-1-1,0 0,-1 0,3-5,-11 50,-4 16,3 1,2 0,2 0,3-1,9 42,-28-153,-8-37,4-1,-5-90,21 170,2-1,1 0,0 1,1-1,0 1,5-12,-6 24,1 0,-1-1,1 1,1 1,-1-1,1 0,0 0,0 1,0 0,1 0,-1 0,1 0,0 0,0 1,0-1,1 1,-1 0,1 1,0-1,0 1,0 0,0 0,3-1,1 1,1 1,-1 0,0 0,0 1,0 0,0 0,0 1,1 1,-1-1,0 1,-1 1,1 0,0 0,-1 1,0 0,0 0,3 2,-6-3,1 1,-1 0,0 0,0 0,-1 0,1 0,-1 1,0 0,0 0,-1 0,0 1,1-1,-2 1,1 0,-1 0,0 0,0 0,0 0,-1 0,0 0,0 0,-1 1,1-1,-2 0,1 3,-3 4,0-1,-1 0,0 0,-1 0,-1 0,1-1,-2 0,0 0,0 0,-7 7,-2 4,17-22,-1-1,0 1,0 0,1 0,-1 0,0 0,1 0,-1 0,0 0,1 0,-1 0,0 0,0 0,1 0,-1 0,0 0,1 0,-1 0,0 0,0 0,1 1,-1-1,0 0,1 0,-1 0,0 0,0 1,0-1,1 0,-1 0,0 0,0 1,0-1,1 0,-1 0,0 1,0-1,0 0,0 1,0-1,0 0,0 0,1 1,-1-1,0 0,0 1,0-1,0 0,0 1,0-1,-1 0,1 1,0-1,0 0,0 0,0 1,0-1,0 0,0 0,-1 1,1-1,0 0,0 0,0 1,-1-1,1 0,0 0,0 0,-1 1,1-1,31-7,-23 5,0-1,0 0,0 1,0 0,1 0,-1 1,1 0,-1 1,1 0,-1 0,1 0,-1 1,0 1,1-1,-1 1,0 1,0 0,0 0,0 0,-1 1,1 0,-1 1,0-1,0 2,0-1,-1 1,0-1,0 2,0-1,-1 1,0 0,2 3,-4-2,0 0,-1 0,0 0,0 0,-1 1,0-1,0 0,-1 1,0-1,0 0,-1 1,0-1,-1 0,0 0,0 0,-1 0,0 0,0 0,-1-1,0 1,0-1,0 0,-5 4,-4 5,0 0,-1-1,-1-1,-1 0,0-1,0 0,-1-2,-1 0,-3 0,17-9,-6 5,0-1,0-1,-1 1,0-2,0 0,-1 0,1-1,-1 0,0-1,0 0,-6-1,4-4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38.4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2 324,'0'-1,"-1"1,1-1,0 0,0 1,0-1,-1 0,1 0,0 1,0-1,0 0,0 0,0 1,1-1,-1 0,0 0,0 1,0-1,1 0,-1 0,0 1,1-1,-1 0,0 1,1-1,-1 1,1-1,-1 1,1-1,-1 0,1 1,0 0,-1-1,1 1,0-1,-1 1,1 0,0-1,-1 1,1 0,0 0,0 0,-1 0,1-1,0 1,0 0,-1 0,1 0,0 1,46-4,-41 3,251 12,262-36,-337 18,95-17,2-2,115 9,-80 6,113-27,66-7,-245 25,152-3,-69 15,7 1,-192-7,-35 14,-109 0,0 0,0 0,0 1,0-1,0 1,0-1,-1 1,1 0,-1 0,1 0,-1 0,0 0,1 0,-1 0,0 0,0 0,-1 0,1 1,0-1,-1 0,1 1,-1-1,0 0,0 1,0-1,0 1,0-1,0 0,-1 1,1-1,-1 0,0 1,0-1,1 4,-14 463,13-390,-4-1,-3 0,-6 18,4-31,12-70,1 1,0-1,-1 1,1 0,1 0,-1 0,1 0,-1 1,1-1,0 1,1 0,-1 0,0 1,1-1,-1 1,1 0,0 0,0 0,0 1,0 0,0 0,1 0,115-6,9 39,-128-31,0 0,1 0,-1-1,1 1,-1-1,1 1,-1-1,1 0,-1 0,1 0,-1 0,1 0,-1-1,1 1,-1-1,1 0,-1 0,0 0,1 0,-1 0,0 0,0 0,0-1,0 1,0-1,0 0,0 0,0 1,-1-1,1 0,0 0,-1-1,0 1,0 0,0 0,6-12,-1 0,-1 0,0-1,-1 1,-1-1,0 0,-1 0,0 0,-1 0,-1 0,-1-1,-1-8,2 22,-6-60,-2 1,-2 0,-4 1,-2 0,-6-9,-16-64,28 64,10 67,0 1,0-1,0 1,1-1,-1 0,0 1,1-1,-1 1,1 0,-1-1,1 1,0-1,-1 1,1 0,0-1,0 1,0 0,0 0,0 0,0 0,0 0,1 0,-1 0,0 0,1 0,-1 0,0 1,1-1,-1 1,1-1,-1 1,1-1,-1 1,1 0,-1 0,1 0,-1 0,1 0,0 0,-1 0,1 1,204 12,662-31,-278-6,-6 11,-108-14,52 0,-468 22,-59 0,-7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2.6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89,'13'-4,"14"-6,11-4,10-2,4 1,-1 1,-3 5,-9 2,-11 8,-9 6,-9 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2.8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3,'14'12,"15"2,14 1,13-8,11-10,5-8,-1-7,-12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3.1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25 175,'-4'15,"1"-1,0 1,0 0,2 0,0 0,0 0,2 0,0 0,2 14,-1-23,-1 1,1-1,0 1,0-1,1 0,0 0,0 0,1 0,-1 0,1-1,0 0,1 0,-1 0,1 0,0-1,0 1,1-1,-1 0,1-1,0 0,0 0,0 0,1 0,0 0,0-1,0 0,0-1,0 0,0 0,0 0,0-1,0 0,0 0,1 0,-1-1,0-1,0 1,0-1,0 0,-1-1,1 1,-1-1,1-1,-1 1,0-1,0 0,0 0,-1-1,1 0,-1 0,0 0,-1-1,1 1,-1-1,0 0,-1 0,2-4,1-2,-1 0,-1-1,0 0,0 0,-2 0,1 0,-2-1,0 1,0-1,-1 1,-1-1,0 1,-1 0,0-1,-3-5,3 10,0 1,-1 0,0-1,0 1,-1 0,0 1,0-1,-1 1,0-1,0 1,-1 1,1-1,-2 1,1 0,-1 1,0-1,0 1,0 0,-1 1,1 0,-1 0,0 1,-1 0,0 0,2 2,-1 0,1 0,0 1,-1 0,1 0,0 1,-1 0,1 0,0 1,0 0,0 0,0 1,0 0,1 0,-1 0,1 1,0 0,0 0,0 1,0 0,1 0,0 0,0 0,0 1,1 0,0 0,0 0,0 1,1-1,0 1,0 0,0 0,1 0,0 0,1 0,0 0,0 1,0-1,1 0,0 1,0-1,1 0,1 7,19 25,6-6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3.4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1 448,'12'-49,"-2"0,-2-1,-3 0,-1 0,-3 0,-5-47,-9 45,6 55,-5 70,10-31,2-1,1 1,2-1,2 1,2-1,1-1,3 1,1-2,2 1,12 23,38 65,-41-79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28.5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1613,'-6'-1,"1"0,-1 1,1 0,-1 0,1 0,-1 0,1 1,0 0,-1 0,1 1,0-1,0 1,-1 0,1 0,1 1,-1 0,0 0,1 0,-1 0,1 1,0-1,0 1,0 0,1 0,-1 1,1-1,0 2,-7 4,-10 10,1 0,1 1,1 1,1 1,1 1,1 0,1 0,1 2,1-1,1 2,2-1,0 1,2 0,1 4,-14 233,10-177,1-23,2 0,4 1,2-1,8 54,4-60,3-1,2 0,18 37,-11-30,-5-11,28 81,7-3,20 31,-45-117,2-1,1-1,3-1,1-3,2 0,1-3,7 3,-5-7,0-1,2-3,1-1,1-2,1-2,2-2,0-2,1-3,0-1,1-3,1-2,5-1,507 96,-361-77,0-9,2-9,-1-9,199-24,-170 3,-1-10,79-27,-85 0,16-16,156-41,80 5,102 23,-251 43,286-76,505-158,-858 199,-3-12,124-67,88-53,-371 166,13-6,-3-4,70-47,-122 59,-1-1,-2-3,-3-2,-1-3,-3-2,-2-1,-3-3,-2-1,-3-2,-2-2,10-28,-31 62,-1 0,-1-1,-1 0,-2-1,-1 0,-2 0,0-1,-2 1,-2-1,-1 0,-1 0,-1 0,-2 0,-2-4,-3 1,-3-1,-1 2,-1-1,-2 2,-1 0,-2 1,-1 0,-1 2,-1 0,-2 1,-1 2,-1 0,-2 1,-25-20,-3 2,-2 2,-1 3,-2 3,-1 2,-17-4,-143-54,-4 9,-3 11,-3 9,-27 6,5 1,-223-48,-139 2,-624 17,946 71,-574-3,172 59,-176 54,614-59,1 11,2 11,-205 79,352-102,2 4,1 5,2 5,3 4,69-35,2 1,0 2,2 1,0 0,2 2,1 1,1 1,1 1,2 1,1 1,1 0,1 1,0 6,-179 486,106-301,10 5,59-163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0.2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3508,'-24'-85,"4"0,4-2,3 0,4 0,4-1,5-50,-1 110,-1-288,14 0,13 1,15 2,13 1,65-199,-89 400,5 1,5 3,4 1,5 2,30-44,-37 95,-40 53,1 0,-1 0,1 0,0 0,-1 0,1 0,-1 0,1 0,-1 1,1-1,-1 1,1-1,-1 1,1-1,-1 1,0 0,1 0,-1 0,0 0,1 0,-1 0,0 0,0 0,0 0,0 0,0 1,0-1,-1 0,1 1,0-1,-1 1,1-1,-1 1,1-1,-1 1,0-1,1 1,-1-1,0 2,5 8,-1-5,-1 0,1 0,0 0,0 0,1-1,0 0,0 0,0 0,0-1,4 3,0-3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1.1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1 562,'523'-373,"-439"316,2 5,33-12,-113 61,45-9,-50 13,1 0,-1 1,0-1,1 1,-1-1,0 1,0-1,0 1,0 0,0 0,-1-1,1 1,0 0,-1 0,0 0,1 0,-1 0,0 0,0 0,0 0,0 0,0 0,0 0,-1 0,1-1,-1 3,0 4,3 56,2 0,3 0,3-1,3 0,14 39,-12-51,-3 0,-1 1,-3 1,-2-1,-3 1,-2 0,-2 6,-20 17,7-50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2.0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395 877,'-1'-8,"0"0,0 1,0-1,-1 1,0-1,-1 1,0 0,0 0,0 0,-1 0,0 0,0 1,0 0,-1-1,0 2,-1-1,1 1,-1 0,0 0,0 0,-1 1,1 0,-1 0,0 1,0 0,0 0,0 0,-1 1,1 0,-1 1,1-1,-1 2,0-1,0 1,1 0,-1 0,0 1,1 0,-2 1,-3 4,1 0,0 1,0 0,0 1,1 0,0 1,1 0,0 0,0 1,1 0,0 1,1 0,0 0,1 0,0 1,1 0,0 0,1 1,0-1,1 1,0 0,0 8,1-14,1 0,0 1,0-1,0 0,1 0,-1 1,2-1,-1 0,1 0,0 0,1 0,0 0,0 0,0 0,1 0,0 0,1-1,-1 0,1 1,0-2,1 1,-1 0,1-1,0 0,0 0,1 0,0-1,5 4,-1-5,1 0,0-1,0 0,-1-1,1 0,0-1,0 0,0 0,0-2,0 1,-1-1,1-1,0 0,-1 0,0-1,0 0,0-1,0 0,-1-1,0 0,0 0,0-1,-1 0,0-1,0 1,-1-2,0 1,2-5,5-7,-1 0,-1-1,0 0,-2 0,-1-1,0-1,-2 0,0 0,-2 0,-1-1,0-4,1-20,-2-1,-2 0,-2 1,-3-1,-2-2,-8-33,-3 1,-4 0,-22-52,5 45,37 90,1-1,-1 1,1 0,0-1,-1 1,1-1,-1 1,1 0,-1-1,1 1,-1 0,1 0,-1-1,0 1,1 0,-1 0,1 0,-1 0,1 0,-1 0,0 0,1 0,-1 0,1 0,-1 0,0 0,1 0,-1 0,1 0,-1 1,1-1,-1 0,0 0,1 1,-1-1,1 0,-1 1,1-1,0 1,-1-1,1 0,-1 1,1-1,0 1,-1-1,1 1,0-1,0 1,-1 0,1-1,0 1,0-1,0 1,0-1,0 1,0 0,0-1,0 1,0-1,0 1,0 0,0-1,0 1,0-1,0 1,1 0,-1-1,0 1,-4 25,1 1,2 0,0 0,2 0,3 26,-3-38,10 87,4 0,4-1,5 0,9 15,-26-91,1-1,1 1,0-1,2-1,1 0,1-1,1 0,1-1,1 0,0-1,5 3,-16-19,0 0,-1 0,1-1,1 1,-1-1,0 0,1-1,0 1,-1-1,1 0,0-1,0 1,0-1,0 0,0-1,0 0,0 0,1 0,-1 0,0-1,0 0,0 0,0-1,0 0,-1 0,1 0,0-1,-1 1,0-2,1 1,1-2,12-13,0 0,-2-2,0 0,-1 0,-1-2,-2 0,0-1,-1 0,-1-1,-1 0,-1 0,-1-1,-1-1,1-17,-1 17,-1 1,-2-1,0 1,-2-1,-1 0,-1 0,-1 0,-1 0,-2 0,-5-23,9 47,-1-1,1 1,0-1,-1 1,0 0,0-1,1 1,-1 0,0 0,-1 0,1 0,0 0,-1 0,1 0,-1 0,0 0,1 1,-1-1,0 0,0 1,0 0,0-1,0 1,0 0,-1 0,1 0,0 1,0-1,-1 0,1 1,-1 0,1-1,0 1,-1 0,1 0,-1 0,1 1,0-1,-1 0,1 1,-1 0,1 0,-1 0,-6 7,-1 1,1 0,0 0,0 1,2 0,-1 1,1 0,0 0,1 1,1-1,0 1,0 0,1 1,1-1,0 1,1 0,0 0,0 7,1-7,-1-1,2 1,0-1,0 1,1-1,1 1,0-1,0 0,1 0,1 0,0 0,1 0,0-1,1 1,0-1,0-1,1 1,1-1,0-1,0 1,1-1,0-1,1 0,4 3,4 0,1 0,0-1,1-1,0-1,0-1,1-1,11 2,54 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2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4,'-27'12,"1"1,1 1,0 1,1 1,-3 5,20-16,-1 1,1 1,1-1,-1 1,1 1,0-1,1 1,0 0,0 0,1 0,0 1,0 0,1 0,0 0,0 0,1 0,0 5,2-8,0-1,0 1,0 0,1-1,0 1,0-1,1 1,0-1,-1 0,2 0,-1 1,1-1,-1-1,1 1,1 0,-1-1,1 1,-1-1,1 0,1 0,-1-1,2 2,6 3,1 1,0-2,0 0,0 0,1-2,0 1,0-2,1 0,18 4,0-1,0-2,0-1,1-2,-1-1,1-2,-1-1,1-2,-1-1,0-1,-1-2,1-1,22-11,-42 14,0 1,0-2,-1 0,0 0,0-1,-1-1,0 0,-1 0,0-1,0-1,-1 0,0 0,-1 0,-1-1,1 0,-2-1,0 1,0-1,-1-1,-1 1,0-1,-1 1,-1-1,0 0,0 0,-2-13,-11-50,11 77,-1 0,1 1,0-1,0 0,0 1,0-1,0 0,0 1,-1-1,1 0,0 1,0-1,0 0,-1 0,1 1,0-1,0 0,-1 0,1 0,0 1,-1-1,1 0,0 0,-1 0,1 0,0 0,-1 1,1-1,0 0,-1 0,1 0,0 0,-1 0,1 0,-1 0,1 0,0 0,-1 0,1-1,0 1,-1 0,1 0,0 0,-1 0,1 0,0-1,0 1,-1 0,1 0,0-1,-1 1,1 0,0-1,-3 21,1 0,1 0,1 0,0 0,2 0,0 0,1-1,1 1,1-1,1 0,1 0,1 1,43 69,-25-59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2.7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5,'-16'-2,"-7"-1,0 5,5 10,11 13,18 13,19 12,4-4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1,'0'15,"0"9,0 3,3 5,0 2,0 1,-1 2,-2 3,-5 2,0-6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3.0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478 885,'-16'-14,"-2"0,1 2,-2 0,0 1,0 1,-1 0,0 2,-8-2,18 7,1 0,-1 1,0 0,0 1,0 0,0 1,0 0,0 0,0 1,0 0,0 1,1 0,-1 1,0 0,1 0,0 1,0 1,0-1,-1 2,2 0,-1 0,1 1,0 0,1 1,0-1,0 1,0 1,1 0,1-1,-1 2,1-1,1 1,0-1,0 1,1 0,0 1,0 7,1-11,1 0,1 0,-1 0,1 1,0-1,1 0,0 0,0 0,0 0,1 0,0 0,1 0,-1-1,1 1,0-1,1 1,0-1,0 0,0-1,1 1,-1-1,1 0,1 0,-1 0,1-1,3 2,-2-1,1-1,0 0,0 0,0-1,0 0,1 0,-1-1,1 0,0-1,-1 0,1 0,0-1,0 0,-1-1,1 1,0-2,0 1,-1-1,1-1,-1 1,0-2,0 1,4-3,1-1,0-1,0 0,-1-1,0 0,0-1,-1 0,-1-1,0 0,0-1,-1 0,-1-1,0 0,3-6,5-20,-2-1,-2 0,-2-1,-1 0,-2 0,-2-1,-2 0,-1 0,-3-1,2-40,-5 0,-2 1,-5 0,-10-36,-17 6,38 111,-1-1,1 1,0 0,-1 0,0-1,1 1,-1 0,1 0,-1 0,0 0,0 0,0 0,0 0,1 0,-1 0,0 1,-1-1,1 0,0 1,0-1,0 0,0 1,0-1,-1 1,1 0,0-1,0 1,-1 0,1 0,0 0,-1 0,1 0,0 0,0 0,-1 0,1 1,0-1,-1 0,1 1,0-1,0 1,0-1,0 1,0 0,-1-1,1 1,0 0,0 0,1 0,-1 0,-1 0,-33 65,26-32,1 0,2 1,2 0,1 0,2 0,1 0,1 0,3 0,0 0,3 0,1-1,1 0,2 0,1-1,1-1,3 0,0-1,2-1,3 3,-5-9,1 0,1-1,2 0,0-2,1-1,1 0,1-1,0-2,2 0,0-2,1 0,0-2,1-1,27 8,20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3.7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346 779,'-11'-9,"1"1,-1 0,0 1,0 0,-1 1,0 1,0 0,-1 0,1 1,-1 0,-13-1,20 4,-1 1,0-1,1 1,-1 0,1 1,-1 0,0 0,1 0,-1 1,1 0,0 0,0 0,0 1,0 0,0 0,0 1,1 0,0 0,0 0,0 0,0 1,0 0,1 0,-2 2,0 1,1 1,0-1,1 1,-1 0,2 0,-1 1,1-1,1 1,0-1,0 1,1 0,0 0,0 0,2 7,-1-11,1 0,0 0,0 0,0 0,1 0,0 0,0-1,0 1,1-1,-1 1,2-1,-1 0,0 0,1 0,0-1,0 1,0-1,1 0,0 0,-1-1,1 1,0-1,1 0,3 2,-2-2,1-1,-1 0,0 0,1 0,0-1,-1 0,1 0,0-1,-1 0,1-1,0 1,-1-2,1 1,-1-1,1 0,-1 0,0-1,0 0,0 0,0-1,0 0,-1 0,1-1,5-4,-1 0,-1 0,1-1,-2 0,1-1,-2 0,1-1,-2 0,1 0,-2 0,1-1,0-5,3-13,-1 0,-1-1,-2 0,-2-1,-1 1,-1-1,-1 1,-4-28,-6-17,-2 0,-4 0,-5-7,17 71,-6-25,-2 0,-1 0,-1 2,-10-16,23 51,0 0,0 0,0 0,0 1,0-1,-1 0,1 0,0 0,0 1,-1-1,1 0,0 0,-1 1,1-1,-1 0,1 1,-1-1,1 1,-1-1,0 0,1 1,-1-1,1 1,-1-1,0 1,0 0,1-1,-1 1,0 0,0 0,1-1,-1 1,0 0,0 0,0 0,0 0,1 0,-1 0,0 0,0 0,0 0,1 0,-1 1,0-1,0 0,-13 39,5 25,4-1,2 1,2 0,4 0,2 0,3-1,4 5,-7-40,1 0,2 0,0-1,2 0,1 0,1-1,1-1,1 0,2 0,0-2,2 0,0-1,1-1,2-1,0 0,12 8,25 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4.2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63,'-4'-5,"-1"-1,0 1,0 0,-1 1,1-1,-1 1,0 0,0 0,-1 1,1 0,-1 0,0 0,0 1,1 0,-1 1,-1-1,1 1,0 1,0-1,0 1,0 0,-1 1,1 0,-7 1,1 3,1 1,0-1,-1 2,2 0,-1 0,1 1,0 1,1 0,0 0,0 1,1 0,1 1,-1-1,2 2,-1-1,2 1,0 1,0-1,1 1,0 0,1 0,1 0,0 0,1 1,0 4,1-12,1 1,1 0,-1-1,1 1,0-1,1 0,-1 1,1-1,1 0,-1 0,1 0,0 0,0-1,1 1,-1-1,1 0,0 0,1 0,-1 0,1-1,0 1,0-2,1 1,-1 0,1-1,0 0,4 2,3 0,1 0,-1 0,0-1,1-1,0-1,0 0,0 0,0-2,0 1,0-2,0 0,8-2,-12 1,0 0,0 0,0-2,0 1,-1-1,1 0,-1-1,0 0,0-1,-1 0,0 0,0-1,0 1,-1-2,0 1,0-1,-1 0,0-1,0 0,-1 0,0 0,-1 0,0-1,0 1,-1-1,1-7,-1 5,0 0,-2-1,1 1,-2-1,1 0,-2 1,0-1,0 1,-1-1,-1 1,0-1,0 1,-1 0,-1 1,0-1,-1 1,-5-8,11 18,-1 0,1 0,-1 0,1 0,-1 0,0 0,0 0,1 1,-1-1,0 0,0 0,0 0,0 1,0-1,0 1,0-1,0 1,0-1,-1 1,1-1,0 1,0 0,0 0,0 0,-1-1,1 1,0 0,0 1,0-1,0 0,-1 0,1 0,0 1,0-1,0 0,0 1,0-1,0 1,0 0,0-1,0 1,0 0,0 0,0-1,0 1,0 0,1 0,-1 0,0 0,1 0,-1 1,-4 8,1 0,0 1,1 0,0 0,0-1,2 2,-1-1,1 0,1 0,0 0,1 0,0 1,0-1,1 0,1 1,1 3,1 0,0-1,1 0,1 0,0-1,1 1,0-2,1 1,1-1,0 0,0-1,1-1,1 1,-1-2,2 1,-1-2,1 0,1 0,-1-1,1-1,1 0,-1-1,6 1,30 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4.4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4,'-9'-2,"0"1,-1 1,1 0,-1 0,1 1,-1 0,1 0,0 1,0 0,-1 1,1 0,1 1,-1 0,1 0,-1 0,1 1,0 1,1-1,-1 1,1 1,-5 6,3-5,1 1,0 0,1 0,0 1,1 0,0 0,0 1,1 0,1 0,0 0,0 0,1 1,0-1,1 1,1 0,0-1,0 5,2-9,-1 0,1 0,1 0,-1 1,1-1,1 0,-1-1,1 1,0 0,1-1,0 0,0 0,0 0,0 0,1-1,0 1,1-1,-1 0,1-1,0 1,0-1,0 0,0-1,1 1,8 3,0-1,1 0,-1-1,1-1,0 0,0-1,1-1,-1 0,1-2,3 0,4-1,-1-1,1-1,-1-1,0-1,0-1,-1-1,21-10,8-7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4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137 296,'-6'4,"1"1,-1 1,1-1,1 1,-1 0,1 0,0 0,1 0,-1 1,1-1,0 1,1 0,-1 1,3-5,-1 1,0-1,1 0,0 0,-1 0,1 0,1 0,-1 0,0 1,1-1,0 0,-1 0,1 0,0 0,1 0,-1 0,0-1,1 1,0 0,-1-1,1 1,0-1,0 1,1-1,-1 0,0 0,1 0,-1 0,1-1,0 1,0 0,8 3,0-1,0 0,0 0,0-1,0 0,1-1,-1-1,1 0,-1 0,1-1,0 0,-1-1,1-1,-1 0,1 0,-1-1,0 0,0-1,0-1,-1 0,1 0,-1-1,9-6,-10 3,-1-1,0 0,-1 0,0-1,0 0,-1 0,-1 0,0-1,0 0,-1 0,-1 0,0-1,0 1,-2-1,1 1,-1-1,-1 0,-1 1,0-1,0 0,-1 1,-1-1,0 1,0 0,-2 0,1 0,-1 0,-1 1,0 0,-4-5,7 11,-1-1,0 1,0 0,0 0,0 0,-1 0,0 1,0 0,0 0,0 0,0 1,-1-1,0 1,0 1,0-1,0 1,0 0,0 0,-1 1,1 0,0 0,-1 0,1 1,-1 0,1 0,-1 1,1 0,-1 0,-5 2,-4 3,0 1,1 1,0 1,0 0,0 0,2 2,-1 0,1 0,1 1,0 1,0 0,2 0,-1 1,2 1,0 0,1 0,0 1,1-1,1 2,0-1,-2 16,6-25,1 0,0 0,0-1,1 1,0 0,0 0,0 0,1 0,0 0,0-1,1 1,0 0,0-1,0 1,1-1,0 0,1 0,-1 0,1 0,0-1,0 1,1-1,0 0,0 0,0-1,0 1,1-1,3 2,30 14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5.0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12,'-18'-4,"-15"-2,-8 5,-7 11,1 13,4 16,7 15,9 14,16 9,17 4,8-11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5.3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1,'15'11,"13"6,9 0,11-3,5-8,-5-5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9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0,'26'407,"-26"-402,6 22,-6-27,0 1,1-1,-1 0,0 0,1 0,-1 1,0-1,1 0,-1 0,0 0,1 0,-1 0,0 0,1 1,-1-1,0 0,1 0,-1 0,0 0,1 0,-1 0,1 0,-1-1,0 1,1 0,-1 0,0 0,1 0,-1 0,0-1,1 1,-1 0,0 0,1 0,-1-1,0 1,0 0,1 0,-1-1,0 1,0 0,0-1,1 1,-1 0,0-1,0 1,0 0,0-1,0 1,0 0,0-1,0 1,0 0,0-1,0 1,0-1,0 1,0 0,0-1,0 1,0 0,0-1,0 1,0-1,57-185,-28 78,-5 38,-24 71,0-1,1 0,-1 1,0-1,1 0,-1 1,0-1,1 0,-1 1,0-1,1 0,-1 0,1 1,-1-1,1 0,-1 0,0 0,1 0,-1 0,1 0,-1 0,1 0,-1 0,1 0,-1 0,1 0,-1 0,0 0,1 0,-1 0,1 0,-1-1,1 1,-1 0,0 0,1 0,-1-1,1 1,-1 0,0-1,1 1,-1 0,0-1,0 1,1 0,-1-1,0 1,0-1,1 1,-1 0,0-1,0 1,0-1,0 1,0-1,0 1,0-1,1 1,-1 0,-1-1,1 1,0-1,0 1,0-1,0 1,0-1,0 1,-1-1,11 38,-4-6,-4-9,2 0,0-1,2 0,0 0,1 0,1 0,1-1,8 11,-15-28,0 1,0-1,1 0,0 0,-1 0,1 0,0 0,0-1,1 0,-1 1,1-1,-1 0,1-1,-1 1,1 0,0-1,0 0,0 0,0 0,0-1,0 1,0-1,0 0,0 0,0 0,0-1,0 1,0-1,0 0,0 0,0-1,-1 1,1-1,0 0,-1 0,1 0,-1 0,0 0,0-1,0 0,2-1,14-17,-2 0,0-1,-1-1,-1-1,-2 0,0-1,-1 0,-2-1,-1 0,6-26,-12 43,-9 30,0 0,2-1,0 2,1-1,1 0,1 1,2 11,0-26,0 0,1 0,0 0,0 0,1 0,0-1,0 1,0-1,1 0,0 0,0 0,1 0,0-1,0 0,0 0,0 0,1 0,0-1,0 0,0 0,0-1,0 1,1-1,0-1,2 1,40 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9.6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86 125,'-2'2,"-1"1,0 0,0 1,1-1,-1 1,1-1,0 1,0 0,0 0,0 0,1 0,-1 0,1 0,0 0,1 1,-1-1,1 0,-1 0,1 1,1-1,-1 0,1 1,-1-1,1 0,0 0,1 0,-1 1,1-2,0 1,0 0,0 0,0 0,0-1,3 3,5-1,0 0,0 0,0-1,1-1,0 1,0-2,0 0,0 0,0-1,0 0,0-1,0 0,0-1,0 0,0-1,0 0,0 0,2-2,-8 2,0 0,1 0,-2 0,1 0,0-1,0 0,-1 0,0 0,1 0,-1-1,0 0,-1 1,1-2,-1 1,0 0,0-1,0 1,0-1,-1 0,0 0,0 0,0 0,-1 0,1 0,-1-1,-1 1,1 0,-1-1,0 1,0-1,0 1,-1 0,0-1,0-3,-2 2,1 0,-1 0,-1 0,1 0,-1 0,0 1,-1 0,1 0,-1 0,0 0,-1 1,1 0,-1 0,0 0,-1 1,1 0,-1 0,0 1,1-1,-2 1,-2 0,-1-1,1 1,-1 0,1 1,-1 0,0 0,1 2,-1-1,0 1,0 1,0 0,1 0,-1 1,0 0,-9 4,15-4,1-1,-1 1,1 0,-1 0,1 0,-1 1,1-1,0 1,0 0,1 0,-1 0,0 1,1 0,0-1,0 1,0 0,0 0,1 1,0-1,0 0,0 1,0 0,1-1,-1 1,1 0,0 0,1 0,-1 0,1-1,0 1,0 0,1 0,-1 0,1 0,0 0,27 34,9-7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0.2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258 414,'-7'-4,"-1"2,0-1,0 1,0 0,0 1,0 0,0 0,-1 1,1 0,0 0,0 1,0 0,0 1,0-1,0 1,0 1,0 0,1 0,-1 0,1 1,0 0,0 1,0-1,1 2,-1-1,1 0,1 1,-1 0,-3 5,5-4,0-1,0 1,1 0,0 0,0 1,0-1,1 0,0 1,1 0,0-1,0 1,0 0,1 0,0 0,1-1,0 1,0 0,0 0,1-1,1 1,-1-1,1 0,0 0,1 0,-1 0,1 0,1-1,-1 1,1-1,0 0,1-1,-1 1,1-1,0 0,1-1,3 3,-4-3,1-1,1 1,-1-1,0-1,1 1,0-1,-1 0,1-1,0 0,0 0,0-1,0 0,-1 0,1-1,0 0,0 0,0-1,-1 0,1-1,-1 1,1-1,-1-1,0 1,0-1,-1-1,1 1,-1-1,0 0,0 0,1-3,7-13,-1-2,-1 1,-2-2,0 0,-1 0,-1 0,-2-1,0 0,-2 0,0-1,-2 1,-1-1,-1-4,6-59,-4 0,-6-45,-2 93,6 42,0-1,0 1,0-1,-1 1,1-1,0 1,0-1,-1 1,1-1,0 1,0-1,-1 1,1-1,-1 0,1 1,0-1,-1 0,1 1,-1-1,1 0,-1 1,1-1,-1 0,1 0,-1 1,1-1,-1 0,1 0,-1 0,1 0,-1 0,1 0,-1 0,1 0,-1 0,0 0,1 0,-1 0,1 0,-1-1,1 1,-1 0,1 0,-1-1,1 1,-1 0,1 0,0-1,-1 1,1-1,-1 1,1 0,0-1,-1 1,1-1,0 1,-1-1,1 1,0-1,0 1,0-1,-1 1,1-1,0 1,0-1,-12 30,1 0,2 0,0 1,2 0,2 1,0-1,1 27,0-25,1 0,2 1,1-1,2 0,1 0,1 0,2 0,1 0,2-1,0-1,3 1,0-1,2-1,1-1,18 27,-29-50,-1 0,1 1,0-2,0 1,0 0,0-1,1 0,0 0,0 0,0 0,0-1,1 0,0 0,-1-1,1 1,0-1,0-1,0 1,0-1,0 0,1 0,-1 0,0-1,0 0,1-1,-1 1,0-1,0 0,0-1,0 0,0 1,0-2,0 1,-1-1,1 0,3-3,4-7,0-1,-1 0,-1-1,-1-1,0 1,-1-2,-1 1,0-1,-1-1,-1 1,-1-1,0-2,-43 156,36-124,0 1,0-1,1 0,1 1,0-1,0 1,2-1,-1 1,4 9,7 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0,'0'16,"0"10,0 7,-2 5,-1 0,0 1,0-1,1-4,1-4,1-8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0.4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3,'-13'-2,"-5"2,1 2,5 4,5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0.7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1 485,'30'3,"0"-2,1-1,-1-1,1-1,-1-2,0-1,0-1,-1-2,0-1,0-1,-1-2,14-7,-24 11,-1-1,0 0,-1-1,0-1,0-1,-1 0,-1-1,0 0,-1-1,0-1,-1 0,-1 0,0-1,-2-1,1 0,-2 0,0-1,-1 0,-1 0,-1-1,-1 0,0-1,-3 18,0 0,0 0,0 0,-1-1,1 1,-1 0,1-1,-1 1,0 0,0-1,0 1,0 0,-1-1,1 1,0 0,-1 0,0-1,0 1,1 0,-1 0,0 0,-1 0,1 0,0 0,-1 0,1 0,-1 0,1 1,-1-1,0 1,0-1,0 1,0-1,0 1,0 0,0 0,0 0,0 0,0 1,-1-1,1 1,0-1,0 1,-1 0,1-1,-1 1,0 1,-9 4,1 0,0 1,0 1,0 0,1 0,0 1,1 0,0 1,0 0,0 0,1 1,1 0,-3 5,7-12,-32 46,1 2,3 1,2 1,2 1,3 2,2 1,3 0,2 1,3 1,-3 34,-1 42,6 1,6 1,6 0,8 19,-1-44,0-18,-4 0,-4 17,0-97,-1 0,0-1,0 1,-1-1,-1 1,0-1,-3 5,-12 15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1.1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0 263,'344'-156,"-117"60,-226 95,1 0,-1 0,1 0,-1 0,1 0,0 0,-1 1,1-1,0 1,-1-1,1 1,0-1,0 1,0 0,-1 0,1 0,0 0,0 0,0 0,-1 1,1-1,0 1,-1-1,1 1,0 0,-1-1,1 1,0 0,-1 0,1 0,-1 0,0 0,1 1,-1-1,0 0,0 0,0 1,0-1,0 1,0-1,0 1,0 0,-1-1,2 3,-6 149,2-131,-9 170,24-151,-5-31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1.3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0,'-14'2,"-4"6,4 7,10 6,6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1.5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454 103,'-16'-13,"-1"2,0 0,-1 1,0 0,-1 2,1 0,-2 1,1 1,-1 1,0 0,0 2,0 0,0 1,-1 2,-11 0,25 1,0 1,0 0,1 0,-1 0,0 1,1 0,0 0,-1 1,1-1,0 2,1-1,-1 0,1 1,0 0,0 0,1 1,-1 0,1-1,0 1,1 0,-1 1,1-1,1 1,-1-1,1 1,0 0,1 0,-1 0,1 0,1 0,-1 0,1 0,1 1,-1-1,1 0,2 5,4 10,1-1,1 0,1 0,1-1,0 0,2-1,0-1,2 0,-1 0,2-2,1 0,0-1,0 0,2-1,0-2,0 1,1-2,8 3,4 2,1-2,0 0,0-3,1 0,1-2,0-2,0-1,0-2,27 0,7-6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2.4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1,'0'20,"-2"16,-1 12,0 10,1 4,-2 2,0 0,-2-3,-1-4,-1-8,0-10,-2-11,2-13,1-9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3.1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0 211,'54'-16,"-38"14,476-55,-463 55,0-2,0 2,-1 1,1 1,0 2,-1 1,24 5,-48-7,0-1,-1 1,1 1,0-1,-1 0,1 1,-1 0,0-1,0 1,1 1,-1-1,-1 0,1 1,0-1,-1 1,1 0,-1 0,0 0,0 0,0 1,0-1,0 0,-1 1,0-1,1 1,-1 0,-1-1,1 1,0 0,-1-1,0 1,0 4,-2 13,-2 0,0 0,-1 0,-2-1,0 0,0 0,-2 0,-5 6,2 1,-2 3,4-12,2 0,0 1,2 0,0 0,0 1,1 5,6-25,-1-1,1 1,-1-1,1 1,-1 0,1-1,-1 1,1 0,-1-1,1 1,-1 0,1 0,0 0,-1 0,1-1,0 1,-1 0,1 0,-1 0,1 0,0 0,-1 1,1-1,0 0,-1 0,1 0,-1 0,1 1,-1-1,1 0,0 1,-1-1,1 0,-1 1,1-1,-1 1,0-1,1 0,-1 1,1-1,-1 1,0 0,1-1,-1 1,0-1,0 1,1-1,-1 1,0 0,0-1,0 1,0-1,0 1,0 0,0-1,0 1,0 0,0-1,0 1,0-1,0 1,-1 0,1-1,0 1,0-1,-1 1,1-1,0 1,10-14,0-2,0 1,-2-1,1 0,-2-1,0 0,-1 0,-1-1,3-14,13-57,-4-1,-5 0,2-74,-13 142,7 25,0 19,4 17,-7-19,0 0,2 0,0-1,1 0,1 0,0 0,2-2,0 1,2-1,0-1,0 0,17 14,-26-27,1-1,0 0,0 0,0-1,1 0,-1 0,1 0,-1 0,1-1,-1 0,1 0,0 0,-1-1,1 0,0 0,0 0,-1-1,1 0,0 0,-1 0,1-1,-1 0,1 0,-1 0,0-1,0 1,0-1,0-1,-1 1,1-1,-1 0,0 0,3-3,13-15,-2-1,0-1,-2 0,0-1,-2-1,-1-1,0 0,1-11,21-40,-23 66,-8 34,-8 86,5 81,2-158,2-2,1 1,1-1,1 0,2 0,1-1,2 0,0-1,2-1,5 7,8 0,-3-10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3.5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38,'-12'-6,"1"0,-1 1,0 1,0 0,-1 1,1 0,-1 0,0 2,0 0,1 0,-1 1,0 1,0 0,0 0,1 1,-1 1,1 1,-1-1,1 2,0 0,-2 1,3 1,0 1,0 0,1 1,0 0,1 0,0 1,0 0,1 1,0-1,1 2,0-1,1 1,0 0,0 3,3-8,0 0,1 0,0 0,0 0,1 1,0-1,0 0,1 1,0-1,0 0,0 1,1-1,0 0,1 1,0-1,0 0,0 0,1 0,0-1,0 1,1-1,0 1,0-1,1 0,-1-1,3 3,11 6,0-1,1-1,0 0,1-2,1 0,-1-1,1-1,1-1,0 0,2-2,34 13,-51-15,132 53,-131-52,-1 1,0-1,0 1,0 1,0-1,-1 1,0 0,0 0,-1 1,1 0,-1 0,-1 0,0 1,0-1,0 1,0 1,-3-4,0-1,0 1,0 0,0 0,-1-1,1 1,-1 0,0 0,-1 0,1-1,-1 1,0 0,0-1,-1 1,1 0,-1-1,0 0,0 1,-1-1,1 0,-1 0,0 0,0-1,0 1,0-1,-2 2,-4 2,-1 1,1-1,-1-1,-1 0,1 0,-1-1,0-1,0 1,-1-2,-3 1,-139 13,75-18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2.0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0,'0'1535,"9"-1079,-9-439,0-6,0-1,0 1,-1-1,-1 1,0-1,0 1,-1-1,-1 2,4-12,0 0,-1-1,1 1,0-1,0 1,0-1,-1 1,1 0,0-1,-1 1,1 0,0-1,-1 1,1 0,0-1,-1 1,1 0,-1 0,1 0,-1-1,1 1,0 0,-1 0,1 0,-1 0,1 0,-1 0,1 0,-1 0,1 0,-1 0,1 0,-1 0,1 0,-1 0,1 0,0 0,-1 1,1-1,-1 0,1 0,-1 0,1 1,0-1,-1 0,1 1,0-1,-1 0,1 1,0-1,-1 0,1 1,0-1,0 1,0-1,-1 1,1-1,0 0,0 1,0-1,0 1,0-1,0 1,0-1,0 1,0-1,0 1,0-1,-10-38,3-234,8 184,-12-817,10 872,1-66,-4 0,-4 1,-18-73,3 96,23 75,0 1,-1-1,1 0,0 1,0-1,0 0,0 1,-1-1,1 0,0 0,0 1,-1-1,1 0,0 0,0 1,-1-1,1 0,0 0,-1 0,1 1,0-1,-1 0,1 0,0 0,-1 0,1 0,0 0,-1 0,1 0,-1 0,1 0,0 0,-1 0,1 0,0 0,-1 0,1 0,0 0,-1 0,1-1,0 1,-1 0,1 0,0 0,-1 0,1-1,2 121,102 998,5-489,-107-614,6 25,-2 0,-2 0,-2 1,-2 28,0-69,-1-1,1 1,0 0,0 0,-1-1,1 1,0 0,-1 0,1 0,-1 0,1 0,0 0,-1-1,1 1,0 0,-1 0,1 0,-1 0,1 0,0 0,-1 0,1 1,-1-1,1 0,0 0,-1 0,1 0,0 0,-1 1,1-1,0 0,-1 0,1 0,0 1,0-1,-1 0,1 1,0-1,0 0,-1 1,1-1,0 0,0 1,0-1,0 0,-1 1,1-1,0 0,0 1,0-1,0 1,0-1,0 0,0 1,0-1,0 0,0 1,0-1,0 1,0-1,1 0,-1 1,0-1,0 0,0 1,0-1,1 0,-1 1,0-1,1 0,-7-9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2.8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49 145,'-43'-48,"43"47,-1 1,1-1,-1 1,1-1,-1 1,1-1,0 1,-1-1,1 1,0-1,-1 0,1 1,0-1,0 1,0-1,0 0,-1 1,1-1,0 0,0 1,0-1,0 0,1 1,-1-1,0 0,0 1,0-1,0 0,1 1,-1-1,0 1,0-1,1 0,-1 1,1-1,-1 1,1-1,-1 1,0-1,1 1,-1 0,1-1,0 1,-1-1,1 1,-1 0,1 0,0-1,-1 1,1 0,0 0,40-6,-33 5,214-20,162-8,-251 40,-115-5,-34 1,-172 4,78-3,2 5,-1 5,2 4,-1 6,56-6,57-15,71-11,404-93,-468 94,151-26,122-4,-215 37,-71-4,1 0,-1 0,1 0,-1 0,1 0,-1 0,1 0,-1 0,1 0,0 1,-1-1,1 0,-1 0,1 1,0-1,-1 0,1 0,0 1,-1-1,1 0,0 1,-1-1,1 1,0-1,0 0,0 1,-1-1,1 1,0-1,0 1,0-1,0 0,0 1,0-1,0 1,0-1,0 1,0-1,0 1,0-1,0 1,0-1,0 0,0 1,0-1,1 1,-1-1,0 1,0-1,0 0,1 1,-1-1,0 0,1 1,-1-1,0 0,1 1,-1-1,1 0,-1 0,0 1,1-1,-1 0,1 0,-1 0,0 1,1-1,-1 0,1 0,-36 16,28-13,0-1,-1 0,1-1,0 1,-1-2,0 1,1-1,-1 0,1 0,-1-1,-6-1,0-1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1,'-5'16,"-1"9,1 6,0-1,2-2,1-5,1-6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3.3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0,'17'26,"-1"0,-2 1,0 1,6 20,5 10,25 40,4-3,5-3,68 84,-118-168,-16-22,5 11,-55-95,-4 2,-4 3,-4 2,-12-6,69 85,0-1,0 2,-2 0,1 0,-1 1,-1 1,-14-7,28 15,0 0,0 0,0 1,0-1,0 0,0 1,-1-1,1 1,0-1,0 1,-1-1,1 1,0 0,0 0,-1 0,1 0,0 0,-1 0,1 0,0 0,0 0,-1 0,1 1,0-1,0 1,-1-1,1 1,0-1,0 1,0 0,0-1,0 1,0 0,0 0,0 0,0 0,0 0,0 0,1 0,-1 0,0 0,1 0,-1 0,1 1,-1-1,1 0,0 0,-1 1,1-1,0 0,0 1,0 17,0-1,2 1,0 0,2 0,0-1,0 0,2 0,0 0,2 0,-1-1,8 11,1 5,2-1,1 0,1-2,1 0,2-1,1-1,1-1,1-2,2 0,0-2,1-1,2-2,0 0,1-3,1 0,11 2,-13-9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3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0 450,'39'-254,"-34"211,0 53,2 334,3 169,-7-480,0-24,2-23,6-57,-2 1,-4-1,-3-58,-2 128,-5-171,-7 0,-26-119,24 221,9 70,-2 77,-2 62,6 0,6 0,6-1,6 0,10 24,-8-94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17.1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1,'-5'572,"-29"66,-62 248,80-600,13-272,-2-21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17.8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0,'177'402,"-146"-300,-5 0,-4 2,-5 0,-5 1,-2 45,-9-139,-1-24,-11-52,-2 0,-4 1,-23-61,35 111,-168-484,166 481,6 17,1 0,-1 0,1 0,-1 0,1 1,-1-1,1 0,-1 0,1 0,-1 1,1-1,0 0,-1 1,1-1,0 0,-1 1,1-1,0 1,-1-1,1 1,0-1,0 0,0 1,-1-1,1 1,0-1,0 1,0-1,0 1,0-1,0 1,0-1,0 1,0-1,0 1,0-1,0 1,0-1,0 1,1-1,-1 1,0-1,0 1,0-1,1 0,-1 1,0-1,1 1,-1-1,0 0,1 1,-1 5,0 0,0 0,1 0,0 0,0 0,0 0,1 0,0 0,0 0,0 0,1-1,0 1,0-1,1 0,-1 0,1 0,0-1,0 1,1-1,-1 0,1 0,0 0,0-1,0 1,1-1,-1-1,1 1,1-1,14 1,0-2,0 0,0-2,0 0,0-1,-1-2,1 0,0-1,-1-1,0 0,12-8,-21 11,8-3,23-10,1 2,0 2,1 1,0 3,1 2,25 0,-65 5,0 1,0 0,1 0,-1 0,0 1,0 0,1 0,-1 0,0 0,0 1,0 0,-1 0,1 0,0 1,-1 0,1-1,-1 2,0-1,0 0,0 1,0 0,-1 0,0 0,1 0,-1 0,-1 1,1 0,-1-1,0 1,0 0,0 0,-1 0,1 2,-2 14,0-1,-2 1,-1-1,0 1,-1-1,-1 0,-1-1,-1 1,-1-1,-1-1,0 1,-12 15,19-29,-76 137,34-64,4 1,-13 38,52-112,-23 76,23-78,1 0,-1 0,1 0,0 0,0 0,0 0,0 0,1 0,-1 0,1 0,0 0,0 0,0 0,0 0,0-1,1 1,-1 0,1-1,0 1,0-1,0 1,0-1,0 0,2 1,16 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18.6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0,'23'46,"-6"26,-3 1,-4-1,-3 2,-2 61,-5-129,9 468,-9-473,1 25,1 1,1 0,1-1,7 22,-10-42,1-1,0 1,0-1,0 1,1-1,-1 0,1 0,1 0,-1 0,1-1,-1 1,1-1,1 0,-1 0,1-1,-1 1,1-1,0 0,0 0,0 0,1-1,-1 0,1 0,-1 0,1-1,12 0,0-2,0 0,0-1,0 0,-1-2,1 0,-1-1,0-1,0-1,0 0,-1-1,-1 0,1-2,-1 0,27-15,-2-2,-1-1,-1-2,7-9,4-9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18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59 343,'-18'4,"-6"5,8-1,18 0,24-2,31-7,31-12,27-16,22-13,12-9,6-4,-3 3,-11 4,-14 10,-19 13,-24 9,-26 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19.8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8 209,'-3'22,"0"1,2 0,0 0,2-1,1 1,0 0,2-1,0 1,2-1,4 11,-6-22,0 0,1 0,0-1,1 1,0-1,0-1,1 1,1-1,0-1,0 1,0-1,1 0,0-1,1 0,-1-1,1 0,1 0,-1-1,1-1,0 0,3 1,-5-3,0 1,0-2,0 0,0 0,1 0,-1-1,0 0,0-1,1 0,-1-1,0 0,0 0,0-1,0 0,-1 0,1-1,-1-1,0 1,0-1,0 0,-1-1,0 0,0 0,0-1,-1 0,3-3,4-6,-1 0,0-1,-1-1,-1 0,-1 0,0-1,-1 0,-2-1,0 1,0-1,-2-1,-1 1,0 0,-2-1,0 0,-1 1,-1-1,-1 1,-1-1,-1 0,2 13,0 0,0-1,-1 1,0 0,0 0,-1 1,0-1,0 1,-1 0,0 0,0 0,-1 1,1-1,-1 1,-1 1,1-1,-1 1,0 0,-1 1,1 0,-1 0,1 0,-1 1,0 0,-1 1,1 0,0 0,-1 1,1 0,-1 0,1 1,-1 0,1 0,-1 1,1 0,-2 1,-1 2,0 1,0 1,0 0,1 0,0 1,0 0,1 1,0 0,0 0,1 1,0 0,0 0,1 1,0 0,1 1,0-1,-3 10,-4 10,2 0,1 1,1 0,1 1,2 0,1 1,-5 66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21.7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1876 1,'-21'11,"2"1,-1 1,2 1,0 1,0 0,2 1,0 1,0 1,2 0,-2 4,11-16,-519 706,519-704,-280 418,-190 391,426-723,-29 56,-7-4,-9 1,84-133,6-7,0 0,0-1,-1 0,0 0,-1 0,0 0,1-1,-2 0,-5 4,2-7,4-6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22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0,'-3'1,"1"0,-1 0,1 0,0 0,-1 1,1-1,0 1,0-1,0 1,0 0,0 0,0 0,1 0,-1 0,1 0,-1 0,1 1,0-1,0 0,0 1,0-1,0 1,1-1,-1 1,1-1,-1 1,1 0,0 0,-2 4,-108 372,33-200,-8-4,-57 83,102-187,18-25,23-46,-1 0,0 1,0-1,0 0,0 1,1-1,-1 0,0 0,0 1,1-1,-1 0,0 0,1 1,-1-1,0 0,1 0,-1 0,0 1,1-1,-1 0,0 0,1 0,-1 0,0 0,1 0,-1 0,1 0,-1 0,0 0,1 0,-1 0,0 0,1 0,-1 0,0-1,1 1,-1 0,0 0,1 0,-1 0,0-1,1 1,-1 0,0 0,0-1,1 1,-1 0,0 0,0-1,1 1,-1 0,0-1,1 1,133-89,-24 20,4 4,1 5,53-15,-161 72,-5 3,0 0,0 0,0-1,0 1,0-1,0 1,0-1,0 0,-1 0,1 1,0-1,0 0,-1-1,1 1,-1 0,1 0,-1-1,0 1,1-1,-1 1,0-1,0 0,0 1,0-1,0 0,0 0,-1 0,1 1,-1-1,1 0,-1-1,-67-85,26 26,3-3,3-1,3-1,3-2,0-10,-22-79,52 179,4-7,2-1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23.3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0,'8'22,"-2"97,-8 119,1-223,-7 362,7-370,1 0,-1-1,1 1,1 0,-1-1,1 1,0 0,1-1,0 1,0-1,0 0,1 1,0-1,0 0,0 0,1-1,0 1,0-1,0 0,1 0,-1 0,1-1,1 1,-1-1,0 0,1-1,0 1,0-1,0 0,7-2,-1 0,0 0,1-1,-1-1,1 0,-1 0,0-2,0 1,0-1,0-1,0 0,-1-1,1 0,-1-1,0 0,-1-1,0 0,0-1,0 0,-1 0,0-1,-1 0,0-1,2-3,14-19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00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80,'19'-10,"166"4,789-5,-648 12,-110 5,125-4,-164-17,-79 4,0 6,79 5,-129 4,1-2,0-3,-1-1,23-5,-8-4,0 3,0 3,1 2,30 4,501 12,-443-14,-29-4,-79 2,0 1,0 2,0 2,4 3,48 5,1-4,68-5,-116-1,-46 0,16 0,-21 10,-21 3,-8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23.6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1 110,'9'0,"15"0,14 0,16-5,16-5,14-9,5-3,3 0,-4 4,-17 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24.1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0 214,'33'-36,"-1"-1,-2-1,-2-2,3-8,-32 47,1 1,0-1,0 1,1-1,-1 0,0 1,0-1,0 1,0-1,0 1,0-1,1 1,-1-1,0 1,1-1,-1 1,0-1,1 1,-1-1,0 1,1 0,-1-1,1 1,-1 0,0-1,1 1,-1 0,1 0,-1-1,1 1,0 0,-1 0,1 0,-1 0,1-1,-1 1,1 0,-1 0,1 0,0 0,-1 0,1 1,-1-1,1 0,-1 0,1 0,-1 0,1 1,-1-1,1 0,-1 1,5 31,-21 285,12-77,4-236,0-1,0 1,0-1,0 1,-1 0,1-1,-1 1,0-1,0 1,0-1,0 0,-1 1,1-1,-1 0,0 0,0 0,0 0,-1 0,1 0,-1-1,1 1,-1-1,0 0,0 0,0 0,0 0,0 0,0 0,-1-1,1 0,0 0,-1 0,1 0,-1 0,0-1,1 1,-1-1,-2 0,3 0,1 0,0 0,-1-1,1 1,0-1,-1 1,1-1,0 0,0 0,0 0,0 0,0 0,0 0,0-1,0 1,0 0,0-1,1 0,-1 1,1-1,-1 0,1 0,0 0,0 0,0 0,0 0,0 0,0-1,0 1,1 0,-1 0,1-1,-1 1,1 0,0-1,0 1,0 0,1-1,-1 1,0 0,1-1,-1 1,1 0,0 0,0-1,0 1,0 0,0 0,0 0,1 0,-1 1,1-1,1-1,8-4,2 1,-1 0,1 1,0 1,0 0,0 0,0 2,1-1,-1 2,8-1,0 0,173-18,-173 17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35:24.4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6,'0'-2,"0"-1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01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1437,'270'18,"-164"-5,1-6,13-4,68 22,45-3,110-9,-114-8,-72-5,24 13,93-23,-16-1,-34-2,-13 9,-138 5,0-3,57-9,-42-2,0 3,38 3,998 8,-908-14,247 13,-442-2,-16-1</inkml:trace>
  <inkml:trace contextRef="#ctx0" brushRef="#br0" timeOffset="997.154">5173 55,'15'88,"2"114,-11 192,-4-119,11 36,-13-301,-1 1,1-1,0 0,1 1,0-1,0 1,2-1,-1 0,2 3,-2-31,-2-16,0 17</inkml:trace>
  <inkml:trace contextRef="#ctx0" brushRef="#br0" timeOffset="3930.759">5173 240,'-51'-160,"50"158,0-1,0 1,0 0,1-1,-1 0,0 1,1-1,0 1,0-1,-1 0,1 1,1-1,-1 1,0-1,1 0,-1 1,1-1,0 1,0-1,0 1,0 0,0-1,1 1,-1 0,1 0,-1 0,1 0,0 0,0 0,1-1,9 1,-1 0,0 2,1-1,-1 1,0 1,1 0,-1 1,7 1,14 2,100 12,92 26,-70-28,-74-12,518 7,47-1,-416-10,1201 1,-1222 13,740-13,-610 14,480-15,-458 16,56-3,331-12,-373 13,373-13,-493 13,-65 1,-188-15,1 1,0 0,-1 0,1 0,0 0,-1 0,1 0,0 0,-1 1,1-1,0 1,-1-1,1 1,-1 0,1-1,-1 1,1 0,-1 0,0 0,1 0,-1 0,0 0,0 1,0-1,1 0,-1 1,-1-1,1 1,0-1,0 1,-1-1,1 1,0-1,-1 1,0 0,1-1,-1 1,0 0,16 231,5-22,7 137,-27-274,-4 1,-3-1,-4 6,4-23,2 0,2 0,4 6,-2 7,0-69,0-1,0 1,0-1,0 1,0-1,0 1,0-1,0 1,1-1,-1 1,0-1,0 1,0-1,0 0,1 1,-1-1,0 1,0-1,1 0,-1 1,0-1,1 0,-1 1,0-1,1 0,-1 1,1-1,-1 0,0 0,1 1,-1-1,1 0,-1 0,1 0,-1 0,1 0,-1 0,1 0,-1 0,1 0,-1 0,1 0,-1 0,1 0,-1 0,0 0,1 0,-1 0,1-1,-1 1,1 0,-1 0,1 0,-1-1,0 1,1 0,-1-1,0 1,1 0,-1-1,0 1,1-1,-1 1,0 0,0-1,0 1,1-1,-1 1,0-1,0 1,6-5,3 0</inkml:trace>
  <inkml:trace contextRef="#ctx0" brushRef="#br0" timeOffset="5017.456">14346 1608,'415'-7,"-183"-1,14 11,83 10,78 0,-68 0,131 13,-112-13,130 15,411-3,-400-17,-172 6,-85-9,-230-8,-6 0</inkml:trace>
  <inkml:trace contextRef="#ctx0" brushRef="#br0" timeOffset="5968.458">8107 740,'0'7,"0"8,0 12,0 9,0 10,0 6,0 6,-2-1,-1-3,0-6,-1-7,-1-9,-1-8,-2-10,1-6</inkml:trace>
  <inkml:trace contextRef="#ctx0" brushRef="#br0" timeOffset="6862.889">7752 766,'0'0,"1"0,-1-1,0 1,0 0,1 0,-1 0,0-1,0 1,0 0,1 0,-1-1,0 1,0 0,0 0,0-1,0 1,1 0,-1 0,0-1,0 1,0 0,0-1,0 1,0 0,0 0,0-1,0 1,0 0,0-1,0 1,0 0,0 0,0-1,-1 1,1 0,0-1,0 1,0 0,0 0,-1-1,1 1,0 0,0 0,0 0,-1-1,1 1,0 0,0 0,-1 0,1 0,0 0,0-1,-1 1,1 0,32 2,-28-1,217 15,72-9,-136-5,-150-2,-4-1,-1 1,1-1,-1 1,1-1,-1 1,1 0,-1 0,1 0,-1 0,1 0,-1 1,1-1,-1 1,1 0,-1 0,0 0,1 0,-1 0,0 0,0 0,0 1,0-1,0 1,0 0,0-1,0 1,-1 0,1 0,-1 0,1 0,-1 1,0-1,0 0,0 0,0 1,0 0,-27 168,23-156,-41 152,39-158,4-26,1 8,-6-103,1 24,3 1,6-27,-4 113,0-7,0 0,1 0,0 0,0 1,0-1,1 0,1 1,-1-1,1 1,0 0,1 0,0 0,0 0,3-3,-5 10,0 0,0-1,0 1,0 0,0 0,0 0,0 0,0 0,0 1,0-1,0 1,0-1,0 1,0 0,0 0,0 0,0 0,0 0,-1 0,1 0,0 0,-1 1,1-1,-1 1,1-1,-1 1,0 0,0-1,0 1,0 0,0 0,0 0,0 0,-1 0,1 0,0 1,45 108,12 18,-57-126,1-1,-1 1,1 0,-1-1,1 1,0-1,0 1,0-1,0 0,0 0,1 0,-1 0,1 0,-1-1,1 1,0-1,-1 0,1 1,0-1,0-1,0 1,0 0,0-1,0 1,0-1,0 0,0 0,0 0,0 0,0-1,0 1,0-1,0 0,0 0,0 0,0 0,-1 0,1-1,1 0,6-7,0 0,-1 0,0-1,-1 0,0-1,-1 0,0 0,0 0,-1-1,-1 0,0 0,2-10,27-53,-34 75,0-1,0 1,0-1,0 1,0-1,0 1,0-1,0 1,0-1,0 1,0-1,0 1,0-1,1 1,-1-1,0 1,0 0,1-1,-1 1,0-1,1 1,-1 0,0-1,1 1,-1 0,0-1,1 1,-1 0,1 0,-1-1,1 1,-1 0,1 0,-1 0,0-1,1 1,-1 0,1 0,-1 0,1 0,-1 0,1 0,0 0,-1 0,1 0,-1 1,0-1,1 0,-1 0,1 0,-1 0,1 1,-1-1,1 0,-1 0,0 1,1-1,-1 0,1 1,-1-1,8 34,19 299,-24-306,1 1,2-1,0-1,2 1,1-1,1-1,5 7,12-1,-16-25</inkml:trace>
  <inkml:trace contextRef="#ctx0" brushRef="#br0" timeOffset="7364.445">9450 753,'-11'-4,"-1"1,1 0,-1 0,0 2,0-1,0 2,0-1,0 2,0 0,0 0,0 1,0 0,0 1,1 0,-1 1,1 1,0 0,0 0,1 1,-1 0,1 1,1 0,-1 0,1 1,1 1,-1 0,-1 3,7-9,0 1,0-1,1 1,0 0,0 0,0 0,0 0,1 1,-1-1,1 0,0 1,0-1,1 1,-1-1,1 1,0-1,0 1,1-1,-1 1,1-1,0 0,0 1,1-1,-1 0,1 0,0 0,0 0,0 0,1 0,-1 0,1-1,1 3,11 2,1 0,-1 0,1-2,1 0,-1-1,1 0,0-2,0 0,0-1,26 7,-41-9,15 3,-1-1,0 2,0 0,0 1,0 1,-1 0,0 1,0 1,-1 0,0 1,0 0,-1 2,3 2,-13-9,-1 1,1-1,-1 1,0-1,0 1,0 0,-1 0,0 0,0 0,0 0,0 0,-1 0,0 0,0 0,0 0,-1 1,0-1,0 0,0 0,0 0,-1-1,0 1,0 0,0-1,-1 1,1-1,-1 1,0-1,0 0,-1 0,1-1,-1 1,0-1,0 0,0 0,0 0,-1 0,1-1,-1 1,1-1,-1 0,0-1,0 1,-25 8,0-1,0-1,0-1,-1-2,0-1,0-2,0-1,-27-2,36-8,23 3</inkml:trace>
  <inkml:trace contextRef="#ctx0" brushRef="#br0" timeOffset="7702.464">9858 964,'2'0,"4"0,4 0,8 2,9 1,9 0,8-1,5 0,1-1,-3 1,-8 1,-11 0</inkml:trace>
  <inkml:trace contextRef="#ctx0" brushRef="#br0" timeOffset="7948.868">9924 1148,'16'4,"13"2,12 0,12-1,8-2,5-1,0-1,-3 0,-11-1</inkml:trace>
  <inkml:trace contextRef="#ctx0" brushRef="#br0" timeOffset="8428.954">10701 1175,'23'-59,"-3"0,-2-1,-3 0,-3-2,4-44,-14 97,-2 25,-2 514,2-523,1-6,-1 0,1 0,-1 0,1 0,-1 0,0 0,1 1,-1-1,0 0,0 0,0 0,0 1,0-1,0 0,0 0,0 0,-1 1,1-1,0 0,-1 0,1 0,-1 0,1 0,-1 0,0 0,1 0,-1 0,0 0,0 0,1 0,-1 0,0 0,0-1,0 1,0 0,0-1,0 1,0-1,-1 1,1-1,0 0,0 1,0-1,0 0,-1 0,1 0,0 0,0 0,0 0,-1 0,1 0,-39-15,69 8,230-14,-206 15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44.6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88,'5'0,"5"0,11 0,10 0,13-2,13-4,15-2,13 0,12-1,7 1,2 0,-2 1,-4 2,-20 2</inkml:trace>
  <inkml:trace contextRef="#ctx0" brushRef="#br0" timeOffset="-1199.06">27 377,'5'-39,"-4"39,0 0,0 0,0 0,0 1,0-1,0 0,0 1,0-1,0 0,0 1,0-1,0 1,-1 0,1-1,0 1,0-1,-1 1,1 0,0 0,-1 0,1-1,-1 1,1 0,-1 0,1 0,-1 0,0 0,1 0,-1 0,0 0,0 0,0 0,1-1,22 50,-21-40,2 0,-1 1,2-1,-1 0,1-1,1 1,0-1,0 0,1-1,0 1,0-1,1-1,0 1,0-1,1-1,0 1,0-2,1 1,-1-1,1-1,0 0,4 1,-10-4,-1 1,1-2,0 1,0 0,0-1,0 0,-1 0,1 0,0 0,0 0,0-1,0 0,-1 0,1 0,0 0,0-1,-1 1,1-1,-1 0,0 0,0 0,1 0,-1-1,0 1,-1-1,1 0,0 0,-1 0,2-3,7-19,-1-1,-1 1,-1-2,-2 1,0-1,0-21,-4 39,8 130,17 62,-8-65,-5 0,-4 32,-9-137,0 0,-1-1,-1 1,0 0,-1-1,0 1,-1-1,-1 0,1 0,-2 0,0 0,0-1,-1 1,-1-1,0-1,0 0,-1 0,0 0,-1-1,0 0,0 0,-1-1,5-5,1-1,-1 0,0 1,0-2,0 1,0-1,0 1,-1-1,1-1,0 1,0-1,-1 0,1 0,0 0,0-1,-1 0,1 0,0 0,0-1,0 1,0-1,0-1,0 1,1 0,-1-1,1 0,0 0,0-1,0 1,-2-3,-6-5,1-2,0 0,0 0,1-1,1 0,1-1,0 0,-6-16,10 24,0-1,1 0,0 1,0-1,1-1,0 1,1 0,-1 0,2-1,-1 1,1-1,0 1,1-1,0 1,0 0,1-1,0 1,1 0,0 0,0 0,4-7,6 1,0 0,1 0,1 1,0 1,1 1,0 0,1 1,0 0,0 2,1 0,0 1,1 1,-1 0,1 2,0 0,1 1,-1 1,0 1,10 0,6 1</inkml:trace>
  <inkml:trace contextRef="#ctx0" brushRef="#br0" timeOffset="-643.89">711 904,'12'-9,"1"2,0 0,0 0,0 1,1 1,0 0,0 1,0 1,1 0,-1 0,1 2,-1 0,2 0,-14 1,1 0,0 0,0 0,-1 1,1-1,0 1,0-1,-1 1,1 0,-1 0,1 0,0 1,-1-1,0 0,1 1,-1 0,0-1,0 1,0 0,0 0,0 0,0 0,-1 1,1-1,-1 0,0 1,1-1,-1 1,0 0,0-1,-1 1,1 0,0-1,-1 1,0 0,0 0,0-1,0 2,-2 11,-2 1,1-1,-2-1,0 1,-1 0,-1-1,0-1,0 1,-2-1,1 0,-2-1,-9 11,-158 188,175-210,1 1,-1-1,1 1,-1-1,1 1,0 0,0-1,0 1,0 0,0 0,0 0,0 0,1 0,-1 0,1 0,-1 0,1 0,0 1,0-1,0 0,0 0,0 0,0 0,1 0,-1 0,1 0,-1 0,1 0,0 0,0 0,0 0,0 0,0 0,0 0,1-1,-1 1,0-1,1 1,-1-1,1 1,0-1,0 0,-1 0,2 1,17 4,0 0,0-2,0 0,0-1,1-1,-1-1,1-1,-1-1,6-1,23-1,0-2,0-3,-1-2,24-8,-25 4</inkml:trace>
  <inkml:trace contextRef="#ctx0" brushRef="#br0" timeOffset="10988.971">1461 338,'-10'-3,"13"1,162 19,339-3,-308-14,-194 1,0 1,1-1,-1 1,0-1,0 1,-1 0,1 0,0 0,0 0,-1 0,1 1,-1-1,0 0,0 1,0-1,0 0,0 1,0 0,-1-1,1 1,-1-1,0 1,0 0,0-1,0 1,0 0,0-1,-1 1,1-1,-1 1,0-1,-1 3,1 10,0 277,14-64,-2-28,-8 2,-3-201,1 1,-1-1,0 0,1 1,-1-1,1 0,-1 1,1-1,0 0,0 1,0-1,-1 0,1 0,0 0,0 0,1 0,-1 0,0 0,0 0,0-1,1 1,-1 0,0-1,1 1,-1-1,0 1,1-1,-1 1,1-1,-1 0,1 0,-1 0,1 0,52-3,-50 2,83-7,-1 3,40 5,-103 0,178-13,-15 13,-106-13,-78 12,1 1,-1-1,1 0,-1 0,0-1,0 1,1 0,-1-1,0 1,0-1,-1 0,1 1,0-1,0 0,-1 0,1-1,-1 1,0 0,0 0,0-1,0 1,0 0,0-1,0 1,-1-1,1 1,-1-1,0 1,0-1,0 1,0-1,0 0,-1 1,1-1,-1 1,0-3,1-2,-2-55,-2 0,-3 0,-3 0,-17-54,16 62,3 1,1-1,3 0,3-7,-1 27,-36-264,39 221,0 76,0-1,1 0,-1 1,1-1,-1 1,1 0,-1 0,1-1,0 1,-1 0,1 0,0 0,0 1,0-1,0 0,0 1,0 0,0-1,0 1,0 0,0 0,0 0,0 0,0 0,0 0,0 1,0-1,0 1,0-1,0 1,0 0,6 0,230 36,-98-24,89-8,-95 8,914-13,-807-13,644 13,-556-13,171 5,-55 1,-274 8,502-1,-327-13,1573 13,-1567-13,875 13,-787-13,1642 13,-1696-14,634 14,-742-13,899 13,-1186 27,-4 1,6-15,1-1,0 2,1-1,1 0,0 1,1 0,-1 8,-9 133,-14 62,27-182,-1-14,1 0,1 0,0 0,2 0,0 0,2 0,0 0,5 10,-6-21,-1 1,0 0,-1 0,-1 0,1 1,-2-1,0 0,0 0,-1 4,5 70,7-8,-8-75,0 0,0 0,0 0,1 0,-1-1,0 1,0-1,1 0,-1 0,1 0,-1 0,1-1,0 1,-1-1,1 0,-1 0,1 0,0-1,-1 1,1-1,-1 0,1 0,-1 0,1 0,-1-1,1 0,26-7,1 1,0 2,-1 1,2 1,29 1,365 4,-254-14,-170 13,-1 1,1-1,0 1,-1-1,1 0,0 0,0 0,-1 0,1 0,0 0,-1 0,1 0,0-1,0 1,-1-1,1 1,-1-1,1 1,0-1,-1 0,1 0,-1 0,0 0,1 0,-1 0,0-1,1 1,-1 0,0 0,0-1,0 1,0-1,-1 1,1-1,0 0,-1 1,1-1,-1 1,1-1,-1 0,0 0,1 1,-1-1,0 0,-1-15,-1 1,0 0,-1 0,-1 0,0 1,-1-1,-4-7,-11-38,-19-116,33-1,5 55,-12-24,0 5,6 106,6 30,-1 0,1 0,0-1,0 1,0 0,1 0,0-1,0 1,1 0,0-1,1-4,1 9,-1 0,1 0,0 0,0 0,0 1,0-1,0 1,0 0,0 0,0 0,0 0,1 0,-1 1,0-1,1 1,-1 0,1 0,-1 0,0 1,1-1,-1 1,0 0,0-1,3 3,242 31,-76-24,94 6,87 15,-159-17,2-1,33-6,-66 4,-148-14,-12-1</inkml:trace>
  <inkml:trace contextRef="#ctx0" brushRef="#br0" timeOffset="18788.71">20215 141,'320'-29,"251"-20,-362 26,149 4,60 20,-408 0,0-1,0 0,0-1,0-1,0 1,0-1,0-1,0 0,-1 0,2-2,-7 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15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0 263,'109'11,"394"-22,-491 11</inkml:trace>
  <inkml:trace contextRef="#ctx0" brushRef="#br0" timeOffset="-1281.75">118 645,'2'10,"0"1,1-1,-1-1,2 1,0 0,0-1,0 1,1-1,1-1,3 6,0 1,0-1,2 0,-1 0,1-1,1 0,0-1,1 0,1-2,-1 1,2-1,-1-1,1-1,1 0,-1-1,1 0,1-1,-1-1,1-1,0-1,-13-2,-1-1,0 0,1 0,-1 0,1 0,-1-1,1 1,-1-1,0 0,0 0,1 0,-1-1,0 1,0-1,0 1,0-1,0 0,-1 0,1-1,0 1,-1 0,0-1,1 0,-1 1,0-1,-1 0,1 0,0 0,-1 0,0-1,1 1,-1 0,-1 0,1-1,0 1,-1-1,0 1,1-2,1-9,-1-1,0 1,-1 0,-1-1,0 1,-1 0,0-1,-1 1,-1 0,0 0,-4-6,8 20,0 0,0 0,0 0,0 1,-1-1,1 0,0 0,0 0,0 1,0-1,-1 0,1 0,0 0,0 0,0 1,-1-1,1 0,0 0,0 0,-1 0,1 0,0 0,0 0,0 0,-1 0,1 0,0 0,0 0,-1 0,1 0,0 0,0 0,-1 0,1 0,0 0,0 0,-1 0,1 0,0 0,0-1,0 1,-1 0,1 0,0 0,0 0,0-1,-1 1,1 0,0 0,0 0,0-1,0 1,0 0,0 0,-1 0,1-1,0 1,0 0,0 0,0-1,0 1,0 0,0 0,0-1,0 1,0 0,-4 21,3 32,1 0,4 1,1-2,5 12,-6-32,12 75,20 216,-34-284,-2 0,-2 0,-2-1,-1 1,-2-1,-1 0,-5 9,10-37,0 1,-1-1,0 0,0 0,-1 0,0-1,-1 1,0-1,0-1,-1 1,0-1,-1 0,0-1,-3 3,9-9,0 0,-1 0,1 0,0 0,-1-1,1 1,-1-1,1 1,0-1,-1 0,1 0,-1 0,1 0,-1 0,1-1,-1 1,1-1,0 1,-1-1,1 0,0 0,0 0,-1 0,1-1,0 1,0-1,0 1,1-1,-1 0,0 1,0-1,0-2,-47-71,44 68,-30-66,2-1,-22-77,53 147,0 0,0 0,0 0,1 0,-1 0,1 0,0-1,0 1,1 0,0-1,-1 1,1 0,1-1,-1 1,1 0,-1-1,1 1,0 0,1 0,-1 0,1-1,0 2,0-1,0 0,0 0,3-3,10-1,-1-1,1 2,0 0,1 0,0 2,0 0,0 1,13-2,10-4,31-8,-4 0</inkml:trace>
  <inkml:trace contextRef="#ctx0" brushRef="#br0" timeOffset="961.42">816 580,'0'17,"1"38,-3 0,-2 1,-2-1,-4 3,-28 106,38-163,-1 0,0 0,1 0,-1 0,1 1,-1-1,1 0,0 0,0 0,-1 1,1-1,0 0,0 0,0 1,0-1,0 0,0 0,1 1,-1-1,0 0,1 0,-1 0,0 1,1-1,0 0,-1 0,1 0,0 0,-1 0,1 0,0 0,0 0,0 0,0-1,0 1,0 0,0 0,0-1,0 1,0-1,0 1,1-1,-1 1,0-1,0 0,0 0,1 1,-1-1,0 0,0 0,1 0,-1 0,0-1,1 1,123-36,-121 35,28-5,0-2,-1-1,0-2,-1 0,11-7,-40 17,0 1,0-1,0 0,1 1,-1-1,0 0,0 1,0-1,0 0,0 0,-1 0,1 0,0 0,0 0,0 0,-1 0,1-1,-1 1,1 0,-1 0,1 0,-1-1,0 1,0 0,1-1,-1 1,0 0,0 0,0-1,0 1,-1 0,1-1,0 1,-1 0,1 0,0-1,-1 1,1 0,-1 0,0 0,1 0,-2-1,-42-44,30 34,9 6,5 6,-1-1,1 0,0 0,0 1,0-1,0 0,-1 1,1-1,0 0,-1 1,1-1,-1 0,1 1,-1-1,1 1,-1-1,1 1,-1-1,1 1,-1-1,0 1,1 0,-1-1,1 1,-1 0,0-1,0 1,1 0,-1 0,0 0,0-1,1 1,-1 0,0 0,1 0,-1 0,0 1,0-1,1 0,-1 0,0 0,0 1,1-1,-1 0,0 0,1 1,-1-1,1 1,-1-1,0 1,1-1,-1 1,1-1,-1 1,1-1,-1 1,-2 18,1-1,0 0,2 1,0-1,1 1,1-1,1 7,-1-3,40 293,-33-245</inkml:trace>
  <inkml:trace contextRef="#ctx0" brushRef="#br0" timeOffset="15715.262">1790 250,'-1'0,"1"1,0-1,0 0,-1 0,1 0,0 1,0-1,0 0,-1 0,1 1,0-1,0 0,0 1,0-1,0 0,0 0,0 1,-1-1,1 0,0 1,0-1,0 0,0 1,0-1,0 0,0 1,1-1,-1 0,0 1,0-1,0 0,0 0,0 1,0-1,0 0,1 1,-1-1,0 0,0 0,0 1,1-1,-1 0,0 0,0 0,1 1,-1-1,0 0,1 0,-1 0,0 0,0 0,1 0,-1 0,0 1,1-1,-1 0,0 0,1 0,-1 0,0 0,1 0,-1 0,0-1,1 1,-1 0,0 0,0 0,1 0,-1 0,19 5,0-1,1-1,-1-1,1 0,0-1,19-3,14 2,393 25,-216-25,-42 13,109-13,-61-14,-178 15,0-2,0-3,0-3,3-3,-20 3,0 1,0 2,1 2,13 3,174-14,49 13,-267 0</inkml:trace>
  <inkml:trace contextRef="#ctx0" brushRef="#br0" timeOffset="22833.517">4422 224,'1'0,"0"0,0 0,0 0,0 0,0 0,0 0,0 0,0 0,0 1,0-1,0 0,0 1,0-1,0 0,0 1,0-1,0 1,-1 0,1-1,0 1,0 0,0-1,-1 1,1 0,-1 0,1-1,0 1,-1 0,1 0,-1 0,0 0,1 0,-1 0,0 0,1 0,-1 0,0 0,0 0,11 30,-1 0,-2 0,-1 1,-1 0,-2 0,0 20,-2 19,-4-1,-7 53,9-107,0 0,2 0,-1 0,2 0,0 0,1-1,1 0,2 5,18 96,-11-9,9 14,-21-119,0 1,0-1,0 0,0 0,1 0,-1 0,0 0,1-1,0 1,-1-1,1 1,0-1,0 0,0 0,0 0,-1-1,1 1,0-1,0 1,1-1,-1 0,0 0,0 0,0-1,0 1,0-1,0 0,0 0,11 1,515-2,-397-11,-123 12,0 1,1-1,-1 0,0-1,0 0,0 0,0-1,0-1,-1 1,4-3,-10 3,1 0,-1-1,0 0,0 1,0-1,-1 0,1 0,-1 0,0 0,0 0,-1 0,1 0,-1-1,1 1,-1 0,-1 0,1 0,-1 0,1-1,-2-1,1-14,0-75,-9-122,-38-12,26 93,22 124,0 1,-1 0,0 0,-1 0,0 0,-1 0,0 1,-1-1,0 1,0 0,-1 0,-1 0,-1-1,3 3,-1 1,1-1,1 1,-1-1,1-1,0 1,1 0,0-1,0-2,2 10,0 0,0 0,0 0,0 0,0 0,0 0,0 0,0-1,1 1,-1 0,0 0,1 0,-1 0,1 0,-1 1,1-1,-1 0,1 0,0 0,0 0,-1 0,1 1,0-1,0 0,0 1,0-1,-1 1,1-1,0 1,0-1,0 1,0 0,0-1,1 1,-1 0,0 0,0 0,1 0,48-1,-38 2,253 1,-89 11,913-13,-601-27,149 0,-466 20,61-14,-32 2,325 6,182 0,-216 7,-298 7,258-9,61-11,6 9,-170-1,150 5,-303 7,213-1,-131-13,1349 14,-1457 12,448-14,-382 15,8-14,-98 13,364-14,-417 16,244-15,-142 12,85 2,6-7,-52 7,-85-1,247-3,-266-2,104-7,-104-2,354 1,-464-2,-16-1</inkml:trace>
  <inkml:trace contextRef="#ctx0" brushRef="#br0" timeOffset="43419.479">20347 39,'0'3,"0"2,0 3,0 0,0-1</inkml:trace>
  <inkml:trace contextRef="#ctx0" brushRef="#br0" timeOffset="46082.689">20255 145,'1'-3,"1"1,-1 0,1 0,0 0,0 0,0 0,0 1,0-1,0 0,0 1,1 0,-1-1,1 1,-1 0,1 0,-1 0,1 1,0-1,-1 1,1-1,0 1,-1 0,1 0,0 0,-1 0,1 1,0-1,-1 1,3 0,2-1,96 1,-101 0,0 0,0 0,1 0,-1 0,0 0,0 1,0-1,0 1,-1 0,1-1,0 1,-1 0,1 0,-1 0,0 0,1 0,-1 0,0 0,0 1,-1-1,1 0,0 1,-1-1,1 0,-1 1,0-1,0 1,0-1,0 1,0-1,0 0,-1 1,1-1,-1 0,0 1,1-1,-2 2,1 13,-10 288,-5-166,6-34,-3-18,-1 4,13-88,-1 0,1-1,0 1,0 0,0 0,0 0,0 0,1 0,-1 0,1 0,0 0,0 0,0 0,0 0,1 0,-1 0,1 0,0 0,0 0,0 0,0-1,0 1,0 0,1-1,0 1,-1-1,1 1,0-1,0 0,0 1,0-1,1 0,-1-1,1 1,-1 0,1-1,-1 1,1-1,0 0,77 6,121 6,44-7,-151-7,-80 1,32-3,-45 3,0-1,0 1,0 0,0-1,0 1,0-1,0 0,0 1,-1-1,1 0,0 0,0 1,-1-1,1 0,0 0,-1 0,1 0,-1 0,1 0,-1 0,0 0,1 0,-1 0,0 0,0 0,0 0,1 0,-1 0,0-1,-1 1,1 0,0 0,0 0,0 0,-1 0,1 0,0 0,-1-1,-22-117,22 42,1 38,-1 0,-3 0,-6-32,-3 10,3 0,3-1,2 0,3-20,3-116,0 194,0 0,0 0,0 0,1 0,-1 1,1-1,0 0,0 1,0-1,1 1,-1 0,1-1,0 1,0 1,0-1,0 0,1 1,-1-1,1 1,-1 0,1 0,0 1,0-1,0 1,0-1,0 1,0 1,0-1,0 1,0-1,0 1,0 0,1 0,-1 1,1 0,836 51,-429-28,-366-24,-31-3</inkml:trace>
  <inkml:trace contextRef="#ctx0" brushRef="#br0" timeOffset="68250.241">2711 1171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4.5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0,'0'3,"0"2,0 3,0 4,0 8,0 6,0 8,0 7,0 8,0 5,3 4,0 1,-1 2,1-10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8.8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13 1,'-3'6,"1"8,-1 7,0 10,2 10,2 9,6 10,4 8,2 9,-1 5,-2-9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51.34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  <inkml:brush xml:id="br2">
      <inkml:brushProperty name="width" value="0.2" units="cm"/>
      <inkml:brushProperty name="height" value="0.2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23267 5067,'-10'-8,"-1"2,1-1,-2 1,1 1,0 0,-1 1,0 0,0 1,-2 0,10 2,-1 0,0 0,1 1,-1 0,0 0,1 0,-1 1,0 0,1 0,-1 0,0 0,1 1,0-1,-1 1,1 0,0 1,0-1,0 1,0-1,0 1,1 1,-1-1,1 0,0 1,-1 0,1 0,1-1,-1 1,0-1,1 1,0 0,0 0,0 0,0 0,1 0,-1 0,1 1,0-1,0 0,1 1,-1-1,1 1,0-1,0 0,1 1,-1-1,1 1,0-1,0 0,1 0,-1 1,1-1,0 0,0 0,0 0,0-1,1 1,0-1,-1 1,1-1,1 0,-1 0,0 0,2 0,4 1,1-1,-1-1,1 0,0 0,0-1,0 0,0-1,0 0,0-1,0 0,0 0,0-1,0-1,-1 1,1-2,-1 1,0-1,0-1,0 1,0-1,-1-1,0 0,2-2,-2 2,0-1,-1-1,0 1,-1-1,1 0,-2-1,1 1,-1-1,0-1,-1 1,0 0,0-1,-1 0,-1 0,1 0,-2 0,1 0,-2 0,1-8,-1 19,0-1,0 1,-1-1,1 1,0-1,0 1,0-1,-1 1,1-1,0 1,-1-1,1 0,0 1,-1-1,1 1,-1-1,1 0,0 1,-1-1,1 0,-1 0,1 0,-1 1,1-1,-1 0,1 0,-1 0,1 0,-1 0,1 0,-1 0,1 0,-1 0,1 0,-1 0,1 0,-1 0,1 0,-1 0,1-1,-1 1,1 0,-1 0,1 0,-1-1,1 1,-1 0,1-1,0 1,-1-1,1 1,0 0,-1-1,1 1,0-1,-1 1,1-1,0 1,0-1,0 1,-4 7,1 0,-1 0,2 0,-1 0,1 1,0-1,1 1,0 0,0 0,0-1,1 1,0 0,1 0,0-1,0 1,1 0,0-1,0 1,0-1,1 0,0 0,1 0,0 0,0 0,0-1,1 0,1 2,25 16,1-7</inkml:trace>
  <inkml:trace contextRef="#ctx0" brushRef="#br0" timeOffset="710.971">23819 4962,'-123'-5,"119"6,0-1,0 1,1 0,-1 0,0 0,0 1,1-1,-1 1,0 0,1 0,0 0,-1 0,1 1,0-1,0 1,1 0,-1 0,1 0,-1 0,1 1,0-1,0 1,0-1,1 1,-1-1,1 1,0 0,0 0,0 1,0-1,1 1,-1 0,1-1,0 1,1 0,-1-1,1 1,0-1,0 1,1-1,-1 1,1-1,0 0,0 1,0-1,1 0,-1 0,1-1,0 1,0-1,0 1,1-1,-1 0,1 0,0 0,3 1,7 5,0-1,0-1,0 0,1-1,0-1,1 0,4 0,-4 0,0-1,0-1,0 0,1-1,-1-1,1 0,-1-2,1 1,-1-2,0 0,0-1,0-1,0 0,0-2,-1 1,0-2,0 0,0-1,-1 0,0-1,-1-1,0 0,0-1,0-1,5-18,-1 1,-1-2,-2 0,-2-1,0 0,-2-1,-2 0,-1-1,-1 1,-1-20,-3 45,21-245,-30 195,7 58,-1-1,1 0,-1 1,0-1,1 1,-1 0,0-1,1 1,-1-1,0 1,1 0,-1 0,0-1,0 1,1 0,-1 0,0 0,0 0,0 0,1 0,-1 0,0 0,0 0,0 0,1 1,-1-1,0 0,0 0,1 1,-1-1,0 0,1 1,-1-1,0 1,1-1,-1 1,1-1,-1 1,0 0,1-1,0 1,-1-1,1 1,-1 0,1 0,0-1,-1 1,1 0,0 0,0-1,0 1,-1 0,1 0,0-1,0 1,0 0,0 0,-11 29,0 1,2 0,1 1,2 0,1 0,2 0,1 1,1-1,2 3,-2-23,1 283,0-291,13 113,-12-112,0-1,1 0,-1 0,1 0,0 0,0 0,0 0,0 0,1 0,0-1,-1 1,1-1,1 0,-1 0,0 0,1 0,-1-1,1 0,0 1,0-1,0 0,0-1,0 1,4 0,1 0,-1-1,1-1,0 1,-1-1,1-1,0 0,-1 0,1 0,0-1,-1-1,0 1,1-1,-1-1,-1 1,1-1,0-1,-1 0,0 0,5-4,4-5,-1 0,0-1,-1-1,-1 0,0-1,-2 0,7-13,-16 27,3-3,-10 22,-10 81,15-93,0 0,0 1,1-1,-1 0,1 0,0 0,0 1,1-1,-1 0,1-1,0 1,0 0,0 0,1-1,-1 1,1-1,0 0,-1 0,2 0,-1 0,3 2,18 7,0-5</inkml:trace>
  <inkml:trace contextRef="#ctx0" brushRef="#br0" timeOffset="962.363">24715 4830,'-14'-2,"-6"-1,-2 0,0 1,-3 0,3 1</inkml:trace>
  <inkml:trace contextRef="#ctx0" brushRef="#br0" timeOffset="1214.757">24056 4580,'9'-7,"14"-2,19 3,20 4,20 6,14 3,10 3,-12 0</inkml:trace>
  <inkml:trace contextRef="#ctx0" brushRef="#br0" timeOffset="1581.329">24964 4962,'9'27,"-3"-6,0 0,2 0,0 0,1-1,2-1,0 1,0-2,2 1,0-2,13 13,-24-27,1-1,-1 1,1-1,0 0,0 0,0 0,0 0,0 0,0-1,1 0,-1 1,0-1,1 0,-1 0,1-1,-1 1,1-1,-1 0,1 0,-1 0,1 0,-1-1,1 1,-1-1,1 0,-1 0,1 0,-1-1,0 1,0-1,0 1,0-1,0 0,0 0,0-1,-1 1,1-1,-1 1,2-2,4-10,0-1,-1-1,0 1,-1-1,-1 0,0 0,-2 0,0-1,0 1,-2-1,0-14,1-16,9-52,-10 98,-1 0,1 0,-1 0,1 0,0 0,0 0,-1 0,1 0,0 0,0 0,0 0,0 0,0 1,0-1,0 0,0 1,0-1,1 1,-1-1,0 1,0 0,0-1,1 1,-1 0,0 0,0 0,1 0,-1 0,0 0,0 0,1 0,-1 0,0 1,0-1,1 1,-1-1,0 1,0-1,0 1,0-1,0 1,1 0,19 10</inkml:trace>
  <inkml:trace contextRef="#ctx0" brushRef="#br0" timeOffset="1933.477">25556 5133,'45'-18,"94"-49,-132 63,0-1,0 0,-1 0,1-1,-1 0,-1 0,1 0,-1 0,0-1,-1 0,1 0,-1 0,-1-1,0 0,0 1,2-7,-4 11,-1 0,1 0,-1-1,0 1,1 0,-2 0,1 0,0 0,0 0,-1 0,0 0,0 0,1 0,-2 0,1 0,0 0,-1 0,1 0,-1 1,0-1,0 1,0-1,0 1,0 0,0 0,-1 0,1 0,-1 0,0 1,1-1,-1 1,0-1,0 1,0 0,-4-2,0 1,0 0,0 1,0-1,0 2,0-1,0 0,0 1,0 1,-1-1,1 1,0 0,0 1,-4 1,4 0,1-1,0 1,-1 0,1 1,1 0,-1 0,0 0,1 0,0 1,0 0,1 0,-1 0,1 1,0-1,0 1,1 0,0 0,0 1,0-1,1 1,0-1,0 1,0 0,1-1,0 1,1 0,0 0,0 0,0 0,0 0,1 0,1 0,-1-1,1 1,0 0,0-1,1 0,0 1,0-1,1 0,-1 0,2 0,10 7,0 0,1-1,1-1,-1-1,2 0,0-1,0-1,0 0,1-2,0 0,0-1,1-1,-1-1,1-1,6 0,105 7,-77-9</inkml:trace>
  <inkml:trace contextRef="#ctx0" brushRef="#br0" timeOffset="3096.715">26293 5067,'-10'-9,"-1"1,-1 0,1 1,-1 0,-1 0,1 2,-1 0,0 0,0 1,0 0,-10 0,17 3,0 0,-1 0,1 1,-1 0,1 0,-1 1,1 0,-1 0,1 0,0 1,0 0,0 0,0 0,0 1,0 0,0 0,1 1,-1-1,1 1,0 0,1 1,-1-1,1 1,-1 0,0 2,3-4,-1 0,1-1,1 1,-1 0,0 0,1 0,-1 1,1-1,0 0,0 1,0-1,1 0,-1 1,1-1,0 1,0-1,0 0,0 1,1-1,-1 1,1-1,0 0,0 1,0-1,0 0,1 0,-1 0,1 0,0 0,0 0,0 0,0 0,0-1,1 1,-1-1,1 0,0 0,0 0,-1 0,1 0,0-1,1 1,1 0,6 3,1-1,0 0,1-1,-1 0,1-1,-1-1,1 0,-1 0,1-1,0-1,-1 0,1-1,-1 0,1-1,-1 0,0-1,0 0,5-4,-13 6,0-1,-1 1,1-1,-1 0,1 0,-1 0,0 0,0-1,-1 1,1-1,-1 0,0 0,1 0,-2 0,1 0,0 0,-1 0,0-1,0 1,0 0,-1-1,1 1,-1-1,0 1,0-2,-1 6,0-1,1 1,-1 0,1 0,-1 0,1 0,-1 0,0 0,1 0,-1 0,1 0,-1 0,0 0,1 0,-1 0,1 0,-1 1,1-1,-1 0,0 1,1-1,-1 0,1 0,0 1,-1-1,1 1,-1-1,1 1,-1-1,1 1,0-1,-1 1,1-1,0 1,0-1,-1 1,1-1,0 1,0-1,0 1,0 0,0-1,0 1,0-1,0 1,0 0,0-1,0 1,0 0,-2 3,0 1,0 0,1 1,-1-1,1 0,0 0,1 1,-1-1,1 0,0 1,0-1,1 0,0 0,0 1,0-1,0 0,1 0,0 0,0 0,1 0,-1-1,1 1,0 0,0-1,0 0,1 0,-1 0,1 0,0-1,0 1,1-1,-1 0,0 0,1-1,0 1,0-1,0 0,4 1,-5-3,0 1,1-1,-1 0,0 0,1 0,-1-1,1 1,-1-1,0 0,0-1,0 1,1-1,-1 1,-1-1,1 0,0-1,0 1,-1-1,1 1,-1-1,0 0,0-1,0 1,0 0,0-2,53-100,-34 49,62-125,-83 177,1 1,-1-1,1 1,0-1,0 1,0 0,0 0,0 0,1 0,0 0,-1 1,1-1,0 1,0 0,0 0,1 0,-1 0,0 0,1 1,-1-1,1 1,0 0,-1 0,1 1,0-1,0 1,-1-1,1 1,0 0,0 1,0-1,-1 1,1-1,0 1,-1 0,2 1,3 5,1 1,-1 0,-1 0,1 1,-1 0,-1 0,0 1,0 0,-1 0,0 0,-1 0,0 1,0 0,-1 0,-1 0,0 0,0 0,-1 1,-1-1,0 0,-1 12,-3 11,-1 0,-2 0,-1-1,-8 18,7-24,1 1,1 0,1 0,2 1,1-1,1 24,2-43,1-1,1 1,0-1,0 0,0 0,1 0,0 0,1 0,0-1,0 1,1-1,0 0,0 0,0-1,1 1,0-1,0-1,1 1,-1-1,1 0,1 0,-1-1,0 0,1-1,0 1,0-1,0-1,0 0,1 0,-1 0,6-1,-8 1,1 0,0-1,-1 0,1-1,0 1,-1-1,1-1,0 1,-1-1,1 0,0-1,-1 0,1 0,-1 0,0 0,0-1,0 0,0-1,0 1,-1-1,0 0,1-1,-1 1,-1-1,1 0,-1 0,0 0,0-1,0 1,1-4,-3 1,1-1,-1 1,-1-1,1 1,-1-1,-1 0,0 1,0-1,0 0,-1 1,-1-1,0 1,0-1,0 1,-1 0,0-1,-1 1,0 1,-2-4,-3-5,-1 0,-1 1,-1 0,0 1,0 0,-2 1,0 0,-9-6,-18-7,0 1,-1 2,-1 2,-1 2,-43-12,139 34,371 27,-340-21,-83-9,1 0,0 0,0 0,-1 0,1 0,0 0,-1 1,1-1,0 0,0 0,-1 1,1-1,-1 0,1 1,0-1,-1 1,1-1,-1 1,1-1,-1 1,1-1,-1 1,1-1,-1 1,1 0,-1-1,0 1,1-1,-1 1,0 0,0 0,0-1,1 1,-1 0,0-1,0 1,0 0,0 0,0-1,0 1,0 0,-1 0,1-1,0 1,-21 28,9-14,11-14,1 0,-1 0,0 0,1 0,-1 0,1 0,-1 0,1 0,-1 0,1 0,0 0,-1 0,1 0,0 0,0 1,0-1,0 0,0 0,0 0,0 0,0 0,1 1,-1-1,0 0,1 0,-1 0,1 0,-1 0,1 0,-1 0,1 0,0 0,-1 0,1 0,0-1,0 1,0 0,0 0,0-1,0 1,0-1,0 1,0-1,0 1,0-1,0 1,54 10,-42-10,1-1,-1 0,0-1,0-1,0 0,0 0,0-1,5-3,-13 5,-1-1,0 1,0-1,-1 0,1-1,0 1,-1 0,1-1,-1 0,0 0,0 0,0 0,0 0,0-1,-1 1,0-1,0 0,0 0,0 0,0 0,-1 0,1 0,-1 0,0 0,-1-1,1 1,-1-2,0-2,-1 1,0 0,0-1,0 1,-1 0,-1 0,1 0,-1 0,0 0,0 1,-1-1,0 1,0 0,-1 0,0 0,0 1,0-1,0 1,-1 1,0-1,0 1,0 0,-1 0,1 1,-1 0,0 0,0 0,-3 0,4 1,0-1,0 2,0-1,-1 1,1 0,0 0,-1 0,1 1,-1 0,1 0,0 1,-1 0,1 0,0 1,-1-1,1 1,0 1,0-1,1 1,-1 0,0 0,1 1,0-1,0 1,0 0,0 1,1-1,-1 1,1 0,0 0,1 1,-3 3,4-5,0 1,0-1,1 0,0 0,0 1,0-1,0 1,1-1,0 1,-1-1,2 1,-1-1,1 1,-1-1,1 1,0-1,1 1,-1-1,1 0,0 0,0 0,0 0,0 0,1 0,0-1,-1 1,1-1,1 0,-1 1,0-1,1-1,0 1,-1-1,1 1,2 0,28 14,-1-4</inkml:trace>
  <inkml:trace contextRef="#ctx0" brushRef="#br0" timeOffset="3345.586">27649 4830,'0'-16,"0"-11,-2-4,-3 1,-3 6,-3 7,-3 11,-4 10,-2 12,-1 10,3 7,4-2</inkml:trace>
  <inkml:trace contextRef="#ctx0" brushRef="#br0" timeOffset="3495.958">27570 5278,'18'13,"14"9,12 4,9-4,4-5,2-5,-3-5,-6-4,-9-2,-12-1</inkml:trace>
  <inkml:trace contextRef="#ctx0" brushRef="#br0" timeOffset="16130.006">23135 6647,'-8'-7,"0"1,0 0,-1 1,1 0,-1 1,0-1,-1 2,1-1,-1 1,-6 0,13 2,-1 0,0 1,0-1,0 1,0 0,0 1,1-1,-1 1,0-1,0 1,0 0,1 0,-1 1,0-1,1 1,0 0,-1 0,1 0,0 0,0 1,0-1,0 1,0 0,1-1,-1 1,1 1,0-1,-1 1,-1 3,1 1,-1 0,1 0,1 0,-1 0,1 0,1 0,-1 0,2 1,-1-1,1 0,0 1,0-5,0 0,1-1,-1 1,1 0,0 0,-1 0,2-1,-1 1,0-1,1 1,0-1,0 1,0-1,0 0,0 0,1 0,-1 0,1 0,0-1,0 1,0-1,0 1,0-1,0 0,1-1,2 2,0-1,0 0,0-1,0 0,0 0,0 0,0-1,0 0,0 0,0 0,0-1,0 0,0 0,0-1,0 1,0-1,-1-1,1 1,-1-1,1 0,-1 0,0 0,0-1,0 0,-1 0,0 0,1-2,3-2,0-1,-1 0,-1 0,1-1,-2 0,1 0,-2-1,1 1,-1-1,-1 0,0 0,0-1,0-5,-3 15,1-1,-1 1,1-1,-1 0,0 1,0-1,0 0,-1 1,1-1,0 1,-1-1,0 0,0 1,0-1,0 1,0 0,0-1,0 1,-1-1,0 4,1 0,0-1,-1 1,1 0,0 0,-1 0,1 0,0 0,0 0,0 1,0-1,0 0,0 0,1 1,-1-1,0 1,1-1,-1 0,1 1,-1-1,1 1,-1-1,1 1,0 0,0-1,0 1,0 0,-1 7,0 1,1-1,1 1,-1-1,1 1,1-1,0 1,0-1,1 0,0 0,0 0,1 0,0-1,1 0,0 1,0-2,1 1,0-1,0 1,0-2,1 1,1-1,-1 0,1 0,0-1,0 0,0 0,1-1,-1 0,1-1,0 0,8 2,15 3</inkml:trace>
  <inkml:trace contextRef="#ctx0" brushRef="#br0" timeOffset="16866.135">23608 6581,'-28'-1,"19"0,1 0,0 0,0 1,-1 0,1 0,0 1,0 0,0 1,0 0,0 0,0 0,0 1,0 1,1-1,0 1,-1 0,2 1,-2 0,6-1,0 0,1 0,-1 0,1 1,-1-1,1 0,0 1,1-1,-1 1,1-1,0 1,0-1,1 1,-1-1,1 1,0-1,0 1,0-1,1 0,-1 1,1-1,0 0,1 0,-1 0,0-1,1 1,0 0,0-1,0 0,1 0,-1 0,1 0,-1 0,1-1,0 0,0 1,0-1,0-1,4 2,6 3,1-1,0-1,0 0,0-1,0-1,0 0,1-1,-1-1,1 0,-1-1,0-1,1 0,-1-1,0-1,0 0,-1-1,1 0,-1-2,0 1,-1-2,1 0,0-1,-3 0,-1 0,0-1,-1 0,0 0,0-1,-1-1,0 1,-1-1,-1 0,0-1,0 1,2-12,35-165,-41 173,55-404,-62 364,4 56,0-1,1 1,-1 0,0 0,0 0,1-1,-1 1,0 0,0 0,0 0,1 0,-1 1,0-1,0 0,0 0,1 0,-1 1,0-1,0 0,1 1,-1-1,0 0,1 1,-1-1,1 1,-1-1,0 1,1-1,-1 1,1 0,-1-1,1 1,0 0,-1-1,1 1,0 0,-1 0,1-1,0 1,0 0,-1 0,-11 23,1 0,1 1,1 1,1 0,1 0,1 0,-1 21,-3 8,2 2,3-1,2 1,3 0,2-1,3 1,-5-45,1 1,1-1,0 0,1 0,0 0,1 0,1 0,-1-1,2 0,0 0,0 0,1-1,0 0,0 0,1-1,6 6,-10-13,0 0,0 0,1 0,-1-1,0 1,1-1,-1 0,1-1,0 1,-1-1,1 1,0-1,-1-1,1 1,-1-1,1 0,-1 0,1 0,-1 0,1-1,-1 0,0 0,0 0,0 0,2-2,88-75,-21-9,-72 88,-1 0,1 0,-1 0,1 0,-1 0,1 0,-1 0,0 0,1 0,-1 0,1 1,-1-1,1 0,-1 0,1 0,-1 1,0-1,1 0,-1 1,0-1,1 0,-1 1,0-1,1 1,-1-1,0 0,0 1,1-1,-1 1,0-1,0 1,0-1,0 0,1 1,-1-1,0 1,0-1,0 1,0-1,0 1,0-1,0 1,-1-1,1 1,0-1,0 1,0-1,0 1,-1-1,1 0,0 1,0-1,-1 1,1-1,0 0,-1 1,1-1,0 0,-1 1,1-1,-4 30,2-23,-1 1,2 0,-1-1,1 1,1 0,-1 0,1 0,0 0,1-1,0 1,0 0,1 0,0-1,0 1,1-1,0 1,0-1,1 0,0 0,3 3,-4-8,0 1,0-1,1 0,0-1,-1 1,1 0,0-1,-1 0,1 0,0 0,0 0,0-1,0 0,0 0,0 0,0 0,0 0,1-1,21-4</inkml:trace>
  <inkml:trace contextRef="#ctx0" brushRef="#br0" timeOffset="17113.894">24517 6397,'-14'-3,"-8"0,-3 0,0 1,1 0,1-1,5-1</inkml:trace>
  <inkml:trace contextRef="#ctx0" brushRef="#br0" timeOffset="17362.403">23766 6080,'25'-2,"24"-3,23-1,17 1,15 2,4 0,-2 1,-20 2</inkml:trace>
  <inkml:trace contextRef="#ctx0" brushRef="#br0" timeOffset="17513.069">24635 6541,'5'14,"-1"3,1 0,1 0,1 0,0-1,1 0,1 0,1-1,0 0,1 0,0-1,3 1,-11-12,1-1,-1 0,0-1,0 1,1 0,-1-1,1 0,-1 0,1 0,0 0,-1-1,1 1,0-1,-1 0,1 0,0 0,0-1,-1 1,1-1,0 0,-1 0,1 0,-1-1,1 1,-1-1,0 0,0 0,0 0,0 0,0 0,0-1,0 1,-1-1,1 0,-1 0,0 0,0 0,0 0,0 0,1-3,14-20,-1-1,-2-1,0 0,5-18,21-42,-15 50,-14 28</inkml:trace>
  <inkml:trace contextRef="#ctx0" brushRef="#br0" timeOffset="17833.983">25122 6659,'20'-5,"-1"-1,-1-1,1-1,-1-1,-1 0,0-2,0 0,-1 0,0-2,-1 0,-1 0,0-2,-1 0,0 0,-1-1,5-9,-16 23,1 0,-1 0,0 1,0-1,0 0,0 0,0 0,0 0,0-1,0 1,-1 0,1 0,-1 0,0 0,0-1,0 1,0 0,0 0,0-1,0 1,-1 0,1 0,-1 0,0 0,1-1,-1 1,0 0,0 0,0 1,-1-1,1 0,0 0,-1 0,1 1,-1-1,0 1,1-1,-1 1,0 0,0 0,0-1,-4 2,-1 1,1-1,0 1,0 0,-1 1,1-1,0 1,0 1,0-1,1 1,-1 0,0 0,1 0,0 1,0 0,0 0,0 0,1 1,0 0,-4 4,3-5,0 1,0 0,0 1,1-1,0 1,0 0,0 0,1 0,0 0,0 1,1 0,-1-1,2 1,-1 0,1 0,0 0,0 0,0 0,1 0,0 0,1 0,0 0,0 0,0 0,1 0,0 0,0-1,1 1,0-1,0 1,0-1,1 0,0 0,3 3,6 0,1-1,-1 0,1-1,1-1,-1 0,1-1,0 0,0-2,1 1,-1-2,1 0,-1-1,12-1,33 4</inkml:trace>
  <inkml:trace contextRef="#ctx0" brushRef="#br0" timeOffset="18997.835">25912 6528,'-2'-5,"-1"0,0 0,0 0,0 0,-1 0,0 1,0 0,0 0,0 0,-1 0,1 0,-1 1,0 0,0 0,0 0,-1 1,1 0,-1 0,1 0,-1 1,1-1,-1 1,0 1,0-1,0 1,0 0,1 0,-1 1,0 0,0 0,1 0,-6 2,3-1,0 0,0 1,0 0,0 0,0 1,1 0,-1 0,1 1,0 0,1 0,-1 0,1 1,0 0,0 0,1 1,0 0,0 0,0 0,1 0,0 1,1 0,-2 4,4-9,0 0,1 0,-1 1,1-1,0 0,-1 1,2-1,-1 0,0 0,1 1,-1-1,1 0,0 0,0 0,0 1,1-1,-1 0,1-1,-1 1,1 0,0 0,0-1,0 1,1-1,-1 0,1 1,-1-1,1 0,0-1,-1 1,1 0,3 0,4 3,0-1,0 0,1-1,-1 0,1-1,0 0,0-1,0 0,5 0,-4-1,0 0,0-1,0-1,1 0,-1 0,-1-1,1 0,0-1,-1-1,0 0,0 0,0-1,-1 0,0-1,0 0,0-1,-1 0,0-1,-1 1,0-2,0 1,4-9,-2-12,-23 49,10-11,0 0,1 1,-1-1,2 1,-1 0,2 0,-1-1,1 1,0 0,1 0,0 1,-1-6,1-1,0 1,0-1,0 0,0 1,0-1,1 0,0 0,-1 1,1-2,0 1,1 0,-1 0,0 0,1-1,-1 0,1 1,0-1,0 0,0 0,0-1,0 1,0 0,1-1,-1 0,0 0,1 0,-1 0,1-1,1 1,1 0,-1-1,1 0,-1 0,1-1,-1 0,1 0,-1 0,1 0,-1-1,0 0,0 0,0-1,0 1,0-1,0 0,-1 0,1 0,-1-1,0 0,0 0,-1 0,3-2,7-11,-1-1,0 1,-1-2,-1 0,4-10,84-205,-97 232,-1 0,1 0,-1 1,1-1,0 0,-1 1,1-1,0 0,0 1,0-1,1 1,-1-1,0 1,0 0,1-1,-1 1,1 0,-1 0,1 0,0 0,-1 0,1 0,0 1,-1-1,1 0,0 1,0 0,0-1,0 1,-1 0,1 0,0 0,0 0,0 0,0 0,0 1,0-1,-1 1,1-1,0 1,0 0,-1 0,1-1,0 1,-1 0,1 0,-1 1,1-1,-1 0,12 14,0 0,-2 1,0 0,-1 1,0 0,-1 1,-1 0,-1 0,-1 0,0 1,-1 0,-1 1,0 13,-1 2,-2 0,-1 0,-2-1,-1 1,-2 0,-2-1,-6 21,-8 45,19-87,0 0,0 0,2 0,-1 1,2-1,0 0,0 0,2 2,-2-11,0 0,0 0,0-1,0 1,1-1,0 1,-1-1,2 1,-1-1,0 0,0 0,1 0,0 0,-1-1,1 1,0-1,1 0,-1 1,0-1,0-1,1 1,0 0,-1-1,1 0,0 0,-1 0,1 0,0-1,2 1,-1-1,-1 0,0 0,0 0,0 0,0-1,0 0,0 0,0 0,-1 0,1-1,0 1,0-1,-1 0,1 0,-1 0,0-1,0 1,1-1,-2 0,1 0,0 0,-1 0,1 0,-1-1,0 1,1-2,3-6,-1 0,0 0,-1-1,0 1,-1-1,0 0,-1 0,0-4,0-3,-1 1,-1-1,-1 0,0 0,-1 1,-2-1,0 1,0 0,-2 0,0 0,-1 0,-1 1,-1 1,0-1,-1 1,-1 1,0 0,-1 0,-1 2,0-1,-1 1,-6-4,-118-66,114 70,24 13,0 0,1 0,-1 1,0-1,1 0,-1 0,0 0,0 0,1 0,-1 0,0 0,1 0,-1 0,0 0,1 0,-1 0,0 0,1 0,-1 0,0 0,1 0,-1 0,0 0,1-1,-1 1,0 0,0 0,1 0,-1-1,0 1,0 0,1 0,-1 0,0-1,0 1,0 0,0-1,1 1,-1 0,0 0,0-1,0 1,0 0,0-1,0 1,0 0,0-1,0 1,0 0,0-1,0 1,0 0,0-1,0 1,0 0,0 0,0-1,0 1,0-1,1 1,271 16,-231-15,91 13,-131-13,0-1,0 0,-1 0,1 1,0-1,0 1,0-1,-1 1,1-1,0 1,-1-1,1 1,0-1,-1 1,1 0,-1 0,1-1,-1 1,1 0,-1 0,1-1,-1 1,0 0,0 0,1 0,-1 0,0 0,0-1,0 1,0 0,0 0,0 0,0 0,0 0,0 0,0 0,-1-1,1 1,0 0,-1 0,1 0,-23 39,12-23,10-16,0 0,1 0,-1 1,0-1,0 0,1 1,-1-1,1 0,-1 1,1-1,0 1,0-1,-1 1,1-1,0 1,0-1,0 1,0-1,1 0,-1 1,0-1,1 1,-1-1,1 0,-1 1,1-1,0 0,-1 1,1-1,0 0,0 0,0 0,0 0,0 0,0 0,0 0,1 0,-1 0,0 0,0 0,1-1,-1 1,1 0,4 1,1 0,0 0,0-1,-1 1,1-1,0-1,0 0,0 1,0-2,0 1,0-1,0 0,0-1,-1 0,1 0,-1 0,1-1,-1 0,0 0,0 0,0-1,0 0,0 0,-1-1,0 1,0-1,0 0,-1-1,0 1,0-1,0 0,3-6,-5 7,0 0,0 0,-1 0,1-1,-1 1,0 0,0-1,-1 1,0-1,0 1,0-1,-1 1,1-1,-1 1,-1 0,1-1,-1 1,0 0,0 0,0 0,-1 0,0 0,0 1,0-1,0 1,-1 0,0 0,0 0,0 0,0 1,0-1,-1 1,1 0,-1 1,0-1,0 1,0 0,-5-2,1 3,0 0,1 0,-1 1,0 0,0 0,1 1,-1 0,0 0,1 1,-1 1,1-1,0 1,0 1,0-1,0 1,1 1,-1-1,1 1,0 1,0-1,1 1,0 0,0 1,0 0,1 0,0 0,0 0,1 1,0-1,0 1,-1 6,4-11,0 0,1 1,-1-1,1 0,0 1,0-1,0 0,0 0,1 1,-1-1,1 0,0 0,0 0,0 0,0 0,1 0,-1 0,1 0,0 0,0 0,0-1,0 1,0-1,1 0,-1 1,1-1,-1 0,1 0,0-1,2 2,5 2,0 0,1-1,0 0,0-1,0 0,0-1,0 0,4 0,26 1</inkml:trace>
  <inkml:trace contextRef="#ctx0" brushRef="#br0" timeOffset="19244.574">27202 6146,'-16'-9,"-12"-3,-7 3,-5 5,0 8,4 10,9 9,9 10,7-1</inkml:trace>
  <inkml:trace contextRef="#ctx0" brushRef="#br0" timeOffset="19480.584">27149 6594,'16'11,"14"4,10 1,9-1,6-5,3-2,0-6,-5-5,-11-2</inkml:trace>
  <inkml:trace contextRef="#ctx0" brushRef="#br0" timeOffset="-502.656">21780 5212,'21'-43,"-2"0,-2-1,4-23,-2 11,-17 50,-2 3,0 0,1-1,0 1,0 0,0 0,0 0,0 0,0 0,1 0,-1 0,1 1,0-1,0 0,0 1,0 0,1-1,-1 1,0 0,1 0,0 0,-1 1,1-1,0 1,0-1,0 1,0 0,0 0,1 0,4 3,0 1,1 0,-1 0,-1 1,1 0,0 1,-1 0,0 0,0 0,0 1,-1 0,0 0,0 0,4 7,2-1,-1 0,-1 1,0 0,-1 1,0 0,-1 0,-1 1,0 0,-1 0,4 15,-9-28,0 0,-1-1,1 1,-1 0,0 0,1 0,-1-1,0 1,0 0,0 0,0 0,-1-1,1 1,0 0,-1 0,1 0,-1-1,0 1,1 0,-1-1,0 1,0-1,0 1,0-1,-1 1,1-1,0 0,0 1,-1-1,1 0,-1 0,1 0,-1 0,1 0,-1-1,0 1,1 0,-1-1,0 1,-1-1,-3 1,0 0,-1 0,1-1,0 0,-1 0,1-1,0 0,0 0,0 0,0-1,0 0,0 0,0 0,0-1,1 0,-1 0,1 0,0-1,0 0,0 0,0 0,-3-5,7 9,1-1,-1 0,0 1,1-1,-1 0,1 0,-1 0,1 0,-1 1,1-1,0 0,-1 0,1 0,0 0,0 0,0 0,0 0,0 0,0 0,0 0,0 0,0 0,0 0,0 0,1 0,-1 0,0 0,1 0,-1 1,0-1,1 0,-1 0,1 0,0 0,-1 1,1-1,0 0,-1 1,1-1,0 0,0 1,0-1,-1 1,1-1,0 1,0 0,0-1,0 1,0 0,51-14,-52 14,101-9,-78 9,-1-1,0-1,-1-1,1-2,0 1,-1-2,0-1,2-2,-19 7,-1 0,1 0,-1 0,0-1,0 1,0-1,0 0,0 0,-1 0,1 0,-1 0,0-1,0 1,0-1,0 1,-1-1,1 0,-1 0,0 0,0 0,-1 0,1 0,-1 0,0 0,0 0,0 0,0 0,-1 0,1 1,-1-1,0 0,-1 0,1 0,-1 0,1 1,-1-1,0 1,0-1,-1 1,1 0,-1 0,1 0,-1 0,0 0,0 1,0-1,-1 1,1 0,-1 0,1 0,-1 0,1 1,-1 0,0-1,0 1,0 0,0 1,1 0,-1 1,1-1,0 1,-1-1,1 1,0 0,-1 0,1 0,0 1,0-1,0 1,0 0,0 0,0 0,1 0,-1 0,1 1,-1-1,1 1,0-1,0 1,0 0,0 0,0 0,1 0,-3 5,0-1,1 0,0 1,1 0,0 0,0 0,0 0,1 0,0 0,1 6,0-8,1 1,0 0,1 0,-1-1,2 1,-1-1,0 1,1-1,0 0,1 0,-1 0,1-1,0 1,1-1,-1 0,1 0,0 0,0-1,1 1,-1-2,1 1,3 1,13 7,0-1,1 0,0-2,0-1,14 2,25 6</inkml:trace>
  <inkml:trace contextRef="#ctx0" brushRef="#br0" timeOffset="-2123.059">20016 4791,'4'5,"2"5,0 10,-2 11,-3 9,-4 7,-1 1,-3 1,-2-3,0-6,2-8,2-11,2-10</inkml:trace>
  <inkml:trace contextRef="#ctx0" brushRef="#br0" timeOffset="-1922.356">20016 4724,'2'14,"6"11,7 7,9 8,6 4,5-1,4-4,-1-6,-2-8,-3-9,-7-7</inkml:trace>
  <inkml:trace contextRef="#ctx0" brushRef="#br0" timeOffset="-1702.882">20411 4659,'0'9,"-2"12,-4 13,-2 13,-4 9,-3 6,-1 2,2-4,4-7,3-8,6-12,2-12</inkml:trace>
  <inkml:trace contextRef="#ctx0" brushRef="#br0" timeOffset="-1285.054">20555 4883,'-5'14,"1"0,1 1,0 0,1 0,1 0,0 0,1 0,0 0,1 0,1 0,0 0,1 0,1-1,1 1,0-1,0 0,1 0,2 0,-6-10,1-1,-1 0,1 0,0 0,0 0,0-1,0 1,1-1,-1 0,1 0,-1 0,1 0,0 0,0-1,-1 0,1 0,0 0,0 0,0 0,1-1,-1 0,0 0,0 0,0 0,0-1,0 0,0 0,0 0,0 0,0 0,0-1,-1 1,2-2,4-2,-1 1,0-2,0 1,-1-1,0 0,0-1,0 0,0 0,-1 0,-1-1,1 1,-1-2,4-7,-2-1,-1-1,-1 1,0-1,-1 0,-1 0,0-1,-2 1,0-17,-4 15,3 20,0 0,0 0,0 1,0-1,0 0,-1 0,1 0,0 0,0 0,0 0,0 0,0 1,-1-1,1 0,0 0,0 0,0 0,0 0,0 0,-1 0,1 0,0 0,0 0,0 0,0 0,-1 0,1 0,0 0,0 0,0 0,0 0,-1 0,1 0,0 0,0 0,0-1,0 1,0 0,-1 0,1 0,0 0,-3 10,1 0,1 0,-1 1,1-1,1 1,0-1,1 0,0 1,0-1,1 0,0 0,1 1,0-2,1 1,0 0,0-1,1 0,1 0,-1 0,1 0,1-1,-1 0,1-1,1 1,0-1,0-1,0 1,0-1,1-1,6 3,21 5</inkml:trace>
  <inkml:trace contextRef="#ctx0" brushRef="#br0" timeOffset="15560.104">21332 6844,'74'-153,"-71"145,51-90,-52 95,0 0,0 0,1 1,0 0,-1-1,1 1,0 0,0 0,0 1,0-1,0 0,1 1,-1 0,0 0,1 0,-1 0,1 1,-1-1,1 1,-1 0,1 0,0 0,-1 0,1 1,-1-1,1 1,-1 0,0 0,3 1,8 5,0 0,-1 1,0 1,0 0,-1 0,0 1,0 1,-1 0,-1 0,0 1,-1 1,0 0,0 0,0 4,-7-14,1-1,-1 1,-1-1,1 1,0 0,-1 0,1 0,-1 0,0 0,0 0,0 0,0 0,0 0,-1 0,0 1,1-1,-1 0,-1 0,1 1,0-1,-1 0,1 0,-1 0,0 1,0-1,0 0,-1 0,1 0,-1-1,1 1,-1 0,0-1,0 1,0-1,-1 1,1-1,-1 0,1 0,-1 0,1 0,-1-1,0 1,0-1,-1 1,0-1,0 0,0-1,0 1,0-1,0 0,0 0,0 0,0-1,0 1,1-1,-1 0,0 0,0-1,1 1,-1-1,0 0,1 0,0 0,-1 0,1 0,0-1,0 1,0-1,1 0,-1 0,1 0,-1 0,1-1,0 1,0 0,1-1,-2-1,4 2,-1 0,1 0,-1 1,1-1,0 0,0 1,0-1,0 1,1-1,-1 1,1 0,-1-1,1 1,0 0,0 0,0 0,0 0,0 0,0 1,0-1,1 1,-1-1,1 1,-1 0,1 0,0 0,-1 0,1 1,0-1,-1 1,1-1,0 1,0 0,0 0,1 1,83-17,-59 13,0-2,0-1,0-1,-1-2,0 0,7-5,12-23,-45 36,0-1,0 1,0 0,0 0,0-1,0 1,-1-1,1 1,0 0,-1-1,1 0,-1 1,1-1,-1 1,0-1,0 1,0-1,0 0,0 1,0-1,0 0,0 1,-1-1,1 1,0-1,-1 1,0-1,1 1,-1-1,0 1,0-1,1 1,-1 0,-1-1,-2 0,0-1,0 1,-1 0,1 0,-1 1,1-1,-1 1,1 0,-1 1,0-1,0 1,1 0,-1 0,0 0,0 0,1 1,-1 0,0 0,1 0,-1 1,1 0,-2 0,0 0,1 1,-1 0,0 0,1 0,0 1,0-1,0 1,0 0,1 1,-1-1,1 1,0 0,0 0,1 0,0 1,0-1,0 1,0 0,1-1,0 1,0 0,1 1,0-1,0 0,0 0,0 0,1 1,0-1,1 0,0 1,0-1,0 0,0 0,1 0,0 0,0 0,1 0,0-1,0 1,3 4,7 0,0 0,0-1,1-1,0 0,0-1,1-1,0 0,0-1,1 0,-1-1,1-1,0-1,0 0,10-1,44 7</inkml:trace>
  <inkml:trace contextRef="#ctx0" brushRef="#br0" timeOffset="13931.713">19581 6594,'0'-2,"0"3,-2 9,-1 11,-2 12,-2 8,-1 4,0 2,1-4,1-6,2-7,1-9</inkml:trace>
  <inkml:trace contextRef="#ctx0" brushRef="#br0" timeOffset="14180.904">19529 6541,'6'4,"10"9,8 8,10 8,7 6,6 2,4 1,0-4,-5-8,-7-9,-8-7,-10-7,-8-4</inkml:trace>
  <inkml:trace contextRef="#ctx0" brushRef="#br0" timeOffset="14413.086">19976 6462,'12'-112,"-11"110,-3 22,-41 366,41-381,1 0,0 0,0 0,1 0,-1 0,1 0,0 0,1 0,-1 0,1 0,0 0,0 0,0 0,1 0,0 0,0 0,0-1,0 1,1-1,0 0,0 0,0 0,0 0,1 0,-1 0,1-1,0 0,0 0,3 2,11-2</inkml:trace>
  <inkml:trace contextRef="#ctx0" brushRef="#br0" timeOffset="14796.654">20160 6620,'-1'42,"0"-24,0-1,2 1,-1 0,2-1,0 1,2-1,0 0,5 16,-7-29,0 0,0 0,1 0,0-1,-1 1,1-1,0 0,0 1,1-1,-1-1,1 1,0 0,-1-1,1 0,0 0,0 0,0 0,1-1,-1 1,0-1,1 0,-1 0,1-1,-1 1,1-1,-1 0,1-1,-1 1,1-1,-1 1,0-1,1-1,-1 1,0-1,0 1,0-1,0 0,0-1,0 1,0-1,-1 1,3-4,3-2,0 0,-1-1,0 0,0 0,-1-1,0 0,-1-1,-1 1,1-1,-1 0,-1-1,0 1,-1-1,0 1,-1-1,0 0,-1 0,0 0,-1 0,0-1,-1-1,-6-11,7 25,0 0,0 1,0-1,0 0,0 1,0-1,0 0,0 1,0-1,0 0,-1 1,1-1,0 0,0 0,0 1,0-1,0 0,-1 0,1 1,0-1,0 0,0 0,-1 1,1-1,0 0,0 0,-1 0,1 0,0 1,0-1,-1 0,1 0,0 0,-1 0,1 0,0 0,-1 0,1 0,0 0,-1 0,1 0,0 0,0 0,-1 0,1 0,0 0,-1 0,1 0,0 0,-1 0,1 0,0-1,0 1,-1 0,1 0,0 0,0-1,-1 1,1 0,0 0,0-1,0 1,-1 0,1 0,0-1,-3 13,1 1,0-1,0 1,1 0,1-1,0 1,1-1,0 1,1-1,1 1,0-1,3 8,-3-11,1 0,0-1,1 0,0 0,0 0,0-1,1 1,1-1,-1-1,1 1,0-1,0 0,1-1,0 1,0-2,0 1,0-1,7 2,27 9</inkml:trace>
  <inkml:trace contextRef="#ctx0" brushRef="#br0" timeOffset="27597.171">288 8700,'-5'64,"-3"0,-3-1,-2 0,-4-1,-1 0,-4-1,-9 13,20-47,11-27,0-1,0 1,-1 0,1 0,0 0,0 0,0-1,0 1,-1 0,1 0,0 0,0 0,-1 0,1 0,0 0,0 0,-1 0,1 0,0 0,0 0,0 0,-1 0,1 0,0 0,0 0,-1 0,1 0,0 0,0 0,-1 0,1 0,0 0,0 0,0 1,-1-1,1 0,0 0,0 0,0 0,0 0,-1 1,1-1,0 0,0 0,0 0,0 1,0-1,0 0,-1 0,1 1,0-1,0 0,0 0,0-22,14-142,28-118,-37 254,1-1,2 1,1 0,1 0,5-8,-15 34,0 1,0 0,0 0,1 0,-1 0,0 0,1 0,-1-1,1 1,-1 0,1 0,-1 0,1 0,0 1,-1-1,1 0,0 0,0 0,0 0,0 1,0-1,0 0,0 1,0-1,0 1,0-1,0 1,0 0,0-1,0 1,0 0,0 0,1 0,-1 0,0 0,0 0,0 0,0 0,1 0,-1 0,0 1,0-1,0 0,0 1,0-1,0 1,0-1,0 1,0 0,0-1,0 1,0 0,0 0,-1 0,1-1,0 1,-1 0,1 0,0 0,-1 0,1 0,-1 1,12 22,-2 1,-1 0,0 0,-2 1,-1 0,1 13,-1-8,16 94,-6 0,-1 75,-5-75,-9-116</inkml:trace>
  <inkml:trace contextRef="#ctx0" brushRef="#br1" timeOffset="52994.867">249 8739,'-1'-4,"-5"-18,6 22,0-1,0 1,0 0,-1-1,1 1,0 0,0 0,-1 0,1-1,0 1,0 0,-1 0,1 0,0-1,-1 1,1 0,0 0,-1 0,1 0,0 0,-1 0,1 0,0 0,-1 0,1 0,0 0,-1 0,1 0,0 0,-1 0,1 0,0 0,-1 1,1-1,0 0,-1 0,1 0,0 0,0 1,-1-1,1 0,0 0,0 1,-1-1,1 0,0 0,0 1,0-1,0 0,-1 1,1-1,0 0,0 1,0-1,0 0,0 1,0-1,0 0,0 1,0-1,0 0,-49 137,-127 387,173-517,6-20,95-339,-83 289,1-5,2 1,3 1,3 1,9-13,-30 72,-2 1,1 1,-1 0,1 0,1 0,-1 0,0 1,1-1,0 0,0 1,0 0,0 0,0 0,1 0,-1 0,1 0,0 1,0 0,1-1,-3 4,1 0,-1 0,0 0,0 0,1 1,-1-1,0 1,0-1,-1 1,1 0,0-1,0 1,-1 0,1 0,-1 0,0 1,0-1,1 0,-2 0,1 1,0-1,0 0,-1 1,1-1,-1 1,1 2,0-1,43 228,-33-157,-8-53,18 98,-7 1,-4 0,-6 82,-3-202,-1 0,0 1,1-1,-1 0,0 1,0-1,1 1,-1-1,0 0,-1 1,1-1,0 0,0 1,-1-1,1 0,0 1,-1-1,1 0,-1 1,0-1,1 0,-1 0,0 0,0 0,0 0,0 0,0 0,0 0,0 0,0 0,0 0,0-1,-1 1,1 0,0-1,0 1,-1-1,1 1,0-1,-1 0,1 0,-1 1,-8-8</inkml:trace>
  <inkml:trace contextRef="#ctx0" brushRef="#br1" timeOffset="53296.494">25 9186,'0'0,"0"0,0 0,0-1,1 1,-1 0,0-1,0 1,0 0,0 0,0-1,0 1,0 0,0-1,0 1,0 0,0 0,0-1,0 1,-1 0,1 0,0-1,0 1,0 0,0 0,0-1,0 1,-1 0,1 0,0-1,0 1,87-31,2 4,1 4,1 3,0 5,75-2,-63 6,-96 7,-2-1</inkml:trace>
  <inkml:trace contextRef="#ctx0" brushRef="#br1" timeOffset="54081.922">828 8831,'1'111,"1"-4,-5 0,-13 82,9-160,7-29,0-1,0 1,0 0,0-1,0 1,0 0,0-1,0 1,0 0,0-1,0 1,-1 0,1 0,0-1,0 1,0 0,0 0,-1-1,1 1,0 0,0 0,-1 0,1-1,0 1,0 0,-1 0,1 0,0 0,-1 0,1-1,0 1,0 0,-1 0,1 0,0 0,-1 0,1 0,0 0,-1 0,1 0,0 0,-1 0,1 0,0 1,-1-1,1 0,0 0,0 0,-1 0,-14-214,5 89,-1 11,5 0,6-14,-1 118,1 0,0 0,1 0,0 0,0 1,1-1,0 1,1-1,0 1,1 0,-1 0,2 0,-1 0,2 1,-1-1,1 1,0 1,0-1,1 1,0 0,0 1,1 0,0 0,0 0,1 1,1-1,5 2,-1 0,1 0,-1 2,1 0,0 1,0 0,0 1,0 0,0 2,-1 0,1 0,0 1,-1 1,0 1,4 1,-10-3,0 0,0 1,0-1,0 2,-1-1,0 1,0 0,0 1,0-1,-1 1,0 1,0-1,-1 1,0 0,0 0,-1 1,1-1,-1 1,-1 0,0 0,0 0,-1 1,0-1,0 1,-1-1,1 6,-4 3,-1 0,-1-1,0 1,-1-1,-1 0,0 0,-1 0,-1-1,0 0,-1-1,-1 0,0 0,-1-1,-1 0,0-1,0 0,-1-1,-12 8,18-13,-1 1,1-1,-1-1,0 1,0-1,-1-1,0 0,1 0,-1 0,-1-1,1-1,0 1,-10 0,18-3,1 0,-1 0,0 0,1 0,-1 0,1 0,-1-1,0 1,1 0,-1 0,1 0,-1-1,0 1,1 0,-1-1,1 1,-1 0,1-1,-1 1,1-1,0 1,-1-1,1 1,-1-1,1 1,0-1,0 1,-1-1,1 1,0-1,0 0,0 1,-1-1,1 0,0 1,0-1,0 1,0-1,0 0,0 1,0-1,1 0,-1 1,0-1,0 1,0-1,1 1,-1-1,0 0,0 1,1-1,-1 1,1-1,-1 1,0-1,1 1,-1 0,1-1,-1 1,28-31,-18 24,0 0,1 0,0 1,0 1,0 0,1 0,0 1,0 1,0 0,0 0,0 1,1 1,-1 0,0 1,1 0,-1 1,1 0,-1 1,0 0,0 1,0 1,0 0,-1 0,1 1,-1 1,0 0,-1 0,1 1,-1 0,0 1,-1 0,0 1,-1 0,1 0,-2 1,1 0,-1 0,3 8,-6-9,-1 1,0 0,0 0,-1 0,0 0,-1 0,0 1,-1-1,0 0,0 1,-1-1,-1 0,1 0,-2 0,0 0,0 0,0 0,-1-1,-1 1,0-1,0 0,0 0,-1-1,-4 4,-1 1,-1 0,0 0,-1-1,0-1,-1 0,-1-1,1 0,-2-1,1-1,-1 0,0-1,-1-1,0-1,-1 0,-16 2,-1-2,1-2,-1-1,1-1,-1-3,-15-2,52 0,9 1</inkml:trace>
  <inkml:trace contextRef="#ctx0" brushRef="#br2" timeOffset="-46285.923">6632 0,'-3'18,"0"13,1 7,-1 7,2 4,0 3,0 4,3 5,1 7,0 4,-3 6,-1-10</inkml:trace>
  <inkml:trace contextRef="#ctx0" brushRef="#br2" timeOffset="-41904.879">15607 711,'4'16,"5"16,-1 13,0 16,0 13,-2 11,1 9,0 10,-3-14</inkml:trace>
  <inkml:trace contextRef="#ctx0" brushRef="#br2" timeOffset="-45706.717">6526 1724,'0'18,"0"15,0 15,0 13,-2 12,-1 11,0 7,1 6,0 2,1-15</inkml:trace>
  <inkml:trace contextRef="#ctx0" brushRef="#br2" timeOffset="-44853.198">6684 3080,'-2'16,"-1"13,0 12,1 9,1 10,0 9,2 7,2 5,2 4,2 3,3 3,-1-15</inkml:trace>
  <inkml:trace contextRef="#ctx0" brushRef="#br2" timeOffset="-41351.592">15647 2632,'4'18,"2"13,2 12,0 9,-2 11,-4 9,-5 8,-3 7,-4 4,-2 1,-1 2,1-15</inkml:trace>
  <inkml:trace contextRef="#ctx0" brushRef="#br2" timeOffset="-37187.027">6723 9265,'2'20,"4"18,0 14,-1 11,-1 7,1 6,-1 4,0 2,-2-13</inkml:trace>
  <inkml:trace contextRef="#ctx0" brushRef="#br2" timeOffset="-35537.6">15923 9924,'5'13,"3"16,0 16,0 17,-3 12,-1 13,-2 6,-4 6,0-1,-1-16</inkml:trace>
  <inkml:trace contextRef="#ctx0" brushRef="#br2" timeOffset="-34406.129">6776 10357,'-5'16,"0"12,-1 12,4 10,4 11,4 10,1 9,-1 4,-1-12</inkml:trace>
  <inkml:trace contextRef="#ctx0" brushRef="#br2" timeOffset="-43901.937">6763 6410,'-4'18,"-2"14,0 12,2 8,0 8,5 4,0 5,4 4,0 5,0 5,-4 5,-6 2,-3-14</inkml:trace>
  <inkml:trace contextRef="#ctx0" brushRef="#br2" timeOffset="-40351.723">15738 5804,'-2'20,"-1"18,0 14,1 9,0 5,1 5,3 4,3 5,3 4,3 4,-1 0,0-1,-2-16</inkml:trace>
  <inkml:trace contextRef="#ctx0" brushRef="#br2" timeOffset="-39304.357">15818 7160,'-2'22,"-1"17,0 12,3 9,3 8,4 6,3 1,2 2,1-2,-2-2,-2-13</inkml:trace>
  <inkml:trace contextRef="#ctx0" brushRef="#br2" timeOffset="-37653.311">6763 7857,'-2'20,"-1"16,0 13,1 11,0 11,1 10,3 8,1 5,-1 5,1-15</inkml:trace>
  <inkml:trace contextRef="#ctx0" brushRef="#br2" timeOffset="-35987.415">15962 8542,'0'2,"0"3,0 5,-2 4,-1 5,0 9,1 13,3 17,3 17,3 14,4 11,-2-10</inkml:trace>
  <inkml:trace contextRef="#ctx0" brushRef="#br2" timeOffset="-44352.24">6737 4922,'0'16,"0"11,0 11,0 10,0 7,2 9,1 6,0 5,-1 6,0 1,-1-12</inkml:trace>
  <inkml:trace contextRef="#ctx0" brushRef="#br2" timeOffset="-40855.502">15634 4054,'2'16,"1"13,0 14,-1 15,0 11,-1 9,-1 5,0 5,0 2,0 2,0 0,0-14</inkml:trace>
  <inkml:trace contextRef="#ctx0" brushRef="#br0" timeOffset="-11706.686">4736 4409,'28'11,"156"29,0-30,-22-4,-100-7,403 1,-271-14,1674 15,-1856-1</inkml:trace>
  <inkml:trace contextRef="#ctx0" brushRef="#br0" timeOffset="-3652.986">7724 4488,'65'-13,"223"13,-116 13,142-23,150 7,-16 3,-254 13,130-5,148 32,-201-27,172-7,-270-8,1202 2,-1041-13,139 6,-157-7,130 2,61-2,7 1,-102 0,43 0,242 7,-423 7,483-1,-407-15,-322 16,-21-1</inkml:trace>
  <inkml:trace contextRef="#ctx0" brushRef="#br0" timeOffset="11061.294">4736 6146,'526'0,"-61"-26,73 26,-205-14,-7 7,107 0,-267 8,5072-1,-4822 14,301-15,-123-12,267 6,193-6,-260 6,-491 9,-35-16,-199 6,56 1,-83 9,159-16,175 15,-363-4,-13 1</inkml:trace>
  <inkml:trace contextRef="#ctx0" brushRef="#br0" timeOffset="12312.314">11922 5107,'153'-298,"-142"279,-11 19,0 0,0 0,-1 1,1-1,0 0,0 0,0 1,0-1,0 0,0 0,0 1,0-1,0 0,0 1,0-1,0 0,0 0,0 1,0-1,0 0,0 0,1 1,-1-1,0 0,0 0,0 1,0-1,0 0,1 0,-1 0,0 1,0-1,0 0,1 0,-1 0,0 0,0 0,1 1,-1-1,0 0,0 0,1 0,-1 0,0 0,0 0,1 0,-1 0,0 0,0 0,1 0,-1 0,0 0,1 0,-1 0,0 0,0 0,1 0,-1 0,0-1,0 1,0 0,1 0,-1 0,0 0,0-1,2 30,-2-28,0 71,-1-22,2 1,2-1,2 0,3 0,2 1,7 3,-1-10</inkml:trace>
  <inkml:trace contextRef="#ctx0" brushRef="#br0" timeOffset="13011.022">12053 6712,'125'-228,"-92"161,-20 53,-10 42,-3 72,-3-62,2 0,2 0,1 0,2 0,2 0,1-1,2 1,7 15,5-8</inkml:trace>
  <inkml:trace contextRef="#ctx0" brushRef="#br3" timeOffset="154000.77">4249 8371,'395'13,"-301"-4,1 1,-1-3,33-6,-471-10,298 5,0-1,1-2,0-2,0-2,-32-13,28 11,524-10,-430 22</inkml:trace>
  <inkml:trace contextRef="#ctx0" brushRef="#br3" timeOffset="155364.177">4170 9845,'50'0,"255"0,303-39,-760 50,-1-6,-4-8,26 2,1 1,130 0,-1 0,1-1,0 1,0 0,-1 0,1-1,0 1,-1 0,1 0,-1 0,1-1,0 1,-1 0,1 0,0 0,-1 0,1 0,-1 0,1 0,-1 0,1 0,0 0,-1 0,1 0,-1 0,1 0,0 0,-1 0,1 1,0-1,-1 0,1 0,-1 0,1 1,0-1,-1 0,1 0,0 1,0-1,-1 0,1 0,0 1,0-1,-1 1,1-1,0 0,0 1,0-1,0 0,-1 1,1-1,0 1,0-1,0 0,0 1,0-1,0 1,0-1,0 0,0 1,0-1,0 1,1-1,-1 0,0 1,0-1,101 14,94-11,115-15,-290 10</inkml:trace>
  <inkml:trace contextRef="#ctx0" brushRef="#br3" timeOffset="157631.045">4236 8396,'-15'56,"-5"52,5 0,2 39,5-61,-25 308,16 23,17-208,-6-187,6-22,0 1,0-1,-1 0,1 0,0 1,0-1,0 0,-1 0,1 1,0-1,0 0,-1 0,1 0,0 0,0 1,-1-1,1 0,0 0,0 0,-1 0,1 0,0 0,-1 0,1 0,0 0,-1 0,1 0,0 0,0 0,-1 0,1 0,0 0,-1 0,1 0,0 0,0 0,-1-1,1 1,0 0,-1 0,1 0,0 0,0-1,0 1,-1 0,1 0,0-1,0 1,0 0,-1 0,1-1,0 1,0 0,0 0,0-1,0 1,0 0,0-1,0 1,0 0,0 0,0-1,0 1,0 0,0-1,0 1,-4-12,0 0,1 0,1-1,0 1,0-1,2 1,-1-1,2-4,-2-6,5-106,5 0,6 1,30-119,-41 222</inkml:trace>
  <inkml:trace contextRef="#ctx0" brushRef="#br3" timeOffset="158881.9">2459 10055,'668'-27,"-118"20,-253 2,-316-3,-6 2</inkml:trace>
  <inkml:trace contextRef="#ctx0" brushRef="#br3" timeOffset="159384.246">3131 8581,'-14'21,"-10"17,-11 15,-10 18,-12 16,-11 11,-7 9,-5 5,-2-2,4-5,9-12,11-18,13-19,17-19,13-15</inkml:trace>
  <inkml:trace contextRef="#ctx0" brushRef="#br3" timeOffset="159664.72">3631 8489,'-18'18,"-19"19,-17 19,-13 18,-10 17,-11 15,-7 12,-9 8,-3 5,-1-2,6-7,11-13,15-16,14-20,19-22</inkml:trace>
  <inkml:trace contextRef="#ctx0" brushRef="#br3" timeOffset="159984.652">3684 8884,'-5'18,"-5"15,-6 10,-10 12,-10 14,-16 14,-14 12,-19 11,-14 4,-11 3,-3-6,5-9,14-15,19-16,19-19,24-21,27-22,13-11</inkml:trace>
  <inkml:trace contextRef="#ctx0" brushRef="#br3" timeOffset="160234.409">3881 9186,'-20'23,"-18"18,-16 13,-10 9,-5 5,-2 5,-1 0,4-1,6-3,5-2,6-7,8-6,10-8,11-11</inkml:trace>
  <inkml:trace contextRef="#ctx0" brushRef="#br3" timeOffset="160395.379">3631 9634,'-13'13,"-14"12,-11 10,-6 6,-4 2,-3-1,0-7,9-11</inkml:trace>
  <inkml:trace contextRef="#ctx0" brushRef="#br3" timeOffset="160684.172">2499 8963,'18'20,"17"20,14 21,14 19,12 12,9 8,6 1,1-5,-2-7,-4-12,-11-13,-10-13,-15-12,-14-13</inkml:trace>
  <inkml:trace contextRef="#ctx0" brushRef="#br3" timeOffset="160961.43">2710 8686,'11'20,"15"23,19 21,19 20,19 17,14 8,5 1,2-4,-4-9,-10-14,-13-15,-18-17,-17-16,-15-15</inkml:trace>
  <inkml:trace contextRef="#ctx0" brushRef="#br3" timeOffset="161229.713">2907 8462,'7'18,"13"19,19 20,21 15,17 8,17 6,8-2,2-9,-4-9,-9-13,-13-9,-19-12,-16-7,-18-9,-13-7</inkml:trace>
  <inkml:trace contextRef="#ctx0" brushRef="#br3" timeOffset="161514.99">3381 8542,'34'9,"1"1,-2 3,1 0,-2 2,0 1,-1 2,0 1,-2 2,0 1,-2 0,16 18,-23-24,-1 2,0 0,-1 1,-1 1,-1 0,-1 2,0-1,9 23,-18-15,-6-29,-1 0,1-1,0 1,0 0,0-1,-1 1,1 0,0 0,-1-1,1 1,0 0,0 0,-1 0,1-1,0 1,-1 0,1 0,-1 0,1 0,0 0,-1 0,1 0,0 0,-1 0,1 0,-1 0,1 0,0 0,-1 0,1 0,0 0,-1 0,1 0,0 0,-1 0,1 1,0-1,-1 0,1 0,0 0,-1 1,1-1,0 0,0 0,-1 1,1-1,0 0,0 1,-1-1,1 0,0 1,0-1,0 0,0 1,0-1,0 0,-1 1,1-1,0 0,0 1,0-1,0 1,0-1,0 0,1 1,-1-1,0 0,0 1,0-1,0 1,-14-16,0-5</inkml:trace>
  <inkml:trace contextRef="#ctx0" brushRef="#br3" timeOffset="161710.498">3710 8358,'2'-5,"5"1,9 4,8 5,8 8,6 9,4 8,-2 9,-5 7,-6 6,-8 1,-8-9</inkml:trace>
  <inkml:trace contextRef="#ctx0" brushRef="#br3" timeOffset="162701.69">4263 8358,'0'13</inkml:trace>
  <inkml:trace contextRef="#ctx0" brushRef="#br3" timeOffset="163629.716">4170 8844,'-3'-69,"-4"0,-2 0,-6-11,3 12,8 30,8 38,14 48,8 69,-12-28</inkml:trace>
  <inkml:trace contextRef="#ctx0" brushRef="#br3" timeOffset="163879.378">3973 8581,'-2'18,"-3"19,-3 19,-3 18,-1 17,1 12,3 10,0 3,2-1,-1-1,-1-5,1-20</inkml:trace>
  <inkml:trace contextRef="#ctx0" brushRef="#br3" timeOffset="208965.436">5066 8344,'195'14,"-64"-7,73 0,-125-8,1945 1,-1709 13,123-14,-151-12,511 14,-520-15,1231 15,-1173 12,-75-6,181 0,-272-8,224 1,-187 13,-148-13,127 8,16-1,-126-9,521 2,-362-14,72 7,53-6,36 7,-224-6,94-15,114 0,-147 28,-227-1</inkml:trace>
  <inkml:trace contextRef="#ctx0" brushRef="#br4" timeOffset="-182233.613">17318 3159,'0'15,"0"8,0 3,0-2,0-3,0-2,0-4</inkml:trace>
  <inkml:trace contextRef="#ctx0" brushRef="#br4" timeOffset="-181514.271">17252 3566,'0'3,"0"2,0 3,0 3,0 0,0 5,0 2,0 4,0 4,0 7,0 5,0 4,3 5,-1 0,3 0,3-2,-1-9</inkml:trace>
  <inkml:trace contextRef="#ctx0" brushRef="#br4" timeOffset="-180284.135">17213 2764,'0'15,"0"20,0 16,2 13,1 14,-1 9,1 6,-2 0,0-16</inkml:trace>
  <inkml:trace contextRef="#ctx0" brushRef="#br4" timeOffset="-179246.249">17239 4593,'0'2,"0"6,0 10,-2 8,-1 12,0 10,0 11,4 8,1 8,1 8,-1-11</inkml:trace>
  <inkml:trace contextRef="#ctx0" brushRef="#br4" timeOffset="-178701.381">17291 5857,'-4'20,"-4"15,-1 14,2 9,1 6,1 6,0 4,1 5,-1 3,-2 3,-1 0,-3 0,2-16</inkml:trace>
  <inkml:trace contextRef="#ctx0" brushRef="#br4" timeOffset="-178130.219">17226 7331,'4'20,"2"16,2 15,0 14,0 10,-1 10,-1 6,-3 6,0 4,-2 0,-1-1,0-17</inkml:trace>
  <inkml:trace contextRef="#ctx0" brushRef="#br4" timeOffset="-177599.726">17371 8950,'-2'18,"-4"12,0 13,1 10,1 9,1 8,2 7,0 7,1 2,0 0,0-3,0-16</inkml:trace>
  <inkml:trace contextRef="#ctx0" brushRef="#br4" timeOffset="-177133.43">17318 10279,'2'18,"3"14,3 12,3 9,1 9,1 7,0 5,-1 7,-3 2,-4-2,-2-14</inkml:trace>
  <inkml:trace contextRef="#ctx0" brushRef="#br4" timeOffset="-175835.229">18555 2922,'0'-2,"0"3,0 7,0 8,0 13,-3 10,-2 12,0 11,0 10,1 9,1 8,2 8,2 2,2-16</inkml:trace>
  <inkml:trace contextRef="#ctx0" brushRef="#br4" timeOffset="-175214.489">18569 4264,'2'-16,"1"-2,-1 5,1 15,-2 18,0 21,0 17,-1 17,0 11,2 9,3 3,1 4,1 0,0-2,-2-4,-1-19</inkml:trace>
  <inkml:trace contextRef="#ctx0" brushRef="#br4" timeOffset="-174695.375">18607 5883,'0'21,"0"14,0 14,0 9,3 8,2 9,1 7,1 7,0 5,-1 4,-2 1,-2-17</inkml:trace>
  <inkml:trace contextRef="#ctx0" brushRef="#br4" timeOffset="-174216.373">18674 7541,'-2'13,"-2"12,-1 10,0 8,0 8,2 7,1 4,3 3,1 4,3 4,3 0,0 2,0-2,0-12</inkml:trace>
  <inkml:trace contextRef="#ctx0" brushRef="#br4" timeOffset="-173752.835">18647 9042,'-2'13,"-1"14,0 11,3 8,1 7,3 6,1 7,-1 2,2 2,-1 2,0 0,-2 1,-1-12</inkml:trace>
  <inkml:trace contextRef="#ctx0" brushRef="#br4" timeOffset="-173331.625">18621 10279,'0'15,"0"13,0 7,0 10,0 8,0 6,2 7,1 5,2 4,1 5,-2-11</inkml:trace>
  <inkml:trace contextRef="#ctx0" brushRef="#br4" timeOffset="-167750.259">17884 10555,'18'149,"0"-86,3 0,2-1,3-1,15 21,-29-60,2 0,0-1,2 0,0-1,1-1,1-1,1 0,1-1,0-1,1-1,0-1,1-1,1-1,0-1,1-1,15 4,48 7,2-4,0-4,1-4,36-3,-50-1,53 1,-1-6,1-6,3-6,366-59,-209 26,192-3,-44 47,-358 10,-77-7,-8-4</inkml:trace>
  <inkml:trace contextRef="#ctx0" brushRef="#br4" timeOffset="-166468.483">17831 10503,'-3'47,"-2"1,-2-1,-2 0,-10 29,1-5,-40 207,59-426,-1 124,0-52,3 1,9-43,26-67,-37 184,-1 0,1 0,-1 0,1 0,0 0,-1 0,1 0,0 0,0 1,0-1,0 0,0 0,0 1,0-1,0 1,0-1,0 1,0-1,0 1,0 0,0-1,1 1,-1 0,0 0,0 0,0 0,0 0,1 0,-1 0,0 0,0 1,0-1,0 0,0 1,0-1,0 1,1-1,-1 1,0-1,-1 1,1 0,0 0,0-1,0 1,0 0,0 0,-1 0,1 0,0 0,-1 0,1 0,-1 0,1 0,-1 0,0 1,13 8,18 9,0-1,2-1,0-2,1-1,0-2,35 7,53 21,-108-34,-3-3,0 1,0 0,0 1,-1 0,1 1,-1 0,-1 1,1 0,7 8,-16-13,0 0,-1 0,1 0,-1 0,0 0,1 0,-1 0,0 0,0 0,0 1,-1-1,1 0,0 0,-1 0,0 0,1 0,-1 0,0 0,0 0,0-1,0 1,0 0,-1 0,1-1,0 1,-1-1,1 1,-1-1,0 0,1 1,-1-1,0 0,0 0,0 0,0 0,1-1,-1 1,-1 0,1-1,0 0,-1 1,-3 2,-324 176,280-149,1 3,1 2,2 1,-21 24,44-36</inkml:trace>
  <inkml:trace contextRef="#ctx0" brushRef="#br4" timeOffset="-165148.184">21845 9700,'-30'-1,"0"2,0 0,0 3,0 0,1 2,-1 1,1 2,1 0,-1 2,2 1,0 2,0 0,-2 4,25-16,-1 0,1 0,0 1,0-1,1 1,-1 0,0 0,1 1,0-1,0 1,0-1,0 1,1 0,-1 0,1 0,0 0,0 1,0-1,1 1,0-1,0 1,0-1,0 1,1 0,-1-1,1 1,0 0,1 0,-1-1,1 1,0-1,0 1,1 0,-1-1,6 4,1-1,0 0,0 0,1-1,0 0,0-1,0 0,1 0,-1-1,1 0,0-1,3 1,8 4,24 9,8 1,-2 2,-1 3,0 1,-2 3,-1 1,35 29,-73-50,-1-1,-1 1,1 0,-1 1,0-1,-1 1,0 1,0-1,-1 1,0 0,0 1,-1-1,0 1,-1 0,0 0,-1 0,0 0,0 0,-1 0,0 1,-1-1,0 0,-1 6,-1-11,0 0,0-1,-1 1,1 0,-1-1,0 1,0-1,0 0,-1 0,0 0,1 0,-1-1,-1 1,1-1,0 0,-1-1,0 1,1-1,-1 0,-4 2,-106 22,81-24,1-1,-1-1,0-2,1-2,-1-1,1-1,1-2,-9-4,0 2,38 14,12 0</inkml:trace>
  <inkml:trace contextRef="#ctx0" brushRef="#br4" timeOffset="-164646.244">22226 10253,'51'0,"0"-2,0-2,0-3,-1-2,28-9,-69 16,-1-1,1 0,-1-1,0 0,0 0,0-1,-1 0,1 0,0-2,-6 5,0 0,0 0,0 0,0 0,-1-1,1 1,-1 0,1-1,-1 1,0-1,0 0,0 1,0-1,-1 0,1 0,-1 1,1-1,-1 0,0 0,0 0,-1 0,1 1,0-1,-1 0,0 0,0 1,1-1,-2 0,1 1,-1-3,-4-3,0-1,0 1,-1 0,0 1,0-1,-1 1,0 1,0-1,0 2,-1-1,0 1,0 0,-1 1,1 0,-1 0,0 1,0 1,0 0,0 0,-1 1,1 0,0 0,-1 1,1 1,0 0,-1 0,1 1,0 0,-4 2,6 0,0 0,1 0,0 1,0-1,0 2,0-1,1 1,0 0,0 0,0 1,1-1,0 1,0 1,1-1,0 1,0-1,1 1,0 0,0 0,1 1,-1 3,0 2,0 1,2-1,-1 1,1 0,1-1,1 1,0 0,1-1,1 1,0-1,0 0,3 3,-2-6,1-1,1 1,0-2,0 1,1-1,0 1,0-2,1 1,1-1,-1-1,1 1,0-1,1-1,0 0,0 0,0-1,1 0,6 1,8 3,0-2,0 0,1-2,0-1,0-1,0-1,16-2,23-2</inkml:trace>
  <inkml:trace contextRef="#ctx0" brushRef="#br4" timeOffset="-159051.527">24280 11056,'-33'65,"3"2,3 1,3 1,3 5,-42 112,-14-3,189-495,-106 295,24-75,3 0,4 3,5 1,49-77,-32 92,-58 73,0-1,0 1,0-1,1 1,-1-1,0 1,1 0,-1-1,0 1,0 0,1 0,-1 0,0 0,1 0,-1 0,0 1,1-1,-1 0,0 1,0-1,1 1,-1-1,0 1,0 0,0-1,0 1,0 0,0 0,0 0,0 0,0 0,0 0,0 0,0 0,-1 0,1 0,0 0,-1 0,1 1,-1-1,1 0,-1 0,0 1,0-1,1 0,-1 1,0-1,0 0,0 1,0-1,-1 0,1 0,0 1,-1-1,1 1,29 351,-5-208,44 139,-44-188,-14-37,-12-43</inkml:trace>
  <inkml:trace contextRef="#ctx0" brushRef="#br4" timeOffset="-163895.62">23582 10160,'26'1,"0"-1,0-2,0-1,0 0,-1-2,0-1,0-1,0-1,-1-2,0 0,-1-1,0-2,-1 0,0-1,-1-1,0-3,-15 13,-1 0,0-1,-1 0,1 0,-1-1,0 1,-1-1,1 1,-2-1,1 0,1-7,-3 11,0 0,-1 0,0 0,1 0,-1 0,0 1,0-1,-1 0,1 0,-1 0,1 0,-1 0,0 0,0 0,0 1,0-1,-1 0,1 1,-1-1,0 1,1 0,-1-1,0 1,0 0,-1 0,1 0,0 0,-1 1,1-1,-3-1,-2 0,0 0,0 1,0 0,0 0,-1 0,1 1,-1 0,1 0,-1 1,1 0,-1 0,1 1,-1 0,1 1,0-1,-1 1,1 0,0 1,0 0,0 0,1 1,-1 0,1 0,0 0,0 1,0-1,1 2,-1-1,1 0,0 1,1 0,0 0,0 1,0-1,0 2,-1 4,0-1,1 1,1 0,0 0,0 1,2-1,-1 1,1-1,1 1,1-1,-1 1,2-1,0 1,0-1,1 0,1 0,0 0,0 0,1-1,1 1,0-1,1-1,0 1,0-1,1 0,0-1,1 0,0 0,1-1,-1 0,1-1,5 3,4 1,1 0,0-1,1-1,0-1,1-1,0-1,0-1,5 0,31 4</inkml:trace>
  <inkml:trace contextRef="#ctx0" brushRef="#br4" timeOffset="-163551.139">24345 9884,'7'38,"1"0,2 0,2-1,1-1,1 0,3 0,11 18,-22-42,-1-1,2 1,0-1,0-1,0 1,2-1,-1-1,1 1,1-2,-1 1,1-1,1-1,0 0,0 0,0-1,1 0,0-1,3 0,-12-4,1-1,0 0,0 0,0-1,0 1,0-1,0 0,0 0,0 0,0 0,-1-1,1 0,-1 1,1-1,-1-1,1 1,-1 0,0-1,0 0,0 1,-1-1,1 0,1-4,46-82,-34 43,-1-2,-3 0,5-42,8-31,-2 53,-13 50</inkml:trace>
  <inkml:trace contextRef="#ctx0" brushRef="#br4" timeOffset="-162266.794">25543 9963,'-1'-6,"0"1,0-1,-1 0,0 1,0-1,-1 1,1-1,-1 1,0 0,0 0,-1 0,0 1,0-1,0 1,0 0,-1 0,1 0,-1 1,0-1,0 1,0 0,-1 1,1-1,-1 1,1 0,-1 1,0-1,0 1,0 0,0 1,1-1,-6 1,-2 4,0 0,0 1,0 0,1 1,-1 0,1 1,1 0,0 1,0 1,0-1,1 2,0-1,1 2,0-1,0 1,2 0,-1 1,1 0,1 0,0 1,-1 3,-22 85,28-97,1 0,0 0,0 0,0 0,0 0,1 0,0 0,0 1,0-2,0 1,0 0,1 0,0 0,0-1,0 1,0-1,0 1,1-1,0 0,-1 0,1 0,0 0,1 0,0 0,5 1,1 0,0 0,0-1,1 0,-1-1,0 0,1-1,0 0,-1 0,1-1,0-1,-1 0,1 0,-1-1,1 0,-1-1,0 0,0-1,0 0,-1 0,1-1,-1 0,0-1,1-1,2-4,-1-1,-1 1,0-2,-1 1,0-2,-1 1,0-1,-1 0,-1 0,0-1,-1 0,0 0,-2-1,1 1,-2-1,0 1,-1-1,-1 0,-1-14,0 4,1 27,0-1,0 0,0 0,0 0,-1 0,1 1,0-1,0 0,0 0,0 0,-1 0,1 0,0 0,0 1,-1-1,1 0,0 0,0 0,0 0,-1 0,1 0,0 0,0 0,-1 0,1 0,0 0,0 0,-1 0,1 0,0-1,0 1,-1 0,-2 21,0 0,2 0,0-1,1 1,1 0,1 0,1 0,1 0,2 5,-4-17,1 0,0 0,0-1,1 1,0-1,1 0,0 0,0-1,0 1,1-1,1 0,-1 0,1-1,0 0,0 0,1-1,-1 0,1 0,0-1,1 0,-1 0,1-1,0 0,0-1,0 1,0-2,0 1,0-2,0 1,1-1,0-1,0 0,0 0,0-1,-1-1,1 1,0-2,-1 1,0-1,0-1,0 0,0 0,-1-1,0 0,0 0,0-1,4-4,6-9,0-1,-1-1,-2 0,0-1,7-15,23-53,-4-1,-4-2,-5-2,21-99,-36 128,-2-1,-4-1,-2 0,-3 0,-4-1,-2 0,-4-6,1 55,-1 1,0 0,-1 1,-1-1,-1 1,-1 0,-5-8,10 20,-1 1,0 0,0 0,0 0,0 0,-1 0,0 1,-1 0,1 0,-1 1,0-1,0 1,0 0,-1 1,1-1,-1 2,0-1,0 0,0 1,0 1,0-1,-1 1,1 1,1 0,0 0,-1 1,1 0,0 0,-1 1,1 0,0 0,0 0,0 1,1 0,-1 0,1 0,-1 1,1-1,0 1,0 1,1-1,-1 1,1 0,0 0,0 0,1 0,-2 4,-6 9,1 0,1 1,1 0,0 1,2 0,-5 20,3 6,1 0,3 1,1 0,3 0,1-1,3 1,2 0,2-1,12 42,1-16,3-1,4 0,2-2,3-2,35 52,-67-118,17 30,1-1,1-1,2 0,1-2,19 18,-40-43,0 0,0 0,-1 0,1-1,0 1,0 0,1-1,-1 0,0 1,0-1,1 0,-1 0,1 0,-1 0,1-1,-1 1,1-1,-1 1,1-1,0 0,-1 0,1 0,0 0,-1-1,1 1,-1-1,1 0,-1 1,1-1,-1 0,0 0,1-1,-1 1,2-2,56-89,-46 64,94-175,-93 183,-15 20,0 0,0 0,0 1,0-1,0 0,0 0,0 1,0-1,0 0,0 0,0 1,0-1,0 0,1 0,-1 0,0 1,0-1,0 0,0 0,0 0,1 1,-1-1,0 0,0 0,0 0,1 0,-1 0,0 1,0-1,1 0,-1 0,0 0,0 0,1 0,-1 0,0 0,0 0,1 0,-1 0,0 0,0 0,1 0,-1 0,0 0,0 0,1 0,-1 0,0 0,0-1,0 1,1 0,-1 0,0 0,0 0,0 0,1-1,-1 1,0 0,0 0,0 0,0-1,1 1,-1 0,-1 26,1-24,-4 33,-2 127,7-154,0 0,0 1,1-1,0 0,0 0,1 0,0 0,1 0,0-1,0 1,0-1,1 0,0-1,0 1,1-1,0 0,4 4,-5-7,0 0,0 0,1 0,-1-1,0 0,1 0,0 0,-1-1,1 1,0-1,0-1,0 1,0-1,0 0,-1-1,1 1,0-1,0 0,0-1,-1 1,1-1,0 0,-1 0,0-1,0 0,0 0,0 0,0-1,0 1,-1-1,1 0,-1 0,0-1,-1 1,1-1,1-3,12-18,-1-1,-1-1,-1 0,-1-1,-2-1,-1 0,-2 0,0-1,-2 0,-2 0,-1 0,-1-1,-1-5,-1 6,-2 50,1 3,-2 2,1 1,2-1,0 1,1 0,2-1,0 1,2-1,1 0,0 0,2-1,1 0,8 16,38 13,-27-37</inkml:trace>
  <inkml:trace contextRef="#ctx0" brushRef="#br4" timeOffset="-161794.763">27491 9818,'18'0,"-1"0,1-2,0 0,-1-1,0 0,1-2,-1 0,-1 0,1-2,-1 0,0-1,-1-1,0 0,0-1,-1-1,0 0,-1-1,-1 0,0-1,0 0,-1-1,-1-1,6-9,-14 20,1 0,-1 0,0 0,0-1,0 1,-1 0,1-1,-1 1,0-1,-1 0,1 1,-1-1,0 0,0 1,0-1,-1 1,1-1,-1 0,0 1,-1-1,1 1,-1-1,0 1,0 0,0 0,0 0,-1 0,0 0,0 1,0-1,0 1,0-1,-1 1,1 0,-1 1,0-1,0 1,0-1,-1 1,-4 0,1 0,0 1,0 0,-1 0,1 1,-1 0,1 0,0 1,-1 1,1-1,0 1,0 0,0 1,0 0,0 0,0 1,1 0,0 0,-2 2,-5 4,-1 0,2 1,-1 1,1 0,1 1,0 0,1 1,-6 11,10-16,0 1,1 0,0 1,1 0,0 0,1 0,0 0,0 1,2-1,-1 1,1 0,1 0,0 0,1 0,0 0,1 0,0-1,1 1,1 0,-1 0,2-1,0 0,0 1,1-1,4 7,4-2,0-1,2-1,-1 0,2-1,-1 0,2-2,0 0,0 0,1-2,0 0,1-1,0-1,0 0,0-2,1 0,60 16</inkml:trace>
  <inkml:trace contextRef="#ctx0" brushRef="#br4" timeOffset="-160535.948">28518 9792,'0'-8,"1"4,-1 0,1 0,-1 0,1 0,-1 0,0 1,-1-1,1 0,-1 0,1 0,-1 0,0 1,-1-1,1 0,-1 1,1-1,-1 1,0-1,-1 1,1 0,0 0,-1 0,0 0,1 0,-1 1,0-1,-1 1,1 0,0 0,-3-1,-5 2,0 0,0 0,0 2,1-1,-1 1,0 1,0 0,1 0,-1 1,1 1,0 0,0 0,0 1,0 0,1 1,0 0,0 0,0 1,1 0,0 0,0 1,-5 8,8-12,0 1,0-1,1 1,-1 0,1 1,1-1,-1 1,1 0,0-1,0 2,0-1,1 0,0 0,0 1,1-1,0 1,0-1,0 1,1 0,0-1,0 1,1-1,0 1,0 0,0-1,1 1,0-1,0 0,1 0,1 4,3-4,1 1,-1-1,1 0,0-1,1 1,-1-2,1 1,0-1,0-1,0 1,0-2,1 1,-1-1,1-1,0 0,0 0,-1-1,1 0,0 0,0-1,-1-1,1 0,-1 0,1 0,-1-2,0 1,0-1,0 0,0-1,3-2,-1-1,0 1,0-1,-1-1,0 0,0-1,-1 1,-1-2,0 1,0-1,-1-1,0 1,-1-1,0 0,2-8,-14 38,2 1,0 1,1-1,0 1,2-1,1 1,0-1,1 1,1-1,4 16,-5-31,0 1,1 0,0 0,0-1,0 1,0-1,1 0,0 1,-1-1,2 0,-1-1,0 1,1-1,0 1,-1-1,1 0,0 0,1-1,-1 1,1-1,-1 0,1 0,-1 0,1-1,0 0,0 0,0 0,0 0,0-1,0 0,0 0,0 0,0 0,0-1,0 0,-1 0,1-1,0 1,0-1,2-1,6-8,-1 0,0-1,-1-1,-1 1,0-2,-1 1,0-1,-1-1,0 0,-1 0,-1 0,-1-1,0 0,0-1,31-97,42-109,-16 129,-59 90,0 1,1 0,-1 0,1 0,0 0,0 0,0 1,1 0,-1 0,1 0,-1 0,1 1,-1 0,1 0,0 0,0 0,-1 1,1 0,0 0,0 0,0 1,0-1,3 2,-1 1,1-1,-1 1,0 0,0 1,0 0,0 0,-1 0,1 1,-1 0,0 0,-1 1,1 0,-1 0,0 0,0 0,-1 1,0 0,0 0,-1 0,2 3,2 8,-1-1,0 1,-1 0,-1 1,-1-1,-1 1,0-1,-1 12,-4-1,0-1,-2 0,-2 0,0-1,-2 0,-1 0,-1-1,-1 0,-1 0,-49 127,56-137,1-1,0 1,2 0,0 0,0 0,2 0,0 1,0-1,2 0,0 1,1-1,1 0,0 0,1 0,1 0,0-1,1 1,1-2,0 1,1-1,5 7,-6-12,0-1,1 0,-1-1,2 1,-1-1,1-1,0 0,0 0,0 0,1-2,0 1,0-1,0 0,1-1,-1 0,1-1,0 0,0-1,-1 0,1-1,10 0,-17-1,0 0,-1 0,1-1,0 1,-1-1,0 0,1 0,-1 0,0 0,0 0,0-1,0 1,-1-1,1 0,-1 0,1 0,-1 0,0 0,0 0,0-1,-1 1,1-1,-1 1,0-1,0 0,0 1,0-4,1-5,-1-1,0 1,-1 0,0-1,-1 1,-1 0,0-1,0 1,-9-23,-1 0,-1 2,-2-1,-2 2,0 0,-3 1,0 1,-2 1,-1 0,-1 2,-2 1,0 1,-2 1,-1 2,-17-10,13 6,33 26,1 0,-1 0,1 0,-1 0,1 0,-1 0,1 0,-1-1,1 1,-1 0,1 0,-1 0,0-1,1 1,-1 0,1-1,-1 1,0 0,1-1,-1 1,0-1,1 1,-1 0,0-1,0 1,0-1,1 1,-1-1,0 1,0-1,0 1,0-1,0 1,0-1,0 1,0-1,0 1,0-1,0 1,0-1,0 1,0-1,0 1,0-1,-1 1,1-1,0 1,0 0,-1-1,1 1,0-1,-1 1,1 0,0-1,-1 1,1 0,0-1,-1 1,1 0,-1-1,1 1,-1 0,1 0,-1 0,1 0,-1-1,0 1,159 7,200 18,-268-12,-88-11,-1-1,1 1,-1-1,0 1,1 0,-1 0,0 0,0-1,0 1,-1 0,1 0,0 0,-1 0,1 1,-1-1,0 0,0 0,0 0,0 0,0 0,0 0,0 1,-1 0,1 15,1-12,0 0,1 0,-1 0,1-1,0 1,1 0,-1-1,1 1,0-1,0 0,1 0,0 0,0-1,0 1,0-1,0 0,1 0,0 0,0-1,0 1,0-1,1-1,-1 1,1-1,0 0,0 0,-1 0,1-1,6 1,-2-1,0 0,0 0,0-1,0 0,0 0,0-1,0-1,0 0,0 0,0-1,-1 0,0-1,1 0,-1 0,0-1,-1 0,9-7,-6 1,-1 0,0-1,0-1,-1 0,0 0,-2 0,1-1,-2-1,0 1,0-1,-2 0,1 0,-2 0,0-1,-1 1,-1-1,0 0,-1 1,-1-1,0 0,-3-12,3 23,0 0,0 0,-1 0,0 0,1 0,-2 1,1-1,0 1,-1 0,0-1,0 1,0 0,0 1,-1-1,1 1,-1-1,0 1,0 0,-1 0,1 1,0-1,-1 1,1 0,-1 0,0 1,0-1,0 1,0 0,0 1,-3-1,-9 1,0 2,0 0,0 1,0 0,0 1,1 1,0 1,0 0,0 1,1 1,0 1,0 0,1 0,0 2,1 0,0 0,1 1,-1 1,7-7,0 0,0 0,0 1,0 0,1 0,0 0,1 1,0-1,0 1,1 0,-1 0,2 0,-1 1,1-1,0 1,1-1,0 1,1 0,0-1,0 1,0 0,1-1,1 1,-1-1,1 1,1-1,0 0,0 0,3 6,21 20</inkml:trace>
  <inkml:trace contextRef="#ctx0" brushRef="#br4" timeOffset="-160332.49">30426 9318,'-16'-11,"-9"-2,-8 6,-4 11,-1 12,4 9,8 8,8 2,8-4</inkml:trace>
  <inkml:trace contextRef="#ctx0" brushRef="#br4" timeOffset="-160083.513">30453 9924,'9'15,"7"11,10 2,10 1,14-2,14-4,12-3,7-5,-12-5</inkml:trace>
  <inkml:trace contextRef="#ctx0" brushRef="#br4" timeOffset="-157975.727">24003 11331,'159'-3,"-1"-7,0-8,108-27,7-10,-270 55,2-2,1 1,0 0,0 1,-1-1,1 1,0 0,0 0,-1 1,1 0,0 0,0 0,-1 1,3 1,-6-1,0 0,0 0,-1 1,1-1,-1 1,0 0,1-1,-1 1,0 0,-1 0,1-1,0 1,-1 0,1 0,-1 0,0 0,0 0,0 0,-1 0,1 0,-1-1,1 1,-1 0,0 0,0 0,0-1,-1 1,1-1,-1 2,-1 3,-22 71,9-33,2 0,2 1,2 0,2 0,1 9,10-214,-4 75,4 1,3 0,4 0,4 0,13-40,25 5,-50 114,0 1,1-1,-1 1,0 0,1 0,0 0,0 0,0 1,0-1,0 1,1-1,-1 1,1 0,-1 1,1-1,0 0,0 1,-1 0,1 0,0 0,0 1,0-1,0 1,0 0,0 0,0 0,0 1,0-1,0 1,2 0,6 6,0 0,-1 0,0 1,0 0,-1 1,1 0,-2 1,0 0,0 1,-1 0,0 0,0 1,-2-1,1 2,-1 0,40 95,-45-103,0-1,0 1,0 0,0 0,-1 0,0 0,0 0,0-1,0 1,-1 0,0 0,0 0,0 0,-1-1,0 1,1-1,-2 1,1-1,0 0,-1 0,0 0,-2 2,-6 3,0-2,-1 1,0-2,0 0,-1 0,0-1,0-1,0 0,0 0,-1-2,0 1,1-2,-1 0,-8-1,43 0,1 1,-1 1,0 0,1 2,-1 0,-1 2,1 0,-1 1,0 1,0 1,-1 1,-1 1,1 0,-2 1,1 1,-2 1,0 0,-1 1,0 1,-1 1,11 16,-21-28,0 1,0 0,0 0,-1 0,0 1,0-1,-1 1,0 0,0-1,0 1,-1 0,0 0,0 0,-1 0,0 0,0 0,-1 0,0 0,0 0,0 0,-1 0,0 0,0-1,-1 1,-2 4,-2-3,1 0,-1-1,-1 0,1 0,-1 0,0-1,-1 0,1-1,-1 0,0 0,-1-1,1 0,-1-1,-9 3,-6 0,0-1,-1-1,0-1,0-1,-8-2,24 1,-1-1,1 0,-1 0,1-2,0 1,-1-1,1-1,0 1,0-2,0 0,1 0,-1 0,1-1,0-1,0 0,8 5,0 0,0 1,0-1,0 0,0 0,1 0,-1 0,0-1,1 1,-1 0,0 0,1 0,0-1,-1 1,1 0,0 0,-1-1,1 1,0 0,0 0,0-1,0 1,0 0,0-1,1 1,-1 0,0-1,1 1,-1 0,1 0,-1 0,1 0,0-1,-1 1,1 0,0 0,0 0,0 0,-1 0,1 0,0 1,1-1,-1 0,0 0,0 0,19-12</inkml:trace>
  <inkml:trace contextRef="#ctx0" brushRef="#br4" timeOffset="-157733.377">26122 11134,'16'0,"16"0,16 0,12 0,6 0,3 0,-6 0,-8 2,-15 1</inkml:trace>
  <inkml:trace contextRef="#ctx0" brushRef="#br4" timeOffset="-157483.908">26175 11437,'20'2,"16"1,15 0,12 0,9-2,6 0,3 0,-2-1,-2 0,-6-2,-15-2</inkml:trace>
  <inkml:trace contextRef="#ctx0" brushRef="#br4" timeOffset="-157303.481">27241 10832,'31'-10,"1"1,0 2,0 2,0 0,1 2,-1 2,10 1,-29 0,4-1,-4 0,1 0,0 1,0 0,-1 1,1 1,-1 0,1 1,-1 1,8 2,-20-5,1 0,0 0,-1 0,1 0,-1 0,1 0,-1 0,1 1,-1-1,0 1,1-1,-1 1,0-1,0 1,0 0,-1-1,1 1,0 0,0 0,-1-1,0 1,1 0,-1 0,0 0,0 0,0 0,0 0,0 0,0 0,0-1,-1 1,1 0,-1 0,1 0,-32 59,-56 50,71-94,0 1,2 1,0 1,1 0,1 1,0 0,2 1,1 1,0-1,2 2,1-1,0 4,4-4,1 0,2 0,0 0,2 0,0 0,5 20,0-12</inkml:trace>
  <inkml:trace contextRef="#ctx0" brushRef="#br4" timeOffset="-156978.757">27347 11924,'0'2,"0"-1,0 1,0 0,0-1,0 1,0-1,0 1,1 0,-1-1,1 1,-1-1,1 1,0-1,0 1,-1-1,1 0,0 1,0-1,0 0,0 0,1 0,-1 0,0 0,0 0,1 0,-1 0,1 0,-1 0,0-1,1 1,-1-1,1 1,0-1,-1 1,1-1,-1 0,1 0,0 0,-1 0,1 0,0 0,-1 0,1-1,-1 1,1-1,-1 1,1-1,-1 1,1-1,-1 0,2 0,1-5,0 1,0-1,0 0,-1 0,1 0,-2-1,1 1,-1-1,0 1,0-1,-1 0,0 0,0 0,0 0,-1 0,0 1,-1-1,1 0,-1-1,1 7,0-1,-1 1,1-1,0 1,0-1,-1 1,1-1,-1 1,1 0,-1-1,0 1,1-1,-1 1,0 0,0 0,0 0,0-1,0 1,0 0,0 0,-1 0,1 1,0-1,0 0,-1 0,1 1,-1-1,1 0,0 1,-1 0,1-1,-1 1,1 0,-1 0,1 0,-1 0,0 0,1 0,-1 0,1 0,-1 1,1-1,0 0,-1 1,1 0,-1-1,1 1,0 0,-1-1,1 1,0 0,0 0,0 0,-1 0,1 0,0 1,1-1,-1 0,0 0,0 1,0-1,1 0,-1 2,-7 32,11-20</inkml:trace>
  <inkml:trace contextRef="#ctx0" brushRef="#br3" timeOffset="-145569.025">16410 8331,'772'0,"-766"0</inkml:trace>
  <inkml:trace contextRef="#ctx0" brushRef="#br3" timeOffset="-144646.789">16489 9647,'11'-4,"0"1,0 0,0 1,0 0,1 1,-1 0,0 1,1 0,7 2,11-2,468 1,-431 7,-70-4,-1-3</inkml:trace>
  <inkml:trace contextRef="#ctx0" brushRef="#br3" timeOffset="-143445.515">17213 8344,'-1'1058,"-10"-865,9-239,60-704,-41 621,32-118,-42 235,-7 38,-52 507,39 212,1-840,4 12,5 43</inkml:trace>
  <inkml:trace contextRef="#ctx0" brushRef="#br3" timeOffset="-141629.741">17252 8766,'-12'-84,"0"13,4 0,2 0,4-20,2 81,0-1,1 1,0 0,0-1,1 1,1 0,0 0,0 0,1 0,0 0,0 1,7-9,-10 17,1 0,0 0,0 1,-1-1,1 1,0-1,0 1,0-1,-1 1,1 0,0 0,0 0,0 0,0 0,0 1,-1-1,1 0,0 1,0-1,0 1,-1 0,1 0,0 0,-1 0,1 0,-1 0,1 0,10 4,16 2,0-1,0-1,1-1,-1-2,10-1,-8 0,733 11,-371-6,-390-6,-1 0,0-1,0 1,1 0,-1 0,0 0,0 0,0 0,1 1,-1-1,0 0,0 1,0-1,1 1,-1-1,0 1,0-1,0 1,0 0,0-1,0 1,0 0,0 0,0 0,-1 0,1 0,0 0,0 0,-1 0,1 0,-1 0,1 0,-1 0,1 1,-1-1,0 0,0 0,1 1,-1-1,0 0,0 0,0 1,0-1,-1 0,1 0,0 0,-1 1,-26 115,20-37,3 1,4-1,8 55,-2-19,-16 233,33-144,-20-75,-4-127,1-1,-1 1,0-1,1 0,-1 1,0-1,0 0,0 1,-1-1,1 0,-1 0,1 0,-1 0,0 0,1 0,-1-1,0 1,0 0,0-1,0 0,-1 1,1-1,0 0,-1 0,1 0,0-1,-1 1,1 0,-1-1,0 0,-84 3,73-4,-235-25,-235-15,-39 28,640 3,322 14,-141 3,-419-7,-461 11,574-12,19-1</inkml:trace>
  <inkml:trace contextRef="#ctx0" brushRef="#br3" timeOffset="-133515.661">18753 8265,'247'-13,"74"0,37 5,-201-8,61 13,-65 11,37 12,-189-20</inkml:trace>
  <inkml:trace contextRef="#ctx0" brushRef="#br3" timeOffset="-131730.359">18792 9581,'-7'2,"-57"22,63-24,1 0,0 0,-1 1,1-1,0 0,-1 1,1-1,0 1,-1-1,1 0,0 1,0-1,0 1,0-1,-1 0,1 1,0-1,0 1,0-1,0 1,0-1,0 1,0-1,0 0,0 1,0-1,0 1,0-1,0 1,1-1,-1 1,0-1,0 0,0 1,1-1,-1 1,0-1,1 0,-1 1,0-1,0 0,1 1,-1-1,1 0,-1 0,0 1,1-1,-1 0,1 0,-1 0,0 0,1 1,-1-1,1 0,-1 0,1 0,-1 0,1 0,-1 0,1 0,-1 0,33 6,230 8,61-12,-203-2,314-1,-354 9,-88-9,-7-4</inkml:trace>
  <inkml:trace contextRef="#ctx0" brushRef="#br3" timeOffset="-131301.78">19463 8384,'-20'17,"-16"18,-15 16,-12 13,-9 11,-8 9,-3 3,-2 0,5-5,12-11,15-10,16-15</inkml:trace>
  <inkml:trace contextRef="#ctx0" brushRef="#br3" timeOffset="-131018.662">19766 8358,'-15'20,"-18"18,-15 18,-16 15,-14 13,-11 11,-4 7,-2-1,6-6,11-8,13-12,17-12,16-15,13-13,10-12</inkml:trace>
  <inkml:trace contextRef="#ctx0" brushRef="#br3" timeOffset="-130769.22">19885 8594,'-5'16,"-10"16,-12 16,-14 18,-16 13,-17 12,-10 7,-10 4,-2-3,4-7,12-12,16-13,17-16,17-16</inkml:trace>
  <inkml:trace contextRef="#ctx0" brushRef="#br3" timeOffset="-130513.581">20082 8686,'-5'13,"-7"19,-10 14,-9 13,-8 10,-10 7,-6 5,-8 1,-2-2,-2-7,5-8,8-8,8-13,13-12</inkml:trace>
  <inkml:trace contextRef="#ctx0" brushRef="#br3" timeOffset="-130267.739">20134 9042,'-6'18,"-10"17,-10 16,-13 12,-10 8,-10 4,-5-1,-2-4,10-15</inkml:trace>
  <inkml:trace contextRef="#ctx0" brushRef="#br3" timeOffset="-129030.798">19253 8489,'0'-7,"0"-4,0-3,-2 2,-6 2,-5 5,-13 10,-9 14,-12 12,-7 10,-3 6,10-4</inkml:trace>
  <inkml:trace contextRef="#ctx0" brushRef="#br3" timeOffset="163629.716">4156 9136,'-26'-543,"26"532,0-17,-1 1,-1-1,-1 0,-2 1,0 0,-5-9,10 33,-1 1,0-1,0 1,0 0,0-1,0 1,0 0,-1 0,1 0,-1 0,1 0,-1 0,0 0,0 0,0 1,0-1,0 1,0-1,-1 1,1 0,0 0,-1 0,1 0,0 0,-1 1,1-1,-1 1,0-1,1 1,-1 0,1 0,-1 0,1 1,-1-1,1 0,-1 1,-1 0,-100 49,45-18,38-26,21-6,0 0,0 0,0 0,1 0,-1-1,0 1,0 0,0 0,0 0,1-1,-1 1,0 0,0 0,0 0,0-1,0 1,0 0,0 0,0-1,0 1,0 0,0 0,0 0,0-1,0 1,0 0,0 0,0-1,0 1,0 0,0 0,0-1,0 1,0 0,0 0,-1 0,1-1,0 1,0 0,0 0,0 0,-1 0,1-1,0 1,0 0,0 0,0 0,-1 0,1 0,0 0,0 0,-1 0,1-1,0 1,0 0,0 0,-1 0,0 1,1 0,-1 1,0-1,0 0,1 0,-1 1,1-1,-1 0,1 0,-1 1,1-1,0 1,0-1,0 0,0 1,0-1,0 0,0 1,0-1,0 1,1-1,-1 0,0 1,1-1,-1 0,1 0,0 1,-1-1,1 0,0 0,0 0,0 0,0 0,0 0,0 0,0 0,0 0,0 0,0-1,0 1,1 0,-1-1,0 1,0-1,1 1,-1-1,1 0,-1 0,0 1,1-1,-1 0,0 0,1 0,-1 0,1-1,-1 1,0 0,1-1,-1 1,0-1,0 1,1-1,-1 1,0-1,0 0,0 0,1 1,-1-1,0-1,-80 71,73-64,-1 1,1 0,0 0,1 0,-1 1,1-1,0 1,1 1,0-1,0 1,0 0,-1 5,5-12,1 1,-1-1,1 0,-1 1,1-1,-1 1,1-1,0 0,0 1,-1-1,1 0,0 0,0 0,0 0,0 0,1 0,-1 0,0 0,0 0,1 0,-1-1,0 1,1 0,-1-1,0 1,1-1,-1 0,1 1,-1-1,1 0,-1 0,1 0,-1 0,1 0,-1 0,1-1,-1 1,1 0,-1-1,1 1,20-2</inkml:trace>
  <inkml:trace contextRef="#ctx0" brushRef="#br3" timeOffset="157631.045">4202 8848,'12'-77,"-4"-34,-6-108,-3 216,2 1,-1-1,0 0,0 1,1-1,0 0,-1 1,1-1,0 1,0 0,0-1,1 1,-1 0,0-1,1 1,0 0,-1 0,1 0,2-1,-5 2,1 1,0-1,-1 0,1 0,-1 0,1 1,-1-1,1 0,-1 1,1-1,-1 0,0 1,1-1,-1 1,0-1,0 1,1-1,-1 1,0 0,0-1,0 1,0 0,1 0,-1-1,0 1,0 0,0 0,0 0,0 0,0 0,1 0,-1 0,0 1,0-1,0 0,0 0,0 1,1-1,-1 0,0 1,0-1,1 1,-7-1,-222-12,-36-1,-87 14,177-15,-27 28,-35 22,132-25,-63-6,178-7,-1-1</inkml:trace>
  <inkml:trace contextRef="#ctx0" brushRef="#br1" timeOffset="69879.415">5302 6144</inkml:trace>
  <inkml:trace contextRef="#ctx0" brushRef="#br1" timeOffset="71843.081">5123 9806,'0'8,"-2"51,1-50</inkml:trace>
  <inkml:trace contextRef="#ctx0" brushRef="#br3" timeOffset="212783.987">5120 9882,'234'-6,"425"-4,41 2,-309-6,-23 7,198-13,5-7,-550 25,542-21,-92 2,-48 11,105 2,-192 7,88-12,-34 0,70 6,-8-12,500 20,-591 12,653-13,-688 13,-20-5,82-2,-240-7,406 1,-543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4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24,'672'-24,"175"48,-834-23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7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3623 0,'-2'16,"-1"10,0 5,1 2,0-5</inkml:trace>
  <inkml:trace contextRef="#ctx0" brushRef="#br0" timeOffset="1">3556 696,'-2'13,"-1"10,2 5,2 3,2 0,4-3,0-2,-1-4</inkml:trace>
  <inkml:trace contextRef="#ctx0" brushRef="#br0" timeOffset="6085.482">0 348,'711'-23,"-362"41,18-1,-30-41,-226 11,0 5,1 5,0 5,25 7,288 29,-37 3,-245-35,-61-1,0-4,1-3,30-7,-80 4,217-19,-235 25,-10-1,0 1,0-1,-1 0,1 0,0 0,0-1,0 0,0 0,-1 0,1-1,0 1,-1-1,1 0,-1-3,-2 0</inkml:trace>
  <inkml:trace contextRef="#ctx0" brushRef="#br0" timeOffset="8118.241">3971 509,'0'0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8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65 251,'-8'18,"0"-1,1 2,1-1,1 1,1 0,1 0,0 0,1 0,1 0,1 1,1-1,1 0,0 0,1 0,2 0,0 0,0 0,2-1,0 0,-5-13,0-1,0 0,0 0,1 1,0-1,0-1,0 1,0 0,0-1,1 0,-1 1,1-1,0-1,0 1,0 0,0-1,0 0,1 0,-1 0,1-1,-1 0,1 1,0-2,-1 1,1 0,0-1,0 0,0 0,-1 0,1-1,0 0,0 0,-1 0,1 0,-1-1,1 1,-1-1,0-1,1 1,-1 0,4-4,6-11,-1-1,0-1,-1 0,-1-1,-1 0,-1-1,0 0,-2 0,0-1,1-11,-1 12,-1-1,-1 0,0 0,-2 0,-1-1,0 1,-2-1,-1 1,0-1,-2 1,-1 0,0 0,-5-13,7 30,-1 0,0 0,1 0,-1 1,-1-1,1 1,-1 0,1 0,-1 0,0 0,-1 1,1 0,-1 0,1 0,-1 0,0 1,0-1,0 1,0 1,-1-1,1 1,0 0,-1 0,1 0,-1 1,1 0,-1 0,1 0,-1 1,1-1,0 1,-1 1,1-1,0 1,0 0,0 0,0 1,0-1,0 1,1 0,-1 0,-2 3,-7 8,0 1,1 0,1 1,1 0,0 1,1 0,0 1,2 0,0 0,1 1,1 0,1 0,1 1,0 0,0 19,1-21,1 1,1 0,1 0,1 0,0 0,2 0,0 0,1 0,6 17,10 12</inkml:trace>
  <inkml:trace contextRef="#ctx0" brushRef="#br0" timeOffset="517.88">538 0,'-10'14,"0"-1,1 1,1 1,0-1,0 1,2 1,0-1,1 1,-2 9,4-16,-15 49,3 0,2 1,3 1,-1 37,13-54,-2-43,1 0,-1 1,1-1,0 0,-1 0,1 1,-1-1,1 0,0 0,-1 0,1 0,0 0,-1 0,1 0,-1 0,1 0,0 0,-1 0,1 0,0-1,-1 1,1 0,-1 0,1-1,-1 1,1 0,-1-1,1 1,-1 0,1-1,-1 1,1-1,-1 1,1-1,-1 1,0-1,1 1,-1-1,0 0,1 1,56-65,-49 53,1 0,0 1,1 0,1 0,-1 1,2 1,-1 0,12-6,-20 14,-1 0,1 0,0 0,-1 0,1 0,0 1,0 0,0-1,0 1,0 0,-1 1,1-1,0 0,0 1,0-1,-1 1,1 0,0 0,0 0,-1 0,1 1,-1-1,1 1,-1 0,0-1,0 1,0 0,0 0,0 0,0 1,0-1,0 1,45 82,-45-80,1 0,0 0,-1 0,0 1,-1-1,1 0,-1 1,0-1,0 1,0-1,-1 1,0 0,0-1,-1 1,1-1,-1 1,-1-1,1 1,-1-1,1 0,-2 1,1-1,0 0,-1-1,0 1,0 0,-1-1,-3 4,-8 0,0-1,-1-1,0-1,-1 0,1-1,-1-1,0 0,0-2,0 0,0 0,0-2,-3 0,18 1,1 0,0 1,0-1,0 0,-1 0,1 1,0-1,0 0,0 0,0 0,0 0,-1 0,1 0,0-1,0 1,0 0,0 0,0-1,0 1,0-1,0 1,0-1,0 1,0-1,0 0,0 0,0 1,0-1,0 0,1 0,-1 0,0 0,1 0,-1 0,1 0,-1 0,10-8</inkml:trace>
  <inkml:trace contextRef="#ctx0" brushRef="#br0" timeOffset="878.425">1157 317,'-10'-5,"-1"0,0 1,0 1,-1 0,1 0,0 1,-1 1,0 0,1 0,-1 1,1 1,-2 0,8-1,-1 1,1 0,0 0,-1 1,1-1,0 1,0 0,0 0,0 1,1 0,-1 0,1 0,-1 0,1 1,0-1,0 1,1 0,-1 0,1 1,0-1,0 1,0-1,1 1,-1 0,1 0,0 3,0-4,1 0,1 1,-1-1,0 0,1 1,0-1,0 1,1-1,-1 0,1 1,0-1,0 0,0 1,1-1,-1 0,1 0,0 0,0 0,1 0,-1-1,1 1,0-1,0 0,0 1,0-1,0 0,1-1,-1 1,3 0,118 58,-122-60,23 8,-5-2,0 0,0 1,-1 2,0 0,-1 0,14 11,-30-19,0 0,1 0,-1 0,0 1,0-1,0 1,0-1,-1 1,1-1,-1 1,1 0,-1 0,0 0,0 0,0 0,-1 0,1 0,-1 0,1 0,-1 0,0 0,0 0,-1 0,1 0,0 0,-1 0,0 0,0 0,0 0,0 0,0 0,-1 0,1-1,-1 1,0 0,0-1,0 0,0 1,0-1,-2 1,-5 6,-1-2,0 1,-1-1,0-1,0 0,0 0,-1-1,0 0,-4 0,-29 10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6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1 369,'2'-24,"1"-1,2 1,0 0,2 0,0 0,2 1,1-3,5-13,36-87,-50 125,1 1,-1-1,1 0,-1 0,1 1,-1-1,1 1,-1 0,1-1,0 1,-1 0,1 0,0 0,-1 0,1 0,0 0,-1 1,1-1,0 0,-1 1,1-1,-1 1,1 0,-1-1,1 1,-1 0,0 0,1 0,-1 0,0 0,0 0,0 1,1-1,-1 0,0 1,-1-1,1 0,0 1,0-1,-1 1,1-1,0 2,2 1,116 148,-116-148,21 39,-24-42,1 0,-1 0,0 0,0 0,0 0,0 0,0 0,0 0,0 0,0 0,0 0,-1 0,1 0,0 0,-1 0,1 0,0 0,-1 0,0 0,1 0,-1 0,1 0,-1-1,0 1,0 0,1 0,-1-1,0 1,0-1,0 1,0-1,0 1,0-1,0 1,1-1,-2 0,1 1,0-1,0 0,0 0,0 0,0 0,0 0,-3 1,-1 0,1 0,0 0,0-1,-1 0,1 0,0 0,-1 0,1-1,0 1,0-1,0 0,-1-1,1 1,0-1,0 1,1-1,-1 0,0-1,1 1,-1-1,1 0,0 1,0-1,0-1,0 1,-2-3,6 3,-1 1,1-1,0 1,0-1,0 1,1 0,-1 0,0-1,1 1,0 0,-1 0,1 0,0 0,0 1,0-1,0 0,0 1,0-1,1 1,-1 0,0 0,1 0,-1 0,1 0,-1 1,1-1,0 1,-1-1,1 1,-1 0,2 0,139-23,43-13,-183 36,0 0,-1-1,1 0,0 0,-1 0,1 0,-1 0,1 0,-1 0,0-1,1 1,-1-1,0 0,0 0,0 0,0 0,0 0,-1 0,1 0,0-1,-1 1,0-1,0 1,0-1,0 1,0-1,0 0,0 1,-1-1,0 0,1 0,-1 1,0-1,0 0,-1 0,1 1,0-1,-1 0,0 1,0-1,0 0,0 1,0-1,-3 0,1 0,-1 0,0 0,-1 1,1-1,0 1,-1 0,1 1,-1-1,0 1,1-1,-1 2,0-1,0 0,0 1,0 0,1 0,-1 0,0 1,0 0,0 0,0 0,1 0,-1 1,1-1,-1 1,1 1,-3 1,3-1,1 0,0 0,-1 0,2 1,-1-1,0 1,1 0,-1 0,1 0,0 0,1 0,-1 0,1 1,0-1,0 1,0-1,0 1,1-1,0 1,0-1,0 1,0-1,1 1,0-1,0 1,0-1,0 0,1 1,-1-1,1 0,0 0,1 0,-1 0,1 0,-1-1,1 1,0-1,1 0,-1 0,1 0,-1 0,1 0,0-1,0 0,0 1,21 10,0-1,2-1,-1-1,1-1,0-1,1-2,0-1,0-1,0-1,5-1,26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3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1 631,'22'1,"0"-2,0-1,0 0,0-2,-1-1,0 0,1-1,-2-2,1 0,-1-1,-1-1,19-12,5-26,-42 46,0 1,-1-1,1 1,-1-1,1 1,-1-1,0 0,1 1,-1-1,0 1,0-1,0 0,0 1,-1-1,1 1,0-1,-1 0,1 1,-1-1,1 1,-1-1,0 1,0 0,0-1,0 1,0 0,0-1,0 1,0 0,0 0,0 0,-1 0,1 0,0 0,-1 0,1 1,-1-1,0 0,-3-1,0-1,0 1,-1 0,1 0,-1 0,0 1,0 0,1 0,-1 1,0-1,0 1,0 1,1-1,-1 1,0 0,0 0,1 0,-1 1,1 0,-1 0,1 1,0-1,0 1,0 0,0 1,0-1,1 1,-1 0,1 0,0 0,1 1,-1-1,1 1,-1 0,1 3,-1-1,2 0,-1 1,1 0,0 0,0-1,1 1,0 0,1 0,0 0,0 0,0 0,1 0,1 0,-1 0,1 0,0 0,1-1,0 1,0-1,1 0,0 0,0 0,0 0,1-1,0 0,1 0,-1 0,1 0,0-1,0 0,1 0,1 0,7 3,1 0,0-1,0-1,0 0,1-2,0 0,0 0,3-1,29 3</inkml:trace>
  <inkml:trace contextRef="#ctx0" brushRef="#br0" timeOffset="315.3">633 486,'-1'12,"2"0,-1 0,2 0,0 0,0 0,1 0,0-1,1 1,1-1,-1 0,2 0,0-1,0 0,0 0,2 0,-1 0,1-1,0-1,1 1,0-1,1-1,-1 0,1 0,1-1,-1 0,1-1,0 0,0-1,3 1,-10-4,0-1,0 1,1-1,-1 0,1 0,-1-1,0 1,0-1,1 0,-1 0,0 0,0-1,0 1,0-1,0 0,0 0,0-1,-1 1,1-1,-1 0,0 1,0-2,0 1,0 0,0 0,-1-1,1 0,-1 1,1-3,5-10,-1 0,0-1,-2 0,1 1,-2-2,2-11,17-115,-23 143,1-1,-1 1,1 0,0 0,-1 0,1-1,0 1,0 0,0 0,0 0,0 0,0 1,0-1,0 0,1 0,-1 1,0-1,0 1,1-1,-1 1,0-1,0 1,1 0,-1-1,1 1,-1 0,0 0,1 0,-1 0,0 0,1 1,-1-1,0 0,1 1,-1-1,0 1,1-1,-1 1,0-1,1 2,22 7</inkml:trace>
  <inkml:trace contextRef="#ctx0" brushRef="#br0" timeOffset="1382.879">1488 499,'-111'-18,"106"18,1 1,-1-1,1 1,-1 0,1 0,-1 0,1 1,0 0,-1 0,1 0,0 0,0 0,0 1,1 0,-1 0,1 0,-1 0,1 0,0 1,0-1,1 1,-3 4,2-4,0 0,0 0,1 0,0 0,-1 1,1-1,1 1,-1-1,1 1,0 0,0 0,0-1,1 1,-1 0,1 0,1 0,-1 0,0 0,1 0,0-1,0 1,1 0,0-1,-1 1,1-1,1 1,-1-1,1 0,-1 0,1 0,0 0,1 0,-1-1,1 0,-1 1,1-1,0-1,0 1,4 1,0-2,1-1,-1 0,1-1,-1 0,1 0,0-1,-1 0,1 0,-1-1,0 0,1-1,-1 0,0 0,-1-1,1 0,0 0,-1-1,0 0,0 0,-1 0,1-1,-1 0,0 0,-1-1,0 0,0 0,0 0,-1-1,0 1,0-1,-1 0,0 0,0 0,-1 0,0-1,0-4,-2 14,-1-1,1 0,-1 1,1-1,-1 0,1 0,-1 1,1-1,-1 0,0 0,1 0,-1 0,1 0,-1 0,0 0,1 0,-1 0,1 0,-1 0,1 0,-1 0,0-1,1 1,-1 0,1 0,-1-1,1 1,-1 0,1-1,-1 1,1 0,0-1,-1 1,1-1,-1 1,1-1,0 1,-1-1,1 1,0-1,0 1,-1-1,1 1,0-1,0 1,0-1,0 0,-3 6,0 0,1 1,0-1,0 0,1 0,-1 1,1-1,0 1,1 0,-1-1,1 1,0-1,1 1,-1 0,1-1,0 1,1-1,-1 0,1 1,0-1,0 0,1 0,-1 0,1 0,0 0,1-1,-1 1,1-1,0 0,0 0,0-1,0 1,1-1,-1 0,1 0,0 0,5 2,1-2,0 1,0-2,1 1,-1-2,1 1,0-2,-1 0,1 0,0-1,-1 0,1-1,-1 0,1-1,-1 0,0-1,0 0,-1-1,1 0,-1-1,0 0,0 0,-1-1,0-1,0 1,6-8,3-10,-1 0,-1-2,-1 1,-1-2,-2 0,-1-1,-1 0,-1 0,-1-1,-2 0,-2 0,0-1,-2 1,-1-1,-3-20,3 42,0 0,-1 0,-1 0,1 0,-1 0,-1 1,1-1,-2 0,1 1,-1-1,0 1,-1 0,0 0,0 0,-1 1,0-1,0 1,-3-2,6 8,-1 1,0-1,0 0,1 1,-1 0,0 0,0 0,0 0,0 0,0 0,1 1,-1-1,0 1,0 0,1 0,-1 0,0 0,1 0,-1 1,1-1,-1 1,1 0,0 0,0 0,0 0,0 0,0 0,0 0,0 0,1 1,-1-1,1 1,0-1,0 1,0 0,0-1,0 1,0 0,1 3,-8 17,1 0,1 1,1 0,1 0,1 1,1-1,2 1,0-1,1 1,2-1,1 1,0-1,2 0,3 7,-5-15,0 1,1-1,1 0,0 0,1-1,1 1,0-2,1 1,1-1,0-1,1 1,1-2,0 0,0 0,1-1,1-1,0 0,9 5,-18-13,-1-1,1 0,-1 0,1 0,-1-1,1 1,0-1,-1 0,1-1,0 1,-1-1,1 0,0 0,-1 0,0 0,1-1,-1 0,0 0,0 0,0-1,0 1,0-1,0 0,-1 0,1 0,0-2,8-7,-1-1,0 0,-1-1,-1 0,0-1,3-8,0 4,-6 33,-7 11,0-21,0-1,0 1,0 0,1 0,0 0,0 0,0 0,0-1,0 1,1 0,0 0,0 0,0 0,0-1,0 1,1-1,0 1,0-1,0 1,0-1,0 0,1 0,-1 0,1 0,0-1,0 1,1 0,1-1,1 0,-1 0,1 0,0-1,-1 0,1 0,0-1,0 0,0 0,-1 0,1-1,0 1,0-1,-1-1,1 1,0-1,-1 0,1 0,-1-1,0 1,0-1,0 0,0-1,-1 1,1-1,-1 0,0 0,3-4,2-2,-2 0,1 0,-1 0,-1-1,0 0,-1 0,0-1,0 1,-1-1,-1 0,0 0,0-1,-1 1,-2 11,0 1,1-1,-1 1,0-1,1 1,-1-1,0 1,1-1,-1 1,0-1,0 1,0-1,1 0,-1 1,0-1,0 1,0-1,0 0,0 1,0-1,0 0,0 1,-1-1,1 1,0-1,0 0,0 1,-1-1,1 1,0-1,-1 1,1-1,0 1,-1-1,1 1,-1-1,1 1,-1-1,1 1,-1 0,1-1,-1 1,1 0,-1 0,1-1,-1 1,1 0,-1 0,0 0,1 0,-1-1,0 1,1 0,-1 0,1 0,-1 0,0 1,-2 4,0 0,0 1,0-1,1 1,0 0,0 0,0 0,1 0,0 0,0 0,1 0,-1 0,1 1,1-1,-1 0,2 1,-1 0,1 0,1-1,-1 1,1-1,0 0,1 1,-1-1,1-1,0 1,1-1,-1 1,1-1,0-1,1 1,-1-1,1 0,0 0,0 0,0-1,0 0,1 0,-1 0,1-1,0 0,-1-1,1 1,0-1,0-1,0 1,3-1,33 5</inkml:trace>
  <inkml:trace contextRef="#ctx0" brushRef="#br0" timeOffset="2295.205">3120 526,'-10'-8,"-1"1,1 1,-1 0,0 0,-1 1,0 0,1 1,-1 0,-1 1,1 0,0 1,-1 1,1 0,-1 0,1 2,-1-1,1 1,-1 1,1 0,-10 4,19-6,0 1,0 0,0 0,0 0,0 0,0 1,0-1,0 1,0-1,1 1,-1 0,1 0,-1 1,1-1,0 0,0 1,0-1,0 1,0 0,0 0,1-1,0 1,-1 0,1 0,0 0,0 1,1-1,-1 0,1 0,-1 0,1 1,0-1,0 0,1 0,-1 1,1-1,-1 0,1 0,0 0,0 0,1 0,-1 0,0 0,1 0,1 1,5 2,1 0,-1 0,1-1,0 0,1-1,-1 0,1-1,0 0,0 0,0-1,0 0,0-1,0 0,1-1,9 0,-15 0,1 0,-1 0,0-1,1 0,-1 0,0 0,0 0,1-1,-1 0,0 0,-1-1,1 1,0-1,-1 0,1 0,-1 0,0-1,0 0,-1 0,1 0,-1 0,1 0,-1 0,-1-1,2-2,-5 10,0 0,0 0,0 0,1 1,-1-1,1 0,0 0,0 0,0 1,0-1,0 0,1 0,0 0,-1 1,1-1,0 0,1 0,-1 0,0 0,1-1,0 1,0 0,0-1,0 1,0-1,0 1,0-1,1 0,-1 0,1 0,1 0,0 1,1-1,0 0,-1 0,1 0,0-1,0 1,-1-1,1-1,0 1,0 0,0-1,0 0,0-1,1 1,-2-1,1 0,0 0,0 0,0-1,0 1,-1-1,1-1,-1 1,1 0,-1-1,0 0,0 0,0 0,-1-1,1 1,-1-1,0 0,1 0,-2 0,1 0,0-1,-1 1,0-1,1-3,4-15,-1-1,0 0,-2 0,-1 0,-1 0,-1-24,0 22,-1 24,-1 1,1-1,-1 1,1-1,0 1,0-1,0 0,0 1,0-1,0 1,0-1,1 1,-1-1,0 0,1 1,-1-1,1 1,0 0,-1-1,1 1,0-1,0 1,0 0,0 0,0 0,0-1,0 1,1 0,-1 0,0 0,1 1,-1-1,0 0,1 0,-1 1,1-1,-1 1,2-1,109 46,-84-33,-15-8,-1 1,0 1,0 0,0 0,-1 2,0-1,0 1,6 7,-14-11,-1 0,0 0,0 1,0-1,-1 1,1-1,-1 1,0-1,0 1,-1 0,0 0,1-1,-2 1,1 0,0 0,-1-1,0 1,0 0,0-1,-1 1,-1 2,-5 54,8-59,1 1,-1-1,1 0,-1 0,1-1,0 1,0 0,0 0,0 0,0 0,1-1,-1 1,0-1,1 1,-1-1,1 1,0-1,-1 0,1 0,0 1,0-1,-1-1,1 1,0 0,0 0,0-1,0 1,0-1,1 0,0 1,65-3,-54 0,0 0,-1-2,0 1,0-1,0-1,0-1,0 0,-1 0,0-1,-1-1,1 0,-1 0,-1-1,0 0,0-1,-1-1,0 1,-1-1,0-1,0 1,-2-1,1-1,-1 1,-1-1,1-5,-5 17,-1-1,0 1,0 0,1 0,-1 0,0 0,0 0,0 0,0 0,0 0,0 0,0 0,-1 0,1-1,0 1,-1 0,1 0,0 0,-1 0,1 0,-1 1,0-1,1 0,-1 0,0 0,1 0,-1 0,0 1,0-1,0 0,0 1,0-1,0 1,1-1,-1 1,-1-1,1 1,0 0,0 0,0-1,0 1,0 0,0 0,0 0,0 0,0 0,0 0,-1 0,-52 17,44-12,-1 1,1 1,1 0,-1 0,1 1,1 0,-1 0,1 1,1 0,-5 8,9-13,1-1,-1 1,1 0,0 0,0 0,0 0,1 0,0 1,0-1,0 0,0 1,0-1,1 1,0-1,0 1,0-1,1 0,-1 1,1-1,0 0,0 1,1-1,-1 0,1 0,0 0,0 0,0 0,1 0,-1-1,1 1,7 5,-1-2,1 1,1-1,-1 0,1-1,0-1,1 0,-1 0,1-1,0 0,0-1,12 1,-17-2,63 14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8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314 435,'-8'-5,"0"0,-1 1,0 0,1 0,-1 1,0 0,-1 1,1 0,0 0,-1 1,1 0,-1 1,1 0,-1 1,1 0,0 0,-1 1,1 0,0 0,0 1,0 1,0-1,1 1,-1 1,1 0,0 0,0 0,1 1,0 0,0 1,0 0,1 0,0 0,-4 6,8-11,1 0,0 0,-1 0,1 0,0 0,0 0,0 0,0 0,1 0,-1 1,0-1,1 0,0 0,-1 1,1-1,0 0,0 1,0-1,1 0,-1 1,0-1,1 0,0 0,-1 1,1-1,0 0,0 0,0 0,1 0,-1 0,0 0,1 0,-1-1,1 1,0 0,-1-1,1 1,0-1,1 1,6 1,0-1,0 0,1 0,-1 0,0-1,1-1,-1 0,1 0,-1-1,1 0,-1 0,0-1,0-1,1 1,-2-1,1-1,0 0,-1 0,1-1,-1 0,0 0,1-2,0 0,-2 1,1-1,-1 0,0-1,0 0,-1 0,0 0,0-1,-1 0,-1 0,1-1,-5 10,1 0,-1 1,0-1,0 0,0 1,0-1,1 0,-1 1,0-1,0 0,1 1,-1-1,0 0,1 0,-1 1,0-1,1 0,-1 0,0 0,1 0,-1 1,1-1,-1 0,0 0,1 0,-1 0,0 0,1 0,-1 0,1 0,-1 0,0 0,1 0,-1 0,1 0,-1 0,0-1,1 1,-1 0,0 0,1 0,-1 0,1-1,-1 1,0 0,0-1,1 1,-1 0,62 303,-57-273,-2 0,-1 0,-1 0,-2 0,-1 1,2-22,-1 0,-1-1,1 1,-1-1,-1 1,0-1,0 0,-1 0,0 0,0 0,-1-1,1 0,-2 0,1 0,-1 0,0-1,-1 0,1 0,-4 2,6-6,0 0,1 0,-1 0,0 0,0-1,0 1,0-1,0 0,-1-1,1 1,0 0,0-1,0 0,-1 0,1-1,0 1,0-1,-1 0,1 0,0 0,0 0,0-1,0 0,1 0,-1 0,0 0,1 0,-1-1,1 1,0-1,0 0,0 0,0-1,0 1,1 0,0-1,-1 0,1 1,-1-5,-4-4,1-1,1-1,0 1,1-1,0 0,1 0,1 0,0 0,1-1,0 1,1 0,1-1,0 1,1 0,1 0,0 0,1 0,0 0,1 0,1 1,0 0,1 1,0-1,1 1,0 0,4-3,9-7,1 2,1 1,0 0,2 2,0 1,1 0,0 2,1 1,1 2,0 0,5 0,-32 11,-1-1,1 0,0 1,0-1,-1 1,1-1,0 1,0-1,0 1,0 0,0-1,0 1,0 0,0-1,-1 1,1 0,0 0,0 0,0 0,0 0,0 0,0 0,0 1,0-1,0 0,0 0,0 1,0-1,0 1,-1-1,1 1,0-1,0 1,0-1,-1 1,1-1,0 1,-1 0,1 0,0-1,-1 1,1 0,-1 0,1 0,-1 0,0 0,1-1,-1 1,0 0,0 0,0 0,1 0,-1 0,0 0,0 0,0 0,0 0,-1 1,-4 35,3-29,0-1,1 1,0-1,0 1,1-1,-1 1,2-1,-1 1,1-1,0 1,1-1,0 1,0-1,1 0,0 1,1-5,-1 0,1 0,0-1,1 1,-1-1,0 0,1 0,-1-1,1 1,-1-1,1 0,0 0,0 0,-1-1,1 0,0 0,0 0,0 0,-1-1,1 0,0 0,0 0,-1-1,3 0,-1 0,1-1,-1 1,0-1,0 0,-1-1,1 0,0 0,-1 0,0 0,0-1,-1 1,1-1,-1-1,0 1,0-1,0 1,-1-1,1-2,-3 5,1-1,-1 0,1 1,-1-1,0 0,-1 0,1 0,-1 0,1 1,-1-1,0 0,-1 0,1 0,-1 0,1 0,-1 0,0 1,-1-1,1 0,-1 1,1-1,-1 1,0-1,0 1,-1 0,1 0,-1 0,1 0,-1 0,0 1,-2-2,0 1,0 0,0 1,-1-1,0 1,1 1,-1-1,0 1,0 0,0 0,1 0,-1 1,0 0,0 0,0 0,0 1,0 0,0 0,0 1,1 0,-1 0,0 0,1 0,0 1,-1 0,1 0,0 0,1 1,-1 0,1 0,-1 0,1 0,0 1,1 0,-1 0,1 0,0 0,0 0,1 0,-1 1,1-1,0 1,1 0,-1 1,1-5,1 0,-1 1,1-1,-1 1,1 0,0-1,0 1,0-1,0 1,0-1,1 1,-1-1,1 1,0-1,-1 1,1-1,0 1,0-1,1 0,-1 0,1 0,-1 1,1-1,-1-1,1 1,0 0,0 0,0-1,0 1,0-1,0 1,1-1,-1 0,0 0,1 0,-1 0,2 0,28 6,0-3</inkml:trace>
  <inkml:trace contextRef="#ctx0" brushRef="#br0" timeOffset="323.764">906 197,'-99'-37,"95"36,1 0,0 1,0 0,0 0,0 0,-1 0,1 1,0-1,0 1,0-1,0 1,0 0,0 1,0-1,0 0,0 1,1-1,-1 1,0 0,1 0,0 0,-1 0,1 1,0-1,0 1,0-1,0 1,1 0,-1-1,1 1,-1 2,-4 15,2 0,0 0,1 1,1-1,1 1,0 0,2 0,1-1,0 1,2-1,1 4,-3-4,2 0,0 0,1 0,1 0,1-1,0 1,2-2,0 1,4 2,-9-15,1-1,0-1,0 1,0-1,1 0,0 0,0 0,0-1,0 0,0 0,0 0,1-1,0 0,-1 0,1-1,0 0,0 0,0-1,0 1,-1-1,1-1,2 0,20-3</inkml:trace>
  <inkml:trace contextRef="#ctx0" brushRef="#br0" timeOffset="990.253">1314 395,'-10'-3,"1"0,-1 1,0 1,0-1,1 2,-1-1,0 1,0 1,0-1,0 2,1-1,-1 2,0-1,1 1,0 1,0-1,0 1,0 1,0 0,1 0,-4 4,10-8,1 1,-1-1,1 0,-1 0,1 1,0-1,0 1,0-1,0 1,0 0,0-1,0 1,0 0,1 0,-1-1,0 1,1 0,0 0,-1 0,1 0,0 0,0 0,0-1,0 1,1 0,-1 0,0 0,1 0,0 0,-1-1,1 1,0 0,0 0,0-1,0 1,0-1,0 1,0-1,0 1,1-1,-1 0,1 1,-1-1,1 0,-1 0,1 0,0 0,-1 0,1-1,1 1,103 45,-91-43,-1 2,0 0,0 1,-1 0,1 1,-1 0,-1 1,0 1,10 9,-20-17,-1 0,1 0,-1 0,0 1,0-1,0 1,0-1,0 1,0-1,0 1,0 0,-1-1,1 1,0 0,-1-1,0 1,1 0,-1 0,0 0,0-1,0 1,0 0,0 0,0 0,-1-1,1 1,-1 0,1 0,-1-1,0 1,1 0,-1-1,0 1,0-1,0 1,0-1,0 0,-1 1,1-1,0 0,-1 0,1 1,-1-1,1 0,-1-1,1 1,-1 0,0 0,-1 0,-13 4,0 1,0-2,-1 0,0-1,0-1,1-1,-1 0,0-1,0-1,0 0,-10-3,-15-9,42 12,0 0,1 0,-1 0,0 0,1 0,-1 1,1-1,-1 0,1 0,-1 0,1 1,0-1,-1 0,1 1,0-1,0 1,0-1,-1 1,1-1,0 1,0-1,0 1,0 0,0 0,0-1,-1 1,1 0,0 0,0 0,0 0,1 0,283-48,-282 48,19-4,0 0,-1-1,1-1,-1-1,0-1,-1-1,0 0,9-8,-26 16,0-1,0 1,0-1,-1 0,1 0,-1 0,1-1,-1 1,0 0,0-1,0 1,0-1,-1 0,1 0,-1 0,1 0,-1 0,0 0,0 0,0 0,-1 0,1 0,-1-1,0 1,0 0,0 0,0-1,0 1,-1 0,1 0,-1 0,0 0,0 0,0-1,-1 2,1-1,0 0,-1 0,0 0,0 1,0-1,0 1,0-1,-1 1,1 0,-1 0,1 0,-1 0,-2-1,2 2,0 0,0 0,0 0,0 0,-1 1,1-1,0 1,-1 0,1 0,0 0,0 0,-1 1,1-1,0 1,0 0,-1 0,1 0,0 0,0 0,0 1,0 0,1-1,-1 1,0 0,1 0,-1 0,1 1,0-1,-1 1,1-1,1 1,-1 0,0 0,1 0,-1 0,0 1,0 2,-1 0,1 0,0 0,0 0,0 0,1 1,0-1,0 1,1-1,0 1,0-1,1 1,-1-1,1 1,1-1,-1 0,1 0,2 4,2-1,0-1,1 0,0-1,0 1,1-1,0-1,0 0,1 0,0 0,0-1,0 0,1-1,-1 0,1-1,0 0,0 0,0-1,0 0,1-1,7 0,25 4</inkml:trace>
  <inkml:trace contextRef="#ctx0" brushRef="#br0" timeOffset="1501.062">2091 355,'-13'0,"1"1,0 0,-1 1,1 0,0 1,0 0,0 1,1 0,-1 1,1 0,0 1,1 0,-1 1,1 0,-6 6,14-11,-1 1,1 0,0 1,0-1,0 0,0 1,1-1,-1 1,1-1,0 1,0 0,0-1,0 1,1 0,-1 0,1 0,0-1,0 1,1 0,-1 0,1 0,0-1,0 1,0 0,0-1,1 1,-1-1,1 1,0-1,0 0,0 1,1-1,-1 0,1-1,0 1,-1 0,1-1,0 0,1 1,-1-1,0 0,3 0,6 5,0-2,0 1,1-2,-1 1,1-2,1 0,2 0,71 23,-87-26,1 0,0 1,0-1,-1 0,1 0,0 0,0 1,-1-1,1 0,0 1,-1-1,1 1,0-1,-1 1,1-1,-1 1,1-1,-1 1,1 0,-1-1,1 1,-1 0,0-1,1 1,-1 0,0 0,0-1,1 1,-1 0,0 0,0-1,0 1,0 0,0 0,0 0,0-1,0 1,0 0,0 0,-1-1,1 1,0 0,-1 0,1-1,0 1,-1 0,1-1,-1 1,1 0,-1-1,1 1,-1-1,1 1,-1-1,1 1,-41 21,-99 18,140-40,-2 0,1-1,0 1,0 0,0 0,0 0,0 1,0-1,0 0,0 0,0 0,0 1,0-1,0 0,0 1,0-1,0 1,0 0,0-1,0 1,1 0,-1-1,0 1,0 0,1 0,-1 0,0-1,1 1,-1 0,1 0,-1 0,1 0,0 0,-1 0,1 0,0 0,0 0,0 0,-1 0,1 1,0-1,0 0,1 0,-1 0,0 0,0 1,82 38,-71-35,2-1,0 1,-1 0,0 1,0 0,0 1,-1 0,0 1,0 1,-1-1,0 1,0 1,-1 0,5 7,-13-14,0-1,0 0,0 1,0-1,0 1,-1-1,1 1,-1 0,1-1,-1 1,0-1,0 1,0 0,-1-1,1 1,-1 0,1-1,-1 1,0-1,0 1,0-1,0 0,0 1,-1-1,1 0,-1 0,1 0,-1 0,0 0,0 0,0 0,0 0,0-1,0 1,0-1,-1 0,0 1,-4 2,-1 0,1-1,0 0,-1 0,0 0,1-1,-1 0,0-1,0 0,0 0,0-1,-1 0,-13-2</inkml:trace>
  <inkml:trace contextRef="#ctx0" brushRef="#br0" timeOffset="1971.966">2446 184,'-31'-160,"32"159,-1 0,0 1,0-1,0 0,1 1,-1-1,0 0,0 0,0 1,0-1,0 0,-1 0,1 1,0-1,0 0,0 1,-1-1,1 0,0 1,-1-1,1 0,0 1,-1-1,1 0,-1 1,1-1,-1 1,1-1,-1 1,1-1,-1 1,0 0,1-1,-1 1,0 0,1-1,-1 1,0 0,1 0,-1 0,0 0,0-1,1 1,-1 0,0 0,0 0,1 1,-1-1,0 0,1 0,-1 0,0 0,0 1,1-1,-1 0,0 1,1-1,-1 0,1 1,-1-1,0 1,1-1,-1 1,1-1,-1 1,1 0,-4 11,0 1,1 0,1 0,0 1,0-1,2 0,0 6,-1 2,-4 66,4-1,4 1,14 81,-14-149,1-1,0 0,2 0,0 0,1-1,1 0,2 3,-8-15,1 0,0-1,1 1,-1-1,1 1,0-1,0 0,0-1,0 1,1-1,-1 1,1-1,0-1,0 1,0-1,0 0,1 0,-1 0,1-1,-1 0,1 0,-1 0,1-1,0 1,2-2,5-1,0-1,0 0,-1-1,0-1,1 0,-1 0,-1-2,1 1,-1-1,-1-1,1 0,-1 0,-1-1,1-1,-1 1,-1-1,0-1,-1 0,0 0,0 0,-1-1,0 0,-1 0,-1 0,2-8,-5 18,0-1,0 0,0 0,0 0,0 0,-1 0,1 0,-1 0,0 0,0 0,0 0,0 0,-1 0,1 0,-1 0,0 0,0 0,0 0,0 0,0 1,-2-4,2 6,-1 0,1 0,-1-1,0 1,1 0,-1 0,1 0,-1 0,1 1,-1-1,1 0,-1 1,1-1,-1 1,1-1,0 1,-1 0,1-1,0 1,-1 0,1 0,0 0,0 0,0 0,0 0,0 1,0-1,0 0,0 0,1 1,-1-1,0 0,1 1,-1 0,-4 6,0 0,1 0,0 1,0 0,1 0,0 0,1 0,0 0,0 1,1-1,0 0,1 1,0 1,0-7,0 0,0 0,1 0,-1 0,1 0,0 0,1 0,-1-1,0 1,1 0,0-1,0 1,0-1,1 0,-1 1,1-1,-1 0,1-1,0 1,0 0,0-1,1 0,-1 0,0 0,1 0,0 0,-1-1,1 1,0-1,0 0,0 0,0 0,20 0,-3-2</inkml:trace>
  <inkml:trace contextRef="#ctx0" brushRef="#br0" timeOffset="2235.98">2300 316,'16'-4,"21"-2,21 0,22 1,17 2,10 1,5 1,-1 0,-11 1,-17 1,-19-1,-20 2,-22 1,-19 0,-11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29.5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493 422,'11'24,"134"130,-49-72,-67-61,-2 1,-1 1,-1 2,-1 0,-1 2,7 12,-15 8,-18-39</inkml:trace>
  <inkml:trace contextRef="#ctx0" brushRef="#br0" timeOffset="246.747">927 501,'0'-18,"0"-10,0-3,-2 6,-6 14,-5 18,-7 19,-10 19,-8 12,-7 6,-5 1,-2-2,0-4,3-7,5-11,8-12,5-10,8-9</inkml:trace>
  <inkml:trace contextRef="#ctx0" brushRef="#br0" timeOffset="499.344">217 791,'6'0,"12"0,16-3,18-4,17-7,14-4,10-4,3-1,-5 4,-7 5,-10 5,-18 4</inkml:trace>
  <inkml:trace contextRef="#ctx0" brushRef="#br0" timeOffset="1049.991">1178 251,'-37'-22,"-1"2,-1 2,-1 2,0 1,-1 2,0 2,-1 1,0 3,0 1,-1 2,-31 2,42 2,-1 2,1 1,0 1,1 2,-1 1,1 1,0 2,1 1,1 2,-1 1,2 1,0 1,1 1,1 2,-20 18,29-19,1 0,1 2,1 0,0 0,2 2,0-1,1 2,2-1,0 1,1 1,2-1,0 1,2 1,0-1,2 0,0 1,2 0,1-1,1 1,1-1,1 1,1-1,1-1,1 1,1-1,2 0,0 0,1-1,8 11,0-7,1 0,1-2,1 0,1-2,1 0,1-2,0 0,2-2,0-1,1-1,1-1,23 7,-1-2,0-3,1-2,1-3,0-1,0-3,1-3,12-1,-34-3,0-1,0-1,-1-2,1-2,-1 0,0-2,0-1,-1-2,0-1,0-1,-2-2,1-1,-2-1,0-1,-1-1,-1-1,0-2,9-12,-14 13,-2-1,0-1,-1-1,-2-1,0 0,-2-1,0 0,-2-1,-1 0,-1-1,-1 0,-1-1,-2 1,0-1,-2 0,-1-1,-2 1,-1 0,0 0,-3 0,0 0,-1 0,-2 0,-5-11,2 16,0 1,-1 0,-2 1,0 1,-1 0,-1 0,-1 2,0 0,-1 1,-1 0,-1 1,-1 2,0 0,0 1,-1 0,-1 2,0 1,-1 1,0 0,0 2,-1 1,1 1,-1 0,-1 2,1 1,0 1,-1 1,-13 3,2 1,1 2,0 2,0 1,0 1,1 2,1 2,0 1,1 1,1 2,1 1,-13 12,-9 9,2 2,2 2,2 2,2 3,-30 43,-3 14</inkml:trace>
  <inkml:trace contextRef="#ctx0" brushRef="#br0" timeOffset="3365.434">2270 225,'8'22,"-12"-50,-1 17,0 1,-1-1,-1 1,1 0,-2 1,1 0,-1 0,-1 1,1 0,-1 0,-1 1,0 0,0 0,0 2,-1-1,1 1,-1 0,0 1,-1 1,1 0,-1 0,0 1,1 0,-3 1,8 1,0 1,0 0,0 0,0 0,-1 1,2-1,-1 1,0 1,0-1,1 1,-1 0,1 1,0-1,0 1,0 0,0 0,1 0,0 1,0 0,0-1,0 2,1-1,0 0,0 1,0-1,0 3,-5 11,2 1,0-1,1 2,1-1,0 1,2-1,0 8,0 9,1 0,1 0,3 0,0 0,5 10,-6-34,1 0,1-1,0 1,1-1,0-1,1 1,0-1,1 1,0-2,1 1,0-1,0 0,1-1,1 0,0 0,9 5,-8-6,1-2,1 0,-1 0,1-1,0-1,0 0,0 0,1-2,-1 1,1-2,0 0,-1-1,1 0,0-1,-1 0,1-1,8-3,26-7,-1-3,0-1,-2-3,10-6,-38 18,35-17</inkml:trace>
  <inkml:trace contextRef="#ctx0" brushRef="#br0" timeOffset="3863.253">2888 540,'-2'-6,"0"0,-1 1,1-1,-1 1,0-1,-1 1,1 0,-1 0,0 0,0 1,-1 0,1-1,-1 2,0-1,0 0,-1 1,1 0,0 0,-1 1,0-1,0 1,0 0,0 1,0-1,0 1,0 1,0-1,0 1,0 0,-1 0,1 1,0 0,0 0,0 0,0 1,0 0,0 0,1 0,-1 1,1 0,-1 0,-2 2,-1 2,0 0,0 0,1 1,0 0,0 0,0 1,1 0,1 0,-1 1,2 0,-1 0,0 4,3-9,1-1,0 1,1-1,-1 1,1-1,0 1,0 0,1 0,-1-1,1 1,0 0,0 0,1 0,-1 0,1-1,0 1,1 0,-1-1,1 1,0-1,0 1,0-1,0 0,1 0,0 0,0 0,0 0,0-1,1 1,0 0,2 0,0 0,1 0,-1-1,1 1,0-1,0-1,0 1,1-1,-1-1,0 1,1-1,-1 0,1-1,-1 0,1 0,0-1,-1 0,1 0,-1 0,0-1,3-1,1-1,0 0,0 0,0-1,-1 0,0-1,0 0,0-1,-1 0,0-1,0 0,-1 0,0 0,3-6,-6 7,0-1,-1 0,0 1,0-2,-1 1,0 0,0-1,-1 1,0-1,-1 0,0 0,0 0,-1 1,0-1,-1 0,0-2,-2 58,4-23,0 0,2 1,0-1,2 0,0-1,2 1,1-1,0-1,2 1,1-1,11 17,24 9,-24-35</inkml:trace>
  <inkml:trace contextRef="#ctx0" brushRef="#br0" timeOffset="4881.588">3257 383,'12'-5,"1"1,0 0,-1 1,2 1,-1 0,0 1,0 0,0 1,1 0,-1 1,0 1,0 0,0 1,0 0,0 1,-1 0,1 1,-1 0,-1 1,1 1,-1 0,0 0,0 1,-1 1,0-1,0 2,-1-1,-1 1,1 1,-2 0,1 0,4 10,-5 6,-2-1,0 1,-2 0,-1 0,-2 0,0 1,-1-1,-2 0,-1 0,-1-1,-1 1,-2-1,-7 16,6-5,-13 45,4 0,3 2,-2 74,15-145,1 0,1 0,0 0,1 0,1-1,-1 1,2 0,0-1,0 1,2-1,-1 0,1 0,1 0,0-1,1 0,0 0,5 5,-10-14,-1-1,1 1,0-1,-1 1,1-1,0 0,0 0,0 0,0 0,0 0,0 0,1 0,-1-1,0 1,0-1,1 1,-1-1,0 0,0 0,1 0,-1 0,0-1,0 1,1-1,-1 1,0-1,0 0,0 1,0-1,0-1,0 1,0 0,0 0,0-1,0 1,-1-1,1 1,0-1,-1 0,1 1,-1-1,0 0,1-1,8-15,-1-1,0-1,-1 0,-1 0,-1 0,-1-1,-1 1,-1-1,0 0,-2-1,0-15,1 17,0-1,-1 0,-1 1,-1-1,-1 0,-1 1,-1 0,0-1,-2 1,0 1,-1-1,-1 1,-1 0,-1 1,0 0,-2 1,0 0,0 0,-2 2,0-1,0 2,-2 0,-12-3,0 1,-1 2,-1 1,0 1,-1 1,0 2,-1 1,-21-1,20 1,32 8,-27-9,28 9,0 0,-1 0,1 0,0 0,-1 0,1 0,0 0,-1 0,1 0,0-1,-1 1,1 0,0 0,0 0,-1-1,1 1,0 0,0 0,-1-1,1 1,0 0,0-1,0 1,-1 0,1 0,0-1,0 1,0 0,0-1,0 1,0 0,0-1,0 1,0-1,0 1,0 0,0-1,0 1,0 0,0-1,0 1,0 0,0-1,0 1,1 0,-1-1,0 1,0 0,0 0,1-1,-1 1,0 0,0 0,1-1,-1 1,0 0,0 0,1 0,-1-1,0 1,1 0,-1 0,0 0,1 0,-1 0,0 0,1 0,-1 0,1 0,109-33,-73 26,78-18,0 4,1 6,112 0,-219 15,-3-1,1 0,0 1,0 0,0 1,-1-1,1 1,0 0,-1 1,1-1,-1 2,1-1,-1 0,0 1,0 1,0-1,3 3,-7-3,-1-1,1 1,-1 0,0 0,0 0,0 0,0 0,-1 0,1 0,-1 0,0 0,0 0,0 0,0 0,-1 0,1 0,-1 1,0 17,1-10,0 1,1-1,0 0,1 0,0 0,1 0,0 0,1-1,0 1,1-1,0 0,0 0,5 6,-9-15,1 1,-1-1,1 0,-1 0,1 1,0-1,-1 0,1-1,0 1,0 0,0 0,0-1,0 1,-1-1,1 1,0-1,0 0,0 0,0 0,0 0,0 0,0-1,0 1,0 0,0-1,0 1,0-1,0 0,-1 0,1 0,0 0,1-1,52-42,-53 42,15-17,-1-1,0-1,-2 0,0 0,-2-2,0 0,-1 0,-2-1,0 0,3-17,-7 26,2 25,3 32,-6-14,2 0,1-1,1 0,1 0,1-1,2 0,0-1,2 0,3 1,-14-22,0 1,1-2,-1 1,1 0,0-1,0 0,1 0,-1 0,1 0,-1-1,1 1,0-1,0-1,0 1,0-1,0 1,1-1,-1-1,0 1,0-1,1 0,-1 0,0-1,0 1,1-1,-1 0,0-1,0 1,0-1,0 0,0 0,-1-1,1 1,-1-1,1 0,-1 0,0-1,3-3,18-19,-4 0</inkml:trace>
  <inkml:trace contextRef="#ctx0" brushRef="#br0" timeOffset="5315.285">4810 711,'27'-18,"0"-1,-1-1,-1-1,0-1,-2-2,0-2,-12 13,0 0,-2-1,1-1,-2 0,0 0,-1 0,0-1,-2 0,1-1,-2 1,0-1,-1 0,-1 0,-1 0,0 0,-1 0,-1 0,0 0,-2 0,0 0,0 0,-2 1,0 0,-1 0,-1 0,0 0,-1 1,0 0,-9-9,14 18,-1 1,0-1,-1 1,1 0,-1 0,0 1,0-1,-1 1,1 0,-1 1,0-1,0 1,0 0,-1 1,1 0,-1 0,1 0,-1 0,1 1,-1 1,0-1,0 1,1 0,-1 0,0 1,0 0,1 0,-1 0,0 1,1 0,0 1,-1-1,1 1,0 0,0 1,1-1,-1 1,-3 4,-1 6,0 1,1 1,0 0,1 0,1 0,1 1,0 0,1 1,1-1,1 1,0 0,2 0,0 0,1 0,1 9,-2-11,-2 30,2-1,3 1,1-1,2 0,2 0,8 25,-11-56,0 1,1-1,1 0,0-1,0 0,1 0,1 0,1-1,-1 0,2 0,0-1,0 0,1-1,0 0,1-1,0-1,0 1,1-2,0 0,0 0,14 4,-10-7,0 0,0 0,1-2,-1 0,1-1,-1-1,1 0,0-2,-1 0,0-1,1 0,-1-1,0-2,9-3,16-9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40.8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1 237,'21'122,"6"-2,36 97,-59-206,-2-3,1 0,-1-1,1 1,1-1,0 0,0 0,0 0,1-1,0 1,2 1,-5-7,0-1,0 1,0-1,1 0,-1 0,0 0,0 0,0 0,0 0,0 0,1-1,-1 1,0-1,0 0,0 1,0-1,0 0,-1 0,1 0,0-1,0 1,-1 0,1-1,0 1,-1-1,1 1,-1-1,0 0,0 1,0-1,0 0,0 0,0 0,0 0,0 0,-1 0,1 0,0-2,-1 4,15-33,-2-1,0 0,-3 0,0-1,-3-1,-1 0,-1 0,-2 0,-2 0,-1-9,-1 34,0 39,0-3,2-1,1 1,0 0,2-1,1 0,5 14,-8-30,1 0,0 0,1 0,0 0,0-1,0 1,1-1,0 0,1-1,-1 1,1-1,1 0,-1 0,1-1,0 0,0 0,0-1,1 1,0-2,4 3,-6-4,0-1,-1 1,1-1,0 0,0 0,0-1,0 0,0 0,0 0,-1-1,1 1,0-2,0 1,-1-1,1 1,0-1,-1-1,0 1,1-1,-1 0,0 0,-1-1,1 0,0 1,-1-2,4-3,0 0,-1-1,0 0,-1-1,0 1,0-1,-1 0,0-1,-1 1,0-1,-1 0,2-8,5-95,-11 134,0-1,1 1,1 0,1 0,1-1,1 1,0-1,1 0,1 0,9 17,-13-31,0 0,1-1,0 1,0-1,0 1,0-1,0 0,1 0,0-1,0 1,0-1,0 0,0 0,1 0,-1-1,1 1,0-1,0 0,0 0,0-1,0 0,0 0,0 0,1 0,-1-1,0 0,0 0,1 0,-1-1,0 1,0-1,0-1,0 1,0-1,0 0,0 0,3-2,7-7,0 0,-1-2,0 0,-1 0,-1-1,0-1,-1 0,0-1,-1 0,-1 0,-1-1,0 0,-1-1,3-15,10-12,-11 38,-7 25,-2 45,-1-46,0 0,0 0,2 0,0 0,1 0,0 0,2 0,0 0,1-1,0 1,1-1,1-1,1 1,0-1,5 6,-11-19,-1 0,1 0,-1 0,1 0,0-1,0 1,0-1,0 1,0-1,0 1,0-1,0 0,0 0,1 0,-1-1,0 1,1 0,-1-1,1 0,-1 1,0-1,1 0,-1 0,1 0,0-1,13-4</inkml:trace>
  <inkml:trace contextRef="#ctx0" brushRef="#br0" timeOffset="177.768">1132 1,'-7'6,"5"8,7 4,9 5,3-1</inkml:trace>
  <inkml:trace contextRef="#ctx0" brushRef="#br0" timeOffset="530.772">1856 250,'-13'-9,"-1"0,1 1,-2 1,1 0,-1 0,0 2,0 0,-1 1,0 0,1 1,-1 1,0 0,0 1,0 1,0 1,-1 0,-14 4,20-2,0 1,1 0,-1 0,1 1,0 1,0 0,1 0,0 1,0 0,0 0,1 1,0 0,0 1,1 0,0 0,1 0,0 1,1 0,0 0,0 1,1-1,0 1,1 0,0 0,1 0,0 1,1-1,0 0,1 1,0-1,1 1,0-1,1 3,0-5,1-1,0 1,0-1,1 1,0-1,1 0,0-1,0 1,0-1,1 0,0 0,0-1,1 1,0-2,0 1,0-1,1 0,0 0,0-1,0 0,0 0,5 0,15 6,0-2,0-1,1-1,1-1,-1-2,11 0,1-1,0-2,0-1,0-2,0-2,0-2,36-11,-25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8.2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142 186,'-3'0,"0"9,0 16,1 17,0 18,3 14,4 12,1 7,1 4,0-2,-1-5,-2-18</inkml:trace>
  <inkml:trace contextRef="#ctx0" brushRef="#br0" timeOffset="331.948">9 277,'0'-3,"-2"-4,0 0,0 0,1 0,0 0,0 0,1 0,0 0,1-1,-1 1,1 0,0 0,1 0,0 0,0 0,0 0,1 1,0-1,1 1,-1-1,1 1,0 0,3-2,4 1,-1 1,1 0,0 1,0 1,1 0,-1 0,1 1,0 0,0 1,0 1,0 0,1 0,-1 1,0 1,0 0,0 1,0 0,0 1,0 0,3 2,-3-1,-2 0,1 0,0 1,-1 0,0 1,0 1,0-1,-1 1,0 1,-1 0,1 0,-6-4,1-1,-1 1,0 0,-1 0,1 0,-1 0,0 0,0 1,0-1,0 1,-1-1,0 1,0 0,0-1,0 1,-1 0,0 0,0 0,0-1,0 1,-1 0,0 0,0-1,0 1,-1-1,1 1,-3 2,-3 4,-2-1,1-1,-2 1,1-1,-1-1,0 0,-1 0,0-1,0-1,-1 1,0-2,0 0,0 0,0-1,-1-1,0 0,0 0,0-1,0-1,-1-1,-20 4,8-2</inkml:trace>
  <inkml:trace contextRef="#ctx0" brushRef="#br0" timeOffset="1021.954">549 436,'12'-29,"-2"0,-2-1,0 1,-2-2,-1 1,-2-1,-1 1,-1-1,-2-5,-12-87,14 123,0-1,1 0,-1 0,0 1,0-1,0 1,1-1,-1 1,0-1,1 1,-1 0,0 0,1 0,-1 0,0 0,1 0,-1 0,0 0,1 0,-1 0,0 1,1-1,-1 1,0-1,0 1,1-1,-1 1,0 0,0-1,0 1,0 0,0 0,0 0,0 0,0 0,0 0,0 1,5 1,24 11,9 4,-2 1,-1 2,0 2,5 5,-34-22,-1 1,1 0,-1 0,0 0,-1 1,0-1,0 1,-1 1,0-1,0 1,-1-1,0 1,0 0,-1 0,-1 1,1-1,-1 0,-1 0,0 1,0-1,-1 0,0 1,-1 3,-2 12,2-21,1 0,-1 0,1 0,0 1,0-1,1 0,-1 1,1-1,0 0,0 1,1-1,-1 0,1 1,0-1,0 0,0 1,1-1,-1 0,1 0,0 0,0-1,1 1,-1 0,1-1,-1 1,1-1,0 0,1 0,7 1,1-2,-1 0,1 0,0-1,-1 0,1-1,0-1,0 0,-1 0,1-1,-1-1,1 0,-1 0,0-1,0 0,2-3,8-1,-1-1,0-1,0-1,-1-1,-1 0,0-2,5-4,-17 12,0 1,0-1,0-1,-1 1,0-1,0 0,0 0,-1 0,-1 0,1-1,-1 0,0 1,0-1,-1-1,-1 1,1 0,-1 0,0-1,-1 1,0-8,-1 10,-1 0,1 0,-1 0,0 0,0 0,-1 0,0 0,0 1,0-1,-1 1,1 0,-1 0,-1 0,1 0,-1 1,-3-3,6 5,-1 0,0 0,0 0,0 0,1 1,-2-1,1 1,0 0,0 0,0 0,0 0,-1 1,1-1,0 1,-1 0,1 0,0 0,-1 0,1 1,0-1,-1 1,1 0,0 0,0 0,0 1,0-1,0 0,0 1,0 0,0 0,1 0,-1 0,-4 5,1 1,0-1,0 1,1 0,0 1,0-1,1 1,0 0,0 0,1 1,0-1,1 1,0-1,1 1,0 0,0 0,1-1,0 1,1 0,0 0,1-1,0 1,0 0,1-1,0 0,1 0,4 9,-1-8,0 1,1-1,0-1,1 0,0 0,0-1,1 0,0 0,0-1,1 0,0-1,0-1,1 1,-1-2,9 3,15 3,-1-1,1-2,0-2,32 2,3-3</inkml:trace>
  <inkml:trace contextRef="#ctx0" brushRef="#br0" timeOffset="1464.568">2023 238,'-12'-8,"-1"2,0 0,0 0,-1 1,1 1,-1 0,0 1,0 1,0 0,0 0,0 2,-1 0,1 0,0 1,0 1,0 1,0 0,-8 3,14-2,0 1,1 0,-1 1,1 0,0 0,1 1,-1-1,1 1,1 1,-1-1,1 1,1 0,-1 0,1 0,1 1,-1 0,2-1,-1 1,1 0,0 1,1-1,0 0,1 0,0 8,0-12,1 0,0 0,0-1,0 1,0 0,1 0,0-1,0 1,0-1,1 0,-1 1,1-1,0 0,0 0,0-1,1 1,-1-1,1 0,0 0,0 0,0 0,0 0,1-1,-1 0,1 0,-1 0,1-1,0 1,0-1,3 0,4 2,0-2,1 1,-1-2,0 0,0 0,0-1,1 0,-1-1,0-1,0 0,-1 0,2-2,-4 2,0-1,-1-1,1 1,-1-2,0 1,0-1,-1 0,0-1,0 1,0-1,-1-1,0 1,0-1,-1-1,0 1,0 0,-1-1,0 0,-1 0,0 0,0-1,-1 1,0-1,-1 1,0-1,-1 0,0-5,1 8,-1 0,1 0,-2 0,1 0,-1-1,0 1,0 0,-1 1,0-1,0 0,-1 0,0 1,0-1,-1 0,3 7,0 0,0 0,-1 0,1 0,0 0,0 0,0 1,0-1,-1 0,1 1,0-1,0 1,0-1,0 1,0-1,0 1,0 0,0-1,0 1,0 0,1 0,-1 0,0 0,0 0,1 0,-1 0,1 0,-1 0,1 0,-1 0,1 0,-1 0,1 0,0 0,0 1,0-1,0 0,0 0,0 0,0 1,-6 17,2 0,0 1,1-1,1 1,1-1,1 1,0 0,2 0,0-1,3 10,-3-21,1 0,1 1,-1-1,1 0,1-1,-1 1,2-1,-1 0,1 0,-1-1,2 1,-1-1,1 0,0-1,0 0,1 0,-1-1,1 0,0 0,0 0,1-1,-1 0,1-1,-1 0,1-1,0 1,4-1,48 4,-5-4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422 70,'2'15,"1"17,0 14,1 10,1 10,-1 3,-2 3,0-1,-1-5,0-7,-1-12,0-11,-3-12,0-13,0-7</inkml:trace>
  <inkml:trace contextRef="#ctx0" brushRef="#br0" timeOffset="1267.278">0 83,'256'-20,"-209"17,568-28,-601 31,-7-1,-1 1,1 0,0 0,0 0,0 1,0 0,0 0,-1 1,1 0,0 0,-1 0,1 1,-1 0,0 0,1 2,-5-2,0 0,-1-1,0 1,0 0,0 0,0 1,0-1,0 0,-1 0,0 0,0 1,0-1,0 0,0 0,0 0,-1 1,1-1,-1 0,-1 13,-1 69,-1 20,-4 0,-9 29,-33 103,42-214,8-23,0 0,0 0,0 0,0 0,0 0,0-1,0 1,-1 0,1 0,0 0,0 0,0 0,0 0,-1-1,1 1,0 0,0 0,0 0,0 0,-1 0,1 0,0 0,0 0,0 0,-1 0,1 0,0 0,0 0,0 0,-1 0,1 0,0 0,0 0,0 0,-1 0,1 0,0 1,0-1,0 0,0 0,-1 0,1 0,0 0,0 0,0 1,0-1,0 0,-2-22,2 21,1-534,2 394,-3 141,0 0,0-1,-1 1,1-1,0 1,0-1,0 1,0 0,0-1,0 1,0-1,0 1,0-1,0 1,0-1,0 1,1 0,-1-1,0 1,0-1,0 1,1-1,-1 1,0 0,0-1,1 1,-1 0,0-1,1 1,-1 0,0 0,1-1,-1 1,1 0,-1 0,0-1,1 1,-1 0,1 0,-1 0,0 0,1 0,-1 0,1 0,-1 0,1 0,-1 0,1 0,-1 0,1 0,-1 0,0 0,1 0,0 0,16 21,31 59,-36-58,1 0,0 0,2-1,0-1,1-1,1 0,8 6,-22-22,0-1,1 1,-1-1,0 1,1-1,-1 0,1 0,0-1,0 1,0-1,-1 0,1 0,1 0,-1-1,0 1,0-1,0 0,0 0,0 0,0-1,0 1,0-1,0 0,0 0,0-1,0 1,0-1,-1 0,1 0,-1 0,1 0,-1 0,0-1,0 0,0 0,0 0,12-15,-1-2,-1 0,0 0,-2-1,-1-1,0 0,-2 0,0-1,-1-2,-3 13,39-114,-43 125,0 1,1 0,-1-1,1 1,-1-1,1 1,-1 0,1-1,-1 1,1 0,-1 0,1-1,-1 1,1 0,0 0,-1 0,1 0,-1 0,1 0,0 0,-1 0,1 0,0 0,-1 0,1 0,-1 0,1 0,-1 1,1-1,0 0,-1 0,1 1,-1-1,1 0,-1 1,1-1,-1 0,1 1,-1-1,0 1,1-1,-1 1,0-1,1 1,-1-1,0 1,1-1,-1 1,0 0,0-1,0 1,0-1,0 1,1 0,-1-1,0 1,0-1,-1 1,1 0,0-1,0 1,0-1,0 1,0 0,14 52,-3 0,-1 1,-3 0,-2 20,0-20,6 86,-7-59,4 1,14 57,-11-105,-6-25</inkml:trace>
  <inkml:trace contextRef="#ctx0" brushRef="#br0" timeOffset="1784.11">2185 3,'-15'-1,"-1"0,1 1,-1 0,1 1,-1 1,1 1,0 0,0 1,0 0,1 1,-1 1,1 0,1 1,-1 1,1 0,0 1,1 0,-9 9,10-9,0 1,1-1,0 2,1-1,0 2,1-1,0 1,1 0,1 0,-1 3,5-11,0 1,0 0,0 0,1 0,0 0,0 0,1 0,-1 1,1-1,0 0,0 0,1 0,0 0,0 0,0 0,0 0,1 0,0 0,0 0,0 0,0-1,1 1,0-1,0 0,0 0,0 0,1 0,3 3,9 4,1-1,1 0,0-2,0 1,1-2,-1-1,2 0,-1-1,1-1,-1-1,17 0,2 3,-3 0,-11-4,1 2,-1 1,0 0,-1 2,1 1,-2 1,1 1,9 6,-28-14,-1 0,0 1,0-1,0 1,0 0,0 0,0 0,-1 0,1 0,-1 0,0 1,0-1,0 1,-1-1,1 1,-1 0,0 0,0 0,0 0,0 0,-1 0,0 0,0 0,0 0,0 0,0 0,-1 0,0-1,0 1,0 0,0 0,-1 0,1-1,-1 1,0 0,0-1,0 0,-1 1,1-1,-2 1,-8 7,-1-1,-1 0,0-1,0 0,-1-1,0-1,0 0,0-1,-1-1,0 0,0-1,-1-1,-12 1,-33 4,0-3,-1-3,1-3,-6-3,42 1,7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00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544 282,'-15'45,"-1"-2,-3 0,-2 0,-1-2,-2-1,-2-1,-15 17,-5 4,31-56,19-25,93-186,71-90,-158 280,-9 17,0 0,-1 0,1 0,-1 1,1-1,0 0,-1 0,1 0,-1 1,1-1,0 0,-1 1,1-1,-1 1,1-1,-1 0,1 1,-1-1,0 1,1-1,-1 1,0 0,1-1,-1 1,0-1,1 1,-1 0,0-1,0 1,0-1,0 1,0 0,0-1,0 1,0 0,0-1,0 1,0 0,0-1,0 1,0-1,-1 1,1 0,0-1,0 1,-1-1,1 1,0 0,-1-1,1 1,0 3,4 94,4 0,5 0,21 80,-7-60,-32-96,0-17</inkml:trace>
  <inkml:trace contextRef="#ctx0" brushRef="#br0" timeOffset="788.976">373 453,'626'-12,"-554"13,-70 0,0 0,-1 0,1 1,0-1,-1 0,1 1,-1-1,0 1,1-1,-1 1,0 0,0 0,0-1,0 1,0 0,-1 0,1 0,-1 0,1 0,-1 0,1 0,-1 0,0 0,0 0,0 0,0 0,-1 0,1 1,0-1,-1 0,1-1,-1 1,0 0,0 0,0 0,0 0,0 0,0-1,0 1,-1 0,0 2,-70 196,65-192,6-36,1 19,-22-377,21 380,1 4,-1-1,0 1,1-1,0 1,-1-1,1 1,0-1,0 1,0-1,1 0,-1 1,1-1,-1 1,1-1,0 1,0 0,0-1,0 1,0 0,1 0,-1-1,1 1,-1 0,1 0,0 1,0-1,0 0,0 1,0-1,0 1,0-1,2 0,10 2,-1 0,1 1,-1 0,1 1,-1 1,0 0,0 0,0 2,-1-1,9 5,-17-7,10 2,-1 0,1 2,-1-1,-1 1,1 1,-1 0,0 1,0 1,-1 0,0 0,-1 1,0 0,0 1,-1 0,0 0,-8-8,0 0,0-1,-1 1,1 0,0 0,-1-1,0 1,0 0,0 0,0 0,0 0,0-1,-1 1,1 0,-1 0,0-1,0 1,0 0,0-1,0 1,0-1,-1 1,1-1,-1 0,0 1,0-1,0 0,0 0,-1 1,-71 43,-116 10,186-51,17-4,110 0,-89-3,-1 2,1 1,0 2,-1 1,0 1,26 9,0 18,-57-31,-1 0,1 1,-1-1,1 0,-1 1,0-1,0 1,1-1,-1 1,0 0,-1-1,1 1,0 0,0 0,-1 0,1 0,-1-1,1 1,-1 0,0 0,0 0,0 0,0 0,0 0,-1 0,1 0,0 0,-1 0,1 0,-1-1,0 3,-4 2,-1 0,1 0,-1 0,0-1,0 1,-1-1,1-1,-1 1,0-1,-1-1,1 1,-1-1,1 0,-1-1,-1 0,9-1,-55 17,-1-2,-1-2,0-3,-31 1,24-12,51-4</inkml:trace>
  <inkml:trace contextRef="#ctx0" brushRef="#br0" timeOffset="1035.376">1742 479,'22'-2,"21"-3,17-1,9 1,4 1,-1 2,-7 0,-11 3,-16 4,-14 1</inkml:trace>
  <inkml:trace contextRef="#ctx0" brushRef="#br0" timeOffset="1214.879">1808 677,'20'0,"20"0,17 0,14 0,8 0,5 0,-1-2,-6-2,-16 1</inkml:trace>
  <inkml:trace contextRef="#ctx0" brushRef="#br0" timeOffset="1613.52">2650 558,'-7'3,"0"0,0 0,0 1,1 0,0 1,-1 0,1 0,1 0,-1 0,1 1,0 0,0 0,1 0,0 1,0 0,0-1,1 1,0 1,0-1,1 0,0 1,0-1,1 3,1-7,1 0,-1 0,1 0,0 0,0-1,0 1,1 0,-1 0,1-1,-1 1,1 0,0-1,0 0,0 1,0-1,0 0,1 0,-1 0,1-1,-1 1,1 0,0-1,-1 0,1 1,0-1,2 0,81 10,-75-12,1 0,-1-2,1 1,-1-1,0-1,0 0,0 0,-1-1,1-1,-1 0,-1 0,1-1,6-6,-11 9,0 0,-1 0,0-1,0 1,0-1,-1 0,1 0,-1-1,0 1,-1 0,1-1,-1 0,0 0,-1 1,1-1,-1 0,-1 0,1 0,-1-1,0 1,0 0,0 0,-1 0,0 0,0 0,-1 0,0 0,-1-1,0 1,0-1,-1 1,0 0,0 0,-1 0,1 1,-1 0,-1-1,1 2,-1-1,0 1,0 0,0 0,0 0,-1 1,1 0,-1 0,0 1,0 0,0 0,-5-2,0 2,-1-1,1 2,0 0,-1 0,1 1,-1 0,1 1,0 1,-1 0,1 1,0 0,5-1,1 0,-1 0,1 1,0 0,0 0,0 0,1 1,-1 0,1 0,0 1,0-1,0 1,0 0,1 0,0 1,0-1,1 1,-1 0,1 0,1 0,-1 0,1 1,0-1,0 1,1-1,0 1,0 0,0 5,5 18</inkml:trace>
  <inkml:trace contextRef="#ctx0" brushRef="#br0" timeOffset="2302.934">3163 637,'12'-34,"1"1,2 0,0 1,3 0,0 2,18-22,-36 51,0 1,0-1,0 1,0-1,0 0,0 1,0-1,0 0,0 1,1-1,-1 0,0 1,0-1,1 1,-1-1,0 0,1 1,-1-1,1 1,-1-1,0 1,1 0,-1-1,1 1,0-1,-1 1,1 0,-1-1,1 1,-1 0,1 0,0-1,-1 1,1 0,0 0,-1 0,1 0,0 0,-1 0,1 0,-1 0,1 0,0 0,-1 0,1 0,0 1,-1-1,1 0,0 0,-1 1,1-1,-1 0,1 1,-1-1,1 1,-1-1,1 0,-1 1,1-1,-1 1,0 0,1-1,-8 182,23 10,-15-188,0-1,0 1,0 0,-1 0,1 0,-1-1,0 1,-1 0,1 0,-1 0,1-1,-1 1,0 0,0-1,-1 1,1-1,-1 1,0-1,0 1,0-1,0 0,0 0,-1 0,1-1,-1 1,0 0,0-1,0 0,-3 3,-4-2,0 1,1-1,-1 0,0-1,0 0,-1-1,1 0,0-1,0 0,-1 0,-6-2,8-4,28 2,385-11,-355 10</inkml:trace>
  <inkml:trace contextRef="#ctx0" brushRef="#br0" timeOffset="5384.825">4058 111,'0'-1,"0"1,0 0,1-1,-1 1,0-1,0 1,1-1,-1 1,0 0,1-1,-1 1,0 0,1-1,-1 1,1 0,-1 0,0-1,1 1,-1 0,1 0,-1 0,1-1,-1 1,1 0,-1 0,1 0,-1 0,1 0,-1 0,1 0,-1 0,1 0,-1 0,1 0,-1 1,1-1,-1 0,1 0,-1 0,0 1,1-1,-1 0,1 0,-1 1,0-1,1 0,-1 1,0-1,1 1,-1-1,0 0,1 1,-1-1,0 1,0-1,0 1,1-1,-1 1,0-1,0 1,0-1,0 1,0-1,0 1,0-1,0 1,2 37,-2-37,-12 547,12-530,1 103,-6 1,-9 30,15-149,-1 0,0 0,0 0,-1 0,1 0,-1 0,1 0,-1 0,0 0,0 0,0-1,-1 1,1 0,-1 0,1-1,-1 1,0-1,0 0,0 0,0 1,0-1,-1 0,1-1,-1 1,1 0,-1-1,0 1,1-1,-1 0,0 0,0 0,0 0,0-1,-2 1,-196-4,-291-9,-411-28,-77 13,920 28,-140 0,-91 16,148-1,1 7,-13 9,-105 19,255-49,1-1,-1 1,0-1,0 0,0 0,0-1,0 0,0 0,0 0,0 0,0-1,0 0,0 0,0 0,0 0,1-1,-1 0,0 0,1 0,0-1,-1 1,1-1,0 0,0 0,0-1,1 1,-1-1,1 0,0 0,0 0,-2-3,1-7,-1 0,2 0,0-1,0 1,2-1,0 1,0-1,1 1,3-14,-3-8,12-213,19-76,-28 300,56-341,-59 364,0 1,0-1,0 0,0 1,0-1,0 0,1 1,-1-1,1 0,-1 1,1-1,0 1,-1-1,1 1,0-1,0 1,0 0,0-1,1 1,-1 0,0 0,0 0,1-1,-1 2,0-1,1 0,-1 0,1 0,0 1,-1-1,1 1,-1-1,1 1,0-1,-1 1,1 0,0 0,0 0,-1 0,1 0,0 0,-1 1,1-1,156 13,229 4,132-3,-35-5,-17 8,97 27,-184-13,-10-28,131-3,-499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8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126 290,'-2'-1,"1"1,-1-1,0 1,1 0,-1 0,0 0,0 0,1 0,-1 0,0 1,1-1,-1 1,0-1,1 1,-1-1,1 1,-1 0,1 0,-1 0,1 0,-1 0,1 0,0 0,0 0,-1 0,1 1,0-1,0 0,0 1,0-1,1 1,-1-1,0 1,0 0,-12 60,13-59,0 0,0 0,0 0,1 0,-1 0,1 0,0 0,0-1,0 1,0 0,0 0,1-1,-1 1,1-1,0 1,0-1,0 1,0-1,0 0,0 0,1 0,-1-1,1 1,-1 0,1-1,0 1,-1-1,1 0,0 0,0 0,0-1,0 1,0-1,0 1,0-1,0 0,0 0,0 0,0-1,0 1,2-1,-1-2,0-1,0 1,0-1,-1 0,0 0,0 0,0-1,0 1,-1-1,1 1,-1-1,0 0,-1 0,1 0,-1 0,0 0,0 0,-1 0,0-1,1 1,-2 0,1 0,-1 0,1 0,-1-1,-1 1,1 0,-2-4,1 3,-1-1,1 1,-1 0,0 0,0 0,-1 0,0 0,0 1,0 0,0 0,-1 0,0 0,0 1,0-1,-4 0,7 3,-1 0,1 1,-1-1,0 1,1 0,-1 0,0 0,0 0,0 1,0-1,0 1,0 0,0 0,0 0,0 0,0 0,0 0,0 1,1 0,-1-1,0 1,0 0,0 0,1 1,-1-1,0 1,1-1,-1 1,1 0,0 0,0 0,-1 0,1 0,1 0,-2 2,-12 20,3 1</inkml:trace>
  <inkml:trace contextRef="#ctx0" brushRef="#br0" timeOffset="283.061">100 816,'8'-4,"0"-1,0 0,0 0,-1-1,0 0,0 0,0-1,-1 0,0 0,0 0,-1-1,0 1,0-1,-1-1,0 1,-1-1,1 1,-2-1,1 0,-1 0,-1 0,1-1,-1 1,-1-6,0 13,0 0,0 1,0-1,-1 0,1 1,0-1,-1 0,0 1,1-1,-1 1,0-1,0 1,1-1,-1 1,0-1,-1 1,1 0,0 0,0-1,0 1,-1 0,1 0,-1 0,1 0,-1 1,1-1,-1 0,1 1,-1-1,0 1,1-1,-1 1,0 0,1-1,-1 1,0 0,0 0,1 1,-2-1,-1 1,-1 0,1 0,-1 0,1 1,0-1,-1 1,1 1,0-1,0 0,1 1,-1 0,0 0,1 0,-1 1,1-2,1 0,-1 0,1 1,0 0,0-1,0 1,0 0,0 0,0 0,1 0,-1 0,1 0,0 0,0 1,0-1,1 0,-1 1,1-1,0 0,0 1,0-1,0 1,0-1,1 0,0 1,-1-1,1 0,0 1,1-1,-1 0,1 0,-1 0,1 0,0 0,0-1,0 1,0 0,1-1,-1 0,1 1,22 12</inkml:trace>
  <inkml:trace contextRef="#ctx0" brushRef="#br0" timeOffset="2603.582">1034 0,'5'18,"-2"1,0 0,-1 0,-1 0,-1-1,-1 5,1 13,-11 308,10-340,0 0,0 0,1 1,0-1,-1 1,2-1,-1 0,0 1,1-1,0 0,0 1,0-1,0 0,1 0,-1 0,1 0,0 0,1 0,-1 0,1-1,-1 1,1-1,0 0,0 0,1 0,-1 0,1-1,-1 1,1-1,0 0,0 0,0 0,2 1,10-3,0-1,0 0,-1-1,1 0,-1-1,1-1,-1-1,0 0,0-1,8-5,34-10,-54 20,6-4,0 2,1 0,0 0,-1 1,1 0,0 0,0 1,1 0,-1 1,0 1,0-1,0 1,4 2,81 24,-69-23</inkml:trace>
  <inkml:trace contextRef="#ctx0" brushRef="#br0" timeOffset="3068.047">1810 421,'-11'-8,"0"1,0 1,-1 0,1 0,-2 1,1 1,0 0,-1 1,0 0,-12-1,19 4,1-1,-1 1,1 0,-1 0,0 1,1 0,-1 0,1 0,0 1,-1-1,1 1,0 0,0 1,0-1,1 1,-1 0,0 1,1-1,0 1,0-1,0 1,0 1,1-1,-1 0,1 1,-2 3,3-4,-1 0,1 1,0-1,0 0,1 1,-1-1,1 1,0 0,0-1,1 1,-1 0,1 0,0-1,1 1,-1 0,1 0,-1-1,2 1,-1 0,0-1,1 1,0-1,0 0,0 1,0-1,1 0,0 0,0-1,0 1,0-1,0 1,1-1,0 0,-1 0,1 0,0-1,0 1,1-1,0 0,3 2,0-1,0-1,0 1,0-1,1-1,-1 0,0 0,1 0,-1-1,1 0,-1-1,0 0,1 0,-1-1,0 0,0 0,0-1,0 0,0-1,-1 0,1 0,-1 0,0-1,0 0,-1 0,1-1,-1 0,0 0,-1 0,0-1,0 0,0 0,3-7,19-90,-28 112,0-1,0 0,1 1,-1-1,2 0,-1 1,1-1,0 0,1 1,-1-1,1 0,1 0,-1 0,1-1,1 1,-1-1,1 1,0-1,1 0,-1 0,1-1,0 0,1 1,-1-2,1 1,0-1,0 0,0 0,6 2,26 5,0-4</inkml:trace>
  <inkml:trace contextRef="#ctx0" brushRef="#br0" timeOffset="80801.511">521 461,'146'0,"-309"21,184-15,182 7,-356-14,343 1,-152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3503 0,'2'16,"1"7,0 1</inkml:trace>
  <inkml:trace contextRef="#ctx0" brushRef="#br0" timeOffset="5268.223">0 120,'278'32,"158"-2,-198-19,13 18,65 3,337-24,-113-2,-335-7,426 1,-343 14,176 26,-271-32,-129-3,-58-1,-19 1,8-3,-17 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12.6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11,'401'0,"-794"0,391 0,1 0,0-1,0 1,-1 0,1 0,0 0,0 0,-1 0,1 0,0 0,0 0,-1 1,1-1,0 0,0 1,0-1,-1 1,1-1,0 1,0 0,0-1,0 1,0 0,0 0,0 0,0 0,0 0,16 5,0-2,1 0,-1 0,1-2,0 0,0-1,12 0,-4 0,292 4,-304-9,-42-1,-315-14,570 4,-149 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13.1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461 83,'0'18,"-2"15,-1 11,0 6,1 4,0 2,1-2,-1-6,-1-4,-2-7,-1-8,0-7,-3-7,1-5</inkml:trace>
  <inkml:trace contextRef="#ctx0" brushRef="#br0" timeOffset="886.087">1 31,'179'-2,"327"11,-475-7,-10-2,0 2,0 0,0 1,-1 1,1 1,11 5,-30-8,-1 0,1-1,-1 1,0 0,1 0,-1 0,0 1,0-1,0 0,-1 0,1 0,0 1,-1-1,1 0,-1 1,0-1,0 1,0-1,0 0,0 1,-1-1,1 0,-1 1,1-1,-1 0,0 1,0-1,0 0,0 0,0 0,-1 0,1 0,0 0,-1 0,0-1,1 1,-3 1,-2 8,-32 64,3 2,4 0,3 3,21-70,12-40,83-382,-78 376,2 47,36 160,-44-161,-2 0,1 0,0 0,1 0,0-1,1 1,0-1,1 0,-1 0,2-1,-1 0,1 0,7 6,-12-13,0 0,0 0,-1 0,2 0,-1-1,0 1,0-1,0 1,0-1,0 0,0 0,0 0,1 0,-1 0,0 0,0 0,0-1,0 1,0-1,0 0,0 0,0 1,0-1,0-1,0 1,0 0,-1 0,1-1,0 1,0-2,44-52,-44 51,107-199,-100 187,-8 16,0 1,-1-1,1 1,0 0,0-1,0 1,-1 0,1-1,0 1,-1 0,1 0,-1 0,1-1,-1 1,1 0,-1 0,1 0,-1 0,0 0,0 0,1 0,-1 0,0 0,0 0,0 0,0 0,0 0,0 0,-1 0,1 0,0 0,0 0,-1 0,1 0,1 100,-2-43,3 0,2 0,2-1,3 0,14 46,13-11,-26-77</inkml:trace>
  <inkml:trace contextRef="#ctx0" brushRef="#br0" timeOffset="1403.101">1962 70,'-17'-8,"0"1,0 1,-1 0,0 1,0 1,-1 1,1 0,-1 1,1 2,-1-1,0 2,1 1,-1 0,1 1,0 1,0 1,0 0,0 2,1 0,-11 6,-41 37,67-48,0-1,1 1,-1 0,0 0,1 0,-1 0,1 0,0 0,0 0,-1 0,2 1,-1-1,0 0,0 1,1-1,-1 1,1-1,0 1,0-1,0 1,0-1,0 1,0-1,1 0,-1 1,1-1,-1 1,1-1,0 0,0 1,0-1,1 0,4 5,1 0,0-1,0 1,1-2,0 1,0-1,0 0,0-1,1 0,0 0,0-1,7 2,-6-2,94 33,-53-20,-2 2,0 2,-1 2,14 10,-57-30,-1 0,1 0,0 1,-1-1,0 1,0 0,0 0,0 1,0-1,0 1,-1-1,0 1,0 1,0-1,0 0,-1 1,1-1,-1 1,0 0,-1-1,1 1,-1 0,0 0,0 0,0 0,-1 0,0 1,0-1,0 0,-1 0,0 2,-5 1,0 1,-1-1,-1-1,1 1,-1-1,0-1,-1 0,0 0,0 0,0-1,0 0,-1-1,0 0,0-1,0 0,0 0,-9 1,-25 4,0-2,0-2,0-1,-1-3,-28-3,30-4,52-6,6 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15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290 717,'20'-87,"0"1,-3-1,1-58,-17 139,2-28,0 0,-3 0,-1 0,-1 0,-2 0,-6-26,-11 19,21 40,-1 1,1 0,-1 0,1 0,-1 0,0 1,1-1,-1 0,1 0,-1 0,1 0,-1 0,1 1,-1-1,1 0,-1 1,1-1,-1 0,1 1,0-1,-1 0,1 1,-1-1,1 1,0-1,0 1,-1-1,1 1,0-1,0 1,-1-1,1 1,0-1,0 1,0-1,0 1,0-1,0 1,0-1,0 1,0 0,0-1,0 1,0 0,-4 37,1-1,2 2,2-1,1 0,3 12,-3-33,6 84,23 180,-30-276,25 85,-25-87,1 0,0 1,0-1,0 0,0 0,1-1,-1 1,1 0,-1-1,1 1,0-1,0 0,0 0,0 0,0 0,1-1,-1 1,1-1,-1 0,1 0,-1 0,1 0,3 0,4-1,1-1,0 1,0-2,0 0,-1 0,1-1,-1 0,0-1,1-1,-2 0,1 0,3-3,20-12</inkml:trace>
  <inkml:trace contextRef="#ctx0" brushRef="#br0" timeOffset="222.54">0 362,'16'-7,"16"-2,16-2,16 2,15 1,11 3,7 4,0 4,-8 7,-19 1</inkml:trace>
  <inkml:trace contextRef="#ctx0" brushRef="#br0" timeOffset="870.005">685 823,'12'-14,"-1"-1,0 0,-1-1,-1 0,0 0,-1-1,-1 0,0 0,-2-1,0 1,-1-1,0-1,-2 1,0 0,-1-1,-2-15,2 32,-1 0,0 0,0-1,0 1,0 0,-1 0,1-1,-1 1,1 0,-1 0,0 0,0 0,0 0,0 0,0 0,0 0,0 0,-1 0,1 0,-1 1,1-1,-1 1,0-1,1 1,-1 0,0-1,0 1,0 0,0 0,-2 0,3 1,0 1,1 0,-1-1,0 1,1 0,-1 0,1-1,-1 1,1 0,-1 0,1 0,0-1,-1 1,1 0,0 0,0 0,-1 0,1 0,0 0,0 0,0 0,0 0,0 0,0-1,1 1,-1 0,0 0,0 0,1 0,-1 0,0 0,1 0,-1-1,1 1,-1 0,1 0,0-1,-1 1,1 0,0-1,-1 1,1-1,0 1,0-1,-1 1,1-1,0 1,0-1,0 0,0 1,0-1,0 0,0 0,0 0,16 9,-1-1,1-1,1 0,-1-2,1 0,0 0,8-1,104 36,-125-36,0 0,0 0,-1 0,1 1,-1 0,-1 0,1 0,-1 0,1 1,-1-1,-1 1,1 0,-1 0,0 0,-1 0,1 0,-1 0,0 0,-1 1,1-1,-1 0,-1 1,1-1,-1 0,0 0,0 0,-3 6,3-1,1-10,0 1,-1-1,1 1,0-1,0 1,0-1,0 1,0-1,0 1,0-1,0 1,1-1,-1 1,1-1,-1 1,1-1,-1 0,1 1,0-1,0 0,0 1,-1-1,1 0,1 0,-1 0,0 0,0 0,0 0,0 0,1 0,-1 0,0-1,1 1,-1 0,1-1,-1 0,1 1,-1-1,1 0,0 1,12 0,0 0,0-1,-1-1,1 0,0-1,0 0,-1-1,1-1,-1 0,0-1,0 0,-1-1,1 0,-1-1,-1-1,1 0,-1 0,-1-1,2-2,-5 4,-1 0,1-1,-1 0,-1 0,1 0,-1-1,-1 0,0 0,0 0,-1-1,0 1,0-1,-1 0,0 0,-1 0,0 0,-1 0,-1-8,1 15,0 1,0-1,0 1,-1-1,1 1,-1-1,0 1,1-1,-1 1,0 0,-1 0,1-1,0 1,-1 0,1 0,-1 0,1 0,-1 0,0 1,0-1,0 0,0 1,0-1,0 1,-1 0,1 0,0 0,-1 0,1 0,-1 1,1-1,-1 0,1 1,-1 0,1 0,-1 0,1 0,-1 0,1 0,-1 1,1-1,-1 1,1 0,-1-1,1 1,0 1,-1-1,-1 1,-2 2,0 0,1 1,0-1,0 1,0 0,0 0,1 1,0-1,0 1,0 0,1 0,-1 1,2-1,-1 1,1-1,0 1,0 0,1 0,0 0,0 0,0 0,1 0,0 0,1 0,-1 0,2 0,-1-1,0 1,1 0,1 0,-1-1,1 1,0-1,0 0,1 0,2 3,3-2,0 0,0-1,1 0,0-1,0 0,0 0,0-1,1 0,0-1,-1-1,1 1,0-2,1 0,-1 0,8-1,24 1</inkml:trace>
  <inkml:trace contextRef="#ctx0" brushRef="#br0" timeOffset="1980.542">1777 138,'-8'-86,"4"135,3 163,27 191,-26-402,-1 0,1-1,0 0,-1 1,1-1,0 1,0-1,-1 0,1 1,0-1,0 1,0-1,0 1,-1-1,1 1,0-1,0 1,0-1,0 1,0-1,0 1,0-1,0 1,1-1,-1 0,0 1,0-1,0 1,0-1,1 1,-1-1,0 1,0-1,1 0,-1 1,0-1,1 0,-1 1,0-1,1 0,-1 1,1-1,-1 0,0 0,1 1,-1-1,1 0,-1 0,1 0,-1 0,1 0,-1 1,1-1,-1 0,1 0,-1 0,1 0,-1 0,1-1,-1 1,1 0,-1 0,1 0,24-62,-24 54,1 0,0 1,0-1,1 1,0 0,0 0,0 0,1 0,1 0,-1 1,1 0,0 0,0 0,1 1,-1-1,1 1,0 0,1 1,-1 0,1 0,4-2,-7 5,0 1,1-1,-1 1,0 0,0 0,0 0,0 1,0-1,0 1,0 0,0 0,0 1,0-1,0 1,0-1,-1 1,1 1,-1-1,1 0,-1 1,0 0,0-1,0 1,0 1,0-1,3 5,0 0,0 0,-1 0,0 0,-1 1,0 0,0 0,-1 0,0 0,1 3,-3-8,0-1,-1 1,1 0,-1-1,0 1,1 0,-2-1,1 1,0 0,-1-1,1 1,-1 0,0-1,-1 1,1-1,0 1,-1-1,0 0,0 0,0 0,0 0,0 0,-1 0,1 0,-1-1,0 1,0-1,0 0,0 0,0 0,0 0,0 0,-1-1,1 0,-1 1,1-1,-1 0,1-1,-1 1,-1-1,0 1,0 0,0-1,0 1,0-1,0 0,0-1,0 1,1-1,-1 0,0 0,0-1,1 1,-1-1,1 0,-1 0,1-1,0 1,0-1,0 0,0 0,0 0,1-1,-1 0,1 1,0-1,0 0,1 0,-1 0,1-1,0 1,0-1,0 1,0-1,1 0,0 0,0 1,0-1,1 0,-1 0,1 0,1-1,3-3,1 1,0 0,0 0,1 0,0 0,1 1,-1 0,1 1,1-1,-1 1,1 1,0 0,1 0,-1 0,1 1,0 0,0 1,0 0,2 0,14-6,0 1,1 1,0 1,0 2,0 1,0 0,19 2,-43 1,1 0,-1-1,0 1,0 0,1 0,-1 0,0 1,0-1,0 0,1 1,-1 0,0-1,0 1,0 0,0 0,0 0,0 1,0-1,0 0,-1 1,1-1,0 1,-1-1,1 1,-1 0,0 0,1 0,-1-1,0 1,0 0,0 1,0-1,-1 0,1 0,-1 0,1 0,-1 1,0-1,0 0,0 0,0 1,0 0,-17 135,18-137,-1 1,1 0,-1 0,1 0,0 0,0 0,-1-1,1 1,0 0,1-1,-1 1,0-1,0 1,1-1,-1 0,1 1,-1-1,1 0,0 0,-1 0,1 0,0 0,0-1,0 1,-1 0,1-1,0 0,0 1,0-1,0 0,0 0,0 0,0 0,0 0,1-1,69-18,-63 14,0-1,-1-1,0 0,-1 0,1-1,-1 1,-1-2,1 1,-1-1,-1 0,0 0,0 0,-1-1,0 1,0-1,-1 0,-1-1,0 1,0 0,0-8,-3 32,-1 0,0 1,2-1,0 1,0 0,1-1,1 1,1-1,0 2,-1-12,0 0,0-1,0 1,1 0,-1-1,1 0,-1 0,1 0,0 0,1 0,-1 0,0-1,1 1,-1-1,1 0,0 0,0-1,0 1,0-1,0 0,0 0,0 0,0 0,0-1,0 0,1 1,1-2,5 1,0 0,-1-1,1-1,-1 0,1 0,-1-1,0 0,0-1,0 0,4-3,-4 2,-2-1,1 0,0-1,-1 0,-1 0,1-1,-1 0,0 0,-1-1,0 1,0-1,-1-1,0 1,-1-1,0 0,0 0,-1 0,-1-1,1 1,-2 0,1-1,-1-6,-16 111,15-86,-1-1,1 1,0 0,1-1,0 0,0 1,0-1,1 1,0-1,1 0,0 0,0 0,0 0,2 1,4 2</inkml:trace>
  <inkml:trace contextRef="#ctx0" brushRef="#br0" timeOffset="2233.645">2857 204,'4'2,"6"4,2-1</inkml:trace>
  <inkml:trace contextRef="#ctx0" brushRef="#br0" timeOffset="2533.183">3119 639,'24'-4,"0"-1,0 0,0-2,-1-1,0 0,-1-2,11-6,-25 12,-1 0,1-1,-1 0,0 0,-1 0,1-1,-1 0,0-1,-1 1,1-1,-1 0,-1 0,1-1,-1 1,-1-1,1 0,-1 0,-1 0,1-1,-1 1,-1-1,1-5,-2 12,0-1,0 1,0 0,-1-1,1 1,-1 0,1-1,-1 1,0 0,0 0,0 0,0 0,0 0,0 0,-1 0,1 0,-1 0,1 0,-1 1,0-1,0 1,0-1,1 1,-1-1,-1 1,1 0,0 0,0 0,0 1,0-1,-1 0,1 1,0-1,-1 1,1 0,0 0,-1 0,1 0,-1 0,1 1,0-1,0 1,-1-1,0 1,-9 2,0-1,1 2,-1 0,1 0,-1 1,1 1,1 0,-1 0,1 1,0 0,0 1,1 0,0 0,1 1,0 0,0 1,1 0,0 0,1 0,0 1,0 0,1 0,1 1,0-1,0 1,1 0,-1 10,4-15,-1-1,1 0,0 0,1 0,-1 0,1 0,0 0,1 0,-1 0,1 0,0-1,1 1,-1-1,1 1,1-1,-1 0,0 0,1 0,0-1,0 1,1-1,-1 0,1 0,3 1,5 4,1 0,0-1,1-1,0-1,0 0,1-1,-1 0,13 1,13 1,1-1,1-3,-1-1,4-2,13-2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20.8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263 512,'-1'26,"-15"-41,13 10,-1 0,1 0,-1 1,0-1,0 1,-1 0,1 0,-1 1,0-1,0 1,0 0,0 1,-1-1,1 1,-1 0,0 0,1 1,-1-1,0 2,0-1,0 0,0 1,0 0,0 1,0-1,0 1,1 0,-1 0,0 1,1 0,-1 0,0 0,1 1,0 0,0 0,0 0,-4 3,4 1,0 1,0 0,0 0,1 1,0-1,1 1,0 0,0 0,1 0,0 0,0 0,1 1,0-1,1 0,0 1,1-1,0 0,0 1,1-1,0 0,1 0,0 0,0 0,1-1,0 1,0-1,1 0,0 0,1-1,-1 1,3 1,0 0,-1 0,1-1,0 0,1 0,0 0,0-1,1-1,0 0,0 0,0-1,0 0,1-1,0 0,0 0,0-1,1-1,-1 0,1-1,-1 0,1 0,-1-2,12 0,-16-1,1 0,-1-1,0 0,0 0,-1 0,1-1,-1 0,0-1,0 1,0-1,0 0,-1 0,0-1,0 0,0 0,-1 0,0 0,0-1,0 1,-1-3,8-14,-1-2,-1 0,-1 0,-1 0,0-5,-1-2,-1-1,-1 0,-2 0,-2-18,0 49,0 0,1 0,-2 0,1-1,0 1,0 0,-1 0,1 0,-1-1,1 1,-1 0,0 0,0 0,0 0,0 0,-1 0,1 1,0-1,-1-1,8 22,3-13,1 0,0-1,1 0,-1-1,1 0,0-1,0 0,0 0,0-1,1-1,-1 0,12 0,-19-1,22 2,68 11,-91-12,0 0,0 1,0-1,0 0,-1 1,1-1,-1 1,1 0,-1 0,1 0,-1 0,0 0,0 1,0-1,0 1,-1-1,1 1,-1 0,1 0,-1-1,0 1,0 0,0 0,0 0,-1 0,1 0,-1 0,0 1,-26 146,25-145,-1-1,1 0,0 1,0 0,1-1,0 1,-1 0,1-1,1 1,-1-1,1 1,0 0,0-1,0 1,0-1,1 0,0 1,0-1,0 0,0 0,1 0,0 0,-1-1,1 1,1-1,-1 1,0-1,1 0,0-1,0 1,0 0,1 0,6-2,0-1,-1 0,1-1,-1 0,1 0,-1-1,1 0,-1-1,0 0,0-1,0 0,0-1,-1 0,0 0,0-1,0 0,-1 0,0-1,0-1,0 1,-1-1,0 0,-1-1,3-4,-3 5,0 0,-1 0,0-1,0 1,-1-1,0 0,0 0,-1-1,-1 1,1-1,-2 1,1-1,-1 0,-1 1,1-1,-2 0,0-6,0 14,0-1,0 1,-1-1,1 1,0 0,-1 0,0 0,1-1,-1 2,0-1,0 0,0 0,0 1,-1-1,1 1,0-1,-1 1,1 0,-1 0,1 0,-1 0,1 1,-1-1,0 1,1-1,-1 1,0 0,1 0,-1 0,0 1,1-1,-1 0,0 1,1 0,-1 0,1 0,-1 0,1 0,-1 0,1 0,0 1,0 0,-1-1,1 1,0 0,1 0,-1 0,0 0,0 0,1 0,0 1,-1-1,1 0,0 1,-1 1,-2 7,1 1,-1 0,2 0,0 0,0 0,1 1,1-1,0 0,0 1,1-1,1 0,0 0,1 0,0 0,1 0,0-1,1 1,0-1,1 0,0-1,1 1,0-1,0-1,1 1,9 7,-10-10,0-1,1 1,0-1,0-1,0 1,1-1,0-1,0 0,0 0,6 1,15 3</inkml:trace>
  <inkml:trace contextRef="#ctx0" brushRef="#br0" timeOffset="412.414">1566 419,'-27'0,"15"-2,1 1,0 0,0 1,-1 0,1 0,0 2,0-1,0 1,0 1,0 0,0 0,1 1,-1 1,1 0,0 0,1 1,-1 0,1 1,0-1,-2 4,9-8,1 1,-1 0,0-1,1 1,-1 0,1 0,0 0,0 0,0 0,1 0,-1 0,1 0,-1 0,1 0,0 0,0 0,1 0,-1 1,1-1,-1 0,1 0,0 0,0 0,0 0,1-1,-1 1,1 0,-1 0,1-1,0 1,0-1,0 0,0 0,1 1,-1-1,0 0,1-1,0 1,0 0,94 50,-81-45,0 0,0 1,-1 1,0 0,-1 1,0 1,0 0,-1 1,4 5,-15-15,-1 0,1 0,0 0,-1 0,1 0,-1 1,1-1,-1 1,0-1,0 1,0-1,-1 1,1-1,-1 1,1 0,-1-1,0 1,0 0,0 0,0-1,0 1,-1 0,1-1,-1 1,0-1,0 1,0-1,0 1,0-1,0 1,-1-1,1 0,-1 0,0 1,1-1,-1-1,0 1,0 0,0 0,-1-1,1 1,0-1,-1 1,-17 8,0-1,-1-1,0-1,-1-1,0 0,1-2,-2 0,-9-1,-31 1,49-6</inkml:trace>
  <inkml:trace contextRef="#ctx0" brushRef="#br0" timeOffset="912.918">1987 512,'-4'-2,"0"0,1 0,-1 1,0-1,0 1,0 0,0 0,0 0,0 1,0 0,0-1,0 1,0 1,0-1,0 0,0 1,0 0,0 0,0 0,0 1,0-1,0 1,1 0,-1 0,1 0,0 1,-1-1,1 1,0 0,0-1,1 1,-3 3,0 4,0 0,0 1,1 0,0 0,1 0,0 0,1 0,1 1,-1-1,2 1,0-1,0 1,1-1,0 1,1-1,0 1,1-1,0 0,5 10,-4-14,0-1,0 1,0-1,1 0,0 0,0 0,1-1,0 1,-1-1,2-1,-1 1,1-1,-1 0,1-1,0 0,0 0,1 0,-1-1,1 0,-1 0,1-1,0 0,3 0,4 0,-1 0,1-2,0 1,-1-2,1 0,-1-1,0 0,0-1,0-1,0 0,-1-1,3-1,-1-2,0-1,0 0,-1-1,0 0,-1-1,0-1,-1 0,-1-1,0 0,0-1,-2 0,0 0,-1-1,0 0,-1-1,-1 0,-1 0,0-1,-2-7,-3 25,0 1,0-1,0 0,-1 0,1 0,0 0,0 0,-1 0,1 0,0 0,0 0,-1 0,1 1,0-1,0 0,0 0,-1-1,1 1,0 0,0 0,-1 0,1 0,0 0,0 0,-1 0,1 0,0 0,0 0,0 0,-1-1,1 1,0 0,0 0,0 0,0 0,-1-1,1 1,0 0,0 0,0 0,0-1,0 1,0 0,0 0,-1-1,1 1,0 0,0 0,0-1,0 1,0 0,0 0,0 0,0-1,0 1,0 0,1-1,-8 13,2-1,0 1,0 0,1 0,1 0,0 1,0-1,1 1,1 0,0 0,1-1,1 7,-2-14,1-1,0 1,0 0,0 0,1 0,-1 0,1-1,0 1,1 0,-1-1,1 1,0-1,0 1,0-1,1 0,-1 0,1 0,0 0,0 0,0-1,1 0,-1 1,1-1,0 0,0-1,0 1,0-1,1 1,-1-1,1-1,-1 1,1-1,0 1,-1-1,1-1,0 1,0-1,4 0,2-2,-1-1,1 0,-1-1,1 0,-1 0,-1-1,1-1,-1 1,0-2,0 1,0-1,-1-1,0 1,-1-1,0-1,0 1,0-1,-1-1,-1 1,4-8,11-17</inkml:trace>
  <inkml:trace contextRef="#ctx0" brushRef="#br0" timeOffset="1364.291">2724 499,'-3'20,"1"1,1-1,2 1,-1-1,2 1,1-1,3 11,-4-23,0-1,1 1,0-1,0 0,0 0,1 0,0 0,1-1,0 0,-1 1,2-2,-1 1,1-1,0 0,0 0,0 0,1-1,0 0,0 0,0-1,0 0,0 0,0 0,0-1,0 0,1-1,-1 0,0 0,1 0,-1-1,0 0,1-1,-1 1,1-1,-1-1,0 1,0-1,0-1,0 1,0-1,0-1,-1 1,1-1,-1 0,4-3,3-4,-1 0,0-1,0-1,-1 1,-1-2,0 0,0 0,-2 0,7-16,9-31,-4-1,-2-1,-3-1,-3 0,-2-1,-3 0,-3-19,1-19,-16 114,-6 38,1 0,3 1,2 1,2 0,3 0,0 37,4-62,1 0,1 0,1 0,2 0,0-1,2 1,1-1,0 0,2 0,1-1,1 0,2 0,0-1,1-1,1 0,1-1,1-1,1 0,0-1,2 0,11 7,-27-22,1-1,0 1,0-1,0 0,0 0,1-1,-1 1,1-1,0 0,0 0,-1 0,1-1,0 0,1 0,-1 0,0-1,0 1,0-1,0 0,0-1,1 1,-1-1,0 0,3-1,-7 0,1 0,-1 0,0 0,0 0,1 0,-1 0,-1 0,1 0,0 0,0 0,-1 0,1 0,-1-1,0 1,1 0,-1-1,0 1,-1 0,1 0,0-1,-1 0,-4-27</inkml:trace>
  <inkml:trace contextRef="#ctx0" brushRef="#br0" timeOffset="1612.572">2776 341,'27'-9,"31"-3,31 0,26 3,17 3,7 2,-3 2,-14 1,-21 1,-26 0,-23 3,-22 0,-19 0,-12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43.2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7:16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388 533,'-104'44,"43"-20,1 3,2 3,0 2,20 2,37-34,0 1,0 0,0 0,1 0,-1 1,1-1,-1 0,0 0,1 0,0 0,-1 1,1-1,0 0,-1 0,1 1,0-1,0 0,0 0,0 1,0-1,1 0,-1 0,0 1,1-1,-1 0,0 0,1 0,0 1,-1-1,1 0,-1 0,1 0,0 0,0 0,0 0,0 0,0 0,126 66,-79-43,15 7,-2 2,-1 3,15 14,-66-44,-1 0,1 1,-1 0,-1 1,1 0,-1 0,-1 0,0 1,0 0,-1 0,2 4,-6-11,-1-1,1 1,-1 0,0-1,1 1,-1 0,0-1,0 1,0 0,0-1,0 1,-1 0,1-1,0 1,-1-1,1 1,-1 0,0-1,1 1,-1-1,0 1,0-1,0 0,0 1,0-1,0 0,-1 0,1 0,0 0,0 0,-1 0,1 0,-1 0,1 0,-56 19,-10-8,-1-4,-1-2,-54-3,115-3,-90 0,91 0,12-2,-4 2,11-3</inkml:trace>
  <inkml:trace contextRef="#ctx0" brushRef="#br0" timeOffset="487.794">718 968,'34'-6,"0"-1,-1-2,1-1,-2-1,0-2,0-2,7-5,-36 20,0-2,0 1,0 0,0-1,0 1,0-1,0 0,-1 0,1 0,-1 0,1-1,-1 1,0-1,0 1,0-1,0 0,0 0,-1 0,1 0,-1 0,0 0,0 0,0 0,0-1,-1 1,1 0,-1-1,0 1,0 0,0-1,0 1,0 0,-1-1,-5-3,0 0,0 0,-1 0,0 1,0 0,-1 0,1 1,-1 0,-1 0,1 1,0 0,-1 0,0 1,0 0,0 1,0 0,-1 0,1 1,0 0,-1 1,1 0,-2 0,6 0,-1 0,1 0,0 1,-1 0,1 0,0 0,0 0,-1 1,1 0,0 0,1 0,-1 1,0-1,1 1,-1 0,1 1,0-1,0 1,0-1,1 1,-1 1,1-1,0 0,0 1,1-1,-1 1,1 0,0 0,0 0,0 0,1 0,0 1,-1 3,0 3,-1 1,1-1,1 0,0 0,1 1,0-1,1 1,0-1,1 0,1 0,0 0,0 0,1 0,1-1,0 1,0-1,1-1,1 1,0-1,0 0,1 0,0-1,1 0,-1 0,2-1,-1-1,1 1,1-1,-1-1,1 0,0-1,1 0,1 1,8-3,-1 0,1-2,0 0,0-1,-1-1,1-1,0-1,-1-1,0 0,0-2,3-1,38-12</inkml:trace>
  <inkml:trace contextRef="#ctx0" brushRef="#br0" timeOffset="1289.337">1718 639,'30'3,"1"-1,0-1,0-2,0 0,0-3,0 0,0-2,-1-1,0-2,0-1,9-2,-1-1,0-2,-1-1,0-3,-1 0,-2-3,31-23,-60 42,0 0,-1 0,0-1,0 1,0-1,0 0,0 0,-1 0,0-1,0 1,0-1,0 0,-1 1,0-1,0 0,0-1,0 1,-1 0,0 0,0-1,-1 1,1-1,-1 1,0 0,-1-1,1 1,-1-1,0 1,0 0,-1 0,0-1,0 0,-5-1,0 1,0-1,0 1,-1 0,0 1,0 0,-1 0,1 0,-1 1,0 1,0 0,-1 0,1 0,0 1,-1 1,0 0,1 0,-1 1,0 0,1 0,-1 1,0 1,1-1,-1 2,-7 2,9-3,1 2,0-1,-1 0,1 1,1 1,-1-1,1 1,0 0,0 1,0-1,1 1,-1 0,1 0,1 1,-1 0,1 0,1 0,-1 0,-2 8,-2 10,0 1,1 0,2 1,0-1,1 10,-3 99,5 1,6 0,13 64,-4-34,9 258,-22-389</inkml:trace>
  <inkml:trace contextRef="#ctx0" brushRef="#br0" timeOffset="1865.865">1850 875,'22'17,"9"-8,1-1,-1-2,2-1,-1-1,0-1,1-3,4 0,-26 0,364-21,-373 21,-1-1,1 1,0 0,-1-1,1 1,0 0,-1 0,1 0,-1 0,1 0,0 0,-1 1,1-1,0 0,-1 1,1-1,-1 1,1 0,-1-1,1 1,-1 0,0 0,1 0,-1 0,0 0,0 0,0 1,1-1,-1 0,-1 1,1-1,0 0,0 1,0-1,-1 1,1-1,-1 1,1 0,-1-1,0 1,1 0,-1-1,0 1,0-1,0 2,-1 6,0 0,1 0,0 1,1-1,0 0,0 0,1-1,0 1,1 0,0 0,0-1,1 0,0 0,0 0,1 0,0 0,1-1,-1 0,1 0,1-1,-1 1,1-1,0-1,0 1,1-1,7 3,-7-6,-1 0,1-1,-1 0,1 0,0-1,-1 0,1 0,-1-1,1 0,0 0,-1-1,0 0,1 0,-1-1,0 0,0 0,0-1,-1 0,1 0,-1 0,0-1,0 0,0 0,-1-1,0 1,0-1,0 0,-1 0,0-1,0 0,-1 1,1-1,-2 0,1-1,-1 1,1-4,1-2,0 0,-2 0,1-1,-2 1,0-1,0 1,-1-1,-1 1,0-1,-1 1,-2-9,2 16,1-1,-1 1,-1 0,1 0,-1 0,0 0,0 0,-1 0,0 1,0 0,0 0,-1 0,1 0,-1 1,0-1,-1 1,1 1,-1-1,0 1,1 0,-1 0,-1 0,1 1,-3-1,-1 2,1 0,-1 0,1 0,-1 1,0 1,1 0,-1 0,1 1,-1 0,1 0,0 1,0 1,0-1,0 2,0-1,1 1,0 0,0 1,0 0,1 0,0 0,0 1,1 0,-1 1,2 0,-1 0,-1 4,5-8,0 0,0 0,1 0,-1 1,1-1,0 0,0 1,1-1,-1 1,1-1,0 1,1-1,-1 1,1 1,7 20</inkml:trace>
  <inkml:trace contextRef="#ctx0" brushRef="#br0" timeOffset="3001.067">3074 1073,'16'-42,"-1"-1,-2-1,-2-1,-2 1,-2-2,-1-10,-12-80,5 136,1-1,0 1,0-1,-1 1,1-1,0 0,0 1,0-1,0 1,0-1,0 1,0-1,0 1,0-1,0 1,0-1,0 0,1 1,-1-1,0 1,0-1,0 1,1-1,-1 1,0-1,1 1,-1 0,0-1,1 1,-1-1,1 1,-1 0,0-1,1 1,-1 0,1 0,-1-1,1 1,-1 0,1 0,-1 0,1-1,0 1,-1 0,1 0,-1 0,1 0,-1 0,1 0,-1 0,1 0,34 11,-23-6,41 11,-24-8,0 1,-1 1,0 2,22 13,-45-22,0 0,-1 0,0 1,0-1,0 1,0 0,0 1,-1-1,0 0,0 1,0 0,0 0,-1 0,0 0,0 0,0 0,-1 1,1-1,-1 4,-3 105,-1-82,2-28,0 1,1-1,0 1,-1-1,1 1,1-1,-1 1,1-1,0 1,0-1,0 0,1 0,-1 1,1-1,0 0,0 0,0-1,1 1,-1 0,1-1,0 1,0-1,1 0,-1 0,0 0,1-1,0 1,0-1,-1 0,1 0,1 0,-1 0,0-1,0 1,1-1,3 0,4-1,0-1,0 0,0-1,0 0,0-1,-1 0,1-1,-1 0,0-1,0-1,-1 1,1-2,-1 1,-1-1,1-1,-1 0,0 0,-1-1,0 0,5-8,-1 1,-1 0,-1-1,-1 0,0 0,-2-1,1 0,-2-1,-1 0,0 0,1-19,10-198,-16 220,-3-377,-5 317,7 76,1 0,0-1,0 1,-1-1,1 1,0 0,-1-1,1 1,-1 0,1-1,0 1,-1 0,1 0,-1-1,1 1,-1 0,1 0,-1 0,1 0,0 0,-1-1,1 1,-1 0,1 0,-1 0,1 0,-1 0,1 1,-1-1,1 0,-1 0,1 0,-1 0,1 0,-1 1,1-1,-1 0,1 0,0 1,-1-1,1 0,0 1,-1-1,1 0,0 1,-1-1,1 1,0-1,-1 0,1 1,0-1,0 1,0-1,0 1,-1-1,1 1,0-1,0 1,0-1,0 1,0-1,0 1,0-1,-16 33,1 0,1 0,2 2,1-1,-1 14,11-44,-11 40,3-1,1 1,2 0,2 1,2 0,2-1,3 24,0-46,0 0,1 1,2-1,0-1,1 1,1-1,1-1,1 1,1-1,1-1,0 0,1-1,1 0,1-1,13 11,-16-17,0 0,1-2,1 1,-1-2,1 1,1-2,0 0,0-1,3 1,-12-5,1 0,0-1,-1 1,1-2,0 1,0-1,-1 1,1-2,0 1,0-1,0 0,-1-1,1 1,-1-1,1 0,-1-1,0 0,1 0,-2 0,1-1,0 0,4-3,2-5,1-1,-2 0,0-1,0 0,-1 0,-1-1,-1-1,0 1,-1-1,0-1,-1 1,-1-1,-1 0,-1 0,0-1,0-11,-3 29,1-1,-1 1,0-1,0 1,1 0,-1-1,0 1,0 0,1-1,-1 1,0-1,0 1,0-1,0 1,0 0,0-1,0 1,0-1,0 1,0-1,0 1,0-1,0 1,0 0,0-1,-1 1,1-1,0 1,0-1,0 1,-1 0,1-1,0 1,0 0,-1-1,1 1,0 0,-1-1,1 1,0 0,-1 0,1-1,-1 1,1 0,0 0,-1 0,1 0,-1-1,1 1,-1 0,1 0,0 0,-1 0,1 0,-1 0,1 0,-1 0,1 0,-1 0,1 1,0-1,-1 0,1 0,-1 0,-19 25,15-17,1-1,0 1,0 0,1 0,0 0,0 1,1-1,0 1,0-1,1 1,0 0,1 0,0-1,0 1,1 0,0 0,1-1,-1 1,2-1,-1 1,1-1,1 0,-1 0,1 0,1-1,-1 1,1-1,1 0,-1 0,1-1,0 1,1-2,0 1,4 3,-4-5,1-1,-1 1,1-1,0-1,0 1,0-1,0-1,0 1,0-2,0 1,0-1,1 0,-1 0,0-1,0-1,0 1,0-1,0 0,6-3,6-8</inkml:trace>
  <inkml:trace contextRef="#ctx0" brushRef="#br0" timeOffset="3236.454">3547 296,'16'-2,"18"-1,24-2,24 0,21 1,17 0,13 2,6 1,-2 1,-25-1</inkml:trace>
  <inkml:trace contextRef="#ctx0" brushRef="#br0" timeOffset="3771.51">5021 757,'-4'-8,"-1"1,0 0,0 0,-1 0,0 0,-1 1,1 0,-1 0,0 1,0 0,-1 0,1 1,-1 0,0 0,-1 1,1 0,0 0,-1 1,0 0,1 1,-1-1,0 2,0-1,0 1,0 1,1 0,-1 0,0 0,0 1,1 1,-1-1,1 2,0-1,0 1,0 0,0 0,1 1,0 0,0 1,0-1,0 1,1 1,-5 6,6-9,1 1,0 1,0-1,1 1,-1-1,1 1,1 0,-1 0,1 0,0 1,0-1,1 0,-1 1,1 0,1-1,0 1,0-1,0 1,0-1,1 1,0-1,1 1,-1-1,1 1,1-1,-1 0,1 0,0 0,0 0,1-1,-1 1,1-1,1 0,-1 0,1-1,-1 1,7 3,-3-3,1 0,0-1,1 0,-1-1,1 0,-1 0,1-1,0 0,0-1,0 0,0-1,0 0,0 0,0-1,0 0,0-1,0 0,-1-1,1 0,-1 0,1-1,-1 0,0-1,-1 0,1 0,-1-1,0 0,0-1,-1 1,0-2,0 1,-1-1,5-6,-6 2,0 0,-1 0,0-1,-1 0,-1 0,0 0,-1 0,0 0,0 0,-2 0,0 0,0 0,-1 0,-1 0,-1-5,4 18,0-1,0 1,0-1,0 1,0 0,0-1,0 1,0-1,0 1,0-1,0 1,0-1,0 1,0-1,0 1,0 0,0-1,0 1,-1-1,1 1,0 0,0-1,-1 1,1-1,0 1,0 0,-1-1,1 1,0 0,-1 0,1-1,-1 1,1 0,0 0,-1 0,1-1,-1 1,1 0,-1 0,1 0,0 0,-1 0,1 0,-1 0,1 0,-1 0,1 0,-1 0,1 0,0 0,-1 0,1 0,-1 0,1 1,-1-1,1 0,0 0,-1 0,1 1,-1-1,-10 29,8-14,1 0,1 1,0-1,1 0,0 1,1-1,1 0,1 1,0-1,1 0,0-1,1 1,1-1,0 0,1 0,1-1,0 0,0 0,2 0,5 5,-11-15,0 1,0-1,1 0,-1 0,1-1,0 0,0 1,0-1,0-1,0 1,0-1,0 0,0 0,1 0,-1-1,0 0,1 0,-1 0,0-1,4 0,15-5</inkml:trace>
  <inkml:trace contextRef="#ctx0" brushRef="#br0" timeOffset="4633.879">5364 560,'2'-2,"0"0,1 0,-1 0,1 0,0 1,-1-1,1 1,0 0,0-1,0 1,0 1,0-1,0 0,0 1,0 0,1-1,-1 1,0 0,0 1,0-1,0 0,0 1,0 0,0 0,0 0,0 0,0 0,0 1,0-1,-1 1,1 0,-1 0,1 0,-1 0,0 0,1 0,-1 1,0-1,-1 1,2 0,6 15,0 0,-1 1,-1 0,-1 1,0 0,-2 0,0 0,-1 0,-1 0,-1 1,-1-1,-1 12,-22 167,14-148,2 1,2 0,3 14,2-52,2 0,-1 0,2 0,0-1,1 1,0-1,1 0,0 0,1 0,4 6,-7-13,1 0,0-1,0 0,0 1,0-1,1-1,0 1,0-1,0 0,0 0,1 0,-1-1,1 0,0 0,0 0,0-1,1 0,-1 0,0 0,1-1,-1 0,1 0,1-1,-4 0,-1 0,1-1,0 1,0-1,0 0,-1 0,1 0,0-1,-1 1,0-1,1 0,-1 0,0 0,0 0,0-1,0 1,0-1,0 0,-1 0,1 0,-1 0,0 0,0 0,0-1,0 1,-1-1,1 0,-1 1,1-4,2-9,-1 1,0-1,-1 1,0-1,-2 0,0-13,-2 7,0 0,-2 1,-1-1,0 1,-2-1,0 2,-1-1,-1 1,-1 0,-1 1,-1 0,0 1,-1 0,-1 1,-10-8,4 4,-1 1,-1 1,-1 1,0 2,-2 0,1 1,-2 1,0 2,-1 0,0 2,-17-4,90 15,115-1,65-11,-114 4,-101 6,-10 0,1 0,0 1,1-1,-1 1,0 0,0-1,0 1,0 0,0 0,0 0,0 0,0 1,0-1,0 1,0-1,0 1,0 0,0 0,0-1,0 1,0 0,0 1,-1-1,1 0,-1 1,1-1,-1 1,1-1,-1 1,0-1,1 1,-1 1,4 79,-3-76,0 0,0 0,1-1,0 1,0 0,0-1,1 0,0 0,0 0,0 0,0-1,1 1,0-1,0 0,0-1,0 1,1-1,-1 0,1 0,0-1,0 0,0 0,0 0,0-1,0 0,0 0,1 0,-1-1,0 0,1 0,-1 0,0-1,1 0,-1-1,0 1,0-1,0 0,0 0,0-1,-1 0,1 0,-1 0,0-1,0 0,0 0,0 0,0-1,1-3,-1 0,0 0,0-1,0 0,-1 0,0 0,-1-1,0 1,0-1,-1 1,-1-1,0 0,0 0,0 0,-1 0,-1 0,0 0,0 0,-1 0,0 1,-1-1,0 1,-1-1,0 1,0 0,-1 0,0 1,0-1,-1 1,0 0,0 1,-1-1,3 6,0-1,0 1,0 0,0 0,0 0,-1 1,1 0,-1-1,1 1,-1 1,1-1,-1 1,1 0,-1 0,1 0,-1 0,1 1,-1 0,1 0,-1 0,1 1,0-1,-1 1,1 0,0 0,-11 6,1 0,1 0,-1 2,2 0,-1 0,-5 7,9-10,1 1,0 0,0 0,0 1,1 0,1 0,0 0,0 1,0 0,1 1,1-1,0 1,0 0,1 0,1 0,0 0,0 0,0 12,4-18,1 0,-1-1,0 1,1-1,0 1,0-1,1 0,-1 0,1 0,0-1,0 1,0-1,0 0,0 0,1 0,-1-1,1 1,0-1,0 0,0-1,0 1,0-1,0 0,0 0,1-1,-1 0,3 0,34 4</inkml:trace>
  <inkml:trace contextRef="#ctx0" brushRef="#br0" timeOffset="4888.446">6429 205,'-16'-14,"-9"-4,-5 3,-4 9,-1 12,1 11,4 11,5 8,7 5,9 5,9 3,11 3,2-8</inkml:trace>
  <inkml:trace contextRef="#ctx0" brushRef="#br0" timeOffset="5139.226">6338 718,'11'18,"8"12,8 6,3 2,4-5,0-7,2-8,2-7,3-6,1-3,-1-6,-2-6,-6-5,-8 1</inkml:trace>
  <inkml:trace contextRef="#ctx0" brushRef="#br0" timeOffset="6337.391">796 1731,'-3'40,"-3"0,-1 0,-2-1,-1 0,-2-1,-2 0,-5 7,2-2,10-31,11-37,101-273,-100 283,68-153,-73 167,0 0,0 0,0 0,0 0,0 0,1 0,-1 0,1 0,-1 0,0 0,1 0,-1 1,1-1,0 0,-1 0,1 0,0 1,-1-1,1 0,0 1,0-1,0 0,0 1,0-1,0 1,-1 0,1-1,0 1,0 0,0-1,0 1,0 0,0 0,0 0,1 0,-1 0,0 0,0 0,0 0,0 1,0-1,0 0,0 0,0 1,-1-1,1 1,0-1,0 1,0-1,0 1,0 0,-1-1,1 1,0 0,0 0,45 122,-34-81,35 97,63 131,-105-258</inkml:trace>
  <inkml:trace contextRef="#ctx0" brushRef="#br0" timeOffset="7267.566">796 1876,'108'-3,"-1"-4,63-14,149-23,-315 43,1-1,0 1,0 0,0 1,0-1,-1 1,1 0,0 0,0 1,0-1,0 1,0 0,-1 1,1-1,0 1,-1 0,1 0,-1 0,0 1,0-1,0 1,0 0,0 0,0 1,-1-1,0 1,1-1,1 4,-2 6,-1 0,1 0,-2 0,0 0,0 0,-2 1,1-1,-2 0,0 1,-1 52,5-28,-1-58,-68-185,54 167,2 8,1 0,2-1,1-1,-2-24,8 54,1-1,0 1,0-1,0 1,1-1,-1 1,1-1,-1 1,1 0,0-1,0 1,0 0,0 0,0-1,0 1,1 0,-1 0,1 0,-1 1,1-1,0 0,0 0,0 1,0-1,0 1,0 0,0 0,0 0,1 0,-1 0,0 0,1 0,0 1,84-7,-64 8,0 2,0 1,0 0,-1 2,0 1,0 0,0 2,-1 1,0 0,-1 1,0 2,9 7,32 47,-60-65,1 1,0-1,-1 1,0 0,0-1,0 1,0 0,0 0,-1 0,1 0,-1 0,1 0,-1 0,0 0,-1 0,1 0,0 0,-1 0,0 0,1 0,-1-1,0 1,-1 0,1 0,0-1,-1 1,1-1,-1 1,-8 6,0-1,0 0,-1 0,0-2,-1 1,1-1,-1-1,0 0,0 0,-1-1,1-1,-1 0,0-1,0-1,0 1,-8-2,12-1,16-1,17-2,8 2,-1 1,1 2,-1 1,1 1,-1 2,-1 1,1 2,-1 1,0 1,-1 1,0 2,23 13,13 21,-62-45,-1 0,1 0,-1 0,0 1,0-1,0 1,0 0,0-1,0 1,-1 0,0 0,1 0,-1 0,0 0,-1 0,1 1,0-1,-1 0,0 0,0 1,0-1,0 3,-2-2,-1-1,0 1,0 0,0-1,0 1,0-1,-1 0,1 0,-1-1,0 1,0-1,0 0,0 0,0 0,-1 0,1-1,-1 1,1-1,-1 0,1-1,-5 1,-39 6,-1-2,0-2,0-2,-21-3,5 0,-44 3,100 3,26-3,7-2</inkml:trace>
  <inkml:trace contextRef="#ctx0" brushRef="#br0" timeOffset="7836.673">2626 1797,'16'0,"11"0,13 0,8 0,5 0,3 0,-2 0,-3 0,-6 0,-6 2,-9 1</inkml:trace>
  <inkml:trace contextRef="#ctx0" brushRef="#br0" timeOffset="8083.105">2653 2034,'20'7,"15"2,14-1,7-1,5-2,5-2,4-4,0-1,0-3,-1-3,-1-2,-12 0</inkml:trace>
  <inkml:trace contextRef="#ctx0" brushRef="#br0" timeOffset="8558.004">3718 1771,'-7'3,"1"1,-1 1,1-1,0 1,0 0,1 1,-1-1,1 1,0 0,1 0,-1 1,1-1,1 1,-1 0,1 0,0 0,1 1,0-1,0 1,0-1,1 1,0 0,1-1,-1 1,2 0,-1 0,1-1,0 1,1 0,-1-1,2 0,-1 1,1-1,0 0,1 2,6 1,1 1,-1-2,2 0,-1 0,1-1,1 0,0-1,0 0,0-1,0-1,1 0,0-1,0 0,0-1,1-1,-1 0,1-1,-1 0,1-1,0-1,1-1,-6 1,0 0,0-1,-1 0,1-1,-1 0,0-1,0 0,0 0,0 0,-1-1,0-1,0 0,0 0,-1 0,0-1,0 0,0 0,-1-1,0 0,-1 0,1 0,-2-1,1 1,-1-1,-1 0,1-1,-1 1,-1-1,1-4,-1 2,0 1,0-1,-2 0,1 1,-1-1,-1 0,0 0,-1 1,0-1,0 1,-2-1,1 1,-1 0,-1 0,0 1,-1-1,0 1,0 0,-1 1,0 0,-1 0,0 0,0 1,-1 0,0 1,0-1,-1 2,0 0,0 0,-1 0,0 2,1-1,-2 1,1 1,0 0,-1 0,1 2,-10-2,10 4,-1 0,0 1,1 1,-1-1,1 2,0-1,0 2,0 0,0 0,1 0,0 2,0-1,1 1,-1 0,1 1,1 0,0 1,0 0,1 0,0 1,0-1,1 1,0 1,1-1,0 1,1 0,0 0,1 1,0-1,1 1,0-1,1 1,0 0,1 9,0-15,1-1,0 0,0 0,0 1,1-1,-1 0,1 0,1 0,-1 0,1-1,-1 1,1-1,1 1,-1-1,1 0,-1 0,1 0,0-1,0 0,4 3,23 12</inkml:trace>
  <inkml:trace contextRef="#ctx0" brushRef="#br0" timeOffset="9471.954">4455 1678,'1'-5,"1"0,-1 0,1 0,0 0,0 0,0 1,1-1,-1 0,1 1,0 0,1 0,-1 0,3-2,7-10,67-105,-80 122,1-1,-1 1,0-1,0 1,0 0,1-1,-1 1,0-1,1 1,-1-1,0 1,1-1,-1 1,1-1,-1 1,1-1,-1 1,1-1,-1 0,1 1,-1-1,1 0,-1 1,1-1,0 0,-1 0,1 0,-1 1,1-1,0 0,-1 0,1 0,0 0,-1 0,1 0,0 0,-1-1,1 1,-1 0,1 0,0 0,-1-1,1 1,-1 0,1-1,-1 1,1 0,0-1,-1 1,0-1,1 1,-1-1,1 1,-1-1,0 1,1-1,-1 1,0-1,1 1,-1-1,0 0,0 1,0-1,1 1,-1-1,0 0,0 1,0-1,0 0,50 166,-35-94,-4-1,-2 2,-4-1,-3 38,-2-108,1 1,-1-1,1 1,-1-1,0 1,0-1,0 0,0 1,0-1,0 1,0-1,0 1,-1-1,1 1,0-1,-1 0,1 1,-1-1,0 0,1 1,-1-1,0 0,0 0,0 0,0 1,0-1,0 0,0 0,0-1,0 1,0 0,-1 0,1 0,0-1,-1 1,1-1,0 1,-1-1,1 0,-1 1,1-1,-1 0,1 0,0 0,-1 0,1 0,-1 0,1 0,-1-1,0 1,-99-48,101 48,0 0,0 0,0-1,0 1,0 0,0 0,0 0,0-1,1 1,-1 0,0 0,0-1,0 1,0 0,0 0,0-1,0 1,0 0,-1 0,1-1,0 1,0 0,0 0,0 0,0-1,0 1,0 0,0 0,-1 0,1-1,0 1,0 0,0 0,0 0,-1-1,1 1,0 0,0 0,0 0,-1 0,1 0,0 0,0 0,31-1,-20 1,352-36,-310 37,-47-1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24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203 77,'-13'5,"1"0,0 1,0 1,1-1,0 2,0 0,0 0,1 1,1 0,-1 1,2 0,-1 0,1 1,1 0,0 1,1-1,0 1,0 1,1-1,1 1,-1 7,2-11,1 1,0 0,1-1,0 1,0 0,1 0,1-1,-1 1,2 0,-1-1,1 1,1-1,0 1,0-1,1 0,0 0,0 0,1-1,0 1,1-1,0-1,0 1,0-1,1 0,1 0,-1-1,8 5,-2-4,0-1,0-1,1 0,0-1,0 0,0-1,0-1,0 0,0-1,1 0,-1-1,1-1,-1 0,0-1,0-1,0 0,0-1,0-1,-1 0,1 0,-1-1,-1-1,1 0,-1-1,0-1,-1 1,0-2,0 0,-4 2,-1 0,1 0,-2-1,1 1,-1-1,-1-1,1 1,-2-1,1 1,-1-1,-1 0,0 0,0 0,-1-1,0 1,-1 0,0-1,-1 1,0 0,0 0,-1 0,0 0,-1 0,-1 0,1 0,-2 0,-2-7,-1 1,0 0,-1 1,-1 0,0 0,-1 1,-1 0,0 1,-1 1,-1 0,1 0,-2 2,0 0,0 0,-10-4,20 12,-1 0,1 0,-1 0,0 1,1 0,-1 0,0 0,0 1,0-1,1 2,-1-1,0 0,0 1,0 0,1 1,-1-1,1 1,-1 0,1 1,0-1,-1 1,1 0,0 0,1 1,-1-1,1 1,0 0,-1 0,2 1,-1-1,0 1,1 0,0 1,-6 8,1 0,1 1,1 0,0 0,1 1,0-1,1 1,-1 13,-2 21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25.3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1 376,'56'-223,"-32"70,-27 242,-60 466,61-514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13.0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1227 307,'-2'-8,"-1"0,1 1,-2-1,1 1,-1 0,0 0,-1 0,0 0,0 1,0-1,-1 1,0 1,0-1,0 1,-1 0,0 1,0-1,0 1,0 1,-1-1,1 1,-1 1,-5-2,-23-8,-1 2,0 1,0 2,-1 2,0 1,-18 2,26 1,-149 8,157-1,0 1,1 2,-1 0,2 1,-1 1,-16 12,13-9,-19 11,2 1,1 2,-22 20,42-31,1 1,1 1,0 1,2 0,0 1,1 1,1 0,1 1,1 0,1 1,1 3,0 0,2 1,0 0,2 1,1-1,1 1,2 0,1 1,1-1,1 0,2 0,1 0,1 0,2-1,6 18,6 4,-11-24,1-1,1-1,2 1,0-2,2 0,0 0,15 16,43 30,-54-50,2-2,0 0,1-1,1-1,1 0,0-2,0-1,1-1,1-1,0-1,0-1,22 3,-18-6,0-1,0-1,0-2,0-1,0-1,0-2,0 0,7-4,9-3,0-3,-1-2,-1-1,-1-3,4-3,-20 10,0-2,-1 0,-1-2,0-1,-1 0,-1-2,0-1,-2 0,0-2,-2 0,8-11,-11 9,-2 1,0-2,-1 0,-1 0,-2-1,0-1,-2 1,-1-1,-1 0,-1-1,-1-3,10-121,-1-71,-15 202,-2-1,0 1,-2 0,0 1,-1 0,-1 0,-1 0,-1 1,0 1,-1-1,-1 2,-1 0,-1 1,0 0,-15-11,3 4,-2 1,0 0,-2 3,0 0,-1 2,-1 2,-1 0,-30-7,16 9,0 3,0 2,-1 2,-27 0,55 4,0 0,-1 1,1 1,-1 1,1 1,0 1,0 0,0 2,0 1,1 0,0 1,0 2,0 0,1 1,1 0,-15 12,-115 136,129-133,1 0,2 1,0 0,2 2,0 0,2 0,2 1,0 0,2 1,1 0,2 0,1 1,1 0,1 0,2-1,1 1,3 11,0 2,3 1,2-1,1 0,2-1,2-1,3 0,11 23,-19-50,1 0,0 0,1-1,0 0,1-1,1 0,0-1,0-1,1 0,1-1,0 0,0-1,1-1,1 0,21 9,1-3,0-1,1-2,0-1,23 1,-14-5,1-2,-1-2,0-2,40-6,-69 2,0-1,0 0,-1-2,0 0,0-2,0 0,-1-1,9-7,2 1,-14 7,-1 0,0-1,-1 0,0-1,0 0,-1-1,-1-1,0 0,-1 0,0-1,-1 0,0-1,5-8,-1-1,-1 0,-1-1,-2 0,0 0,-1-1,-2 0,-1-1,-1 1,1-21,-3 3,-2 0,-2-1,-2 1,-2 1,-1-1,-3 1,-1 0,-13-30,11 51,-1 0,0 0,-2 2,0 0,-1 1,-1 0,-1 1,0 1,-2 1,0 1,0 1,-11-5,8 4,-1 0,0 1,0 2,-1 0,-1 2,0 1,0 1,-1 1,0 2,0 0,0 2,-6 1,-25 7,3 2</inkml:trace>
  <inkml:trace contextRef="#ctx0" brushRef="#br1" timeOffset="13782.73">477 676,'-9'18,"-40"104,48-117,0 0,0 0,1 0,-1 0,1-1,0 1,0 0,1 0,0 0,0 0,0 0,0-1,1 1,-1 0,1-1,0 1,1-1,-1 0,1 0,0 0,0 0,0 0,1-1,2 4,-2-3,1-1,-1 1,1-1,0 0,-1 0,1 0,1-1,-1 0,0 0,1 0,-1-1,0 1,1-1,0-1,-1 1,1-1,0 0,-1 0,1 0,0-1,-1 0,1 0,-1-1,1 1,-1-1,0 0,0-1,0 1,0-1,0 0,0 0,-1-1,1 0,1-2,1-5,0 0,-1 0,-1-1,1 0,-2 0,0 0,0-1,-2 0,1 1,-1-1,-1 0,-1 0,1 0,-2 0,0 0,-1 0,0 0,0 1,-2-1,1 1,-2-1,0 1,4 7,-1 1,0-1,0 1,-1 0,1 0,-1 0,0 0,0 0,0 0,0 1,-1-1,1 1,-1 0,0 0,0 1,0-1,0 1,-1 0,1 0,-1 0,1 0,-1 1,0 0,1 0,-1 0,0 1,0-1,0 1,1 0,-1 1,0-1,0 1,0 0,1 0,-1 0,0 1,1 0,-1-1,-1 3,-2 0,1 1,-1 0,1 1,0 0,0 0,1 1,0-1,0 1,1 1,-1-1,1 1,1 0,0 0,0 0,1 1,-1-1,1 4,-4 17</inkml:trace>
  <inkml:trace contextRef="#ctx0" brushRef="#br1" timeOffset="14503.259">1029 611,'-2'-5,"-1"1,0 4,1 8,-2 9,0 9,-1 9,0 7,0 6,0 3,-1 3,2 0,2-2,0-10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54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4341 9411,'0'16,"0"11,0 11,0 7,0 10,0 11,2 12,1 11,0 11,-1 10,2 8,0 6,2 1,-1-3,2-4,1-9,0-9,-2-22</inkml:trace>
  <inkml:trace contextRef="#ctx0" brushRef="#br0" timeOffset="10336.209">5499 9398,'0'20,"-2"20,-1 21,0 21,0 18,4 15,3 8,2-17</inkml:trace>
  <inkml:trace contextRef="#ctx0" brushRef="#br0" timeOffset="11969.335">5525 10319,'0'-5,"-2"-1,-1 3,0 4,1 8,0 10,1 8,3 8,1 6,0-6</inkml:trace>
  <inkml:trace contextRef="#ctx0" brushRef="#br0" timeOffset="20235.326">4775 10556,'0'0,"0"0,1 0,-1 0,0 0,1 0,-1 0,0 0,0 0,1 1,-1-1,0 0,0-1,1 1,-1 0,0 0,0 0,1 0,-1 0,0 0,1 0,-1 0,0 0,0 0,0-1,1 1,-1 0,0 0,0 0,0-1,1 1,-1 0,0 0,0 0,0-1,0 1,0 0,1 0,-1-1,0 1,0 0,0 0,0-1,0 1,0 0,0-1,0 1,0 0,0 0,0-1,0 1,0 0,15 28,-12-21,40 87,5-1,4-2,4-3,4-3,3-2,12 6,-11-22,3-4,3-2,3-4,49 28,-94-67,1-1,2-1,-1-2,2-1,-1-2,4 0,77-16,79-3,17-11,-219 19,-3 0</inkml:trace>
  <inkml:trace contextRef="#ctx0" brushRef="#br0" timeOffset="21383.528">4749 10556,'-1'110,"5"1,5-1,5-1,4 0,10 20,-13-85,-12-56,-60-365,39 233,2-135,62 323,-28-35,0 0,1-2,0 0,1-1,-1-1,1 0,0-2,0 0,1-2,19 0,-33-1,31 2,-25-3,0 1,0 1,0 0,0 1,0 0,0 1,0 0,-1 1,0 1,8 3,-18-6,-1-1,1 0,0 1,-1-1,1 1,-1-1,1 1,-1 0,0-1,0 1,0 0,0 0,0 0,0 0,-1 0,1 0,0 0,-1 0,0 0,1 1,-1-1,0 0,0 0,0 0,-1 0,1 0,0 0,-1 1,1-1,-2 1,-30 62,29-60,-290 459,247-378,41-78</inkml:trace>
  <inkml:trace contextRef="#ctx0" brushRef="#br0" timeOffset="-1783.649">4327 6331,'0'2,"0"3,0 6,0 4,0 5,0 6,0 7,0 7,3 6,0 8,2 8,0 8,2 7,2 6,-2 3,2-1,-2-13</inkml:trace>
  <inkml:trace contextRef="#ctx0" brushRef="#br0" timeOffset="-854.186">4367 7437,'-22'770,"3"-556,-19 334,37-494</inkml:trace>
  <inkml:trace contextRef="#ctx0" brushRef="#br0" timeOffset="8430.021">5381 6581,'0'-2,"0"4,2 8,1 11,2 16,2 17,1 19,-2 18,0 16,0 9,-1 5,-2-17</inkml:trace>
  <inkml:trace contextRef="#ctx0" brushRef="#br0" timeOffset="9463.767">5472 8002,'0'-2,"0"1,0 8,0 14,0 21,0 21,0 23,3 19,4 16,6 7,4 3,0-6,-2-23</inkml:trace>
  <inkml:trace contextRef="#ctx0" brushRef="#br0" timeOffset="39713.342">4538 8477,'-4'20,"1"1,1 0,0 0,2 0,0 0,2 0,0 0,1-1,1 1,1 0,1-1,1 0,0-1,6 9,-10-23,0-1,0 1,0-1,1 1,0-1,0 0,0-1,1 1,-1-1,1 0,-1 0,1 0,0 0,0-1,1 0,-1 0,0-1,1 1,-1-1,1 0,-1-1,1 1,-1-1,1 0,0 0,-1-1,1 0,-1 0,1 0,-1-1,0 1,1-1,-1 0,0-1,0 0,0 1,-1-1,1-1,0 0,3-7,0 1,-1-2,-1 1,1-1,-2 0,0 0,0-1,-1 1,-1-1,0 0,-1 0,0 0,-1 0,-1-1,0 1,0 0,-1 0,-1 0,-1-2,3 6,0-6,-1 0,0-1,-2 1,1 0,-2 0,0 1,0-1,-2 1,0 0,0 0,-5-6,10 19,0 0,1 0,-1-1,0 1,0 0,0 0,0 0,0 0,-1 1,1-1,0 0,0 0,-1 1,1-1,0 1,-1-1,1 1,0-1,-1 1,1 0,-1 0,1 0,0 0,-1 0,1 0,-1 0,1 0,0 0,-1 1,1-1,-1 0,1 1,0 0,-1-1,1 1,0 0,0-1,0 1,-1 0,1 0,0 0,0 0,-40 49,-14 66,41-79</inkml:trace>
  <inkml:trace contextRef="#ctx0" brushRef="#br0" timeOffset="40516.494">5104 8344,'-20'203,"0"223,20-419,0-15,0-2</inkml:trace>
  <inkml:trace contextRef="#ctx0" brushRef="#br0" timeOffset="66583.853">5434 7936,'-105'-12,"-385"11,445 1,-121 8,-11 12,143-21,23 0,0 1,0 0,0 1,0 0,0 0,0 1,0 1,0 0,-4 2,10-2,-1 1,1-1,1 1,-1 0,0 1,1-1,0 1,0 0,0 0,1 0,0 1,0-1,0 1,0 0,1 0,0 0,0 0,1 0,0 0,0 0,0 1,1-1,0 0,0 1,0-1,1 0,0 1,1 458,-17-284,16-147,1 1,1 0,2-1,2 1,1-1,1-1,5 8,-10-33,-1-1,1-1,1 1,-1-1,1 1,0-1,1 0,0-1,-1 0,2 0,-1 0,0 0,1-1,0 0,0-1,0 1,1-1,5 1,89 18,55-5,41-11,-121-7,56-7,65 3,-188 4,1 0,-1-1,0 0,0-1,0 0,0 0,0-1,0 0,-1-1,0 0,0-1,0 0,-1 0,0-1,0 0,0 0,-1-1,0 0,-1 0,0 0,0-1,0 0,-2 0,1-1,-1 0,0 1,0-5,25-185,-27-137,-1 290,-3 0,-2 1,-6-29,6 50,-1 0,-1 0,-2 0,0 1,-1 0,-7-9,6 13,-2 1,0 0,-1 1,0 0,-2 1,1 1,-13-9,15 13,0 1,0 1,-1 0,0 0,-1 2,0 0,0 0,0 1,-1 1,-10-2,-304-28,304 30,-1 2,0 1,1 1,-1 1,0 1,1 1,-1 1,1 2,0 0,0 2,0 0,1 2,0 1,-18 11,19-7,0 2,2 0,0 2,1 0,1 1,-15 20,22-25,0 0,0 1,2 0,0 1,1 0,0 1,2 0,-3 8,-12 51,5 1,2 0,3 10,5-11,4 0,4 43,-1-37,0-50,1 0,1 0,2 0,1 0,2-1,1 0,7 18,-7-28,1-1,0 0,2 0,0-1,1 0,1-1,0-1,6 4,-7-7,2-1,0 0,0-1,1-1,0 0,11 5,1-4,0-1,1 0,1-3,-1 0,1-1,1-2,-1-1,1-2,29-1,236-1,-248-4,-1-1,1-2,-1-2,0-3,16-6,-40 12,-1-1,1 0,-2-1,1-2,-1 0,0-1,-1-1,-1-1,8-6,-17 7,0-1,-1 0,0 0,-1-1,0 0,-1-1,-1 1,0-1,-1 0,-1 0,0 0,0-5,1-1,7-30,15-114,-28-82,-2 210,-2 1,-1 0,-2 0,-13-33,14 43,-2-9,-1 0,-1 1,-2 0,-1 1,-2 0,-2 2,0 0,-2 1,-1 1,-2 1,0 1,-2 1,-16-11,9 17,-1 1,0 2,-2 1,0 1,-1 3,0 1,-31-5,57 13,-11-4,-1 0,0 1,0 2,-1 0,1 2,-1 0,0 2,1 0,-1 2,0 1,1 0,0 2,0 1,-16 5,39-10,-25 9,1 1,1 2,0 0,1 2,0 0,1 1,1 1,-1 3,-57 114,61-104,1 1,1 0,2 1,2 1,1 0,1 0,2 1,1 2,6-34,-6 36,2 1,1-1,2 1,2-1,2 1,1-1,2 0,9 34,14 15,4 0,3-2,4-1,4-2,-34-70,0 0,1 0,1-1,-1-1,2 0,0-1,0 0,0-1,1-1,0 0,1 0,-1-2,1 0,0 0,1-2,-1 0,11 1,225 14,-220-16,1-2,-1-1,0-1,0-1,0-2,0-1,-1-2,1-1,0 0,-10 3,0 0,-1-1,0-1,0 0,-1-2,0-1,0 0,1-2,-8 3,-1-1,0 0,0-1,-1 0,-1 0,0-1,0 0,-2-1,1 0,-2 0,0 0,0-1,-2 0,3-11,-4 12,47-231,-46 191,-3-1,-2 0,-3-13,0 35,-1 0,-1 0,-1 0,-2 1,-2 0,-1 1,-1 0,-1 1,-2 0,-1 2,-2 0,0 0,-2 2,-15-15,3 10,-2 1,-1 1,-1 2,-2 2,0 1,-2 2,-3 0,24 15,0 1,-1 0,0 2,0 0,0 1,0 1,-20 2,-20-4,-164-22,207 28,0 1,0 1,0 1,1 0,0 1,0 1,0 0,1 1,0 1,1 1,0 0,0 1,1 1,0 0,1 1,1 0,-6 9,-6 1,-28 27</inkml:trace>
  <inkml:trace contextRef="#ctx0" brushRef="#br0" timeOffset="-6166.385">4103 1,'0'760,"0"-755</inkml:trace>
  <inkml:trace contextRef="#ctx0" brushRef="#br0" timeOffset="-5318.217">4130 1462,'21'166,"-6"-81,-3 50,-5 0,-8 51,0-103,9-3,-6-67</inkml:trace>
  <inkml:trace contextRef="#ctx0" brushRef="#br0" timeOffset="-4132.133">4236 2975,'17'121,"-8"29,-8 101,-2-138,1 303,0-377</inkml:trace>
  <inkml:trace contextRef="#ctx0" brushRef="#br0" timeOffset="3570.429">5381 869,'-5'-4,"-1"-4,-2 4,1 11,1 14,1 14,3 18,0 14,4 12,3 11,3 5,1 2,-2-15</inkml:trace>
  <inkml:trace contextRef="#ctx0" brushRef="#br0" timeOffset="4402.224">5196 2107,'2'-3,"1"7,0 9,0 13,1 14,0 13,-1 14,-1 10,0 11,-1 6,-1 4,0 2,0-3,0-5,0-17</inkml:trace>
  <inkml:trace contextRef="#ctx0" brushRef="#br0" timeOffset="5146.885">5301 3633,'0'15,"2"18,1 13,0 12,-1 13,0 9,-1 9,0 8,-1 5,2 5,1-16</inkml:trace>
  <inkml:trace contextRef="#ctx0" brushRef="#br0" timeOffset="5931.775">5314 5107,'0'-2,"3"-1,0 7,2 9,2 14,3 16,1 16,0 16,-3 15,-3 10,-1 11,-3 7,0 2,-1-18</inkml:trace>
  <inkml:trace contextRef="#ctx0" brushRef="#br0" timeOffset="-3300.629">4289 4568,'25'695,"-16"-352,-7-275</inkml:trace>
  <inkml:trace contextRef="#ctx0" brushRef="#br1" timeOffset="141752.667">1906 5673,'-5'4,"19"5,23 9,-16-12,1 0,1-1,-1-1,1-1,-1-2,1 0,0-1,20-3,19 2,135 9,117 45,-135-47,-108-7,217 0,-129-12,88 13,-112-13,479 14,-433-27,1 11,-55 16,-114-1</inkml:trace>
  <inkml:trace contextRef="#ctx0" brushRef="#br1" timeOffset="143702.011">1959 4093,'134'13,"265"30,-263-28,0-6,1-6,7-6,109-11,-173 15,48-1,-1-5,17-8,59-10,-10 11,112-28,-276 35,23-4,2 3,-1 2,20 2,296 3,-358-1</inkml:trace>
  <inkml:trace contextRef="#ctx0" brushRef="#br1" timeOffset="154952.098">617 4133,'-26'-10,"0"0,-1 2,0 0,0 2,-1 2,0 0,0 2,-11 0,33 3,0-1,-1 1,1 1,0-1,0 1,-1 0,1 0,1 1,-1 0,0 0,1 0,-1 1,1 0,0 0,0 0,1 0,-1 1,1 0,0 0,0 0,1 0,-1 1,1 0,0-1,1 1,-1 0,1 0,1 1,-1-1,0 2,-2 7,0-1,1 1,0 0,1 0,1 0,0 0,1 0,1 0,1 0,0 0,0 0,2 0,0-1,0 1,1-1,1 0,1-1,0 1,0-1,1-1,1 1,0-1,1-1,0 0,1 0,0-1,1 0,0-1,0-1,1 1,0-2,0 0,11 4,-14-8,-1 0,0 0,1-1,0 0,-1-1,1 0,0 0,0-1,0 0,0-1,-1 0,1-1,0 0,-1 0,1-1,-1 0,0-1,0 0,0 0,0-1,-1 0,0-1,0 0,0 0,-1 0,2-3,1-3,-1 0,-1-1,0 0,-1 0,0 0,-1-1,0 0,-1-1,-1 1,0-1,-1 0,-1 0,0 0,-1 0,-1-1,-1 100,2-78,0 0,0 0,0 0,1 0,0 0,0 0,1-1,0 1,0-1,0 0,1 0,-1 0,1 0,0 0,0-1,1 0,0 0,-1 0,1 0,1-1,-1 0,0 0,1 0,0-1,-1 0,1 0,0 0,0-1,0 1,0-2,0 1,0-1,2 0,-1 1,1-2,0 1,0-1,0-1,-1 1,1-1,0-1,-1 1,0-1,0 0,0-1,0 0,0 0,-1-1,1 1,-1-1,0-1,-1 1,1-1,-1 0,0 0,-1-1,0 1,0-1,0 0,-1 0,0 0,0-1,18-72,-19 115,-30 447,25-445,3-6,-1 0,-2 0,-1 0,-1 0,-2-1,-1 0,-2 0,0-1,-2 0,-6 8,16-33,-1 0,1 0,-1 0,0 0,0-1,0 1,0-1,-1 0,1 0,-1 0,0 0,0-1,0 0,0 1,0-1,0-1,-1 1,1-1,-1 0,1 0,-1 0,1 0,-1-1,0 0,1 0,-1 0,0 0,1-1,-1 0,1 0,-1 0,1-1,-1 1,-9-8,1-1,0 0,1-1,0 0,1-1,0 0,1-1,0 0,1-1,1 0,0 0,1 0,0-1,1-1,0-3,3 13,0-1,0 0,0 0,1-1,0 1,0 0,0-1,1 0,1 1,-1-1,1 0,0 1,1-1,0 5,1 1,0 0,0-1,0 1,0 0,0 0,1 0,-1 0,0 1,1-1,0 1,-1-1,1 1,0 0,0 0,-1 0,1 0,0 1,0-1,0 1,3 0,-1-2,253-48,-209 37</inkml:trace>
  <inkml:trace contextRef="#ctx0" brushRef="#br1" timeOffset="157616.419">1209 4502,'114'-212,"-75"147,-38 65,0 0,-1 0,1 0,0 0,0 0,0 0,-1 0,1 0,0 0,0 0,-1 0,1 1,0-1,0 0,-1 0,1 1,0-1,-1 0,1 1,0-1,-1 1,1-1,-1 1,1-1,-1 1,1 0,-1-1,1 1,-1-1,0 1,1 0,-1 0,0-1,1 1,-1 0,0-1,0 1,0 0,0 0,0-1,0 1,0 0,0 0,0 0,0-1,0 1,0 0,0 0,-1-1,1 1,0 0,0-1,-1 1,1 0,-1-1,1 1,-1 0,1 1,13 162,-4-51,-4 0,-6 28,1-139,0 0,0-1,0 1,0 0,0 0,0-1,0 1,0 0,-1-1,1 1,-1 0,0-1,1 1,-1 0,0-1,0 1,0-1,0 0,0 1,0-1,0 0,0 1,-1-1,1 0,0 0,-1 0,1 0,-1 0,1-1,-1 1,1 0,-1-1,0 1,1-1,-1 1,0-1,0 0,1 0,-1 0,0 0,1 0,-1 0,0 0,0-1,1 1,-1-1,0 1,1-1,-1 1,1-1,-1 0,2 1,1 0,-1 0,0-1,1 1,-1 0,0 0,1 0,-1-1,0 1,1 0,-1 0,0-1,0 1,1 0,-1-1,0 1,0 0,0-1,1 1,-1 0,0-1,0 1,0 0,0-1,0 1,0 0,0-1,0 1,0-1,0 1,0 0,0-1,0 1,0-1,0 1,0 0,0-1,0 1,-1 0,1-1,0 1,0 0,0-1,-1 1,1 0,0-1,0 1,-1 0,1 0,0-1,-1 1,1 0,0 0,-1 0,1-1,0 1,-1 0,1 0,0 0,-1 0,1 0,-1 0,1 0,0 0,-1 0,1 0,-1 0,33-6,230 4,-237 3</inkml:trace>
  <inkml:trace contextRef="#ctx0" brushRef="#br1" timeOffset="158386.692">76 3699,'68'13,"1"-3,-1-3,40-2,-14 0,104 6,428 36,-422-18,-203-30,1 1,-1 0,1 0,-1 0,1 0,-1 0,1 0,-1 0,0 0,1 1,-1-1,1 1,-1-1,1 1,-1-1,0 1,0 0,1 0,-1 0,0-1,0 1,0 0,0 1,0-1,0 0,0 0,0 0,0 0,0 1,-1-1,1 0,-1 1,1-1,-1 1,1-1,-1 1,0-1,0 0,1 1,-1-1,0 1,0-1,-1 1,1-1,0 1,0-1,-1 2,-6 7</inkml:trace>
  <inkml:trace contextRef="#ctx0" brushRef="#br1" timeOffset="160120.071">287 5752,'3'123,"4"-148,-5 6,-1-1,-2 1,0-1,-1 1,0 0,-2 0,-2-4,5 17,-1 0,0 0,0 0,0 0,-1 1,0-1,0 1,0 0,-1 0,0 0,0 0,0 1,0-1,-1 1,0 0,1 1,-2-1,1 1,0 0,-1 0,1 0,-1 1,0 0,-4-1,5 2,-1 1,1-1,0 1,0 0,0 0,-1 1,1 0,0 0,0 0,0 0,0 1,0 0,0 0,1 0,-1 0,1 1,-1 0,1 0,0 0,0 0,0 1,0 0,1 0,0 0,0 0,-1 2,-4 5,1 0,1 1,0 0,0 0,1 1,1-1,0 1,1 0,-2 11,4-4,0 0,1 0,1 0,1-1,1 1,0 0,2-1,0 1,1-1,1-1,1 1,1-1,0-1,1 1,1-2,1 1,0-2,1 1,0-2,2 0,-1 0,2-2,0 0,0 0,1-2,1 0,-1-1,1-1,1 0,0-1,0-2,11 3,-23-7,1 1,-1-2,1 1,-1-1,1 0,-1 0,1-1,-1 0,1-1,-1 0,0 0,0 0,0-1,0 0,0 0,0-1,-1 1,0-2,0 1,0-1,0 0,0 0,-1 0,0-1,0 0,3-6,1-2,-1-1,0-1,-2 1,1-1,-2 0,0-1,-1 1,-1-1,1-11,4 20,0 30,-7-18,58 137,-55-134,0-1,0 1,0-1,1-1,0 1,0-1,0 0,1 0,0 0,0-1,0 1,0-2,1 1,0-1,-1 0,1 0,0-1,1 0,3 1,-5-3,-1 1,0-1,1-1,-1 1,1-1,-1 0,0 0,0 0,0-1,1 0,-1 0,-1 0,1-1,0 0,-1 0,1 0,-1 0,0-1,0 1,0-1,-1 0,1 0,-1 0,0-1,0 1,1-4,4-6,-1 1,0-1,-2-1,1 1,-2-1,0 0,-1 0,1-12,0-48,-12 105,-7 101,6 0,9 122,0-44,0-195,-1-1,0 0,-1 0,0 0,-1-1,0 1,-2 0,0 0,4-9,-1-1,1 1,-1-1,0 1,-1-1,1 0,-1 0,1 0,-1 0,0-1,0 1,0-1,0 1,0-1,-1 0,1 0,-1-1,1 1,-1-1,0 0,1 0,-1 0,0 0,0 0,0-1,0 0,0 0,-3 0,1-1,1 0,-1 0,1-1,-1 0,1 0,0 0,-1-1,1 1,1-1,-1-1,0 1,1-1,-1 1,1-1,0 0,0-1,1 1,-3-5,-50-91,46 76,1 0,0 0,2-1,1 0,1 0,-1-18,6 40,-1-1,1 0,1 1,-1-1,0 1,1-1,0 0,0 1,0-1,0 1,0 0,1-1,-1 1,1 0,0 0,0 0,0 0,1 0,-1 1,1-1,-1 0,1 1,0 0,0 0,0 0,0 0,0 0,0 1,1-1,2 0,53-22,-31 13</inkml:trace>
  <inkml:trace contextRef="#ctx0" brushRef="#br1" timeOffset="160548.595">669 5792,'-4'-5,"-4"4,-1 5,1 10,3 9,1 7,2 5,3 4,4 1,3-1,3-1,-1-2,-2-7</inkml:trace>
  <inkml:trace contextRef="#ctx0" brushRef="#br1" timeOffset="160953.492">959 5831,'0'-4,"0"2,-3 12,0 14,0 14,-1 15,-1 9,-1 6,0-10</inkml:trace>
  <inkml:trace contextRef="#ctx0" brushRef="#br1" timeOffset="162086.285">1248 5713,'-8'84,"-21"235,28-311,1-7,-1 0,0 0,1 0,-1 0,1 1,0-1,-1 0,1 0,0 1,0-1,-1 0,1 1,0-1,0 0,1 1,-1-1,0 0,0 0,1 1,-1-1,0 0,1 0,0 1,-1-1,1 0,-1 0,1 0,0 0,0 0,0 0,0 0,0 0,0 0,0-1,0 1,0 0,0 0,0-1,0 1,1-1,-1 1,0-1,0 0,1 1,-1-1,116-51,-18 36,-97 15,1-1,-1 1,0-1,1 0,-1 0,0 0,0 0,0 0,0-1,0 1,0 0,0-1,0 0,-1 1,1-1,-1 0,1 0,-1 0,0 0,1 0,-1 0,0 0,0 0,-1 0,1-1,0 1,-1 0,1-1,-1-1,6-72,-6 71,-11 78,-6 75,3 143,14-262</inkml:trace>
  <inkml:trace contextRef="#ctx0" brushRef="#br1" timeOffset="162970.001">24 5371,'48'8,"543"26,-585-34,884 61,-869-61,45 10,-63-4,-6-1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18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0,'-42'119,"9"-31,3 1,4 1,5 1,3 0,3 16,11 32,6 1,13 76,-2-43,-7 52,-14-22,1-13,11 75,25 26,15 8,-37-252,10 58,5 0,4-2,5-1,26 57,86 147,-84-188,-5 3,-5 2,14 62,-29-43,-5 1,-7 1,-6 11,-12-68,-4 1,-4-1,-4 1,-3-2,-11 30,-1-4,-29 195,50-274,2 1,1 0,1-1,3 1,0-1,2 0,2 0,8 20,20 43,5-2,11 13,-39-80,28 61,-3 2,-5 2,-3 0,-5 2,6 51,9 133,-3 155,-27-216,-11 0,-8 1,-23 103,5-134,3-34,-1 121,23-253,1 0,0 0,2 0,0 0,1-1,1 1,1-1,3 5,-7-22,0 0,0 0,1 1,-1-1,1 0,0 0,0 0,0-1,0 1,0 0,1-1,-1 1,1-1,0 0,0 0,0 0,0 0,0-1,0 1,0-1,0 1,1-1,-1 0,0-1,1 1,-1-1,1 1,-1-1,2 0,42-8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0:32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1558 2105,'9'-127,"-11"118,-4 29,-18 130,7 0,6 1,8 84,4 232,12-221,-5 116,-3-83,8-113,9 73,-3-16,-7 52,-12-259,2-1,0 0,1-1,0 1,1 0,6 12,-17-67,1 16</inkml:trace>
  <inkml:trace contextRef="#ctx0" brushRef="#br0" timeOffset="675.776">1374 4422,'-2'6,"1"-1,0 0,1 1,-1-1,1 1,0-1,1 1,-1-1,1 1,0-1,0 0,1 1,0-1,0 0,1 2,1 5,34 101,-18-58,-2 1,-3 1,-1 4,-5-14,-38-145,-4 1,-43-85,-30-28,107 210,-1 0,0 0,1 0,-1 0,0 0,1 0,-1-1,0 1,1 0,-1 0,0 0,1 0,-1 0,0 0,1-1,-1 1,0 0,0 0,1 0,-1-1,0 1,0 0,1 0,-1-1,0 1,0 0,0-1,0 1,1 0,-1-1,0 1,0 0,0-1,0 1,0 0,0-1,0 1,0 0,0-1,0 1,0 0,0-1,12 6,10 1,-1-2,1 0,0-1,0-1,0-1,0-1,0-1,0-1,0-1,-1-1,1-1,-1-1,21-8,-35 11,-6 2,0 0,0 0,0 0,0 0,0 0,0 0,0 1,0-1,0 0,1 1,-1-1,0 1,0-1,1 1,-1 0,0-1,1 1,-1 0,0 0,1 0,-1 0,1 0,-1 0,0 0,1 1,-1-1,0 0,1 1,-1-1,0 1,0 0,0-1,1 1,-1 0,0 0,0-1,0 1,0 0,0 0,0 0,0 0,-1 0,1 1,0-1,-1 0,1 0,0 0,-1 1,0-1,1 0,-1 1,-32 121,8-49,3 0,3 1,4 0,3 2,3-1,4 1,5 76,3-120</inkml:trace>
  <inkml:trace contextRef="#ctx0" brushRef="#br0" timeOffset="1883.338">5 947,'-4'3,"10"-4,13-7,39-28,-3-2,-1-3,-1-2,-2-4,-5 8,-2-2,-3-1,-1-3,19-27,-19-9,-39 79,0 0,-1-1,1 1,-1 0,1-1,-1 1,0 0,0-1,0 1,0 0,0-1,0 1,-1 0,1 0,-1-1,0 1,0 0,0 0,0 0,0 0,0 0,0 0,-1 0,1 0,-1 0,1 0,-1 1,0-1,0 1,1-1,-1 1,0 0,0 0,-1 0,0-1,-2 0,-1 0,1 1,-1 0,1 0,-1 0,1 1,-1-1,1 1,-1 1,1-1,-1 1,1 0,-1 0,1 1,-1-1,1 1,0 0,0 1,0-1,0 1,0 0,1 0,-1 1,1-1,0 1,0 0,0 0,1 0,-1 1,1-1,0 1,0 0,1 0,0 0,-1 0,1 0,1 1,-3 18,2 1,1 0,0 0,2 0,1 0,1 0,1 0,1-1,2 1,3 8,-4-10,41 150,-8 3,-8 1,-7 1,-2 122,-23-261</inkml:trace>
  <inkml:trace contextRef="#ctx0" brushRef="#br0" timeOffset="2373.033">281 1171,'0'-1,"0"-1,0 1,0 0,1-1,-1 1,0 0,0-1,1 1,-1 0,1-1,-1 1,1 0,0 0,-1 0,1-1,0 1,0 0,0 0,0 0,0 0,0 0,0 1,0-1,0 0,0 0,0 1,1-1,-1 1,0-1,2-1,23-20,0 2,1 0,2 2,-1 1,2 1,0 2,1 1,27-7,-56 19,0 0,1 1,-1-1,0 1,1 0,-1 0,0 0,1 0,-1 0,1 0,-1 1,0-1,1 1,-1 0,0-1,0 1,1 0,-1 0,0 0,0 1,0-1,0 1,-1-1,1 1,0-1,0 1,-1 0,1 0,-1 0,0 0,0 0,1 0,-1 0,0 0,-1 0,1 1,0-1,0 2,5 36,-6-34,0 0,1-1,0 1,0-1,0 1,0-1,1 1,0-1,0 0,0 0,1 0,0 0,0 0,0 0,0-1,4 4,-5-7,-1 0,1 0,0 0,0 0,0-1,0 1,0-1,0 1,0-1,0 0,0 1,0-1,0 0,0 0,0-1,0 1,0 0,0-1,0 1,0-1,0 1,0-1,0 0,0 0,-1 0,1 0,0 0,-1-1,1 1,0 0,-1-1,0 1,1-1,0 0,39-60,-36 50,-1 1,0-1,-1 0,0 0,-1 0,-1 0,0-1,0 1,-1 0,-1-1,-1-4,2 11,-1 1,0 0,-1-1,1 1,-1 0,0 0,0 0,-1 0,1 1,-1-1,0 1,0-1,-1 1,1 0,-1 0,0 0,0 1,0-1,-1 1,1 0,-1 1,0-1,0 1,0 0,0 0,-5-1,8 2,0 0,0 1,0 0,0-1,0 1,0 0,-1 0,1 0,0 0,0 1,0-1,0 1,0-1,0 1,0 0,0-1,0 1,0 0,0 0,0 1,0-1,1 0,-1 1,0-1,1 1,-1-1,1 1,0 0,0-1,-1 1,1 0,0 0,0 0,1 0,-1 0,0 2,-1 3,0-1,0 1,1 0,0 0,1 0,0 0,0-1,0 1,0 0,1 0,1 2,9 25,3-4</inkml:trace>
  <inkml:trace contextRef="#ctx0" brushRef="#br0" timeOffset="3217.809">952 1000,'-34'-278,"33"277,1-1,0 1,-1 0,1 0,0 0,0 0,0 0,0 0,0 0,0-1,0 1,0 0,0 0,1 0,-1 0,0 0,1 0,-1 0,1 0,-1 0,1 0,-1 0,1 0,0 0,-1 0,1 0,0 1,0-1,0 0,0 0,0 1,-1-1,1 1,0-1,0 1,1-1,-1 1,0 0,0-1,0 1,0 0,0 0,0 0,0 0,1 0,-1 0,0 0,0 0,0 0,0 1,0-1,0 0,0 1,0-1,1 1,209 39,-208-39,1 0,0 0,0 1,-1-1,1 1,-1 0,1 0,-1 0,0 1,0-1,0 1,0 0,-1 0,1 0,-1 0,1 0,-1 0,0 1,0-1,0 1,-1-1,1 1,-1 0,0 0,0 0,-1-1,1 1,-1 0,1 0,-1 0,-1 0,1 3,-2 121,4-126,-1 0,0 0,1 0,-1 0,1-1,-1 1,1 0,0-1,0 1,0-1,0 0,0 0,0 1,0-1,0 0,0-1,1 1,-1 0,0-1,1 1,-1-1,0 0,1 0,-1 0,0 0,1 0,-1 0,0-1,1 1,-1-1,0 1,1-1,-1 0,0 0,0 0,0 0,0-1,0 1,0 0,0-1,-1 0,1 1,0-1,0 0,10-8,0 0,0-1,-1 0,-1 0,0-1,0-1,-1 0,-1 0,0-1,-1 0,0 0,-1 0,-1-1,0 0,-1 0,-1-1,5-25,-2-1,-1 0,-3-1,-2 1,-2-17,-3-23,-4 0,-3 0,-15-47,24 117,2 5,0 0,-1-1,0 1,-1 0,1 1,-1-1,-1 0,1 1,-1-1,0 1,-1 0,1 0,2 6,1 0,-1 0,1-1,0 1,-1 0,1 0,-1 1,1-1,-1 0,1 0,0 1,-1-1,1 1,0-1,-1 1,1 0,0-1,0 1,0 0,-1 0,1 0,0 0,0 0,0 0,0 0,1 0,-1 0,0 0,0 1,1-1,-1 0,1 0,-1 1,1-1,-1 0,1 1,0-1,0 1,-1-1,1 1,0-1,0 1,-7 29,0 0,3 1,0-1,2 1,1 0,2 0,1 0,1-1,2 4,0-5,1 1,2-1,1-1,1 1,1-2,10 17,-14-30,1-1,0-1,1 1,1-1,0-1,1 0,0 0,1-1,0-1,1 1,0-2,0 0,8 3,-14-8,1-1,0 1,0-2,0 1,0-1,1 0,-1-1,0 1,1-2,-1 1,1-1,-1-1,1 0,-1 0,1 0,-1-1,0 0,0-1,0 0,0 0,0-1,-1 0,1 0,-1-1,0 0,0 0,-1 0,0-1,0 0,0 0,0-1,2-5,-2 6,-2-1,1 0,0 0,-1-1,-1 1,1-1,-1 0,-1 0,1 0,-1 0,-1 0,1 0,-1-1,-1 1,0 0,0-1,0 1,-1 0,-1-1,1 1,-1 0,-1 0,1 0,-1 0,-3-4,4 10,0 0,1 0,-1 0,0 1,-1-1,1 0,0 1,0 0,-1 0,1-1,-1 1,1 1,-1-1,1 0,-1 1,1-1,-1 1,0 0,1 0,-1 0,0 0,1 0,-1 0,0 1,1 0,-1-1,1 1,-1 0,1 0,-1 0,1 0,0 1,0-1,-1 1,1-1,0 1,0 0,1 0,-1 0,0 0,1 0,-1 0,1 1,-1-1,1 0,0 1,-1 1,-1 2,1 1,-1-1,1 1,0 0,0-1,1 1,0 0,0 0,1 0,0 0,0 0,0 0,1 0,0 0,1 0,-1 0,1-1,1 1,-1-1,1 1,0-1,1 0,-1 0,1 0,0-1,1 1,-1-1,1 0,0 0,1-1,-1 1,1-1,0 0,0-1,0 1,1-1,6 3,1 0,0-1,0-1,1 0,-1-1,1-1,0 0,0-1,0 0,-1-1,1-1,0 0,0-1,1-1,28-8</inkml:trace>
  <inkml:trace contextRef="#ctx0" brushRef="#br0" timeOffset="3467.671">1281 342,'25'-13,"28"-14,27-13,23-9,14-5,4 2,-17 10</inkml:trace>
  <inkml:trace contextRef="#ctx0" brushRef="#br0" timeOffset="3997.705">2097 277,'11'-6,"1"0,0 1,0 0,0 1,1 1,-1 0,1 0,0 1,0 1,0 0,5 1,-11 0,0 1,-1-1,1 1,0 0,0 1,-1 0,1 0,-1 1,1-1,-1 1,0 0,0 1,-1 0,1 0,-1 0,1 1,-1-1,-1 1,1 0,-1 1,4 4,0 7,-2 0,0 0,-1 1,0 0,-2 0,0 0,-1 0,0 0,-2 0,0 1,-1-1,-1 0,-1 2,-1 64,3-75,1 0,0-1,0 1,1 0,0 0,1 0,0 0,0-1,1 1,0-1,0 0,1 0,0 0,0 0,1 0,0-1,1 0,-1 0,1-1,1 1,-1-1,1 0,0-1,6 4,-2-3,0-1,-1-1,1 0,1 0,-1-1,1-1,-1 0,1 0,0-1,-1 0,1-1,0-1,0 0,-1 0,1-1,-1-1,1 0,-1 0,0-1,5-3,-14 6,1-1,-1 0,0 1,1-1,-1 0,0 0,0 0,0-1,0 1,-1 0,1-1,-1 1,1-1,-1 1,0-1,0 0,0 0,0 1,-1-1,1 0,-1 0,0 0,1 0,-1 0,-1 0,1 1,0-1,-1 0,1 0,-1 0,0 0,0 1,0-1,0 0,-1 1,1-1,0 1,-1-1,-1 0,-9-9,0 1,-1 0,0 1,-1 0,0 1,0 1,-1 0,0 1,-1 1,1 0,-1 1,-12-1,-21-7,0 4,-1 1,0 2,-11 3,50 2,-36-9,56-5,13-1,0 0,2 2,0 1,0 1,3 0,11-6,245-106,-208 96</inkml:trace>
  <inkml:trace contextRef="#ctx0" brushRef="#br0" timeOffset="4786.623">1255 1579,'-41'204,"28"-122,-28 133,35-195,3-35,24-273,-11-55,0 292,8 62,104 170,85 89,-203-265,-2-3,0 0,0 0,0 0,-1 0,1 0,0 0,-1 0,0 1,1-1,-1 1,0-1,0 1,0-1,-1 1,1-1,-1 1,1 0,-1 0,0-1,0 1,0 0,0-1,-1 4,-7-1</inkml:trace>
  <inkml:trace contextRef="#ctx0" brushRef="#br0" timeOffset="5533.625">1163 1869,'107'-89,"203"-181,-310 270,27-22,-27 22,1 0,-1 0,1 1,-1-1,1 0,0 0,-1 0,1 0,-1 0,1 1,-1-1,1 0,-1 0,1 1,-1-1,1 0,-1 1,1-1,-1 1,0-1,1 0,-1 1,0-1,1 1,-1-1,0 1,1-1,-1 1,0 0,0-1,0 1,0-1,1 1,-1-1,0 1,0 0,0-1,0 1,0-1,0 1,-1-1,1 1,0 0,0-1,0 1,0-1,-1 1,1-1,0 1,0 42,-1-14,2 0,0 0,3-1,0 1,5 14,-7-35,0 2,1-1,0 1,1 0,-1-1,2 0,-1 0,2 0,2 3,-11-39,-29-60,-29-105,59 180,-8-77,10 86,0-1,0 1,1 0,-1-1,1 1,0 0,0-1,0 1,1 0,-1 0,1 0,0 0,-1 0,1 0,1 0,-1 1,0-1,1 1,-1 0,1-1,0 1,0 0,2-1,2 0,0 0,0 0,1 1,-1 0,1 0,-1 0,1 1,-1 1,1-1,0 1,-1 0,1 1,0 0,-1 0,1 1,-1 0,1 0,-1 0,0 1,0 0,0 1,-1 0,1 0,4 4,-8-5,0 0,-1 1,0 0,0 0,0-1,0 1,0 0,-1 1,0-1,1 0,-2 0,1 1,0-1,-1 0,0 1,0-1,0 0,-1 1,1-1,-1 0,0 1,0-1,-1 2,-49 89,30-74,18-17,17-12,-12 6,10-4,-1 0,1 1,-1 0,1 1,1 1,-1 0,0 0,1 1,0 1,-1 0,5 0,-12 1,0 1,-1-1,1 0,0 1,-1 0,1 0,-1 0,1 1,-1 0,0 0,0 0,0 0,0 0,0 1,0 0,0 0,-1 0,1 0,-1 0,0 1,0-1,-1 1,1 0,-1 0,1 0,-1 0,0 1,-1-1,1 0,-1 1,0-1,0 2,-1 5,0 0,-1-1,-1 1,0 0,0-1,-1 1,0-1,-1 0,0 0,0 0,-1 0,-1-1,0 0,0 0,-1 0,0-1,0 0,-1 0,0-1,0 0,0 0,-1-1,-1 0,-1 0,-33 15,43-22,0 1,0-1,1 0,-1 1,0-1,1 0,-1 0,0 0,1 0,-1 0,1 0,-1 0,1 0,0 0,-1 0,1 0,0 0,0 0,0 0,-1 0,1 0,0 0,1 0,-1 0,0 0,0 0,0 0,1 0,-1-1,0 1,1 1,-1-1,1 0,-1 0,1 0,0 0,-1 0,1 0,0 0,-1 1,1-1,0 0,1 0,-2 1,15-25</inkml:trace>
  <inkml:trace contextRef="#ctx0" brushRef="#br0" timeOffset="5804.952">2150 1329,'11'-9,"13"-7,13-6,9-3,5 0,-1 2,-4 5,-10 8,-11 6</inkml:trace>
  <inkml:trace contextRef="#ctx0" brushRef="#br0" timeOffset="5969.025">2215 1500,'16'-4,"14"-9,13-8,8-8,7-3,2-1,-2 1,-4 4,-12 6</inkml:trace>
  <inkml:trace contextRef="#ctx0" brushRef="#br0" timeOffset="6346.018">2927 1053,'-6'6,"-1"0,0 1,0 0,1 0,-1 0,2 1,-1 0,1 0,0 1,1-1,0 1,0 0,1 0,0 1,1-1,0 1,0-1,1 1,0-1,1 2,1-7,0-1,0 0,1 0,0 1,-1-1,1 0,0 0,0-1,0 1,1 0,-1-1,1 1,-1-1,1 0,0 0,0 0,0 0,0 0,0-1,1 0,-1 1,0-1,1 0,-1 0,0-1,1 1,0-1,6 1,0 0,-1-1,1 0,-1 0,1-1,0 0,-1-1,0 0,6-2,-6 0,1 1,-1-1,0 0,0-1,0 0,-1 0,0-1,0 0,0-1,-1 1,0-2,0 1,-1-1,1 0,-2 0,1 0,-1-1,-1 0,0 0,0 0,0-1,-1 1,-1-1,0 0,0 0,-1 0,0 0,0 0,-1 0,-1 0,0 0,0 0,-2-5,2 9,0 0,0 0,-1 0,0 0,0 1,0-1,-1 0,0 1,0 0,0 0,0-1,-1 2,0-1,0 0,-1 1,1 0,-1 0,0 0,0 1,0 0,0-1,-1 2,1-1,-1 1,0 0,1 0,-1 0,0 1,0 0,0 0,0 0,-1 1,1 0,0 0,0 1,0 0,0 0,0 0,0 1,-1 0,-3 4,1 0,-1 1,1 0,1 1,-1-1,2 2,-1-1,1 1,0 0,1 1,0 0,0 0,1 0,0 0,1 1,0 0,1 0,0 0,1 0,0 5,1-12,1 0,-1 0,1 0,1 0,-1 0,0 0,1 0,0 0,0 0,0 0,1 0,-1 0,1 0,0-1,0 1,0-1,0 1,1-1,-1 0,1 0,0 0,0 0,0 0,1-1,-1 1,1-1,25 13</inkml:trace>
  <inkml:trace contextRef="#ctx0" brushRef="#br0" timeOffset="6914.622">3400 816,'1'-39,"1"0,2 1,1 0,3-1,0 2,12-29,-12 45,-8 21,0 0,0 1,0-1,0 0,0 0,0 1,0-1,0 0,0 0,0 1,0-1,0 0,0 0,0 1,0-1,0 0,0 0,0 0,0 1,1-1,-1 0,0 0,0 1,0-1,0 0,0 0,1 0,-1 1,0-1,0 0,0 0,1 0,-1 0,0 0,0 0,0 1,1-1,-1 0,0 0,0 0,1 0,-1 0,0 0,0 0,1 0,-1 0,0 0,0 0,1 0,-1 0,0 0,0 0,1 0,-1 0,0-1,0 1,1 0,-1 0,0 0,2 27,-1 7,0 0,2 0,2-1,1 1,2-1,1 0,6 13,26 39,-28-62,-2 0,0 1,-2 0,0 0,-2 1,0 2,-6-24,-1 1,1 0,-1-1,0 1,0-1,0 1,-1 0,1-1,-1 1,0-1,0 1,0-1,0 0,-1 1,1-1,-1 0,0 0,0 0,0 0,0 0,-1-1,1 1,-1 0,0-1,1 0,-1 0,0 0,0 0,-1 0,1-1,0 1,0-1,-1 0,1 0,-1 0,-27 3,36-19,142-81,-111 73,-3 2,1 1,1 2,0 1,2 1,-23 13,-10 4</inkml:trace>
  <inkml:trace contextRef="#ctx0" brushRef="#br0" timeOffset="8799.154">1729 4382,'-4'44,"-1"-2,-3 1,-1-1,-2 0,-2-1,-1 0,-3 0,-27 85,28-60,22-57,6-25,4-23,-2 1,-1-2,-2 0,1-15,-9 45,54-268,-51 262,-5 22,-4 29,-32 195,-35 104,61-307,8-28</inkml:trace>
  <inkml:trace contextRef="#ctx0" brushRef="#br0" timeOffset="10681.175">1321 4461,'37'-10,"332"-41,-350 48,-23 5,-201 44,133-15,126-50,112-23,-166 42,1-1,0 1,0-1,1 1,-1-1,0 1,0 0,0 0,0-1,0 1,0 0,0 0,0 0,1 0,-1 0,0 0,0 1,0-1,0 0,0 0,0 1,0-1,0 1,0-1,0 1,0-1,0 1,0 0,0 0,0-1,-1 1,1 0,0 0,0 0,-1 0,1 0,-1 0,1 0,-1 0,1 0,-1 0,1 0,-1 0,0 0,0 0,0 0,1 0,-1 0,0 0,0 1,-1-1,1 0,0 0,0 0,-1 0,-59 484,61-423,-7 43,9-191,-1-135,-2 592,0-374</inkml:trace>
  <inkml:trace contextRef="#ctx0" brushRef="#br0" timeOffset="11085.644">1584 4382,'4'0,"7"-2,5-5,2-4,-1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1:44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1200 262,'-27'-22,"-4"10,0 1,-1 1,0 1,-1 2,0 2,0 1,0 1,0 2,0 1,-1 2,-1 1,1 2,-1 1,1 2,1 2,-1 0,1 3,1 0,1 2,0 2,1 0,-24 19,24-13,0 2,2 1,0 1,2 1,-17 24,12-15,15-19,1 0,1 1,1 1,0 0,2 0,0 1,2 1,0 0,-2 12,-39 218,47-233,0 0,0 0,2 1,1-1,0 0,1 1,1-1,1 0,1 0,1 0,0 0,1-1,1 0,4 6,3 4,2-1,0-1,2-1,1 0,1-1,1-1,1-1,0-1,2-1,1-1,0-1,1-1,19 8,27 8,1-4,1-2,1-4,2-4,-55-14,-1-1,1-1,0 0,1-2,-1-1,0-1,0-1,0-1,0 0,0-2,-1-1,21-7,8-7,-1-3,0-1,-2-2,-1-3,7-8,-28 16,-1-1,-1-2,-1 0,-1-1,-1-1,-1-1,-2-1,-1 0,5-14,-7 3,-1 0,-2-1,-2 0,-2-1,-1 0,-3 0,-1-1,-2 1,-1-1,-4-10,5 47,-1-31,-2-1,-2 1,-1 0,-1 1,-3 0,0 0,-2 1,-2 0,-1 1,-7-10,-2 7,-1 0,-2 1,-1 2,-1 1,-2 1,-2 2,0 1,-2 2,-1 1,0 1,-2 3,-1 1,-1 1,0 3,-12-3,40 14,-1 0,1 1,-1 0,0 1,0 1,0 0,0 0,0 2,-1-1,1 2,0 0,0 0,0 1,0 1,0 0,0 1,0 0,1 1,-12 6,-108 98,93-71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0:54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486 1424,'-6'34,"2"0,1 1,1-1,2 1,2-1,1 0,1 1,2-1,1-1,2 1,2-2,2 4,239 663,-197-532,-7 3,-8 1,0 52,37 362,-52-469,-10-55,-4 0,4 50,-14 411,-4-467,-1-1,-4-1,-1 1,-9 22,-6 169,-13-95,3 66,29-170,1 0,2 0,4 36,-1-6,-1 121,0-196,0-1,0 0,1 0,-1 1,0-1,0 0,0 1,1-1,-1 0,0 1,0-1,0 0,0 1,0-1,0 0,0 1,0-1,1 0,-1 1,0-1,0 1,-1-1,1 0,0 1,0-1,0 0,0 1,0-1,0 0,0 1,-1-1,1 0,0 1,0-1,0 0,-1 0,1 1,0-1,0 0,-1 0,1 1,0-1,-1 0,1 0,0 0,-1 1,1-1,0 0,-1 0,1 0,0 0,-1 0,1 0,0 0,-1 0,1 0,0 0,-1 0,1 0,-1 0,1 0,-8-14,0-5</inkml:trace>
  <inkml:trace contextRef="#ctx0" brushRef="#br0" timeOffset="2400.832">881 4478,'6'24,"136"212,-67-42,-77-185,-13-27,-10-16,1-1,2-2,1 0,2-1,2-1,-6-23,17 46,2-1,0 1,1-1,1 0,0 0,2 0,-1 0,2 0,1 0,0 0,4-14,-5 29,0 0,0 0,1 1,-1-1,1 0,0 0,-1 1,1-1,0 1,0 0,0-1,0 1,0 0,0 0,1 0,-1 0,0 1,0-1,1 1,-1-1,0 1,1 0,-1 0,0 0,1 0,-1 0,0 0,1 1,-1-1,0 1,0 0,1 0,-1-1,0 1,0 1,1 0,16 2,26 2,0-3,1-1,-1-2,1-2,39-7,-44 6,-58 33,-1-4,1 2,1 0,2 1,1 1,0 4,-2 2,-118 256,124-273,39-102,72-286,-99 363,-9 27,-132 342,161-410,-12 19,-2-1,-1 0,0 0,-3 0,2-24,-6 52,-1 1,1-1,-1 1,0-1,1 1,-1-1,0 1,1-1,-1 0,0 1,0-1,1 1,-1-1,0 0,0 1,0-1,0 0,0 1,0-1,0 0,0 1,0-1,0 0,-1 1,1-1,0 1,0-1,-1 0,1 1,0-1,-1 1,1-1,0 1,-1-1,1 1,-1-1,1 1,-1-1,1 1,-1 0,1-1,-1 1,1 0,-1-1,0 1,1 0,-1 0,1 0,-1-1,0 1,1 0,-1 0,0 0,1 0,-1 0,0 0,1 0,-1 0,1 1,-1-1,0 0,-7 8,0 0,1 1,0 0,1 0,0 1,0 0,1 0,-1 3,25-98,-18 81,-1 0,0 0,0 0,0 0,-1 0,1 0,-1 0,0 0,0 0,-1 0,1 0,-1 0,1 1,-1-1,-1 1,1-1,0 1,-1 0,0 0,1 0,-1 0,-3-2,-5-1,0 1,-1 0,0 1,1 1,-1 0,0 0,0 1,-4 0,-18-4,33 6,0 0,0 0,0 0,0 0,0 0,0 0,0-1,1 1,-1 0,0 0,0-1,0 1,0-1,0 1,1-1,-1 1,0-1,0 1,1-1,-1 0,0 1,1-1,-1 0,1 0,-1 0,1 1,-1-1,1 0,0 0,-1-1,15 12,45 124,-31-97,-35-52,-113-196,111 208,11 19,-1-14,0 1,0 0,0-1,1 1,-1 0,1-1,0 0,-1 1,1-1,0 0,1 0,-1 0,0 0,1 0,-1-1,1 1,-1-1,1 0,-1 1,1-1,0 0,0-1,0 1,0 0,0-1,1 0,82-3,-65 0,-2 1,-12 0,-1 1,1 0,-1 0,1 1,-1-1,1 2,-1-1,1 1,-1 0,1 0,-1 0,6 3,-9 0,0-1,0 1,-1 1,0-1,1 0,-1 0,0 1,-1-1,1 1,-1 0,0-1,0 1,-1 0,1 0,-1 0,0-1,-1 1,1 0,-2 1,1 0,-2-1,1 1,-1 0,1-1,-2 0,1 1,0-1,-1-1,0 1,0 0,-1-1,1 0,-1 0,0 0,0-1,0 0,-4 2,-7 6,68-29,33-14,-84 32,-1 0,1-1,-1 1,1 0,-1-1,0 1,1 0,-1 0,1-1,-1 1,1 0,-1 0,1 0,0 0,-1 0,1-1,-1 1,1 0,-1 0,1 0,-1 1,1-1,-1 0,1 0,-1 0,1 0,-1 0,1 1,-1-1,1 0,-1 0,1 1,-1-1,1 0,-1 1,0-1,1 1,-1-1,0 0,1 1,-1-1,0 1,1-1,-1 1,0-1,0 1,0-1,0 1,1-1,-1 1,0-1,0 1,0-1,0 1,0-1,0 1,0 0,0-1,0 1,-1-1,1 1,-12 37,9-29,-14 61,14-62</inkml:trace>
  <inkml:trace contextRef="#ctx0" brushRef="#br0" timeOffset="3398.241">26 397,'-8'34,"1"-1,2 1,2-1,1 1,2 0,1 0,1 0,2 0,1 0,2-1,8 21,-11-45,0-1,0 0,1 0,0 0,1 0,0-1,0 0,0 0,1-1,0 0,0 0,1 0,0-1,0 0,0-1,0 0,1 0,0 0,-1-1,1-1,0 0,1 0,-1 0,0-1,0-1,1 0,-1 0,1 0,-1-1,2-1,3-1,-1 0,1 0,-1-1,0-1,-1 0,1-1,-1 0,0-1,-1 0,2-2,19-17</inkml:trace>
  <inkml:trace contextRef="#ctx0" brushRef="#br0" timeOffset="3616.657">52 740,'17'-7,"14"-4,10-5,4-4,2-3,-3 0,-4-1,-9 2,-10 4</inkml:trace>
  <inkml:trace contextRef="#ctx0" brushRef="#br0" timeOffset="3788.763">26 266,'22'-9,"21"-5,17 0,9 2,-7 3</inkml:trace>
  <inkml:trace contextRef="#ctx0" brushRef="#br0" timeOffset="4103.932">499 595,'1'10,"-1"-1,2 1,-1-1,1 1,1-1,-1 0,2 0,-1 0,1 0,1-1,-1 0,2 0,-1 0,1 0,0-1,3 3,121 96,-93-80,-32-22,-5-3,0 0,0-1,1 1,-1 0,0-1,1 1,-1 0,0-1,1 1,-1 0,1-1,-1 1,1-1,-1 1,1-1,0 1,-1-1,1 0,0 1,-1-1,1 0,0 1,-1-1,1 0,0 0,0 1,-1-1,1 0,0 0,0 0,-1 0,1 0,0 0,0 0,-1-1,1 1,0 0,-1 0,1 0,0-1,-1 1,1 0,0-1,-1 1,1-1,0 1,-1-1,1 1,-1-1,1 1,-1-1,1 1,-1-1,0 0,1 1,-1-1,0 0,1 1,-1-1,0 0,0 0,1 1,-1-1,0 0,0 1,0-1,-2-232,21 193,-5 30</inkml:trace>
  <inkml:trace contextRef="#ctx0" brushRef="#br0" timeOffset="5115.79">1118 661,'-9'-7,"0"0,-1 0,0 1,0 0,0 1,0 0,-1 1,0 0,0 1,-6-1,14 3,0 1,1 0,-1 0,0 0,0 0,0 0,0 1,1-1,-1 1,0 0,1 0,-1 0,0 0,1 0,-1 1,1-1,0 1,-1-1,1 1,0 0,0 0,0 0,0 0,0 0,1 1,-1-1,1 0,-1 1,1-1,0 2,-21 84,21-81,1 1,1-1,-1 1,1 0,1-1,-1 1,1-1,1 0,-1 0,1 0,2 3,-4-7,0-1,1 0,-1 0,1 1,-1-1,1 0,-1 0,1-1,0 1,0 0,0-1,0 1,0-1,0 1,1-1,-1 0,0 0,1 0,-1 0,1-1,-1 1,1-1,-1 1,1-1,-1 0,1 0,0 0,-1 0,1 0,-1-1,1 1,-1-1,1 0,-1 0,1 0,2-2,0 1,0-1,0 0,-1-1,1 1,-1-1,0 0,0 0,0 0,-1-1,0 1,0-1,0 0,0 0,-1 0,1 0,-1 0,1-5,17-98,-20 88,-9 50,8-19,1-1,-1 1,2 0,-1-1,2 1,-1 0,2-1,-1 1,3 3,-4-10,0-1,0 0,1 0,-1 0,1 1,0-2,0 1,0 0,0 0,0-1,1 1,-1-1,1 1,0-1,0 0,0 0,0 0,0-1,0 1,0-1,0 0,1 0,-1 0,0 0,1 0,-1-1,1 1,-1-1,1 0,2-1,0 1,1-2,-1 1,0-1,0 0,0 0,0-1,-1 0,1 0,-1 0,1-1,-1 1,0-1,-1 0,1-1,-1 1,0-1,0 0,0 0,0 0,2-6,3-5,-1 0,-1-1,0 0,-1 0,-1 0,3-16,0-13,-2-2,-2 1,-2-1,-2 1,-2-1,-3 1,-1 0,-8-25,12 58,-1 0,-1 1,0 0,-1-1,0 1,-1 1,0-1,-1 1,-1 0,0 1,-7-8,13 17,0 0,0 0,0 0,0 1,0-1,0 1,0 0,-1 0,1-1,0 1,-1 1,1-1,-1 0,1 1,-1-1,1 1,-1 0,0 0,1 0,-1 0,1 0,-1 0,0 1,1-1,-1 1,1 0,-1 0,1 0,0 0,-2 1,-2 2,1-1,0 2,0-1,0 0,0 1,1 0,-1 0,1 1,1-1,-1 1,-2 5,-4 12,1 2,1-1,1 1,1 1,2-1,0 1,1 0,2 0,1 0,1 0,1 0,-1-4,2 0,0 0,2 0,0 0,2-1,0 1,1-2,1 1,1-1,1-1,1 0,0 0,2-1,0-1,0 0,2-1,0-1,1 0,1-1,0-1,0-1,2 0,-1-1,1-2,13 5,-28-12,1 0,0 0,1-1,-1 0,0 0,0-1,0 1,1-1,-1 0,0-1,0 0,0 0,1 0,-1-1,0 0,-1 0,1 0,0-1,-1 0,1 0,-1 0,0-1,0 0,0 0,0 0,-1 0,0-1,0 0,0 0,0 0,-1 0,4-8,-1 1,-1-1,0 0,-1 0,0-1,-1 1,-1-1,0 0,0 0,-2 0,0-8,-2 11,-2 17,-3 21,6-23,0 0,0 0,0 1,0-1,0 0,1 0,0 1,0-1,0 0,0 1,1-1,-1 0,1 0,0 0,1 0,-1 0,1 0,-1 0,1 0,1 0,-1 0,0-1,1 0,0 1,0-1,0 0,0 0,0 0,0-1,1 1,-1-1,1 0,0 0,0 0,4 1,-3-3,1 0,0 0,-1-1,1 1,-1-1,1-1,-1 1,0-1,1 0,-1 0,0-1,0 1,0-1,-1 0,1-1,-1 1,0-1,0 0,0 0,0 0,0 0,-1-1,0 1,0-1,0 0,-1 0,1 0,-1 0,-1-1,1 1,-1-1,1 1,-2-1,1 1,-1-1,1 1,-1-1,-1 0,2-3,0 0,-1 0,0 0,0 0,-1 0,0 0,-1 0,0 0,0 0,-2-4,4 14,0-1,0 0,0 1,0-1,0 0,0 1,0-1,0 0,0 1,0-1,0 0,0 1,0-1,0 0,0 1,-1-1,1 0,0 0,0 1,0-1,0 0,-1 1,1-1,0 0,0 0,-1 0,1 1,0-1,0 0,-1 0,1 0,0 0,-1 1,1-1,0 0,0 0,-1 0,1 0,0 0,-1 0,1 0,0 0,-1 0,1 0,0 0,-1 0,1 0,0 0,-1 0,1 0,0 0,-1-1,1 1,0 0,0 0,-1 0,1 0,0-1,0 1,-1 0,1 0,0-1,0 1,-1 0,-3 31,2-24,1 0,1 1,-1-1,1 0,1 0,-1 1,1-1,1 0,-1 0,1 0,0 0,1 0,-1 0,1-1,1 1,-1-1,1 0,0 0,1 0,0 0,-1-1,2 0,-1 0,1 0,-1-1,1 0,5 3,2-2,0-1,0 0,0-1,1-1,0 0,-1 0,1-1,0-1,-1-1,1 0,0 0,-1-2,5-1,32-6</inkml:trace>
  <inkml:trace contextRef="#ctx0" brushRef="#br0" timeOffset="5969.022">2302 450,'-12'-1,"0"1,0 0,0 1,0 0,0 0,0 2,0-1,1 2,-7 2,13-5,-1 1,1 1,1-1,-1 1,0-1,0 1,1 1,0-1,0 1,0-1,0 1,0 0,1 1,0-1,-1 1,2-1,-1 1,1 0,-1 0,1 0,-1 4,3-6,-1 0,1 0,0 0,0 0,0 0,0 0,1 0,-1 0,1-1,-1 1,1 0,0 0,0 0,0-1,1 1,-1-1,1 1,-1-1,1 1,0-1,0 0,0 0,0 0,0 0,1 0,-1 0,0-1,1 1,0-1,-1 1,1-1,0 0,-1 0,2-1,4 4,0-2,1 0,0 0,-1 0,1-1,0 0,0-1,0 0,-1 0,9-2,-11 1,-1 0,1 0,-1-1,1 0,-1 0,0 0,0-1,0 1,0-1,0 0,-1-1,1 1,-1-1,0 0,0 0,0-1,-1 1,1-1,-1 1,0-1,0 0,-1 0,0-1,0 1,0 0,0-1,-1 1,0-1,0 1,0-5,-1 11,-1 0,1-1,-1 1,1-1,-1 1,1-1,-1 1,1-1,-1 0,0 1,1-1,-1 0,0 1,1-1,-1 0,0 0,1 1,-1-1,0 0,1 0,-1 0,0 0,1 0,-1 0,0 0,0 0,1 0,-1 0,0-1,1 1,-1 0,0 0,1-1,-1 1,0 0,1-1,-1 1,1-1,-1 1,1-1,-1 1,1-1,-1 1,1-1,-1 1,1-1,0 0,-1 1,1-1,0 0,0 1,-1-1,1 0,0 1,0-1,0 0,0 1,0-1,0 0,0 0,0 1,0-1,-2 5,0 0,0 0,0 0,1 0,0 0,0 0,0 1,0-1,0 0,1 1,0-1,0 1,0-1,1 0,-1 1,1-1,0 0,0 1,1-1,-1 0,1 0,0 0,0 0,0 0,1-1,-1 1,1-1,0 1,0-1,0 0,0 0,1 0,-1-1,1 1,-1-1,1 0,0 0,4 2,-4-3,0 0,0 0,0 0,0 0,0 0,1-1,-1 0,0 0,0 0,0-1,1 1,-1-1,0 0,0 0,0 0,0-1,0 1,-1-1,1 0,0 0,-1 0,1-1,-1 1,0-1,0 0,0 0,0 0,0 0,-1 0,1-1,-1 1,0-1,0 0,-1 1,1-1,0 0,1-12,0 0,-2 0,1 0,-2 0,0 0,-1 0,0 1,-2-1,1 0,-2 0,0 1,-2-1,0-12,5 26,0 1,1 0,-1 0,0 0,1 0,0 0,-1-1,1 1,0 0,-1 0,1-1,0 1,0 0,0-1,0 1,0 0,1 0,-1-1,0 1,0 0,1 0,-1-1,1 1,-1 0,1 0,0 0,-1 0,1 0,0 0,0 0,0 0,0 0,0 0,0 0,0 0,0 1,0-1,0 0,0 1,0-1,1 1,-1-1,0 1,0 0,0 0,1-1,-1 1,0 0,1 0,-1 0,1 0,13 2,0 0,0 1,-1 1,1 0,-1 1,0 0,0 1,0 1,-1 0,11 8,-19-11,-1 1,0-1,0 1,0 0,-1 0,1 0,-1 0,-1 0,1 1,-1 0,0-1,0 1,0 0,-1 0,0 0,0 0,-1 0,1 0,-1 0,-1 0,1 1,-2 3,5 52,-3-60,0 1,1-1,-1 1,1-1,0 0,0 1,0-1,0 0,0 0,1 0,-1 0,1 0,-1 0,1 0,-1 0,1 0,0-1,0 1,0-1,0 1,0-1,1 0,-1 0,0 0,0 0,1 0,-1-1,1 1,-1-1,0 1,1-1,-1 0,1 0,-1 0,1 0,2-1,89-26,-77 19,-1-1,1-1,-1 0,-1-1,0 0,0-2,-1 1,-1-2,0 0,-1 0,-1-2,0 1,-1-1,0-1,-1 1,-2-2,1 1,-1-4,-6 18,0-1,0 1,0-1,0 0,-1 1,0-1,0 0,0 1,0-1,0 0,-1 1,0-1,0 0,0 1,0-1,0 1,-1-1,1 1,-1 0,0 0,0 0,0 0,0 0,-1 0,1 0,-1 1,0-1,0 1,0 0,0 0,0 0,0 0,0 0,-1 1,1 0,-1-1,1 1,-1 0,0 1,1-1,-1 1,0 0,1-1,-1 1,0 1,-1 0,0 0,0 0,0 0,1 1,-1 0,0 0,1 0,-1 1,1-1,0 1,0 0,0 0,0 1,1-1,-1 1,1 0,0 0,0 0,0 0,1 0,-1 1,0 1,-2 5,0 1,1 0,0 0,1 1,0-1,1 1,0 0,1 3,0-7,2-1,-1 0,1 0,0 0,0 0,1 0,1 0,-1 0,1 0,0-1,1 1,0-1,0 0,0 0,1-1,0 1,1-1,-1 0,1 0,0-1,1 1,-1-2,1 1,0-1,0 0,0 0,1 0,5 1,37 12,-4-5</inkml:trace>
  <inkml:trace contextRef="#ctx0" brushRef="#br0" timeOffset="6745.514">881 1504,'-7'9,"1"0,-1 1,2 0,-1 0,1 1,1-1,0 1,0 0,0 5,4-13,-1 1,1-1,-1 1,1 0,0-1,0 1,1-1,-1 1,1-1,0 1,0-1,0 1,0-1,1 1,-1-1,1 0,0 0,0 0,0 0,0 0,0 0,1-1,-1 1,1-1,0 1,0-1,0 0,0 0,0 0,0-1,2 1,10 4,1-1,0-1,0-1,1 0,-1-1,0-1,1 0,0-1,-1-1,1-1,-1 0,0-1,0-1,0 0,0-1,0-1,11-6,-20 9,-1 0,1 0,-1 0,0-1,0 0,0 0,-1-1,1 0,-1 0,0 0,-1 0,3-4,-7 10,-1-1,1 0,0 0,0 1,-1-1,1 0,0 0,-1 1,1-1,-1 0,1 0,0 0,-1 0,1 1,0-1,-1 0,1 0,-1 0,1 0,0 0,-1 0,1 0,-1 0,1 0,0 0,-1 0,1-1,-1 1,1 0,0 0,-1 0,1 0,0-1,-1 1,1 0,0 0,-1-1,1 1,0 0,0 0,-1-1,1 1,0 0,0-1,-1 1,1 0,0-1,0 1,0-1,-1 2,1 0,-1 0,1 0,-1 0,1 0,-1 0,1 0,0 0,-1 0,1 0,0 0,0 0,0 0,0 0,0 0,0 0,0 0,0 0,0 0,1 0,-1 0,0 0,1 0,-1 0,0 0,1 0,-1 0,1-1,0 1,-1 0,1 0,0 0,-1-1,1 1,0 0,0-1,0 1,0-1,0 1,0-1,-1 1,1-1,0 1,0-1,1 0,47 12,-41-11,0-1,1 0,-1 0,0-1,0 0,1 0,-1 0,0-2,0 1,-1-1,1 0,0 0,-1-1,0 0,0 0,0-1,0 0,-1 0,1 0,-1-1,-1 0,6-7,-10 11,0-1,0 1,-1-1,1 1,-1-1,1 1,-1-1,0 1,0-1,0 0,0 1,0-1,-1 1,1-1,-1 1,1-1,-1 1,0-1,0 1,0-1,-1 1,1 0,-1 0,1 0,-1 0,1 0,-1 0,0 0,0 0,0 1,0-1,-1 1,-76-39,74 38,0 0,0 1,0-1,0 1,0 0,0 0,-1 1,1 0,0 0,0 0,-1 0,1 1,0 0,0 0,0 0,0 1,0-1,0 1,0 1,0-1,1 1,-1-1,1 1,0 1,0-1,0 0,0 1,0 0,1 0,0 0,0 0,0 1,0-1,1 1,-2 3,3-4,1-1,0 0,-1 0,1 0,1 1,-1-1,0 0,1 0,0 0,-1 1,1-1,1 0,-1 0,0 0,1-1,-1 1,1 0,0-1,0 1,0 0,0-1,0 0,1 0,-1 0,1 0,-1 0,3 1,80 34,-40-26</inkml:trace>
  <inkml:trace contextRef="#ctx0" brushRef="#br0" timeOffset="7470.074">1631 1411,'-5'1,"-1"-1,1 1,-1 0,1 1,-1-1,1 1,0 0,0 1,0-1,0 1,0 0,1 0,-1 1,1-1,0 1,0 0,0 0,0 0,1 1,0-1,-1 1,2 0,-1 0,1 0,-1 0,1 0,1 0,-1 1,1-1,0 1,0-1,1 1,-1 0,1-1,1 1,-1-1,1 1,0-1,0 1,0-1,1 1,0-1,0 0,0 0,1 0,-1 0,1 0,1-1,-1 1,1-1,-1 0,1 0,3 2,-5-4,0 0,1 0,-1 0,1-1,0 1,0-1,-1 1,1-1,0 0,0 0,0-1,0 1,0 0,1-1,-1 0,0 0,0 0,0 0,0 0,0-1,0 1,0-1,0 0,0 0,0 0,0 0,0-1,-1 1,1-1,0 1,0-2,3-2,0 0,-1 0,0 0,0-1,-1 0,1 0,-1 0,0 0,-1-1,0 0,0 1,2-8,2-21,-1-1,-2 1,-1-1,-2 0,-1 0,-3 0,0 0,-2 1,-2-1,-3-3,-28-100,28 116,10 23,0 1,0-1,0 0,0 1,0-1,1 0,-1 1,0-1,0 1,0-1,0 0,0 1,0-1,-1 0,1 1,0-1,0 1,0-1,0 0,0 1,0-1,-1 0,1 1,0-1,0 0,-1 1,1-1,0 0,0 0,-1 1,1-1,0 0,-1 0,1 0,0 1,-1-1,1 0,0 0,-1 0,1 0,0 0,-1 0,1 0,-1 0,1 0,0 0,-1 0,1 0,0 0,-1 0,1 0,-1 0,1 0,0 0,-1 0,1 0,0-1,-1 1,1 0,0 0,-1 0,1-1,0 1,0 0,-1 0,1-1,-6 157,5-109,3 0,2-1,2 0,2 0,3 0,1-1,14 34,-21-67,0-1,1 1,0-1,1-1,1 1,-1-1,2 0,-1-1,1 0,1 0,0-1,0 0,6 3,26 10</inkml:trace>
  <inkml:trace contextRef="#ctx0" brushRef="#br0" timeOffset="8286.885">2342 1240,'-5'14,"3"-10,1 1,-1-1,1 0,-1 0,1 1,0-1,1 1,-1-1,1 1,0-1,0 1,0-1,1 1,0-1,0 0,0 1,0-1,2 4,0-6,1 0,0-1,-1 1,1-1,0 0,-1 0,1-1,0 1,0-1,0 0,0 0,0 0,0 0,-1-1,1 1,0-1,0 0,0 0,-1-1,1 1,-1-1,1 1,-1-1,0 0,1-1,-1 1,0-1,1-1,10-5,0 0,0-1,-1-1,0 0,-1-1,-1-1,0 1,0-2,-1 1,-1-2,0 1,-1-1,-1 0,0-1,-1 0,0-4,-5 17,0 0,0 0,-1 0,1 1,-1-1,0 0,0 0,0 0,0 0,0 0,0 0,-1 0,0 0,1 0,-1 1,0-1,-1 0,1 1,0-1,-1 0,1 1,-1 0,0-1,0 1,0 0,0 0,0 0,0 0,-1 0,1 0,-1 1,1-1,-1 1,1 0,-1 0,0 0,0 0,0 0,1 1,-1-1,0 1,0 0,0-1,0 1,0 1,0-1,0 0,-2 1,-1 1,0 1,0-1,0 1,0 1,1-1,-1 1,1 0,0 0,0 0,0 1,1-1,-1 1,1 0,0 1,1-1,-1 1,1-1,0 1,-1 3,-33 123,33-78,2 0,2 0,3 0,2 0,2-1,3 0,2 0,2-1,12 24,-13-34,-2-13,-1 0,-1 0,-2 1,-1 0,-2 0,0 1,-2-1,-2 1,-1 12,-8-3</inkml:trace>
  <inkml:trace contextRef="#ctx0" brushRef="#br0" timeOffset="8604.042">2368 1714,'38'-11,"41"-1,0 4,70 1,-145 6,0 1,0 0,1-1,-1 2,0-1,0 0,1 1,-1 0,0 0,0 0,0 0,0 1,0-1,0 1,-1 0,1 0,0 1,-1-1,0 1,1 0,-1 0,0 0,-1 0,1 0,0 1,-1-1,0 1,1 2,-1 4,0 0,-1 0,0 1,-1-1,0 1,-1-1,0 0,0 1,-1-1,-1 0,-2 7,-9 66,25-65,-1-19</inkml:trace>
  <inkml:trace contextRef="#ctx0" brushRef="#br0" timeOffset="9614.946">2684 1424,'77'46,"-54"-36,-1 2,0 0,0 2,-2 0,0 1,0 1,-2 1,0 1,0 0,-2 1,-1 1,0 1,11 21,-17-15,-1 1,-2 0,0 0,-2 1,-1-1,-1 1,-2 0,-2 24,1-51,0 0,1 1,-1-1,1 0,0 1,0-1,0 0,0 1,0-1,0 1,0-1,1 0,-1 1,1-1,0 0,0 0,0 1,0-1,0 0,0 0,0 0,1 0,-1 0,1-1,-1 1,1 0,0-1,0 1,0-1,0 1,0-1,0 0,0 0,0 0,0 0,0 0,1-1,-1 1,0-1,1 1,-1-1,2 0,8-3,0 0,-1-2,0 1,0-1,0-1,0 0,-1-1,0 0,0 0,-1-1,0 0,0-1,-1 0,7-10,41-58,-53 69,-8 20,2-7,1-1,1 1,-1-1,1 1,-1 0,1 0,1 0,-1 0,1-1,0 1,0 0,0 0,1 0,-1 0,1 0,1 0,-1-1,0 1,1 0,0-1,0 1,1-1,-1 0,1 0,0 0,0 0,0 0,1 0,0 0,5 1,0-1,0 0,1 0,-1-1,1 0,-1-1,1 0,0-1,0 1,0-2,0 0,0 0,0-1,0 0,0 0,0-1,-1-1,1 1,-1-2,1 1,-1-1,0-1,0 0,-7 4,1 0,-1 0,0-1,1 1,-1-1,0 0,0 0,0 0,0 0,0 0,0 0,-1 0,1 0,-1-1,1 1,-1-1,0 1,0-1,0 0,-1 1,1-1,0 0,-1 1,0-1,1 0,-1 0,0 0,-1 1,1-1,0 0,-1 0,0 1,1-1,-1 0,0 1,-1-1,1 1,0-1,-1 1,1 0,-1 0,0-2,-3 0,-1 0,1 0,0 0,-1 0,0 1,0 0,0 0,0 1,-1 0,1 0,0 0,-1 1,0-1,1 2,-1-1,0 1,1 0,-1 0,0 1,1 0,-1 0,1 1,-1 0,1 0,-1 0,1 1,0 0,0 0,1 0,-1 1,1 0,-1 0,1 0,0 1,1 0,-1 0,1 0,0 0,0 1,0 1,3-5,0 0,1 0,-1 0,1 0,-1 0,1 0,0 0,0 0,0 0,0 0,0 0,0 1,1-1,-1 0,1 0,-1 0,1 0,0 0,0 0,0-1,0 1,0 0,0 0,0-1,1 1,-1 0,0-1,1 0,0 1,-1-1,1 0,0 0,0 0,-1 0,1 0,0 0,0 0,1 0,82 15,-68-17,-1-1,1 0,-1-2,1 0,-1 0,0-2,-1 0,1-1,3-2,-18 8,-1 1,1-1,0 1,0 0,-1-1,1 1,0 0,0-1,-1 1,1 0,0 0,0 0,0 0,-1-1,1 1,0 0,0 1,0-1,0 0,-1 0,1 0,0 0,0 1,-1-1,1 0,0 1,0-1,-1 0,1 1,0-1,-1 1,1-1,0 1,-1 0,1-1,-1 1,1-1,-1 1,1 0,-1 0,0-1,1 1,-1 0,0 0,0-1,1 1,-1 0,0 0,0 0,0-1,0 1,0 0,0 0,0 0,0 0,0-1,-1 1,1 0,0 0,-1 0,1 0,1 3,-1 0,1 0,0 0,0-1,0 1,1 0,-1-1,1 1,0-1,0 1,0-1,0 0,1 0,-1 0,1 0,-1-1,1 1,0-1,0 1,1-1,-1 0,0 0,1 0,-1-1,1 1,0-1,-1 0,1 0,0 0,0-1,0 1,13-1,-1 0,1-2,0 0,-1 0,0-2,0 0,0 0,0-2,0 0,-1-1,0 0,-1-1,1-1,-2-1,1 1,-1-2,-1 0,0-1,-1 0,4-5,0 2,-1-1,0 0,-2-1,0 0,-1-1,0 0,-2-1,0 0,-1 0,-1-1,-1 0,0-1,0-10,-5 27,0 0,0 0,-1 0,1 0,-1 0,0 0,0 0,0 0,-1 0,1 0,-1 0,0 0,0 1,0-1,-1 0,1 1,-1-1,0 0,0 1,0 0,-1 0,1-1,-1 1,0 1,1-1,-1 0,-1 1,1-1,0 1,-1 0,1 0,-1 0,1 1,-1-1,0 1,0 0,1 0,-1 0,0 1,0-1,0 1,0 0,0 0,0 0,-4 1,1 2,0-1,0 1,1 1,-1-1,1 1,0 1,0-1,1 1,-1 0,1 0,0 0,0 1,0 0,1 0,0 0,0 0,-2 6,-2 6,0 0,1 1,1-1,0 1,2 0,0 4,1-9,2-1,0 1,0 0,1 0,1 0,0 0,1 0,1 0,0 0,1-1,0 1,1-1,0 0,1-1,1 1,0-1,1-1,0 1,0-1,1 0,1-1,0 0,0-1,6 4,8 4,2-1,0-1,1-1,0-1,1-2,0-1,1 0,0-3,0 0,1-2,13 0,37 3</inkml:trace>
  <inkml:trace contextRef="#ctx0" brushRef="#br0" timeOffset="61303.685">1038 6083,'-26'275,"22"-259,1-22,-2-26,-3-206,0 157,-1 107,-2 93,6 1,5 27,8-83,-3-97,-29-178,9 113,3-14,18 186,-3-21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2:01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4852 716,'5'0,"3"0,5 0,7 0,5 0,2 0,1 0,3 0,-2 0,-1 0,-2 0,1 2,-1 1,0 2,-3 0,0 2,-4-1</inkml:trace>
  <inkml:trace contextRef="#ctx0" brushRef="#br0" timeOffset="248.336">4852 887,'5'9,"7"5,10 0,8-2,12-1,7-2,4-3,2-3,-1 1,-6 0,-6-1,-11-2</inkml:trace>
  <inkml:trace contextRef="#ctx0" brushRef="#br0" timeOffset="681.221">5681 874,'-6'0,"0"0,0 0,-1 1,1 0,0 0,0 0,0 1,0 0,0 0,1 1,-1-1,1 1,-1 1,1-1,0 1,0 0,0 0,1 0,0 0,0 1,0 0,0 0,0 0,1 0,0 1,0-1,1 1,0 0,0 0,0 0,0 0,1 0,0 0,0 0,1 0,0 0,0 1,0-1,1 0,0 0,0 0,0 0,1 0,0 0,0 0,1 0,2 5,5 0,1-1,0 1,1-2,0 1,0-2,1 0,0 0,0-1,1-1,-1 0,2-1,-1 0,0-1,1-1,0 0,0-1,0-1,0 0,0-1,0 0,11-3,-19 3,1-1,0 0,-1 0,1-1,0 0,-1 0,0-1,1 0,-1 0,0-1,-1 1,1-2,-1 1,1-1,-1 0,-1 0,1 0,-1-1,0 0,0 0,0-1,-1 1,0-1,-1 0,1 0,-1 0,-1 0,1-1,-1 1,0-1,-1 0,0-1,-1-6,0 1,-1 0,-1-1,0 1,-1 0,-1 0,0 1,-1-1,0 1,-1 0,-1 0,0 0,-1 1,0 1,-1-1,0 1,0 0,-1 1,-1 0,0 1,0 0,-1 1,0 0,0 1,-1 0,0 1,0 0,-1 1,1 1,-1 0,0 1,0 0,0 1,-1 1,1 0,0 1,-1 1,-3 0,10 1,-1 1,1-1,0 1,1 1,-1-1,0 2,1-1,0 1,0 0,0 0,1 0,0 1,0 0,0 1,1-1,0 1,0 0,1 1,-1-1,2 1,-1-1,1 1,0 0,1 1,0-1,0 0,1 1,0-1,0 1,1-1,0 1,0-1,1 1,1-1,-1 0,1 1,3 7,18 24,3-6</inkml:trace>
  <inkml:trace contextRef="#ctx0" brushRef="#br0" timeOffset="1365.928">6300 965,'53'-74,"-4"-3,-3-2,25-61,-81 175,2 1,1 0,3 0,0 1,3-1,0 2,25 256,-23-288,-1 0,0 0,0 0,0 0,-1 1,0-1,0-1,-1 1,1 0,-1 0,-1 0,1-1,-1 1,0-1,0 0,0 0,-1 0,0 0,0-1,0 1,0-1,-1 0,1 0,-1-1,0 1,-1-1,1 0,0-1,-1 1,0-1,1 0,-1 0,0-1,0 0,0 0,-37-3,173 0,147 2,-262 0</inkml:trace>
  <inkml:trace contextRef="#ctx0" brushRef="#br0" timeOffset="5473.123">7221 281,'-21'205,"8"-119,-19 189,4 202,28-435,1-3,-1 0,-2-1,-2 1,-2-1,-9 35,13-67,1 0,-1 0,-1 0,1 0,-1-1,0 1,0-1,0 1,-1-1,0 0,0 0,0-1,0 1,-1-1,0 0,0 0,0-1,0 1,-1-1,1 0,-1-1,0 1,0-1,0 0,0-1,-5 1,-14-1,-1-1,0-1,1-2,-1 0,1-2,0-1,-23-8,-59-12,-401-30,-387-23,127 57,552 14,-51-14,7-1,34 4,-28-14,110 9,-112-17,-93 2,347 39,-666-28,-72 29,613 5,1 5,1 6,0 6,1 4,0 7,72-18,26-7,0-1,-1-2,1 0,-1-2,0-1,-7 0,29-5,1 1,0-1,0 0,0 0,0-1,0 1,1-1,-1 0,1 0,-1 0,1 0,0-1,0 1,1-1,-1 0,1 0,0 0,0 0,0 0,0 0,1 0,-1-1,1 1,0-1,1 1,-1-1,1 1,0-1,0 1,1-3,-4-11,-9-72,4 0,4 0,4-1,4 0,4 1,3 0,5 1,4 0,14-35,-33 121,22-75,-4-1,-3-1,1-47,-15 124,-1 1,0-1,1 1,0 0,-1 0,1-1,0 1,0 0,0 1,1-1,-1 0,0 1,1-1,-1 1,0-1,1 1,0 0,-1 0,1 1,0-1,0 0,-1 1,1 0,0-1,0 1,0 0,-1 0,1 1,0-1,0 1,-1-1,2 2,10-2,73-2,0 4,0 5,66 13,36 11,118 1,565 11,63-2,824 46,-1073-48,-220 10,-161-42,-92-6,25 12,-70-6,56 25,-94-32,-119-2,-3-1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0:25.94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2800 688,'-9'-23,"6"13,0-1,-1 2,0-1,-1 0,0 1,0 0,-1 0,0 0,-1 1,1 0,-2 0,1 1,-4-3,-231-134,203 119,-13-8,-1 2,-2 2,-43-16,43 30,-1 2,0 2,0 3,-1 2,0 3,0 2,-16 3,-104-4,150 1,-49-5,-1 4,1 2,-1 5,1 2,-38 11,62-7,0 2,1 3,1 2,0 1,1 3,2 3,0 1,2 2,1 2,1 2,1 2,-32 35,28-11,1 2,4 1,2 3,-15 36,32-56,2 1,2 0,2 2,2 0,2 1,2 0,2 0,2 1,2 21,0 57,7-1,10 56,-6-133,1-1,3 0,2 0,2-1,2-1,2-1,2 0,2-2,2 0,1-2,2-1,3-1,15 15,5-6,3-2,1-3,2-2,2-2,26 10,-7-2,2-4,2-3,2-4,1-3,1-4,1-5,2-2,0-5,1-4,49 0,-18-17,0-5,81-18,-158 21,17-2,0-3,0-2,-1-3,-1-3,-1-2,-1-3,5-5,78-52,-5-6,25-27,-87 59,-3-2,-2-3,33-41,-70 65,-1 0,-2-2,-1-1,-2-1,-2-1,-2-2,12-34,-11 15,-3-1,-3-1,-2-1,-4 0,-2-1,-3 0,-3 0,-4-29,-7 35,-2 1,-3 0,-3 1,-2 0,-2 2,-3 1,-2 0,-3 2,-2 1,-2 2,-8-7,-6-13,23 30,-1 1,-3 1,0 2,-3 1,-1 1,-1 2,-24-18,13 21,-2 2,0 2,-2 1,0 3,-2 2,-41-10,-53-7,-118-12,218 41,0 1,-1 3,0 2,0 1,1 3,-21 4,-42 16,0 5,3 5,-17 11,60-22,-65 23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0:26.98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 0,'3'11,"-2"0,1 1,-1-1,-1 0,0 1,-1-1,0 0,-2 7,0 14,0-2,-1 9,1-1,1 1,2 0,2 0,2-1,1 1,8 23,-10-53,0 1,2-1,-1 0,1 0,0-1,1 1,-1-1,2 0,-1-1,1 1,1-1,-1-1,1 1,0-1,0-1,1 1,0-2,0 1,0-1,0 0,1-1,0 0,-1-1,1 0,1 0,5 1,0-1,-1-1,1 0,0-1,0-1,0 0,0-2,-1 1,1-2,-1 0,0-1,0 0,0-1,-1-1,0 0,0-1,-1-1,0 0,0-1,15-16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0:27.24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1 267,'7'-4,"13"-7,15-5,15-5,13-3,9-2,6-4,-1-1,-7 3,-10 0,-17 2,-14 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0:27.4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32,'11'0,"16"-2,16-5,15-5,-3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0:28.04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95 0,'-9'21,"-3"15,-2 13,2 10,2 9,2 8,1 2,0 3,1-4,2-7,1-9,2-9,0-12,1-11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0:28.34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1 284,'13'-16,"15"-10,12-7,15-2,10-1,6 2,3 2,-6 4,-6 8,-12 6,-12 6,-13 6,-15 9,-16 9,-7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0.2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1,'-63'135,"30"-67,2 1,4 1,-4 24,8 0,5 1,4 1,4 0,3 88,7-23,1 27,-17 107,3-167,3 100,11-207,1 0,1 1,0-1,2 0,1-1,0 1,1-1,2 0,0-1,1 0,0 0,2-1,0-1,4 4,19 20,-2 2,-2 1,-2 2,-1 1,-3 1,-2 1,-2 1,5 23,-12-2,-3 1,-3 1,-3-1,-5 51,6 65,1-121,4-1,2 0,4-1,2-1,3-1,2-1,4 0,2-2,2-2,14 16,28 43,2 4,-4 2,-1 15,-54-98,-3 1,0 0,-3 1,-2 1,-1 0,-2 0,-2 0,-2 34,-3 44,-5 0,-5-1,1-46,2 0,4 0,3 1,4-1,9 59,28 36,6-1,12 7,3 16,-50-156,31 92,-5 3,-6 1,-6 1,7 113,-28 216,0-410,3 1,1-2,16 50,6 18,-5 1,-5 0,-1 59,-2-4,13 248,-25 77,-3-466,2-1,1 1,2-1,4 11,12 22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01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1437,'270'18,"-164"-5,1-6,13-4,68 22,45-3,110-9,-114-8,-72-5,24 13,93-23,-16-1,-34-2,-13 9,-138 5,0-3,57-9,-42-2,0 3,38 3,998 8,-908-14,247 13,-442-2,-16-1</inkml:trace>
  <inkml:trace contextRef="#ctx0" brushRef="#br0" timeOffset="997.154">5173 55,'15'88,"2"114,-11 192,-4-119,11 36,-13-301,-1 1,1-1,0 0,1 1,0-1,0 1,2-1,-1 0,2 3,-2-31,-2-16,0 17</inkml:trace>
  <inkml:trace contextRef="#ctx0" brushRef="#br0" timeOffset="3930.759">5173 240,'-51'-160,"50"158,0-1,0 1,0 0,1-1,-1 0,0 1,1-1,0 1,0-1,-1 0,1 1,1-1,-1 1,0-1,1 0,-1 1,1-1,0 1,0-1,0 1,0 0,0-1,1 1,-1 0,1 0,-1 0,1 0,0 0,0 0,1-1,9 1,-1 0,0 2,1-1,-1 1,0 1,1 0,-1 1,7 1,14 2,100 12,92 26,-70-28,-74-12,518 7,47-1,-416-10,1201 1,-1222 13,740-13,-610 14,480-15,-458 16,56-3,331-12,-373 13,373-13,-493 13,-65 1,-188-15,1 1,0 0,-1 0,1 0,0 0,-1 0,1 0,0 0,-1 1,1-1,0 1,-1-1,1 1,-1 0,1-1,-1 1,1 0,-1 0,0 0,1 0,-1 0,0 0,0 1,0-1,1 0,-1 1,-1-1,1 1,0-1,0 1,-1-1,1 1,0-1,-1 1,0 0,1-1,-1 1,0 0,16 231,5-22,7 137,-27-274,-4 1,-3-1,-4 6,4-23,2 0,2 0,4 6,-2 7,0-69,0-1,0 1,0-1,0 1,0-1,0 1,0-1,0 1,1-1,-1 1,0-1,0 1,0-1,0 0,1 1,-1-1,0 1,0-1,1 0,-1 1,0-1,1 0,-1 1,0-1,1 0,-1 1,1-1,-1 0,0 0,1 1,-1-1,1 0,-1 0,1 0,-1 0,1 0,-1 0,1 0,-1 0,1 0,-1 0,1 0,-1 0,1 0,-1 0,0 0,1 0,-1 0,1-1,-1 1,1 0,-1 0,1 0,-1-1,0 1,1 0,-1-1,0 1,1 0,-1-1,0 1,1-1,-1 1,0 0,0-1,0 1,1-1,-1 1,0-1,0 1,6-5,3 0</inkml:trace>
  <inkml:trace contextRef="#ctx0" brushRef="#br0" timeOffset="5017.456">14346 1608,'415'-7,"-183"-1,14 11,83 10,78 0,-68 0,131 13,-112-13,130 15,411-3,-400-17,-172 6,-85-9,-230-8,-6 0</inkml:trace>
  <inkml:trace contextRef="#ctx0" brushRef="#br0" timeOffset="5968.458">8107 740,'0'7,"0"8,0 12,0 9,0 10,0 6,0 6,-2-1,-1-3,0-6,-1-7,-1-9,-1-8,-2-10,1-6</inkml:trace>
  <inkml:trace contextRef="#ctx0" brushRef="#br0" timeOffset="6862.889">7752 766,'0'0,"1"0,-1-1,0 1,0 0,1 0,-1 0,0-1,0 1,0 0,1 0,-1-1,0 1,0 0,0 0,0-1,0 1,1 0,-1 0,0-1,0 1,0 0,0-1,0 1,0 0,0 0,0-1,0 1,0 0,0-1,0 1,0 0,0 0,0-1,-1 1,1 0,0-1,0 1,0 0,0 0,-1-1,1 1,0 0,0 0,0 0,-1-1,1 1,0 0,0 0,-1 0,1 0,0 0,0-1,-1 1,1 0,32 2,-28-1,217 15,72-9,-136-5,-150-2,-4-1,-1 1,1-1,-1 1,1-1,-1 1,1 0,-1 0,1 0,-1 0,1 0,-1 1,1-1,-1 1,1 0,-1 0,0 0,1 0,-1 0,0 0,0 0,0 1,0-1,0 1,0 0,0-1,0 1,-1 0,1 0,-1 0,1 0,-1 1,0-1,0 0,0 0,0 1,0 0,-27 168,23-156,-41 152,39-158,4-26,1 8,-6-103,1 24,3 1,6-27,-4 113,0-7,0 0,1 0,0 0,0 1,0-1,1 0,1 1,-1-1,1 1,0 0,1 0,0 0,0 0,3-3,-5 10,0 0,0-1,0 1,0 0,0 0,0 0,0 0,0 0,0 1,0-1,0 1,0-1,0 1,0 0,0 0,0 0,0 0,0 0,-1 0,1 0,0 0,-1 1,1-1,-1 1,1-1,-1 1,0 0,0-1,0 1,0 0,0 0,0 0,0 0,-1 0,1 0,0 1,45 108,12 18,-57-126,1-1,-1 1,1 0,-1-1,1 1,0-1,0 1,0-1,0 0,0 0,1 0,-1 0,1 0,-1-1,1 1,0-1,-1 0,1 1,0-1,0-1,0 1,0 0,0-1,0 1,0-1,0 0,0 0,0 0,0 0,0-1,0 1,0-1,0 0,0 0,0 0,0 0,-1 0,1-1,1 0,6-7,0 0,-1 0,0-1,-1 0,0-1,-1 0,0 0,0 0,-1-1,-1 0,0 0,2-10,27-53,-34 75,0-1,0 1,0-1,0 1,0-1,0 1,0-1,0 1,0-1,0 1,0-1,0 1,0-1,1 1,-1-1,0 1,0 0,1-1,-1 1,0-1,1 1,-1 0,0-1,1 1,-1 0,0-1,1 1,-1 0,1 0,-1-1,1 1,-1 0,1 0,-1 0,0-1,1 1,-1 0,1 0,-1 0,1 0,-1 0,1 0,0 0,-1 0,1 0,-1 1,0-1,1 0,-1 0,1 0,-1 0,1 1,-1-1,1 0,-1 0,0 1,1-1,-1 0,1 1,-1-1,8 34,19 299,-24-306,1 1,2-1,0-1,2 1,1-1,1-1,5 7,12-1,-16-25</inkml:trace>
  <inkml:trace contextRef="#ctx0" brushRef="#br0" timeOffset="7364.445">9450 753,'-11'-4,"-1"1,1 0,-1 0,0 2,0-1,0 2,0-1,0 2,0 0,0 0,0 1,0 0,0 1,1 0,-1 1,1 1,0 0,0 0,1 1,-1 0,1 1,1 0,-1 0,1 1,1 1,-1 0,-1 3,7-9,0 1,0-1,1 1,0 0,0 0,0 0,0 0,1 1,-1-1,1 0,0 1,0-1,1 1,-1-1,1 1,0-1,0 1,1-1,-1 1,1-1,0 0,0 1,1-1,-1 0,1 0,0 0,0 0,0 0,1 0,-1 0,1-1,1 3,11 2,1 0,-1 0,1-2,1 0,-1-1,1 0,0-2,0 0,0-1,26 7,-41-9,15 3,-1-1,0 2,0 0,0 1,0 1,-1 0,0 1,0 1,-1 0,0 1,0 0,-1 2,3 2,-13-9,-1 1,1-1,-1 1,0-1,0 1,0 0,-1 0,0 0,0 0,0 0,0 0,-1 0,0 0,0 0,0 0,-1 1,0-1,0 0,0 0,0 0,-1-1,0 1,0 0,0-1,-1 1,1-1,-1 1,0-1,0 0,-1 0,1-1,-1 1,0-1,0 0,0 0,0 0,-1 0,1-1,-1 1,1-1,-1 0,0-1,0 1,-25 8,0-1,0-1,0-1,-1-2,0-1,0-2,0-1,-27-2,36-8,23 3</inkml:trace>
  <inkml:trace contextRef="#ctx0" brushRef="#br0" timeOffset="7702.464">9858 964,'2'0,"4"0,4 0,8 2,9 1,9 0,8-1,5 0,1-1,-3 1,-8 1,-11 0</inkml:trace>
  <inkml:trace contextRef="#ctx0" brushRef="#br0" timeOffset="7948.868">9924 1148,'16'4,"13"2,12 0,12-1,8-2,5-1,0-1,-3 0,-11-1</inkml:trace>
  <inkml:trace contextRef="#ctx0" brushRef="#br0" timeOffset="8428.954">10701 1175,'23'-59,"-3"0,-2-1,-3 0,-3-2,4-44,-14 97,-2 25,-2 514,2-523,1-6,-1 0,1 0,-1 0,1 0,-1 0,0 0,1 1,-1-1,0 0,0 0,0 0,0 1,0-1,0 0,0 0,0 0,-1 1,1-1,0 0,-1 0,1 0,-1 0,1 0,-1 0,0 0,1 0,-1 0,0 0,0 0,1 0,-1 0,0 0,0-1,0 1,0 0,0-1,0 1,0-1,-1 1,1-1,0 0,0 1,0-1,0 0,-1 0,1 0,0 0,0 0,0 0,-1 0,1 0,-39-15,69 8,230-14,-206 15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44.6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88,'5'0,"5"0,11 0,10 0,13-2,13-4,15-2,13 0,12-1,7 1,2 0,-2 1,-4 2,-20 2</inkml:trace>
  <inkml:trace contextRef="#ctx0" brushRef="#br0" timeOffset="-1199.06">27 377,'5'-39,"-4"39,0 0,0 0,0 0,0 1,0-1,0 0,0 1,0-1,0 0,0 1,0-1,0 1,-1 0,1-1,0 1,0-1,-1 1,1 0,0 0,-1 0,1-1,-1 1,1 0,-1 0,1 0,-1 0,0 0,1 0,-1 0,0 0,0 0,0 0,1-1,22 50,-21-40,2 0,-1 1,2-1,-1 0,1-1,1 1,0-1,0 0,1-1,0 1,0-1,1-1,0 1,0-1,1-1,0 1,0-2,1 1,-1-1,1-1,0 0,4 1,-10-4,-1 1,1-2,0 1,0 0,0-1,0 0,-1 0,1 0,0 0,0 0,0-1,0 0,-1 0,1 0,0 0,0-1,-1 1,1-1,-1 0,0 0,0 0,1 0,-1-1,0 1,-1-1,1 0,0 0,-1 0,2-3,7-19,-1-1,-1 1,-1-2,-2 1,0-1,0-21,-4 39,8 130,17 62,-8-65,-5 0,-4 32,-9-137,0 0,-1-1,-1 1,0 0,-1-1,0 1,-1-1,-1 0,1 0,-2 0,0 0,0-1,-1 1,-1-1,0-1,0 0,-1 0,0 0,-1-1,0 0,0 0,-1-1,5-5,1-1,-1 0,0 1,0-2,0 1,0-1,0 1,-1-1,1-1,0 1,0-1,-1 0,1 0,0 0,0-1,-1 0,1 0,0 0,0-1,0 1,0-1,0-1,0 1,1 0,-1-1,1 0,0 0,0-1,0 1,-2-3,-6-5,1-2,0 0,0 0,1-1,1 0,1-1,0 0,-6-16,10 24,0-1,1 0,0 1,0-1,1-1,0 1,1 0,-1 0,2-1,-1 1,1-1,0 1,1-1,0 1,0 0,1-1,0 1,1 0,0 0,0 0,4-7,6 1,0 0,1 0,1 1,0 1,1 1,0 0,1 1,0 0,0 2,1 0,0 1,1 1,-1 0,1 2,0 0,1 1,-1 1,0 1,10 0,6 1</inkml:trace>
  <inkml:trace contextRef="#ctx0" brushRef="#br0" timeOffset="-643.89">711 904,'12'-9,"1"2,0 0,0 0,0 1,1 1,0 0,0 1,0 1,1 0,-1 0,1 2,-1 0,2 0,-14 1,1 0,0 0,0 0,-1 1,1-1,0 1,0-1,-1 1,1 0,-1 0,1 0,0 1,-1-1,0 0,1 1,-1 0,0-1,0 1,0 0,0 0,0 0,0 0,-1 1,1-1,-1 0,0 1,1-1,-1 1,0 0,0-1,-1 1,1 0,0-1,-1 1,0 0,0 0,0-1,0 2,-2 11,-2 1,1-1,-2-1,0 1,-1 0,-1-1,0-1,0 1,-2-1,1 0,-2-1,-9 11,-158 188,175-210,1 1,-1-1,1 1,-1-1,1 1,0 0,0-1,0 1,0 0,0 0,0 0,0 0,1 0,-1 0,1 0,-1 0,1 0,0 1,0-1,0 0,0 0,0 0,0 0,1 0,-1 0,1 0,-1 0,1 0,0 0,0 0,0 0,0 0,0 0,0 0,1-1,-1 1,0-1,1 1,-1-1,1 1,0-1,0 0,-1 0,2 1,17 4,0 0,0-2,0 0,0-1,1-1,-1-1,1-1,-1-1,6-1,23-1,0-2,0-3,-1-2,24-8,-25 4</inkml:trace>
  <inkml:trace contextRef="#ctx0" brushRef="#br0" timeOffset="10988.971">1461 338,'-10'-3,"13"1,162 19,339-3,-308-14,-194 1,0 1,1-1,-1 1,0-1,0 1,-1 0,1 0,0 0,0 0,-1 0,1 1,-1-1,0 0,0 1,0-1,0 0,0 1,0 0,-1-1,1 1,-1-1,0 1,0 0,0-1,0 1,0 0,0-1,-1 1,1-1,-1 1,0-1,-1 3,1 10,0 277,14-64,-2-28,-8 2,-3-201,1 1,-1-1,0 0,1 1,-1-1,1 0,-1 1,1-1,0 0,0 1,0-1,-1 0,1 0,0 0,0 0,1 0,-1 0,0 0,0 0,0-1,1 1,-1 0,0-1,1 1,-1-1,0 1,1-1,-1 1,1-1,-1 0,1 0,-1 0,1 0,52-3,-50 2,83-7,-1 3,40 5,-103 0,178-13,-15 13,-106-13,-78 12,1 1,-1-1,1 0,-1 0,0-1,0 1,1 0,-1-1,0 1,0-1,-1 0,1 1,0-1,0 0,-1 0,1-1,-1 1,0 0,0 0,0-1,0 1,0 0,0-1,0 1,-1-1,1 1,-1-1,0 1,0-1,0 1,0-1,0 0,-1 1,1-1,-1 1,0-3,1-2,-2-55,-2 0,-3 0,-3 0,-17-54,16 62,3 1,1-1,3 0,3-7,-1 27,-36-264,39 221,0 76,0-1,1 0,-1 1,1-1,-1 1,1 0,-1 0,1-1,0 1,-1 0,1 0,0 0,0 1,0-1,0 0,0 1,0 0,0-1,0 1,0 0,0 0,0 0,0 0,0 0,0 0,0 1,0-1,0 1,0-1,0 1,0 0,6 0,230 36,-98-24,89-8,-95 8,914-13,-807-13,644 13,-556-13,171 5,-55 1,-274 8,502-1,-327-13,1573 13,-1567-13,875 13,-787-13,1642 13,-1696-14,634 14,-742-13,899 13,-1186 27,-4 1,6-15,1-1,0 2,1-1,1 0,0 1,1 0,-1 8,-9 133,-14 62,27-182,-1-14,1 0,1 0,0 0,2 0,0 0,2 0,0 0,5 10,-6-21,-1 1,0 0,-1 0,-1 0,1 1,-2-1,0 0,0 0,-1 4,5 70,7-8,-8-75,0 0,0 0,0 0,1 0,-1-1,0 1,0-1,1 0,-1 0,1 0,-1 0,1-1,0 1,-1-1,1 0,-1 0,1 0,0-1,-1 1,1-1,-1 0,1 0,-1 0,1 0,-1-1,1 0,26-7,1 1,0 2,-1 1,2 1,29 1,365 4,-254-14,-170 13,-1 1,1-1,0 1,-1-1,1 0,0 0,0 0,-1 0,1 0,0 0,-1 0,1 0,0-1,0 1,-1-1,1 1,-1-1,1 1,0-1,-1 0,1 0,-1 0,0 0,1 0,-1 0,0-1,1 1,-1 0,0 0,0-1,0 1,0-1,-1 1,1-1,0 0,-1 1,1-1,-1 1,1-1,-1 0,0 0,1 1,-1-1,0 0,-1-15,-1 1,0 0,-1 0,-1 0,0 1,-1-1,-4-7,-11-38,-19-116,33-1,5 55,-12-24,0 5,6 106,6 30,-1 0,1 0,0-1,0 1,0 0,1 0,0-1,0 1,1 0,0-1,1-4,1 9,-1 0,1 0,0 0,0 0,0 1,0-1,0 1,0 0,0 0,0 0,0 0,1 0,-1 1,0-1,1 1,-1 0,1 0,-1 0,0 1,1-1,-1 1,0 0,0-1,3 3,242 31,-76-24,94 6,87 15,-159-17,2-1,33-6,-66 4,-148-14,-12-1</inkml:trace>
  <inkml:trace contextRef="#ctx0" brushRef="#br0" timeOffset="18788.71">20215 141,'320'-29,"251"-20,-362 26,149 4,60 20,-408 0,0-1,0 0,0-1,0-1,0 1,0-1,0-1,0 0,-1 0,2-2,-7 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15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0 263,'109'11,"394"-22,-491 11</inkml:trace>
  <inkml:trace contextRef="#ctx0" brushRef="#br0" timeOffset="-1281.75">118 645,'2'10,"0"1,1-1,-1-1,2 1,0 0,0-1,0 1,1-1,1-1,3 6,0 1,0-1,2 0,-1 0,1-1,1 0,0-1,1 0,1-2,-1 1,2-1,-1-1,1-1,1 0,-1-1,1 0,1-1,-1-1,1-1,0-1,-13-2,-1-1,0 0,1 0,-1 0,1 0,-1-1,1 1,-1-1,0 0,0 0,1 0,-1-1,0 1,0-1,0 1,0-1,0 0,-1 0,1-1,0 1,-1 0,0-1,1 0,-1 1,0-1,-1 0,1 0,0 0,-1 0,0-1,1 1,-1 0,-1 0,1-1,0 1,-1-1,0 1,1-2,1-9,-1-1,0 1,-1 0,-1-1,0 1,-1 0,0-1,-1 1,-1 0,0 0,-4-6,8 20,0 0,0 0,0 0,0 1,-1-1,1 0,0 0,0 0,0 1,0-1,-1 0,1 0,0 0,0 0,0 1,-1-1,1 0,0 0,0 0,-1 0,1 0,0 0,0 0,0 0,-1 0,1 0,0 0,0 0,-1 0,1 0,0 0,0 0,-1 0,1 0,0 0,0 0,-1 0,1 0,0 0,0-1,0 1,-1 0,1 0,0 0,0 0,0-1,-1 1,1 0,0 0,0 0,0-1,0 1,0 0,0 0,-1 0,1-1,0 1,0 0,0 0,0-1,0 1,0 0,0 0,0-1,0 1,0 0,-4 21,3 32,1 0,4 1,1-2,5 12,-6-32,12 75,20 216,-34-284,-2 0,-2 0,-2-1,-1 1,-2-1,-1 0,-5 9,10-37,0 1,-1-1,0 0,0 0,-1 0,0-1,-1 1,0-1,0-1,-1 1,0-1,-1 0,0-1,-3 3,9-9,0 0,-1 0,1 0,0 0,-1-1,1 1,-1-1,1 1,0-1,-1 0,1 0,-1 0,1 0,-1 0,1-1,-1 1,1-1,0 1,-1-1,1 0,0 0,0 0,-1 0,1-1,0 1,0-1,0 1,1-1,-1 0,0 1,0-1,0-2,-47-71,44 68,-30-66,2-1,-22-77,53 147,0 0,0 0,0 0,1 0,-1 0,1 0,0-1,0 1,1 0,0-1,-1 1,1 0,1-1,-1 1,1 0,-1-1,1 1,0 0,1 0,-1 0,1-1,0 2,0-1,0 0,0 0,3-3,10-1,-1-1,1 2,0 0,1 0,0 2,0 0,0 1,13-2,10-4,31-8,-4 0</inkml:trace>
  <inkml:trace contextRef="#ctx0" brushRef="#br0" timeOffset="961.42">816 580,'0'17,"1"38,-3 0,-2 1,-2-1,-4 3,-28 106,38-163,-1 0,0 0,1 0,-1 0,1 1,-1-1,1 0,0 0,0 0,-1 1,1-1,0 0,0 0,0 1,0-1,0 0,0 0,1 1,-1-1,0 0,1 0,-1 0,0 1,1-1,0 0,-1 0,1 0,0 0,-1 0,1 0,0 0,0 0,0 0,0-1,0 1,0 0,0 0,0-1,0 1,0-1,0 1,1-1,-1 1,0-1,0 0,0 0,1 1,-1-1,0 0,0 0,1 0,-1 0,0-1,1 1,123-36,-121 35,28-5,0-2,-1-1,0-2,-1 0,11-7,-40 17,0 1,0-1,0 0,1 1,-1-1,0 0,0 1,0-1,0 0,0 0,-1 0,1 0,0 0,0 0,0 0,-1 0,1-1,-1 1,1 0,-1 0,1 0,-1-1,0 1,0 0,1-1,-1 1,0 0,0 0,0-1,0 1,-1 0,1-1,0 1,-1 0,1 0,0-1,-1 1,1 0,-1 0,0 0,1 0,-2-1,-42-44,30 34,9 6,5 6,-1-1,1 0,0 0,0 1,0-1,0 0,-1 1,1-1,0 0,-1 1,1-1,-1 0,1 1,-1-1,1 1,-1-1,1 1,-1-1,1 1,-1-1,0 1,1 0,-1-1,1 1,-1 0,0-1,0 1,1 0,-1 0,0 0,0-1,1 1,-1 0,0 0,1 0,-1 0,0 1,0-1,1 0,-1 0,0 0,0 1,1-1,-1 0,0 0,1 1,-1-1,1 1,-1-1,0 1,1-1,-1 1,1-1,-1 1,1-1,-1 1,-2 18,1-1,0 0,2 1,0-1,1 1,1-1,1 7,-1-3,40 293,-33-245</inkml:trace>
  <inkml:trace contextRef="#ctx0" brushRef="#br0" timeOffset="15715.262">1790 250,'-1'0,"1"1,0-1,0 0,-1 0,1 0,0 1,0-1,0 0,-1 0,1 1,0-1,0 0,0 1,0-1,0 0,0 0,0 1,-1-1,1 0,0 1,0-1,0 0,0 1,0-1,0 0,0 1,1-1,-1 0,0 1,0-1,0 0,0 0,0 1,0-1,0 0,1 1,-1-1,0 0,0 0,0 1,1-1,-1 0,0 0,0 0,1 1,-1-1,0 0,1 0,-1 0,0 0,0 0,1 0,-1 0,0 1,1-1,-1 0,0 0,1 0,-1 0,0 0,1 0,-1 0,0-1,1 1,-1 0,0 0,0 0,1 0,-1 0,19 5,0-1,1-1,-1-1,1 0,0-1,19-3,14 2,393 25,-216-25,-42 13,109-13,-61-14,-178 15,0-2,0-3,0-3,3-3,-20 3,0 1,0 2,1 2,13 3,174-14,49 13,-267 0</inkml:trace>
  <inkml:trace contextRef="#ctx0" brushRef="#br0" timeOffset="22833.517">4422 224,'1'0,"0"0,0 0,0 0,0 0,0 0,0 0,0 0,0 0,0 1,0-1,0 0,0 1,0-1,0 0,0 1,0-1,0 1,-1 0,1-1,0 1,0 0,0-1,-1 1,1 0,-1 0,1-1,0 1,-1 0,1 0,-1 0,0 0,1 0,-1 0,0 0,1 0,-1 0,0 0,0 0,11 30,-1 0,-2 0,-1 1,-1 0,-2 0,0 20,-2 19,-4-1,-7 53,9-107,0 0,2 0,-1 0,2 0,0 0,1-1,1 0,2 5,18 96,-11-9,9 14,-21-119,0 1,0-1,0 0,0 0,1 0,-1 0,0 0,1-1,0 1,-1-1,1 1,0-1,0 0,0 0,0 0,-1-1,1 1,0-1,0 1,1-1,-1 0,0 0,0 0,0-1,0 1,0-1,0 0,0 0,11 1,515-2,-397-11,-123 12,0 1,1-1,-1 0,0-1,0 0,0 0,0-1,0-1,-1 1,4-3,-10 3,1 0,-1-1,0 0,0 1,0-1,-1 0,1 0,-1 0,0 0,0 0,-1 0,1 0,-1-1,1 1,-1 0,-1 0,1 0,-1 0,1-1,-2-1,1-14,0-75,-9-122,-38-12,26 93,22 124,0 1,-1 0,0 0,-1 0,0 0,-1 0,0 1,-1-1,0 1,0 0,-1 0,-1 0,-1-1,3 3,-1 1,1-1,1 1,-1-1,1-1,0 1,1 0,0-1,0-2,2 10,0 0,0 0,0 0,0 0,0 0,0 0,0 0,0-1,1 1,-1 0,0 0,1 0,-1 0,1 0,-1 1,1-1,-1 0,1 0,0 0,0 0,-1 0,1 1,0-1,0 0,0 1,0-1,-1 1,1-1,0 1,0-1,0 1,0 0,0-1,1 1,-1 0,0 0,0 0,1 0,48-1,-38 2,253 1,-89 11,913-13,-601-27,149 0,-466 20,61-14,-32 2,325 6,182 0,-216 7,-298 7,258-9,61-11,6 9,-170-1,150 5,-303 7,213-1,-131-13,1349 14,-1457 12,448-14,-382 15,8-14,-98 13,364-14,-417 16,244-15,-142 12,85 2,6-7,-52 7,-85-1,247-3,-266-2,104-7,-104-2,354 1,-464-2,-16-1</inkml:trace>
  <inkml:trace contextRef="#ctx0" brushRef="#br0" timeOffset="43419.479">20347 39,'0'3,"0"2,0 3,0 0,0-1</inkml:trace>
  <inkml:trace contextRef="#ctx0" brushRef="#br0" timeOffset="46082.689">20255 145,'1'-3,"1"1,-1 0,1 0,0 0,0 0,0 0,0 1,0-1,0 0,0 1,1 0,-1-1,1 1,-1 0,1 0,-1 0,1 1,0-1,-1 1,1-1,0 1,-1 0,1 0,0 0,-1 0,1 1,0-1,-1 1,3 0,2-1,96 1,-101 0,0 0,0 0,1 0,-1 0,0 0,0 1,0-1,0 1,-1 0,1-1,0 1,-1 0,1 0,-1 0,0 0,1 0,-1 0,0 0,0 1,-1-1,1 0,0 1,-1-1,1 0,-1 1,0-1,0 1,0-1,0 1,0-1,0 0,-1 1,1-1,-1 0,0 1,1-1,-2 2,1 13,-10 288,-5-166,6-34,-3-18,-1 4,13-88,-1 0,1-1,0 1,0 0,0 0,0 0,0 0,1 0,-1 0,1 0,0 0,0 0,0 0,0 0,1 0,-1 0,1 0,0 0,0 0,0 0,0-1,0 1,0 0,1-1,0 1,-1-1,1 1,0-1,0 0,0 1,0-1,1 0,-1-1,1 1,-1 0,1-1,-1 1,1-1,0 0,77 6,121 6,44-7,-151-7,-80 1,32-3,-45 3,0-1,0 1,0 0,0-1,0 1,0-1,0 0,0 1,-1-1,1 0,0 0,0 1,-1-1,1 0,0 0,-1 0,1 0,-1 0,1 0,-1 0,0 0,1 0,-1 0,0 0,0 0,0 0,1 0,-1 0,0-1,-1 1,1 0,0 0,0 0,0 0,-1 0,1 0,0 0,-1-1,-22-117,22 42,1 38,-1 0,-3 0,-6-32,-3 10,3 0,3-1,2 0,3-20,3-116,0 194,0 0,0 0,0 0,1 0,-1 1,1-1,0 0,0 1,0-1,1 1,-1 0,1-1,0 1,0 1,0-1,0 0,1 1,-1-1,1 1,-1 0,1 0,0 1,0-1,0 1,0-1,0 1,0 1,0-1,0 1,0-1,0 1,0 0,1 0,-1 1,1 0,836 51,-429-28,-366-24,-31-3</inkml:trace>
  <inkml:trace contextRef="#ctx0" brushRef="#br0" timeOffset="68250.241">2711 1171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4.5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0,'0'3,"0"2,0 3,0 4,0 8,0 6,0 8,0 7,0 8,0 5,3 4,0 1,-1 2,1-10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8.8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13 1,'-3'6,"1"8,-1 7,0 10,2 10,2 9,6 10,4 8,2 9,-1 5,-2-9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8:07.47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  <inkml:brush xml:id="br2">
      <inkml:brushProperty name="width" value="0.2" units="cm"/>
      <inkml:brushProperty name="height" value="0.2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23135 6647,'-8'-7,"0"1,0 0,-1 1,1 0,-1 1,0-1,-1 2,1-1,-1 1,-6 0,13 2,-1 0,0 1,0-1,0 1,0 0,0 1,1-1,-1 1,0-1,0 1,0 0,1 0,-1 1,0-1,1 1,0 0,-1 0,1 0,0 0,0 1,0-1,0 1,0 0,1-1,-1 1,1 1,0-1,-1 1,-1 3,1 1,-1 0,1 0,1 0,-1 0,1 0,1 0,-1 0,2 1,-1-1,1 0,0 1,0-5,0 0,1-1,-1 1,1 0,0 0,-1 0,2-1,-1 1,0-1,1 1,0-1,0 1,0-1,0 0,0 0,1 0,-1 0,1 0,0-1,0 1,0-1,0 1,0-1,0 0,1-1,2 2,0-1,0 0,0-1,0 0,0 0,0 0,0-1,0 0,0 0,0 0,0-1,0 0,0 0,0-1,0 1,0-1,-1-1,1 1,-1-1,1 0,-1 0,0 0,0-1,0 0,-1 0,0 0,1-2,3-2,0-1,-1 0,-1 0,1-1,-2 0,1 0,-2-1,1 1,-1-1,-1 0,0 0,0-1,0-5,-3 15,1-1,-1 1,1-1,-1 0,0 1,0-1,0 0,-1 1,1-1,0 1,-1-1,0 0,0 1,0-1,0 1,0 0,0-1,0 1,-1-1,0 4,1 0,0-1,-1 1,1 0,0 0,-1 0,1 0,0 0,0 0,0 1,0-1,0 0,0 0,1 1,-1-1,0 1,1-1,-1 0,1 1,-1-1,1 1,-1-1,1 1,0 0,0-1,0 1,0 0,-1 7,0 1,1-1,1 1,-1-1,1 1,1-1,0 1,0-1,1 0,0 0,0 0,1 0,0-1,1 0,0 1,0-2,1 1,0-1,0 1,0-2,1 1,1-1,-1 0,1 0,0-1,0 0,0 0,1-1,-1 0,1-1,0 0,8 2,15 3</inkml:trace>
  <inkml:trace contextRef="#ctx0" brushRef="#br0" timeOffset="736.129">23608 6581,'-28'-1,"19"0,1 0,0 0,0 1,-1 0,1 0,0 1,0 0,0 1,0 0,0 0,0 0,0 1,0 1,1-1,0 1,-1 0,2 1,-2 0,6-1,0 0,1 0,-1 0,1 1,-1-1,1 0,0 1,1-1,-1 1,1-1,0 1,0-1,1 1,-1-1,1 1,0-1,0 1,0-1,1 0,-1 1,1-1,0 0,1 0,-1 0,0-1,1 1,0 0,0-1,0 0,1 0,-1 0,1 0,-1 0,1-1,0 0,0 1,0-1,0-1,4 2,6 3,1-1,0-1,0 0,0-1,0-1,0 0,1-1,-1-1,1 0,-1-1,0-1,1 0,-1-1,0-1,0 0,-1-1,1 0,-1-2,0 1,-1-2,1 0,0-1,-3 0,-1 0,0-1,-1 0,0 0,0-1,-1-1,0 1,-1-1,-1 0,0-1,0 1,2-12,35-165,-41 173,55-404,-62 364,4 56,0-1,1 1,-1 0,0 0,0 0,1-1,-1 1,0 0,0 0,0 0,1 0,-1 1,0-1,0 0,0 0,1 0,-1 1,0-1,0 0,1 1,-1-1,0 0,1 1,-1-1,1 1,-1-1,0 1,1-1,-1 1,1 0,-1-1,1 1,0 0,-1-1,1 1,0 0,-1 0,1-1,0 1,0 0,-1 0,-11 23,1 0,1 1,1 1,1 0,1 0,1 0,-1 21,-3 8,2 2,3-1,2 1,3 0,2-1,3 1,-5-45,1 1,1-1,0 0,1 0,0 0,1 0,1 0,-1-1,2 0,0 0,0 0,1-1,0 0,0 0,1-1,6 6,-10-13,0 0,0 0,1 0,-1-1,0 1,1-1,-1 0,1-1,0 1,-1-1,1 1,0-1,-1-1,1 1,-1-1,1 0,-1 0,1 0,-1 0,1-1,-1 0,0 0,0 0,0 0,2-2,88-75,-21-9,-72 88,-1 0,1 0,-1 0,1 0,-1 0,1 0,-1 0,0 0,1 0,-1 0,1 1,-1-1,1 0,-1 0,1 0,-1 1,0-1,1 0,-1 1,0-1,1 0,-1 1,0-1,1 1,-1-1,0 0,0 1,1-1,-1 1,0-1,0 1,0-1,0 0,1 1,-1-1,0 1,0-1,0 1,0-1,0 1,0-1,0 1,-1-1,1 1,0-1,0 1,0-1,0 1,-1-1,1 0,0 1,0-1,-1 1,1-1,0 0,-1 1,1-1,0 0,-1 1,1-1,-4 30,2-23,-1 1,2 0,-1-1,1 1,1 0,-1 0,1 0,0 0,1-1,0 1,0 0,1 0,0-1,0 1,1-1,0 1,0-1,1 0,0 0,3 3,-4-8,0 1,0-1,1 0,0-1,-1 1,1 0,0-1,-1 0,1 0,0 0,0 0,0-1,0 0,0 0,0 0,0 0,0 0,1-1,21-4</inkml:trace>
  <inkml:trace contextRef="#ctx0" brushRef="#br0" timeOffset="983.888">24517 6397,'-14'-3,"-8"0,-3 0,0 1,1 0,1-1,5-1</inkml:trace>
  <inkml:trace contextRef="#ctx0" brushRef="#br0" timeOffset="1232.397">23766 6080,'25'-2,"24"-3,23-1,17 1,15 2,4 0,-2 1,-20 2</inkml:trace>
  <inkml:trace contextRef="#ctx0" brushRef="#br0" timeOffset="1383.062">24635 6541,'5'14,"-1"3,1 0,1 0,1 0,0-1,1 0,1 0,1-1,0 0,1 0,0-1,3 1,-11-12,1-1,-1 0,0-1,0 1,1 0,-1-1,1 0,-1 0,1 0,0 0,-1-1,1 1,0-1,-1 0,1 0,0 0,0-1,-1 1,1-1,0 0,-1 0,1 0,-1-1,1 1,-1-1,0 0,0 0,0 0,0 0,0 0,0-1,0 1,-1-1,1 0,-1 0,0 0,0 0,0 0,0 0,1-3,14-20,-1-1,-2-1,0 0,5-18,21-42,-15 50,-14 28</inkml:trace>
  <inkml:trace contextRef="#ctx0" brushRef="#br0" timeOffset="1703.977">25122 6659,'20'-5,"-1"-1,-1-1,1-1,-1-1,-1 0,0-2,0 0,-1 0,0-2,-1 0,-1 0,0-2,-1 0,0 0,-1-1,5-9,-16 23,1 0,-1 0,0 1,0-1,0 0,0 0,0 0,0 0,0-1,0 1,-1 0,1 0,-1 0,0 0,0-1,0 1,0 0,0 0,0-1,0 1,-1 0,1 0,-1 0,0 0,1-1,-1 1,0 0,0 0,0 1,-1-1,1 0,0 0,-1 0,1 1,-1-1,0 1,1-1,-1 1,0 0,0 0,0-1,-4 2,-1 1,1-1,0 1,0 0,-1 1,1-1,0 1,0 1,0-1,1 1,-1 0,0 0,1 0,0 1,0 0,0 0,0 0,1 1,0 0,-4 4,3-5,0 1,0 0,0 1,1-1,0 1,0 0,0 0,1 0,0 0,0 1,1 0,-1-1,2 1,-1 0,1 0,0 0,0 0,0 0,1 0,0 0,1 0,0 0,0 0,0 0,1 0,0 0,0-1,1 1,0-1,0 1,0-1,1 0,0 0,3 3,6 0,1-1,-1 0,1-1,1-1,-1 0,1-1,0 0,0-2,1 1,-1-2,1 0,-1-1,12-1,33 4</inkml:trace>
  <inkml:trace contextRef="#ctx0" brushRef="#br0" timeOffset="2867.829">25912 6528,'-2'-5,"-1"0,0 0,0 0,0 0,-1 0,0 1,0 0,0 0,0 0,-1 0,1 0,-1 1,0 0,0 0,0 0,-1 1,1 0,-1 0,1 0,-1 1,1-1,-1 1,0 1,0-1,0 1,0 0,1 0,-1 1,0 0,0 0,1 0,-6 2,3-1,0 0,0 1,0 0,0 0,0 1,1 0,-1 0,1 1,0 0,1 0,-1 0,1 1,0 0,0 0,1 1,0 0,0 0,0 0,1 0,0 1,1 0,-2 4,4-9,0 0,1 0,-1 1,1-1,0 0,-1 1,2-1,-1 0,0 0,1 1,-1-1,1 0,0 0,0 0,0 1,1-1,-1 0,1-1,-1 1,1 0,0 0,0-1,0 1,1-1,-1 0,1 1,-1-1,1 0,0-1,-1 1,1 0,3 0,4 3,0-1,0 0,1-1,-1 0,1-1,0 0,0-1,0 0,5 0,-4-1,0 0,0-1,0-1,1 0,-1 0,-1-1,1 0,0-1,-1-1,0 0,0 0,0-1,-1 0,0-1,0 0,0-1,-1 0,0-1,-1 1,0-2,0 1,4-9,-2-12,-23 49,10-11,0 0,1 1,-1-1,2 1,-1 0,2 0,-1-1,1 1,0 0,1 0,0 1,-1-6,1-1,0 1,0-1,0 0,0 1,0-1,1 0,0 0,-1 1,1-2,0 1,1 0,-1 0,0 0,1-1,-1 0,1 1,0-1,0 0,0 0,0-1,0 1,0 0,1-1,-1 0,0 0,1 0,-1 0,1-1,1 1,1 0,-1-1,1 0,-1 0,1-1,-1 0,1 0,-1 0,1 0,-1-1,0 0,0 0,0-1,0 1,0-1,0 0,-1 0,1 0,-1-1,0 0,0 0,-1 0,3-2,7-11,-1-1,0 1,-1-2,-1 0,4-10,84-205,-97 232,-1 0,1 0,-1 1,1-1,0 0,-1 1,1-1,0 0,0 1,0-1,1 1,-1-1,0 1,0 0,1-1,-1 1,1 0,-1 0,1 0,0 0,-1 0,1 0,0 1,-1-1,1 0,0 1,0 0,0-1,0 1,-1 0,1 0,0 0,0 0,0 0,0 0,0 1,0-1,-1 1,1-1,0 1,0 0,-1 0,1-1,0 1,-1 0,1 0,-1 1,1-1,-1 0,12 14,0 0,-2 1,0 0,-1 1,0 0,-1 1,-1 0,-1 0,-1 0,0 1,-1 0,-1 1,0 13,-1 2,-2 0,-1 0,-2-1,-1 1,-2 0,-2-1,-6 21,-8 45,19-87,0 0,0 0,2 0,-1 1,2-1,0 0,0 0,2 2,-2-11,0 0,0 0,0-1,0 1,1-1,0 1,-1-1,2 1,-1-1,0 0,0 0,1 0,0 0,-1-1,1 1,0-1,1 0,-1 1,0-1,0-1,1 1,0 0,-1-1,1 0,0 0,-1 0,1 0,0-1,2 1,-1-1,-1 0,0 0,0 0,0 0,0-1,0 0,0 0,0 0,-1 0,1-1,0 1,0-1,-1 0,1 0,-1 0,0-1,0 1,1-1,-2 0,1 0,0 0,-1 0,1 0,-1-1,0 1,1-2,3-6,-1 0,0 0,-1-1,0 1,-1-1,0 0,-1 0,0-4,0-3,-1 1,-1-1,-1 0,0 0,-1 1,-2-1,0 1,0 0,-2 0,0 0,-1 0,-1 1,-1 1,0-1,-1 1,-1 1,0 0,-1 0,-1 2,0-1,-1 1,-6-4,-118-66,114 70,24 13,0 0,1 0,-1 1,0-1,1 0,-1 0,0 0,0 0,1 0,-1 0,0 0,1 0,-1 0,0 0,1 0,-1 0,0 0,1 0,-1 0,0 0,1 0,-1 0,0 0,1-1,-1 1,0 0,0 0,1 0,-1-1,0 1,0 0,1 0,-1 0,0-1,0 1,0 0,0-1,1 1,-1 0,0 0,0-1,0 1,0 0,0-1,0 1,0 0,0-1,0 1,0 0,0-1,0 1,0 0,0-1,0 1,0 0,0 0,0-1,0 1,0-1,1 1,271 16,-231-15,91 13,-131-13,0-1,0 0,-1 0,1 1,0-1,0 1,0-1,-1 1,1-1,0 1,-1-1,1 1,0-1,-1 1,1 0,-1 0,1-1,-1 1,1 0,-1 0,1-1,-1 1,0 0,0 0,1 0,-1 0,0 0,0-1,0 1,0 0,0 0,0 0,0 0,0 0,0 0,0 0,-1-1,1 1,0 0,-1 0,1 0,-23 39,12-23,10-16,0 0,1 0,-1 1,0-1,0 0,1 1,-1-1,1 0,-1 1,1-1,0 1,0-1,-1 1,1-1,0 1,0-1,0 1,0-1,1 0,-1 1,0-1,1 1,-1-1,1 0,-1 1,1-1,0 0,-1 1,1-1,0 0,0 0,0 0,0 0,0 0,0 0,0 0,1 0,-1 0,0 0,0 0,1-1,-1 1,1 0,4 1,1 0,0 0,0-1,-1 1,1-1,0-1,0 0,0 1,0-2,0 1,0-1,0 0,0-1,-1 0,1 0,-1 0,1-1,-1 0,0 0,0 0,0-1,0 0,0 0,-1-1,0 1,0-1,0 0,-1-1,0 1,0-1,0 0,3-6,-5 7,0 0,0 0,-1 0,1-1,-1 1,0 0,0-1,-1 1,0-1,0 1,0-1,-1 1,1-1,-1 1,-1 0,1-1,-1 1,0 0,0 0,0 0,-1 0,0 0,0 1,0-1,0 1,-1 0,0 0,0 0,0 0,0 1,0-1,-1 1,1 0,-1 1,0-1,0 1,0 0,-5-2,1 3,0 0,1 0,-1 1,0 0,0 0,1 1,-1 0,0 0,1 1,-1 1,1-1,0 1,0 1,0-1,0 1,1 1,-1-1,1 1,0 1,0-1,1 1,0 0,0 1,0 0,1 0,0 0,0 0,1 1,0-1,0 1,-1 6,4-11,0 0,1 1,-1-1,1 0,0 1,0-1,0 0,0 0,1 1,-1-1,1 0,0 0,0 0,0 0,0 0,1 0,-1 0,1 0,0 0,0 0,0-1,0 1,0-1,1 0,-1 1,1-1,-1 0,1 0,0-1,2 2,5 2,0 0,1-1,0 0,0-1,0 0,0-1,0 0,4 0,26 1</inkml:trace>
  <inkml:trace contextRef="#ctx0" brushRef="#br0" timeOffset="3114.567">27202 6146,'-16'-9,"-12"-3,-7 3,-5 5,0 8,4 10,9 9,9 10,7-1</inkml:trace>
  <inkml:trace contextRef="#ctx0" brushRef="#br0" timeOffset="3350.578">27149 6594,'16'11,"14"4,10 1,9-1,6-5,3-2,0-6,-5-5,-11-2</inkml:trace>
  <inkml:trace contextRef="#ctx0" brushRef="#br0" timeOffset="-569.903">21332 6844,'74'-153,"-71"145,51-90,-52 95,0 0,0 0,1 1,0 0,-1-1,1 1,0 0,0 0,0 1,0-1,0 0,1 1,-1 0,0 0,1 0,-1 0,1 1,-1-1,1 1,-1 0,1 0,0 0,-1 0,1 1,-1-1,1 1,-1 0,0 0,3 1,8 5,0 0,-1 1,0 1,0 0,-1 0,0 1,0 1,-1 0,-1 0,0 1,-1 1,0 0,0 0,0 4,-7-14,1-1,-1 1,-1-1,1 1,0 0,-1 0,1 0,-1 0,0 0,0 0,0 0,0 0,0 0,-1 0,0 1,1-1,-1 0,-1 0,1 1,0-1,-1 0,1 0,-1 0,0 1,0-1,0 0,-1 0,1 0,-1-1,1 1,-1 0,0-1,0 1,0-1,-1 1,1-1,-1 0,1 0,-1 0,1 0,-1-1,0 1,0-1,-1 1,0-1,0 0,0-1,0 1,0-1,0 0,0 0,0 0,0-1,0 1,1-1,-1 0,0 0,0-1,1 1,-1-1,0 0,1 0,0 0,-1 0,1 0,0-1,0 1,0-1,1 0,-1 0,1 0,-1 0,1-1,0 1,0 0,1-1,-2-1,4 2,-1 0,1 0,-1 1,1-1,0 0,0 1,0-1,0 1,1-1,-1 1,1 0,-1-1,1 1,0 0,0 0,0 0,0 0,0 0,0 1,0-1,1 1,-1-1,1 1,-1 0,1 0,0 0,-1 0,1 1,0-1,-1 1,1-1,0 1,0 0,0 0,1 1,83-17,-59 13,0-2,0-1,0-1,-1-2,0 0,7-5,12-23,-45 36,0-1,0 1,0 0,0 0,0-1,0 1,-1-1,1 1,0 0,-1-1,1 0,-1 1,1-1,-1 1,0-1,0 1,0-1,0 0,0 1,0-1,0 0,0 1,-1-1,1 1,0-1,-1 1,0-1,1 1,-1-1,0 1,0-1,1 1,-1 0,-1-1,-2 0,0-1,0 1,-1 0,1 0,-1 1,1-1,-1 1,1 0,-1 1,0-1,0 1,1 0,-1 0,0 0,0 0,1 1,-1 0,0 0,1 0,-1 1,1 0,-2 0,0 0,1 1,-1 0,0 0,1 0,0 1,0-1,0 1,0 0,1 1,-1-1,1 1,0 0,0 0,1 0,0 1,0-1,0 1,0 0,1-1,0 1,0 0,1 1,0-1,0 0,0 0,0 0,1 1,0-1,1 0,0 1,0-1,0 0,0 0,1 0,0 0,0 0,1 0,0-1,0 1,3 4,7 0,0 0,0-1,1-1,0 0,0-1,1-1,0 0,0-1,1 0,-1-1,1-1,0-1,0 0,10-1,44 7</inkml:trace>
  <inkml:trace contextRef="#ctx0" brushRef="#br0" timeOffset="-2198.293">19581 6594,'0'-2,"0"3,-2 9,-1 11,-2 12,-2 8,-1 4,0 2,1-4,1-6,2-7,1-9</inkml:trace>
  <inkml:trace contextRef="#ctx0" brushRef="#br0" timeOffset="-1949.103">19529 6541,'6'4,"10"9,8 8,10 8,7 6,6 2,4 1,0-4,-5-8,-7-9,-8-7,-10-7,-8-4</inkml:trace>
  <inkml:trace contextRef="#ctx0" brushRef="#br0" timeOffset="-1716.92">19976 6462,'12'-112,"-11"110,-3 22,-41 366,41-381,1 0,0 0,0 0,1 0,-1 0,1 0,0 0,1 0,-1 0,1 0,0 0,0 0,0 0,1 0,0 0,0 0,0-1,0 1,1-1,0 0,0 0,0 0,0 0,1 0,-1 0,1-1,0 0,0 0,3 2,11-2</inkml:trace>
  <inkml:trace contextRef="#ctx0" brushRef="#br0" timeOffset="-1333.35">20160 6620,'-1'42,"0"-24,0-1,2 1,-1 0,2-1,0 1,2-1,0 0,5 16,-7-29,0 0,0 0,1 0,0-1,-1 1,1-1,0 0,0 1,1-1,-1-1,1 1,0 0,-1-1,1 0,0 0,0 0,0 0,1-1,-1 1,0-1,1 0,-1 0,1-1,-1 1,1-1,-1 0,1-1,-1 1,1-1,-1 1,0-1,1-1,-1 1,0-1,0 1,0-1,0 0,0-1,0 1,0-1,-1 1,3-4,3-2,0 0,-1-1,0 0,0 0,-1-1,0 0,-1-1,-1 1,1-1,-1 0,-1-1,0 1,-1-1,0 1,-1-1,0 0,-1 0,0 0,-1 0,0-1,-1-1,-6-11,7 25,0 0,0 1,0-1,0 0,0 1,0-1,0 0,0 1,0-1,0 0,-1 1,1-1,0 0,0 0,0 1,0-1,0 0,-1 0,1 1,0-1,0 0,0 0,-1 1,1-1,0 0,0 0,-1 0,1 0,0 1,0-1,-1 0,1 0,0 0,-1 0,1 0,0 0,-1 0,1 0,0 0,-1 0,1 0,0 0,0 0,-1 0,1 0,0 0,-1 0,1 0,0 0,-1 0,1 0,0-1,0 1,-1 0,1 0,0 0,0-1,-1 1,1 0,0 0,0-1,0 1,-1 0,1 0,0-1,-3 13,1 1,0-1,0 1,1 0,1-1,0 1,1-1,0 1,1-1,1 1,0-1,3 8,-3-11,1 0,0-1,1 0,0 0,0 0,0-1,1 1,1-1,-1-1,1 1,0-1,0 0,1-1,0 1,0-2,0 1,0-1,7 2,27 9</inkml:trace>
  <inkml:trace contextRef="#ctx0" brushRef="#br0" timeOffset="11467.164">288 8700,'-5'64,"-3"0,-3-1,-2 0,-4-1,-1 0,-4-1,-9 13,20-47,11-27,0-1,0 1,-1 0,1 0,0 0,0 0,0-1,0 1,-1 0,1 0,0 0,0 0,-1 0,1 0,0 0,0 0,-1 0,1 0,0 0,0 0,0 0,-1 0,1 0,0 0,0 0,-1 0,1 0,0 0,0 0,-1 0,1 0,0 0,0 0,0 1,-1-1,1 0,0 0,0 0,0 0,0 0,-1 1,1-1,0 0,0 0,0 0,0 1,0-1,0 0,-1 0,1 1,0-1,0 0,0 0,0-22,14-142,28-118,-37 254,1-1,2 1,1 0,1 0,5-8,-15 34,0 1,0 0,0 0,1 0,-1 0,0 0,1 0,-1-1,1 1,-1 0,1 0,-1 0,1 0,0 1,-1-1,1 0,0 0,0 0,0 0,0 1,0-1,0 0,0 1,0-1,0 1,0-1,0 1,0 0,0-1,0 1,0 0,0 0,1 0,-1 0,0 0,0 0,0 0,0 0,1 0,-1 0,0 1,0-1,0 0,0 1,0-1,0 1,0-1,0 1,0 0,0-1,0 1,0 0,0 0,-1 0,1-1,0 1,-1 0,1 0,0 0,-1 0,1 0,-1 1,12 22,-2 1,-1 0,0 0,-2 1,-1 0,1 13,-1-8,16 94,-6 0,-1 75,-5-75,-9-116</inkml:trace>
  <inkml:trace contextRef="#ctx0" brushRef="#br1" timeOffset="36864.861">249 8739,'-1'-4,"-5"-18,6 22,0-1,0 1,0 0,-1-1,1 1,0 0,0 0,-1 0,1-1,0 1,0 0,-1 0,1 0,0-1,-1 1,1 0,0 0,-1 0,1 0,0 0,-1 0,1 0,0 0,-1 0,1 0,0 0,-1 0,1 0,0 0,-1 0,1 0,0 0,-1 1,1-1,0 0,-1 0,1 0,0 0,0 1,-1-1,1 0,0 0,0 1,-1-1,1 0,0 0,0 1,0-1,0 0,-1 1,1-1,0 0,0 1,0-1,0 0,0 1,0-1,0 0,0 1,0-1,0 0,-49 137,-127 387,173-517,6-20,95-339,-83 289,1-5,2 1,3 1,3 1,9-13,-30 72,-2 1,1 1,-1 0,1 0,1 0,-1 0,0 1,1-1,0 0,0 1,0 0,0 0,0 0,1 0,-1 0,1 0,0 1,0 0,1-1,-3 4,1 0,-1 0,0 0,0 0,1 1,-1-1,0 1,0-1,-1 1,1 0,0-1,0 1,-1 0,1 0,-1 0,0 1,0-1,1 0,-2 0,1 1,0-1,0 0,-1 1,1-1,-1 1,1 2,0-1,43 228,-33-157,-8-53,18 98,-7 1,-4 0,-6 82,-3-202,-1 0,0 1,1-1,-1 0,0 1,0-1,1 1,-1-1,0 0,-1 1,1-1,0 0,0 1,-1-1,1 0,0 1,-1-1,1 0,-1 1,0-1,1 0,-1 0,0 0,0 0,0 0,0 0,0 0,0 0,0 0,0 0,0 0,0-1,-1 1,1 0,0-1,0 1,-1-1,1 1,0-1,-1 0,1 0,-1 1,-8-8</inkml:trace>
  <inkml:trace contextRef="#ctx0" brushRef="#br1" timeOffset="37166.488">25 9186,'0'0,"0"0,0 0,0-1,1 1,-1 0,0-1,0 1,0 0,0 0,0-1,0 1,0 0,0-1,0 1,0 0,0 0,0-1,0 1,-1 0,1 0,0-1,0 1,0 0,0 0,0-1,0 1,-1 0,1 0,0-1,0 1,87-31,2 4,1 4,1 3,0 5,75-2,-63 6,-96 7,-2-1</inkml:trace>
  <inkml:trace contextRef="#ctx0" brushRef="#br1" timeOffset="37951.916">828 8831,'1'111,"1"-4,-5 0,-13 82,9-160,7-29,0-1,0 1,0 0,0-1,0 1,0 0,0-1,0 1,0 0,0-1,0 1,-1 0,1 0,0-1,0 1,0 0,0 0,-1-1,1 1,0 0,0 0,-1 0,1-1,0 1,0 0,-1 0,1 0,0 0,-1 0,1-1,0 1,0 0,-1 0,1 0,0 0,-1 0,1 0,0 0,-1 0,1 0,0 0,-1 0,1 0,0 1,-1-1,1 0,0 0,0 0,-1 0,-14-214,5 89,-1 11,5 0,6-14,-1 118,1 0,0 0,1 0,0 0,0 1,1-1,0 1,1-1,0 1,1 0,-1 0,2 0,-1 0,2 1,-1-1,1 1,0 1,0-1,1 1,0 0,0 1,1 0,0 0,0 0,1 1,1-1,5 2,-1 0,1 0,-1 2,1 0,0 1,0 0,0 1,0 0,0 2,-1 0,1 0,0 1,-1 1,0 1,4 1,-10-3,0 0,0 1,0-1,0 2,-1-1,0 1,0 0,0 1,0-1,-1 1,0 1,0-1,-1 1,0 0,0 0,-1 1,1-1,-1 1,-1 0,0 0,0 0,-1 1,0-1,0 1,-1-1,1 6,-4 3,-1 0,-1-1,0 1,-1-1,-1 0,0 0,-1 0,-1-1,0 0,-1-1,-1 0,0 0,-1-1,-1 0,0-1,0 0,-1-1,-12 8,18-13,-1 1,1-1,-1-1,0 1,0-1,-1-1,0 0,1 0,-1 0,-1-1,1-1,0 1,-10 0,18-3,1 0,-1 0,0 0,1 0,-1 0,1 0,-1-1,0 1,1 0,-1 0,1 0,-1-1,0 1,1 0,-1-1,1 1,-1 0,1-1,-1 1,1-1,0 1,-1-1,1 1,-1-1,1 1,0-1,0 1,-1-1,1 1,0-1,0 0,0 1,-1-1,1 0,0 1,0-1,0 1,0-1,0 0,0 1,0-1,1 0,-1 1,0-1,0 1,0-1,1 1,-1-1,0 0,0 1,1-1,-1 1,1-1,-1 1,0-1,1 1,-1 0,1-1,-1 1,28-31,-18 24,0 0,1 0,0 1,0 1,0 0,1 0,0 1,0 1,0 0,0 0,0 1,1 1,-1 0,0 1,1 0,-1 1,1 0,-1 1,0 0,0 1,0 1,0 0,-1 0,1 1,-1 1,0 0,-1 0,1 1,-1 0,0 1,-1 0,0 1,-1 0,1 0,-2 1,1 0,-1 0,3 8,-6-9,-1 1,0 0,0 0,-1 0,0 0,-1 0,0 1,-1-1,0 0,0 1,-1-1,-1 0,1 0,-2 0,0 0,0 0,0 0,-1-1,-1 1,0-1,0 0,0 0,-1-1,-4 4,-1 1,-1 0,0 0,-1-1,0-1,-1 0,-1-1,1 0,-2-1,1-1,-1 0,0-1,-1-1,0-1,-1 0,-16 2,-1-2,1-2,-1-1,1-1,-1-3,-15-2,52 0,9 1</inkml:trace>
  <inkml:trace contextRef="#ctx0" brushRef="#br2" timeOffset="-62415.929">6632 0,'-3'18,"0"13,1 7,-1 7,2 4,0 3,0 4,3 5,1 7,0 4,-3 6,-1-10</inkml:trace>
  <inkml:trace contextRef="#ctx0" brushRef="#br2" timeOffset="-58034.885">15607 711,'4'16,"5"16,-1 13,0 16,0 13,-2 11,1 9,0 10,-3-14</inkml:trace>
  <inkml:trace contextRef="#ctx0" brushRef="#br2" timeOffset="-61836.723">6526 1724,'0'18,"0"15,0 15,0 13,-2 12,-1 11,0 7,1 6,0 2,1-15</inkml:trace>
  <inkml:trace contextRef="#ctx0" brushRef="#br2" timeOffset="-60983.204">6684 3080,'-2'16,"-1"13,0 12,1 9,1 10,0 9,2 7,2 5,2 4,2 3,3 3,-1-15</inkml:trace>
  <inkml:trace contextRef="#ctx0" brushRef="#br2" timeOffset="-57481.598">15647 2632,'4'18,"2"13,2 12,0 9,-2 11,-4 9,-5 8,-3 7,-4 4,-2 1,-1 2,1-15</inkml:trace>
  <inkml:trace contextRef="#ctx0" brushRef="#br2" timeOffset="-53317.033">6723 9265,'2'20,"4"18,0 14,-1 11,-1 7,1 6,-1 4,0 2,-2-13</inkml:trace>
  <inkml:trace contextRef="#ctx0" brushRef="#br2" timeOffset="-51667.606">15923 9924,'5'13,"3"16,0 16,0 17,-3 12,-1 13,-2 6,-4 6,0-1,-1-16</inkml:trace>
  <inkml:trace contextRef="#ctx0" brushRef="#br2" timeOffset="-50536.135">6776 10357,'-5'16,"0"12,-1 12,4 10,4 11,4 10,1 9,-1 4,-1-12</inkml:trace>
  <inkml:trace contextRef="#ctx0" brushRef="#br2" timeOffset="-60031.943">6763 6410,'-4'18,"-2"14,0 12,2 8,0 8,5 4,0 5,4 4,0 5,0 5,-4 5,-6 2,-3-14</inkml:trace>
  <inkml:trace contextRef="#ctx0" brushRef="#br2" timeOffset="-56481.729">15738 5804,'-2'20,"-1"18,0 14,1 9,0 5,1 5,3 4,3 5,3 4,3 4,-1 0,0-1,-2-16</inkml:trace>
  <inkml:trace contextRef="#ctx0" brushRef="#br2" timeOffset="-55434.362">15818 7160,'-2'22,"-1"17,0 12,3 9,3 8,4 6,3 1,2 2,1-2,-2-2,-2-13</inkml:trace>
  <inkml:trace contextRef="#ctx0" brushRef="#br2" timeOffset="-53783.317">6763 7857,'-2'20,"-1"16,0 13,1 11,0 11,1 10,3 8,1 5,-1 5,1-15</inkml:trace>
  <inkml:trace contextRef="#ctx0" brushRef="#br2" timeOffset="-52117.42">15962 8542,'0'2,"0"3,0 5,-2 4,-1 5,0 9,1 13,3 17,3 17,3 14,4 11,-2-10</inkml:trace>
  <inkml:trace contextRef="#ctx0" brushRef="#br2" timeOffset="-60482.246">6737 4922,'0'16,"0"11,0 11,0 10,0 7,2 9,1 6,0 5,-1 6,0 1,-1-12</inkml:trace>
  <inkml:trace contextRef="#ctx0" brushRef="#br2" timeOffset="-56985.508">15634 4054,'2'16,"1"13,0 14,-1 15,0 11,-1 9,-1 5,0 5,0 2,0 2,0 0,0-14</inkml:trace>
  <inkml:trace contextRef="#ctx0" brushRef="#br0" timeOffset="-27836.692">4736 4409,'28'11,"156"29,0-30,-22-4,-100-7,403 1,-271-14,1674 15,-1856-1</inkml:trace>
  <inkml:trace contextRef="#ctx0" brushRef="#br0" timeOffset="-98134.856">7724 4488,'65'-13,"223"13,-116 13,142-23,-165 9</inkml:trace>
  <inkml:trace contextRef="#ctx0" brushRef="#br0" timeOffset="-98133.856">9711 4489,'282'7,"190"33,-201-27,172-7,-270-8,1202 2,-1041-13,139 6,-157-7,130 2,61-2,7 1,-102 0,43 0,242 7,-423 7,483-1,-407-15,-322 16,-21-1</inkml:trace>
  <inkml:trace contextRef="#ctx0" brushRef="#br0" timeOffset="-5068.712">4736 6146,'526'0,"-61"-26,73 26,-205-14,-7 7,107 0,-267 8,5072-1,-4822 14,301-15,-123-12,267 6,193-6,-260 6,-491 9,-35-16,-199 6,56 1,-83 9,159-16,175 15,-363-4,-13 1</inkml:trace>
  <inkml:trace contextRef="#ctx0" brushRef="#br0" timeOffset="-3817.69">11922 5107,'153'-298,"-142"279,-11 19,0 0,0 0,-1 1,1-1,0 0,0 0,0 1,0-1,0 0,0 0,0 1,0-1,0 0,0 1,0-1,0 0,0 0,0 1,0-1,0 0,0 0,1 1,-1-1,0 0,0 0,0 1,0-1,0 0,1 0,-1 0,0 1,0-1,0 0,1 0,-1 0,0 0,0 0,1 1,-1-1,0 0,0 0,1 0,-1 0,0 0,0 0,1 0,-1 0,0 0,0 0,1 0,-1 0,0 0,1 0,-1 0,0 0,0 0,1 0,-1 0,0-1,0 1,0 0,1 0,-1 0,0 0,0-1,2 30,-2-28,0 71,-1-22,2 1,2-1,2 0,3 0,2 1,7 3,-1-10</inkml:trace>
  <inkml:trace contextRef="#ctx0" brushRef="#br0" timeOffset="-3118.984">12053 6712,'125'-228,"-92"161,-20 53,-10 42,-3 72,-3-62,2 0,2 0,1 0,2 0,2 0,1-1,2 1,7 15,5-8</inkml:trace>
  <inkml:trace contextRef="#ctx0" brushRef="#br3" timeOffset="137870.764">4249 8371,'395'13,"-301"-4,1 1,-1-3,33-6,-471-10,298 5,0-1,1-2,0-2,0-2,-32-13,28 11,524-10,-430 22</inkml:trace>
  <inkml:trace contextRef="#ctx0" brushRef="#br3" timeOffset="139234.17">4170 9845,'50'0,"255"0,303-39,-760 50,-1-6,-4-8,26 2,1 1,130 0,-1 0,1-1,0 1,0 0,-1 0,1-1,0 1,-1 0,1 0,-1 0,1-1,0 1,-1 0,1 0,0 0,-1 0,1 0,-1 0,1 0,-1 0,1 0,0 0,-1 0,1 0,-1 0,1 0,0 0,-1 0,1 1,0-1,-1 0,1 0,-1 0,1 1,0-1,-1 0,1 0,0 1,0-1,-1 0,1 0,0 1,0-1,-1 1,1-1,0 0,0 1,0-1,0 0,-1 1,1-1,0 1,0-1,0 0,0 1,0-1,0 1,0-1,0 0,0 1,0-1,0 1,1-1,-1 0,0 1,0-1,101 14,94-11,115-15,-290 10</inkml:trace>
  <inkml:trace contextRef="#ctx0" brushRef="#br3" timeOffset="141501.039">4236 8396,'-15'56,"-5"52,5 0,2 39,5-61,-25 308,16 23,17-208,-6-187,6-22,0 1,0-1,-1 0,1 0,0 1,0-1,0 0,-1 0,1 1,0-1,0 0,-1 0,1 0,0 0,0 1,-1-1,1 0,0 0,0 0,-1 0,1 0,0 0,-1 0,1 0,0 0,-1 0,1 0,0 0,0 0,-1 0,1 0,0 0,-1 0,1 0,0 0,0 0,-1-1,1 1,0 0,-1 0,1 0,0 0,0-1,0 1,-1 0,1 0,0-1,0 1,0 0,-1 0,1-1,0 1,0 0,0 0,0-1,0 1,0 0,0-1,0 1,0 0,0 0,0-1,0 1,0 0,0-1,0 1,-4-12,0 0,1 0,1-1,0 1,0-1,2 1,-1-1,2-4,-2-6,5-106,5 0,6 1,30-119,-41 222</inkml:trace>
  <inkml:trace contextRef="#ctx0" brushRef="#br3" timeOffset="142751.892">2459 10055,'668'-27,"-118"20,-253 2,-316-3,-6 2</inkml:trace>
  <inkml:trace contextRef="#ctx0" brushRef="#br3" timeOffset="143254.24">3131 8581,'-14'21,"-10"17,-11 15,-10 18,-12 16,-11 11,-7 9,-5 5,-2-2,4-5,9-12,11-18,13-19,17-19,13-15</inkml:trace>
  <inkml:trace contextRef="#ctx0" brushRef="#br3" timeOffset="143534.714">3631 8489,'-18'18,"-19"19,-17 19,-13 18,-10 17,-11 15,-7 12,-9 8,-3 5,-1-2,6-7,11-13,15-16,14-20,19-22</inkml:trace>
  <inkml:trace contextRef="#ctx0" brushRef="#br3" timeOffset="143854.646">3684 8884,'-5'18,"-5"15,-6 10,-10 12,-10 14,-16 14,-14 12,-19 11,-14 4,-11 3,-3-6,5-9,14-15,19-16,19-19,24-21,27-22,13-11</inkml:trace>
  <inkml:trace contextRef="#ctx0" brushRef="#br3" timeOffset="144104.403">3881 9186,'-20'23,"-18"18,-16 13,-10 9,-5 5,-2 5,-1 0,4-1,6-3,5-2,6-7,8-6,10-8,11-11</inkml:trace>
  <inkml:trace contextRef="#ctx0" brushRef="#br3" timeOffset="144265.378">3631 9634,'-13'13,"-14"12,-11 10,-6 6,-4 2,-3-1,0-7,9-11</inkml:trace>
  <inkml:trace contextRef="#ctx0" brushRef="#br3" timeOffset="144554.166">2499 8963,'18'20,"17"20,14 21,14 19,12 12,9 8,6 1,1-5,-2-7,-4-12,-11-13,-10-13,-15-12,-14-13</inkml:trace>
  <inkml:trace contextRef="#ctx0" brushRef="#br3" timeOffset="144831.422">2710 8686,'11'20,"15"23,19 21,19 20,19 17,14 8,5 1,2-4,-4-9,-10-14,-13-15,-18-17,-17-16,-15-15</inkml:trace>
  <inkml:trace contextRef="#ctx0" brushRef="#br3" timeOffset="145099.707">2907 8462,'7'18,"13"19,19 20,21 15,17 8,17 6,8-2,2-9,-4-9,-9-13,-13-9,-19-12,-16-7,-18-9,-13-7</inkml:trace>
  <inkml:trace contextRef="#ctx0" brushRef="#br3" timeOffset="145384.982">3381 8542,'34'9,"1"1,-2 3,1 0,-2 2,0 1,-1 2,0 1,-2 2,0 1,-2 0,16 18,-23-24,-1 2,0 0,-1 1,-1 1,-1 0,-1 2,0-1,9 23,-18-15,-6-29,-1 0,1-1,0 1,0 0,0-1,-1 1,1 0,0 0,-1-1,1 1,0 0,0 0,-1 0,1-1,0 1,-1 0,1 0,-1 0,1 0,0 0,-1 0,1 0,0 0,-1 0,1 0,-1 0,1 0,0 0,-1 0,1 0,0 0,-1 0,1 0,0 0,-1 0,1 1,0-1,-1 0,1 0,0 0,-1 1,1-1,0 0,0 0,-1 1,1-1,0 0,0 1,-1-1,1 0,0 1,0-1,0 0,0 1,0-1,0 0,-1 1,1-1,0 0,0 1,0-1,0 1,0-1,0 0,1 1,-1-1,0 0,0 1,0-1,0 1,-14-16,0-5</inkml:trace>
  <inkml:trace contextRef="#ctx0" brushRef="#br3" timeOffset="145580.492">3710 8358,'2'-5,"5"1,9 4,8 5,8 8,6 9,4 8,-2 9,-5 7,-6 6,-8 1,-8-9</inkml:trace>
  <inkml:trace contextRef="#ctx0" brushRef="#br3" timeOffset="146571.683">4263 8358,'0'13</inkml:trace>
  <inkml:trace contextRef="#ctx0" brushRef="#br3" timeOffset="147499.71">4170 8844,'-3'-69,"-4"0,-2 0,-6-11,3 12,8 30,8 38,14 48,8 69,-12-28</inkml:trace>
  <inkml:trace contextRef="#ctx0" brushRef="#br3" timeOffset="147749.372">3973 8581,'-2'18,"-3"19,-3 19,-3 18,-1 17,1 12,3 10,0 3,2-1,-1-1,-1-5,1-20</inkml:trace>
  <inkml:trace contextRef="#ctx0" brushRef="#br3" timeOffset="192835.43">5066 8344,'195'14,"-64"-7,73 0,-125-8,1945 1,-1709 13,123-14,-151-12,511 14,-520-15,1231 15,-1173 12,-75-6,181 0,-272-8,224 1,-187 13,-148-13,127 8,16-1,-126-9,521 2,-362-14,72 7,53-6,36 7,-224-6,94-15,114 0,-147 28,-227-1</inkml:trace>
  <inkml:trace contextRef="#ctx0" brushRef="#br4" timeOffset="-198363.619">17318 3159,'0'15,"0"8,0 3,0-2,0-3,0-2,0-4</inkml:trace>
  <inkml:trace contextRef="#ctx0" brushRef="#br4" timeOffset="-197644.276">17252 3566,'0'3,"0"2,0 3,0 3,0 0,0 5,0 2,0 4,0 4,0 7,0 5,0 4,3 5,-1 0,3 0,3-2,-1-9</inkml:trace>
  <inkml:trace contextRef="#ctx0" brushRef="#br4" timeOffset="-196414.143">17213 2764,'0'15,"0"20,0 16,2 13,1 14,-1 9,1 6,-2 0,0-16</inkml:trace>
  <inkml:trace contextRef="#ctx0" brushRef="#br4" timeOffset="-195376.255">17239 4593,'0'2,"0"6,0 10,-2 8,-1 12,0 10,0 11,4 8,1 8,1 8,-1-11</inkml:trace>
  <inkml:trace contextRef="#ctx0" brushRef="#br4" timeOffset="-194831.387">17291 5857,'-4'20,"-4"15,-1 14,2 9,1 6,1 6,0 4,1 5,-1 3,-2 3,-1 0,-3 0,2-16</inkml:trace>
  <inkml:trace contextRef="#ctx0" brushRef="#br4" timeOffset="-194260.223">17226 7331,'4'20,"2"16,2 15,0 14,0 10,-1 10,-1 6,-3 6,0 4,-2 0,-1-1,0-17</inkml:trace>
  <inkml:trace contextRef="#ctx0" brushRef="#br4" timeOffset="-193729.733">17371 8950,'-2'18,"-4"12,0 13,1 10,1 9,1 8,2 7,0 7,1 2,0 0,0-3,0-16</inkml:trace>
  <inkml:trace contextRef="#ctx0" brushRef="#br4" timeOffset="-193263.435">17318 10279,'2'18,"3"14,3 12,3 9,1 9,1 7,0 5,-1 7,-3 2,-4-2,-2-14</inkml:trace>
  <inkml:trace contextRef="#ctx0" brushRef="#br4" timeOffset="-191965.238">18555 2922,'0'-2,"0"3,0 7,0 8,0 13,-3 10,-2 12,0 11,0 10,1 9,1 8,2 8,2 2,2-16</inkml:trace>
  <inkml:trace contextRef="#ctx0" brushRef="#br4" timeOffset="-191344.495">18569 4264,'2'-16,"1"-2,-1 5,1 15,-2 18,0 21,0 17,-1 17,0 11,2 9,3 3,1 4,1 0,0-2,-2-4,-1-19</inkml:trace>
  <inkml:trace contextRef="#ctx0" brushRef="#br4" timeOffset="-190825.381">18607 5883,'0'21,"0"14,0 14,0 9,3 8,2 9,1 7,1 7,0 5,-1 4,-2 1,-2-17</inkml:trace>
  <inkml:trace contextRef="#ctx0" brushRef="#br4" timeOffset="-190346.38">18674 7541,'-2'13,"-2"12,-1 10,0 8,0 8,2 7,1 4,3 3,1 4,3 4,3 0,0 2,0-2,0-12</inkml:trace>
  <inkml:trace contextRef="#ctx0" brushRef="#br4" timeOffset="-189882.842">18647 9042,'-2'13,"-1"14,0 11,3 8,1 7,3 6,1 7,-1 2,2 2,-1 2,0 0,-2 1,-1-12</inkml:trace>
  <inkml:trace contextRef="#ctx0" brushRef="#br4" timeOffset="-189461.631">18621 10279,'0'15,"0"13,0 7,0 10,0 8,0 6,2 7,1 5,2 4,1 5,-2-11</inkml:trace>
  <inkml:trace contextRef="#ctx0" brushRef="#br4" timeOffset="-183880.265">17884 10555,'18'149,"0"-86,3 0,2-1,3-1,15 21,-29-60,2 0,0-1,2 0,0-1,1-1,1-1,1 0,1-1,0-1,1-1,0-1,1-1,1-1,0-1,1-1,15 4,48 7,2-4,0-4,1-4,36-3,-50-1,53 1,-1-6,1-6,3-6,366-59,-209 26,192-3,-44 47,-358 10,-77-7,-8-4</inkml:trace>
  <inkml:trace contextRef="#ctx0" brushRef="#br4" timeOffset="-182598.488">17831 10503,'-3'47,"-2"1,-2-1,-2 0,-10 29,1-5,-40 207,59-426,-1 124,0-52,3 1,9-43,26-67,-37 184,-1 0,1 0,-1 0,1 0,0 0,-1 0,1 0,0 0,0 1,0-1,0 0,0 0,0 1,0-1,0 1,0-1,0 1,0-1,0 1,0 0,0-1,1 1,-1 0,0 0,0 0,0 0,0 0,1 0,-1 0,0 0,0 1,0-1,0 0,0 1,0-1,0 1,1-1,-1 1,0-1,-1 1,1 0,0 0,0-1,0 1,0 0,0 0,-1 0,1 0,0 0,-1 0,1 0,-1 0,1 0,-1 0,0 1,13 8,18 9,0-1,2-1,0-2,1-1,0-2,35 7,53 21,-108-34,-3-3,0 1,0 0,0 1,-1 0,1 1,-1 0,-1 1,1 0,7 8,-16-13,0 0,-1 0,1 0,-1 0,0 0,1 0,-1 0,0 0,0 0,0 1,-1-1,1 0,0 0,-1 0,0 0,1 0,-1 0,0 0,0 0,0-1,0 1,0 0,-1 0,1-1,0 1,-1-1,1 1,-1-1,0 0,1 1,-1-1,0 0,0 0,0 0,0 0,1-1,-1 1,-1 0,1-1,0 0,-1 1,-3 2,-324 176,280-149,1 3,1 2,2 1,-21 24,44-36</inkml:trace>
  <inkml:trace contextRef="#ctx0" brushRef="#br4" timeOffset="-181278.189">21845 9700,'-30'-1,"0"2,0 0,0 3,0 0,1 2,-1 1,1 2,1 0,-1 2,2 1,0 2,0 0,-2 4,25-16,-1 0,1 0,0 1,0-1,1 1,-1 0,0 0,1 1,0-1,0 1,0-1,0 1,1 0,-1 0,1 0,0 0,0 1,0-1,1 1,0-1,0 1,0-1,0 1,1 0,-1-1,1 1,0 0,1 0,-1-1,1 1,0-1,0 1,1 0,-1-1,6 4,1-1,0 0,0 0,1-1,0 0,0-1,0 0,1 0,-1-1,1 0,0-1,3 1,8 4,24 9,8 1,-2 2,-1 3,0 1,-2 3,-1 1,35 29,-73-50,-1-1,-1 1,1 0,-1 1,0-1,-1 1,0 1,0-1,-1 1,0 0,0 1,-1-1,0 1,-1 0,0 0,-1 0,0 0,0 0,-1 0,0 1,-1-1,0 0,-1 6,-1-11,0 0,0-1,-1 1,1 0,-1-1,0 1,0-1,0 0,-1 0,0 0,1 0,-1-1,-1 1,1-1,0 0,-1-1,0 1,1-1,-1 0,-4 2,-106 22,81-24,1-1,-1-1,0-2,1-2,-1-1,1-1,1-2,-9-4,0 2,38 14,12 0</inkml:trace>
  <inkml:trace contextRef="#ctx0" brushRef="#br4" timeOffset="-180776.251">22226 10253,'51'0,"0"-2,0-2,0-3,-1-2,28-9,-69 16,-1-1,1 0,-1-1,0 0,0 0,0-1,-1 0,1 0,0-2,-6 5,0 0,0 0,0 0,0 0,-1-1,1 1,-1 0,1-1,-1 1,0-1,0 0,0 1,0-1,-1 0,1 0,-1 1,1-1,-1 0,0 0,0 0,-1 0,1 1,0-1,-1 0,0 0,0 1,1-1,-2 0,1 1,-1-3,-4-3,0-1,0 1,-1 0,0 1,0-1,-1 1,0 1,0-1,0 2,-1-1,0 1,0 0,-1 1,1 0,-1 0,0 1,0 1,0 0,0 0,-1 1,1 0,0 0,-1 1,1 1,0 0,-1 0,1 1,0 0,-4 2,6 0,0 0,1 0,0 1,0-1,0 2,0-1,1 1,0 0,0 0,0 1,1-1,0 1,0 1,1-1,0 1,0-1,1 1,0 0,0 0,1 1,-1 3,0 2,0 1,2-1,-1 1,1 0,1-1,1 1,0 0,1-1,1 1,0-1,0 0,3 3,-2-6,1-1,1 1,0-2,0 1,1-1,0 1,0-2,1 1,1-1,-1-1,1 1,0-1,1-1,0 0,0 0,0-1,1 0,6 1,8 3,0-2,0 0,1-2,0-1,0-1,0-1,16-2,23-2</inkml:trace>
  <inkml:trace contextRef="#ctx0" brushRef="#br4" timeOffset="-175181.533">24280 11056,'-33'65,"3"2,3 1,3 1,3 5,-42 112,-14-3,189-495,-106 295,24-75,3 0,4 3,5 1,49-77,-32 92,-58 73,0-1,0 1,0-1,1 1,-1-1,0 1,1 0,-1-1,0 1,0 0,1 0,-1 0,0 0,1 0,-1 0,0 1,1-1,-1 0,0 1,0-1,1 1,-1-1,0 1,0 0,0-1,0 1,0 0,0 0,0 0,0 0,0 0,0 0,0 0,0 0,-1 0,1 0,0 0,-1 0,1 1,-1-1,1 0,-1 0,0 1,0-1,1 0,-1 1,0-1,0 0,0 1,0-1,-1 0,1 0,0 1,-1-1,1 1,29 351,-5-208,44 139,-44-188,-14-37,-12-43</inkml:trace>
  <inkml:trace contextRef="#ctx0" brushRef="#br4" timeOffset="-180025.625">23582 10160,'26'1,"0"-1,0-2,0-1,0 0,-1-2,0-1,0-1,0-1,-1-2,0 0,-1-1,0-2,-1 0,0-1,-1-1,0-3,-15 13,-1 0,0-1,-1 0,1 0,-1-1,0 1,-1-1,1 1,-2-1,1 0,1-7,-3 11,0 0,-1 0,0 0,1 0,-1 0,0 1,0-1,-1 0,1 0,-1 0,1 0,-1 0,0 0,0 0,0 1,0-1,-1 0,1 1,-1-1,0 1,1 0,-1-1,0 1,0 0,-1 0,1 0,0 0,-1 1,1-1,-3-1,-2 0,0 0,0 1,0 0,0 0,-1 0,1 1,-1 0,1 0,-1 1,1 0,-1 0,1 1,-1 0,1 1,0-1,-1 1,1 0,0 1,0 0,0 0,1 1,-1 0,1 0,0 0,0 1,0-1,1 2,-1-1,1 0,0 1,1 0,0 0,0 1,0-1,0 2,-1 4,0-1,1 1,1 0,0 0,0 1,2-1,-1 1,1-1,1 1,1-1,-1 1,2-1,0 1,0-1,1 0,1 0,0 0,0 0,1-1,1 1,0-1,1-1,0 1,0-1,1 0,0-1,1 0,0 0,1-1,-1 0,1-1,5 3,4 1,1 0,0-1,1-1,0-1,1-1,0-1,0-1,5 0,31 4</inkml:trace>
  <inkml:trace contextRef="#ctx0" brushRef="#br4" timeOffset="-179681.146">24345 9884,'7'38,"1"0,2 0,2-1,1-1,1 0,3 0,11 18,-22-42,-1-1,2 1,0-1,0-1,0 1,2-1,-1-1,1 1,1-2,-1 1,1-1,1-1,0 0,0 0,0-1,1 0,0-1,3 0,-12-4,1-1,0 0,0 0,0-1,0 1,0-1,0 0,0 0,0 0,0 0,-1-1,1 0,-1 1,1-1,-1-1,1 1,-1 0,0-1,0 0,0 1,-1-1,1 0,1-4,46-82,-34 43,-1-2,-3 0,5-42,8-31,-2 53,-13 50</inkml:trace>
  <inkml:trace contextRef="#ctx0" brushRef="#br4" timeOffset="-178396.8">25543 9963,'-1'-6,"0"1,0-1,-1 0,0 1,0-1,-1 1,1-1,-1 1,0 0,0 0,-1 0,0 1,0-1,0 1,0 0,-1 0,1 0,-1 1,0-1,0 1,0 0,-1 1,1-1,-1 1,1 0,-1 1,0-1,0 1,0 0,0 1,1-1,-6 1,-2 4,0 0,0 1,0 0,1 1,-1 0,1 1,1 0,0 1,0 1,0-1,1 2,0-1,1 2,0-1,0 1,2 0,-1 1,1 0,1 0,0 1,-1 3,-22 85,28-97,1 0,0 0,0 0,0 0,0 0,1 0,0 0,0 1,0-2,0 1,0 0,1 0,0 0,0-1,0 1,0-1,0 1,1-1,0 0,-1 0,1 0,0 0,1 0,0 0,5 1,1 0,0 0,0-1,1 0,-1-1,0 0,1-1,0 0,-1 0,1-1,0-1,-1 0,1 0,-1-1,1 0,-1-1,0 0,0-1,0 0,-1 0,1-1,-1 0,0-1,1-1,2-4,-1-1,-1 1,0-2,-1 1,0-2,-1 1,0-1,-1 0,-1 0,0-1,-1 0,0 0,-2-1,1 1,-2-1,0 1,-1-1,-1 0,-1-14,0 4,1 27,0-1,0 0,0 0,0 0,-1 0,1 1,0-1,0 0,0 0,0 0,-1 0,1 0,0 0,0 1,-1-1,1 0,0 0,0 0,0 0,-1 0,1 0,0 0,0 0,-1 0,1 0,0 0,0 0,-1 0,1 0,0-1,0 1,-1 0,-2 21,0 0,2 0,0-1,1 1,1 0,1 0,1 0,1 0,2 5,-4-17,1 0,0 0,0-1,1 1,0-1,1 0,0 0,0-1,0 1,1-1,1 0,-1 0,1-1,0 0,0 0,1-1,-1 0,1 0,0-1,1 0,-1 0,1-1,0 0,0-1,0 1,0-2,0 1,0-2,0 1,1-1,0-1,0 0,0 0,0-1,-1-1,1 1,0-2,-1 1,0-1,0-1,0 0,0 0,-1-1,0 0,0 0,0-1,4-4,6-9,0-1,-1-1,-2 0,0-1,7-15,23-53,-4-1,-4-2,-5-2,21-99,-36 128,-2-1,-4-1,-2 0,-3 0,-4-1,-2 0,-4-6,1 55,-1 1,0 0,-1 1,-1-1,-1 1,-1 0,-5-8,10 20,-1 1,0 0,0 0,0 0,0 0,-1 0,0 1,-1 0,1 0,-1 1,0-1,0 1,0 0,-1 1,1-1,-1 2,0-1,0 0,0 1,0 1,0-1,-1 1,1 1,1 0,0 0,-1 1,1 0,0 0,-1 1,1 0,0 0,0 0,0 1,1 0,-1 0,1 0,-1 1,1-1,0 1,0 1,1-1,-1 1,1 0,0 0,0 0,1 0,-2 4,-6 9,1 0,1 1,1 0,0 1,2 0,-5 20,3 6,1 0,3 1,1 0,3 0,1-1,3 1,2 0,2-1,12 42,1-16,3-1,4 0,2-2,3-2,35 52,-67-118,17 30,1-1,1-1,2 0,1-2,19 18,-40-43,0 0,0 0,-1 0,1-1,0 1,0 0,1-1,-1 0,0 1,0-1,1 0,-1 0,1 0,-1 0,1-1,-1 1,1-1,-1 1,1-1,0 0,-1 0,1 0,0 0,-1-1,1 1,-1-1,1 0,-1 1,1-1,-1 0,0 0,1-1,-1 1,2-2,56-89,-46 64,94-175,-93 183,-15 20,0 0,0 0,0 1,0-1,0 0,0 0,0 1,0-1,0 0,0 0,0 1,0-1,0 0,1 0,-1 0,0 1,0-1,0 0,0 0,0 0,1 1,-1-1,0 0,0 0,0 0,1 0,-1 0,0 1,0-1,1 0,-1 0,0 0,0 0,1 0,-1 0,0 0,0 0,1 0,-1 0,0 0,0 0,1 0,-1 0,0 0,0 0,1 0,-1 0,0 0,0-1,0 1,1 0,-1 0,0 0,0 0,0 0,1-1,-1 1,0 0,0 0,0 0,0-1,1 1,-1 0,-1 26,1-24,-4 33,-2 127,7-154,0 0,0 1,1-1,0 0,0 0,1 0,0 0,1 0,0-1,0 1,0-1,1 0,0-1,0 1,1-1,0 0,4 4,-5-7,0 0,0 0,1 0,-1-1,0 0,1 0,0 0,-1-1,1 1,0-1,0-1,0 1,0-1,0 0,-1-1,1 1,0-1,0 0,0-1,-1 1,1-1,0 0,-1 0,0-1,0 0,0 0,0 0,0-1,0 1,-1-1,1 0,-1 0,0-1,-1 1,1-1,1-3,12-18,-1-1,-1-1,-1 0,-1-1,-2-1,-1 0,-2 0,0-1,-2 0,-2 0,-1 0,-1-1,-1-5,-1 6,-2 50,1 3,-2 2,1 1,2-1,0 1,1 0,2-1,0 1,2-1,1 0,0 0,2-1,1 0,8 16,38 13,-27-37</inkml:trace>
  <inkml:trace contextRef="#ctx0" brushRef="#br4" timeOffset="-177924.771">27491 9818,'18'0,"-1"0,1-2,0 0,-1-1,0 0,1-2,-1 0,-1 0,1-2,-1 0,0-1,-1-1,0 0,0-1,-1-1,0 0,-1-1,-1 0,0-1,0 0,-1-1,-1-1,6-9,-14 20,1 0,-1 0,0 0,0-1,0 1,-1 0,1-1,-1 1,0-1,-1 0,1 1,-1-1,0 0,0 1,0-1,-1 1,1-1,-1 0,0 1,-1-1,1 1,-1-1,0 1,0 0,0 0,0 0,-1 0,0 0,0 1,0-1,0 1,0-1,-1 1,1 0,-1 1,0-1,0 1,0-1,-1 1,-4 0,1 0,0 1,0 0,-1 0,1 1,-1 0,1 0,0 1,-1 1,1-1,0 1,0 0,0 1,0 0,0 0,0 1,1 0,0 0,-2 2,-5 4,-1 0,2 1,-1 1,1 0,1 1,0 0,1 1,-6 11,10-16,0 1,1 0,0 1,1 0,0 0,1 0,0 0,0 1,2-1,-1 1,1 0,1 0,0 0,1 0,0 0,1 0,0-1,1 1,1 0,-1 0,2-1,0 0,0 1,1-1,4 7,4-2,0-1,2-1,-1 0,2-1,-1 0,2-2,0 0,0 0,1-2,0 0,1-1,0-1,0 0,0-2,1 0,60 16</inkml:trace>
  <inkml:trace contextRef="#ctx0" brushRef="#br4" timeOffset="-176665.954">28518 9792,'0'-8,"1"4,-1 0,1 0,-1 0,1 0,-1 0,0 1,-1-1,1 0,-1 0,1 0,-1 0,0 1,-1-1,1 0,-1 1,1-1,-1 1,0-1,-1 1,1 0,0 0,-1 0,0 0,1 0,-1 1,0-1,-1 1,1 0,0 0,-3-1,-5 2,0 0,0 0,0 2,1-1,-1 1,0 1,0 0,1 0,-1 1,1 1,0 0,0 0,0 1,0 0,1 1,0 0,0 0,0 1,1 0,0 0,0 1,-5 8,8-12,0 1,0-1,1 1,-1 0,1 1,1-1,-1 1,1 0,0-1,0 2,0-1,1 0,0 0,0 1,1-1,0 1,0-1,0 1,1 0,0-1,0 1,1-1,0 1,0 0,0-1,1 1,0-1,0 0,1 0,1 4,3-4,1 1,-1-1,1 0,0-1,1 1,-1-2,1 1,0-1,0-1,0 1,0-2,1 1,-1-1,1-1,0 0,0 0,-1-1,1 0,0 0,0-1,-1-1,1 0,-1 0,1 0,-1-2,0 1,0-1,0 0,0-1,3-2,-1-1,0 1,0-1,-1-1,0 0,0-1,-1 1,-1-2,0 1,0-1,-1-1,0 1,-1-1,0 0,2-8,-14 38,2 1,0 1,1-1,0 1,2-1,1 1,0-1,1 1,1-1,4 16,-5-31,0 1,1 0,0 0,0-1,0 1,0-1,1 0,0 1,-1-1,2 0,-1-1,0 1,1-1,0 1,-1-1,1 0,0 0,1-1,-1 1,1-1,-1 0,1 0,-1 0,1-1,0 0,0 0,0 0,0 0,0-1,0 0,0 0,0 0,0 0,0-1,0 0,-1 0,1-1,0 1,0-1,2-1,6-8,-1 0,0-1,-1-1,-1 1,0-2,-1 1,0-1,-1-1,0 0,-1 0,-1 0,-1-1,0 0,0-1,31-97,42-109,-16 129,-59 90,0 1,1 0,-1 0,1 0,0 0,0 0,0 1,1 0,-1 0,1 0,-1 0,1 1,-1 0,1 0,0 0,0 0,-1 1,1 0,0 0,0 0,0 1,0-1,3 2,-1 1,1-1,-1 1,0 0,0 1,0 0,0 0,-1 0,1 1,-1 0,0 0,-1 1,1 0,-1 0,0 0,0 0,-1 1,0 0,0 0,-1 0,2 3,2 8,-1-1,0 1,-1 0,-1 1,-1-1,-1 1,0-1,-1 12,-4-1,0-1,-2 0,-2 0,0-1,-2 0,-1 0,-1-1,-1 0,-1 0,-49 127,56-137,1-1,0 1,2 0,0 0,0 0,2 0,0 1,0-1,2 0,0 1,1-1,1 0,0 0,1 0,1 0,0-1,1 1,1-2,0 1,1-1,5 7,-6-12,0-1,1 0,-1-1,2 1,-1-1,1-1,0 0,0 0,0 0,1-2,0 1,0-1,0 0,1-1,-1 0,1-1,0 0,0-1,-1 0,1-1,10 0,-17-1,0 0,-1 0,1-1,0 1,-1-1,0 0,1 0,-1 0,0 0,0 0,0-1,0 1,-1-1,1 0,-1 0,1 0,-1 0,0 0,0 0,0-1,-1 1,1-1,-1 1,0-1,0 0,0 1,0-4,1-5,-1-1,0 1,-1 0,0-1,-1 1,-1 0,0-1,0 1,-9-23,-1 0,-1 2,-2-1,-2 2,0 0,-3 1,0 1,-2 1,-1 0,-1 2,-2 1,0 1,-2 1,-1 2,-17-10,13 6,33 26,1 0,-1 0,1 0,-1 0,1 0,-1 0,1 0,-1-1,1 1,-1 0,1 0,-1 0,0-1,1 1,-1 0,1-1,-1 1,0 0,1-1,-1 1,0-1,1 1,-1 0,0-1,0 1,0-1,1 1,-1-1,0 1,0-1,0 1,0-1,0 1,0-1,0 1,0-1,0 1,0-1,0 1,0-1,0 1,0-1,0 1,0-1,-1 1,1-1,0 1,0 0,-1-1,1 1,0-1,-1 1,1 0,0-1,-1 1,1 0,0-1,-1 1,1 0,-1-1,1 1,-1 0,1 0,-1 0,1 0,-1-1,0 1,159 7,200 18,-268-12,-88-11,-1-1,1 1,-1-1,0 1,1 0,-1 0,0 0,0-1,0 1,-1 0,1 0,0 0,-1 0,1 1,-1-1,0 0,0 0,0 0,0 0,0 0,0 0,0 1,-1 0,1 15,1-12,0 0,1 0,-1 0,1-1,0 1,1 0,-1-1,1 1,0-1,0 0,1 0,0 0,0-1,0 1,0-1,0 0,1 0,0 0,0-1,0 1,0-1,1-1,-1 1,1-1,0 0,0 0,-1 0,1-1,6 1,-2-1,0 0,0 0,0-1,0 0,0 0,0-1,0-1,0 0,0 0,0-1,-1 0,0-1,1 0,-1 0,0-1,-1 0,9-7,-6 1,-1 0,0-1,0-1,-1 0,0 0,-2 0,1-1,-2-1,0 1,0-1,-2 0,1 0,-2 0,0-1,-1 1,-1-1,0 0,-1 1,-1-1,0 0,-3-12,3 23,0 0,0 0,-1 0,0 0,1 0,-2 1,1-1,0 1,-1 0,0-1,0 1,0 0,0 1,-1-1,1 1,-1-1,0 1,0 0,-1 0,1 1,0-1,-1 1,1 0,-1 0,0 1,0-1,0 1,0 0,0 1,-3-1,-9 1,0 2,0 0,0 1,0 0,0 1,1 1,0 1,0 0,0 1,1 1,0 1,0 0,1 0,0 2,1 0,0 0,1 1,-1 1,7-7,0 0,0 0,0 1,0 0,1 0,0 0,1 1,0-1,0 1,1 0,-1 0,2 0,-1 1,1-1,0 1,1-1,0 1,1 0,0-1,0 1,0 0,1-1,1 1,-1-1,1 1,1-1,0 0,0 0,3 6,21 20</inkml:trace>
  <inkml:trace contextRef="#ctx0" brushRef="#br4" timeOffset="-176462.496">30426 9318,'-16'-11,"-9"-2,-8 6,-4 11,-1 12,4 9,8 8,8 2,8-4</inkml:trace>
  <inkml:trace contextRef="#ctx0" brushRef="#br4" timeOffset="-176213.519">30453 9924,'9'15,"7"11,10 2,10 1,14-2,14-4,12-3,7-5,-12-5</inkml:trace>
  <inkml:trace contextRef="#ctx0" brushRef="#br4" timeOffset="-174105.733">24003 11331,'159'-3,"-1"-7,0-8,108-27,7-10,-270 55,2-2,1 1,0 0,0 1,-1-1,1 1,0 0,0 0,-1 1,1 0,0 0,0 0,-1 1,3 1,-6-1,0 0,0 0,-1 1,1-1,-1 1,0 0,1-1,-1 1,0 0,-1 0,1-1,0 1,-1 0,1 0,-1 0,0 0,0 0,0 0,-1 0,1 0,-1-1,1 1,-1 0,0 0,0 0,0-1,-1 1,1-1,-1 2,-1 3,-22 71,9-33,2 0,2 1,2 0,2 0,1 9,10-214,-4 75,4 1,3 0,4 0,4 0,13-40,25 5,-50 114,0 1,1-1,-1 1,0 0,1 0,0 0,0 0,0 1,0-1,0 1,1-1,-1 1,1 0,-1 1,1-1,0 0,0 1,-1 0,1 0,0 0,0 1,0-1,0 1,0 0,0 0,0 0,0 1,0-1,0 1,2 0,6 6,0 0,-1 0,0 1,0 0,-1 1,1 0,-2 1,0 0,0 1,-1 0,0 0,0 1,-2-1,1 2,-1 0,40 95,-45-103,0-1,0 1,0 0,0 0,-1 0,0 0,0 0,0-1,0 1,-1 0,0 0,0 0,0 0,-1-1,0 1,1-1,-2 1,1-1,0 0,-1 0,0 0,-2 2,-6 3,0-2,-1 1,0-2,0 0,-1 0,0-1,0-1,0 0,0 0,-1-2,0 1,1-2,-1 0,-8-1,43 0,1 1,-1 1,0 0,1 2,-1 0,-1 2,1 0,-1 1,0 1,0 1,-1 1,-1 1,1 0,-2 1,1 1,-2 1,0 0,-1 1,0 1,-1 1,11 16,-21-28,0 1,0 0,0 0,-1 0,0 1,0-1,-1 1,0 0,0-1,0 1,-1 0,0 0,0 0,-1 0,0 0,0 0,-1 0,0 0,0 0,0 0,-1 0,0 0,0-1,-1 1,-2 4,-2-3,1 0,-1-1,-1 0,1 0,-1 0,0-1,-1 0,1-1,-1 0,0 0,-1-1,1 0,-1-1,-9 3,-6 0,0-1,-1-1,0-1,0-1,-8-2,24 1,-1-1,1 0,-1 0,1-2,0 1,-1-1,1-1,0 1,0-2,0 0,1 0,-1 0,1-1,0-1,0 0,8 5,0 0,0 1,0-1,0 0,0 0,1 0,-1 0,0-1,1 1,-1 0,0 0,1 0,0-1,-1 1,1 0,0 0,-1-1,1 1,0 0,0 0,0-1,0 1,0 0,0-1,1 1,-1 0,0-1,1 1,-1 0,1 0,-1 0,1 0,0-1,-1 1,1 0,0 0,0 0,0 0,-1 0,1 0,0 1,1-1,-1 0,0 0,0 0,19-12</inkml:trace>
  <inkml:trace contextRef="#ctx0" brushRef="#br4" timeOffset="-173863.383">26122 11134,'16'0,"16"0,16 0,12 0,6 0,3 0,-6 0,-8 2,-15 1</inkml:trace>
  <inkml:trace contextRef="#ctx0" brushRef="#br4" timeOffset="-173613.914">26175 11437,'20'2,"16"1,15 0,12 0,9-2,6 0,3 0,-2-1,-2 0,-6-2,-15-2</inkml:trace>
  <inkml:trace contextRef="#ctx0" brushRef="#br4" timeOffset="-173433.487">27241 10832,'31'-10,"1"1,0 2,0 2,0 0,1 2,-1 2,10 1,-29 0,4-1,-4 0,1 0,0 1,0 0,-1 1,1 1,-1 0,1 1,-1 1,8 2,-20-5,1 0,0 0,-1 0,1 0,-1 0,1 0,-1 0,1 1,-1-1,0 1,1-1,-1 1,0-1,0 1,0 0,-1-1,1 1,0 0,0 0,-1-1,0 1,1 0,-1 0,0 0,0 0,0 0,0 0,0 0,0 0,0-1,-1 1,1 0,-1 0,1 0,-32 59,-56 50,71-94,0 1,2 1,0 1,1 0,1 1,0 0,2 1,1 1,0-1,2 2,1-1,0 4,4-4,1 0,2 0,0 0,2 0,0 0,5 20,0-12</inkml:trace>
  <inkml:trace contextRef="#ctx0" brushRef="#br4" timeOffset="-173108.763">27347 11924,'0'2,"0"-1,0 1,0 0,0-1,0 1,0-1,0 1,1 0,-1-1,1 1,-1-1,1 1,0-1,0 1,-1-1,1 0,0 1,0-1,0 0,0 0,1 0,-1 0,0 0,0 0,1 0,-1 0,1 0,-1 0,0-1,1 1,-1-1,1 1,0-1,-1 1,1-1,-1 0,1 0,0 0,-1 0,1 0,0 0,-1 0,1-1,-1 1,1-1,-1 1,1-1,-1 1,1-1,-1 0,2 0,1-5,0 1,0-1,0 0,-1 0,1 0,-2-1,1 1,-1-1,0 1,0-1,-1 0,0 0,0 0,0 0,-1 0,0 1,-1-1,1 0,-1-1,1 7,0-1,-1 1,1-1,0 1,0-1,-1 1,1-1,-1 1,1 0,-1-1,0 1,1-1,-1 1,0 0,0 0,0 0,0-1,0 1,0 0,0 0,-1 0,1 1,0-1,0 0,-1 0,1 1,-1-1,1 0,0 1,-1 0,1-1,-1 1,1 0,-1 0,1 0,-1 0,0 0,1 0,-1 0,1 0,-1 1,1-1,0 0,-1 1,1 0,-1-1,1 1,0 0,-1-1,1 1,0 0,0 0,0 0,-1 0,1 0,0 1,1-1,-1 0,0 0,0 1,0-1,1 0,-1 2,-7 32,11-20</inkml:trace>
  <inkml:trace contextRef="#ctx0" brushRef="#br3" timeOffset="-161699.031">16410 8331,'772'0,"-766"0</inkml:trace>
  <inkml:trace contextRef="#ctx0" brushRef="#br3" timeOffset="-160776.795">16489 9647,'11'-4,"0"1,0 0,0 1,0 0,1 1,-1 0,0 1,1 0,7 2,11-2,468 1,-431 7,-70-4,-1-3</inkml:trace>
  <inkml:trace contextRef="#ctx0" brushRef="#br3" timeOffset="-159575.522">17213 8344,'-1'1058,"-10"-865,9-239,60-704,-41 621,32-118,-42 235,-7 38,-52 507,39 212,1-840,4 12,5 43</inkml:trace>
  <inkml:trace contextRef="#ctx0" brushRef="#br3" timeOffset="-157759.746">17252 8766,'-12'-84,"0"13,4 0,2 0,4-20,2 81,0-1,1 1,0 0,0-1,1 1,1 0,0 0,0 0,1 0,0 0,0 1,7-9,-10 17,1 0,0 0,0 1,-1-1,1 1,0-1,0 1,0-1,-1 1,1 0,0 0,0 0,0 0,0 0,0 1,-1-1,1 0,0 1,0-1,0 1,-1 0,1 0,0 0,-1 0,1 0,-1 0,1 0,10 4,16 2,0-1,0-1,1-1,-1-2,10-1,-8 0,733 11,-371-6,-390-6,-1 0,0-1,0 1,1 0,-1 0,0 0,0 0,0 0,1 1,-1-1,0 0,0 1,0-1,1 1,-1-1,0 1,0-1,0 1,0 0,0-1,0 1,0 0,0 0,0 0,-1 0,1 0,0 0,0 0,-1 0,1 0,-1 0,1 0,-1 0,1 1,-1-1,0 0,0 0,1 1,-1-1,0 0,0 0,0 1,0-1,-1 0,1 0,0 0,-1 1,-26 115,20-37,3 1,4-1,8 55,-2-19,-16 233,33-144,-20-75,-4-127,1-1,-1 1,0-1,1 0,-1 1,0-1,0 0,0 1,-1-1,1 0,-1 0,1 0,-1 0,0 0,1 0,-1-1,0 1,0 0,0-1,0 0,-1 1,1-1,0 0,-1 0,1 0,0-1,-1 1,1 0,-1-1,0 0,-84 3,73-4,-235-25,-235-15,-39 28,640 3,322 14,-141 3,-419-7,-461 11,574-12,19-1</inkml:trace>
  <inkml:trace contextRef="#ctx0" brushRef="#br3" timeOffset="-149645.668">18753 8265,'247'-13,"74"0,37 5,-201-8,61 13,-65 11,37 12,-189-20</inkml:trace>
  <inkml:trace contextRef="#ctx0" brushRef="#br3" timeOffset="-147860.365">18792 9581,'-7'2,"-57"22,63-24,1 0,0 0,-1 1,1-1,0 0,-1 1,1-1,0 1,-1-1,1 0,0 1,0-1,0 1,0-1,-1 0,1 1,0-1,0 1,0-1,0 1,0-1,0 1,0-1,0 0,0 1,0-1,0 1,0-1,0 1,1-1,-1 1,0-1,0 0,0 1,1-1,-1 1,0-1,1 0,-1 1,0-1,0 0,1 1,-1-1,1 0,-1 0,0 1,1-1,-1 0,1 0,-1 0,0 0,1 1,-1-1,1 0,-1 0,1 0,-1 0,1 0,-1 0,1 0,-1 0,33 6,230 8,61-12,-203-2,314-1,-354 9,-88-9,-7-4</inkml:trace>
  <inkml:trace contextRef="#ctx0" brushRef="#br3" timeOffset="-147431.782">19463 8384,'-20'17,"-16"18,-15 16,-12 13,-9 11,-8 9,-3 3,-2 0,5-5,12-11,15-10,16-15</inkml:trace>
  <inkml:trace contextRef="#ctx0" brushRef="#br3" timeOffset="-147148.668">19766 8358,'-15'20,"-18"18,-15 18,-16 15,-14 13,-11 11,-4 7,-2-1,6-6,11-8,13-12,17-12,16-15,13-13,10-12</inkml:trace>
  <inkml:trace contextRef="#ctx0" brushRef="#br3" timeOffset="-146899.226">19885 8594,'-5'16,"-10"16,-12 16,-14 18,-16 13,-17 12,-10 7,-10 4,-2-3,4-7,12-12,16-13,17-16,17-16</inkml:trace>
  <inkml:trace contextRef="#ctx0" brushRef="#br3" timeOffset="-146643.587">20082 8686,'-5'13,"-7"19,-10 14,-9 13,-8 10,-10 7,-6 5,-8 1,-2-2,-2-7,5-8,8-8,8-13,13-12</inkml:trace>
  <inkml:trace contextRef="#ctx0" brushRef="#br3" timeOffset="-146397.746">20134 9042,'-6'18,"-10"17,-10 16,-13 12,-10 8,-10 4,-5-1,-2-4,10-15</inkml:trace>
  <inkml:trace contextRef="#ctx0" brushRef="#br3" timeOffset="-145160.805">19253 8489,'0'-7,"0"-4,0-3,-2 2,-6 2,-5 5,-13 10,-9 14,-12 12,-7 10,-3 6,10-4</inkml:trace>
  <inkml:trace contextRef="#ctx0" brushRef="#br3" timeOffset="147499.71">4156 9136,'-26'-543,"26"532,0-17,-1 1,-1-1,-1 0,-2 1,0 0,-5-9,10 33,-1 1,0-1,0 1,0 0,0-1,0 1,0 0,-1 0,1 0,-1 0,1 0,-1 0,0 0,0 0,0 1,0-1,0 1,0-1,-1 1,1 0,0 0,-1 0,1 0,0 0,-1 1,1-1,-1 1,0-1,1 1,-1 0,1 0,-1 0,1 1,-1-1,1 0,-1 1,-1 0,-100 49,45-18,38-26,21-6,0 0,0 0,0 0,1 0,-1-1,0 1,0 0,0 0,0 0,1-1,-1 1,0 0,0 0,0 0,0-1,0 1,0 0,0 0,0-1,0 1,0 0,0 0,0 0,0-1,0 1,0 0,0 0,0-1,0 1,0 0,0 0,0-1,0 1,0 0,0 0,-1 0,1-1,0 1,0 0,0 0,0 0,-1 0,1-1,0 1,0 0,0 0,0 0,-1 0,1 0,0 0,0 0,-1 0,1-1,0 1,0 0,0 0,-1 0,0 1,1 0,-1 1,0-1,0 0,1 0,-1 1,1-1,-1 0,1 0,-1 1,1-1,0 1,0-1,0 0,0 1,0-1,0 0,0 1,0-1,0 1,1-1,-1 0,0 1,1-1,-1 0,1 0,0 1,-1-1,1 0,0 0,0 0,0 0,0 0,0 0,0 0,0 0,0 0,0 0,0-1,0 1,1 0,-1-1,0 1,0-1,1 1,-1-1,1 0,-1 0,0 1,1-1,-1 0,0 0,1 0,-1 0,1-1,-1 1,0 0,1-1,-1 1,0-1,0 1,1-1,-1 1,0-1,0 0,0 0,1 1,-1-1,0-1,-80 71,73-64,-1 1,1 0,0 0,1 0,-1 1,1-1,0 1,1 1,0-1,0 1,0 0,-1 5,5-12,1 1,-1-1,1 0,-1 1,1-1,-1 1,1-1,0 0,0 1,-1-1,1 0,0 0,0 0,0 0,0 0,1 0,-1 0,0 0,0 0,1 0,-1-1,0 1,1 0,-1-1,0 1,1-1,-1 0,1 1,-1-1,1 0,-1 0,1 0,-1 0,1 0,-1 0,1-1,-1 1,1 0,-1-1,1 1,20-2</inkml:trace>
  <inkml:trace contextRef="#ctx0" brushRef="#br3" timeOffset="141501.039">4202 8848,'12'-77,"-4"-34,-6-108,-3 216,2 1,-1-1,0 0,0 1,1-1,0 0,-1 1,1-1,0 1,0 0,0-1,1 1,-1 0,0-1,1 1,0 0,-1 0,1 0,2-1,-5 2,1 1,0-1,-1 0,1 0,-1 0,1 1,-1-1,1 0,-1 1,1-1,-1 0,0 1,1-1,-1 1,0-1,0 1,1-1,-1 1,0 0,0-1,0 1,0 0,1 0,-1-1,0 1,0 0,0 0,0 0,0 0,0 0,1 0,-1 0,0 1,0-1,0 0,0 0,0 1,1-1,-1 0,0 1,0-1,1 1,-7-1,-222-12,-36-1,-87 14,177-15,-27 28,-35 22,132-25,-63-6,178-7,-1-1</inkml:trace>
  <inkml:trace contextRef="#ctx0" brushRef="#br1" timeOffset="53749.412">5302 6144</inkml:trace>
  <inkml:trace contextRef="#ctx0" brushRef="#br1" timeOffset="55713.075">5123 9806,'0'8,"-2"51,1-50</inkml:trace>
  <inkml:trace contextRef="#ctx0" brushRef="#br3" timeOffset="196653.982">5120 9882,'234'-6,"425"-4,41 2,-309-6,-23 7,198-13,5-7,-550 25,542-21,-92 2,-48 11,105 2,-192 7,88-12,-34 0,70 6,-8-12,500 20,-591 12,653-13,-688 13,-20-5,82-2,-240-7,406 1,-543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4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24,'672'-24,"175"48,-834-23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8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65 251,'-8'18,"0"-1,1 2,1-1,1 1,1 0,1 0,0 0,1 0,1 0,1 1,1-1,1 0,0 0,1 0,2 0,0 0,0 0,2-1,0 0,-5-13,0-1,0 0,0 0,1 1,0-1,0-1,0 1,0 0,0-1,1 0,-1 1,1-1,0-1,0 1,0 0,0-1,0 0,1 0,-1 0,1-1,-1 0,1 1,0-2,-1 1,1 0,0-1,0 0,0 0,-1 0,1-1,0 0,0 0,-1 0,1 0,-1-1,1 1,-1-1,0-1,1 1,-1 0,4-4,6-11,-1-1,0-1,-1 0,-1-1,-1 0,-1-1,0 0,-2 0,0-1,1-11,-1 12,-1-1,-1 0,0 0,-2 0,-1-1,0 1,-2-1,-1 1,0-1,-2 1,-1 0,0 0,-5-13,7 30,-1 0,0 0,1 0,-1 1,-1-1,1 1,-1 0,1 0,-1 0,0 0,-1 1,1 0,-1 0,1 0,-1 0,0 1,0-1,0 1,0 1,-1-1,1 1,0 0,-1 0,1 0,-1 1,1 0,-1 0,1 0,-1 1,1-1,0 1,-1 1,1-1,0 1,0 0,0 0,0 1,0-1,0 1,1 0,-1 0,-2 3,-7 8,0 1,1 0,1 1,1 0,0 1,1 0,0 1,2 0,0 0,1 1,1 0,1 0,1 1,0 0,0 19,1-21,1 1,1 0,1 0,1 0,0 0,2 0,0 0,1 0,6 17,10 12</inkml:trace>
  <inkml:trace contextRef="#ctx0" brushRef="#br0" timeOffset="517.88">538 0,'-10'14,"0"-1,1 1,1 1,0-1,0 1,2 1,0-1,1 1,-2 9,4-16,-15 49,3 0,2 1,3 1,-1 37,13-54,-2-43,1 0,-1 1,1-1,0 0,-1 0,1 1,-1-1,1 0,0 0,-1 0,1 0,0 0,-1 0,1 0,-1 0,1 0,0 0,-1 0,1 0,0-1,-1 1,1 0,-1 0,1-1,-1 1,1 0,-1-1,1 1,-1 0,1-1,-1 1,1-1,-1 1,1-1,-1 1,0-1,1 1,-1-1,0 0,1 1,56-65,-49 53,1 0,0 1,1 0,1 0,-1 1,2 1,-1 0,12-6,-20 14,-1 0,1 0,0 0,-1 0,1 0,0 1,0 0,0-1,0 1,0 0,-1 1,1-1,0 0,0 1,0-1,-1 1,1 0,0 0,0 0,-1 0,1 1,-1-1,1 1,-1 0,0-1,0 1,0 0,0 0,0 0,0 1,0-1,0 1,45 82,-45-80,1 0,0 0,-1 0,0 1,-1-1,1 0,-1 1,0-1,0 1,0-1,-1 1,0 0,0-1,-1 1,1-1,-1 1,-1-1,1 1,-1-1,1 0,-2 1,1-1,0 0,-1-1,0 1,0 0,-1-1,-3 4,-8 0,0-1,-1-1,0-1,-1 0,1-1,-1-1,0 0,0-2,0 0,0 0,0-2,-3 0,18 1,1 0,0 1,0-1,0 0,-1 0,1 1,0-1,0 0,0 0,0 0,0 0,-1 0,1 0,0-1,0 1,0 0,0 0,0-1,0 1,0-1,0 1,0-1,0 1,0-1,0 0,0 0,0 1,0-1,0 0,1 0,-1 0,0 0,1 0,-1 0,1 0,-1 0,10-8</inkml:trace>
  <inkml:trace contextRef="#ctx0" brushRef="#br0" timeOffset="878.425">1157 317,'-10'-5,"-1"0,0 1,0 1,-1 0,1 0,0 1,-1 1,0 0,1 0,-1 1,1 1,-2 0,8-1,-1 1,1 0,0 0,-1 1,1-1,0 1,0 0,0 0,0 1,1 0,-1 0,1 0,-1 0,1 1,0-1,0 1,1 0,-1 0,1 1,0-1,0 1,0-1,1 1,-1 0,1 0,0 3,0-4,1 0,1 1,-1-1,0 0,1 1,0-1,0 1,1-1,-1 0,1 1,0-1,0 0,0 1,1-1,-1 0,1 0,0 0,0 0,1 0,-1-1,1 1,0-1,0 0,0 1,0-1,0 0,1-1,-1 1,3 0,118 58,-122-60,23 8,-5-2,0 0,0 1,-1 2,0 0,-1 0,14 11,-30-19,0 0,1 0,-1 0,0 1,0-1,0 1,0-1,-1 1,1-1,-1 1,1 0,-1 0,0 0,0 0,0 0,-1 0,1 0,-1 0,1 0,-1 0,0 0,0 0,-1 0,1 0,0 0,-1 0,0 0,0 0,0 0,0 0,0 0,-1 0,1-1,-1 1,0 0,0-1,0 0,0 1,0-1,-2 1,-5 6,-1-2,0 1,-1-1,0-1,0 0,0 0,-1-1,0 0,-4 0,-29 10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6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1 369,'2'-24,"1"-1,2 1,0 0,2 0,0 0,2 1,1-3,5-13,36-87,-50 125,1 1,-1-1,1 0,-1 0,1 1,-1-1,1 1,-1 0,1-1,0 1,-1 0,1 0,0 0,-1 0,1 0,0 0,-1 1,1-1,0 0,-1 1,1-1,-1 1,1 0,-1-1,1 1,-1 0,0 0,1 0,-1 0,0 0,0 0,0 1,1-1,-1 0,0 1,-1-1,1 0,0 1,0-1,-1 1,1-1,0 2,2 1,116 148,-116-148,21 39,-24-42,1 0,-1 0,0 0,0 0,0 0,0 0,0 0,0 0,0 0,0 0,0 0,-1 0,1 0,0 0,-1 0,1 0,0 0,-1 0,0 0,1 0,-1 0,1 0,-1-1,0 1,0 0,1 0,-1-1,0 1,0-1,0 1,0-1,0 1,0-1,0 1,1-1,-2 0,1 1,0-1,0 0,0 0,0 0,0 0,0 0,-3 1,-1 0,1 0,0 0,0-1,-1 0,1 0,0 0,-1 0,1-1,0 1,0-1,0 0,-1-1,1 1,0-1,0 1,1-1,-1 0,0-1,1 1,-1-1,1 0,0 1,0-1,0-1,0 1,-2-3,6 3,-1 1,1-1,0 1,0-1,0 1,1 0,-1 0,0-1,1 1,0 0,-1 0,1 0,0 0,0 1,0-1,0 0,0 1,0-1,1 1,-1 0,0 0,1 0,-1 0,1 0,-1 1,1-1,0 1,-1-1,1 1,-1 0,2 0,139-23,43-13,-183 36,0 0,-1-1,1 0,0 0,-1 0,1 0,-1 0,1 0,-1 0,0-1,1 1,-1-1,0 0,0 0,0 0,0 0,0 0,-1 0,1 0,0-1,-1 1,0-1,0 1,0-1,0 1,0-1,0 0,0 1,-1-1,0 0,1 0,-1 1,0-1,0 0,-1 0,1 1,0-1,-1 0,0 1,0-1,0 0,0 1,0-1,-3 0,1 0,-1 0,0 0,-1 1,1-1,0 1,-1 0,1 1,-1-1,0 1,1-1,-1 2,0-1,0 0,0 1,0 0,1 0,-1 0,0 1,0 0,0 0,0 0,1 0,-1 1,1-1,-1 1,1 1,-3 1,3-1,1 0,0 0,-1 0,2 1,-1-1,0 1,1 0,-1 0,1 0,0 0,1 0,-1 0,1 1,0-1,0 1,0-1,0 1,1-1,0 1,0-1,0 1,0-1,1 1,0-1,0 1,0-1,0 0,1 1,-1-1,1 0,0 0,1 0,-1 0,1 0,-1-1,1 1,0-1,1 0,-1 0,1 0,-1 0,1 0,0-1,0 0,0 1,21 10,0-1,2-1,-1-1,1-1,0-1,1-2,0-1,0-1,0-1,5-1,26 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3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1 631,'22'1,"0"-2,0-1,0 0,0-2,-1-1,0 0,1-1,-2-2,1 0,-1-1,-1-1,19-12,5-26,-42 46,0 1,-1-1,1 1,-1-1,1 1,-1-1,0 0,1 1,-1-1,0 1,0-1,0 0,0 1,-1-1,1 1,0-1,-1 0,1 1,-1-1,1 1,-1-1,0 1,0 0,0-1,0 1,0 0,0-1,0 1,0 0,0 0,0 0,-1 0,1 0,0 0,-1 0,1 1,-1-1,0 0,-3-1,0-1,0 1,-1 0,1 0,-1 0,0 1,0 0,1 0,-1 1,0-1,0 1,0 1,1-1,-1 1,0 0,0 0,1 0,-1 1,1 0,-1 0,1 1,0-1,0 1,0 0,0 1,0-1,1 1,-1 0,1 0,0 0,1 1,-1-1,1 1,-1 0,1 3,-1-1,2 0,-1 1,1 0,0 0,0-1,1 1,0 0,1 0,0 0,0 0,0 0,1 0,1 0,-1 0,1 0,0 0,1-1,0 1,0-1,1 0,0 0,0 0,0 0,1-1,0 0,1 0,-1 0,1 0,0-1,0 0,1 0,1 0,7 3,1 0,0-1,0-1,0 0,1-2,0 0,0 0,3-1,29 3</inkml:trace>
  <inkml:trace contextRef="#ctx0" brushRef="#br0" timeOffset="315.3">633 486,'-1'12,"2"0,-1 0,2 0,0 0,0 0,1 0,0-1,1 1,1-1,-1 0,2 0,0-1,0 0,0 0,2 0,-1 0,1-1,0-1,1 1,0-1,1-1,-1 0,1 0,1-1,-1 0,1-1,0 0,0-1,3 1,-10-4,0-1,0 1,1-1,-1 0,1 0,-1-1,0 1,0-1,1 0,-1 0,0 0,0-1,0 1,0-1,0 0,0 0,0-1,-1 1,1-1,-1 0,0 1,0-2,0 1,0 0,0 0,-1-1,1 0,-1 1,1-3,5-10,-1 0,0-1,-2 0,1 1,-2-2,2-11,17-115,-23 143,1-1,-1 1,1 0,0 0,-1 0,1-1,0 1,0 0,0 0,0 0,0 0,0 1,0-1,0 0,1 0,-1 1,0-1,0 1,1-1,-1 1,0-1,0 1,1 0,-1-1,1 1,-1 0,0 0,1 0,-1 0,0 0,1 1,-1-1,0 0,1 1,-1-1,0 1,1-1,-1 1,0-1,1 2,22 7</inkml:trace>
  <inkml:trace contextRef="#ctx0" brushRef="#br0" timeOffset="1382.879">1488 499,'-111'-18,"106"18,1 1,-1-1,1 1,-1 0,1 0,-1 0,1 1,0 0,-1 0,1 0,0 0,0 0,0 1,1 0,-1 0,1 0,-1 0,1 0,0 1,0-1,1 1,-3 4,2-4,0 0,0 0,1 0,0 0,-1 1,1-1,1 1,-1-1,1 1,0 0,0 0,0-1,1 1,-1 0,1 0,1 0,-1 0,0 0,1 0,0-1,0 1,1 0,0-1,-1 1,1-1,1 1,-1-1,1 0,-1 0,1 0,0 0,1 0,-1-1,1 0,-1 1,1-1,0-1,0 1,4 1,0-2,1-1,-1 0,1-1,-1 0,1 0,0-1,-1 0,1 0,-1-1,0 0,1-1,-1 0,0 0,-1-1,1 0,0 0,-1-1,0 0,0 0,-1 0,1-1,-1 0,0 0,-1-1,0 0,0 0,0 0,-1-1,0 1,0-1,-1 0,0 0,0 0,-1 0,0-1,0-4,-2 14,-1-1,1 0,-1 1,1-1,-1 0,1 0,-1 1,1-1,-1 0,0 0,1 0,-1 0,1 0,-1 0,0 0,1 0,-1 0,1 0,-1 0,1 0,-1 0,0-1,1 1,-1 0,1 0,-1-1,1 1,-1 0,1-1,-1 1,1 0,0-1,-1 1,1-1,-1 1,1-1,0 1,-1-1,1 1,0-1,0 1,-1-1,1 1,0-1,0 1,0-1,0 0,-3 6,0 0,1 1,0-1,0 0,1 0,-1 1,1-1,0 1,1 0,-1-1,1 1,0-1,1 1,-1 0,1-1,0 1,1-1,-1 0,1 1,0-1,0 0,1 0,-1 0,1 0,0 0,1-1,-1 1,1-1,0 0,0 0,0-1,0 1,1-1,-1 0,1 0,0 0,5 2,1-2,0 1,0-2,1 1,-1-2,1 1,0-2,-1 0,1 0,0-1,-1 0,1-1,-1 0,1-1,-1 0,0-1,0 0,-1-1,1 0,-1-1,0 0,0 0,-1-1,0-1,0 1,6-8,3-10,-1 0,-1-2,-1 1,-1-2,-2 0,-1-1,-1 0,-1 0,-1-1,-2 0,-2 0,0-1,-2 1,-1-1,-3-20,3 42,0 0,-1 0,-1 0,1 0,-1 0,-1 1,1-1,-2 0,1 1,-1-1,0 1,-1 0,0 0,0 0,-1 1,0-1,0 1,-3-2,6 8,-1 1,0-1,0 0,1 1,-1 0,0 0,0 0,0 0,0 0,0 0,1 1,-1-1,0 1,0 0,1 0,-1 0,0 0,1 0,-1 1,1-1,-1 1,1 0,0 0,0 0,0 0,0 0,0 0,0 0,0 0,1 1,-1-1,1 1,0-1,0 1,0 0,0-1,0 1,0 0,1 3,-8 17,1 0,1 1,1 0,1 0,1 1,1-1,2 1,0-1,1 1,2-1,1 1,0-1,2 0,3 7,-5-15,0 1,1-1,1 0,0 0,1-1,1 1,0-2,1 1,1-1,0-1,1 1,1-2,0 0,0 0,1-1,1-1,0 0,9 5,-18-13,-1-1,1 0,-1 0,1 0,-1-1,1 1,0-1,-1 0,1-1,0 1,-1-1,1 0,0 0,-1 0,0 0,1-1,-1 0,0 0,0 0,0-1,0 1,0-1,0 0,-1 0,1 0,0-2,8-7,-1-1,0 0,-1-1,-1 0,0-1,3-8,0 4,-6 33,-7 11,0-21,0-1,0 1,0 0,1 0,0 0,0 0,0 0,0-1,0 1,1 0,0 0,0 0,0 0,0-1,0 1,1-1,0 1,0-1,0 1,0-1,0 0,1 0,-1 0,1 0,0-1,0 1,1 0,1-1,1 0,-1 0,1 0,0-1,-1 0,1 0,0-1,0 0,0 0,-1 0,1-1,0 1,0-1,-1-1,1 1,0-1,-1 0,1 0,-1-1,0 1,0-1,0 0,0-1,-1 1,1-1,-1 0,0 0,3-4,2-2,-2 0,1 0,-1 0,-1-1,0 0,-1 0,0-1,0 1,-1-1,-1 0,0 0,0-1,-1 1,-2 11,0 1,1-1,-1 1,0-1,1 1,-1-1,0 1,1-1,-1 1,0-1,0 1,0-1,1 0,-1 1,0-1,0 1,0-1,0 0,0 1,0-1,0 0,0 1,-1-1,1 1,0-1,0 0,0 1,-1-1,1 1,0-1,-1 1,1-1,0 1,-1-1,1 1,-1-1,1 1,-1-1,1 1,-1 0,1-1,-1 1,1 0,-1 0,1-1,-1 1,1 0,-1 0,0 0,1 0,-1-1,0 1,1 0,-1 0,1 0,-1 0,0 1,-2 4,0 0,0 1,0-1,1 1,0 0,0 0,0 0,1 0,0 0,0 0,1 0,-1 0,1 1,1-1,-1 0,2 1,-1 0,1 0,1-1,-1 1,1-1,0 0,1 1,-1-1,1-1,0 1,1-1,-1 1,1-1,0-1,1 1,-1-1,1 0,0 0,0 0,0-1,0 0,1 0,-1 0,1-1,0 0,-1-1,1 1,0-1,0-1,0 1,3-1,33 5</inkml:trace>
  <inkml:trace contextRef="#ctx0" brushRef="#br0" timeOffset="2295.205">3120 526,'-10'-8,"-1"1,1 1,-1 0,0 0,-1 1,0 0,1 1,-1 0,-1 1,1 0,0 1,-1 1,1 0,-1 0,1 2,-1-1,1 1,-1 1,1 0,-10 4,19-6,0 1,0 0,0 0,0 0,0 0,0 1,0-1,0 1,0-1,1 1,-1 0,1 0,-1 1,1-1,0 0,0 1,0-1,0 1,0 0,0 0,1-1,0 1,-1 0,1 0,0 0,0 1,1-1,-1 0,1 0,-1 0,1 1,0-1,0 0,1 0,-1 1,1-1,-1 0,1 0,0 0,0 0,1 0,-1 0,0 0,1 0,1 1,5 2,1 0,-1 0,1-1,0 0,1-1,-1 0,1-1,0 0,0 0,0-1,0 0,0-1,0 0,1-1,9 0,-15 0,1 0,-1 0,0-1,1 0,-1 0,0 0,0 0,1-1,-1 0,0 0,-1-1,1 1,0-1,-1 0,1 0,-1 0,0-1,0 0,-1 0,1 0,-1 0,1 0,-1 0,-1-1,2-2,-5 10,0 0,0 0,0 0,1 1,-1-1,1 0,0 0,0 0,0 1,0-1,0 0,1 0,0 0,-1 1,1-1,0 0,1 0,-1 0,0 0,1-1,0 1,0 0,0-1,0 1,0-1,0 1,0-1,1 0,-1 0,1 0,1 0,0 1,1-1,0 0,-1 0,1 0,0-1,0 1,-1-1,1-1,0 1,0 0,0-1,0 0,0-1,1 1,-2-1,1 0,0 0,0 0,0-1,0 1,-1-1,1-1,-1 1,1 0,-1-1,0 0,0 0,0 0,-1-1,1 1,-1-1,0 0,1 0,-2 0,1 0,0-1,-1 1,0-1,1-3,4-15,-1-1,0 0,-2 0,-1 0,-1 0,-1-24,0 22,-1 24,-1 1,1-1,-1 1,1-1,0 1,0-1,0 0,0 1,0-1,0 1,0-1,1 1,-1-1,0 0,1 1,-1-1,1 1,0 0,-1-1,1 1,0-1,0 1,0 0,0 0,0 0,0-1,0 1,1 0,-1 0,0 0,1 1,-1-1,0 0,1 0,-1 1,1-1,-1 1,2-1,109 46,-84-33,-15-8,-1 1,0 1,0 0,0 0,-1 2,0-1,0 1,6 7,-14-11,-1 0,0 0,0 1,0-1,-1 1,1-1,-1 1,0-1,0 1,-1 0,0 0,1-1,-2 1,1 0,0 0,-1-1,0 1,0 0,0-1,-1 1,-1 2,-5 54,8-59,1 1,-1-1,1 0,-1 0,1-1,0 1,0 0,0 0,0 0,0 0,1-1,-1 1,0-1,1 1,-1-1,1 1,0-1,-1 0,1 0,0 1,0-1,-1-1,1 1,0 0,0 0,0-1,0 1,0-1,1 0,0 1,65-3,-54 0,0 0,-1-2,0 1,0-1,0-1,0-1,0 0,-1 0,0-1,-1-1,1 0,-1 0,-1-1,0 0,0-1,-1-1,0 1,-1-1,0-1,0 1,-2-1,1-1,-1 1,-1-1,1-5,-5 17,-1-1,0 1,0 0,1 0,-1 0,0 0,0 0,0 0,0 0,0 0,0 0,0 0,-1 0,1-1,0 1,-1 0,1 0,0 0,-1 0,1 0,-1 1,0-1,1 0,-1 0,0 0,1 0,-1 0,0 1,0-1,0 0,0 1,0-1,0 1,1-1,-1 1,-1-1,1 1,0 0,0 0,0-1,0 1,0 0,0 0,0 0,0 0,0 0,0 0,-1 0,-52 17,44-12,-1 1,1 1,1 0,-1 0,1 1,1 0,-1 0,1 1,1 0,-5 8,9-13,1-1,-1 1,1 0,0 0,0 0,0 0,1 0,0 1,0-1,0 0,0 1,0-1,1 1,0-1,0 1,0-1,1 0,-1 1,1-1,0 0,0 1,1-1,-1 0,1 0,0 0,0 0,0 0,1 0,-1-1,1 1,7 5,-1-2,1 1,1-1,-1 0,1-1,0-1,1 0,-1 0,1-1,0 0,0-1,12 1,-17-2,63 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6.6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2 151,'-1'-3,"1"0,0 0,0 0,0 0,0 0,0 0,1 0,0 0,-1 0,1 0,0 1,0-1,1 0,-1 0,0 1,1-1,0 1,0-1,-1 1,2 0,-1-1,0 1,2-1,17-9,0 2,0 1,1 0,0 1,1 2,-1 0,1 2,0 0,6 1,62-6,0 4,85 7,-58 0,996-2,-828 25,27-23,-144 12,-112-19,-57 4,-6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8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314 435,'-8'-5,"0"0,-1 1,0 0,1 0,-1 1,0 0,-1 1,1 0,0 0,-1 1,1 0,-1 1,1 0,-1 1,1 0,0 0,-1 1,1 0,0 0,0 1,0 1,0-1,1 1,-1 1,1 0,0 0,0 0,1 1,0 0,0 1,0 0,1 0,0 0,-4 6,8-11,1 0,0 0,-1 0,1 0,0 0,0 0,0 0,0 0,1 0,-1 1,0-1,1 0,0 0,-1 1,1-1,0 0,0 1,0-1,1 0,-1 1,0-1,1 0,0 0,-1 1,1-1,0 0,0 0,0 0,1 0,-1 0,0 0,1 0,-1-1,1 1,0 0,-1-1,1 1,0-1,1 1,6 1,0-1,0 0,1 0,-1 0,0-1,1-1,-1 0,1 0,-1-1,1 0,-1 0,0-1,0-1,1 1,-2-1,1-1,0 0,-1 0,1-1,-1 0,0 0,1-2,0 0,-2 1,1-1,-1 0,0-1,0 0,-1 0,0 0,0-1,-1 0,-1 0,1-1,-5 10,1 0,-1 1,0-1,0 0,0 1,0-1,1 0,-1 1,0-1,0 0,1 1,-1-1,0 0,1 0,-1 1,0-1,1 0,-1 0,0 0,1 0,-1 1,1-1,-1 0,0 0,1 0,-1 0,0 0,1 0,-1 0,1 0,-1 0,0 0,1 0,-1 0,1 0,-1 0,0-1,1 1,-1 0,0 0,1 0,-1 0,1-1,-1 1,0 0,0-1,1 1,-1 0,62 303,-57-273,-2 0,-1 0,-1 0,-2 0,-1 1,2-22,-1 0,-1-1,1 1,-1-1,-1 1,0-1,0 0,-1 0,0 0,0 0,-1-1,1 0,-2 0,1 0,-1 0,0-1,-1 0,1 0,-4 2,6-6,0 0,1 0,-1 0,0 0,0-1,0 1,0-1,0 0,-1-1,1 1,0 0,0-1,0 0,-1 0,1-1,0 1,0-1,-1 0,1 0,0 0,0 0,0-1,0 0,1 0,-1 0,0 0,1 0,-1-1,1 1,0-1,0 0,0 0,0-1,0 1,1 0,0-1,-1 0,1 1,-1-5,-4-4,1-1,1-1,0 1,1-1,0 0,1 0,1 0,0 0,1-1,0 1,1 0,1-1,0 1,1 0,1 0,0 0,1 0,0 0,1 0,1 1,0 0,1 1,0-1,1 1,0 0,4-3,9-7,1 2,1 1,0 0,2 2,0 1,1 0,0 2,1 1,1 2,0 0,5 0,-32 11,-1-1,1 0,0 1,0-1,-1 1,1-1,0 1,0-1,0 1,0 0,0-1,0 1,0 0,0-1,-1 1,1 0,0 0,0 0,0 0,0 0,0 0,0 0,0 1,0-1,0 0,0 0,0 1,0-1,0 1,-1-1,1 1,0-1,0 1,0-1,-1 1,1-1,0 1,-1 0,1 0,0-1,-1 1,1 0,-1 0,1 0,-1 0,0 0,1-1,-1 1,0 0,0 0,0 0,1 0,-1 0,0 0,0 0,0 0,0 0,-1 1,-4 35,3-29,0-1,1 1,0-1,0 1,1-1,-1 1,2-1,-1 1,1-1,0 1,1-1,0 1,0-1,1 0,0 1,1-5,-1 0,1 0,0-1,1 1,-1-1,0 0,1 0,-1-1,1 1,-1-1,1 0,0 0,0 0,-1-1,1 0,0 0,0 0,0 0,-1-1,1 0,0 0,0 0,-1-1,3 0,-1 0,1-1,-1 1,0-1,0 0,-1-1,1 0,0 0,-1 0,0 0,0-1,-1 1,1-1,-1-1,0 1,0-1,0 1,-1-1,1-2,-3 5,1-1,-1 0,1 1,-1-1,0 0,-1 0,1 0,-1 0,1 1,-1-1,0 0,-1 0,1 0,-1 0,1 0,-1 0,0 1,-1-1,1 0,-1 1,1-1,-1 1,0-1,0 1,-1 0,1 0,-1 0,1 0,-1 0,0 1,-2-2,0 1,0 0,0 1,-1-1,0 1,1 1,-1-1,0 1,0 0,0 0,1 0,-1 1,0 0,0 0,0 0,0 1,0 0,0 0,0 1,1 0,-1 0,0 0,1 0,0 1,-1 0,1 0,0 0,1 1,-1 0,1 0,-1 0,1 0,0 1,1 0,-1 0,1 0,0 0,0 0,1 0,-1 1,1-1,0 1,1 0,-1 1,1-5,1 0,-1 1,1-1,-1 1,1 0,0-1,0 1,0-1,0 1,0-1,1 1,-1-1,1 1,0-1,-1 1,1-1,0 1,0-1,1 0,-1 0,1 0,-1 1,1-1,-1-1,1 1,0 0,0 0,0-1,0 1,0-1,0 1,1-1,-1 0,0 0,1 0,-1 0,2 0,28 6,0-3</inkml:trace>
  <inkml:trace contextRef="#ctx0" brushRef="#br0" timeOffset="323.764">906 197,'-99'-37,"95"36,1 0,0 1,0 0,0 0,0 0,-1 0,1 1,0-1,0 1,0-1,0 1,0 0,0 1,0-1,0 0,0 1,1-1,-1 1,0 0,1 0,0 0,-1 0,1 1,0-1,0 1,0-1,0 1,1 0,-1-1,1 1,-1 2,-4 15,2 0,0 0,1 1,1-1,1 1,0 0,2 0,1-1,0 1,2-1,1 4,-3-4,2 0,0 0,1 0,1 0,1-1,0 1,2-2,0 1,4 2,-9-15,1-1,0-1,0 1,0-1,1 0,0 0,0 0,0-1,0 0,0 0,0 0,1-1,0 0,-1 0,1-1,0 0,0 0,0-1,0 1,-1-1,1-1,2 0,20-3</inkml:trace>
  <inkml:trace contextRef="#ctx0" brushRef="#br0" timeOffset="990.253">1314 395,'-10'-3,"1"0,-1 1,0 1,0-1,1 2,-1-1,0 1,0 1,0-1,0 2,1-1,-1 2,0-1,1 1,0 1,0-1,0 1,0 1,0 0,1 0,-4 4,10-8,1 1,-1-1,1 0,-1 0,1 1,0-1,0 1,0-1,0 1,0 0,0-1,0 1,0 0,1 0,-1-1,0 1,1 0,0 0,-1 0,1 0,0 0,0 0,0-1,0 1,1 0,-1 0,0 0,1 0,0 0,-1-1,1 1,0 0,0 0,0-1,0 1,0-1,0 1,0-1,0 1,1-1,-1 0,1 1,-1-1,1 0,-1 0,1 0,0 0,-1 0,1-1,1 1,103 45,-91-43,-1 2,0 0,0 1,-1 0,1 1,-1 0,-1 1,0 1,10 9,-20-17,-1 0,1 0,-1 0,0 1,0-1,0 1,0-1,0 1,0-1,0 1,0 0,-1-1,1 1,0 0,-1-1,0 1,1 0,-1 0,0 0,0-1,0 1,0 0,0 0,0 0,-1-1,1 1,-1 0,1 0,-1-1,0 1,1 0,-1-1,0 1,0-1,0 1,0-1,0 0,-1 1,1-1,0 0,-1 0,1 1,-1-1,1 0,-1-1,1 1,-1 0,0 0,-1 0,-13 4,0 1,0-2,-1 0,0-1,0-1,1-1,-1 0,0-1,0-1,0 0,-10-3,-15-9,42 12,0 0,1 0,-1 0,0 0,1 0,-1 1,1-1,-1 0,1 0,-1 0,1 1,0-1,-1 0,1 1,0-1,0 1,0-1,-1 1,1-1,0 1,0-1,0 1,0 0,0 0,0-1,-1 1,1 0,0 0,0 0,0 0,1 0,283-48,-282 48,19-4,0 0,-1-1,1-1,-1-1,0-1,-1-1,0 0,9-8,-26 16,0-1,0 1,0-1,-1 0,1 0,-1 0,1-1,-1 1,0 0,0-1,0 1,0-1,-1 0,1 0,-1 0,1 0,-1 0,0 0,0 0,0 0,-1 0,1 0,-1-1,0 1,0 0,0 0,0-1,0 1,-1 0,1 0,-1 0,0 0,0 0,0-1,-1 2,1-1,0 0,-1 0,0 0,0 1,0-1,0 1,0-1,-1 1,1 0,-1 0,1 0,-1 0,-2-1,2 2,0 0,0 0,0 0,0 0,-1 1,1-1,0 1,-1 0,1 0,0 0,0 0,-1 1,1-1,0 1,0 0,-1 0,1 0,0 0,0 0,0 1,0 0,1-1,-1 1,0 0,1 0,-1 0,1 1,0-1,-1 1,1-1,1 1,-1 0,0 0,1 0,-1 0,0 1,0 2,-1 0,1 0,0 0,0 0,0 0,1 1,0-1,0 1,1-1,0 1,0-1,1 1,-1-1,1 1,1-1,-1 0,1 0,2 4,2-1,0-1,1 0,0-1,0 1,1-1,0-1,0 0,1 0,0 0,0-1,0 0,1-1,-1 0,1-1,0 0,0 0,0-1,0 0,1-1,7 0,25 4</inkml:trace>
  <inkml:trace contextRef="#ctx0" brushRef="#br0" timeOffset="1501.062">2091 355,'-13'0,"1"1,0 0,-1 1,1 0,0 1,0 0,0 1,1 0,-1 1,1 0,0 1,1 0,-1 1,1 0,-6 6,14-11,-1 1,1 0,0 1,0-1,0 0,0 1,1-1,-1 1,1-1,0 1,0 0,0-1,0 1,1 0,-1 0,1 0,0-1,0 1,1 0,-1 0,1 0,0-1,0 1,0 0,0-1,1 1,-1-1,1 1,0-1,0 0,0 1,1-1,-1 0,1-1,0 1,-1 0,1-1,0 0,1 1,-1-1,0 0,3 0,6 5,0-2,0 1,1-2,-1 1,1-2,1 0,2 0,71 23,-87-26,1 0,0 1,0-1,-1 0,1 0,0 0,0 1,-1-1,1 0,0 1,-1-1,1 1,0-1,-1 1,1-1,-1 1,1-1,-1 1,1 0,-1-1,1 1,-1 0,0-1,1 1,-1 0,0 0,0-1,1 1,-1 0,0 0,0-1,0 1,0 0,0 0,0 0,0-1,0 1,0 0,0 0,-1-1,1 1,0 0,-1 0,1-1,0 1,-1 0,1-1,-1 1,1 0,-1-1,1 1,-1-1,1 1,-1-1,1 1,-41 21,-99 18,140-40,-2 0,1-1,0 1,0 0,0 0,0 0,0 1,0-1,0 0,0 0,0 0,0 1,0-1,0 0,0 1,0-1,0 1,0 0,0-1,0 1,1 0,-1-1,0 1,0 0,1 0,-1 0,0-1,1 1,-1 0,1 0,-1 0,1 0,0 0,-1 0,1 0,0 0,0 0,0 0,-1 0,1 1,0-1,0 0,1 0,-1 0,0 0,0 1,82 38,-71-35,2-1,0 1,-1 0,0 1,0 0,0 1,-1 0,0 1,0 1,-1-1,0 1,0 1,-1 0,5 7,-13-14,0-1,0 0,0 1,0-1,0 1,-1-1,1 1,-1 0,1-1,-1 1,0-1,0 1,0 0,-1-1,1 1,-1 0,1-1,-1 1,0-1,0 1,0-1,0 0,0 1,-1-1,1 0,-1 0,1 0,-1 0,0 0,0 0,0 0,0 0,0-1,0 1,0-1,-1 0,0 1,-4 2,-1 0,1-1,0 0,-1 0,0 0,1-1,-1 0,0-1,0 0,0 0,0-1,-1 0,-13-2</inkml:trace>
  <inkml:trace contextRef="#ctx0" brushRef="#br0" timeOffset="1971.966">2446 184,'-31'-160,"32"159,-1 0,0 1,0-1,0 0,1 1,-1-1,0 0,0 0,0 1,0-1,0 0,-1 0,1 1,0-1,0 0,0 1,-1-1,1 0,0 1,-1-1,1 0,0 1,-1-1,1 0,-1 1,1-1,-1 1,1-1,-1 1,1-1,-1 1,0 0,1-1,-1 1,0 0,1-1,-1 1,0 0,1 0,-1 0,0 0,0-1,1 1,-1 0,0 0,0 0,1 1,-1-1,0 0,1 0,-1 0,0 0,0 1,1-1,-1 0,0 1,1-1,-1 0,1 1,-1-1,0 1,1-1,-1 1,1-1,-1 1,1 0,-4 11,0 1,1 0,1 0,0 1,0-1,2 0,0 6,-1 2,-4 66,4-1,4 1,14 81,-14-149,1-1,0 0,2 0,0 0,1-1,1 0,2 3,-8-15,1 0,0-1,1 1,-1-1,1 1,0-1,0 0,0-1,0 1,1-1,-1 1,1-1,0-1,0 1,0-1,0 0,1 0,-1 0,1-1,-1 0,1 0,-1 0,1-1,0 1,2-2,5-1,0-1,0 0,-1-1,0-1,1 0,-1 0,-1-2,1 1,-1-1,-1-1,1 0,-1 0,-1-1,1-1,-1 1,-1-1,0-1,-1 0,0 0,0 0,-1-1,0 0,-1 0,-1 0,2-8,-5 18,0-1,0 0,0 0,0 0,0 0,-1 0,1 0,-1 0,0 0,0 0,0 0,0 0,-1 0,1 0,-1 0,0 0,0 0,0 0,0 0,0 1,-2-4,2 6,-1 0,1 0,-1-1,0 1,1 0,-1 0,1 0,-1 0,1 1,-1-1,1 0,-1 1,1-1,-1 1,1-1,0 1,-1 0,1-1,0 1,-1 0,1 0,0 0,0 0,0 0,0 0,0 1,0-1,0 0,0 0,1 1,-1-1,0 0,1 1,-1 0,-4 6,0 0,1 0,0 1,0 0,1 0,0 0,1 0,0 0,0 1,1-1,0 0,1 1,0 1,0-7,0 0,0 0,1 0,-1 0,1 0,0 0,1 0,-1-1,0 1,1 0,0-1,0 1,0-1,1 0,-1 1,1-1,-1 0,1-1,0 1,0 0,0-1,1 0,-1 0,0 0,1 0,0 0,-1-1,1 1,0-1,0 0,0 0,0 0,20 0,-3-2</inkml:trace>
  <inkml:trace contextRef="#ctx0" brushRef="#br0" timeOffset="2235.98">2300 316,'16'-4,"21"-2,21 0,22 1,17 2,10 1,5 1,-1 0,-11 1,-17 1,-19-1,-20 2,-22 1,-19 0,-11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29.5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493 422,'11'24,"134"130,-49-72,-67-61,-2 1,-1 1,-1 2,-1 0,-1 2,7 12,-15 8,-18-39</inkml:trace>
  <inkml:trace contextRef="#ctx0" brushRef="#br0" timeOffset="246.747">927 501,'0'-18,"0"-10,0-3,-2 6,-6 14,-5 18,-7 19,-10 19,-8 12,-7 6,-5 1,-2-2,0-4,3-7,5-11,8-12,5-10,8-9</inkml:trace>
  <inkml:trace contextRef="#ctx0" brushRef="#br0" timeOffset="499.344">217 791,'6'0,"12"0,16-3,18-4,17-7,14-4,10-4,3-1,-5 4,-7 5,-10 5,-18 4</inkml:trace>
  <inkml:trace contextRef="#ctx0" brushRef="#br0" timeOffset="1049.991">1178 251,'-37'-22,"-1"2,-1 2,-1 2,0 1,-1 2,0 2,-1 1,0 3,0 1,-1 2,-31 2,42 2,-1 2,1 1,0 1,1 2,-1 1,1 1,0 2,1 1,1 2,-1 1,2 1,0 1,1 1,1 2,-20 18,29-19,1 0,1 2,1 0,0 0,2 2,0-1,1 2,2-1,0 1,1 1,2-1,0 1,2 1,0-1,2 0,0 1,2 0,1-1,1 1,1-1,1 1,1-1,1-1,1 1,1-1,2 0,0 0,1-1,8 11,0-7,1 0,1-2,1 0,1-2,1 0,1-2,0 0,2-2,0-1,1-1,1-1,23 7,-1-2,0-3,1-2,1-3,0-1,0-3,1-3,12-1,-34-3,0-1,0-1,-1-2,1-2,-1 0,0-2,0-1,-1-2,0-1,0-1,-2-2,1-1,-2-1,0-1,-1-1,-1-1,0-2,9-12,-14 13,-2-1,0-1,-1-1,-2-1,0 0,-2-1,0 0,-2-1,-1 0,-1-1,-1 0,-1-1,-2 1,0-1,-2 0,-1-1,-2 1,-1 0,0 0,-3 0,0 0,-1 0,-2 0,-5-11,2 16,0 1,-1 0,-2 1,0 1,-1 0,-1 0,-1 2,0 0,-1 1,-1 0,-1 1,-1 2,0 0,0 1,-1 0,-1 2,0 1,-1 1,0 0,0 2,-1 1,1 1,-1 0,-1 2,1 1,0 1,-1 1,-13 3,2 1,1 2,0 2,0 1,0 1,1 2,1 2,0 1,1 1,1 2,1 1,-13 12,-9 9,2 2,2 2,2 2,2 3,-30 43,-3 14</inkml:trace>
  <inkml:trace contextRef="#ctx0" brushRef="#br0" timeOffset="3365.434">2270 225,'8'22,"-12"-50,-1 17,0 1,-1-1,-1 1,1 0,-2 1,1 0,-1 0,-1 1,1 0,-1 0,-1 1,0 0,0 0,0 2,-1-1,1 1,-1 0,0 1,-1 1,1 0,-1 0,0 1,1 0,-3 1,8 1,0 1,0 0,0 0,0 0,-1 1,2-1,-1 1,0 1,0-1,1 1,-1 0,1 1,0-1,0 1,0 0,0 0,1 0,0 1,0 0,0-1,0 2,1-1,0 0,0 1,0-1,0 3,-5 11,2 1,0-1,1 2,1-1,0 1,2-1,0 8,0 9,1 0,1 0,3 0,0 0,5 10,-6-34,1 0,1-1,0 1,1-1,0-1,1 1,0-1,1 1,0-2,1 1,0-1,0 0,1-1,1 0,0 0,9 5,-8-6,1-2,1 0,-1 0,1-1,0-1,0 0,0 0,1-2,-1 1,1-2,0 0,-1-1,1 0,0-1,-1 0,1-1,8-3,26-7,-1-3,0-1,-2-3,10-6,-38 18,35-17</inkml:trace>
  <inkml:trace contextRef="#ctx0" brushRef="#br0" timeOffset="3863.253">2888 540,'-2'-6,"0"0,-1 1,1-1,-1 1,0-1,-1 1,1 0,-1 0,0 0,0 1,-1 0,1-1,-1 2,0-1,0 0,-1 1,1 0,0 0,-1 1,0-1,0 1,0 0,0 1,0-1,0 1,0 1,0-1,0 1,0 0,-1 0,1 1,0 0,0 0,0 0,0 1,0 0,0 0,1 0,-1 1,1 0,-1 0,-2 2,-1 2,0 0,0 0,1 1,0 0,0 0,0 1,1 0,1 0,-1 1,2 0,-1 0,0 4,3-9,1-1,0 1,1-1,-1 1,1-1,0 1,0 0,1 0,-1-1,1 1,0 0,0 0,1 0,-1 0,1-1,0 1,1 0,-1-1,1 1,0-1,0 1,0-1,0 0,1 0,0 0,0 0,0 0,0-1,1 1,0 0,2 0,0 0,1 0,-1-1,1 1,0-1,0-1,0 1,1-1,-1-1,0 1,1-1,-1 0,1-1,-1 0,1 0,0-1,-1 0,1 0,-1 0,0-1,3-1,1-1,0 0,0 0,0-1,-1 0,0-1,0 0,0-1,-1 0,0-1,0 0,-1 0,0 0,3-6,-6 7,0-1,-1 0,0 1,0-2,-1 1,0 0,0-1,-1 1,0-1,-1 0,0 0,0 0,-1 1,0-1,-1 0,0-2,-2 58,4-23,0 0,2 1,0-1,2 0,0-1,2 1,1-1,0-1,2 1,1-1,11 17,24 9,-24-35</inkml:trace>
  <inkml:trace contextRef="#ctx0" brushRef="#br0" timeOffset="4881.588">3257 383,'12'-5,"1"1,0 0,-1 1,2 1,-1 0,0 1,0 0,0 1,1 0,-1 1,0 1,0 0,0 1,0 0,0 1,-1 0,1 1,-1 0,-1 1,1 1,-1 0,0 0,0 1,-1 1,0-1,0 2,-1-1,-1 1,1 1,-2 0,1 0,4 10,-5 6,-2-1,0 1,-2 0,-1 0,-2 0,0 1,-1-1,-2 0,-1 0,-1-1,-1 1,-2-1,-7 16,6-5,-13 45,4 0,3 2,-2 74,15-145,1 0,1 0,0 0,1 0,1-1,-1 1,2 0,0-1,0 1,2-1,-1 0,1 0,1 0,0-1,1 0,0 0,5 5,-10-14,-1-1,1 1,0-1,-1 1,1-1,0 0,0 0,0 0,0 0,0 0,0 0,1 0,-1-1,0 1,0-1,1 1,-1-1,0 0,0 0,1 0,-1 0,0-1,0 1,1-1,-1 1,0-1,0 0,0 1,0-1,0-1,0 1,0 0,0 0,0-1,0 1,-1-1,1 1,0-1,-1 0,1 1,-1-1,0 0,1-1,8-15,-1-1,0-1,-1 0,-1 0,-1 0,-1-1,-1 1,-1-1,0 0,-2-1,0-15,1 17,0-1,-1 0,-1 1,-1-1,-1 0,-1 1,-1 0,0-1,-2 1,0 1,-1-1,-1 1,-1 0,-1 1,0 0,-2 1,0 0,0 0,-2 2,0-1,0 2,-2 0,-12-3,0 1,-1 2,-1 1,0 1,-1 1,0 2,-1 1,-21-1,20 1,32 8,-27-9,28 9,0 0,-1 0,1 0,0 0,-1 0,1 0,0 0,-1 0,1 0,0-1,-1 1,1 0,0 0,0 0,-1-1,1 1,0 0,0 0,-1-1,1 1,0 0,0-1,0 1,-1 0,1 0,0-1,0 1,0 0,0-1,0 1,0 0,0-1,0 1,0-1,0 1,0 0,0-1,0 1,0 0,0-1,0 1,0 0,0-1,0 1,1 0,-1-1,0 1,0 0,0 0,1-1,-1 1,0 0,0 0,1-1,-1 1,0 0,0 0,1 0,-1-1,0 1,1 0,-1 0,0 0,1 0,-1 0,0 0,1 0,-1 0,1 0,109-33,-73 26,78-18,0 4,1 6,112 0,-219 15,-3-1,1 0,0 1,0 0,0 1,-1-1,1 1,0 0,-1 1,1-1,-1 2,1-1,-1 0,0 1,0 1,0-1,3 3,-7-3,-1-1,1 1,-1 0,0 0,0 0,0 0,0 0,-1 0,1 0,-1 0,0 0,0 0,0 0,0 0,-1 0,1 0,-1 1,0 17,1-10,0 1,1-1,0 0,1 0,0 0,1 0,0 0,1-1,0 1,1-1,0 0,0 0,5 6,-9-15,1 1,-1-1,1 0,-1 0,1 1,0-1,-1 0,1-1,0 1,0 0,0 0,0-1,0 1,-1-1,1 1,0-1,0 0,0 0,0 0,0 0,0 0,0-1,0 1,0 0,0-1,0 1,0-1,0 0,-1 0,1 0,0 0,1-1,52-42,-53 42,15-17,-1-1,0-1,-2 0,0 0,-2-2,0 0,-1 0,-2-1,0 0,3-17,-7 26,2 25,3 32,-6-14,2 0,1-1,1 0,1 0,1-1,2 0,0-1,2 0,3 1,-14-22,0 1,1-2,-1 1,1 0,0-1,0 0,1 0,-1 0,1 0,-1-1,1 1,0-1,0-1,0 1,0-1,0 1,1-1,-1-1,0 1,0-1,1 0,-1 0,0-1,0 1,1-1,-1 0,0-1,0 1,0-1,0 0,0 0,-1-1,1 1,-1-1,1 0,-1 0,0-1,3-3,18-19,-4 0</inkml:trace>
  <inkml:trace contextRef="#ctx0" brushRef="#br0" timeOffset="5315.285">4810 711,'27'-18,"0"-1,-1-1,-1-1,0-1,-2-2,0-2,-12 13,0 0,-2-1,1-1,-2 0,0 0,-1 0,0-1,-2 0,1-1,-2 1,0-1,-1 0,-1 0,-1 0,0 0,-1 0,-1 0,0 0,-2 0,0 0,0 0,-2 1,0 0,-1 0,-1 0,0 0,-1 1,0 0,-9-9,14 18,-1 1,0-1,-1 1,1 0,-1 0,0 1,0-1,-1 1,1 0,-1 1,0-1,0 1,0 0,-1 1,1 0,-1 0,1 0,-1 0,1 1,-1 1,0-1,0 1,1 0,-1 0,0 1,0 0,1 0,-1 0,0 1,1 0,0 1,-1-1,1 1,0 0,0 1,1-1,-1 1,-3 4,-1 6,0 1,1 1,0 0,1 0,1 0,1 1,0 0,1 1,1-1,1 1,0 0,2 0,0 0,1 0,1 9,-2-11,-2 30,2-1,3 1,1-1,2 0,2 0,8 25,-11-56,0 1,1-1,1 0,0-1,0 0,1 0,1 0,1-1,-1 0,2 0,0-1,0 0,1-1,0 0,1-1,0-1,0 1,1-2,0 0,0 0,14 4,-10-7,0 0,0 0,1-2,-1 0,1-1,-1-1,1 0,0-2,-1 0,0-1,1 0,-1-1,0-2,9-3,16-9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422 70,'2'15,"1"17,0 14,1 10,1 10,-1 3,-2 3,0-1,-1-5,0-7,-1-12,0-11,-3-12,0-13,0-7</inkml:trace>
  <inkml:trace contextRef="#ctx0" brushRef="#br0" timeOffset="1267.278">0 83,'256'-20,"-209"17,568-28,-601 31,-7-1,-1 1,1 0,0 0,0 0,0 1,0 0,0 0,-1 1,1 0,0 0,-1 0,1 1,-1 0,0 0,1 2,-5-2,0 0,-1-1,0 1,0 0,0 0,0 1,0-1,0 0,-1 0,0 0,0 1,0-1,0 0,0 0,0 0,-1 1,1-1,-1 0,-1 13,-1 69,-1 20,-4 0,-9 29,-33 103,42-214,8-23,0 0,0 0,0 0,0 0,0 0,0-1,0 1,-1 0,1 0,0 0,0 0,0 0,0 0,-1-1,1 1,0 0,0 0,0 0,0 0,-1 0,1 0,0 0,0 0,0 0,-1 0,1 0,0 0,0 0,0 0,-1 0,1 0,0 0,0 0,0 0,-1 0,1 0,0 1,0-1,0 0,0 0,-1 0,1 0,0 0,0 0,0 1,0-1,0 0,-2-22,2 21,1-534,2 394,-3 141,0 0,0-1,-1 1,1-1,0 1,0-1,0 1,0 0,0-1,0 1,0-1,0 1,0-1,0 1,0-1,0 1,1 0,-1-1,0 1,0-1,0 1,1-1,-1 1,0 0,0-1,1 1,-1 0,0-1,1 1,-1 0,0 0,1-1,-1 1,1 0,-1 0,0-1,1 1,-1 0,1 0,-1 0,0 0,1 0,-1 0,1 0,-1 0,1 0,-1 0,1 0,-1 0,1 0,-1 0,0 0,1 0,0 0,16 21,31 59,-36-58,1 0,0 0,2-1,0-1,1-1,1 0,8 6,-22-22,0-1,1 1,-1-1,0 1,1-1,-1 0,1 0,0-1,0 1,0-1,-1 0,1 0,1 0,-1-1,0 1,0-1,0 0,0 0,0 0,0-1,0 1,0-1,0 0,0 0,0-1,0 1,0-1,-1 0,1 0,-1 0,1 0,-1 0,0-1,0 0,0 0,0 0,12-15,-1-2,-1 0,0 0,-2-1,-1-1,0 0,-2 0,0-1,-1-2,-3 13,39-114,-43 125,0 1,1 0,-1-1,1 1,-1-1,1 1,-1 0,1-1,-1 1,1 0,-1 0,1-1,-1 1,1 0,0 0,-1 0,1 0,-1 0,1 0,0 0,-1 0,1 0,0 0,-1 0,1 0,-1 0,1 0,-1 1,1-1,0 0,-1 0,1 1,-1-1,1 0,-1 1,1-1,-1 0,1 1,-1-1,0 1,1-1,-1 1,0-1,1 1,-1-1,0 1,1-1,-1 1,0 0,0-1,0 1,0-1,0 1,1 0,-1-1,0 1,0-1,-1 1,1 0,0-1,0 1,0-1,0 1,0 0,14 52,-3 0,-1 1,-3 0,-2 20,0-20,6 86,-7-59,4 1,14 57,-11-105,-6-25</inkml:trace>
  <inkml:trace contextRef="#ctx0" brushRef="#br0" timeOffset="1784.11">2185 3,'-15'-1,"-1"0,1 1,-1 0,1 1,-1 1,1 1,0 0,0 1,0 0,1 1,-1 1,1 0,1 1,-1 1,1 0,0 1,1 0,-9 9,10-9,0 1,1-1,0 2,1-1,0 2,1-1,0 1,1 0,1 0,-1 3,5-11,0 1,0 0,0 0,1 0,0 0,0 0,1 0,-1 1,1-1,0 0,0 0,1 0,0 0,0 0,0 0,0 0,1 0,0 0,0 0,0 0,0-1,1 1,0-1,0 0,0 0,0 0,1 0,3 3,9 4,1-1,1 0,0-2,0 1,1-2,-1-1,2 0,-1-1,1-1,-1-1,17 0,2 3,-3 0,-11-4,1 2,-1 1,0 0,-1 2,1 1,-2 1,1 1,9 6,-28-14,-1 0,0 1,0-1,0 1,0 0,0 0,0 0,-1 0,1 0,-1 0,0 1,0-1,0 1,-1-1,1 1,-1 0,0 0,0 0,0 0,0 0,-1 0,0 0,0 0,0 0,0 0,0 0,-1 0,0-1,0 1,0 0,0 0,-1 0,1-1,-1 1,0 0,0-1,0 0,-1 1,1-1,-2 1,-8 7,-1-1,-1 0,0-1,0 0,-1-1,0-1,0 0,0-1,-1-1,0 0,0-1,-1-1,-12 1,-33 4,0-3,-1-3,1-3,-6-3,42 1,7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8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126 290,'-2'-1,"1"1,-1-1,0 1,1 0,-1 0,0 0,0 0,1 0,-1 0,0 1,1-1,-1 1,0-1,1 1,-1-1,1 1,-1 0,1 0,-1 0,1 0,-1 0,1 0,0 0,0 0,-1 0,1 1,0-1,0 0,0 1,0-1,1 1,-1-1,0 1,0 0,-12 60,13-59,0 0,0 0,0 0,1 0,-1 0,1 0,0 0,0-1,0 1,0 0,0 0,1-1,-1 1,1-1,0 1,0-1,0 1,0-1,0 0,0 0,1 0,-1-1,1 1,-1 0,1-1,0 1,-1-1,1 0,0 0,0 0,0-1,0 1,0-1,0 1,0-1,0 0,0 0,0 0,0-1,0 1,2-1,-1-2,0-1,0 1,0-1,-1 0,0 0,0 0,0-1,0 1,-1-1,1 1,-1-1,0 0,-1 0,1 0,-1 0,0 0,0 0,-1 0,0-1,1 1,-2 0,1 0,-1 0,1 0,-1-1,-1 1,1 0,-2-4,1 3,-1-1,1 1,-1 0,0 0,0 0,-1 0,0 0,0 1,0 0,0 0,-1 0,0 0,0 1,0-1,-4 0,7 3,-1 0,1 1,-1-1,0 1,1 0,-1 0,0 0,0 0,0 1,0-1,0 1,0 0,0 0,0 0,0 0,0 0,0 0,0 1,1 0,-1-1,0 1,0 0,0 0,1 1,-1-1,0 1,1-1,-1 1,1 0,0 0,0 0,-1 0,1 0,1 0,-2 2,-12 20,3 1</inkml:trace>
  <inkml:trace contextRef="#ctx0" brushRef="#br0" timeOffset="283.061">100 816,'8'-4,"0"-1,0 0,0 0,-1-1,0 0,0 0,0-1,-1 0,0 0,0 0,-1-1,0 1,0-1,-1-1,0 1,-1-1,1 1,-2-1,1 0,-1 0,-1 0,1-1,-1 1,-1-6,0 13,0 0,0 1,0-1,-1 0,1 1,0-1,-1 0,0 1,1-1,-1 1,0-1,0 1,1-1,-1 1,0-1,-1 1,1 0,0 0,0-1,0 1,-1 0,1 0,-1 0,1 0,-1 1,1-1,-1 0,1 1,-1-1,0 1,1-1,-1 1,0 0,1-1,-1 1,0 0,0 0,1 1,-2-1,-1 1,-1 0,1 0,-1 0,1 1,0-1,-1 1,1 1,0-1,0 0,1 1,-1 0,0 0,1 0,-1 1,1-2,1 0,-1 0,1 1,0 0,0-1,0 1,0 0,0 0,0 0,1 0,-1 0,1 0,0 0,0 1,0-1,1 0,-1 1,1-1,0 0,0 1,0-1,0 1,0-1,1 0,0 1,-1-1,1 0,0 1,1-1,-1 0,1 0,-1 0,1 0,0 0,0-1,0 1,0 0,1-1,-1 0,1 1,22 12</inkml:trace>
  <inkml:trace contextRef="#ctx0" brushRef="#br0" timeOffset="2603.582">1034 0,'5'18,"-2"1,0 0,-1 0,-1 0,-1-1,-1 5,1 13,-11 308,10-340,0 0,0 0,1 1,0-1,-1 1,2-1,-1 0,0 1,1-1,0 0,0 1,0-1,0 0,1 0,-1 0,1 0,0 0,1 0,-1 0,1-1,-1 1,1-1,0 0,0 0,1 0,-1 0,1-1,-1 1,1-1,0 0,0 0,0 0,2 1,10-3,0-1,0 0,-1-1,1 0,-1-1,1-1,-1-1,0 0,0-1,8-5,34-10,-54 20,6-4,0 2,1 0,0 0,-1 1,1 0,0 0,0 1,1 0,-1 1,0 1,0-1,0 1,4 2,81 24,-69-23</inkml:trace>
  <inkml:trace contextRef="#ctx0" brushRef="#br0" timeOffset="3068.047">1810 421,'-11'-8,"0"1,0 1,-1 0,1 0,-2 1,1 1,0 0,-1 1,0 0,-12-1,19 4,1-1,-1 1,1 0,-1 0,0 1,1 0,-1 0,1 0,0 1,-1-1,1 1,0 0,0 1,0-1,1 1,-1 0,0 1,1-1,0 1,0-1,0 1,0 1,1-1,-1 0,1 1,-2 3,3-4,-1 0,1 1,0-1,0 0,1 1,-1-1,1 1,0 0,0-1,1 1,-1 0,1 0,0-1,1 1,-1 0,1 0,-1-1,2 1,-1 0,0-1,1 1,0-1,0 0,0 1,0-1,1 0,0 0,0-1,0 1,0-1,0 1,1-1,0 0,-1 0,1 0,0-1,0 1,1-1,0 0,3 2,0-1,0-1,0 1,0-1,1-1,-1 0,0 0,1 0,-1-1,1 0,-1-1,0 0,1 0,-1-1,0 0,0 0,0-1,0 0,0-1,-1 0,1 0,-1 0,0-1,0 0,-1 0,1-1,-1 0,0 0,-1 0,0-1,0 0,0 0,3-7,19-90,-28 112,0-1,0 0,1 1,-1-1,2 0,-1 1,1-1,0 0,1 1,-1-1,1 0,1 0,-1 0,1-1,1 1,-1-1,1 1,0-1,1 0,-1 0,1-1,0 0,1 1,-1-2,1 1,0-1,0 0,0 0,6 2,26 5,0-4</inkml:trace>
  <inkml:trace contextRef="#ctx0" brushRef="#br0" timeOffset="80801.511">521 461,'146'0,"-309"21,184-15,182 7,-356-14,343 1,-152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43.2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7:16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388 533,'-104'44,"43"-20,1 3,2 3,0 2,20 2,37-34,0 1,0 0,0 0,1 0,-1 1,1-1,-1 0,0 0,1 0,0 0,-1 1,1-1,0 0,-1 0,1 1,0-1,0 0,0 0,0 1,0-1,1 0,-1 0,0 1,1-1,-1 0,0 0,1 0,0 1,-1-1,1 0,-1 0,1 0,0 0,0 0,0 0,0 0,0 0,126 66,-79-43,15 7,-2 2,-1 3,15 14,-66-44,-1 0,1 1,-1 0,-1 1,1 0,-1 0,-1 0,0 1,0 0,-1 0,2 4,-6-11,-1-1,1 1,-1 0,0-1,1 1,-1 0,0-1,0 1,0 0,0-1,0 1,-1 0,1-1,0 1,-1-1,1 1,-1 0,0-1,1 1,-1-1,0 1,0-1,0 0,0 1,0-1,0 0,-1 0,1 0,0 0,0 0,-1 0,1 0,-1 0,1 0,-56 19,-10-8,-1-4,-1-2,-54-3,115-3,-90 0,91 0,12-2,-4 2,11-3</inkml:trace>
  <inkml:trace contextRef="#ctx0" brushRef="#br0" timeOffset="487.794">718 968,'34'-6,"0"-1,-1-2,1-1,-2-1,0-2,0-2,7-5,-36 20,0-2,0 1,0 0,0-1,0 1,0-1,0 0,-1 0,1 0,-1 0,1-1,-1 1,0-1,0 1,0-1,0 0,0 0,-1 0,1 0,-1 0,0 0,0 0,0 0,0-1,-1 1,1 0,-1-1,0 1,0 0,0-1,0 1,0 0,-1-1,-5-3,0 0,0 0,-1 0,0 1,0 0,-1 0,1 1,-1 0,-1 0,1 1,0 0,-1 0,0 1,0 0,0 1,0 0,-1 0,1 1,0 0,-1 1,1 0,-2 0,6 0,-1 0,1 0,0 1,-1 0,1 0,0 0,0 0,-1 1,1 0,0 0,1 0,-1 1,0-1,1 1,-1 0,1 1,0-1,0 1,0-1,1 1,-1 1,1-1,0 0,0 1,1-1,-1 1,1 0,0 0,0 0,0 0,1 0,0 1,-1 3,0 3,-1 1,1-1,1 0,0 0,1 1,0-1,1 1,0-1,1 0,1 0,0 0,0 0,1 0,1-1,0 1,0-1,1-1,1 1,0-1,0 0,1 0,0-1,1 0,-1 0,2-1,-1-1,1 1,1-1,-1-1,1 0,0-1,1 0,1 1,8-3,-1 0,1-2,0 0,0-1,-1-1,1-1,0-1,-1-1,0 0,0-2,3-1,38-12</inkml:trace>
  <inkml:trace contextRef="#ctx0" brushRef="#br0" timeOffset="1289.337">1718 639,'30'3,"1"-1,0-1,0-2,0 0,0-3,0 0,0-2,-1-1,0-2,0-1,9-2,-1-1,0-2,-1-1,0-3,-1 0,-2-3,31-23,-60 42,0 0,-1 0,0-1,0 1,0-1,0 0,0 0,-1 0,0-1,0 1,0-1,0 0,-1 1,0-1,0 0,0-1,0 1,-1 0,0 0,0-1,-1 1,1-1,-1 1,0 0,-1-1,1 1,-1-1,0 1,0 0,-1 0,0-1,0 0,-5-1,0 1,0-1,0 1,-1 0,0 1,0 0,-1 0,1 0,-1 1,0 1,0 0,-1 0,1 0,0 1,-1 1,0 0,1 0,-1 1,0 0,1 0,-1 1,0 1,1-1,-1 2,-7 2,9-3,1 2,0-1,-1 0,1 1,1 1,-1-1,1 1,0 0,0 1,0-1,1 1,-1 0,1 0,1 1,-1 0,1 0,1 0,-1 0,-2 8,-2 10,0 1,1 0,2 1,0-1,1 10,-3 99,5 1,6 0,13 64,-4-34,9 258,-22-389</inkml:trace>
  <inkml:trace contextRef="#ctx0" brushRef="#br0" timeOffset="1865.865">1850 875,'22'17,"9"-8,1-1,-1-2,2-1,-1-1,0-1,1-3,4 0,-26 0,364-21,-373 21,-1-1,1 1,0 0,-1-1,1 1,0 0,-1 0,1 0,-1 0,1 0,0 0,-1 1,1-1,0 0,-1 1,1-1,-1 1,1 0,-1-1,1 1,-1 0,0 0,1 0,-1 0,0 0,0 0,0 1,1-1,-1 0,-1 1,1-1,0 0,0 1,0-1,-1 1,1-1,-1 1,1 0,-1-1,0 1,1 0,-1-1,0 1,0-1,0 2,-1 6,0 0,1 0,0 1,1-1,0 0,0 0,1-1,0 1,1 0,0 0,0-1,1 0,0 0,0 0,1 0,0 0,1-1,-1 0,1 0,1-1,-1 1,1-1,0-1,0 1,1-1,7 3,-7-6,-1 0,1-1,-1 0,1 0,0-1,-1 0,1 0,-1-1,1 0,0 0,-1-1,0 0,1 0,-1-1,0 0,0 0,0-1,-1 0,1 0,-1 0,0-1,0 0,0 0,-1-1,0 1,0-1,0 0,-1 0,0-1,0 0,-1 1,1-1,-2 0,1-1,-1 1,1-4,1-2,0 0,-2 0,1-1,-2 1,0-1,0 1,-1-1,-1 1,0-1,-1 1,-2-9,2 16,1-1,-1 1,-1 0,1 0,-1 0,0 0,0 0,-1 0,0 1,0 0,0 0,-1 0,1 0,-1 1,0-1,-1 1,1 1,-1-1,0 1,1 0,-1 0,-1 0,1 1,-3-1,-1 2,1 0,-1 0,1 0,-1 1,0 1,1 0,-1 0,1 1,-1 0,1 0,0 1,0 1,0-1,0 2,0-1,1 1,0 0,0 1,0 0,1 0,0 0,0 1,1 0,-1 1,2 0,-1 0,-1 4,5-8,0 0,0 0,1 0,-1 1,1-1,0 0,0 1,1-1,-1 1,1-1,0 1,1-1,-1 1,1 1,7 20</inkml:trace>
  <inkml:trace contextRef="#ctx0" brushRef="#br0" timeOffset="3001.067">3074 1073,'16'-42,"-1"-1,-2-1,-2-1,-2 1,-2-2,-1-10,-12-80,5 136,1-1,0 1,0-1,-1 1,1-1,0 0,0 1,0-1,0 1,0-1,0 1,0-1,0 1,0-1,0 1,0-1,0 0,1 1,-1-1,0 1,0-1,0 1,1-1,-1 1,0-1,1 1,-1 0,0-1,1 1,-1-1,1 1,-1 0,0-1,1 1,-1 0,1 0,-1-1,1 1,-1 0,1 0,-1 0,1-1,0 1,-1 0,1 0,-1 0,1 0,-1 0,1 0,-1 0,1 0,34 11,-23-6,41 11,-24-8,0 1,-1 1,0 2,22 13,-45-22,0 0,-1 0,0 1,0-1,0 1,0 0,0 1,-1-1,0 0,0 1,0 0,0 0,-1 0,0 0,0 0,0 0,-1 1,1-1,-1 4,-3 105,-1-82,2-28,0 1,1-1,0 1,-1-1,1 1,1-1,-1 1,1-1,0 1,0-1,0 0,1 0,-1 1,1-1,0 0,0 0,0-1,1 1,-1 0,1-1,0 1,0-1,1 0,-1 0,0 0,1-1,0 1,0-1,-1 0,1 0,1 0,-1 0,0-1,0 1,1-1,3 0,4-1,0-1,0 0,0-1,0 0,0-1,-1 0,1-1,-1 0,0-1,0-1,-1 1,1-2,-1 1,-1-1,1-1,-1 0,0 0,-1-1,0 0,5-8,-1 1,-1 0,-1-1,-1 0,0 0,-2-1,1 0,-2-1,-1 0,0 0,1-19,10-198,-16 220,-3-377,-5 317,7 76,1 0,0-1,0 1,-1-1,1 1,0 0,-1-1,1 1,-1 0,1-1,0 1,-1 0,1 0,-1-1,1 1,-1 0,1 0,-1 0,1 0,0 0,-1-1,1 1,-1 0,1 0,-1 0,1 0,-1 0,1 1,-1-1,1 0,-1 0,1 0,-1 0,1 0,-1 1,1-1,-1 0,1 0,0 1,-1-1,1 0,0 1,-1-1,1 0,0 1,-1-1,1 1,0-1,-1 0,1 1,0-1,0 1,0-1,0 1,-1-1,1 1,0-1,0 1,0-1,0 1,0-1,0 1,0-1,-16 33,1 0,1 0,2 2,1-1,-1 14,11-44,-11 40,3-1,1 1,2 0,2 1,2 0,2-1,3 24,0-46,0 0,1 1,2-1,0-1,1 1,1-1,1-1,1 1,1-1,1-1,0 0,1-1,1 0,1-1,13 11,-16-17,0 0,1-2,1 1,-1-2,1 1,1-2,0 0,0-1,3 1,-12-5,1 0,0-1,-1 1,1-2,0 1,0-1,-1 1,1-2,0 1,0-1,0 0,-1-1,1 1,-1-1,1 0,-1-1,0 0,1 0,-2 0,1-1,0 0,4-3,2-5,1-1,-2 0,0-1,0 0,-1 0,-1-1,-1-1,0 1,-1-1,0-1,-1 1,-1-1,-1 0,-1 0,0-1,0-11,-3 29,1-1,-1 1,0-1,0 1,1 0,-1-1,0 1,0 0,1-1,-1 1,0-1,0 1,0-1,0 1,0 0,0-1,0 1,0-1,0 1,0-1,0 1,0-1,0 1,0 0,0-1,-1 1,1-1,0 1,0-1,0 1,-1 0,1-1,0 1,0 0,-1-1,1 1,0 0,-1-1,1 1,0 0,-1 0,1-1,-1 1,1 0,0 0,-1 0,1 0,-1-1,1 1,-1 0,1 0,0 0,-1 0,1 0,-1 0,1 0,-1 0,1 0,-1 0,1 1,0-1,-1 0,1 0,-1 0,-19 25,15-17,1-1,0 1,0 0,1 0,0 0,0 1,1-1,0 1,0-1,1 1,0 0,1 0,0-1,0 1,1 0,0 0,1-1,-1 1,2-1,-1 1,1-1,1 0,-1 0,1 0,1-1,-1 1,1-1,1 0,-1 0,1-1,0 1,1-2,0 1,4 3,-4-5,1-1,-1 1,1-1,0-1,0 1,0-1,0-1,0 1,0-2,0 1,0-1,1 0,-1 0,0-1,0-1,0 1,0-1,0 0,6-3,6-8</inkml:trace>
  <inkml:trace contextRef="#ctx0" brushRef="#br0" timeOffset="3236.454">3547 296,'16'-2,"18"-1,24-2,24 0,21 1,17 0,13 2,6 1,-2 1,-25-1</inkml:trace>
  <inkml:trace contextRef="#ctx0" brushRef="#br0" timeOffset="3771.51">5021 757,'-4'-8,"-1"1,0 0,0 0,-1 0,0 0,-1 1,1 0,-1 0,0 1,0 0,-1 0,1 1,-1 0,0 0,-1 1,1 0,0 0,-1 1,0 0,1 1,-1-1,0 2,0-1,0 1,0 1,1 0,-1 0,0 0,0 1,1 1,-1-1,1 2,0-1,0 1,0 0,0 0,1 1,0 0,0 1,0-1,0 1,1 1,-5 6,6-9,1 1,0 1,0-1,1 1,-1-1,1 1,1 0,-1 0,1 0,0 1,0-1,1 0,-1 1,1 0,1-1,0 1,0-1,0 1,0-1,1 1,0-1,1 1,-1-1,1 1,1-1,-1 0,1 0,0 0,0 0,1-1,-1 1,1-1,1 0,-1 0,1-1,-1 1,7 3,-3-3,1 0,0-1,1 0,-1-1,1 0,-1 0,1-1,0 0,0-1,0 0,0-1,0 0,0 0,0-1,0 0,0-1,0 0,-1-1,1 0,-1 0,1-1,-1 0,0-1,-1 0,1 0,-1-1,0 0,0-1,-1 1,0-2,0 1,-1-1,5-6,-6 2,0 0,-1 0,0-1,-1 0,-1 0,0 0,-1 0,0 0,0 0,-2 0,0 0,0 0,-1 0,-1 0,-1-5,4 18,0-1,0 1,0-1,0 1,0 0,0-1,0 1,0-1,0 1,0-1,0 1,0-1,0 1,0-1,0 1,0 0,0-1,0 1,-1-1,1 1,0 0,0-1,-1 1,1-1,0 1,0 0,-1-1,1 1,0 0,-1 0,1-1,-1 1,1 0,0 0,-1 0,1-1,-1 1,1 0,-1 0,1 0,0 0,-1 0,1 0,-1 0,1 0,-1 0,1 0,-1 0,1 0,0 0,-1 0,1 0,-1 0,1 1,-1-1,1 0,0 0,-1 0,1 1,-1-1,-10 29,8-14,1 0,1 1,0-1,1 0,0 1,1-1,1 0,1 1,0-1,1 0,0-1,1 1,1-1,0 0,1 0,1-1,0 0,0 0,2 0,5 5,-11-15,0 1,0-1,1 0,-1 0,1-1,0 0,0 1,0-1,0-1,0 1,0-1,0 0,0 0,1 0,-1-1,0 0,1 0,-1 0,0-1,4 0,15-5</inkml:trace>
  <inkml:trace contextRef="#ctx0" brushRef="#br0" timeOffset="4633.879">5364 560,'2'-2,"0"0,1 0,-1 0,1 0,0 1,-1-1,1 1,0 0,0-1,0 1,0 1,0-1,0 0,0 1,0 0,1-1,-1 1,0 0,0 1,0-1,0 0,0 1,0 0,0 0,0 0,0 0,0 0,0 1,0-1,-1 1,1 0,-1 0,1 0,-1 0,0 0,1 0,-1 1,0-1,-1 1,2 0,6 15,0 0,-1 1,-1 0,-1 1,0 0,-2 0,0 0,-1 0,-1 0,-1 1,-1-1,-1 12,-22 167,14-148,2 1,2 0,3 14,2-52,2 0,-1 0,2 0,0-1,1 1,0-1,1 0,0 0,1 0,4 6,-7-13,1 0,0-1,0 0,0 1,0-1,1-1,0 1,0-1,0 0,0 0,1 0,-1-1,1 0,0 0,0 0,0-1,1 0,-1 0,0 0,1-1,-1 0,1 0,1-1,-4 0,-1 0,1-1,0 1,0-1,0 0,-1 0,1 0,0-1,-1 1,0-1,1 0,-1 0,0 0,0 0,0-1,0 1,0-1,0 0,-1 0,1 0,-1 0,0 0,0 0,0-1,0 1,-1-1,1 0,-1 1,1-4,2-9,-1 1,0-1,-1 1,0-1,-2 0,0-13,-2 7,0 0,-2 1,-1-1,0 1,-2-1,0 2,-1-1,-1 1,-1 0,-1 1,-1 0,0 1,-1 0,-1 1,-10-8,4 4,-1 1,-1 1,-1 1,0 2,-2 0,1 1,-2 1,0 2,-1 0,0 2,-17-4,90 15,115-1,65-11,-114 4,-101 6,-10 0,1 0,0 1,1-1,-1 1,0 0,0-1,0 1,0 0,0 0,0 0,0 0,0 1,0-1,0 1,0-1,0 1,0 0,0 0,0-1,0 1,0 0,0 1,-1-1,1 0,-1 1,1-1,-1 1,1-1,-1 1,0-1,1 1,-1 1,4 79,-3-76,0 0,0 0,1-1,0 1,0 0,0-1,1 0,0 0,0 0,0 0,0-1,1 1,0-1,0 0,0-1,0 1,1-1,-1 0,1 0,0-1,0 0,0 0,0 0,0-1,0 0,0 0,1 0,-1-1,0 0,1 0,-1 0,0-1,1 0,-1-1,0 1,0-1,0 0,0 0,0-1,-1 0,1 0,-1 0,0-1,0 0,0 0,0 0,0-1,1-3,-1 0,0 0,0-1,0 0,-1 0,0 0,-1-1,0 1,0-1,-1 1,-1-1,0 0,0 0,0 0,-1 0,-1 0,0 0,0 0,-1 0,0 1,-1-1,0 1,-1-1,0 1,0 0,-1 0,0 1,0-1,-1 1,0 0,0 1,-1-1,3 6,0-1,0 1,0 0,0 0,0 0,-1 1,1 0,-1-1,1 1,-1 1,1-1,-1 1,1 0,-1 0,1 0,-1 0,1 1,-1 0,1 0,-1 0,1 1,0-1,-1 1,1 0,0 0,-11 6,1 0,1 0,-1 2,2 0,-1 0,-5 7,9-10,1 1,0 0,0 0,0 1,1 0,1 0,0 0,0 1,0 0,1 1,1-1,0 1,0 0,1 0,1 0,0 0,0 0,0 12,4-18,1 0,-1-1,0 1,1-1,0 1,0-1,1 0,-1 0,1 0,0-1,0 1,0-1,0 0,0 0,1 0,-1-1,1 1,0-1,0 0,0-1,0 1,0-1,0 0,0 0,1-1,-1 0,3 0,34 4</inkml:trace>
  <inkml:trace contextRef="#ctx0" brushRef="#br0" timeOffset="4888.446">6429 205,'-16'-14,"-9"-4,-5 3,-4 9,-1 12,1 11,4 11,5 8,7 5,9 5,9 3,11 3,2-8</inkml:trace>
  <inkml:trace contextRef="#ctx0" brushRef="#br0" timeOffset="5139.226">6338 718,'11'18,"8"12,8 6,3 2,4-5,0-7,2-8,2-7,3-6,1-3,-1-6,-2-6,-6-5,-8 1</inkml:trace>
  <inkml:trace contextRef="#ctx0" brushRef="#br0" timeOffset="6337.391">796 1731,'-3'40,"-3"0,-1 0,-2-1,-1 0,-2-1,-2 0,-5 7,2-2,10-31,11-37,101-273,-100 283,68-153,-73 167,0 0,0 0,0 0,0 0,0 0,1 0,-1 0,1 0,-1 0,0 0,1 0,-1 1,1-1,0 0,-1 0,1 0,0 1,-1-1,1 0,0 1,0-1,0 0,0 1,0-1,0 1,-1 0,1-1,0 1,0 0,0-1,0 1,0 0,0 0,0 0,1 0,-1 0,0 0,0 0,0 0,0 1,0-1,0 0,0 0,0 1,-1-1,1 1,0-1,0 1,0-1,0 1,0 0,-1-1,1 1,0 0,0 0,45 122,-34-81,35 97,63 131,-105-258</inkml:trace>
  <inkml:trace contextRef="#ctx0" brushRef="#br0" timeOffset="7267.566">796 1876,'108'-3,"-1"-4,63-14,149-23,-315 43,1-1,0 1,0 0,0 1,0-1,-1 1,1 0,0 0,0 1,0-1,0 1,0 0,-1 1,1-1,0 1,-1 0,1 0,-1 0,0 1,0-1,0 1,0 0,0 0,0 1,-1-1,0 1,1-1,1 4,-2 6,-1 0,1 0,-2 0,0 0,0 0,-2 1,1-1,-2 0,0 1,-1 52,5-28,-1-58,-68-185,54 167,2 8,1 0,2-1,1-1,-2-24,8 54,1-1,0 1,0-1,0 1,1-1,-1 1,1-1,-1 1,1 0,0-1,0 1,0 0,0 0,0-1,0 1,1 0,-1 0,1 0,-1 1,1-1,0 0,0 0,0 1,0-1,0 1,0 0,0 0,0 0,1 0,-1 0,0 0,1 0,0 1,84-7,-64 8,0 2,0 1,0 0,-1 2,0 1,0 0,0 2,-1 1,0 0,-1 1,0 2,9 7,32 47,-60-65,1 1,0-1,-1 1,0 0,0-1,0 1,0 0,0 0,-1 0,1 0,-1 0,1 0,-1 0,0 0,-1 0,1 0,0 0,-1 0,0 0,1 0,-1-1,0 1,-1 0,1 0,0-1,-1 1,1-1,-1 1,-8 6,0-1,0 0,-1 0,0-2,-1 1,1-1,-1-1,0 0,0 0,-1-1,1-1,-1 0,0-1,0-1,0 1,-8-2,12-1,16-1,17-2,8 2,-1 1,1 2,-1 1,1 1,-1 2,-1 1,1 2,-1 1,0 1,-1 1,0 2,23 13,13 21,-62-45,-1 0,1 0,-1 0,0 1,0-1,0 1,0 0,0-1,0 1,-1 0,0 0,1 0,-1 0,0 0,-1 0,1 1,0-1,-1 0,0 0,0 1,0-1,0 3,-2-2,-1-1,0 1,0 0,0-1,0 1,0-1,-1 0,1 0,-1-1,0 1,0-1,0 0,0 0,0 0,-1 0,1-1,-1 1,1-1,-1 0,1-1,-5 1,-39 6,-1-2,0-2,0-2,-21-3,5 0,-44 3,100 3,26-3,7-2</inkml:trace>
  <inkml:trace contextRef="#ctx0" brushRef="#br0" timeOffset="7836.673">2626 1797,'16'0,"11"0,13 0,8 0,5 0,3 0,-2 0,-3 0,-6 0,-6 2,-9 1</inkml:trace>
  <inkml:trace contextRef="#ctx0" brushRef="#br0" timeOffset="8083.105">2653 2034,'20'7,"15"2,14-1,7-1,5-2,5-2,4-4,0-1,0-3,-1-3,-1-2,-12 0</inkml:trace>
  <inkml:trace contextRef="#ctx0" brushRef="#br0" timeOffset="8558.004">3718 1771,'-7'3,"1"1,-1 1,1-1,0 1,0 0,1 1,-1-1,1 1,0 0,1 0,-1 1,1-1,1 1,-1 0,1 0,0 0,1 1,0-1,0 1,0-1,1 1,0 0,1-1,-1 1,2 0,-1 0,1-1,0 1,1 0,-1-1,2 0,-1 1,1-1,0 0,1 2,6 1,1 1,-1-2,2 0,-1 0,1-1,1 0,0-1,0 0,0-1,0-1,1 0,0-1,0 0,0-1,1-1,-1 0,1-1,-1 0,1-1,0-1,1-1,-6 1,0 0,0-1,-1 0,1-1,-1 0,0-1,0 0,0 0,0 0,-1-1,0-1,0 0,0 0,-1 0,0-1,0 0,0 0,-1-1,0 0,-1 0,1 0,-2-1,1 1,-1-1,-1 0,1-1,-1 1,-1-1,1-4,-1 2,0 1,0-1,-2 0,1 1,-1-1,-1 0,0 0,-1 1,0-1,0 1,-2-1,1 1,-1 0,-1 0,0 1,-1-1,0 1,0 0,-1 1,0 0,-1 0,0 0,0 1,-1 0,0 1,0-1,-1 2,0 0,0 0,-1 0,0 2,1-1,-2 1,1 1,0 0,-1 0,1 2,-10-2,10 4,-1 0,0 1,1 1,-1-1,1 2,0-1,0 2,0 0,0 0,1 0,0 2,0-1,1 1,-1 0,1 1,1 0,0 1,0 0,1 0,0 1,0-1,1 1,0 1,1-1,0 1,1 0,0 0,1 1,0-1,1 1,0-1,1 1,0 0,1 9,0-15,1-1,0 0,0 0,0 1,1-1,-1 0,1 0,1 0,-1 0,1-1,-1 1,1-1,1 1,-1-1,1 0,-1 0,1 0,0-1,0 0,4 3,23 12</inkml:trace>
  <inkml:trace contextRef="#ctx0" brushRef="#br0" timeOffset="9471.954">4455 1678,'1'-5,"1"0,-1 0,1 0,0 0,0 0,0 1,1-1,-1 0,1 1,0 0,1 0,-1 0,3-2,7-10,67-105,-80 122,1-1,-1 1,0-1,0 1,0 0,1-1,-1 1,0-1,1 1,-1-1,0 1,1-1,-1 1,1-1,-1 1,1-1,-1 1,1-1,-1 0,1 1,-1-1,1 0,-1 1,1-1,0 0,-1 0,1 0,-1 1,1-1,0 0,-1 0,1 0,0 0,-1 0,1 0,0 0,-1-1,1 1,-1 0,1 0,0 0,-1-1,1 1,-1 0,1-1,-1 1,1 0,0-1,-1 1,0-1,1 1,-1-1,1 1,-1-1,0 1,1-1,-1 1,0-1,1 1,-1-1,0 0,0 1,0-1,1 1,-1-1,0 0,0 1,0-1,0 0,50 166,-35-94,-4-1,-2 2,-4-1,-3 38,-2-108,1 1,-1-1,1 1,-1-1,0 1,0-1,0 0,0 1,0-1,0 1,0-1,0 1,-1-1,1 1,0-1,-1 0,1 1,-1-1,0 0,1 1,-1-1,0 0,0 0,0 0,0 1,0-1,0 0,0 0,0-1,0 1,0 0,-1 0,1 0,0-1,-1 1,1-1,0 1,-1-1,1 0,-1 1,1-1,-1 0,1 0,0 0,-1 0,1 0,-1 0,1 0,-1-1,0 1,-99-48,101 48,0 0,0 0,0-1,0 1,0 0,0 0,0 0,0-1,1 1,-1 0,0 0,0-1,0 1,0 0,0 0,0-1,0 1,0 0,-1 0,1-1,0 1,0 0,0 0,0 0,0-1,0 1,0 0,0 0,-1 0,1-1,0 1,0 0,0 0,0 0,-1-1,1 1,0 0,0 0,0 0,-1 0,1 0,0 0,0 0,31-1,-20 1,352-36,-310 37,-47-1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13.0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1227 307,'-2'-8,"-1"0,1 1,-2-1,1 1,-1 0,0 0,-1 0,0 0,0 1,0-1,-1 1,0 1,0-1,0 1,-1 0,0 1,0-1,0 1,0 1,-1-1,1 1,-1 1,-5-2,-23-8,-1 2,0 1,0 2,-1 2,0 1,-18 2,26 1,-149 8,157-1,0 1,1 2,-1 0,2 1,-1 1,-16 12,13-9,-19 11,2 1,1 2,-22 20,42-31,1 1,1 1,0 1,2 0,0 1,1 1,1 0,1 1,1 0,1 1,1 3,0 0,2 1,0 0,2 1,1-1,1 1,2 0,1 1,1-1,1 0,2 0,1 0,1 0,2-1,6 18,6 4,-11-24,1-1,1-1,2 1,0-2,2 0,0 0,15 16,43 30,-54-50,2-2,0 0,1-1,1-1,1 0,0-2,0-1,1-1,1-1,0-1,0-1,22 3,-18-6,0-1,0-1,0-2,0-1,0-1,0-2,0 0,7-4,9-3,0-3,-1-2,-1-1,-1-3,4-3,-20 10,0-2,-1 0,-1-2,0-1,-1 0,-1-2,0-1,-2 0,0-2,-2 0,8-11,-11 9,-2 1,0-2,-1 0,-1 0,-2-1,0-1,-2 1,-1-1,-1 0,-1-1,-1-3,10-121,-1-71,-15 202,-2-1,0 1,-2 0,0 1,-1 0,-1 0,-1 0,-1 1,0 1,-1-1,-1 2,-1 0,-1 1,0 0,-15-11,3 4,-2 1,0 0,-2 3,0 0,-1 2,-1 2,-1 0,-30-7,16 9,0 3,0 2,-1 2,-27 0,55 4,0 0,-1 1,1 1,-1 1,1 1,0 1,0 0,0 2,0 1,1 0,0 1,0 2,0 0,1 1,1 0,-15 12,-115 136,129-133,1 0,2 1,0 0,2 2,0 0,2 0,2 1,0 0,2 1,1 0,2 0,1 1,1 0,1 0,2-1,1 1,3 11,0 2,3 1,2-1,1 0,2-1,2-1,3 0,11 23,-19-50,1 0,0 0,1-1,0 0,1-1,1 0,0-1,0-1,1 0,1-1,0 0,0-1,1-1,1 0,21 9,1-3,0-1,1-2,0-1,23 1,-14-5,1-2,-1-2,0-2,40-6,-69 2,0-1,0 0,-1-2,0 0,0-2,0 0,-1-1,9-7,2 1,-14 7,-1 0,0-1,-1 0,0-1,0 0,-1-1,-1-1,0 0,-1 0,0-1,-1 0,0-1,5-8,-1-1,-1 0,-1-1,-2 0,0 0,-1-1,-2 0,-1-1,-1 1,1-21,-3 3,-2 0,-2-1,-2 1,-2 1,-1-1,-3 1,-1 0,-13-30,11 51,-1 0,0 0,-2 2,0 0,-1 1,-1 0,-1 1,0 1,-2 1,0 1,0 1,-11-5,8 4,-1 0,0 1,0 2,-1 0,-1 2,0 1,0 1,-1 1,0 2,0 0,0 2,-6 1,-25 7,3 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54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4341 9411,'0'16,"0"11,0 11,0 7,0 10,0 11,2 12,1 11,0 11,-1 10,2 8,0 6,2 1,-1-3,2-4,1-9,0-9,-2-22</inkml:trace>
  <inkml:trace contextRef="#ctx0" brushRef="#br0" timeOffset="10336.209">5499 9398,'0'20,"-2"20,-1 21,0 21,0 18,4 15,3 8,2-17</inkml:trace>
  <inkml:trace contextRef="#ctx0" brushRef="#br0" timeOffset="11969.335">5525 10319,'0'-5,"-2"-1,-1 3,0 4,1 8,0 10,1 8,3 8,1 6,0-6</inkml:trace>
  <inkml:trace contextRef="#ctx0" brushRef="#br0" timeOffset="20235.326">4775 10556,'0'0,"0"0,1 0,-1 0,0 0,1 0,-1 0,0 0,0 0,1 1,-1-1,0 0,0-1,1 1,-1 0,0 0,0 0,1 0,-1 0,0 0,1 0,-1 0,0 0,0 0,0-1,1 1,-1 0,0 0,0 0,0-1,1 1,-1 0,0 0,0 0,0-1,0 1,0 0,1 0,-1-1,0 1,0 0,0 0,0-1,0 1,0 0,0-1,0 1,0 0,0 0,0-1,0 1,0 0,15 28,-12-21,40 87,5-1,4-2,4-3,4-3,3-2,12 6,-11-22,3-4,3-2,3-4,49 28,-94-67,1-1,2-1,-1-2,2-1,-1-2,4 0,77-16,79-3,17-11,-219 19,-3 0</inkml:trace>
  <inkml:trace contextRef="#ctx0" brushRef="#br0" timeOffset="21383.528">4749 10556,'-1'110,"5"1,5-1,5-1,4 0,10 20,-13-85,-12-56,-60-365,39 233,2-135,62 323,-28-35,0 0,1-2,0 0,1-1,-1-1,1 0,0-2,0 0,1-2,19 0,-33-1,31 2,-25-3,0 1,0 1,0 0,0 1,0 0,0 1,0 0,-1 1,0 1,8 3,-18-6,-1-1,1 0,0 1,-1-1,1 1,-1-1,1 1,-1 0,0-1,0 1,0 0,0 0,0 0,0 0,-1 0,1 0,0 0,-1 0,0 0,1 1,-1-1,0 0,0 0,0 0,-1 0,1 0,0 0,-1 1,1-1,-2 1,-30 62,29-60,-290 459,247-378,41-78</inkml:trace>
  <inkml:trace contextRef="#ctx0" brushRef="#br0" timeOffset="-1783.649">4327 6331,'0'2,"0"3,0 6,0 4,0 5,0 6,0 7,0 7,3 6,0 8,2 8,0 8,2 7,2 6,-2 3,2-1,-2-13</inkml:trace>
  <inkml:trace contextRef="#ctx0" brushRef="#br0" timeOffset="-854.186">4367 7437,'-22'770,"3"-556,-19 334,37-494</inkml:trace>
  <inkml:trace contextRef="#ctx0" brushRef="#br0" timeOffset="8430.021">5381 6581,'0'-2,"0"4,2 8,1 11,2 16,2 17,1 19,-2 18,0 16,0 9,-1 5,-2-17</inkml:trace>
  <inkml:trace contextRef="#ctx0" brushRef="#br0" timeOffset="9463.767">5472 8002,'0'-2,"0"1,0 8,0 14,0 21,0 21,0 23,3 19,4 16,6 7,4 3,0-6,-2-23</inkml:trace>
  <inkml:trace contextRef="#ctx0" brushRef="#br0" timeOffset="39713.342">4538 8477,'-4'20,"1"1,1 0,0 0,2 0,0 0,2 0,0 0,1-1,1 1,1 0,1-1,1 0,0-1,6 9,-10-23,0-1,0 1,0-1,1 1,0-1,0 0,0-1,1 1,-1-1,1 0,-1 0,1 0,0 0,0-1,1 0,-1 0,0-1,1 1,-1-1,1 0,-1-1,1 1,-1-1,1 0,0 0,-1-1,1 0,-1 0,1 0,-1-1,0 1,1-1,-1 0,0-1,0 0,0 1,-1-1,1-1,0 0,3-7,0 1,-1-2,-1 1,1-1,-2 0,0 0,0-1,-1 1,-1-1,0 0,-1 0,0 0,-1 0,-1-1,0 1,0 0,-1 0,-1 0,-1-2,3 6,0-6,-1 0,0-1,-2 1,1 0,-2 0,0 1,0-1,-2 1,0 0,0 0,-5-6,10 19,0 0,1 0,-1-1,0 1,0 0,0 0,0 0,0 0,-1 1,1-1,0 0,0 0,-1 1,1-1,0 1,-1-1,1 1,0-1,-1 1,1 0,-1 0,1 0,0 0,-1 0,1 0,-1 0,1 0,0 0,-1 1,1-1,-1 0,1 1,0 0,-1-1,1 1,0 0,0-1,0 1,-1 0,1 0,0 0,0 0,-40 49,-14 66,41-79</inkml:trace>
  <inkml:trace contextRef="#ctx0" brushRef="#br0" timeOffset="40516.494">5104 8344,'-20'203,"0"223,20-419,0-15,0-2</inkml:trace>
  <inkml:trace contextRef="#ctx0" brushRef="#br0" timeOffset="66583.853">5434 7936,'-105'-12,"-385"11,445 1,-121 8,-11 12,143-21,23 0,0 1,0 0,0 1,0 0,0 0,0 1,0 1,0 0,-4 2,10-2,-1 1,1-1,1 1,-1 0,0 1,1-1,0 1,0 0,0 0,1 0,0 1,0-1,0 1,0 0,1 0,0 0,0 0,1 0,0 0,0 0,0 1,1-1,0 0,0 1,0-1,1 0,0 1,1 458,-17-284,16-147,1 1,1 0,2-1,2 1,1-1,1-1,5 8,-10-33,-1-1,1-1,1 1,-1-1,1 1,0-1,1 0,0-1,-1 0,2 0,-1 0,0 0,1-1,0 0,0-1,0 1,1-1,5 1,89 18,55-5,41-11,-121-7,56-7,65 3,-188 4,1 0,-1-1,0 0,0-1,0 0,0 0,0-1,0 0,-1-1,0 0,0-1,0 0,-1 0,0-1,0 0,0 0,-1-1,0 0,-1 0,0 0,0-1,0 0,-2 0,1-1,-1 0,0 1,0-5,25-185,-27-137,-1 290,-3 0,-2 1,-6-29,6 50,-1 0,-1 0,-2 0,0 1,-1 0,-7-9,6 13,-2 1,0 0,-1 1,0 0,-2 1,1 1,-13-9,15 13,0 1,0 1,-1 0,0 0,-1 2,0 0,0 0,0 1,-1 1,-10-2,-304-28,304 30,-1 2,0 1,1 1,-1 1,0 1,1 1,-1 1,1 2,0 0,0 2,0 0,1 2,0 1,-18 11,19-7,0 2,2 0,0 2,1 0,1 1,-15 20,22-25,0 0,0 1,2 0,0 1,1 0,0 1,2 0,-3 8,-12 51,5 1,2 0,3 10,5-11,4 0,4 43,-1-37,0-50,1 0,1 0,2 0,1 0,2-1,1 0,7 18,-7-28,1-1,0 0,2 0,0-1,1 0,1-1,0-1,6 4,-7-7,2-1,0 0,0-1,1-1,0 0,11 5,1-4,0-1,1 0,1-3,-1 0,1-1,1-2,-1-1,1-2,29-1,236-1,-248-4,-1-1,1-2,-1-2,0-3,16-6,-40 12,-1-1,1 0,-2-1,1-2,-1 0,0-1,-1-1,-1-1,8-6,-17 7,0-1,-1 0,0 0,-1-1,0 0,-1-1,-1 1,0-1,-1 0,-1 0,0 0,0-5,1-1,7-30,15-114,-28-82,-2 210,-2 1,-1 0,-2 0,-13-33,14 43,-2-9,-1 0,-1 1,-2 0,-1 1,-2 0,-2 2,0 0,-2 1,-1 1,-2 1,0 1,-2 1,-16-11,9 17,-1 1,0 2,-2 1,0 1,-1 3,0 1,-31-5,57 13,-11-4,-1 0,0 1,0 2,-1 0,1 2,-1 0,0 2,1 0,-1 2,0 1,1 0,0 2,0 1,-16 5,39-10,-25 9,1 1,1 2,0 0,1 2,0 0,1 1,1 1,-1 3,-57 114,61-104,1 1,1 0,2 1,2 1,1 0,1 0,2 1,1 2,6-34,-6 36,2 1,1-1,2 1,2-1,2 1,1-1,2 0,9 34,14 15,4 0,3-2,4-1,4-2,-34-70,0 0,1 0,1-1,-1-1,2 0,0-1,0 0,0-1,1-1,0 0,1 0,-1-2,1 0,0 0,1-2,-1 0,11 1,225 14,-220-16,1-2,-1-1,0-1,0-1,0-2,0-1,-1-2,1-1,0 0,-10 3,0 0,-1-1,0-1,0 0,-1-2,0-1,0 0,1-2,-8 3,-1-1,0 0,0-1,-1 0,-1 0,0-1,0 0,-2-1,1 0,-2 0,0 0,0-1,-2 0,3-11,-4 12,47-231,-46 191,-3-1,-2 0,-3-13,0 35,-1 0,-1 0,-1 0,-2 1,-2 0,-1 1,-1 0,-1 1,-2 0,-1 2,-2 0,0 0,-2 2,-15-15,3 10,-2 1,-1 1,-1 2,-2 2,0 1,-2 2,-3 0,24 15,0 1,-1 0,0 2,0 0,0 1,0 1,-20 2,-20-4,-164-22,207 28,0 1,0 1,0 1,1 0,0 1,0 1,0 0,1 1,0 1,1 1,0 0,0 1,1 1,0 0,1 1,1 0,-6 9,-6 1,-28 27</inkml:trace>
  <inkml:trace contextRef="#ctx0" brushRef="#br0" timeOffset="-6166.385">4103 1,'0'760,"0"-755</inkml:trace>
  <inkml:trace contextRef="#ctx0" brushRef="#br0" timeOffset="-5318.217">4130 1462,'21'166,"-6"-81,-3 50,-5 0,-8 51,0-103,9-3,-6-67</inkml:trace>
  <inkml:trace contextRef="#ctx0" brushRef="#br0" timeOffset="-4132.133">4236 2975,'17'121,"-8"29,-8 101,-2-138,1 303,0-377</inkml:trace>
  <inkml:trace contextRef="#ctx0" brushRef="#br0" timeOffset="3570.429">5381 869,'-5'-4,"-1"-4,-2 4,1 11,1 14,1 14,3 18,0 14,4 12,3 11,3 5,1 2,-2-15</inkml:trace>
  <inkml:trace contextRef="#ctx0" brushRef="#br0" timeOffset="4402.224">5196 2107,'2'-3,"1"7,0 9,0 13,1 14,0 13,-1 14,-1 10,0 11,-1 6,-1 4,0 2,0-3,0-5,0-17</inkml:trace>
  <inkml:trace contextRef="#ctx0" brushRef="#br0" timeOffset="5146.885">5301 3633,'0'15,"2"18,1 13,0 12,-1 13,0 9,-1 9,0 8,-1 5,2 5,1-16</inkml:trace>
  <inkml:trace contextRef="#ctx0" brushRef="#br0" timeOffset="5931.775">5314 5107,'0'-2,"3"-1,0 7,2 9,2 14,3 16,1 16,0 16,-3 15,-3 10,-1 11,-3 7,0 2,-1-18</inkml:trace>
  <inkml:trace contextRef="#ctx0" brushRef="#br0" timeOffset="-3300.629">4289 4568,'25'695,"-16"-352,-7-275</inkml:trace>
  <inkml:trace contextRef="#ctx0" brushRef="#br1" timeOffset="141752.667">1906 5673,'-5'4,"19"5,23 9,-16-12,1 0,1-1,-1-1,1-1,-1-2,1 0,0-1,20-3,19 2,135 9,117 45,-135-47,-108-7,217 0,-129-12,88 13,-112-13,479 14,-433-27,1 11,-55 16,-114-1</inkml:trace>
  <inkml:trace contextRef="#ctx0" brushRef="#br1" timeOffset="143702.011">1959 4093,'134'13,"265"30,-263-28,0-6,1-6,7-6,109-11,-173 15,48-1,-1-5,17-8,59-10,-10 11,112-28,-276 35,23-4,2 3,-1 2,20 2,296 3,-358-1</inkml:trace>
  <inkml:trace contextRef="#ctx0" brushRef="#br1" timeOffset="154952.098">617 4133,'-26'-10,"0"0,-1 2,0 0,0 2,-1 2,0 0,0 2,-11 0,33 3,0-1,-1 1,1 1,0-1,0 1,-1 0,1 0,1 1,-1 0,0 0,1 0,-1 1,1 0,0 0,0 0,1 0,-1 1,1 0,0 0,0 0,1 0,-1 1,1 0,0-1,1 1,-1 0,1 0,1 1,-1-1,0 2,-2 7,0-1,1 1,0 0,1 0,1 0,0 0,1 0,1 0,1 0,0 0,0 0,2 0,0-1,0 1,1-1,1 0,1-1,0 1,0-1,1-1,1 1,0-1,1-1,0 0,1 0,0-1,1 0,0-1,0-1,1 1,0-2,0 0,11 4,-14-8,-1 0,0 0,1-1,0 0,-1-1,1 0,0 0,0-1,0 0,0-1,-1 0,1-1,0 0,-1 0,1-1,-1 0,0-1,0 0,0 0,0-1,-1 0,0-1,0 0,0 0,-1 0,2-3,1-3,-1 0,-1-1,0 0,-1 0,0 0,-1-1,0 0,-1-1,-1 1,0-1,-1 0,-1 0,0 0,-1 0,-1-1,-1 100,2-78,0 0,0 0,0 0,1 0,0 0,0 0,1-1,0 1,0-1,0 0,1 0,-1 0,1 0,0 0,0-1,1 0,0 0,-1 0,1 0,1-1,-1 0,0 0,1 0,0-1,-1 0,1 0,0 0,0-1,0 1,0-2,0 1,0-1,2 0,-1 1,1-2,0 1,0-1,0-1,-1 1,1-1,0-1,-1 1,0-1,0 0,0-1,0 0,0 0,-1-1,1 1,-1-1,0-1,-1 1,1-1,-1 0,0 0,-1-1,0 1,0-1,0 0,-1 0,0 0,0-1,18-72,-19 115,-30 447,25-445,3-6,-1 0,-2 0,-1 0,-1 0,-2-1,-1 0,-2 0,0-1,-2 0,-6 8,16-33,-1 0,1 0,-1 0,0 0,0-1,0 1,0-1,-1 0,1 0,-1 0,0 0,0-1,0 0,0 1,0-1,0-1,-1 1,1-1,-1 0,1 0,-1 0,1 0,-1-1,0 0,1 0,-1 0,0 0,1-1,-1 0,1 0,-1 0,1-1,-1 1,-9-8,1-1,0 0,1-1,0 0,1-1,0 0,1-1,0 0,1-1,1 0,0 0,1 0,0-1,1-1,0-3,3 13,0-1,0 0,0 0,1-1,0 1,0 0,0-1,1 0,1 1,-1-1,1 0,0 1,1-1,0 5,1 1,0 0,0-1,0 1,0 0,0 0,1 0,-1 0,0 1,1-1,0 1,-1-1,1 1,0 0,0 0,-1 0,1 0,0 1,0-1,0 1,3 0,-1-2,253-48,-209 37</inkml:trace>
  <inkml:trace contextRef="#ctx0" brushRef="#br1" timeOffset="157616.419">1209 4502,'114'-212,"-75"147,-38 65,0 0,-1 0,1 0,0 0,0 0,0 0,-1 0,1 0,0 0,0 0,-1 0,1 1,0-1,0 0,-1 0,1 1,0-1,-1 0,1 1,0-1,-1 1,1-1,-1 1,1-1,-1 1,1 0,-1-1,1 1,-1-1,0 1,1 0,-1 0,0-1,1 1,-1 0,0-1,0 1,0 0,0 0,0-1,0 1,0 0,0 0,0 0,0-1,0 1,0 0,0 0,-1-1,1 1,0 0,0-1,-1 1,1 0,-1-1,1 1,-1 0,1 1,13 162,-4-51,-4 0,-6 28,1-139,0 0,0-1,0 1,0 0,0 0,0-1,0 1,0 0,-1-1,1 1,-1 0,0-1,1 1,-1 0,0-1,0 1,0-1,0 0,0 1,0-1,0 0,0 1,-1-1,1 0,0 0,-1 0,1 0,-1 0,1-1,-1 1,1 0,-1-1,0 1,1-1,-1 1,0-1,0 0,1 0,-1 0,0 0,1 0,-1 0,0 0,0-1,1 1,-1-1,0 1,1-1,-1 1,1-1,-1 0,2 1,1 0,-1 0,0-1,1 1,-1 0,0 0,1 0,-1-1,0 1,1 0,-1 0,0-1,0 1,1 0,-1-1,0 1,0 0,0-1,1 1,-1 0,0-1,0 1,0 0,0-1,0 1,0 0,0-1,0 1,0-1,0 1,0 0,0-1,0 1,0-1,0 1,0 0,0-1,0 1,-1 0,1-1,0 1,0 0,0-1,-1 1,1 0,0-1,0 1,-1 0,1 0,0-1,-1 1,1 0,0 0,-1 0,1-1,0 1,-1 0,1 0,0 0,-1 0,1 0,-1 0,1 0,0 0,-1 0,1 0,-1 0,33-6,230 4,-237 3</inkml:trace>
  <inkml:trace contextRef="#ctx0" brushRef="#br1" timeOffset="158386.692">76 3699,'68'13,"1"-3,-1-3,40-2,-14 0,104 6,428 36,-422-18,-203-30,1 1,-1 0,1 0,-1 0,1 0,-1 0,1 0,-1 0,0 0,1 1,-1-1,1 1,-1-1,1 1,-1-1,0 1,0 0,1 0,-1 0,0-1,0 1,0 0,0 1,0-1,0 0,0 0,0 0,0 0,0 1,-1-1,1 0,-1 1,1-1,-1 1,1-1,-1 1,0-1,0 0,1 1,-1-1,0 1,0-1,-1 1,1-1,0 1,0-1,-1 2,-6 7</inkml:trace>
  <inkml:trace contextRef="#ctx0" brushRef="#br1" timeOffset="160120.071">287 5752,'3'123,"4"-148,-5 6,-1-1,-2 1,0-1,-1 1,0 0,-2 0,-2-4,5 17,-1 0,0 0,0 0,0 0,-1 1,0-1,0 1,0 0,-1 0,0 0,0 0,0 1,0-1,-1 1,0 0,1 1,-2-1,1 1,0 0,-1 0,1 0,-1 1,0 0,-4-1,5 2,-1 1,1-1,0 1,0 0,0 0,-1 1,1 0,0 0,0 0,0 0,0 1,0 0,0 0,1 0,-1 0,1 1,-1 0,1 0,0 0,0 0,0 1,0 0,1 0,0 0,0 0,-1 2,-4 5,1 0,1 1,0 0,0 0,1 1,1-1,0 1,1 0,-2 11,4-4,0 0,1 0,1 0,1-1,1 1,0 0,2-1,0 1,1-1,1-1,1 1,1-1,0-1,1 1,1-2,1 1,0-2,1 1,0-2,2 0,-1 0,2-2,0 0,0 0,1-2,1 0,-1-1,1-1,1 0,0-1,0-2,11 3,-23-7,1 1,-1-2,1 1,-1-1,1 0,-1 0,1-1,-1 0,1-1,-1 0,0 0,0 0,0-1,0 0,0 0,0-1,-1 1,0-2,0 1,0-1,0 0,0 0,-1 0,0-1,0 0,3-6,1-2,-1-1,0-1,-2 1,1-1,-2 0,0-1,-1 1,-1-1,1-11,4 20,0 30,-7-18,58 137,-55-134,0-1,0 1,0-1,1-1,0 1,0-1,0 0,1 0,0 0,0-1,0 1,0-2,1 1,0-1,-1 0,1 0,0-1,1 0,3 1,-5-3,-1 1,0-1,1-1,-1 1,1-1,-1 0,0 0,0 0,0-1,1 0,-1 0,-1 0,1-1,0 0,-1 0,1 0,-1 0,0-1,0 1,0-1,-1 0,1 0,-1 0,0-1,0 1,1-4,4-6,-1 1,0-1,-2-1,1 1,-2-1,0 0,-1 0,1-12,0-48,-12 105,-7 101,6 0,9 122,0-44,0-195,-1-1,0 0,-1 0,0 0,-1-1,0 1,-2 0,0 0,4-9,-1-1,1 1,-1-1,0 1,-1-1,1 0,-1 0,1 0,-1 0,0-1,0 1,0-1,0 1,0-1,-1 0,1 0,-1-1,1 1,-1-1,0 0,1 0,-1 0,0 0,0 0,0-1,0 0,0 0,-3 0,1-1,1 0,-1 0,1-1,-1 0,1 0,0 0,-1-1,1 1,1-1,-1-1,0 1,1-1,-1 1,1-1,0 0,0-1,1 1,-3-5,-50-91,46 76,1 0,0 0,2-1,1 0,1 0,-1-18,6 40,-1-1,1 0,1 1,-1-1,0 1,1-1,0 0,0 1,0-1,0 1,0 0,1-1,-1 1,1 0,0 0,0 0,0 0,1 0,-1 1,1-1,-1 0,1 1,0 0,0 0,0 0,0 0,0 0,0 1,1-1,2 0,53-22,-31 13</inkml:trace>
  <inkml:trace contextRef="#ctx0" brushRef="#br1" timeOffset="160548.595">669 5792,'-4'-5,"-4"4,-1 5,1 10,3 9,1 7,2 5,3 4,4 1,3-1,3-1,-1-2,-2-7</inkml:trace>
  <inkml:trace contextRef="#ctx0" brushRef="#br1" timeOffset="160953.492">959 5831,'0'-4,"0"2,-3 12,0 14,0 14,-1 15,-1 9,-1 6,0-10</inkml:trace>
  <inkml:trace contextRef="#ctx0" brushRef="#br1" timeOffset="162086.285">1248 5713,'-8'84,"-21"235,28-311,1-7,-1 0,0 0,1 0,-1 0,1 1,0-1,-1 0,1 0,0 1,0-1,-1 0,1 1,0-1,0 0,1 1,-1-1,0 0,0 0,1 1,-1-1,0 0,1 0,0 1,-1-1,1 0,-1 0,1 0,0 0,0 0,0 0,0 0,0 0,0 0,0-1,0 1,0 0,0 0,0-1,0 1,1-1,-1 1,0-1,0 0,1 1,-1-1,116-51,-18 36,-97 15,1-1,-1 1,0-1,1 0,-1 0,0 0,0 0,0 0,0-1,0 1,0 0,0-1,0 0,-1 1,1-1,-1 0,1 0,-1 0,0 0,1 0,-1 0,0 0,0 0,-1 0,1-1,0 1,-1 0,1-1,-1-1,6-72,-6 71,-11 78,-6 75,3 143,14-262</inkml:trace>
  <inkml:trace contextRef="#ctx0" brushRef="#br1" timeOffset="162970.001">24 5371,'48'8,"543"26,-585-34,884 61,-869-61,45 10,-63-4,-6-1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26.5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30.4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341 768,'1'20,"-1"-7,-1-27,-2 6,1 0,-1 0,0 1,-1-1,0 1,0-1,-1 1,0 1,0-1,-1 1,1-1,-2 2,1-1,0 1,-1 0,0 0,0 0,-1 1,1 1,-1-1,0 1,0 0,0 1,0 0,0 0,0 1,-1 0,1 0,0 1,-1 0,1 0,-1 1,1 0,0 1,0 0,-3 1,5 0,1 0,-1 0,0 0,1 1,0 0,0 0,0 1,0-1,1 1,-1 0,1 0,0 1,1-1,0 1,-1 0,2-1,-1 1,1 1,0-1,0 0,1 1,-1-1,1 1,-1 7,1 1,0 0,0-1,2 1,0-1,0 1,2-1,0 1,4 12,-2-11,1-1,1 0,0-1,1 1,1-1,0-1,1 0,0 0,1-1,0 0,1-1,6 4,-11-9,0-1,1 0,0 0,1 0,-1-1,1 0,-1-1,1 0,0 0,0-1,0 0,1-1,-1 0,0 0,1-1,-1 0,1-1,-1 0,0-1,0 1,0-2,1 0,10-5,-1-1,0-1,0-1,-1 0,-1-1,0-1,1-2,27-20,-44 34,0 0,0 0,1 0,-1 0,1 0,-1 0,1 0,-1 0,1 1,-1-1,1 1,-1-1,1 1,0-1,-1 1,1 0,0 0,0 0,-1 0,1 0,0 0,-1 1,1-1,0 1,-1-1,1 1,-1-1,1 1,-1 0,1 0,-1-1,1 1,-1 0,0 1,1-1,-1 0,0 0,1 1,12 15,-8-9,-1 0,1 0,0-1,1 0,0 0,0-1,1 1,-1-2,1 1,1-1,-1 0,1-1,-1 0,1 0,1-1,-1 0,0 0,1-1,-1-1,5 1,-9-3,-1 0,1 0,0 0,-1 0,1-1,-1 0,0 0,1 0,-1-1,0 1,0-1,0 0,-1 0,1 0,-1-1,0 1,0-1,0 0,0 0,0 0,-1 0,0 0,0-1,1-1,2-7,0-1,-1 0,0 0,-1 0,-1-1,0 1,-1-8,0 8,-1 1,-1-1,0 1,-1 0,-1 0,0 0,0 0,-2 0,1 0,-2 1,-3-8,5 14,0-1,0 1,-1 0,1 0,-1 1,0-1,-1 1,0 0,0 0,0 1,0 0,0 0,-1 0,0 1,0 0,0 0,0 1,0 0,0 0,-1 0,-1 1,4 0,1 1,-1 0,1 0,-1 0,1 1,-1-1,1 1,-1 0,1 0,0 1,-1-1,1 1,0 0,0 0,0 1,0-1,0 1,1 0,-1 0,1 0,0 0,0 0,0 1,0 0,1-1,-1 1,1 0,0 0,0 0,0 1,1-1,0 0,-1 1,1-1,0 3,-1 32,5-2</inkml:trace>
  <inkml:trace contextRef="#ctx0" brushRef="#br0" timeOffset="788.959">1039 1136,'12'-11,"0"-1,0-1,-1 0,-1-1,0 0,-1 0,0-1,-1-1,-1 1,0-1,-2 0,0-1,0 1,-1-1,-1 0,-1 0,-1 0,0-14,-1-3,-1 1,-1-1,-2 0,-2 1,-9-32,0 27,14 38,1 0,-1 0,1 1,-1-1,1 0,0 0,-1 0,1 0,-1 1,1-1,0 0,-1 1,1-1,0 0,-1 0,1 1,0-1,0 1,-1-1,1 0,0 1,0-1,0 0,-1 1,1-1,0 1,0-1,0 1,0-1,0 1,0-1,0 0,0 1,0-1,0 1,0-1,0 1,0-1,0 0,1 1,-1-1,0 1,0-1,0 0,1 1,-1-1,0 1,0-1,1 0,-1 1,0-1,1 0,-1 0,0 1,1-1,-1 0,3 7,1 0,0 0,0 0,0 0,1-1,0 0,0 0,0 0,1-1,0 0,0 0,0 0,1-1,0 0,4 2,112 46,-120-51,16 6,-11-6,0 0,0 1,0 0,0 1,0 0,0 0,-1 1,1 0,-1 0,0 0,0 1,-1 0,0 1,1 0,-2-1,1 2,-1-1,0 1,0 0,-1 0,0 0,0 0,0 1,1 5,-4 169,0-177,0 0,0 0,1 0,0 0,0 0,0 0,0-1,1 1,0-1,0 1,0-1,0 0,1 0,0-1,0 1,0-1,0 1,0-1,1-1,-1 1,1-1,0 1,0-1,0-1,0 1,0-1,4 1,6 1,0 0,0-2,0 0,1 0,-1-1,0-1,0-1,1 0,1-2,-2-1,0-1,-1-1,0 0,-1-1,1 0,-2-1,1-1,-1 0,0 0,-1-1,-1-1,0 0,0 0,-1-1,-1-1,0 1,0-1,-2 0,0-1,0 0,-2 0,0 0,0 0,-1-1,-1 1,-1-1,0-1,0 14,-1 0,1-1,-1 1,1 0,-1 0,0-1,0 1,-1 0,1-1,0 1,-1 0,0 0,0-1,0 1,0 0,-1 0,1 0,-1 0,0 0,0 1,0-1,0 1,0-1,0 1,-1-1,1 1,-1 0,0 0,1 1,-1-1,0 0,0 1,0 0,0 0,-1-1,1 2,0-1,0 0,-2 1,-2 2,0 1,-1 1,1-1,1 1,-1 1,0-1,1 1,0 0,0 0,1 1,-1 0,1 0,0 0,1 1,-1-1,2 1,-1 0,1 0,-1 1,2-1,-1 1,1-1,1 1,-3 2,1-1,1 1,0 0,0 0,1 0,0 0,1 0,0 0,1 0,0 0,0 0,1 0,1-1,-1 1,2 0,-1-1,1 0,0 0,1 0,0 0,1-1,0 0,0 0,1 0,-1-1,2 0,-1 0,6 3,2-1,0 1,1-2,1 0,-1-1,1-1,1 0,-1-1,15 2,23 2</inkml:trace>
  <inkml:trace contextRef="#ctx0" brushRef="#br0" timeOffset="1397.147">2657 860,'-6'-3,"0"0,0 0,0 1,-1 0,1 0,-1 0,1 1,-1 0,0 1,1-1,-1 1,0 1,0-1,1 1,-1 0,1 0,-1 1,1 0,-1 0,1 1,0 0,0 0,0 0,0 1,1 0,-1 0,-3 4,2-1,1 0,0 0,1 1,-1-1,2 1,-1 0,1 1,0-1,1 1,0 0,0 0,1 0,0 0,1 0,0 0,0 0,1 1,0-1,0 0,1 1,1-1,0 0,0 0,0 0,1 0,1-1,-1 1,2-1,-1 0,6 8,2-4,1 0,0 0,1-1,0-1,1-1,1 0,-1 0,1-2,0 0,1-1,0 0,0-1,0-1,0-1,1-1,-1 0,1-1,-1-1,17-2,-17 1,0-1,-1-1,1 0,-1-2,0 0,0 0,0-1,-1-1,1-1,-2 0,1-1,-1-1,-1 0,0-1,0 0,-1-1,-1 0,0-1,0-1,-1 1,-1-2,6-11,10-29,-2-1,-3-1,-2-1,-3 0,-2-2,-3 1,-3-1,0-46,-1 33,-4 0,-2 0,-4-1,-3 1,-9-33,9 81,1 21,3 17,1 249,9-76,7-1,31 134,-43-294,2 0,1-1,1 1,1-1,1-1,1 1,1-1,2-1,0 0,1-1,7 9,-16-26,1 0,0 0,0 0,0-1,0 0,0 0,1 0,-1 0,1-1,0 0,0-1,0 1,0-1,0 0,0 0,0-1,0 0,0 0,0 0,0-1,0 0,0 0,0 0,0-1,0 0,0 0,-1-1,1 1,-1-1,0 0,1-1,0 0,28-20</inkml:trace>
  <inkml:trace contextRef="#ctx0" brushRef="#br0" timeOffset="1688.055">2868 413,'27'0,"26"0,27 0,25 0,21 0,13-2,9-1,-2 0,-7 0,-14 1,-28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7.9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1 108,'0'-2,"0"0,-1 1,1-1,0 0,0 1,0-1,0 0,1 1,-1-1,0 0,1 1,-1-1,1 1,-1-1,1 0,0 1,0-1,-1 1,1 0,0-1,0 1,1 0,-1 0,0-1,0 1,1 0,-1 0,0 0,1 1,-1-1,1 0,-1 0,1 1,0-1,109-8,-74 9,616-51,277 51,-409 0,-325 13,-161-16,-55-2,-49 18,30-3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30.00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464 14,'-22'-5,"-1"2,1 0,-1 2,1 0,-1 1,1 2,0 0,-1 1,1 2,0 0,1 1,-1 1,-4 3,18-6,0-1,1 1,-1 0,1 1,0-1,0 2,0-1,1 1,0 0,0 0,-4 6,9-10,0-1,1 1,-1 0,1-1,-1 1,1 0,0 0,-1-1,1 1,0 0,0 0,1 0,-1-1,0 1,0 0,1 0,-1-1,1 1,0 0,-1-1,1 1,0 0,0-1,0 1,0-1,0 0,0 1,1-1,-1 0,0 0,1 1,-1-1,1 0,0 0,56 32,230 90,-233-86,-54-36,0 0,0 0,0 0,0 0,0 0,0 1,0-1,0 0,0 0,-1 1,1-1,0 0,-1 1,1-1,-1 0,0 1,1-1,-1 1,0-1,0 1,0-1,0 1,0-1,0 1,-1-1,1 0,0 1,-1-1,1 1,-1-1,1 0,-1 1,0-1,0 0,1 0,-1 1,0-1,0 0,0 0,0 0,0 0,-1 0,-10 6,-1 0,1-1,-1-1,0 0,0 0,0-2,-1 1,1-2,-1 0,0 0,-8-2,21 1,-53 3,-1-2,0-2,0-3,-39-7,95 10,-1 0,0 0,0 0,0-1,0 1,0 0,0 0,0 0,0-1,0 1,0 0,0 0,0 0,0-1,0 1,14 0</inkml:trace>
  <inkml:trace contextRef="#ctx0" brushRef="#br0" timeOffset="501.714">530 436,'34'0,"-1"-2,1-1,-1-1,10-4,-31 6,0-2,-1 1,0-1,0-1,0 0,0 0,-1-1,0-1,0 0,0 0,-1-1,0 0,6-7,-13 13,0 0,0 0,0 0,0 0,0 0,0 0,0-1,-1 1,1-1,-1 1,0-1,0 1,0-1,0 0,0 0,-1 0,1 1,-1-1,1 0,-1 0,0 0,-1 0,1 0,0 0,-1 1,1-1,-1 0,0 0,0 1,0-1,0 0,-1 1,1-1,-1 1,1-1,-1 1,0 0,0 0,0 0,0 0,0 0,-1 0,1 1,-3-2,-2 1,-1 1,1 0,-1 0,1 0,-1 1,0 1,1-1,-1 1,1 1,-1-1,1 1,-1 0,1 1,0 0,0 0,1 0,-1 1,0 0,1 1,0-1,0 1,1 0,-1 1,1-1,0 1,0 0,1 0,0 1,0-1,0 1,1 0,-2 6,3-8,1 0,0 0,0 0,1 0,-1 0,1 0,0 1,1-1,-1 0,1 0,0 0,0 0,1 0,-1 0,1-1,0 1,1 0,-1-1,1 1,-1-1,2 0,-1 0,0 0,1-1,-1 1,1-1,0 1,0-1,1 0,-1-1,0 1,3 0,14 7,1-2,0 0,0-1,1-1,0-1,0-1,0-1,1-1,-1-1,16-1,83-9,-72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52.12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382 681,'-7'-6,"-1"0,0 0,0 1,0 0,-1 1,1-1,-1 2,0-1,-1 1,1 1,0 0,-1 0,1 0,-1 2,0-1,1 1,-1 0,0 1,1 0,-1 1,-8 2,6 1,1 0,0 1,0 0,1 1,0 0,0 1,0 0,1 0,1 1,-1 0,1 1,1-1,0 2,0-1,1 1,0 0,1 0,0 1,1-1,0 1,0 6,4-13,0-1,0 1,0 0,1-1,-1 1,1 0,1-1,-1 1,1-1,-1 0,1 1,0-1,1 0,-1 0,1 0,0 0,0-1,0 1,0-1,1 0,-1 0,1 0,0 0,0 0,0-1,0 0,0 0,1 0,-1 0,0-1,1 0,3 1,0 0,0 0,0 0,0 0,0-1,0-1,0 0,0 0,0 0,0-1,0 0,0 0,0-1,0 0,0-1,0 0,-1 0,1 0,5-5,-3-3,0 0,-1 0,0-1,-1-1,-1 1,0-1,0-1,-2 1,1-1,-2 0,0 0,0-1,-2 1,1-1,-2 1,0-1,-1-12,-5 9,1 32,-1 0,2 1,0-1,1 1,0-1,1 1,1 7,-1-7,0-9,0-1,0 1,0 0,0 0,1 0,0-1,0 1,1 0,-1 0,1 0,1-1,-1 1,1-1,0 1,0-1,1 1,-1-1,1 0,0 0,1 0,-1-1,1 1,0-1,0 0,0 0,1 0,-1-1,1 1,0-1,5 3,67 6,-38-13</inkml:trace>
  <inkml:trace contextRef="#ctx0" brushRef="#br0" timeOffset="781.69">895 721,'-13'-6,"0"1,-1 0,0 1,0 1,0 0,0 0,-1 2,-5 0,14 1,0 0,0 0,0 1,1 0,-1 1,0-1,1 1,-1 0,1 0,-1 1,1-1,0 1,0 0,1 1,-1-1,0 1,1 0,0 0,0 1,0-1,-2 5,3-5,0 0,1 0,-1 0,1 0,0 0,0 1,1-1,-1 1,1-1,0 1,0 0,1-1,-1 1,1 0,0-1,0 1,1 0,0-1,-1 1,1 0,1-1,-1 1,1-1,0 0,0 1,0-1,0 0,1 0,-1 0,1-1,0 1,1 0,-1-1,3 3,9 2,0-1,0 0,0-1,1-1,-1 0,1-1,1-1,-1-1,0 0,1-1,-1 0,1-2,-1 0,9-2,-12 3,-1-1,1-1,-1 0,1-1,-1 0,0-1,0-1,-1 1,1-2,-1 0,0 0,0-1,-1 0,0-1,0 0,-1-1,0 0,-1 0,0-1,0 0,-1 0,5-10,5-20,-3-1,0 0,-3-1,-2 0,-1-1,-3 0,1-25,-3 37,29-353,-32 361,0 24,0-1,0 0,1 1,-1-1,0 0,0 0,0 1,0-1,0 0,0 1,0-1,0 0,0 1,0-1,0 0,0 1,0-1,0 0,0 1,0-1,0 0,-1 1,1-1,0 0,0 0,0 1,0-1,-1 0,1 1,0-1,0 0,-1 0,1 0,0 1,0-1,-1 0,1 0,0 0,0 0,-1 0,1 1,0-1,-1 0,1 0,0 0,-1 0,1 0,0 0,-1 0,1 0,0 0,-1 0,1 0,0 0,-1 0,1-1,0 1,-1 0,1 0,0 0,0 0,-1 0,1-1,0 1,0 0,-1 0,1 0,0-1,0 1,-19 49,3 0,2 1,3 1,-3 31,1-8,3 1,4 0,3 0,3 1,4 10,-2-72,-1 1,2-1,0 0,1 0,1 0,0 0,0-1,5 6,-8-14,1 0,0-1,1 1,-1-1,1 0,0 0,0 0,0 0,1-1,-1 0,1 0,-1 0,1 0,0-1,0 0,1 0,-1 0,0 0,1-1,-1 0,1 0,-1-1,3 1,6-3,-1-1,1 0,-1-1,1 0,-1-1,0-1,-1 0,0 0,0-2,0 1,-1-1,0-1,0 0,-1-1,0 0,-1 0,0-1,-1 0,0 0,6-13,34-64,-47 83,-6 14,-9 21,9-17,0 0,1 1,0 0,1 0,1 0,0 0,1 8,1-17,0 0,0 0,1-1,-1 1,1 0,0 0,1 0,-1-1,1 1,0 0,0-1,0 0,1 1,-1-1,1 0,0 0,0-1,1 1,-1 0,1-1,0 0,0 0,1 1,63 16,-35-18</inkml:trace>
  <inkml:trace contextRef="#ctx0" brushRef="#br0" timeOffset="1003.743">1830 484,'-16'-2,"-7"-1,-2 0,3 3,3 1,1 1,3 0</inkml:trace>
  <inkml:trace contextRef="#ctx0" brushRef="#br0" timeOffset="1168.585">1092 234,'27'3,"27"2,24 3,21 2,19 2,11 1,5 0,-22-1</inkml:trace>
  <inkml:trace contextRef="#ctx0" brushRef="#br0" timeOffset="1869.045">2014 708,'18'68,"-16"-56,1 0,0 0,1 0,0 0,0 0,2-1,-1 0,1 0,1-1,0 1,0-1,1-1,1 1,-1-2,2 1,-1-1,1 0,0-1,0 0,1-1,9 4,-18-9,1 0,-1-1,1 1,0-1,-1 0,1 0,-1 0,1 0,0 0,-1-1,1 1,-1-1,1 1,0-1,-1 0,0 0,1 0,-1-1,0 1,1 0,-1-1,0 0,0 1,0-1,-1 0,1 0,0 0,-1 0,1 0,-1 0,1-1,-1 1,0 0,0-2,23-89,-19 35,-4 43,-1 0,2 1,0-1,1 0,0 0,1 1,1 0,0 0,2-2,-4 12,0 1,0-1,1 1,-1 0,1 0,-1 1,1-1,0 1,0 0,0 0,0 0,0 0,1 1,-1-1,0 1,1 0,-1 1,1-1,-1 1,1 0,-1 0,1 0,-1 0,1 1,-1 0,1 0,-1 0,0 1,1-1,1 2,26 8</inkml:trace>
  <inkml:trace contextRef="#ctx0" brushRef="#br0" timeOffset="2200.082">2645 905,'10'-1,"0"0,0 0,-1-1,1 0,-1-1,1 0,-1 0,0-1,0-1,0 1,-1-1,0-1,0 0,0 0,0 0,-1-1,0 0,-1 0,0-1,0 0,0 0,-1 0,0-1,0-1,-4 7,-1 1,1 0,-1-1,1 1,-1 0,0-1,0 1,0-1,0 1,-1-1,1 1,-1 0,1-1,-1 1,0 0,0 0,0-1,0 1,0 0,0 0,-1 0,1 0,-1 0,1 1,-1-1,0 0,0 1,1-1,-1 1,0-1,0 1,-1 0,1 0,0 0,-2 0,0-1,-1 1,0 0,0 0,-1 0,1 1,0 0,0 0,0 0,0 0,0 1,0 0,0 0,0 0,0 1,0 0,-2 1,-1 1,0 1,0 0,1 1,0 0,0 0,0 0,1 1,-1 0,2 0,-1 1,1-1,0 1,1 1,-3 5,5-10,0 0,1 0,-1 0,1 1,0-1,0 0,1 1,-1-1,1 0,0 1,0-1,0 1,1-1,0 0,-1 1,2-1,-1 0,0 0,1 0,0 0,0 0,0 0,0 0,1-1,-1 1,1-1,0 1,0-1,0 0,0 0,3 1,9 4,0-1,0-1,1 0,-1-2,1 1,0-2,1 0,-1-1,0-1,1 0,-1-1,9-2,35 1</inkml:trace>
  <inkml:trace contextRef="#ctx0" brushRef="#br0" timeOffset="3384.12">3251 813,'-8'-6,"0"0,-1 0,1 0,-1 1,-1 0,1 1,-1 0,1 1,-1 0,0 0,0 1,-1 0,1 1,0 0,0 1,-1 0,1 0,0 1,-1 1,1 0,0 0,0 1,0 0,1 1,-5 1,10-2,1-1,-1 1,1 0,0 0,-1 0,1 0,1 1,-1-1,0 1,1-1,0 1,0 0,0 0,0 0,1 0,-1 1,1-1,0 0,1 0,-1 1,1-1,-1 1,1-1,1 0,-1 1,1-1,-1 0,1 1,0-1,1 0,-1 0,1 0,0 0,0 0,0 0,0 0,1-1,0 1,-1-1,1 1,1-1,-1 0,0 0,1-1,-1 1,2 0,4 1,0-1,1 1,-1-1,0-1,1 0,0-1,-1 1,1-2,0 1,0-2,0 1,-1-1,1-1,0 1,-1-2,1 1,-1-1,0-1,0 0,0 0,0-1,-1 0,0 0,0-1,0 0,-1 0,0-1,0 0,0 0,-1-1,0 0,-1 0,1-1,-3-2,-8 28,4-14,0 0,0 0,0 0,1 1,0-1,-1 0,1 1,0-1,1 0,-1 1,0-1,1 0,0 0,0 1,0-1,0 0,1 0,-1 0,1 0,-1 0,1-1,0 1,0 0,0-1,1 1,-1-1,1 0,-1 0,1 0,0 0,0 0,0-1,0 1,0-1,0 0,0 0,0 0,0 0,1 0,1-1,1 0,-1-1,1 1,-1-1,1 0,-1 0,1-1,-1 0,0 0,0 0,0 0,0-1,0 0,-1 0,1 0,-1-1,0 1,0-1,0 0,0 0,-1-1,1 0,63-106,-57 89,2 1,0 1,1 0,0 1,9-9,-17 22,1 1,0-1,-1 1,2 0,-1 1,0 0,1 0,0 0,0 1,0 0,0 0,1 0,-1 1,1 0,0 1,-1 0,1 0,4 1,-8-1,0 1,1 1,-1-1,0 1,0 0,0-1,0 2,-1-1,1 0,0 1,0 0,-1 0,1 0,-1 0,1 0,-1 1,0 0,0-1,0 1,-1 0,1 1,-1-1,1 0,-1 1,0-1,0 1,1 3,0 2,-1 0,1 0,-2 0,1 0,-1 0,0 0,-1 0,0 0,-1 0,0 0,0 1,-1 0,-55 155,47-143,0 1,1 0,1 0,1 1,1 0,2 0,0 0,1 1,2-1,0 6,2-24,0 0,0-1,0 1,1 0,0 0,0-1,0 1,1-1,-1 1,1-1,1 0,-1 0,1 0,0-1,0 1,0-1,1 0,-1 0,1-1,0 1,0-1,0 0,1 0,-1-1,1 0,-1 1,1-2,0 1,0-1,0 0,0 0,0-1,0 1,0-1,0-1,0 1,0-1,0 0,0-1,-2 1,0 0,0 0,0-1,-1 1,1-1,-1 0,1 0,-1-1,1 1,-1-1,0 1,0-1,-1 0,1 0,0 0,-1-1,0 1,0-1,0 1,0-1,0 0,-1 1,0-1,0 0,0 0,0 0,0 0,-1 0,0 0,0 0,0-1,0-7,0 1,-1-1,0 1,-1-1,-1 1,0 0,0 0,-1 0,0 0,-4-6,-6-3,0 1,-1 0,0 1,-2 0,0 2,-1 0,-1 1,0 0,-1 2,-1 0,0 2,0 0,-1 1,-1 1,1 2,-1 0,-4 0,71 6,391-3,-425 4,-7-1,0 1,-1-1,1 1,0-1,-1 1,1 0,0 0,-1 0,1 0,0 0,-1 1,1-1,0 1,-1 0,1-1,-1 1,1 1,-1-1,1 0,-1 0,0 1,0 0,0-1,0 1,0 0,0 0,0 0,0 0,-1 0,1 0,-1 1,0-1,1 1,-1-1,0 0,-1 1,1 0,0-1,-1 1,-2 20,0-18,1-1,0 1,-1-1,2 1,-1 0,1 0,-1 0,1-1,0 1,1 0,-1 0,1-1,0 1,0 0,1-1,0 1,-1-1,1 1,1-1,-1 0,0 0,1 0,0 0,0 0,0-1,1 1,-1-1,1 0,0 0,0 0,1 0,1 0,0 0,1-1,0 0,-1 0,1 0,0-1,0 0,0 0,0-1,0 0,-1 0,1-1,0 1,0-2,0 1,0-1,-1 0,1 0,-1-1,1 0,-1 0,0 0,0-1,0 0,-1 0,0 0,1-1,-1 0,-1 0,1 0,-1-1,0 1,0-1,-1 0,1 0,-1 0,-1-1,1 0,-1 0,-1 1,0-1,0 1,-1-1,1 0,-1 0,-1 1,1-1,-1 0,-1 1,1-1,-1 0,0 1,-1 0,1 0,-1-1,0 2,-1-1,0 0,0 1,0-1,0 1,-1 0,0 1,0-1,0 1,0 0,-1 0,0 0,1 1,-2 0,1 0,0 1,0 0,-1 0,1 0,-1 1,0 0,1 0,-3 0,-2 1,0 1,0 0,-1 1,1 0,0 0,0 1,1 1,-1 0,1 0,0 1,0 0,0 1,1 0,-1 1,2 0,-1 0,1 1,0 0,0 0,1 1,-5 8,10-13,0-1,0 0,1 1,0-1,-1 1,1 0,1-1,-1 1,0 0,1-1,0 1,0 0,0 0,0-1,1 1,-1 0,1-1,0 1,0 0,1-1,-1 1,1-1,-1 0,1 1,0-1,0 0,0 0,1 0,-1 0,1-1,0 1,0-1,2 2,22 13</inkml:trace>
  <inkml:trace contextRef="#ctx0" brushRef="#br0" timeOffset="3633.343">4633 550,'-16'-16,"-9"-7,-8-2,-6 3,-2 8,0 10,2 11,6 9,8 7,9 8,6-2</inkml:trace>
  <inkml:trace contextRef="#ctx0" brushRef="#br0" timeOffset="3866.43">4515 1037,'15'18,"13"8,7 0,8-5,7-6,4-5,2-5,-9-3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57.94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1122 21,'1'0,"0"1,0-1,0 1,0-1,0 1,0 0,0-1,-1 1,1 0,0 0,0 0,-1 0,1-1,-1 1,1 0,0 0,-1 0,0 0,1 0,-1 1,0-1,1 0,-1 0,0 0,0 0,0 0,0 0,0 0,0 1,0-1,-1 0,1 0,0 0,1 5,10 154,14-42,-11-25,-1 25,-13 251,-1-368,1 1,0 0,0-1,0 1,0-1,0 1,1-1,-1 1,0-1,1 1,-1-1,1 1,0-1,-1 1,1-1,0 0,0 0,0 1,0-1,0 0,0 0,0 0,0 0,0 0,1 0,-1 0,0 0,1 0,-1-1,0 1,1-1,-1 1,1-1,-1 1,1-1,-1 0,1 0,-1 1,1-1,0-1,132 12,-41-3,69-2,-100-7,35 8,21 7,5-7,-80-9,-41 3,-1-1,1 0,-1 0,1 0,-1 0,1 0,0-1,-1 1,1 0,-1-1,1 1,-1-1,0 1,1-1,-1 0,0 0,1 0,-1 0,0 0,0 0,0 0,1 0,-1 0,0 0,-1 0,1-1,0 1,0 0,0-1,-1 1,1-1,-1 1,1-1,-1 1,0-1,0 1,1-1,-1 1,0-1,0 1,0-1,-1-1,-1-285,2 251,-1 1,-2 0,-1 0,-2 0,-2 0,-1-1,-10-65,3-56,19 53,0 102,0-1,0 1,0-1,0 1,1 0,0 0,-1 1,1-1,0 1,0 0,0 0,1 0,-1 1,0-1,1 1,-1 0,1 0,-1 0,1 1,0 0,-1 0,1 0,-1 0,1 1,0 0,1 0,0-1,39 2,0-3,-1-2,1-2,5-2,-28 2</inkml:trace>
  <inkml:trace contextRef="#ctx0" brushRef="#br0" timeOffset="1635.452">1530 415,'-7'17,"0"2,2-1,0 1,1 0,1 0,0 12,3-26,-1 1,2 0,-1-1,1 1,0-1,0 1,0-1,1 0,0 1,0-1,0 0,1 0,-1 0,1-1,1 1,-1-1,0 1,1-1,0 0,0 0,0-1,1 1,-1-1,5 2,-1 0,0-2,0 1,1-1,-1-1,1 0,-1 0,1 0,0-1,0 0,0-1,-1 0,1-1,0 1,0-2,0 1,-1-1,1 0,-1-1,1 0,-1-1,0 0,0 0,-1 0,1-1,-1 0,0-1,0 1,-1-1,0-1,0 1,0-1,-1 0,0 0,0-1,3-7,-2 8,-2 0,1 0,-1-1,0 0,-1 0,1 0,-2 0,1 0,-1 0,0-1,-1 1,0-1,0 0,-1 1,0-1,-1 1,0-1,0 0,-1 1,0 0,0-1,-1 1,0 0,0 0,-1 0,0 1,-1-1,1 1,-1 0,-2-1,2 3,0 1,-1-1,1 1,-1 0,0 0,-1 1,1 0,0 0,-1 0,0 1,0 0,1 0,-1 1,0 0,0 0,-1 1,1-1,0 1,0 1,0 0,0 0,0 0,0 1,0 0,1 0,-1 1,1-1,-1 2,1-1,0 1,0 0,0 0,1 0,-1 1,1 0,0 0,1 0,-1 1,1-1,-2 4,-2 6,0 0,2 1,-1 0,2 0,0 0,1 1,1 0,0 0,1 6,-4 34</inkml:trace>
  <inkml:trace contextRef="#ctx0" brushRef="#br1" timeOffset="71849.365">1214 1270,'0'-2,"0"1,0 4,0 3,0 5,0 5,0 6,0 7,0 7,0 7,0 4,0 6,0 5,0 1,0 3,0-10</inkml:trace>
  <inkml:trace contextRef="#ctx0" brushRef="#br1" timeOffset="72299.943">1266 2310,'0'15,"0"13,0 8,0 4,0 5,0 5,0 4,0 3,-2 2,-3-1,-3-1,0-11</inkml:trace>
  <inkml:trace contextRef="#ctx0" brushRef="#br1" timeOffset="74235.834">2162 1217,'0'3,"0"2,2 8,1 8,2 7,2 8,1 6,0 6,2 5,-1 6,-3 5,-1 3,-3-9</inkml:trace>
  <inkml:trace contextRef="#ctx0" brushRef="#br1" timeOffset="74588.176">2267 2205,'-2'20,"-1"14,0 7,0 6,1 6,1 3,1 3,0 5,0 3,0 1,0-11</inkml:trace>
  <inkml:trace contextRef="#ctx0" brushRef="#br1" timeOffset="72681.771">1240 3231,'0'16,"0"11,0 9,0 6,0 6,0 3,0 4,0 4,0 1,0 2,0-10</inkml:trace>
  <inkml:trace contextRef="#ctx0" brushRef="#br1" timeOffset="72997.707">1201 4205,'-3'13,"1"12,-1 8,-2 5,1 5,0 2,-1 2,0 0,-1-1,0-2,1-4,2-9</inkml:trace>
  <inkml:trace contextRef="#ctx0" brushRef="#br1" timeOffset="73148.392">1148 5153,'0'0</inkml:trace>
  <inkml:trace contextRef="#ctx0" brushRef="#br1" timeOffset="74918.771">2188 3323,'0'21,"0"12,0 8,0 6,2 4,1 2,0-1,-1-1,0-1,-1-10</inkml:trace>
  <inkml:trace contextRef="#ctx0" brushRef="#br1" timeOffset="75164.807">2175 4179,'0'13,"0"12,0 5,0 5,0 3,2 0,1-1,0 1,-1-6</inkml:trace>
  <inkml:trace contextRef="#ctx0" brushRef="#br1" timeOffset="75337.484">2240 4811,'0'20,"-2"13,-1 11,0 6,-1 1,-1 2,2-3,0-4,1-11</inkml:trace>
  <inkml:trace contextRef="#ctx0" brushRef="#br2" timeOffset="164597.468">1464 4587,'16'-36,"119"-265,-114 261,-20 40,-1 0,1 0,-1 0,1 0,-1 0,1 0,-1 0,1 0,-1 0,1 0,-1 0,1 0,-1 0,1 0,-1 0,1 0,-1 1,1-1,-1 0,1 0,-1 1,1-1,-1 0,0 1,1-1,-1 0,0 1,1-1,-1 1,0-1,1 0,-1 1,0-1,0 1,0-1,1 1,-1-1,0 1,0-1,0 1,0-1,0 1,0-1,0 1,0-1,0 1,0-1,0 1,0-1,0 1,-1-1,1 1,0-1,0 1,0-1,-1 1,1-1,0 1,-11 203,3-133,4-23,-8 77,5 99,7-225,0-7</inkml:trace>
  <inkml:trace contextRef="#ctx0" brushRef="#br2" timeOffset="165533.409">1832 4627,'-17'3,"17"-27,65-136,-3-8,-57 153,-4 41,-24 136,7 1,5 109,11-278,0-2</inkml:trace>
  <inkml:trace contextRef="#ctx0" brushRef="#br2" timeOffset="166253.596">1543 4903,'27'-11,"66"8,-208 3,162-17,-24 10</inkml:trace>
  <inkml:trace contextRef="#ctx0" brushRef="#br2" timeOffset="166771.699">1925 4824,'-9'0,"-1"0,4 0,5 0,5 0,6-2,4-1,1 0,1 1,-5 0,-6 1,-7 0,0 1,2-2,2-1</inkml:trace>
  <inkml:trace contextRef="#ctx0" brushRef="#br2" timeOffset="172120.697">2188 4100,'1'-3,"1"-1,0 0,-1 1,0-1,0 0,0 0,0 0,-1 0,1 0,-1 0,0 0,0 0,-1 0,1 0,-1 0,0 0,0 0,0 0,-1 0,1 1,-1-1,0 0,0 1,0 0,0-1,-1 1,1 0,-1 0,0 0,0 0,0 1,0-1,-11-7,1 0,-1 1,0 0,-1 2,0-1,-1 2,-2-1,6 2,0 0,-1 1,0 1,0 0,0 0,0 1,0 1,-3 0,-144-5,141 3,-1 1,1 1,-1 1,1 0,-1 2,1 0,0 1,-1 2,2-1,-1 2,0 1,1 0,-8 5,6-2,-13 5,1 2,0 1,2 2,-20 16,30-16,0 2,2 0,1 1,0 0,2 2,-10 20,14-19,0 0,2 1,1-1,1 2,2-1,0 1,1 14,-1 15,2 1,3-1,4 9,2-14,2 0,3-1,2 0,11 27,-17-57,0 0,0 0,2 0,0-1,2 0,0-1,1 0,1-1,9 11,63 54,-52-60,-19-13,0 0,1-1,0 0,1-1,0-1,12 4,20 1,1-2,1-2,0-3,0-2,24-2,-45-3,0-2,-1-1,0-1,0-1,0-2,-1 0,0-2,-1-1,0-2,-1 0,-1-2,10-8,-19 13,0-2,-1 1,0-2,-2 0,1-1,-2 0,0-1,0 0,-2-1,0 0,-1 0,-1-1,0 0,-1 0,-1-1,10-46,-3 0,-3-1,1-45,-6-148,-7 231,-2-1,0 1,-1 0,-2 1,-1-1,-2 2,0-1,-1 1,-2 1,-1 0,0 1,-2 1,-9-9,-22-34,23 29,-2 2,-1 0,-1 2,-23-19,30 37,0 1,-1 1,0 1,-1 1,0 2,0 0,-1 1,0 1,-1 2,0 1,0 0,0 2,-16 1,13-2,0 2,-1 1,0 1,1 1,0 2,0 1,0 1,0 1,1 2,-6 3,17 0,0 0,0 2,1 0,1 0,1 1,0 1,1 1,0 0,1 0,2 1,-1 1,2 0,-1 4,1-6,-8 11,2 1,1 0,1 1,2 0,0 1,3 0,0 1,2 0,1 0,2 0,1 5,8 33,2-1,3 0,9 20,7 43,25 106,-42-217,0-1,1-1,1 1,0-2,2 0,0 0,1-2,1 1,0-2,1 0,1-1,0-1,1-1,0 0,3-1,10 3,0-1,1-2,0-1,1-2,0-1,0-1,1-3,-1 0,1-2,28-4,-37 0,-1-1,0-2,0 0,0-2,-1-1,0 0,-1-2,0-1,-1-1,0-1,-1 0,-1-2,0 0,-1-2,-1 0,4-6,2-3,-2-1,-1-1,-2-1,-1-1,-1-1,-1 0,-2-1,-1 0,-2-1,-2-1,0 0,-3 0,-1-1,-1 1,-2-33,0 30,-3 1,-1-1,-1 0,-2 1,-2 0,-2 0,-1 1,-1 0,-3 1,-16-34,8 28,-1 2,-2 0,-2 2,-1 1,-17-16,30 39,0 0,-1 1,-1 0,0 2,0 0,-1 0,0 2,-1 0,1 1,-2 1,1 1,-12-1,-9-1,0 3,-1 1,1 2,-1 1,-29 5,48-4,-1 2,1 0,0 1,-1 1,2 1,-1 1,1 1,0 1,1 1,0 1,0 0,1 2,1 0,0 1,1 1,0 0,1 1,1 1,1 1,-2 3,-4 25,2 1,3 1,1 0,2 1,3 0,2 1,2 0,2 0,2 0,4 15,-4-9,3 0,2 0,3 0,2-1,5 14,-8-46,1-1,1 0,0-1,2 0,0 0,2-1,0 0,1-1,1-1,1 0,0-1,2 0,-1-1,3-1,8 3,1-1,1-1,1-2,0-1,0-1,1-1,1-2,0-2,0 0,1-3,-1 0,1-2,0-2,-1 0,1-3,0 0,-1-3,0 0,0-2,0-1,-1-2,-1-1,0-1,-1-2,0-1,-1-1,-1-1,0-2,-2-1,21-21,-30 23,0 0,-2-1,0 0,-2-1,0-1,-2 0,0-1,-1 1,-1-2,-2 1,0-1,0-10,3-35,-2-1,-4-1,-5-47,1 76,-2 0,-1 1,-3 0,-1 0,-2 0,-6-12,10 35,-1 1,-1 0,0 0,-2 0,0 1,-1 1,0 0,-1 0,-1 1,0 1,-1 0,0 0,-1 2,-1 0,0 0,-9-2,0 1,0 1,-1 2,0 0,0 2,-1 1,0 1,-1 1,-2 1,-252 1,255 3,1-2,1 1,0 1,-1 2,1 0,0 2,0 1,1 0,0 2,0 1,1 1,0 1,0 1,1 1,1 1,0 0,1 2,1 0,0 2,-9 12,11-2,1 2,1 0,2 0,1 1,2 1,1 0,1 0,2 1,1-1,1 2,2-1,2 0,1 0,4 27,-3-25,2 0,1 0,2-1,2 0,1 0,1-1,1-1,3 0,10 17,-14-29,1-2,0 1,2-2,0 0,1 0,1-2,0 0,1 0,1-2,0 0,1-1,0-1,1 0,0-2,12 4,5-3,1-1,-1-2,1-1,1-3,-1-1,1-1,-1-2,0-2,1-2,-2-1,1-2,-1-2,35-13,-46 14,0 0,-1-1,0-2,-1-1,0 0,-1-2,-1-1,0 0,-1-2,-1-1,-1 0,0-1,-1-1,-2-1,0 0,-2-1,0-1,-1 0,-2-1,0-2,-4-8,-1 0,-2 0,-1-1,-2 1,-2-1,-1 1,-1-1,-2 1,-2 0,-1 0,-2 1,-1 0,-2 1,-1 0,-15-24,19 33,-2 1,0 0,-2 1,0 1,-2 0,0 1,-1 1,-1 0,-1 2,0 0,-1 1,-1 0,-1 2,0 1,-1 1,0 0,-1 2,0 1,0 1,-1 1,-4 0,-9 4,0 3,0 1,0 2,0 1,0 2,1 2,-1 1,2 2,0 1,0 2,1 2,-15 10,34-19,1 1,1 0,0 1,0 0,0 1,2 1,-1 0,1 1,1 0,0 1,0 0,2 0,0 1,0 1,1-1,1 2,0-1,2 1,-2 5,-1 15,2-1,2 1,1 0,1 0,3 1,1-1,1 0,2-1,2 1,1-1,3 6,5 10,3-1,1-1,3 0,2-2,2 0,2-2,10 9,-29-39,1 0,1-1,0 0,1 0,0-2,1 1,1-2,0 0,0 0,1-2,0 0,1-1,0 0,0-2,1 0,16 3,2-5,1-2,-1-1,1-3,0 0,-1-3,0-1,0-1,0-2,-1-2,-1-1,0-2,0-1,-1-1,-1-2,-1-1,-1-2,10-9,-23 18,1-1,-2-1,0-1,0 0,-2 0,0-2,0 0,-2 0,0-1,-1-1,-1 0,-1 0,0-1,-2 0,0-1,-2 0,2-9,-2-9,-1 1,-2-1,-2 0,-1 0,-2 1,-2-1,-1 1,-3 0,0 1,-3 0,-1 0,-1 1,-3 1,0 0,-2 2,-2 0,-1 1,-1 1,-2 1,-1 1,-3 0,3 9,-2 2,-1 0,0 2,-1 1,-1 2,0 0,0 3,-1 0,-1 2,0 1,0 2,0 1,0 2,-1 1,1 2,0 1,-1 2,1 1,0 1,-18 7,21-5,1 1,0 1,1 2,0 1,1 1,0 1,1 1,1 2,1 1,0 0,1 2,2 0,0 2,1 0,1 1,2 1,0 1,2 1,1 0,1 0,1 2,-4 17,3-10,2 1,1 0,3 0,1 1,1 0,2 0,2 1,2-1,1 0,2 0,1 0,2 0,2-1,2 0,1 0,1-2,2 1,2-2,1 0,21 28,-18-35,0-1,3-1,0-1,1-1,1-1,1-2,1 0,1-2,1-1,0-1,1-2,0-1,30 8,-37-17,1 0,-1-1,1-2,0 0,0-2,-1-1,1 0,0-2,-1-1,0-1,0-1,-1-1,0-1,9-6,6-3,-2-3,0 0,-1-3,-1-1,-2-1,0-2,-2-1,4-7,-16 15,-1-1,0 0,-2-2,-1 0,0 0,-2-1,-1-1,-1 0,-2-1,0 0,-2 0,0 0,-2-1,-1 0,-2 1,0-1,-2 0,-2-6,-2-9,-2 0,-1 1,-3 1,-1 0,-2 0,-2 1,-1 1,-3 0,0 2,-3 0,-1 2,-12-13,17 24,-1 2,0 0,-2 2,0 0,-1 1,-1 1,-1 2,-1 0,0 2,0 1,-2 1,1 1,-2 1,1 2,-1 1,0 1,-1 1,-6 1,2 3,1 1,-1 2,1 1,-1 2,1 1,0 2,1 1,0 1,1 2,0 1,0 1,2 2,0 1,0 1,2 2,0 1,2 0,0 2,2 1,0 1,2 1,1 1,1 1,-12 23,14-15,2 0,1 1,2 1,2 0,1 0,2 1,2 0,1 1,3-1,1 1,1-1,2 0,3 1,0-2,3 1,1-1,2 0,1-1,2-1,2 0,9 14,15 13</inkml:trace>
  <inkml:trace contextRef="#ctx0" brushRef="#br2" timeOffset="179154.27">1385 454,'-56'19,"-265"97,283-99,0 2,2 2,0 2,1 1,1 1,2 2,0 2,-24 29,-4 11,4 2,2 4,-24 48,36-45,4 1,4 2,-19 66,4-13,49-132,-65 170,-7 54,48-112,5 0,5 2,5 0,5 1,6 28,-2-57,-2-22,4-1,2 0,11 56,82 283,-87-358,3 0,2-1,1 0,3-1,9 14,-13-32,3 8,2-1,2-1,0-2,2 0,5 3,106 92,47 75,-117-142,-63-47,-7-8</inkml:trace>
  <inkml:trace contextRef="#ctx0" brushRef="#br2" timeOffset="180302.566">30 4258,'1'-1,"-1"0,1 0,0 0,0 1,0-1,0 0,0 1,1-1,-1 0,0 1,0 0,0-1,0 1,1 0,-1-1,0 1,0 0,1 0,-1 0,0 0,0 0,0 1,1-1,-1 0,0 0,0 1,0-1,1 1,1-1,308 57,-261-47,-1 2,0 2,-1 2,32 17,-79-32,-1-1,1 1,0-1,-1 1,1 0,0-1,-1 0,1 1,0-1,-1 1,1-1,0 0,0 1,0-1,0 0,-1 0,1 0,0 0,0 0,0 0,0 0,-1 0,1 0,0 0,0 0,0 0,0-1,-1 1,1 0,0 0,0-1,-1 1,1-1,0 1,0-1,-1 1,1-1,-1 1,1-1,0 0,-1 1,1-1,-1 0,0 1,1-1,-1 0,1 0,-1 0,0 1,0-1,1 0,-1 0,0 0,0 1,0-1,0 0,0 0,0 0,0 0,0 0,0 1,-1-1,1 0,0 0,-1 0,1 1,0-1,-1 0,-33-125,22-43,2 96,4 88,5 25,3-1,1 1,1-1,3 0,1 0,2-1,2 0,15 35,-16-57,-9-31,-35-148,33 163,0 0,0 0,0 1,0-1,0 0,-1 0,1 0,0 0,0 1,0-1,0 0,0 0,0 0,-1 0,1 0,0 1,0-1,0 0,0 0,-1 0,1 0,0 0,0 0,0 0,0 0,-1 0,1 0,0 0,0 0,0 0,-1 0,1 0,0 0,0 0,-1 0,1 0,0 0,0 0,0 0,0 0,-1 0,1 0,0 0,0 0,0 0,0-1,-1 1,1 0,0 0,-1 3,-5 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1.6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44 452,'0'-1,"0"1,-1-1,1 0,0 1,-1-1,1 1,0-1,-1 1,1-1,-1 1,1-1,-1 1,1-1,-1 1,1-1,-1 1,0 0,1-1,-1 1,1 0,-1 0,0-1,1 1,-1 0,0 0,1 0,-1 0,0 0,1 0,-1 0,0 0,1 0,-1 0,0 0,1 1,-1-1,0 0,1 0,-1 1,0-1,-19-5,20 0,1 0,0 1,0-1,0 0,0 1,1-1,0 1,0 0,0 0,0-1,1 1,0 1,0-2,5-8,120-238,-103 217,-19 59,-22 268,15 95,2-386,-1-1,0 1,0-1,0 1,-1-1,1 1,0-1,-1 1,1-1,0 1,-1-1,0 1,1-1,-1 0,0 1,0-1,0 0,0 0,0 1,0-1,0 0,0 0,0 0,0 0,-1-1,1 1,0 0,-1 0,1-1,0 1,-1-1,1 1,-1-1,1 0,-1 1,1-1,-1 0,1 0,-1 0,0 0,1 0,-1-1,1 1,-1 0,1-1,0 1,-1-1,0 0,-98-13,204 8,-78 2,0 2,0 1,-1 1,1 2,13 2,-16-4,-18-4</inkml:trace>
  <inkml:trace contextRef="#ctx0" brushRef="#br0" timeOffset="1117.859">346 346,'0'-1,"-1"1,1-1,-1 0,1 0,0 0,-1-1,1 1,0 0,0 0,-1 0,1 0,0 0,0 0,0 0,0 0,1 0,-1 0,0 0,0-1,1 1,-1 0,0 0,1 0,-1 0,1 0,0 1,-1-1,1 0,0 0,0 0,0-1,117-300,-117 303,-1-1,0 1,1-1,-1 1,0-1,1 1,-1-1,1 1,-1-1,1 0,-1 1,1-1,-1 1,1-1,-1 0,1 0,-1 1,1-1,0 0,-1 0,1 0,-1 0,1 0,0 0,-1 0,1 0,0 0,-1 0,1 0,0 0,-1 0,1 0,-1 0,1-1,0 1,-1 0,1 0,-1-1,1 1,-1 0,1-1,-1 1,1-1,-1 1,1-1,-1 1,0-1,1 1,-1-1,0 1,1-1,-1 1,0-1,0 0,0 1,1-1,-1 1,0-1,0 0,0 1,0-1,0 0,0 1,0-1,0 1,0-1,-1 0,1 1,0-1,4 18,-1 0,-1 0,0 1,-1-1,-1 1,-2 8,2 4,-7 145,2-86,4-1,7 60,0-24,-7-122,0 0,-1 0,1-1,0 1,-1 0,1 0,-1-1,0 1,1-1,-1 1,0-1,0 0,0 1,0-1,0 0,0 0,-1-1,1 1,0 0,0-1,-1 1,1-1,0 0,0 0,-1 0,1 0,0 0,-1 0,1-1,0 1,0-1,-1 1,-1-2,0 2,129-2,-8 0,-106-1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5.6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1 526,'0'26,"1"0,1 0,1-1,2 0,0 0,2 0,1 0,0-1,2 0,5 7,-13-26,1 0,0-1,0 1,1 0,-1-1,1 0,0 0,0 0,1 0,-1 0,1-1,0 1,-3-5,0 1,0 0,-1 0,1-1,0 1,-1-1,1 1,0-1,-1 0,1 0,0 0,-1 1,0-2,1 1,-1 0,1 0,-1 0,0-1,0 1,0 0,0-1,0 1,0-1,0 0,0 1,-1-1,1 1,-1-1,1 0,-1 0,1 1,-1-1,0 1,97-274,-96 271,1-1,0 1,0 0,0 0,0 0,1 0,-1 1,1-1,0 1,0 0,1-1,-1 1,1 1,-1-1,1 0,0 1,0 0,0 0,4-1,8-1</inkml:trace>
  <inkml:trace contextRef="#ctx0" brushRef="#br0" timeOffset="1064.441">580 632,'-2'-3,"1"1,-1 0,0 0,0 0,0 0,0 0,0 0,0 0,0 0,-1 1,1 0,-1-1,1 1,-1 0,1 0,-1 0,0 0,0 1,1-1,-1 1,0-1,0 1,0 0,1 0,-1 1,0-1,0 0,1 1,-1 0,0-1,0 1,1 0,-1 1,1-1,-1 0,-6 4,1 0,0 1,0 0,0 0,1 0,0 1,0 0,0 0,-2 6,4-8,1 0,0 0,0 1,0 0,1-1,0 2,0-1,1 0,-1 0,1 1,1-1,-1 1,1 0,0 0,1-1,0 1,0 0,0 0,1 3,0-8,0 0,1 0,-1-1,0 1,0 0,1-1,-1 1,1-1,0 0,-1 0,1 1,0-1,0 0,-1 0,1-1,0 1,0 0,0-1,0 1,0-1,0 1,0-1,1 0,-1 0,0 0,0 0,0-1,0 1,0 0,0-1,2 0,60-26,-56 22,-1 0,0-1,0 1,-1-1,1-1,-1 0,-1 1,1-2,-1 1,-1-1,1 1,-1-1,0-1,-1 1,0 0,0-1,-1 0,1-6,-5 37,0-13,1-1,1 1,-1-1,1 1,1-1,-1 0,2 1,-1-1,1 0,0 0,1 1,0-1,-1-4,-1-1,1 0,0 1,1-1,-1 0,1 0,-1 0,1 0,0-1,0 1,0-1,0 0,1 1,-1-2,1 1,-1 0,1-1,0 1,-1-1,1 0,0 0,0-1,0 1,0-1,0 0,0 0,-1 0,1 0,0-1,0 1,0-1,0 0,-1-1,1 1,0 0,-1-1,1 0,-1 0,1 0,-1 0,0-1,10-10,0-1,-1 0,-1 0,-1-1,0-1,0 1,-2-2,0 1,-1-1,-1 0,3-14,7-16,-1 0,-3-1,-3-1,-1 0,-2 0,-3-1,-2 0,-3-22,3 63,-1 0,-1 0,1 0,-2 0,1 0,-1 0,0 0,-1 1,0-1,-1 1,1 0,-2 0,1 0,-1 0,0 1,-1-1,-4-4,8 11,0 1,0-1,1 0,-1 0,0 1,0-1,0 1,0 0,0 0,0-1,0 1,0 1,0-1,0 0,0 0,0 1,0-1,0 1,0-1,0 1,0 0,1 0,-1 0,0 0,1 0,-1 0,0 1,1-1,-1 0,1 1,0-1,-1 2,-37 57,27-31,2 1,1 0,1 0,2 1,1 0,2 0,0 0,3 1,0-1,2 1,1-1,5 19,-5-35,0 0,1 0,0 0,1-1,1 0,1 0,-1 0,2-1,0 0,1 0,0-1,1 0,0-1,1 0,0 0,1-1,0-1,0 0,1 0,0-2,1 1,0-2,0 0,0 0,1-2,2 1,-10-4,0-1,-1 0,1-1,-1 1,1-1,-1 0,1-1,-1 0,0 0,1 0,-1-1,0 0,0 0,-1 0,1-1,-1 0,0 0,0 0,0-1,0 1,-1-1,0-1,0 1,0 0,-1-1,1 0,-1 0,1-2,-2 2,6-7,-7 20,-1-4,-2 0,1 1,-1-1,1 0,0 1,0-1,1 1,-1 0,1-1,0 1,0-1,0 1,0 0,0-1,1 1,0-1,0 1,0-1,0 1,0-1,1 0,-1 1,1-1,0 0,0 0,0 0,1 0,-1-1,1 1,-1-1,1 1,0-1,0 0,1 1,2-2,0 1,1-1,-1 0,0 0,1-1,-1 0,0 0,1-1,-1 0,0 0,1 0,-1-1,0 1,0-2,0 1,0-1,-1 1,1-2,-1 1,1-1,-1 1,0-1,-1-1,1 1,-1-1,0 0,0 0,0 0,0 0,-1-1,0 1,-1-1,1 0,-1 0,0 0,0 0,-1 0,0-1,0 1,0 0,-1-1,0 1,0-1,0 1,-1-2,-1 1,1 1,-1-1,-1 1,1-1,-1 1,0 0,0 0,-1 0,0 1,0-1,0 1,0 0,-1 0,0 0,0 1,-1-1,1 1,-1 0,0 1,0 0,0 0,0 0,-1 1,1-1,-1 1,1 1,-1 0,0 0,0 0,1 0,-1 1,0 1,0-1,0 1,1 0,-1 0,0 1,1 0,-1 0,-2 2,6-2,0 0,0 0,0 0,0 1,1-1,-1 1,1 0,-1-1,1 1,0 0,0 1,1-1,-1 0,1 0,-1 1,1-1,0 1,0-1,1 1,-1-1,1 1,0 0,0-1,0 1,0-1,0 1,1 0,0-1,-1 1,1-1,1 1,-1-1,2 3,12 23</inkml:trace>
  <inkml:trace contextRef="#ctx0" brushRef="#br0" timeOffset="2002.59">1659 632,'-6'-7,"-1"-1,0 0,-1 0,0 1,0 0,0 0,-1 1,0 0,0 0,-1 1,1 1,-1-1,0 2,-1-1,-3 0,11 4,-1 0,1 1,-1-1,1 1,-1-1,1 1,0 0,-1 0,1 1,0-1,0 1,0 0,0-1,0 1,1 1,-1-1,0 0,1 0,-1 1,1 0,0-1,0 1,0 0,1 0,-1 0,0 0,1 1,0-1,0 1,-2 4,0 0,1 1,0-1,0 1,1 0,0-1,1 1,0 0,0-1,1 1,1 2,-1-6,0 0,1 0,-1-1,1 1,0 0,1-1,-1 1,1-1,0 0,0 0,0 0,1 0,-1-1,1 0,0 1,0-1,0 0,0-1,1 1,-1-1,1 0,0 0,-1 0,1 0,0-1,0 0,0 0,0-1,0 1,0-1,0 0,0 0,0-1,0 1,0-1,0 0,3-1,0 0,-1 0,1-1,-1 0,1 0,-1-1,0 1,-1-2,1 1,-1-1,0 0,0 0,0-1,0 1,-1-1,0-1,-1 1,1-1,-1 0,0 0,-1 0,0 0,0-1,-1 1,1-2,-3 9,-1 0,1 1,-1-1,1 0,-1 1,1-1,-1 0,1 0,-1 0,1 0,-1 1,1-1,-1 0,0 0,1 0,-1 0,1 0,-1 0,1 0,-1 0,1-1,-1 1,1 0,-1 0,1 0,-1-1,1 1,-1 0,1 0,-1-1,1 1,-1 0,1-1,-1 1,1-1,0 1,-1 0,1-1,0 1,0-1,-1 1,1-1,0 1,0-1,-1 1,1-1,0 1,0-1,0 0,0 1,0-1,0 1,0-1,0 1,0-1,0 1,0-1,-2 6,-1 0,1 0,0 0,0 0,1 1,-1-1,1 1,1-1,-1 1,1-1,-1 1,2 0,-1-1,1 1,0-1,0 1,-1-3,1-1,-1 0,1 0,0 1,0-1,-1 0,2 0,-1 0,0 0,0 0,1 0,-1-1,1 1,-1 0,1-1,0 1,0-1,-1 1,1-1,0 0,0 0,1 0,-1 0,0 0,0 0,0-1,1 1,-1-1,0 1,0-1,1 0,-1 0,0 0,1 0,-1 0,0-1,1 1,-1-1,1 0,3-1,0 0,0 0,-1-1,1 0,-1 0,1 0,-1-1,0 0,0 0,-1 0,1 0,-1-1,0 0,0 0,-1 0,1 0,-1-1,0 1,-1-1,1 0,-1 0,0 0,4-13,-1 0,-1 0,-1 0,0 0,-2 0,0-11,-4-41,4 70,0 0,1 0,-1 0,0 0,0 1,1-1,-1 0,1 1,-1-1,1 1,-1-1,0 1,1 0,-1 0,1-1,0 1,-1 0,1 1,-1-1,1 0,-1 0,1 0,-1 1,1-1,-1 1,0-1,1 1,-1 0,0 0,1-1,-1 1,0 0,0 0,0 0,1 0,-1 0,0 1,0-1,0 0,8 3,0 0,-1 0,0 1,0 0,0 1,-1 0,1 0,-1 0,-1 1,1 0,-1 0,-1 1,1 0,-1 0,0 0,-1 0,0 1,-1 0,1 0,-2 0,1 0,-1 0,0 6,-14 132,13-145,-1 1,1-1,0 0,0 1,1-1,-1 0,0 1,1-1,-1 0,1 0,0 0,-1-1,1 1,0 0,0-1,0 1,1-1,-1 1,0-1,0 0,1 0,-1 0,1 0,-1-1,1 1,-1-1,1 1,-1-1,4 0,75-6,-66 2,-1 1,1-2,-1 0,0 0,0-1,0-1,-1-1,0 0,0 0,-1-1,0-1,-1 0,0-1,0 0,-1 0,-1-1,0 0,0-1,-2 0,1-1,-2 1,1-2,-6 11,0 1,0-1,-1 1,1-1,-1 0,1 1,-1-1,0 0,-1 0,1 1,-1-1,1 0,-1 1,0-1,-1 1,1-1,0 1,-1 0,0 0,0-1,0 1,0 0,0 0,-1 1,1-1,-1 0,0 1,0 0,0 0,0-1,0 2,0-1,-1 0,1 1,0-1,-1 1,1 0,-1 0,0 1,1-1,-1 1,0-1,1 1,-1 0,0 1,-1-1,-1 1,0 0,0 0,1 0,-1 1,0-1,1 1,-1 1,1-1,0 1,0 0,0 0,0 0,0 1,1 0,-1 0,1 0,0 0,0 1,1-1,-1 1,1 0,0 0,0 1,1-1,0 0,0 1,0 0,0-1,1 1,0 0,0 0,1 0,-1-1,1 1,1 0,-1 0,1 0,0 0,0 0,1-1,1 4,2-1,0 0,1-1,0 0,0 0,1-1,-1 1,2-1,-1-1,0 1,1-2,0 1,1-1,5 3,28 10</inkml:trace>
  <inkml:trace contextRef="#ctx0" brushRef="#br0" timeOffset="2398.765">2777 684,'-8'-15,"5"7,-1 0,0 0,-1 1,0 0,0-1,0 2,-1-1,0 1,-1-1,1 2,-1-1,0 1,-7-4,11 9,-1 0,1 1,0-1,-1 1,1 0,-1 0,1 0,0 0,0 0,-1 1,1-1,0 1,0 0,1 0,-1 0,0 1,1-1,-1 0,1 1,0 0,-1-1,1 1,1 0,-1 0,0 0,1 1,-2 2,-2 4,-1 1,1 0,0 0,1 0,1 1,0-1,0 1,0 11,2-19,1-1,-1 0,1 0,0 0,1 1,-1-1,1 0,-1 0,1 0,0 0,0 0,0 0,0 0,1 0,-1 0,1 0,0 0,0-1,0 1,0-1,0 0,0 1,1-1,-1 0,1 0,-1-1,1 1,0 0,0-1,0 0,0 1,0-1,0 0,0-1,1 1,4 0,1 0,-1 0,1-1,0 0,-1 0,1-1,-1-1,1 1,-1-1,0-1,0 1,0-1,0-1,0 0,-1 0,1 0,-1-1,0 0,-1 0,1-1,-1 0,0 0,0 0,-1-1,0 0,0 0,-1 0,1-1,-2 1,1-1,-1 0,0 0,-1 0,0-1,1-6,-2 14,-1 0,0 0,1-1,-1 1,0 0,0 0,0 0,0 0,0 0,0 0,0 0,0 0,0-1,0 1,0 0,-1 0,1 0,-1 0,1 0,0 0,-1 0,0 0,1 0,-1 0,0 1,1-1,-1 0,0 0,0 0,0 1,0-1,1 1,-1-1,0 0,0 1,0 0,0-1,-1 1,1-1,0 1,0 0,0 0,0 0,0 0,0 0,0 0,0 0,0 0,-1 0,1 0,0 1,0-1,0 0,0 1,0-1,0 1,0-1,0 1,0-1,0 1,1 0,-1 0,0-1,0 1,0 0,1 0,-1 0,1 0,-1 0,-1 2,-1 0,2 0,-1 0,0 1,1-1,0 0,-1 1,1-1,0 1,1-1,-1 1,1 0,0-1,0 1,0-1,0 1,0 0,1-1,0 1,-1-1,1 1,1-1,-1 1,0-1,1 0,0 0,0 0,0 0,0 0,0 0,0 0,1-1,0 1,-1-1,1 1,1-1,24 20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9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478 384,'-28'44,"3"1,1 0,3 2,-12 37,-49 103,82-188,0 1,0-1,0 1,0 0,0-1,-1 1,1 0,0-1,0 1,0-1,0 1,0 0,-1-1,1 1,0 0,0-1,-1 1,1 0,0 0,0-1,-1 1,1 0,0 0,-1-1,1 1,0 0,-1 0,1 0,-1 0,1 0,0-1,-1 1,1 0,0 0,-1 0,1 0,-1 0,1 0,0 0,-1 0,1 0,-1 1,1-1,0 0,-1 0,1 0,0 0,-1 0,4-24,0-1,2 1,0-1,2 1,0 1,8-14,-4 5,125-349,-136 381,11-23,-11 22,0 1,1 0,-1 0,0-1,0 1,1 0,-1 0,0 0,1-1,-1 1,0 0,1 0,-1 0,0 0,1 0,-1 0,0 0,1 0,-1 0,0 0,1 0,-1 0,0 0,1 0,-1 0,0 0,1 0,-1 0,0 1,1-1,-1 0,0 0,0 0,1 0,-1 1,0-1,0 0,1 0,-1 1,0-1,0 0,1 0,-1 1,0-1,0 0,0 1,0-1,0 0,0 1,1-1,-1 0,0 1,0-1,0 0,0 1,0-1,0 0,0 1,0-1,0 0,-1 1,1-1,0 1,22 75,-4 2,-3 0,-4 1,-3 0,-3 1,-7 74,2-140,-1-19</inkml:trace>
  <inkml:trace contextRef="#ctx0" brushRef="#br0" timeOffset="766.2">333 607,'344'-80,"-343"79,0 1,0-1,0 0,0 1,0-1,0 1,1-1,-1 1,0 0,0 0,1-1,-1 1,0 0,0 0,1 0,-1 0,0 0,1 1,-1-1,0 0,0 1,0-1,1 0,-1 1,0 0,0-1,0 1,0 0,0-1,0 1,0 0,0 0,0 0,0 0,-1 0,1 0,0 0,0 0,-1 0,1 0,-1 0,1 1,-1-1,0 0,1 0,-1 0,0 1,0-1,0 0,0 1,0-1,0 0,0 1,-9 229,33-521,-22 274,0 0,1 0,0 1,1 0,1 0,1 0,0 0,5-7,-9 20,0-1,0 1,0-1,1 1,-1 0,1 0,-1 0,1 1,0-1,0 1,0-1,0 1,0 0,0 0,0 0,0 0,0 1,0-1,1 1,-1 0,0 0,0 0,0 1,1-1,-1 1,0-1,0 1,0 0,7 2,-1-1,0 2,0-1,-1 1,1 1,-1 0,0 0,7 5,-11-7,0-1,-1 1,1 0,-1 1,0-1,1 0,-1 1,-1 0,1-1,-1 1,1 0,-1 0,0 1,-1-1,1 0,-1 1,1-1,-1 1,-1-1,1 1,-1 0,0-1,0 1,0 0,0-1,-1 1,0-1,0 1,0-1,-1 1,1-1,-1 0,0 1,-1-1,-3 4,-1-1,0 0,-1 0,0-1,0 0,0-1,-1 1,0-2,0 1,0-1,-2 0,3 0,35-1,-8-3,0 0,0 1,0 2,0-1,0 2,15 5,-29-8,0 1,0-1,-1 1,1 0,-1 1,1-1,-1 1,0 0,0 0,0 0,0 0,-1 1,1 0,-1-1,0 1,0 0,0 1,-1-1,1 0,-1 1,0 0,0-1,-1 1,1 0,-1 0,0 0,-1 0,1 3,-1-3,-1 0,0 0,0-1,0 1,0 0,-1 0,1-1,-1 1,-1 0,1-1,-1 0,1 0,-1 0,0 0,-1 0,1 0,-1-1,1 1,-1-1,0 0,-1-1,1 1,-1 0,-9 5,0-1,-1 0,0-1,0 0,0-1,-11 1,-26 0,37-8</inkml:trace>
  <inkml:trace contextRef="#ctx0" brushRef="#br0" timeOffset="1011.759">1267 529,'18'0,"17"0,12 0,6 0,4 0,-6 0,-10 0,-11 0</inkml:trace>
  <inkml:trace contextRef="#ctx0" brushRef="#br0" timeOffset="1177.031">1320 700,'16'4,"13"2,14 0,11-2,4-1,2-1,-9-1</inkml:trace>
  <inkml:trace contextRef="#ctx0" brushRef="#br0" timeOffset="1478.228">1965 713,'10'-54,"-2"-1,-2 0,-3 0,-3-30,-17 225,17-136,-10 83,3 0,5 58,5-107</inkml:trace>
  <inkml:trace contextRef="#ctx0" brushRef="#br0" timeOffset="1829.697">2241 713,'74'-309,"-69"299,-3 29,-14 440,10-434</inkml:trace>
  <inkml:trace contextRef="#ctx0" brushRef="#br0" timeOffset="3750.547">2702 134,'17'-9,"-11"35,-2 333,-4-313,2 23,-3 0,-3 0,-2 0,-4-1,-3 0,-12 36,20-90,0-1,-1 0,-1 0,0 0,0-1,-1 0,-1 0,0-1,-1-1,-10 10,15-15,-1-1,1 0,-1 0,-1 0,1-1,0 1,-1-2,0 1,1-1,-1 0,0 0,0-1,0 0,0 0,0-1,-1 0,1 0,0 0,0-1,0 0,0-1,-6-1,-116-44,-37 2,-2 7,-1 8,-112-4,-73 19,48 3,36-2,35 1,1 13,232-1,0 0,0 0,0 0,0 0,0-1,0 1,1-1,-1 1,1-1,-1 1,1-1,-1 0,1 0,0 0,0 0,0 0,0 0,0 0,0 0,0 0,1 0,-1 0,1-1,0 1,-1 0,1 0,0-1,0 1,1 0,-1 0,0 0,1-1,-1 1,1 0,1-2,-1-15,-31-278,9 129,-3-198,24 366,-1-3,0 1,1-1,-1 1,0-1,1 1,-1-1,1 1,0-1,0 0,0 1,0-1,0 1,1-1,-1 1,1-1,0 0,0 1,0 0,0-1,0 1,0 0,0-1,1 1,0 0,-1 0,1 0,0 0,0 1,0-1,0 0,0 1,0-1,0 1,0 0,1 0,-1 0,3-1,152 3,426 22,-396-5,183 16,14-16,-228-15,1 6,52 14,1 7,-113-12,-68-8,-22-6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18.0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243 359,'-9'-3,"-1"1,0 0,0 1,0 0,0 1,0 0,0 1,1 0,-1 0,0 1,0 0,1 1,-1 0,1 0,0 1,0 0,0 1,0 0,1 0,0 1,0 0,0 1,-3 3,9-7,0-1,0 1,1 0,-1 0,1-1,-1 1,1 0,0 0,0 0,0 0,1 1,-1-1,1 0,-1 0,1 0,0 1,1-1,-1 0,0 0,1 0,0 0,0 0,-1 0,2 0,-1 0,0 0,1 0,-1 0,1-1,0 1,0 0,0-1,0 0,1 1,-1-1,0 0,1 0,2 1,14 7,1-1,0-1,1-1,-1-1,1 0,1-2,-1 0,1-1,0-2,-1 0,1-1,3-2,-6 3,-1 0,1-2,-1 0,0-2,0 0,0 0,0-2,0 0,4-3,-21 8,0-1,1 1,-1-1,1 1,-1-1,0 1,1-1,-1 0,0 0,0 0,0 0,1 0,-1 0,0 0,0 0,0 0,-1 0,1-1,0 1,0 0,-1-1,1 1,-1 0,1-1,-1 1,1-1,-1 1,0-1,0 1,0-1,0 1,0-1,0 1,0-1,0 1,-1 0,1-1,0 1,-1-1,0 2,0 0,0-1,0 1,1 0,-1 0,0 0,0 0,0 0,0 1,0-1,0 0,0 0,1 0,-1 1,0-1,0 0,0 1,1-1,-1 1,0-1,0 1,1 0,-1-1,0 1,1-1,-1 1,1 0,-1 0,1-1,-1 1,1 0,-1 0,1 0,0-1,0 1,-1 0,1 0,0 0,0 0,0 0,0 0,0 0,0-1,0 1,0 0,0 0,0 0,1 0,-1 0,0 0,1-1,-1 1,0 0,1 0,-1 0,4 4,0 0,1 0,-1 0,1-1,0 0,0 1,0-2,0 1,1-1,0 1,-1-1,1-1,0 1,1-1,-1 0,0-1,0 0,1 0,-1 0,1 0,-1-1,4 0,-7 0,1 1,0-1,-1 0,1 0,-1 0,1 0,0-1,-1 1,1-1,-1 0,1 0,-1 0,1 0,-1-1,0 0,0 1,0-1,0 0,0-1,0 1,0 0,-1-1,1 0,-1 1,0-1,1 0,-1 0,-1 0,1-1,0 1,-1 0,0-1,0 1,0-1,0 1,0-1,-1 1,1-1,-1-4,-1 0,1 0,-1 0,-1 0,1 0,-2 0,1 1,-1-1,0 1,0-1,-1 1,0 0,0 0,-1 1,0 0,0-1,0 2,-1-1,0 0,0 1,0 0,-1 1,0-1,0 1,0 1,0-1,0 1,-1 1,0-1,1 1,-1 0,0 1,0 0,0 0,-6 1,10 0,0 1,0-1,1 1,-1 0,0 1,0-1,1 0,-1 1,1 0,-1 0,1 0,0 0,0 1,0-1,0 1,0 0,0 0,1 0,0 0,-1 0,1 1,0-1,1 0,-1 1,1 0,-1-1,1 1,0 0,0 0,1 0,-1 0,1-1,0 1,0 0,0 0,0 0,1 0,0 2,7 25</inkml:trace>
  <inkml:trace contextRef="#ctx0" brushRef="#br0" timeOffset="600.106">862 491,'-35'-226,"35"225,0-1,-1 1,1 0,0 0,0 0,1-1,-1 1,0 0,0 0,0 0,1 0,-1-1,1 1,-1 0,1 0,-1 0,1 0,0 0,-1 0,1 0,0 0,0 1,0-1,-1 0,1 0,0 1,0-1,0 0,0 1,1-1,-1 1,0-1,0 1,0 0,0-1,0 1,1 0,-1 0,0 0,0 0,0 0,1 0,-1 0,0 0,0 1,55 16,-45-13,0 0,-1 2,1-1,-1 1,-1 0,1 1,-1 1,0-1,0 1,-1 1,0-1,-1 1,0 1,0-1,-1 1,0 1,-1-1,0 1,0 0,-1 0,1 8,-4 45,6 26,-6-86,1-1,0 1,0-1,0 0,0 0,0 0,1 0,0 0,-1 0,1 0,0-1,0 0,1 1,-1-1,0-1,1 1,-1 0,1-1,0 1,-1-1,1 0,0-1,0 1,3 0,96-6,-95 2,1 0,0 0,-1-1,0 0,0 0,0-1,0-1,-1 1,0-1,0 0,-1 0,1-1,-1 0,-1 0,1-1,-1 1,-1-1,1 0,-1-1,-1 1,0-1,0 0,0 1,-1-1,-1 0,1 0,-1-1,-1 1,0 0,0 0,-1-5,1 11,0 0,0 0,-1 0,1 0,-1 0,1 0,-1 0,0 0,0 0,0 0,-1 1,1-1,-1 0,1 1,-1-1,0 1,0 0,0-1,0 1,0 0,-1 0,1 0,-1 1,1-1,-1 1,1-1,-1 1,0 0,0 0,0 0,0 0,0 1,0-1,0 1,0-1,0 1,0 0,0 0,0 1,0-1,0 1,0-1,-1 1,-1 2,-1 1,1-1,-1 1,1 0,0 0,1 1,-1-1,1 1,0 0,0 0,0 1,1-1,0 1,0 0,0-1,1 1,-1 1,2-1,-1 0,1 0,0 1,0-1,0 1,1-1,0 1,0-1,1 0,0 1,0-1,1 1,-1-1,1 0,1 0,-1 0,1 0,0-1,0 1,4 4,1 0,0-1,0 0,1-1,0 1,1-2,-1 1,2-1,-1-1,1 0,8 3,23 10</inkml:trace>
  <inkml:trace contextRef="#ctx0" brushRef="#br0" timeOffset="1147.558">1916 386,'-15'-5,"-1"2,1 0,0 1,-1 1,1 0,-1 1,-4 1,15 0,0-1,0 1,0 0,0 1,1-1,-1 1,0 0,1 0,-1 1,1-1,-1 1,1 0,0 0,0 0,1 1,-1-1,1 1,-1 0,1 0,0 0,1 0,-1 1,-1 3,2-3,0-1,0 1,1 0,-1 0,1-1,0 1,0 0,1 0,0 0,0 0,0 0,0 0,1 0,-1 0,1 0,1 0,-1 0,1-1,0 1,0-1,0 1,0-1,1 0,0 1,0-1,0-1,0 1,1 0,-1-1,1 0,1 1,5 4,1-1,0 0,0-1,0 0,1 0,0-2,0 1,0-2,1 1,-1-2,10 2,-12-3,1 0,-1 0,0-1,0 0,0-1,0 0,0 0,0-1,0-1,0 1,0-2,-1 1,0-2,1 1,-1-1,-1 0,1-1,-1 0,0 0,-1-1,1 0,-1 0,0-1,-1 0,0 0,0-1,-1 1,4-10,3-17,-3-1,-1 0,-1 0,-2 0,-1-1,-3 0,0 0,-4-19,2 17,-3-86,4 125,0 0,0 0,-1 1,1-1,0 0,0 0,-1 0,1 0,0 0,0 0,-1 0,1 0,0 0,0 0,-1 0,1 0,0 0,0 0,-1 0,1 0,0 0,0 0,-1-1,1 1,0 0,0 0,0 0,-1 0,1 0,0-1,0 1,0 0,0 0,-1 0,1-1,0 1,0 0,0 0,0 0,0-1,0 1,0 0,-1 0,1-1,0 1,0 0,0 0,0-1,0 1,0 0,-7 24,-2 18,3 0,2 0,1 1,3 0,2 20,0-37,1 0,1 0,1 0,2-1,0 0,2 0,0 0,2-1,5 7,-9-19,0 1,1-2,1 1,0-1,0 0,1-1,0 0,1 0,0-1,1-1,0 0,0 0,1-1,0-1,0 0,0-1,12 3,-20-6,1-1,0 0,0 0,0-1,0 1,0-1,0 0,0-1,0 0,0 0,0 0,0 0,-1-1,1 0,-1 0,6-4,11-9</inkml:trace>
  <inkml:trace contextRef="#ctx0" brushRef="#br0" timeOffset="1386.205">1929 201,'11'-4,"19"-2,23-2,25 0,21 0,14 1,3-1,-17 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17.1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0 769,'4'3,"-1"-1,1 1,0-1,0 0,0 0,0-1,0 1,0-1,1 0,-1 0,0 0,1-1,-1 1,0-1,1 0,-1 0,1-1,-1 1,0-1,1 0,-1 0,0-1,0 1,0-1,0 0,0 0,0 0,3-3,4 0,-1-1,1-1,-1 1,0-2,-1 1,0-1,0-1,0 0,-1 0,-1 0,1-1,-2 0,1-1,-2 1,1-1,-1-1,-1 1,0-1,-1 1,1-6,-3 16,-1-1,1 0,-1 0,0 0,0 1,1-1,-1 0,-1 0,1 0,0 0,0 0,-1 1,1-1,-1 0,1 0,-1 1,0-1,0 0,1 1,-1-1,-1 1,1-1,0 1,0-1,0 1,-1 0,1-1,-1 1,1 0,-1 0,1 0,-1 0,0 1,1-1,-1 0,0 1,0-1,1 1,-1-1,0 1,0 0,0 0,0 0,1 0,-1 0,0 0,-2 1,1 0,0 0,-1 0,1 1,0 0,0-1,0 1,0 0,0 0,0 1,0-1,1 0,-1 1,1 0,0 0,0 0,0 0,0 0,0 0,1 0,-1 0,1 1,0-1,0 0,0 2,-7 86,11-81,1 0,-1 0,2-1,-1 1,1-1,1 0,0 0,0-1,1 1,0-1,0-1,1 1,0-1,0-1,0 1,1-2,0 1,1-1,-1 0,1-1,0 0,0-1,0 0,0 0,0-1,4 0,-9-2,0 1,0-1,0 0,0 0,0-1,0 1,0-1,-1 0,1-1,0 1,0-1,-1 0,1 0,-1 0,1-1,-1 1,0-1,0 0,0-1,0 1,-1-1,1 1,1-4,57-105,-45 74,-11 26,0-1,1 1,1 1,0-1,0 1,1 1,10-10,-16 18,0-1,0 1,-1 0,1 0,1 0,-1 0,0 0,0 1,1-1,-1 1,1 0,-1 0,1 0,0 1,-1-1,1 1,-1 0,1 0,0 0,-1 0,1 1,0 0,-1 0,1-1,-1 2,1-1,-1 0,0 1,1 0,-1 0,0 0,0 0,3 3,0 0,-1 0,0 1,0 0,-1 0,1 0,-1 0,-1 1,1 0,-1 0,0 0,-1 0,0 0,0 0,0 0,-1 1,0-1,0 1,-1-1,0 1,-1-1,1 1,-1-1,-1 1,1-1,-1 0,-1 1,1-1,-1 0,-1-1,1 1,-1-1,0 1,0-1,-1 0,0 0,0-1,0 0,-1 0,-5 4,11-9,0 1,0-1,-1 1,1-1,0 1,0-1,-1 0,1 1,0-1,-1 1,1-1,-1 0,1 1,0-1,-1 0,1 0,-1 1,1-1,-1 0,1 0,0 0,-1 0,1 1,-1-1,1 0,-1 0,1 0,-1 0,1 0,-1 0,1 0,-1 0,1-1,-1 1,1 0,-1 0,1 0,-1 0,1-1,-1 1,1 0,0 0,-1-1,1 1,-1 0,1-1,0 1,-1 0,1-1,0 1,0-1,-1 1,1-1,0 1,0 0,-1-1,1 0,48-75,-18 33,-2-2,-1-1,-3-2,-2 0,-2-1,-2-1,-3-1,5-28,-12 31,-3-1,-1 0,-3 0,-2-16,-2 43,3 22,0 0,0 0,0 1,0-1,0 0,0 0,-1 0,1 1,0-1,0 0,0 0,0 0,0 1,0-1,-1 0,1 0,0 0,0 0,0 1,0-1,-1 0,1 0,0 0,0 0,0 0,-1 0,1 0,0 1,0-1,-1 0,1 0,0 0,0 0,-1 0,1 0,0 0,0 0,0 0,-1 0,1 0,0 0,0-1,-1 1,1 0,0 0,0 0,0 0,-1 0,1 0,0 0,0-1,0 1,-1 0,1 0,0-1,-8 27,-4 31,3 1,2 0,2 0,4 34,1-60,2 1,1-1,1 0,2 0,2 0,0-1,5 7,-7-22,1 0,0 0,1 0,1-1,1 0,0 0,1-1,0-1,1 0,1-1,0 0,0-1,1 0,1-1,-10-6,0-1,0 1,0-1,0-1,1 1,-1-1,1 0,0 0,-1 0,1-1,0 0,0 0,0-1,0 0,0 0,0 0,0 0,0-1,0 0,0-1,-1 1,1-1,0 0,-1 0,1-1,-1 0,0 1,0-2,0 1,0-1,-1 0,1 0,-1 0,3-3,1-5,0 1,-1-1,0-1,-1 1,0-1,-1 0,-1-1,0 1,-1-1,0 0,-1 0,0 0,-1 0,-1 0,0 0,-1 0,-1-5,2 18,0 1,1-1,-1 0,0 0,0 0,0 0,0 0,0 0,0 0,0 0,0 0,0 1,0-1,0 0,0 0,-1 0,1 0,0 0,-1 0,1 1,-1-1,1 0,-1 0,1 0,-1 1,1-1,-1 0,0 1,1-1,-1 1,0-1,0 1,0-1,1 1,-1-1,0 1,0 0,0-1,0 1,0 0,0 0,1 0,-1-1,0 1,0 0,0 0,0 1,0-1,0 0,0 0,0 0,0 0,0 1,1-1,-1 1,0-1,0 1,-4 7,1 0,1 0,-1 1,1 0,1 0,0-1,0 2,0-1,1 0,1 0,0 0,0 0,0 1,1-1,1 0,0 3,0-3,1 0,0 0,0-1,1 1,0-1,1 0,-1 0,2 0,-1 0,1-1,0 0,0-1,1 1,0-1,0 0,1-1,0 1,-1-2,2 1,-1-1,0 0,1-1,0 0,0 0,0-1,0 0,0-1,0 0,3 0,18-2</inkml:trace>
  <inkml:trace contextRef="#ctx0" brushRef="#br0" timeOffset="251.212">870 256,'13'-7,"23"-1,22-1,25 2,20 3,15 1,7 1,-17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14.1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1 353,'7'0,"8"0,12-2,11-4,14 1,10 0,7 1,4 1,0 2,-5 0,-8 1,-11 0,-11 0,-10 0,-8 1,-6-1</inkml:trace>
  <inkml:trace contextRef="#ctx0" brushRef="#br0" timeOffset="336.622">1238 90,'0'14,"0"10,0 9,0 5,0 5,0 1,0 4,0 1,-2 0,-1 0,-2-4,-3-5,1-7,-1-9,-2-9,-1-11,1-6</inkml:trace>
  <inkml:trace contextRef="#ctx0" brushRef="#br0" timeOffset="1198.658">909 24,'511'8,"-349"-19,-160 10,-1 1,1-1,-1 1,1 0,-1 0,1 0,-1 0,1 0,0 0,-1 0,1 0,-1 1,1-1,-1 1,1-1,-1 1,0-1,1 1,-1 0,0 0,1 0,-1 0,0 0,0 0,0 0,0 0,0 0,0 0,0 1,0-1,0 0,0 1,-1-1,1 0,-1 1,1-1,-1 1,1-1,-1 1,0-1,0 1,0 0,0-1,0 1,0-1,0 1,0-1,-1 1,1-1,-1 1,1-1,-1 1,1-1,-2 2,-81 255,30-46,64-361,-7 75,0-8,4 1,8-32,-16 112,-1 0,1 1,0-1,0 0,0 0,-1 0,1 1,0-1,0 0,0 0,0 0,0 1,0-1,1 0,-1 0,0 0,0 1,0-1,1 0,-1 0,0 1,1-1,-1 0,1 1,-1-1,1 0,-1 1,1-1,-1 1,1-1,0 1,-1-1,1 1,0-1,-1 1,1 0,0-1,0 1,-1 0,1 0,0-1,0 1,0 0,-1 0,1 0,0 0,0 0,0 0,-1 0,1 0,0 1,0-1,0 0,-1 0,1 1,0-1,60 124,-59-121,2 9,2 0,0-1,0 0,1 0,0-1,1 1,0-2,0 1,1-1,1 0,-1-1,1 0,1-1,3 2,-11-8,0 0,-1 0,1-1,-1 1,1-1,0 0,0 1,-1-1,1-1,0 1,-1 0,1-1,0 1,-1-1,1 0,-1 1,1-2,-1 1,1 0,-1 0,1-1,-1 1,0-1,0 0,0 1,0-1,0 0,0 0,-1-1,2-1,38-75,-41 79,57-165,-56 164,-2 0,1 1,0-1,0 0,0 0,0 0,0 1,0-1,0 0,0 0,0 1,0-1,0 0,1 0,-1 1,0-1,1 0,-1 0,0 1,1-1,-1 1,1-1,-1 0,1 1,-1-1,1 1,-1-1,1 1,0-1,-1 1,1-1,0 1,-1 0,1-1,0 1,-1 0,1 0,0-1,0 1,-1 0,1 0,0 0,0 0,0 0,-1 0,1 0,0 0,0 0,-1 1,1-1,0 0,3 7,-1 0,0 0,0 0,-1 0,0 0,0 1,-1-1,0 1,0-1,0 1,0 6,16 153,-11-88,3-1,14 52,12-48,-24-70</inkml:trace>
  <inkml:trace contextRef="#ctx0" brushRef="#br0" timeOffset="1684.836">2620 63,'-16'-3,"-1"0,1 1,-1 1,0 1,0 0,1 1,-1 1,1 0,-1 1,1 1,0 1,0 0,0 1,1 1,0 0,0 1,1 0,0 2,0 0,0 1,12-10,1 0,-1 0,1 0,-1 0,1 1,0-1,-1 0,1 1,0-1,0 1,0-1,0 1,0 0,0-1,1 1,-1 0,0 0,1 0,0 0,-1-1,1 1,0 0,0 0,0 0,0 0,0 0,0 0,1-1,-1 1,1 0,-1 0,1 0,0-1,-1 1,1 0,0 0,0-1,0 1,2 1,7 3,1-1,1 0,-1 0,1-1,-1 0,1-1,0 0,0-1,1-1,4 1,4 1,-4-1,7 1,0 1,0 1,-1 1,0 1,7 4,-25-9,0 0,0 0,0 1,-1 0,1 0,-1 0,1 1,-1-1,0 1,0 0,-1 0,1 1,-1-1,0 1,0-1,0 1,-1 0,0 0,0 0,0 1,0-1,-1 0,0 1,0-1,0 3,-1-2,0 0,-1 0,1 0,-1 0,0 0,0-1,-1 1,0 0,0-1,0 1,-1-1,0 0,0 0,0 0,-1 0,1 0,-1-1,0 0,0 1,-1-2,1 1,-1 0,0-1,0 0,-4 2,-5 2,-1 0,0-1,0 0,-1-1,1-1,-1-1,0 0,-15 0,9-2,0-1,1-1,-1-1,0-1,0 0,1-2,-20-7,40 12,1 0,-1 0,0 0,1 0,-1 1,0-1,1 0,-1-1,0 1,1 0,-1 0,0 0,1 0,-1 0,0-1,1 1,-1 0,0-1,1 1,-1 0,1-1,-1 1,1-1,-1 1,1-1,-1 1,1-1,-1 1,1-1,0 1,-1-1,1 1,0-1,0 0,-1 1,1-1,0 0,0 1,0-1,0 0,0 1,0-1,0 0,0 1,0-1,0 0,0 1,0-2,12-2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20.3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223 29,'-6'-11,"-7"-2,-9 9,-6 13,-3 17,-1 17,0 17,6 16,8 14,6 6,10 1,12-3,13-9,12-11,11-14,6-16,2-14,-9-14</inkml:trace>
  <inkml:trace contextRef="#ctx0" brushRef="#br0" timeOffset="247.134">631 253,'-9'22,"-5"17,0 10,0 8,2 2,1-4,3-5,2-10,3-12</inkml:trace>
  <inkml:trace contextRef="#ctx0" brushRef="#br0" timeOffset="449.77">631 253,'3'16,"4"13,9 10,7 4,6-1,1-2,0-5,0-5,-3-8,-4-7,-6-7</inkml:trace>
  <inkml:trace contextRef="#ctx0" brushRef="#br0" timeOffset="698.273">948 95,'-3'0,"1"6,-1 12,3 12,3 9,2 10,-1 7,0 5,-1 2,-2-1,0-5,0-7,1-10,3-12,1-11</inkml:trace>
  <inkml:trace contextRef="#ctx0" brushRef="#br0" timeOffset="1102.41">1197 384,'-5'15,"0"-1,1 1,1 0,0 0,1 1,1-1,0 1,2 11,-1-19,0 0,1 0,0-1,1 1,-1 0,1 0,1-1,0 1,0-1,0 0,2 3,-3-7,0-1,0 1,0-1,0 1,0-1,0 1,1-1,-1 0,1 0,0-1,-1 1,1 0,0-1,0 1,0-1,0 0,0 0,0-1,1 1,-1 0,0-1,0 0,0 0,1 0,-1 0,0 0,0-1,0 1,1-1,4-1,0-1,0 0,-1-1,1 1,-1-2,1 1,-1-1,0 0,-1 0,1-1,-1 1,0-2,-1 1,0-1,0 1,0-2,0 1,-1 0,1-4,2-5,0 0,-1-1,0 0,-1 1,-2-2,1 1,-2 0,1-18,-3 33,0-1,1 0,-1 0,0 0,0 0,-1 0,1 0,0 0,-1 0,0 0,0 1,0-1,0 0,0 1,-1-1,1 0,-1 1,1 0,-1-1,0 1,0 2,1 1,-1-1,1 1,-1 0,1-1,-1 1,1 0,0 0,0 0,-1 0,1 0,0 1,0-1,0 0,0 0,0 1,0-1,1 1,-1-1,0 0,1 1,-1 0,1-1,-1 1,1-1,0 1,0-1,-1 1,1 0,-2 6,1 1,-1-1,1 1,1-1,-1 1,1-1,1 1,0-1,0 1,1-1,0 1,0-1,1 0,0 0,0 0,1 0,0-1,0 1,1-1,0 0,0-1,1 1,0-1,0 0,0 0,1-1,0 0,0 0,0 0,1-1,-1 0,9 2,33 10,-2-6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9.3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111 158,'-4'-3,"-51"-51,54 52,0 1,0-1,0 0,0 1,0-1,0 0,1 1,-1-1,0 0,1 0,0 0,-1 0,1 0,0 1,0-1,0 0,0 0,0 0,1 0,-1 0,0 0,1 1,-1-1,1 0,0 0,0 0,0 1,0-1,0 1,0-1,0 1,0-1,1 1,-1-1,0 1,1 0,0-1,5-2,9-7,-24 2,-68 16,95-2,337-11,-272 2,132 21,-7 0,280-53,-75 46,-28-21,-344 18,35-3,-68-17,-16 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21.9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184 0,'8'89,"-3"0,-5 24,-1-90,-7 304,18-209,-9-113,0 0,1-1,-1 1,1-1,0 1,1-1,-1 0,1 0,0 1,0-2,0 1,0 0,1-1,-1 1,1-1,0 0,0-1,0 1,0-1,1 1,-1-1,4 1,3-1,-1 0,0-1,1 0,-1-1,1 0,-1 0,1-2,-1 1,0-1,0 0,0-1,0 0,0-1,0 0,-1-1,1 0,-1 0,-1-1,1 0,5-5,19-17</inkml:trace>
  <inkml:trace contextRef="#ctx0" brushRef="#br0" timeOffset="250.295">0 277,'11'0,"15"0,19 0,19-3,18 1,9-1,3 1,-5 0,-18 1</inkml:trace>
  <inkml:trace contextRef="#ctx0" brushRef="#br0" timeOffset="848.549">592 817,'11'-23,"-1"-1,-2 0,0 0,-1 0,-2-1,0 0,-2 0,0-1,-2 1,-1-1,-1 1,-1 0,-1-1,-3-6,5 31,1 1,-1-1,1 1,0-1,-1 1,1-1,0 0,-1 1,1-1,0 0,0 1,0-1,0 0,-1 1,1-1,0 0,0 1,0-1,0 0,1 0,-1 1,0-1,0 0,0 1,0-1,1 0,-1 1,0-1,1 1,-1-1,1 0,-1 1,0-1,1 1,-1-1,1 1,-1-1,1 1,0 0,-1-1,1 1,-1-1,1 1,0 0,-1 0,1-1,0 1,-1 0,1 0,0 0,-1 0,1 0,0 0,0 0,-1 0,1 0,0 0,-1 0,1 1,0-1,-1 0,1 0,0 1,-1-1,1 0,-1 1,2-1,217 73,-215-72,0 1,-1 0,1 0,-1 0,1 0,-1 0,0 1,0 0,0-1,-1 1,1 0,0 0,-1 1,0-1,0 0,0 1,0-1,-1 1,1 0,-1-1,0 1,0 0,0 0,-1 0,1 0,-1 0,0 0,0 3,-3 122,3-126,1-1,-1 1,1 0,0 0,0-1,1 1,-1-1,0 1,1-1,0 1,-1-1,1 0,0 0,0 0,1 0,-1 0,0 0,0 0,1-1,-1 1,1-1,0 0,-1 0,1 0,0 0,-1 0,1-1,0 1,0-1,0 0,0 0,1 0,6 1,0-2,1 0,-1 0,0-1,0 0,0 0,0-1,6-3,-8 3,0 1,-1-1,1-1,-1 0,0 0,0 0,0-1,-1 1,1-2,-1 1,0-1,-1 0,0 0,0-1,0 1,0-1,-1 0,0 0,-1-1,0 1,0-1,0 0,-1 0,0 1,-1-2,0 1,0 0,-1 0,0 0,0-5,0 11,0 0,-1 0,1 0,0 0,-1 0,0 0,1 1,-1-1,0 0,0 0,0 1,0-1,0 0,0 1,0-1,0 1,-1 0,1-1,-1 1,1 0,-1 0,1 0,-1 0,0 0,0 0,1 0,-1 0,0 1,0-1,0 1,0 0,0-1,1 1,-1 0,0 0,0 0,0 0,0 1,0-1,0 0,0 1,0-1,0 1,1 0,-1-1,-1 2,-2 4,1 0,-1 1,1 0,0 0,1 0,0 0,0 0,1 1,-1-1,2 1,-1-1,1 1,0 0,0 0,1 0,1 0,-1-1,1 1,1 6,-1-8,1 1,0 0,0-1,0 1,1-1,0 0,0 1,1-1,-1-1,1 1,0 0,1-1,0 0,-1 0,2-1,-1 1,0-1,1 0,0 0,0-1,0 0,0 0,1 0,-1-1,1 0,0 0,-1-1,5 1,32 4,-4-6</inkml:trace>
  <inkml:trace contextRef="#ctx0" brushRef="#br0" timeOffset="1913.757">1553 132,'-2'2,"1"-1,-1 0,1 0,-1 1,1-1,0 1,0-1,-1 1,1-1,0 1,0 0,0-1,1 1,-1 0,0 0,1 0,-1 0,1 0,0 0,-1 0,1 1,0-1,-8 43,3 0,1 0,2 33,2-51,-1-4,-1 4,2 1,0-1,2 0,0 0,2 0,1-1,2 1,2 4,-9-29,0-1,0 0,0 1,1-1,-1 0,0 0,1 1,-1-1,1 0,0 0,-1 0,1 0,0 0,-1 0,1 0,0 0,0 0,0 0,0 0,0 0,0 0,0-1,1 1,-1 0,0-1,0 1,0-1,1 0,-1 1,0-1,1 0,-1 0,0 1,0-1,1 0,-1 0,0-1,1 1,-1 0,0 0,1-1,-1 1,0 0,0-1,0 0,1 1,-1-1,0 0,0 1,0-1,0 0,0 0,0 0,0 0,56-83,-50 70,1 0,1 0,0 1,1 0,0 1,7-5,-16 15,0 1,0 0,0-1,1 1,-1 0,0 0,1 0,-1 0,1 0,-1 1,1-1,0 0,-1 1,1-1,0 1,-1-1,1 1,0 0,-1 0,1 0,0 0,0 0,-1 0,1 0,0 1,-1-1,1 1,0-1,-1 1,1-1,0 1,-1 0,1 0,-1 0,0 0,1 0,-1 0,0 0,1 1,-1-1,0 0,0 1,7 11,-2-1,0 1,0 0,-1 0,-1 0,0 1,0 0,-2 0,0 0,0 0,-2 0,1 0,-2 6,1-18,0 0,-1 0,1-1,0 1,0 0,-1-1,1 1,-1 0,0-1,1 1,-1-1,0 1,0-1,0 1,0-1,0 0,0 1,-1-1,1 0,0 0,-1 0,1 0,-1 0,1 0,-1 0,1-1,-1 1,1 0,-1-1,0 1,1-1,-1 0,0 1,0-1,1 0,-1 0,0 0,1-1,-1 1,0 0,0-1,-2 1,0-1,0 0,0 0,0 0,0 0,0-1,0 1,0-1,0 0,1-1,-1 1,1-1,0 1,0-1,0 0,-3-3,3 2,1-1,0 0,-1 0,1 0,1 0,-1 0,1-1,0 1,0 0,1-1,-1 1,1-1,0 1,1 0,-1-1,1 1,0 0,1-1,-1 1,1 0,0 0,0 0,0 0,1 0,1-1,2-4,1 0,0 0,0 1,1 0,0 1,1 0,-1 0,2 1,-1 0,1 0,4-1,-6 4,1-1,0 2,0-1,0 1,0 1,1 0,-1 0,1 1,-1 0,1 0,4 1,-10 1,1-1,-1 1,1 0,-1 0,0 0,0 0,1 1,-1 0,0-1,0 2,-1-1,1 0,0 1,-1 0,1 0,-1 0,0 0,0 0,0 1,-1-1,1 1,-1 0,0 0,0 0,1 2,10 71,3 6,-15-81,1 0,-1 1,0-1,1-1,0 1,-1 0,1 0,0-1,0 1,0 0,0-1,0 0,0 0,0 1,0-1,1-1,-1 1,0 0,1 0,-1-1,1 0,-1 1,1-1,-1 0,1 0,-1 0,0 0,1-1,-1 1,1-1,-1 0,70-34,-63 27,-1 0,1 0,-1-1,-1 0,0-1,0 0,-1 0,0 0,-1-1,0 1,-1-1,0 0,0-1,-1 1,-1-3,-1 0,-6 18,-6 20,9-19,0 0,0 0,1 0,-1 1,1-1,1 0,-1 0,1 1,0-1,0 0,0 1,1-1,0 0,0 0,0 0,0 1,1-1,0-1,0 1,1 0,-1 0,1-1,0 1,0-1,1 0,-1 0,1 0,0-1,0 1,0-1,0 0,1 0,-1 0,1 0,0-1,-1 0,1 0,4 1,3-3,1 0,-1-1,0 0,0 0,1-2,-1 1,0-1,-1-1,1 0,-1-1,0-1,0 1,0-1,-1-1,0 0,0-1,4-4,-6 5,-1-1,1 0,-2 0,1 0,-1-1,-1 0,0 0,0-1,-1 1,0-1,0 0,1-10,-9 35,1 0,0 0,1 0,1 1,0-1,1 0,1 1,0-1,1 0,1 1,0-1,1 0,5 10,22 12,-13-27</inkml:trace>
  <inkml:trace contextRef="#ctx0" brushRef="#br0" timeOffset="2101">2698 185,'-2'9,"1"7,4 8,0 0</inkml:trace>
  <inkml:trace contextRef="#ctx0" brushRef="#br0" timeOffset="2462.955">2882 659,'43'-10,"-9"5,-1-2,-1-2,0-1,0-1,0-1,-2-2,0-2,13-9,-38 23,0-1,-1 0,0 0,0-1,0 1,0-1,-1 0,1 0,-1 0,0 0,0 0,0-1,-1 0,1 1,-1-1,-1 0,1 0,0 0,-1 0,0 0,-1-1,1 1,-1 0,0 0,0-1,0 1,-1 0,0 0,0-1,0 1,-1 0,1 0,-1 0,-1 1,1-1,0 0,-1 1,-1-2,0 3,0 0,0 0,0 0,0 0,-1 1,1-1,-1 1,0 0,1 1,-1-1,0 1,0 0,0 0,0 0,0 1,0 0,0 0,0 0,0 0,0 1,0 0,0 0,0 0,0 1,0 0,1 0,-4 2,0 0,0 0,1 0,0 1,0 1,0-1,1 1,0 0,0 0,0 1,1 0,0 0,0 0,1 1,0-1,-3 9,3-7,0-1,2 1,-1 0,1 0,0 1,1-1,0 0,0 0,1 1,0-1,1 0,0 1,0-1,1 0,1 0,-1 0,1 0,1 0,0-1,0 0,0 1,1-1,0-1,1 1,0-1,0 0,1 0,-1-1,1 0,11 5,0-1,1 0,0-2,0 0,0-1,1-1,0-1,1-1,-1 0,1-2,-1-1,1 0,0-1,12-2,28-3</inkml:trace>
  <inkml:trace contextRef="#ctx0" brushRef="#br0" timeOffset="4747.563">632 1462,'5'1,"-1"0,1 0,0 1,-1 0,1 0,-1 0,1 0,-1 1,0 0,0 0,0 0,0 0,-1 1,0-1,1 1,-1 0,0 0,-1 0,1 0,-1 0,2 5,28 101,-13 19,-20-128,1 0,0-1,0 1,1 0,-1 0,0-1,0 1,0 0,0 0,1-1,-1 1,0 0,1 0,-1-1,0 1,1 0,-1-1,1 1,-1-1,1 1,-1-1,1 1,0-1,-1 1,1-1,0 1,-1-1,1 0,0 1,-1-1,1 0,0 0,0 1,-1-1,1 0,0 0,0 0,0 0,-1 0,1 0,0 0,0 0,-1-1,1 1,0 0,0 0,-1-1,1 1,0 0,-1-1,1 1,0 0,0-1,28-32,-12 1,-1 0,-2-1,-1-1,0-6,6-15,-18 55,-1 0,0 0,0 0,0 1,0-1,0 0,0 0,0 0,0 0,1 0,-1 0,0 0,0 0,0 0,0 0,0 0,0 0,1 0,-1 0,0 0,0 0,0 0,0 0,0 0,1 0,-1 0,0 0,0 0,0 0,0 0,0 0,1 0,-1 0,0 0,0 0,0 0,0 0,0-1,0 1,0 0,1 0,-1 19,0-18,0 25,-1-15,0-1,1 1,0-1,1 1,0-1,1 1,0-1,0 0,1 1,1-1,-1-1,2 1,-1 0,1-1,1 1,-4-9,-1 1,1 0,-1-1,1 1,0-1,0 1,0-1,0 0,0 0,0 0,0 0,0 0,0 0,0-1,0 1,1-1,-1 0,0 1,0-1,1 0,-1 0,0 0,0-1,1 1,-1 0,0-1,0 0,0 1,0-1,1 0,-1 0,0 0,0 0,-1-1,1 1,0 0,1-2,3-2,0 0,-1-1,1 0,-1 0,0 0,0-1,-1 0,0 0,0 0,0-1,23-90,-26 142,-2-16,0-18,1-1,-1 1,1 0,1 0,0-1,1 1,-1 0,2-1,0 2,-2-8,1 0,0-1,0 1,0-1,0 1,0-1,1 0,-1 0,0 0,1 0,0-1,-1 1,1-1,0 1,0-1,0 0,0 0,0 0,0 0,0-1,0 1,1-1,-1 0,0 0,3 0,79-16,10-39,-94 54,1 0,-1 1,0 0,1-1,-1 1,1 0,-1-1,1 1,-1 0,1 0,-1 0,0 0,1 1,-1-1,1 0,-1 1,1-1,-1 1,0-1,1 1,-1 0,0-1,0 1,1 0,-1 0,0 0,0 0,0 0,0 0,0 0,0 1,13 9,-6-7,-1 0,2 0,-1 0,0-1,1-1,0 1,-1-1,1-1,0 1,0-2,0 1,0-1,0 0,3-2,-7 2,0-1,0 0,0 0,0 0,-1-1,1 0,0 0,-1 0,1-1,-1 1,1-1,-1 0,0 0,-1-1,1 1,0-1,-1 0,0 0,0 0,0 0,0 0,-1-1,0 1,0-1,2-4,-3 6,0-1,0 0,-1 0,1 0,-1 0,1 0,-1 0,-1 0,1 1,0-1,-1 0,0 0,0 0,0 0,0 1,-1-1,1 0,-1 1,0 0,0-1,-1 1,1 0,0 0,-1 0,0 0,0 0,0 1,0-1,0 1,0 0,-1 0,1 0,-1 1,-2-2,1 1,0-1,-1 1,1 1,-1-1,1 1,-1 0,0 0,1 1,-1-1,0 1,0 1,1-1,-1 1,0 0,1 0,-1 1,1-1,-1 1,1 0,0 1,0 0,0-1,-4 4,5-3,1 0,-1 0,1 0,-1 1,1-1,0 1,1 0,-1 0,1 0,-1 0,1 1,1-1,-1 0,0 1,1 0,0-1,0 1,1 0,-1-1,1 1,0 0,0-1,0 1,1 0,0 0,0-1,0 1,0-1,1 1,0-1,0 1,0-1,0 0,1 0,-1 0,1 0,0-1,0 1,2 0,18 15</inkml:trace>
  <inkml:trace contextRef="#ctx0" brushRef="#br0" timeOffset="5431.92">2106 1527,'-8'-7,"-1"0,0 1,-1 0,1 0,-1 1,0 0,-1 1,1 0,-1 0,0 1,0 1,0 0,0 0,0 1,0 1,0 0,0 0,0 1,-1 0,1 1,0 0,1 1,-1 1,0-1,1 2,0-1,0 1,0 1,1 0,0 0,0 1,0 0,-4 5,10-9,0 1,-1 0,1 0,1 1,-1-1,1 1,-1-1,1 1,1 0,-1-1,1 1,-1 0,1 0,1 0,-1 1,1-1,0 0,0 0,0 0,1 0,0 0,0 0,0 0,1 0,-1 0,1-1,0 1,1 0,-1-1,1 0,0 1,0-1,0 0,0 0,1-1,0 1,-1-1,2 0,6 4,0-1,0-1,0 0,1-1,0 0,0-1,0 0,0-1,1 0,-1-1,1-1,-1 0,1 0,-1-1,0-1,1 0,-1 0,0-2,0 1,0-2,-1 1,2-3,-5 3,0-1,0 0,-1 0,0-1,0 0,0-1,-1 0,0 1,0-2,-1 1,0-1,0 0,0 0,-1 0,-1-1,1 1,-2-1,1 0,-1 0,1-8,2-20,-2 1,-2-1,-1 0,-3-22,3 58,-25-238,16 206,9 33,0 1,0-1,0 0,-1 1,1-1,0 0,0 1,0-1,-1 0,1 0,0 1,0-1,-1 0,1 0,0 1,-1-1,1 0,0 0,0 0,-1 0,1 1,-1-1,1 0,0 0,-1 0,1 0,0 0,-1 0,1 0,0 0,-1 0,1 0,0 0,-1 0,1 0,0 0,-1-1,1 1,0 0,-1 0,1 0,0 0,-1-1,1 1,0 0,0 0,-1-1,1 1,0 0,-5 36,1 0,2 0,2 1,1 3,0-3,-2 0,1 0,2 1,1-1,2 0,2 0,1-1,2 0,2 0,7 14,-17-46,1 0,-1 1,1-1,0 0,0 0,0 0,1-1,-1 1,1-1,0 0,0 0,0 0,0-1,1 1,-1-1,1 0,-1 0,1 0,0-1,0 0,-1 0,1 0,0-1,0 1,0-1,0 0,0 0,0-1,0 0,0 0,0 0,0 0,-1-1,1 0,0 0,-1 0,3-2,5-4,-1 0,-1-1,1-1,-1 0,-1 0,0-1,-1 0,0 0,0-1,-1 0,-1-1,0 1,-1-1,0 0,-1-1,0 1,-1-1,-1 1,0-1,0-2,-16 36,9-6,0 0,1 0,1 0,0 1,1 0,0 0,1-1,1 1,1 9,-1-20,1-1,-1 1,1-1,0 0,0 1,0-1,1 0,-1 0,1 0,-1 0,1 0,0 0,0 0,0-1,1 1,-1-1,1 1,-1-1,1 0,2 1,14 6</inkml:trace>
  <inkml:trace contextRef="#ctx0" brushRef="#br0" timeOffset="5918.067">2369 1264,'75'11,"1"-3,1-3,-1-3,0-4,72-11,-127 10,0-1,0-1,-1-1,0-1,17-8,-30 12,-1 0,1-1,-1 0,0 0,0-1,0 0,-1 0,0 0,1 0,-2-1,1 0,-1 0,0 0,0-1,-1 1,0-1,0 0,1-2,-2 0,0-1,-1 1,0 0,0-1,-1 1,0-1,0 1,-1-1,-1 1,-1-6,3 12,-1 0,0 0,0 0,0 0,0 0,0 0,0 0,-1 1,0-1,1 0,-1 1,0-1,0 1,0 0,-1-1,1 1,-1 0,1 1,-1-1,1 0,-1 1,0-1,0 1,0 0,0 0,0 0,0 0,0 1,0-1,0 1,-1 0,1 0,0 0,-2 0,-1 1,1 1,0-1,0 1,1 0,-1 0,0 0,1 0,-1 1,1 0,0 0,0 0,0 1,0-1,0 1,1 0,0 0,-1 0,2 1,-2 1,-44 98,34-45,3 1,2-1,3 2,2-1,4 1,2 3,15 451,-24-450,2-48</inkml:trace>
  <inkml:trace contextRef="#ctx0" brushRef="#br0" timeOffset="6234.507">2804 1593,'53'-22,"2"2,0 3,1 3,1 1,0 4,32-1,-81 9,-6 0,0 0,0 1,0-1,0 1,0-1,0 1,0 0,0 0,0 0,0 0,0 0,1 0,-1 1,0-1,0 1,0-1,0 1,0 0,-1 0,1 0,0 0,0 0,0 0,-1 0,1 1,-1-1,1 0,-1 1,1 0,-1-1,0 1,0 0,0 0,0-1,-1 109,-3-67,2 58,14-89,-4-15</inkml:trace>
  <inkml:trace contextRef="#ctx0" brushRef="#br0" timeOffset="6485.508">3290 1278,'2'11,"8"8,2 1</inkml:trace>
  <inkml:trace contextRef="#ctx0" brushRef="#br0" timeOffset="7329.806">3777 1435,'-9'-4,"0"1,-1 1,1-1,-1 2,1-1,-1 1,0 1,0 0,0 0,1 1,-1 0,0 1,1 0,-1 0,1 1,-1 0,1 1,0 0,1 1,-1 0,1 0,0 0,0 1,0 1,1-1,0 1,0 0,1 1,-1 1,5-6,-1 1,1 0,0 1,0-1,1 0,-1 0,1 1,0-1,0 1,0-1,1 1,0-1,0 1,0-1,0 1,1-1,-1 1,1-1,0 1,1-1,-1 0,1 1,0-1,0 0,0 0,0 0,1 0,0-1,0 1,0-1,0 0,0 0,1 1,14 6,0-1,1-1,-1 0,2-2,-1 0,1-1,-1-1,1 0,0-2,1-1,-1 0,0-1,0-2,17-2,-17 4,-1-1,0 0,-1-2,1 0,0-1,-1-1,1-1,-2 0,1-1,-1-1,0-1,0-1,-1 0,4-4,-17 11,1-1,-1 1,0-1,0 0,0 0,0 0,-1-1,1 1,-1-1,0 1,-1-1,1 0,-1 0,0 1,0-1,0 0,-1 0,0 0,0 0,0 0,0 0,-1 0,0 0,0 0,0 0,-1 0,1 1,-1-1,0 1,-1-1,0 0,-1 3,-1 0,0 0,1 1,-1 0,0 0,0 0,0 0,0 1,0-1,0 1,0 1,0-1,0 1,0 0,0 0,0 0,0 0,1 1,-1 0,1 0,-1 1,1-1,0 1,-3 2,0-2,0 0,1 1,-1 0,1 0,0 0,0 1,1 0,-1 0,1 1,0-1,1 1,0 0,-1 1,2-1,-1 1,1-1,-2 5,5-9,0 0,0 0,-1 1,1-1,0 0,1 0,-1 0,0 0,1 0,-1 0,1 0,0 0,-1 0,1 0,0 0,0 0,1 0,-1-1,0 1,0 0,1-1,-1 1,1-1,0 1,-1-1,1 0,0 0,0 0,-1 0,1 0,1 0,64 21,33-12,-96-10,-1 0,0-1,1 1,-1 0,0-1,1 0,-1 0,0 0,0 0,0-1,1 1,-2-1,1 0,0 0,0 0,0 0,-1 0,1 0,-1-1,0 1,0-1,0 0,0 0,0 0,0 1,-1-2,1-1,-1-5,-6 22,4-9,1-1,0 1,0 0,0 0,0-1,0 1,0 0,1 0,-1-1,1 1,0 0,0-1,0 1,0-1,0 1,1-1,-1 1,1-1,0 0,-1 0,1 0,0 0,0 0,0 0,1-1,-1 1,0 0,1-1,-1 0,1 0,-1 0,1 0,-1 0,1 0,0 0,0-1,-1 0,1 1,0-1,0 0,-1 0,1-1,1 1,6 0,-1 0,1-1,-1 0,1 0,-1-1,1 0,-1-1,0 0,0 0,0-1,-1 0,1-1,-1 1,0-2,0 1,-1-1,1-1,-1 1,2-3,2-4,0-1,-1 0,-1 0,0-1,-1 0,0 0,-1-1,-1 0,0 0,0-8,8-44,-3-1,-4-1,-2 1,-4-60,-1 103,1-2,-2 0,-1 1,-1-1,-5-24,8 51,-1 1,1-1,0 0,0 1,0-1,-1 0,1 1,0-1,-1 0,1 1,-1-1,1 1,-1-1,1 1,-1-1,1 1,-1-1,1 1,-1-1,0 1,1 0,-1-1,0 1,1 0,-1 0,0 0,1-1,-1 1,0 0,0 0,1 0,-1 0,0 0,0 0,1 0,-1 0,0 1,1-1,-1 0,0 0,1 0,-1 1,0-1,1 0,-1 1,0-1,1 1,-1-1,1 1,-1-1,1 1,-1-1,1 1,-1-1,1 1,0 0,-1-1,1 1,0 0,-1-1,1 1,0 0,0-1,0 1,0 0,0 0,0-1,0 1,0 0,0 0,-13 26,1 2,1-1,1 1,2 1,1-1,2 2,1-1,-1 27,2-29,0 0,2 0,1 0,2 0,0 0,2 0,1-1,1 1,1-1,2 0,1-1,1 0,1-1,1 0,1-1,15 20,-26-39,1 0,-1 0,1 0,0-1,0 1,1-1,-1 0,1-1,0 1,0-1,0 0,0 0,1 0,-1-1,1 0,0 0,-1 0,1-1,0 0,0 0,0 0,0-1,0 0,0 0,4-1,5-8</inkml:trace>
  <inkml:trace contextRef="#ctx0" brushRef="#br0" timeOffset="7585.101">4369 1303,'25'-2,"23"-1,18 0,12 1,7 1,3-5,-3-5,-9-5,-11-9,-12-10,-15 2</inkml:trace>
  <inkml:trace contextRef="#ctx0" brushRef="#br0" timeOffset="7749.621">5132 843,'0'-16,"0"-1,0 1,2 0,0 0,1 0,0 0,6-15,-9 31,0 0,0-1,0 1,0-1,0 1,0-1,1 1,-1-1,0 1,0 0,1-1,-1 1,0 0,0-1,1 1,-1 0,0-1,1 1,-1 0,1-1,-1 1,0 0,1 0,-1 0,1-1,-1 1,0 0,1 0,-1 0,1 0,-1 0,1 0,-1 0,1 0,-1 0,1 0,-1 0,1 0,-1 0,0 0,1 0,-1 0,1 1,-1-1,1 0,-1 0,0 1,1-1,-1 0,0 0,1 1,-1-1,0 0,1 1,-1-1,0 1,0-1,1 0,-1 1,0-1,0 1,0-1,1 1,-1-1,0 0,0 1,0-1,0 1,0-1,8 18,-1 0,0 0,-1 0,-1 1,-1 0,-1 0,0 5,0-4,10 57,-3 0,-4 0,-4 0,-2 1,-4-1,-4 0,-2 0,-16 50,15-90,-1 0,-2-2,-2 1,-1-2,-1 0,-2-1,-2-1,-19 22,-31 26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7:34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3778 382,'-9'4,"0"2,1-1,-1 1,1 0,1 1,-1-1,1 2,1-1,-1 1,1 0,0 0,1 1,0-1,-2 6,5-9,0 0,0 1,0-1,1 0,0 1,0-1,0 1,1-1,0 1,0-1,0 1,1-1,-1 1,1-1,1 1,-1-1,1 0,0 0,0 0,0 0,1 0,0 0,0 0,0-1,1 1,2 2,7 3,0-1,1 0,0-1,0 0,1-1,0-1,0-1,0 0,1 0,0-2,0 0,0-1,0 0,0-2,0 0,0 0,0-2,0 0,15-4,-20 5,0-1,0-1,0 0,-1 0,1-1,-1-1,0 0,0 0,0-1,-1 0,1 0,-2-1,1-1,-1 1,0-1,5-7,-10-5,-15 25,11-2,0-1,0 0,0 1,0-1,0 1,0-1,1 1,-1-1,1 1,0-1,-1 1,1 0,1-1,-1 1,0-1,1 1,-1 0,1-1,0 1,-1-1,1 0,0 1,1-1,-1 0,0 1,1-1,-1 0,1 0,0 0,0 0,0-1,0 1,0 0,0-1,0 1,0-1,0 0,1 0,-1 0,1 0,-1 0,1 0,-1-1,3 1,3 1,1 0,-1-1,1 0,-1 0,1-1,0 0,-1-1,1 0,0 0,-1-1,0 0,1 0,-1-1,1 0,-4 1,-1 0,1 0,-1-1,1 1,-1-1,0 0,0 0,0-1,0 1,-1-1,1 0,-1 1,0-2,0 1,-1 0,1 0,-1-1,0 0,0 1,0-1,-1 0,0 0,0 0,1-3,-2 3,0 1,-1-1,1 1,-1 0,0-1,0 1,-1 0,1 0,-1 0,0 0,0 0,0 0,0 0,-1 1,1-1,-1 1,0-1,0 1,0 0,-1 0,1 1,-1-1,0 1,1 0,-1 0,-3-2,-1 1,1-1,0 1,-1 1,0-1,0 1,1 1,-1-1,0 2,0-1,-1 1,1 0,0 0,0 1,-3 1,7-1,-1 0,0 1,1 0,-1 0,1 0,0 0,0 1,-1-1,2 1,-1 0,0 1,1-1,-1 1,1-1,0 1,0 0,0 0,1 0,0 0,0 1,0-1,0 1,0-1,1 1,0 0,0 0,0-1,1 1,-1 0,1 0,0 0,1 0,0 3,7 19</inkml:trace>
  <inkml:trace contextRef="#ctx0" brushRef="#br0" timeOffset="449.984">4712 461,'-12'-1,"0"0,0 1,0 0,0 0,0 2,0-1,0 2,0-1,1 2,-1-1,-6 4,13-4,0-1,1 0,-1 1,1 0,0 0,-1 0,1 1,1-1,-1 1,0 0,1 0,0 1,0-1,0 0,1 1,-1 0,1 0,0 0,1 0,-1 0,1 0,0 0,0 0,0 0,1 1,0-1,0 1,0 0,1-1,0 0,0 0,0 0,1-1,0 1,0 0,0 0,0-1,1 1,-1-1,1 0,0 0,1 0,-1 0,1-1,0 1,-1-1,1 0,1 0,-1 0,0 0,1-1,0 0,-1 0,1 0,3 0,2 2,1-1,0-1,0 0,0 0,0-1,1 0,-1-1,0 0,0-1,0 0,0-1,3-1,-4 0,-1-1,1 0,-1-1,0 0,0 0,-1-1,1 0,-1 0,0-1,-1 0,0-1,0 1,-1-2,0 1,0 0,0-1,-1 0,-1 0,0-1,0 0,-1 1,0-1,0 0,-1 0,-1-1,0 1,0-9,1-36,-2 1,-2 0,-3-1,-3 2,-1-1,-3 1,-11-28,12 51,11 31,0-1,0 0,1 1,-1-1,0 1,0-1,0 1,0-1,0 1,1-1,-1 1,0-1,0 1,0-1,0 1,0-1,0 1,0-1,-1 1,1-1,0 0,0 1,0-1,0 1,-1-1,1 1,0-1,0 0,-1 1,1-1,0 1,-1-1,1 0,0 1,-1-1,1 0,-1 0,1 1,0-1,-1 0,1 0,-1 0,1 1,-1-1,1 0,-1 0,1 0,-1 0,1 0,-1 0,1 0,-1 0,1 0,-1 0,1 0,0 0,-1 0,1-1,-1 1,1 0,-1 0,1 0,-1-1,1 1,0 0,-1-1,1 1,0 0,-1-1,1 1,-9 47,3 1,2 0,2 42,1-51,1-13,-2 19,2 0,2 0,2-1,2 5,-4-37,1 0,0 0,1-1,0 1,0-1,2 0,-1 0,1 0,1-1,0 0,0 0,1 0,0-1,1 0,0-1,0 0,4 1,49 25,0-10</inkml:trace>
  <inkml:trace contextRef="#ctx0" brushRef="#br0" timeOffset="-2931.285">0 842,'21'-4,"0"-1,0-1,-1 0,0-2,0-1,-1 0,0-1,-1-1,0-1,9-8,15-14,-2-2,-1-2,19-25,-46 51,0-1,0-1,-2 0,0 0,0-1,-1 0,-1-1,-1 0,0 0,-1 0,-1-1,1-6,-6 21,0-1,0 0,0 0,0 1,-1-1,0 1,1-1,-1 0,0 1,0-1,0 1,-1 0,1-1,0 1,-1 0,0 0,1 0,-1 0,0 0,0 0,0 0,0 1,-1-1,1 1,0-1,-1 1,1 0,-1 0,1 0,-1 0,1 1,-1-1,0 1,1-1,-1 1,0 0,1 0,-1 0,0 0,1 1,-1-1,0 1,1 0,-1-1,1 1,-1 0,1 1,-1-1,1 0,0 1,-1-1,-6 7,1-1,-1 1,1 1,1-1,-1 1,2 1,-1-1,1 1,1 1,0-1,0 1,1-1,0 1,1 0,0 1,1-1,0 0,1 1,0 0,1-1,1 5,-2 47,4 1,2-1,3 0,3-1,2 0,15 37,14 77,-42-175,7 21,-2-1,-1 1,0 0,-2 0,0 0,-2 0,0 0,-1 1,-2-1,0 0,-1-1,-6 19,-2-20</inkml:trace>
  <inkml:trace contextRef="#ctx0" brushRef="#br0" timeOffset="-2435.587">184 988,'193'-58,"-150"42,0 2,1 2,32-5,-75 17,1-1,-1 1,1 0,-1 0,0-1,1 1,-1 0,1 0,-1 0,1 1,-1-1,1 0,-1 0,0 1,1-1,-1 1,0-1,1 1,-1 0,0-1,0 1,1 0,-1 0,0 0,0 0,0 0,0 0,0 0,0 0,-1 0,1 1,0-1,-1 0,1 0,0 1,-1-1,0 0,1 1,-1-1,0 1,1-1,-1 1,0-1,0 0,0 1,-1-1,1 1,-3 137,3-136,0-1,1 0,0 0,-1 0,1 1,0-1,0 0,0 0,0 0,0 0,1-1,-1 1,0 0,1 0,0-1,-1 1,1-1,0 1,0-1,0 0,0 0,0 0,0 0,0 0,0 0,0 0,0-1,1 1,-1-1,0 0,0 1,1-1,-1 0,1 0,76-20,-71 15,1 0,-1-1,0 0,0 0,-1-1,0 1,0-2,-1 1,0-1,0 0,0 0,-1-1,-1 0,1 0,1-7,-4 10,0 0,0 0,-1 1,0-1,0 0,-1 0,1 0,-1 0,-1 0,1 0,-1 0,0 0,0 0,-1 0,0 0,0 1,0-1,-1 1,1-1,-2 1,1 0,0 0,-1 0,0 1,0-1,-2-1,1 2,0-1,0 1,-1 0,0 0,0 0,0 1,0 0,-1 0,1 1,-1-1,1 1,-1 1,0-1,0 1,0 1,0-1,0 1,1 0,-1 1,0-1,0 2,0-1,0 1,1 0,-1 0,0 0,1 1,0 0,0 1,0-1,0 1,0 0,1 1,0-1,0 1,0 0,0 0,1 1,0-1,0 1,-2 5,4-6,0 0,1 0,-1 0,1 0,0 0,0 0,1 0,0 0,-1 1,2-1,-1 0,1 0,0 0,1 5,10 25</inkml:trace>
  <inkml:trace contextRef="#ctx0" brushRef="#br0" timeOffset="-1731.467">909 961,'-5'-12,"1"0,1 0,0-1,1 1,0-1,0 1,2-1,0 1,0-1,1 0,1 1,0-1,0 1,1 0,1 0,0 0,4-7,31-52,-37 70,-1 0,1 0,-1 0,1 1,-1-1,1 0,0 1,-1-1,1 1,0 0,-1 0,1-1,0 1,0 0,-1 1,1-1,0 0,0 0,-1 1,1-1,0 1,-1-1,1 1,-1 0,1-1,-1 1,1 0,-1 0,1 0,-1 0,0 1,2 0,8 5,188 97,-194-99,1 0,-2 0,1 1,0 0,-1-1,0 2,-1-1,1 0,-1 1,-1-1,1 1,-1 0,0 0,0 0,-1 0,0 0,0 0,-1 0,0 0,0 0,-1 1,0-1,0 0,-1 3,0 25,2-34,0 1,0 0,0 0,1 0,-1 0,0 0,1 0,-1 0,1 0,-1-1,1 1,0 0,0 0,0-1,0 1,0 0,0-1,1 1,-1-1,0 0,1 1,-1-1,1 0,-1 0,1 0,0 0,0 0,-1 0,1-1,0 1,0 0,0-1,0 1,-1-1,1 0,0 0,0 0,0 0,0 0,0 0,0 0,0-1,0 1,0-1,0 1,-1-1,1 0,1 0,10-4,0-1,-1-1,0 1,0-2,-1 0,0 0,0-1,-1 0,0-1,0 0,-1-1,-1 0,0 0,0-1,0-2,3-8,0 0,-2 0,0-1,-2-1,-1 1,0-1,-2 0,-1-1,1-20,-3-20,-3 0,-2 0,-4-5,5 31,-1 2,-3-1,-1 1,-1 0,-2 0,-2 1,-14-28,27 64,0-1,0 0,0 0,0 0,-1 0,1 0,0 0,0 0,-1 0,1 0,0 0,-1 1,1-1,-1 0,1 0,-1 0,0 1,1-1,-1 0,0 1,1-1,-1 0,0 1,0-1,1 1,-1-1,0 1,0 0,0-1,0 1,0 0,0 0,0-1,0 1,0 0,1 0,-1 0,0 0,0 0,0 0,0 1,0-1,0 0,0 0,0 1,0-1,0 0,1 1,-1-1,0 1,0-1,0 1,1 0,-1-1,0 1,1 0,-1-1,0 1,1 0,-1 0,1-1,-1 1,1 0,0 0,-1 0,1 0,0 0,-1 1,-5 23,0 0,2 1,0 0,2 0,1 0,1 0,3 20,1 4,2 0,2-1,2 0,3 0,1-1,3-1,1 0,3-2,6 8,-17-33,4 8,0-1,2 0,2-1,0 0,15 14,-32-38,0-1,0 1,1-1,-1 1,0-1,1 0,-1 1,1-1,0 0,-1 0,1 0,0 0,0 0,-1-1,1 1,0 0,0-1,0 0,0 1,0-1,0 0,0 0,0 0,0 0,0 0,0 0,0-1,0 1,1-1,10-9</inkml:trace>
  <inkml:trace contextRef="#ctx0" brushRef="#br0" timeOffset="-734.057">1356 447,'-89'16,"89"-16,0 1,0-1,1 0,-1 0,0 0,0 0,0 1,1-1,-1 0,0 0,0 0,0 1,0-1,0 0,1 0,-1 0,0 1,0-1,0 0,0 0,0 1,0-1,0 0,0 0,0 1,0-1,0 0,0 0,0 1,0-1,0 0,0 0,0 1,0-1,170-17,-88 4,36-6,0 5,0 6,6 4,-42 19,-81-14,0 1,1 0,-1-1,0 1,0 0,0 0,0 0,0 0,-1 0,1 0,-1 0,1 0,-1 0,0 0,1 0,-1 0,0 0,-1 0,1 0,0 0,0 1,-1-1,1 0,-1 0,0 0,0-1,0 1,0 0,0 0,0 0,0-1,0 1,-1 0,1-1,-1 1,1-1,-1 0,0 1,1-1,-1 0,0 0,0 0,0 0,-1 0,-63 54,51-45,0 2,0 0,1 0,1 1,0 1,0 0,2 1,0 1,0-1,-2 9,12-23,0 1,0 0,0 0,0 0,0-1,1 1,-1 0,1 0,-1 0,1 0,0 0,0 0,0 0,0 1,0-1,0 0,0 0,1 0,-1 0,1 0,-1 0,1-1,0 1,0 0,0 0,0 0,0-1,0 1,1 0,-1-1,0 1,1-1,-1 0,1 1,0-1,-1 0,1 0,0 0,0 0,0 0,0 0,1 0,4 1,1-1,-1 0,1 0,0 0,-1-1,1 0,0-1,-1 0,1 0,-1 0,1-1,-1 0,0-1,1 0,-1 0,-1 0,1-1,0 0,-1 0,0 0,0-1,0 0,-1-1,1 1,-1-1,0 0,-1 0,0 0,0-1,0 0,-1 0,1 0,1-6,-3 6,-1-1,1 1,-1-1,0 0,-1 1,1-1,-2 1,1-1,-1 0,0 1,-1-1,1 1,-2-2,3 10,0-1,0 1,0-1,0 0,-1 1,1-1,0 1,0-1,-1 0,1 1,0-1,0 0,-1 0,1 1,0-1,-1 0,1 1,0-1,-1 0,1 0,-1 0,1 0,0 1,-1-1,1 0,-1 0,1 0,0 0,-1 0,1 0,-1 0,1 0,-1 0,1 0,0 0,-1 0,1-1,-1 1,1 0,0 0,-1 0,1 0,0-1,-1 1,1 0,0 0,-1-1,1 1,0 0,-1-1,1 1,0 0,0-1,-1 1,1 0,0-1,0 1,0 0,0-1,-1 1,1-1,0 1,0-1,0 1,0 0,0-1,0 1,0-1,0 1,-10 32,8-25,0 0,0 0,1 0,0 0,0 0,1 1,0-1,0 0,1 0,-1 0,2 0,-1 0,1 0,0 0,0 0,1 0,0-1,0 1,1-1,0 0,0 0,0 0,1-1,0 1,0-1,0 0,0-1,1 1,0-1,0 0,0-1,0 1,1-1,0 0,2 0,-5-3,0 1,1-1,-1-1,0 1,0 0,1-1,-1 0,0 0,0 0,0-1,0 0,0 1,-1-1,1 0,0-1,-1 1,0-1,1 1,-1-1,0 0,0 0,0-1,-1 1,1-1,-1 1,0-1,0 0,0 1,-1-1,1 0,-1 0,0 0,0-1,0 1,-1 0,1 0,-1 0,0-4,3-19,-2-1,0 1,-2-1,-1 1,-1-1,-4-10,-3-42,10 79,-1 0,1 0,0 0,-1 0,1 0,0-1,0 1,0 0,0 0,0 0,0 0,0-1,0 1,0 0,1 0,-1 0,0 0,1 0,-1 0,1 0,-1 0,1 0,-1 0,1 0,0 0,0 0,-1 0,1 0,0 0,0 1,0-1,0 0,0 1,0-1,0 1,0-1,0 1,0-1,0 1,0 0,1-1,-1 1,0 0,0 0,0 0,0 0,1 0,-1 0,0 0,0 1,0-1,0 0,0 0,0 1,1-1,-1 1,12 4,1 0,-1 1,0 1,-1 0,0 1,0 0,-1 1,0 0,0 1,-1 0,0 1,0 1,-5-4,0 0,-1 0,-1 0,1 0,-1 1,-1-1,1 1,-2 0,1 0,-1 0,0 0,-1 0,0 0,8 58,-8-63,1-1,1 1,-1 0,0-1,1 1,0-1,0 0,0 0,0 0,0 0,1 0,-1 0,1 0,0-1,0 1,0-1,0 0,0 0,0 0,1 0,-1 0,1-1,-1 0,1 0,0 0,-1 0,1 0,0-1,0 1,-1-1,1 0,0 0,0-1,0 1,-1-1,1 0,0 0,-1 0,1 0,-1-1,1 1,1-3,8-3,0-1,-1-1,0 0,-1-1,0 0,-1-1,0 0,0 0,-1-1,-1 0,0-1,-1 0,0 0,-1-1,0 0,-1 0,-1 0,0 0,0-8,-2 19,-1-1,1 1,-1-1,0 1,0-1,-1 1,1-1,-1 0,0 1,0-1,0 0,0 1,-1-1,1 0,-1 1,0-1,0 1,0-1,-1 1,1 0,-1-1,0 1,0 0,0 0,0 0,0 0,-1 1,1-1,-1 1,0-1,-2 4,-1 0,1 0,0 0,-1 1,1 0,0 0,0 0,0 0,1 1,-1 0,0 0,1 1,0-1,0 1,0 0,0 0,1 0,-1 0,1 0,0 1,0 0,1 0,-1 2,-1-3,1 0,0 1,0-1,1 1,-1 0,1-1,0 1,0 1,1-1,-1 0,1 0,0 0,1 1,-1-1,1 0,0 1,0-1,1 1,0-1,0 0,0 0,0 1,1-1,0 0,0 0,0-1,1 1,0 0,0-1,0 1,0-1,1 0,-1 0,1 0,0-1,0 1,1-1,11 4,-1 0,1-2,0 0,0 0,1-2,-1 0,1-1,-1 0,1-2,6 0,47 1</inkml:trace>
  <inkml:trace contextRef="#ctx0" brushRef="#br0" timeOffset="1198.985">1579 1434,'-2'-2,"-1"4,0 8,1 9,0 8,1 4,1 3,2 1,3-4,6-6,2-9,0-6</inkml:trace>
  <inkml:trace contextRef="#ctx0" brushRef="#br0" timeOffset="1830.338">1448 1211,'31'0,"8"0,0 0,-1 3,1 1,-1 2,-26-4,-1 1,0 0,0 1,-1 0,1 1,-1 0,0 1,0 0,-1 0,0 1,0 0,0 1,-1 0,0 0,5 7,-5-1,0 0,0 1,-2 0,1 0,-2 1,0 0,-1 0,-1 0,0 0,-1 1,-1 11,7 31,-9-57,1 0,0-1,0 1,0 0,0-1,0 1,0 0,0-1,0 1,1 0,-1-1,1 1,-1 0,1-1,0 1,-1-1,1 1,0-1,0 0,0 1,0-1,0 0,0 0,1 1,-1-1,0 0,1 0,-1 0,0-1,1 1,-1 0,1 0,0-1,-1 1,1-1,-1 0,1 1,0-1,-1 0,1 0,0 0,0 0,7-6,1-1,-1 0,-1-1,1 0,-1 0,0-1,-1 0,0-1,-1 1,0-1,0 0,-1-1,0 1,2-8,-1 3,0 0,-1 0,-1 0,0 0,-1-1,-1 1,0-1,-1-3,-2 51,-1-27,1 0,0 0,0 0,0 1,1-1,0 0,0 1,0-1,1 0,-1 0,1 1,1-1,-1 0,1 0,0 0,0 0,0-1,1 1,-1 0,1-1,0 0,0 0,1 0,0 0,-1 0,1 0,0-1,1 0,-1 0,3 1,2-2,1-1,0 0,-1-1,1 0,0-1,-1 0,1 0,-1-1,1 0,-1-1,0 0,0 0,0-1,0 0,-1-1,1 0,-1 0,0-1,-1 0,1 0,-1-1,-1 0,1 0,-1 0,0-1,-1 0,0 0,0-1,0 0,11-50,-24 81,7-17,0 0,0 0,0 0,1 0,0 0,0 0,0 0,0 0,1 0,0 0,0 0,0 0,1 0,0-1,0 1,0 0,0-1,1 0,-1 1,1-1,0 0,1 0,-1-1,1 1,-1-1,1 0,0 0,0 0,1 0,-1-1,1 1,-1-1,3 0,14 3</inkml:trace>
  <inkml:trace contextRef="#ctx0" brushRef="#br0" timeOffset="2081.317">2316 1053,'9'-4,"3"-2</inkml:trace>
  <inkml:trace contextRef="#ctx0" brushRef="#br0" timeOffset="2429.418">2606 829,'8'67,"85"315,-46-175,-47-205,0-1,0 1,0 0,0-1,1 1,-1 0,1-1,-1 1,1-1,0 1,0 0,-1-1,1 0,0 1,0-1,0 1,0-1,1 0,-1 0,0 0,1 0,-1 0,0 0,1 0,-1 0,1 0,-1-1,1 1,0-1,-1 1,1-1,0 0,-1 1,1-1,0 0,-1 0,1 0,0 0,0 0,-1-1,1 1,0-1,-1 1,1-1,-1 1,1-1,-1 0,1 0,0 0,14-15,-1-2,-1 0,0 0,-2-1,0-1,-1 0,6-17,18-51,-32 152,-3-47,4 67,-3-82,-1 1,1-1,0 0,0 0,0 0,0 0,0 0,0 0,1 0,-1 0,1 0,-1-1,1 1,0 0,-1-1,1 1,0-1,0 0,0 0,0 0,0 0,1 0,-1 0,0 0,0-1,0 1,1-1,-1 1,0-1,1 0,-1 0,0 0,1-1,21-1</inkml:trace>
  <inkml:trace contextRef="#ctx0" brushRef="#br0" timeOffset="2602.958">3053 1119,'-11'0,"-6"-2,-2-3,2-1</inkml:trace>
  <inkml:trace contextRef="#ctx0" brushRef="#br0" timeOffset="2783.471">2514 1040,'20'-4,"23"-9,19-6,17-5,13-2,7 3,-1 5,-16 6</inkml:trace>
  <inkml:trace contextRef="#ctx0" brushRef="#br0" timeOffset="3585.817">3423 1277,'-13'-11,"-1"0,0 1,0 1,-1 0,0 0,-12-3,23 10,0 0,0 1,1 0,-1-1,-1 2,1-1,0 0,0 1,0 0,0 0,0 0,0 0,-1 1,1-1,0 1,0 0,0 0,0 1,0-1,1 1,-1 0,0 0,1 0,-1 1,1-1,0 1,0 0,0 0,0 0,0 1,-1-1,1 1,-1 0,1 1,0-1,0 1,1-1,-1 1,1 0,0 0,1 0,-1 0,1 0,0 0,0 0,0 1,1-1,0 0,0 0,0 1,1-1,0 0,0 0,0 1,0-1,1 0,0 0,0-1,0 1,1 0,-1-1,1 1,0-1,1 0,-1 0,1 0,0 0,0-1,0 1,0-1,0 0,1-1,-1 1,1-1,3 2,1-3,-1-1,1 1,-1-1,1-1,0 0,-1 0,1-1,-1 0,1 0,-1-1,0 0,0 0,0-1,-1 0,1 0,-1-1,0 0,0-1,0 1,-1-1,0 0,0-1,-1 0,0 0,0 0,0 0,-1-1,0 1,-1-1,1 0,-1-1,-1 1,0 0,0-1,-1 1,1-4,0 2,0-1,-1 1,0-1,-1 0,0 1,-1-1,0 0,0 1,-1-1,0 1,-1 0,-3-8,6 17,0 1,0-1,0 1,-1-1,1 1,0-1,0 1,0-1,0 1,-1-1,1 1,0-1,0 1,-1-1,1 1,0-1,-1 1,1-1,-1 1,1 0,-1-1,1 1,0 0,-1-1,1 1,-1 0,1 0,-1 0,0-1,1 1,-1 0,1 0,-1 0,1 0,-1 0,1 0,-1 0,1 0,-1 0,0 0,1 0,-1 0,1 1,-1-1,1 0,-1 0,1 0,-1 1,1-1,-1 0,1 1,-1-1,1 0,0 1,-1-1,1 1,0-1,-1 1,1-1,0 1,-1-1,1 1,0-1,0 1,-13 37,12-29,-1 0,1 1,0-1,1 0,0 1,1-1,0 1,0-1,1 0,0 0,0 0,1 0,1 0,-1 0,2-1,-1 0,1 1,0-2,0 1,1-1,0 1,1-2,0 1,0-1,0 0,1 0,-1-1,1 0,1 0,-1-1,1 0,0 0,-4-3,0-1,0 1,0-1,0 1,0-1,0-1,0 1,0-1,0 0,-1 0,1 0,0-1,0 0,-1 1,1-2,-1 1,0 0,0-1,1 0,-2 0,1 0,0-1,-1 1,1-1,-1 0,2-3,3-4,-1-1,0-1,0 1,-1-1,-1-1,0 1,-1-1,2-11,1-11,-2 0,-1-1,-2 1,-2-1,-1 0,-2 1,-1 0,-6-20,-8 1,18 54,-1-1,1 1,-1-1,1 1,-1 0,0 0,1-1,-1 1,0 0,0 0,0 0,0 0,0 0,0 0,-1 0,1 0,0 0,0 1,-1-1,1 0,0 1,-1-1,1 1,0-1,-1 1,1 0,-1 0,1-1,-1 1,1 0,-1 0,1 1,-1-1,1 0,-1 1,-4 2,0 2,1-1,-1 1,1 0,0 0,0 0,1 0,0 1,0 0,0 0,1 0,-1 1,2-1,-1 1,0 1,-6 12,2 0,0 0,1 1,0 0,2 0,1 1,0-1,2 19,1-29,0 0,1 1,0-1,1 0,1 1,0-1,0 0,1-1,0 1,1-1,0 0,1 0,0 0,0-1,1 0,0 0,6 4,2-1,2 0,0-1,0-1,1-1,0-1,1 0,-1-1,1-1,1-1,-1 0,1-2,0 0,0-2,0 0,0-1,0 0,0-2,10-3,-26 6,-1-1,0 0,1 0,-1 0,0-1,1 0,-1 1,0-1,0 0,1 0,-1-1,0 1,0-1,0 1,0-1,-1 0,1 0,0 0,-1 0,0-1,1 1,-1-1,0 1,0-1,0 0,-1 0,1 0,-1 0,1 0,-1-1,-1-7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7:43.86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1472 1959,'-12'11,"0"1,1 1,0 0,1 0,0 1,1 1,1-1,1 1,0 1,0-1,2 1,0 0,1 1,0-1,0 13,-29 174,6 46,15 160,7-120,-9-2,-29 125,28-304,6 0,3 61,6-64,4 1,15 74,20 32,-13-64,18 66,-33-180,-2 0,-1 1,-2 0,1 25,31 222,-14-167,-14-74,-2 0,-2 0,0 28,-6 166,1-222,2 0,-1 0,2 0,0-1,0 1,1-1,4 8,24 83,-31 32,-4-99,2 0,2-1,1 1,4 17,19 71,-27-117,-4-17,-1-7</inkml:trace>
  <inkml:trace contextRef="#ctx0" brushRef="#br0" timeOffset="1063.55">1051 5380,'36'70,"-28"-46,39 88,5-2,4-3,20 22,-66-118,-20-34,-50-101,-6 3,-4 3,-18-13,84 126,3 5,0-1,0 0,0 0,0-1,0 1,0 0,0 0,0 0,0-1,0 1,1 0,-1-1,0 1,1-1,-1 1,1-1,0 1,0-1,-1 1,1-1,0 1,0-1,0 1,0-1,1 1,-1-1,0 1,1-1,-1 1,1-1,0 0,65-16,-43 15,51-10,13-3,2 3,-1 5,69 2,-156 5,0 1,-1 0,1-1,0 1,0 0,0 0,0 0,0 0,-1 0,1 0,0 0,0 0,0 0,0 0,0 1,-1-1,1 0,0 0,0 1,0-1,-1 1,1-1,0 1,0-1,-1 1,1-1,0 1,-1-1,1 1,-1 0,1-1,-1 1,1 0,-1 0,0 0,1-1,-1 1,0 0,1 0,-1 0,0 0,0-1,0 1,0 0,0 0,0 0,0 0,0 0,0 0,0-1,0 1,-1 0,1 0,0 0,-1 0,-57 123,30-63,3 2,2 1,3 1,4 0,2 1,2 1,3 12,9-75,-1 4,0 0,0 0,1 0,0 0,1 0,0 0,0 0,1 0,0 0,0 0,3 7,4-3</inkml:trace>
  <inkml:trace contextRef="#ctx0" brushRef="#br0" timeOffset="3748.696">103 537,'-24'82,"7"-31,3 1,2 1,2 0,-1 32,10-80,1 1,0 0,0-1,0 1,1 0,0-1,0 1,0-1,0 1,1-1,0 0,1 1,-1-1,1 0,0 0,0-1,0 1,1-1,-1 1,1-1,0 0,1 0,-1-1,1 1,-1-1,1 0,0 0,0-1,0 0,1 0,-1 0,0 0,5 0,5 0,0-1,1 0,-1-1,0-1,0 0,0-1,0-1,0 0,-1-1,1-1,-1 0,0-1,-1-1,1 0,-1 0,4-4,21-15</inkml:trace>
  <inkml:trace contextRef="#ctx0" brushRef="#br0" timeOffset="3965.627">38 800,'20'-3,"15"-4,12-6,8-5,2-5,-3-2,-5-1,-9-1,-12 4</inkml:trace>
  <inkml:trace contextRef="#ctx0" brushRef="#br0" timeOffset="4169.082">51 405,'13'-11,"16"-9,14-2,14 0,9 1,8 5,2 4,-7 5,-15 3</inkml:trace>
  <inkml:trace contextRef="#ctx0" brushRef="#br0" timeOffset="4635.969">643 734,'8'25,"0"-1,2 0,0 0,2-1,0 0,2-1,11 14,-24-34,0 0,0 1,1-1,-1 0,1 0,0 1,-1-1,1-1,0 1,0 0,0 0,0-1,1 1,-1-1,0 0,1 0,-1 0,1 0,-1 0,1 0,-1 0,1-1,0 0,-1 1,1-1,0 0,-1 0,1 0,0-1,-1 1,1-1,0 1,-1-1,1 0,-1 0,1 0,-1 0,0-1,1 1,0-1,6-10,1 0,-2-1,1 0,-2-1,0 1,-1-2,0 1,-1 0,0-1,-1 0,-1 0,0-1,19-171,-22 185,0 0,0 0,0 0,0-1,0 1,1 0,-1 0,1 0,0-1,0 1,0 0,0 0,0 0,0 0,0 0,0 1,1-1,-1 0,1 1,0-1,-1 1,1-1,0 1,0 0,0-1,13-1</inkml:trace>
  <inkml:trace contextRef="#ctx0" brushRef="#br0" timeOffset="5630.837">1406 642,'-6'-4,"-1"0,0 1,0 0,0 0,-1 0,1 1,-1 0,1 0,-1 1,0 0,1 0,-1 1,0 0,0 0,0 1,1 0,-1 0,0 1,1 0,-1 0,1 1,0 0,0 1,0-1,0 1,1 0,-1 1,1 0,0 0,-5 5,4-2,1-1,0 1,1 0,-1 1,2-1,-1 1,1 0,0 0,0 5,2-11,1 1,0-1,1 0,-1 1,1-1,-1 0,1 1,0-1,0 1,1-1,-1 0,1 1,0-1,-1 0,1 1,1-1,-1 0,0 0,1 0,0 0,-1 0,1 0,0-1,1 1,-1 0,0-1,1 0,2 2,-1-1,0-1,0 0,1 0,-1 0,1 0,-1-1,1 0,0 0,-1 0,1 0,0-1,0 0,0 0,-1 0,1 0,0-1,0 0,-1 0,1 0,0-1,-1 1,1-1,-1 0,0 0,0-1,6-2,-2 0,1-1,-1 0,0-1,0 0,0 0,-1-1,0 0,-1 0,0 0,1-3,-2 3,-1 0,0 0,0-1,-1 1,0-1,0 0,-1 0,0 0,-1 0,0 0,0 0,-1-9,-1 19,1 0,0-1,-1 1,1-1,0 1,-1-1,1 1,-1-1,1 1,-1-1,1 0,-1 1,1-1,-1 0,1 1,-1-1,0 0,1 0,-1 1,1-1,-1 0,0 0,1 0,-1 0,0 0,1 0,-1 0,0 0,1 0,-1 0,1 0,-1 0,0-1,1 1,-1 0,1 0,-1-1,0 1,1 0,-1-1,1 1,-1-1,1 1,-1 0,1-1,0 1,-1-1,1 1,0-1,-1 0,1 1,0-1,-1 1,1-1,-3 12,0 0,0 0,1 0,1 1,0-1,0 1,1-1,1 0,0 1,1-1,0 1,-1-7,0-1,0 1,0-1,1 0,0 0,0 1,0-1,0-1,1 1,-1 0,1 0,0-1,0 0,0 1,1-1,-1-1,1 1,0 0,0-1,0 0,0 0,0 0,0 0,0 0,1-1,-1 0,1 0,3 0,3-2,-1 0,1-1,-1 0,1-1,-1 0,0-1,0 0,0 0,-1-1,1 0,-1-1,0 0,-1-1,1 0,-1 0,-1-1,0 1,0-2,0 1,-1-1,0 0,0-1,17-29,-2-1,-1-1,-2-1,-2 0,-2-1,-2 0,-2-1,-2-1,-1 0,-1-42,-5 82,1-9,0 0,-1 0,0 0,-1 0,-1-1,0 1,-1 0,0 1,-1-1,-1 0,0 1,-1 0,-4-9,8 21,0-1,0 1,-1 0,1-1,0 1,0 0,-1 0,1 0,0 0,-1 0,1 0,-1 0,1 0,-1 1,0-1,1 1,-1-1,0 1,1-1,-1 1,0 0,1 0,-1 0,0 0,0 0,1 0,-1 1,0-1,1 1,-1-1,0 1,1-1,-1 1,1 0,-1 0,1 0,-47 46,36-23,1 0,1 0,0 1,2 1,1-1,1 1,2 0,0 1,2-1,1 1,1-1,2 16,-2-21,2 0,0 0,1 0,1 0,1-1,1 0,1 0,0 0,2-1,0 0,1 0,1-1,1-1,0 0,2 0,0-1,0-1,1-1,1 0,1-1,0 0,0-1,6 2,-17-11,-1 0,1-1,0 1,0-1,0 0,0 0,0-1,1 0,-1 0,0 0,1-1,-1 0,0 0,1-1,-1 1,0-1,1-1,-1 1,0-1,0 0,0-1,-1 1,1-1,0 0,-1-1,0 1,0-1,0 0,3-3,0-7,0 0,0 0,-1 0,-1-1,-1 0,0-1,-1 1,0-1,-2 1,0-1,0 0,-1-13,-2 41,3 96,-2-104,1 0,0-1,-1 1,2-1,-1 1,0-1,1 0,-1 1,1-1,0 0,0 0,0 0,1 0,-1 0,1-1,-1 1,1-1,0 0,0 0,0 0,0 0,0 0,1 0,-1-1,0 0,1 1,-1-1,1-1,-1 1,1 0,0-1,0 0,4-2,0 0,0 0,0-1,0 0,-1 0,1-1,-1 0,0-1,0 1,0-1,-1-1,0 1,0-1,0 0,-1-1,0 1,0-1,0 0,-1 0,0 0,-1-1,2-3,4-7,-1-1,-1 0,0-1,-1 1,2-20,-8 39,1 0,-1-1,1 1,-1 0,0-1,1 1,-1 0,0-1,1 1,-1-1,0 1,0 0,1-1,-1 1,0-1,0 1,0-1,0 1,0-1,1 1,-1-1,0 1,0-1,0 1,0-1,0 1,0-1,-1 1,1-1,0 1,0 0,0-1,0 1,-1-1,1 1,0-1,0 1,-1 0,1-1,0 1,-1-1,1 1,0 0,-1-1,1 1,0 0,-1 0,1-1,-1 1,1 0,-1 0,1 0,-1-1,1 1,-1 0,1 0,-1 0,1 0,-1 0,1 0,-1 0,1 0,0 0,-1 0,1 0,-1 1,1-1,-1 0,0 0,-6 12,1 0,0 1,0-1,1 1,1 0,0 1,0-1,2 1,0-1,-1 13,3-21,-1-1,0 0,1 1,0-1,0 0,0 1,1-1,-1 0,1 1,0-1,0 0,1 0,-1 0,1 0,0 0,0 0,0 0,1 0,-1-1,1 0,0 1,0-1,0 0,0 0,1 0,-1-1,1 1,0-1,3 2,79 12,-41-15</inkml:trace>
  <inkml:trace contextRef="#ctx0" brushRef="#br0" timeOffset="6545.772">2894 537,'-16'-2,"0"1,0 0,0 2,0-1,0 2,0 0,0 1,-2 2,13-4,0 0,0 1,0 0,0 0,1 0,-1 1,1-1,-1 1,1 0,0 0,0 1,0-1,1 1,-1 0,1 0,0 0,0 1,0-1,1 1,-1-1,1 1,0 0,1 0,-1 0,1 0,-1 4,2-7,0 1,0 0,0 0,0-1,0 1,0 0,1-1,-1 1,1 0,0-1,0 1,0 0,0-1,0 1,0-1,1 0,-1 1,1-1,0 0,0 0,0 0,0 0,0 0,0-1,0 1,0 0,1-1,-1 0,1 0,-1 1,1-2,-1 1,1 0,0 0,0-1,4 2,1-1,-1 1,0-2,1 1,-1-1,1 0,-1-1,1 0,-1 0,1 0,-1-1,5-2,-5 1,0 0,1-1,-2 0,1-1,0 0,-1 0,0 0,0 0,-1-1,1 0,-1 0,0-1,-1 0,0 1,0-2,0 1,-1 0,0-1,0 1,-1-1,0 0,1-6,-8-12,5 25,-1 1,1 0,-1 0,1-1,0 1,-1 0,1 0,-1 0,1 0,-1 0,1 0,-1-1,1 1,-1 0,1 0,-1 0,1 1,-1-1,1 0,0 0,-1 0,1 0,-1 0,1 1,-1-1,1 0,0 0,-1 1,1-1,-1 0,1 0,0 1,-1-1,1 1,0-1,-1 0,1 1,0-1,0 1,0-1,-1 0,1 1,0-1,0 1,0-1,0 1,0-1,0 1,0-1,0 1,0-1,-4 8,1-1,1 0,-1 0,1 1,0-1,1 1,0 0,0 0,1-1,-1 1,2 0,-1 0,1-1,0 1,1 0,0-1,0 1,1-1,2 5,-3-9,0 0,0-1,1 0,-1 1,1-1,0 0,-1 0,1-1,0 1,0 0,0-1,0 0,0 1,0-2,1 1,-1 0,0 0,1-1,-1 0,0 0,1 0,-1 0,0 0,1 0,-1-1,0 0,0 0,1 0,-1 0,7-2,-1-1,0 0,0 0,0-1,-1 0,0 0,0-1,0 0,2-3,-1 0,-1 0,-1 0,1 0,-2-1,1 0,-1-1,-1 1,0-1,0 0,-1-1,0 1,-1-1,-1 0,0 1,0-1,-1 0,-1 0,0 0,0 0,-2 0,1 0,-1 0,-2-3,-7-8,11 22,0 1,0 0,0-1,-1 1,1 0,0-1,0 1,0 0,0-1,0 1,0 0,-1-1,1 1,0 0,0-1,-1 1,1 0,0 0,0-1,-1 1,1 0,0 0,-1 0,1-1,0 1,0 0,-1 0,1 0,-1 0,1 0,0 0,-1-1,1 1,0 0,-1 0,1 0,0 0,-1 1,1-1,0 0,-1 0,1 0,-1 0,1 0,0 0,-1 0,1 1,0-1,0 0,-1 0,1 0,0 1,-1-1,1 0,0 0,0 1,0-1,-1 0,1 1,0-1,0 0,0 1,0 2,0 0,1-1,0 1,-1 0,1 0,0 0,1-1,-1 1,0 0,1-1,-1 0,1 1,0-1,0 0,0 0,0 0,0 0,0 0,1 0,-1 0,1-1,-1 1,1-1,-1 0,1 0,0 0,0 0,0 0,2 0,27 10,-27-10,0-1,0 1,0 1,0-1,0 1,0 0,-1 0,1 0,-1 1,1 0,-1 0,0 0,0 0,0 0,0 1,-1 0,0 0,1 0,-2 0,1 0,0 1,-1-1,0 1,1-1,-2 1,1 0,0 4,-25 205,23-212,0 0,0 0,1 0,-1 0,1 0,-1 0,1-1,-1 1,1 0,0 0,0-1,0 1,0-1,0 1,0-1,0 1,1-1,-1 0,1 1,-1-1,1 0,-1 0,1 0,-1 0,1 0,0 0,0-1,-1 1,1-1,0 1,0-1,0 1,0-1,0 0,0 0,-1 0,1 0,1-1,72-18,-49 6,0-1,0-1,-1-1,-1-2,-1 0,-1-1,0-1,-2-2,10-11,-23 25,-1 0,1-1,-2 0,1 0,-1 0,0-1,-1 0,0 1,-1-2,0 1,0 0,-1-1,0-2,-2 11,0 0,0 0,-1 1,1-1,0 0,-1 0,0 0,1 0,-1 0,0 1,0-1,0 0,0 1,0-1,0 0,0 1,-1 0,1-1,-1 1,1 0,-1 0,1-1,-1 1,0 0,0 1,1-1,-1 0,0 0,0 1,0-1,0 1,0 0,-1-1,-65 9,61-5,-1 1,1-1,0 2,1-1,-1 1,1 0,0 0,0 1,0 0,1 0,0 0,0 1,1 0,-1-1,1 2,1-1,0 0,0 1,0 0,1-1,0 1,0 0,1 0,0 0,1 0,0 0,0 0,0 1,1-1,0 0,1 0,0-1,0 1,1 0,0-1,0 1,4 5,5 2,0 0,2-1,-1 0,2-1,0-1,0 0,1-1,1-1,0 0,0-1,1-1,0-1,0 0,1-2,2 1,30 8</inkml:trace>
  <inkml:trace contextRef="#ctx0" brushRef="#br0" timeOffset="7550.847">196 1537,'-8'0,"-1"0,1 0,0 1,0 0,0 0,0 1,0 0,1 1,-1 0,0 0,1 0,0 1,0 0,0 1,0 0,1 0,0 0,0 0,0 1,0 0,1 1,0-1,1 1,-1 0,1 0,1 0,-1 0,1 1,0 0,1-1,0 1,0 2,1-5,1 0,0 0,0 0,0 0,1 0,0 0,0 0,0 0,0 0,1 0,0-1,0 1,0 0,0-1,1 0,0 1,0-1,0 0,0-1,1 1,-1 0,1-1,0 0,0 0,0 0,1-1,0 1,8 4,0 0,0-2,1 0,0 0,0-1,0-1,0 0,14 1,-12-3,1 0,-1-1,0 0,1-1,-1-1,0-1,0 0,0-1,0-1,-1 0,0-1,0-1,0 0,-1-1,0-1,0 0,-1-1,2-2,-12 10,-1 0,0 0,0-1,0 1,0 0,-1-1,1 1,0-1,-1 1,0-1,0 0,1 0,-2 0,1 0,0 1,-1-1,1 0,-1-2,0 5,-1 0,0 0,1 0,-1 0,1 0,-1 0,1 0,-1 0,0 0,1 1,-1-1,1 0,-1 0,1 1,-1-1,1 0,-1 1,1-1,-1 0,1 1,-1-1,1 1,0-1,-1 1,1-1,0 1,-1-1,1 1,0-1,0 1,-1-1,1 1,0-1,0 1,0 0,0-1,0 1,0-1,0 1,0 0,0-1,0 1,0-1,0 1,0 0,1-1,-1 1,0 1,0 1,0 0,1-1,-1 1,1-1,0 1,-1-1,1 0,0 1,0-1,1 0,-1 0,0 1,1-1,-1 0,1 0,0-1,0 1,0 0,-1-1,2 1,-1-1,0 1,0-1,0 0,1 0,-1 0,0 0,1 0,2 0,77 5,-78-6,1-1,-1 0,0 0,1 0,-1-1,0 1,0-1,0 0,0 0,-1-1,1 1,0-1,-1 0,0 0,1 0,-1 0,-1 0,1-1,0 0,-1 1,0-1,1 0,-2 0,1 0,0 0,-1 0,0-1,0 1,0 0,0-1,-1 1,0-1,0 1,0 0,0-1,-1 1,1-1,-1 1,0 0,-1-1,1 1,-1 0,-1-3,-1 2,1 1,-1-1,0 1,-1 0,1 0,-1 0,1 1,-1-1,0 1,-1 0,1 1,0-1,-1 1,0 0,1 0,-1 1,0 0,0 0,0 0,0 1,0 0,0 0,-2 0,0 1,-1-1,1 1,0 0,0 1,0 0,0 1,0-1,0 1,1 1,-1-1,1 1,0 1,0 0,1-1,-1 2,-3 3,9-8,0 0,-1 0,1 0,0 0,0 0,0 0,0 1,0-1,0 0,0 1,1-1,-1 1,0-1,1 1,-1-1,1 1,0-1,-1 1,1 0,0-1,0 1,0-1,0 1,0 0,1-1,-1 1,0-1,1 1,-1-1,1 1,-1-1,1 1,0-1,0 1,0-1,-1 0,1 0,0 1,1-1,-1 0,0 0,1 0,28 14,6-4</inkml:trace>
  <inkml:trace contextRef="#ctx0" brushRef="#br0" timeOffset="7986.485">1064 1537,'-10'-7,"-1"2,0-1,-1 1,1 1,-1 0,0 0,0 2,0-1,0 1,0 1,-1 0,1 1,0 0,-1 1,1 1,0 0,0 0,0 1,-1 1,10-3,0 1,0-1,0 1,0 0,0 0,0 0,0 0,0 1,1-1,0 1,-1-1,1 1,0 0,0 0,0 0,1 0,-1 0,1 1,0-1,0 0,0 1,0-1,0 1,1-1,-1 1,1-1,0 1,0-1,1 1,-1-1,1 1,0-1,-1 1,2-1,-1 0,0 1,1-1,-1 0,1 0,0 0,0 0,0 0,0 0,1-1,-1 1,1-1,-1 0,4 2,4 2,1-1,-1-1,2 0,-1 0,0-1,0 0,1-1,0 0,-1-1,1-1,0 0,0 0,-1-1,1 0,0-1,-1-1,1 0,-1 0,0-1,0-1,4-2,-8 3,-1 0,0-1,0 0,0 0,0-1,-1 1,0-1,0 0,-1-1,0 1,0-1,0 0,-1 0,0 0,0 0,-1-1,0 1,0-1,-1 1,1-1,-1-5,0-17,0-1,-2 1,-1 0,-6-27,-22-85,30 143,0-1,0 0,0 0,0 0,-1 0,1 0,0 1,0-1,0 0,0 0,0 0,0 0,-1 0,1 0,0 0,0 1,0-1,0 0,-1 0,1 0,0 0,0 0,0 0,0 0,-1 0,1 0,0 0,0 0,0 0,0 0,-1 0,1 0,0 0,0 0,0 0,0 0,-1-1,1 1,0 0,0 0,0 0,0 0,-1 0,0 22,1-21,6 271,-6-260,1 0,1-1,0 1,0-1,1 0,1 0,0 0,0 0,1 0,1-1,0 0,0 0,0-1,2 0,-1 0,1 0,0-1,1 0,0 0,0-1,0-1,11 6,26 3,-5-8</inkml:trace>
  <inkml:trace contextRef="#ctx0" brushRef="#br0" timeOffset="8429.302">1656 1379,'20'4,"-1"-1,1 0,0-1,0-1,0-1,0-1,0-1,0-1,0 0,0-1,-1-2,0 0,0-1,-1 0,1-2,11-7,-22 10,-1 1,0-1,0-1,-1 1,0-1,0 0,-1 0,1-1,-2 0,1 0,-1 0,0-1,-2 5,0 0,0 0,-1 0,0 0,0-1,0 1,0 0,-1 0,0-1,0 1,0 0,0-1,-1 1,1 0,-1 0,0-1,0 1,-1 0,1 0,-1 0,0 0,0 0,0 1,-1-1,1 1,-2-1,3 2,-1 0,0 0,0 0,0 0,0 1,0-1,0 1,-1 0,1 0,0 0,-1 0,1 0,-1 0,1 0,-1 1,1-1,-1 1,1 0,-1 0,0 0,1 0,-1 0,1 1,-1-1,1 1,-1-1,1 1,-1 0,1 0,-1 0,1 0,0 1,0-1,-4 3,0 0,1 0,0 1,0 0,0 0,1 0,0 0,0 1,0 0,1-1,-1 1,1 2,-6 18,2 0,1 0,0 0,3 1,0-1,1 1,2 0,1 6,13 209,-5-150,-5 0,-3 17,-2-94,0 0,0 0,-2 0,1-1,-2 1,0-1,-1 0,0 0,-6 10,-7 4</inkml:trace>
  <inkml:trace contextRef="#ctx0" brushRef="#br0" timeOffset="8750.954">1749 1642,'339'-107,"-336"107,-1-2,-1 1,1 0,0 0,0 0,0 1,0-1,0 0,0 1,0-1,0 1,0 0,0-1,0 1,0 0,0 0,1 1,-1-1,0 0,0 1,0-1,0 1,0 0,0-1,0 1,-1 0,1 0,0 0,0 1,-1-1,1 0,0 1,-1-1,1 1,-1-1,0 1,0 0,1-1,-1 3,0 86,-2-80,-1 1,2-1,-1 1,2-1,-1 1,1-1,1 1,2 6,1-5</inkml:trace>
  <inkml:trace contextRef="#ctx0" brushRef="#br0" timeOffset="9245.295">2209 1327,'8'9,"1"0,0-1,0 0,1 0,0-1,0-1,1 0,-1 0,2 0,-2-2,-1 1,0 0,0 0,0 1,0 1,-1-1,0 1,-1 1,1-1,-1 1,-1 0,2 4,-2 0,-2 1,0 0,0 1,-1-1,-1 1,0-1,0 1,-2 0,0-1,0 1,-2 0,0 2,1 61,0-75,1 0,0-1,0 1,0 0,0-1,1 1,-1 0,0-1,1 1,-1 0,1-1,-1 1,1-1,0 1,0-1,-1 0,1 1,0-1,0 0,1 1,-1-1,0 0,0 0,1 0,-1 0,0 0,1 0,-1-1,1 1,-1 0,1-1,-1 1,1-1,0 1,-1-1,1 0,0 0,-1 0,1 0,0 0,-1 0,1 0,-1 0,1-1,0 1,-1-1,1 1,-1-1,1 1,-1-1,1 0,-1 0,1 0,-1 0,0 0,10-7,-1-1,-1 0,1-1,-2 0,1 0,-1-1,-1 0,0 0,0-1,-1 0,-1 0,0 0,-1-1,0 1,-1-1,0 0,-1-1,0 1,-1-2,0-1,-12 32,9-10,-1-1,1 1,1 0,-1-1,1 1,0 0,0 0,1 0,0 0,0 0,0 0,1 0,-1 0,1-1,1 1,-1 0,1 0,0-1,1 1,-1-1,1 0,0 0,0 0,1 0,-1 0,1-1,0 1,1-1,-1 0,1 0,1 1,61 19,-32-18</inkml:trace>
  <inkml:trace contextRef="#ctx0" brushRef="#br0" timeOffset="9997.347">3104 1616,'-7'-7,"1"0,-1 0,0 0,0 1,-1 0,0 0,0 1,-1 0,1 1,-1 0,0 0,0 0,0 2,-1-1,1 1,-1 0,1 1,-1 0,0 0,1 1,-5 1,9 2,0-1,0 1,1 1,-1-1,1 1,-1 0,1 0,0 0,1 0,-1 1,1-1,0 1,0 0,0 0,0 0,1 0,0 1,0-1,1 1,0-1,0 1,0 0,0-1,1 1,0 0,0-1,0 1,2 4,-2-7,1 0,0 1,0-1,0-1,0 1,1 0,-1 0,1 0,-1-1,1 1,0-1,0 1,0-1,1 0,-1 0,0 0,1 0,-1 0,1 0,0-1,0 1,-1-1,1 0,0 0,0 0,0 0,0 0,1-1,-1 1,0-1,1 0,6 1,0-1,0 0,0-1,0 0,-1 0,1-1,0 0,-1-1,6-2,-10 3,0 1,0-2,0 1,0-1,0 1,0-1,-1 0,1-1,-1 1,0-1,0 0,0 0,-1 0,1-1,-1 1,0-1,0-1,-3 6,1-1,-1 0,0 0,0 1,0-1,0 0,0 0,0 0,0 1,0-1,0 0,0 0,-1 0,1 1,0-1,0 0,-1 1,1-1,0 0,-1 0,1 1,-1-1,1 1,-1-1,1 0,-1 1,0-1,1 1,-1-1,1 1,-1 0,0-1,0 1,1 0,-1-1,0 1,0 0,1 0,-1 0,0-1,0 1,1 0,-1 0,0 0,0 0,0 0,1 1,-1-1,0 0,0 0,1 0,-1 1,0-1,0 0,1 1,-1-1,0 1,1-1,-1 1,1-1,-1 1,-2 1,0 1,1-1,0 0,-1 1,1 0,0-1,0 1,1 0,-1 0,0 0,1 0,0 0,0 1,0-1,0 0,0 0,1 1,-1-1,1 1,0-1,0 0,0 1,1-1,-1 0,1 1,0-1,0 0,0 1,0-1,0 0,1 0,0 0,-1 0,1 0,0-1,0 1,1 0,-1-1,0 0,1 1,0-1,2 1,2 1,0-1,0 0,0 0,1-1,0 0,-1-1,1 1,0-1,0-1,0 1,0-2,-1 1,1-1,0 0,0 0,-1-1,1 0,0-1,-1 1,0-1,0-1,0 0,0 0,0 0,-1 0,0-1,0 0,0-1,-1 1,1-1,2-5,8-15,0-1,-2-1,-1 0,-2-1,0-1,-2 1,-1-1,-2-1,-1 0,1-18,3-5,-2-1,-3 0,-2 0,-2 0,0 52,1 0,-1 0,0 0,0-1,0 1,0 0,-1 0,1 0,-1 0,0 0,0 0,0 0,0 0,0 1,-1-1,1 0,-1 1,0-1,0 1,0-1,0 1,0 0,-1 0,1 0,0 0,-1 0,0 1,1-1,-1 1,0-1,-4 3,0 1,1-1,-1 1,0 0,1 0,-1 1,1 0,0 0,0 1,0 0,0 0,1 0,0 0,0 1,0 0,-3 4,-5 5,1-1,0 2,2 0,-1 0,2 0,0 2,1-1,1 1,0 0,1 0,1 1,1 0,0 0,1 0,1 0,1 0,1 1,0-1,1 0,1 1,1-1,1 0,0 0,1-1,1 0,1 1,0-2,1 1,1-1,0 0,8 7,2 1,1-1,0-1,2-1,1-2,0 0,2-1,0-1,1-1,0-1,11 3,-34-17,-1 1,1-1,0 1,0-1,0 0,0 0,0 0,0 0,0 0,0-1,0 0,0 1,0-1,0 0,0 0,0-1,1 1,-1-1,0 0,0 1,0-1,-1-1,1 1,0 0,0-1,0 1,-1-1,1 0,-1 0,1 0,-1 0,2-2,20-51,-22 43</inkml:trace>
  <inkml:trace contextRef="#ctx0" brushRef="#br1" timeOffset="47435.044">5486 3998,'-15'-20,"-1"0,0 1,-2 0,0 2,-2 0,1 1,-2 1,0 1,-1 1,0 1,-1 0,0 2,-8-2,-41-15,0 3,-2 3,-1 4,0 3,-1 3,0 3,-1 4,1 3,-76 9,61 0,2 4,0 4,0 4,2 4,1 4,1 3,1 4,2 4,2 3,2 4,0 4,36-20,0 2,2 2,2 2,1 1,2 2,-14 23,33-41,1 2,1-1,1 2,1 0,1 0,1 1,2 1,0 0,2 0,0 0,2 0,1 1,1 14,3-13,2 0,1-1,1 1,1-1,1 0,2-1,0 0,2 0,1-1,1-1,1 0,1 0,9 9,14 14,1-2,2-1,3-2,0-2,39 25,-5-10,2-4,3-3,1-3,2-5,2-3,2-4,1-4,1-4,1-4,1-4,42 0,-74-12,0-3,1-2,-1-3,0-3,54-12,-80 10,-1-2,1-1,-2-1,0-2,0-2,-1-1,-2-1,1-2,-2-1,16-15,-11 1,-1-1,-2-2,-1-1,-2-1,-2-1,-2-2,-2-1,-1-1,-3 0,-1-2,-3 0,-1 0,-3-2,-2 0,-2 0,-2 0,-3-1,0 2,-3-1,-3 0,-1 1,-2 0,-3 0,-1 1,-3 0,-1 1,-3 0,-2 2,-1 0,-16-22,15 30,-2 2,-1 1,-1 0,-2 2,-1 2,-1 0,-1 2,-2 1,-1 2,0 1,-2 2,-1 1,0 2,-34-11,47 21,0 1,0 1,0 1,0 1,-1 1,0 1,0 1,1 2,-1 0,0 2,1 0,-1 2,1 1,-14 5,-55 30</inkml:trace>
  <inkml:trace contextRef="#ctx0" brushRef="#br1" timeOffset="48031.96">5657 4932,'18'0,"26"0,35 0,39-2,36-1,27-2,15 0,0 1,-10 0,-22 2,-29 1,-36 0,-37 4,-37 0,-33 0,-14-1</inkml:trace>
  <inkml:trace contextRef="#ctx0" brushRef="#br1" timeOffset="51133.76">6236 4708,'1'0,"-1"-1,0 1,0-1,0 1,1-1,-1 1,0-1,1 1,-1 0,0-1,1 1,-1-1,1 1,-1 0,1-1,-1 1,0 0,1 0,-1-1,1 1,0 0,-1 0,1 0,-1-1,1 1,-1 0,1 0,-1 0,1 0,-1 0,1 0,0 0,-1 0,1 1,-1-1,1 0,-1 0,1 0,-1 1,1-1,-1 0,1 0,-1 1,1-1,-1 0,0 1,1 0,151 27,-2 7,19 13,-166-47,16 4,-1 1,0 1,0 0,-1 2,0 0,0 0,-1 2,3 3,-17-13,0 0,0 0,-1 1,1-1,0 1,-1-1,0 1,1 0,-1-1,0 1,0 0,0 0,0 0,0 0,0 0,-1 0,1 0,0 0,-1 0,0 0,0 0,1 0,-1 1,-1-1,1 0,0 0,0 0,-1 0,1 0,-1 0,0 0,1 0,-1 0,0 0,0 0,0 0,-1 0,1-1,0 1,-1 0,1-1,-1 1,0-1,-17 14,0-2,-1 0,-1-1,0-1,0-1,-1-1,-1-1,1 0,-13 0,24-4,-261 79,213-47,46-21</inkml:trace>
  <inkml:trace contextRef="#ctx0" brushRef="#br1" timeOffset="52129.357">7737 4972,'18'-94,"23"-60,-41 153,0 0,-1 1,1-1,0 0,0 0,0 0,1 0,-1 0,0 1,0-1,0 0,0 0,1 0,-1 0,1 1,-1-1,0 0,1 0,-1 1,1-1,-1 0,1 1,0-1,-1 1,1-1,0 1,-1-1,1 1,0-1,0 1,-1-1,1 1,0 0,0 0,0-1,-1 1,1 0,0 0,0 0,0 0,0 0,0 0,-1 0,1 0,0 0,0 0,0 1,0-1,-1 0,1 1,0-1,0 0,0 1,-1-1,1 1,0-1,-1 1,1-1,0 1,-1 0,1-1,-1 1,1 0,-1-1,1 1,77 144,-70-130,2 2,-2 0,0 0,0 1,-2 0,0 0,-1 4,-4-21,-1 0,0 0,1 0,-1 0,0 1,1-1,-1 0,0 0,0 1,0-1,0 0,0 0,-1 1,1-1,0 0,-1 0,1 1,0-1,-1 0,0 0,1 0,-1 0,1 0,-1 0,0 0,0 0,0 0,0 0,0 0,0-1,0 1,0 0,0 0,0-1,0 1,0-1,0 1,0-1,-1 0,1 1,0-1,0 0,-1 0,1 0,0 0,0 0,-1 0,1 0,0 0,0 0,-1-1,1 1,-1-1,-5-3,1-1,-1 1,1-2,0 1,0-1,0 0,1 0,0 0,0-1,1 1,0-1,0 0,0-1,1 1,0-1,1 0,0 1,0-1,0 0,1 0,0 0,1-4,0 10,0 0,0 0,0 0,1 0,-1 0,0 0,1 0,0 0,-1 1,1-1,0 0,0 0,0 1,0-1,1 1,-1-1,0 1,0-1,1 1,-1 0,1 0,0 0,-1-1,1 2,0-1,-1 0,1 0,0 0,0 1,0-1,0 1,0 0,-1-1,1 1,0 0,0 0,0 0,0 0,0 1,0-1,0 0,0 1,0-1,1 2,-2-2,292 1,-287-1,0 0,0 0,0 0,0-1,0 0,-1 0,1-1,0 0,-1 0,1 0,-1 0,1-1,-1 0,0 0,0-1,-1 1,1-1,-1 0,1 0,-1-1,0 1,-1-1,1 0,-1 0,1-3,-3 6,-1 0,0 0,1-1,-1 1,0 0,0 0,-1-1,1 1,0 0,-1 0,1-1,-1 1,0 0,0 0,0 0,0 0,0 0,0 0,-1 0,1 0,0 1,-1-1,0 0,1 1,-1-1,0 1,0 0,0-1,0 1,0 0,0 0,0 0,0 1,0-1,-2 0,-81-10,76 13,0-1,0 2,0-1,0 1,0 1,1-1,-1 2,1-1,0 1,0 0,1 1,0 0,-7 6,11-9,0 0,0 0,0 1,0 0,0-1,1 1,-1 0,1 0,0 1,1-1,-1 0,1 1,-1-1,1 1,1-1,-1 1,1-1,-1 1,1-1,1 1,-1 0,1-1,-1 1,1-1,1 1,-1-1,1 1,1 3,2-1,0 1,0-1,1 0,0 0,0 0,0-1,1 0,0 0,0-1,1 0,0 0,-1-1,2 1,-1-2,8 3,132 30,-81-28</inkml:trace>
  <inkml:trace contextRef="#ctx0" brushRef="#br1" timeOffset="52384.756">8750 4775,'-13'-6,"-1"1,0 0,0 1,0 0,0 1,-1 1,1 0,-1 1,0 1,1 0,-1 1,0 1,1 0,-1 1,1 0,0 1,0 1,0 1,10-5,1 1,0 0,0 0,0 0,0 0,1 0,-1 1,0-1,1 1,0 0,-1 0,1 0,1 0,-1 0,0 0,1 0,-1 1,1-1,0 0,0 1,0-1,1 1,-1 0,1-1,0 1,0-1,0 1,1 0,-1-1,1 1,0-1,-1 1,2-1,-1 0,0 1,1-1,0 0,-1 0,3 2,8 5,0 0,0-2,1 1,0-2,1 0,0 0,0-1,0-1,1 0,0-1,0-1,0 0,0-1,0-1,3 0,26 3,1-1,-1-3,39-4,-28-2</inkml:trace>
  <inkml:trace contextRef="#ctx0" brushRef="#br1" timeOffset="52647.055">9027 4761,'-2'9,"0"0,0 0,1 0,0 0,1 1,0-1,1 0,0 0,0 0,0 0,2 0,-1 0,1 0,0 0,1-1,0 0,0 1,1-1,0-1,0 1,1-1,0 0,0 0,1-1,0 0,0 0,0 0,1-1,-1 0,1-1,1 0,-1 0,1 0,-1-1,1-1,0 1,6 0,-10-3,1 0,-1 0,0-1,1 1,-1-1,0 0,1 0,-1-1,0 0,0 0,0 0,-1 0,1-1,0 0,-1 0,0 0,1-1,-1 1,-1-1,1 0,0 0,-1 0,0-1,0 1,0-1,1-4,6-12,-1 0,0 0,-2-1,-1 0,2-16,-4 18,-3 15,-1-1,1 0,0 1,1-1,-1 1,1 0,0-1,1 1,-1 0,1 0,0 0,0 1,1-1,1-2,7 0</inkml:trace>
  <inkml:trace contextRef="#ctx0" brushRef="#br1" timeOffset="53150.71">9606 5012,'69'-58,"-44"41,-1-3,-1 0,-1-1,-1-1,0-1,-2 0,-1-2,13-22,-30 46,0 0,-1 0,1 0,0 0,0 0,0 0,-1-1,1 1,-1 0,1 0,-1-1,1 1,-1 0,0-1,0 1,1 0,-1-1,0 1,0 0,0-1,-1 1,1-1,0 1,0 0,-1-1,1 1,-1 0,1 0,-1-1,0 1,1 0,-1 0,0 0,0 0,0 0,0 0,0 0,0 0,0 0,0 0,0 0,0 1,0-1,-1 1,1-1,-6 1,0 0,0 1,-1 0,1 0,0 1,0 0,0 0,1 1,-1-1,1 1,-1 1,1-1,0 1,0 1,0-1,1 1,0 0,-1 0,2 0,-1 1,1-1,0 1,0 0,-2 6,2-8,2 1,-1-1,0 1,1 0,0 0,0 0,0 0,1 0,0 1,0-1,0 0,0 1,1-1,0 0,0 1,1-1,-1 1,1-1,1 0,-1 0,0 1,1-1,0 0,1 0,-1-1,1 1,0 0,0-1,0 0,0 1,1-1,0-1,0 1,0 0,0-1,1 0,0 1,9 3,1 0,0-1,0 0,0-1,1-1,-1 0,1-1,0-1,0-1,0 0,0-1,0 0,0-2,0 0,8-2,-16 3,-1-1,1 0,-1 0,1-1,-1 1,0-2,0 1,0-1,0 0,-1 0,0-1,0 0,0 0,0-1,-1 1,0-1,0 0,0-1,-1 1,0-1,0 0,-1 0,0 0,0 0,0-1,-1 1,0-1,-1 1,1-3,-3 11,1-1,0 0,0 0,-1 1,1-1,0 0,-1 0,1 1,0-1,-1 0,1 0,0 0,-1 0,1 0,0 1,-1-1,1 0,0 0,-1 0,1 0,-1 0,1 0,0 0,-1 0,1 0,0-1,-1 1,1 0,-1 0,1 0,0 0,-1 0,1-1,0 1,0 0,-1 0,1 0,0-1,-1 1,1 0,0-1,0 1,0 0,-1-1,1 1,0 0,0-1,0 1,-3 3,1 1,0 0,0 0,1 0,-1 0,1 0,0 0,0 1,0-1,0 0,1 0,0 1,0-1,0 0,0 1,1-1,0 0,0 0,0 1,0-1,1 0,-1 0,1 0,0 0,0-1,1 1,-1 0,1-1,-1 0,1 0,0 1,1-2,-1 1,0 0,1-1,0 1,1 0,1-2,1 1,0-1,0 0,0 0,0-1,0 0,0 0,0-1,0 0,0 0,0-1,0 1,2-2,25-9</inkml:trace>
  <inkml:trace contextRef="#ctx0" brushRef="#br1" timeOffset="53546.172">10460 4801,'-2'8,"0"0,0 0,0 1,1-1,0 1,1-1,0 1,0-1,1 1,0-1,1 0,0 1,0-1,0 0,1 0,1 0,-1-1,1 1,0-1,1 0,0 0,0 0,0-1,1 1,5 4,-5-7,0 0,0-1,0 0,1 0,-1 0,1-1,-1 0,1 0,0 0,0-1,0 0,0 0,0-1,0 0,0 0,0-1,0 0,0 0,-1-1,1 0,0 0,-1 0,1-1,-1 0,0 0,1 0,-2-1,1 0,0 0,-1-1,0 0,0 0,5-11,-2 0,0-1,0 0,-2 0,0-1,-1 0,-1 0,-1 0,0 0,-1-1,-1-1,-1 17,11-137,-6-1,-6-3,0 124,2-6,-2 0,-1 0,-1 1,-1-1,-3-7,7 32,0-1,0 1,0 0,0-1,0 1,0 0,-1-1,1 1,0 0,-1 0,1-1,-1 1,1 0,-1 0,0 0,1 0,-1 0,0 0,0 0,0 0,1 0,-1 0,0 0,-1 0,1 0,0 1,0-1,0 1,0-1,0 1,-1-1,1 1,0-1,0 1,-1 0,1 0,0 0,-1 0,1 0,0 0,-1 0,1 0,0 0,0 0,-1 1,1-1,0 1,0-1,-1 1,1-1,0 1,0 0,0 0,0-1,0 1,-1 1,-6 7,1 2,0-1,1 0,0 1,0 0,1 1,0-1,1 1,1 0,0 0,0 0,1 4,-5 20,2-1,1 1,2 0,1 0,2 0,2 0,1 0,2 0,1-1,2 0,1-1,2 1,1-2,2 0,1-1,1 0,2-2,12 15,-27-39,0 0,0 0,0 0,1-1,0 0,0 0,0 0,0-1,1 0,0 0,0 0,0-1,0 1,1-2,-1 1,1-1,-1 0,1 0,0 0,0-1,4 0,7-8</inkml:trace>
  <inkml:trace contextRef="#ctx0" brushRef="#br1" timeOffset="53983.032">10580 4551,'33'14,"1"-2,0-1,1-2,0-1,3-2,9 4,10 1,10 2,-2 2,0 4,17 9,0 20,-80-46,0 0,0 0,0 1,0-1,-1 1,1-1,-1 1,1-1,-1 1,0 0,0 0,0-1,0 1,-1 0,1 0,-1 0,0 0,0 0,0 0,0 0,0 0,0 0,-1 0,0 0,1 0,-1-1,0 1,0 0,-2 1,-12 23,13-25,-1 1,1-1,0 0,0 1,0 0,0-1,1 1,-1 0,1 0,-1 0,1 0,0 0,0 0,1 0,-1 0,1 1,-1-1,1 0,0 0,0 1,0-1,1 0,-1 0,1 1,0-1,0 0,0 0,0 0,0 0,1 0,-1 0,1-1,0 1,2 2,1-1,0-1,0 0,0 0,0 0,1-1,0 0,-1 0,1 0,0-1,0 0,0 0,0 0,0-1,0 0,0 0,0-1,0 1,0-1,0 0,-1-1,1 0,0 0,-1 0,1 0,-1-1,0 0,1 0,-1 0,-1-1,1 0,0 0,-1 0,0 0,0-1,0 0,-1 1,0-1,1-1,-2 1,1 0,-1-1,1 1,-2-1,1 0,-1 0,1 0,-2 0,1 0,-1 0,0 0,0 0,-1-3,-2 2,0-1,0 1,-1 0,-1 0,1 1,-1-1,0 1,0 0,-1 1,0-1,0 1,0 0,-1 0,0 1,1 0,-1 0,-1 1,1 0,-1 0,1 0,-1 1,0 0,0 1,0 0,1 0,-1 1,0 0,0 0,0 0,0 1,0 1,0-1,0 1,0 1,1-1,0 1,-1 1,1-1,0 1,0 1,1-1,-1 1,1 0,0 0,1 1,-1 0,1 0,0 0,0 1,1-1,0 1,-3 6,6-9,0-1,1 0,-1 1,0 0,1-1,0 1,0-1,0 1,0-1,1 1,-1-1,1 1,0-1,0 1,0-1,1 0,-1 1,1-1,0 0,0 0,0 0,0 0,0-1,0 1,1-1,1 3,22 15</inkml:trace>
  <inkml:trace contextRef="#ctx0" brushRef="#br1" timeOffset="54160.555">11593 4459,'-18'-7,"-13"-2,-5 0,1 7,7 10,7 8,13 10,13 8,14 9,3-2</inkml:trace>
  <inkml:trace contextRef="#ctx0" brushRef="#br1" timeOffset="54416.871">11751 4972,'20'11,"16"4,14 1,14-1,5-4,2-6,-6-8,-14-4</inkml:trace>
  <inkml:trace contextRef="#ctx0" brushRef="#br1" timeOffset="55969.827">7908 5393,'4'27,"5"34,3-1,19 57,-30-114,-1 0,1-1,-1 1,1 0,0 0,0 0,0-1,0 1,1 0,-1-1,1 1,0-1,0 0,-1 1,1-1,1 0,-1 0,0 0,0-1,1 1,-1 0,1-1,0 0,-1 1,1-1,0 0,0-1,-1 1,1 0,0-1,0 1,0-1,0 0,0 0,0 0,0-1,0 1,0-1,1 0,10-7,-1-1,1 0,-2-1,1-1,-1 0,-1 0,0-1,-1-1,0 0,-1 0,4-8,-12 19,57-97,-53 139,-5-32,0 0,1 0,0 1,0-1,1 0,0 0,0 0,1-1,0 1,0 0,1-1,0 0,0 0,1 0,0-1,0 1,0-1,1 0,0 0,0-1,1 0,-1 0,1-1,0 1,0-1,1-1,1 1,-6-4,-1 1,1-1,0 0,0 0,-1 0,1-1,0 1,-1-1,1 1,0-1,-1 0,1 0,-1 0,1 0,-1-1,0 1,1-1,-1 1,0-1,0 0,0 0,0 0,0 0,-1 0,1 0,-1-1,1 1,-1 0,1-3,23-77,-21 53,-1-1,-1 0,-2 0,-1 1,-1-1,-1 0,-2 1,4 25,0 4,1-1,0 1,-1-1,1 1,0 0,-1-1,1 1,0-1,0 1,-1-1,1 0,0 1,0-1,0 1,0-1,0 1,-1-1,1 1,0-1,0 0,1 1,-1-1,0 1,0-1,0 1,0-1,0 0,1 1,-1-1,0 1,0-1,1 1,-1 0,0-1,1 1,-1-1,1 1,-1-1,0 1,1 0,-1-1,1 1,-1 0,1 0,-1-1,1 1,-1 0,1 0,0 0,-1-1,1 1,-1 0,1 0,-1 0,1 0,-1 0,1 0,0 0,-1 1,1-1,-1 0,127 47,-97-37,-15-5,-1 0,1 0,-1 1,0 1,0 0,-1 1,0 1,2 2,-12-7,-1 1,1-1,-1 1,1 0,-1 0,-1 0,1 0,-1 0,0 0,0 1,0-1,-1 0,0 1,0-1,0 0,0 0,-1 1,0-1,0 0,-1 0,1 0,-2 2,-4 45,7-48,0-1,1 1,-1-1,1 1,0 0,0-1,0 1,1-1,-1 0,1 1,0-1,0 0,0 0,0 0,0 0,1-1,-1 1,1 0,0-1,0 0,0 0,0 0,0 0,0 0,1-1,-1 1,0-1,1 0,3 1,3 1,-1-1,1 0,0-1,0 0,0-1,0 0,0 0,0-1,0 0,7-2,-7 0,-1-1,1 1,-1-1,1-1,-1 0,-1 0,1-1,-1 0,0-1,0 1,-1-2,0 1,0-1,0 0,-1 0,-1-1,1 1,-1-1,-1-1,0 1,0-1,-1 1,0-1,0 0,-2 0,1-1,-1 1,0-7,-7-8,-6 37,10-4,0-1,0 1,1-1,0 1,0 0,1 0,0 0,1-1,-1 1,1 0,1-1,0 1,0 0,0-1,1 0,0 0,0 0,1 0,0 0,0 0,1-1,0 0,0 0,0 0,1-1,-1 0,1 0,1 0,-1-1,1 0,0 0,-1 0,5 0,-4-1,0 0,1-1,0 0,-1 0,1-1,0 0,0 0,0-1,0 0,-1-1,1 1,0-2,0 1,0-1,-1 0,1 0,-1-1,0 0,1-1,-2 1,1-1,0-1,-1 1,1-1,-1 0,-1-1,1 1,-1-1,0 0,0-1,-1 1,1-1,-2 0,1 0,1-5,-2 6,0 0,-1-1,0 1,0-1,0 0,-1 1,0-1,-1 0,1 0,-1 0,0 0,-1 0,0 0,0 7,0 1,0-1,1 0,-1 0,0 0,0 1,0-1,0 1,1-1,-1 0,0 1,0-1,1 1,-1 0,0-1,1 1,-1 0,1-1,-1 1,1 0,-1-1,1 1,-1 0,1 0,0 0,0 0,-1-1,1 1,0 0,0 0,0 0,0 0,0 0,0 0,0-1,0 2,-1 5,0-1,1 1,0-1,0 1,0-1,1 1,0-1,1 1,-1-1,1 0,0 0,1 0,-1 0,1 0,0 0,1 0,-1-1,1 0,0 0,1 0,-1 0,1-1,0 1,0-1,0 0,1-1,0 1,-1-1,1 0,0-1,0 0,1 1,-1-2,0 1,6 0,-2 0,0 0,1 0,-1-1,0 0,0-1,1-1,-1 1,0-1,1-1,-1 0,8-3,-14 4,1-1,-1 0,1 0,-1 0,0-1,0 1,0-1,0 0,0 0,-1 0,1-1,-1 1,0-1,0 0,0 0,0 0,-1 0,0-1,0 1,0 0,0-1,-1 0,1 1,-1-1,0-4,-1-20,-2 22,0 20,1-8,0 0,1 0,-1 0,1 0,0-1,1 1,-1 0,1 0,0 0,0 0,0-1,1 1,-1 0,1-1,0 1,1-1,-1 0,1 0,0 0,0 0,0 0,0 0,1-1,-1 0,1 0,0 0,0 0,0 0,1-1,-1 0,0 0,1 0,1 0,7 1,1 0,0-1,0-1,-1 0,1-1,0-1,0 0,0-1,-1 0,6-2,7-2</inkml:trace>
  <inkml:trace contextRef="#ctx0" brushRef="#br1" timeOffset="56264.045">10105 5669,'12'9,"1"-1,-1 0,1-1,1 0,-1-2,1 1,0-1,0-1,1-1,-1 0,1-1,0 0,0-1,0-1,-1-1,4 0,-15 2,0 0,0-1,0 0,1 1,-1-1,0 0,0-1,0 1,0 0,0-1,0 0,0 0,0 0,0 0,0 0,0 0,0-1,-1 1,1-1,0 0,-1 0,0 0,1 0,-1-1,0 1,0 0,0-1,-1 1,1-1,0 0,-1 0,0 0,0 1,0-1,0 0,0-2,-2-2,-1 0,-1 0,1 0,-1 1,0-1,0 1,-1 0,0 0,0 0,-1 0,0 0,1 1,-2 0,1 0,-1 1,1-1,-1 1,-1 0,1 1,0 0,-3-1,4 0,-1 2,1-1,-1 1,0-1,1 1,-1 1,0-1,0 1,0 0,0 1,-1-1,1 1,0 1,0-1,0 1,0 0,0 0,0 0,0 1,0 0,1 1,-1-1,1 1,-1 0,1 0,0 0,0 1,0 0,1 0,0 0,-1 1,1-1,1 1,-1 0,1 0,0 1,0-1,0 1,1-1,-1 1,2 0,-1 0,0 0,1 5,1-6,0-1,1 0,0 0,0 1,0-1,0 0,1 0,0 0,-1 0,1-1,1 1,-1 0,1-1,-1 1,1-1,0 0,0 0,0 0,1-1,-1 1,1-1,-1 1,4 0,26 14</inkml:trace>
  <inkml:trace contextRef="#ctx0" brushRef="#br1" timeOffset="56450.544">10382 5249,'-16'4,"-4"6,0 9,6 9,10 9,10 9,4-2</inkml:trace>
  <inkml:trace contextRef="#ctx0" brushRef="#br1" timeOffset="56765.234">10580 5788,'7'2,"0"1,0-1,1 0,-1-1,0 0,1 0,-1-1,1 1,-1-2,1 1,-1-1,1 0,-1-1,1 0,-1 0,0 0,0-1,0 0,-1-1,1 1,-1-1,1 0,3-4,4-10,0-1,-1 0,-1-1,0-1,-2 0,0 0,-2-1,0 0,-2-1,0 1,-1-1,-1-7,8-27,-3 0,-2-1,-2 0,-4-47,-7 73,5 31,1 1,0-1,-1 1,1-1,0 1,0-1,-1 1,1 0,-1-1,1 1,0 0,-1-1,1 1,-1 0,1-1,-1 1,1 0,-1 0,1 0,-1-1,1 1,-1 0,0 0,1 0,-1 0,1 0,-1 0,1 0,-1 0,1 0,-1 0,1 1,-1-1,1 0,-1 0,1 0,-1 1,1-1,-1 0,1 0,-1 1,1-1,-1 0,1 1,0-1,-1 1,1-1,0 0,-1 1,1-1,0 1,0-1,-1 1,1 0,-7 9,0 1,1 0,0 1,0-1,1 1,1 0,0 1,1-1,0 0,1 5,-5 15,2 0,2 1,1-1,1 1,2-1,1 1,4 18,-3-31,1-1,1 0,0 1,2-2,0 1,1-1,1 0,1-1,0 0,1 0,1-1,0-1,2 0,-10-10,1-1,-1 0,1 0,0 0,0 0,0-1,0 0,1 0,-1 0,1-1,0 0,0 0,-1-1,1 1,3-1,13-1</inkml:trace>
  <inkml:trace contextRef="#ctx0" brushRef="#br1" timeOffset="57266.469">10842 5407,'143'15,"94"6,-235-21,0 0,1-1,-1 1,0 0,1 0,-1 0,0 0,1 1,-1-1,0 1,0-1,1 1,-1 0,0 0,0 0,0 0,0 0,0 0,0 1,0-1,-1 1,1-1,0 1,-1 0,1 0,-1-1,1 1,-1 0,0 0,0 0,0 1,0-1,0 0,-1 0,1 0,-1 1,1-1,-1 0,0 1,0-1,0 0,0 2,-58 105,56-105,0 0,0 1,0-1,0 0,1 0,-1 1,1-1,0 1,0 0,1-1,0 1,0-1,0 1,0 0,0-1,1 1,0-1,0 1,0-1,1 1,-1-1,1 0,0 0,1 1,-1-2,0 1,1 0,0 0,0-1,0 1,1-1,-1 0,6 2,-1-1,1 0,0-1,0 1,0-2,0 1,1-1,-1-1,1 0,-1 0,1-1,-1 0,1 0,-1-1,1-1,-1 0,1 0,-1 0,0-1,0-1,5-2,-9 3,0-1,0 1,-1-1,1 0,-1 0,0 0,0 0,-1-1,1 0,-1 0,0 0,0 0,-1 0,1 0,-1-1,0 1,-1-1,1 0,-1 1,0-1,-1 0,1 0,-1 0,0 0,-1 1,0-6,0 1,-1 0,-1 0,1 0,-1 0,-1 0,0 1,0 0,-1-1,0 2,-1-1,0 0,0 1,-1 0,-7-6,7 8,0 1,0 0,-1 0,1 0,-1 1,0 0,0 1,-1 0,1 0,-1 1,0 0,1 0,-1 1,0 0,-7 1,12 0,-1 0,0 1,1-1,-1 1,1 0,-1 0,1 1,-1-1,1 1,0 0,0 0,0 0,0 1,0 0,0-1,0 1,1 1,0-1,0 0,0 1,0 0,0-1,0 1,1 0,0 1,0-1,0 0,1 0,-1 1,1 1,0 2,0-1,1 0,0 1,1-1,0 0,0 1,1-1,-1 0,1 0,1 0,0 0,0-1,0 1,1-1,-1 1,2-1,-1 0,1-1,-1 1,2-1,-1 0,0 0,1-1,0 1,1-1,35 27</inkml:trace>
  <inkml:trace contextRef="#ctx0" brushRef="#br1" timeOffset="58114.202">11672 5749,'7'-9,"-1"-1,0 0,0 0,-1 0,0-1,-1 0,-1 0,1 0,-2 0,1 0,-2-1,1 1,-2-1,1 1,-2-1,1 1,-2-1,1 1,-2-1,1 1,-3-5,3 12,1 0,0 0,-1 1,0-1,0 1,0-1,0 1,0 0,-1 0,0 0,1 0,-1 0,0 0,0 1,-1 0,1-1,0 1,-1 0,1 1,-1-1,0 1,0-1,1 1,-1 0,0 1,0-1,0 1,0-1,0 1,0 0,0 1,0-1,0 1,0 0,0 0,0 0,-1 1,-1 0,0 2,0-1,0 1,0-1,0 1,1 1,0-1,0 1,0 0,1 0,0 1,0-1,0 1,0 0,1 0,0 0,0 0,1 1,0-1,0 1,0 0,1-1,0 1,0 0,1 0,0 0,0 0,0 0,1-1,0 1,0 0,1 0,0-1,0 1,1-1,0 0,0 1,0-1,1-1,0 1,0 0,0-1,4 3,-1-3,1 0,-1 0,1-1,0 0,1-1,-1 0,0 0,1-1,0 0,-1-1,1 0,0 0,0 0,0-1,0-1,0 0,0 0,-1 0,1-1,0-1,-1 1,0-1,1-1,-1 0,0 0,-1 0,1-1,-1 0,0-1,0 1,0-1,-1-1,0 1,0-1,0-1,-6 8,0 0,0 0,1 0,-1 0,0 0,0 0,0 0,0 0,1 0,-1 0,0 0,0 0,1 0,-1 0,-4 15,3-11,0-1,1 1,-1-1,1 1,0-1,0 1,0-1,0 1,1-1,0 1,-1-1,1 1,1-1,-1 1,0-1,1 0,-1 0,1 0,0 0,0 0,1 0,-1 0,0-1,1 1,0-1,-1 0,1 0,0 0,0 0,0 0,0 0,3 0,-1 0,0 0,1 0,-1 0,0-1,1 0,-1 0,1 0,0-1,-1 0,1 0,-1 0,1-1,0 0,-1 0,0 0,1 0,-1-1,0 0,1 0,-1-1,0 0,-1 1,1-2,0 1,-1 0,0-1,0 0,0 0,0 0,-1 0,1-1,-1 0,0 1,0-1,-1 0,0 0,0-1,1-3,2-9,-1 0,0-1,-2 1,0-1,-1 0,-1 0,-1 0,-1 0,0 1,-1-1,-2-4,4 23,0-1,1 0,-1 0,1 1,-1-1,1 0,-1 0,1 0,-1 0,1 0,0 1,0-1,-1 0,1 0,0 0,0 0,0 0,0 0,0 0,0 0,0 0,0 0,1 0,-1 0,0 0,1 0,-1 0,0 1,1-1,-1 0,1 0,-1 0,1 0,0 1,-1-1,1 0,0 1,-1-1,1 1,0-1,0 0,0 1,0 0,-1-1,1 1,0-1,0 1,0 0,0 0,0 0,0-1,0 1,0 0,0 0,0 0,0 1,0-1,0 0,0 0,0 0,-1 1,1-1,0 0,1 1,26 5,0 0,0 3,-1 0,0 1,0 2,-1 1,-1 1,13 9,-34-20,0 0,0 0,0 1,0-1,0 1,-1 0,0-1,0 2,0-1,0 0,-1 1,1-1,-1 1,0 0,-1-1,1 1,-1 0,0 0,0 0,-1 0,1 0,-1 0,0 1,0-1,-1 0,0 4,-23 50,-4 24,28-80,0 0,0 0,1 0,-1 0,1 0,0 0,0 0,0 0,0 0,1 0,-1-1,1 1,0-1,-1 1,1-1,0 1,1-1,-1 0,0 0,0 0,1 0,0-1,-1 1,1-1,0 1,-1-1,1 0,0 0,0 0,0-1,0 1,99 9,-84-12,1 0,0-1,-1-2,0 0,1 0,-2-2,1 0,-1-1,0-1,-1-1,0 0,-1-1,0-1,0 0,-1-1,-1 0,0-1,-1-1,-1 0,0 0,-1-1,-1-1,0 0,-1 0,-1 0,-1-1,0 0,1-11,-5 26,-1 0,0 0,0 0,0 0,-1 0,1-1,-1 1,0 0,1 0,-2 0,1 0,0 0,0-1,-1 1,0 0,0 0,1 0,-2 0,1 0,0 0,-1 1,1-1,-1 0,0 1,0-1,0 1,0 0,0-1,-1 1,1 0,0 0,-1 0,0 1,0-1,1 1,-1-1,0 1,0 0,0 0,0 1,0-1,-2 0,-1 2,1-1,-1 1,0 1,1-1,-1 1,1 0,0 0,0 1,-1 0,2-1,-1 2,0-1,1 0,-1 1,1 0,0 0,0 0,1 1,-1-1,0 3,-3 3,0 1,1-1,1 1,0 1,0-1,1 1,1-1,-1 1,2 2,0-4,2 0,-1 0,1 0,1-1,0 1,0 0,1 0,0-1,1 1,0-1,0 1,1-1,0 0,1-1,0 1,0-1,1 0,0 0,4 4,8 6,0 0,1-1,1-1,0-1,1 0,1-2,1 0,36 17,1-4,0-2,2-2,1-4,0-2,54 6,-19-8</inkml:trace>
  <inkml:trace contextRef="#ctx0" brushRef="#br1" timeOffset="58795.478">4447 3288,'-20'24,"-30"31,-32 33,-34 32,-33 30,-29 23,-23 16,-12 8,0 3,17-8,28-14,33-22,40-27,37-34</inkml:trace>
  <inkml:trace contextRef="#ctx0" brushRef="#br1" timeOffset="59069.744">5446 3537,'16'-6,"5"-1,-12 10,-26 21,-32 26,-39 33,-38 37,-36 35,-31 33,-22 26,-15 17,-7 7,4-3,14-13,27-21,37-27,44-35,42-40</inkml:trace>
  <inkml:trace contextRef="#ctx0" brushRef="#br1" timeOffset="59315.087">5816 4195,'-16'23,"-23"29,-29 33,-33 33,-32 31,-32 25,-23 14,-14 7,3-5,20-15,36-26,42-38</inkml:trace>
  <inkml:trace contextRef="#ctx0" brushRef="#br1" timeOffset="59584.901">6618 4498,'-18'23,"-32"36,-42 43,-52 46,-53 44,-56 41,-54 39,-49 31,37-35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7:25.05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4034 594,'3'0,"0"0</inkml:trace>
  <inkml:trace contextRef="#ctx0" brushRef="#br0" timeOffset="-1550.191">2232 264,'-7'16,"-4"14,-3 12,-1 12,0 7,2 4,2 1,1-5,4-6,2-10,0-8,-1-11,-1-9</inkml:trace>
  <inkml:trace contextRef="#ctx0" brushRef="#br0" timeOffset="-732.555">1824 277,'-1'0,"0"0,0-1,1 1,-1-1,0 1,0-1,1 1,-1-1,0 0,1 1,-1-1,1 0,-1 0,0 1,1-1,0 0,-1 0,1 0,-1 0,1 1,0-1,0 0,0 0,-1 0,1 0,0 0,0 0,0 0,0 0,1 0,-1 0,0 1,0-1,0 0,1 0,-1 0,0 0,1 0,-1 1,1-1,-1 0,1 0,0 1,-1-1,1 0,0 1,-1-1,1 0,0 1,-1-1,1 1,0-1,0 1,0 0,0-1,0 1,-1 0,1 0,0 0,0-1,0 1,0 0,0 0,0 0,133-12,-104 11,440-8,-446 8,-17 0,1 0,-1 1,0 0,0 0,1 0,-1 1,0 1,0-1,0 1,2 1,-8-1,1 0,-1 0,0 0,0 0,0 0,0 1,0-1,0 0,0 1,-1-1,1 1,-1-1,0 1,0-1,0 0,0 1,0-1,0 1,-1-1,1 1,-1-1,0 1,0-1,0 0,0 0,0 1,0-1,0 0,-1 0,0 0,-1 6,-10 28,1 0,2 1,1 0,-3 36,-7 179,12-324,2-378,11 420,2 81,19 58,-26-106,1 1,0-1,0 1,0-1,0 0,1 0,0 0,-1 0,1 0,0 0,0-1,0 0,1 1,-1-1,0 0,1-1,0 1,-1-1,1 1,0-1,0 0,-1-1,1 1,0-1,0 1,1-1,3 0,1-1,-1 0,0-1,1 1,-1-1,0-1,0 0,0 0,0 0,-1-1,1 0,-1-1,0 0,0 0,-1 0,0-1,0 0,0 0,0 0,-1-1,3-5,6-9,-1-1,0 0,-2-1,-1 0,-1 0,4-17,-5 14,-8 27,0-1,0 0,0 0,1 0,-1 1,0-1,0 0,0 0,0 0,1 0,-1 1,0-1,0 0,0 0,1 0,-1 0,0 0,0 0,1 0,-1 0,0 1,0-1,1 0,-1 0,-9 76,2-39,2 0,2 0,1 0,1 1,3-1,0 0,3 0,1 0,2 0,11 31,27 5,-23-51</inkml:trace>
  <inkml:trace contextRef="#ctx0" brushRef="#br0" timeOffset="-252.329">3390 132,'-12'-1,"1"1,0 0,-1 1,1 0,0 1,0 0,0 1,0 0,0 0,0 2,1-1,0 1,0 0,0 1,1 1,-1-1,1 1,1 1,0 0,0 0,0 0,0 3,6-8,0-1,0 1,0 0,0 0,1 0,0 0,0 0,-1 0,2 0,-1 0,0 1,1-1,-1 0,1 1,0-1,0 0,0 0,1 1,-1-1,1 0,0 0,0 1,0-1,0 0,0 0,1 0,-1 0,1-1,0 1,0 0,0-1,0 1,0-1,1 0,-1 1,1-1,0 0,-1-1,1 1,0 0,2 0,16 6,1-1,-1-1,1-1,0-1,0-1,4-1,-8 0,0-1,0 2,-1 1,1 0,-1 1,1 0,-2 2,1 0,-1 1,1 1,-11-4,0 1,0 0,-1 0,1 0,-1 1,-1 0,1 0,-1 0,0 0,-1 1,0 0,0-1,-1 1,0 0,0 0,-1 1,0-1,0 0,-1 0,0 1,0-1,-1 0,0 0,-1 0,1 1,-2-1,1-1,-1 1,0 0,-1-1,0 1,0-1,-1 0,1-1,-1 1,-1-1,1 0,-1 0,0 0,-1-1,1 0,-1-1,-3 3,-6 0,1 0,-1-1,0-1,0 0,0-1,-1-1,0 0,0-1,1-1,-1-1,0 0,0-2,0 1,0-2,1 0,-5-3,20 2,15 3,-14 1,18 0</inkml:trace>
  <inkml:trace contextRef="#ctx0" brushRef="#br0" timeOffset="4567.228">6798 1,'0'79,"-12"454,-2-51,10-379,-5 0,-5 6,-13 197,15 35,-1-194,6-94,3 0,2 1,3 0,3 18,6 58,-7-81,1-1,2 0,9 27,46 103,-30-40,-26-125,0-2,-9-24,-2-4</inkml:trace>
  <inkml:trace contextRef="#ctx0" brushRef="#br0" timeOffset="5316.268">6456 2541,'2'24,"15"15,1 0,1 0,3-2,1-1,1 0,2-2,2-1,4 2,13 9,-35-36,0 1,0 0,-1 1,-1-1,1 2,-2-1,1 1,-2 0,4 7,-11-10,-10-19,-161-251,-12 12,167 223,17 26,0 0,0 1,0-1,1 1,-1-1,0 0,0 1,0-1,0 0,1 1,-1-1,0 1,0-1,1 0,-1 1,1-1,-1 1,0-1,1 1,-1-1,1 1,-1 0,1-1,-1 1,1-1,0 1,-1 0,1 0,-1-1,1 1,0 0,-1 0,1 0,0 0,-1 0,1-1,0 1,-1 0,1 1,0-1,-1 0,1 0,0 0,149-4,46-2,-194 6,-1-1,1 1,0 0,-1 0,1 0,0 0,-1 0,1 1,0-1,0 0,-1 1,1-1,-1 1,1-1,0 1,-1 0,1 0,-1 0,0 0,1 0,-1 0,0 0,1 0,-1 1,0-1,0 0,0 1,0-1,0 1,-1-1,1 1,0-1,-1 1,1-1,-1 1,1 0,-1-1,0 1,0 0,0 0,0-1,0 1,0 0,0 1,-40 155,34-116,2 0,1 0,3 0,1 1,2-1,2 0,2 0,11 37,17 46,-25-99</inkml:trace>
  <inkml:trace contextRef="#ctx0" brushRef="#br0" timeOffset="36996.018">4732 4686,'-42'41,"5"-6,2 2,1 1,-23 37,-382 526,319-443,-293 343,401-484</inkml:trace>
  <inkml:trace contextRef="#ctx0" brushRef="#br0" timeOffset="37678.191">5653 4739,'-39'32,"-391"389,268-263,8 7,-43 68,95-99,-232 280,326-406,-5 8,-1 0,-1-2,0 1,-1-2,-1 0,0-1,-9 5,10-11</inkml:trace>
  <inkml:trace contextRef="#ctx0" brushRef="#br0" timeOffset="38217.784">5864 5449,'-11'18,"-8"13,-10 12,-7 14,-8 16,-11 17,-8 19,-10 15,-8 15,-6 14,-6 7,-3 5,-1 0,16-28</inkml:trace>
  <inkml:trace contextRef="#ctx0" brushRef="#br1" timeOffset="48250.88">3732 4094,'0'-1,"0"0,0 1,0-1,0 1,0-1,1 1,-1-1,0 1,0-1,0 1,1-1,-1 1,0-1,0 1,1-1,-1 1,0-1,1 1,-1-1,1 1,-1 0,1-1,-1 1,1 0,-1 0,1-1,-1 1,1 0,-1 0,1 0,-1-1,1 1,-1 0,1 0,-1 0,1 0,0 0,-1 0,1 0,-1 0,1 0,-1 1,1-1,-1 0,1 0,-1 0,1 1,0-1,32-1,-1 1,1 2,0 1,0 2,-1 1,0 1,0 2,-1 1,0 2,-1 1,0 1,22 15,-35-17,0-1,0 2,-2 0,1 1,-2 1,0 0,-1 1,0 0,-2 1,0 1,0 0,-2 0,0 1,0 3,23 57,-28-82,-3-4</inkml:trace>
  <inkml:trace contextRef="#ctx0" brushRef="#br1" timeOffset="48746.585">4100 4450,'1'-1,"0"1,0 0,0 0,0 0,0 0,0 0,0 0,0 0,0 0,0 0,0 0,0 0,0 1,0-1,0 0,0 1,0-1,0 1,0-1,0 1,0-1,-1 1,1 0,0-1,0 1,-1 0,1-1,0 1,-1 0,1 0,-1 0,1 0,0 0,27 26,0-2,2-1,1-1,1-2,0-1,2-1,0-2,1-2,0-1,8 1,-41-14,1 0,0 0,-1 0,1 0,0-1,0 1,0-1,0 0,0 1,0-1,0-1,0 1,-1 0,1-1,0 1,0-1,0 0,0 0,-1 0,1 0,0-1,-1 1,1-1,-1 1,0-1,1 0,-1 0,0 0,0 0,0 0,0-1,-1 1,1-1,-1 1,1-1,-1 1,0-1,0 0,0-1,3-21,-1 1,-2 0,0-1,-2 1,-3-25,2 32,-12-176,12 177,-12 47,6 57,4 0,4 43,1-48,1 61,1-88</inkml:trace>
  <inkml:trace contextRef="#ctx0" brushRef="#br1" timeOffset="51047.436">231 1606,'-13'3,"0"1,0 0,0 0,0 1,1 1,-1 0,1 1,1 0,0 1,0 0,0 0,1 1,0 1,1 0,0 0,1 1,0 0,0 1,1-1,-3 9,8-14,1 1,0 0,0 0,1-1,0 1,0 0,1 0,-1-1,1 1,1 0,-1-1,1 1,0-1,1 1,0-1,0 0,0 0,1 0,-1-1,1 1,3 1,6 9,1-2,0 0,2 0,-1-1,2-1,10 6,41 22,-45-28,0 1,-1 1,-1 1,0 1,-2 0,10 11,-25-23,0-1,-1 1,0 0,1-1,-1 1,-1 1,1-1,-1 0,0 1,0-1,0 1,0 0,-1 0,0-1,0 1,0 0,0 0,-1 0,0 0,0 0,0 0,-1 0,0 0,0 0,0 0,0 0,-1-1,0 1,0 0,0-1,0 1,-1-1,0 0,0 0,0 0,0 0,-1-1,1 1,-3 0,1 0,0 0,0-1,0 1,-1-1,0 0,1-1,-1 0,0 0,0 0,0 0,0-1,0 0,-1 0,1-1,0 0,-1 0,1 0,0-1,0 0,0 0,0-1,0 1,0-2,0 1,0 0,0-1,1 0,0 0,-1-1,1 1,0-1,1-1,-1 1,1 0,0-1,0 0,0 0,0 0,1-1,0 1,2 2,1 0,-1 0,1 0,0-1,-1 1,1 0,1 0,-1 0,0 0,1 0,0 0,0 0,-1 0,2 0,-1 0,0 0,1 1,-1-1,1 0,0 1,0-1,0 1,0 0,0-1,0 1,1 0,-1 0,1 1,-1-1,2 0,88-39,-29 22,105-41,-157 55,0-1,0 0,0-1,-1-1,0 1,-1-1,1-1,-2 0,1 0,-1-1,-1 0,6-9,6-46,-19 64,0-1,0 0,0 0,0 1,0-1,-1 1,1-1,0 0,-1 1,1-1,-1 1,0-1,1 1,-1-1,0 1,0-1,0 1,0 0,0 0,-1-1,1 1,0 0,0 0,-1 0,1 0,-1 0,1 1,-1-1,1 0,-1 1,1-1,-1 1,1-1,-1 1,0 0,1 0,-1 0,0 0,0 0,-5 1,-1 2,1-1,0 1,0 0,0 0,0 1,0 0,1 0,-1 1,1-1,0 1,1 1,-1-1,1 1,0 0,1 0,-1 1,1-1,0 1,1 0,0 0,0 0,0 0,1 2,-2-3,1 1,1 0,-1 0,1 0,0 0,0 1,1-1,0 0,1 1,0-1,0 1,0-1,1 0,0 1,0-1,1 0,0 0,0 1,1-1,-1-1,2 1,-1 0,1-1,0 0,0 0,1 0,0 0,0-1,5 5,0-4,1-1,-1 0,1 0,1-1,-1 0,1-1,-1-1,1 0,0 0,0-1,-1-1,1 0,0 0,0-1,0-1,0 0,10-3,33-9</inkml:trace>
  <inkml:trace contextRef="#ctx0" brushRef="#br1" timeOffset="51319.52">903 1765,'-4'18,"1"0,1 1,1 0,0-1,1 1,1 0,1-1,1 1,1-1,0 0,1 0,1 0,1 0,0-1,1 0,1-1,1 0,0 0,12 13,-19-24,0-1,0 1,1-1,0 0,-1 0,1 0,1-1,-1 1,0-1,1 0,0 0,0-1,0 1,0-1,0 0,0-1,0 1,1-1,-1 0,0 0,1 0,-1-1,1 0,-1 0,1-1,-1 1,1-1,-1 0,3-1,9-7,-1-1,0 0,0-1,-2-1,1 0,-1-1,-1 0,0-1,-1-1,-1 0,10-16,5-10</inkml:trace>
  <inkml:trace contextRef="#ctx0" brushRef="#br1" timeOffset="52097.634">1087 1725,'-26'75,"12"-125,13 47,0 0,0 0,-1 0,1 0,0 0,-1 0,0 0,0 1,0-1,0 1,0-1,0 1,0 0,-1 0,1 0,-1 0,0 0,0 1,1-1,-1 1,0 0,0 0,0 0,-1 0,1 0,0 1,0-1,0 1,0 0,-1 0,1 0,0 0,0 1,0-1,-1 1,1 0,0 0,0 0,0 0,0 1,1-1,-1 1,0-1,0 2,-4 2,1 1,0 0,0 0,0 1,1 0,0 0,0 0,0 0,1 1,0 0,1 0,0 0,0 0,1 1,0-1,0 1,1-1,0 1,1 0,0-1,0 1,0 0,1-1,1 1,0-1,0 1,0-1,1 0,0 0,1 0,0 0,4 6,17 15</inkml:trace>
  <inkml:trace contextRef="#ctx0" brushRef="#br1" timeOffset="52465.217">1245 1738,'9'26,"0"0,2 0,1-1,2-1,0 0,16 20,-22-32,-3-2,1 0,1 0,0-1,0 1,1-1,0-1,0 0,1 0,0 0,0-1,1-1,0 0,0 0,8 3,-15-10,0 1,1 0,-1-1,0 0,0 0,0 0,1 0,-1 0,0-1,0 0,-1 1,1-1,0 0,0 0,-1 0,0-1,1 1,-1-1,0 1,0-1,0 0,0 1,-1-1,1 0,-1 0,0-1,0 1,0 0,0 0,0 0,-1-1,1-1,7-33,-1-1,-3 1,-1-1,-1 0,-2 0,-3-5,2 0,0-24,1 58,1 17,2 7</inkml:trace>
  <inkml:trace contextRef="#ctx0" brushRef="#br1" timeOffset="52750.164">1731 1976,'20'-19,"-2"-1,0 0,-1-1,-2-1,0 0,-1-2,-1 1,-1-1,-2-1,1-2,-10 25,0-1,1 1,-1-1,0 1,0-1,0 0,0 1,-1-1,1 0,-1 0,0 0,0 1,0-1,0 0,0 0,0 0,-1 1,1-1,-1 0,0 0,0 1,0-1,0 1,-1-1,1 1,-1-1,1 1,-1 0,0 0,0-1,0 1,0 1,0-1,-2-1,-1 4,0 0,0 1,0 0,0 0,0 0,1 1,-1-1,0 1,1 0,0 0,0 1,0-1,0 1,1 0,-1 0,1 0,0 1,0-1,0 1,1 0,0-1,0 1,0 0,0 0,-2 3,0 0,0-1,0 1,1 0,0 1,1-1,0 1,0-1,1 1,0-1,0 1,1 0,0 0,1-1,0 1,0 0,1-1,0 1,0-1,1 0,0 0,1 0,0 0,0 0,0-1,1 1,0-1,1-1,-1 1,2-1,-1 0,1 0,3 1,2-1,-1-1,0 0,1-1,0 0,0 0,0-2,1 1,-1-2,1 1,2-2,30 1</inkml:trace>
  <inkml:trace contextRef="#ctx0" brushRef="#br1" timeOffset="53531.022">2048 1659,'21'68,"-5"-15,2-1,2-1,26 45,-46-94,0-1,0 0,1 1,-1-1,0 0,1 1,-1-1,1 0,0 0,-1 0,1 1,0-1,0 0,0 0,0 0,0 0,0 0,0-1,0 1,0 0,0 0,0-1,0 1,1 0,-1-1,0 0,0 1,1-1,-1 0,0 1,1-1,-1 0,1 0,-1 0,0 0,1 0,-1-1,0 1,1 0,-1 0,0-1,0 1,1-1,-1 0,0 1,0-1,0 0,1 1,-1-2,4-9,0-1,-1 1,-1-1,1 0,-2 0,0-1,-1 1,0 0,0-1,-1 1,-1 0,-1-7,1 15,1-9,0 1,-1 0,-1 0,0 0,0 0,-2 0,-3-9,1 33,4 0,0 0,1 0,1 0,-1 0,2 0,0 0,0 0,1-1,1 1,0 0,0-1,1 0,1 1,0-2,0 1,1 0,0-1,1 0,0-1,1 0,1 2,-6-9,0-1,-1 1,1 0,0-1,0 0,0 0,0 0,0 0,0 0,0-1,0 1,0-1,1 0,-1 0,0 0,0 0,0-1,0 1,0-1,0 0,0 0,0 0,0 0,0 0,0-1,0 1,-1-1,1 0,0 0,-1 0,0 0,1 0,-1-1,5-4,-1 0,1 0,-2-1,1 0,-1 0,0-1,0 1,-1-1,0 0,0-3,-1 4,-1 0,0 0,0 0,0 0,-1 0,0 0,-1 0,0-1,0 1,-1 0,0 0,-1-4,-4 29,4-5,2 0,0-1,0 1,1 0,0-1,1 1,0 0,1-1,1 0,0 0,3 8,-5-15,0 1,0-1,1 0,-1 0,1 0,0-1,0 1,0-1,1 1,-1-1,1 0,-1 0,1-1,0 1,0-1,1 0,-1 0,0 0,1-1,-1 1,1-1,-1 0,1 0,0-1,-1 1,1-1,0 0,-1 0,1-1,3 0,0-2,-1-1,1 0,-1 0,0 0,-1-1,1 0,-1-1,0 1,0-1,-1 0,1-1,-1 1,-1-1,1 0,-1 0,-1-1,1 1,-1-1,0 0,-1 1,0-1,0 0,0-8,7-33,-3 0,-2 0,-2-1,-2 1,-3-1,-1 1,-3-1,-11-41,-5 10,24 82,-1-1,0 1,0-1,0 1,0-1,-1 1,1-1,0 1,0-1,0 1,0-1,0 1,-1-1,1 1,0-1,0 1,-1-1,1 1,0-1,-1 1,1-1,-1 0,1 1,0-1,-1 0,1 1,-1-1,1 0,-1 0,1 1,-1-1,1 0,-1 0,1 0,-1 0,1 0,-1 0,1 0,-1 0,1 0,-1 0,1 0,-1 0,0 0,1 0,-1 0,1 0,-1 0,1-1,-1 1,1 0,-1-1,1 1,0 0,-1 0,1-1,-1 1,1-1,0 1,-1 0,1-1,0 1,-1-1,1 1,0-1,0 1,0-1,-1 1,1-1,0 0,-7 21,1-1,1 1,1 0,0 1,2-1,0 10,-1 1,-5 21,3-1,3 1,1 0,3 0,2 0,2-1,12 45,-15-85,1 1,0-1,1 0,0 0,1 0,0 0,0-1,1 0,1-1,0 1,0-2,1 1,0-1,0 0,1-1,0 0,0 0,1-1,23 8</inkml:trace>
  <inkml:trace contextRef="#ctx0" brushRef="#br1" timeOffset="53966.379">2482 1619,'107'7,"-77"-7,0 1,0 2,0 1,-1 1,0 1,0 2,0 1,9 5,-31-11,0 1,-1 0,0 1,0-1,0 1,0 1,-1-1,0 1,0 0,0 0,-1 0,0 1,0-1,0 1,-1 0,0 0,-1 1,1-1,-1 0,-1 1,0 0,1 5,0 18,-2-1,-1 1,-1-1,-2 1,-1 2,2-10,0-7,-1 75,4-88,0-1,1 1,-1-1,1 1,0-1,0 0,0 1,0-1,0 0,0 0,1 0,-1 0,1 0,-1 0,1 0,0 0,0 0,0-1,0 1,0-1,0 1,0-1,0 0,1 0,-1 0,1 0,-1 0,0-1,1 1,-1-1,1 0,-1 1,1-1,4 0,-1-1,1 0,-1 0,1 0,-1 0,0-1,0 0,0-1,0 1,0-1,-1 0,1-1,-1 1,1-1,-1 0,-1-1,1 1,0-1,-1 0,0 0,0 0,-1 0,1-1,-1 0,0 1,-1-1,0 0,0 0,0-1,1-3,-1 4,0-1,-1 1,1 0,-1-1,0 1,-1-1,0 0,0 1,0-1,-1 1,0-1,0 1,-1-1,1 1,-1 0,-1-1,1 1,-1 0,0 1,-1-1,1 1,-1-1,0 1,-1 0,1 0,-1 1,0-1,0 1,0 0,-2 0,2 2,-1 0,0 1,1 0,-1 0,0 0,0 1,0 0,1 0,-1 0,0 1,0 0,0 0,1 0,-1 1,0 0,1 0,0 0,-1 1,1 0,0 0,0 0,1 1,-1-1,1 1,0 0,-1 1,2-1,-1 1,1-1,-1 1,1 0,0 0,1 1,0-1,-1 0,1 4,0-6,1 0,0 0,0 1,0-1,1 1,-1-1,1 1,0-1,0 1,0-1,0 1,1-1,-1 1,1-1,0 1,0-1,10 19</inkml:trace>
  <inkml:trace contextRef="#ctx0" brushRef="#br1" timeOffset="54168.837">3246 1435,'-16'0,"-12"7,-7 11,-3 12,3 11,7 8,9 7,12 3,13 0,7-10</inkml:trace>
  <inkml:trace contextRef="#ctx0" brushRef="#br1" timeOffset="54331.402">3377 2120,'20'13,"16"7,8 5,5-3,0-4,-7-6,-10-4</inkml:trace>
  <inkml:trace contextRef="#ctx0" brushRef="#br1" timeOffset="55466.903">758 2897,'-11'0,"0"1,0 0,0 1,0 0,0 0,1 1,-1 1,1 0,0 0,0 1,1 0,-1 1,1 0,0 1,1-1,-1 2,1-1,1 1,-1 1,2-1,-1 1,1 0,0 0,1 1,0 0,1 0,-3 8,6-15,-1 1,1-1,1 0,-1 0,0 1,1-1,0 0,-1 1,1-1,1 0,-1 1,0-1,1 0,0 1,0-1,0 0,0 0,0 0,0 0,1 0,0 0,-1 0,1 0,0-1,1 1,-1-1,0 1,1-1,-1 0,1 0,0 0,0 0,-1 0,1-1,0 0,1 1,-1-1,0 0,2 0,6-1,-1-1,1 0,0 0,-1-1,1-1,-1 0,0 0,0-1,0 0,0-1,-1 0,1 0,-1-1,-1-1,1 1,-1-1,0-1,-1 1,0-1,0-1,0 1,1-5,0 3,0-1,0 0,-2 0,1-1,-1 0,-1-1,0 1,-1-1,0 0,-1 0,0 0,-1 0,-1 0,0-1,-1 1,0 0,-2-11,-9-1,11 25,0 0,-1-1,1 1,0 0,0 0,-1-1,1 1,0 0,-1 0,1 0,0 0,-1 0,1 0,0-1,-1 1,1 0,-1 0,1 0,0 0,-1 0,1 0,0 0,-1 0,1 1,0-1,-1 0,1 0,0 0,-1 0,1 0,0 1,-1-1,1 0,0 0,-1 0,1 1,0-1,0 0,-1 0,1 1,0-1,0 0,0 1,0-1,-1 0,1 1,0-1,0 0,0 1,0-1,0 0,0 1,0-1,0 1,0-1,0 0,0 1,0-1,0 0,0 1,0-1,0 0,0 1,0-1,1 0,-1 1,0-1,0 0,-1 12,0-1,1 1,1 0,0-1,0 1,1-1,0 0,1 1,0-1,1 0,1-1,-1 1,2-1,-1 0,1 0,1 0,0-1,0 0,7 6,-10-10,1 0,0 0,-1 0,2-1,-1 0,0 0,1 0,0-1,0 0,0 0,0 0,0-1,1 0,-1 0,1 0,-1-1,1 0,0 0,-1-1,1 0,0 0,0-1,-1 0,1 0,0 0,-1-1,0 0,1 0,-1 0,0-1,0 0,0-1,0 1,3-3,-1-4,0-1,0 1,-1-1,0 0,-1-1,0 0,-1 0,0 0,-1-1,-1 1,0-1,0 0,-1 0,-1 0,0 0,-1 0,0 0,-2-5,-9-32,10 51,0 0,0-1,0 1,0 0,0 0,0 0,0 0,0 0,0 0,0 0,1 0,-1 0,0 0,1 0,-1 1,1-1,-1 0,1 0,0 1,0-1,-1 0,1 1,0-1,0 0,0 1,0-1,0 0,1 1,-1 0,-2 6,1 1,0-1,0 1,1-1,0 0,0 1,1-1,0 1,1-1,0 0,0 0,0 0,1 0,1 0,-1 0,1-1,1 1,-1-1,1 0,0-1,1 1,-1-1,1 0,1 0,-1-1,1 0,0 0,0 0,0-1,1 0,0-1,-1-1,0 0,0-1,1 0,-1 0,0-1,1 0,-1-1,0 1,0-1,0 0,0-1,1 0,-2 0,1-1,0 0,0 0,-1 0,0-1,0 0,0 0,0 0,0-1,-1 0,0 0,0-1,0 1,-1-1,3-5,1 1,-1-1,-1-1,0 1,0-1,-1 0,-1 0,0 0,0-1,-1 1,-1-1,0 0,-1 0,-1 0,1 0,-3-12,-2 11,-1 17,0 24,4-19,0 0,1-1,0 1,0 0,1 0,0 0,1 0,-1 0,1-1,1 1,0-1,0 1,0-1,1 0,0 0,0-1,1 1,-1-1,2 0,-1 0,1 0,-1-1,2 0,-1 0,0-1,1 1,0-2,0 1,0-1,1 0,4 2,-6-4,0 0,0 0,0-1,0 0,0 0,1 0,-1-1,0 0,0 0,0-1,-1 1,1-1,0 0,0-1,-1 0,0 1,1-2,-1 1,0-1,0 1,-1-1,1-1,-1 1,0-1,0 1,-1-1,2-2,4-7,-1 1,-1-1,0-1,-1 1,-1-1,0 0,-1-1,0 1,-2-1,1-2,-1-19,0 0,-3 0,-1 0,-2 0,-2 0,-1 1,-1-1,-2 2,-2-1,-12-22,22 53,1 0,-1 0,0 0,-1 1,1-1,-1 0,0 1,0-1,0 1,-1 0,0 0,1 1,-2-2,3 5,1 0,0 0,-1 0,1 0,0 0,-1 1,1-1,0 0,0 1,-1-1,1 1,0-1,0 1,0 0,0-1,-1 1,1 0,0 0,0 0,1 0,-1 0,0 0,0 0,0 0,1 0,-1 0,0 0,1 0,-1 1,1-1,-1 0,1 1,0-1,0 0,-1 0,1 1,0 0,-7 24,0 0,2 1,0 0,2 0,1 1,2-1,0 1,2-1,1 0,1 0,1 0,5 10,-6-19,1-2,0 1,2 0,0-1,1 0,0-1,1 0,1 0,0-1,1 0,1-1,0 0,1-1,0 0,1-1,0 0,1-2,0 1,0-2,1 0,6 2,15-1</inkml:trace>
  <inkml:trace contextRef="#ctx0" brushRef="#br1" timeOffset="55719.742">1573 2555,'7'-3,"13"-2,19-6,23-2,19-4,12 1,2 3,-7 7,-19 3</inkml:trace>
  <inkml:trace contextRef="#ctx0" brushRef="#br1" timeOffset="56418.874">2245 2791,'11'-22,"-1"0,-2-1,0 0,-1 0,-1-1,-1 0,-1 0,-2-1,0 1,-1-5,-9-16,8 44,-1 1,1-1,0 0,0 0,0 0,-1 1,1-1,-1 0,1 0,0 1,-1-1,1 0,-1 0,0 1,1-1,-1 1,1-1,-1 1,0-1,0 1,1-1,-1 1,0-1,0 1,1 0,-1 0,0-1,0 1,0 0,0 0,1 0,-1 0,0 0,0 0,0 0,0 0,0 0,1 0,-1 0,0 1,0-1,0 0,1 1,-1-1,0 0,0 1,1 0,-6 4,2 1,-1 0,1 1,0-1,0 1,1 0,0 0,0 0,0 0,1 0,0 1,1-1,0 1,0-1,0 1,1 6,-1-7,0 0,0-1,1 1,0 0,0 0,1 0,0-1,0 1,0 0,1-1,0 1,0-1,1 0,0 0,0 0,0 0,1 0,0 0,0-1,0 0,1 0,0 0,0 0,0-1,0 0,1 0,-1 0,1-1,0 0,1 0,-1 0,0-1,1 0,-1 0,1-1,-1 1,1-1,5-1,-5 0,0-1,0 0,0-1,0 1,-1-1,1-1,0 1,-1-1,0 0,0-1,0 0,0 0,0 0,-1 0,1-1,-1 0,-1 0,1 0,-1-1,0 0,0 0,0 0,-1 0,0 0,0-1,-1 1,1-1,-1 0,-1 0,0 1,0-1,0 0,-1 0,1-1,-2 1,1 0,-1 0,0 1,-1-1,1 0,-4-6,-25-46,29 57,0 0,0 0,-1 1,1-1,0 1,-1-1,1 1,-1-1,1 1,-1 0,0 0,0 0,0 0,1 0,-1 0,0 0,0 0,0 1,0-1,0 1,0 0,0 0,0-1,-1 1,1 0,0 1,0-1,0 0,0 1,0-1,0 1,0 1,1-1,-1 0,1 0,-1 1,1-1,0 1,-1 0,1-1,0 1,0 0,0 0,0-1,1 1,-1 0,0 0,1 0,-1 0,1 0,0 0,0 0,0 0,0 0,0 0,0 0,0 0,1 0,-1 0,1 0,-1 0,1 0,0 0,0 0,-1 0,2-1,-1 1,0 0,0-1,0 1,1-1,-1 1,1-1,1 2,7 1,0 1,1-1,-1 0,1-1,0-1,0 0,1 0,-1-1,0 0,0-1,1 0,6-2,0 2,-10 0,-5-1,0 0,1 1,-1-1,1 1,-1 0,1 0,-1 0,1 0,-1 1,0-1,1 1,-1 0,1 0,-1 0,0 0,0 1,0-1,0 1,0 0,0 0,0 0,0 0,-1 1,1-1,-1 1,0-1,0 1,0 0,0 0,0 0,0 0,0 3,5 63,-8-58,2 0,-1-1,2 1,-1 0,1-1,1 1,0-1,1 1,0-1,-3-7,1 0,-1-1,1 1,0-1,0 1,1-1,-1 0,0 1,1-1,-1 0,1-1,0 1,-1 0,1-1,0 0,0 1,0-1,0 0,0 0,0-1,1 1,-1-1,0 0,0 1,0-1,1-1,-1 1,0 0,0-1,0 0,0 0,0 1,0-2,0 1,0 0,0-1,0 1,0-1,-1 0,1 0,-1 0,1 0,-1 0,0-1,0 1,0-1,0 1,0-1,6-11,0-1,-1 0,-1 0,0 0,-1-1,0 1,-1-1,-1 0,-1-1,0 1,-1 0,-2-14,1 60,-2-3,1 0,2 0,1 1,1-1,1 0,2 1,-6-25,1 0,-1-1,1 1,0 0,0-1,0 1,1-1,-1 0,0 1,1-1,-1 0,1 0,0 0,0 0,0 0,0 0,0 0,0-1,1 1,-1-1,0 0,1 0,-1 1,1-2,-1 1,1 0,0 0,-1-1,1 1,0-1,1 0,13-3</inkml:trace>
  <inkml:trace contextRef="#ctx0" brushRef="#br1" timeOffset="56669.232">2889 2318,'-13'0,"-7"2,0 7,6 8,9 8,15 8,13 4,1-3</inkml:trace>
  <inkml:trace contextRef="#ctx0" brushRef="#br1" timeOffset="57637.188">3259 2739,'-102'-119,"101"117,0 0,0 0,-1 1,1-1,-1 0,0 0,1 1,-1-1,0 1,0-1,0 1,0 0,0 0,0 0,-1 0,1 0,0 0,0 0,-1 1,1 0,0-1,-1 1,1 0,-1 0,1 0,0 0,-1 0,1 1,0-1,-1 1,1 0,0-1,0 1,0 0,-1 0,1 1,0-1,0 0,-3 6,1-1,0 1,0 0,0 0,1 0,0 0,0 0,1 1,0 0,0-1,1 1,0 0,0 0,1-1,0 1,0 0,1 0,0 0,2 7,-1-11,0 0,0 0,1 0,-1-1,1 1,0-1,0 1,0-1,1 0,-1 0,1-1,0 1,-1-1,1 0,0 0,0 0,1 0,-1-1,0 1,0-1,1 0,-1-1,1 1,-1-1,1 0,-1 0,1 0,-1 0,1-1,-1 0,0 0,1 0,-1 0,0-1,0 0,0 0,0 0,0 0,0-1,-1 1,1-1,-1 0,1 0,-1 0,1-2,3-2,0 0,-1-1,1 1,-2-1,1-1,-1 1,0-1,-1 0,1-3,-1 69,-5-55,1 0,0 1,0-1,0 0,0 0,0 0,0 0,0 0,1 0,-1 0,1 0,0 0,-1 0,1 0,0 0,0 0,0 0,1 0,-1-1,0 1,1 0,-1-1,1 1,-1-1,1 0,0 0,0 1,-1-1,1 0,0 0,0 0,0-1,0 1,0-1,0 1,0-1,0 1,1-1,-1 0,0 0,0 0,0 0,0 0,0-1,0 1,0-1,0 1,0-1,0 0,0 0,0 0,0 0,0 0,0 0,-1 0,8-10,-1 1,0-1,-1 0,0-1,-1 1,0-1,-1-1,0 1,-1-1,0 0,1-10,15-113,-20 134,1 0,-1 1,1-1,-1 1,1-1,-1 1,1 0,0-1,0 1,0 0,0-1,0 1,0 0,0 0,0 0,0 0,1 0,-1 0,0 0,1 0,-1 1,1-1,-1 0,0 1,1-1,0 1,-1 0,1 0,-1-1,1 1,-1 0,1 0,0 0,-1 0,1 1,0-1,60 18,-57-16,0-1,0 1,0 1,0-1,-1 1,1 0,-1 0,1 0,-1 0,0 1,-1 0,1-1,-1 2,1-1,-1 0,0 1,-1-1,1 1,-1 0,0 0,0 0,0 0,-1 0,0 0,0 0,0 1,-1-1,1 1,0 24,-2-25,0-1,1 0,-1 0,1 0,0 1,1-1,-1 0,0 0,1 0,0 0,0 1,1-1,-1 0,1-1,-1 1,1 0,1 0,-1-1,0 1,1-1,0 0,0 0,0 0,0 0,0 0,0-1,1 1,-1-1,1 0,3 2,6-3,0 0,-1 0,1-1,0-1,0 0,-1-1,1 0,0-1,-1 0,0-1,0-1,0 0,5-3,-12 6,4-1,0 0,0 0,0-1,-1 0,0-1,0 0,0 0,0 0,-1-1,0 0,0-1,-1 0,1 0,-1 0,-1-1,2-2,-5-10,-1 9,1 16,4 27,24 78,-29-108,-1 0,1-1,-1 1,1-1,0 0,0 1,0-1,0 0,0 1,0-1,0 0,0 0,1 0,-1 0,0 0,1 0,-1 0,1 0,-1-1,1 1,-1-1,1 1,-1-1,1 1,0-1,-1 0,1 0,-1 0,1 0,0 0,-1 0,1 0,0 0,-1-1,1 1,-1-1,1 1,-1-1,1 1,-1-1,1 0,-1 0,0 0,1 0,-1 0,1-1,9-7,1-1,-2 0,0-1,0 0,-1-1,0 0,-1 0,0-1,-1 0,-1 0,0-1,-1 0,0 0,0-3,-4 11,-1 0,1 1,-1-1,-1 1,1-1,-1 0,0 1,0-1,0 1,-1 0,0-1,0 1,0 0,-1 0,0 0,0 0,0 1,0-1,-1 1,0 0,0 0,0 0,0 0,0 1,-1 0,0 0,0 0,1 0,-2 1,1 0,0 0,0 0,-1 1,1-1,-1 1,1 1,-1-1,1 1,-1 0,0 0,1 0,-1 1,1 0,-1 0,1 1,-1-1,1 1,-2 1,-3 3,1 0,1 0,-1 0,1 1,0 1,1-1,0 1,0 0,0 1,1 0,1 0,-1 0,1 1,1-1,0 1,0 0,1 1,1-1,-1 0,2 1,-1 0,1-1,1 1,0 2,1-10,-1 1,1 0,0 0,0 0,0-1,1 1,-1 0,1-1,0 0,0 1,0-1,1 0,-1 0,1 0,-1 0,1 0,0-1,0 1,0-1,1 0,-1 0,0 0,1 0,0-1,0 1,25 6</inkml:trace>
  <inkml:trace contextRef="#ctx0" brushRef="#br1" timeOffset="57881.534">4245 1949,'-18'-3,"-12"7,-8 9,-3 9,2 7,8 9,9 5,10 5,7-5</inkml:trace>
  <inkml:trace contextRef="#ctx0" brushRef="#br1" timeOffset="58067.038">4351 2659,'18'16,"17"7,11 2,10-1,3-4,-3-4,-11-4</inkml:trace>
  <inkml:trace contextRef="#ctx0" brushRef="#br1" timeOffset="58496.896">3350 3001,'-1'28,"2"-1,1 1,1 0,1-1,2 0,0 0,2-1,1 1,1-2,1 1,1-2,9 13,76 140,7-5,52 57,115 189,-222-333,-3 3,-5 2,1 11,-69-137,6 1</inkml:trace>
  <inkml:trace contextRef="#ctx0" brushRef="#br1" timeOffset="58847.47">3574 3673,'11'18,"13"19,15 17,18 17,16 12,14 10,8 7,1 5,-3-1,-7-3,-10-7,-12-9,-8-11,-13-14,-14-14,-13-19,-14-22,-8-11</inkml:trace>
  <inkml:trace contextRef="#ctx0" brushRef="#br1" timeOffset="59614.42">3627 4120,'24'33,"3"-2,0-1,2-1,1-1,19 12,45 31,2-5,18 5,85 58,-181-117,1 2,-2 0,0 0,0 2,-1 0,-1 1,6 10,-60-70,-37-53,17 19,-2 2,-4 4,-3 2,-28-18,78 72,-2 2,0 0,-1 1,0 0,0 2,-1 1,-8-2,76 12,0-2,-1-2,1-2,-1-2,8-4,43-6,149-6,-240 22,0 0,0 0,0 1,0 0,0 0,0 0,0 0,0 1,0 0,0 0,0 0,0 1,0 0,0 0,-1 0,1 0,-1 1,1 0,-1 0,0 0,0 0,0 1,-1-1,1 1,-1 0,0 0,0 0,0 0,-1 1,0-1,1 1,0 4,-3 8,-1 0,0 0,-1 0,-1 0,-1 0,-1-1,0 1,-1-1,-1 2,-8 25,5-13,1 1,2 0,1 0,1 1,2 2,2-23,1 0,0 0,1 0,0 0,1 0,0-1,1 1,0-1,1 1,0-1,0 0,1-1,1 1,0-1,0 0,5 5,40 36,-51-50,0 0,0 0,0-1,0 1,0 0,0 0,0 0,0 0,0-1,0 1,0 0,0 0,0 0,0 0,1 0,-1 0,0-1,0 1,0 0,0 0,0 0,0 0,1 0,-1 0,0 0,0 0,0 0,0 0,1 0,-1 0,0 0,0 0,0 0,0 0,1 0,-1 0,0 0,0 0,0 0,0 0,0 0,1 0,-1 0,0 0,0 0,0 0,0 0,1 0,-7-9</inkml:trace>
  <inkml:trace contextRef="#ctx0" brushRef="#br1" timeOffset="60333.5">4022 4252,'44'29,"296"213,-329-233,11 8,1 1,-2 0,-1 2,0 1,-2 0,7 11,-18-10,-7-22,0 1,0-1,0 0,0 1,0-1,0 0,0 0,0 1,0-1,0 0,0 1,-1-1,1 0,0 0,0 1,0-1,-1 0,1 0,0 1,0-1,-1 0,1 0,0 0,0 1,-1-1,1 0,0 0,-1 0,1 0,0 0,0 0,-1 1,1-1,0 0,-1 0,1 0,0 0,-1 0,1 0,0 0,-1-1,1 1,0 0,-1 0,1 0,0 0,-1 0,1 0,0-1,0 1,-1 0,1 0,0 0,0-1,-1 1,1 0,0 0,0-1,0 1,0 0,-1 0,1-1,0 1,-12-10,0-1,1 0,0-1,0 0,2-1,-1 0,2 0,-4-7,-3-3,-42-71,37 58,-2 1,0 0,-3 2,-1 1,-1 1,-1 1,-18-13,44 42,-1-2,0 0,0 0,-1 1,1-1,-1 1,1 0,-1 0,0 0,0 1,0 0,0-1,0 1,0 1,-1-1,0 0,5 1,1 0,-1 0,1 0,-1 0,0 1,1-1,-1 0,1 0,-1 0,0 0,1 0,-1 1,0-1,1 0,-1 0,0 0,1 1,-1-1,0 0,1 1,-1-1,0 0,0 1,0-1,1 0,-1 1,0-1,0 0,0 1,0-1,1 1,-1-1,0 0,0 1,0-1,0 1,0-1,0 0,0 1,0-1,0 1,-1-1,1 0,0 1,0-1,0 1,0-1,-1 0,1 1,0-1,0 0,0 1,-1-1,1 0,0 1,-1-1,1 0,0 0,-1 1,1-1,0 0,20 4,1-1,0-1,0-1,0 0,0-2,0 0,-1-2,1 0,11-4,-7 3,133-21,-155 25,-1-1,0 1,0-1,0 1,0-1,0 1,0 0,0 0,0 0,0 0,0 0,0 0,0 0,0 1,0-1,0 1,0 0,0-1,0 1,0 0,0 0,-1 0,1 0,0 0,-1 1,1-1,-1 1,1-1,-1 1,1-1,-1 1,1 1,-1 4,0 1,0 0,0-1,-1 1,0 0,0 0,-1 0,0-1,-1 1,-1 4,-2 17,-5 40,3 0,2 49,5-97,2 0,0 0,1 0,0-1,2 1,1-1,0 0,2-1,0 1,1-1,3 4,14 15,-4-9</inkml:trace>
  <inkml:trace contextRef="#ctx0" brushRef="#br1" timeOffset="61180.789">4522 4739,'16'77,"123"425,-89-351,55 114,-109-279,0-1,0 0,2 0,-1 0,2-1,0-9,-7-54,4 60,-2 3</inkml:trace>
  <inkml:trace contextRef="#ctx0" brushRef="#br1" timeOffset="80913.606">5048 4463,'-353'388,"235"-251,-707 762,758-828,-55 56,-93 129,182-200,33-55,0-1,0 1,0-1,0 1,0-1,0 1,0-1,1 1,-1-1,0 1,0-1,0 0,1 1,-1-1,0 1,1-1,-1 0,0 1,1-1,-1 0,0 1,1-1,-1 0,0 0,1 1,-1-1,1 0,-1 0,1 0,-1 0,1 0,-1 1,1-1,-1 0,0 0,1 0,-1 0,1 0,-1 0,1 0,-1-1,1 1,-1 0,1 0,-1 0,1 0,-1-1,0 1,1 0,-1 0,1-1,-1 1,0 0,1-1,-1 1,0 0,1-1,-1 1,0-1,25-14,3-5</inkml:trace>
  <inkml:trace contextRef="#ctx0" brushRef="#br1" timeOffset="81364.401">5864 4699,'-36'64,"-4"-2,-1-1,-32 31,37-45,-539 634,-64 84,610-725,21-32,13-16</inkml:trace>
  <inkml:trace contextRef="#ctx0" brushRef="#br1" timeOffset="81733.415">6088 5305,'2'-7,"-6"10,-11 19,-16 28,-19 33,-21 31,-16 28,-14 21,-10 14,-3 3,3-8,11-15,14-26,23-33,30-42,30-46,16-25</inkml:trace>
  <inkml:trace contextRef="#ctx0" brushRef="#br1" timeOffset="84630.074">5838 4989,'0'-13,"-1"0,0 0,0 0,-2 0,0 1,0-1,-1 1,0-1,-1 1,-1 1,0-1,0 1,-2 0,1 0,-1 1,-2-2,-12-10,-1 1,-1 1,-1 0,-1 2,0 1,-1 2,-1 0,0 2,-1 1,-1 1,0 1,-6 1,-34-8,0 3,-1 3,-1 3,0 3,-41 4,21 8,2 3,0 5,0 3,2 5,0 3,2 4,1 4,2 3,1 4,-16 15,44-30,1 3,1 3,2 1,2 3,1 2,1 1,3 3,1 2,2 1,-13 23,41-49,2 0,0 1,2 0,0 0,1 1,1 0,1 0,1 1,1-1,0 1,2 0,1 0,0 0,2-1,0 1,3 8,18 61,3 0,4-2,41 83,-69-167,14 37,2-2,2 0,1-1,2-1,1-1,2-1,2-2,1 0,26 21,-9-21,2-1,2-3,1-2,1-3,1-1,1-3,0-3,2-1,0-3,26 1,-33-4,0-2,1-2,1-2,-1-2,1-3,-1-2,1-2,-1-2,-1-2,1-3,-1-2,28-11,-23-2,-2-2,0-2,-3-3,0-1,-2-3,-2-1,-1-3,8-13,-14 15,-1-1,-2-1,-3-3,-1 0,-2-2,-2-1,-2-1,-2-1,-3-1,-2-1,-1-1,-4-1,-1 0,-3 0,-2-1,-1-26,-9 21,-2 0,-3 1,-2 0,-3 1,-2 0,-3 1,-2 0,-3 2,-2 1,-2 1,-2 1,-3 1,-2 2,-1 1,-20-17,29 36,0 1,-2 2,-1 0,-1 2,-1 1,-1 2,-21-11,33 22,0 0,-1 1,0 1,0 1,0 1,-1 1,1 0,-1 2,0 1,0 0,0 2,0 1,-18 3,-11 9,2 2,0 2,0 2,2 3,1 1,1 2,1 3,-38 32,-69 51</inkml:trace>
  <inkml:trace contextRef="#ctx0" brushRef="#br1" timeOffset="94329.888">6956 3673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9:14.10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201 141,'-29'-5,"26"5,1-1,0 0,-1 0,1 1,0 0,-1-1,1 1,-1 0,1 0,0 0,-1 1,1-1,-1 0,1 1,0 0,-1-1,1 1,0 0,0 0,0 0,0 1,-2 0,-4 6,1-1,0 1,1 1,0-1,0 1,1 0,0 0,0 0,1 1,1 0,-1 0,2 0,-1 0,1 0,1 1,0-1,0 1,1-1,0 0,1 1,1-1,-1 1,1-1,1 0,0 0,-1-5,1 0,0 0,-1 0,2 0,-1-1,0 0,1 0,0 0,0 0,0 0,0-1,1 1,0-1,-1 0,1-1,0 1,0-1,0 0,1 0,-1-1,0 1,1-1,-1-1,1 1,-1-1,1 0,0 0,-1 0,1-1,-1 0,1 0,-1 0,0-1,1 1,-1-1,0-1,0 1,0-1,1-1,3-5,-1-1,0-1,0 1,-1-1,-1 0,0-1,0 0,-1 1,-1-2,0 1,-1 0,0-1,0 0,-2 0,0 0,0 0,-1 1,-1-1,-1-7,2 7,-1-1,0 1,-1 0,-1 0,0 0,0 1,-2-1,1 1,-2 0,1 0,-5-5,4 13,1 0,-1 0,0 1,-1 0,1 0,0 0,-1 1,0 0,1 0,-1 1,0 0,0 0,0 0,0 1,0 0,0 0,0 1,0 0,0 0,1 1,-6 1,6-1,-1 0,1 1,0-1,0 1,0 0,0 1,1-1,-1 1,1 0,0 1,0-1,1 1,-1 0,1 0,0 1,0-1,1 1,0 0,0-1,0 2,0-1,1 0,0 0,1 1,-1-1,1 1,0 0,1-1,0 1,0 0,0 0,4 199,-4-202,0 0,0 1,0-1,0 0,0 1,1-1,0 0,0 0,0 0,1 1,-1-1,1-1,0 1,0 0,0 0,1-1,-1 1,1-1,0 0,0 1,0-2,0 1,0 0,1 0,-1-1,1 0,0 0,0 0,0 0,0-1,0 1,0-1,1 0,4-1,1 0,-1-1,0 0,0 0,1-1,-1-1,0 1,0-2,-1 1,1-1,-1 0,0-1,0 0,0 0,0-1,-1 0,0 0,0 0,-1-1,0 0,0-1,-1 1,1-1,-2 0,1-1,-1 1,0-1,-1 1,0-1,-1 0,1-1,-2 1,1-5,0 0,-1-1,0 1,-2-1,1 1,-2-1,0 1,0-1,-2 1,1 0,-2 0,0 1,-1-1,0 1,-1 0,0 1,-1 0,0 0,-11-11,17 20,-1 0,0 0,0 1,0-1,-1 0,1 1,-1 0,1 0,-1 0,0 0,1 1,-1-1,0 1,0 0,0 0,0 0,-1 1,1-1,0 1,0 0,0 0,0 1,0-1,0 1,0 0,0 0,0 0,0 1,0-1,0 1,-1 1,-6 7,1 0,0 0,0 1,1 1,1 0,0 0,0 0,1 1,1 0,0 1,1-1,0 1,1 0,-1 11,5-25,-1 2,1 1,-1-1,1 0,-1 0,1 1,0-1,0 0,0 1,0-1,1 0,-1 0,1 1,-1-1,1 0,0 0,0 0,0 0,0 0,1 2,4 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0:04.90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4189 689,'-2'0,"1"0,4 0,5 0,8-2,8-1,5 0,3 1,4 0,0 1,-2 3,-2 3,-7 3,-7 0</inkml:trace>
  <inkml:trace contextRef="#ctx0" brushRef="#br0" timeOffset="252.36">4137 887,'9'7,"11"1,13 1,8-2,7-3,6-1,3-1,-1-1,-7-1,-10-1</inkml:trace>
  <inkml:trace contextRef="#ctx0" brushRef="#br0" timeOffset="653.382">5098 873,'-1'-29,"2"0,1 1,2-1,0 1,2-1,1 1,6-11,37-68,-58 134,-8 18,2 1,2 1,3 0,1 1,2 0,3 0,1 0,3 0,6 41,-2-56,1-9</inkml:trace>
  <inkml:trace contextRef="#ctx0" brushRef="#br0" timeOffset="1034.36">5413 847,'0'-38,"2"-1,1 1,3 0,0 0,3 1,1-1,2 0,2 1,-8 59,-8 488,7-428,-2-52</inkml:trace>
  <inkml:trace contextRef="#ctx0" brushRef="#br0" timeOffset="4168.581">4650 281,'4'3,"-1"-1,1 0,0 0,0 0,0 0,0-1,1 1,-1-1,0 0,1 0,-1-1,1 1,2-1,0 0,295 9,-209-10,850 2,-861 2,0 3,47 10,-127-16,0 0,0 1,0-1,0 0,-1 1,1-1,0 1,0-1,-1 1,1 0,0 0,-1 0,1 0,-1 0,1 0,-1 0,0 1,1-1,-1 0,0 1,0-1,0 1,0-1,0 1,0 0,0-1,-1 1,1 0,-1 0,1-1,-1 1,1 0,-1 0,0 0,0 0,0-1,0 1,0 0,-1 0,1 0,0-1,-1 1,-7 93,4 0,4 1,11 75,8-6,-2-31,-6 1,-6 92,-4-223,0 0,-1-1,0 1,0 0,0 0,0 0,0 0,-1-1,0 1,0 0,0-1,0 1,0 0,-1-1,0 1,1-1,-1 0,-1 0,1 0,0 0,-1 0,1 0,-1 0,0-1,0 0,0 1,0-1,-1 0,1 0,0-1,-3 2,-17-1,1 0,-1-1,1-2,-1 0,0-2,-1 0,19 2,-327-40,-448 22,589 18,-80-12,0-12,-185-45,187 34,-1 11,-78 11,17 2,-357-3,455 26,1 10,-30 15,-56 28,211-38,-1-5,-1-5,-97 2,-182-20,385 2,1 0,1 0,-1 1,1-1,-1 0,0 0,1 0,-1 0,1 0,-1 0,0 0,1-1,-1 1,1-1,-1 1,1-1,-1 1,1-1,-1 0,1 0,0 0,-1 0,1 0,0 0,0 0,0 0,0 0,0 0,0-1,0 1,0-1,0 1,1 0,-1-1,0 0,-1-137,30-376,1-73,-29 545,-1 12,1-1,2 0,1 1,5-23,-7 51,-1 1,1-1,0 0,0 0,0 1,0-1,0 1,1-1,-1 1,1-1,0 1,0 0,-1 0,1 0,1 0,-1 0,0 0,0 0,1 1,-1-1,1 1,-1 0,1 0,0 0,-1 0,1 0,0 0,0 1,-1 0,1-1,0 1,0 0,2 0,35 1,0 2,0 1,0 3,-1 1,3 2,12 2,168 22,2-9,1-9,44-11,1 3,811 74,-414-18,515 57,-700-88,-314-26,25 6,-112-6,0 4,64 18,72 8,-80-29,-131-8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01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1437,'270'18,"-164"-5,1-6,13-4,68 22,45-3,110-9,-114-8,-72-5,24 13,93-23,-16-1,-34-2,-13 9,-138 5,0-3,57-9,-42-2,0 3,38 3,998 8,-908-14,247 13,-442-2,-16-1</inkml:trace>
  <inkml:trace contextRef="#ctx0" brushRef="#br0" timeOffset="997.154">5173 55,'15'88,"2"114,-11 192,-4-119,11 36,-13-301,-1 1,1-1,0 0,1 1,0-1,0 1,2-1,-1 0,2 3,-2-31,-2-16,0 17</inkml:trace>
  <inkml:trace contextRef="#ctx0" brushRef="#br0" timeOffset="3930.759">5173 240,'-51'-160,"50"158,0-1,0 1,0 0,1-1,-1 0,0 1,1-1,0 1,0-1,-1 0,1 1,1-1,-1 1,0-1,1 0,-1 1,1-1,0 1,0-1,0 1,0 0,0-1,1 1,-1 0,1 0,-1 0,1 0,0 0,0 0,1-1,9 1,-1 0,0 2,1-1,-1 1,0 1,1 0,-1 1,7 1,14 2,100 12,92 26,-70-28,-74-12,518 7,47-1,-416-10,1201 1,-1222 13,740-13,-610 14,480-15,-458 16,56-3,331-12,-373 13,373-13,-493 13,-65 1,-188-15,1 1,0 0,-1 0,1 0,0 0,-1 0,1 0,0 0,-1 1,1-1,0 1,-1-1,1 1,-1 0,1-1,-1 1,1 0,-1 0,0 0,1 0,-1 0,0 0,0 1,0-1,1 0,-1 1,-1-1,1 1,0-1,0 1,-1-1,1 1,0-1,-1 1,0 0,1-1,-1 1,0 0,16 231,5-22,7 137,-27-274,-4 1,-3-1,-4 6,4-23,2 0,2 0,4 6,-2 7,0-69,0-1,0 1,0-1,0 1,0-1,0 1,0-1,0 1,1-1,-1 1,0-1,0 1,0-1,0 0,1 1,-1-1,0 1,0-1,1 0,-1 1,0-1,1 0,-1 1,0-1,1 0,-1 1,1-1,-1 0,0 0,1 1,-1-1,1 0,-1 0,1 0,-1 0,1 0,-1 0,1 0,-1 0,1 0,-1 0,1 0,-1 0,1 0,-1 0,0 0,1 0,-1 0,1-1,-1 1,1 0,-1 0,1 0,-1-1,0 1,1 0,-1-1,0 1,1 0,-1-1,0 1,1-1,-1 1,0 0,0-1,0 1,1-1,-1 1,0-1,0 1,6-5,3 0</inkml:trace>
  <inkml:trace contextRef="#ctx0" brushRef="#br0" timeOffset="5017.456">14346 1608,'415'-7,"-183"-1,14 11,83 10,78 0,-68 0,131 13,-112-13,130 15,411-3,-400-17,-172 6,-85-9,-230-8,-6 0</inkml:trace>
  <inkml:trace contextRef="#ctx0" brushRef="#br0" timeOffset="5968.458">8107 740,'0'7,"0"8,0 12,0 9,0 10,0 6,0 6,-2-1,-1-3,0-6,-1-7,-1-9,-1-8,-2-10,1-6</inkml:trace>
  <inkml:trace contextRef="#ctx0" brushRef="#br0" timeOffset="6862.889">7752 766,'0'0,"1"0,-1-1,0 1,0 0,1 0,-1 0,0-1,0 1,0 0,1 0,-1-1,0 1,0 0,0 0,0-1,0 1,1 0,-1 0,0-1,0 1,0 0,0-1,0 1,0 0,0 0,0-1,0 1,0 0,0-1,0 1,0 0,0 0,0-1,-1 1,1 0,0-1,0 1,0 0,0 0,-1-1,1 1,0 0,0 0,0 0,-1-1,1 1,0 0,0 0,-1 0,1 0,0 0,0-1,-1 1,1 0,32 2,-28-1,217 15,72-9,-136-5,-150-2,-4-1,-1 1,1-1,-1 1,1-1,-1 1,1 0,-1 0,1 0,-1 0,1 0,-1 1,1-1,-1 1,1 0,-1 0,0 0,1 0,-1 0,0 0,0 0,0 1,0-1,0 1,0 0,0-1,0 1,-1 0,1 0,-1 0,1 0,-1 1,0-1,0 0,0 0,0 1,0 0,-27 168,23-156,-41 152,39-158,4-26,1 8,-6-103,1 24,3 1,6-27,-4 113,0-7,0 0,1 0,0 0,0 1,0-1,1 0,1 1,-1-1,1 1,0 0,1 0,0 0,0 0,3-3,-5 10,0 0,0-1,0 1,0 0,0 0,0 0,0 0,0 0,0 1,0-1,0 1,0-1,0 1,0 0,0 0,0 0,0 0,0 0,-1 0,1 0,0 0,-1 1,1-1,-1 1,1-1,-1 1,0 0,0-1,0 1,0 0,0 0,0 0,0 0,-1 0,1 0,0 1,45 108,12 18,-57-126,1-1,-1 1,1 0,-1-1,1 1,0-1,0 1,0-1,0 0,0 0,1 0,-1 0,1 0,-1-1,1 1,0-1,-1 0,1 1,0-1,0-1,0 1,0 0,0-1,0 1,0-1,0 0,0 0,0 0,0 0,0-1,0 1,0-1,0 0,0 0,0 0,0 0,-1 0,1-1,1 0,6-7,0 0,-1 0,0-1,-1 0,0-1,-1 0,0 0,0 0,-1-1,-1 0,0 0,2-10,27-53,-34 75,0-1,0 1,0-1,0 1,0-1,0 1,0-1,0 1,0-1,0 1,0-1,0 1,0-1,1 1,-1-1,0 1,0 0,1-1,-1 1,0-1,1 1,-1 0,0-1,1 1,-1 0,0-1,1 1,-1 0,1 0,-1-1,1 1,-1 0,1 0,-1 0,0-1,1 1,-1 0,1 0,-1 0,1 0,-1 0,1 0,0 0,-1 0,1 0,-1 1,0-1,1 0,-1 0,1 0,-1 0,1 1,-1-1,1 0,-1 0,0 1,1-1,-1 0,1 1,-1-1,8 34,19 299,-24-306,1 1,2-1,0-1,2 1,1-1,1-1,5 7,12-1,-16-25</inkml:trace>
  <inkml:trace contextRef="#ctx0" brushRef="#br0" timeOffset="7364.445">9450 753,'-11'-4,"-1"1,1 0,-1 0,0 2,0-1,0 2,0-1,0 2,0 0,0 0,0 1,0 0,0 1,1 0,-1 1,1 1,0 0,0 0,1 1,-1 0,1 1,1 0,-1 0,1 1,1 1,-1 0,-1 3,7-9,0 1,0-1,1 1,0 0,0 0,0 0,0 0,1 1,-1-1,1 0,0 1,0-1,1 1,-1-1,1 1,0-1,0 1,1-1,-1 1,1-1,0 0,0 1,1-1,-1 0,1 0,0 0,0 0,0 0,1 0,-1 0,1-1,1 3,11 2,1 0,-1 0,1-2,1 0,-1-1,1 0,0-2,0 0,0-1,26 7,-41-9,15 3,-1-1,0 2,0 0,0 1,0 1,-1 0,0 1,0 1,-1 0,0 1,0 0,-1 2,3 2,-13-9,-1 1,1-1,-1 1,0-1,0 1,0 0,-1 0,0 0,0 0,0 0,0 0,-1 0,0 0,0 0,0 0,-1 1,0-1,0 0,0 0,0 0,-1-1,0 1,0 0,0-1,-1 1,1-1,-1 1,0-1,0 0,-1 0,1-1,-1 1,0-1,0 0,0 0,0 0,-1 0,1-1,-1 1,1-1,-1 0,0-1,0 1,-25 8,0-1,0-1,0-1,-1-2,0-1,0-2,0-1,-27-2,36-8,23 3</inkml:trace>
  <inkml:trace contextRef="#ctx0" brushRef="#br0" timeOffset="7702.464">9858 964,'2'0,"4"0,4 0,8 2,9 1,9 0,8-1,5 0,1-1,-3 1,-8 1,-11 0</inkml:trace>
  <inkml:trace contextRef="#ctx0" brushRef="#br0" timeOffset="7948.868">9924 1148,'16'4,"13"2,12 0,12-1,8-2,5-1,0-1,-3 0,-11-1</inkml:trace>
  <inkml:trace contextRef="#ctx0" brushRef="#br0" timeOffset="8428.954">10701 1175,'23'-59,"-3"0,-2-1,-3 0,-3-2,4-44,-14 97,-2 25,-2 514,2-523,1-6,-1 0,1 0,-1 0,1 0,-1 0,0 0,1 1,-1-1,0 0,0 0,0 0,0 1,0-1,0 0,0 0,0 0,-1 1,1-1,0 0,-1 0,1 0,-1 0,1 0,-1 0,0 0,1 0,-1 0,0 0,0 0,1 0,-1 0,0 0,0-1,0 1,0 0,0-1,0 1,0-1,-1 1,1-1,0 0,0 1,0-1,0 0,-1 0,1 0,0 0,0 0,0 0,-1 0,1 0,-39-15,69 8,230-14,-206 15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44.6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88,'5'0,"5"0,11 0,10 0,13-2,13-4,15-2,13 0,12-1,7 1,2 0,-2 1,-4 2,-20 2</inkml:trace>
  <inkml:trace contextRef="#ctx0" brushRef="#br0" timeOffset="-1199.06">27 377,'5'-39,"-4"39,0 0,0 0,0 0,0 1,0-1,0 0,0 1,0-1,0 0,0 1,0-1,0 1,-1 0,1-1,0 1,0-1,-1 1,1 0,0 0,-1 0,1-1,-1 1,1 0,-1 0,1 0,-1 0,0 0,1 0,-1 0,0 0,0 0,0 0,1-1,22 50,-21-40,2 0,-1 1,2-1,-1 0,1-1,1 1,0-1,0 0,1-1,0 1,0-1,1-1,0 1,0-1,1-1,0 1,0-2,1 1,-1-1,1-1,0 0,4 1,-10-4,-1 1,1-2,0 1,0 0,0-1,0 0,-1 0,1 0,0 0,0 0,0-1,0 0,-1 0,1 0,0 0,0-1,-1 1,1-1,-1 0,0 0,0 0,1 0,-1-1,0 1,-1-1,1 0,0 0,-1 0,2-3,7-19,-1-1,-1 1,-1-2,-2 1,0-1,0-21,-4 39,8 130,17 62,-8-65,-5 0,-4 32,-9-137,0 0,-1-1,-1 1,0 0,-1-1,0 1,-1-1,-1 0,1 0,-2 0,0 0,0-1,-1 1,-1-1,0-1,0 0,-1 0,0 0,-1-1,0 0,0 0,-1-1,5-5,1-1,-1 0,0 1,0-2,0 1,0-1,0 1,-1-1,1-1,0 1,0-1,-1 0,1 0,0 0,0-1,-1 0,1 0,0 0,0-1,0 1,0-1,0-1,0 1,1 0,-1-1,1 0,0 0,0-1,0 1,-2-3,-6-5,1-2,0 0,0 0,1-1,1 0,1-1,0 0,-6-16,10 24,0-1,1 0,0 1,0-1,1-1,0 1,1 0,-1 0,2-1,-1 1,1-1,0 1,1-1,0 1,0 0,1-1,0 1,1 0,0 0,0 0,4-7,6 1,0 0,1 0,1 1,0 1,1 1,0 0,1 1,0 0,0 2,1 0,0 1,1 1,-1 0,1 2,0 0,1 1,-1 1,0 1,10 0,6 1</inkml:trace>
  <inkml:trace contextRef="#ctx0" brushRef="#br0" timeOffset="-643.89">711 904,'12'-9,"1"2,0 0,0 0,0 1,1 1,0 0,0 1,0 1,1 0,-1 0,1 2,-1 0,2 0,-14 1,1 0,0 0,0 0,-1 1,1-1,0 1,0-1,-1 1,1 0,-1 0,1 0,0 1,-1-1,0 0,1 1,-1 0,0-1,0 1,0 0,0 0,0 0,0 0,-1 1,1-1,-1 0,0 1,1-1,-1 1,0 0,0-1,-1 1,1 0,0-1,-1 1,0 0,0 0,0-1,0 2,-2 11,-2 1,1-1,-2-1,0 1,-1 0,-1-1,0-1,0 1,-2-1,1 0,-2-1,-9 11,-158 188,175-210,1 1,-1-1,1 1,-1-1,1 1,0 0,0-1,0 1,0 0,0 0,0 0,0 0,1 0,-1 0,1 0,-1 0,1 0,0 1,0-1,0 0,0 0,0 0,0 0,1 0,-1 0,1 0,-1 0,1 0,0 0,0 0,0 0,0 0,0 0,0 0,1-1,-1 1,0-1,1 1,-1-1,1 1,0-1,0 0,-1 0,2 1,17 4,0 0,0-2,0 0,0-1,1-1,-1-1,1-1,-1-1,6-1,23-1,0-2,0-3,-1-2,24-8,-25 4</inkml:trace>
  <inkml:trace contextRef="#ctx0" brushRef="#br0" timeOffset="10988.971">1461 338,'-10'-3,"13"1,162 19,339-3,-308-14,-194 1,0 1,1-1,-1 1,0-1,0 1,-1 0,1 0,0 0,0 0,-1 0,1 1,-1-1,0 0,0 1,0-1,0 0,0 1,0 0,-1-1,1 1,-1-1,0 1,0 0,0-1,0 1,0 0,0-1,-1 1,1-1,-1 1,0-1,-1 3,1 10,0 277,14-64,-2-28,-8 2,-3-201,1 1,-1-1,0 0,1 1,-1-1,1 0,-1 1,1-1,0 0,0 1,0-1,-1 0,1 0,0 0,0 0,1 0,-1 0,0 0,0 0,0-1,1 1,-1 0,0-1,1 1,-1-1,0 1,1-1,-1 1,1-1,-1 0,1 0,-1 0,1 0,52-3,-50 2,83-7,-1 3,40 5,-103 0,178-13,-15 13,-106-13,-78 12,1 1,-1-1,1 0,-1 0,0-1,0 1,1 0,-1-1,0 1,0-1,-1 0,1 1,0-1,0 0,-1 0,1-1,-1 1,0 0,0 0,0-1,0 1,0 0,0-1,0 1,-1-1,1 1,-1-1,0 1,0-1,0 1,0-1,0 0,-1 1,1-1,-1 1,0-3,1-2,-2-55,-2 0,-3 0,-3 0,-17-54,16 62,3 1,1-1,3 0,3-7,-1 27,-36-264,39 221,0 76,0-1,1 0,-1 1,1-1,-1 1,1 0,-1 0,1-1,0 1,-1 0,1 0,0 0,0 1,0-1,0 0,0 1,0 0,0-1,0 1,0 0,0 0,0 0,0 0,0 0,0 0,0 1,0-1,0 1,0-1,0 1,0 0,6 0,230 36,-98-24,89-8,-95 8,914-13,-807-13,644 13,-556-13,171 5,-55 1,-274 8,502-1,-327-13,1573 13,-1567-13,875 13,-787-13,1642 13,-1696-14,634 14,-742-13,899 13,-1186 27,-4 1,6-15,1-1,0 2,1-1,1 0,0 1,1 0,-1 8,-9 133,-14 62,27-182,-1-14,1 0,1 0,0 0,2 0,0 0,2 0,0 0,5 10,-6-21,-1 1,0 0,-1 0,-1 0,1 1,-2-1,0 0,0 0,-1 4,5 70,7-8,-8-75,0 0,0 0,0 0,1 0,-1-1,0 1,0-1,1 0,-1 0,1 0,-1 0,1-1,0 1,-1-1,1 0,-1 0,1 0,0-1,-1 1,1-1,-1 0,1 0,-1 0,1 0,-1-1,1 0,26-7,1 1,0 2,-1 1,2 1,29 1,365 4,-254-14,-170 13,-1 1,1-1,0 1,-1-1,1 0,0 0,0 0,-1 0,1 0,0 0,-1 0,1 0,0-1,0 1,-1-1,1 1,-1-1,1 1,0-1,-1 0,1 0,-1 0,0 0,1 0,-1 0,0-1,1 1,-1 0,0 0,0-1,0 1,0-1,-1 1,1-1,0 0,-1 1,1-1,-1 1,1-1,-1 0,0 0,1 1,-1-1,0 0,-1-15,-1 1,0 0,-1 0,-1 0,0 1,-1-1,-4-7,-11-38,-19-116,33-1,5 55,-12-24,0 5,6 106,6 30,-1 0,1 0,0-1,0 1,0 0,1 0,0-1,0 1,1 0,0-1,1-4,1 9,-1 0,1 0,0 0,0 0,0 1,0-1,0 1,0 0,0 0,0 0,0 0,1 0,-1 1,0-1,1 1,-1 0,1 0,-1 0,0 1,1-1,-1 1,0 0,0-1,3 3,242 31,-76-24,94 6,87 15,-159-17,2-1,33-6,-66 4,-148-14,-12-1</inkml:trace>
  <inkml:trace contextRef="#ctx0" brushRef="#br0" timeOffset="18788.71">20215 141,'320'-29,"251"-20,-362 26,149 4,60 20,-408 0,0-1,0 0,0-1,0-1,0 1,0-1,0-1,0 0,-1 0,2-2,-7 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15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0 263,'109'11,"394"-22,-491 11</inkml:trace>
  <inkml:trace contextRef="#ctx0" brushRef="#br0" timeOffset="-1281.75">118 645,'2'10,"0"1,1-1,-1-1,2 1,0 0,0-1,0 1,1-1,1-1,3 6,0 1,0-1,2 0,-1 0,1-1,1 0,0-1,1 0,1-2,-1 1,2-1,-1-1,1-1,1 0,-1-1,1 0,1-1,-1-1,1-1,0-1,-13-2,-1-1,0 0,1 0,-1 0,1 0,-1-1,1 1,-1-1,0 0,0 0,1 0,-1-1,0 1,0-1,0 1,0-1,0 0,-1 0,1-1,0 1,-1 0,0-1,1 0,-1 1,0-1,-1 0,1 0,0 0,-1 0,0-1,1 1,-1 0,-1 0,1-1,0 1,-1-1,0 1,1-2,1-9,-1-1,0 1,-1 0,-1-1,0 1,-1 0,0-1,-1 1,-1 0,0 0,-4-6,8 20,0 0,0 0,0 0,0 1,-1-1,1 0,0 0,0 0,0 1,0-1,-1 0,1 0,0 0,0 0,0 1,-1-1,1 0,0 0,0 0,-1 0,1 0,0 0,0 0,0 0,-1 0,1 0,0 0,0 0,-1 0,1 0,0 0,0 0,-1 0,1 0,0 0,0 0,-1 0,1 0,0 0,0-1,0 1,-1 0,1 0,0 0,0 0,0-1,-1 1,1 0,0 0,0 0,0-1,0 1,0 0,0 0,-1 0,1-1,0 1,0 0,0 0,0-1,0 1,0 0,0 0,0-1,0 1,0 0,-4 21,3 32,1 0,4 1,1-2,5 12,-6-32,12 75,20 216,-34-284,-2 0,-2 0,-2-1,-1 1,-2-1,-1 0,-5 9,10-37,0 1,-1-1,0 0,0 0,-1 0,0-1,-1 1,0-1,0-1,-1 1,0-1,-1 0,0-1,-3 3,9-9,0 0,-1 0,1 0,0 0,-1-1,1 1,-1-1,1 1,0-1,-1 0,1 0,-1 0,1 0,-1 0,1-1,-1 1,1-1,0 1,-1-1,1 0,0 0,0 0,-1 0,1-1,0 1,0-1,0 1,1-1,-1 0,0 1,0-1,0-2,-47-71,44 68,-30-66,2-1,-22-77,53 147,0 0,0 0,0 0,1 0,-1 0,1 0,0-1,0 1,1 0,0-1,-1 1,1 0,1-1,-1 1,1 0,-1-1,1 1,0 0,1 0,-1 0,1-1,0 2,0-1,0 0,0 0,3-3,10-1,-1-1,1 2,0 0,1 0,0 2,0 0,0 1,13-2,10-4,31-8,-4 0</inkml:trace>
  <inkml:trace contextRef="#ctx0" brushRef="#br0" timeOffset="961.42">816 580,'0'17,"1"38,-3 0,-2 1,-2-1,-4 3,-28 106,38-163,-1 0,0 0,1 0,-1 0,1 1,-1-1,1 0,0 0,0 0,-1 1,1-1,0 0,0 0,0 1,0-1,0 0,0 0,1 1,-1-1,0 0,1 0,-1 0,0 1,1-1,0 0,-1 0,1 0,0 0,-1 0,1 0,0 0,0 0,0 0,0-1,0 1,0 0,0 0,0-1,0 1,0-1,0 1,1-1,-1 1,0-1,0 0,0 0,1 1,-1-1,0 0,0 0,1 0,-1 0,0-1,1 1,123-36,-121 35,28-5,0-2,-1-1,0-2,-1 0,11-7,-40 17,0 1,0-1,0 0,1 1,-1-1,0 0,0 1,0-1,0 0,0 0,-1 0,1 0,0 0,0 0,0 0,-1 0,1-1,-1 1,1 0,-1 0,1 0,-1-1,0 1,0 0,1-1,-1 1,0 0,0 0,0-1,0 1,-1 0,1-1,0 1,-1 0,1 0,0-1,-1 1,1 0,-1 0,0 0,1 0,-2-1,-42-44,30 34,9 6,5 6,-1-1,1 0,0 0,0 1,0-1,0 0,-1 1,1-1,0 0,-1 1,1-1,-1 0,1 1,-1-1,1 1,-1-1,1 1,-1-1,1 1,-1-1,0 1,1 0,-1-1,1 1,-1 0,0-1,0 1,1 0,-1 0,0 0,0-1,1 1,-1 0,0 0,1 0,-1 0,0 1,0-1,1 0,-1 0,0 0,0 1,1-1,-1 0,0 0,1 1,-1-1,1 1,-1-1,0 1,1-1,-1 1,1-1,-1 1,1-1,-1 1,-2 18,1-1,0 0,2 1,0-1,1 1,1-1,1 7,-1-3,40 293,-33-245</inkml:trace>
  <inkml:trace contextRef="#ctx0" brushRef="#br0" timeOffset="15715.262">1790 250,'-1'0,"1"1,0-1,0 0,-1 0,1 0,0 1,0-1,0 0,-1 0,1 1,0-1,0 0,0 1,0-1,0 0,0 0,0 1,-1-1,1 0,0 1,0-1,0 0,0 1,0-1,0 0,0 1,1-1,-1 0,0 1,0-1,0 0,0 0,0 1,0-1,0 0,1 1,-1-1,0 0,0 0,0 1,1-1,-1 0,0 0,0 0,1 1,-1-1,0 0,1 0,-1 0,0 0,0 0,1 0,-1 0,0 1,1-1,-1 0,0 0,1 0,-1 0,0 0,1 0,-1 0,0-1,1 1,-1 0,0 0,0 0,1 0,-1 0,19 5,0-1,1-1,-1-1,1 0,0-1,19-3,14 2,393 25,-216-25,-42 13,109-13,-61-14,-178 15,0-2,0-3,0-3,3-3,-20 3,0 1,0 2,1 2,13 3,174-14,49 13,-267 0</inkml:trace>
  <inkml:trace contextRef="#ctx0" brushRef="#br0" timeOffset="22833.517">4422 224,'1'0,"0"0,0 0,0 0,0 0,0 0,0 0,0 0,0 0,0 1,0-1,0 0,0 1,0-1,0 0,0 1,0-1,0 1,-1 0,1-1,0 1,0 0,0-1,-1 1,1 0,-1 0,1-1,0 1,-1 0,1 0,-1 0,0 0,1 0,-1 0,0 0,1 0,-1 0,0 0,0 0,11 30,-1 0,-2 0,-1 1,-1 0,-2 0,0 20,-2 19,-4-1,-7 53,9-107,0 0,2 0,-1 0,2 0,0 0,1-1,1 0,2 5,18 96,-11-9,9 14,-21-119,0 1,0-1,0 0,0 0,1 0,-1 0,0 0,1-1,0 1,-1-1,1 1,0-1,0 0,0 0,0 0,-1-1,1 1,0-1,0 1,1-1,-1 0,0 0,0 0,0-1,0 1,0-1,0 0,0 0,11 1,515-2,-397-11,-123 12,0 1,1-1,-1 0,0-1,0 0,0 0,0-1,0-1,-1 1,4-3,-10 3,1 0,-1-1,0 0,0 1,0-1,-1 0,1 0,-1 0,0 0,0 0,-1 0,1 0,-1-1,1 1,-1 0,-1 0,1 0,-1 0,1-1,-2-1,1-14,0-75,-9-122,-38-12,26 93,22 124,0 1,-1 0,0 0,-1 0,0 0,-1 0,0 1,-1-1,0 1,0 0,-1 0,-1 0,-1-1,3 3,-1 1,1-1,1 1,-1-1,1-1,0 1,1 0,0-1,0-2,2 10,0 0,0 0,0 0,0 0,0 0,0 0,0 0,0-1,1 1,-1 0,0 0,1 0,-1 0,1 0,-1 1,1-1,-1 0,1 0,0 0,0 0,-1 0,1 1,0-1,0 0,0 1,0-1,-1 1,1-1,0 1,0-1,0 1,0 0,0-1,1 1,-1 0,0 0,0 0,1 0,48-1,-38 2,253 1,-89 11,913-13,-601-27,149 0,-466 20,61-14,-32 2,325 6,182 0,-216 7,-298 7,258-9,61-11,6 9,-170-1,150 5,-303 7,213-1,-131-13,1349 14,-1457 12,448-14,-382 15,8-14,-98 13,364-14,-417 16,244-15,-142 12,85 2,6-7,-52 7,-85-1,247-3,-266-2,104-7,-104-2,354 1,-464-2,-16-1</inkml:trace>
  <inkml:trace contextRef="#ctx0" brushRef="#br0" timeOffset="43419.479">20347 39,'0'3,"0"2,0 3,0 0,0-1</inkml:trace>
  <inkml:trace contextRef="#ctx0" brushRef="#br0" timeOffset="46082.689">20255 145,'1'-3,"1"1,-1 0,1 0,0 0,0 0,0 0,0 1,0-1,0 0,0 1,1 0,-1-1,1 1,-1 0,1 0,-1 0,1 1,0-1,-1 1,1-1,0 1,-1 0,1 0,0 0,-1 0,1 1,0-1,-1 1,3 0,2-1,96 1,-101 0,0 0,0 0,1 0,-1 0,0 0,0 1,0-1,0 1,-1 0,1-1,0 1,-1 0,1 0,-1 0,0 0,1 0,-1 0,0 0,0 1,-1-1,1 0,0 1,-1-1,1 0,-1 1,0-1,0 1,0-1,0 1,0-1,0 0,-1 1,1-1,-1 0,0 1,1-1,-2 2,1 13,-10 288,-5-166,6-34,-3-18,-1 4,13-88,-1 0,1-1,0 1,0 0,0 0,0 0,0 0,1 0,-1 0,1 0,0 0,0 0,0 0,0 0,1 0,-1 0,1 0,0 0,0 0,0 0,0-1,0 1,0 0,1-1,0 1,-1-1,1 1,0-1,0 0,0 1,0-1,1 0,-1-1,1 1,-1 0,1-1,-1 1,1-1,0 0,77 6,121 6,44-7,-151-7,-80 1,32-3,-45 3,0-1,0 1,0 0,0-1,0 1,0-1,0 0,0 1,-1-1,1 0,0 0,0 1,-1-1,1 0,0 0,-1 0,1 0,-1 0,1 0,-1 0,0 0,1 0,-1 0,0 0,0 0,0 0,1 0,-1 0,0-1,-1 1,1 0,0 0,0 0,0 0,-1 0,1 0,0 0,-1-1,-22-117,22 42,1 38,-1 0,-3 0,-6-32,-3 10,3 0,3-1,2 0,3-20,3-116,0 194,0 0,0 0,0 0,1 0,-1 1,1-1,0 0,0 1,0-1,1 1,-1 0,1-1,0 1,0 1,0-1,0 0,1 1,-1-1,1 1,-1 0,1 0,0 1,0-1,0 1,0-1,0 1,0 1,0-1,0 1,0-1,0 1,0 0,1 0,-1 1,1 0,836 51,-429-28,-366-24,-31-3</inkml:trace>
  <inkml:trace contextRef="#ctx0" brushRef="#br0" timeOffset="68250.241">2711 1171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4.5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0,'0'3,"0"2,0 3,0 4,0 8,0 6,0 8,0 7,0 8,0 5,3 4,0 1,-1 2,1-10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45.43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2500,'46'0,"-1"2,0 2,35 8,-40-2,0-2,0-1,0-2,1-2,0-2,30-3,-53 0,6-2,0 2,0 0,1 2,-1 0,0 2,3 1,138 7,-59 3,94-6,-39 23,-159-29,0-1,0 1,0-1,0 0,-1 1,1-1,0 0,0 0,0 0,0-1,0 1,0 0,0-1,0 1,0-1,0 0,-1 1,1-1,0 0,0 0,-1 0,1 0,-1-1,1 1,-1 0,1-1,-1 1,0-1,0 1,1-1,-1 0,0 1,-1-1,1 0,0 0,0-1,5-22,0-1,-2 0,-1 0,-1 0,-2 0,0 0,-3-13,-36-309,20 216,5-1,6-10,11-165,-4 306,1 1,0 0,0 0,-1 0,1 0,0 0,0 0,0 0,1 0,-1-1,0 1,0 0,1 0,-1 0,0 0,1 0,-1 0,1 0,-1 0,1 0,0 0,-1 1,1-1,0 0,0 0,-1 0,1 1,0-1,0 1,0-1,0 0,0 1,0-1,0 1,0 0,0-1,0 1,0 0,1 0,-1 0,0 0,0 0,0 0,0 0,0 0,0 0,0 0,0 0,0 1,1-1,-1 1,0-1,0 0,0 1,0 0,17 6,0 0,1-1,-1-1,1-1,19 2,435 22,9-17,-194-9,177 24,1-19,6 0,-291-8,-75 1,-104 1,1 0,-1 1,0-1,0 1,0-1,0 1,0 0,0 0,-1 0,1 0,-1 0,1 0,-1 0,0 0,1 1,-1-1,-1 0,1 1,0-1,0 1,-1-1,0 1,1 0,-1-1,0 1,0-1,0 1,-1-1,1 1,-1-1,1 1,-1-1,0 1,0-1,0 12,-9 189,3 77,9-173,-2 404,14-418,-1 0,-13-92,0 0,-1-1,1 1,0 0,-1-1,1 1,0 0,-1-1,1 1,0 0,0 0,0-1,0 1,0 0,0 0,0-1,0 1,0 0,0 0,1-1,-1 1,0 0,0 0,1-1,-1 1,0 0,1-1,-1 1,1 0,-1-1,1 1,-1-1,1 1,-1-1,1 1,-1-1,1 1,0-1,-1 0,1 1,0-1,-1 0,1 1,0-1,0 0,-1 0,1 0,0 0,0 0,-1 0,1 0,0 0,0 0,-1 0,1 0,0 0,0-1,-1 1,1 0,0 0,-1-1,1 1,0 0,-1-1,1 1,0-1,-1 1,1-1,-1 1,1-1,10-4,0 0,1 1,-1 1,1 0,0 1,0 0,0 1,0 0,0 0,0 2,0-1,5 2,22 0,1018-2,-602-27,625 28,-679 12,159-23,-67 1,-32-10,44 8,-186-4,-126-3,-192 18,0 0,0 0,0 0,0 0,0-1,0 1,0 0,0 0,0-1,0 1,0-1,0 1,0-1,0 0,0 1,0-1,0 0,-1 1,1-1,0 0,-1 0,1 0,0 0,-1 1,1-1,-1 0,1 0,-1 0,0 0,1 0,-1-1,0 1,0 0,0 0,0 0,0 0,0 0,0 0,0 0,0 0,0 0,0 0,-1 0,1 0,-1-1,-3-16</inkml:trace>
  <inkml:trace contextRef="#ctx0" brushRef="#br0" timeOffset="974.178">1966 441,'0'7,"0"11,0 12,0 12,0 10,0 8,0 5,0 0,0-1,0-5,0-11,0-10,0-12</inkml:trace>
  <inkml:trace contextRef="#ctx0" brushRef="#br0" timeOffset="1231.149">1631 455,'7'0,"11"0,14 0,15 0,14-2,9-4,9-2,5-3,-3 2,-6 1,-9 2,-13 3,-17 1</inkml:trace>
  <inkml:trace contextRef="#ctx0" brushRef="#br0" timeOffset="1815.176">2380 468,'18'187,"-11"-144,-2 1,-2 0,-2-1,-3 25,-17 25,19-93,0 0,-1 0,1 0,0 1,0-1,-1 0,1 0,0 0,-1 0,1 0,0 0,-1 0,1 0,0 0,-1 0,1 0,0 0,0 0,-1 0,1 0,0 0,-1 0,1 0,0 0,-1-1,1 1,0 0,0 0,-1 0,1 0,0-1,0 1,-1 0,1 0,0-1,0 1,0 0,-1 0,1-1,0 1,0 0,0-1,0 1,0 0,0-1,0 1,-1 0,1 0,0-1,0 1,0 0,0-1,0 1,1 0,-1-1,0 1,0 0,0-1,0 1,0 0,0-1,0 1,1 0,-1 0,0-1,0 1,0 0,-6-193,8 125,-3 4,0 7,2 1,3-1,4-14,0 46,-8 24,1 1,0-1,-1 1,1 0,0 0,-1-1,1 1,0 0,0 0,-1 0,1 0,0 0,-1 0,1 0,0 0,0 0,-1 0,1 0,0 1,0-1,-1 0,1 0,0 1,-1-1,1 0,0 1,-1-1,1 1,-1-1,1 1,-1-1,1 1,-1-1,1 1,-1 0,1-1,-1 1,0 0,1-1,-1 1,0 0,0-1,0 1,1 0,-1 0,0-1,0 1,0 0,0-1,0 1,0 0,0 0,0-1,-1 1,1 0,0 0,1 2,9 22,1-1,1 0,1-1,1-1,2 0,-12-15,1-1,0 0,1 0,0 0,0-1,0 0,0 0,1 0,0-1,0 0,0-1,0 1,0-1,1-1,0 1,-1-1,1-1,0 0,0 0,-1-1,0 0,0-1,-1 0,1 0,0-1,-1 0,0 0,1 0,-1-1,0 0,0 0,0-1,-1 0,1 0,-1 0,0 0,0-1,0 0,-1 0,73-107,-74 108,10-17,-7 38,-11 92,1-72,2 0,1 1,2-1,2 0,1 0,2 0,9 31,-12-57,1 1,0-1,1 1,0-1,1-1,0 1,1-1,0 0,1 0,0-1,0 0,9 7,4-3</inkml:trace>
  <inkml:trace contextRef="#ctx0" brushRef="#br0" timeOffset="2217.614">3409 415,'-16'-3,"1"2,-1 0,1 1,-1 0,0 1,1 1,-10 2,19-3,0 1,0-1,1 1,-1 0,1 0,0 1,-1-1,1 1,0 1,0-1,1 1,-1-1,1 1,0 0,0 1,0-1,0 1,1 0,0 0,0 0,-1 3,3-4,0 0,0 0,0 0,1 0,-1 0,1 0,0 1,0-1,1 0,-1 0,1 0,0 0,0 0,0 0,1 0,-1 0,1 0,0 0,0-1,0 1,1 0,61 67,8-13,-53-45,-1 1,0 0,-1 2,-1 0,-1 1,0 0,3 7,-15-21,-1 1,0-1,0 1,-1 0,1 0,-1-1,0 1,0 0,0 0,-1 0,1 0,-1 0,0 0,0 1,0-1,-1 0,1 0,-1 0,0 0,0-1,0 1,-1 0,0 0,1 0,-1-1,0 1,-1-1,1 0,-1 0,1 0,-1 0,0 0,-9 9,0-2,-1 0,0 0,-1-1,0-1,0 0,-1-1,0-1,0 0,-1-1,-12 3,24-7,0 0,0-1,0 1,0-1,0 1,-1-1,1 0,0-1,0 1,0-1,0 0,0 0,0 0,0 0,0-1,0 1,1-1,-2-1,-9-8</inkml:trace>
  <inkml:trace contextRef="#ctx0" brushRef="#br0" timeOffset="9399.519">12700 2527,'0'-1,"0"1,-1 0,1 0,0-1,-1 1,1 0,-1 0,1-1,0 1,0 0,-1-1,1 1,0-1,0 1,-1 0,1-1,0 1,0-1,0 1,0-1,0 1,0 0,0-1,0 1,-1-1,2 1,-1-1,0 1,0-1,0 1,0 0,0-1,0 1,0-1,0 1,1-1,-1 1,0 0,0-1,1 1,-1 0,0-1,1 1,-1 0,0-1,1 1,-1 0,0 0,1-1,-1 1,1 0,-1 0,0 0,1-1,-1 1,1 0,-1 0,1 0,-1 0,0 0,1 0,0 0,33-5,-33 5,468-2,-261 2,-206 0,0 0,-1 0,1 1,-1-2,1 1,-1 0,1 0,-1 0,1-1,-1 1,1-1,-1 1,1-1,-1 0,0 1,1-1,-1 0,0 0,0 0,0 0,1 0,-1 0,0 0,0 0,-1-1,1 1,0 0,0-1,0 1,-1 0,1-1,-1 1,1-1,-1 1,0-1,0 1,1-1,-1 1,0-1,0 0,0 1,-1-1,1 1,0-1,-6-113,-6 0,-4 0,-5 2,-10-20,3 6,6-2,6-1,3-38,11 137,-1-53,-5 1,-3-1,-13-42,9 61,38 66,-18 1,65 16,0-2,1-4,1-2,20-3,19 4,235 25,186-10,-411-27,-30-2,1 4,-1 5,84 15,-124-11,1-2,1-2,14-1,201 20,-249-22,109 6,-45-22,-1-3,72-25,-120 33,0 2,0 1,1 1,0 2,0 2,33 4,-65-3,0 0,-1 0,1 1,-1-1,0 1,1 0,-1 0,0 0,0 0,0 0,0 0,-1 0,1 1,-1-1,1 1,-1-1,0 1,0-1,0 1,0 0,0 0,0-1,-1 1,0 0,1 0,-1 0,0 0,0 0,-1-1,1 1,-1 0,1 0,-1 0,0-1,0 1,0 0,-1 0,0 20,2 411,41 57,-42 355,1-845,-1 0,1 1,0-1,0 0,0 0,-1 0,1 0,0 0,1 0,-1 1,0-1,0 0,0 0,1 0,-1 0,0 0,1 0,-1 0,1 0,-1 0,1 0,0 0,-1 0,1 0,0 0,0-1,0 1,0 0,-1-1,1 1,0 0,0-1,0 1,0-1,1 1,-1-1,0 0,0 1,0-1,0 0,0 0,0 0,0 0,1 0,-1 0,0 0,0 0,0 0,0-1,0 1,0 0,0-1,0 1,0-1,0 1,1-1,35-9,1 2,0 1,0 3,28-1,-28 2,138-9,67-7,9-11,-44-1,0 9,57 6,-60 15,327-15,-333-1,487-27,561 51,-367-26,-226 4,-630 14,-49-10,-28-1,-10-2</inkml:trace>
  <inkml:trace contextRef="#ctx0" brushRef="#br0" timeOffset="20805.709">2487 2260,'1'-13,"1"0,1 1,0-1,1 1,0 0,0 0,2 0,4-8,3-9,83-182,-96 211,14-21,-14 21,0 0,0-1,1 1,-1 0,0 0,0-1,1 1,-1 0,0 0,0 0,1 0,-1-1,0 1,1 0,-1 0,0 0,1 0,-1 0,0 0,1 0,-1 0,0 0,1 0,-1 0,0 0,0 0,1 0,-1 0,0 0,1 0,-1 0,0 0,1 1,-1-1,0 0,1 0,-1 0,0 1,0-1,1 0,-1 0,0 0,0 1,0-1,1 0,-1 1,0-1,0 0,0 0,0 1,0-1,0 0,1 1,-1-1,0 0,0 1,0-1,0 0,0 1,0-1,0 0,0 1,-1-1,1 0,0 1,0-1,2 18,-1 1,0-1,-1 1,-2-1,0 0,-1 5,-1 13,-17 434,21-468,1 1,-1 0,1-1,-1 1,0-1,0 1,0 0,0-1,0 1,0-1,-1 1,0-1,1 1,-1-1,0 1,0-1,0 1,0-1,-1 0,1 0,-1 1,1-1,-1 0,0 0,0-1,1 1,-1 0,-1-1,1 1,0-1,0 1,-1-1,1 0,-1 0,-16-6,160 0,52-3,-137 6</inkml:trace>
  <inkml:trace contextRef="#ctx0" brushRef="#br0" timeOffset="22132.493">6082 1925,'-6'8,"1"0,0 1,0-1,0 1,1 0,0 0,1 1,0-1,1 1,-1 0,2-1,0 1,0 0,0 0,1 0,1 0,1 5,-1-6,0 0,1 0,0-1,0 1,1-1,0 1,1-1,0 0,0 0,1-1,0 1,0-1,1 0,0 0,0-1,0 0,1 0,0 0,0-1,1 0,-1 0,1-1,0 0,0 0,1-1,-1 0,1-1,0 0,-1 0,1-1,0 0,0 0,0-1,0 0,0-1,0 0,-1 0,1-1,0 0,2-1,0-2,0 0,0 0,-1-1,0-1,0 1,0-2,-1 1,0-1,-1-1,0 1,0-1,-1-1,0 0,0 0,-1 0,-1 0,0-1,0 0,-1 0,0-1,-1 1,0-1,-1 0,-1 1,1-4,-1 4,0 0,-1 0,0 0,-1 1,0-1,-1 0,0 0,-1 0,0 1,0-1,-1 1,-1 0,0 0,0 1,-1-1,0 1,0 0,-1 1,0 0,-1 0,0 0,0 1,-1 0,1 0,-2 1,1 1,-4-3,7 6,0-1,1 1,-1 0,0 0,0 1,0-1,-1 1,1 1,0-1,0 1,0 0,-1 1,1-1,0 1,0 1,0-1,0 1,0 0,0 0,0 1,1-1,-1 1,1 0,0 1,-4 2,-8 11,1 0,0 2,1-1,1 2,1 0,1 1,0 0,2 0,-5 16,10-28,-35 82</inkml:trace>
  <inkml:trace contextRef="#ctx0" brushRef="#br0" timeOffset="26513.331">10120 869,'8'152,"50"347,-17 493,-35-915</inkml:trace>
  <inkml:trace contextRef="#ctx0" brushRef="#br0" timeOffset="27216.016">10173 1016,'-16'0,"-5"2,3 4,12 4,16 4,19-2,22-2,19-2,17-4,11-4,5-4,-3-4,-13-1,-18 2,-23 4,-29 9,-17 4</inkml:trace>
  <inkml:trace contextRef="#ctx0" brushRef="#br1" timeOffset="44861.813">14585 121,'-11'18,"-7"15,1 11,0 8,4 3,3 4,4 1,0-3,2-4,1-7,1-8,1-14,1-11</inkml:trace>
  <inkml:trace contextRef="#ctx0" brushRef="#br1" timeOffset="45156.026">14184 107,'18'-6,"22"-6,20-2,19-1,13 2,5 3,-3 3,-11 3,-18 2</inkml:trace>
  <inkml:trace contextRef="#ctx0" brushRef="#br1" timeOffset="45692.365">14933 27,'6'39,"-2"1,-2 0,-1 0,-2 0,-1 0,-3-1,-1 1,-2-1,-2 0,-1-1,-8 16,19-55,0 1,0 0,-1-1,1 1,0 0,-1 0,1-1,0 1,-1 0,1 0,0-1,-1 1,1 0,0 0,-1 0,1 0,-1 0,1 0,0 0,-1 0,1 0,-1 0,1 0,0 0,-1 0,1 0,0 0,-1 0,1 0,-1 0,1 0,0 1,-1-1,1 0,0 0,-1 0,1 1,0-1,-1 0,1 0,0 1,0-1,-1 0,1 1,0-1,0 0,0 1,-1-1,1 0,0 1,0-1,0 1,0-1,0 0,0 1,0-1,0 1,0-1,0 1,-4-38,36-224,-8 69,-23 192,-1 1,0-1,1 0,-1 1,1-1,-1 0,0 1,1-1,-1 0,1 0,-1 1,1-1,-1 0,1 0,-1 0,1 0,0 0,-1 0,1 0,-1 0,1 0,-1 0,1 0,-1 0,1 0,-1 0,1 0,-1-1,1 1,-1 0,1 0,-1-1,1 1,-1 0,0-1,1 1,-1 0,1-1,-1 1,0 0,1-1,-1 1,0-1,1 1,-1-1,0 1,0-1,0 1,0-1,1 1,-1-1,0 1,0-1,0 1,0-1,0 1,0-1,0 1,0-1,0 0,0 1,-1-1,1 1,0-1,0 1,0-1,-1 1,1 0,0-1,-1 0,22 37,-15-23,1 0,1-1,0 1,1-1,1-1,-1 0,2 0,-1-1,3 1,-10-8,1 0,-1 0,1-1,-1 1,1-1,0 0,0 0,0 0,0-1,0 1,0-1,1 0,-1 0,0-1,1 1,-1-1,1 0,-1 0,0 0,1-1,-1 1,0-1,1 0,-1-1,0 1,0-1,0 1,0-1,0-1,0 1,0 0,-1-1,1 0,-1 0,0 0,1-1,3-7,0 0,-1 0,0 0,-1-1,-1 1,0-1,0 0,-1-1,-1 1,0-2,4-14,-6 28,0 0,1 0,-1 1,0-1,0 0,0 0,0 0,1 0,-1 0,0 0,0 0,0 0,0 0,1 0,-1 0,0 0,0 0,0 0,0 0,1 0,-1 0,0 0,0 0,0 0,0 0,1 0,-1 0,0-1,0 1,0 0,0 0,0 0,1 0,-1 0,0 0,0-1,0 1,0 0,0 0,0 0,0 0,0 0,4 20,-8 333,3-347,0 1,1-1,0 1,0-1,1 1,-1-1,2 1,-1-1,1 0,-1 1,2-1,-1 0,1 0,0 0,0-1,0 1,1-1,0 0,0 0,0 0,1 0,0-1,0 1,0-1,0-1,1 1,-1-1,21 6</inkml:trace>
  <inkml:trace contextRef="#ctx0" brushRef="#br1" timeOffset="46150.118">15735 0,'-12'5,"0"0,0 1,0 0,1 0,-1 1,2 1,-1 0,1 1,0 0,1 0,0 1,1 0,0 0,0 1,1 0,0 3,5-10,1 0,0 1,1-1,-1 0,1 1,0-1,0 0,0 1,1-1,0 0,-1 1,2-1,-1 0,0 0,1 0,0 0,-1 0,2 0,-1 0,0-1,1 1,0-1,2 3,81 69,-80-70,18 12,-15-12,0 0,0 0,0 1,-1 0,0 1,0 0,0 0,-1 0,0 1,-1 0,0 0,0 1,0 0,-1 0,-1 0,0 1,0-1,-1 1,0 0,0 0,-1 1,0 6,-2-13,-1 0,1 1,-1-1,-1 0,1 0,0 0,-1 0,0 0,0-1,0 1,0 0,-1-1,1 0,-1 1,0-1,0 0,0 0,0-1,-1 1,1-1,-1 0,0 1,1-2,-1 1,0 0,0-1,-4 1,-6 2,0-1,0 0,-1-1,1-1,-1 0,1-1,-9-2,-17-4,40 6,-1 0,0 0,0 0,0 0,0 0,0-1,1 1,-1 0,0 0,0-1,0 1,1 0,-1-1,0 1,1-1,-1 1,0-1,1 0,-1 1,0-1,1 0,-1 1,1-1,-1 0,1 1,0-1,-1 0,1 0,0 0,-1 1,1-1,0 0,0 0,0 0,0 0,0 0,0 1,0-1,0-1,7-8</inkml:trace>
  <inkml:trace contextRef="#ctx0" brushRef="#br1" timeOffset="46399.451">16055 602,'0'-3,"0"-4,0-2</inkml:trace>
  <inkml:trace contextRef="#ctx0" brushRef="#br1" timeOffset="47975.219">16310 1685,'44'34,"99"157,-142-190,0 1,0-1,0 0,0 1,0-1,0 0,0 1,0-1,0 0,1 0,-1 0,0 0,1 0,-1 0,1 0,-1-1,1 1,0-1,-1 1,1-1,-1 1,1-1,0 0,0 0,-1 0,1 0,0 0,-1 0,1 0,0 0,-1-1,1 1,0-1,-1 1,1-1,-1 0,1 0,-1 0,1 0,83-95,-69 76,117-145,26-55,-101 130</inkml:trace>
  <inkml:trace contextRef="#ctx0" brushRef="#br1" timeOffset="49723.312">4264 1859,'31'24,"15"22,-2 1,-3 2,2 6,5 6,-48-60,0 0,1 0,-1 0,1 0,0 0,-1 0,1 0,0 0,-1 0,1 0,0 0,0-1,0 1,0 0,0-1,-1 1,2 0,-1-1,0 1,0-1,0 0,0 1,0-1,0 0,0 1,0-1,1 0,-1 0,0 0,0 0,0 0,0 0,0-1,1 1,-1 0,0-1,0 1,0 0,0-1,0 1,0-1,0 0,0 1,0-1,0 0,0 0,-1 1,1-1,0-1,127-149,-73 86,48-55,70-109,-70 60,-12 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8.8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13 1,'-3'6,"1"8,-1 7,0 10,2 10,2 9,6 10,4 8,2 9,-1 5,-2-9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8:18.93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  <inkml:brush xml:id="br2">
      <inkml:brushProperty name="width" value="0.2" units="cm"/>
      <inkml:brushProperty name="height" value="0.2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288 8700,'-5'64,"-3"0,-3-1,-2 0,-4-1,-1 0,-4-1,-9 13,20-47,11-27,0-1,0 1,-1 0,1 0,0 0,0 0,0-1,0 1,-1 0,1 0,0 0,0 0,-1 0,1 0,0 0,0 0,-1 0,1 0,0 0,0 0,0 0,-1 0,1 0,0 0,0 0,-1 0,1 0,0 0,0 0,-1 0,1 0,0 0,0 0,0 1,-1-1,1 0,0 0,0 0,0 0,0 0,-1 1,1-1,0 0,0 0,0 0,0 1,0-1,0 0,-1 0,1 1,0-1,0 0,0 0,0-22,14-142,28-118,-37 254,1-1,2 1,1 0,1 0,5-8,-15 34,0 1,0 0,0 0,1 0,-1 0,0 0,1 0,-1-1,1 1,-1 0,1 0,-1 0,1 0,0 1,-1-1,1 0,0 0,0 0,0 0,0 1,0-1,0 0,0 1,0-1,0 1,0-1,0 1,0 0,0-1,0 1,0 0,0 0,1 0,-1 0,0 0,0 0,0 0,0 0,1 0,-1 0,0 1,0-1,0 0,0 1,0-1,0 1,0-1,0 1,0 0,0-1,0 1,0 0,0 0,-1 0,1-1,0 1,-1 0,1 0,0 0,-1 0,1 0,-1 1,12 22,-2 1,-1 0,0 0,-2 1,-1 0,1 13,-1-8,16 94,-6 0,-1 75,-5-75,-9-116</inkml:trace>
  <inkml:trace contextRef="#ctx0" brushRef="#br1" timeOffset="25397.696">249 8739,'-1'-4,"-5"-18,6 22,0-1,0 1,0 0,-1-1,1 1,0 0,0 0,-1 0,1-1,0 1,0 0,-1 0,1 0,0-1,-1 1,1 0,0 0,-1 0,1 0,0 0,-1 0,1 0,0 0,-1 0,1 0,0 0,-1 0,1 0,0 0,-1 0,1 0,0 0,-1 1,1-1,0 0,-1 0,1 0,0 0,0 1,-1-1,1 0,0 0,0 1,-1-1,1 0,0 0,0 1,0-1,0 0,-1 1,1-1,0 0,0 1,0-1,0 0,0 1,0-1,0 0,0 1,0-1,0 0,-49 137,-127 387,173-517,6-20,95-339,-83 289,1-5,2 1,3 1,3 1,9-13,-30 72,-2 1,1 1,-1 0,1 0,1 0,-1 0,0 1,1-1,0 0,0 1,0 0,0 0,0 0,1 0,-1 0,1 0,0 1,0 0,1-1,-3 4,1 0,-1 0,0 0,0 0,1 1,-1-1,0 1,0-1,-1 1,1 0,0-1,0 1,-1 0,1 0,-1 0,0 1,0-1,1 0,-2 0,1 1,0-1,0 0,-1 1,1-1,-1 1,1 2,0-1,43 228,-33-157,-8-53,18 98,-7 1,-4 0,-6 82,-3-202,-1 0,0 1,1-1,-1 0,0 1,0-1,1 1,-1-1,0 0,-1 1,1-1,0 0,0 1,-1-1,1 0,0 1,-1-1,1 0,-1 1,0-1,1 0,-1 0,0 0,0 0,0 0,0 0,0 0,0 0,0 0,0 0,0 0,0-1,-1 1,1 0,0-1,0 1,-1-1,1 1,0-1,-1 0,1 0,-1 1,-8-8</inkml:trace>
  <inkml:trace contextRef="#ctx0" brushRef="#br1" timeOffset="25699.322">25 9186,'0'0,"0"0,0 0,0-1,1 1,-1 0,0-1,0 1,0 0,0 0,0-1,0 1,0 0,0-1,0 1,0 0,0 0,0-1,0 1,-1 0,1 0,0-1,0 1,0 0,0 0,0-1,0 1,-1 0,1 0,0-1,0 1,87-31,2 4,1 4,1 3,0 5,75-2,-63 6,-96 7,-2-1</inkml:trace>
  <inkml:trace contextRef="#ctx0" brushRef="#br1" timeOffset="26484.75">828 8831,'1'111,"1"-4,-5 0,-13 82,9-160,7-29,0-1,0 1,0 0,0-1,0 1,0 0,0-1,0 1,0 0,0-1,0 1,-1 0,1 0,0-1,0 1,0 0,0 0,-1-1,1 1,0 0,0 0,-1 0,1-1,0 1,0 0,-1 0,1 0,0 0,-1 0,1-1,0 1,0 0,-1 0,1 0,0 0,-1 0,1 0,0 0,-1 0,1 0,0 0,-1 0,1 0,0 1,-1-1,1 0,0 0,0 0,-1 0,-14-214,5 89,-1 11,5 0,6-14,-1 118,1 0,0 0,1 0,0 0,0 1,1-1,0 1,1-1,0 1,1 0,-1 0,2 0,-1 0,2 1,-1-1,1 1,0 1,0-1,1 1,0 0,0 1,1 0,0 0,0 0,1 1,1-1,5 2,-1 0,1 0,-1 2,1 0,0 1,0 0,0 1,0 0,0 2,-1 0,1 0,0 1,-1 1,0 1,4 1,-10-3,0 0,0 1,0-1,0 2,-1-1,0 1,0 0,0 1,0-1,-1 1,0 1,0-1,-1 1,0 0,0 0,-1 1,1-1,-1 1,-1 0,0 0,0 0,-1 1,0-1,0 1,-1-1,1 6,-4 3,-1 0,-1-1,0 1,-1-1,-1 0,0 0,-1 0,-1-1,0 0,-1-1,-1 0,0 0,-1-1,-1 0,0-1,0 0,-1-1,-12 8,18-13,-1 1,1-1,-1-1,0 1,0-1,-1-1,0 0,1 0,-1 0,-1-1,1-1,0 1,-10 0,18-3,1 0,-1 0,0 0,1 0,-1 0,1 0,-1-1,0 1,1 0,-1 0,1 0,-1-1,0 1,1 0,-1-1,1 1,-1 0,1-1,-1 1,1-1,0 1,-1-1,1 1,-1-1,1 1,0-1,0 1,-1-1,1 1,0-1,0 0,0 1,-1-1,1 0,0 1,0-1,0 1,0-1,0 0,0 1,0-1,1 0,-1 1,0-1,0 1,0-1,1 1,-1-1,0 0,0 1,1-1,-1 1,1-1,-1 1,0-1,1 1,-1 0,1-1,-1 1,28-31,-18 24,0 0,1 0,0 1,0 1,0 0,1 0,0 1,0 1,0 0,0 0,0 1,1 1,-1 0,0 1,1 0,-1 1,1 0,-1 1,0 0,0 1,0 1,0 0,-1 0,1 1,-1 1,0 0,-1 0,1 1,-1 0,0 1,-1 0,0 1,-1 0,1 0,-2 1,1 0,-1 0,3 8,-6-9,-1 1,0 0,0 0,-1 0,0 0,-1 0,0 1,-1-1,0 0,0 1,-1-1,-1 0,1 0,-2 0,0 0,0 0,0 0,-1-1,-1 1,0-1,0 0,0 0,-1-1,-4 4,-1 1,-1 0,0 0,-1-1,0-1,-1 0,-1-1,1 0,-2-1,1-1,-1 0,0-1,-1-1,0-1,-1 0,-16 2,-1-2,1-2,-1-1,1-1,-1-3,-15-2,52 0,9 1</inkml:trace>
  <inkml:trace contextRef="#ctx0" brushRef="#br2" timeOffset="-73883.095">6632 0,'-3'18,"0"13,1 7,-1 7,2 4,0 3,0 4,3 5,1 7,0 4,-3 6,-1-10</inkml:trace>
  <inkml:trace contextRef="#ctx0" brushRef="#br2" timeOffset="-69502.051">15607 711,'4'16,"5"16,-1 13,0 16,0 13,-2 11,1 9,0 10,-3-14</inkml:trace>
  <inkml:trace contextRef="#ctx0" brushRef="#br2" timeOffset="-73303.89">6526 1724,'0'18,"0"15,0 15,0 13,-2 12,-1 11,0 7,1 6,0 2,1-15</inkml:trace>
  <inkml:trace contextRef="#ctx0" brushRef="#br2" timeOffset="-72450.369">6684 3080,'-2'16,"-1"13,0 12,1 9,1 10,0 9,2 7,2 5,2 4,2 3,3 3,-1-15</inkml:trace>
  <inkml:trace contextRef="#ctx0" brushRef="#br2" timeOffset="-68948.763">15647 2632,'4'18,"2"13,2 12,0 9,-2 11,-4 9,-5 8,-3 7,-4 4,-2 1,-1 2,1-15</inkml:trace>
  <inkml:trace contextRef="#ctx0" brushRef="#br2" timeOffset="-64784.198">6723 9265,'2'20,"4"18,0 14,-1 11,-1 7,1 6,-1 4,0 2,-2-13</inkml:trace>
  <inkml:trace contextRef="#ctx0" brushRef="#br2" timeOffset="-63134.772">15923 9924,'5'13,"3"16,0 16,0 17,-3 12,-1 13,-2 6,-4 6,0-1,-1-16</inkml:trace>
  <inkml:trace contextRef="#ctx0" brushRef="#br2" timeOffset="-62003.301">6776 10357,'-5'16,"0"12,-1 12,4 10,4 11,4 10,1 9,-1 4,-1-12</inkml:trace>
  <inkml:trace contextRef="#ctx0" brushRef="#br2" timeOffset="-71499.108">6763 6410,'-4'18,"-2"14,0 12,2 8,0 8,5 4,0 5,4 4,0 5,0 5,-4 5,-6 2,-3-14</inkml:trace>
  <inkml:trace contextRef="#ctx0" brushRef="#br2" timeOffset="-67948.894">15738 5804,'-2'20,"-1"18,0 14,1 9,0 5,1 5,3 4,3 5,3 4,3 4,-1 0,0-1,-2-16</inkml:trace>
  <inkml:trace contextRef="#ctx0" brushRef="#br2" timeOffset="-66901.527">15818 7160,'-2'22,"-1"17,0 12,3 9,3 8,4 6,3 1,2 2,1-2,-2-2,-2-13</inkml:trace>
  <inkml:trace contextRef="#ctx0" brushRef="#br2" timeOffset="-65250.482">6763 7857,'-2'20,"-1"16,0 13,1 11,0 11,1 10,3 8,1 5,-1 5,1-15</inkml:trace>
  <inkml:trace contextRef="#ctx0" brushRef="#br2" timeOffset="-63584.585">15962 8542,'0'2,"0"3,0 5,-2 4,-1 5,0 9,1 13,3 17,3 17,3 14,4 11,-2-10</inkml:trace>
  <inkml:trace contextRef="#ctx0" brushRef="#br2" timeOffset="-71949.411">6737 4922,'0'16,"0"11,0 11,0 10,0 7,2 9,1 6,0 5,-1 6,0 1,-1-12</inkml:trace>
  <inkml:trace contextRef="#ctx0" brushRef="#br2" timeOffset="-68452.676">15634 4054,'2'16,"1"13,0 14,-1 15,0 11,-1 9,-1 5,0 5,0 2,0 2,0 0,0-14</inkml:trace>
  <inkml:trace contextRef="#ctx0" brushRef="#br0" timeOffset="-39303.857">4736 4409,'28'11,"156"29,0-30,-22-4,-100-7,403 1,-271-14,1674 15,-1856-1</inkml:trace>
  <inkml:trace contextRef="#ctx0" brushRef="#br0" timeOffset="-109602.022">7724 4488,'65'-13,"223"13,-116 13,142-23,-165 9</inkml:trace>
  <inkml:trace contextRef="#ctx0" brushRef="#br0" timeOffset="-109601.022">9711 4489,'282'7,"190"33,-201-27,172-7,-270-8,1202 2,-1041-13,139 6,-157-7,130 2,61-2,7 1,-102 0,43 0,242 7,-423 7,483-1,-407-15,-322 16,-21-1</inkml:trace>
  <inkml:trace contextRef="#ctx0" brushRef="#br0" timeOffset="189866.54">4736 6146,'526'0,"-61"-26,73 26,-205-14,-7 7,107 0,-267 8,4998-1</inkml:trace>
  <inkml:trace contextRef="#ctx0" brushRef="#br0" timeOffset="189866.54">13949 6105,'539'-12,"322"5,193-6,-260 6,-491 9,-35-16,-199 6,56 1,-83 9,159-16,175 15,-363-4,-13 1</inkml:trace>
  <inkml:trace contextRef="#ctx0" brushRef="#br0" timeOffset="-15284.855">11922 5107,'153'-298,"-142"279,-11 19,0 0,0 0,-1 1,1-1,0 0,0 0,0 1,0-1,0 0,0 0,0 1,0-1,0 0,0 1,0-1,0 0,0 0,0 1,0-1,0 0,0 0,1 1,-1-1,0 0,0 0,0 1,0-1,0 0,1 0,-1 0,0 1,0-1,0 0,1 0,-1 0,0 0,0 0,1 1,-1-1,0 0,0 0,1 0,-1 0,0 0,0 0,1 0,-1 0,0 0,0 0,1 0,-1 0,0 0,1 0,-1 0,0 0,0 0,1 0,-1 0,0-1,0 1,0 0,1 0,-1 0,0 0,0-1,2 30,-2-28,0 71,-1-22,2 1,2-1,2 0,3 0,2 1,7 3,-1-10</inkml:trace>
  <inkml:trace contextRef="#ctx0" brushRef="#br0" timeOffset="-14586.15">12053 6712,'125'-228,"-92"161,-20 53,-10 42,-3 72,-3-62,2 0,2 0,1 0,2 0,2 0,1-1,2 1,7 15,5-8</inkml:trace>
  <inkml:trace contextRef="#ctx0" brushRef="#br3" timeOffset="126403.598">4249 8371,'395'13,"-301"-4,1 1,-1-3,33-6,-471-10,298 5,0-1,1-2,0-2,0-2,-32-13,28 11,524-10,-430 22</inkml:trace>
  <inkml:trace contextRef="#ctx0" brushRef="#br3" timeOffset="127767.005">4170 9845,'50'0,"255"0,303-39,-760 50,-1-6,-4-8,26 2,1 1,130 0,-1 0,1-1,0 1,0 0,-1 0,1-1,0 1,-1 0,1 0,-1 0,1-1,0 1,-1 0,1 0,0 0,-1 0,1 0,-1 0,1 0,-1 0,1 0,0 0,-1 0,1 0,-1 0,1 0,0 0,-1 0,1 1,0-1,-1 0,1 0,-1 0,1 1,0-1,-1 0,1 0,0 1,0-1,-1 0,1 0,0 1,0-1,-1 1,1-1,0 0,0 1,0-1,0 0,-1 1,1-1,0 1,0-1,0 0,0 1,0-1,0 1,0-1,0 0,0 1,0-1,0 1,1-1,-1 0,0 1,0-1,101 14,94-11,115-15,-290 10</inkml:trace>
  <inkml:trace contextRef="#ctx0" brushRef="#br3" timeOffset="130033.874">4236 8396,'-15'56,"-5"52,5 0,2 39,5-61,-25 308,16 23,17-208,-6-187,6-22,0 1,0-1,-1 0,1 0,0 1,0-1,0 0,-1 0,1 1,0-1,0 0,-1 0,1 0,0 0,0 1,-1-1,1 0,0 0,0 0,-1 0,1 0,0 0,-1 0,1 0,0 0,-1 0,1 0,0 0,0 0,-1 0,1 0,0 0,-1 0,1 0,0 0,0 0,-1-1,1 1,0 0,-1 0,1 0,0 0,0-1,0 1,-1 0,1 0,0-1,0 1,0 0,-1 0,1-1,0 1,0 0,0 0,0-1,0 1,0 0,0-1,0 1,0 0,0 0,0-1,0 1,0 0,0-1,0 1,-4-12,0 0,1 0,1-1,0 1,0-1,2 1,-1-1,2-4,-2-6,5-106,5 0,6 1,30-119,-41 222</inkml:trace>
  <inkml:trace contextRef="#ctx0" brushRef="#br3" timeOffset="131284.728">2459 10055,'668'-27,"-118"20,-253 2,-316-3,-6 2</inkml:trace>
  <inkml:trace contextRef="#ctx0" brushRef="#br3" timeOffset="131787.075">3131 8581,'-14'21,"-10"17,-11 15,-10 18,-12 16,-11 11,-7 9,-5 5,-2-2,4-5,9-12,11-18,13-19,17-19,13-15</inkml:trace>
  <inkml:trace contextRef="#ctx0" brushRef="#br3" timeOffset="132067.549">3631 8489,'-18'18,"-19"19,-17 19,-13 18,-10 17,-11 15,-7 12,-9 8,-3 5,-1-2,6-7,11-13,15-16,14-20,19-22</inkml:trace>
  <inkml:trace contextRef="#ctx0" brushRef="#br3" timeOffset="132387.478">3684 8884,'-5'18,"-5"15,-6 10,-10 12,-10 14,-16 14,-14 12,-19 11,-14 4,-11 3,-3-6,5-9,14-15,19-16,19-19,24-21,27-22,13-11</inkml:trace>
  <inkml:trace contextRef="#ctx0" brushRef="#br3" timeOffset="132637.238">3881 9186,'-20'23,"-18"18,-16 13,-10 9,-5 5,-2 5,-1 0,4-1,6-3,5-2,6-7,8-6,10-8,11-11</inkml:trace>
  <inkml:trace contextRef="#ctx0" brushRef="#br3" timeOffset="132798.213">3631 9634,'-13'13,"-14"12,-11 10,-6 6,-4 2,-3-1,0-7,9-11</inkml:trace>
  <inkml:trace contextRef="#ctx0" brushRef="#br3" timeOffset="133087">2499 8963,'18'20,"17"20,14 21,14 19,12 12,9 8,6 1,1-5,-2-7,-4-12,-11-13,-10-13,-15-12,-14-13</inkml:trace>
  <inkml:trace contextRef="#ctx0" brushRef="#br3" timeOffset="133364.258">2710 8686,'11'20,"15"23,19 21,19 20,19 17,14 8,5 1,2-4,-4-9,-10-14,-13-15,-18-17,-17-16,-15-15</inkml:trace>
  <inkml:trace contextRef="#ctx0" brushRef="#br3" timeOffset="133632.541">2907 8462,'7'18,"13"19,19 20,21 15,17 8,17 6,8-2,2-9,-4-9,-9-13,-13-9,-19-12,-16-7,-18-9,-13-7</inkml:trace>
  <inkml:trace contextRef="#ctx0" brushRef="#br3" timeOffset="133917.818">3381 8542,'34'9,"1"1,-2 3,1 0,-2 2,0 1,-1 2,0 1,-2 2,0 1,-2 0,16 18,-23-24,-1 2,0 0,-1 1,-1 1,-1 0,-1 2,0-1,9 23,-18-15,-6-29,-1 0,1-1,0 1,0 0,0-1,-1 1,1 0,0 0,-1-1,1 1,0 0,0 0,-1 0,1-1,0 1,-1 0,1 0,-1 0,1 0,0 0,-1 0,1 0,0 0,-1 0,1 0,-1 0,1 0,0 0,-1 0,1 0,0 0,-1 0,1 0,0 0,-1 0,1 1,0-1,-1 0,1 0,0 0,-1 1,1-1,0 0,0 0,-1 1,1-1,0 0,0 1,-1-1,1 0,0 1,0-1,0 0,0 1,0-1,0 0,-1 1,1-1,0 0,0 1,0-1,0 1,0-1,0 0,1 1,-1-1,0 0,0 1,0-1,0 1,-14-16,0-5</inkml:trace>
  <inkml:trace contextRef="#ctx0" brushRef="#br3" timeOffset="134113.322">3710 8358,'2'-5,"5"1,9 4,8 5,8 8,6 9,4 8,-2 9,-5 7,-6 6,-8 1,-8-9</inkml:trace>
  <inkml:trace contextRef="#ctx0" brushRef="#br3" timeOffset="135104.518">4263 8358,'0'13</inkml:trace>
  <inkml:trace contextRef="#ctx0" brushRef="#br3" timeOffset="136032.545">4170 8844,'-3'-69,"-4"0,-2 0,-6-11,3 12,8 30,8 38,14 48,8 69,-12-28</inkml:trace>
  <inkml:trace contextRef="#ctx0" brushRef="#br3" timeOffset="136282.207">3973 8581,'-2'18,"-3"19,-3 19,-3 18,-1 17,1 12,3 10,0 3,2-1,-1-1,-1-5,1-20</inkml:trace>
  <inkml:trace contextRef="#ctx0" brushRef="#br3" timeOffset="181368.265">5066 8344,'195'14,"-64"-7,73 0,-125-8,1945 1,-1709 13,123-14,-151-12,511 14,-520-15,1231 15,-1173 12,-75-6,181 0,-272-8,224 1,-187 13,-148-13,127 8,16-1,-126-9,521 2,-362-14,72 7,53-6,36 7,-224-6,94-15,114 0,-147 28,-227-1</inkml:trace>
  <inkml:trace contextRef="#ctx0" brushRef="#br4" timeOffset="-209830.784">17318 3159,'0'15,"0"8,0 3,0-2,0-3,0-2,0-4</inkml:trace>
  <inkml:trace contextRef="#ctx0" brushRef="#br4" timeOffset="-209111.441">17252 3566,'0'3,"0"2,0 3,0 3,0 0,0 5,0 2,0 4,0 4,0 7,0 5,0 4,3 5,-1 0,3 0,3-2,-1-9</inkml:trace>
  <inkml:trace contextRef="#ctx0" brushRef="#br4" timeOffset="-207881.307">17213 2764,'0'15,"0"20,0 16,2 13,1 14,-1 9,1 6,-2 0,0-16</inkml:trace>
  <inkml:trace contextRef="#ctx0" brushRef="#br4" timeOffset="-206843.42">17239 4593,'0'2,"0"6,0 10,-2 8,-1 12,0 10,0 11,4 8,1 8,1 8,-1-11</inkml:trace>
  <inkml:trace contextRef="#ctx0" brushRef="#br4" timeOffset="-206298.553">17291 5857,'-4'20,"-4"15,-1 14,2 9,1 6,1 6,0 4,1 5,-1 3,-2 3,-1 0,-3 0,2-16</inkml:trace>
  <inkml:trace contextRef="#ctx0" brushRef="#br4" timeOffset="-205727.388">17226 7331,'4'20,"2"16,2 15,0 14,0 10,-1 10,-1 6,-3 6,0 4,-2 0,-1-1,0-17</inkml:trace>
  <inkml:trace contextRef="#ctx0" brushRef="#br4" timeOffset="-205196.898">17371 8950,'-2'18,"-4"12,0 13,1 10,1 9,1 8,2 7,0 7,1 2,0 0,0-3,0-16</inkml:trace>
  <inkml:trace contextRef="#ctx0" brushRef="#br4" timeOffset="-204730.6">17318 10279,'2'18,"3"14,3 12,3 9,1 9,1 7,0 5,-1 7,-3 2,-4-2,-2-14</inkml:trace>
  <inkml:trace contextRef="#ctx0" brushRef="#br4" timeOffset="-203432.402">18555 2922,'0'-2,"0"3,0 7,0 8,0 13,-3 10,-2 12,0 11,0 10,1 9,1 8,2 8,2 2,2-16</inkml:trace>
  <inkml:trace contextRef="#ctx0" brushRef="#br4" timeOffset="-202811.66">18569 4264,'2'-16,"1"-2,-1 5,1 15,-2 18,0 21,0 17,-1 17,0 11,2 9,3 3,1 4,1 0,0-2,-2-4,-1-19</inkml:trace>
  <inkml:trace contextRef="#ctx0" brushRef="#br4" timeOffset="-202292.548">18607 5883,'0'21,"0"14,0 14,0 9,3 8,2 9,1 7,1 7,0 5,-1 4,-2 1,-2-17</inkml:trace>
  <inkml:trace contextRef="#ctx0" brushRef="#br4" timeOffset="-201813.545">18674 7541,'-2'13,"-2"12,-1 10,0 8,0 8,2 7,1 4,3 3,1 4,3 4,3 0,0 2,0-2,0-12</inkml:trace>
  <inkml:trace contextRef="#ctx0" brushRef="#br4" timeOffset="-201350.006">18647 9042,'-2'13,"-1"14,0 11,3 8,1 7,3 6,1 7,-1 2,2 2,-1 2,0 0,-2 1,-1-12</inkml:trace>
  <inkml:trace contextRef="#ctx0" brushRef="#br4" timeOffset="-200928.798">18621 10279,'0'15,"0"13,0 7,0 10,0 8,0 6,2 7,1 5,2 4,1 5,-2-11</inkml:trace>
  <inkml:trace contextRef="#ctx0" brushRef="#br4" timeOffset="-195347.431">17884 10555,'18'149,"0"-86,3 0,2-1,3-1,15 21,-29-60,2 0,0-1,2 0,0-1,1-1,1-1,1 0,1-1,0-1,1-1,0-1,1-1,1-1,0-1,1-1,15 4,48 7,2-4,0-4,1-4,36-3,-50-1,53 1,-1-6,1-6,3-6,366-59,-209 26,192-3,-44 47,-358 10,-77-7,-8-4</inkml:trace>
  <inkml:trace contextRef="#ctx0" brushRef="#br4" timeOffset="-194065.654">17831 10503,'-3'47,"-2"1,-2-1,-2 0,-10 29,1-5,-40 207,59-426,-1 124,0-52,3 1,9-43,26-67,-37 184,-1 0,1 0,-1 0,1 0,0 0,-1 0,1 0,0 0,0 1,0-1,0 0,0 0,0 1,0-1,0 1,0-1,0 1,0-1,0 1,0 0,0-1,1 1,-1 0,0 0,0 0,0 0,0 0,1 0,-1 0,0 0,0 1,0-1,0 0,0 1,0-1,0 1,1-1,-1 1,0-1,-1 1,1 0,0 0,0-1,0 1,0 0,0 0,-1 0,1 0,0 0,-1 0,1 0,-1 0,1 0,-1 0,0 1,13 8,18 9,0-1,2-1,0-2,1-1,0-2,35 7,53 21,-108-34,-3-3,0 1,0 0,0 1,-1 0,1 1,-1 0,-1 1,1 0,7 8,-16-13,0 0,-1 0,1 0,-1 0,0 0,1 0,-1 0,0 0,0 0,0 1,-1-1,1 0,0 0,-1 0,0 0,1 0,-1 0,0 0,0 0,0-1,0 1,0 0,-1 0,1-1,0 1,-1-1,1 1,-1-1,0 0,1 1,-1-1,0 0,0 0,0 0,0 0,1-1,-1 1,-1 0,1-1,0 0,-1 1,-3 2,-324 176,280-149,1 3,1 2,2 1,-21 24,44-36</inkml:trace>
  <inkml:trace contextRef="#ctx0" brushRef="#br4" timeOffset="-192745.354">21845 9700,'-30'-1,"0"2,0 0,0 3,0 0,1 2,-1 1,1 2,1 0,-1 2,2 1,0 2,0 0,-2 4,25-16,-1 0,1 0,0 1,0-1,1 1,-1 0,0 0,1 1,0-1,0 1,0-1,0 1,1 0,-1 0,1 0,0 0,0 1,0-1,1 1,0-1,0 1,0-1,0 1,1 0,-1-1,1 1,0 0,1 0,-1-1,1 1,0-1,0 1,1 0,-1-1,6 4,1-1,0 0,0 0,1-1,0 0,0-1,0 0,1 0,-1-1,1 0,0-1,3 1,8 4,24 9,8 1,-2 2,-1 3,0 1,-2 3,-1 1,35 29,-73-50,-1-1,-1 1,1 0,-1 1,0-1,-1 1,0 1,0-1,-1 1,0 0,0 1,-1-1,0 1,-1 0,0 0,-1 0,0 0,0 0,-1 0,0 1,-1-1,0 0,-1 6,-1-11,0 0,0-1,-1 1,1 0,-1-1,0 1,0-1,0 0,-1 0,0 0,1 0,-1-1,-1 1,1-1,0 0,-1-1,0 1,1-1,-1 0,-4 2,-106 22,81-24,1-1,-1-1,0-2,1-2,-1-1,1-1,1-2,-9-4,0 2,38 14,12 0</inkml:trace>
  <inkml:trace contextRef="#ctx0" brushRef="#br4" timeOffset="-192243.418">22226 10253,'51'0,"0"-2,0-2,0-3,-1-2,28-9,-69 16,-1-1,1 0,-1-1,0 0,0 0,0-1,-1 0,1 0,0-2,-6 5,0 0,0 0,0 0,0 0,-1-1,1 1,-1 0,1-1,-1 1,0-1,0 0,0 1,0-1,-1 0,1 0,-1 1,1-1,-1 0,0 0,0 0,-1 0,1 1,0-1,-1 0,0 0,0 1,1-1,-2 0,1 1,-1-3,-4-3,0-1,0 1,-1 0,0 1,0-1,-1 1,0 1,0-1,0 2,-1-1,0 1,0 0,-1 1,1 0,-1 0,0 1,0 1,0 0,0 0,-1 1,1 0,0 0,-1 1,1 1,0 0,-1 0,1 1,0 0,-4 2,6 0,0 0,1 0,0 1,0-1,0 2,0-1,1 1,0 0,0 0,0 1,1-1,0 1,0 1,1-1,0 1,0-1,1 1,0 0,0 0,1 1,-1 3,0 2,0 1,2-1,-1 1,1 0,1-1,1 1,0 0,1-1,1 1,0-1,0 0,3 3,-2-6,1-1,1 1,0-2,0 1,1-1,0 1,0-2,1 1,1-1,-1-1,1 1,0-1,1-1,0 0,0 0,0-1,1 0,6 1,8 3,0-2,0 0,1-2,0-1,0-1,0-1,16-2,23-2</inkml:trace>
  <inkml:trace contextRef="#ctx0" brushRef="#br4" timeOffset="-186648.698">24280 11056,'-33'65,"3"2,3 1,3 1,3 5,-42 112,-14-3,189-495,-106 295,24-75,3 0,4 3,5 1,49-77,-32 92,-58 73,0-1,0 1,0-1,1 1,-1-1,0 1,1 0,-1-1,0 1,0 0,1 0,-1 0,0 0,1 0,-1 0,0 1,1-1,-1 0,0 1,0-1,1 1,-1-1,0 1,0 0,0-1,0 1,0 0,0 0,0 0,0 0,0 0,0 0,0 0,0 0,-1 0,1 0,0 0,-1 0,1 1,-1-1,1 0,-1 0,0 1,0-1,1 0,-1 1,0-1,0 0,0 1,0-1,-1 0,1 0,0 1,-1-1,1 1,29 351,-5-208,44 139,-44-188,-14-37,-12-43</inkml:trace>
  <inkml:trace contextRef="#ctx0" brushRef="#br4" timeOffset="-191492.79">23582 10160,'26'1,"0"-1,0-2,0-1,0 0,-1-2,0-1,0-1,0-1,-1-2,0 0,-1-1,0-2,-1 0,0-1,-1-1,0-3,-15 13,-1 0,0-1,-1 0,1 0,-1-1,0 1,-1-1,1 1,-2-1,1 0,1-7,-3 11,0 0,-1 0,0 0,1 0,-1 0,0 1,0-1,-1 0,1 0,-1 0,1 0,-1 0,0 0,0 0,0 1,0-1,-1 0,1 1,-1-1,0 1,1 0,-1-1,0 1,0 0,-1 0,1 0,0 0,-1 1,1-1,-3-1,-2 0,0 0,0 1,0 0,0 0,-1 0,1 1,-1 0,1 0,-1 1,1 0,-1 0,1 1,-1 0,1 1,0-1,-1 1,1 0,0 1,0 0,0 0,1 1,-1 0,1 0,0 0,0 1,0-1,1 2,-1-1,1 0,0 1,1 0,0 0,0 1,0-1,0 2,-1 4,0-1,1 1,1 0,0 0,0 1,2-1,-1 1,1-1,1 1,1-1,-1 1,2-1,0 1,0-1,1 0,1 0,0 0,0 0,1-1,1 1,0-1,1-1,0 1,0-1,1 0,0-1,1 0,0 0,1-1,-1 0,1-1,5 3,4 1,1 0,0-1,1-1,0-1,1-1,0-1,0-1,5 0,31 4</inkml:trace>
  <inkml:trace contextRef="#ctx0" brushRef="#br4" timeOffset="-191148.311">24345 9884,'7'38,"1"0,2 0,2-1,1-1,1 0,3 0,11 18,-22-42,-1-1,2 1,0-1,0-1,0 1,2-1,-1-1,1 1,1-2,-1 1,1-1,1-1,0 0,0 0,0-1,1 0,0-1,3 0,-12-4,1-1,0 0,0 0,0-1,0 1,0-1,0 0,0 0,0 0,0 0,-1-1,1 0,-1 1,1-1,-1-1,1 1,-1 0,0-1,0 0,0 1,-1-1,1 0,1-4,46-82,-34 43,-1-2,-3 0,5-42,8-31,-2 53,-13 50</inkml:trace>
  <inkml:trace contextRef="#ctx0" brushRef="#br4" timeOffset="-189863.965">25543 9963,'-1'-6,"0"1,0-1,-1 0,0 1,0-1,-1 1,1-1,-1 1,0 0,0 0,-1 0,0 1,0-1,0 1,0 0,-1 0,1 0,-1 1,0-1,0 1,0 0,-1 1,1-1,-1 1,1 0,-1 1,0-1,0 1,0 0,0 1,1-1,-6 1,-2 4,0 0,0 1,0 0,1 1,-1 0,1 1,1 0,0 1,0 1,0-1,1 2,0-1,1 2,0-1,0 1,2 0,-1 1,1 0,1 0,0 1,-1 3,-22 85,28-97,1 0,0 0,0 0,0 0,0 0,1 0,0 0,0 1,0-2,0 1,0 0,1 0,0 0,0-1,0 1,0-1,0 1,1-1,0 0,-1 0,1 0,0 0,1 0,0 0,5 1,1 0,0 0,0-1,1 0,-1-1,0 0,1-1,0 0,-1 0,1-1,0-1,-1 0,1 0,-1-1,1 0,-1-1,0 0,0-1,0 0,-1 0,1-1,-1 0,0-1,1-1,2-4,-1-1,-1 1,0-2,-1 1,0-2,-1 1,0-1,-1 0,-1 0,0-1,-1 0,0 0,-2-1,1 1,-2-1,0 1,-1-1,-1 0,-1-14,0 4,1 27,0-1,0 0,0 0,0 0,-1 0,1 1,0-1,0 0,0 0,0 0,-1 0,1 0,0 0,0 1,-1-1,1 0,0 0,0 0,0 0,-1 0,1 0,0 0,0 0,-1 0,1 0,0 0,0 0,-1 0,1 0,0-1,0 1,-1 0,-2 21,0 0,2 0,0-1,1 1,1 0,1 0,1 0,1 0,2 5,-4-17,1 0,0 0,0-1,1 1,0-1,1 0,0 0,0-1,0 1,1-1,1 0,-1 0,1-1,0 0,0 0,1-1,-1 0,1 0,0-1,1 0,-1 0,1-1,0 0,0-1,0 1,0-2,0 1,0-2,0 1,1-1,0-1,0 0,0 0,0-1,-1-1,1 1,0-2,-1 1,0-1,0-1,0 0,0 0,-1-1,0 0,0 0,0-1,4-4,6-9,0-1,-1-1,-2 0,0-1,7-15,23-53,-4-1,-4-2,-5-2,21-99,-36 128,-2-1,-4-1,-2 0,-3 0,-4-1,-2 0,-4-6,1 55,-1 1,0 0,-1 1,-1-1,-1 1,-1 0,-5-8,10 20,-1 1,0 0,0 0,0 0,0 0,-1 0,0 1,-1 0,1 0,-1 1,0-1,0 1,0 0,-1 1,1-1,-1 2,0-1,0 0,0 1,0 1,0-1,-1 1,1 1,1 0,0 0,-1 1,1 0,0 0,-1 1,1 0,0 0,0 0,0 1,1 0,-1 0,1 0,-1 1,1-1,0 1,0 1,1-1,-1 1,1 0,0 0,0 0,1 0,-2 4,-6 9,1 0,1 1,1 0,0 1,2 0,-5 20,3 6,1 0,3 1,1 0,3 0,1-1,3 1,2 0,2-1,12 42,1-16,3-1,4 0,2-2,3-2,35 52,-67-118,17 30,1-1,1-1,2 0,1-2,19 18,-40-43,0 0,0 0,-1 0,1-1,0 1,0 0,1-1,-1 0,0 1,0-1,1 0,-1 0,1 0,-1 0,1-1,-1 1,1-1,-1 1,1-1,0 0,-1 0,1 0,0 0,-1-1,1 1,-1-1,1 0,-1 1,1-1,-1 0,0 0,1-1,-1 1,2-2,56-89,-46 64,94-175,-93 183,-15 20,0 0,0 0,0 1,0-1,0 0,0 0,0 1,0-1,0 0,0 0,0 1,0-1,0 0,1 0,-1 0,0 1,0-1,0 0,0 0,0 0,1 1,-1-1,0 0,0 0,0 0,1 0,-1 0,0 1,0-1,1 0,-1 0,0 0,0 0,1 0,-1 0,0 0,0 0,1 0,-1 0,0 0,0 0,1 0,-1 0,0 0,0 0,1 0,-1 0,0 0,0-1,0 1,1 0,-1 0,0 0,0 0,0 0,1-1,-1 1,0 0,0 0,0 0,0-1,1 1,-1 0,-1 26,1-24,-4 33,-2 127,7-154,0 0,0 1,1-1,0 0,0 0,1 0,0 0,1 0,0-1,0 1,0-1,1 0,0-1,0 1,1-1,0 0,4 4,-5-7,0 0,0 0,1 0,-1-1,0 0,1 0,0 0,-1-1,1 1,0-1,0-1,0 1,0-1,0 0,-1-1,1 1,0-1,0 0,0-1,-1 1,1-1,0 0,-1 0,0-1,0 0,0 0,0 0,0-1,0 1,-1-1,1 0,-1 0,0-1,-1 1,1-1,1-3,12-18,-1-1,-1-1,-1 0,-1-1,-2-1,-1 0,-2 0,0-1,-2 0,-2 0,-1 0,-1-1,-1-5,-1 6,-2 50,1 3,-2 2,1 1,2-1,0 1,1 0,2-1,0 1,2-1,1 0,0 0,2-1,1 0,8 16,38 13,-27-37</inkml:trace>
  <inkml:trace contextRef="#ctx0" brushRef="#br4" timeOffset="-189391.934">27491 9818,'18'0,"-1"0,1-2,0 0,-1-1,0 0,1-2,-1 0,-1 0,1-2,-1 0,0-1,-1-1,0 0,0-1,-1-1,0 0,-1-1,-1 0,0-1,0 0,-1-1,-1-1,6-9,-14 20,1 0,-1 0,0 0,0-1,0 1,-1 0,1-1,-1 1,0-1,-1 0,1 1,-1-1,0 0,0 1,0-1,-1 1,1-1,-1 0,0 1,-1-1,1 1,-1-1,0 1,0 0,0 0,0 0,-1 0,0 0,0 1,0-1,0 1,0-1,-1 1,1 0,-1 1,0-1,0 1,0-1,-1 1,-4 0,1 0,0 1,0 0,-1 0,1 1,-1 0,1 0,0 1,-1 1,1-1,0 1,0 0,0 1,0 0,0 0,0 1,1 0,0 0,-2 2,-5 4,-1 0,2 1,-1 1,1 0,1 1,0 0,1 1,-6 11,10-16,0 1,1 0,0 1,1 0,0 0,1 0,0 0,0 1,2-1,-1 1,1 0,1 0,0 0,1 0,0 0,1 0,0-1,1 1,1 0,-1 0,2-1,0 0,0 1,1-1,4 7,4-2,0-1,2-1,-1 0,2-1,-1 0,2-2,0 0,0 0,1-2,0 0,1-1,0-1,0 0,0-2,1 0,60 16</inkml:trace>
  <inkml:trace contextRef="#ctx0" brushRef="#br4" timeOffset="-188133.119">28518 9792,'0'-8,"1"4,-1 0,1 0,-1 0,1 0,-1 0,0 1,-1-1,1 0,-1 0,1 0,-1 0,0 1,-1-1,1 0,-1 1,1-1,-1 1,0-1,-1 1,1 0,0 0,-1 0,0 0,1 0,-1 1,0-1,-1 1,1 0,0 0,-3-1,-5 2,0 0,0 0,0 2,1-1,-1 1,0 1,0 0,1 0,-1 1,1 1,0 0,0 0,0 1,0 0,1 1,0 0,0 0,0 1,1 0,0 0,0 1,-5 8,8-12,0 1,0-1,1 1,-1 0,1 1,1-1,-1 1,1 0,0-1,0 2,0-1,1 0,0 0,0 1,1-1,0 1,0-1,0 1,1 0,0-1,0 1,1-1,0 1,0 0,0-1,1 1,0-1,0 0,1 0,1 4,3-4,1 1,-1-1,1 0,0-1,1 1,-1-2,1 1,0-1,0-1,0 1,0-2,1 1,-1-1,1-1,0 0,0 0,-1-1,1 0,0 0,0-1,-1-1,1 0,-1 0,1 0,-1-2,0 1,0-1,0 0,0-1,3-2,-1-1,0 1,0-1,-1-1,0 0,0-1,-1 1,-1-2,0 1,0-1,-1-1,0 1,-1-1,0 0,2-8,-14 38,2 1,0 1,1-1,0 1,2-1,1 1,0-1,1 1,1-1,4 16,-5-31,0 1,1 0,0 0,0-1,0 1,0-1,1 0,0 1,-1-1,2 0,-1-1,0 1,1-1,0 1,-1-1,1 0,0 0,1-1,-1 1,1-1,-1 0,1 0,-1 0,1-1,0 0,0 0,0 0,0 0,0-1,0 0,0 0,0 0,0 0,0-1,0 0,-1 0,1-1,0 1,0-1,2-1,6-8,-1 0,0-1,-1-1,-1 1,0-2,-1 1,0-1,-1-1,0 0,-1 0,-1 0,-1-1,0 0,0-1,31-97,42-109,-16 129,-59 90,0 1,1 0,-1 0,1 0,0 0,0 0,0 1,1 0,-1 0,1 0,-1 0,1 1,-1 0,1 0,0 0,0 0,-1 1,1 0,0 0,0 0,0 1,0-1,3 2,-1 1,1-1,-1 1,0 0,0 1,0 0,0 0,-1 0,1 1,-1 0,0 0,-1 1,1 0,-1 0,0 0,0 0,-1 1,0 0,0 0,-1 0,2 3,2 8,-1-1,0 1,-1 0,-1 1,-1-1,-1 1,0-1,-1 12,-4-1,0-1,-2 0,-2 0,0-1,-2 0,-1 0,-1-1,-1 0,-1 0,-49 127,56-137,1-1,0 1,2 0,0 0,0 0,2 0,0 1,0-1,2 0,0 1,1-1,1 0,0 0,1 0,1 0,0-1,1 1,1-2,0 1,1-1,5 7,-6-12,0-1,1 0,-1-1,2 1,-1-1,1-1,0 0,0 0,0 0,1-2,0 1,0-1,0 0,1-1,-1 0,1-1,0 0,0-1,-1 0,1-1,10 0,-17-1,0 0,-1 0,1-1,0 1,-1-1,0 0,1 0,-1 0,0 0,0 0,0-1,0 1,-1-1,1 0,-1 0,1 0,-1 0,0 0,0 0,0-1,-1 1,1-1,-1 1,0-1,0 0,0 1,0-4,1-5,-1-1,0 1,-1 0,0-1,-1 1,-1 0,0-1,0 1,-9-23,-1 0,-1 2,-2-1,-2 2,0 0,-3 1,0 1,-2 1,-1 0,-1 2,-2 1,0 1,-2 1,-1 2,-17-10,13 6,33 26,1 0,-1 0,1 0,-1 0,1 0,-1 0,1 0,-1-1,1 1,-1 0,1 0,-1 0,0-1,1 1,-1 0,1-1,-1 1,0 0,1-1,-1 1,0-1,1 1,-1 0,0-1,0 1,0-1,1 1,-1-1,0 1,0-1,0 1,0-1,0 1,0-1,0 1,0-1,0 1,0-1,0 1,0-1,0 1,0-1,0 1,0-1,-1 1,1-1,0 1,0 0,-1-1,1 1,0-1,-1 1,1 0,0-1,-1 1,1 0,0-1,-1 1,1 0,-1-1,1 1,-1 0,1 0,-1 0,1 0,-1-1,0 1,159 7,200 18,-268-12,-88-11,-1-1,1 1,-1-1,0 1,1 0,-1 0,0 0,0-1,0 1,-1 0,1 0,0 0,-1 0,1 1,-1-1,0 0,0 0,0 0,0 0,0 0,0 0,0 1,-1 0,1 15,1-12,0 0,1 0,-1 0,1-1,0 1,1 0,-1-1,1 1,0-1,0 0,1 0,0 0,0-1,0 1,0-1,0 0,1 0,0 0,0-1,0 1,0-1,1-1,-1 1,1-1,0 0,0 0,-1 0,1-1,6 1,-2-1,0 0,0 0,0-1,0 0,0 0,0-1,0-1,0 0,0 0,0-1,-1 0,0-1,1 0,-1 0,0-1,-1 0,9-7,-6 1,-1 0,0-1,0-1,-1 0,0 0,-2 0,1-1,-2-1,0 1,0-1,-2 0,1 0,-2 0,0-1,-1 1,-1-1,0 0,-1 1,-1-1,0 0,-3-12,3 23,0 0,0 0,-1 0,0 0,1 0,-2 1,1-1,0 1,-1 0,0-1,0 1,0 0,0 1,-1-1,1 1,-1-1,0 1,0 0,-1 0,1 1,0-1,-1 1,1 0,-1 0,0 1,0-1,0 1,0 0,0 1,-3-1,-9 1,0 2,0 0,0 1,0 0,0 1,1 1,0 1,0 0,0 1,1 1,0 1,0 0,1 0,0 2,1 0,0 0,1 1,-1 1,7-7,0 0,0 0,0 1,0 0,1 0,0 0,1 1,0-1,0 1,1 0,-1 0,2 0,-1 1,1-1,0 1,1-1,0 1,1 0,0-1,0 1,0 0,1-1,1 1,-1-1,1 1,1-1,0 0,0 0,3 6,21 20</inkml:trace>
  <inkml:trace contextRef="#ctx0" brushRef="#br4" timeOffset="-187929.661">30426 9318,'-16'-11,"-9"-2,-8 6,-4 11,-1 12,4 9,8 8,8 2,8-4</inkml:trace>
  <inkml:trace contextRef="#ctx0" brushRef="#br4" timeOffset="-187680.684">30453 9924,'9'15,"7"11,10 2,10 1,14-2,14-4,12-3,7-5,-12-5</inkml:trace>
  <inkml:trace contextRef="#ctx0" brushRef="#br4" timeOffset="-185572.9">24003 11331,'159'-3,"-1"-7,0-8,108-27,7-10,-270 55,2-2,1 1,0 0,0 1,-1-1,1 1,0 0,0 0,-1 1,1 0,0 0,0 0,-1 1,3 1,-6-1,0 0,0 0,-1 1,1-1,-1 1,0 0,1-1,-1 1,0 0,-1 0,1-1,0 1,-1 0,1 0,-1 0,0 0,0 0,0 0,-1 0,1 0,-1-1,1 1,-1 0,0 0,0 0,0-1,-1 1,1-1,-1 2,-1 3,-22 71,9-33,2 0,2 1,2 0,2 0,1 9,10-214,-4 75,4 1,3 0,4 0,4 0,13-40,25 5,-50 114,0 1,1-1,-1 1,0 0,1 0,0 0,0 0,0 1,0-1,0 1,1-1,-1 1,1 0,-1 1,1-1,0 0,0 1,-1 0,1 0,0 0,0 1,0-1,0 1,0 0,0 0,0 0,0 1,0-1,0 1,2 0,6 6,0 0,-1 0,0 1,0 0,-1 1,1 0,-2 1,0 0,0 1,-1 0,0 0,0 1,-2-1,1 2,-1 0,40 95,-45-103,0-1,0 1,0 0,0 0,-1 0,0 0,0 0,0-1,0 1,-1 0,0 0,0 0,0 0,-1-1,0 1,1-1,-2 1,1-1,0 0,-1 0,0 0,-2 2,-6 3,0-2,-1 1,0-2,0 0,-1 0,0-1,0-1,0 0,0 0,-1-2,0 1,1-2,-1 0,-8-1,43 0,1 1,-1 1,0 0,1 2,-1 0,-1 2,1 0,-1 1,0 1,0 1,-1 1,-1 1,1 0,-2 1,1 1,-2 1,0 0,-1 1,0 1,-1 1,11 16,-21-28,0 1,0 0,0 0,-1 0,0 1,0-1,-1 1,0 0,0-1,0 1,-1 0,0 0,0 0,-1 0,0 0,0 0,-1 0,0 0,0 0,0 0,-1 0,0 0,0-1,-1 1,-2 4,-2-3,1 0,-1-1,-1 0,1 0,-1 0,0-1,-1 0,1-1,-1 0,0 0,-1-1,1 0,-1-1,-9 3,-6 0,0-1,-1-1,0-1,0-1,-8-2,24 1,-1-1,1 0,-1 0,1-2,0 1,-1-1,1-1,0 1,0-2,0 0,1 0,-1 0,1-1,0-1,0 0,8 5,0 0,0 1,0-1,0 0,0 0,1 0,-1 0,0-1,1 1,-1 0,0 0,1 0,0-1,-1 1,1 0,0 0,-1-1,1 1,0 0,0 0,0-1,0 1,0 0,0-1,1 1,-1 0,0-1,1 1,-1 0,1 0,-1 0,1 0,0-1,-1 1,1 0,0 0,0 0,0 0,-1 0,1 0,0 1,1-1,-1 0,0 0,0 0,19-12</inkml:trace>
  <inkml:trace contextRef="#ctx0" brushRef="#br4" timeOffset="-185330.55">26122 11134,'16'0,"16"0,16 0,12 0,6 0,3 0,-6 0,-8 2,-15 1</inkml:trace>
  <inkml:trace contextRef="#ctx0" brushRef="#br4" timeOffset="-185081.08">26175 11437,'20'2,"16"1,15 0,12 0,9-2,6 0,3 0,-2-1,-2 0,-6-2,-15-2</inkml:trace>
  <inkml:trace contextRef="#ctx0" brushRef="#br4" timeOffset="-184900.653">27241 10832,'31'-10,"1"1,0 2,0 2,0 0,1 2,-1 2,10 1,-29 0,4-1,-4 0,1 0,0 1,0 0,-1 1,1 1,-1 0,1 1,-1 1,8 2,-20-5,1 0,0 0,-1 0,1 0,-1 0,1 0,-1 0,1 1,-1-1,0 1,1-1,-1 1,0-1,0 1,0 0,-1-1,1 1,0 0,0 0,-1-1,0 1,1 0,-1 0,0 0,0 0,0 0,0 0,0 0,0 0,0-1,-1 1,1 0,-1 0,1 0,-32 59,-56 50,71-94,0 1,2 1,0 1,1 0,1 1,0 0,2 1,1 1,0-1,2 2,1-1,0 4,4-4,1 0,2 0,0 0,2 0,0 0,5 20,0-12</inkml:trace>
  <inkml:trace contextRef="#ctx0" brushRef="#br4" timeOffset="-184575.928">27347 11924,'0'2,"0"-1,0 1,0 0,0-1,0 1,0-1,0 1,1 0,-1-1,1 1,-1-1,1 1,0-1,0 1,-1-1,1 0,0 1,0-1,0 0,0 0,1 0,-1 0,0 0,0 0,1 0,-1 0,1 0,-1 0,0-1,1 1,-1-1,1 1,0-1,-1 1,1-1,-1 0,1 0,0 0,-1 0,1 0,0 0,-1 0,1-1,-1 1,1-1,-1 1,1-1,-1 1,1-1,-1 0,2 0,1-5,0 1,0-1,0 0,-1 0,1 0,-2-1,1 1,-1-1,0 1,0-1,-1 0,0 0,0 0,0 0,-1 0,0 1,-1-1,1 0,-1-1,1 7,0-1,-1 1,1-1,0 1,0-1,-1 1,1-1,-1 1,1 0,-1-1,0 1,1-1,-1 1,0 0,0 0,0 0,0-1,0 1,0 0,0 0,-1 0,1 1,0-1,0 0,-1 0,1 1,-1-1,1 0,0 1,-1 0,1-1,-1 1,1 0,-1 0,1 0,-1 0,0 0,1 0,-1 0,1 0,-1 1,1-1,0 0,-1 1,1 0,-1-1,1 1,0 0,-1-1,1 1,0 0,0 0,0 0,-1 0,1 0,0 1,1-1,-1 0,0 0,0 1,0-1,1 0,-1 2,-7 32,11-20</inkml:trace>
  <inkml:trace contextRef="#ctx0" brushRef="#br3" timeOffset="-173166.196">16410 8331,'772'0,"-766"0</inkml:trace>
  <inkml:trace contextRef="#ctx0" brushRef="#br3" timeOffset="-172243.96">16489 9647,'11'-4,"0"1,0 0,0 1,0 0,1 1,-1 0,0 1,1 0,7 2,11-2,468 1,-431 7,-70-4,-1-3</inkml:trace>
  <inkml:trace contextRef="#ctx0" brushRef="#br3" timeOffset="-171042.687">17213 8344,'-1'1058,"-10"-865,9-239,60-704,-41 621,32-118,-42 235,-7 38,-52 507,39 212,1-840,4 12,5 43</inkml:trace>
  <inkml:trace contextRef="#ctx0" brushRef="#br3" timeOffset="-169226.911">17252 8766,'-12'-84,"0"13,4 0,2 0,4-20,2 81,0-1,1 1,0 0,0-1,1 1,1 0,0 0,0 0,1 0,0 0,0 1,7-9,-10 17,1 0,0 0,0 1,-1-1,1 1,0-1,0 1,0-1,-1 1,1 0,0 0,0 0,0 0,0 0,0 1,-1-1,1 0,0 1,0-1,0 1,-1 0,1 0,0 0,-1 0,1 0,-1 0,1 0,10 4,16 2,0-1,0-1,1-1,-1-2,10-1,-8 0,733 11,-371-6,-390-6,-1 0,0-1,0 1,1 0,-1 0,0 0,0 0,0 0,1 1,-1-1,0 0,0 1,0-1,1 1,-1-1,0 1,0-1,0 1,0 0,0-1,0 1,0 0,0 0,0 0,-1 0,1 0,0 0,0 0,-1 0,1 0,-1 0,1 0,-1 0,1 1,-1-1,0 0,0 0,1 1,-1-1,0 0,0 0,0 1,0-1,-1 0,1 0,0 0,-1 1,-26 115,20-37,3 1,4-1,8 55,-2-19,-16 233,33-144,-20-75,-4-127,1-1,-1 1,0-1,1 0,-1 1,0-1,0 0,0 1,-1-1,1 0,-1 0,1 0,-1 0,0 0,1 0,-1-1,0 1,0 0,0-1,0 0,-1 1,1-1,0 0,-1 0,1 0,0-1,-1 1,1 0,-1-1,0 0,-84 3,73-4,-235-25,-235-15,-39 28,640 3,322 14,-141 3,-419-7,-461 11,574-12,19-1</inkml:trace>
  <inkml:trace contextRef="#ctx0" brushRef="#br3" timeOffset="-161112.832">18753 8265,'247'-13,"74"0,37 5,-201-8,61 13,-65 11,37 12,-189-20</inkml:trace>
  <inkml:trace contextRef="#ctx0" brushRef="#br3" timeOffset="-159327.531">18792 9581,'-7'2,"-57"22,63-24,1 0,0 0,-1 1,1-1,0 0,-1 1,1-1,0 1,-1-1,1 0,0 1,0-1,0 1,0-1,-1 0,1 1,0-1,0 1,0-1,0 1,0-1,0 1,0-1,0 0,0 1,0-1,0 1,0-1,0 1,1-1,-1 1,0-1,0 0,0 1,1-1,-1 1,0-1,1 0,-1 1,0-1,0 0,1 1,-1-1,1 0,-1 0,0 1,1-1,-1 0,1 0,-1 0,0 0,1 1,-1-1,1 0,-1 0,1 0,-1 0,1 0,-1 0,1 0,-1 0,33 6,230 8,61-12,-203-2,314-1,-354 9,-88-9,-7-4</inkml:trace>
  <inkml:trace contextRef="#ctx0" brushRef="#br3" timeOffset="-158898.947">19463 8384,'-20'17,"-16"18,-15 16,-12 13,-9 11,-8 9,-3 3,-2 0,5-5,12-11,15-10,16-15</inkml:trace>
  <inkml:trace contextRef="#ctx0" brushRef="#br3" timeOffset="-158615.834">19766 8358,'-15'20,"-18"18,-15 18,-16 15,-14 13,-11 11,-4 7,-2-1,6-6,11-8,13-12,17-12,16-15,13-13,10-12</inkml:trace>
  <inkml:trace contextRef="#ctx0" brushRef="#br3" timeOffset="-158366.391">19885 8594,'-5'16,"-10"16,-12 16,-14 18,-16 13,-17 12,-10 7,-10 4,-2-3,4-7,12-12,16-13,17-16,17-16</inkml:trace>
  <inkml:trace contextRef="#ctx0" brushRef="#br3" timeOffset="-158110.752">20082 8686,'-5'13,"-7"19,-10 14,-9 13,-8 10,-10 7,-6 5,-8 1,-2-2,-2-7,5-8,8-8,8-13,13-12</inkml:trace>
  <inkml:trace contextRef="#ctx0" brushRef="#br3" timeOffset="-157864.911">20134 9042,'-6'18,"-10"17,-10 16,-13 12,-10 8,-10 4,-5-1,-2-4,10-15</inkml:trace>
  <inkml:trace contextRef="#ctx0" brushRef="#br3" timeOffset="-156627.97">19253 8489,'0'-7,"0"-4,0-3,-2 2,-6 2,-5 5,-13 10,-9 14,-12 12,-7 10,-3 6,10-4</inkml:trace>
  <inkml:trace contextRef="#ctx0" brushRef="#br3" timeOffset="136032.545">4156 9136,'-26'-543,"26"532,0-17,-1 1,-1-1,-1 0,-2 1,0 0,-5-9,10 33,-1 1,0-1,0 1,0 0,0-1,0 1,0 0,-1 0,1 0,-1 0,1 0,-1 0,0 0,0 0,0 1,0-1,0 1,0-1,-1 1,1 0,0 0,-1 0,1 0,0 0,-1 1,1-1,-1 1,0-1,1 1,-1 0,1 0,-1 0,1 1,-1-1,1 0,-1 1,-1 0,-100 49,45-18,38-26,21-6,0 0,0 0,0 0,1 0,-1-1,0 1,0 0,0 0,0 0,1-1,-1 1,0 0,0 0,0 0,0-1,0 1,0 0,0 0,0-1,0 1,0 0,0 0,0 0,0-1,0 1,0 0,0 0,0-1,0 1,0 0,0 0,0-1,0 1,0 0,0 0,-1 0,1-1,0 1,0 0,0 0,0 0,-1 0,1-1,0 1,0 0,0 0,0 0,-1 0,1 0,0 0,0 0,-1 0,1-1,0 1,0 0,0 0,-1 0,0 1,1 0,-1 1,0-1,0 0,1 0,-1 1,1-1,-1 0,1 0,-1 1,1-1,0 1,0-1,0 0,0 1,0-1,0 0,0 1,0-1,0 1,1-1,-1 0,0 1,1-1,-1 0,1 0,0 1,-1-1,1 0,0 0,0 0,0 0,0 0,0 0,0 0,0 0,0 0,0 0,0-1,0 1,1 0,-1-1,0 1,0-1,1 1,-1-1,1 0,-1 0,0 1,1-1,-1 0,0 0,1 0,-1 0,1-1,-1 1,0 0,1-1,-1 1,0-1,0 1,1-1,-1 1,0-1,0 0,0 0,1 1,-1-1,0-1,-80 71,73-64,-1 1,1 0,0 0,1 0,-1 1,1-1,0 1,1 1,0-1,0 1,0 0,-1 5,5-12,1 1,-1-1,1 0,-1 1,1-1,-1 1,1-1,0 0,0 1,-1-1,1 0,0 0,0 0,0 0,0 0,1 0,-1 0,0 0,0 0,1 0,-1-1,0 1,1 0,-1-1,0 1,1-1,-1 0,1 1,-1-1,1 0,-1 0,1 0,-1 0,1 0,-1 0,1-1,-1 1,1 0,-1-1,1 1,20-2</inkml:trace>
  <inkml:trace contextRef="#ctx0" brushRef="#br3" timeOffset="130033.874">4202 8848,'12'-77,"-4"-34,-6-108,-3 216,2 1,-1-1,0 0,0 1,1-1,0 0,-1 1,1-1,0 1,0 0,0-1,1 1,-1 0,0-1,1 1,0 0,-1 0,1 0,2-1,-5 2,1 1,0-1,-1 0,1 0,-1 0,1 1,-1-1,1 0,-1 1,1-1,-1 0,0 1,1-1,-1 1,0-1,0 1,1-1,-1 1,0 0,0-1,0 1,0 0,1 0,-1-1,0 1,0 0,0 0,0 0,0 0,0 0,1 0,-1 0,0 1,0-1,0 0,0 0,0 1,1-1,-1 0,0 1,0-1,1 1,-7-1,-222-12,-36-1,-87 14,177-15,-27 28,-35 22,132-25,-63-6,178-7,-1-1</inkml:trace>
  <inkml:trace contextRef="#ctx0" brushRef="#br1" timeOffset="42282.246">5302 6144</inkml:trace>
  <inkml:trace contextRef="#ctx0" brushRef="#br1" timeOffset="44245.91">5123 9806,'0'8,"-2"51,1-50</inkml:trace>
  <inkml:trace contextRef="#ctx0" brushRef="#br3" timeOffset="185186.818">5120 9882,'234'-6,"425"-4,41 2,-309-6,-23 7,198-13,5-7,-550 25,542-21,-92 2,-48 11,105 2,-192 7,88-12,-34 0,70 6,-8-12,500 20,-591 12,653-13,-688 13,-20-5,82-2,-240-7,406 1,-543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4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24,'672'-24,"175"48,-834-23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8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65 251,'-8'18,"0"-1,1 2,1-1,1 1,1 0,1 0,0 0,1 0,1 0,1 1,1-1,1 0,0 0,1 0,2 0,0 0,0 0,2-1,0 0,-5-13,0-1,0 0,0 0,1 1,0-1,0-1,0 1,0 0,0-1,1 0,-1 1,1-1,0-1,0 1,0 0,0-1,0 0,1 0,-1 0,1-1,-1 0,1 1,0-2,-1 1,1 0,0-1,0 0,0 0,-1 0,1-1,0 0,0 0,-1 0,1 0,-1-1,1 1,-1-1,0-1,1 1,-1 0,4-4,6-11,-1-1,0-1,-1 0,-1-1,-1 0,-1-1,0 0,-2 0,0-1,1-11,-1 12,-1-1,-1 0,0 0,-2 0,-1-1,0 1,-2-1,-1 1,0-1,-2 1,-1 0,0 0,-5-13,7 30,-1 0,0 0,1 0,-1 1,-1-1,1 1,-1 0,1 0,-1 0,0 0,-1 1,1 0,-1 0,1 0,-1 0,0 1,0-1,0 1,0 1,-1-1,1 1,0 0,-1 0,1 0,-1 1,1 0,-1 0,1 0,-1 1,1-1,0 1,-1 1,1-1,0 1,0 0,0 0,0 1,0-1,0 1,1 0,-1 0,-2 3,-7 8,0 1,1 0,1 1,1 0,0 1,1 0,0 1,2 0,0 0,1 1,1 0,1 0,1 1,0 0,0 19,1-21,1 1,1 0,1 0,1 0,0 0,2 0,0 0,1 0,6 17,10 12</inkml:trace>
  <inkml:trace contextRef="#ctx0" brushRef="#br0" timeOffset="517.88">538 0,'-10'14,"0"-1,1 1,1 1,0-1,0 1,2 1,0-1,1 1,-2 9,4-16,-15 49,3 0,2 1,3 1,-1 37,13-54,-2-43,1 0,-1 1,1-1,0 0,-1 0,1 1,-1-1,1 0,0 0,-1 0,1 0,0 0,-1 0,1 0,-1 0,1 0,0 0,-1 0,1 0,0-1,-1 1,1 0,-1 0,1-1,-1 1,1 0,-1-1,1 1,-1 0,1-1,-1 1,1-1,-1 1,1-1,-1 1,0-1,1 1,-1-1,0 0,1 1,56-65,-49 53,1 0,0 1,1 0,1 0,-1 1,2 1,-1 0,12-6,-20 14,-1 0,1 0,0 0,-1 0,1 0,0 1,0 0,0-1,0 1,0 0,-1 1,1-1,0 0,0 1,0-1,-1 1,1 0,0 0,0 0,-1 0,1 1,-1-1,1 1,-1 0,0-1,0 1,0 0,0 0,0 0,0 1,0-1,0 1,45 82,-45-80,1 0,0 0,-1 0,0 1,-1-1,1 0,-1 1,0-1,0 1,0-1,-1 1,0 0,0-1,-1 1,1-1,-1 1,-1-1,1 1,-1-1,1 0,-2 1,1-1,0 0,-1-1,0 1,0 0,-1-1,-3 4,-8 0,0-1,-1-1,0-1,-1 0,1-1,-1-1,0 0,0-2,0 0,0 0,0-2,-3 0,18 1,1 0,0 1,0-1,0 0,-1 0,1 1,0-1,0 0,0 0,0 0,0 0,-1 0,1 0,0-1,0 1,0 0,0 0,0-1,0 1,0-1,0 1,0-1,0 1,0-1,0 0,0 0,0 1,0-1,0 0,1 0,-1 0,0 0,1 0,-1 0,1 0,-1 0,10-8</inkml:trace>
  <inkml:trace contextRef="#ctx0" brushRef="#br0" timeOffset="878.425">1157 317,'-10'-5,"-1"0,0 1,0 1,-1 0,1 0,0 1,-1 1,0 0,1 0,-1 1,1 1,-2 0,8-1,-1 1,1 0,0 0,-1 1,1-1,0 1,0 0,0 0,0 1,1 0,-1 0,1 0,-1 0,1 1,0-1,0 1,1 0,-1 0,1 1,0-1,0 1,0-1,1 1,-1 0,1 0,0 3,0-4,1 0,1 1,-1-1,0 0,1 1,0-1,0 1,1-1,-1 0,1 1,0-1,0 0,0 1,1-1,-1 0,1 0,0 0,0 0,1 0,-1-1,1 1,0-1,0 0,0 1,0-1,0 0,1-1,-1 1,3 0,118 58,-122-60,23 8,-5-2,0 0,0 1,-1 2,0 0,-1 0,14 11,-30-19,0 0,1 0,-1 0,0 1,0-1,0 1,0-1,-1 1,1-1,-1 1,1 0,-1 0,0 0,0 0,0 0,-1 0,1 0,-1 0,1 0,-1 0,0 0,0 0,-1 0,1 0,0 0,-1 0,0 0,0 0,0 0,0 0,0 0,-1 0,1-1,-1 1,0 0,0-1,0 0,0 1,0-1,-2 1,-5 6,-1-2,0 1,-1-1,0-1,0 0,0 0,-1-1,0 0,-4 0,-29 10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6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1 369,'2'-24,"1"-1,2 1,0 0,2 0,0 0,2 1,1-3,5-13,36-87,-50 125,1 1,-1-1,1 0,-1 0,1 1,-1-1,1 1,-1 0,1-1,0 1,-1 0,1 0,0 0,-1 0,1 0,0 0,-1 1,1-1,0 0,-1 1,1-1,-1 1,1 0,-1-1,1 1,-1 0,0 0,1 0,-1 0,0 0,0 0,0 1,1-1,-1 0,0 1,-1-1,1 0,0 1,0-1,-1 1,1-1,0 2,2 1,116 148,-116-148,21 39,-24-42,1 0,-1 0,0 0,0 0,0 0,0 0,0 0,0 0,0 0,0 0,0 0,-1 0,1 0,0 0,-1 0,1 0,0 0,-1 0,0 0,1 0,-1 0,1 0,-1-1,0 1,0 0,1 0,-1-1,0 1,0-1,0 1,0-1,0 1,0-1,0 1,1-1,-2 0,1 1,0-1,0 0,0 0,0 0,0 0,0 0,-3 1,-1 0,1 0,0 0,0-1,-1 0,1 0,0 0,-1 0,1-1,0 1,0-1,0 0,-1-1,1 1,0-1,0 1,1-1,-1 0,0-1,1 1,-1-1,1 0,0 1,0-1,0-1,0 1,-2-3,6 3,-1 1,1-1,0 1,0-1,0 1,1 0,-1 0,0-1,1 1,0 0,-1 0,1 0,0 0,0 1,0-1,0 0,0 1,0-1,1 1,-1 0,0 0,1 0,-1 0,1 0,-1 1,1-1,0 1,-1-1,1 1,-1 0,2 0,139-23,43-13,-183 36,0 0,-1-1,1 0,0 0,-1 0,1 0,-1 0,1 0,-1 0,0-1,1 1,-1-1,0 0,0 0,0 0,0 0,0 0,-1 0,1 0,0-1,-1 1,0-1,0 1,0-1,0 1,0-1,0 0,0 1,-1-1,0 0,1 0,-1 1,0-1,0 0,-1 0,1 1,0-1,-1 0,0 1,0-1,0 0,0 1,0-1,-3 0,1 0,-1 0,0 0,-1 1,1-1,0 1,-1 0,1 1,-1-1,0 1,1-1,-1 2,0-1,0 0,0 1,0 0,1 0,-1 0,0 1,0 0,0 0,0 0,1 0,-1 1,1-1,-1 1,1 1,-3 1,3-1,1 0,0 0,-1 0,2 1,-1-1,0 1,1 0,-1 0,1 0,0 0,1 0,-1 0,1 1,0-1,0 1,0-1,0 1,1-1,0 1,0-1,0 1,0-1,1 1,0-1,0 1,0-1,0 0,1 1,-1-1,1 0,0 0,1 0,-1 0,1 0,-1-1,1 1,0-1,1 0,-1 0,1 0,-1 0,1 0,0-1,0 0,0 1,21 10,0-1,2-1,-1-1,1-1,0-1,1-2,0-1,0-1,0-1,5-1,26 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3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1 631,'22'1,"0"-2,0-1,0 0,0-2,-1-1,0 0,1-1,-2-2,1 0,-1-1,-1-1,19-12,5-26,-42 46,0 1,-1-1,1 1,-1-1,1 1,-1-1,0 0,1 1,-1-1,0 1,0-1,0 0,0 1,-1-1,1 1,0-1,-1 0,1 1,-1-1,1 1,-1-1,0 1,0 0,0-1,0 1,0 0,0-1,0 1,0 0,0 0,0 0,-1 0,1 0,0 0,-1 0,1 1,-1-1,0 0,-3-1,0-1,0 1,-1 0,1 0,-1 0,0 1,0 0,1 0,-1 1,0-1,0 1,0 1,1-1,-1 1,0 0,0 0,1 0,-1 1,1 0,-1 0,1 1,0-1,0 1,0 0,0 1,0-1,1 1,-1 0,1 0,0 0,1 1,-1-1,1 1,-1 0,1 3,-1-1,2 0,-1 1,1 0,0 0,0-1,1 1,0 0,1 0,0 0,0 0,0 0,1 0,1 0,-1 0,1 0,0 0,1-1,0 1,0-1,1 0,0 0,0 0,0 0,1-1,0 0,1 0,-1 0,1 0,0-1,0 0,1 0,1 0,7 3,1 0,0-1,0-1,0 0,1-2,0 0,0 0,3-1,29 3</inkml:trace>
  <inkml:trace contextRef="#ctx0" brushRef="#br0" timeOffset="315.3">633 486,'-1'12,"2"0,-1 0,2 0,0 0,0 0,1 0,0-1,1 1,1-1,-1 0,2 0,0-1,0 0,0 0,2 0,-1 0,1-1,0-1,1 1,0-1,1-1,-1 0,1 0,1-1,-1 0,1-1,0 0,0-1,3 1,-10-4,0-1,0 1,1-1,-1 0,1 0,-1-1,0 1,0-1,1 0,-1 0,0 0,0-1,0 1,0-1,0 0,0 0,0-1,-1 1,1-1,-1 0,0 1,0-2,0 1,0 0,0 0,-1-1,1 0,-1 1,1-3,5-10,-1 0,0-1,-2 0,1 1,-2-2,2-11,17-115,-23 143,1-1,-1 1,1 0,0 0,-1 0,1-1,0 1,0 0,0 0,0 0,0 0,0 1,0-1,0 0,1 0,-1 1,0-1,0 1,1-1,-1 1,0-1,0 1,1 0,-1-1,1 1,-1 0,0 0,1 0,-1 0,0 0,1 1,-1-1,0 0,1 1,-1-1,0 1,1-1,-1 1,0-1,1 2,22 7</inkml:trace>
  <inkml:trace contextRef="#ctx0" brushRef="#br0" timeOffset="1382.879">1488 499,'-111'-18,"106"18,1 1,-1-1,1 1,-1 0,1 0,-1 0,1 1,0 0,-1 0,1 0,0 0,0 0,0 1,1 0,-1 0,1 0,-1 0,1 0,0 1,0-1,1 1,-3 4,2-4,0 0,0 0,1 0,0 0,-1 1,1-1,1 1,-1-1,1 1,0 0,0 0,0-1,1 1,-1 0,1 0,1 0,-1 0,0 0,1 0,0-1,0 1,1 0,0-1,-1 1,1-1,1 1,-1-1,1 0,-1 0,1 0,0 0,1 0,-1-1,1 0,-1 1,1-1,0-1,0 1,4 1,0-2,1-1,-1 0,1-1,-1 0,1 0,0-1,-1 0,1 0,-1-1,0 0,1-1,-1 0,0 0,-1-1,1 0,0 0,-1-1,0 0,0 0,-1 0,1-1,-1 0,0 0,-1-1,0 0,0 0,0 0,-1-1,0 1,0-1,-1 0,0 0,0 0,-1 0,0-1,0-4,-2 14,-1-1,1 0,-1 1,1-1,-1 0,1 0,-1 1,1-1,-1 0,0 0,1 0,-1 0,1 0,-1 0,0 0,1 0,-1 0,1 0,-1 0,1 0,-1 0,0-1,1 1,-1 0,1 0,-1-1,1 1,-1 0,1-1,-1 1,1 0,0-1,-1 1,1-1,-1 1,1-1,0 1,-1-1,1 1,0-1,0 1,-1-1,1 1,0-1,0 1,0-1,0 0,-3 6,0 0,1 1,0-1,0 0,1 0,-1 1,1-1,0 1,1 0,-1-1,1 1,0-1,1 1,-1 0,1-1,0 1,1-1,-1 0,1 1,0-1,0 0,1 0,-1 0,1 0,0 0,1-1,-1 1,1-1,0 0,0 0,0-1,0 1,1-1,-1 0,1 0,0 0,5 2,1-2,0 1,0-2,1 1,-1-2,1 1,0-2,-1 0,1 0,0-1,-1 0,1-1,-1 0,1-1,-1 0,0-1,0 0,-1-1,1 0,-1-1,0 0,0 0,-1-1,0-1,0 1,6-8,3-10,-1 0,-1-2,-1 1,-1-2,-2 0,-1-1,-1 0,-1 0,-1-1,-2 0,-2 0,0-1,-2 1,-1-1,-3-20,3 42,0 0,-1 0,-1 0,1 0,-1 0,-1 1,1-1,-2 0,1 1,-1-1,0 1,-1 0,0 0,0 0,-1 1,0-1,0 1,-3-2,6 8,-1 1,0-1,0 0,1 1,-1 0,0 0,0 0,0 0,0 0,0 0,1 1,-1-1,0 1,0 0,1 0,-1 0,0 0,1 0,-1 1,1-1,-1 1,1 0,0 0,0 0,0 0,0 0,0 0,0 0,0 0,1 1,-1-1,1 1,0-1,0 1,0 0,0-1,0 1,0 0,1 3,-8 17,1 0,1 1,1 0,1 0,1 1,1-1,2 1,0-1,1 1,2-1,1 1,0-1,2 0,3 7,-5-15,0 1,1-1,1 0,0 0,1-1,1 1,0-2,1 1,1-1,0-1,1 1,1-2,0 0,0 0,1-1,1-1,0 0,9 5,-18-13,-1-1,1 0,-1 0,1 0,-1-1,1 1,0-1,-1 0,1-1,0 1,-1-1,1 0,0 0,-1 0,0 0,1-1,-1 0,0 0,0 0,0-1,0 1,0-1,0 0,-1 0,1 0,0-2,8-7,-1-1,0 0,-1-1,-1 0,0-1,3-8,0 4,-6 33,-7 11,0-21,0-1,0 1,0 0,1 0,0 0,0 0,0 0,0-1,0 1,1 0,0 0,0 0,0 0,0-1,0 1,1-1,0 1,0-1,0 1,0-1,0 0,1 0,-1 0,1 0,0-1,0 1,1 0,1-1,1 0,-1 0,1 0,0-1,-1 0,1 0,0-1,0 0,0 0,-1 0,1-1,0 1,0-1,-1-1,1 1,0-1,-1 0,1 0,-1-1,0 1,0-1,0 0,0-1,-1 1,1-1,-1 0,0 0,3-4,2-2,-2 0,1 0,-1 0,-1-1,0 0,-1 0,0-1,0 1,-1-1,-1 0,0 0,0-1,-1 1,-2 11,0 1,1-1,-1 1,0-1,1 1,-1-1,0 1,1-1,-1 1,0-1,0 1,0-1,1 0,-1 1,0-1,0 1,0-1,0 0,0 1,0-1,0 0,0 1,-1-1,1 1,0-1,0 0,0 1,-1-1,1 1,0-1,-1 1,1-1,0 1,-1-1,1 1,-1-1,1 1,-1-1,1 1,-1 0,1-1,-1 1,1 0,-1 0,1-1,-1 1,1 0,-1 0,0 0,1 0,-1-1,0 1,1 0,-1 0,1 0,-1 0,0 1,-2 4,0 0,0 1,0-1,1 1,0 0,0 0,0 0,1 0,0 0,0 0,1 0,-1 0,1 1,1-1,-1 0,2 1,-1 0,1 0,1-1,-1 1,1-1,0 0,1 1,-1-1,1-1,0 1,1-1,-1 1,1-1,0-1,1 1,-1-1,1 0,0 0,0 0,0-1,0 0,1 0,-1 0,1-1,0 0,-1-1,1 1,0-1,0-1,0 1,3-1,33 5</inkml:trace>
  <inkml:trace contextRef="#ctx0" brushRef="#br0" timeOffset="2295.205">3120 526,'-10'-8,"-1"1,1 1,-1 0,0 0,-1 1,0 0,1 1,-1 0,-1 1,1 0,0 1,-1 1,1 0,-1 0,1 2,-1-1,1 1,-1 1,1 0,-10 4,19-6,0 1,0 0,0 0,0 0,0 0,0 1,0-1,0 1,0-1,1 1,-1 0,1 0,-1 1,1-1,0 0,0 1,0-1,0 1,0 0,0 0,1-1,0 1,-1 0,1 0,0 0,0 1,1-1,-1 0,1 0,-1 0,1 1,0-1,0 0,1 0,-1 1,1-1,-1 0,1 0,0 0,0 0,1 0,-1 0,0 0,1 0,1 1,5 2,1 0,-1 0,1-1,0 0,1-1,-1 0,1-1,0 0,0 0,0-1,0 0,0-1,0 0,1-1,9 0,-15 0,1 0,-1 0,0-1,1 0,-1 0,0 0,0 0,1-1,-1 0,0 0,-1-1,1 1,0-1,-1 0,1 0,-1 0,0-1,0 0,-1 0,1 0,-1 0,1 0,-1 0,-1-1,2-2,-5 10,0 0,0 0,0 0,1 1,-1-1,1 0,0 0,0 0,0 1,0-1,0 0,1 0,0 0,-1 1,1-1,0 0,1 0,-1 0,0 0,1-1,0 1,0 0,0-1,0 1,0-1,0 1,0-1,1 0,-1 0,1 0,1 0,0 1,1-1,0 0,-1 0,1 0,0-1,0 1,-1-1,1-1,0 1,0 0,0-1,0 0,0-1,1 1,-2-1,1 0,0 0,0 0,0-1,0 1,-1-1,1-1,-1 1,1 0,-1-1,0 0,0 0,0 0,-1-1,1 1,-1-1,0 0,1 0,-2 0,1 0,0-1,-1 1,0-1,1-3,4-15,-1-1,0 0,-2 0,-1 0,-1 0,-1-24,0 22,-1 24,-1 1,1-1,-1 1,1-1,0 1,0-1,0 0,0 1,0-1,0 1,0-1,1 1,-1-1,0 0,1 1,-1-1,1 1,0 0,-1-1,1 1,0-1,0 1,0 0,0 0,0 0,0-1,0 1,1 0,-1 0,0 0,1 1,-1-1,0 0,1 0,-1 1,1-1,-1 1,2-1,109 46,-84-33,-15-8,-1 1,0 1,0 0,0 0,-1 2,0-1,0 1,6 7,-14-11,-1 0,0 0,0 1,0-1,-1 1,1-1,-1 1,0-1,0 1,-1 0,0 0,1-1,-2 1,1 0,0 0,-1-1,0 1,0 0,0-1,-1 1,-1 2,-5 54,8-59,1 1,-1-1,1 0,-1 0,1-1,0 1,0 0,0 0,0 0,0 0,1-1,-1 1,0-1,1 1,-1-1,1 1,0-1,-1 0,1 0,0 1,0-1,-1-1,1 1,0 0,0 0,0-1,0 1,0-1,1 0,0 1,65-3,-54 0,0 0,-1-2,0 1,0-1,0-1,0-1,0 0,-1 0,0-1,-1-1,1 0,-1 0,-1-1,0 0,0-1,-1-1,0 1,-1-1,0-1,0 1,-2-1,1-1,-1 1,-1-1,1-5,-5 17,-1-1,0 1,0 0,1 0,-1 0,0 0,0 0,0 0,0 0,0 0,0 0,0 0,-1 0,1-1,0 1,-1 0,1 0,0 0,-1 0,1 0,-1 1,0-1,1 0,-1 0,0 0,1 0,-1 0,0 1,0-1,0 0,0 1,0-1,0 1,1-1,-1 1,-1-1,1 1,0 0,0 0,0-1,0 1,0 0,0 0,0 0,0 0,0 0,0 0,-1 0,-52 17,44-12,-1 1,1 1,1 0,-1 0,1 1,1 0,-1 0,1 1,1 0,-5 8,9-13,1-1,-1 1,1 0,0 0,0 0,0 0,1 0,0 1,0-1,0 0,0 1,0-1,1 1,0-1,0 1,0-1,1 0,-1 1,1-1,0 0,0 1,1-1,-1 0,1 0,0 0,0 0,0 0,1 0,-1-1,1 1,7 5,-1-2,1 1,1-1,-1 0,1-1,0-1,1 0,-1 0,1-1,0 0,0-1,12 1,-17-2,63 14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8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314 435,'-8'-5,"0"0,-1 1,0 0,1 0,-1 1,0 0,-1 1,1 0,0 0,-1 1,1 0,-1 1,1 0,-1 1,1 0,0 0,-1 1,1 0,0 0,0 1,0 1,0-1,1 1,-1 1,1 0,0 0,0 0,1 1,0 0,0 1,0 0,1 0,0 0,-4 6,8-11,1 0,0 0,-1 0,1 0,0 0,0 0,0 0,0 0,1 0,-1 1,0-1,1 0,0 0,-1 1,1-1,0 0,0 1,0-1,1 0,-1 1,0-1,1 0,0 0,-1 1,1-1,0 0,0 0,0 0,1 0,-1 0,0 0,1 0,-1-1,1 1,0 0,-1-1,1 1,0-1,1 1,6 1,0-1,0 0,1 0,-1 0,0-1,1-1,-1 0,1 0,-1-1,1 0,-1 0,0-1,0-1,1 1,-2-1,1-1,0 0,-1 0,1-1,-1 0,0 0,1-2,0 0,-2 1,1-1,-1 0,0-1,0 0,-1 0,0 0,0-1,-1 0,-1 0,1-1,-5 10,1 0,-1 1,0-1,0 0,0 1,0-1,1 0,-1 1,0-1,0 0,1 1,-1-1,0 0,1 0,-1 1,0-1,1 0,-1 0,0 0,1 0,-1 1,1-1,-1 0,0 0,1 0,-1 0,0 0,1 0,-1 0,1 0,-1 0,0 0,1 0,-1 0,1 0,-1 0,0-1,1 1,-1 0,0 0,1 0,-1 0,1-1,-1 1,0 0,0-1,1 1,-1 0,62 303,-57-273,-2 0,-1 0,-1 0,-2 0,-1 1,2-22,-1 0,-1-1,1 1,-1-1,-1 1,0-1,0 0,-1 0,0 0,0 0,-1-1,1 0,-2 0,1 0,-1 0,0-1,-1 0,1 0,-4 2,6-6,0 0,1 0,-1 0,0 0,0-1,0 1,0-1,0 0,-1-1,1 1,0 0,0-1,0 0,-1 0,1-1,0 1,0-1,-1 0,1 0,0 0,0 0,0-1,0 0,1 0,-1 0,0 0,1 0,-1-1,1 1,0-1,0 0,0 0,0-1,0 1,1 0,0-1,-1 0,1 1,-1-5,-4-4,1-1,1-1,0 1,1-1,0 0,1 0,1 0,0 0,1-1,0 1,1 0,1-1,0 1,1 0,1 0,0 0,1 0,0 0,1 0,1 1,0 0,1 1,0-1,1 1,0 0,4-3,9-7,1 2,1 1,0 0,2 2,0 1,1 0,0 2,1 1,1 2,0 0,5 0,-32 11,-1-1,1 0,0 1,0-1,-1 1,1-1,0 1,0-1,0 1,0 0,0-1,0 1,0 0,0-1,-1 1,1 0,0 0,0 0,0 0,0 0,0 0,0 0,0 1,0-1,0 0,0 0,0 1,0-1,0 1,-1-1,1 1,0-1,0 1,0-1,-1 1,1-1,0 1,-1 0,1 0,0-1,-1 1,1 0,-1 0,1 0,-1 0,0 0,1-1,-1 1,0 0,0 0,0 0,1 0,-1 0,0 0,0 0,0 0,0 0,-1 1,-4 35,3-29,0-1,1 1,0-1,0 1,1-1,-1 1,2-1,-1 1,1-1,0 1,1-1,0 1,0-1,1 0,0 1,1-5,-1 0,1 0,0-1,1 1,-1-1,0 0,1 0,-1-1,1 1,-1-1,1 0,0 0,0 0,-1-1,1 0,0 0,0 0,0 0,-1-1,1 0,0 0,0 0,-1-1,3 0,-1 0,1-1,-1 1,0-1,0 0,-1-1,1 0,0 0,-1 0,0 0,0-1,-1 1,1-1,-1-1,0 1,0-1,0 1,-1-1,1-2,-3 5,1-1,-1 0,1 1,-1-1,0 0,-1 0,1 0,-1 0,1 1,-1-1,0 0,-1 0,1 0,-1 0,1 0,-1 0,0 1,-1-1,1 0,-1 1,1-1,-1 1,0-1,0 1,-1 0,1 0,-1 0,1 0,-1 0,0 1,-2-2,0 1,0 0,0 1,-1-1,0 1,1 1,-1-1,0 1,0 0,0 0,1 0,-1 1,0 0,0 0,0 0,0 1,0 0,0 0,0 1,1 0,-1 0,0 0,1 0,0 1,-1 0,1 0,0 0,1 1,-1 0,1 0,-1 0,1 0,0 1,1 0,-1 0,1 0,0 0,0 0,1 0,-1 1,1-1,0 1,1 0,-1 1,1-5,1 0,-1 1,1-1,-1 1,1 0,0-1,0 1,0-1,0 1,0-1,1 1,-1-1,1 1,0-1,-1 1,1-1,0 1,0-1,1 0,-1 0,1 0,-1 1,1-1,-1-1,1 1,0 0,0 0,0-1,0 1,0-1,0 1,1-1,-1 0,0 0,1 0,-1 0,2 0,28 6,0-3</inkml:trace>
  <inkml:trace contextRef="#ctx0" brushRef="#br0" timeOffset="323.764">906 197,'-99'-37,"95"36,1 0,0 1,0 0,0 0,0 0,-1 0,1 1,0-1,0 1,0-1,0 1,0 0,0 1,0-1,0 0,0 1,1-1,-1 1,0 0,1 0,0 0,-1 0,1 1,0-1,0 1,0-1,0 1,1 0,-1-1,1 1,-1 2,-4 15,2 0,0 0,1 1,1-1,1 1,0 0,2 0,1-1,0 1,2-1,1 4,-3-4,2 0,0 0,1 0,1 0,1-1,0 1,2-2,0 1,4 2,-9-15,1-1,0-1,0 1,0-1,1 0,0 0,0 0,0-1,0 0,0 0,0 0,1-1,0 0,-1 0,1-1,0 0,0 0,0-1,0 1,-1-1,1-1,2 0,20-3</inkml:trace>
  <inkml:trace contextRef="#ctx0" brushRef="#br0" timeOffset="990.253">1314 395,'-10'-3,"1"0,-1 1,0 1,0-1,1 2,-1-1,0 1,0 1,0-1,0 2,1-1,-1 2,0-1,1 1,0 1,0-1,0 1,0 1,0 0,1 0,-4 4,10-8,1 1,-1-1,1 0,-1 0,1 1,0-1,0 1,0-1,0 1,0 0,0-1,0 1,0 0,1 0,-1-1,0 1,1 0,0 0,-1 0,1 0,0 0,0 0,0-1,0 1,1 0,-1 0,0 0,1 0,0 0,-1-1,1 1,0 0,0 0,0-1,0 1,0-1,0 1,0-1,0 1,1-1,-1 0,1 1,-1-1,1 0,-1 0,1 0,0 0,-1 0,1-1,1 1,103 45,-91-43,-1 2,0 0,0 1,-1 0,1 1,-1 0,-1 1,0 1,10 9,-20-17,-1 0,1 0,-1 0,0 1,0-1,0 1,0-1,0 1,0-1,0 1,0 0,-1-1,1 1,0 0,-1-1,0 1,1 0,-1 0,0 0,0-1,0 1,0 0,0 0,0 0,-1-1,1 1,-1 0,1 0,-1-1,0 1,1 0,-1-1,0 1,0-1,0 1,0-1,0 0,-1 1,1-1,0 0,-1 0,1 1,-1-1,1 0,-1-1,1 1,-1 0,0 0,-1 0,-13 4,0 1,0-2,-1 0,0-1,0-1,1-1,-1 0,0-1,0-1,0 0,-10-3,-15-9,42 12,0 0,1 0,-1 0,0 0,1 0,-1 1,1-1,-1 0,1 0,-1 0,1 1,0-1,-1 0,1 1,0-1,0 1,0-1,-1 1,1-1,0 1,0-1,0 1,0 0,0 0,0-1,-1 1,1 0,0 0,0 0,0 0,1 0,283-48,-282 48,19-4,0 0,-1-1,1-1,-1-1,0-1,-1-1,0 0,9-8,-26 16,0-1,0 1,0-1,-1 0,1 0,-1 0,1-1,-1 1,0 0,0-1,0 1,0-1,-1 0,1 0,-1 0,1 0,-1 0,0 0,0 0,0 0,-1 0,1 0,-1-1,0 1,0 0,0 0,0-1,0 1,-1 0,1 0,-1 0,0 0,0 0,0-1,-1 2,1-1,0 0,-1 0,0 0,0 1,0-1,0 1,0-1,-1 1,1 0,-1 0,1 0,-1 0,-2-1,2 2,0 0,0 0,0 0,0 0,-1 1,1-1,0 1,-1 0,1 0,0 0,0 0,-1 1,1-1,0 1,0 0,-1 0,1 0,0 0,0 0,0 1,0 0,1-1,-1 1,0 0,1 0,-1 0,1 1,0-1,-1 1,1-1,1 1,-1 0,0 0,1 0,-1 0,0 1,0 2,-1 0,1 0,0 0,0 0,0 0,1 1,0-1,0 1,1-1,0 1,0-1,1 1,-1-1,1 1,1-1,-1 0,1 0,2 4,2-1,0-1,1 0,0-1,0 1,1-1,0-1,0 0,1 0,0 0,0-1,0 0,1-1,-1 0,1-1,0 0,0 0,0-1,0 0,1-1,7 0,25 4</inkml:trace>
  <inkml:trace contextRef="#ctx0" brushRef="#br0" timeOffset="1501.062">2091 355,'-13'0,"1"1,0 0,-1 1,1 0,0 1,0 0,0 1,1 0,-1 1,1 0,0 1,1 0,-1 1,1 0,-6 6,14-11,-1 1,1 0,0 1,0-1,0 0,0 1,1-1,-1 1,1-1,0 1,0 0,0-1,0 1,1 0,-1 0,1 0,0-1,0 1,1 0,-1 0,1 0,0-1,0 1,0 0,0-1,1 1,-1-1,1 1,0-1,0 0,0 1,1-1,-1 0,1-1,0 1,-1 0,1-1,0 0,1 1,-1-1,0 0,3 0,6 5,0-2,0 1,1-2,-1 1,1-2,1 0,2 0,71 23,-87-26,1 0,0 1,0-1,-1 0,1 0,0 0,0 1,-1-1,1 0,0 1,-1-1,1 1,0-1,-1 1,1-1,-1 1,1-1,-1 1,1 0,-1-1,1 1,-1 0,0-1,1 1,-1 0,0 0,0-1,1 1,-1 0,0 0,0-1,0 1,0 0,0 0,0 0,0-1,0 1,0 0,0 0,-1-1,1 1,0 0,-1 0,1-1,0 1,-1 0,1-1,-1 1,1 0,-1-1,1 1,-1-1,1 1,-1-1,1 1,-41 21,-99 18,140-40,-2 0,1-1,0 1,0 0,0 0,0 0,0 1,0-1,0 0,0 0,0 0,0 1,0-1,0 0,0 1,0-1,0 1,0 0,0-1,0 1,1 0,-1-1,0 1,0 0,1 0,-1 0,0-1,1 1,-1 0,1 0,-1 0,1 0,0 0,-1 0,1 0,0 0,0 0,0 0,-1 0,1 1,0-1,0 0,1 0,-1 0,0 0,0 1,82 38,-71-35,2-1,0 1,-1 0,0 1,0 0,0 1,-1 0,0 1,0 1,-1-1,0 1,0 1,-1 0,5 7,-13-14,0-1,0 0,0 1,0-1,0 1,-1-1,1 1,-1 0,1-1,-1 1,0-1,0 1,0 0,-1-1,1 1,-1 0,1-1,-1 1,0-1,0 1,0-1,0 0,0 1,-1-1,1 0,-1 0,1 0,-1 0,0 0,0 0,0 0,0 0,0-1,0 1,0-1,-1 0,0 1,-4 2,-1 0,1-1,0 0,-1 0,0 0,1-1,-1 0,0-1,0 0,0 0,0-1,-1 0,-13-2</inkml:trace>
  <inkml:trace contextRef="#ctx0" brushRef="#br0" timeOffset="1971.966">2446 184,'-31'-160,"32"159,-1 0,0 1,0-1,0 0,1 1,-1-1,0 0,0 0,0 1,0-1,0 0,-1 0,1 1,0-1,0 0,0 1,-1-1,1 0,0 1,-1-1,1 0,0 1,-1-1,1 0,-1 1,1-1,-1 1,1-1,-1 1,1-1,-1 1,0 0,1-1,-1 1,0 0,1-1,-1 1,0 0,1 0,-1 0,0 0,0-1,1 1,-1 0,0 0,0 0,1 1,-1-1,0 0,1 0,-1 0,0 0,0 1,1-1,-1 0,0 1,1-1,-1 0,1 1,-1-1,0 1,1-1,-1 1,1-1,-1 1,1 0,-4 11,0 1,1 0,1 0,0 1,0-1,2 0,0 6,-1 2,-4 66,4-1,4 1,14 81,-14-149,1-1,0 0,2 0,0 0,1-1,1 0,2 3,-8-15,1 0,0-1,1 1,-1-1,1 1,0-1,0 0,0-1,0 1,1-1,-1 1,1-1,0-1,0 1,0-1,0 0,1 0,-1 0,1-1,-1 0,1 0,-1 0,1-1,0 1,2-2,5-1,0-1,0 0,-1-1,0-1,1 0,-1 0,-1-2,1 1,-1-1,-1-1,1 0,-1 0,-1-1,1-1,-1 1,-1-1,0-1,-1 0,0 0,0 0,-1-1,0 0,-1 0,-1 0,2-8,-5 18,0-1,0 0,0 0,0 0,0 0,-1 0,1 0,-1 0,0 0,0 0,0 0,0 0,-1 0,1 0,-1 0,0 0,0 0,0 0,0 0,0 1,-2-4,2 6,-1 0,1 0,-1-1,0 1,1 0,-1 0,1 0,-1 0,1 1,-1-1,1 0,-1 1,1-1,-1 1,1-1,0 1,-1 0,1-1,0 1,-1 0,1 0,0 0,0 0,0 0,0 0,0 1,0-1,0 0,0 0,1 1,-1-1,0 0,1 1,-1 0,-4 6,0 0,1 0,0 1,0 0,1 0,0 0,1 0,0 0,0 1,1-1,0 0,1 1,0 1,0-7,0 0,0 0,1 0,-1 0,1 0,0 0,1 0,-1-1,0 1,1 0,0-1,0 1,0-1,1 0,-1 1,1-1,-1 0,1-1,0 1,0 0,0-1,1 0,-1 0,0 0,1 0,0 0,-1-1,1 1,0-1,0 0,0 0,0 0,20 0,-3-2</inkml:trace>
  <inkml:trace contextRef="#ctx0" brushRef="#br0" timeOffset="2235.98">2300 316,'16'-4,"21"-2,21 0,22 1,17 2,10 1,5 1,-1 0,-11 1,-17 1,-19-1,-20 2,-22 1,-19 0,-11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29.5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493 422,'11'24,"134"130,-49-72,-67-61,-2 1,-1 1,-1 2,-1 0,-1 2,7 12,-15 8,-18-39</inkml:trace>
  <inkml:trace contextRef="#ctx0" brushRef="#br0" timeOffset="246.747">927 501,'0'-18,"0"-10,0-3,-2 6,-6 14,-5 18,-7 19,-10 19,-8 12,-7 6,-5 1,-2-2,0-4,3-7,5-11,8-12,5-10,8-9</inkml:trace>
  <inkml:trace contextRef="#ctx0" brushRef="#br0" timeOffset="499.344">217 791,'6'0,"12"0,16-3,18-4,17-7,14-4,10-4,3-1,-5 4,-7 5,-10 5,-18 4</inkml:trace>
  <inkml:trace contextRef="#ctx0" brushRef="#br0" timeOffset="1049.991">1178 251,'-37'-22,"-1"2,-1 2,-1 2,0 1,-1 2,0 2,-1 1,0 3,0 1,-1 2,-31 2,42 2,-1 2,1 1,0 1,1 2,-1 1,1 1,0 2,1 1,1 2,-1 1,2 1,0 1,1 1,1 2,-20 18,29-19,1 0,1 2,1 0,0 0,2 2,0-1,1 2,2-1,0 1,1 1,2-1,0 1,2 1,0-1,2 0,0 1,2 0,1-1,1 1,1-1,1 1,1-1,1-1,1 1,1-1,2 0,0 0,1-1,8 11,0-7,1 0,1-2,1 0,1-2,1 0,1-2,0 0,2-2,0-1,1-1,1-1,23 7,-1-2,0-3,1-2,1-3,0-1,0-3,1-3,12-1,-34-3,0-1,0-1,-1-2,1-2,-1 0,0-2,0-1,-1-2,0-1,0-1,-2-2,1-1,-2-1,0-1,-1-1,-1-1,0-2,9-12,-14 13,-2-1,0-1,-1-1,-2-1,0 0,-2-1,0 0,-2-1,-1 0,-1-1,-1 0,-1-1,-2 1,0-1,-2 0,-1-1,-2 1,-1 0,0 0,-3 0,0 0,-1 0,-2 0,-5-11,2 16,0 1,-1 0,-2 1,0 1,-1 0,-1 0,-1 2,0 0,-1 1,-1 0,-1 1,-1 2,0 0,0 1,-1 0,-1 2,0 1,-1 1,0 0,0 2,-1 1,1 1,-1 0,-1 2,1 1,0 1,-1 1,-13 3,2 1,1 2,0 2,0 1,0 1,1 2,1 2,0 1,1 1,1 2,1 1,-13 12,-9 9,2 2,2 2,2 2,2 3,-30 43,-3 14</inkml:trace>
  <inkml:trace contextRef="#ctx0" brushRef="#br0" timeOffset="3365.434">2270 225,'8'22,"-12"-50,-1 17,0 1,-1-1,-1 1,1 0,-2 1,1 0,-1 0,-1 1,1 0,-1 0,-1 1,0 0,0 0,0 2,-1-1,1 1,-1 0,0 1,-1 1,1 0,-1 0,0 1,1 0,-3 1,8 1,0 1,0 0,0 0,0 0,-1 1,2-1,-1 1,0 1,0-1,1 1,-1 0,1 1,0-1,0 1,0 0,0 0,1 0,0 1,0 0,0-1,0 2,1-1,0 0,0 1,0-1,0 3,-5 11,2 1,0-1,1 2,1-1,0 1,2-1,0 8,0 9,1 0,1 0,3 0,0 0,5 10,-6-34,1 0,1-1,0 1,1-1,0-1,1 1,0-1,1 1,0-2,1 1,0-1,0 0,1-1,1 0,0 0,9 5,-8-6,1-2,1 0,-1 0,1-1,0-1,0 0,0 0,1-2,-1 1,1-2,0 0,-1-1,1 0,0-1,-1 0,1-1,8-3,26-7,-1-3,0-1,-2-3,10-6,-38 18,35-17</inkml:trace>
  <inkml:trace contextRef="#ctx0" brushRef="#br0" timeOffset="3863.253">2888 540,'-2'-6,"0"0,-1 1,1-1,-1 1,0-1,-1 1,1 0,-1 0,0 0,0 1,-1 0,1-1,-1 2,0-1,0 0,-1 1,1 0,0 0,-1 1,0-1,0 1,0 0,0 1,0-1,0 1,0 1,0-1,0 1,0 0,-1 0,1 1,0 0,0 0,0 0,0 1,0 0,0 0,1 0,-1 1,1 0,-1 0,-2 2,-1 2,0 0,0 0,1 1,0 0,0 0,0 1,1 0,1 0,-1 1,2 0,-1 0,0 4,3-9,1-1,0 1,1-1,-1 1,1-1,0 1,0 0,1 0,-1-1,1 1,0 0,0 0,1 0,-1 0,1-1,0 1,1 0,-1-1,1 1,0-1,0 1,0-1,0 0,1 0,0 0,0 0,0 0,0-1,1 1,0 0,2 0,0 0,1 0,-1-1,1 1,0-1,0-1,0 1,1-1,-1-1,0 1,1-1,-1 0,1-1,-1 0,1 0,0-1,-1 0,1 0,-1 0,0-1,3-1,1-1,0 0,0 0,0-1,-1 0,0-1,0 0,0-1,-1 0,0-1,0 0,-1 0,0 0,3-6,-6 7,0-1,-1 0,0 1,0-2,-1 1,0 0,0-1,-1 1,0-1,-1 0,0 0,0 0,-1 1,0-1,-1 0,0-2,-2 58,4-23,0 0,2 1,0-1,2 0,0-1,2 1,1-1,0-1,2 1,1-1,11 17,24 9,-24-35</inkml:trace>
  <inkml:trace contextRef="#ctx0" brushRef="#br0" timeOffset="4881.588">3257 383,'12'-5,"1"1,0 0,-1 1,2 1,-1 0,0 1,0 0,0 1,1 0,-1 1,0 1,0 0,0 1,0 0,0 1,-1 0,1 1,-1 0,-1 1,1 1,-1 0,0 0,0 1,-1 1,0-1,0 2,-1-1,-1 1,1 1,-2 0,1 0,4 10,-5 6,-2-1,0 1,-2 0,-1 0,-2 0,0 1,-1-1,-2 0,-1 0,-1-1,-1 1,-2-1,-7 16,6-5,-13 45,4 0,3 2,-2 74,15-145,1 0,1 0,0 0,1 0,1-1,-1 1,2 0,0-1,0 1,2-1,-1 0,1 0,1 0,0-1,1 0,0 0,5 5,-10-14,-1-1,1 1,0-1,-1 1,1-1,0 0,0 0,0 0,0 0,0 0,0 0,1 0,-1-1,0 1,0-1,1 1,-1-1,0 0,0 0,1 0,-1 0,0-1,0 1,1-1,-1 1,0-1,0 0,0 1,0-1,0-1,0 1,0 0,0 0,0-1,0 1,-1-1,1 1,0-1,-1 0,1 1,-1-1,0 0,1-1,8-15,-1-1,0-1,-1 0,-1 0,-1 0,-1-1,-1 1,-1-1,0 0,-2-1,0-15,1 17,0-1,-1 0,-1 1,-1-1,-1 0,-1 1,-1 0,0-1,-2 1,0 1,-1-1,-1 1,-1 0,-1 1,0 0,-2 1,0 0,0 0,-2 2,0-1,0 2,-2 0,-12-3,0 1,-1 2,-1 1,0 1,-1 1,0 2,-1 1,-21-1,20 1,32 8,-27-9,28 9,0 0,-1 0,1 0,0 0,-1 0,1 0,0 0,-1 0,1 0,0-1,-1 1,1 0,0 0,0 0,-1-1,1 1,0 0,0 0,-1-1,1 1,0 0,0-1,0 1,-1 0,1 0,0-1,0 1,0 0,0-1,0 1,0 0,0-1,0 1,0-1,0 1,0 0,0-1,0 1,0 0,0-1,0 1,0 0,0-1,0 1,1 0,-1-1,0 1,0 0,0 0,1-1,-1 1,0 0,0 0,1-1,-1 1,0 0,0 0,1 0,-1-1,0 1,1 0,-1 0,0 0,1 0,-1 0,0 0,1 0,-1 0,1 0,109-33,-73 26,78-18,0 4,1 6,112 0,-219 15,-3-1,1 0,0 1,0 0,0 1,-1-1,1 1,0 0,-1 1,1-1,-1 2,1-1,-1 0,0 1,0 1,0-1,3 3,-7-3,-1-1,1 1,-1 0,0 0,0 0,0 0,0 0,-1 0,1 0,-1 0,0 0,0 0,0 0,0 0,-1 0,1 0,-1 1,0 17,1-10,0 1,1-1,0 0,1 0,0 0,1 0,0 0,1-1,0 1,1-1,0 0,0 0,5 6,-9-15,1 1,-1-1,1 0,-1 0,1 1,0-1,-1 0,1-1,0 1,0 0,0 0,0-1,0 1,-1-1,1 1,0-1,0 0,0 0,0 0,0 0,0 0,0-1,0 1,0 0,0-1,0 1,0-1,0 0,-1 0,1 0,0 0,1-1,52-42,-53 42,15-17,-1-1,0-1,-2 0,0 0,-2-2,0 0,-1 0,-2-1,0 0,3-17,-7 26,2 25,3 32,-6-14,2 0,1-1,1 0,1 0,1-1,2 0,0-1,2 0,3 1,-14-22,0 1,1-2,-1 1,1 0,0-1,0 0,1 0,-1 0,1 0,-1-1,1 1,0-1,0-1,0 1,0-1,0 1,1-1,-1-1,0 1,0-1,1 0,-1 0,0-1,0 1,1-1,-1 0,0-1,0 1,0-1,0 0,0 0,-1-1,1 1,-1-1,1 0,-1 0,0-1,3-3,18-19,-4 0</inkml:trace>
  <inkml:trace contextRef="#ctx0" brushRef="#br0" timeOffset="5315.285">4810 711,'27'-18,"0"-1,-1-1,-1-1,0-1,-2-2,0-2,-12 13,0 0,-2-1,1-1,-2 0,0 0,-1 0,0-1,-2 0,1-1,-2 1,0-1,-1 0,-1 0,-1 0,0 0,-1 0,-1 0,0 0,-2 0,0 0,0 0,-2 1,0 0,-1 0,-1 0,0 0,-1 1,0 0,-9-9,14 18,-1 1,0-1,-1 1,1 0,-1 0,0 1,0-1,-1 1,1 0,-1 1,0-1,0 1,0 0,-1 1,1 0,-1 0,1 0,-1 0,1 1,-1 1,0-1,0 1,1 0,-1 0,0 1,0 0,1 0,-1 0,0 1,1 0,0 1,-1-1,1 1,0 0,0 1,1-1,-1 1,-3 4,-1 6,0 1,1 1,0 0,1 0,1 0,1 1,0 0,1 1,1-1,1 1,0 0,2 0,0 0,1 0,1 9,-2-11,-2 30,2-1,3 1,1-1,2 0,2 0,8 25,-11-56,0 1,1-1,1 0,0-1,0 0,1 0,1 0,1-1,-1 0,2 0,0-1,0 0,1-1,0 0,1-1,0-1,0 1,1-2,0 0,0 0,14 4,-10-7,0 0,0 0,1-2,-1 0,1-1,-1-1,1 0,0-2,-1 0,0-1,1 0,-1-1,0-2,9-3,16-9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422 70,'2'15,"1"17,0 14,1 10,1 10,-1 3,-2 3,0-1,-1-5,0-7,-1-12,0-11,-3-12,0-13,0-7</inkml:trace>
  <inkml:trace contextRef="#ctx0" brushRef="#br0" timeOffset="1267.278">0 83,'256'-20,"-209"17,568-28,-601 31,-7-1,-1 1,1 0,0 0,0 0,0 1,0 0,0 0,-1 1,1 0,0 0,-1 0,1 1,-1 0,0 0,1 2,-5-2,0 0,-1-1,0 1,0 0,0 0,0 1,0-1,0 0,-1 0,0 0,0 1,0-1,0 0,0 0,0 0,-1 1,1-1,-1 0,-1 13,-1 69,-1 20,-4 0,-9 29,-33 103,42-214,8-23,0 0,0 0,0 0,0 0,0 0,0-1,0 1,-1 0,1 0,0 0,0 0,0 0,0 0,-1-1,1 1,0 0,0 0,0 0,0 0,-1 0,1 0,0 0,0 0,0 0,-1 0,1 0,0 0,0 0,0 0,-1 0,1 0,0 0,0 0,0 0,-1 0,1 0,0 1,0-1,0 0,0 0,-1 0,1 0,0 0,0 0,0 1,0-1,0 0,-2-22,2 21,1-534,2 394,-3 141,0 0,0-1,-1 1,1-1,0 1,0-1,0 1,0 0,0-1,0 1,0-1,0 1,0-1,0 1,0-1,0 1,1 0,-1-1,0 1,0-1,0 1,1-1,-1 1,0 0,0-1,1 1,-1 0,0-1,1 1,-1 0,0 0,1-1,-1 1,1 0,-1 0,0-1,1 1,-1 0,1 0,-1 0,0 0,1 0,-1 0,1 0,-1 0,1 0,-1 0,1 0,-1 0,1 0,-1 0,0 0,1 0,0 0,16 21,31 59,-36-58,1 0,0 0,2-1,0-1,1-1,1 0,8 6,-22-22,0-1,1 1,-1-1,0 1,1-1,-1 0,1 0,0-1,0 1,0-1,-1 0,1 0,1 0,-1-1,0 1,0-1,0 0,0 0,0 0,0-1,0 1,0-1,0 0,0 0,0-1,0 1,0-1,-1 0,1 0,-1 0,1 0,-1 0,0-1,0 0,0 0,0 0,12-15,-1-2,-1 0,0 0,-2-1,-1-1,0 0,-2 0,0-1,-1-2,-3 13,39-114,-43 125,0 1,1 0,-1-1,1 1,-1-1,1 1,-1 0,1-1,-1 1,1 0,-1 0,1-1,-1 1,1 0,0 0,-1 0,1 0,-1 0,1 0,0 0,-1 0,1 0,0 0,-1 0,1 0,-1 0,1 0,-1 1,1-1,0 0,-1 0,1 1,-1-1,1 0,-1 1,1-1,-1 0,1 1,-1-1,0 1,1-1,-1 1,0-1,1 1,-1-1,0 1,1-1,-1 1,0 0,0-1,0 1,0-1,0 1,1 0,-1-1,0 1,0-1,-1 1,1 0,0-1,0 1,0-1,0 1,0 0,14 52,-3 0,-1 1,-3 0,-2 20,0-20,6 86,-7-59,4 1,14 57,-11-105,-6-25</inkml:trace>
  <inkml:trace contextRef="#ctx0" brushRef="#br0" timeOffset="1784.11">2185 3,'-15'-1,"-1"0,1 1,-1 0,1 1,-1 1,1 1,0 0,0 1,0 0,1 1,-1 1,1 0,1 1,-1 1,1 0,0 1,1 0,-9 9,10-9,0 1,1-1,0 2,1-1,0 2,1-1,0 1,1 0,1 0,-1 3,5-11,0 1,0 0,0 0,1 0,0 0,0 0,1 0,-1 1,1-1,0 0,0 0,1 0,0 0,0 0,0 0,0 0,1 0,0 0,0 0,0 0,0-1,1 1,0-1,0 0,0 0,0 0,1 0,3 3,9 4,1-1,1 0,0-2,0 1,1-2,-1-1,2 0,-1-1,1-1,-1-1,17 0,2 3,-3 0,-11-4,1 2,-1 1,0 0,-1 2,1 1,-2 1,1 1,9 6,-28-14,-1 0,0 1,0-1,0 1,0 0,0 0,0 0,-1 0,1 0,-1 0,0 1,0-1,0 1,-1-1,1 1,-1 0,0 0,0 0,0 0,0 0,-1 0,0 0,0 0,0 0,0 0,0 0,-1 0,0-1,0 1,0 0,0 0,-1 0,1-1,-1 1,0 0,0-1,0 0,-1 1,1-1,-2 1,-8 7,-1-1,-1 0,0-1,0 0,-1-1,0-1,0 0,0-1,-1-1,0 0,0-1,-1-1,-12 1,-33 4,0-3,-1-3,1-3,-6-3,42 1,7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8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126 290,'-2'-1,"1"1,-1-1,0 1,1 0,-1 0,0 0,0 0,1 0,-1 0,0 1,1-1,-1 1,0-1,1 1,-1-1,1 1,-1 0,1 0,-1 0,1 0,-1 0,1 0,0 0,0 0,-1 0,1 1,0-1,0 0,0 1,0-1,1 1,-1-1,0 1,0 0,-12 60,13-59,0 0,0 0,0 0,1 0,-1 0,1 0,0 0,0-1,0 1,0 0,0 0,1-1,-1 1,1-1,0 1,0-1,0 1,0-1,0 0,0 0,1 0,-1-1,1 1,-1 0,1-1,0 1,-1-1,1 0,0 0,0 0,0-1,0 1,0-1,0 1,0-1,0 0,0 0,0 0,0-1,0 1,2-1,-1-2,0-1,0 1,0-1,-1 0,0 0,0 0,0-1,0 1,-1-1,1 1,-1-1,0 0,-1 0,1 0,-1 0,0 0,0 0,-1 0,0-1,1 1,-2 0,1 0,-1 0,1 0,-1-1,-1 1,1 0,-2-4,1 3,-1-1,1 1,-1 0,0 0,0 0,-1 0,0 0,0 1,0 0,0 0,-1 0,0 0,0 1,0-1,-4 0,7 3,-1 0,1 1,-1-1,0 1,1 0,-1 0,0 0,0 0,0 1,0-1,0 1,0 0,0 0,0 0,0 0,0 0,0 0,0 1,1 0,-1-1,0 1,0 0,0 0,1 1,-1-1,0 1,1-1,-1 1,1 0,0 0,0 0,-1 0,1 0,1 0,-2 2,-12 20,3 1</inkml:trace>
  <inkml:trace contextRef="#ctx0" brushRef="#br0" timeOffset="283.061">100 816,'8'-4,"0"-1,0 0,0 0,-1-1,0 0,0 0,0-1,-1 0,0 0,0 0,-1-1,0 1,0-1,-1-1,0 1,-1-1,1 1,-2-1,1 0,-1 0,-1 0,1-1,-1 1,-1-6,0 13,0 0,0 1,0-1,-1 0,1 1,0-1,-1 0,0 1,1-1,-1 1,0-1,0 1,1-1,-1 1,0-1,-1 1,1 0,0 0,0-1,0 1,-1 0,1 0,-1 0,1 0,-1 1,1-1,-1 0,1 1,-1-1,0 1,1-1,-1 1,0 0,1-1,-1 1,0 0,0 0,1 1,-2-1,-1 1,-1 0,1 0,-1 0,1 1,0-1,-1 1,1 1,0-1,0 0,1 1,-1 0,0 0,1 0,-1 1,1-2,1 0,-1 0,1 1,0 0,0-1,0 1,0 0,0 0,0 0,1 0,-1 0,1 0,0 0,0 1,0-1,1 0,-1 1,1-1,0 0,0 1,0-1,0 1,0-1,1 0,0 1,-1-1,1 0,0 1,1-1,-1 0,1 0,-1 0,1 0,0 0,0-1,0 1,0 0,1-1,-1 0,1 1,22 12</inkml:trace>
  <inkml:trace contextRef="#ctx0" brushRef="#br0" timeOffset="2603.582">1034 0,'5'18,"-2"1,0 0,-1 0,-1 0,-1-1,-1 5,1 13,-11 308,10-340,0 0,0 0,1 1,0-1,-1 1,2-1,-1 0,0 1,1-1,0 0,0 1,0-1,0 0,1 0,-1 0,1 0,0 0,1 0,-1 0,1-1,-1 1,1-1,0 0,0 0,1 0,-1 0,1-1,-1 1,1-1,0 0,0 0,0 0,2 1,10-3,0-1,0 0,-1-1,1 0,-1-1,1-1,-1-1,0 0,0-1,8-5,34-10,-54 20,6-4,0 2,1 0,0 0,-1 1,1 0,0 0,0 1,1 0,-1 1,0 1,0-1,0 1,4 2,81 24,-69-23</inkml:trace>
  <inkml:trace contextRef="#ctx0" brushRef="#br0" timeOffset="3068.047">1810 421,'-11'-8,"0"1,0 1,-1 0,1 0,-2 1,1 1,0 0,-1 1,0 0,-12-1,19 4,1-1,-1 1,1 0,-1 0,0 1,1 0,-1 0,1 0,0 1,-1-1,1 1,0 0,0 1,0-1,1 1,-1 0,0 1,1-1,0 1,0-1,0 1,0 1,1-1,-1 0,1 1,-2 3,3-4,-1 0,1 1,0-1,0 0,1 1,-1-1,1 1,0 0,0-1,1 1,-1 0,1 0,0-1,1 1,-1 0,1 0,-1-1,2 1,-1 0,0-1,1 1,0-1,0 0,0 1,0-1,1 0,0 0,0-1,0 1,0-1,0 1,1-1,0 0,-1 0,1 0,0-1,0 1,1-1,0 0,3 2,0-1,0-1,0 1,0-1,1-1,-1 0,0 0,1 0,-1-1,1 0,-1-1,0 0,1 0,-1-1,0 0,0 0,0-1,0 0,0-1,-1 0,1 0,-1 0,0-1,0 0,-1 0,1-1,-1 0,0 0,-1 0,0-1,0 0,0 0,3-7,19-90,-28 112,0-1,0 0,1 1,-1-1,2 0,-1 1,1-1,0 0,1 1,-1-1,1 0,1 0,-1 0,1-1,1 1,-1-1,1 1,0-1,1 0,-1 0,1-1,0 0,1 1,-1-2,1 1,0-1,0 0,0 0,6 2,26 5,0-4</inkml:trace>
  <inkml:trace contextRef="#ctx0" brushRef="#br0" timeOffset="80801.511">521 461,'146'0,"-309"21,184-15,182 7,-356-14,343 1,-152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4.8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40,'16'9,"12"8,11 10,5 7,4 5,1 2,-1-1,0-3,-1-5,-2-8,-1-11,-4-9,-9-6</inkml:trace>
  <inkml:trace contextRef="#ctx0" brushRef="#br0" timeOffset="251.091">642 1,'-2'18,"-4"15,-4 12,-4 6,-3 4,-4 2,-2-3,2-2,3-5,4-4,5-6,3-7,4-8</inkml:trace>
  <inkml:trace contextRef="#ctx0" brushRef="#br0" timeOffset="796.76">736 428,'23'-10,"0"0,1 2,0 0,0 2,18-3,-40 9,-1 0,0-1,1 1,-1 0,1 0,-1 0,1 0,-1 0,1 0,-1 1,0-1,1 0,-1 1,1-1,-1 1,0-1,1 1,-1 0,0 0,0-1,0 1,1 0,-1 0,0 0,0 0,0 0,-1 1,1-1,0 0,0 0,-1 1,1-1,0 0,-1 1,1-1,-1 0,0 1,1-1,-1 1,0-1,0 1,0-1,0 1,0-1,0 1,-1-1,1 1,-2 9,-1 1,0-1,-1 0,0 1,-1-2,0 1,0-1,-1 1,-1-2,-5 8,-7 12,18-28,1-1,-1 1,1 0,-1-1,0 1,1 0,0 0,-1-1,1 1,-1 0,1 0,0-1,0 1,-1 0,1 0,0 0,0 0,0 0,0-1,0 1,0 0,0 0,0 0,0 0,1 0,-1-1,0 1,0 0,1 0,-1 0,0-1,1 1,-1 0,1-1,-1 1,1 0,0-1,-1 1,1 0,0-1,-1 1,1-1,0 1,-1-1,1 0,0 1,0-1,0 0,-1 1,1-1,0 0,0 0,0 0,0 0,0 0,-1 0,1 0,0 0,0 0,0 0,0 0,-1-1,2 1,35 1,-28-1,0-1,-1 2,1-1,-1 1,1 0,-1 1,0 0,1 0,-1 1,0 0,0 0,2 3,-7-5,-1 1,0 0,0 0,0 0,-1 0,1 0,0 0,-1 0,1 1,-1-1,0 0,0 1,0-1,0 1,0 0,-1-1,1 1,-1-1,1 1,-1 0,0 0,0-1,0 1,-1 0,1-1,-1 1,1 0,-1-1,0 1,0-1,0 1,-1 1,-49 75,-128 102,137-139</inkml:trace>
  <inkml:trace contextRef="#ctx0" brushRef="#br0" timeOffset="2578.915">508 428,'-6'18,"-4"16,0 10,0 8,-1 3,-2 2,1-9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7:16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388 533,'-104'44,"43"-20,1 3,2 3,0 2,20 2,37-34,0 1,0 0,0 0,1 0,-1 1,1-1,-1 0,0 0,1 0,0 0,-1 1,1-1,0 0,-1 0,1 1,0-1,0 0,0 0,0 1,0-1,1 0,-1 0,0 1,1-1,-1 0,0 0,1 0,0 1,-1-1,1 0,-1 0,1 0,0 0,0 0,0 0,0 0,0 0,126 66,-79-43,15 7,-2 2,-1 3,15 14,-66-44,-1 0,1 1,-1 0,-1 1,1 0,-1 0,-1 0,0 1,0 0,-1 0,2 4,-6-11,-1-1,1 1,-1 0,0-1,1 1,-1 0,0-1,0 1,0 0,0-1,0 1,-1 0,1-1,0 1,-1-1,1 1,-1 0,0-1,1 1,-1-1,0 1,0-1,0 0,0 1,0-1,0 0,-1 0,1 0,0 0,0 0,-1 0,1 0,-1 0,1 0,-56 19,-10-8,-1-4,-1-2,-54-3,115-3,-90 0,91 0,12-2,-4 2,11-3</inkml:trace>
  <inkml:trace contextRef="#ctx0" brushRef="#br0" timeOffset="487.794">718 968,'34'-6,"0"-1,-1-2,1-1,-2-1,0-2,0-2,7-5,-36 20,0-2,0 1,0 0,0-1,0 1,0-1,0 0,-1 0,1 0,-1 0,1-1,-1 1,0-1,0 1,0-1,0 0,0 0,-1 0,1 0,-1 0,0 0,0 0,0 0,0-1,-1 1,1 0,-1-1,0 1,0 0,0-1,0 1,0 0,-1-1,-5-3,0 0,0 0,-1 0,0 1,0 0,-1 0,1 1,-1 0,-1 0,1 1,0 0,-1 0,0 1,0 0,0 1,0 0,-1 0,1 1,0 0,-1 1,1 0,-2 0,6 0,-1 0,1 0,0 1,-1 0,1 0,0 0,0 0,-1 1,1 0,0 0,1 0,-1 1,0-1,1 1,-1 0,1 1,0-1,0 1,0-1,1 1,-1 1,1-1,0 0,0 1,1-1,-1 1,1 0,0 0,0 0,0 0,1 0,0 1,-1 3,0 3,-1 1,1-1,1 0,0 0,1 1,0-1,1 1,0-1,1 0,1 0,0 0,0 0,1 0,1-1,0 1,0-1,1-1,1 1,0-1,0 0,1 0,0-1,1 0,-1 0,2-1,-1-1,1 1,1-1,-1-1,1 0,0-1,1 0,1 1,8-3,-1 0,1-2,0 0,0-1,-1-1,1-1,0-1,-1-1,0 0,0-2,3-1,38-12</inkml:trace>
  <inkml:trace contextRef="#ctx0" brushRef="#br0" timeOffset="1289.337">1718 639,'30'3,"1"-1,0-1,0-2,0 0,0-3,0 0,0-2,-1-1,0-2,0-1,9-2,-1-1,0-2,-1-1,0-3,-1 0,-2-3,31-23,-60 42,0 0,-1 0,0-1,0 1,0-1,0 0,0 0,-1 0,0-1,0 1,0-1,0 0,-1 1,0-1,0 0,0-1,0 1,-1 0,0 0,0-1,-1 1,1-1,-1 1,0 0,-1-1,1 1,-1-1,0 1,0 0,-1 0,0-1,0 0,-5-1,0 1,0-1,0 1,-1 0,0 1,0 0,-1 0,1 0,-1 1,0 1,0 0,-1 0,1 0,0 1,-1 1,0 0,1 0,-1 1,0 0,1 0,-1 1,0 1,1-1,-1 2,-7 2,9-3,1 2,0-1,-1 0,1 1,1 1,-1-1,1 1,0 0,0 1,0-1,1 1,-1 0,1 0,1 1,-1 0,1 0,1 0,-1 0,-2 8,-2 10,0 1,1 0,2 1,0-1,1 10,-3 99,5 1,6 0,13 64,-4-34,9 258,-22-389</inkml:trace>
  <inkml:trace contextRef="#ctx0" brushRef="#br0" timeOffset="1865.865">1850 875,'22'17,"9"-8,1-1,-1-2,2-1,-1-1,0-1,1-3,4 0,-26 0,364-21,-373 21,-1-1,1 1,0 0,-1-1,1 1,0 0,-1 0,1 0,-1 0,1 0,0 0,-1 1,1-1,0 0,-1 1,1-1,-1 1,1 0,-1-1,1 1,-1 0,0 0,1 0,-1 0,0 0,0 0,0 1,1-1,-1 0,-1 1,1-1,0 0,0 1,0-1,-1 1,1-1,-1 1,1 0,-1-1,0 1,1 0,-1-1,0 1,0-1,0 2,-1 6,0 0,1 0,0 1,1-1,0 0,0 0,1-1,0 1,1 0,0 0,0-1,1 0,0 0,0 0,1 0,0 0,1-1,-1 0,1 0,1-1,-1 1,1-1,0-1,0 1,1-1,7 3,-7-6,-1 0,1-1,-1 0,1 0,0-1,-1 0,1 0,-1-1,1 0,0 0,-1-1,0 0,1 0,-1-1,0 0,0 0,0-1,-1 0,1 0,-1 0,0-1,0 0,0 0,-1-1,0 1,0-1,0 0,-1 0,0-1,0 0,-1 1,1-1,-2 0,1-1,-1 1,1-4,1-2,0 0,-2 0,1-1,-2 1,0-1,0 1,-1-1,-1 1,0-1,-1 1,-2-9,2 16,1-1,-1 1,-1 0,1 0,-1 0,0 0,0 0,-1 0,0 1,0 0,0 0,-1 0,1 0,-1 1,0-1,-1 1,1 1,-1-1,0 1,1 0,-1 0,-1 0,1 1,-3-1,-1 2,1 0,-1 0,1 0,-1 1,0 1,1 0,-1 0,1 1,-1 0,1 0,0 1,0 1,0-1,0 2,0-1,1 1,0 0,0 1,0 0,1 0,0 0,0 1,1 0,-1 1,2 0,-1 0,-1 4,5-8,0 0,0 0,1 0,-1 1,1-1,0 0,0 1,1-1,-1 1,1-1,0 1,1-1,-1 1,1 1,7 20</inkml:trace>
  <inkml:trace contextRef="#ctx0" brushRef="#br0" timeOffset="3001.067">3074 1073,'16'-42,"-1"-1,-2-1,-2-1,-2 1,-2-2,-1-10,-12-80,5 136,1-1,0 1,0-1,-1 1,1-1,0 0,0 1,0-1,0 1,0-1,0 1,0-1,0 1,0-1,0 1,0-1,0 0,1 1,-1-1,0 1,0-1,0 1,1-1,-1 1,0-1,1 1,-1 0,0-1,1 1,-1-1,1 1,-1 0,0-1,1 1,-1 0,1 0,-1-1,1 1,-1 0,1 0,-1 0,1-1,0 1,-1 0,1 0,-1 0,1 0,-1 0,1 0,-1 0,1 0,34 11,-23-6,41 11,-24-8,0 1,-1 1,0 2,22 13,-45-22,0 0,-1 0,0 1,0-1,0 1,0 0,0 1,-1-1,0 0,0 1,0 0,0 0,-1 0,0 0,0 0,0 0,-1 1,1-1,-1 4,-3 105,-1-82,2-28,0 1,1-1,0 1,-1-1,1 1,1-1,-1 1,1-1,0 1,0-1,0 0,1 0,-1 1,1-1,0 0,0 0,0-1,1 1,-1 0,1-1,0 1,0-1,1 0,-1 0,0 0,1-1,0 1,0-1,-1 0,1 0,1 0,-1 0,0-1,0 1,1-1,3 0,4-1,0-1,0 0,0-1,0 0,0-1,-1 0,1-1,-1 0,0-1,0-1,-1 1,1-2,-1 1,-1-1,1-1,-1 0,0 0,-1-1,0 0,5-8,-1 1,-1 0,-1-1,-1 0,0 0,-2-1,1 0,-2-1,-1 0,0 0,1-19,10-198,-16 220,-3-377,-5 317,7 76,1 0,0-1,0 1,-1-1,1 1,0 0,-1-1,1 1,-1 0,1-1,0 1,-1 0,1 0,-1-1,1 1,-1 0,1 0,-1 0,1 0,0 0,-1-1,1 1,-1 0,1 0,-1 0,1 0,-1 0,1 1,-1-1,1 0,-1 0,1 0,-1 0,1 0,-1 1,1-1,-1 0,1 0,0 1,-1-1,1 0,0 1,-1-1,1 0,0 1,-1-1,1 1,0-1,-1 0,1 1,0-1,0 1,0-1,0 1,-1-1,1 1,0-1,0 1,0-1,0 1,0-1,0 1,0-1,-16 33,1 0,1 0,2 2,1-1,-1 14,11-44,-11 40,3-1,1 1,2 0,2 1,2 0,2-1,3 24,0-46,0 0,1 1,2-1,0-1,1 1,1-1,1-1,1 1,1-1,1-1,0 0,1-1,1 0,1-1,13 11,-16-17,0 0,1-2,1 1,-1-2,1 1,1-2,0 0,0-1,3 1,-12-5,1 0,0-1,-1 1,1-2,0 1,0-1,-1 1,1-2,0 1,0-1,0 0,-1-1,1 1,-1-1,1 0,-1-1,0 0,1 0,-2 0,1-1,0 0,4-3,2-5,1-1,-2 0,0-1,0 0,-1 0,-1-1,-1-1,0 1,-1-1,0-1,-1 1,-1-1,-1 0,-1 0,0-1,0-11,-3 29,1-1,-1 1,0-1,0 1,1 0,-1-1,0 1,0 0,1-1,-1 1,0-1,0 1,0-1,0 1,0 0,0-1,0 1,0-1,0 1,0-1,0 1,0-1,0 1,0 0,0-1,-1 1,1-1,0 1,0-1,0 1,-1 0,1-1,0 1,0 0,-1-1,1 1,0 0,-1-1,1 1,0 0,-1 0,1-1,-1 1,1 0,0 0,-1 0,1 0,-1-1,1 1,-1 0,1 0,0 0,-1 0,1 0,-1 0,1 0,-1 0,1 0,-1 0,1 1,0-1,-1 0,1 0,-1 0,-19 25,15-17,1-1,0 1,0 0,1 0,0 0,0 1,1-1,0 1,0-1,1 1,0 0,1 0,0-1,0 1,1 0,0 0,1-1,-1 1,2-1,-1 1,1-1,1 0,-1 0,1 0,1-1,-1 1,1-1,1 0,-1 0,1-1,0 1,1-2,0 1,4 3,-4-5,1-1,-1 1,1-1,0-1,0 1,0-1,0-1,0 1,0-2,0 1,0-1,1 0,-1 0,0-1,0-1,0 1,0-1,0 0,6-3,6-8</inkml:trace>
  <inkml:trace contextRef="#ctx0" brushRef="#br0" timeOffset="3236.454">3547 296,'16'-2,"18"-1,24-2,24 0,21 1,17 0,13 2,6 1,-2 1,-25-1</inkml:trace>
  <inkml:trace contextRef="#ctx0" brushRef="#br0" timeOffset="3771.51">5021 757,'-4'-8,"-1"1,0 0,0 0,-1 0,0 0,-1 1,1 0,-1 0,0 1,0 0,-1 0,1 1,-1 0,0 0,-1 1,1 0,0 0,-1 1,0 0,1 1,-1-1,0 2,0-1,0 1,0 1,1 0,-1 0,0 0,0 1,1 1,-1-1,1 2,0-1,0 1,0 0,0 0,1 1,0 0,0 1,0-1,0 1,1 1,-5 6,6-9,1 1,0 1,0-1,1 1,-1-1,1 1,1 0,-1 0,1 0,0 1,0-1,1 0,-1 1,1 0,1-1,0 1,0-1,0 1,0-1,1 1,0-1,1 1,-1-1,1 1,1-1,-1 0,1 0,0 0,0 0,1-1,-1 1,1-1,1 0,-1 0,1-1,-1 1,7 3,-3-3,1 0,0-1,1 0,-1-1,1 0,-1 0,1-1,0 0,0-1,0 0,0-1,0 0,0 0,0-1,0 0,0-1,0 0,-1-1,1 0,-1 0,1-1,-1 0,0-1,-1 0,1 0,-1-1,0 0,0-1,-1 1,0-2,0 1,-1-1,5-6,-6 2,0 0,-1 0,0-1,-1 0,-1 0,0 0,-1 0,0 0,0 0,-2 0,0 0,0 0,-1 0,-1 0,-1-5,4 18,0-1,0 1,0-1,0 1,0 0,0-1,0 1,0-1,0 1,0-1,0 1,0-1,0 1,0-1,0 1,0 0,0-1,0 1,-1-1,1 1,0 0,0-1,-1 1,1-1,0 1,0 0,-1-1,1 1,0 0,-1 0,1-1,-1 1,1 0,0 0,-1 0,1-1,-1 1,1 0,-1 0,1 0,0 0,-1 0,1 0,-1 0,1 0,-1 0,1 0,-1 0,1 0,0 0,-1 0,1 0,-1 0,1 1,-1-1,1 0,0 0,-1 0,1 1,-1-1,-10 29,8-14,1 0,1 1,0-1,1 0,0 1,1-1,1 0,1 1,0-1,1 0,0-1,1 1,1-1,0 0,1 0,1-1,0 0,0 0,2 0,5 5,-11-15,0 1,0-1,1 0,-1 0,1-1,0 0,0 1,0-1,0-1,0 1,0-1,0 0,0 0,1 0,-1-1,0 0,1 0,-1 0,0-1,4 0,15-5</inkml:trace>
  <inkml:trace contextRef="#ctx0" brushRef="#br0" timeOffset="4633.879">5364 560,'2'-2,"0"0,1 0,-1 0,1 0,0 1,-1-1,1 1,0 0,0-1,0 1,0 1,0-1,0 0,0 1,0 0,1-1,-1 1,0 0,0 1,0-1,0 0,0 1,0 0,0 0,0 0,0 0,0 0,0 1,0-1,-1 1,1 0,-1 0,1 0,-1 0,0 0,1 0,-1 1,0-1,-1 1,2 0,6 15,0 0,-1 1,-1 0,-1 1,0 0,-2 0,0 0,-1 0,-1 0,-1 1,-1-1,-1 12,-22 167,14-148,2 1,2 0,3 14,2-52,2 0,-1 0,2 0,0-1,1 1,0-1,1 0,0 0,1 0,4 6,-7-13,1 0,0-1,0 0,0 1,0-1,1-1,0 1,0-1,0 0,0 0,1 0,-1-1,1 0,0 0,0 0,0-1,1 0,-1 0,0 0,1-1,-1 0,1 0,1-1,-4 0,-1 0,1-1,0 1,0-1,0 0,-1 0,1 0,0-1,-1 1,0-1,1 0,-1 0,0 0,0 0,0-1,0 1,0-1,0 0,-1 0,1 0,-1 0,0 0,0 0,0-1,0 1,-1-1,1 0,-1 1,1-4,2-9,-1 1,0-1,-1 1,0-1,-2 0,0-13,-2 7,0 0,-2 1,-1-1,0 1,-2-1,0 2,-1-1,-1 1,-1 0,-1 1,-1 0,0 1,-1 0,-1 1,-10-8,4 4,-1 1,-1 1,-1 1,0 2,-2 0,1 1,-2 1,0 2,-1 0,0 2,-17-4,90 15,115-1,65-11,-114 4,-101 6,-10 0,1 0,0 1,1-1,-1 1,0 0,0-1,0 1,0 0,0 0,0 0,0 0,0 1,0-1,0 1,0-1,0 1,0 0,0 0,0-1,0 1,0 0,0 1,-1-1,1 0,-1 1,1-1,-1 1,1-1,-1 1,0-1,1 1,-1 1,4 79,-3-76,0 0,0 0,1-1,0 1,0 0,0-1,1 0,0 0,0 0,0 0,0-1,1 1,0-1,0 0,0-1,0 1,1-1,-1 0,1 0,0-1,0 0,0 0,0 0,0-1,0 0,0 0,1 0,-1-1,0 0,1 0,-1 0,0-1,1 0,-1-1,0 1,0-1,0 0,0 0,0-1,-1 0,1 0,-1 0,0-1,0 0,0 0,0 0,0-1,1-3,-1 0,0 0,0-1,0 0,-1 0,0 0,-1-1,0 1,0-1,-1 1,-1-1,0 0,0 0,0 0,-1 0,-1 0,0 0,0 0,-1 0,0 1,-1-1,0 1,-1-1,0 1,0 0,-1 0,0 1,0-1,-1 1,0 0,0 1,-1-1,3 6,0-1,0 1,0 0,0 0,0 0,-1 1,1 0,-1-1,1 1,-1 1,1-1,-1 1,1 0,-1 0,1 0,-1 0,1 1,-1 0,1 0,-1 0,1 1,0-1,-1 1,1 0,0 0,-11 6,1 0,1 0,-1 2,2 0,-1 0,-5 7,9-10,1 1,0 0,0 0,0 1,1 0,1 0,0 0,0 1,0 0,1 1,1-1,0 1,0 0,1 0,1 0,0 0,0 0,0 12,4-18,1 0,-1-1,0 1,1-1,0 1,0-1,1 0,-1 0,1 0,0-1,0 1,0-1,0 0,0 0,1 0,-1-1,1 1,0-1,0 0,0-1,0 1,0-1,0 0,0 0,1-1,-1 0,3 0,34 4</inkml:trace>
  <inkml:trace contextRef="#ctx0" brushRef="#br0" timeOffset="4888.446">6429 205,'-16'-14,"-9"-4,-5 3,-4 9,-1 12,1 11,4 11,5 8,7 5,9 5,9 3,11 3,2-8</inkml:trace>
  <inkml:trace contextRef="#ctx0" brushRef="#br0" timeOffset="5139.226">6338 718,'11'18,"8"12,8 6,3 2,4-5,0-7,2-8,2-7,3-6,1-3,-1-6,-2-6,-6-5,-8 1</inkml:trace>
  <inkml:trace contextRef="#ctx0" brushRef="#br0" timeOffset="6337.391">796 1731,'-3'40,"-3"0,-1 0,-2-1,-1 0,-2-1,-2 0,-5 7,2-2,10-31,11-37,101-273,-100 283,68-153,-73 167,0 0,0 0,0 0,0 0,0 0,1 0,-1 0,1 0,-1 0,0 0,1 0,-1 1,1-1,0 0,-1 0,1 0,0 1,-1-1,1 0,0 1,0-1,0 0,0 1,0-1,0 1,-1 0,1-1,0 1,0 0,0-1,0 1,0 0,0 0,0 0,1 0,-1 0,0 0,0 0,0 0,0 1,0-1,0 0,0 0,0 1,-1-1,1 1,0-1,0 1,0-1,0 1,0 0,-1-1,1 1,0 0,0 0,45 122,-34-81,35 97,63 131,-105-258</inkml:trace>
  <inkml:trace contextRef="#ctx0" brushRef="#br0" timeOffset="7267.566">796 1876,'108'-3,"-1"-4,63-14,149-23,-315 43,1-1,0 1,0 0,0 1,0-1,-1 1,1 0,0 0,0 1,0-1,0 1,0 0,-1 1,1-1,0 1,-1 0,1 0,-1 0,0 1,0-1,0 1,0 0,0 0,0 1,-1-1,0 1,1-1,1 4,-2 6,-1 0,1 0,-2 0,0 0,0 0,-2 1,1-1,-2 0,0 1,-1 52,5-28,-1-58,-68-185,54 167,2 8,1 0,2-1,1-1,-2-24,8 54,1-1,0 1,0-1,0 1,1-1,-1 1,1-1,-1 1,1 0,0-1,0 1,0 0,0 0,0-1,0 1,1 0,-1 0,1 0,-1 1,1-1,0 0,0 0,0 1,0-1,0 1,0 0,0 0,0 0,1 0,-1 0,0 0,1 0,0 1,84-7,-64 8,0 2,0 1,0 0,-1 2,0 1,0 0,0 2,-1 1,0 0,-1 1,0 2,9 7,32 47,-60-65,1 1,0-1,-1 1,0 0,0-1,0 1,0 0,0 0,-1 0,1 0,-1 0,1 0,-1 0,0 0,-1 0,1 0,0 0,-1 0,0 0,1 0,-1-1,0 1,-1 0,1 0,0-1,-1 1,1-1,-1 1,-8 6,0-1,0 0,-1 0,0-2,-1 1,1-1,-1-1,0 0,0 0,-1-1,1-1,-1 0,0-1,0-1,0 1,-8-2,12-1,16-1,17-2,8 2,-1 1,1 2,-1 1,1 1,-1 2,-1 1,1 2,-1 1,0 1,-1 1,0 2,23 13,13 21,-62-45,-1 0,1 0,-1 0,0 1,0-1,0 1,0 0,0-1,0 1,-1 0,0 0,1 0,-1 0,0 0,-1 0,1 1,0-1,-1 0,0 0,0 1,0-1,0 3,-2-2,-1-1,0 1,0 0,0-1,0 1,0-1,-1 0,1 0,-1-1,0 1,0-1,0 0,0 0,0 0,-1 0,1-1,-1 1,1-1,-1 0,1-1,-5 1,-39 6,-1-2,0-2,0-2,-21-3,5 0,-44 3,100 3,26-3,7-2</inkml:trace>
  <inkml:trace contextRef="#ctx0" brushRef="#br0" timeOffset="7836.673">2626 1797,'16'0,"11"0,13 0,8 0,5 0,3 0,-2 0,-3 0,-6 0,-6 2,-9 1</inkml:trace>
  <inkml:trace contextRef="#ctx0" brushRef="#br0" timeOffset="8083.105">2653 2034,'20'7,"15"2,14-1,7-1,5-2,5-2,4-4,0-1,0-3,-1-3,-1-2,-12 0</inkml:trace>
  <inkml:trace contextRef="#ctx0" brushRef="#br0" timeOffset="8558.004">3718 1771,'-7'3,"1"1,-1 1,1-1,0 1,0 0,1 1,-1-1,1 1,0 0,1 0,-1 1,1-1,1 1,-1 0,1 0,0 0,1 1,0-1,0 1,0-1,1 1,0 0,1-1,-1 1,2 0,-1 0,1-1,0 1,1 0,-1-1,2 0,-1 1,1-1,0 0,1 2,6 1,1 1,-1-2,2 0,-1 0,1-1,1 0,0-1,0 0,0-1,0-1,1 0,0-1,0 0,0-1,1-1,-1 0,1-1,-1 0,1-1,0-1,1-1,-6 1,0 0,0-1,-1 0,1-1,-1 0,0-1,0 0,0 0,0 0,-1-1,0-1,0 0,0 0,-1 0,0-1,0 0,0 0,-1-1,0 0,-1 0,1 0,-2-1,1 1,-1-1,-1 0,1-1,-1 1,-1-1,1-4,-1 2,0 1,0-1,-2 0,1 1,-1-1,-1 0,0 0,-1 1,0-1,0 1,-2-1,1 1,-1 0,-1 0,0 1,-1-1,0 1,0 0,-1 1,0 0,-1 0,0 0,0 1,-1 0,0 1,0-1,-1 2,0 0,0 0,-1 0,0 2,1-1,-2 1,1 1,0 0,-1 0,1 2,-10-2,10 4,-1 0,0 1,1 1,-1-1,1 2,0-1,0 2,0 0,0 0,1 0,0 2,0-1,1 1,-1 0,1 1,1 0,0 1,0 0,1 0,0 1,0-1,1 1,0 1,1-1,0 1,1 0,0 0,1 1,0-1,1 1,0-1,1 1,0 0,1 9,0-15,1-1,0 0,0 0,0 1,1-1,-1 0,1 0,1 0,-1 0,1-1,-1 1,1-1,1 1,-1-1,1 0,-1 0,1 0,0-1,0 0,4 3,23 12</inkml:trace>
  <inkml:trace contextRef="#ctx0" brushRef="#br0" timeOffset="9471.954">4455 1678,'1'-5,"1"0,-1 0,1 0,0 0,0 0,0 1,1-1,-1 0,1 1,0 0,1 0,-1 0,3-2,7-10,67-105,-80 122,1-1,-1 1,0-1,0 1,0 0,1-1,-1 1,0-1,1 1,-1-1,0 1,1-1,-1 1,1-1,-1 1,1-1,-1 1,1-1,-1 0,1 1,-1-1,1 0,-1 1,1-1,0 0,-1 0,1 0,-1 1,1-1,0 0,-1 0,1 0,0 0,-1 0,1 0,0 0,-1-1,1 1,-1 0,1 0,0 0,-1-1,1 1,-1 0,1-1,-1 1,1 0,0-1,-1 1,0-1,1 1,-1-1,1 1,-1-1,0 1,1-1,-1 1,0-1,1 1,-1-1,0 0,0 1,0-1,1 1,-1-1,0 0,0 1,0-1,0 0,50 166,-35-94,-4-1,-2 2,-4-1,-3 38,-2-108,1 1,-1-1,1 1,-1-1,0 1,0-1,0 0,0 1,0-1,0 1,0-1,0 1,-1-1,1 1,0-1,-1 0,1 1,-1-1,0 0,1 1,-1-1,0 0,0 0,0 0,0 1,0-1,0 0,0 0,0-1,0 1,0 0,-1 0,1 0,0-1,-1 1,1-1,0 1,-1-1,1 0,-1 1,1-1,-1 0,1 0,0 0,-1 0,1 0,-1 0,1 0,-1-1,0 1,-99-48,101 48,0 0,0 0,0-1,0 1,0 0,0 0,0 0,0-1,1 1,-1 0,0 0,0-1,0 1,0 0,0 0,0-1,0 1,0 0,-1 0,1-1,0 1,0 0,0 0,0 0,0-1,0 1,0 0,0 0,-1 0,1-1,0 1,0 0,0 0,0 0,-1-1,1 1,0 0,0 0,0 0,-1 0,1 0,0 0,0 0,31-1,-20 1,352-36,-310 37,-47-1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13.0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1227 307,'-2'-8,"-1"0,1 1,-2-1,1 1,-1 0,0 0,-1 0,0 0,0 1,0-1,-1 1,0 1,0-1,0 1,-1 0,0 1,0-1,0 1,0 1,-1-1,1 1,-1 1,-5-2,-23-8,-1 2,0 1,0 2,-1 2,0 1,-18 2,26 1,-149 8,157-1,0 1,1 2,-1 0,2 1,-1 1,-16 12,13-9,-19 11,2 1,1 2,-22 20,42-31,1 1,1 1,0 1,2 0,0 1,1 1,1 0,1 1,1 0,1 1,1 3,0 0,2 1,0 0,2 1,1-1,1 1,2 0,1 1,1-1,1 0,2 0,1 0,1 0,2-1,6 18,6 4,-11-24,1-1,1-1,2 1,0-2,2 0,0 0,15 16,43 30,-54-50,2-2,0 0,1-1,1-1,1 0,0-2,0-1,1-1,1-1,0-1,0-1,22 3,-18-6,0-1,0-1,0-2,0-1,0-1,0-2,0 0,7-4,9-3,0-3,-1-2,-1-1,-1-3,4-3,-20 10,0-2,-1 0,-1-2,0-1,-1 0,-1-2,0-1,-2 0,0-2,-2 0,8-11,-11 9,-2 1,0-2,-1 0,-1 0,-2-1,0-1,-2 1,-1-1,-1 0,-1-1,-1-3,10-121,-1-71,-15 202,-2-1,0 1,-2 0,0 1,-1 0,-1 0,-1 0,-1 1,0 1,-1-1,-1 2,-1 0,-1 1,0 0,-15-11,3 4,-2 1,0 0,-2 3,0 0,-1 2,-1 2,-1 0,-30-7,16 9,0 3,0 2,-1 2,-27 0,55 4,0 0,-1 1,1 1,-1 1,1 1,0 1,0 0,0 2,0 1,1 0,0 1,0 2,0 0,1 1,1 0,-15 12,-115 136,129-133,1 0,2 1,0 0,2 2,0 0,2 0,2 1,0 0,2 1,1 0,2 0,1 1,1 0,1 0,2-1,1 1,3 11,0 2,3 1,2-1,1 0,2-1,2-1,3 0,11 23,-19-50,1 0,0 0,1-1,0 0,1-1,1 0,0-1,0-1,1 0,1-1,0 0,0-1,1-1,1 0,21 9,1-3,0-1,1-2,0-1,23 1,-14-5,1-2,-1-2,0-2,40-6,-69 2,0-1,0 0,-1-2,0 0,0-2,0 0,-1-1,9-7,2 1,-14 7,-1 0,0-1,-1 0,0-1,0 0,-1-1,-1-1,0 0,-1 0,0-1,-1 0,0-1,5-8,-1-1,-1 0,-1-1,-2 0,0 0,-1-1,-2 0,-1-1,-1 1,1-21,-3 3,-2 0,-2-1,-2 1,-2 1,-1-1,-3 1,-1 0,-13-30,11 51,-1 0,0 0,-2 2,0 0,-1 1,-1 0,-1 1,0 1,-2 1,0 1,0 1,-11-5,8 4,-1 0,0 1,0 2,-1 0,-1 2,0 1,0 1,-1 1,0 2,0 0,0 2,-6 1,-25 7,3 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54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4341 9411,'0'16,"0"11,0 11,0 7,0 10,0 11,2 12,1 11,0 11,-1 10,2 8,0 6,2 1,-1-3,2-4,1-9,0-9,-2-22</inkml:trace>
  <inkml:trace contextRef="#ctx0" brushRef="#br0" timeOffset="10336.209">5499 9398,'0'20,"-2"20,-1 21,0 21,0 18,4 15,3 8,2-17</inkml:trace>
  <inkml:trace contextRef="#ctx0" brushRef="#br0" timeOffset="11969.335">5525 10319,'0'-5,"-2"-1,-1 3,0 4,1 8,0 10,1 8,3 8,1 6,0-6</inkml:trace>
  <inkml:trace contextRef="#ctx0" brushRef="#br0" timeOffset="20235.326">4775 10556,'0'0,"0"0,1 0,-1 0,0 0,1 0,-1 0,0 0,0 0,1 1,-1-1,0 0,0-1,1 1,-1 0,0 0,0 0,1 0,-1 0,0 0,1 0,-1 0,0 0,0 0,0-1,1 1,-1 0,0 0,0 0,0-1,1 1,-1 0,0 0,0 0,0-1,0 1,0 0,1 0,-1-1,0 1,0 0,0 0,0-1,0 1,0 0,0-1,0 1,0 0,0 0,0-1,0 1,0 0,15 28,-12-21,40 87,5-1,4-2,4-3,4-3,3-2,12 6,-11-22,3-4,3-2,3-4,49 28,-94-67,1-1,2-1,-1-2,2-1,-1-2,4 0,77-16,79-3,17-11,-219 19,-3 0</inkml:trace>
  <inkml:trace contextRef="#ctx0" brushRef="#br0" timeOffset="21383.528">4749 10556,'-1'110,"5"1,5-1,5-1,4 0,10 20,-13-85,-12-56,-60-365,39 233,2-135,62 323,-28-35,0 0,1-2,0 0,1-1,-1-1,1 0,0-2,0 0,1-2,19 0,-33-1,31 2,-25-3,0 1,0 1,0 0,0 1,0 0,0 1,0 0,-1 1,0 1,8 3,-18-6,-1-1,1 0,0 1,-1-1,1 1,-1-1,1 1,-1 0,0-1,0 1,0 0,0 0,0 0,0 0,-1 0,1 0,0 0,-1 0,0 0,1 1,-1-1,0 0,0 0,0 0,-1 0,1 0,0 0,-1 1,1-1,-2 1,-30 62,29-60,-290 459,247-378,41-78</inkml:trace>
  <inkml:trace contextRef="#ctx0" brushRef="#br0" timeOffset="-1783.649">4327 6331,'0'2,"0"3,0 6,0 4,0 5,0 6,0 7,0 7,3 6,0 8,2 8,0 8,2 7,2 6,-2 3,2-1,-2-13</inkml:trace>
  <inkml:trace contextRef="#ctx0" brushRef="#br0" timeOffset="-854.186">4367 7437,'-22'770,"3"-556,-19 334,37-494</inkml:trace>
  <inkml:trace contextRef="#ctx0" brushRef="#br0" timeOffset="8430.021">5381 6581,'0'-2,"0"4,2 8,1 11,2 16,2 17,1 19,-2 18,0 16,0 9,-1 5,-2-17</inkml:trace>
  <inkml:trace contextRef="#ctx0" brushRef="#br0" timeOffset="9463.767">5472 8002,'0'-2,"0"1,0 8,0 14,0 21,0 21,0 23,3 19,4 16,6 7,4 3,0-6,-2-23</inkml:trace>
  <inkml:trace contextRef="#ctx0" brushRef="#br0" timeOffset="39713.342">4538 8477,'-4'20,"1"1,1 0,0 0,2 0,0 0,2 0,0 0,1-1,1 1,1 0,1-1,1 0,0-1,6 9,-10-23,0-1,0 1,0-1,1 1,0-1,0 0,0-1,1 1,-1-1,1 0,-1 0,1 0,0 0,0-1,1 0,-1 0,0-1,1 1,-1-1,1 0,-1-1,1 1,-1-1,1 0,0 0,-1-1,1 0,-1 0,1 0,-1-1,0 1,1-1,-1 0,0-1,0 0,0 1,-1-1,1-1,0 0,3-7,0 1,-1-2,-1 1,1-1,-2 0,0 0,0-1,-1 1,-1-1,0 0,-1 0,0 0,-1 0,-1-1,0 1,0 0,-1 0,-1 0,-1-2,3 6,0-6,-1 0,0-1,-2 1,1 0,-2 0,0 1,0-1,-2 1,0 0,0 0,-5-6,10 19,0 0,1 0,-1-1,0 1,0 0,0 0,0 0,0 0,-1 1,1-1,0 0,0 0,-1 1,1-1,0 1,-1-1,1 1,0-1,-1 1,1 0,-1 0,1 0,0 0,-1 0,1 0,-1 0,1 0,0 0,-1 1,1-1,-1 0,1 1,0 0,-1-1,1 1,0 0,0-1,0 1,-1 0,1 0,0 0,0 0,-40 49,-14 66,41-79</inkml:trace>
  <inkml:trace contextRef="#ctx0" brushRef="#br0" timeOffset="40516.494">5104 8344,'-20'203,"0"223,20-419,0-15,0-2</inkml:trace>
  <inkml:trace contextRef="#ctx0" brushRef="#br0" timeOffset="66583.853">5434 7936,'-105'-12,"-385"11,445 1,-121 8,-11 12,143-21,23 0,0 1,0 0,0 1,0 0,0 0,0 1,0 1,0 0,-4 2,10-2,-1 1,1-1,1 1,-1 0,0 1,1-1,0 1,0 0,0 0,1 0,0 1,0-1,0 1,0 0,1 0,0 0,0 0,1 0,0 0,0 0,0 1,1-1,0 0,0 1,0-1,1 0,0 1,1 458,-17-284,16-147,1 1,1 0,2-1,2 1,1-1,1-1,5 8,-10-33,-1-1,1-1,1 1,-1-1,1 1,0-1,1 0,0-1,-1 0,2 0,-1 0,0 0,1-1,0 0,0-1,0 1,1-1,5 1,89 18,55-5,41-11,-121-7,56-7,65 3,-188 4,1 0,-1-1,0 0,0-1,0 0,0 0,0-1,0 0,-1-1,0 0,0-1,0 0,-1 0,0-1,0 0,0 0,-1-1,0 0,-1 0,0 0,0-1,0 0,-2 0,1-1,-1 0,0 1,0-5,25-185,-27-137,-1 290,-3 0,-2 1,-6-29,6 50,-1 0,-1 0,-2 0,0 1,-1 0,-7-9,6 13,-2 1,0 0,-1 1,0 0,-2 1,1 1,-13-9,15 13,0 1,0 1,-1 0,0 0,-1 2,0 0,0 0,0 1,-1 1,-10-2,-304-28,304 30,-1 2,0 1,1 1,-1 1,0 1,1 1,-1 1,1 2,0 0,0 2,0 0,1 2,0 1,-18 11,19-7,0 2,2 0,0 2,1 0,1 1,-15 20,22-25,0 0,0 1,2 0,0 1,1 0,0 1,2 0,-3 8,-12 51,5 1,2 0,3 10,5-11,4 0,4 43,-1-37,0-50,1 0,1 0,2 0,1 0,2-1,1 0,7 18,-7-28,1-1,0 0,2 0,0-1,1 0,1-1,0-1,6 4,-7-7,2-1,0 0,0-1,1-1,0 0,11 5,1-4,0-1,1 0,1-3,-1 0,1-1,1-2,-1-1,1-2,29-1,236-1,-248-4,-1-1,1-2,-1-2,0-3,16-6,-40 12,-1-1,1 0,-2-1,1-2,-1 0,0-1,-1-1,-1-1,8-6,-17 7,0-1,-1 0,0 0,-1-1,0 0,-1-1,-1 1,0-1,-1 0,-1 0,0 0,0-5,1-1,7-30,15-114,-28-82,-2 210,-2 1,-1 0,-2 0,-13-33,14 43,-2-9,-1 0,-1 1,-2 0,-1 1,-2 0,-2 2,0 0,-2 1,-1 1,-2 1,0 1,-2 1,-16-11,9 17,-1 1,0 2,-2 1,0 1,-1 3,0 1,-31-5,57 13,-11-4,-1 0,0 1,0 2,-1 0,1 2,-1 0,0 2,1 0,-1 2,0 1,1 0,0 2,0 1,-16 5,39-10,-25 9,1 1,1 2,0 0,1 2,0 0,1 1,1 1,-1 3,-57 114,61-104,1 1,1 0,2 1,2 1,1 0,1 0,2 1,1 2,6-34,-6 36,2 1,1-1,2 1,2-1,2 1,1-1,2 0,9 34,14 15,4 0,3-2,4-1,4-2,-34-70,0 0,1 0,1-1,-1-1,2 0,0-1,0 0,0-1,1-1,0 0,1 0,-1-2,1 0,0 0,1-2,-1 0,11 1,225 14,-220-16,1-2,-1-1,0-1,0-1,0-2,0-1,-1-2,1-1,0 0,-10 3,0 0,-1-1,0-1,0 0,-1-2,0-1,0 0,1-2,-8 3,-1-1,0 0,0-1,-1 0,-1 0,0-1,0 0,-2-1,1 0,-2 0,0 0,0-1,-2 0,3-11,-4 12,47-231,-46 191,-3-1,-2 0,-3-13,0 35,-1 0,-1 0,-1 0,-2 1,-2 0,-1 1,-1 0,-1 1,-2 0,-1 2,-2 0,0 0,-2 2,-15-15,3 10,-2 1,-1 1,-1 2,-2 2,0 1,-2 2,-3 0,24 15,0 1,-1 0,0 2,0 0,0 1,0 1,-20 2,-20-4,-164-22,207 28,0 1,0 1,0 1,1 0,0 1,0 1,0 0,1 1,0 1,1 1,0 0,0 1,1 1,0 0,1 1,1 0,-6 9,-6 1,-28 27</inkml:trace>
  <inkml:trace contextRef="#ctx0" brushRef="#br0" timeOffset="-6166.385">4103 1,'0'760,"0"-755</inkml:trace>
  <inkml:trace contextRef="#ctx0" brushRef="#br0" timeOffset="-5318.217">4130 1462,'21'166,"-6"-81,-3 50,-5 0,-8 51,0-103,9-3,-6-67</inkml:trace>
  <inkml:trace contextRef="#ctx0" brushRef="#br0" timeOffset="-4132.133">4236 2975,'17'121,"-8"29,-8 101,-2-138,1 303,0-377</inkml:trace>
  <inkml:trace contextRef="#ctx0" brushRef="#br0" timeOffset="3570.429">5381 869,'-5'-4,"-1"-4,-2 4,1 11,1 14,1 14,3 18,0 14,4 12,3 11,3 5,1 2,-2-15</inkml:trace>
  <inkml:trace contextRef="#ctx0" brushRef="#br0" timeOffset="4402.224">5196 2107,'2'-3,"1"7,0 9,0 13,1 14,0 13,-1 14,-1 10,0 11,-1 6,-1 4,0 2,0-3,0-5,0-17</inkml:trace>
  <inkml:trace contextRef="#ctx0" brushRef="#br0" timeOffset="5146.885">5301 3633,'0'15,"2"18,1 13,0 12,-1 13,0 9,-1 9,0 8,-1 5,2 5,1-16</inkml:trace>
  <inkml:trace contextRef="#ctx0" brushRef="#br0" timeOffset="5931.775">5314 5107,'0'-2,"3"-1,0 7,2 9,2 14,3 16,1 16,0 16,-3 15,-3 10,-1 11,-3 7,0 2,-1-18</inkml:trace>
  <inkml:trace contextRef="#ctx0" brushRef="#br0" timeOffset="-3300.629">4289 4568,'25'695,"-16"-352,-7-275</inkml:trace>
  <inkml:trace contextRef="#ctx0" brushRef="#br1" timeOffset="141752.667">1906 5673,'-5'4,"19"5,23 9,-16-12,1 0,1-1,-1-1,1-1,-1-2,1 0,0-1,20-3,19 2,135 9,117 45,-135-47,-108-7,217 0,-129-12,88 13,-112-13,479 14,-433-27,1 11,-55 16,-114-1</inkml:trace>
  <inkml:trace contextRef="#ctx0" brushRef="#br1" timeOffset="143702.011">1959 4093,'134'13,"265"30,-263-28,0-6,1-6,7-6,109-11,-173 15,48-1,-1-5,17-8,59-10,-10 11,112-28,-276 35,23-4,2 3,-1 2,20 2,296 3,-358-1</inkml:trace>
  <inkml:trace contextRef="#ctx0" brushRef="#br1" timeOffset="154952.098">617 4133,'-26'-10,"0"0,-1 2,0 0,0 2,-1 2,0 0,0 2,-11 0,33 3,0-1,-1 1,1 1,0-1,0 1,-1 0,1 0,1 1,-1 0,0 0,1 0,-1 1,1 0,0 0,0 0,1 0,-1 1,1 0,0 0,0 0,1 0,-1 1,1 0,0-1,1 1,-1 0,1 0,1 1,-1-1,0 2,-2 7,0-1,1 1,0 0,1 0,1 0,0 0,1 0,1 0,1 0,0 0,0 0,2 0,0-1,0 1,1-1,1 0,1-1,0 1,0-1,1-1,1 1,0-1,1-1,0 0,1 0,0-1,1 0,0-1,0-1,1 1,0-2,0 0,11 4,-14-8,-1 0,0 0,1-1,0 0,-1-1,1 0,0 0,0-1,0 0,0-1,-1 0,1-1,0 0,-1 0,1-1,-1 0,0-1,0 0,0 0,0-1,-1 0,0-1,0 0,0 0,-1 0,2-3,1-3,-1 0,-1-1,0 0,-1 0,0 0,-1-1,0 0,-1-1,-1 1,0-1,-1 0,-1 0,0 0,-1 0,-1-1,-1 100,2-78,0 0,0 0,0 0,1 0,0 0,0 0,1-1,0 1,0-1,0 0,1 0,-1 0,1 0,0 0,0-1,1 0,0 0,-1 0,1 0,1-1,-1 0,0 0,1 0,0-1,-1 0,1 0,0 0,0-1,0 1,0-2,0 1,0-1,2 0,-1 1,1-2,0 1,0-1,0-1,-1 1,1-1,0-1,-1 1,0-1,0 0,0-1,0 0,0 0,-1-1,1 1,-1-1,0-1,-1 1,1-1,-1 0,0 0,-1-1,0 1,0-1,0 0,-1 0,0 0,0-1,18-72,-19 115,-30 447,25-445,3-6,-1 0,-2 0,-1 0,-1 0,-2-1,-1 0,-2 0,0-1,-2 0,-6 8,16-33,-1 0,1 0,-1 0,0 0,0-1,0 1,0-1,-1 0,1 0,-1 0,0 0,0-1,0 0,0 1,0-1,0-1,-1 1,1-1,-1 0,1 0,-1 0,1 0,-1-1,0 0,1 0,-1 0,0 0,1-1,-1 0,1 0,-1 0,1-1,-1 1,-9-8,1-1,0 0,1-1,0 0,1-1,0 0,1-1,0 0,1-1,1 0,0 0,1 0,0-1,1-1,0-3,3 13,0-1,0 0,0 0,1-1,0 1,0 0,0-1,1 0,1 1,-1-1,1 0,0 1,1-1,0 5,1 1,0 0,0-1,0 1,0 0,0 0,1 0,-1 0,0 1,1-1,0 1,-1-1,1 1,0 0,0 0,-1 0,1 0,0 1,0-1,0 1,3 0,-1-2,253-48,-209 37</inkml:trace>
  <inkml:trace contextRef="#ctx0" brushRef="#br1" timeOffset="157616.419">1209 4502,'114'-212,"-75"147,-38 65,0 0,-1 0,1 0,0 0,0 0,0 0,-1 0,1 0,0 0,0 0,-1 0,1 1,0-1,0 0,-1 0,1 1,0-1,-1 0,1 1,0-1,-1 1,1-1,-1 1,1-1,-1 1,1 0,-1-1,1 1,-1-1,0 1,1 0,-1 0,0-1,1 1,-1 0,0-1,0 1,0 0,0 0,0-1,0 1,0 0,0 0,0 0,0-1,0 1,0 0,0 0,-1-1,1 1,0 0,0-1,-1 1,1 0,-1-1,1 1,-1 0,1 1,13 162,-4-51,-4 0,-6 28,1-139,0 0,0-1,0 1,0 0,0 0,0-1,0 1,0 0,-1-1,1 1,-1 0,0-1,1 1,-1 0,0-1,0 1,0-1,0 0,0 1,0-1,0 0,0 1,-1-1,1 0,0 0,-1 0,1 0,-1 0,1-1,-1 1,1 0,-1-1,0 1,1-1,-1 1,0-1,0 0,1 0,-1 0,0 0,1 0,-1 0,0 0,0-1,1 1,-1-1,0 1,1-1,-1 1,1-1,-1 0,2 1,1 0,-1 0,0-1,1 1,-1 0,0 0,1 0,-1-1,0 1,1 0,-1 0,0-1,0 1,1 0,-1-1,0 1,0 0,0-1,1 1,-1 0,0-1,0 1,0 0,0-1,0 1,0 0,0-1,0 1,0-1,0 1,0 0,0-1,0 1,0-1,0 1,0 0,0-1,0 1,-1 0,1-1,0 1,0 0,0-1,-1 1,1 0,0-1,0 1,-1 0,1 0,0-1,-1 1,1 0,0 0,-1 0,1-1,0 1,-1 0,1 0,0 0,-1 0,1 0,-1 0,1 0,0 0,-1 0,1 0,-1 0,33-6,230 4,-237 3</inkml:trace>
  <inkml:trace contextRef="#ctx0" brushRef="#br1" timeOffset="158386.692">76 3699,'68'13,"1"-3,-1-3,40-2,-14 0,104 6,428 36,-422-18,-203-30,1 1,-1 0,1 0,-1 0,1 0,-1 0,1 0,-1 0,0 0,1 1,-1-1,1 1,-1-1,1 1,-1-1,0 1,0 0,1 0,-1 0,0-1,0 1,0 0,0 1,0-1,0 0,0 0,0 0,0 0,0 1,-1-1,1 0,-1 1,1-1,-1 1,1-1,-1 1,0-1,0 0,1 1,-1-1,0 1,0-1,-1 1,1-1,0 1,0-1,-1 2,-6 7</inkml:trace>
  <inkml:trace contextRef="#ctx0" brushRef="#br1" timeOffset="160120.071">287 5752,'3'123,"4"-148,-5 6,-1-1,-2 1,0-1,-1 1,0 0,-2 0,-2-4,5 17,-1 0,0 0,0 0,0 0,-1 1,0-1,0 1,0 0,-1 0,0 0,0 0,0 1,0-1,-1 1,0 0,1 1,-2-1,1 1,0 0,-1 0,1 0,-1 1,0 0,-4-1,5 2,-1 1,1-1,0 1,0 0,0 0,-1 1,1 0,0 0,0 0,0 0,0 1,0 0,0 0,1 0,-1 0,1 1,-1 0,1 0,0 0,0 0,0 1,0 0,1 0,0 0,0 0,-1 2,-4 5,1 0,1 1,0 0,0 0,1 1,1-1,0 1,1 0,-2 11,4-4,0 0,1 0,1 0,1-1,1 1,0 0,2-1,0 1,1-1,1-1,1 1,1-1,0-1,1 1,1-2,1 1,0-2,1 1,0-2,2 0,-1 0,2-2,0 0,0 0,1-2,1 0,-1-1,1-1,1 0,0-1,0-2,11 3,-23-7,1 1,-1-2,1 1,-1-1,1 0,-1 0,1-1,-1 0,1-1,-1 0,0 0,0 0,0-1,0 0,0 0,0-1,-1 1,0-2,0 1,0-1,0 0,0 0,-1 0,0-1,0 0,3-6,1-2,-1-1,0-1,-2 1,1-1,-2 0,0-1,-1 1,-1-1,1-11,4 20,0 30,-7-18,58 137,-55-134,0-1,0 1,0-1,1-1,0 1,0-1,0 0,1 0,0 0,0-1,0 1,0-2,1 1,0-1,-1 0,1 0,0-1,1 0,3 1,-5-3,-1 1,0-1,1-1,-1 1,1-1,-1 0,0 0,0 0,0-1,1 0,-1 0,-1 0,1-1,0 0,-1 0,1 0,-1 0,0-1,0 1,0-1,-1 0,1 0,-1 0,0-1,0 1,1-4,4-6,-1 1,0-1,-2-1,1 1,-2-1,0 0,-1 0,1-12,0-48,-12 105,-7 101,6 0,9 122,0-44,0-195,-1-1,0 0,-1 0,0 0,-1-1,0 1,-2 0,0 0,4-9,-1-1,1 1,-1-1,0 1,-1-1,1 0,-1 0,1 0,-1 0,0-1,0 1,0-1,0 1,0-1,-1 0,1 0,-1-1,1 1,-1-1,0 0,1 0,-1 0,0 0,0 0,0-1,0 0,0 0,-3 0,1-1,1 0,-1 0,1-1,-1 0,1 0,0 0,-1-1,1 1,1-1,-1-1,0 1,1-1,-1 1,1-1,0 0,0-1,1 1,-3-5,-50-91,46 76,1 0,0 0,2-1,1 0,1 0,-1-18,6 40,-1-1,1 0,1 1,-1-1,0 1,1-1,0 0,0 1,0-1,0 1,0 0,1-1,-1 1,1 0,0 0,0 0,0 0,1 0,-1 1,1-1,-1 0,1 1,0 0,0 0,0 0,0 0,0 0,0 1,1-1,2 0,53-22,-31 13</inkml:trace>
  <inkml:trace contextRef="#ctx0" brushRef="#br1" timeOffset="160548.595">669 5792,'-4'-5,"-4"4,-1 5,1 10,3 9,1 7,2 5,3 4,4 1,3-1,3-1,-1-2,-2-7</inkml:trace>
  <inkml:trace contextRef="#ctx0" brushRef="#br1" timeOffset="160953.492">959 5831,'0'-4,"0"2,-3 12,0 14,0 14,-1 15,-1 9,-1 6,0-10</inkml:trace>
  <inkml:trace contextRef="#ctx0" brushRef="#br1" timeOffset="162086.285">1248 5713,'-8'84,"-21"235,28-311,1-7,-1 0,0 0,1 0,-1 0,1 1,0-1,-1 0,1 0,0 1,0-1,-1 0,1 1,0-1,0 0,1 1,-1-1,0 0,0 0,1 1,-1-1,0 0,1 0,0 1,-1-1,1 0,-1 0,1 0,0 0,0 0,0 0,0 0,0 0,0 0,0-1,0 1,0 0,0 0,0-1,0 1,1-1,-1 1,0-1,0 0,1 1,-1-1,116-51,-18 36,-97 15,1-1,-1 1,0-1,1 0,-1 0,0 0,0 0,0 0,0-1,0 1,0 0,0-1,0 0,-1 1,1-1,-1 0,1 0,-1 0,0 0,1 0,-1 0,0 0,0 0,-1 0,1-1,0 1,-1 0,1-1,-1-1,6-72,-6 71,-11 78,-6 75,3 143,14-262</inkml:trace>
  <inkml:trace contextRef="#ctx0" brushRef="#br1" timeOffset="162970.001">24 5371,'48'8,"543"26,-585-34,884 61,-869-61,45 10,-63-4,-6-1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30.00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464 14,'-22'-5,"-1"2,1 0,-1 2,1 0,-1 1,1 2,0 0,-1 1,1 2,0 0,1 1,-1 1,-4 3,18-6,0-1,1 1,-1 0,1 1,0-1,0 2,0-1,1 1,0 0,0 0,-4 6,9-10,0-1,1 1,-1 0,1-1,-1 1,1 0,0 0,-1-1,1 1,0 0,0 0,1 0,-1-1,0 1,0 0,1 0,-1-1,1 1,0 0,-1-1,1 1,0 0,0-1,0 1,0-1,0 0,0 1,1-1,-1 0,0 0,1 1,-1-1,1 0,0 0,56 32,230 90,-233-86,-54-36,0 0,0 0,0 0,0 0,0 0,0 1,0-1,0 0,0 0,-1 1,1-1,0 0,-1 1,1-1,-1 0,0 1,1-1,-1 1,0-1,0 1,0-1,0 1,0-1,0 1,-1-1,1 0,0 1,-1-1,1 1,-1-1,1 0,-1 1,0-1,0 0,1 0,-1 1,0-1,0 0,0 0,0 0,0 0,-1 0,-10 6,-1 0,1-1,-1-1,0 0,0 0,0-2,-1 1,1-2,-1 0,0 0,-8-2,21 1,-53 3,-1-2,0-2,0-3,-39-7,95 10,-1 0,0 0,0 0,0-1,0 1,0 0,0 0,0 0,0-1,0 1,0 0,0 0,0 0,0-1,0 1,14 0</inkml:trace>
  <inkml:trace contextRef="#ctx0" brushRef="#br0" timeOffset="501.714">530 436,'34'0,"-1"-2,1-1,-1-1,10-4,-31 6,0-2,-1 1,0-1,0-1,0 0,0 0,-1-1,0-1,0 0,0 0,-1-1,0 0,6-7,-13 13,0 0,0 0,0 0,0 0,0 0,0 0,0-1,-1 1,1-1,-1 1,0-1,0 1,0-1,0 0,0 0,-1 0,1 1,-1-1,1 0,-1 0,0 0,-1 0,1 0,0 0,-1 1,1-1,-1 0,0 0,0 1,0-1,0 0,-1 1,1-1,-1 1,1-1,-1 1,0 0,0 0,0 0,0 0,0 0,-1 0,1 1,-3-2,-2 1,-1 1,1 0,-1 0,1 0,-1 1,0 1,1-1,-1 1,1 1,-1-1,1 1,-1 0,1 1,0 0,0 0,1 0,-1 1,0 0,1 1,0-1,0 1,1 0,-1 1,1-1,0 1,0 0,1 0,0 1,0-1,0 1,1 0,-2 6,3-8,1 0,0 0,0 0,1 0,-1 0,1 0,0 1,1-1,-1 0,1 0,0 0,0 0,1 0,-1 0,1-1,0 1,1 0,-1-1,1 1,-1-1,2 0,-1 0,0 0,1-1,-1 1,1-1,0 1,0-1,1 0,-1-1,0 1,3 0,14 7,1-2,0 0,0-1,1-1,0-1,0-1,0-1,1-1,-1-1,16-1,83-9,-72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52.12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382 681,'-7'-6,"-1"0,0 0,0 1,0 0,-1 1,1-1,-1 2,0-1,-1 1,1 1,0 0,-1 0,1 0,-1 2,0-1,1 1,-1 0,0 1,1 0,-1 1,-8 2,6 1,1 0,0 1,0 0,1 1,0 0,0 1,0 0,1 0,1 1,-1 0,1 1,1-1,0 2,0-1,1 1,0 0,1 0,0 1,1-1,0 1,0 6,4-13,0-1,0 1,0 0,1-1,-1 1,1 0,1-1,-1 1,1-1,-1 0,1 1,0-1,1 0,-1 0,1 0,0 0,0-1,0 1,0-1,1 0,-1 0,1 0,0 0,0 0,0-1,0 0,0 0,1 0,-1 0,0-1,1 0,3 1,0 0,0 0,0 0,0 0,0-1,0-1,0 0,0 0,0 0,0-1,0 0,0 0,0-1,0 0,0-1,0 0,-1 0,1 0,5-5,-3-3,0 0,-1 0,0-1,-1-1,-1 1,0-1,0-1,-2 1,1-1,-2 0,0 0,0-1,-2 1,1-1,-2 1,0-1,-1-12,-5 9,1 32,-1 0,2 1,0-1,1 1,0-1,1 1,1 7,-1-7,0-9,0-1,0 1,0 0,0 0,1 0,0-1,0 1,1 0,-1 0,1 0,1-1,-1 1,1-1,0 1,0-1,1 1,-1-1,1 0,0 0,1 0,-1-1,1 1,0-1,0 0,0 0,1 0,-1-1,1 1,0-1,5 3,67 6,-38-13</inkml:trace>
  <inkml:trace contextRef="#ctx0" brushRef="#br0" timeOffset="781.69">895 721,'-13'-6,"0"1,-1 0,0 1,0 1,0 0,0 0,-1 2,-5 0,14 1,0 0,0 0,0 1,1 0,-1 1,0-1,1 1,-1 0,1 0,-1 1,1-1,0 1,0 0,1 1,-1-1,0 1,1 0,0 0,0 1,0-1,-2 5,3-5,0 0,1 0,-1 0,1 0,0 0,0 1,1-1,-1 1,1-1,0 1,0 0,1-1,-1 1,1 0,0-1,0 1,1 0,0-1,-1 1,1 0,1-1,-1 1,1-1,0 0,0 1,0-1,0 0,1 0,-1 0,1-1,0 1,1 0,-1-1,3 3,9 2,0-1,0 0,0-1,1-1,-1 0,1-1,1-1,-1-1,0 0,1-1,-1 0,1-2,-1 0,9-2,-12 3,-1-1,1-1,-1 0,1-1,-1 0,0-1,0-1,-1 1,1-2,-1 0,0 0,0-1,-1 0,0-1,0 0,-1-1,0 0,-1 0,0-1,0 0,-1 0,5-10,5-20,-3-1,0 0,-3-1,-2 0,-1-1,-3 0,1-25,-3 37,29-353,-32 361,0 24,0-1,0 0,1 1,-1-1,0 0,0 0,0 1,0-1,0 0,0 1,0-1,0 0,0 1,0-1,0 0,0 1,0-1,0 0,0 1,0-1,0 0,-1 1,1-1,0 0,0 0,0 1,0-1,-1 0,1 1,0-1,0 0,-1 0,1 0,0 1,0-1,-1 0,1 0,0 0,0 0,-1 0,1 1,0-1,-1 0,1 0,0 0,-1 0,1 0,0 0,-1 0,1 0,0 0,-1 0,1 0,0 0,-1 0,1-1,0 1,-1 0,1 0,0 0,0 0,-1 0,1-1,0 1,0 0,-1 0,1 0,0-1,0 1,-19 49,3 0,2 1,3 1,-3 31,1-8,3 1,4 0,3 0,3 1,4 10,-2-72,-1 1,2-1,0 0,1 0,1 0,0 0,0-1,5 6,-8-14,1 0,0-1,1 1,-1-1,1 0,0 0,0 0,0 0,1-1,-1 0,1 0,-1 0,1 0,0-1,0 0,1 0,-1 0,0 0,1-1,-1 0,1 0,-1-1,3 1,6-3,-1-1,1 0,-1-1,1 0,-1-1,0-1,-1 0,0 0,0-2,0 1,-1-1,0-1,0 0,-1-1,0 0,-1 0,0-1,-1 0,0 0,6-13,34-64,-47 83,-6 14,-9 21,9-17,0 0,1 1,0 0,1 0,1 0,0 0,1 8,1-17,0 0,0 0,1-1,-1 1,1 0,0 0,1 0,-1-1,1 1,0 0,0-1,0 0,1 1,-1-1,1 0,0 0,0-1,1 1,-1 0,1-1,0 0,0 0,1 1,63 16,-35-18</inkml:trace>
  <inkml:trace contextRef="#ctx0" brushRef="#br0" timeOffset="1003.743">1830 484,'-16'-2,"-7"-1,-2 0,3 3,3 1,1 1,3 0</inkml:trace>
  <inkml:trace contextRef="#ctx0" brushRef="#br0" timeOffset="1168.585">1092 234,'27'3,"27"2,24 3,21 2,19 2,11 1,5 0,-22-1</inkml:trace>
  <inkml:trace contextRef="#ctx0" brushRef="#br0" timeOffset="1869.045">2014 708,'18'68,"-16"-56,1 0,0 0,1 0,0 0,0 0,2-1,-1 0,1 0,1-1,0 1,0-1,1-1,1 1,-1-2,2 1,-1-1,1 0,0-1,0 0,1-1,9 4,-18-9,1 0,-1-1,1 1,0-1,-1 0,1 0,-1 0,1 0,0 0,-1-1,1 1,-1-1,1 1,0-1,-1 0,0 0,1 0,-1-1,0 1,1 0,-1-1,0 0,0 1,0-1,-1 0,1 0,0 0,-1 0,1 0,-1 0,1-1,-1 1,0 0,0-2,23-89,-19 35,-4 43,-1 0,2 1,0-1,1 0,0 0,1 1,1 0,0 0,2-2,-4 12,0 1,0-1,1 1,-1 0,1 0,-1 1,1-1,0 1,0 0,0 0,0 0,0 0,1 1,-1-1,0 1,1 0,-1 1,1-1,-1 1,1 0,-1 0,1 0,-1 0,1 1,-1 0,1 0,-1 0,0 1,1-1,1 2,26 8</inkml:trace>
  <inkml:trace contextRef="#ctx0" brushRef="#br0" timeOffset="2200.082">2645 905,'10'-1,"0"0,0 0,-1-1,1 0,-1-1,1 0,-1 0,0-1,0-1,0 1,-1-1,0-1,0 0,0 0,0 0,-1-1,0 0,-1 0,0-1,0 0,0 0,-1 0,0-1,0-1,-4 7,-1 1,1 0,-1-1,1 1,-1 0,0-1,0 1,0-1,0 1,-1-1,1 1,-1 0,1-1,-1 1,0 0,0 0,0-1,0 1,0 0,0 0,-1 0,1 0,-1 0,1 1,-1-1,0 0,0 1,1-1,-1 1,0-1,0 1,-1 0,1 0,0 0,-2 0,0-1,-1 1,0 0,0 0,-1 0,1 1,0 0,0 0,0 0,0 0,0 1,0 0,0 0,0 0,0 1,0 0,-2 1,-1 1,0 1,0 0,1 1,0 0,0 0,0 0,1 1,-1 0,2 0,-1 1,1-1,0 1,1 1,-3 5,5-10,0 0,1 0,-1 0,1 1,0-1,0 0,1 1,-1-1,1 0,0 1,0-1,0 1,1-1,0 0,-1 1,2-1,-1 0,0 0,1 0,0 0,0 0,0 0,0 0,1-1,-1 1,1-1,0 1,0-1,0 0,0 0,3 1,9 4,0-1,0-1,1 0,-1-2,1 1,0-2,1 0,-1-1,0-1,1 0,-1-1,9-2,35 1</inkml:trace>
  <inkml:trace contextRef="#ctx0" brushRef="#br0" timeOffset="3384.12">3251 813,'-8'-6,"0"0,-1 0,1 0,-1 1,-1 0,1 1,-1 0,1 1,-1 0,0 0,0 1,-1 0,1 1,0 0,0 1,-1 0,1 0,0 1,-1 1,1 0,0 0,0 1,0 0,1 1,-5 1,10-2,1-1,-1 1,1 0,0 0,-1 0,1 0,1 1,-1-1,0 1,1-1,0 1,0 0,0 0,0 0,1 0,-1 1,1-1,0 0,1 0,-1 1,1-1,-1 1,1-1,1 0,-1 1,1-1,-1 0,1 1,0-1,1 0,-1 0,1 0,0 0,0 0,0 0,0 0,1-1,0 1,-1-1,1 1,1-1,-1 0,0 0,1-1,-1 1,2 0,4 1,0-1,1 1,-1-1,0-1,1 0,0-1,-1 1,1-2,0 1,0-2,0 1,-1-1,1-1,0 1,-1-2,1 1,-1-1,0-1,0 0,0 0,0-1,-1 0,0 0,0-1,0 0,-1 0,0-1,0 0,0 0,-1-1,0 0,-1 0,1-1,-3-2,-8 28,4-14,0 0,0 0,0 0,1 1,0-1,-1 0,1 1,0-1,1 0,-1 1,0-1,1 0,0 0,0 1,0-1,0 0,1 0,-1 0,1 0,-1 0,1-1,0 1,0 0,0-1,1 1,-1-1,1 0,-1 0,1 0,0 0,0 0,0-1,0 1,0-1,0 0,0 0,0 0,0 0,1 0,1-1,1 0,-1-1,1 1,-1-1,1 0,-1 0,1-1,-1 0,0 0,0 0,0 0,0-1,0 0,-1 0,1 0,-1-1,0 1,0-1,0 0,0 0,-1-1,1 0,63-106,-57 89,2 1,0 1,1 0,0 1,9-9,-17 22,1 1,0-1,-1 1,2 0,-1 1,0 0,1 0,0 0,0 1,0 0,0 0,1 0,-1 1,1 0,0 1,-1 0,1 0,4 1,-8-1,0 1,1 1,-1-1,0 1,0 0,0-1,0 2,-1-1,1 0,0 1,0 0,-1 0,1 0,-1 0,1 0,-1 1,0 0,0-1,0 1,-1 0,1 1,-1-1,1 0,-1 1,0-1,0 1,1 3,0 2,-1 0,1 0,-2 0,1 0,-1 0,0 0,-1 0,0 0,-1 0,0 0,0 1,-1 0,-55 155,47-143,0 1,1 0,1 0,1 1,1 0,2 0,0 0,1 1,2-1,0 6,2-24,0 0,0-1,0 1,1 0,0 0,0-1,0 1,1-1,-1 1,1-1,1 0,-1 0,1 0,0-1,0 1,0-1,1 0,-1 0,1-1,0 1,0-1,0 0,1 0,-1-1,1 0,-1 1,1-2,0 1,0-1,0 0,0 0,0-1,0 1,0-1,0-1,0 1,0-1,0 0,0-1,-2 1,0 0,0 0,0-1,-1 1,1-1,-1 0,1 0,-1-1,1 1,-1-1,0 1,0-1,-1 0,1 0,0 0,-1-1,0 1,0-1,0 1,0-1,0 0,-1 1,0-1,0 0,0 0,0 0,0 0,-1 0,0 0,0 0,0-1,0-7,0 1,-1-1,0 1,-1-1,-1 1,0 0,0 0,-1 0,0 0,-4-6,-6-3,0 1,-1 0,0 1,-2 0,0 2,-1 0,-1 1,0 0,-1 2,-1 0,0 2,0 0,-1 1,-1 1,1 2,-1 0,-4 0,71 6,391-3,-425 4,-7-1,0 1,-1-1,1 1,0-1,-1 1,1 0,0 0,-1 0,1 0,0 0,-1 1,1-1,0 1,-1 0,1-1,-1 1,1 1,-1-1,1 0,-1 0,0 1,0 0,0-1,0 1,0 0,0 0,0 0,0 0,-1 0,1 0,-1 1,0-1,1 1,-1-1,0 0,-1 1,1 0,0-1,-1 1,-2 20,0-18,1-1,0 1,-1-1,2 1,-1 0,1 0,-1 0,1-1,0 1,1 0,-1 0,1-1,0 1,0 0,1-1,0 1,-1-1,1 1,1-1,-1 0,0 0,1 0,0 0,0 0,0-1,1 1,-1-1,1 0,0 0,0 0,1 0,1 0,0 0,1-1,0 0,-1 0,1 0,0-1,0 0,0 0,0-1,0 0,-1 0,1-1,0 1,0-2,0 1,0-1,-1 0,1 0,-1-1,1 0,-1 0,0 0,0-1,0 0,-1 0,0 0,1-1,-1 0,-1 0,1 0,-1-1,0 1,0-1,-1 0,1 0,-1 0,-1-1,1 0,-1 0,-1 1,0-1,0 1,-1-1,1 0,-1 0,-1 1,1-1,-1 0,-1 1,1-1,-1 0,0 1,-1 0,1 0,-1-1,0 2,-1-1,0 0,0 1,0-1,0 1,-1 0,0 1,0-1,0 1,0 0,-1 0,0 0,1 1,-2 0,1 0,0 1,0 0,-1 0,1 0,-1 1,0 0,1 0,-3 0,-2 1,0 1,0 0,-1 1,1 0,0 0,0 1,1 1,-1 0,1 0,0 1,0 0,0 1,1 0,-1 1,2 0,-1 0,1 1,0 0,0 0,1 1,-5 8,10-13,0-1,0 0,1 1,0-1,-1 1,1 0,1-1,-1 1,0 0,1-1,0 1,0 0,0 0,0-1,1 1,-1 0,1-1,0 1,0 0,1-1,-1 1,1-1,-1 0,1 1,0-1,0 0,0 0,1 0,-1 0,1-1,0 1,0-1,2 2,22 13</inkml:trace>
  <inkml:trace contextRef="#ctx0" brushRef="#br0" timeOffset="3633.343">4633 550,'-16'-16,"-9"-7,-8-2,-6 3,-2 8,0 10,2 11,6 9,8 7,9 8,6-2</inkml:trace>
  <inkml:trace contextRef="#ctx0" brushRef="#br0" timeOffset="3866.43">4515 1037,'15'18,"13"8,7 0,8-5,7-6,4-5,2-5,-9-3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57.94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1122 21,'1'0,"0"1,0-1,0 1,0-1,0 1,0 0,0-1,-1 1,1 0,0 0,0 0,-1 0,1-1,-1 1,1 0,0 0,-1 0,0 0,1 0,-1 1,0-1,1 0,-1 0,0 0,0 0,0 0,0 0,0 0,0 1,0-1,-1 0,1 0,0 0,1 5,10 154,14-42,-11-25,-1 25,-13 251,-1-368,1 1,0 0,0-1,0 1,0-1,0 1,1-1,-1 1,0-1,1 1,-1-1,1 1,0-1,-1 1,1-1,0 0,0 0,0 1,0-1,0 0,0 0,0 0,0 0,0 0,1 0,-1 0,0 0,1 0,-1-1,0 1,1-1,-1 1,1-1,-1 1,1-1,-1 0,1 0,-1 1,1-1,0-1,132 12,-41-3,69-2,-100-7,35 8,21 7,5-7,-80-9,-41 3,-1-1,1 0,-1 0,1 0,-1 0,1 0,0-1,-1 1,1 0,-1-1,1 1,-1-1,0 1,1-1,-1 0,0 0,1 0,-1 0,0 0,0 0,0 0,1 0,-1 0,0 0,-1 0,1-1,0 1,0 0,0-1,-1 1,1-1,-1 1,1-1,-1 1,0-1,0 1,1-1,-1 1,0-1,0 1,0-1,-1-1,-1-285,2 251,-1 1,-2 0,-1 0,-2 0,-2 0,-1-1,-10-65,3-56,19 53,0 102,0-1,0 1,0-1,0 1,1 0,0 0,-1 1,1-1,0 1,0 0,0 0,1 0,-1 1,0-1,1 1,-1 0,1 0,-1 0,1 1,0 0,-1 0,1 0,-1 0,1 1,0 0,1 0,0-1,39 2,0-3,-1-2,1-2,5-2,-28 2</inkml:trace>
  <inkml:trace contextRef="#ctx0" brushRef="#br0" timeOffset="1635.452">1530 415,'-7'17,"0"2,2-1,0 1,1 0,1 0,0 12,3-26,-1 1,2 0,-1-1,1 1,0-1,0 1,0-1,1 0,0 1,0-1,0 0,1 0,-1 0,1-1,1 1,-1-1,0 1,1-1,0 0,0 0,0-1,1 1,-1-1,5 2,-1 0,0-2,0 1,1-1,-1-1,1 0,-1 0,1 0,0-1,0 0,0-1,-1 0,1-1,0 1,0-2,0 1,-1-1,1 0,-1-1,1 0,-1-1,0 0,0 0,-1 0,1-1,-1 0,0-1,0 1,-1-1,0-1,0 1,0-1,-1 0,0 0,0-1,3-7,-2 8,-2 0,1 0,-1-1,0 0,-1 0,1 0,-2 0,1 0,-1 0,0-1,-1 1,0-1,0 0,-1 1,0-1,-1 1,0-1,0 0,-1 1,0 0,0-1,-1 1,0 0,0 0,-1 0,0 1,-1-1,1 1,-1 0,-2-1,2 3,0 1,-1-1,1 1,-1 0,0 0,-1 1,1 0,0 0,-1 0,0 1,0 0,1 0,-1 1,0 0,0 0,-1 1,1-1,0 1,0 1,0 0,0 0,0 0,0 1,0 0,1 0,-1 1,1-1,-1 2,1-1,0 1,0 0,0 0,1 0,-1 1,1 0,0 0,1 0,-1 1,1-1,-2 4,-2 6,0 0,2 1,-1 0,2 0,0 0,1 1,1 0,0 0,1 6,-4 34</inkml:trace>
  <inkml:trace contextRef="#ctx0" brushRef="#br1" timeOffset="71849.365">1214 1270,'0'-2,"0"1,0 4,0 3,0 5,0 5,0 6,0 7,0 7,0 7,0 4,0 6,0 5,0 1,0 3,0-10</inkml:trace>
  <inkml:trace contextRef="#ctx0" brushRef="#br1" timeOffset="72299.943">1266 2310,'0'15,"0"13,0 8,0 4,0 5,0 5,0 4,0 3,-2 2,-3-1,-3-1,0-11</inkml:trace>
  <inkml:trace contextRef="#ctx0" brushRef="#br1" timeOffset="74235.834">2162 1217,'0'3,"0"2,2 8,1 8,2 7,2 8,1 6,0 6,2 5,-1 6,-3 5,-1 3,-3-9</inkml:trace>
  <inkml:trace contextRef="#ctx0" brushRef="#br1" timeOffset="74588.176">2267 2205,'-2'20,"-1"14,0 7,0 6,1 6,1 3,1 3,0 5,0 3,0 1,0-11</inkml:trace>
  <inkml:trace contextRef="#ctx0" brushRef="#br1" timeOffset="72681.771">1240 3231,'0'16,"0"11,0 9,0 6,0 6,0 3,0 4,0 4,0 1,0 2,0-10</inkml:trace>
  <inkml:trace contextRef="#ctx0" brushRef="#br1" timeOffset="72997.707">1201 4205,'-3'13,"1"12,-1 8,-2 5,1 5,0 2,-1 2,0 0,-1-1,0-2,1-4,2-9</inkml:trace>
  <inkml:trace contextRef="#ctx0" brushRef="#br1" timeOffset="73148.392">1148 5153,'0'0</inkml:trace>
  <inkml:trace contextRef="#ctx0" brushRef="#br1" timeOffset="74918.771">2188 3323,'0'21,"0"12,0 8,0 6,2 4,1 2,0-1,-1-1,0-1,-1-10</inkml:trace>
  <inkml:trace contextRef="#ctx0" brushRef="#br1" timeOffset="75164.807">2175 4179,'0'13,"0"12,0 5,0 5,0 3,2 0,1-1,0 1,-1-6</inkml:trace>
  <inkml:trace contextRef="#ctx0" brushRef="#br1" timeOffset="75337.484">2240 4811,'0'20,"-2"13,-1 11,0 6,-1 1,-1 2,2-3,0-4,1-11</inkml:trace>
  <inkml:trace contextRef="#ctx0" brushRef="#br2" timeOffset="164597.468">1464 4587,'16'-36,"119"-265,-114 261,-20 40,-1 0,1 0,-1 0,1 0,-1 0,1 0,-1 0,1 0,-1 0,1 0,-1 0,1 0,-1 0,1 0,-1 0,1 0,-1 1,1-1,-1 0,1 0,-1 1,1-1,-1 0,0 1,1-1,-1 0,0 1,1-1,-1 1,0-1,1 0,-1 1,0-1,0 1,0-1,1 1,-1-1,0 1,0-1,0 1,0-1,0 1,0-1,0 1,0-1,0 1,0-1,0 1,0-1,0 1,-1-1,1 1,0-1,0 1,0-1,-1 1,1-1,0 1,-11 203,3-133,4-23,-8 77,5 99,7-225,0-7</inkml:trace>
  <inkml:trace contextRef="#ctx0" brushRef="#br2" timeOffset="165533.409">1832 4627,'-17'3,"17"-27,65-136,-3-8,-57 153,-4 41,-24 136,7 1,5 109,11-278,0-2</inkml:trace>
  <inkml:trace contextRef="#ctx0" brushRef="#br2" timeOffset="166253.596">1543 4903,'27'-11,"66"8,-208 3,162-17,-24 10</inkml:trace>
  <inkml:trace contextRef="#ctx0" brushRef="#br2" timeOffset="166771.699">1925 4824,'-9'0,"-1"0,4 0,5 0,5 0,6-2,4-1,1 0,1 1,-5 0,-6 1,-7 0,0 1,2-2,2-1</inkml:trace>
  <inkml:trace contextRef="#ctx0" brushRef="#br2" timeOffset="172120.697">2188 4100,'1'-3,"1"-1,0 0,-1 1,0-1,0 0,0 0,0 0,-1 0,1 0,-1 0,0 0,0 0,-1 0,1 0,-1 0,0 0,0 0,0 0,-1 0,1 1,-1-1,0 0,0 1,0 0,0-1,-1 1,1 0,-1 0,0 0,0 0,0 1,0-1,-11-7,1 0,-1 1,0 0,-1 2,0-1,-1 2,-2-1,6 2,0 0,-1 1,0 1,0 0,0 0,0 1,0 1,-3 0,-144-5,141 3,-1 1,1 1,-1 1,1 0,-1 2,1 0,0 1,-1 2,2-1,-1 2,0 1,1 0,-8 5,6-2,-13 5,1 2,0 1,2 2,-20 16,30-16,0 2,2 0,1 1,0 0,2 2,-10 20,14-19,0 0,2 1,1-1,1 2,2-1,0 1,1 14,-1 15,2 1,3-1,4 9,2-14,2 0,3-1,2 0,11 27,-17-57,0 0,0 0,2 0,0-1,2 0,0-1,1 0,1-1,9 11,63 54,-52-60,-19-13,0 0,1-1,0 0,1-1,0-1,12 4,20 1,1-2,1-2,0-3,0-2,24-2,-45-3,0-2,-1-1,0-1,0-1,0-2,-1 0,0-2,-1-1,0-2,-1 0,-1-2,10-8,-19 13,0-2,-1 1,0-2,-2 0,1-1,-2 0,0-1,0 0,-2-1,0 0,-1 0,-1-1,0 0,-1 0,-1-1,10-46,-3 0,-3-1,1-45,-6-148,-7 231,-2-1,0 1,-1 0,-2 1,-1-1,-2 2,0-1,-1 1,-2 1,-1 0,0 1,-2 1,-9-9,-22-34,23 29,-2 2,-1 0,-1 2,-23-19,30 37,0 1,-1 1,0 1,-1 1,0 2,0 0,-1 1,0 1,-1 2,0 1,0 0,0 2,-16 1,13-2,0 2,-1 1,0 1,1 1,0 2,0 1,0 1,0 1,1 2,-6 3,17 0,0 0,0 2,1 0,1 0,1 1,0 1,1 1,0 0,1 0,2 1,-1 1,2 0,-1 4,1-6,-8 11,2 1,1 0,1 1,2 0,0 1,3 0,0 1,2 0,1 0,2 0,1 5,8 33,2-1,3 0,9 20,7 43,25 106,-42-217,0-1,1-1,1 1,0-2,2 0,0 0,1-2,1 1,0-2,1 0,1-1,0-1,1-1,0 0,3-1,10 3,0-1,1-2,0-1,1-2,0-1,0-1,1-3,-1 0,1-2,28-4,-37 0,-1-1,0-2,0 0,0-2,-1-1,0 0,-1-2,0-1,-1-1,0-1,-1 0,-1-2,0 0,-1-2,-1 0,4-6,2-3,-2-1,-1-1,-2-1,-1-1,-1-1,-1 0,-2-1,-1 0,-2-1,-2-1,0 0,-3 0,-1-1,-1 1,-2-33,0 30,-3 1,-1-1,-1 0,-2 1,-2 0,-2 0,-1 1,-1 0,-3 1,-16-34,8 28,-1 2,-2 0,-2 2,-1 1,-17-16,30 39,0 0,-1 1,-1 0,0 2,0 0,-1 0,0 2,-1 0,1 1,-2 1,1 1,-12-1,-9-1,0 3,-1 1,1 2,-1 1,-29 5,48-4,-1 2,1 0,0 1,-1 1,2 1,-1 1,1 1,0 1,1 1,0 1,0 0,1 2,1 0,0 1,1 1,0 0,1 1,1 1,1 1,-2 3,-4 25,2 1,3 1,1 0,2 1,3 0,2 1,2 0,2 0,2 0,4 15,-4-9,3 0,2 0,3 0,2-1,5 14,-8-46,1-1,1 0,0-1,2 0,0 0,2-1,0 0,1-1,1-1,1 0,0-1,2 0,-1-1,3-1,8 3,1-1,1-1,1-2,0-1,0-1,1-1,1-2,0-2,0 0,1-3,-1 0,1-2,0-2,-1 0,1-3,0 0,-1-3,0 0,0-2,0-1,-1-2,-1-1,0-1,-1-2,0-1,-1-1,-1-1,0-2,-2-1,21-21,-30 23,0 0,-2-1,0 0,-2-1,0-1,-2 0,0-1,-1 1,-1-2,-2 1,0-1,0-10,3-35,-2-1,-4-1,-5-47,1 76,-2 0,-1 1,-3 0,-1 0,-2 0,-6-12,10 35,-1 1,-1 0,0 0,-2 0,0 1,-1 1,0 0,-1 0,-1 1,0 1,-1 0,0 0,-1 2,-1 0,0 0,-9-2,0 1,0 1,-1 2,0 0,0 2,-1 1,0 1,-1 1,-2 1,-252 1,255 3,1-2,1 1,0 1,-1 2,1 0,0 2,0 1,1 0,0 2,0 1,1 1,0 1,0 1,1 1,1 1,0 0,1 2,1 0,0 2,-9 12,11-2,1 2,1 0,2 0,1 1,2 1,1 0,1 0,2 1,1-1,1 2,2-1,2 0,1 0,4 27,-3-25,2 0,1 0,2-1,2 0,1 0,1-1,1-1,3 0,10 17,-14-29,1-2,0 1,2-2,0 0,1 0,1-2,0 0,1 0,1-2,0 0,1-1,0-1,1 0,0-2,12 4,5-3,1-1,-1-2,1-1,1-3,-1-1,1-1,-1-2,0-2,1-2,-2-1,1-2,-1-2,35-13,-46 14,0 0,-1-1,0-2,-1-1,0 0,-1-2,-1-1,0 0,-1-2,-1-1,-1 0,0-1,-1-1,-2-1,0 0,-2-1,0-1,-1 0,-2-1,0-2,-4-8,-1 0,-2 0,-1-1,-2 1,-2-1,-1 1,-1-1,-2 1,-2 0,-1 0,-2 1,-1 0,-2 1,-1 0,-15-24,19 33,-2 1,0 0,-2 1,0 1,-2 0,0 1,-1 1,-1 0,-1 2,0 0,-1 1,-1 0,-1 2,0 1,-1 1,0 0,-1 2,0 1,0 1,-1 1,-4 0,-9 4,0 3,0 1,0 2,0 1,0 2,1 2,-1 1,2 2,0 1,0 2,1 2,-15 10,34-19,1 1,1 0,0 1,0 0,0 1,2 1,-1 0,1 1,1 0,0 1,0 0,2 0,0 1,0 1,1-1,1 2,0-1,2 1,-2 5,-1 15,2-1,2 1,1 0,1 0,3 1,1-1,1 0,2-1,2 1,1-1,3 6,5 10,3-1,1-1,3 0,2-2,2 0,2-2,10 9,-29-39,1 0,1-1,0 0,1 0,0-2,1 1,1-2,0 0,0 0,1-2,0 0,1-1,0 0,0-2,1 0,16 3,2-5,1-2,-1-1,1-3,0 0,-1-3,0-1,0-1,0-2,-1-2,-1-1,0-2,0-1,-1-1,-1-2,-1-1,-1-2,10-9,-23 18,1-1,-2-1,0-1,0 0,-2 0,0-2,0 0,-2 0,0-1,-1-1,-1 0,-1 0,0-1,-2 0,0-1,-2 0,2-9,-2-9,-1 1,-2-1,-2 0,-1 0,-2 1,-2-1,-1 1,-3 0,0 1,-3 0,-1 0,-1 1,-3 1,0 0,-2 2,-2 0,-1 1,-1 1,-2 1,-1 1,-3 0,3 9,-2 2,-1 0,0 2,-1 1,-1 2,0 0,0 3,-1 0,-1 2,0 1,0 2,0 1,0 2,-1 1,1 2,0 1,-1 2,1 1,0 1,-18 7,21-5,1 1,0 1,1 2,0 1,1 1,0 1,1 1,1 2,1 1,0 0,1 2,2 0,0 2,1 0,1 1,2 1,0 1,2 1,1 0,1 0,1 2,-4 17,3-10,2 1,1 0,3 0,1 1,1 0,2 0,2 1,2-1,1 0,2 0,1 0,2 0,2-1,2 0,1 0,1-2,2 1,2-2,1 0,21 28,-18-35,0-1,3-1,0-1,1-1,1-1,1-2,1 0,1-2,1-1,0-1,1-2,0-1,30 8,-37-17,1 0,-1-1,1-2,0 0,0-2,-1-1,1 0,0-2,-1-1,0-1,0-1,-1-1,0-1,9-6,6-3,-2-3,0 0,-1-3,-1-1,-2-1,0-2,-2-1,4-7,-16 15,-1-1,0 0,-2-2,-1 0,0 0,-2-1,-1-1,-1 0,-2-1,0 0,-2 0,0 0,-2-1,-1 0,-2 1,0-1,-2 0,-2-6,-2-9,-2 0,-1 1,-3 1,-1 0,-2 0,-2 1,-1 1,-3 0,0 2,-3 0,-1 2,-12-13,17 24,-1 2,0 0,-2 2,0 0,-1 1,-1 1,-1 2,-1 0,0 2,0 1,-2 1,1 1,-2 1,1 2,-1 1,0 1,-1 1,-6 1,2 3,1 1,-1 2,1 1,-1 2,1 1,0 2,1 1,0 1,1 2,0 1,0 1,2 2,0 1,0 1,2 2,0 1,2 0,0 2,2 1,0 1,2 1,1 1,1 1,-12 23,14-15,2 0,1 1,2 1,2 0,1 0,2 1,2 0,1 1,3-1,1 1,1-1,2 0,3 1,0-2,3 1,1-1,2 0,1-1,2-1,2 0,9 14,15 13</inkml:trace>
  <inkml:trace contextRef="#ctx0" brushRef="#br2" timeOffset="179154.27">1385 454,'-56'19,"-265"97,283-99,0 2,2 2,0 2,1 1,1 1,2 2,0 2,-24 29,-4 11,4 2,2 4,-24 48,36-45,4 1,4 2,-19 66,4-13,49-132,-65 170,-7 54,48-112,5 0,5 2,5 0,5 1,6 28,-2-57,-2-22,4-1,2 0,11 56,82 283,-87-358,3 0,2-1,1 0,3-1,9 14,-13-32,3 8,2-1,2-1,0-2,2 0,5 3,106 92,47 75,-117-142,-63-47,-7-8</inkml:trace>
  <inkml:trace contextRef="#ctx0" brushRef="#br2" timeOffset="180302.566">30 4258,'1'-1,"-1"0,1 0,0 0,0 1,0-1,0 0,0 1,1-1,-1 0,0 1,0 0,0-1,0 1,1 0,-1-1,0 1,0 0,1 0,-1 0,0 0,0 0,0 1,1-1,-1 0,0 0,0 1,0-1,1 1,1-1,308 57,-261-47,-1 2,0 2,-1 2,32 17,-79-32,-1-1,1 1,0-1,-1 1,1 0,0-1,-1 0,1 1,0-1,-1 1,1-1,0 0,0 1,0-1,0 0,-1 0,1 0,0 0,0 0,0 0,0 0,-1 0,1 0,0 0,0 0,0 0,0-1,-1 1,1 0,0 0,0-1,-1 1,1-1,0 1,0-1,-1 1,1-1,-1 1,1-1,0 0,-1 1,1-1,-1 0,0 1,1-1,-1 0,1 0,-1 0,0 1,0-1,1 0,-1 0,0 0,0 1,0-1,0 0,0 0,0 0,0 0,0 0,0 1,-1-1,1 0,0 0,-1 0,1 1,0-1,-1 0,-33-125,22-43,2 96,4 88,5 25,3-1,1 1,1-1,3 0,1 0,2-1,2 0,15 35,-16-57,-9-31,-35-148,33 163,0 0,0 0,0 1,0-1,0 0,-1 0,1 0,0 0,0 1,0-1,0 0,0 0,0 0,-1 0,1 0,0 1,0-1,0 0,0 0,-1 0,1 0,0 0,0 0,0 0,0 0,-1 0,1 0,0 0,0 0,0 0,-1 0,1 0,0 0,0 0,-1 0,1 0,0 0,0 0,0 0,0 0,-1 0,1 0,0 0,0 0,0 0,0-1,-1 1,1 0,0 0,-1 3,-5 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5.6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1 526,'0'26,"1"0,1 0,1-1,2 0,0 0,2 0,1 0,0-1,2 0,5 7,-13-26,1 0,0-1,0 1,1 0,-1-1,1 0,0 0,0 0,1 0,-1 0,1-1,0 1,-3-5,0 1,0 0,-1 0,1-1,0 1,-1-1,1 1,0-1,-1 0,1 0,0 0,-1 1,0-2,1 1,-1 0,1 0,-1 0,0-1,0 1,0 0,0-1,0 1,0-1,0 0,0 1,-1-1,1 1,-1-1,1 0,-1 0,1 1,-1-1,0 1,97-274,-96 271,1-1,0 1,0 0,0 0,0 0,1 0,-1 1,1-1,0 1,0 0,1-1,-1 1,1 1,-1-1,1 0,0 1,0 0,0 0,4-1,8-1</inkml:trace>
  <inkml:trace contextRef="#ctx0" brushRef="#br0" timeOffset="1064.441">580 632,'-2'-3,"1"1,-1 0,0 0,0 0,0 0,0 0,0 0,0 0,0 0,-1 1,1 0,-1-1,1 1,-1 0,1 0,-1 0,0 0,0 1,1-1,-1 1,0-1,0 1,0 0,1 0,-1 1,0-1,0 0,1 1,-1 0,0-1,0 1,1 0,-1 1,1-1,-1 0,-6 4,1 0,0 1,0 0,0 0,1 0,0 1,0 0,0 0,-2 6,4-8,1 0,0 0,0 1,0 0,1-1,0 2,0-1,1 0,-1 0,1 1,1-1,-1 1,1 0,0 0,1-1,0 1,0 0,0 0,1 3,0-8,0 0,1 0,-1-1,0 1,0 0,1-1,-1 1,1-1,0 0,-1 0,1 1,0-1,0 0,-1 0,1-1,0 1,0 0,0-1,0 1,0-1,0 1,0-1,1 0,-1 0,0 0,0 0,0-1,0 1,0 0,0-1,2 0,60-26,-56 22,-1 0,0-1,0 1,-1-1,1-1,-1 0,-1 1,1-2,-1 1,-1-1,1 1,-1-1,0-1,-1 1,0 0,0-1,-1 0,1-6,-5 37,0-13,1-1,1 1,-1-1,1 1,1-1,-1 0,2 1,-1-1,1 0,0 0,1 1,0-1,-1-4,-1-1,1 0,0 1,1-1,-1 0,1 0,-1 0,1 0,0-1,0 1,0-1,0 0,1 1,-1-2,1 1,-1 0,1-1,0 1,-1-1,1 0,0 0,0-1,0 1,0-1,0 0,0 0,-1 0,1 0,0-1,0 1,0-1,0 0,-1-1,1 1,0 0,-1-1,1 0,-1 0,1 0,-1 0,0-1,10-10,0-1,-1 0,-1 0,-1-1,0-1,0 1,-2-2,0 1,-1-1,-1 0,3-14,7-16,-1 0,-3-1,-3-1,-1 0,-2 0,-3-1,-2 0,-3-22,3 63,-1 0,-1 0,1 0,-2 0,1 0,-1 0,0 0,-1 1,0-1,-1 1,1 0,-2 0,1 0,-1 0,0 1,-1-1,-4-4,8 11,0 1,0-1,1 0,-1 0,0 1,0-1,0 1,0 0,0 0,0-1,0 1,0 1,0-1,0 0,0 0,0 1,0-1,0 1,0-1,0 1,0 0,1 0,-1 0,0 0,1 0,-1 0,0 1,1-1,-1 0,1 1,0-1,-1 2,-37 57,27-31,2 1,1 0,1 0,2 1,1 0,2 0,0 0,3 1,0-1,2 1,1-1,5 19,-5-35,0 0,1 0,0 0,1-1,1 0,1 0,-1 0,2-1,0 0,1 0,0-1,1 0,0-1,1 0,0 0,1-1,0-1,0 0,1 0,0-2,1 1,0-2,0 0,0 0,1-2,2 1,-10-4,0-1,-1 0,1-1,-1 1,1-1,-1 0,1-1,-1 0,0 0,1 0,-1-1,0 0,0 0,-1 0,1-1,-1 0,0 0,0 0,0-1,0 1,-1-1,0-1,0 1,0 0,-1-1,1 0,-1 0,1-2,-2 2,6-7,-7 20,-1-4,-2 0,1 1,-1-1,1 0,0 1,0-1,1 1,-1 0,1-1,0 1,0-1,0 1,0 0,0-1,1 1,0-1,0 1,0-1,0 1,0-1,1 0,-1 1,1-1,0 0,0 0,0 0,1 0,-1-1,1 1,-1-1,1 1,0-1,0 0,1 1,2-2,0 1,1-1,-1 0,0 0,1-1,-1 0,0 0,1-1,-1 0,0 0,1 0,-1-1,0 1,0-2,0 1,0-1,-1 1,1-2,-1 1,1-1,-1 1,0-1,-1-1,1 1,-1-1,0 0,0 0,0 0,0 0,-1-1,0 1,-1-1,1 0,-1 0,0 0,0 0,-1 0,0-1,0 1,0 0,-1-1,0 1,0-1,0 1,-1-2,-1 1,1 1,-1-1,-1 1,1-1,-1 1,0 0,0 0,-1 0,0 1,0-1,0 1,0 0,-1 0,0 0,0 1,-1-1,1 1,-1 0,0 1,0 0,0 0,0 0,-1 1,1-1,-1 1,1 1,-1 0,0 0,0 0,1 0,-1 1,0 1,0-1,0 1,1 0,-1 0,0 1,1 0,-1 0,-2 2,6-2,0 0,0 0,0 0,0 1,1-1,-1 1,1 0,-1-1,1 1,0 0,0 1,1-1,-1 0,1 0,-1 1,1-1,0 1,0-1,1 1,-1-1,1 1,0 0,0-1,0 1,0-1,0 1,1 0,0-1,-1 1,1-1,1 1,-1-1,2 3,12 23</inkml:trace>
  <inkml:trace contextRef="#ctx0" brushRef="#br0" timeOffset="2002.59">1659 632,'-6'-7,"-1"-1,0 0,-1 0,0 1,0 0,0 0,-1 1,0 0,0 0,-1 1,1 1,-1-1,0 2,-1-1,-3 0,11 4,-1 0,1 1,-1-1,1 1,-1-1,1 1,0 0,-1 0,1 1,0-1,0 1,0 0,0-1,0 1,1 1,-1-1,0 0,1 0,-1 1,1 0,0-1,0 1,0 0,1 0,-1 0,0 0,1 1,0-1,0 1,-2 4,0 0,1 1,0-1,0 1,1 0,0-1,1 1,0 0,0-1,1 1,1 2,-1-6,0 0,1 0,-1-1,1 1,0 0,1-1,-1 1,1-1,0 0,0 0,0 0,1 0,-1-1,1 0,0 1,0-1,0 0,0-1,1 1,-1-1,1 0,0 0,-1 0,1 0,0-1,0 0,0 0,0-1,0 1,0-1,0 0,0 0,0-1,0 1,0-1,0 0,3-1,0 0,-1 0,1-1,-1 0,1 0,-1-1,0 1,-1-2,1 1,-1-1,0 0,0 0,0-1,0 1,-1-1,0-1,-1 1,1-1,-1 0,0 0,-1 0,0 0,0-1,-1 1,1-2,-3 9,-1 0,1 1,-1-1,1 0,-1 1,1-1,-1 0,1 0,-1 0,1 0,-1 1,1-1,-1 0,0 0,1 0,-1 0,1 0,-1 0,1 0,-1 0,1-1,-1 1,1 0,-1 0,1 0,-1-1,1 1,-1 0,1 0,-1-1,1 1,-1 0,1-1,-1 1,1-1,0 1,-1 0,1-1,0 1,0-1,-1 1,1-1,0 1,0-1,-1 1,1-1,0 1,0-1,0 0,0 1,0-1,0 1,0-1,0 1,0-1,0 1,0-1,-2 6,-1 0,1 0,0 0,0 0,1 1,-1-1,1 1,1-1,-1 1,1-1,-1 1,2 0,-1-1,1 1,0-1,0 1,-1-3,1-1,-1 0,1 0,0 1,0-1,-1 0,2 0,-1 0,0 0,0 0,1 0,-1-1,1 1,-1 0,1-1,0 1,0-1,-1 1,1-1,0 0,0 0,1 0,-1 0,0 0,0 0,0-1,1 1,-1-1,0 1,0-1,1 0,-1 0,0 0,1 0,-1 0,0-1,1 1,-1-1,1 0,3-1,0 0,0 0,-1-1,1 0,-1 0,1 0,-1-1,0 0,0 0,-1 0,1 0,-1-1,0 0,0 0,-1 0,1 0,-1-1,0 1,-1-1,1 0,-1 0,0 0,4-13,-1 0,-1 0,-1 0,0 0,-2 0,0-11,-4-41,4 70,0 0,1 0,-1 0,0 0,0 1,1-1,-1 0,1 1,-1-1,1 1,-1-1,0 1,1 0,-1 0,1-1,0 1,-1 0,1 1,-1-1,1 0,-1 0,1 0,-1 1,1-1,-1 1,0-1,1 1,-1 0,0 0,1-1,-1 1,0 0,0 0,0 0,1 0,-1 0,0 1,0-1,0 0,8 3,0 0,-1 0,0 1,0 0,0 1,-1 0,1 0,-1 0,-1 1,1 0,-1 0,-1 1,1 0,-1 0,0 0,-1 0,0 1,-1 0,1 0,-2 0,1 0,-1 0,0 6,-14 132,13-145,-1 1,1-1,0 0,0 1,1-1,-1 0,0 1,1-1,-1 0,1 0,0 0,-1-1,1 1,0 0,0-1,0 1,1-1,-1 1,0-1,0 0,1 0,-1 0,1 0,-1-1,1 1,-1-1,1 1,-1-1,4 0,75-6,-66 2,-1 1,1-2,-1 0,0 0,0-1,0-1,-1-1,0 0,0 0,-1-1,0-1,-1 0,0-1,0 0,-1 0,-1-1,0 0,0-1,-2 0,1-1,-2 1,1-2,-6 11,0 1,0-1,-1 1,1-1,-1 0,1 1,-1-1,0 0,-1 0,1 1,-1-1,1 0,-1 1,0-1,-1 1,1-1,0 1,-1 0,0 0,0-1,0 1,0 0,0 0,-1 1,1-1,-1 0,0 1,0 0,0 0,0-1,0 2,0-1,-1 0,1 1,0-1,-1 1,1 0,-1 0,0 1,1-1,-1 1,0-1,1 1,-1 0,0 1,-1-1,-1 1,0 0,0 0,1 0,-1 1,0-1,1 1,-1 1,1-1,0 1,0 0,0 0,0 0,0 1,1 0,-1 0,1 0,0 0,0 1,1-1,-1 1,1 0,0 0,0 1,1-1,0 0,0 1,0 0,0-1,1 1,0 0,0 0,1 0,-1-1,1 1,1 0,-1 0,1 0,0 0,0 0,1-1,1 4,2-1,0 0,1-1,0 0,0 0,1-1,-1 1,2-1,-1-1,0 1,1-2,0 1,1-1,5 3,28 10</inkml:trace>
  <inkml:trace contextRef="#ctx0" brushRef="#br0" timeOffset="2398.765">2777 684,'-8'-15,"5"7,-1 0,0 0,-1 1,0 0,0-1,0 2,-1-1,0 1,-1-1,1 2,-1-1,0 1,-7-4,11 9,-1 0,1 1,0-1,-1 1,1 0,-1 0,1 0,0 0,0 0,-1 1,1-1,0 1,0 0,1 0,-1 0,0 1,1-1,-1 0,1 1,0 0,-1-1,1 1,1 0,-1 0,0 0,1 1,-2 2,-2 4,-1 1,1 0,0 0,1 0,1 1,0-1,0 1,0 11,2-19,1-1,-1 0,1 0,0 0,1 1,-1-1,1 0,-1 0,1 0,0 0,0 0,0 0,0 0,1 0,-1 0,1 0,0 0,0-1,0 1,0-1,0 0,0 1,1-1,-1 0,1 0,-1-1,1 1,0 0,0-1,0 0,0 1,0-1,0 0,0-1,1 1,4 0,1 0,-1 0,1-1,0 0,-1 0,1-1,-1-1,1 1,-1-1,0-1,0 1,0-1,0-1,0 0,-1 0,1 0,-1-1,0 0,-1 0,1-1,-1 0,0 0,0 0,-1-1,0 0,0 0,-1 0,1-1,-2 1,1-1,-1 0,0 0,-1 0,0-1,1-6,-2 14,-1 0,0 0,1-1,-1 1,0 0,0 0,0 0,0 0,0 0,0 0,0 0,0 0,0-1,0 1,0 0,-1 0,1 0,-1 0,1 0,0 0,-1 0,0 0,1 0,-1 0,0 1,1-1,-1 0,0 0,0 0,0 1,0-1,1 1,-1-1,0 0,0 1,0 0,0-1,-1 1,1-1,0 1,0 0,0 0,0 0,0 0,0 0,0 0,0 0,0 0,-1 0,1 0,0 1,0-1,0 0,0 1,0-1,0 1,0-1,0 1,0-1,0 1,1 0,-1 0,0-1,0 1,0 0,1 0,-1 0,1 0,-1 0,-1 2,-1 0,2 0,-1 0,0 1,1-1,0 0,-1 1,1-1,0 1,1-1,-1 1,1 0,0-1,0 1,0-1,0 1,0 0,1-1,0 1,-1-1,1 1,1-1,-1 1,0-1,1 0,0 0,0 0,0 0,0 0,0 0,0 0,1-1,0 1,-1-1,1 1,1-1,24 20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5:37.0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0,'41'106,"-4"2,4 31,-36-122,23 57,-27-73,-1-1,1 1,-1-1,1 1,-1-1,1 0,0 1,-1-1,1 0,0 1,-1-1,1 0,0 0,0 0,-1 0,1 1,0-1,-1 0,1 0,0 0,0-1,-1 1,1 0,0 0,-1 0,1 0,0-1,-1 1,1 0,0-1,-1 1,1 0,-1-1,1 1,0-1,-1 1,1-1,-1 1,0-1,1 0,-1 1,1-1,-1 1,0-1,1 0,-1 1,0-1,17-34,-16 34,13-43,-1-2,-2 1,2-30,3-14,-11 72,3 25,3 48,-9-39,1-1,0 1,1-1,1 0,1 0,0-1,1 0,0 0,1 0,1-1,1 0,3 4,-10-16,-1 1,1-1,0 0,0 1,0-2,0 1,1 0,-1 0,0-1,1 0,-1 0,1 0,-1 0,1 0,0-1,-1 0,1 1,-1-1,1-1,0 1,-1 0,1-1,0 0,-1 0,1 0,-1 0,0-1,1 1,-1-1,0 0,0 0,0 0,0 0,0 0,0-1,-1 1,1-1,-1 0,1-1,9-11,-1 0,-1-1,-1-1,0 0,-1 0,-1-1,0 0,-1 0,-1 0,-1-1,-1 0,-1 1,0-1,-1 0,-1 0,-1-8,-10 205,11-169,0 0,1 0,0 0,0 0,1 0,0 0,1 0,0-1,0 1,1-1,0 0,1 0,0 0,0-1,0 1,1-1,0 0,0-1,1 0,0 0,0 0,1-1,-1 0,1 0,0-1,3 1,5 2,1-2,1 0,-1-1,1-1,-1-1,1 0,0-1,0-1,0-1,0 0,-1-1,1-1,-1-1,1-1,-1 0,-1-1,1-1,-1 0,0-1,0-1,-1-1,3-3,-13 10,0-2,0 1,-1-1,1 1,-1-1,0 0,-1-1,1 1,-1-1,0 1,-1-1,1 0,-1 0,0 0,0-1,-1 1,0 0,0 0,-1-1,1 1,-1-1,-1 1,1-1,-1 1,0 0,-1 0,1-1,-1 1,-1 0,1 0,-4-5,2 8,-1 0,0 0,1 0,-1 0,-1 1,1 0,0 0,0 0,-1 1,1 0,-1 0,1 0,-1 1,0 0,1 0,-1 0,1 1,-1 0,1 0,-1 0,1 0,-1 1,1 0,0 0,0 1,0-1,0 1,1 0,-1 1,1-1,-1 1,1-1,0 1,-3 5,1-2,0 0,0 1,1 0,0 0,0 1,1-1,0 1,1 0,0 0,0 0,0 4,2-8,0-1,1 0,-1 0,1 0,0 0,0 0,1 1,-1-1,1 0,0 0,0 0,0 0,0 0,1 0,-1-1,1 1,0 0,1-1,-1 1,0-1,1 0,0 0,0 0,0 0,0 0,0-1,1 1,6 2,1-1,-1 0,1-1,-1 0,1-1,0 0,0-1,0 0,0-1,0 0,0 0,0-2,0 1,0-1,0-1,-1 0,1 0,-1-1,9-5,-12 7,-1-1,0 0,0 0,0-1,0 0,-1 0,1 0,-1-1,0 0,0 0,-1 0,1 0,-1-1,-1 0,1 0,-1 0,1-1,-6 12,0-1,1 1,-1 0,1 0,1-1,-1 1,1 0,-1 0,1 0,1 0,-1 0,1 0,0 0,0-1,0 1,1 0,-1-1,1 1,0-1,1 1,-1-1,1 0,0 0,0 0,0 0,0-1,1 1,-1-1,1 0,0 0,0 0,0-1,0 1,1-1,-1 0,1 0,-1 0,4 0,-2 0,1-1,0 1,0-1,0-1,-1 1,1-1,0 0,0-1,0 1,0-2,-1 1,1-1,0 0,-1 0,1 0,-1-1,0 0,0-1,0 1,0-1,-1 0,1 0,-1-1,0 0,-1 0,1 0,-1 0,0-1,0 0,3-5,1-9,0-1,-1 0,-2-1,0 1,-1-1,-1 0,-1 0,-1 0,-1-22,1-16,-1 58,0 0,0-1,0 1,0 0,0-1,1 1,-1 0,1 0,-1-1,1 1,0 0,0 0,0 0,0 0,0 0,0 0,1 0,-1 0,1 0,-1 1,1-1,0 1,0-1,-1 1,1 0,0-1,0 1,0 0,0 0,1 0,-1 1,0-1,0 0,1 1,-1 0,0-1,0 1,2 0,19 1,0 1,0 2,0 0,0 1,-1 1,21 9,-26-9,-9-4,0-1,-1 0,1 1,-1 0,0 0,0 0,0 1,0 0,0 1,0-1,-1 1,0 1,0-1,0 1,0 0,-1 0,0 1,0-1,0 1,-1 0,1 1,-2-1,1 1,-1 0,0 0,2 6,-6 70,0-70,0 1,0-1,2 1,-1-1,2 0,0 1,2 6,-2-15,0-1,0 1,1-1,-1 0,1 0,0 0,0 0,1-1,-1 1,1-1,0 0,-1 0,2 0,-1-1,0 1,0-1,1 0,-1 0,1 0,0-1,-1 0,1 0,3 1,115 5,-91-9,1-2,-1-1,-1-1,1-2,-1-1,-1-2,1-1,-2-1,0-2,11-7,-30 16,0-1,0 0,-1-1,0 0,-1 0,1-1,-2 0,1-1,5-9,-10 15,-1-1,0 0,1 0,-1 0,-1 0,1 0,-1 0,0 0,0-1,-1 1,1 0,-1-1,0 1,-1 0,1-1,-1 1,0 0,0 0,-1 0,0 0,0 0,0 0,-1-1,-1-1,0 1,-1-1,0 1,-1 0,1 0,-1 1,0 0,-1 0,1 0,-1 1,0 0,0 0,0 0,-1 1,1 0,-2 1,5 0,0 0,-1 1,0 0,1 0,-1 1,0-1,1 1,-1 0,0 0,1 0,-1 1,0-1,1 1,-1 1,1-1,-1 0,1 1,-1 0,1 0,0 1,0-1,0 1,0-1,1 1,-1 1,1-1,-3 3,0 6,0 1,1-1,0 1,1 0,0 1,1-1,0 1,1-1,1 1,0 0,1 0,1 0,0-1,1 1,1 6,-1-6,0 1,2 0,-1-1,2 0,0 0,0 0,1-1,1 1,0-1,1-1,1 0,0 0,0 0,1-1,0-1,1 0,1 0,-1-1,1 0,1-1,0-1,0 0,12 5,6-1,1-1,1-2,0-1,0-1,0-2,1-1,27-2,39-4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5:30.4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191 620,'0'0</inkml:trace>
  <inkml:trace contextRef="#ctx0" brushRef="#br0" timeOffset="3281.864">139 134,'13'589,"11"-29,-23-553,-1-4,1-1,-1 1,1-1,-1 1,0-1,0 1,0-1,0 1,0-1,-1 0,1 1,-1-1,1 1,-1-1,0 0,0 1,0-1,0 0,-1 0,1 0,-1 0,1 0,-1 0,-6 2</inkml:trace>
  <inkml:trace contextRef="#ctx0" brushRef="#br0" timeOffset="3648.781">7 384,'0'-2,"-7"-127,7 124,1 0,0 0,0-1,0 1,1 0,-1 0,1 0,0 0,1 0,-1 0,1 1,0-1,0 1,0 0,1 0,0 0,-1 0,1 1,1-1,-1 1,0 0,3-1,2 1,0 0,0 1,0 0,0 0,0 1,1 0,-1 1,0 0,1 1,-1-1,0 2,0-1,0 2,0-1,0 1,0 0,-1 1,0 0,1 0,-1 1,-1 0,1 0,-1 1,0 0,0 0,0 1,-1 0,0 0,-1 0,1 1,-1 0,-1 0,0 0,0 0,2 6,-3-8,1 1,-1-1,0 1,-1 0,1-1,-1 1,-1 0,1 1,-1-1,-1 0,1 0,-1 0,0 1,-1-1,0 0,0 0,0 0,-1 0,0 0,-1 0,1 0,-1-1,-1 1,1-1,-1 0,0 0,-2 2,-7 2,0-2,0 0,-1-1,0 0,0-1,-1 0,1-1,-1-1,0-1,0 0,-14 1,6-2</inkml:trace>
  <inkml:trace contextRef="#ctx0" brushRef="#br0" timeOffset="4385.292">389 582,'22'-34,"-1"-1,-2-1,-2 0,-1-1,-2-1,-1-1,-2 1,-2-2,-2 1,-1-1,-2-1,-2 1,-2-7,-10 5,15 49,-1-1,1 0,0 0,0-1,0 1,1-1,0 0,0-1,0 1,1-1,-1-1,1 1,0-1,0 0,5 1,-10-3,50 20,-40-18,0 0,-1 1,0 0,1 1,-2 0,1 1,-1 0,0 1,0 0,0 1,-1 0,0 0,-1 0,0 2,0-1,-1 1,0 0,-1 0,2 5,-4 2,-1 1,0-1,-2 1,0 0,-1-1,-1 1,0 0,-3 11,-3 49,7-75,0 1,0-1,0 1,1-1,-1 1,1-1,-1 1,1-1,1 1,-1-1,0 0,1 0,-1 0,1 0,0 0,0 0,0 0,0 0,1-1,-1 1,1-1,0 0,0 0,-1 0,1 0,1 0,-1 0,0-1,0 0,0 1,1-1,-1 0,1-1,-1 1,1-1,-1 1,2-1,14-1,0-1,-1-1,1 0,-1-1,0-1,0-1,0-1,-1 0,0-1,0-1,-1 0,10-8,-10 8,-1-1,1 0,-2-1,1-1,-1 0,-1-1,-1 0,1-1,-2 0,0-1,-1-1,-1 1,0-2,-1 1,0-1,-2 0,0-1,-1 1,1-10,-5 24,-1 0,1 0,-1 0,0-1,0 1,-1 0,1 0,-1 0,1 0,-1 0,0 0,0 0,0 0,-1 0,1 0,-1 1,1-1,-1 1,0-1,0 1,0-1,0 1,-1 0,1 0,-1 0,1 0,-1 1,1-1,-1 1,0-1,0 1,0 0,0 0,0 0,0 0,0 1,0-1,0 1,0 0,-1 0,1 0,0 0,-3 1,-2 2,-1 1,1 0,-1 0,1 1,0 0,1 0,-1 1,1 0,0 0,1 1,-1-1,1 2,1-1,-1 1,1-1,1 1,-1 1,1-1,1 1,0-1,0 1,0 0,1 2,0-3,-1 0,2 0,-1 0,1 1,0-1,1 0,0 1,0-1,1 0,0 1,1-1,0 0,0 0,0 0,1 0,0 0,1 0,0-1,0 0,1 0,0 0,0 0,0-1,1 1,0-2,0 1,0 0,1-1,2 1,11 4,-1-1,1 0,1-2,0 0,0-2,0 0,0-1,1-1,0-1,-1-1,1-1,1-1,48-2</inkml:trace>
  <inkml:trace contextRef="#ctx0" brushRef="#br0" timeOffset="4817.682">2087 331,'-15'-11,"0"1,0 0,-1 1,0 1,-1 0,1 1,-1 1,-8-1,18 5,-1 0,1 1,-1 1,0-1,1 1,-1 0,0 1,1 0,-1 0,0 1,1-1,0 2,-1-1,1 1,0 0,0 1,0-1,1 1,0 1,-5 3,4-2,0 1,1 0,0 0,0 0,1 0,0 1,0 0,1 0,0 0,0 1,1-1,0 1,0 0,1 0,0 4,1-9,1 1,-1-1,1 1,0-1,0 1,0 0,1-1,0 1,0-1,0 1,0-1,1 0,0 1,0-1,0 0,0 0,1 0,-1 0,1-1,0 1,0-1,0 1,1-1,-1 0,1-1,0 1,-1 0,1-1,1 0,-1 0,0 0,7 2,1 0,-1-1,1 0,-1 0,1-2,0 1,0-1,0-1,0 0,0-1,0-1,0 1,0-2,0 0,-1 0,0-1,1 0,-1-1,-1 0,1-1,-1 0,0-1,0 0,-1-1,0 0,0 0,-1-1,0 0,0 0,-1-1,0 0,-1 0,0 0,1-5,-4 4,1 1,-2-1,1 0,-2 0,1 1,-1-1,-1 0,0 0,-1 0,0 0,0 0,-1 0,-4-9,6 19,0 1,0-1,0 1,0-1,0 1,0-1,0 1,0-1,0 1,0-1,0 1,-1-1,1 1,0-1,0 1,-1 0,1-1,0 1,-1-1,1 1,0 0,-1-1,1 1,-1 0,1-1,0 1,-1 0,1 0,-1 0,1-1,-1 1,1 0,-1 0,1 0,-1 0,1 0,-1 0,1 0,-1 0,1 0,-1 0,1 0,-1 0,1 0,-1 0,1 0,-1 1,1-1,-1 0,1 0,0 1,-1-1,1 0,-1 0,1 1,0-1,-1 1,-13 28,12-21,0 1,1 0,-1 0,2-1,0 1,0 0,0 0,1 0,0-1,1 1,0 0,0-1,1 1,0-1,1 0,-1 0,1 0,1-1,0 1,0-1,0 0,1 0,0-1,0 0,1 0,0 0,6 3,2 1,1-2,1 1,-1-2,1 0,1-1,6 1,41 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6:13.72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240 730,'-4'-5,"0"1,0 0,0 1,-1-1,0 1,1-1,-1 1,0 1,-1-1,1 1,0 0,-1 0,1 1,-1-1,0 1,1 0,-1 1,0 0,0-1,1 2,-1-1,0 1,0 0,1 0,-1 0,1 1,-1 0,1 0,-5 3,3 0,1 0,0 0,0 0,1 1,0 0,0 0,0 0,1 1,0 0,0-1,0 1,1 1,0-1,1 0,-1 1,2 0,-1-1,1 1,0 0,0 5,1-10,1-1,-1 1,0-1,1 1,-1-1,1 1,0-1,0 0,0 1,0-1,0 0,1 0,-1 1,1-1,-1 0,1 0,0-1,0 1,-1 0,1-1,1 1,-1-1,0 1,0-1,0 0,1 0,-1 0,1 0,-1-1,0 1,1-1,0 1,1-1,87-5,-82 3,-1-1,1 1,-1-2,1 1,-1-1,0 0,-1-1,1 0,-1 0,0-1,0 0,0 0,-1 0,0-1,0 0,-1 0,0-1,0 0,-1 0,0 0,0 0,-1 0,0-1,0 1,-1-1,0 0,-1 0,0 0,0 0,-1-3,1 21,-1 0,1-1,0 1,1-1,0 1,1-1,0 0,0 0,0 0,1 0,0-1,1 0,0 1,0-2,0 1,1 0,0-1,0 0,1-1,-1 1,1-1,1 0,-1-1,8 4,9-2</inkml:trace>
  <inkml:trace contextRef="#ctx0" brushRef="#br0" timeOffset="736.709">805 677,'-107'-3,"103"4,-1 0,1 0,0 1,0-1,0 1,0 0,0 0,1 0,-1 1,1-1,-1 1,1 0,0 0,0 0,0 1,0-1,1 0,-1 1,1 0,0 0,0 0,1 0,-2 2,2-3,0 0,0 0,0 1,0-1,1 0,-1 1,1-1,0 1,0-1,0 0,0 1,1-1,-1 1,1-1,0 0,0 0,0 1,0-1,1 0,-1 0,1 0,0 0,0 0,0-1,0 1,0-1,1 1,-1-1,1 0,0 0,-1 0,3 1,3 2,1 0,0-1,0 0,0-1,1 1,-1-2,1 0,0 0,0 0,7-1,-2 0,1-2,-1 0,1 0,-1-2,1 0,-1 0,0-1,-1-1,1-1,-1 0,0-1,0 0,-1-1,0-1,0 0,-1-1,-1 0,1-1,-1 0,-1-1,0 0,-1 0,0-1,-1 0,-1-1,4-9,0-16,-3 0,-1-1,-1 0,-3 0,-1 0,-2-1,-3-20,2 52,1-3,0-39,-3 0,-2 1,-9-39,-2 46,16 42,0 1,-1-1,1 0,0 0,-1 0,1 1,0-1,-1 0,1 1,-1-1,0 0,1 1,-1-1,1 0,-1 1,0-1,1 1,-1-1,0 1,0 0,0-1,1 1,-1 0,0-1,0 1,0 0,0 0,1 0,-1 0,0 0,0 0,0 0,0 0,0 0,1 0,-1 0,0 1,0-1,0 0,0 0,1 1,-1-1,0 1,0-1,1 1,-1-1,-4 6,1-1,0 1,1 0,-1 0,1 1,0-1,1 1,-1-1,1 1,1 0,-1 0,0 5,2-10,-9 53,3 1,3 0,1 0,6 44,-4-71,0-1,2 0,2 0,0 0,2 0,0 0,2-1,2 0,0-1,2 0,0-1,2 0,14 20,-23-41,-1 1,0-1,1 0,0 0,0 0,0-1,1 0,-1 0,1 0,-1-1,1 0,0 0,0 0,0-1,0 0,0 0,0 0,0-1,1 0,-1 0,0 0,0-1,0 0,0 0,0-1,0 0,0 0,0 0,-1-1,1 0,-1 0,0 0,1 0,-2-1,1 0,2-2,8-9,0-1,-2-1,0 0,0 0,-2-1,6-12,1 0,-17 86,-2-52,0-1,1 1,-1 0,1 0,0-1,0 1,0 0,0 0,1 0,-1-1,1 1,0 0,0-1,1 1,-1-1,1 1,-1-1,1 1,0-1,1 0,-1 0,0 0,1 0,0-1,-1 1,1-1,0 1,0-1,1 0,-1 0,0 0,1-1,-1 1,1-1,2 1,20 1,0-3</inkml:trace>
  <inkml:trace contextRef="#ctx0" brushRef="#br0" timeOffset="990.178">1701 454,'-14'-4,"-6"-3,-2-1,0 1,4 1</inkml:trace>
  <inkml:trace contextRef="#ctx0" brushRef="#br0" timeOffset="1238.91">951 190,'20'-2,"22"-1,22 1,21-1,15 2,12 0,3 2,-17 2</inkml:trace>
  <inkml:trace contextRef="#ctx0" brushRef="#br0" timeOffset="1651.768">1924 572,'6'23,"0"-1,1 0,2 0,0-1,1 0,1-1,1 0,1-1,0 0,4 3,-12-15,0-1,0 1,0-1,1 0,0 0,0 0,0-1,1 0,0 0,0-1,0 0,5 2,-9-6,1-1,-1 1,0-1,0 0,0 0,0 0,0-1,0 1,0-1,0 0,0 0,-1 0,1 0,-1 0,1 0,-1-1,0 1,0-1,0 1,0-1,0 0,-1 0,1 0,-1 0,0 0,0 0,0 0,0-1,0 1,-1-1,0 3,25-78,-23 65,1 0,1 0,0 1,1 0,1 0,0 0,0 0,1 1,1 0,0 1,4-4,32-12,-25 21</inkml:trace>
  <inkml:trace contextRef="#ctx0" brushRef="#br0" timeOffset="1981.86">2451 822,'8'1,"1"-1,0-1,-1 1,1-1,-1-1,1 0,-1 0,1-1,-1 1,0-2,0 1,-1-1,1-1,-1 1,0-1,0 0,0-1,-1 0,1 0,-2 0,1-1,-1 0,0 0,0 0,-1 0,0-1,0 0,0 0,-1 0,-1 0,0-1,0 1,0-1,-1 1,0-1,-1 0,0 7,0 0,0 0,0 0,-1 0,1 0,-1 0,1 0,-1 0,0 0,0 1,0-1,0 0,0 0,0 1,0-1,-1 1,1-1,0 1,-1-1,1 1,-1 0,0 0,1 0,-1 0,0 0,0 0,0 0,0 1,0-1,1 1,-1-1,0 1,0 0,0 0,0-1,0 2,-1-1,1 0,0 0,-4 1,0 0,0 0,0 1,0 0,0 0,0 0,1 1,-1 0,1 0,0 0,0 0,-3 3,3-2,0-1,1 1,0 0,-1 0,1 1,1-1,-1 1,1 0,-1 0,2 0,-1 0,0 0,1 1,0-1,0 1,1 0,-1 0,1-1,1 1,-1 0,1 0,0 0,0 0,1 0,-1 0,1-1,1 1,-1 0,1-1,0 1,0 0,1-1,-1 0,2 2,7 1,0-1,0 0,0-1,0 0,1-1,0 0,1-1,-1 0,0-1,1 0,0-1,0-1,0 0,6 0,36 3</inkml:trace>
  <inkml:trace contextRef="#ctx0" brushRef="#br0" timeOffset="3203.995">3082 677,'-2'-6,"0"1,-1-1,0 1,0-1,-1 1,1 0,-1 1,0-1,-1 1,1-1,-1 1,0 0,0 1,0-1,0 1,-1 0,1 1,-1-1,1 1,-1 0,0 0,0 1,0 0,0 0,-1 0,1 1,0 0,0 0,0 0,0 1,0 0,0 0,0 1,0-1,-4 3,4-1,1 0,1 1,-1-1,0 1,1 0,-1 0,1 0,1 1,-1 0,0-1,1 1,0 1,0-1,1 0,-1 1,1-1,0 1,1 0,0-1,-1 1,2 0,-1 0,1 0,0 0,0 0,0 0,1 0,0 0,0-1,1 1,-1 0,1 0,1-1,-1 1,1-1,0 0,0 0,0 0,1 0,0-1,0 1,0-1,0 0,1 0,-1 0,1-1,0 0,0 0,1 0,1 0,0 0,0-1,0 0,0 0,1-1,-1 1,1-2,-1 1,1-1,-1 0,1-1,-1 0,1 0,-1-1,1 1,-1-2,0 1,0-1,0 0,-1 0,1-1,-1 0,1 0,-1-1,0 0,-1 0,1 0,-1 0,0-1,0-1,0-4,0 1,-1-1,0 0,-1 0,0 0,-1-1,0 1,-1-6,-1 24,0-1,0 1,1 0,-1 0,2-1,-1 1,1-1,0 1,0-1,1 0,-1 1,2-1,1 3,-3-6,0 0,-1 0,1-1,1 1,-1-1,0 1,1-1,-1 0,1 0,-1 0,1 0,0-1,0 1,0-1,0 1,0-1,0 0,0 0,1 0,-1-1,0 1,0-1,1 0,-1 0,0 0,1 0,-1-1,0 1,1-1,1-2,1 0,-1-1,0 0,0 0,0 0,0-1,-1 1,0-1,0 0,0-1,0 1,-1 0,0-1,0 0,-1 0,1 0,0-5,-3 11,35-92,-29 70,1 1,2-1,0 1,1 0,1 1,1 1,0 0,2 0,2-1,-14 17,0 1,0 0,0-1,0 1,0 0,1 0,-1 0,1 0,-1 1,1-1,0 1,0 0,0-1,-1 1,1 0,0 1,0-1,0 1,1-1,-1 1,0 0,0 0,0 0,0 0,0 1,0-1,0 1,0 0,0 0,0 0,0 0,0 0,-1 1,1-1,0 1,-1 0,1 0,-1 0,0 0,1 1,4 8,0 1,-1-1,0 2,-1-1,0 0,-1 1,-1 0,0 0,-1 0,0 1,-1-1,0 0,-1 1,-1 6,-10 151,5-118,2 0,3 0,3 27,-1-65,1 1,1-1,0 0,1 0,1-1,0 1,1-1,0 0,1-1,1 1,0-1,1-1,0 1,2 0,52 27,-61-39,0 0,0-1,0 1,0-1,0 1,1-1,-1 0,0 0,0 0,0 0,1-1,-1 1,0-1,0 1,0-1,0 1,0-1,0 0,0 0,0 0,0 0,0-1,-1 1,1 0,0-1,-1 1,1-1,-1 0,0 1,1-1,-1 0,0 0,4-10,-1 0,-1 0,0 0,-1 0,0 0,-1-1,0 1,-1-1,0 1,-1-1,-1 1,1 0,-2 0,-2-6,-1-1,-1 1,-2 0,1 0,-2 0,0 2,-2-1,1 1,-2 1,0 0,-1 1,0 0,-1 1,-1 1,0 0,0 1,-2 1,1 0,-1 2,0 0,-14-4,7 2,25 10,1 0,-1 0,0 0,0 0,0 0,0 0,0-1,0 1,1 0,-1 0,0 0,0 0,0 0,0-1,0 1,0 0,0 0,0 0,0 0,0-1,0 1,0 0,0 0,0 0,0-1,0 1,0 0,0 0,0 0,0 0,0-1,0 1,0 0,0 0,0 0,0 0,-1-1,1 1,0 0,0 0,0 0,0 0,0 0,0 0,-1-1,1 1,0 0,0 0,25-1,-18 0,442-16,-438 17,-5-1,0 1,1 0,-1 0,0 1,1-1,-1 1,0 1,0-1,0 1,0 0,0 1,2 0,-7-1,0-1,0 1,0 0,0 0,0 0,-1-1,1 1,0 0,-1 0,1 0,-1 0,0 0,0 0,0 0,0 0,0 0,0 0,-1 0,1 0,0 0,-1 0,0 0,1 0,-1 0,0 0,0-1,0 1,0 0,0-1,-1 1,1-1,0 1,-1-1,0 1,-5 10,6-11,-1 1,1-1,0 1,0-1,0 1,0 0,0 0,0 0,1 0,-1-1,1 1,-1 0,1 0,0 0,-1 0,1 0,0 0,0 0,1 0,-1 0,0 0,1 0,-1 0,1 0,-1 0,1 0,0 0,0-1,0 1,0 0,0-1,0 1,1-1,-1 1,0-1,1 1,-1-1,1 0,0 0,-1 0,1 0,2 1,3 1,0-1,0 0,1 0,-1-1,1 0,0 0,-1-1,1 1,-1-2,1 1,0-1,-1-1,1 1,-1-1,0 0,1-1,-1 0,0 0,-1 0,1-1,0 0,-1 0,0-1,4-4,-6 3,0 0,0 0,-1 0,0-1,0 1,-1-1,0 0,0 0,0 0,-1 0,0 0,-1 0,1 0,-1-1,-1 1,1 0,-1 0,-1 0,1 0,-1 0,0 0,-1 1,1-1,-1 0,-1 1,1 0,-1 0,0 0,-1 0,1 1,-1 0,0-1,-1 2,1-1,-1 1,0 0,-1-1,-1 1,0 0,-1 1,1-1,-1 2,0-1,0 1,0 1,0 0,0 0,0 0,0 1,-1 1,1 0,0 0,0 0,0 1,-2 1,5-1,1 0,-1 0,1 1,0-1,0 1,0 0,0 1,1-1,-1 1,1 0,0 0,0 0,0 0,0 1,1 0,0-1,0 1,0 1,1-1,0 0,-1 1,2-1,-1 1,1-1,0 1,0 0,0 3,1-3,1 0,-1 0,1 0,0 1,0-1,1-1,0 1,0 0,0 0,1-1,0 1,0-1,0 0,1 0,0 0,0 0,0-1,0 1,1-1,0 0,-1-1,1 1,1-1,-1 0,0 0,1 0,0-1,0 0,5 1,25 7</inkml:trace>
  <inkml:trace contextRef="#ctx0" brushRef="#br0" timeOffset="3454.008">4386 349,'-11'-14,"-11"-6,-6 0,-2 3,-1 5,2 7,5 8,5 11,7 9,7 8,10 7,3-2</inkml:trace>
  <inkml:trace contextRef="#ctx0" brushRef="#br0" timeOffset="3697.522">4373 796,'15'14,"13"3,9 0,11-3,8-4,5-4,4-5,-3-7,-11-3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3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1,'7'18,"6"11,11 4,8 2,5-3,6-5,-1-2,0-3,-2-1,-7-2,-6-1,-7-5</inkml:trace>
  <inkml:trace contextRef="#ctx0" brushRef="#br0" timeOffset="276.277">509 27,'0'-1,"0"1,-1-1,1 1,-1-1,1 1,-1-1,1 1,-1 0,1-1,-1 1,1 0,-1-1,1 1,-1 0,1-1,-1 1,0 0,1 0,-1 0,0 0,1 0,-1 0,0-1,1 2,-1-1,1 0,-1 0,0 0,1 0,-1 0,0 0,1 1,-1-1,1 0,-1 0,0 1,1-1,-1 0,1 1,-1-1,1 1,0-1,-1 1,1-1,-1 1,1-1,0 1,-1-1,1 1,-23 27,4 4,2 0,1 1,1 1,2 0,1 0,2 2,2-1,1 1,1 1,2-1,2 1,2-1,0 1,5 16,2 17,-5-40</inkml:trace>
  <inkml:trace contextRef="#ctx0" brushRef="#br0" timeOffset="660.3">509 496,'11'-10,"0"0,1 1,0 1,1 0,-1 0,1 2,1-1,-1 2,1 0,0 0,1 1,-1 1,1 0,-1 1,1 1,0 0,-1 1,7 1,-17 0,-1 0,1 0,-1 0,1 1,-1-1,0 1,0 0,0 0,0 0,0 0,0 0,-1 1,1-1,-1 1,1-1,-1 1,0 0,0 0,0 0,-1 1,1-1,-1 0,1 1,-1-1,0 0,-1 1,1 0,0-1,-1 1,0-1,0 1,0-1,0 1,-1 0,1-1,-1 1,-1 1,-6 19,-1 0,-1-1,-1 0,-2-1,0 0,-1-1,-1 0,-1-2,-3 3,-11 17,-23 39,52-77,0 0,1 1,-1-1,0 1,1 0,-1-1,1 1,-1-1,1 1,0 0,-1-1,1 1,0 0,0 0,0-1,0 1,1 0,-1-1,0 1,1 0,-1-1,1 1,0-1,-1 1,1-1,0 1,0-1,0 0,0 1,0-1,0 0,1 1,-1-1,0 0,1 0,-1 0,0 0,1-1,-1 1,1 0,0-1,-1 1,1-1,-1 1,1-1,0 0,1 1,122 3,-96-6,97-5,-72 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6:12.44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475 54,'-32'-11,"0"0,0 2,-1 2,0 1,-1 1,1 2,-1 1,-32 3,60-2,1 1,-1 0,0 0,1 1,-1-1,0 1,1 1,-1-1,1 1,-1 0,1 0,0 0,0 1,0 0,0 0,1 0,-1 0,1 1,-1 0,1 0,1 0,-1 0,0 1,1-1,0 1,0 0,1 0,-1 0,1 0,0 1,0-1,1 1,-1-1,1 1,1-1,-1 1,1 0,0 4,1-5,1 0,-1 0,1-1,0 1,1-1,-1 0,1 0,-1 1,1-2,1 1,-1 0,0-1,1 1,0-1,0 0,0 0,0 0,0-1,0 0,1 0,-1 0,2 0,107 27,-30-19,87 18,-166-28,0 1,1 0,-1 0,0 1,0-1,1 1,-1 0,0 0,-1 0,1 1,0-1,-1 1,1 0,-1 0,0 0,0 1,0-1,0 1,-1-1,1 1,-1 0,0 0,0 0,0 0,-1 0,0 1,1-1,-2 0,1 1,0-1,-1 1,0-1,0 1,0-1,0 1,-1-1,0 0,0 1,0-1,0 0,-3 5,-4-2,0 1,0-2,-1 1,0-1,-1 0,1-1,-1 0,0 0,0-1,-1-1,1 0,-1 0,0-1,0 0,0-1,0 0,0-1,0 0,-1-1,-289-12,289 18,38 0,0-3</inkml:trace>
  <inkml:trace contextRef="#ctx0" brushRef="#br0" timeOffset="397.503">606 436,'23'-5,"12"-2,0-2,-1-1,0-1,-1-2,0-2,-2-1,8-5,6-34,-44 53,0 1,-1-1,1 0,0 0,-1 0,0 1,1-1,-1 0,0 0,0 0,0 0,0 0,0 0,-1 0,1 1,0-1,-1 0,1 0,-1 0,0 1,0-1,0 0,0 1,0-1,0 1,0-1,0 1,-1-1,1 1,0 0,-1-1,1 1,-1 0,0 0,0 0,-7-3,0 1,0 0,0 1,-1-1,1 2,-1-1,1 1,-1 1,0 0,1 0,-1 1,0 0,1 1,-1 0,-7 3,11-3,-1 0,1 0,-1 1,1 0,0 0,0 0,0 1,0 0,1 0,0 0,0 1,0 0,0 0,1 0,-1 1,1-1,1 1,-1 0,1 0,0 1,1-1,-1 0,1 1,0 0,1-1,0 1,0 0,0 0,1 0,0 0,0 0,1-1,0 1,0 0,0 0,2 3,1-1,0 1,1 0,0-1,0 0,1 0,0-1,1 1,0-1,0-1,1 1,0-1,0-1,0 1,1-1,0-1,1 0,-1 0,10 3,2 0,0-1,1-1,0-1,0 0,0-2,0-1,1 0,10-2,45-6,-7-4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5:56.99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23,'20'-18,"-20"17,1 0,0 1,0 0,0-1,0 1,0-1,0 1,0 0,0 0,0 0,0-1,0 1,0 0,0 0,0 0,0 1,0-1,0 0,0 0,0 0,0 1,0-1,0 1,0-1,0 1,0-1,0 1,0-1,0 1,-1 0,1-1,0 1,-1 0,1 0,0 0,-1-1,1 1,-1 0,1 0,-1 0,1 0,-1 0,0 0,0 0,1 0,-1 1,9 53,-8-50,11 158,-4-46,15 19,-7-31,-5 53,-6-127,-2 1,-1 0,-1-1,-3 28,1 6,1 145,0-208,1 0,-1 0,0-1,1 1,-1 0,1 0,0 0,-1-1,1 1,0 0,0-1,0 1,0-1,0 1,1-1,-1 0,0 1,1-1,-1 0,1 0,-1 0,1 0,-1 0,1 0,0 0,0-1,-1 1,1-1,0 1,0-1,0 0,65 1,-40-3,223 1,-118-25,-27 19,-8-7,33 8,-81 7,109-1,-157 0,0-1,0 1,1 0,-1 0,0-1,0 1,0-1,1 1,-1-1,0 1,0-1,0 0,0 1,0-1,0 0,0 0,0 0,-1 0,1 0,0 0,0 0,-1 0,1 0,-1 0,1 0,-1 0,1 0,-1-1,0 1,1 0,-1 0,0-1,0 1,0 0,0 0,0-1,0 1,-1-1,-10-50,8 44,-62-215,12-47,39 216,7 28,1 0,1 0,1-1,1 1,2-4,1-207,0 232,0 1,1-1,0 1,-1-1,1 1,1-1,-1 1,1 0,-1 0,1 0,0 0,1 0,-1 0,1 0,0 1,0-1,0 1,0 0,0-1,1 2,-1-1,1 0,0 1,0 0,0-1,0 2,0-1,1 0,-1 1,0 0,1 0,-1 0,1 1,-1-1,3 1,303 1,-80-1,-203-15,-24 7</inkml:trace>
  <inkml:trace contextRef="#ctx0" brushRef="#br1" timeOffset="39411.354">229 944,'0'3,"0"4,0 6,0 5,0 5,0 4,0 5,0 3,0 5,2 2,1 1,0 0,0-1,-1-7</inkml:trace>
  <inkml:trace contextRef="#ctx0" brushRef="#br1" timeOffset="39818.472">269 1707,'0'16,"0"10,0 8,-3 7,1 4,-1 4,1 2,-2 2,-3 0,1-8</inkml:trace>
  <inkml:trace contextRef="#ctx0" brushRef="#br1" timeOffset="40244.52">269 2523,'0'16,"0"9,0 6,0 3,0 1,0 1,0 1,2 2,1 0,0 0,-1-2,-1-2,0-8</inkml:trace>
  <inkml:trace contextRef="#ctx0" brushRef="#br1" timeOffset="40544.318">282 3155,'-5'18,"-3"15,0 10,-2 8,1 6,3 4,1 3,3 0,0 0,2-11</inkml:trace>
  <inkml:trace contextRef="#ctx0" brushRef="#br1" timeOffset="41466.658">1519 1141,'0'16,"0"12,0 5,0 4,2 5,4 4,2 3,2 5,0 4,-2 3,-3 3,-2 1,-1-1,-1-11</inkml:trace>
  <inkml:trace contextRef="#ctx0" brushRef="#br1" timeOffset="41843.126">1532 2208,'-2'15,"-1"13,0 10,1 7,0 5,1 6,1 2,2 2,3 2,1 0,-1-11</inkml:trace>
  <inkml:trace contextRef="#ctx0" brushRef="#br1" timeOffset="42217.162">1532 3089,'-2'18,"-3"13,-1 7,1 7,1 0,2-2,0-2,1-5,1-1,0-2,0-3,1-6</inkml:trace>
  <inkml:trace contextRef="#ctx0" brushRef="#br1" timeOffset="42533.198">1492 3642,'5'9,"1"6,2 3,2 5,1 4,-1 4,1 2,-3 2,-2-6</inkml:trace>
  <inkml:trace contextRef="#ctx0" brushRef="#br0" timeOffset="49947.452">822 562,'-6'16,"0"-1,1 1,1 0,1 0,0 0,1 1,1-1,1 1,0-1,1 0,0 1,2-1,2 10,-4-20,-1 0,1 0,1 0,-1 0,1 0,0 0,1 0,0 0,-1-1,2 0,-1 1,1-1,-1 0,1-1,1 1,-1-1,1 1,-1-1,1-1,0 1,1-1,4 3,-5-6,-1-1,0 0,1 0,-1 0,0 0,0-1,1 0,-1 0,0 0,-1 0,1 0,0-1,-1 0,1 0,-1 0,0 0,0 0,0 0,0-1,-1 0,1 1,-1-1,0 0,0 0,-1 0,1-1,0 0,8-19,-1 0,-1-1,-2 0,0 0,-1 0,-2-1,0 0,-2 1,-1-1,-2-18,2 38,1 0,-1 0,0 0,0 0,-1 1,0-1,0 0,0 0,-1 1,0-1,0 0,0 1,-1 0,0 0,0 0,0 0,-1 0,1 0,-1 1,0 0,0 0,-1 0,-2-2,3 6,0 1,0-1,0 1,0 0,0 0,0 0,0 0,0 1,0 0,1 0,-1 0,1 0,-1 0,1 1,0-1,0 1,0 0,0 0,0 0,1 0,-1 1,1-1,0 1,0-1,0 1,0 2,-4 7,0 1,1 0,1 0,0 1,1-1,0 1,1 0,1 0,-2 30</inkml:trace>
  <inkml:trace contextRef="#ctx0" brushRef="#br2" timeOffset="61898.251">1427 2208,'-121'-25,"49"13,0 3,-54 1,111 8,-12-1,1 0,0 2,0 1,0 1,0 2,1 0,-1 1,-11 6,-164 74,165-66,1 1,1 2,1 2,2 1,0 1,-8 12,15-14,2 1,1 1,1 1,1 1,1 1,2 0,1 1,2 1,1 0,-2 10,7-5,1 1,1 0,3 0,1 0,1-1,3 1,1 0,1 0,4 4,-5-18,1 0,1 0,1 0,1-1,2 0,0-1,1 0,1-1,1 0,16 19,123 140,-128-157,1-1,1-1,0-2,2 0,0-2,1-1,1-2,0 0,1-2,0-2,1 0,13 0,-3-2,-1-2,1-1,1-3,-1-1,19-4,2 2,-41 1,0-1,0-1,0-1,0-1,-1-1,1-1,-1-1,-1-1,1 0,-2-2,1 0,-1-1,0-1,-2-1,1 0,1-4,-2 3,0-2,-1 0,-1-1,-1 0,0-1,-1-1,-1 0,-1-1,0 0,-2-1,-1 0,6-20,29-220,-34 190,-3 0,-3 0,-6-68,3 117,-1 0,-2 0,0 0,-1 0,-1 1,-1 0,-1 0,-1 0,0 1,-2 0,-1 0,0 1,-9-11,-15-14,-2 2,-2 1,-2 2,-1 1,-10-3,26 22,-1 0,-1 3,0 0,-1 2,-1 0,-28-7,11 7,-1 2,0 1,0 3,-1 2,0 2,-1 3,1 1,0 3,-24 5,48-2,1 1,0 1,0 1,1 1,0 1,1 1,1 2,0 0,0 1,2 0,0 2,0 1,-9 11,3-4,0 1,1 2,2 0,1 1,1 1,-6 13,11-12,1 1,1 1,1 0,2 0,2 1,1 1,1-1,2 1,1 31,4 1,2-1,3 1,3-1,3 0,3-1,12 28,-13-59,2-1,1-1,1-1,2 0,1-2,1 0,1-1,4 0,-13-14,1-1,0-1,0-1,2 0,-1-1,1 0,1-2,0 0,0-1,0-1,2 0,26 5,-1-2,1-3,0-1,0-2,44-4,-41 0,0-3,-1-1,1-3,-2-2,42-14,-53 13,0-1,-1-2,0-2,-1-1,-1-1,-1-2,-1-1,4-4,-27 18,12-8,-1 0,-1-2,0 0,-1-1,-1-1,-1 0,0-1,8-18,-6 0,-3-2,-1 0,-2 0,-2-1,-1 0,-3-1,-1 1,-2-1,-2-6,-4-17,-2 1,-4 1,-2 0,-3 0,-3 0,1-4,12 47,0 1,-1 0,-1 1,-1 0,0 0,-1 0,-1 1,-1 1,0 0,-2 0,-4-5,-3 3,0 0,-1 1,0 2,-2 0,1 1,-2 1,0 1,0 1,-1 2,-1 0,0 2,0 0,0 2,-19-1,38 5,-21-3,-1 1,1 1,-1 1,0 2,1 1,-1 1,-6 3,-238 89,247-81,0 2,1 0,0 1,2 2,0 0,1 2,1 0,1 2,1 0,-16 25,23-33,-8 10,2 0,0 1,2 1,0 0,2 1,1 1,2 0,0 1,2 0,2 0,0 1,2 0,2 0,0 0,2 1,2-1,1 0,4 22,3-16,3 0,1 0,1-2,2 0,2 0,1-2,17 23,-17-29,1-1,0-2,2 0,1-1,1-1,1-1,1-1,1-2,0 0,5 0,1 1,0-2,2-1,0-1,0-2,1-2,1-1,0-2,0-2,15 0,220-6,-247-4,0 0,-1-2,0-1,0-1,-1-1,0 0,0-2,-1-1,0-1,-2-1,1 0,-1-2,3-4,-11 8,0 0,-1-1,0 0,-1-1,0 0,-1 0,-1-1,0 0,-1-1,-1 0,0 0,-1 0,1-10,6-6,-1-1,-2 0,-1-1,-1 0,-2 0,-2 0,-1 0,-2-1,-1 1,-1 0,-5-16,-12-15,-3 1,-30-59,41 99,-15-31,-3 1,-1 1,-3 2,-20-22,37 54,-1 1,-1 0,0 1,-1 1,-1 1,-1 1,0 1,0 0,-1 2,-1 0,0 2,-1 0,1 2,-1 0,-1 2,1 1,-1 1,-13 0,-304 4,312 0,-1 1,1 2,-1 1,2 2,-1 1,1 1,0 1,1 1,0 2,0 1,2 1,0 2,1 0,0 1,2 2,0 1,1 0,2 1,0 2,1 0,1 1,2 1,0 0,2 1,1 1,1 0,1 1,-6 28,9-12,2-1,3 1,1 1,2-1,2 0,2 0,2 0,1 0,3-1,2-1,2 1,18 39,-21-57,1-1,0-1,2 0,1-1,1-1,1 0,0-1,2-1,1 0,0-2,1 0,1-1,0-2,2 0,0-1,0-2,9 4,31 1,0-3,1-3,0-2,1-4,0-2,0-3,27-5,-57 4,0-2,0-1,0-2,-1-2,0-1,0-1,-1-2,-1-2,0-1,-1-1,0-2,6-6,-14 10,-1-1,0-2,-1 0,-1-1,-1-1,0-1,-2-1,0-1,-1 0,-2-1,0-1,-1 0,-2-1,-1 0,3-9,-4-18,-1 0,-3 0,-3 0,-1-1,-3 0,-4-24,0 44,-1 1,-2 0,-1 0,-1 1,-2 0,-1 1,-2 1,0 0,-2 0,-1 2,-2 0,0 1,-2 2,0 0,-2 1,0 1,-2 1,0 2,-20-11,11 11,-2 2,0 1,-1 2,-1 2,0 1,0 2,-1 2,-32-2,-16 3,-1 4,-24 4,84 1,0 2,0 0,1 2,-1 1,1 1,1 1,0 2,0 1,1 0,1 2,0 1,1 2,1 0,1 1,0 1,2 1,0 1,2 1,0 0,1 2,2 0,1 0,0 2,2-1,1 2,-6 23,-20 166,29-113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20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90,'-45'63,"3"2,3 2,-8 23,-23 55,62-137,8-24,10-28,3 1,1 0,3 1,1 1,2 1,1 0,9-8,59-123,-89 171,1 1,-1-1,0 0,0 0,0 1,0-1,1 0,-1 0,0 1,0-1,1 0,-1 0,0 0,0 0,1 1,-1-1,0 0,1 0,-1 0,0 0,0 0,1 0,-1 0,0 0,1 0,-1 0,0 0,1 0,-1 0,0 0,1 0,-1 0,0 0,0 0,7 163,24 141,-18-172,-13-124</inkml:trace>
  <inkml:trace contextRef="#ctx0" brushRef="#br0" timeOffset="884.034">28 327,'73'7,"0"-2,0-4,70-9,-30-21,-113 29,1 1,-1-1,1 0,-1 0,1 0,-1 0,1 1,-1-1,1 0,-1 1,1-1,-1 0,0 1,1-1,-1 1,1-1,-1 0,0 1,1-1,-1 1,0-1,0 1,1-1,-1 1,0-1,0 1,0-1,0 1,0 0,0-1,0 1,0-1,0 1,0-1,0 1,0-1,0 1,0-1,0 1,-1 0,1-1,0 1,0-1,-1 1,1-1,0 1,-1 2,-21 244,14-298,4 10,2 0,1-1,2 1,2-1,2 1,2 0,1 0,9-20,-15 54,1 0,0 0,0 0,0 0,1 1,0-1,1 1,-1 0,1 0,0 1,1 0,-1-1,1 2,0-1,0 1,1 0,-1 0,1 1,0 0,0 0,0 0,0 1,1 0,-1 0,1 1,-1 0,1 1,-1-1,1 1,-1 1,1 0,-1 0,1 0,5 2,-9-1,0-1,0 1,-1 0,1 0,-1 0,1 0,-1 1,0-1,0 1,0 0,0 0,-1 0,1 0,-1 0,0 1,0-1,0 1,0-1,0 1,-1 0,0 0,0 0,0-1,0 1,0 0,-1 0,0 1,0-1,0 3,0 2,-1-1,0 1,-1 0,0-1,0 1,-1-1,0 1,0-1,-1 0,0 0,-1-1,1 1,-3 2,-2-1,0 0,0 0,-1-1,0 0,-1 0,0-1,0-1,0 1,-1-2,0 0,0 0,-5 0,38-7,0 0,1 2,-1 0,1 1,-1 2,6 1,-21-3,0 0,0 1,0 0,0 0,0 0,-1 0,1 1,-1 0,1 1,-1-1,0 1,-1 0,1 0,0 0,-1 1,0-1,0 1,-1 0,1 1,-1-1,0 0,0 1,-1 0,0 0,-1-3,0 1,0-1,-1 0,1 1,-1-1,0 1,0-1,0 1,-1-1,1 1,-1-1,0 0,0 1,0-1,0 0,-1 0,1 1,-1-1,0 0,0-1,0 1,0 0,0-1,-1 1,1-1,-1 1,0-1,-84 47,57-38,-1-1,0-2,-1-1,0-1,0-2,-4-1,12-5,24 1,-1 1,1 0,0 0,-1 0,1-1,0 1,0 0,-1-1,1 1,0 0,0 0,-1-1,1 1,0 0,0-1,0 1,0 0,0-1,0 1,-1-1,1 1,0 0,0-1,0 1,0 0,0-1,0 1,1-1,-1 1,0 0,0-1,0 1,0 0,0-1,0 1,1 0,-1-1,0 1,0 0,0-1,1 1,-1 0,0 0,1-1,-1 1,0 0,0 0,1 0,-1-1,0 1,1 0,-1 0,0 0,1 0,0 0,14-12</inkml:trace>
  <inkml:trace contextRef="#ctx0" brushRef="#br0" timeOffset="1117.875">1002 261,'20'0,"16"0,10 0,7 0,1 0,-5 3,-8-1,-11 1</inkml:trace>
  <inkml:trace contextRef="#ctx0" brushRef="#br0" timeOffset="1305.702">1015 445,'18'5,"15"3,12 1,13-2,8-1,1-2,-11-2</inkml:trace>
  <inkml:trace contextRef="#ctx0" brushRef="#br0" timeOffset="1733.149">1673 367,'-5'4,"-1"1,1 0,0 1,1-1,-1 1,1 0,0 0,0 0,1 0,0 1,0 0,0 0,1-1,0 1,0 0,1 1,0-1,0 0,1 0,0 1,0 0,1-3,0-1,0 0,0 0,1 0,-1-1,1 1,0 0,0 0,1-1,-1 1,1-1,-1 0,1 0,0 0,0 0,1 0,-1-1,0 0,1 1,0-1,-1 0,1-1,0 1,0-1,0 1,0-1,0 0,0-1,1 1,10 1,0 0,1 0,-1-2,0 0,1-1,-1 0,7-2,-14 2,-1 0,1 0,0-1,-1 0,1 0,-1-1,1 0,-1 0,0-1,-1 1,1-2,0 1,-1-1,0 0,0 0,-1-1,1 1,-1-1,0-1,-1 1,0-1,0 1,0-1,-1 0,0-1,2-4,-3 1,0 0,0-1,-2 1,1-1,-1 1,-1-1,0 1,0-1,-1 1,-1-1,0 1,0 0,-1 0,-1 1,0-1,0 1,-1 0,0 0,-1 1,0 0,-1 0,1 0,-2 1,1 0,-1 1,0 0,-1 0,0 1,0 1,0-1,0 1,-1 1,-3-1,8 4,0 0,0 1,0 0,0 0,0 0,1 0,-1 1,0 0,0 1,0-1,1 1,-1 0,1 0,-1 1,1-1,0 1,0 1,0-1,1 1,-1-1,1 1,0 1,0-1,0 1,0-1,1 1,0 0,-3 4,1 1,0 0,1-1,0 1,1 1,-1-1,2 0,0 1,0 0,1-1,0 1,1 0,0 0,0 0,2-1,0 7,12 25,2-6</inkml:trace>
  <inkml:trace contextRef="#ctx0" brushRef="#br0" timeOffset="2420.893">2081 301,'5'-17,"1"-1,1 1,0 1,1-1,1 1,0 1,1 0,1 0,0 1,1 0,1 1,0 0,14-10,-26 22,-1 0,0 1,0-1,0 0,0 0,1 0,-1 1,0-1,1 0,-1 0,1 1,-1-1,1 0,-1 1,1-1,-1 1,1-1,-1 0,1 1,0-1,-1 1,1 0,0-1,0 1,-1 0,1-1,0 1,0 0,0 0,-1-1,1 1,0 0,0 0,0 0,0 0,-1 0,1 0,0 1,0-1,0 0,-1 0,1 0,0 1,0-1,-1 1,1-1,0 0,0 1,-1-1,1 1,-1-1,1 1,0 0,-1-1,1 1,-1 0,1-1,-1 1,0 0,1-1,-1 1,0 0,1 0,-1 173,-2 73,2-240,0 1,0-1,-1 1,1-1,-2 1,1-1,-1 0,0 1,-1-1,1 0,-2-1,1 1,-1 0,0-1,0 0,0 0,-1 0,0 0,0-1,-1 0,0 0,1 0,-5 1,7-5,0 0,0-1,0 1,0-1,0 0,0 0,-1 0,1 0,0 0,0-1,0 0,0 1,0-1,0 0,0 0,0-1,0 1,1-1,-1 1,0-1,1 0,-1 0,1 0,0 0,0-1,-1 0,3 2,0 0,0 1,0-1,0 0,0 0,0 0,0 1,0-1,0 0,0 0,1 0,-1 1,0-1,1 0,-1 0,0 1,1-1,-1 0,1 1,-1-1,1 0,0 1,-1-1,1 1,0-1,-1 1,1-1,0 1,-1 0,1-1,0 1,0 0,0-1,-1 1,1 0,0 0,0 0,0 0,-1 0,1 0,0 0,0 0,0 0,0 0,-1 0,1 1,1-1,222-6,-150 8,30 1,-88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28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0 810,'15'1,"-1"-1,0 0,1 0,-1-2,0 0,0 0,0-2,0 1,0-2,-1 0,0 0,0-2,0 1,-1-2,1 1,-2-2,1 0,-2 0,1-1,-1 0,0-1,-1 0,-1 0,1-1,-2 0,0-1,0 1,1-7,7-34,-15 52,1 0,-1 0,0 0,0 0,1 0,-1 0,0 0,0 0,0 0,0 0,0 0,0 0,0 0,-1 0,1 1,0-1,-1 0,1 0,0 0,-1 0,1 0,-1 0,1 0,-1 1,0-1,1 0,-1 0,0 1,1-1,-1 0,0 1,0-1,0 1,0-1,1 1,-1 0,0-1,0 1,0 0,0-1,0 1,0 0,0 0,0 0,0 0,0 0,0 0,0 0,0 0,-1 1,-4 2,1 0,-1 0,1 1,0 0,0 0,0 1,0-1,1 1,0 0,0 0,0 0,0 1,1 0,0-1,0 1,1 0,0 0,0 1,0-1,1 0,-1 1,1 3,-1-5,1 1,-1-1,1 1,0 0,0 0,1 0,0-1,0 1,0 0,0 0,1 0,0-1,1 1,-1 0,1-1,0 1,0-1,1 1,0-1,0 0,0 0,0-1,1 1,0 0,0-1,0 0,3 2,2-1,1 0,-1-1,1 0,0-1,1 0,-1 0,0-1,1-1,-1 0,1 0,0-1,-1 0,1-1,-1 0,1 0,-1-2,1 1,-1-1,2-1,-5 0,0 0,-1 0,1 0,-1-1,0 0,-1 0,1-1,-1 1,0-1,0 0,-1-1,0 1,0-1,0 0,-1 0,0 0,-1 0,1 0,0-5,24-50,-25 59,1 0,-1-1,1 1,0 0,0 0,0 0,0 0,0 1,0-1,1 1,-1 0,1 0,0 0,-1 1,1-1,0 1,0 0,0 0,0 0,0 0,1 1,-1 0,0 0,0 0,0 0,0 0,0 1,0 0,0 0,0 0,0 0,0 1,1 0,4 2,-1-1,0 1,0 0,-1 1,1 0,-1 0,0 1,0 0,-1 0,1 0,-1 1,-1 0,1 0,-1 1,0 1,-3-7,-1 1,0-1,0 1,1-1,-2 1,1 0,0-1,0 1,-1 0,1 0,-1 0,0 0,0-1,0 1,-1 0,1 0,0 0,-1-1,0 1,0 0,0 0,0-1,0 1,0-1,-1 1,1-1,-1 0,0 1,1-1,-1 0,0 0,0 0,-1 0,1-1,0 1,-1-1,1 1,-1-1,1 0,-2 1,3-1,0 0,0 0,0 1,0-1,-1 0,1 0,0 0,-1-1,1 1,0 0,-1 0,1-1,-1 1,1-1,-1 1,0-1,1 0,-1 0,1 1,-1-1,0 0,1-1,-1 1,1 0,-1 0,0-1,1 1,-1-1,1 1,-1-1,1 1,-1-1,1 0,0 0,-1 0,1 0,0 0,0 0,0 0,-1 0,1-1,0 1,1 0,-1-1,0 1,0-1,1 1,-2-2,4-4,0-1,0 0,1 1,-1 0,2 0,-1-1,1 2,0-1,0 0,1 1,0 0,0 0,1 0,5-8,31-36,-2-2,-2-2,-2-2,-3-1,-3-2,-2 0,-2-2,-4-1,1-10,-22 64,1 5,-1-1,0 0,-1 1,1-1,-1 0,1 1,-1-1,0 0,0 0,-1 1,1-1,-1 0,0 1,0-1,0 0,-1 0,2 3,-1 1,1-1,-1 1,1-1,-1 1,1-1,-1 1,0 0,1-1,-1 1,0 0,1-1,-1 1,0 0,0 0,1 0,-1 0,0 0,0-1,1 1,-1 1,0-1,0 0,1 0,-1 0,0 0,0 0,1 1,-1-1,0 0,1 1,-1-1,0 0,1 1,-1-1,0 1,1-1,-1 1,1-1,-1 1,1 0,-1-1,1 1,0-1,-1 1,-22 32,13-9,1 1,2 0,0 0,1 1,2-1,1 1,0 0,2 1,2 23,0-20,0 0,2 0,2 0,0 0,2-1,2 0,0 0,2-1,1 0,1-1,1-1,1 0,7 7,-19-28,0 0,1 0,0 0,0 0,0 0,1-1,-1 0,1 0,0 0,0-1,1 1,-1-1,1 0,-1-1,1 0,0 1,0-2,0 1,0-1,0 0,1 0,-1 0,0-1,0 0,1-1,-1 1,0-1,0 0,0-1,0 1,0-1,0-1,5-1,-2-4,0 1,-1-1,1-1,-2 1,1-1,-1-1,-1 1,0-1,0 0,-1-1,0 0,0 1,-2-1,1-1,-1 1,-1 0,0-1,-1 1,0-1,0-5,-2 18,1-1,-1 1,1 0,-1-1,0 1,1-1,-1 1,1-1,-1 1,0-1,0 1,1-1,-1 0,0 1,0-1,1 0,-1 0,0 1,0-1,0 0,0 0,1 0,-1 0,0 0,0 0,0 0,1-1,-1 1,0 0,0 0,0-1,1 1,-1 0,0-1,0 1,1-1,-1 1,0-1,1 1,-1-1,1 1,-1-1,1 1,-1-1,1 0,-1 0,1 1,-1-1,1 0,0 0,-1 1,1-1,0 0,0 0,0 0,0 1,0-1,-1 0,2 0,-1 0,0 0,0 1,0-1,0 0,-3 7,0 0,0 0,1 0,-1 1,1-1,1 1,-1 0,1 0,1-1,-1 1,1 0,0 0,1 0,-1 0,1 0,1-1,-1 1,1-1,1 1,-1-1,1 1,0-1,0 0,1 0,-1-1,1 1,1-1,-1 1,1-2,4 5,-2-5,1 1,0-1,0-1,0 1,0-1,0-1,1 0,-1 0,1 0,0-1,0-1,4 1,12-2</inkml:trace>
  <inkml:trace contextRef="#ctx0" brushRef="#br0" timeOffset="247.439">947 271,'7'-5,"13"-1,17 1,20 2,18 3,12 1,5 0,-3 0,-9 0,-13 0,-20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24.8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1 445,'2'2,"5"1,11 0,11-1,13 0,14-1,9 0,3-1,0 0,-2 0,-9 0,-11-1,-12 1,-9 0,-9 0</inkml:trace>
  <inkml:trace contextRef="#ctx0" brushRef="#br0" timeOffset="382.344">1093 195,'0'2,"0"8,-2 10,-1 12,-3 9,1 6,-2 5,1 1,1-2,2-5,-2-7,1-8,1-7,1-10,0-7</inkml:trace>
  <inkml:trace contextRef="#ctx0" brushRef="#br0" timeOffset="1312.761">855 116,'-1'-1,"0"1,0-1,0 1,0 0,0-1,0 1,0-1,0 1,1-1,-1 1,0-1,0 0,0 0,1 1,-1-1,0 0,1 0,-1 0,0 0,1 1,-1-1,1 0,0 0,-1 0,1 0,0 0,0 0,-1 0,1 0,0-1,0 1,0 0,0 0,0 0,1 0,-1 0,0 0,0 0,1 0,-1 0,0 0,1 0,-1 0,1 0,-1 1,1-1,0 0,-1 0,1 0,0 1,0-2,139 1,355 7,-492-6,-2-1,1 1,0-1,0 1,0 0,0 0,0 0,-1 0,1 0,0 0,0 0,0 0,0 1,0-1,-1 1,1-1,0 1,0 0,-1 0,1 0,0 0,-1 0,1 0,-1 0,1 0,-1 1,0-1,1 1,-1-1,0 1,0-1,0 1,0 0,-1-1,1 1,0 0,-1 0,1-1,0 3,-35 122,-50 154,76-263,4-21,4-31,10-63,4 1,4 1,28-85,-37 158,-9 24,0-1,-1 0,1 0,0 1,0-1,0 0,0 0,0 1,0-1,0 0,0 1,0-1,0 0,0 0,0 1,1-1,-1 0,0 0,0 1,0-1,0 0,0 0,0 0,1 1,-1-1,0 0,0 0,0 0,0 1,1-1,-1 0,0 0,0 0,1 0,-1 0,0 0,0 1,1-1,-1 0,0 0,0 0,1 0,-1 0,0 0,0 0,1 0,-1 0,0 0,0 0,1 0,-1 0,0 0,0 0,1-1,-1 1,0 0,0 0,1 0,-1 0,0 0,0-1,0 1,1 0,-1 0,0 0,0-1,5 26,-2-3,23 103,-24-120,-1-1,1 0,0 0,1 0,-1 0,1 0,0-1,0 1,0-1,0 0,0 1,1-2,0 1,-1 0,1-1,0 1,0-1,0 0,1-1,-1 1,0-1,1 0,-1 0,1 0,-1 0,2-1,1 0,0 0,0-1,0 0,0 0,-1-1,1 0,-1 0,1-1,-1 0,0 0,0 0,0-1,0 1,0-2,-1 1,0 0,0-1,0 0,-1 0,1-1,0-2,8-9,-2 0,-1 0,0-2,-1 1,-1-1,3-11,-10 27,-1 2,0 1,0 0,-1-1,1 1,0-1,0 1,0-1,0 1,0-1,0 1,0-1,0 1,0-1,0 1,0-1,0 1,0 0,0-1,0 1,0-1,0 1,1-1,-1 1,0-1,0 1,1 0,-1-1,0 1,1 0,-1-1,0 1,1 0,-1-1,0 1,1 0,-1-1,1 1,-1 0,1 0,-1 0,0 0,1-1,-1 1,1 0,-1 0,1 0,-1 0,1 0,-1 0,1 0,-1 0,1 0,-1 0,1 1,17 139,-5 24,-8 106,-1-211,3-84,-6 8</inkml:trace>
  <inkml:trace contextRef="#ctx0" brushRef="#br0" timeOffset="1860.571">2435 50,'-21'1,"0"1,0 1,0 0,0 2,0 0,1 2,0 0,0 1,1 1,0 0,1 2,0 0,-6 6,22-16,-1 0,0 1,1-1,-1 1,1-1,-1 1,1 0,0 0,0 0,0 0,0 1,0-1,0 0,1 1,-1-1,1 1,0 0,0-1,0 1,0 0,0 0,0 0,1 0,-1 0,1 0,0-1,0 1,0 0,0 0,1 0,-1 0,1 0,0 0,-1 0,1-1,1 1,-1 1,7 2,1-1,0 1,0-1,0-1,0 0,1 0,-1-1,1 0,0-1,0 0,0 0,5 0,8 2,-12-2,29 5,0 1,0 3,-1 1,0 2,25 13,-59-25,0 0,0 0,-1 1,1-1,0 1,-1 1,0-1,1 0,-1 1,-1 0,1 0,0 0,-1 1,0-1,0 1,-1-1,1 1,-1 0,0 0,0 0,0 1,-1-1,0 0,0 1,0-1,-1 0,0 1,0-1,0 1,0-1,-1 0,0 1,0-1,-1 0,1 1,-1-1,0 0,-1 0,1-1,-1 2,-4 0,1 0,-1 0,0 0,0-1,0 0,-1 0,0-1,0 0,0 0,0-1,0 0,-1-1,0 0,1 0,-2 0,-133 7,-2-22,139 11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3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 1,'-16'9,"-11"12,-7 11,-3 12,2 11,2 10,8 8,7 6,7 4,10-1,12-4,8-6,10-6,7-10,4-10,-1-8,1-11,-8-9</inkml:trace>
  <inkml:trace contextRef="#ctx0" brushRef="#br0" timeOffset="367.479">646 54,'-66'396,"61"-370,-9 117,14-136,0-1,1 1,0-1,0 1,1-1,0 1,0-1,0 0,1 0,0 0,0 0,0-1,1 1,0-1,0 0,0 0,0 0,1 0,0-1,1 1,8 2,0-1,1 0,-1-1,1 0,1-1,-1-1,0 0,1-1,0-1,-1-1,1 0,0-1,-1 0,1-1,-1-1,0-1,2 0,37-12,-9-2</inkml:trace>
  <inkml:trace contextRef="#ctx0" brushRef="#br0" timeOffset="623.425">435 383,'9'0,"16"-2,18-4,19-2,15-2,10-2,1 1,-14 3</inkml:trace>
  <inkml:trace contextRef="#ctx0" brushRef="#br0" timeOffset="1289.49">1054 685,'8'-21,"0"0,-1-1,-2 0,0 0,-1 0,-2-1,0 1,-1-1,-2-20,1 40,0-1,0 0,0-1,0 1,0 0,-1 0,1 0,-1-1,0 1,-1 0,1 0,-1 1,1-1,-1 0,0 0,-2-1,4 21,8-10,-1 1,1-1,0 0,0-1,0 0,1 0,0-1,0 0,0 0,0-1,1 0,5 0,-3 1,14 3,-20-7,1 1,0 1,-1-1,1 1,-1 0,0 0,0 1,0 0,0 0,0 0,0 1,-1 0,0 0,0 0,0 1,0-1,-1 1,1 0,-1 1,-1-1,1 1,0 1,0 102,-6-61,2-46,0 0,0 0,0 0,1 0,-1 0,1 1,-1-1,1 0,0 0,0-1,0 1,0 0,0 0,0 0,0-1,1 1,-1 0,1-1,-1 1,1-1,0 0,-1 1,1-1,0 0,0 0,0 0,0 0,0-1,0 1,0 0,0-1,0 0,0 1,0-1,0 0,0 0,1 0,0 0,84-15,-75 12,-2 0,1-1,0-1,-1 1,0-2,0 1,0-2,-1 1,0-1,0-1,0 1,-1-2,-1 1,1-1,-1 0,-1 0,0-1,0 0,-1 0,0-1,0 1,-1-1,-1 0,0 0,-1 0,0 0,0-1,-1-6,-23-39,21 56,0 0,0 0,0 0,0 0,0 0,0 1,0-1,-1 0,1 0,0 1,0-1,-1 1,1-1,0 1,-1 0,1-1,0 1,-1 0,1 0,0 0,-1 0,1 0,-1 0,1 0,0 0,-1 1,1-1,0 1,-1-1,1 1,0-1,0 1,-1 0,1-1,0 1,0 0,0 0,0 0,0 0,0 0,0 0,0 0,-4 6,0 0,1 0,0 0,0 0,0 0,1 1,0 0,0 0,1 0,0 0,1 0,0 0,0 0,0 1,1-1,1 0,-1 0,1 1,1-1,-1 0,1 0,1 0,0 0,0-1,1 2,1-1,2 0,-1 0,1-1,0 0,0 0,1-1,0 0,0 0,0-1,1 0,0 0,0-1,0 0,0-1,1 0,0 0,-1-1,1 0,0-1,0 0,0-1,0 0,0 0,0-1,6-1,23-3</inkml:trace>
  <inkml:trace contextRef="#ctx0" brushRef="#br0" timeOffset="2406.273">2028 80,'-14'43,"6"32,2 1,4 0,3 2,0-25,-1-36,-1-11,0 0,1 1,0-1,1 0,-1 1,1-1,0 0,1 0,-1 1,1-1,0-1,1 1,0 0,0 0,-1-5,0 0,0 0,0 0,0-1,1 1,-1-1,0 1,0-1,1 0,-1 0,0 0,0 0,1 0,-1-1,0 1,0-1,1 1,-1-1,0 0,0 0,0 0,0 0,0 0,0 0,-1-1,1 1,0-1,0 1,-1-1,1 0,-1 1,0-1,1-1,3-1,6-5,-6 3,1 1,0-1,0 1,0 1,1-1,0 1,0 0,0 1,0-1,1 2,-1-1,1 1,0 0,3 0,-6 3,-1 1,1 1,-1-1,0 0,0 1,0 0,0 0,0 0,-1 0,1 1,-1-1,0 1,0 0,0 0,0 0,-1 0,0 1,0-1,0 1,0-1,-1 1,0 0,0 0,0-1,0 1,-1 2,2-5,-1 1,1 0,-1 0,0 0,0 0,0 0,-1 0,1 0,-1 0,1 0,-1 0,0 0,0 0,0 0,-1 0,1 1,-1-1,0 0,0 0,0-1,0 1,0 0,-1 0,1 0,-1-1,0 1,1-1,-1 1,0-1,-1 0,1 0,0 0,-1 0,1 0,-1 0,0-1,1 1,-1-1,-4 1,1-1,0 0,-1 0,1-1,-1 0,1 0,-1 0,1-1,0 0,-1 0,1-1,0 0,0 0,0 0,0-1,0 1,0-2,1 1,-1-1,1 1,0-1,0-1,1 1,-1-1,1 0,0 0,-1-1,4 4,0 1,1-1,-1 0,0 0,0 0,1 0,-1 0,1 0,0 0,-1 0,1 0,0 0,0 0,0 0,1 0,-1 0,0 0,1 0,-1 0,1 0,0 0,0 0,-1 0,1 1,0-1,1 0,-1 1,0-1,0 1,1-1,-1 1,1-1,-1 1,1 0,0 0,0 0,70-39,-63 36,56-23,1 2,1 3,4 2,-70 19,1 0,-1 0,1 0,-1 1,1-1,-1 0,1 1,-1-1,1 1,0 0,-1 0,1-1,-1 1,1 0,0 0,-1 1,1-1,0 0,-1 0,1 1,0-1,-1 1,1-1,-1 1,1 0,-1 0,0 0,1 0,-1 0,0 0,1 0,-1 0,0 0,0 0,0 1,0-1,0 0,0 1,-1-1,1 1,0-1,-1 1,1-1,0 2,-7 60,3 21,4-82,0 1,0 0,0 0,1-1,-1 1,1-1,0 1,-1-1,1 0,1 1,-1-1,0 0,0 0,1-1,-1 1,1 0,-1-1,1 0,0 1,0-1,-1 0,1 0,0-1,0 1,0-1,0 1,0-1,0 0,0 0,1 0,90-18,-84 13,-1 0,1 0,-1-1,0-1,0 0,-1 0,0 0,0-1,-1 0,0-1,-1 1,1-1,-2-1,1 1,-1-1,-1 0,0 0,0 0,1-10,7-13,-6 54,-6-15,0-1,0 1,0 0,0-1,1 1,0-1,0 0,0 1,1-1,0 0,0 0,0 1,1-2,0 1,0 0,0 0,0-1,1 0,-1 0,1 0,0 0,1 0,-1-1,0 0,1 0,0 0,0 0,0-1,0 0,0 0,5 1,0-4,1 0,0-1,-1 0,1 0,-1-1,0-1,0 0,0 0,0-1,-1 0,0-1,0 0,0 0,-1-1,0 0,0-1,0 1,-1-2,-1 1,1-1,4-8,21-70,-22 46,-7 69,-3-12,-1-1,0-1,1 1,1-1,0 0,1 1,0-1,1 0,1 0,0 0,1-1,1 1,0-1,1 0,-5-10,1 0,0 0,-1 0,1 0,0-1,0 1,1-1,-1 0,0 0,1 0,-1 0,1 0,0-1,-1 0,3 1,10 1</inkml:trace>
  <inkml:trace contextRef="#ctx0" brushRef="#br0" timeOffset="2656.466">3173 14,'4'4,"7"7,5 7,0 1</inkml:trace>
  <inkml:trace contextRef="#ctx0" brushRef="#br0" timeOffset="2938.94">3462 541,'16'-7,"116"-62,-127 66,0-1,0 0,0-1,0 1,-1-1,1 0,-1 0,-1 0,1-1,-1 1,0-1,0 0,0 0,-1 0,0 0,0-1,-1 1,1 0,-2-1,1 1,0-2,-2 6,-1-1,1 1,0-1,0 1,-1-1,0 1,1 0,-1 0,0 0,0 0,0 0,0 0,0 0,-1 1,1-1,0 1,-1-1,1 1,-1 0,0 0,1 0,-1 0,0 1,0-1,1 1,-1 0,0 0,0 0,0 0,1 0,-1 0,0 1,0-1,1 1,-1 0,0 0,1 0,-1 0,1 1,-1-1,-6 3,0 0,0 0,1 1,0 0,-1 1,2-1,-1 2,1-1,0 1,0 0,0 0,1 1,1 0,-1 0,1 1,1-1,-1 1,2 0,-1 0,1 1,0-1,1 1,0-1,1 1,0 3,1-8,0-1,1 1,0-1,0 1,0-1,0 1,1-1,-1 0,1 0,0 0,1 0,-1 0,1 0,-1-1,1 1,0-1,1 0,-1 0,1 0,-1 0,1 0,0-1,0 0,0 1,0-2,0 1,3 1,9 2,1 0,-1-1,1 0,0-1,0-1,14-1,112-10,-76-1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31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2343 118,'-6'51,"1"0,3 0,2 0,2 7,9-4,-10-53,-1 0,1 1,-1-1,1 0,-1 0,1 1,-1-1,1 0,0 0,0 0,0 0,0 0,0 0,0 0,0 0,0 0,0 0,0 0,1-1,-1 1,0 0,0-1,1 1,-1-1,0 0,1 1,-1-1,1 0,-1 0,0 0,1 0,-1 0,0 0,1 0,-1 0,1-1,6-3,0-1,-1 0,0-1,0 0,0 0,-1 0,1-1,-2 0,1 0,-1-1,0 1,-1-1,1 0,-2 0,1-1,-1 1,0-1,0-3,15-91,-19 110,0-1,1 1,-1 0,2-1,-1 1,1 0,0 0,0-1,0 1,1-1,0 0,1 1,0-1,0 0,0 0,0 0,1-1,0 1,0-1,0 0,1 0,4 3,-4-5,0 0,0 0,1-1,-1 0,1 0,0 0,-1-1,1 1,0-1,0-1,0 1,0-1,0 0,0 0,0-1,0 0,-1 0,1 0,0-1,0 0,-1 0,1 0,-1-1,0 0,0 0,0 0,0 0,0-1,-1 0,1 0,-1 0,0-1,0 1,-1-1,1 0,-1 0,1-2,0-4,-1-1,1 1,-2-1,0 0,0 1,-1-1,0 0,-1 0,-1 0,1 0,-2 0,-1-3,3 15,0 0,0 1,-1-1,1 1,0-1,0 1,-1-1,1 0,-1 1,1-1,0 0,-1 1,1-1,-1 0,1 0,0 1,-1-1,1 0,-1 0,1 0,-1 0,1 0,-1 0,1 1,-1-1,1 0,-1 0,1 0,-1-1,1 1,-1 0,1 0,-1 0,1 0,-1 0,1-1,-1 1,1 0,0 0,-1-1,1 1,-1 0,1 0,0-1,-1 1,1-1,0 1,-1 0,1-1,0 1,0-1,-1 1,1-1,0 1,0 0,0-1,0 1,-1-1,1 1,0-1,0 0,-16 43,13-28,-1 1,2-1,0 1,0-1,1 1,1 0,2 12,-2-22,1 0,0 0,0 0,1 0,-1 0,1-1,0 1,1 0,-1-1,1 1,0-1,0 0,0 0,0 0,1 0,-1-1,1 1,0-1,0 0,1 0,-1 0,1-1,4 2,3 1,1-1,1-1,-1 0,0-1,1-1,-1 0,1 0,0-2,9 0,9-3</inkml:trace>
  <inkml:trace contextRef="#ctx0" brushRef="#br0" timeOffset="951.949">3146 315,'1'-3,"0"0,0 0,0 0,-1 0,1-1,-1 1,0 0,0 0,0-1,-1 1,1 0,-1 0,1 0,-1-1,0 1,0 0,-1 0,1 0,-1 0,1 1,-1-1,0 0,0 1,0-1,0 1,-1 0,1-1,-1 1,1 0,-1 0,0 1,0-1,1 1,-1-1,0 1,-1 0,0 0,-1 1,1 0,-1 0,1 0,-1 1,1-1,-1 1,1 1,0-1,-1 0,1 1,0 0,0 0,0 0,0 1,1-1,-1 1,1 0,-1 0,1 0,0 1,0-1,0 1,1-1,-1 1,1 0,0 0,0 0,0 0,1 1,-1-1,1 0,0 1,0-1,1 1,-1-1,1 1,0-1,0 1,1-1,-1 1,1-1,0 1,0-1,1 0,-1 1,1-1,0 0,0 0,0 0,0 0,1-1,0 2,4 0,0 1,1-1,-1 0,1-1,0 0,0 0,1-1,-1 0,1 0,-1-1,1 0,0-1,0 0,0 0,0-1,0 0,0 0,-1-1,1 0,4-2,-10 3,-1-1,1 0,0 0,0 0,-1 0,1-1,-1 1,1-1,-1 0,1 1,-1-1,0 0,0 0,0 0,0-1,0 1,-1 0,1-1,-1 1,0-1,1 0,-1 1,0-1,0 0,-1 0,1 0,-1 0,1 1,-1-1,0-2,0 5,0 0,0 0,0 0,0 0,-1 1,1-1,0 0,0 0,0 0,0 0,0 0,-1 0,1 0,0 0,0 0,0 0,0 0,-1 0,1 0,0 0,0 0,0 0,0 0,-1 0,1 0,0 0,0 0,0 0,0 0,-1 0,1 0,0 0,0 0,0-1,0 1,0 0,-1 0,1 0,0 0,0 0,0 0,0-1,0 1,0 0,-5 18,5-14,0 0,1 0,-1 1,1-1,0 0,0-1,1 1,-1 0,1 0,-1 0,1-1,1 1,-1-1,0 0,1 1,0-1,-1 0,1 0,0-1,1 1,-1-1,0 1,1-1,0 0,-1-1,1 1,0 0,0-1,0 0,0 0,0 0,0-1,0 1,0-1,0 0,0 0,0 0,3-1,-2-2,-1 0,0 0,1-1,-2 1,1-1,0 0,-1 0,1-1,-1 1,0-1,-1 1,1-1,-1 0,0 0,0 0,0 0,-1 0,0-1,0 1,0 0,-1-1,0 1,0 0,0-1,-1-1,-10-161,11 167,0 0,0 0,0 0,0 0,0 0,1 0,-1 0,0 0,0 0,1 0,-1 0,0 0,1 0,-1 0,1 0,-1 1,1-1,0 0,-1 0,1 0,0 1,0-1,-1 0,1 1,0-1,0 1,0-1,0 1,0-1,0 1,0-1,0 1,0 0,0 0,0 0,0-1,0 1,0 0,0 0,0 0,0 1,0-1,1 0,50 13,-43-10,97 39,-103-39,0 1,0-1,0 0,0 1,-1 0,0-1,0 1,0 0,0 0,-1 0,1 0,-1 1,0-1,0 0,-1 0,1 1,-1-1,0 1,0-1,0 0,-1 1,0-1,1 0,-2 1,1-1,0 0,-1 0,0 1,-4 25,6-29,-1 2,0 0,0 0,0 0,0 0,0 0,1 1,-1-1,1 0,0 1,0-1,1 0,-1 0,0 1,1-1,0 0,0 0,0 0,0 0,0 0,1 0,0 0,-1 0,1 0,0-1,0 1,0-1,1 1,-1-1,1 0,-1 0,1 0,0 0,-1 0,4 1,8-1,0 0,1-1,-1 0,0-1,1 0,-1-2,0 1,0-2,0 0,0 0,0-2,-1 1,0-2,0 0,0 0,0-1,-1-1,-1 0,1-1,-1 0,-1-1,4-3,-8 6,1-1,-1 1,0-1,-1-1,0 1,0-1,-1 0,0 0,0 0,-1-1,2-7,-4 13,-1 1,1-1,0 0,-1 0,0 1,0-1,0 0,0 1,-1-1,0 0,1 1,-1-1,-1 0,1 1,0-1,-1 1,0 0,0-1,0 1,0 0,0 0,0 0,-1 1,0-1,1 1,-1-1,0 1,0 0,0 0,-1 0,1 0,-1 0,-1 1,0-1,0 1,0 0,0 0,0 1,0-1,0 1,0 0,0 1,0-1,0 1,0 0,0 0,0 0,0 1,1 0,-1 0,0 0,1 1,0-1,-1 1,1 0,0 0,0 1,1-1,-1 1,1 0,0-1,0 2,0-1,0 0,1 1,-1-1,1 1,1 0,-1-1,0 1,1 0,0 0,0 0,1 0,0 0,-1 0,1 0,1 1,-1 3,0 0,1 1,0-1,0 0,1 0,1 0,-1 0,1-1,1 1,0-1,0 1,0-1,1-1,0 1,1-1,0 0,0 0,0 0,1-1,2 2,7 5,1-2,0 0,0 0,1-2,0 0,1-1,0-1,14 3,20 4</inkml:trace>
  <inkml:trace contextRef="#ctx0" brushRef="#br0" timeOffset="-2227.914">159 144,'-5'18,"-3"17,-1 14,0 12,0 9,3 8,-1 5,2-2,-2 0,-1-5,-1-6,-2-9,-1-13,1-14</inkml:trace>
  <inkml:trace contextRef="#ctx0" brushRef="#br0" timeOffset="-1898.086">1 342,'2'-157,"-2"154,0 1,1-1,-1 1,1-1,-1 1,1 0,0-1,-1 1,1-1,1 1,-1 0,0 0,0 0,1 0,-1 0,1 0,0 0,0 0,-1 0,1 1,0-1,0 1,1-1,-1 1,0 0,0 0,1 0,-1 0,1 0,-1 1,0-1,1 1,-1 0,1-1,2 1,15 2,-1 0,1 1,-1 2,0-1,0 2,0 1,0 0,-1 1,-1 1,1 1,-2 0,9 8,-22-17,3 2,0 1,0-1,0 1,0 0,-1 0,0 1,0-1,0 1,0 1,-1-1,1 0,-1 1,-1 0,1 0,-1 0,0 1,-4-4,-1 1,1-1,-1 0,0 0,0 0,0 0,0 0,-1 0,1-1,-1 1,0-1,1 0,-1 0,0 0,0 0,0 0,-1-1,1 1,0-1,-1 0,1 0,-1 0,1 0,-1-1,1 1,-3-1,-161 26,151-21</inkml:trace>
  <inkml:trace contextRef="#ctx0" brushRef="#br0" timeOffset="-1229.849">474 448,'3'-38,"1"-1,1 2,3-1,1 1,1 0,6-10,-10 29,1-2,-2 7,-1 1,-1 0,0-1,0 1,-1-1,-1 0,0 0,-1-2,0 14,0 0,-1 0,1-1,0 1,-1 0,0 0,1 1,-1-1,1 0,-1 0,0 0,0 0,0 0,1 1,-1-1,0 0,0 1,0-1,0 1,0-1,0 1,0-1,0 1,-1 0,1-1,0 1,0 0,0 0,0 0,0 0,0 0,-1 0,1 0,0 0,0 1,0-1,0 0,0 1,0-1,0 1,0-1,0 1,0-1,0 1,0 0,0-1,0 1,1 0,-1 0,0 0,0 0,1-1,-1 1,0 0,1 0,-1 0,1 0,0 1,-1-1,1 0,0 0,0 0,-1 1,0 0,0 1,0-1,0 1,0-1,1 1,-1 0,0-1,1 1,0-1,0 1,0 0,0 0,0-1,0 1,1-1,0 1,-1 0,1-1,0 1,0-1,0 1,0-1,1 0,-1 1,1-1,-1 0,1 0,0 0,0 0,0 0,0-1,0 1,0 0,0-1,1 0,1 2,94 33,46-16,-143-19,1-1,0 0,0 1,-1-1,1 1,-1-1,1 1,0 0,-1 0,1 0,-1 0,1 0,-1 0,0 0,0 0,1 0,-1 1,0-1,0 1,0-1,0 1,0-1,-1 1,1-1,0 1,-1 0,1-1,-1 1,0 0,1-1,-1 2,-11 56,5-36,5-21,-1 1,1 1,-1-1,1 0,0 1,0-1,0 1,0 0,1-1,-1 1,1-1,0 1,0 0,0-1,1 1,-1 0,1-1,0 1,0-1,0 1,0-1,1 0,-1 1,1-1,0 0,0 0,0 0,0 0,1 0,-1-1,1 1,0-1,-1 0,1 1,2 0,5-1,0 1,-1-2,1 1,0-1,0-1,0 0,0 0,0-1,0-1,-1 1,1-1,0-1,-1 0,1 0,-1-1,0 0,0-1,-1 0,1 0,-1-1,0 0,-1 0,1-1,-1 0,-1 0,1-1,-1 0,0 0,-1 0,0-1,4-8,-6 11,-1 0,0-1,0 1,0 0,0-1,-1 0,0 1,-1-1,1 1,-1-1,-1 0,1 1,-1-1,0 0,-1 1,1-1,-2 0,3 6,-1 1,1-1,-1 0,0 0,1 0,-1 1,0-1,0 0,0 1,1-1,-1 1,0-1,0 1,0-1,0 1,0 0,0-1,0 1,0 0,0 0,0 0,0 0,0 0,0 0,0 0,0 0,0 0,0 0,0 0,0 1,0-1,0 0,0 1,0-1,0 1,0-1,0 1,0 0,1-1,-1 1,0 0,0-1,1 1,-1 0,-30 37,28-32,0-1,0 1,1 0,-1 0,2 1,-1-1,1 0,0 1,0-1,0 0,1 1,0-1,1 1,-1-1,1 1,0-1,1 0,-1 1,1-1,1 0,-1 0,1-1,0 1,0 0,1-1,0 0,0 1,0-2,0 1,1 0,0-1,0 0,0 0,0 0,1-1,0 0,-1 0,1 0,3 0,11 4,1-1,-1-1,1-1,0-1,0-1,13 0,16-1</inkml:trace>
  <inkml:trace contextRef="#ctx0" brushRef="#br0" timeOffset="-864.42">1541 342,'-2'-7,"1"1,-1-1,0 1,-1-1,0 1,0 0,0-1,0 1,-1 1,0-1,-1 1,1-1,-1 1,0 1,0-1,0 1,-1 0,0 0,1 0,-2 1,1 0,0 0,0 0,-1 1,0 0,1 0,-1 1,0 0,0 0,0 0,0 1,1 0,-1 1,0-1,0 1,0 1,-3 0,5 0,-1-1,1 1,-1 1,1-1,0 1,0 0,0 0,0 0,0 1,1 0,-1 0,1 0,0 0,0 1,1-1,-1 1,1 0,0 0,0 0,1 1,0-1,0 0,0 1,0 0,1-1,0 1,0 0,1 0,-1 0,1 0,3-1,1 0,-1 0,1 0,-1-1,1 1,1-1,-1 0,1 0,-1 0,1-1,0 1,1-1,-1-1,0 1,1-1,-1 0,1 0,0 0,0-1,0 0,0 0,0 0,0-1,0 0,0 0,2-1,5 1,0 0,-1-1,1 0,0-1,-1-1,1 0,-1 0,0-1,0-1,0 0,-7 3,1-1,-1 0,1-1,-1 1,0-1,0 0,-1 0,1 0,-1-1,0 1,0-1,-1 0,1 0,-1-1,0 1,0-1,-1 0,0 1,0-1,0 0,0-2,-3-51,0 59,1 0,-1 0,0 0,1-1,-1 1,1 0,-1 0,0 0,1 0,-1 0,0 1,1-1,-1 0,0 0,1 0,-1 0,1 1,-1-1,0 0,1 1,-1-1,1 0,-1 1,1-1,-1 1,1-1,-1 1,1-1,0 1,-1-1,1 1,0-1,-1 1,1-1,0 1,0 0,-1-1,1 1,0 0,0-1,0 1,0-1,0 1,0 0,0-1,0 1,0 0,-1 4,0 0,0 0,1 0,0-1,0 1,0 0,0 0,1 0,-1 0,1 0,1-1,-1 1,1 0,-1-1,1 1,1-1,-1 1,1-1,-1 0,1 0,0 0,1-1,-1 1,1-1,-1 0,1 0,0 0,0 0,0-1,28 20</inkml:trace>
  <inkml:trace contextRef="#ctx0" brushRef="#br0" timeOffset="7456.134">277 1645,'10'-32,"-2"1,-1-1,-1 0,-2 0,-2 0,0-1,-2 0,-2 1,-2-11,4 39,-1 0,1 0,-1 0,0 0,0 0,0 0,0 0,-1 0,0 0,0 1,0-1,0 1,0-1,-1 1,1 0,-1 0,0 0,0 0,0 0,-3-1,5 4,0 0,0 0,0 1,1-1,-1 0,0 1,0-1,0 1,1-1,-1 1,0-1,1 1,-1-1,0 1,1 0,-1-1,1 1,-1 0,1 0,-1-1,1 1,0 0,-1 0,1 0,0-1,0 1,-1 0,1 0,0 0,0 0,0 0,0-1,0 1,0 0,0 0,1 0,-1 0,0 0,0-1,1 1,-1 0,0 0,1 0,-1-1,1 1,-1 0,1 0,4 4,-1 0,1 0,0-1,0 1,0-1,1-1,0 1,-1-1,1 0,1 0,-1 0,0-1,0 0,1 0,0-1,-1 0,1 0,-1 0,1-1,3 0,51 3,-45-4,-1 2,0 0,1 1,-1 0,0 1,0 1,4 1,-16-4,-1 1,1-1,-1 1,1 0,-1-1,0 1,1 0,-1 0,0 0,0 1,-1-1,1 0,0 1,-1-1,1 1,-1 0,0-1,0 1,0 0,0 0,-1 0,1 0,-1 0,1-1,-1 4,-9 79,4-54,4-29,1 1,-1-1,0 1,1-1,0 1,0 0,0-1,0 1,0-1,0 1,0 0,1-1,0 1,-1-1,1 1,0-1,0 1,0-1,1 0,-1 1,0-1,1 0,0 0,-1 0,1 0,0 0,0 0,0-1,0 1,0-1,1 1,-1-1,0 0,1 0,-1 0,1 0,-1 0,1-1,2 1,9 1,-1-2,1 1,0-2,-1 0,1 0,0-2,-1 1,0-2,0 0,0 0,0-1,0-1,-1 0,0-1,-1 0,1-1,-1 0,-1 0,1-2,-2 1,2-2,-6 4,-1 1,1 0,-1-1,-1 0,1 0,-1 0,-1 0,1-1,-1 1,-1-1,1-3,-1 8,0 0,-1 0,0-1,0 1,0 0,0 0,-1-1,1 1,-1 0,0 0,0 0,0 0,0 0,0 0,-1 0,1 0,-1 0,0 0,0 1,0-1,0 1,0-1,-1 1,1 0,-1 0,1 0,-1 0,0 0,0 1,1 0,0 0,-1 0,1 0,-1 1,0-1,1 0,-1 1,0 0,1 0,-1 0,0 0,1 0,-1 0,0 1,1-1,-1 1,0 0,1 0,-1 0,1 0,0 0,-1 1,1-1,0 1,0-1,0 1,0 0,0 0,0 0,0 0,0 0,0 2,-3 2,1 0,1 0,-1 0,1 1,0-1,0 1,1 0,0 0,0 0,1 0,0 0,0 2,1-4,0 1,0 0,1 0,0-1,0 1,0 0,1-1,0 1,0-1,0 0,1 1,0-1,0 0,0-1,0 1,1-1,0 1,0-1,0 0,0 0,1-1,-1 1,1-1,2 1,9 5,0-1,1 0,0-1,0-1,1 0,17 2,23 3</inkml:trace>
  <inkml:trace contextRef="#ctx0" brushRef="#br0" timeOffset="8752.445">1488 1382,'-7'-4,"0"0,0 1,0-1,0 2,-1-1,0 1,1 0,-1 0,0 1,0 0,1 1,-1 0,0 0,0 0,0 1,0 1,0-1,1 1,-1 0,1 1,-1 0,1 0,0 0,0 1,0 0,1 1,0-1,-1 1,1 0,1 1,-1 0,1 0,0 0,1 0,-1 1,1 0,0-2,1 1,1-1,-1 1,1 0,0-1,0 1,1 0,-1 0,1 0,1 0,-1 0,1 1,0-1,1 0,-1 0,1 0,0 0,1 0,-1 0,1 0,0-1,1 1,-1 0,1-1,1 0,-1 0,0 0,1 0,0 0,0-1,1 1,-1-1,1 0,0-1,1 1,3 0,0 0,0-1,1-1,-1 0,0 0,1-1,-1 0,1 0,-1-1,1 0,-1-1,1 0,-1-1,1 0,-1 0,0-1,0 0,0-1,0 0,-1 0,1-1,-1 0,0 0,-1-1,1 0,-1 0,0-1,-1 0,0 0,0-1,0 0,-1 0,0 0,-1 0,7-19,-2-1,0 0,-2 0,-2 0,0-1,-2 0,-1 0,-1 1,-2-1,-1-3,2 19,0-14,1 5,-1 0,-1 0,-1 0,-1 0,-6-21,9 44,0 0,-1-1,1 1,0-1,0 1,0-1,0 1,-1-1,1 1,0-1,0 1,-1-1,1 1,0-1,-1 0,1 1,-1-1,1 0,-1 1,1-1,0 0,-1 1,1-1,-1 0,1 0,-1 1,0-1,1 0,-1 0,1 0,-1 0,1 0,-1 0,1 0,-1 0,0 0,1 0,-1 0,1 0,-1 0,1-1,-1 1,1 0,-1 0,1 0,-1-1,1 1,-1 0,1-1,0 1,-1 0,1-1,-1 1,1-1,0 1,-1-1,1 1,0-1,-10 41,2 0,2 1,2 0,2 0,2 12,-2-31,1 1,1 0,1-1,1 1,1 0,1-1,1 0,1 0,1 0,1-1,1 0,10 18,-16-35,0 0,0 0,0-1,0 1,1-1,0 0,0 0,-1 0,2 0,-1-1,0 1,0-1,1 0,0-1,-1 1,1-1,0 0,-1 0,1 0,0-1,0 0,0 1,0-2,0 1,-1-1,1 1,0-1,0-1,-1 1,1-1,-1 0,1 0,-1 0,1 0,-1-1,7-4,0 0,-1-1,1 0,-2 0,1-2,-1 1,-1-1,0 0,0 0,-1-1,0 0,-1-1,0 0,-1 1,0-2,2-7,-9 8,-9 32,7-14,1 0,0 0,1 0,0 0,-1 0,2 0,-1 0,1 1,0-1,0 1,1-1,0 1,0-1,1 1,-1-1,1 0,1 1,-1-1,1 0,0 0,1 0,-1 0,1 0,0 0,1-1,-1 1,1-1,0 0,1 1,2-2,0-1,0 1,0-1,0-1,1 1,-1-1,1 0,-1-1,1 0,0 0,-1-1,1 0,0 0,0-1,-1 0,1 0,0 0,-1-1,1-1,-1 1,0-1,0 0,0-1,0 0,-1 0,1 0,-1-1,0 0,0 0,-1 0,0-1,1 0,-2 0,1 0,-1-1,0 0,0 1,-1-1,1-4,23-97,-31 122,1 0,1 0,0 1,1-1,0 1,1-1,1 0,0 1,1-1,1 0,0 1,1-1,5 12,-7-23,0 0,0 0,0 0,1 0,-1-1,1 1,0-1,-1 1,1-1,0 0,1 0,-1 0,0-1,0 1,1-1,-1 1,1-1,-1 0,1-1,0 1,-1-1,1 1,0-1,-1 0,1 0,0-1,-1 1,1-1,0 0,-1 0,1 0,-1 0,1-1,-1 1,0-1,0 0,0 0,0 0,0 0,2-2,9-12,1 0,-2 0,0-2,-2 0,1 0,-2-1,-1 0,0 0,-1-1,-1 0,-1-1,2-15,1 4,-4 14,-4 12,1 0,-1 1,1 0,0-1,0 1,0 0,1 0,-1 0,1 0,1 1,1-4,-3 8,0-1,0 1,-1 0,1 0,0-1,0 1,-1 0,1 1,0-1,0 0,0 0,-1 1,1-1,0 1,-1 0,1-1,0 1,-1 0,1 0,-1 0,1 0,-1 0,0 0,1 1,-1-1,0 0,0 1,0-1,0 1,0 0,5 3,95 79,55 56,-125-96,-31-44,1 1,-1 0,0 0,1 0,-1 0,0 0,0 0,0 0,0 0,0 0,0 0,0 0,0 0,0 0,-1 0,1 0,0 0,-1 0,1 0,0 0,-1 0,1 0,-1 0,0 0,1-1,-1 1,0 0,1 0,-1-1,0 1,0 0,0-1,1 1,-1-1,0 1,0-1,0 0,0 1,0-1,0 0,0 1,0-1,0 0,0 0,0 0,0 0,0 0,0 0,-154 0,112-6,41 0,9 5</inkml:trace>
  <inkml:trace contextRef="#ctx0" brushRef="#br0" timeOffset="9119.847">3067 894,'53'101,"35"96,-71-157,-1 1,-2 1,-2 0,-2 0,-1 1,-3 1,-1-1,-3 1,-1 2,-3-28,0-1,-2 0,0 0,-1-1,0 1,-2-1,0 0,-1-1,0 0,-1 0,-1 0,0-1,-1-1,0 0,-1 0,-1-1,0-1,-1 0,0-1,-3 2,-96 56,69-46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2:36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3120 2080,'-26'147,"1"-23,6 1,5 0,3 64,13 204,2-341,3 1,1-1,9 22,-3-6,-4-5,-3 1,-4 0,-1 7,10 141,29 133,-38-310,2 1,1-1,2 0,8 21,-5-21,-3 0,-1 1,-1 0,0 35,10 62,41 57,-56-186,7 21,-2 0,0 0,-2 1,-1 0,0 8,9 85,-13 65,-1-180,-1-10</inkml:trace>
  <inkml:trace contextRef="#ctx0" brushRef="#br0" timeOffset="1314.276">2843 4028,'3'19,"2"0,0 0,0 0,2-1,1 1,0-2,1 1,1-1,7 10,15 19,1 0,3-3,6 4,-25-27,-14-17,-1 0,1 0,0 0,-1 0,0 0,0 1,0-1,0 1,0 0,-1-1,1 1,-1 0,0 0,0 0,-1 0,1 4,-19-20,8 2,0 0,0-1,1 0,1-1,0 0,0 0,1-1,1 0,0 0,1-1,0 1,1-1,1 0,0 0,1-1,0-6,-17-161,19 180,0 1,0-1,0 0,0 0,0 0,1 0,-1 0,1 0,-1 0,1 0,0 1,0-1,-1 0,1 0,0 1,1-1,-1 1,0-1,0 1,1-1,-1 1,1 0,-1 0,1-1,-1 1,1 0,0 1,0-1,-1 0,1 0,0 1,0-1,0 1,0-1,0 1,0 0,0 0,0 0,-1 0,1 0,1 1,318-79,-289 71,-43 21,6-5,0 1,0-1,1 1,1-1,-1 1,2 1,-1-1,1 0,1 0,0 1,0-1,1 1,1-1,0 6,-2 30,-35 537,43-527,-1-53,0-4</inkml:trace>
  <inkml:trace contextRef="#ctx0" brushRef="#br0" timeOffset="2197.426">3145 4343,'28'394,"-21"-316,73 491,-77-550,-2 58,-1-76,-1-1,1 1,-1 0,0 0,1-1,-1 1,1-1,-1 1,0 0,0-1,1 1,-1-1,0 0,0 1,0-1,1 0,-1 1,0-1,0 0,0 0,0 0,0 0,0 0,1 0,-1 0,0 0,0 0,0 0,0 0,0 0,0-1,1 1,-1 0,0-1,0 1,0-1,1 1,-1-1,0 1,1-1,-1 1,0-1,1 0,-1 1,1-1,-1 0,1 0,-1 1,1-1,-1 0,1 0,0 0,0 1,-1-1,1 0,0 0,0 0,0 0,0 0,0 0,0 1,0-1,0 0,0-1,-3-54,4 36</inkml:trace>
  <inkml:trace contextRef="#ctx0" brushRef="#br0" timeOffset="2515.103">3212 4871,'10'34,"14"172,-3 195,-15-313,1-112,-4 1,0 0</inkml:trace>
  <inkml:trace contextRef="#ctx0" brushRef="#br0" timeOffset="3869.908">3041 4119,'6'28,"208"310,-188-292,-53-99,-3 0,-2 2,-2 1,-3 2,-1 2,-3 1,-25-21,65 65,0 0,1 0,-1-1,1 1,-1 0,0 0,1 0,-1 0,0 0,0 1,0-1,0 0,0 0,0 0,0 1,0-1,0 0,0 1,0-1,0 1,0 0,0-1,-1 1,1 0,0-1,0 1,0 0,-1 0,1 0,0 0,0 0,0 1,-1-1,1 0,0 0,0 1,0-1,0 1,0-1,-1 1,1-1,0 1,0 0,0 0,1-1,-1 1,-1 0,3 2,0 0,0-1,0 1,0-1,0 1,0-1,1 1,-1-1,1 0,-1 0,1 0,0 0,0 0,0 0,0 0,0 0,1-1,-1 1,0-1,1 0,-1 0,1 0,0 0,-1 0,1 0,0-1,-1 1,1-1,0 0,-1 0,1 0,0 0,0 0,2-1,13 0,0-1,0-1,0-1,0 0,-1-1,0-1,0-1,0 0,-1-1,0-1,0-1,1-1,34-18,-50 28,-1 0,1 1,-1-1,1 1,-1-1,1 1,0-1,-1 1,1-1,0 1,-1 0,1-1,0 1,-1 0,1-1,0 1,0 0,-1 0,1 0,0 0,0 0,-1 0,1 0,0 0,0 0,0 0,-1 0,1 0,0 1,-1-1,1 0,0 0,0 1,-1-1,1 0,0 1,-1-1,1 1,-1-1,1 1,-1-1,1 1,-1 0,1-1,-1 1,1 0,-1-1,0 1,1 0,-1-1,0 1,0 0,1 0,-1-1,0 1,0 0,0 0,0-1,0 1,0 0,0 0,0 0,0-1,-1 1,1 0,0 0,0-1,-1 1,-34 145,19-94,0 7,2 0,2 1,1 21,33-272,-14-90,1 471,-14-45,-6 0,-7 5,35-208,-2-30,-5-1,-3 0,-5-55,-2 118,-9-146,2 161,1 33,-7 88,3 103,8-153,-2 52</inkml:trace>
  <inkml:trace contextRef="#ctx0" brushRef="#br0" timeOffset="4935.159">1 882,'1'5,"0"0,0 0,0 0,1-1,0 1,0 0,0-1,0 0,1 1,0-1,0 0,0 0,0 0,1-1,-1 1,1-1,0 0,0 0,0 0,1-1,-1 1,0-1,1 0,0 0,-1-1,1 0,0 1,0-1,0-1,0 1,0-1,0 0,0 0,0 0,0-1,0 0,4-1,11-5,0-1,0-1,-1 0,0-2,-1 0,0-1,-1-1,0-1,-1 0,0-1,-2-1,5-6,3 0,-1 0,-1-2,-1 0,-1-1,-1-1,-2-1,0 0,-2-1,-1-1,-1 0,3-15,-13 41,0 1,0-1,0 0,0 1,0-1,-1 0,0 0,1 1,-1-1,0 0,0 0,0 1,-1-1,1 0,-1 0,0 1,1-1,-1 0,0 1,-1-1,1 1,0-1,-1 1,1 0,-1-1,0 1,0 0,1 0,-1 0,-1 1,1-1,0 0,0 1,-1-1,1 1,-1 0,1 0,-1 0,0 0,1 0,-1 1,0-1,-2 0,-3 5,1 0,0 0,0 0,0 1,0 0,1 1,0-1,0 1,0 0,1 1,0-1,0 1,0 0,1 0,0 1,1-1,-1 1,2 0,-1 0,1 0,0 0,0 1,-4 30,2-1,1 1,2 0,1 0,3 0,1-1,1 1,3-1,1 0,1-1,13 30,46 146,-21-71,-5 2,-8 2,-4 7,-21-77,-3 2,-3 65,-7-84</inkml:trace>
  <inkml:trace contextRef="#ctx0" brushRef="#br0" timeOffset="5415.876">303 1343,'27'-19,"28"-16,1-2,2 3,1 2,49-19,-104 49,-1 0,1 1,-1-1,1 1,0-1,-1 1,1 0,0 0,0 1,0-1,0 1,0 0,0 0,0 0,0 1,0-1,-1 1,1 0,0 0,0 0,0 1,-1-1,1 1,-1 0,1 0,-1 0,0 0,2 2,0 5,-1 1,0 0,0 0,-1 0,-1 0,1 0,-1 1,-1-1,0 1,-1-1,0 1,0 0,1 16,0-16,-2-6,0 0,1-1,0 1,0-1,0 1,1 0,-1-1,1 1,0-1,0 1,1-1,-1 1,1-1,0 0,0 0,1 0,-1 0,1 0,0 0,0-1,0 0,0 1,1-1,-1 0,1 0,1 0,0-4,0 1,-1-2,1 1,-1 0,1-1,-1 0,1 0,-1 0,0-1,0 0,0 1,0-1,-1 0,1-1,-1 1,0-1,0 0,0 1,0-1,-1 0,1-1,-1 1,0 0,0-3,5-4,-2-1,0 0,0 0,-1 0,0 0,-1 0,-1-1,0 0,0 1,-1-1,-1 0,0 0,-1 0,-1 1,0-1,0 1,-1-1,-1 1,0 0,0 0,-2 0,-1-3,6 12,-1 1,1-1,-1 1,1 0,-1-1,0 1,0 0,0 0,0 0,0 0,-1 0,1 1,-1-1,1 1,-1-1,1 1,-1 0,0 0,0 0,0 0,1 1,-1-1,0 1,0 0,0-1,0 1,0 1,0-1,0 0,0 1,1-1,-1 1,0 0,0 0,1 0,-1 0,0 1,1-1,-1 1,1 0,0-1,-1 1,1 0,-1 1,-2 4,-1 1,1-1,0 1,1-1,0 2,0-1,1 0,0 1,0-1,1 1,0 0,1 0,0 0,0 0,1 0,0 0,0 0,1 0,1 0,-1-1,1 1,1 0,0-1,0 1,0-1,1 0,1 0,-1 0,1-1,0 1,1-1,0 0,0-1,0 0,1 0,1 1,26 13</inkml:trace>
  <inkml:trace contextRef="#ctx0" brushRef="#br0" timeOffset="6268.786">1079 1330,'-36'-323,"35"242,2 80,1 0,-1 0,1 0,-1 1,1-1,0 0,-1 1,1-1,0 1,-1 0,1-1,0 1,0 0,-1 0,1 0,0 0,0 1,-1-1,1 0,0 1,-1-1,1 1,0-1,-1 1,1 0,-1 0,1 0,-1 0,1 0,0 1,4 1,190 79,-189-79,-1 1,0 0,0 0,0 0,-1 0,0 1,0 0,0 0,0 1,-1-1,0 1,0 0,0 0,-1 0,0 1,0-1,0 1,-1 0,0-1,0 1,-1 0,0 0,0 0,-1 0,0 2,22 73,-21-80,1 1,-1-1,1 0,0 0,0 0,0 0,0 0,0 0,0 0,0-1,1 1,-1-1,1 1,-1-1,1 0,-1 0,1 0,0-1,-1 1,1 0,0-1,0 0,0 0,-1 0,1 0,0 0,0 0,-1-1,1 0,7-2,-1-1,0 0,0 0,0-1,0-1,-1 1,0-1,0-1,-1 1,1-2,-1 1,-1-1,0 1,0-2,0 1,-1-1,0 0,-1 0,1-2,9-29,-1 0,-3-1,-1 0,-1-1,-3 0,-2 0,-1 0,-4-34,4 24,-3 1,-2-1,-2 1,-2 0,-3 1,-2 0,-2 0,-11-25,23 70,0 0,0 0,0 0,0 0,0 1,-1-1,0 1,0-1,0 1,0 0,-1 0,0 0,0 0,0 1,0 0,0 0,-2-1,4 4,-1 0,1 1,0-1,0 1,0-1,0 1,-1 0,1 0,0 0,0 0,1 0,-1 1,0-1,0 0,1 1,-1-1,0 1,1 0,0 0,-1-1,1 1,0 0,0 0,0 0,0 0,0 0,1 1,-1-1,1 0,-1 0,1 0,0 2,-6 24,1 1,2 0,1 0,1 0,2 0,1 1,1-1,1-1,2 1,0-1,6 12,-3-6,1 0,1-1,2 0,2-1,0 0,2-2,2 0,0 0,2-2,2-1,0-1,1 0,2-2,1-1,10 6,-32-24,-1-2,1 1,0 0,0-1,0 0,1 0,-1-1,1 0,0 1,-1-2,1 1,0-1,0 0,0 0,0-1,0 1,0-1,0-1,0 1,0-1,0 0,0 0,0-1,0 0,0 0,-1 0,1-1,-1 0,0 0,0 0,0 0,0-1,4-8,-1 0,-1-1,0 0,-1 0,0 0,-1-1,0 0,-1 0,-1-1,0 1,-1 0,-1-1,0 0,-1 1,-1-1,0 0,-8-27,9 42,0-1,0 0,-1 1,1-1,0 0,0 1,0-1,0 0,-1 1,1-1,0 1,-1-1,1 0,0 1,-1-1,1 1,-1-1,1 1,-1-1,1 1,-1 0,1-1,-1 1,1 0,-1-1,0 1,1 0,-1 0,1-1,-1 1,0 0,1 0,-1 0,0 0,1 0,-1 0,0 0,1 0,-1 0,0 0,1 0,-1 0,0 1,1-1,-1 0,1 0,-1 1,0-1,1 0,-1 1,1-1,-1 1,1-1,-1 1,1-1,-1 1,-3 5,1 0,0 0,0 0,0 1,1-1,0 1,0-1,1 1,-1 0,2 0,-1 0,1 0,0 0,0-1,1 1,0 4,0-5,1-1,-1 1,1-1,0 1,0-1,1 0,0 0,0 0,0 0,0 0,1-1,0 0,-1 0,2 0,-1 0,0 0,1-1,0 0,0 0,0 0,0 0,0-1,0 0,1 0,-1 0,2-1,1 1,0 0,0-1,0 0,1 0,-1-1,0 0,1-1,-1 0,0 0,1 0,-1-1,0-1,0 1,-1-1,1-1,0 1,3-4,15-11</inkml:trace>
  <inkml:trace contextRef="#ctx0" brushRef="#br0" timeOffset="6520.663">1527 619,'27'-12,"29"-9,27-9,22-5,16 0,5 7,-19 8</inkml:trace>
  <inkml:trace contextRef="#ctx0" brushRef="#br0" timeOffset="7567.871">2528 619,'-12'0,"1"1,0 1,-1 0,1 0,0 1,0 0,1 1,-1 1,1 0,0 0,0 1,0 0,1 0,0 1,0 0,0 1,1 0,1 1,-1-1,1 1,1 1,0-1,0 1,1 0,0 1,0 2,3-9,0 0,0 0,1 0,0 0,-1 0,2 1,-1-1,0 0,1 1,0-1,0 1,0-1,1 0,0 1,-1-1,1 0,1 1,-1-1,1 0,-1 0,1 0,0 0,1-1,-1 1,1 0,-1-1,1 0,0 1,0-1,1-1,-1 1,1 0,-1-1,1 1,0-1,0 0,0-1,0 1,0-1,0 1,1-1,0 0,2-1,0-1,-1 0,1 0,0 0,-1-1,1 0,-1 0,0-1,0 0,0 0,0 0,0-1,-1 0,0 0,1 0,-1-1,-1 1,1-1,-1 0,3-4,0-1,0 0,-1 0,0 0,0-1,-1 0,-1 0,0-1,0 0,-1 1,0-1,-1-1,-3-27,-8 69,9-23,0 0,0 0,1-1,-1 1,1 0,1 0,-1-1,1 1,0-1,0 1,0-1,1 0,0 0,0 0,0 0,1-1,0 1,0-1,0 0,0 0,0 0,1 0,0-1,0 0,0 0,0 0,0-1,0 0,1 0,-1 0,1 0,0-1,-1 0,1 0,0-1,0 1,-1-1,1-1,0 1,0-1,2 0,-3-1,0-1,0 1,0-1,0 0,0 0,0 0,-1-1,1 0,-1 0,0 0,0 0,-1-1,1 1,-1-1,0 0,0 0,-1 0,1 0,-1-1,0 1,1-5,2-9,-1 0,-1 0,-1 0,0-1,-1-16,-10-131,9 165,0 0,0 0,1 0,-1-1,0 1,1 0,-1 0,1 0,0 0,0 0,-1 0,1 0,1 0,-1 0,0 1,0-1,1 0,-1 1,1-1,-1 1,1-1,0 1,-1 0,1-1,0 1,0 0,0 0,0 1,0-1,0 0,0 1,0-1,0 1,1 0,-1-1,0 1,0 0,0 0,0 0,1 1,-1-1,2 1,7 2,0 1,-1 0,0 1,1 0,-1 0,-1 1,1 0,-1 1,0 0,-1 0,0 1,0 1,0-1,-1 1,-1 0,1 0,-1 1,-1 0,0 0,0 1,-1-1,-1 1,3 10,2 20,-1 1,-3-1,-1 1,-2 0,-3 26,5 110,-3-169,0-1,0 1,1 0,0-1,1 1,0 0,0-1,1 0,0 1,1-1,0-1,0 1,0 0,1-1,0 0,1 0,-1 0,1-1,1 0,-1 0,1-1,0 1,0-1,1-1,0 0,-1 0,6 2,-7-3,0-1,-1 0,1 0,0-1,0 1,0-1,0-1,0 1,0-1,0 0,1 0,-1-1,0 0,0 0,0 0,0-1,-1 1,1-2,0 1,-1 0,1-1,-1 0,0-1,0 1,0-1,-1 0,1 0,-1 0,0-1,0 0,0 1,-1-1,1-1,-1 1,2-4,-3-1,-1 0,1 0,-1 0,-1 0,0 0,0 0,-1 0,-1 0,1 0,-1 0,-1 1,0-1,0 1,-1-1,-1 1,1 0,-1 1,-1-1,-4-5,-3-3,0 0,-2 1,0 1,-1 0,0 1,-1 1,-1 1,-14-8,3 4,0 2,-1 2,0 0,-1 2,-1 2,1 1,-1 1,-13 0,45 0,22-1,-15 5,245-106,-87 33,-164 74,0 1,0-1,0 0,0 0,0 0,-1 1,1-1,0 1,0-1,0 0,0 1,0 0,1-1,-1 1,0 0,0-1,0 1,0 0,0 0,0 0,1 0,-1 0,0 0,0 0,0 0,0 1,0-1,0 0,0 1,0-1,0 1,0-1,0 1,0-1,0 1,0 0,0 0,0-1,0 1,-1 0,1 0,0 0,-1 0,1 0,0 0,-1 0,1 0,-8 48,2 21,5-69,1 1,-1-1,1 1,-1-1,1 1,0-1,0 1,0-1,0 0,0 0,0 1,0-1,1 0,-1 0,0 0,1 0,-1 0,0-1,1 1,-1 0,1-1,-1 1,1-1,0 1,-1-1,1 0,0 1,-1-1,1 0,-1 0,1 0,0-1,1 1,52-19,-49 16,0-1,0 0,0 0,0 0,-1-1,0 0,0 0,0 0,-1-1,0 0,0 1,0-2,-1 1,0 0,0-1,0 1,-1-1,0 0,0 0,-1 0,0 0,0 0,0 0,-1 0,0 0,-1 0,0 0,0 0,0 0,-1 0,0 0,0 1,0-1,-1 1,0-1,-1 1,0 0,1 0,-2 0,1 1,-1-1,0 1,-3-3,3 4,0 0,-1 0,1 0,-1 1,0 0,0 0,0 1,0-1,0 1,0 1,-1-1,1 1,-1 0,1 0,-1 1,1 0,-1 0,1 1,-1-1,1 1,-1 1,1-1,-1 1,1 0,0 1,0 0,0 0,1 0,-1 0,1 1,-1 0,1 0,0 0,1 1,-1 0,-3 5,4-6,1 1,-1 0,1 0,0 0,0 0,0 0,1 1,-1 0,1-1,1 1,-1 0,1 0,0 0,1 0,-1 0,1 0,0 0,1 0,-1 0,1 0,0 0,1-1,-1 1,1 0,0 0,1-1,0 0,-1 1,2-1,-1 0,0 0,1-1,2 3,30 15,0-8</inkml:trace>
  <inkml:trace contextRef="#ctx0" brushRef="#br0" timeOffset="7812.751">3620 1,'-20'9,"-14"9,-2 11,-1 8,7 5,8 6,12 0,15 2,13-2,12-1,2-9</inkml:trace>
  <inkml:trace contextRef="#ctx0" brushRef="#br0" timeOffset="8069.096">3804 633,'18'13,"15"7,8 0,9-4,4-6,5-8,1-10,-3-6,-12-1</inkml:trace>
  <inkml:trace contextRef="#ctx0" brushRef="#br0" timeOffset="8647.069">1106 2264,'-21'205,"9"19,6-102,9-816,-3 616,0 78,0-1,-1 1,1-1,1 0,-1 1,0-1,0 0,0 1,0-1,0 0,0 1,1-1,-1 1,0-1,1 0,-1 1,0-1,1 1,-1-1,1 1,-1-1,1 1,-1-1,1 1,-1 0,1-1,-1 1,1 0,-1-1,1 1,0 0,-1 0,1 0,0-1,-1 1,1 0,-1 0,1 0,0 0,-1 0,1 0,0 0,-1 0,1 1,0-1,-1 0,1 0,0 0,-1 1,1-1,-1 0,1 1,-1-1,1 0,-1 1,1 0,35 28,-31-24,29 29,-1 1,-2 2,-1 1,-2 2,-2 0,-2 2,-2 1,-1 0,-3 2,-1 0,-2 1,3 23,24 146,-38-201</inkml:trace>
  <inkml:trace contextRef="#ctx0" brushRef="#br0" timeOffset="8900.393">1093 2541,'16'-9,"16"-10,16-10,11-10,7-4,-1-2,-12 7</inkml:trace>
  <inkml:trace contextRef="#ctx0" brushRef="#br0" timeOffset="9583.891">1738 1816,'13'92,"5"-1,3 0,20 49,-40-139,76 234,-68-191,-17-48,-5-14,1 0,1 0,0-2,2 1,0-1,1 0,1-1,0 1,-18-43,2-1,4-1,3-1,2 0,0-26,13 88,0-1,0 1,0-1,0 1,1-1,0 1,0-1,0 1,0-1,1 1,0-1,0 1,0 0,0-1,1 1,0 0,0 0,0 0,0 0,1 0,-1 0,1 1,0-1,0 1,0 0,0 0,1 0,0 0,-1 0,1 1,0 0,0 0,1-1,1 3,-1-1,1 1,0 0,0 1,-1-1,1 1,0 0,-1 0,1 1,-1 0,1 0,-1 0,0 0,0 1,0 0,0 0,0 0,-1 1,0 0,1 0,-1 0,0 0,-1 0,1 1,-1 0,0 0,0 0,-1 0,1 0,-1 0,0 1,-1-1,1 1,-1-1,0 1,0 0,-1-1,0 1,0 0,-1 5,1 5,-2 0,0 0,-1 0,0-1,-2 1,-4 11,5-13,3-14,1 1,-1 0,0 0,1-1,0 1,-1 0,1 0,0 0,-1 0,1 0,0-1,0 1,0 0,-1 0,1 0,0 0,0 0,1 0,-1 0,0 0,0-1,0 1,0 0,1 0,-1 0,1 0,-1 0,0-1,1 1,-1 0,1 0,0-1,-1 1,1 0,-1-1,1 1,0-1,0 1,-1-1,1 1,0-1,0 1,0-1,0 0,-1 1,1-1,0 0,0 0,0 0,1 1,144-4,-139 2,1 1,0 0,0 0,-1 1,1 0,-1 0,1 1,-1 0,1 0,-1 1,0 0,0 0,0 0,0 1,-1 0,0 1,0-1,0 1,0 1,-1-1,1 1,-1 0,-1 0,1 0,-1 1,0-1,-1 1,0 0,0 0,0 0,-1 1,0-1,1 7,-4 0,-1 0,-1 0,0 0,0 0,-1-1,-1 1,-1-1,0 0,0-1,-1 1,-1-1,0-1,-1 1,0-1,-1-1,0 0,0 0,-1-1,0 0,-7 3,16-10,1 0,-1-1,0 1,0 0,0-1,-1 0,1 1,0-1,-1 0,1 0,0 0,-1 0,1-1,-1 1,1-1,-1 1,0-1,1 0,-1 0,1 0,-1-1,0 1,1 0,-1-1,1 0,-1 1,1-1,0 0,-1 0,1-1,0 1,-2-1,-8-24,5-5</inkml:trace>
  <inkml:trace contextRef="#ctx0" brushRef="#br0" timeOffset="9834.222">2211 1803,'18'-8,"17"-11,14-8,10-6,3 0,-2 3,-6 8,-12 6</inkml:trace>
  <inkml:trace contextRef="#ctx0" brushRef="#br0" timeOffset="10087.545">2343 2027,'20'-6,"18"-12,16-12,12-9,9-5,-1-1,-11 6</inkml:trace>
  <inkml:trace contextRef="#ctx0" brushRef="#br0" timeOffset="10349.844">3014 1645,'-2'5,"0"0,0-1,1 1,0 0,0 0,0 0,0 0,1 0,0 0,0 0,0 0,0 0,1 0,0 0,0 0,0 0,1 0,0-1,0 1,0 0,0-1,1 0,-1 1,1-1,0 0,1 0,-1-1,1 1,0-1,-1 0,1 0,4 3,-1-3,0 0,0-1,0 1,0-1,1-1,-1 1,0-1,1-1,-1 1,1-1,-1 0,1-1,-1 0,0 0,1-1,-1 0,0 0,0 0,0-1,0 0,-1-1,1 1,-1-1,0-1,0 1,0-1,0 0,-1 0,0-1,0 1,-1-1,1 0,-1 0,0-1,-1 0,0 1,0-1,0 0,-1 0,0 0,0-5,-1 6,-1-1,0 1,0-1,-1 1,0 0,0-1,0 1,-1-1,0 1,0 0,0 0,-1 0,0 0,-1 1,1-1,-1 1,0 0,0 0,0 0,-1 0,-3-1,-1-3,-1 1,-1 0,1 1,-1 0,-1 1,1 0,-1 1,0 0,0 1,-7-1,8 3,0 0,0 1,0 1,0 0,0 0,0 1,1 1,-1 0,0 0,1 1,-1 1,1-1,0 2,0-1,0 1,1 1,0 0,0 0,0 1,1 0,0 0,0 1,1 0,0 1,0-1,1 1,0 0,0 1,1 0,1 0,0 0,0 0,1 0,0 1,1 0,-1 9,2-15,1 1,0-1,0 0,1 1,0-1,0 0,0 1,0-1,1 0,0 0,0 0,0 0,1 0,0-1,0 1,0-1,0 0,1 1,-1-2,1 1,0 0,1-1,-1 1,0-1,1-1,0 1,-1 0,1-1,0 0,1 0,3 0,34 10</inkml:trace>
  <inkml:trace contextRef="#ctx0" brushRef="#br0" timeOffset="11083.083">3527 1541,'2'-36,"1"0,2 1,2-1,1 1,1 1,5-8,-6 22,-8 21,0-1,0 0,0 0,0 1,0-1,0 0,0 0,0 0,0 1,0-1,0 0,0 0,0 0,0 1,0-1,1 0,-1 0,0 0,0 0,0 1,0-1,0 0,1 0,-1 0,0 0,0 0,0 0,1 1,-1-1,0 0,0 0,0 0,1 0,-1 0,0 0,0 0,0 0,1 0,-1 0,0 0,0 0,1 0,-1 0,0 0,0 0,0 0,1 0,-1 0,0-1,0 1,0 0,1 0,-1 0,0 0,0 0,0 0,0-1,1 1,30 170,66 71,-93-230,0 0,-1 1,0-1,0 1,-2-1,1 1,-1 0,-1 0,0-1,-2 9,1-18,0 0,0-1,0 1,0-1,0 0,0 1,-1-1,1 0,0 0,-1 0,1 0,-1 0,0 0,1 0,-1 0,0-1,1 1,-1-1,0 1,0-1,1 0,-1 1,0-1,0 0,0 0,1 0,-1-1,0 1,0 0,0-1,1 1,-1-1,0 1,1-1,-1 0,0 0,1 0,-1 0,1 0,-1 0,1 0,0 0,-1-1,1 1,0-1,0 1,0 0,0-1,0 0,0 1,0-1,2 0,-1 0,0 1,0-1,0 0,1 1,-1-1,1 0,-1 1,1-1,0 1,0-1,0 1,0-1,0 1,0 0,0-1,0 1,0 0,0 0,1 0,-1 0,1 0,-1 0,0 0,1 0,0 1,-1-1,1 1,-1-1,1 1,0-1,-1 1,1 0,0 0,0 0,5-3,62-25,2 3,55-11,-93 29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3:06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59,'33'64,"-27"-46,20 55,3-2,3-1,2-2,34 48,-42-87,-24-30,-1 0,0 0,0 1,0-1,-1 0,1 0,0 0,0 0,0 0,-1 0,1 0,0-1,-1 1,1 0,-1 0,0 0,1-1,-1 1,0 0,0 0,1-1,-1 1,0 0,0-1,-1 1,1 0,0 0,0-1,-1 0,1 1,0-27,2 1,0 0,2 0,0 1,2-1,2 1,0 0,1 1,2 0,0 0,2 1,10-15,-6 16,1 1,1 1,1 0,0 2,2 0,0 1,1 2,9-5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09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2416,'22'-46,"14"-47,-28 68,0 1,2 0,1 1,1 0,1 0,12-15,0 14,-21 48,-3 52,-3-1,-4 0,-3 0,-13 50,-7 19,29-142,-1 0,0-1,0 1,1-1,-1 1,0-1,0 1,0-1,-1 0,1 1,0-1,0 0,-1 0,1 0,-1 0,1 0,-1 0,1 0,-1 0,0-1,1 1,-1-1,0 1,1-1,-1 0,0 1,0-1,1 0,-1 0,0 0,0 0,0-1,1 1,-1 0,0-1,1 0,-1 1,0-1,1 0,-1 1,1-1,-1 0,1 0,-1-1,1 1,-1-1,2 1,1 0,-1 0,0-1,1 1,-1 0,1 0,0 0,-1 0,1 0,0 0,0 0,0 0,-1 0,1 0,0 0,0 0,0 0,0 1,1-1,-1 0,0 1,0-1,0 1,1 0,-1-1,0 1,0 0,1-1,-1 1,0 0,0 0,1 0,-1 0,1 1,0-2,48-10,0 2,0 2,1 2,0 2,14 3,-33-1,-23-2</inkml:trace>
  <inkml:trace contextRef="#ctx0" brushRef="#br0" timeOffset="777.685">619 2218,'-3'-1,"1"-1,-1 1,0 1,0-1,0 0,0 1,0-1,0 1,0 0,0 0,0 0,0 1,0-1,0 0,0 1,0 0,0 0,1 0,-1 0,0 1,0-1,1 0,-1 1,1 0,-1 0,1 0,0 0,0 0,0 0,0 1,0-1,0 1,-44 87,43-83,0 0,1 1,0-1,1 0,0 1,0-1,0 1,1 0,0-1,0 1,1-1,0 1,1-1,0 1,0-1,0 0,1 0,0 0,0 0,1 0,0-1,0 1,0-1,1 0,5 4,-3-3,1 0,0-1,0 0,1 0,0-1,0 0,0-1,1 0,-1 0,1-1,0 0,0-1,0 0,0-1,7 0,-10-3,-1-1,0 1,1-2,-1 1,0-1,0 0,-1 0,1 0,-1-1,0 0,0 0,-1 0,0-1,0 0,0 0,0 0,-1 0,0 0,0-1,2-6,2-3,-1 0,0-1,-1 1,-1-1,0 0,-2-1,0 1,0-1,-2 1,0-1,-3-15,2 24,0 0,-1 1,0 0,0-1,-1 1,0 0,0 0,-1 0,0 1,-1-1,0 1,0 0,0 0,-1 1,0 0,0 0,0 0,-1 0,0 1,0 0,-1 1,1 0,-1 0,-7-2,3 3,0 1,0 1,0 0,0 1,0 0,0 1,0 0,0 1,0 1,0-1,1 2,-1 0,1 0,0 1,0 0,0 1,-4 4,10-7,1 0,0 0,-1 1,1-1,0 1,1 0,-1 0,1 1,0-1,0 1,0-1,1 1,-1 0,1 0,0 0,1 1,-1-1,1 0,0 0,0 6,3 114,0-97,1 7,-1-6</inkml:trace>
  <inkml:trace contextRef="#ctx0" brushRef="#br0" timeOffset="5414.614">699 7,'0'0,"0"-1,0 1,1-1,-1 1,0 0,1-1,-1 1,0 0,1-1,-1 1,0 0,1-1,-1 1,0 0,1-1,-1 1,1 0,-1 0,1 0,-1 0,1-1,-1 1,1 0,-1 0,1 0,-1 0,1 0,-4 0,0 1,0-1,0 1,0-1,0 1,1 0,-1 0,0 0,1 1,-1-1,1 1,-1-1,1 1,-1 0,1 0,0 0,0 0,0 0,0 0,1 1,-1-1,1 1,-1-1,1 1,0 0,0-1,0 1,0 0,0 0,1 0,-1-1,1 1,0 0,0 0,0 2,-1-4,1 0,0 1,0-1,0 1,0-1,0 0,0 1,1-1,-1 0,0 1,1-1,-1 0,1 0,-1 1,1-1,0 0,-1 0,1 0,0 0,0 0,0 0,0 0,0 0,0 0,0 0,0 0,0-1,0 1,0 0,1-1,-1 1,0-1,0 1,1-1,-1 0,0 1,1-1,-1 0,0 0,1 0,-1 0,1 0,-1 0,0-1,1 1,-1 0,0-1,0 1,1-1,-1 1,0-1,0 0,0 1,1-1,-1 0,0 0,0 0,0 0,0 0,-1 0,1 0,0 0,0 0,-1 0,1 0,0-1,-1 1,0 2,-1 0,1 0,-1 0,1 1,-1-1,0 0,0 0,0 0,1 0,-1 0,0 0,0 0,-1 0,1-1,0 1,0 0,0-1,0 1,-1-1,1 1,0-1,0 1,-1-1,1 0,0 0,-1 1,1-1,0 0,-1 0,1-1,0 1,-1 0,1 0,0-1,-1 1,1 0,0-1,0 1,-1-1,1 0,0 1,0-1,0 0,0 0,0 0,0 0,0 0,0 0,0 0,1 0,-1 0,0 0,1 0,-1-1,0 1,1 0,0 0,-1-1,1 1,0 0,0-1,-1 1,1 0,0-1,0 1,0 0,1-1,-1 1,0-1,0 3,0 0,-1 1,1-1,0 0,0 1,0-1,0 0,0 1,0-1,0 1,0-1,1 0,-1 1,1-1,-1 0,1 0,-1 1,1-1,-1 0,1 0,0 0,0 0,0 0,0 0,0 0,0 0,0 0,0 0,0 0,0 0,0-1,0 1,1 0,-1-1,0 0,1 1,-1-1,0 1,1-1,-1 0,0 0,1 0,-1 0,0 0,1 0,-1 0,1-1,-1 1,0 0,1-1,-1 1,0-1,0 1,1-1,-1 1,0-1,0 0,0 0,0 0,0 0,0 0,0 0,0 0,0 0,0-1,1 0,-1 0,0 0,0 0,0 0,0 0,0-1,0 1,-1 0,1 0,-1-1,0 1,0 0,1-1,-1 1,-1 0,1-1,0 1,-1 0,1 0,-1-1,1 1,-1 0,0 0,0 0,0 0,0 0,-1 0,1 0,0 0,-1 0,1 0,-1 1,0-1,2 3,1-1,-1 0,0 0,0 1,0-1,1 0,-1 1,0-1,0 0,0 1,0-1,0 1,0-1,1 0,-1 1,0-1,0 0,0 1,0-1,-1 1,1-1,0 0,0 1,0-1,0 0,0 1,0-1,0 1,-1-1,1 0,0 0,0 1,-1-1,1 0,0 1,0-1,-1 0,1 0,0 1,-1-1,1 0,0 0,-1 0,1 0,0 1,-1-1,1 0,0 0,-1 0,1 0,8 2,1-1,0 1,0-2,0 1,0-1,0-1,0 0,0 0,3-1,21-2,359 0,-321 4,0 2,0 4,0 3,-1 3,35 12,-82-16,0 1,-1 0,0 2,-1 1,0 0,-1 2,0 0,-1 1,-1 1,0 1,-1 0,-1 2,-1 0,3 5,4 4,-2 2,0 1,-2 0,-1 1,-2 1,-1 0,-2 1,-1 1,-2-1,-1 4,-1 26,-3 1,-3-1,-3 9,1 6,-1-24,-3-1,-1 0,-3 0,-15 49,5-55,-1 0,-3-1,-1-1,-3-1,-1-1,-3-2,-1-1,-24 23,-26 37,52-63,-1-1,-3-1,0-2,-3-2,0-1,-2-1,-1-3,-2-1,-35 29,-24 47,87-103,10-5</inkml:trace>
  <inkml:trace contextRef="#ctx0" brushRef="#br0" timeOffset="9885.606">1449 1770,'-16'15,"-47"130,-78 63,121-149,20-58,0 0,0 1,-1-1,1 0,1 1,-1-1,0 1,0-1,0 0,1 1,-1-1,1 0,-1 0,1 1,0-1,-1 0,1 0,0 0,0 0,0 0,-1 1,1-2,0 1,1 0,-1 0,0 0,0 0,0-1,0 1,1-1,-1 1,0-1,1 1,-1-1,0 0,1 1,-1-1,0 0,1 0,-1 0,1 0,103-22,-60 8,-10 7,0 1,1 3,-1 0,5 3,6-2,-43 3,-1-1,1 0,0 0,-1 0,1-1,-1 1,1-1,0 1,-1-1,0 0,1 0,-1 0,1 0,-1 0,0-1,0 1,0-1,0 1,0-1,0 0,0 0,0 0,0 0,-1 0,1 0,-1 0,0 0,0-1,0 1,0-1,0 1,0-1,-1 1,1-1,-1 1,1-1,-1 1,0-1,0 0,0 1,-1-1,1 1,-1-1,0-2,-42-88,13 38,26 43,-1 0,0 0,-1 1,0-1,-1 1,0 0,-1 1,0 0,-1 0,0 1,0 0,-1 1,0 0,-1 0,1 1,-2 0,1 1,-3-1,13 6,0 1,0-1,1 1,-1-1,0 0,0 1,0 0,0-1,0 1,0-1,0 1,0 0,0 0,0 0,0 0,0 0,0 0,0 0,-1 0,1 0,0 0,0 0,0 1,0-1,0 0,0 1,0-1,0 1,1-1,-1 1,0-1,0 1,0 0,0-1,1 1,-1 0,0 0,1 0,-1-1,0 1,1 0,-1 0,1 0,0 0,-1 0,1 0,-1 1,-5 13,-1-1,-1-1,0 1,-1-1,-1 0,0-1,0 0,-1-1,-1 0,0-1,0 0,-9 4,-45 43,94-87,101-95,-129 125,0-1,1 0,-1 1,0-1,1 1,-1-1,0 0,1 1,-1-1,1 1,0-1,-1 1,1-1,-1 1,1-1,0 1,-1 0,1-1,0 1,-1 0,1 0,0 0,-1-1,1 1,0 0,0 0,-1 0,1 0,0 0,0 0,-1 0,1 0,0 1,-1-1,1 0,0 0,0 0,-1 1,1-1,-1 0,1 1,0-1,-1 1,1-1,-1 1,1-1,-1 1,1-1,-1 1,1 0,-1-1,1 1,-1-1,0 1,0 0,1 0,-1-1,0 1,0 0,-4 10,-1 1,-1-1,0 0,0-1,-1 1,-1-1,-7 8,5-6,-63 75,65-83,21-22,-2 4,2 0,-1 1,2 0,0 2,0-1,1 2,0 0,1 0,9-3,-24 13,-1-1,1 0,0 1,-1-1,1 1,0-1,0 1,0-1,0 1,0-1,0 1,-1 0,1 0,0-1,0 1,0 0,0 0,0 0,0 0,0 0,0 0,0 0,0 1,0-1,0 0,0 0,0 1,0-1,0 1,-1-1,1 0,0 1,0 0,0-1,-1 1,1-1,0 1,-1 0,1 0,0-1,-1 1,1 0,-1 0,0 0,1 0,-1 0,1-1,-1 1,0 0,0 0,0 0,1 0,-1 1,-4 6,1-1,-1 0,0 0,-1 0,0-1,0 0,0 0,-1 0,0 0,0-1,0 0,0 0,-5 2,-49 21,59-29,1 1,-1-1,1 0,-1 0,1 1,-1-1,1 0,0 0,-1 0,1 0,0 1,0-1,0 0,0 0,0 0,0 0,0 0,0 0,0 0,0 0,0 1,0-1,1 0,-1 0,0 0,1 0,-1 1,0-1,1 0,-1 0,1 0,-1 1,1-1,0 0,-1 1,1-1,0 1,-1-1,1 1,0-1,0 1,0-1,-1 1,2 0,181-151,-149 126,-55 55,-165 157,170-171,22-20,160-139,-150 132,-15 11,-1 0,0 0,0 0,1 0,-1 0,0 1,1-1,-1 0,0 0,0 0,0 0,1 0,-1 1,0-1,0 0,1 0,-1 0,0 1,0-1,0 0,0 0,0 0,1 1,-1-1,0 0,0 1,0-1,0 0,0 0,0 1,0-1,0 0,0 0,0 1,0-1,0 0,0 1,0-1,0 0,0 0,0 1,0-1,0 0,0 0,-1 1,1-1,0 0,0 0,0 1,0-1,-1 0,1 0,0 0,0 0,0 1,-1-1,1 0,0 0,0 0,-1 0,1 0,0 0,0 1,-1-1,1 0,0 0,-1 0,1 0,-21 28,-1 0,-1-1,-2-2,0 0,-1-2,-12 7,27-22,10-7,19-9,14-4,0 2,1 2,0 0,1 3,0 0,5 2,25-4,43-14,-106 21,0-1,0 1,0 0,0-1,0 1,0-1,1 1,-1-1,0 1,-1-1,1 0,0 1,0-1,0 0,0 0,0 0,-1 0,1 0,0 0,-1 0,1 0,-1 0,1 0,-1 0,0 0,1 0,-1 0,0-1,0 1,0 0,0 0,0 0,0 0,0-1,0 1,0 0,0 0,-1 0,1 0,0 0,-1 0,1-1,-1 1,1 0,-1 0,0 0,0 0,-39-44,38 43,-6-7,-1 1,0 0,-1 1,1 0,-1 0,-1 1,1 0,-1 1,0 0,-4-1,15 7,0-1,1 1,-1-1,0 1,1-1,-1 1,0-1,1 1,-1-1,0 1,0 0,0-1,0 1,1-1,-1 1,0 0,0-1,0 1,0-1,0 1,-1-1,1 1,0 0,0-1,0 1,0-1,-1 1,1-1,0 1,0 0,-1-1,1 1,-1-1,1 0,0 1,-1-1,1 1,-1-1,1 0,-1 1,1-1,-1 0,1 1,-1-1,1 0,-1 0,1 0,-1 1,0-1,1 0,-1 0,1 0,-1 0,0 0,1 0,-1 0,1 0,-1 0,0-1,1 1,-1 0,1 0,-1 0,1-1,-1 1,0 0,112 95,-58-20,-47-71,-8-18,-4 1,-1 0,0 0,-1 1,-1 0,0 0,0 0,-1 2,0-1,-1 1,0 1,-4-3,13 11,1 0,0-1,0 1,-1 0,1 0,-1 0,1 0,-1 1,1-1,-1 0,0 1,1-1,-1 1,0-1,0 1,1 0,-1 0,0 0,0 0,1 0,-1 0,-1 0,17 24,32 2,-41-24,-1-1,1 1,-1-1,1 1,-1 1,0-1,0 1,0-1,0 1,0 0,-1 1,1-1,-1 0,0 1,0 0,0 0,-1 0,1 0,-1 0,0 1,0-1,0 1,-1 0,-2-1,0 1,-1-1,0 0,0 0,0 0,0 0,0 0,-1 0,0-1,0 1,0-1,0 1,0-1,-1 0,1-1,-1 1,0-1,0 1,0-1,0 0,0 0,-1-1,1 0,0 1,-1-1,1-1,-5 1,-9 6,-204 102,184-87,-4 3,66-32,145-120,-115 83,-139 91,-101 36,182-81,23-9,-18 7,15-7,1 0,-2-2,1 1,-1-2,0 0,-1-1,-1 0,1-1,-2-1,0 0,0-1,7-11,-1-99,-7 81,-59 90,-65 40,77-61,1 1,1 1,1 2,-17 21,116-129,3 3,4 3,19-11,-66 64,-15 18,-17 15,-17 17,-2-2,0-1,-29 25,14-15,-239 236,262-260,36-43,56-46,4 2,85-59,-149 120,-23 17,-27 20,-320 267,337-276,15-11,10-9,14-8,132-93,-135 96,-18 9,0 0,0 0,-1 0,1 1,0-1,0 0,0 0,0 0,0 1,0-1,0 0,0 0,0 0,0 0,0 1,0-1,0 0,0 0,0 0,0 1,0-1,0 0,0 0,1 0,-1 0,0 1,0-1,0 0,0 0,0 0,0 0,0 1,1-1,-1 0,0 0,0 0,0 0,0 0,1 0,-1 0,0 0,0 0,0 1,0-1,1 0,-1 0,0 0,0 0,0 0,1 0,-1 0,-97 95,6-21,127-96,111-65,-128 85,-38 27,-45 33,107-83,11-9,-54 34,0 1,0-1,-1 0,1 0,0 0,0 1,0-1,0 0,0 0,0 0,0 1,0-1,0 0,0 0,0 1,0-1,0 0,0 0,0 1,0-1,0 0,0 0,0 0,1 1,-1-1,0 0,0 0,0 0,0 1,0-1,1 0,-1 0,0 0,0 0,0 1,0-1,1 0,-1 0,0 0,0 0,1 0,-20 20,-1-8,20-12,0-1,1 1,-1 0,0 0,0 0,0 0,0-1,0 1,0 0,0 0,0 0,0-1,0 1,0 0,0 0,0 0,0-1,-1 1,1 0,0 0,0 0,0-1,0 1,0 0,0 0,0 0,-1 0,1 0,0-1,0 1,0 0,0 0,0 0,-1 0,1 0,0 0,-16 6,19-8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2.7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55,'9'18,"8"13,7 8,5 2,4 0,0-1,0-4,-1-3,-4-2,-5-7,-1-8,-2-6,-5-4</inkml:trace>
  <inkml:trace contextRef="#ctx0" brushRef="#br0" timeOffset="267.284">442 2,'0'0,"-1"-1,1 1,-1 0,1 0,-1 0,1 0,-1 0,1 0,-1 0,1 0,-1 0,1 0,-1 0,0 1,1-1,-1 0,1 0,-1 0,1 1,0-1,-1 0,1 1,-1-1,1 0,-1 1,1-1,0 1,-1-1,1 0,0 1,0-1,-1 1,1-1,0 1,0-1,-1 1,1-1,0 1,0-1,0 1,0-1,0 1,0 0,0-1,0 1,0-1,0 1,-57 166,38-113,2-15,3 0,1 2,3-1,0 2,3-1,2 1,0 24,5-56,1 0,0 0,1 0,0 0,0 0,1 0,1 0,-1-1,2 0,2 5,10 12</inkml:trace>
  <inkml:trace contextRef="#ctx0" brushRef="#br0" timeOffset="544.651">469 751,'4'-21,"5"-13,2-8,-1-4,1 0,1 5,-3 7,-1 11,-4 18,-1 17,-1 19,-2 15,0 14,-1 10,1 7,-1-10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28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1577 1650,'-13'20,"0"1,1 1,2 0,0 0,1 1,1 0,1 0,1 1,-1 18,-14 222,20-244,0 751,28-93,-14-302,-13 110,34-257,-28-26,-7-129,1-39,0 76,-5 1,-8 26,4 21,-4-5,14 467,10-381,-13-214,-4 35,3 0,3 0,7 61,-6-117,2 14,-1-30,-2-8</inkml:trace>
  <inkml:trace contextRef="#ctx0" brushRef="#br0" timeOffset="546.586">1288 4874,'9'46,"2"-2,2 1,2-2,2 0,2-1,11 17,-29-58,9 23,1-1,1 0,1-1,1 0,1-1,1-1,1 0,6 4,-22-22,1-1,0 1,0 0,1-1,-1 1,0-1,0 0,1 0,-1 0,0 0,1 0,-1-1,1 1,-1-1,1 1,0-1,-1 0,1 0,-1 0,1 0,-1-1,1 1,0-1,-1 1,1-1,-1 0,0 0,1 0,-1 0,0-1,0 1,0 0,1-1,-1 0,-1 1,1-1,1-1,11-15,-1 0,0 0,-2-1,0-1,-1 0,-1 0,0-4,10-19,146-299,-147 302,-7 10</inkml:trace>
  <inkml:trace contextRef="#ctx0" brushRef="#br0" timeOffset="1464.657">64 400,'-59'515,"57"-506,1 0,0 0,1 0,0 1,0-1,1 0,0 0,0 0,1 0,1 0,-1 0,1 0,1-1,0 1,0-1,0 0,1 0,1-1,-1 1,1-1,0 0,1-1,-1 1,1-1,1-1,-1 1,6 2,0-4,1-1,-1 0,1-1,-1-1,1 0,0-1,-1 0,1-1,-1 0,1-1,-1-1,1 0,-1-1,0 0,-1-1,1-1,-1 0,0 0,0-1,-1-1,0 0,8-7,15-16</inkml:trace>
  <inkml:trace contextRef="#ctx0" brushRef="#br0" timeOffset="1665.12">50 860,'16'-4,"14"-7,13-3,10-3,6-4,1-3,-2-1,-10-4,-12 4</inkml:trace>
  <inkml:trace contextRef="#ctx0" brushRef="#br0" timeOffset="1928.417">130 374,'-2'-16,"3"-9,11-4,15 0,15 4,13 7,8 6,1 8,-9 3</inkml:trace>
  <inkml:trace contextRef="#ctx0" brushRef="#br0" timeOffset="2150.486">498 716,'8'34,"1"1,1-2,2 1,2-2,4 6,-10-19,17 36,2 0,3-2,12 14,-39-62,-1-2,-1 0,1 0,0 0,1 0,-1 0,0-1,1 1,-1-1,1 0,0 1,0-1,0 0,0-1,0 1,0 0,2 0,-3-3,-1 0,1 0,-1 0,1 0,-1 0,0 0,1-1,-1 1,0 0,0-1,0 1,0-1,0 1,0-1,0 0,0 1,-1-1,1 0,-1 1,1-1,-1 0,0 0,0 1,0-1,1 0,-2 0,1 0,0 0,0-1,7-121,-7 91,2 0,1 0,1 0,2 1,6-20,23-13,-15 46</inkml:trace>
  <inkml:trace contextRef="#ctx0" brushRef="#br0" timeOffset="3147.867">1209 847,'-10'-4,"0"-1,0 2,-1-1,1 2,-1-1,0 1,0 1,0 0,0 0,0 2,0-1,0 1,0 0,0 1,0 1,1 0,-1 0,1 1,0 0,0 1,0 0,0 0,1 1,0 1,0 0,-5 5,7-4,1 0,0 0,1 0,-1 1,1 0,1 0,0 0,0 1,1-1,-1 6,3-12,1 0,-1 0,0 0,1-1,0 1,0 0,0 0,0 0,0 0,1 0,-1 0,1 0,0-1,-1 1,1 0,1 0,-1-1,0 1,1-1,-1 1,1-1,0 0,0 1,0-1,0 0,0 0,0 0,0-1,1 1,-1 0,1-1,-1 0,1 0,0 1,0-1,-1-1,4 2,1-1,1 0,-1 0,1 0,0-1,-1 0,1-1,0 1,-1-1,1-1,-1 0,0 0,1 0,-1-1,0 0,0 0,-1-1,1 0,-1 0,1-1,-1 1,-1-1,2-1,1-2,0-1,0 1,0-1,-1 0,0-1,-1 0,0 0,-1-1,0 1,0-1,-1 0,-1 0,0-1,0 0,-1-12,-2 25,-1-1,1 0,0 0,0 0,0 0,-1 0,1 0,0 0,0 0,0 0,0 0,-1 0,1 0,0 0,0 0,0 0,-1 0,1 0,0 0,0 0,0 0,-1 0,1 0,0 0,0-1,0 1,0 0,0 0,-1 0,1 0,0 0,0 0,0-1,0 1,0 0,0 0,-1 0,1 0,0-1,0 1,0 0,0 0,0 0,-8 20,6-14,0-1,1 1,-1 0,1 0,0 0,1 0,-1 0,1 0,0 0,1 0,-1 0,1 0,0 0,1 0,0 0,0-1,0 1,0 0,1-1,0 0,0 0,0 0,1 0,0 0,0 0,0-1,0 0,1 0,0 0,0-1,0 1,0-1,0 0,1-1,-1 1,1-1,5 2,0-6,0 1,0-1,-1-1,1 0,-1 0,0-1,0 0,0-1,0 0,-1-1,0 0,0 0,0-1,-1 0,0-1,0 1,-1-2,0 1,-1-1,1 0,-2 0,4-6,13-27,-2 0,-1-1,-3 0,-1-2,-2 0,-2 0,-2-1,-3-1,-1 1,-2-1,-2 0,-4-24,4 51,-2-1,1 0,-2 0,-1 0,-1 1,0-1,-2 1,0 0,-1 0,-1 1,-1 0,-1 1,-2-4,9 20,1-1,0 0,0 1,-1 0,1 0,-1 0,0 0,1 0,-1 0,0 1,0-1,0 1,-1 0,1 0,0 0,0 0,-1 0,1 1,0 0,-1-1,1 1,0 1,-1-1,1 0,0 1,-1 0,1-1,0 1,0 0,0 1,0-1,0 1,0-1,0 1,0 0,0 0,1 0,-2 2,-11 12,0 1,1 1,1 0,1 1,0 1,2 0,0 0,1 1,1 0,1 1,1-1,1 1,1 1,0 1,-2 14,1-1,2 1,2 0,1 0,2 0,1 0,2 0,9 30,-9-45,2-1,0 0,2 0,0-1,1 0,1 0,1-1,1-1,1 0,1-1,0 0,1-1,1-1,18 13,-29-23,0-1,0 0,0-1,1 1,0-1,0-1,0 1,1-1,-1 0,1-1,0 0,-1 0,1-1,0 0,0 0,0-1,0 0,0 0,0-1,0 0,0 0,-1-1,1 0,0 0,-1-1,1 0,6-4,-5-1,0-1,0 0,0-1,-1 0,-1 0,0-1,0 1,-1-2,-1 1,1-1,-2 1,0-2,0 1,-1 0,0-5,-2 0,-13 26,8 1,0 0,0 0,1 1,0-1,1 1,0-1,1 1,0 0,1 3,0-11,0 1,0-1,0 1,0-1,1 1,0-1,0 1,0-1,0 0,0 1,0-1,1 0,0 0,0 0,0 0,0 0,0-1,0 1,1-1,-1 1,1-1,0 0,0 0,-1 0,1 0,1 0,-1-1,0 1,0-1,2 0,1 1,1-2,-1 1,1 0,-1-1,0 0,1-1,-1 0,1 0,-1 0,0 0,0-1,0 0,1-1,-2 1,1-1,0 0,-1-1,1 1,-1-1,0 0,3-4,1 0,0 0,-1-1,-1 0,1 0,-2-1,1 0,-1 0,-1-1,1 0,-2 0,2-5,-4 10,0 1,0-1,0 0,-1 0,0 1,0-1,-1 0,1 0,-1 0,0 0,-1 0,0 0,0 0,0 0,-1 0,0 0,1 5,0 1,0 0,-1 0,1-1,0 1,-1 0,1 0,0 0,-1 0,1 1,0-1,0 0,-1 0,1 1,0-1,0 1,-1-1,1 1,0-1,0 1,0 0,0 0,0 0,0-1,0 1,0 0,0 0,0 0,1 0,-1 0,0 1,1-1,-1 0,1 0,-1 0,1 2,-8 7,2 0,0 1,0 0,1 0,0 0,1 1,0-1,1 1,0 0,1 0,1 0,-1 1,2-1,0 0,0 0,1 1,1-1,3 11,-3-17,1 0,0-1,1 0,-1 0,1 0,0 0,0 0,1-1,-1 1,1-1,0 0,0-1,0 1,1-1,-1 0,1-1,0 1,0-1,0 0,35 10</inkml:trace>
  <inkml:trace contextRef="#ctx0" brushRef="#br0" timeOffset="4033.02">2486 834,'-16'-4,"0"0,0 1,-1 0,1 2,-1-1,1 2,-1 1,1 0,-6 1,16-1,0 0,0 1,0-1,0 1,1 1,-1-1,1 1,-1-1,1 2,0-1,0 0,0 1,1 0,-1 0,1 1,0-1,0 1,1 0,-1 0,1 0,0 0,1 0,-1 1,1 0,0-1,-1 5,2-8,1 1,-1 1,0-1,1 0,0 0,0 0,0 0,0 0,0 0,1 0,-1 0,1 0,0 0,0 0,0 0,0 0,1-1,-1 1,1 0,-1-1,1 1,0-1,0 1,0-1,0 0,1 0,-1 0,1 0,-1 0,1-1,-1 1,1-1,0 0,0 0,0 0,1 1,6 1,-1-1,1 1,0-1,1-1,-1 0,0-1,0 0,1 0,-1-1,5-1,-7 2,-1-1,0 0,0-1,0 0,0 0,0 0,-1-1,1 0,0 0,-1-1,0 1,0-2,0 1,-1 0,1-1,-1 0,0-1,0 1,-1-1,0 0,0 0,0 0,-1 0,0-1,2-5,-4 11,-1 1,0-1,0 0,0 0,0 0,0 1,0-1,0 0,0 0,0 0,0 1,0-1,0 0,-1 0,1 0,0 1,-1-1,1 0,0 1,-1-1,1 0,-1 1,1-1,-1 0,0 1,1-1,-1 1,1-1,-1 1,0-1,1 1,-1 0,0-1,0 1,1 0,-1-1,0 1,0 0,0 0,1 0,-1 0,0 0,0 0,0 0,1 0,-1 0,0 0,0 0,0 1,1-1,-1 0,0 0,0 1,1-1,-1 1,0-1,1 0,-1 1,0 0,1-1,-1 1,1-1,-1 1,1 0,-1-1,0 1,-2 3,-1 0,0 0,1 1,0-1,0 1,0 0,0-1,1 1,0 0,0 0,0 1,1-1,0 0,0 1,0-1,0 1,1-1,0 0,0 1,1-1,-1 1,1-1,0 1,1-1,-1 0,1 0,0 0,0 0,1 0,0 0,0 0,0-1,0 0,0 1,1-1,0 0,0-1,0 1,0-1,4 3,-1-3,0-1,-1 0,1 0,0 0,0-1,1 0,-1 0,0-1,0 0,0 0,0 0,1-1,-1 0,0-1,0 0,0 0,-1 0,1-1,0 0,-1 0,0 0,0-1,0 0,0-1,0 1,-1-1,0 0,0 0,0-1,-1 1,0-1,0 0,0 0,-1-1,0 1,2-5,4-13,-2 0,0-1,-1 0,-1 0,-2-1,0-6,4-27,-7 59,0-1,0 1,-1 0,1-1,0 1,0-1,0 1,0-1,0 1,0-1,0 1,0-1,0 1,1-1,-1 1,0-1,0 1,0-1,0 1,1-1,-1 1,0-1,1 1,-1 0,0-1,0 1,1 0,-1-1,1 1,-1 0,0-1,1 1,-1 0,1 0,-1-1,1 1,-1 0,1 0,-1 0,1 0,-1 0,1 0,-1 0,1 0,-1 0,1 0,-1 0,1 0,-1 0,20 19,-19-17,7 8,-1 0,0 0,0 0,-1 1,-1 0,0 1,0-1,-1 1,-1 0,0 0,-1 0,0 0,0 1,-2-1,1 0,-2 1,1-1,-2 0,0 1,0-1,-1 0,-1 0,-44 135,47-145,1 1,0-1,0 1,1-1,-1 1,0-1,1 1,-1-1,1 1,0-1,0 0,0 1,0-1,0 0,0 0,1 0,-1 0,1 0,0 0,-1 0,1 0,0-1,0 1,0-1,0 1,0-1,1 0,-1 0,0 0,1 0,-1 0,0 0,1-1,0 1,6 1,-1 0,1-1,0 0,0-1,0 1,0-2,0 1,0-1,2-1,2-1,-1 0,0-1,0 0,0 0,-1-2,0 1,1-1,-2-1,1 0,-1-1,0 0,-1 0,0-1,0 0,-1-1,0 0,-1 0,0-1,0 1,-1-2,-1 1,0-1,0 1,-1-1,-1-1,0 1,0 0,-2-1,1-7,-3 12,1 1,-2 0,1 0,-1 0,-1 0,1 0,-1 0,0 0,0 1,-1 0,0-1,0 1,-4-4,6 8,-1-1,1 1,0-1,-1 1,1 0,-1 0,0 0,1 0,-1 0,0 1,0-1,0 1,-1 0,1 0,0 0,0 0,-1 1,1-1,0 1,-1 0,1 0,0 0,-1 0,1 0,0 1,-1 0,1 0,0 0,0 0,-2 1,-2 3,1 0,1 1,-1 0,1 0,0 0,0 0,1 1,0 0,0 0,0 0,1 0,0 1,1 0,0-1,0 1,0 0,1 0,0 0,1 0,0 0,0 0,1 1,0 9,1 0,2 0,-1-1,2 0,0 1,2-1,-1-1,2 1,0-1,1-1,1 0,0 0,1-1,1 0,0 0,0-2,2 0,-1 0,2-1,-1-1,15 8,27 17</inkml:trace>
  <inkml:trace contextRef="#ctx0" brushRef="#br0" timeOffset="4850.833">274 1623,'42'-11,"-1"-2,0-2,-1-2,-1-1,0-2,-2-2,0-1,27-24,-52 39,-1-1,0 0,0 0,0-1,-2-1,1 0,-1 0,-1-1,0 0,1-4,-8 15,0-1,-1 1,1-1,-1 0,0 0,1 1,-1-1,0 0,0 1,0-1,0 0,-1 0,1 1,0-1,-1 0,1 1,-1-1,1 0,-1 1,0-1,0 1,0-1,0 1,0-1,0 1,0 0,0 0,-1-1,1 1,0 0,-1 0,1 0,-1 0,1 1,-1-1,1 0,-1 0,0 1,1-1,-1 1,0 0,1 0,-1-1,0 1,0 0,1 0,-1 0,0 1,1-1,-1 0,0 1,0-1,1 1,-1 0,1-1,-1 1,-1 1,-5 0,0 1,1 1,-1-1,0 1,1 1,0-1,0 1,1 1,-1-1,1 1,0 0,1 0,-1 1,1 0,0 0,1 0,0 0,0 1,1 0,-1 0,2 0,-1 2,-7 23,2 0,1 0,2 1,-2 31,5 42,4 1,4 0,15 64,-9-65,-8-79,-2-1,-1 1,-1-1,-1 1,-3 14,-4-8</inkml:trace>
  <inkml:trace contextRef="#ctx0" brushRef="#br0" timeOffset="5165.512">406 1861,'333'-72,"-210"44,-122 29,1-1,-1 1,1-1,-1 1,0 0,1 0,-1 0,0-1,0 1,1 0,-1 1,0-1,0 0,0 0,0 0,0 1,-1-1,1 0,0 1,0-1,-1 1,1-1,-1 0,0 1,1-1,-1 1,0 0,0-1,0 1,0-1,0 1,0-1,0 1,-1-1,1 1,0-1,-1 1,1-1,-1 1,0-1,1 1,-1-1,0 0,0 0,0 1,0-1,0 0,-2 8,2-7,-7 26,0 0,2 1,1 0,2 0,0 2,3-29,0-1,-1 1,1-1,0 1,0-1,0 1,0-1,0 1,1-1,-1 1,0-1,1 1,-1-1,1 1,-1-1,1 0,0 1,-1-1,1 0,0 1,0-1,0 0,0 0,0 0,0 0,0 0,1 0,-1 0,0 0,1-1,-1 1,0 0,1-1,-1 1,1-1,-1 1,1-1,-1 0,1 0,-1 0,1 0,-1 0,1 0,-1 0,1 0,-1 0,1-1,-1 1,16-9</inkml:trace>
  <inkml:trace contextRef="#ctx0" brushRef="#br0" timeOffset="6546.915">762 1479,'59'6,"0"2,-1 3,0 2,14 8,-63-19,1 1,-1 1,0-1,-1 1,1 1,-1-1,0 2,0-1,0 1,-1 0,1 1,-2-1,1 1,-1 1,0-1,0 1,-1 0,0 1,-1-1,0 1,0 0,-1 0,0 0,0 0,0 5,-2 9,-1 0,-1 0,-1-1,-1 1,-1 0,-3 7,-10 79,16-108,1 1,-1 0,1 0,0 0,0 0,0-1,0 1,0 0,0 0,1 0,-1 0,1-1,-1 1,1 0,0 0,-1-1,1 1,0 0,0-1,0 1,1-1,-1 1,0-1,0 0,1 0,-1 1,1-1,-1 0,1 0,-1 0,1 0,0-1,-1 1,1 0,0-1,0 1,0-1,-1 0,1 1,0-1,0 0,0 0,0 0,0-1,-1 1,1 0,0-1,0 1,9-5,0 1,0-2,0 0,-1 0,0 0,0-2,-1 1,0-1,0 0,-1-1,0 0,-1-1,0 1,0-1,-1-1,0 1,-1-1,0 0,0 0,-2-1,3-9,-1 9,-2 0,1 0,-1 0,-1-1,0 1,-1-1,-1 0,0 0,0 13,0 1,-1-1,1 1,0-1,-1 0,1 1,0-1,-1 0,1 1,-1-1,1 0,-1 0,1 1,-1-1,1 0,-1 0,1 0,-1 0,1 0,-1 1,1-1,-1 0,1 0,-1 0,1-1,-1 1,1 0,-1 0,0 0,1 0,-1 0,1-1,0 1,-1 0,1 0,-1-1,1 1,-1 0,1-1,0 1,-1 0,1-1,-1 1,1-1,0 1,0-1,-1 1,1 0,0-1,0 1,0-1,-1 1,1-1,0 0,0 1,0-1,0 1,0-1,0 1,0-1,0 1,0-1,-5 11,1 1,0 0,0 0,1 0,1 0,0 0,0 1,1-1,1 0,0 1,0-1,1 1,1-1,0 0,1 3,-1-7,1 0,0 0,1-1,0 1,0-1,0 1,1-1,0 0,0-1,1 1,-1-1,1 0,0-1,0 1,1-1,0-1,-1 1,1-1,0 0,1 0,6 1,5 1,0-1,-1-1,2-1,-1 0,0-1,0-1,1-1,3-2,-9 2,-1-2,0 0,0 0,0-2,-1 1,1-2,-1 1,0-2,0 0,-1 0,1-2,-7 6,0-1,-1 0,0 0,1 0,-1 0,-1-1,1 0,-1 1,0-1,0-1,0 1,-1 0,1-1,-2 1,1-1,0 0,-1 0,0 1,0-1,-1 0,0 0,0 0,0 0,-1 0,0 0,0-1,-1 1,1 1,-1 0,0 0,0 0,-1 0,1 0,-1 0,0 1,-1-1,1 1,-1 0,0 0,0 0,0 1,0-1,-1 1,1 0,-1 0,0 1,0-1,0 1,0 0,0 1,0-1,-1 1,1 0,-1 0,1 1,-1-1,-5 1,0-1,1 2,-1-1,0 1,0 1,1 0,-1 1,1 0,-1 0,1 1,0 0,0 1,1 0,-4 4,6-4,0 0,0 1,1 0,0 0,1 1,-1-1,1 1,0 1,1-1,-1 1,2-1,-1 1,1 0,-1 5,3-9,0 0,0 0,0 0,1 0,0 0,0 1,0-1,0 0,0 0,1 0,0 0,0 0,0 0,0 0,1 0,0 0,-1-1,1 1,1-1,-1 1,0-1,1 0,0 0,-1 0,1 0,1 0,-1-1,0 1,1-1,-1 0,1 0,6 3,0 0,0-1,1-1,0 1,-1-2,1 0,0 0,0-1,0 0,1-1,-1 0,0 0,0-2,0 1,0-1,-1-1,3-1,-7 3,0-1,0 0,0-1,-1 1,1-1,-1 0,1 0,-1-1,0 0,0 0,-1 0,1 0,-1-1,0 0,0 1,-1-2,1 1,-1 0,0-1,0 1,-1-1,0 0,0 0,0 0,-1 0,0 0,0 0,0 0,-1-1,0-3,0 8,1 1,-1-1,0 1,1-1,-1 1,0-1,0 1,0-1,0 1,-1 0,1-1,0 1,-1-1,1 1,-1-1,1 1,-1 0,1-1,-1 1,0 0,0 0,0 0,0-1,0 1,0 0,0 0,0 0,0 0,0 1,-1-1,1 0,0 0,-1 1,1-1,0 1,-1-1,1 1,-1 0,1-1,-1 1,1 0,-1 0,1 0,0 0,-1 0,-1 1,-1 4,-1 1,1 0,0 0,0 1,1-1,0 1,0-1,1 1,-1 0,1 0,1 1,0-1,0 0,0 0,1 5,-1-7,0 1,0-1,1 0,0 1,0-1,1 1,-1-1,1 1,0-1,1 0,-1 1,1-1,0 0,1 0,-1 0,1 0,0-1,0 1,0-1,1 0,-1 0,1 0,0 0,0 0,1-1,-1 0,1 0,-1 0,1-1,0 1,4 0,3 0,0 0,0-2,0 1,1-2,-1 0,0 0,1-1,-1 0,0-1,0-1,0 0,0 0,-1-1,1-1,-1 0,0 0,0-1,-1-1,0 0,0 0,0-1,-1 0,0 0,-1-1,0-1,0 1,-1-1,0-1,-1 1,5-12,7-15,-1-2,-2 0,-2 0,-2-1,-2-1,-1 0,-2 0,-2 0,-1-1,-3-19,1 40,0-1,-2 0,0 1,-2-1,0 1,-1-1,-1 1,-1 0,-5-8,10 26,0 0,0 1,0-1,-1 1,1 0,0-1,-1 1,0 0,0 0,0 0,0 0,0 0,0 1,0-1,0 0,-1 1,1 0,0 0,-1-1,0 1,1 1,-1-1,1 0,-1 1,0-1,0 1,1 0,-1 0,0 0,0 0,1 0,-1 1,0-1,1 1,-1 0,0 0,1 0,-1 0,1 0,0 0,-1 1,1-1,0 1,0 0,-2 1,-14 13,2 1,-1 0,2 1,0 1,2 0,0 1,1 1,1 0,-7 18,-2 3,2 1,2 1,2 0,-4 23,13-47,2 0,0 0,1 1,1-1,1 0,1 1,0-1,2 1,0-1,2 0,2 8,-1-16,-1 0,2 0,-1-1,2 1,-1-1,2-1,-1 0,1 0,1-1,0 0,0 0,1-1,0 0,0-1,1-1,0 0,0 0,0-1,1-1,-1 0,1 0,0-2,1 1,-1-2,0 0,1 0,-1-1,0-1,1 0,-1-1,0 0,0-1,0-1,0 0,3-2,-4 2,0-1,-1 0,1-1,-1 0,0-1,-1 0,0 0,0-1,0-1,-1 0,0 0,-1 0,0-1,-1-1,0 1,5-10,-14 12,-10 22,9-10,0-1,0 1,1 0,-1 0,1 0,0 0,0 0,1 0,-1 1,1-1,0 1,0-1,0 1,1-1,0 1,0-1,0 1,0-1,0 1,1-1,0 1,0-1,0 1,1-1,0 0,-1 0,1 0,1 0,-1 0,1 0,-1 0,1-1,0 1,0-1,1 0,-1 0,1 0,3 2,-1-3,0-1,1 1,-1-1,0-1,1 1,-1-1,0 0,1-1,-1 1,0-1,1-1,-1 1,0-1,0 0,0 0,0-1,-1 0,1 0,0 0,-1 0,0-1,0 0,0 0,-1-1,1 1,-1-1,0 0,0 0,-1-1,1 1,-1-1,0 1,-1-1,1 0,-1 0,-1 0,1 0,-1-1,0 1,0 0,-1-1,0 1,0 0,0-1,-1 1,0 0,0-1,-2-3,1 3,-1 1,0 0,0 0,-1 0,1 0,-2 1,1-1,0 1,-1 0,0 1,0-1,0 1,-1 0,1 0,-1 0,0 1,0 0,-1 0,1 1,0-1,-1 1,0 1,1-1,-1 1,0 1,0-1,1 1,-1 0,0 1,0-1,0 1,1 1,-1-1,0 1,1 0,0 1,-1-1,1 1,0 1,0-1,1 1,-1 0,1 0,-4 3,0 0,1 1,1 0,-1 0,1 1,1-1,-1 2,2-1,-1 1,1 0,1 0,-2 4,4-9,0-1,1 1,0 0,0-1,0 1,0 0,1 0,0-1,0 1,0 0,0 0,1 0,0-1,0 1,0 0,1-1,-1 1,1-1,0 1,0-1,1 0,-1 0,1 0,0 0,0 0,1-1,-1 1,1-1,0 1,3 0,0 0,0 0,1-1,-1 1,1-2,0 1,0-1,-1 0,1-1,1 0,-1 0,0-1,0 0,0 0,3-1,31-4</inkml:trace>
  <inkml:trace contextRef="#ctx0" brushRef="#br0" timeOffset="6833.24">2762 1466,'-9'3,"-1"-1,1 2,-1 0,1 0,0 0,1 1,-1 0,1 1,0 0,0 0,1 1,0 0,0 0,0 1,1 0,1 0,-1 0,1 1,0 0,1 0,0 0,1 0,0 1,0 0,1-1,0 1,1 0,0 0,0 0,1 0,1 9,6 9,0 1,2-1,2-1,0 0,2 0,0-1,2-1,1 0,1-1,9 8,-5-1,18 28,56 71,-83-121,1-1,0 0,1-1,0 0,0-1,0 0,1-1,0-1,0 0,0-2,0 1,0-2,1 0,-1-1,1 0,-1-1,0-1,3-1,42-2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36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13 349,'3'-42,"2"0,2 0,1 1,8-21,-14 55,25-98,-30 98,-4 17,-5 15,1 0,1 1,1 0,1 1,2 0,1 0,1 0,1 1,1-1,1 1,3 7,-2-27,0 1,1 0,1-1,-1 1,1-1,1 0,0 1,0-1,0 0,1-1,0 1,1-1,0 1,0-1,0-1,1 1,0-1,0 0,1 0,-1-1,1 1,2-1,16 8</inkml:trace>
  <inkml:trace contextRef="#ctx0" brushRef="#br0" timeOffset="371.047">329 231,'-8'30,"2"1,1 0,2 0,0 31,2-59,1-1,-1 0,1 1,0-1,0 0,0 1,0-1,0 0,1 1,-1-1,0 0,1 0,0 1,0-1,0 0,0 0,0 0,0 0,0 0,1 0,-1 0,0 0,1-1,0 1,0 0,-1-1,1 1,0-1,0 0,0 0,0 0,0 0,1 0,-1 0,0 0,7-2,0 1,0-1,0-1,-1 1,1-1,0-1,-1 0,0 0,0-1,0 0,0 0,0-1,-1 0,0 0,0-1,0 1,-1-2,0 1,5-7,-3 4,0-1,-1 0,0 0,-1-1,0 0,-1 0,0-1,0 1,-2-1,1 0,-1 0,-1 0,0-3,-1 7,0 0,-1 0,0 1,-1-1,1 0,-1 0,-1 1,1-1,-1 0,-1 1,0 0,0-1,0 1,-1 0,1 1,-2-1,1 1,-1 0,0 0,0 0,-3-2,3 4,1 1,-1-1,0 1,-1 0,1 0,-1 0,1 1,-1 0,0 0,1 1,-1-1,0 1,0 0,0 1,0-1,0 1,-1 1,1-1,0 1,0 0,1 0,-1 1,0-1,0 2,1-1,-1 0,1 1,-1 0,0 1,-5 3,1 0,1 0,-1 1,1 0,1 1,-1 0,1 0,1 1,0 0,0 0,1 0,1 1,-1 0,1 3,-10 41,9-6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50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59 277,'-12'326,"10"-59,-3-256,-2-30,1-27,1-1,3 0,3-29,-1 21,4 1,1 0,3 0,2 0,2 1,3 1,2 0,3 1,16-30,13 13,-48 66,1 1,-1-1,1 1,-1-1,1 1,0 0,0 0,0 0,0 0,0 0,0 0,0 1,0-1,0 0,0 1,0 0,0-1,0 1,0 0,1 0,-1 0,0 1,0-1,0 0,0 1,0 0,0-1,0 1,0 0,0 0,0 0,0 0,0 0,-1 0,1 1,0 0,7 8,-1 0,-1 1,0 0,0 1,-1-1,-1 1,0 0,0 1,-1-1,-1 1,0 0,-1 0,0 0,-1 8,1-10,0 0,-1 0,-1 1,0-1,-1 1,0-1,-1 0,0 0,0 0,-1 0,-1 0,0 0,0-1,-1 0,-1 0,1 0,-2 0,1-1,-1 0,-1 0,1-1,-2 0,1-1,-1 1,0-1,-7 3,-2-1,0-1,-1-1,0-1,0 0,-1-2,0 0,0-1,0-1,-1 0,20-3,0 1,0 0,0 0,0 0,0 0,0 0,0 0,0 0,0 1,0-1,1 0,-1 0,0 1,0-1,0 1,0-1,0 1,0-1,1 1,-1-1,0 1,0 0,1 0,-1-1,0 1,1 0,-1 0,1 0,-1-1,1 1,0 0,-1 0,1 0,0 0,-1 0,1 0,0 0,0 0,0 0,0 0,0 0,0 0,0 0,0 0,1 0,-1 0,0 0,0 0,1-1,-1 1,1 0,-1 0,1 0,0 0,8 16,2 0,0-1,1-1,1 0,0-1,1 0,0-1,1-1,1 0,-1-1,2 0,8 3,-6-3,0 0,0-1,1-1,0-1,1-1,-1 0,1-2,1-1,-1 0,1-1,0-2,7 0,-24-2,1 1,-1-1,0-1,0 1,0-1,0 0,0 0,0 0,-1-1,1 0,-1 0,0 0,1 0,-2-1,1 1,0-1,-1 0,1 0,-1-1,0 1,0-1,-1 1,0-1,0 0,0 0,0 0,0 0,-1 0,0-1,0 1,-1 0,0 0,1-1,-2 1,3-2,-1-1,0 1,-1-1,0 0,0 1,0-1,-1 1,0-1,-1 1,0 0,0-1,0 1,-1 0,0 0,0 1,-1-1,0 1,0-1,-1 1,0 0,0 1,0-1,-3-1,4 7,0 0,0 0,0 0,-1 0,1 1,0-1,0 1,0 0,0 1,0-1,0 1,0 0,0 0,1 0,-1 0,1 0,-1 1,1 0,0 0,0 0,0 0,1 0,-1 0,1 1,-1-1,1 1,0 0,1 0,-1 0,0 0,1 0,0 2,-3 2,0 1,1 0,0 0,1 0,0 0,0 0,1 0,0 1,1-1,0 0,0 1,1-1,1 0,-1 1,1-1,1 0,0 0,0-1,0 1,1 0,1-1,-1 0,1 0,1-1,0 1,0-1,4 4,0-2,1-1,0 1,1-2,-1 0,1 0,1-1,-1-1,3 1,42 13</inkml:trace>
  <inkml:trace contextRef="#ctx0" brushRef="#br0" timeOffset="789.415">994 593,'-7'-3,"1"0,-1 0,0 1,0 0,0 1,0-1,0 1,-1 1,1-1,0 1,-1 0,1 1,0 0,0 0,0 1,0 0,0 0,0 0,0 1,1 0,-1 0,1 1,0 0,0 0,0 0,0 1,1 0,-4 4,4-3,1-1,-1 1,2 0,-1 1,1-1,-1 1,2-1,-1 1,1 0,0 0,1 0,-1 0,1 0,1 0,-1 0,1 1,1-1,-1 0,1 0,0 0,1 0,0 0,0 0,0 0,1 0,0-1,0 1,1-1,0 0,0 0,0 0,1-1,0 0,0 1,0-2,1 1,-1 0,1-1,0 0,1-1,-1 1,0-1,1-1,0 1,0-1,0 0,6 1,-6-3,0 1,0-1,0 0,1-1,-1 0,0 0,0 0,-1-1,1 0,0 0,0-1,-1 0,0 0,1-1,-1 1,-1-1,1-1,0 1,-1-1,0 0,0 0,-1-1,1 1,-1-1,0-1,7-10,-1 0,0-1,-2-1,0 1,-1-1,-1-1,-1 1,1-8,8-67,-3 0,-5 0,-5-80,-11 101,9 72,1 1,0-1,0 1,-1-1,1 1,0-1,-1 0,1 1,0-1,-1 1,1 0,-1-1,1 1,-1-1,1 1,-1 0,1-1,-1 1,1 0,-1-1,0 1,1 0,-1 0,1 0,-1 0,0 0,1-1,-1 1,0 0,1 0,-1 0,1 1,-1-1,0 0,1 0,-1 0,1 0,-1 1,0-1,1 0,-1 0,1 1,-1-1,1 0,-1 1,1-1,-1 1,1-1,-1 1,1 0,-22 26,7 2,2 1,1 0,1 1,2 0,1 1,1-1,2 2,1-1,1 0,2 1,3 29,-1-36,0-1,2 1,1-1,1 1,1-1,1-1,1 1,1-1,1-1,10 17,-18-36,0-1,0 1,0-1,0 0,1 1,0-1,-1 0,1 0,0-1,0 1,0-1,1 1,-1-1,1 0,-1 0,1-1,0 1,-1-1,1 1,0-1,0 0,0-1,0 1,0-1,0 0,0 0,0 0,0 0,0-1,0 1,0-1,0 0,0-1,0 1,0-1,3-2,0-1,0 0,-1-1,0 1,0-1,-1-1,0 1,0-1,0 1,-1-2,0 1,0 0,0-1,-1 1,-1-1,1-2,3-11,-1 0,-1 0,0-1,-2 1,0-15,-9-11,6 47,0 0,1 0,-1 0,0 0,1 0,-1 0,0 0,1 0,-1 0,0 0,1 0,-1 0,0 1,1-1,-1 0,1 0,-1 1,0-1,1 0,-1 1,1-1,-1 1,1-1,-1 1,1-1,-1 1,1-1,0 1,-1-1,1 1,0 0,-1-1,1 1,0-1,0 1,-1 0,1-1,0 1,0 0,-4 7,0 1,1-1,0 1,0 0,1 0,0 0,1 0,0 0,0 1,1-1,0 0,0 0,1 1,1-1,-1 0,2 0,-1 0,1 0,0-1,1 1,0-1,1 0,-1 0,2 0,-1 0,1-1,0 0,4 3,-6-8,1 0,-1 0,1 0,0-1,-1 0,1 0,0 0,0 0,0-1,0 0,0 0,-1 0,1-1,0 1,0-1,0 0,-1-1,1 1,0-1,-1 0,0 0,1 0,-1-1,0 0,0 1,0-1,0-1,-1 1,1 0,-1-1,0 0,0 0,0 0,-1 0,0 0,1-1,-1 1,-1-1,1 1,-1-1,1-2,5-16,-2 0,0-1,-2 1,-1-1,0 0,-2 0,-1-9,-1 13,3 20,-1 0,0 0,0 1,0-1,0 0,0 0,0 1,0-1,0 0,0 0,0 1,0-1,0 0,0 0,0 1,0-1,0 0,0 0,-1 1,1-1,0 0,0 0,0 1,0-1,0 0,-1 0,1 0,0 1,0-1,0 0,0 0,-1 0,1 0,0 0,0 1,-1-1,1 0,0 0,0 0,-1 0,1 0,0 0,0 0,-1 0,1 0,0 0,0 0,-1 0,1 0,0 0,0 0,-1 0,1 0,0 0,0 0,-1 0,1-1,0 1,0 0,0 0,-1 0,1 0,-4 11,1 1,0 0,0 0,1 0,1 0,0 0,1 1,0-1,1 0,0 0,1 0,0 0,1 0,1 0,0 0,0-1,1 0,0 0,1 0,0 0,1-1,1 0,-1-1,1 1,9 6,12 4</inkml:trace>
  <inkml:trace contextRef="#ctx0" brushRef="#br0" timeOffset="1042.786">1994 607,'-20'-5,"-16"1,-8 6,-1 9,2 9,9 6,10 5,11 5,15 2,18-1,22-4,18-4,16-6,9-7,5-7,-2-4,-7-6,-17-2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41.2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5256 4231,'27'-53,"-3"-2,-2 0,-3-2,7-34,0-58,-39 181,-12 86,5 1,6 0,2 54,6-90,5-64,0-5</inkml:trace>
  <inkml:trace contextRef="#ctx0" brushRef="#br0" timeOffset="367.017">5690 4258,'-5'4,"1"1,0-1,0 1,1 0,0 0,0 0,0 1,0-1,1 1,0-1,0 1,0 0,1 0,0 0,0 0,0 0,1 0,0 0,0 0,0 0,1 0,0 0,0 0,1 0,0 0,0 0,0-1,1 1,-1-1,1 1,1-1,-1 0,1 0,3 3,2-2,1 0,0-1,0 0,0-1,0 0,1-1,-1 0,1 0,0-1,0-1,0 0,0 0,0-1,0-1,0 0,0 0,-1-1,1 0,0-1,-1 0,1-1,8-4,-12 3,0 0,0-1,0 0,-1 0,1 0,-2-1,1 0,-1 0,0-1,0 0,-1 1,0-1,-1-1,1 1,-2 0,1-1,-1 0,0 1,-1-1,0 0,-1 0,1 0,-2 0,1 0,-1 0,-1 1,0-1,0 0,0 1,-4-7,5 8,-1-1,-1 1,1-1,-1 1,-1 0,1 0,-1 1,-1-1,1 1,-1 0,0 0,0 0,-1 1,1-1,-1 1,0 1,-1-1,1 1,-1 0,0 1,0-1,0 2,-1-1,1 1,-1 0,1 0,-1 1,0 0,1 0,-1 1,0 0,0 0,1 1,-1 0,-2 1,-7 4,0 0,1 2,0 0,0 1,1 0,0 1,0 1,-11 11,-15 14</inkml:trace>
  <inkml:trace contextRef="#ctx0" brushRef="#br0" timeOffset="2466.495">6177 3849,'-11'-24,"-2"1,0 1,-2 0,0 1,-2 1,0 0,-1 1,-1 1,0 0,-2 2,0 0,0 2,-2 0,0 1,-37-19,-2 2,0 2,-2 4,-1 2,0 3,-31-3,9-1,-881-213,668 171,-2 12,-2 15,-221 2,241 34,-249 31,-291 77,703-87,2 5,0 6,2 5,2 4,1 6,3 5,2 4,-78 54,173-100,0 0,0 1,1 0,0 1,1 1,0 0,0 1,2 0,-1 1,1 0,1 0,1 1,0 0,0 1,2 0,-1 0,2 0,-3 12,6-6,1 0,0 0,2-1,0 1,1 0,1-1,1 1,1-1,1 0,0 0,2-1,2 4,13 25,2-1,2-1,3-1,7 6,1 0,3-2,2-1,2-2,2-2,1-3,3-1,1-3,2-2,1-3,2-2,1-2,27 7,112 28,204 37,-289-75,1087 208,-698-143,-268-46,365 60,304 16,-749-97,1-6,0-6,1-8,0-6,0-7,1-7,-96 6,1-2,-2-3,0-3,-1-2,16-11,-54 23,-1-1,0-1,-1 0,0-2,0 0,-1-1,-1 0,-1-2,0 0,-1 0,-1-2,0 0,-1 0,-1-1,-1 0,-1-1,0 0,-2 0,0-1,0-5,-2-18,-2 0,-1-1,-3 1,-1-1,-3 1,-1 0,-2 0,-3 1,-1 0,-17-40,10 29,-2 1,-2 1,-2 2,-3 0,-1 2,-3 1,-2 1,-2 2,-1 1,-13-7,23 27,-1 1,-1 1,-1 2,0 1,-2 2,0 0,-1 3,-15-5,-45-10,-2 3,-44-3,-312-44,306 51</inkml:trace>
  <inkml:trace contextRef="#ctx0" brushRef="#br0" timeOffset="7702.363">3308 2797,'-4'-33,"1"0,1-1,2 1,2 0,0-1,3 1,0 0,3-1,38-119,6 3,10-6,-14 33,60-162,-32 67,10 3,9 4,9 5,56-74,-138 246,1 2,1 1,2 1,0 1,2 1,3 0,-30 27,2-2,0 0,1 0,-1 0,1 1,0-1,0 1,0 0,0 0,0 0,0 0,1 1,-1 0,1 0,1 0,-4 2,0-1,-1 2,1-1,-1 0,1 0,-1 0,1 1,-1-1,0 1,0-1,0 1,1-1,-2 1,1 0,0-1,0 1,0 0,-1 0,1 0,-1 0,0 0,1-1,-1 1,0 0,0 0,0 0,0 0,-1 0,1 0,0 0,-1 0,1-1,-1 1,1-1,-25 103,24-103,0-1,0 1,0-1,0 1,0-1,0 0,0 1,0-1,0 0,0 0,0 0,0 0,0 0,0 0,0 0,0 0,0 0,0 0,0 0,0-1,-1 1,2-1,-1 1,0-1,0 1,0-1,0 1,0-1,0 0,0 1,1-1,-1 0,0 0,1 0,-1 1,0-1,1 0,-1 0,1 0,-1 0,1 0,0 0,-1 0,1-1,-10-8,-7-2,-1 0,0 1,-1 2,0-1,-1 2,0 1,0 0,0 2,-1 0,0 1,0 1,0 1,0 1,-5 1,22-1,0 1,1-1,-1 1,0 0,0 0,0 0,0 1,0-1,0 1,0 0,1 0,-1 0,0 1,1-1,-1 1,1 0,-1 0,1 0,0 0,0 1,0-1,0 1,0 0,1 0,-1 0,1 0,-1 1,4-2,-1-1,1 1,0-1,-1 1,1-1,0 1,0-1,0 1,0-1,1 0,-1 0,0 0,1 1,-1-1,0-1,1 1,-1 0,1 0,-1 0,1-1,0 1,-1-1,1 1,0-1,-1 0,1 1,0-1,-1 0,1 0,0 0,0-1,-1 1,1 0,0-1,-1 1,1-1,1 0,28-3,0-2,0-2,-1-1,0-1,14-7,14-5,155-50,-212 71,1 1,-1-1,0 1,0 0,0 0,1-1,-1 1,0 0,0 0,1 0,-1 0,0 0,0 1,1-1,-1 0,0 0,0 1,1-1,-1 1,0-1,0 1,0 0,0-1,0 1,0 0,0 0,0 0,0 0,0-1,-1 1,1 0,0 0,-1 1,1-1,0 0,-1 0,1 0,-1 0,0 1,1-1,-1 0,0 0,0 0,0 1,0-1,0 0,0 0,0 1,0-1,0 0,-1 0,1 1,-3 19,0-1,-2 0,0 0,-1-1,-1 0,0 0,-11 17,2 1,1-6,1 1,2 1,1 0,2 1,1 0,2 0,1 1,2 0,1 0,3 32,-1-67,0 0,1 0,-1 1,0-1,0 0,1 0,-1 0,0 1,0-1,0 0,1 1,-1-1,0 0,0 1,0-1,0 0,0 0,0 1,0-1,1 0,-1 1,0-1,0 0,0 1,0-1,-1 0,1 1,0-1,0 0,0 1,0-1,0 0,0 1,0-1,-1 0,1 1,0-1,0 0,0 0,-1 1,1-1,0 0,0 0,-1 0,1 1,0-1,0 0,-1 0,1 0,0 0,-1 1,1-1,0 0,-1 0,1 0,0 0,-1 0,1 0,0 0,-1 0,1 0,0 0,-1 0,1 0,0 0,-1 0,1-1,0 1,-20-20,17 17,-48-58,22 22,-2 1,-2 2,-1 1,-1 2,-2 1,-2 2,-1 1,-23-11,60 37,0 1,0 0,-1 0,1 0,0 0,-1 1,1-1,-1 1,0 0,1 0,-1 0,0 1,1-1,-1 1,0 0,0 0,0 0,1 1,-1-1,0 1,0 0,1 0,-1 0,1 0,-1 1,1-1,-1 1,1 0,0 0,0 1,0-1,0 0,-2 3,-11 58,14-32</inkml:trace>
  <inkml:trace contextRef="#ctx0" brushRef="#br0" timeOffset="10446.889">5861 165,'-9'17,"-8"18,-4 12,-2 9,1 5,2 3,2-6,2-9,2-9,2-13</inkml:trace>
  <inkml:trace contextRef="#ctx0" brushRef="#br0" timeOffset="11183.441">5453 19,'77'-15,"256"11,-246 6,104 8,-189-10,0-1,1 1,-1 1,0-1,0 0,1 0,-1 1,0-1,0 1,0 0,1 0,-1 0,0 0,0 0,0 0,0 0,-1 0,1 1,0-1,-1 1,1 0,0-1,-1 1,0 0,1 0,-1 0,0 0,0 0,0 0,-1 0,1 0,0 1,-1-1,0 7,-2 0,1-1,-1 0,0 1,-1-1,0 0,0 0,-1 0,-4 6,-3 9,10-23,-21 43,1 1,3 1,1 0,3 2,1-1,2 2,3 0,1 0,10-150,-3 21,3 0,4 0,4 0,4-1,-3 40,-4 66,-8 12,-2-29,1 1,1-1,-1 1,1-1,1 1,-1-1,1 1,0-1,1 1,0-1,0 0,1 0,-1 0,2 0,-1 0,1-1,0 1,0-1,1 0,-1 0,1-1,1 0,2 3,-1-4,0-1,0 0,0 0,0 0,1-1,-1 0,1-1,0 1,-1-1,1-1,0 0,0 0,-1 0,1-1,0 0,-1-1,1 0,-1 0,1 0,-1-1,0 0,1-1,5-2,-1-1,0 0,0 0,-1-1,0-1,-1 0,0 0,0-1,-1 0,0-1,-1 0,1-2,18-40,-48 91,12-17,0 0,2 0,0 1,2 0,1 0,0 0,1 1,2-1,0 1,2-1,0 1,1-1,4 12,-4-27,0 1,1-1,0 0,0 0,1 0,0-1,0 1,0-1,1 0,0 0,0 0,1-1,-1 0,1 0,0 0,6 3,21 9</inkml:trace>
  <inkml:trace contextRef="#ctx0" brushRef="#br0" timeOffset="11550.634">7137 125,'-15'-9,"0"0,0 2,-1 0,0 1,-1 0,1 1,-1 1,0 1,0 0,-1 1,9 1,1 1,-1 0,1 0,-1 1,1 0,0 0,0 1,-1 0,1 1,0 0,0 0,1 0,-1 1,1 0,0 1,0 0,0 0,1 0,-1 1,1 0,-1 2,3-3,0 0,1-1,0 1,0 1,0-1,1 0,0 1,0-1,0 1,0 0,1 0,0-1,1 1,-1 0,1 0,0 0,0 0,1 0,0 0,0-1,0 1,1 0,-1 0,2-1,-1 1,0-1,1 0,0 0,0 0,1 0,-1 0,1-1,2 2,14 12,1-1,0-1,1-1,1-1,0-1,1-1,24 9,16 9,-44-20,-6-4,0 0,0 2,-1-1,0 2,0 0,-1 0,0 1,8 9,-19-17,0-1,1 1,-1 0,0 0,0-1,0 1,0 0,0 0,0 0,-1 0,1 0,0 0,-1 0,0 0,1 0,-1 0,0 0,0 0,0 0,-1 0,1 0,0 0,-1 0,1 0,-1 0,0 0,0 0,0 0,0 0,0 0,0-1,0 1,0 0,-1-1,1 1,-1-1,1 1,-1-1,1 0,-1 0,-1 1,-16 8,-1-2,0 0,0-1,0-1,-1-1,0-1,0 0,0-2,0 0,-17-2,-69 2,1-4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4:46.5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1850 149,'-19'-10,"-1"0,-1 1,0 1,0 1,-1 1,0 1,0 1,0 1,-8 0,-37 5,1 3,-1 3,-46 12,-57 7,-41-7,179-13,1 1,0 2,0 1,1 1,0 2,1 1,1 1,0 2,-9 8,-23 12,-123 79,170-104,0 0,1 1,1 0,0 1,1 0,1 1,0 0,2 0,-4 9,-5 8,-183 330,189-344,1 0,0 1,1 0,2 0,0 1,1 0,1 0,1 0,0 0,2 1,1-1,1 9,25 258,-24-266,-3 8,2 1,1-1,2 0,0 0,2-1,2 1,0-1,2-1,1 1,2-2,8 14,39 47,4-4,3-2,45 38,-87-95,2-1,1-1,1-2,1 0,1-3,0 0,2-2,18 6,310 101,-325-111,0-1,0-2,1-1,0-2,1-2,-1-1,1-2,0-2,-1-1,1-2,-1-2,15-4,25-15,0-4,-2-3,-1-3,-2-3,-2-3,-2-4,4-6,-34 23,-1-2,-2-2,-1-1,-2-1,-1-2,-2-1,2-6,35-49,-4-2,-4-3,-5-2,33-86,-71 139,-3-2,-1 1,-2-1,-2-1,-3 0,-2 1,-1-1,-3 0,-2 0,-2 0,-3 1,-1 0,-3 1,-1 0,-3 1,-1 1,-3 1,-1 0,-16-20,12 26,-3 1,-1 2,-1 1,-2 1,-1 2,-2 2,-1 1,-1 1,-1 3,-1 1,-1 1,-1 3,-1 2,-21-6,-51-17,-3 4,0 5,-70-6,157 32,-1 1,1 2,-1 1,0 1,0 2,1 1,-1 2,1 1,0 1,0 2,1 1,0 1,-13 8,-6 9,1 2,2 2,1 3,-17 17,-55 53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1:03:35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7300 742,'-2'-5,"0"1,0 0,0 0,0 0,-1 0,0 0,0 1,0-1,0 1,-1-1,1 1,-1 1,0-1,0 0,0 1,0 0,0 0,-1 0,1 0,0 1,-1-1,0 1,1 0,-1 1,1-1,-1 1,0 0,0 0,1 1,-1-1,0 1,1 0,-1 0,0 1,-4 3,1 1,0 1,0 0,1 0,0 0,0 1,0 0,1 0,1 1,-1 0,1 0,1 0,-1 0,2 1,-1 0,2-1,-1 1,1 1,0 6,1-12,0-1,0 1,1 0,0 0,0 0,0 0,0 0,1 0,0-1,0 1,0 0,1 0,0-1,-1 1,2-1,-1 0,0 1,1-1,0 0,0 0,0-1,0 1,1-1,0 1,-1-1,1 0,0 0,0-1,1 1,-1-1,1 0,-1 0,1-1,-1 1,2-1,1 0,1 0,0-1,0 0,0 0,0-1,0 0,0 0,-1-1,1 0,0 0,-1-1,0 0,1 0,-1-1,-1 0,1 0,0-1,-1 1,0-1,0-1,0 1,-1-1,0 0,0-1,-1 1,1-1,-1 0,-1 0,1 0,-1 0,-1 0,1-1,-1 0,1-6,6-37,-2 0,-2 0,-2-1,-3 0,-2 0,-2 1,-4-13,6 48,1-9,-2 1,-1 0,0 0,-2 0,-5-10,11 33,0 1,0 0,0-1,0 1,0-1,0 1,0 0,0-1,0 1,0-1,0 1,0 0,0-1,0 1,-1-1,1 1,0 0,0-1,0 1,-1 0,1-1,0 1,0 0,-1 0,1-1,0 1,-1 0,1 0,0-1,-1 1,1 0,-1 0,1 0,0 0,-1 0,1 0,0-1,-1 1,1 0,-1 0,1 0,-1 0,1 0,0 0,-1 1,1-1,0 0,-1 0,1 0,-1 0,1 0,0 1,-1-1,1 0,-10 23,3 19,2 0,2 0,2 0,1 4,0-41,-1 25,0-1,2 1,2-1,0 1,2-1,1 0,2-1,0 1,2-2,1 1,2-1,0-1,2 0,0-1,9 9,-21-30,-1-1,1 1,-1 0,1-1,0 0,1 0,-1 0,0 0,1 0,0 0,0-1,0 0,0 0,0 0,0 0,0-1,0 0,1 1,-1-2,1 1,-1 0,1-1,-1 0,1 0,-1 0,1-1,-1 1,0-1,1 0,-1 0,0-1,1 1,-1-1,0 0,0 0,0 0,-1-1,3-1,3-9,-1-1,-1 1,0-1,-1-1,0 1,-2-1,1 0,-2 0,0-1,0 1,-1-6,2-5,-4 23,0 1,0 0,1-1,-1 1,1-1,0 1,0 0,0-1,0 1,0 0,0 0,1 0,-1-1,1 1,-1 1,1-1,0 0,-1 0,1 1,0-1,0 1,1-1,-1 1,0 0,0 0,1 0,-1 0,0 1,1-1,-1 0,1 1,-1 0,1-1,-1 1,1 0,-1 1,22-1,0-2,0 0,0-1,-1-1,1-1,-1-1,0-2,-1 0,0-1,0-1,-20 9,-1 0,1 1,0-1,-1 0,1 0,-1 0,1-1,-1 1,0 0,0 0,1-1,-1 1,0-1,0 1,0-1,0 1,-1-1,1 0,0 1,-1-1,1 0,-1 0,1 1,-1-1,0 0,0 0,0 0,0 1,0-1,0 0,-1 0,1 0,0 1,-1-1,0 0,1 1,-1-1,0 0,0 1,0-1,0 1,0-1,0 1,0-1,0 1,-1 0,1 0,-1 0,1 0,0 0,-2-1,-5-3,0 1,-1-1,0 2,0-1,0 1,0 0,0 1,-1 0,1 1,-1 0,1 0,-1 1,0 0,1 1,-1 0,1 0,-1 1,1 0,0 1,0 0,0 0,0 1,1 0,-1 1,1 0,0 0,0 1,-2 2,1 0,1 1,-1 0,2 0,-1 0,1 1,1 0,0 1,0-1,1 1,0 0,1 1,0-1,1 1,1-1,0 1,-1 6,2-10,1 1,0 0,0-1,0 1,1 0,0-1,1 1,0-1,0 1,1-1,0 0,1 0,0 0,0-1,0 1,1-1,0 0,1 0,-1-1,1 1,0-1,7 5,4-2,0 1,1-2,0 0,0-1,1-1,-1-1,1-1,1 0,-1-2,0 0,1-1,-1 0,1-2,-1-1,1 0,-1-1,0-1,0-1,7-3,28-10</inkml:trace>
  <inkml:trace contextRef="#ctx0" brushRef="#br0" timeOffset="-2798.054">3313 899,'14'2,"0"-1,1-1,-1 0,1-1,-1 0,0-1,0-1,0 0,0-1,0 0,-1-1,1-1,-1 0,-1-1,1 0,-1-1,0-1,-1 1,0-2,8-9,-17 18,0-1,-1 0,1 0,-1 0,0 0,1 0,-1 0,0 0,0-1,0 1,-1 0,1-1,0 1,-1 0,0-1,1 1,-1-1,0 1,0-1,-1 1,1-1,0 1,-1 0,1-1,-1 1,0 0,0-1,0 1,0 0,0 0,0 0,-1 0,1 0,-1 0,0 0,1 0,-1 1,0-1,0 1,0-1,0 1,0 0,0 0,0-1,-1 2,1-1,-3-1,-3-1,0-1,0 2,0-1,-1 1,1 0,-1 1,0 0,1 0,-1 1,0 0,0 0,1 1,-1 1,0-1,1 1,0 1,-1-1,1 1,0 1,0 0,0 0,1 0,0 1,-6 4,9-1,1-1,-1 1,1 0,1 0,-1 0,1 0,1 1,0-1,0 1,0-1,1 0,0 1,1-1,0 1,0-1,1 0,0 1,1-1,-1 0,1-1,1 1,0 0,0-1,0 0,1 0,1 1,4 6,1-1,0 0,1 0,0-1,1-1,0 0,1-1,0 0,1-1,0-1,1 0,-1-1,1-1,1-1,-1 0,1-1,0 0,0-1,0-1,0-1,4-1,-13 0,1-1,-1 0,1-1,-1 0,0 0,0-1,0 0,0 0,0-1,-1 0,0 0,0 0,0-1,0-1,0 1,-1-1,0 0,-1 0,1-1,-1 0,0 0,0-1,12-22,-1 0,-1-1,-2-1,8-27,-20 56,26-77,-3-2,-4-1,-4-1,-3 0,-5-1,-1-67,-7 144,1 3,-1 0,0 0,0 0,0 1,-1-1,1 0,-1 0,0 0,-1 0,1 1,-1-1,0 1,0-1,0 1,-1-1,2 5,0 0,1-1,-1 1,1 0,-1 0,0 0,0 0,1 0,-1-1,0 1,1 0,-1 1,0-1,1 0,-1 0,0 0,1 0,-1 0,0 1,1-1,-1 0,0 1,1-1,-1 0,1 1,-1-1,1 1,-1-1,1 1,-1-1,1 1,-1-1,1 1,0-1,-1 1,1 0,0-1,0 1,-1 0,1-1,0 1,-6 14,1-1,1 1,0 0,1 0,0 0,1 0,1 0,0 1,2 8,-2 0,0 41,2 0,3 0,2 0,9 28,-8-59,2-1,0 0,3 0,0-1,3 0,0-1,2-1,1-1,6 7,-18-28,0 1,1-1,-1 0,2-1,-1 0,1 0,0 0,0-1,1 0,0-1,0 0,0 0,1-1,-1 0,1-1,0 0,2 0,31-14,-28-2</inkml:trace>
  <inkml:trace contextRef="#ctx0" brushRef="#br0" timeOffset="-2550.4">3641 387,'14'-3,"15"0,21 2,20 2,17 3,16 0,6 2,4 4,-18 1</inkml:trace>
  <inkml:trace contextRef="#ctx0" brushRef="#br0" timeOffset="-1500.39">4721 939,'-10'-11,"1"1,-1 1,-1 0,0 0,0 1,0 0,-1 1,0 0,-1 1,1 0,-1 1,-1 1,1 0,0 1,-1 0,0 1,-13 0,21 3,-1 1,1 0,-1 0,1 1,0 0,0 0,0 0,1 1,-1 0,1 0,-1 0,1 1,1 0,-1 0,1 0,0 0,0 1,0-1,1 1,0 0,0 0,0 1,1-1,0 0,0 1,1-1,0 1,0 0,0 0,1-1,0 1,0 0,1 0,0-1,0 1,0 0,1-1,0 1,0-1,1 0,0 0,0 0,0 0,2 1,-1-3,0-1,0 1,1-1,-1 0,1-1,-1 1,1-1,0 0,0 0,0 0,0-1,1 0,-1 0,0 0,1-1,-1 0,0 1,1-2,-1 1,0-1,0 0,1 0,-1 0,0-1,1 0,6-2,0-1,-1 0,1-1,-1 0,0 0,-1-2,0 1,0-1,0 0,1-3,-4 3,0 0,0 0,-1 0,-1-1,1 0,-1 0,0-1,-1 1,0-1,-1 0,0 0,-1 0,0-1,0 0,-6 0,-3 32,7-12,0 0,1 0,0-1,1 1,0 0,0 0,1-1,0 1,0-1,1 0,0 0,1 0,0-1,0 0,0 0,1 0,0 0,0-1,1 0,0 0,0-1,0 0,1 0,0 0,0-1,0 0,0-1,1 0,-1 0,1-1,-1 0,1-1,0 0,0 0,0 0,0-1,0-1,0 0,0 0,2-1,-6 0,1 0,-1 0,1-1,-1 0,0 0,0 0,0-1,-1 1,1-1,-1 0,0-1,0 1,0-1,-1 1,0-1,0 0,0 0,0-1,-1 1,0-1,0 1,0-1,-1 0,1-2,3-18,-2 0,0 0,-2-1,-1-21,-1 37,-1-79,1 330,-13 651,-3-1011,-17-182,8-160,25 436,1 0,1 0,2 0,0 1,4-11,-7 34,0 1,0-1,0 0,1 0,-1 1,0-1,1 0,-1 1,1-1,0 0,-1 1,1-1,0 1,0-1,0 1,0-1,1 1,-1 0,0-1,0 1,1 0,-1 0,1 0,-1 0,1 0,-1 1,1-1,0 0,-1 1,1-1,0 1,-1-1,1 1,0 0,0 0,-1 0,1 0,0 0,0 0,9 5,-1 1,0 0,0 0,-1 1,1 0,-2 0,1 1,-1 1,0-1,5 9,4 2,3 2,-2-3,-2 0,0 1,-1 0,0 2,7 14,-22-33,1 0,0-1,-1 1,1 0,-1-1,1 1,-1 0,0 0,1-1,-1 1,0 0,0 0,-1-1,1 1,0 0,-1 0,1-1,-1 1,1 0,-1-1,0 1,1 0,-1-1,0 1,0-1,0 1,0-1,-1 0,1 1,0-1,-1 0,1 0,-1 0,1 0,-1 0,1 0,-1-1,1 1,-1 0,0-1,-72 21,-33-14,97-7</inkml:trace>
  <inkml:trace contextRef="#ctx0" brushRef="#br0" timeOffset="-1065.988">5707 886,'-16'-6,"0"0,-1 2,1 0,-1 1,0 0,0 1,-1 1,0 1,12 0,-1 1,1 0,0 0,-1 0,1 1,0-1,0 2,0-1,0 0,1 1,-1 0,1 1,-1-1,1 1,0 0,1 1,-1-1,1 1,-1-1,2 1,-1 1,0-1,1 1,0-2,-1 1,2 0,-1 0,0 0,1 0,0 0,0 1,1-1,-1 0,1 1,1 0,-1-1,1 1,0-1,0 1,0 0,1-1,0 1,0-1,0 1,1-1,0 1,0-1,0 0,0 0,1 0,0 0,0-1,1 1,-1-1,1 0,0 1,0-1,2-1,0 0,1 0,-1-1,0 0,1 0,0 0,-1-1,1 0,0 0,-1-1,1 0,0 0,0 0,0-1,-1 0,1-1,0 1,-1-1,1 0,-1-1,0 0,0 0,0 0,0 0,0-1,3-4,3 0,-2-1,1-1,-1 0,-1 0,0-1,0 0,-1-1,0 0,-1 0,-1 0,0-1,2-8,-5 15,-1 1,0-1,0 0,0 1,-1-1,0 0,0 0,-1 0,0 0,0 0,0 0,0 0,-1 0,0 0,-2-5,2 11,0-1,0 1,0 0,0 0,1 0,-1 0,0 0,0 0,0 1,0-1,0 0,0 0,1 1,-1-1,0 0,0 1,0-1,1 1,-1-1,0 1,1 0,-1-1,0 1,1-1,-1 1,1 0,-1 0,1-1,-1 1,1 0,-1 0,1 0,0-1,0 1,-1 0,1 0,0 0,0 0,0 0,0 0,0 0,0-1,0 2,-2 5,0 0,0 0,1 0,0 0,1 1,-1-1,1 0,1 0,-1 0,1 1,0-1,1 0,0 0,0 0,0 0,1-1,0 1,1-1,-1 1,1-1,0 0,1-1,-1 1,1-1,0 0,1 0,-1 0,1-1,0 1,3 0,104 43,-53-32</inkml:trace>
  <inkml:trace contextRef="#ctx0" brushRef="#br0" timeOffset="-4884.469">1549 254,'-3'-6,"3"6,0 0,0 1,-1-1,1 0,0 0,0 0,0 1,-1-1,1 0,0 0,0 0,0 0,-1 0,1 1,0-1,-1 0,1 0,0 0,0 0,-1 0,1 0,0 0,0 0,-1 0,1 0,0 0,-1 0,1 0,0 0,0 0,-1 0,1 0,0-1,-1 1,2 372,11 170,-13-533</inkml:trace>
  <inkml:trace contextRef="#ctx0" brushRef="#br0" timeOffset="-4178.037">1826 873,'1'0,"0"-1,0 1,0 0,0 0,0 0,0 0,1-1,-1 2,0-1,0 0,0 0,0 0,0 0,1 1,-1-1,0 1,0-1,0 1,0-1,0 1,0-1,0 1,0 0,-1 0,1-1,0 1,0 0,0 0,-1 0,1 0,16 20,-1 1,-2 0,0 1,-1 0,-1 1,-1 1,-2 0,0 0,-2 1,0 0,-2 0,2 24,-2-28,1-30,0-28,1 0,1 0,3 1,1 0,1 0,2 2,1 0,2 0,1 2,7-8,6 8,-32 31,1-1,0 1,-1-1,1 1,0 0,0 0,-1-1,1 1,0 0,0 0,-1 0,1 0,0 0,0 0,0 0,-1 0,1 0,0 0,0 1,-1-1,1 0,0 0,-1 1,1-1,0 1,-1-1,1 0,0 1,-1-1,1 1,-1-1,1 1,-1 0,1-1,-1 1,1-1,-1 1,0 0,1 0,-1-1,0 1,1 0,-1-1,0 1,0 0,0 0,0 0,0-1,0 1,0 0,0 0,4 25,-1 0,-1 0,-2 0,-1 1,-1 6,0 41,1-68,0 0,1 0,0 0,0 1,0-1,1 0,0 0,1 0,-1 0,1 0,0 0,0-1,1 1,0-1,0 1,0-1,0 0,1 0,0 0,0-1,0 1,1-1,0 0,4 3,10-1,-1 0,1-1,0-1,0-1,0 0,1-2,-1 0,1-1,-1-1,1-1,9-3,25-1</inkml:trace>
  <inkml:trace contextRef="#ctx0" brushRef="#br0" timeOffset="5616.861">9064 860,'25'0,"-1"-2,1 0,0-2,-1-1,0-1,0-1,-1 0,20-11,-28 13,0-2,0 0,-1-1,1-1,-2 0,1-1,-1 0,-1-1,0 0,-1-1,9-12,-18 22,-1 0,1 0,-1 0,0 0,0 0,0 0,0-1,0 1,-1 0,1-1,-1 1,1-1,-1 1,0 0,0-1,0 1,0-1,-1 1,1-1,-1 1,1 0,-1-1,0 1,0 0,0 0,0-1,0 1,0 0,-1 0,1 0,-1 0,1 1,-1-1,0 0,0 1,0-1,0 1,0-1,0 1,0 0,0 0,0 0,-1 0,-5-2,-1 0,1 0,-1 1,1 0,-1 1,0 0,0 0,0 1,0 0,1 0,-1 1,0 0,0 1,1 0,-1 0,1 1,-1 0,1 0,0 1,0 0,1 1,-1 0,1 0,-1 1,4 1,0 0,0 1,0-1,1 1,0 0,1 0,0 0,0 1,0-1,1 0,1 1,-1-1,2 1,-1-1,1 0,0 1,0-1,1 0,1 0,-1 0,3 4,0 2,1-1,1 0,0-1,1 1,0-1,0-1,2 0,-1 0,1-1,1 0,0 0,0-2,1 1,0-1,1-1,-1 0,1-1,1 0,-1-1,1-1,0 0,0-1,0 0,5 0,13-1</inkml:trace>
  <inkml:trace contextRef="#ctx0" brushRef="#br0" timeOffset="5970.105">9656 689,'13'34,"16"52,-17-47,1 0,2-1,2 0,13 18,-29-53,0 0,0 0,0 0,0 0,1-1,0 1,-1 0,1-1,0 0,0 1,1-1,-1 0,0 0,1 0,-1 0,1-1,-1 1,1-1,0 1,0-1,0 0,0 0,0 0,0-1,0 1,0-1,0 1,0-1,0 0,0 0,0 0,0-1,0 1,0-1,0 0,0 0,0 0,0 0,0 0,0-1,-1 1,1-1,-1 0,1 1,1-3,5-10,-1 0,-1-1,-1 1,0-1,-1 0,0-1,-2 1,1-1,-2 0,0 0,-1 0,-1 0,-1-7,2 18,8-155,-9 158,1 0,-1 1,0-1,1 1,-1-1,1 1,0-1,-1 1,1-1,0 1,0-1,0 1,0 0,0 0,0-1,0 1,1 0,-1 0,0 0,1 0,-1 0,0 1,1-1,-1 0,1 1,0-1,-1 1,1-1,-1 1,1 0,1-1,14 2</inkml:trace>
  <inkml:trace contextRef="#ctx0" brushRef="#br0" timeOffset="7169.782">10486 833,'-1'-6,"1"0,0 0,-1-1,0 1,-1 0,0 0,1 0,-2 1,1-1,-1 0,0 1,0-1,0 1,-1 0,0 0,0 1,0-1,0 1,-1 0,0 0,0 0,0 0,0 1,0 0,-1 0,0 1,1-1,-1 1,0 0,0 1,-5-1,1 3,1 0,-1 1,0 0,1 1,0 0,0 0,0 1,0 0,0 1,1 0,-1 0,1 0,1 1,-1 1,1-1,0 1,1 1,-1-1,2 1,-1 0,1 0,0 1,1 0,0-1,0 1,1 1,0-1,0 0,1 1,0 0,1-5,1 0,-1-1,1 1,-1 0,1 0,1-1,-1 1,1 0,0-1,0 1,0 0,0-1,1 1,0-1,0 0,0 1,1-1,-1 0,1 0,0-1,0 1,0-1,0 1,1-1,0 0,-1 0,1 0,0-1,0 0,1 1,-1-1,0-1,1 1,-1-1,5 1,-1 0,0 0,0-1,1 0,-1-1,1 0,-1 0,0-1,1 0,-1 0,0-1,0 0,0-1,0 0,0 0,0 0,-1-1,1 0,-1-1,0 0,-1 0,1 0,-1-1,0 0,0 0,-1 0,0-1,0 0,0 0,-1 0,0 0,-1-1,1 0,-1 0,-1 0,4-8,-1 0,-1 0,-1-1,0 1,-1-1,-1 1,-1-1,0-8,-5 19,1 25,2 0,1 0,1 0,1 0,0 0,1 0,1 0,2 2,-4-15,1 0,0 0,0 0,1 0,0 0,0 0,0-1,0 0,1 1,0-1,0 0,0-1,1 1,0-1,0 0,0 0,0 0,0-1,1 0,0 0,0 0,-1-1,2 1,1-1,-1 0,1-1,-1 0,1 0,0 0,0-1,-1 0,1-1,0 1,-1-2,1 1,-1-1,1 0,-1 0,0-1,0 0,0-1,0 1,0-1,-1-1,1 1,-1-1,-1 0,1 0,-1-1,4-5,5-6,-1-1,-1 0,-1-1,0-1,-2 1,0-2,-1 1,4-21,5-24,-2-1,-4 0,-2-1,-4 0,-2 0,-6-56,3 107,-1 1,-1 0,0-1,-1 1,-1 0,0 1,-1-1,-1 1,0 0,-1 0,-1 0,-7-10,13 21,0 1,1 0,-1 0,0 0,0 1,0-1,0 0,0 1,0-1,-1 1,1 0,0 0,-1 0,1 0,-1 0,1 0,-1 1,0-1,1 1,-1-1,1 1,-1 0,0 0,1 1,-1-1,0 0,1 1,-1 0,1-1,-1 1,1 0,-1 0,1 1,0-1,-1 0,1 1,0-1,0 1,0 0,0 0,1 0,-1 0,0 0,1 0,-1 0,1 1,-8 13,1 1,0 0,1 0,2 1,-1 0,2 0,1 0,0 0,1 1,1-1,1 17,0-3,1 0,2 0,2-1,0 1,2-1,2 0,1-1,8 19,15 23,2-2,42 61,-66-113,-1 0,1-1,0 0,1-1,1 0,0-1,1-1,6 5,-18-18,-1 0,0 0,0 0,0-1,1 1,-1-1,0 1,1-1,-1 1,0-1,1 0,-1 0,1 0,-1 1,1-1,-1-1,0 1,1 0,-1 0,1 0,-1-1,0 1,1-1,-1 1,0-1,0 0,1 1,-1-1,0 0,0 0,0 0,0 0,0 0,0 0,1-1,30-47,-26 39,99-180,-84 167,-20 23,-1 0,1 0,0 0,-1 0,1 0,0 1,-1-1,1 0,-1 0,1 1,-1-1,1 0,-1 1,1-1,-1 1,1-1,-1 0,1 1,-1-1,0 1,1-1,-1 1,0-1,0 1,1 0,-1-1,0 1,0-1,0 1,1 0,-1-1,0 1,0-1,0 1,0 0,0-1,0 1,0 0,-1-1,1 1,0-1,0 1,-1 0,2 51,10 60,-10-107,0-1,0 0,1 0,0 0,0 0,0 0,1-1,-1 1,1-1,0 1,0-1,0 0,0 0,0 0,1-1,-1 1,1-1,0 0,0 0,0 0,0 0,0-1,0 1,0-1,2 0,0 0,0 0,-1 0,1-1,0 0,0 0,0-1,0 1,-1-1,1 0,0-1,-1 0,1 1,-1-2,1 1,-1-1,0 0,0 0,0 0,-1 0,1-1,-1 0,1 0,-1 0,-1-1,1 1,-1-1,1 0,0-3,7-10,-1-1,-1 0,0-1,-2 0,0 0,-1-1,1-10,6-61,-22 241,10-140,1-1,-1 0,1 0,0 0,1 0,0 0,0 0,1-1,0 0,1 0,-1 0,1 0,0 0,1-1,0 0,0 0,0-1,0 0,1 0,0 0,0-1,0 0,1 0,-1-1,5 2,33 7,-2-5</inkml:trace>
  <inkml:trace contextRef="#ctx0" brushRef="#br0" timeOffset="8165.649">12157 768,'-2'-6,"1"0,-1 0,0 1,-1-1,0 1,0 0,0-1,0 1,-1 1,1-1,-1 0,-1 1,1 0,0 0,-1 0,0 1,0-1,0 1,0 0,-1 1,1-1,-1 1,0 0,1 1,-1-1,0 1,0 0,0 1,0-1,0 1,0 0,0 1,0-1,0 1,0 1,-1-1,-2 4,1 1,0 0,0 0,1 0,-1 1,2 0,-1 0,1 1,0 0,0 0,1 0,0 1,0 0,1 0,1 0,-1 0,1 1,1 0,0-1,0 1,1 0,0 9,1-14,1-1,-1 1,1-1,0 0,1 1,-1-1,1 0,0 0,0 0,0 0,0 0,1 0,-1-1,1 1,0-1,0 0,1 0,-1 0,1 0,-1 0,1-1,0 0,0 0,0 0,0 0,0 0,0-1,1 0,-1 0,0 0,1 0,-1-1,1 1,-1-1,1 0,-1-1,1 1,-1-1,2 0,4 0,0-1,0 0,0 0,-1 0,1-1,-1-1,1 0,-1 0,0-1,-1 0,1 0,-1-1,0 0,-1-1,1 0,-1 0,0 0,-1-1,0 0,0 0,3-7,3-1,-13 25,-1-3,0 0,1 0,0 1,0-1,0 0,1 0,0 1,0-1,1 0,-1 0,1 1,1-1,-1 0,1 0,0 0,0 0,1-1,0 1,0-1,0 1,1-1,0 0,0 0,0 0,0-1,1 0,4 4,-5-6,0 1,1-1,-1 0,0-1,1 1,-1-1,1 0,0 0,-1 0,1-1,0 0,-1 0,1 0,0 0,-1-1,1 0,0 1,-1-2,1 1,-1-1,1 1,-1-1,0 0,0-1,0 1,0-1,0 0,0 0,-1 0,1 0,-1-1,0 1,0-1,0 0,4-14,0-1,-1 0,-1 1,-1-2,-1 1,-1 0,0-1,-1 1,-1-1,-2-11,1 4,-5-81,6 107,-1 0,1 0,0 0,-1 0,1-1,0 1,0 0,0 0,0 0,0-1,0 1,0 0,1 0,-1 0,0 0,1-1,-1 1,1 0,-1 0,1 0,-1 0,1 0,0 0,-1 0,1 0,0 0,0 0,0 1,0-1,0 0,0 0,0 1,0-1,0 1,0-1,0 1,0-1,0 1,1 0,-1-1,0 1,0 0,0 0,1 0,-1 0,0 0,0 0,0 0,1 1,-1-1,0 0,0 1,0-1,0 0,0 1,1 0,-1-1,29 8,-1 1,1 1,-1 1,-1 2,21 13,-45-24,-1 0,0 0,1 0,-1 1,0-1,0 1,-1 0,1 0,0 0,-1 0,0 1,0-1,0 1,0-1,-1 1,1 0,-1-1,0 1,0 0,0 0,0 0,-1 0,0 0,0 0,0 0,0 0,0 0,-1 0,-6 46,5-37,-1 1,2 0,0 0,0-1,2 1,0 0,0 0,2 7,-1-17,-1-1,1 1,-1-1,1 1,0-1,1 0,-1 0,0 0,1 0,0 0,-1-1,1 1,0-1,1 0,-1 0,0 0,0 0,1 0,-1-1,1 0,0 1,3-1,85 10,-74-12,0 0,0-2,0 0,0 0,-1-2,0 0,0-1,0-1,-1 0,0-1,0-1,11-8,-18 11,-1-1,1 0,-1 0,0 0,-1-1,0 0,0-1,0 1,-1-1,-1-1,0 1,0-1,0 0,-1 0,-1 0,0-1,0 1,-1-1,-1 1,1-1,-2-7,1 13,-1 0,0 0,-1 0,1 0,-1 0,0 0,0 0,0 0,-1 0,0 1,0-1,0 1,0-1,-1 1,0 0,0 0,0 0,0 0,-1 0,1 1,-1-1,0 1,0 0,0 1,-1-1,1 0,-1 1,1 0,-1 0,0 1,1-1,-1 1,0 0,0 0,0 1,0 0,0-1,0 2,0-1,0 0,0 1,0 0,0 0,0 1,-4 3,2 1,-1 0,0 1,1-1,0 2,1-1,0 1,0 0,0 0,1 0,0 1,1 0,0 0,0 0,1 0,0 1,1-1,0 1,0 0,1-1,1 1,-1 0,2 0,-1 0,1 0,1-1,1 9,0-6,1-1,0 1,0-1,1 1,0-1,1-1,1 1,0-1,0 0,0 0,2-1,-1 0,1-1,0 0,1 0,0-1,0 0,0-1,1 0,11 5,4 0,1-1,0-1,1-1,0-1,0-2,0 0,1-2,12-1,13-2</inkml:trace>
  <inkml:trace contextRef="#ctx0" brushRef="#br0" timeOffset="13664.545">6827 2637,'-12'7,"1"2,0-1,0 1,1 1,0 0,1 0,0 1,1 0,0 0,1 1,0 0,1 1,-2 6,5-12,0 0,1 0,0 1,0-1,1 1,0 0,1-1,-1 1,1 0,1 0,0-1,0 1,0-1,1 1,0-1,0 1,1-1,0 0,0 0,1 0,0-1,0 1,1-1,4 5,4 0,0 0,1-1,0-1,1 0,0-1,0-1,1 0,0-1,0 0,1-2,-1 0,1-1,0 0,0-2,0 0,0 0,0-2,16-2,-25 3,1 0,-1 0,0-1,0 0,0-1,0 0,0 0,0-1,-1 0,1 0,-1 0,0-1,0-1,0 1,0-1,-1 0,0 0,0-1,0 0,-1 0,0 0,0-1,0 0,-1 0,0 0,0 0,-1 0,0-1,0 0,0-4,-2 1,0 1,-1 0,0-1,-1 1,0-1,-1 1,0 0,0 0,-1 0,-1 0,0 0,0 1,0 0,-1 0,-1 0,0 0,0 1,0 0,-1 0,-2-1,-3-3,0 0,-1 1,0 1,-1 0,0 1,0 0,-1 2,0-1,0 2,-1 0,0 1,-4-1,14 4,-1 0,0 0,0 1,0 0,1 1,-1-1,0 1,0 1,0-1,0 1,0 0,0 1,1 0,-1 0,0 0,1 1,0-1,0 2,0-1,0 1,0 0,0 0,1 0,0 1,0 0,0 0,1 0,0 1,-1 0,1 4,0 1,0 0,1 0,1 0,0 0,0 0,1 0,0 1,1-1,1 1,0-1,0 0,1 0,0 0,2 5,9 25</inkml:trace>
  <inkml:trace contextRef="#ctx0" brushRef="#br0" timeOffset="14549.74">7511 2794,'104'-167,"13"10,-116 156,-1 1,0-1,0 0,0 1,1-1,-1 0,0 1,0-1,1 0,-1 1,0-1,1 1,-1-1,1 1,-1-1,0 1,1-1,-1 1,1-1,-1 1,1 0,0-1,-1 1,1 0,-1-1,1 1,0 0,-1 0,1 0,0-1,-1 1,1 0,0 0,-1 0,1 0,0 0,-1 0,1 0,0 1,-1-1,1 0,-1 0,1 0,0 1,-1-1,1 0,-1 1,1-1,0 0,-1 1,1-1,-1 1,1-1,-1 1,0-1,1 1,-1-1,1 1,12 126,-11-73,56 375,-57-427,0-1,0 1,-1 0,1 0,-1 0,0 0,1 0,-1 0,0 0,0 0,0 0,-1 0,1 0,0 0,-1 0,1 0,-1 0,0 0,1 0,-1-1,0 1,0 0,0 0,0-1,-1 1,1-1,0 1,-1-1,1 1,-1-1,0 0,1 0,-1 0,0 0,1 0,-1 0,0 0,0-1,0 1,0-1,0 1,-1-1,-15 2,0-1,-1 0,1-2,0 0,0-1,0-1,0 0,-1-2,55-2,135-13,144 3,-298 17</inkml:trace>
  <inkml:trace contextRef="#ctx0" brushRef="#br0" timeOffset="11533.602">4102 2728,'-69'268,"38"-167,25-127,10-23,2 0,3 0,2 0,2 1,1 1,3 1,2 0,6-6,-21 42,8-20,-4 10,0 0,1 0,1 1,1 0,7-9,-17 28,-1-1,0 1,0-1,1 1,-1-1,0 1,0 0,1-1,-1 1,1-1,-1 1,0 0,1-1,-1 1,1 0,-1-1,1 1,-1 0,1 0,-1-1,1 1,-1 0,1 0,-1 0,1 0,-1 0,1 0,-1 0,1 0,0 0,-1 0,1 0,-1 0,1 0,-1 0,1 0,-1 0,1 1,-1-1,1 0,-1 0,1 1,-1-1,1 0,-1 1,0-1,1 1,-1-1,0 0,1 1,-1-1,0 1,1-1,-1 1,0-1,0 1,0-1,1 1,-1 0,10 39,-8-32,32 180,-19-93,3 0,5-2,34 89,-41-139,-17-33</inkml:trace>
  <inkml:trace contextRef="#ctx0" brushRef="#br0" timeOffset="12420.422">3945 2887,'242'-3,"1"-10,16-12,-170 13,-88 13,0 0,-1-1,1 1,-1 0,1-1,-1 1,1 0,-1 0,0 0,1 0,-1-1,0 1,0 0,0 0,0 0,0 0,1 0,-1 0,-1-1,1 1,0 0,0 0,0 0,0 0,-1 0,1 0,0-1,-1 1,1 0,-1 0,1-1,-1 1,1 0,-1 0,1-1,-1 1,0-1,1 1,-1 0,0-1,-4 9,0 7,0 1,0 0,2 0,0 0,1 0,1 1,0-1,2 0,0 1,0-1,2 0,2 11,-1-50,-1-357,-2 365,0 0,1 0,1 0,0 1,1-1,0 1,3-5,-6 14,1 1,0 0,0-1,0 1,0 0,0 0,1 0,-1 0,1 1,0-1,0 1,0-1,0 1,0 0,0 0,1 1,-1-1,1 1,-1-1,1 1,0 0,-1 1,1-1,0 0,0 1,-1 0,1 0,0 0,1 1,6 1,1 0,-1 1,0 0,0 1,0 0,0 1,0 0,-1 1,0 0,-1 0,1 1,-1 1,0-1,-1 2,0-1,0 1,-1 0,0 1,0-1,0 3,-6-9,1 1,-1-1,0 1,0 0,0-1,-1 1,1 0,-1-1,0 1,0 0,0 0,0-1,-1 1,1 0,-1 0,0-1,0 1,0-1,-1 1,1-1,-1 1,0-1,0 0,0 0,-1 0,1 0,-1 0,1-1,-4 3,-3 3,0 0,-1-1,0 0,-1 0,1-1,-1-1,-1 0,-7 3,-32 9,63-10,175 38,-165-38,0 1,0 2,-1 0,-1 1,0 1,0 0,-1 2,16 15,-33-27,0 0,0-1,0 1,-1 0,1-1,-1 1,1 0,-1 0,0 0,0 1,0-1,0 0,0 0,0 1,-1-1,1 0,-1 1,1-1,-1 1,0-1,0 0,0 1,0-1,-1 1,1-1,-1 0,1 1,-1-1,0 0,0 0,0 1,0-1,0 0,0 0,-1 0,1 0,-1 0,1-1,-1 1,-12 7,0-1,0 0,0-1,-1-1,0 0,-1-1,1 0,-1-2,0 0,0 0,-3-1,-131 8,127-7</inkml:trace>
  <inkml:trace contextRef="#ctx0" brushRef="#br0" timeOffset="12882.706">5602 2742,'11'5,"13"1,14-1,11 0,10-2,5-1,1-1,-5-1,-8 0,-13 5,-12 0</inkml:trace>
  <inkml:trace contextRef="#ctx0" brushRef="#br0" timeOffset="13131.345">5707 2992,'18'4,"17"2,16 0,13-4,11-4,7-1,2-4,-13 1</inkml:trace>
  <inkml:trace contextRef="#ctx0" brushRef="#br0" timeOffset="9396.744">2049 2874,'7'2,"6"3,11 1,11-1,14-1,12-4,11-4,12-3,6-3,5 0,-4 0,-8 1,-11 3,-16 2,-17 3,-16 1,-11 0</inkml:trace>
  <inkml:trace contextRef="#ctx0" brushRef="#br0" timeOffset="10784.349">2667 2557,'92'55,"-73"-46,340 147,-352-153,-3-2,1 1,0-1,-1 1,1 0,-1 0,1 1,-1-1,0 1,0 0,0 0,-1 1,1-1,-1 1,0 0,1-1,-2 1,1 1,0-1,-1 0,1 2,-5-1,0-1,0 0,0 1,0-1,-1 0,0 0,0-1,0 1,0 0,0-1,-1 0,0 0,1 0,-1 0,0-1,0 1,-1-1,1 0,0 0,-1-1,-2 2,-1 0,-123 55,-59 32,188-89,0-1,1 0,-1 1,1-1,-1 1,1 0,-1-1,1 1,0 0,0 0,-1 0,1 0,0 0,0 0,0 0,0 0,0 1,0-1,0 0,0 0,1 1,-1-1,0 1,1-1,-1 1,1-1,0 1,-1-1,1 1,0-1,0 1,0 1,10 3</inkml:trace>
  <inkml:trace contextRef="#ctx0" brushRef="#br0" timeOffset="40964.588">8919 3005,'0'-2,"2"-1,5 2,7 4,6 6,10 8,6 5,4 6,-1 8,-6 8,-10 10,-15 14,-24 11,-30 10,-7-10</inkml:trace>
  <inkml:trace contextRef="#ctx0" brushRef="#br0" timeOffset="48504.06">17855 2690,'-1'-4,"-1"0,0 0,0 0,0 0,0 1,-1-1,1 1,-1-1,0 1,0 0,0 0,0 1,-1-1,1 1,-1-1,1 1,-1 0,0 0,0 1,0-1,0 1,0 0,0 0,-1 0,1 1,0-1,0 1,-1 0,1 0,0 0,0 1,-4 1,4-2,0 1,0 0,0 1,0-1,1 1,-1-1,0 1,1 0,0 0,-1 1,1-1,0 1,0 0,0-1,1 1,-1 1,1-1,-1 0,1 1,0-1,0 1,1-1,-1 1,1 0,0 0,0 0,0 0,0-1,0 4,0 3,0-1,0 1,1 0,1-1,-1 1,1 0,1-1,0 1,0-1,1 0,0 0,1 1,3 1,0 0,0 0,1-1,0-1,1 1,0-1,1-1,0 1,0-2,1 1,0-2,0 1,1-1,-1-1,1 0,0-1,1 0,-1-1,1 0,0-1,-1-1,1 0,0 0,0-1,0-1,9-2,-15 2,1-1,0 0,-1-1,0 0,1 0,-1 0,0-1,0 0,-1-1,0 1,1-1,-1 0,-1-1,1 0,-1 0,0 0,0 0,-1-1,0 1,0-1,-1 0,1-1,-2 1,1-1,-1 1,6-20,-2 1,-1-1,-1 0,-1 0,-2 0,-1-18,0 24,1 12,-1 0,0 1,0-1,-1 0,0 0,-1 0,0 1,0-1,-2-2,4 12,0 0,1 0,-1 0,0 0,0 0,0 0,0 0,0 0,0 0,0 0,0 0,0 0,0 0,-1 0,1 0,0 0,-1 0,1 0,-1 0,1 0,-1 0,1-1,-1 1,0 0,0 0,1 0,-1-1,0 1,0 0,0-1,1 1,-1-1,0 1,0-1,0 1,0-1,0 0,0 0,0 1,0-1,0 0,0 0,0 0,-1 0,1 0,0 0,0 0,0 0,0-1,0 1,0 0,0-1,0 1,0-1,0 1,1-1,-1 1,0-1,0 1,0-1,0 0,1 0,-1 1,0-1,4 5,1 0,0 0,-1 0,1-1,1 1,-1-1,0 0,1 0,0 0,-1-1,1 1,0-1,0-1,0 1,1-1,-1 1,0-2,1 1,-1 0,-3-1,282 36,-280-36,0 1,-1 0,1 0,-1 1,1-1,-1 1,0 0,1-1,-1 2,0-1,0 0,-1 0,1 1,0 0,-1 0,1-1,-1 1,0 0,0 1,0-1,-1 0,1 1,-1-1,1 1,-1-1,0 1,-1 0,1-1,-1 1,1 0,-1 2,-1 59,0-56,-1 0,1 0,1 1,0-1,0 0,1 0,0 0,1 0,0 0,0-1,1 1,0 0,0-1,1 0,0 0,0 0,1 0,0-1,1 1,0-1,1-2,0 0,0-1,1 0,-1 0,1 0,0-1,0-1,0 1,1-1,-1 0,0-1,1 0,-1-1,1 1,0-2,-1 1,1-1,-1 0,0-1,1 0,-1 0,0-1,0 0,0-1,-1 1,1-2,-1 1,0-1,0 0,0 0,-1-1,0 0,0 0,0 0,-1-1,0 0,0 0,-1 0,1-1,-1-1,4-4,-2 0,1-1,-2 0,0 0,0-1,-2 1,0-1,0 0,-1 0,-1 0,-1 0,0 0,0 0,-3-10,3 23,-1-1,1 1,0-1,-1 1,0-1,1 1,-1-1,0 1,0 0,-1-1,1 1,0 0,-1 0,1 0,-1 0,0 0,1 0,-1 1,0-1,0 1,0-1,0 1,-1 0,1-1,0 1,-1 0,1 0,0 1,-1-1,1 1,-1-1,1 1,-1 0,1-1,-1 1,0 1,1-1,-1 0,1 1,-1-1,1 1,0 0,-1 0,1-1,0 2,-3 0,-2 4,0 1,1 0,-1 0,1 1,1-1,-1 1,2 1,-1-1,1 1,0-1,1 1,-1 0,2 1,0-1,0 0,0 1,1-1,1 1,0 0,0-1,1 1,0-1,0 1,1-1,2 6,1-4,0 1,1-1,0 0,1 0,0-1,0 0,1 0,1-1,0 0,0 0,1-1,0 0,0-1,1 0,-1 0,2-1,-1-1,1 0,0-1,0 0,0 0,0-1,1-1,-1 0,1-1,2-1,40 5</inkml:trace>
  <inkml:trace contextRef="#ctx0" brushRef="#br0" timeOffset="48886.424">19408 2518,'-8'-1,"-1"0,1 1,-1 0,1 0,-1 1,1 0,0 0,-1 1,1 0,0 0,0 1,0 0,0 1,1-1,-1 2,1-1,0 1,0 0,1 0,0 1,-1 0,2 0,-1 0,1 1,-4 5,8-9,-1-1,1 1,0-1,0 1,0-1,0 1,0-1,1 1,-1 0,1-1,0 1,0 0,0 0,0-1,0 1,0 0,1 0,-1-1,1 1,0 0,0-1,0 1,0-1,0 1,1-1,-1 0,1 0,-1 1,1-1,0 0,0 0,0 0,0-1,0 1,1 0,-1-1,0 0,18 11,0-2,0-1,0 0,1-2,1 0,-1-1,4-1,91 31,-113-35,-1-1,0 1,1-1,-1 1,0 0,0 0,0 0,1 0,-1 0,0 0,-1 0,1 1,0-1,0 1,0 0,-1-1,1 1,-1 0,0 0,1 0,-1 0,0 0,0 0,0 0,0 1,-1-1,1 0,0 0,-1 1,0-1,0 0,1 1,-1-1,-1 0,1 1,0-1,0 0,-1 1,0-1,1 0,-1 0,0 1,-7 6,-1 0,0-1,-1 0,0 0,0-1,0 0,-1-1,0 0,0-1,-1 0,0-1,0 0,0-1,-1 0,8-2,-88 25,55-17</inkml:trace>
  <inkml:trace contextRef="#ctx0" brushRef="#br0" timeOffset="49898.134">20027 2544,'-6'-2,"0"-1,-1 1,1 0,-1 1,1 0,-1 0,0 0,1 1,-1 0,0 0,0 0,1 1,-1 0,1 0,-1 1,1 0,-1 0,1 1,0-1,0 2,0-1,1 0,-1 1,1 0,-1 0,1 1,1-1,-1 1,1 0,0 1,0-1,0 1,-1 3,0-2,1 1,1 1,0-1,0 0,0 1,1 0,0-1,1 1,0 0,0 0,1 0,0 0,0 0,1 0,1 0,-1-1,1 1,1 0,0-1,0 0,0 1,1-1,1 0,-1-1,1 1,0-1,1 0,0 0,0-1,0 0,1 0,5 4,-4-5,1-1,-1 0,1 0,0 0,0-1,0-1,0 0,1 0,-1 0,1-1,-1-1,1 0,-1 0,1-1,-1 0,1 0,-1-1,0 0,0-1,0 0,0-1,0 0,-1 0,1-1,-1 0,0 0,-1-1,1 0,-1 0,0-1,-1 0,1 0,-2 0,2-2,2-7,0-1,-2 0,0 0,0-1,-2 0,0 0,-1 0,-1-1,0-16,-17 91,11-48,1 0,0 0,1 1,0-1,0 0,1 0,0 1,0-1,1 0,0 1,0-1,1 0,0 0,1 0,-1 0,2-1,-1 1,1-1,0 0,1 1,-1-2,2 1,-1-1,0 0,1 0,1 0,-1-1,0 0,1 0,7 4,-6-6,1 0,-1-1,0 0,0 0,1-1,-1 0,1 0,0-1,-1 0,1 0,-1-1,1-1,-1 1,1-1,-1 0,0-1,0 0,0-1,0 1,-1-1,0-1,7-4,-3 1,0-1,0-1,0 0,-1 0,-1-1,0-1,0 1,-1-1,-1-1,0 1,0-1,-2-1,2-2,19-92,-25 90,-11 27,6 5,1 1,0 0,1 0,1 0,0 1,1-1,0 0,2 0,2 12,-3-22,0-1,0 0,1 0,0 0,-1 0,2 0,-1-1,0 1,1-1,-1 1,1-1,0 0,0 0,1 0,-1 0,1-1,-1 1,1-1,0 0,0 0,0 0,0-1,0 1,0-1,0 0,0 0,4 0,6 1,1-1,-1-1,1 0,-1-1,1 0,-1-1,13-4,-12 3,0-1,0-1,-1 0,1-1,-1 0,0-1,-1-1,0 0,0-1,-1-1,0 0,0 0,-1-1,0-1,-1 0,-1 0,0-1,-1 0,0 0,4-10,2-21,-2-1,-2 0,-1 0,-3-1,-2-1,-1 1,-3 0,-4-25,4 31,-7-200,7 240,0 0,0-1,0 1,1-1,-1 1,0-1,0 1,0 0,0-1,0 1,0-1,0 1,0-1,0 1,0-1,0 1,0 0,0-1,0 1,-1-1,1 1,0-1,0 1,0 0,-1-1,1 1,0-1,0 1,-1 0,1-1,0 1,-1 0,1-1,0 1,-1 0,1 0,-1 0,1-1,0 1,-1 0,1 0,-1 0,1 0,-1 0,1-1,0 1,-1 0,1 0,-1 0,1 0,-1 0,1 1,-1-1,1 0,-1 0,1 0,0 0,-1 0,1 1,-1-1,1 0,0 0,-1 1,1-1,-20 28,-9 29,3 1,2 2,3 0,2 1,-3 28,14-52,2 1,1-1,2 1,2 0,1 0,2 0,3 12,-2-32,0 0,1 0,1-1,0 0,2 0,0 0,1-1,0 0,1-1,1 0,0 0,2-1,-1 0,2-1,-1 0,8 4,-12-11,-1-1,1 0,1 0,-1-1,1 0,0 0,-1-1,2 0,-1 0,8 0,-13-2,0-1,0 1,0-1,0 0,0 0,0-1,0 1,0-1,0 0,0 0,-1 0,1 0,0-1,0 1,-1-1,1 0,-1-1,0 1,0 0,0-1,0 0,0 1,0-1,0 0,-1-1,1-1,1-2,0 0,-1-1,0 1,-1-1,0 0,0 0,-1 0,0 0,0 0,-1 0,0 0,0-1,-1 0,-3-31</inkml:trace>
  <inkml:trace contextRef="#ctx0" brushRef="#br0" timeOffset="50152.019">20869 2360,'4'-9,"18"0,24 2,26 4,20 4,17 4,7 1,3 2,-4 0,-12-2,-24-2</inkml:trace>
  <inkml:trace contextRef="#ctx0" brushRef="#br0" timeOffset="44467.736">13288 2874,'17'-67,"3"-4,-4 0,3-47,-13 65,-2-1,-3 0,-2 0,-2 0,-3 1,-9-41,15 94,0 0,-1 0,1 1,0-1,0 0,0 0,0 0,0 0,0 0,-1 0,1 1,0-1,0 0,0 0,0 0,0 0,-1 0,1 0,0 0,0 0,0 0,0 0,-1 0,1 0,0 0,0 0,0 0,0 0,-1 0,1 0,0 0,-1 24,-2 67,4 0,4-1,4 1,4-1,15 47,-27-127,1 0,0 0,1-1,0 1,0-1,1 1,0-1,1 0,0-1,1 1,-1-1,2 0,-1-1,1 1,0-1,0 0,1-1,0 0,0 0,1-1,-1 0,1 0,0-1,1 0,-1-1,2 1,1-4,0 1,-1-2,1 1,-1-1,1-1,-1 0,1-1,-1 0,0-1,0 0,0-1,-1 0,0 0,0-1,0-1,0 0,-1 0,0-1,4-5,7-14,-15 15</inkml:trace>
  <inkml:trace contextRef="#ctx0" brushRef="#br0" timeOffset="44797.817">13144 2466,'20'2,"18"1,18 0,13-1,10 0,8-1,2 1,-2 6,-10 3,-18 0</inkml:trace>
  <inkml:trace contextRef="#ctx0" brushRef="#br0" timeOffset="45502.082">13854 2939,'16'-64,"-5"-119,-10 112,-1 70,0 0,-1 0,1 0,0 0,0-1,0 1,0 0,0 0,0 0,0 0,0-1,1 1,-1 0,0 0,1 0,-1 0,1 0,-1 0,1 0,-1 0,1 0,0 0,0 0,-1 0,1 0,0 0,0 0,0 1,0-1,0 0,0 1,0-1,0 1,0-1,0 1,0-1,1 1,-1 0,0 0,0 0,0-1,0 1,1 0,-1 1,16 2,0 2,-1 0,1 1,-1 1,-1 0,11 7,-2-2,-16-9,-1-1,0 1,-1 1,1-1,-1 1,1 0,-1 1,0 0,-1 0,1 0,-1 0,0 1,0 0,-1 0,1 0,-1 1,-1-1,1 1,-1 0,2 7,-2 147,-3-159,1 1,0-1,-1 0,1 1,0-1,0 0,0 1,1-1,-1 0,1 0,-1 0,1 0,-1 0,1-1,0 1,0 0,0-1,0 1,0-1,0 0,1 0,-1 0,0 0,1 0,-1 0,0-1,1 1,-1-1,1 1,1-1,76-14,-63 7,0-1,-1-1,0-1,-1 0,0-1,-1-1,0 0,2-3,-10 8,0 1,0-1,0-1,-1 1,0-1,-1 1,1-1,-2-1,1 1,-1-1,0 1,-1-1,0 0,0 0,-1 0,0 0,-1-5,0 8,-1 0,0 0,-1 0,1 0,-1 1,0-1,-1 0,1 1,-1 0,0 0,0 0,-1 0,0 0,0 0,0 1,-2-2,4 4,0 0,-1 0,1 0,-1 0,1 1,-1-1,0 1,0 0,0-1,1 1,-1 1,0-1,0 0,0 1,0-1,-1 1,1 0,0 0,0 0,0 1,0-1,0 1,0-1,0 1,0 0,0 0,1 0,-1 1,0-1,0 1,1 0,-2 1,-2 3,0 0,1 0,-1 1,2 0,-1 0,1 0,0 1,0 0,1-1,0 1,1 0,0 0,0 1,0-1,1 0,1 1,-1-1,1 1,1-1,-1 0,2 1,-1-1,1 0,0 0,1 0,-1 0,2 0,-1 0,1-1,2 4,3-2,1 1,-1-1,1-1,1 0,-1-1,2 1,-1-2,1 0,-1 0,2-1,-1-1,0 0,1 0,0-2,0 1,0-2,0 0,0 0,0-1,0-1,0 0,0 0,0-2,6-1,17-5</inkml:trace>
  <inkml:trace contextRef="#ctx0" brushRef="#br0" timeOffset="46702.889">14841 2162,'0'0,"-1"-1,1 1,0 0,0-1,-1 1,1-1,-1 1,1 0,0-1,-1 1,1 0,-1-1,1 1,0 0,-1 0,1 0,-1-1,1 1,-1 0,1 0,-1 0,1 0,-1 0,1 0,-1 0,1 0,-1 0,1 0,-1 0,1 0,-1 0,1 0,-1 1,1-1,-1 0,1 0,-1 1,1-1,-1 0,1 0,0 1,-1-1,1 0,0 1,-1-1,1 1,0-1,-1 0,1 1,0-1,0 1,-1-1,1 1,-8 31,-8 227,-4 130,22-347,12-55,18-68,-27 63,2 1,-1 0,2 0,0 1,1 0,1 0,1 1,6-7,-16 20,1 0,0 0,0 0,0 0,0 0,0 1,1-1,-1 1,0 0,1-1,-1 1,1 0,-1 1,1-1,0 0,-1 1,1-1,0 1,-1 0,1 0,0 0,0 0,-1 0,1 1,0-1,-1 1,1 0,-1-1,1 1,-1 1,1-1,-1 0,1 0,-1 1,1 0,8 9,1 1,-1 0,-1 1,0 0,-1 0,0 1,-1 0,-1 1,0 0,-1 0,-1 0,2 8,-5-19,0 1,0-1,-1 0,1 1,-1-1,0 1,-1-1,1 1,-1 0,0-1,0 1,0 0,0-1,-1 1,0 0,0-1,0 1,-1-1,1 0,-1 1,0-1,0 0,-1 0,1 0,-1 0,0-1,0 1,0-1,-1 0,1 1,-1-2,1 1,-3 1,0-1,-1-1,0 0,-1 0,1-1,0 1,0-2,-1 1,1-1,0 0,-1 0,1-1,0 0,0 0,0-1,-4-1,7 2,0 0,0-1,0 1,0-1,0 0,1 0,-1 0,1 0,-1-1,1 1,0-1,0 0,0 0,0 0,1-1,-1 1,1-1,0 1,0-1,0 0,0 1,1-1,-1 0,1 0,0 0,0-1,0-1,3-1,0 0,1 0,-1 1,1-1,0 1,1-1,0 1,0 0,0 0,1 1,-1-1,1 1,1 0,-1 0,1 1,0 0,0 0,0 0,0 1,1-1,-1 2,4-2,33-18,0 2,1 2,2 2,-1 2,44-8,-87 21,0 0,-1 0,1 1,0-1,0 0,0 1,0-1,0 1,0 0,0 0,-1 0,1 0,0 0,0 0,0 0,0 0,0 1,0-1,0 1,0 0,0-1,-1 1,1 0,0 0,-1 0,1 0,0 0,-1 1,0-1,1 0,-1 1,0-1,1 1,-1-1,0 1,0 0,0-1,0 1,-1 0,1 0,0 0,0 226,0-225,0 0,-1 0,1 0,1 0,-1 0,0 0,1-1,0 1,-1 0,1-1,0 0,0 1,0-1,1 0,-1 0,1 0,-1 0,1-1,-1 1,1-1,0 1,0-1,0 0,0 0,0 0,0 0,0-1,0 1,0-1,0 0,0 0,0 0,0 0,3-1,4 0,0-1,0 0,-1-1,1 1,-1-2,0 1,0-2,0 1,-1-1,5-3,0-2,-2 0,1-1,-1 0,-1-1,0 0,-1-1,0 0,-1 0,0-1,-1 0,-1 0,0 0,-1-1,0 0,0-10,-5 15,-4 21,2-5,0 0,1 1,0-1,0 0,0 1,1-1,0 1,0-1,1 0,-1 1,2-1,-1 0,1 1,-1-1,2 0,-1 0,1 0,0-1,0 1,0-1,1 0,0 1,0-1,0-1,1 1,-1-1,1 0,0 0,1 0,-1 0,1-1,1 1,6 0,0 1,0-2,0 0,0 0,1-1,0-1,-1 0,1-1,-1 0,1-1,0-1,-1 0,7-2,-12 2,0 0,1-1,-1 0,0 0,-1-1,1 0,0 0,-1-1,0 0,0 0,-1-1,1 0,-1 0,-1 0,1-1,-1 0,0 0,0 0,-1-1,0 1,2-6,-2 0,-1-1,0 1,0 0,-1-1,-1 0,-1 1,0-1,-1-7,-3 95,3-61,1 1,0-1,1 0,0 1,1-1,0 0,1 0,1 0,0 0,0-1,1 1,1-1,0 0,3 3,13-5,-12-13</inkml:trace>
  <inkml:trace contextRef="#ctx0" brushRef="#br0" timeOffset="46948.868">16078 2347,'-9'-9,"2"0,6 5,10 10,4 4</inkml:trace>
  <inkml:trace contextRef="#ctx0" brushRef="#br0" timeOffset="47280.234">16328 2794,'24'-4,"-1"0,0-2,-1-1,1-1,-1-1,-1 0,1-2,-2 0,0-2,6-5,15-27,-41 44,1 0,0 0,-1-1,1 1,-1 0,1-1,-1 1,1 0,-1-1,0 1,0 0,0-1,0 1,0-1,0 1,0 0,0-1,0 1,-1-1,1 1,-1 0,1-1,-1 1,1 0,-1 0,0-1,1 1,-1 0,0 0,0 0,0 0,0 0,0 0,0 0,0 0,0 1,-1-1,1 0,0 1,-1-1,-10-4,0 2,0-1,-1 1,1 1,-1 1,1-1,-1 2,1 0,-1 0,1 1,-6 2,12-2,0 0,0 0,1 1,-1 0,0 0,1 0,-1 1,1-1,0 2,0-1,0 0,0 1,1 0,-1 0,1 0,0 1,0-1,1 1,-1 0,1 0,0 0,1 1,-1-1,1 1,0-1,0 1,1 0,-1 0,1-1,1 1,-1 0,1 0,0 0,0 0,1 0,0 0,0 0,0 0,1 0,1 2,0 1,2-1,-1 0,1 0,0-1,0 1,1-1,0 0,1-1,-1 0,1 0,0 0,1 0,-1-1,1-1,0 1,1-1,-1-1,1 1,-1-2,2 1,12 3,0 0,0-2,1-1,-1 0,1-2,0-1,11-1,18-4</inkml:trace>
  <inkml:trace contextRef="#ctx0" brushRef="#br0" timeOffset="41954.802">10472 2426,'0'13,"-3"14,0 9,1 7,-1 5,2 4,2-1,1 0,3-4,1-5,-2-6,0-7,-4-5,-2-8</inkml:trace>
  <inkml:trace contextRef="#ctx0" brushRef="#br0" timeOffset="42898.843">10129 2386,'41'0,"559"-13,-418 2,-181 11,1-1,0 0,0 1,0 0,0-1,-1 1,1 0,0 0,0 0,0 0,0 0,0 1,0-1,0 0,-1 1,1 0,0-1,0 1,-1 0,1 0,0 0,-1 0,1 0,-1 0,1 1,-1-1,0 0,1 1,-1-1,0 1,0-1,0 1,0 0,0-1,0 1,-1 0,1 0,-1-1,1 1,-1 1,-28 223,-7 21,29-225,-2-31,1-50,2-1,3 0,3 0,5-27,-4 54,12-127,0 193,-6-7,1 1,1-1,1-1,1 1,2-2,1 2,-10-18,1-1,-1 1,1-1,1 0,-1 0,1-1,0 0,1 0,-1 0,1-1,1 0,-1-1,0 0,1 0,0-1,0 0,0-1,0 0,9 1,-13-3,0 0,0 0,0-1,1 1,-1-2,0 1,0 0,0-1,0 0,-1 0,1 0,0-1,-1 1,0-1,1 0,-1-1,0 1,-1-1,1 1,-1-1,2-2,56-95,0-51,-51 133,-10 19,0-1,0 1,1 0,-1 0,0 0,0-1,1 1,-1 0,0 0,0 0,1 0,-1 0,0 0,0-1,1 1,-1 0,0 0,1 0,-1 0,0 0,1 0,-1 0,0 0,0 0,1 0,-1 1,0-1,1 0,-1 0,0 0,0 0,1 0,-1 0,0 1,0-1,1 0,-1 0,0 0,0 1,0-1,0 0,1 0,-1 1,0-1,0 0,0 0,0 1,0-1,1 0,-1 0,0 1,0-1,0 0,0 1,0-1,0 0,0 1,0-1,0 0,0 0,0 1,-1-1,1 0,0 1,30 178,-25-133,2 26,-2-14,3 0,2-1,2 0,4 2,-15-55,0 0,0-1,0 1,0-1,1 0,0 1,0-1,0 0,0 0,0 0,1 0,-1-1,1 1,0 0,-1-1,2 1,10 3</inkml:trace>
  <inkml:trace contextRef="#ctx0" brushRef="#br0" timeOffset="43431.989">12104 2386,'-11'-3,"0"1,0 0,0 0,-1 1,1 1,0 0,-1 0,1 1,0 0,0 1,-1 1,1 0,1 0,-1 1,0 0,1 1,0 0,0 1,1 0,-1 0,1 1,1 1,-1-1,1 1,0 1,1-1,0 1,0 2,4-9,1 0,-1 0,1 1,0-1,0 1,0 0,0 0,1 0,-1-1,1 1,-1 1,1-1,0 0,0 0,1 0,-1 1,1-1,-1 0,1 1,0-1,0 0,1 1,-1-1,1 0,-1 0,1 1,0-1,0 0,1 0,-1 0,0 0,1 0,0 0,0-1,0 1,1 0,8 4,1-2,0 0,0 0,0-1,1-1,0 0,-1 0,6-1,25 6,-17-1,0 0,0 1,0 2,-2 1,1 0,-1 2,7 6,-21-12,-1-1,0 1,0 1,-1 0,0 0,0 1,-1 0,0 0,0 1,-1 0,-1 0,0 0,0 0,-1 1,0 0,-1 0,0 0,0 7,-2-14,0 0,-1 1,0-1,1 1,-2-1,1 0,0 1,-1-1,0 0,0 1,0-1,-1 0,1 0,-1 0,0 0,0 0,0 0,-1-1,1 1,-1-1,0 1,0-1,0 0,-1 0,1 0,-1-1,1 1,-1-1,0 0,0 0,0 0,0-1,0 1,0-1,-1 0,-3 1,-19 1,0 0,0-1,-1-2,1-1,0-1,0-1,0-1,0-2,1 0,-20-9,39 12,7 1</inkml:trace>
  <inkml:trace contextRef="#ctx0" brushRef="#br0" timeOffset="51314.219">2168 4505,'-35'22,"36"-21,-1 0,1 0,-1 0,1 0,-1-1,1 1,-1 0,1 0,0 0,-1 0,1-1,0 1,0 0,0 0,-1-1,1 1,0-1,0 1,0-1,0 1,0-1,0 0,0 1,0-1,0 0,0 0,0 0,1 0,-1 0,0 0,0 0,0 0,0 0,0 0,0-1,0 1,0 0,44 2,-1-3,0-2,1-1,5-4,3 1,166-13,33 8,-159 3,-76 4</inkml:trace>
  <inkml:trace contextRef="#ctx0" brushRef="#br0" timeOffset="51637.136">2773 4255,'-6'0,"22"9,210 81,-207-81,0 1,-1 1,-1 1,0 0,-1 1,14 14,-24-22,-1 1,1 0,-2 1,1-1,-1 1,0 0,0 0,-1 0,0 1,0-1,-1 1,0-1,0 1,-1 0,0 0,0 0,-1 0,0 0,0 5,-6 5,0-1,-1 0,0 0,-2 0,0-1,-1 0,0-1,-1 0,-1 0,0-2,-1 1,-1-2,0 1,0-2,-1 0,-1-1,-5 3,-11 7</inkml:trace>
  <inkml:trace contextRef="#ctx0" brushRef="#br0" timeOffset="52148.829">3812 4255,'-19'64,"2"1,3 0,-3 50,-9 41,20-130,2-19,2-19,25-186,-21 178,12-93,6 1,13-39,-30 142,-1 1,0 0,0 0,1 0,0 0,0 1,1 0,0-1,0 1,1 1,1-2,-5 7,0 0,1 0,-1 0,1 0,-1 0,1 0,-1 0,1 1,0-1,-1 1,1-1,0 1,-1-1,1 1,0 0,0 0,-1 0,1 0,0 0,0 0,-1 1,1-1,0 1,-1-1,1 1,0-1,-1 1,1 0,-1 0,1 0,-1 0,1 0,-1 0,0 0,1 0,-1 2,45 49,-23-10,-1 2,-3 1,-1 0,-2 2,-3-1,-1 2,-3 0,-1 0,0 42,4 59,-12-120</inkml:trace>
  <inkml:trace contextRef="#ctx0" brushRef="#br0" timeOffset="52913.609">3655 4466,'283'-59,"-177"38,1 3,42 2,-140 15,-1-1,0 1,1 1,-1 0,1 0,-1 0,1 1,-1 1,1-1,-1 1,0 1,0 0,0 0,0 0,0 1,-1 0,0 1,0-1,0 1,0 1,-1-1,0 1,3 4,-2 7,-1 0,0 1,-2-1,0 1,-1 0,-1 0,0 0,-1 0,-2 1,1-1,-2 0,-2 8,3-9,-6 25,6-42,0 0,0 0,0 0,0 0,0 0,0-1,0 1,0 0,0-1,0 1,0 0,0-1,0 1,0-1,0 0,1 1,-1-1,0 0,0 1,1-1,-1 0,0 0,1 0,-1 0,1 1,-1-1,1 0,-1 0,1 0,0 0,-1 0,1 0,0 0,0 0,0-1,-15-32,3-1,0-1,3 0,1 0,1-1,-1-32,6 58,0-1,1 1,0-1,1 0,0 1,1-1,0 0,1 1,0-1,1 1,0 0,1 0,0 0,1 0,0 1,0 0,1 0,1 0,0 1,0-1,1 2,0-1,0 1,1 0,0 1,0 0,-2 3,1 0,-1 1,1 0,0 0,-1 1,1 0,0 0,1 1,-1 0,0 0,0 1,0 0,0 1,1-1,-1 1,0 1,0 0,0 0,-1 1,1 0,0 0,-1 0,0 1,0 0,0 1,0 0,-1 0,1 0,-1 1,-1 0,1 0,-1 0,0 1,0-1,0 3,-1-1,-1 0,0 0,0 1,-1 0,0-1,0 1,-1 0,0 0,-1 0,1 0,-2 0,0 0,0 0,0-1,-1 1,0 0,-1-1,0 1,0-1,-1 0,0 0,-1 0,1 0,-1-1,-1 0,1 0,-1 0,-5 3,-4 3,48-19,-14 2,0 0,0 0,1 2,-1 1,1 0,-1 1,1 1,-1 1,0 1,0 0,0 2,0 0,0 1,-1 1,0 1,0 0,-1 1,0 1,-1 1,0 0,-1 1,13 13,-25-22,0 0,-1 0,1 0,-1 1,1-1,-1 1,0-1,-1 1,1 0,-1 0,1-1,-1 1,0 0,0 0,-1 0,1 1,-1-1,0 0,0 0,-1 0,1 0,-1 0,0 0,0 0,0 0,0 0,-1 0,1-1,-1 1,0 0,0-1,-1 0,1 1,-2 0,-12 10,0 0,-1-2,0 0,-1-1,0-1,-1 0,0-1,-1-2,0 0,0-1,0 0,-1-2,1-1,-2 0,19-3,-2 2,-1-1,1 0,0 0,-1-1,1 0,0 0,-1 0,1 0,0-1,-1 0,1 0,0 0,0-1,0 0,-1 0,-5-7</inkml:trace>
  <inkml:trace contextRef="#ctx0" brushRef="#br0" timeOffset="53214.313">5550 4255,'16'0,"11"3,11 0,10-1,7 1,4-2,1 0,-6 0,-7-1,-9 0,-12 2,-9 1</inkml:trace>
  <inkml:trace contextRef="#ctx0" brushRef="#br0" timeOffset="53451.876">5655 4545,'20'4,"16"0,12-4,8-3,3-4,0-3,-9 0</inkml:trace>
  <inkml:trace contextRef="#ctx0" brushRef="#br0" timeOffset="53850.004">6787 4374,'15'-10,"0"0,-1-1,0-1,-1 0,0-1,-1 0,-1-1,0 0,-1-1,0 0,-1 0,-1-1,0-1,2-7,19-89,-29 112,1 1,-1 0,1 0,-1-1,1 1,-1 0,1 0,-1 0,1-1,0 1,-1 0,1 0,-1 0,1 0,-1 0,1 0,0 0,-1 0,1 0,-1 1,1-1,-1 0,1 0,-1 0,1 1,-1-1,1 0,-1 1,1-1,-1 0,1 1,-1-1,1 0,-1 1,0-1,1 1,-1-1,0 1,0-1,1 1,-1-1,0 1,0-1,0 1,1 0,-1-1,0 1,0-1,0 1,0-1,0 1,0 0,0-1,0 1,0-1,-1 1,1-1,0 1,0-1,0 1,-1 0,1-1,-1 1,2-1,22 84,-4 1,-3 0,-4 1,-4 0,-3 49,-4-129,-1 0,0 0,0 0,0 0,-1 0,0 0,0 0,-1 0,0-1,0 1,0 0,0-1,-1 0,0 1,0-1,0 0,-1-1,0 1,0-1,-2 3,-12 4</inkml:trace>
  <inkml:trace contextRef="#ctx0" brushRef="#br0" timeOffset="54104.582">6918 4716,'20'-4,"18"-5,12 1,8-2,8-1,3 0,0 1,-4 0,-12 1</inkml:trace>
  <inkml:trace contextRef="#ctx0" brushRef="#br0" timeOffset="56814.372">7458 4374,'16'-24,"187"-224,-122 160,-80 87,-1 1,0-1,0 0,0 1,1-1,-1 0,0 1,1-1,-1 1,1-1,-1 0,1 1,-1-1,1 1,-1-1,1 1,-1 0,1-1,-1 1,1 0,0-1,-1 1,1 0,0 0,-1-1,1 1,0 0,0 0,-1 0,1 0,0 0,-1 0,1 0,0 0,-1 0,1 0,0 1,0-1,-1 0,1 0,-1 1,1-1,0 0,-1 1,1-1,-1 0,1 1,0-1,-1 1,1-1,-1 1,0 0,1-1,-1 1,1-1,-1 1,0 0,0-1,1 1,-1 0,1 162,-5 333,-9-363,13-132,0 0,0 0,0 0,-1-1,1 1,0 0,0 0,-1 0,1 0,-1 0,1-1,-1 1,1 0,-1 0,1-1,-1 1,0 0,1-1,-1 1,0 0,1-1,-1 1,0-1,0 1,0-1,0 0,1 1,-1-1,0 0,0 0,0 0,0 1,0-1,0 0,0 0,0 0,0 0,0-1,1 1,-1 0,0 0,0 0,0-1,0 1,0-1,0 1,1 0,-1-1,0 1,0-2,-37-35,33 30,-38-48,43 54,1 0,-1 0,1 1,-1-1,1 0,-1 0,1 0,-1 0,1 1,0-1,0 0,-1 0,1 1,0-1,0 1,0-1,0 1,0-1,-1 1,1-1,0 1,0 0,0 0,0-1,0 1,0 0,0 0,0 0,0 0,0 0,0 0,0 1,0-1,0 0,0 0,0 1,0-1,0 0,1 1,2-1,86-3,0-4,-1-3,0-5,62-20,-85 18</inkml:trace>
  <inkml:trace contextRef="#ctx0" brushRef="#br0" timeOffset="57165.832">8576 4492,'16'7,"12"6,5 9,2 6,2 5,-4 7,-5 5,-6 3,-15 8,-22 7,-25 9,-7-8</inkml:trace>
  <inkml:trace contextRef="#ctx0" brushRef="#br0" timeOffset="61487.116">16841 4071,'-15'-2,"-1"0,0 1,1 1,-1 0,0 1,0 1,0 0,1 1,-2 1,11-2,-1 0,1 0,0 1,0 0,0 1,0-1,0 1,1 0,0 0,-1 1,2-1,-1 1,0 0,1 1,0-1,0 1,1 0,0 0,0 0,0 0,0 0,1 1,1-3,0-1,0 1,0 0,1-1,0 1,-1-1,1 1,0 0,1-1,-1 1,1 0,0-1,0 1,0-1,0 1,0-1,1 0,-1 1,1-1,0 0,0 0,0 0,1 0,-1-1,1 1,-1-1,1 1,0-1,0 0,0 0,0 0,0 0,1-1,2 2,9 3,-1 0,1-2,0 1,0-2,1 0,-1 0,12-1,2-1,0-1,1-2,-1 0,0-2,0-2,-1 0,1-2,-1-1,-1-1,0-2,6-3,-28 12,-4 2,-1 0,1 0,0 0,-1 1,1-1,0 0,0 0,0 1,0-1,0 0,0 1,0-1,0 1,0-1,0 1,0 0,0-1,0 1,0 0,1 0,-1 0,0 0,0 0,0 0,0 0,0 0,0 0,1 1,-1-1,0 0,0 1,0-1,0 1,0-1,0 1,0-1,0 1,0 0,-1 0,1-1,0 1,0 0,0 0,-1 0,1 0,-1 0,1 0,0 0,-1 0,0 0,1 0,-1 0,1 4,1 0,-1-1,1 1,0-1,0 1,0-1,0 0,1 0,0 0,0 0,0 0,0-1,1 1,-1-1,1 0,0 0,0 0,0-1,0 1,1-1,-1 0,2 1,-1-1,0 0,1 0,-1 0,0-1,1 1,-1-1,0-1,1 1,-1-1,1 0,-1 0,1 0,-1-1,1 0,-1 0,1 0,-1-1,0 0,0 0,0 0,0-1,0 1,0-1,-1 0,1-1,-1 1,0-1,0 0,0 0,-1 0,1 0,-1-1,0 1,0-1,-1 0,1 0,-1 0,0-4,0 1,-1-1,0 1,0-1,-1 0,0 1,0-1,-1 0,0 1,-1-1,0 1,0-1,-1 1,0 0,0 0,-1 0,-3-5,4 8,-1 0,1 0,-1 1,1-1,-1 1,0 0,-1 0,1 0,-1 1,0 0,0 0,0 0,0 0,0 1,-1 0,1 0,-1 0,1 1,-1-1,0 1,0 1,0-1,1 1,-1 0,0 1,-4 0,5 0,0 0,0 1,-1 0,1 0,1 0,-1 1,0-1,1 1,-1 1,1-1,0 0,0 1,0 0,1 0,-1 0,1 0,0 1,0-1,0 1,1 0,0 0,-1 0,2 0,-1 0,1 0,0 0,0 1,0-1,1 0,-1 1,1-1,1 1,-1-1,1 0,0 1,1 4,8 19</inkml:trace>
  <inkml:trace contextRef="#ctx0" brushRef="#br0" timeOffset="62084.842">17539 4334,'8'-55,"-3"-1,-2 0,-3 0,-4-29,-7-6,12 90,0 0,0 0,0-1,-1 1,1 0,1 0,-1 0,0 0,0 0,0 0,0 1,1-1,-1 0,0 1,1-1,-1 1,1-1,-1 1,0-1,1 1,-1 0,1 0,-1 0,1 0,-1 0,1 0,-1 0,1 1,-1-1,1 0,-1 1,0-1,1 1,-1-1,0 1,1 0,-1 0,0 0,0-1,0 1,1 0,-1 0,0 1,0-1,2 0,-2 0,156 80,-149-76,0 1,0 0,-1 0,0 1,0 0,-1 0,0 1,0-1,0 1,-1 1,-1-1,1 1,-1 0,-1 0,1 0,-2 0,1 1,1 41,-5-46,0 0,1 0,0 0,-1-1,2 1,-1 0,1 0,-1 0,1 0,1-1,-1 1,1 0,-1-1,1 1,1-1,-1 0,1 0,-1 0,1 0,0 0,1 0,-1-1,0 1,1-1,0 0,0 0,0-1,0 1,1 0,8-1,0 0,0 0,0-1,0-1,0 0,0-1,0 0,-1-1,1 0,0-1,-1-1,1 0,-1-1,0 0,-1 0,1-2,-1 1,0-1,-1-1,0 0,0-1,0 1,-1-2,-1 1,0-2,7-8,-9 8,0 0,0 0,-1-1,0 1,-1-1,-1 0,0 0,0-1,-1 1,-1 0,0-1,-1 1,0-1,-1-7,1 18,0-1,0 1,0 0,0 0,0-1,-1 1,1 0,-1 0,1-1,-1 1,0 0,0 0,0 0,0 0,0 0,0 0,-1 0,1 0,-1 1,1-1,-1 0,1 1,-1 0,0-1,0 1,0 0,0 0,0 0,0 0,0 0,0 0,0 0,-1 1,1-1,0 1,0 0,-1 0,1 0,0 0,0 0,-1 0,1 0,0 1,0-1,-1 1,1 0,0-1,0 1,-5 6,0 1,1-1,0 1,0 0,1 0,0 0,0 1,1 0,0 0,1 0,0 1,0-1,1 1,0-1,1 1,0 0,0 0,1-1,1 6,-1-7,0 0,0 0,1 0,0 0,1 0,0 0,0 0,1-1,-1 1,2-1,-1 1,1-1,0 0,1 0,-1-1,2 0,-1 1,0-2,1 1,0-1,1 1,-1-2,1 1,0-1,0 0,0 0,0-1,2 0,97 19,-56-20</inkml:trace>
  <inkml:trace contextRef="#ctx0" brushRef="#br0" timeOffset="62648.06">18868 3966,'-10'-1,"0"0,1 0,-1 1,0 1,0-1,1 2,-1-1,0 1,1 1,-1 0,1 0,0 1,0 0,1 0,-1 1,1 0,0 1,0 0,0 0,1 1,0 0,-6 7,10-9,-1 1,1 0,0 0,0 0,1 0,0 0,0 0,0 1,1-1,0 1,0-1,1 1,0 0,0-1,0 1,1-1,0 1,0-1,1 1,0-1,0 0,0 0,1 0,0 0,0 0,0 0,1-1,0 1,0-1,0 0,1-1,0 1,-1-1,2 1,1 0,5 1,0 0,0 0,1-1,-1-1,1 0,1-1,-1 0,0-1,1 0,-1-2,1 1,-1-1,1-1,-1-1,1 0,-1 0,0-1,0-1,0-1,0 1,-1-2,0 0,0 0,0-1,-1-1,0 0,-1 0,1-1,6-8,-8 5,0 0,-1-1,-1 0,0 0,0-1,-2 0,0 0,0 0,-1 0,-1-1,1-9,7-166,-11 174,0-54,-2 0,-3 1,-5-9,1 61,1 39,0 18,2 0,2 1,2 0,1-1,3 1,1-1,1 1,3-1,1 0,2-1,2 0,1 0,19 34,-27-59,2-1,-1 1,2-2,0 1,0-1,1 0,1-1,0 0,0-1,1 0,0 0,1-1,0-1,1 0,-1 0,1-1,1-1,-1-1,1 1,0-2,1 0,-1-1,1 0,-1-1,1-1,12 0,-22-2,1 0,0 1,0-2,-1 1,1-1,-1 0,1 0,-1 0,0-1,0 0,0 0,0 0,0 0,-1-1,1 0,3-4,8-15</inkml:trace>
  <inkml:trace contextRef="#ctx0" brushRef="#br0" timeOffset="62886.486">18829 3624,'20'7,"20"4,22 2,21 0,21-3,13-3,6-3,-3-2,-12-3,-21-4,-25-2</inkml:trace>
  <inkml:trace contextRef="#ctx0" brushRef="#br0" timeOffset="60517.844">13985 4400,'12'1,"0"-1,-1 0,1 0,-1-1,1-1,-1 0,1-1,-1 0,0 0,0-1,0-1,-1 0,1 0,-1-1,-1 0,1-1,-1 0,0 0,0-1,-1-1,0 1,-1-1,0 0,0-1,-1 0,0 0,-1 0,0-1,-1 0,2-5,6-50,-12 64,0 0,0 0,0 0,0 0,0 0,0 0,-1 0,1 0,-1 0,1 0,-1 0,0 0,0 0,1 1,-2-1,1 0,0 0,0 1,0-1,-1 1,1-1,-1 1,1 0,-1-1,0 1,1 0,-1 0,0 0,0 0,-1 0,1 1,0-1,0 1,0 0,0 0,0 0,0 0,0 0,0 1,0-1,0 1,0-1,0 1,0 0,0 0,0-1,0 1,1 0,-1 1,0-1,1 0,-1 0,1 1,-1-1,1 1,0 0,0-1,-1 1,1 0,0-1,0 2,-20 59,20-55,0 0,1 1,-1-1,2 1,-1-1,1 0,0 1,1-1,0 0,0 0,0 0,1 0,0 0,0-1,1 1,0-1,0 0,0 0,1 0,0-1,0 0,1 1,-1-2,1 1,0-1,0 0,1 0,-1 0,1-1,0 0,0-1,6 3,0-1,1-1,0 0,0-1,0-1,-1 0,1-1,0 0,12-2,-20 1,1 0,-1 0,1-1,-1 0,1 0,-1 0,0-1,0 0,0 0,-1 0,1-1,-1 0,0 0,0 0,0-1,0 0,-1 0,0 0,0 0,0-1,1-3,47-155,-50 161,-1 1,1-1,0 1,0-1,0 1,0 0,0 0,1 0,-1 0,0 0,1 0,0 1,-1-1,1 1,0 0,0-1,-1 1,1 1,0-1,0 0,0 1,0-1,1 1,-1 0,0 0,0 0,0 1,0-1,0 1,0 0,1 0,6 2,0 0,-1 1,0 0,0 1,0 0,-1 1,1-1,-1 2,0-1,0 0,0 1,0-1,0 1,-1 1,0-1,-1 1,0 1,0-1,0 1,-1 0,-1 0,1 1,-2-1,1 1,-1 0,-1 0,0 0,1 9,-3-15,-1 0,0 0,0 0,0-1,-1 1,1 0,-1-1,0 0,0 1,0-1,-1 0,1 0,-1 0,1 0,-1 0,0-1,0 1,0-1,-1 0,1 0,-1 0,1 0,-1-1,0 1,1-1,1 0,0 0,0 0,-1 0,1-1,-1 1,1-1,0 0,-1 1,1-1,-1 0,1-1,-1 1,1 0,-1-1,1 1,0-1,-1 0,1 0,0 0,-1 0,1 0,0 0,0 0,0-1,0 1,0-1,1 0,-1 0,0 1,1-1,-1 0,1 0,0 0,-1-1,1 1,-1-2,1-5,0 0,1 0,0 0,0 0,1-1,0 1,0 1,1-1,0 0,1 0,0 1,0-1,1 1,0 0,1 0,0 0,0 1,5-6,-7 7,43-67,-22 38,0-2,-3 0,-1-1,-1-2,-3 0,-1 0,-2-1,-1-1,-2-4,-9 34,2 3,-2-1,1 1,-2-1,1 1,-1-1,-1 0,1 1,-2-1,1 1,-2-1,-2-8,4 17,0 1,0 0,0-1,0 1,0 0,0 0,0 0,0-1,0 1,0 0,0 0,0 1,0-1,0 0,0 0,0 0,0 1,0-1,0 0,0 1,0-1,0 1,1-1,-1 1,0 0,0-1,0 1,1 0,-1-1,0 1,1 0,-1 0,1 0,-1 0,1 0,-1 0,1-1,-1 1,1 0,0 0,0 0,-1 0,1 0,0 1,0-1,0 0,0 0,0 0,-9 28,1 1,1 0,2 0,0 0,3 0,0 31,1-21,2 0,2 1,2-1,2 0,1 0,8 22,-9-41,0 0,1-1,2 0,0-1,0 0,2-1,0 0,2 0,0-1,0-1,2-1,0 0,1 0,-10-9,1-1,-1 1,1-1,0 0,1-1,-1 0,1 0,-1-1,1 0,0-1,1 0,-1 0,0-1,1 0,-1 0,0-1,1-1,-1 0,0 0,1 0,-1-1,0-1,0 1,0-2,-1 1,1-1,-1 0,0-1,0 0,0 0,0-1,-1 0,0 0,-1-1,1 0,-1 0,0-1,-1 0,2-3,-2-1,1 0,-1 0,-1-1,0 1,-1-1,0 0,-1 0,-1 0,0 0,0 0,-2-1,1 1,-2 0,0 0,-2-8,4 20,0-1,0 1,0 0,0-1,0 1,0 0,-1 0,1-1,0 1,-1 0,1 0,-1 0,1-1,-1 1,0 0,1 0,-1 0,0 0,0 0,0 0,1 0,-1 1,0-1,0 0,-1 0,1 1,0-1,0 0,0 1,0-1,-1 1,1 0,0-1,0 1,-1 0,1 0,0 0,0 0,-1 0,1 0,0 0,0 0,-1 0,1 1,0-1,0 0,-1 1,1-1,0 1,0 0,0-1,0 1,0 0,-4 7,1 1,0 0,1-1,0 2,0-1,1 0,0 0,0 1,1-1,1 1,0-1,0 1,1-1,0 1,0 2,0 0,1 0,1 0,0 0,1 0,0 0,1-1,0 0,1 0,0 0,0-1,1 0,7 7,-10-11,1-1,1 1,-1-1,1 0,0-1,0 1,0-1,1-1,-1 1,1-1,0 0,0 0,0-1,0 0,1 0,-1-1,0 0,1 0,-1-1,1 0,-1 0,7-2,16-5</inkml:trace>
  <inkml:trace contextRef="#ctx0" brushRef="#br0" timeOffset="60765.688">14868 3808,'24'2,"29"1,27 0,23-1,16 0,10-1,2-1,-23 0</inkml:trace>
  <inkml:trace contextRef="#ctx0" brushRef="#br0" timeOffset="57936.776">10998 4006,'2'15,"1"17,3 12,-1 9,2 7,-1 5,-1 0,-2-2,-1-5,-5-8,-5-13,-5-12,0-10</inkml:trace>
  <inkml:trace contextRef="#ctx0" brushRef="#br0" timeOffset="58703.53">10670 3979,'54'6,"1"-2,-1-3,9-2,-33 0,486-4,-494 5,1 2,-1 1,0 0,0 2,9 3,-26-7,0 1,0 0,0 0,-1 0,1 0,0 1,-1 0,0 0,0 0,0 0,0 1,0 0,-1 0,1 0,-1 0,0 0,0 0,-1 1,1 0,-1-1,0 1,0 0,-1 0,1 0,0 4,-3 9,0 0,-1-1,0 1,-2-1,0 0,-1 0,-1 0,0 0,-1-1,-1 0,-9 13,1 4,-33 70,40-97,9-24,61-295,-33 201,-28 111,0 1,0-1,0 0,0 1,0-1,0 0,1 1,-1-1,0 1,0-1,0 0,1 1,-1-1,0 1,1-1,-1 1,0-1,1 1,-1-1,1 1,-1-1,1 1,-1-1,1 1,-1 0,1-1,0 1,-1 0,1 0,-1-1,1 1,0 0,-1 0,1 0,0 0,-1 0,1 0,-1 0,1 0,0 0,-1 0,1 0,0 0,-1 0,1 1,-1-1,1 0,0 0,-1 1,1-1,0 1,17 31,63 205,-80-234,0 0,0 0,1 0,-1 0,1-1,0 1,-1-1,1 1,0-1,1 0,-1 1,0-1,1 0,-1-1,1 1,-1 0,1-1,0 1,0-1,0 0,0 0,0 0,0 0,0-1,0 1,0-1,0 0,0 0,0 0,0 0,1 0,-1-1,0 1,0-1,0 0,0 0,0 0,9-7,0-1,-1 0,0-1,0 0,-1 0,0-1,-1-1,0 1,-1-2,-1 1,1-1,-2 0,0 0,3-10,22-100,-21 155,13 131,-7-49,24 93,-37-193,1 0,1 0,0-1,0 0,2 0,-1-1,6 7,2-1</inkml:trace>
  <inkml:trace contextRef="#ctx0" brushRef="#br0" timeOffset="59167.226">12670 3979,'-15'2,"1"0,-1 1,1 1,0 0,0 1,0 0,1 1,-1 1,1 0,1 1,0 0,0 1,0 1,1-1,1 2,-1 0,2 0,0 0,0 1,1 1,0 0,1 0,6-11,0 0,0 0,0 0,1 0,-1 0,0 1,1-1,0 0,-1 1,1-1,0 0,0 1,0-1,1 0,-1 1,1-1,-1 0,1 0,0 0,-1 1,1-1,0 0,1 0,-1 0,0 0,0 0,1-1,-1 1,1 0,0-1,0 1,-1-1,1 1,0-1,0 0,0 0,2 1,14 4,0 0,0-2,0 0,1-1,-1-1,6 0,14 2,-8 0,0 0,0 2,-1 2,0 0,0 2,19 10,-38-15,-1-1,-1 2,1-1,-1 1,0 0,0 1,0 0,-1 0,0 0,-1 1,1 0,-2 1,1-1,-1 1,0 0,-1 0,0 1,-1-1,0 1,0 0,1 8,-4-11,1-1,-1 1,0 0,-1-1,1 1,-1 0,-1-1,1 1,-1-1,0 0,-1 1,1-1,-1 0,-1 0,1-1,-1 1,0-1,0 1,0-1,-1-1,0 1,0-1,0 1,0-1,-1-1,0 1,0-1,0 0,0 0,0-1,0 0,-1 0,1 0,-6 0,-12 3,1-1,-1-1,-1-1,1-1,0-1,0-1,0-2,-1 0,2-1,-1-1,1-2,-1 0,1-2,-4-3</inkml:trace>
  <inkml:trace contextRef="#ctx0" brushRef="#br0" timeOffset="66451.115">5642 6032,'18'0,"17"0,13 0,11 0,3 0,-1 0,-5 0,-10 0,-12 5,-14 3,-11 1</inkml:trace>
  <inkml:trace contextRef="#ctx0" brushRef="#br0" timeOffset="66700.176">5707 6295,'18'4,"15"5,15-1,13 0,10-5,3-4,1-5,-6-1,-14 0</inkml:trace>
  <inkml:trace contextRef="#ctx0" brushRef="#br0" timeOffset="65281.955">3983 5901,'-40'235,"29"-155,-3-1,-13 36,7-59,7-48,8-27,4-23,2-1,2 1,1 0,3 1,1-1,7-15,3-27,26-134,-29 170,-14 48,-1-1,1 1,-1 0,1-1,0 1,0 0,-1-1,1 1,0 0,0 0,-1 0,1 0,0 0,0 0,-1 0,1 0,0 0,0 0,-1 0,1 0,0 0,0 1,-1-1,1 0,0 1,-1-1,1 0,0 1,-1-1,1 1,-1-1,1 1,-1-1,1 1,-1 0,1-1,-1 1,1 0,-1-1,0 1,1 0,84 137,-66-103,203 394,-214-414,13 48,-23-52</inkml:trace>
  <inkml:trace contextRef="#ctx0" brushRef="#br0" timeOffset="66067.627">3997 6138,'0'2,"0"0,0 0,0 1,0-1,0 0,0 1,1-1,-1 0,1 0,-1 0,1 0,0 1,0-1,0 0,0 0,0 0,0-1,1 1,-1 0,1 0,-1-1,1 1,0-1,-1 1,1-1,0 0,0 0,0 0,0 0,0 0,0 0,1 0,1 0,79 12,-37-14,0-2,-1-3,0-1,17-7,135-17,-193 31,0-1,0 1,0-1,0 1,0 0,0 0,0 1,0-1,0 1,0 0,0 0,-1 0,1 1,0-1,-1 1,1 0,-1 0,1 0,-1 0,0 1,0 0,0-1,0 1,0 0,-1 0,1 0,-1 1,0-1,0 1,0-1,0 1,-1 0,0-1,1 2,1 10,-1-1,-1 1,0-1,-1 1,-1 0,0-1,0 1,-2-1,0 0,-1 0,0 1,4-14,0 0,0 1,0-1,0 0,0 0,0 0,0 0,-1 0,1 0,0 1,-1-1,1 0,-1 0,1 0,-1 0,0 0,1-1,-1 1,0 0,0 0,1 0,-1 0,0-1,0 1,0 0,0-1,0 1,0-1,0 1,0-1,0 0,0 1,-1-1,1 0,0 0,0 1,0-1,0 0,0 0,-1-1,1 1,0 0,0 0,0 0,0-1,0 1,0 0,0-1,0 1,0-1,0 0,0 1,0-1,0 0,0 1,-1-2,-5-9,0 0,1-1,0 0,1 0,0-1,1 1,0-1,-1-9,0 4,-4-11,1-1,2 1,1-1,1-1,1 1,2 0,1-1,1 1,4-18,-3 40,0 1,0 0,1-1,0 1,0 1,1-1,0 0,0 1,1 0,0 0,0 0,0 0,0 1,1 0,0 0,0 1,0-1,1 1,0 1,-1-1,1 1,1 0,-1 1,0 0,1 0,-1 0,1 1,-1 0,1 1,-1 0,1 0,0 0,4 2,-5-2,1 1,-1 0,0 1,0 0,0 0,0 0,0 1,0 0,-1 0,1 1,-1 0,0 0,0 0,0 1,-1 0,1 0,-1 1,-1-1,1 1,-1 0,0 0,0 0,-1 1,1 0,-1-1,-1 1,0 0,0 0,0 1,-1-1,1 0,-2 1,1-1,-1 0,-1 1,1-1,-1 0,0 1,-1-1,0 0,0 0,-1 1,-2 3,-2-1,1 1,-1-1,-1-1,0 0,0 0,-1 0,0-1,0 0,-1-1,0 0,-5 2,-16 2,31-12,0 1,0-1,0 0,0 1,0-1,0 0,0 1,0-1,0 0,0 1,1-1,-1 0,0 1,0-1,1 0,-1 1,0-1,1 1,-1-1,1 1,-1-1,0 1,1-1,-1 1,1-1,0 1,-1 0,1-1,-1 1,1 0,0-1,-1 1,1 0,0 0,-1 0,1 0,-1 0,1-1,0 1,0 0,11-4,0 1,1-1,-1 2,1 0,-1 0,1 1,0 1,-1 0,1 1,0 0,-1 1,1 0,-1 1,0 0,0 1,0 1,0 0,0 0,-1 1,0 0,-1 1,1 1,-1 0,-1 0,1 1,-1 0,-1 0,0 1,0 0,-1 1,0-1,1 6,-6-12,0 0,-1 0,1 0,-1 0,0 0,0 1,0-1,-1 1,0-1,0 0,0 1,0-1,0 1,-1-1,0 0,0 1,0-1,-1 0,1 0,-1 0,0 0,0 0,-1 0,1 0,-1-1,1 1,-1-1,0 0,-1 0,1 0,0 0,-1 0,0-1,0 1,-12 6,0 0,0-1,-1-1,0 0,-1-1,1-1,-1-1,0-1,0 0,0-1,0-1,-18-1,26-2,7-2</inkml:trace>
  <inkml:trace contextRef="#ctx0" brushRef="#br0" timeOffset="64149.689">2049 6124,'14'2,"15"1,16 0,21 0,19-2,18-2,13-1,5-3,-2-1,-8 2,-12 0,-16 2,-17 1,-19 0,-16-1,-14-1</inkml:trace>
  <inkml:trace contextRef="#ctx0" brushRef="#br0" timeOffset="64433.542">2905 5834,'-50'-7,"50"7,0 0,0 0,0 0,0 1,0-1,1 0,-1 0,0 0,0 0,0 1,0-1,0 0,0 0,0 0,0 0,0 1,0-1,0 0,0 0,0 0,0 1,0-1,0 0,0 0,0 0,0 0,0 1,-1-1,1 0,0 0,0 0,0 0,0 1,0-1,24 10,125 34,-101-32,-1 2,0 2,-1 2,9 7,-48-23,-1 1,0 0,0 1,0 0,0 0,0 0,-1 0,0 1,0 0,0 0,-1 0,1 1,-1-1,-1 1,1 0,-1 1,0-1,0 0,-1 1,0-1,0 1,0 0,-1 0,0 0,0 0,-1 0,0 0,0 0,-1 5,-7 10,-1 0,0-1,-2 0,0 0,-1-1,-2 0,0-2,0 1,-2-2,0 0,-15 11,-25 27,6-11</inkml:trace>
  <inkml:trace contextRef="#ctx0" brushRef="#br0" timeOffset="67883.879">6905 6164,'9'-42,"1"0,3 1,1 1,11-22,3-10,16-36,-43 108,-1-1,0 1,0-1,0 1,0 0,0-1,1 1,-1 0,0-1,0 1,1 0,-1-1,0 1,0 0,1 0,-1-1,0 1,1 0,-1 0,0-1,1 1,-1 0,0 0,1 0,-1 0,1 0,-1 0,0 0,1 0,-1-1,1 1,-1 0,0 1,1-1,-1 0,1 0,-1 0,0 0,1 0,-1 0,0 0,1 1,-1-1,0 0,1 0,-1 0,0 1,1-1,-1 0,0 0,1 1,-1-1,0 0,0 1,0-1,1 0,-1 1,0-1,0 1,0-1,0 0,0 1,1-1,7 30,-7-27,40 319,-13-5,-19-256,-4-45</inkml:trace>
  <inkml:trace contextRef="#ctx0" brushRef="#br0" timeOffset="68437.28">7655 5992,'-8'4,"1"-1,-1 1,1 0,-1 1,1 0,0 0,1 0,-1 1,1 0,1 0,-1 1,1 0,0-1,0 2,1-1,0 1,0-1,1 1,0 0,0 0,1 1,0-1,0 0,1 7,-1-5,1 1,1 0,0-1,0 1,1 0,0-1,1 1,0-1,1 0,0 1,1-1,0-1,0 1,1 0,0-1,1 0,0 0,1-1,4 5,0-4,0 0,0-1,1-1,0 0,0-1,1 0,-1 0,1-2,1 1,-1-2,1 0,-1-1,1 0,0-1,0 0,0-1,-1-1,1 0,0-1,0 0,-1-1,1-1,-1 0,0-1,0 0,-1-1,0 0,0-1,5-4,-6 5,0 0,0-1,-1 0,0-1,0 0,-1-1,0 0,-1 0,0-1,0 0,-1-1,0 1,-1-1,0 0,-1-1,0 0,-1 1,0-2,-1 1,-1 0,1-1,-2 1,0-1,0 1,-1-1,-1 0,0 1,-1-1,0 1,-1 0,-1-1,-1-2,0 4,0 0,-1 0,0 1,-1 0,0 0,-1 0,0 1,0 0,-1 1,0 0,-1 0,0 1,0 0,0 1,-1 0,0 0,0 1,-1 1,1 0,-1 1,0 0,0 0,0 1,0 1,0 0,0 1,-1 0,1 1,0 0,0 1,0 1,0-1,0 2,0 0,0-1,1 2,0 0,0 0,0 1,1 1,-1-1,1 2,1-1,0 1,0 1,0 0,1 0,1 1,-1 0,1 0,1 0,0 1,1 0,0 0,0 1,1-1,1 1,0 0,1 0,0 0,1 0,0 1,0-1,2 0,0 4,16 45,8-7</inkml:trace>
  <inkml:trace contextRef="#ctx0" brushRef="#br0" timeOffset="68933.295">8932 6203,'11'21,"11"12,5 11,4 3,-2 4,-4-1,-5 1,-10 2,-14 6,-23 6,-26 8,-5-9</inkml:trace>
  <inkml:trace contextRef="#ctx0" brushRef="#br0" timeOffset="69636.676">11025 5690,'0'22,"0"19,0 14,0 5,0 5,0 0,-2-2,-4-3,-2-7,-4-8,-3-10,-1-10,2-10</inkml:trace>
  <inkml:trace contextRef="#ctx0" brushRef="#br0" timeOffset="70448.799">10604 5769,'56'-11,"237"-2,-107-10,136-8,-319 30,0 1,0-1,-1 1,1 0,0 0,0 0,-1 0,1 0,0 0,0 1,-1-1,1 1,0 0,-1 0,1 0,-1 0,1 0,-1 1,0-1,1 1,-1 0,0-1,0 1,0 0,0 0,0 0,-1 1,1-1,-1 0,1 2,-1 3,-1 0,-1 1,1-1,-1 1,0-1,-1 0,0 1,0-1,0 0,-1 0,0-1,-3 5,-2 7,-31 74,-54 152,87-224,2-45,14-363,2 328,-11 60,0-1,0 0,-1 1,1-1,0 0,0 1,0 0,0-1,0 1,0-1,0 1,0 0,0 0,0 0,0 0,1 0,-1 0,0 0,0 0,0 0,0 0,0 0,0 1,0-1,0 0,0 1,0-1,0 1,0-1,0 1,0-1,-1 1,1 0,0-1,0 1,-1 0,1 0,0 0,-1 0,1-1,-1 1,1 0,-1 0,1 0,-1 0,0 0,1 0,-1 0,0 0,67 101,18 22,-84-121,1-1,-1 0,1 0,0 0,-1 0,1 0,0 0,0-1,0 1,1-1,-1 1,0-1,1 0,-1 0,1 0,-1 0,1 0,-1 0,1-1,-1 1,1-1,0 0,-1 0,1 0,0 0,-1 0,1-1,0 1,-1-1,1 0,-1 0,1 0,-1 0,1 0,-1 0,1-1,8-11,-1 0,0 0,-1-1,0-1,-2 1,1-1,-2-1,0 1,-1-1,0 0,-1-1,0-7,36-120,-41 143,2 0,-1 1,0-1,0 1,0-1,0 0,0 1,0-1,1 0,-1 1,0-1,0 1,1-1,-1 1,1-1,-1 1,0-1,1 1,-1-1,1 1,-1-1,1 1,-1 0,1-1,-1 1,1 0,0 0,-1-1,1 1,-1 0,1 0,0 0,-1 0,1-1,0 1,-1 0,1 0,0 0,-1 1,1-1,-1 0,1 0,0 0,-1 0,1 1,-1-1,1 0,0 0,-1 1,1-1,-1 1,1-1,-1 0,1 1,-1-1,20 35,1 21,-4 1,-1 0,4 47,-4-26,35 151,-42-210,-2-7</inkml:trace>
  <inkml:trace contextRef="#ctx0" brushRef="#br0" timeOffset="75247.223">12722 5519,'-22'-1,"1"1,-1 1,1 1,0 1,-1 0,1 2,1 1,-1 0,1 2,0 0,1 1,0 1,0 1,1 0,0 2,1 0,-1 2,-36 42,53-56,0 1,0-1,0 1,0 0,0-1,1 1,-1 0,0-1,1 1,0 0,-1 0,1 0,0 0,0-1,0 1,0 0,0 0,0 0,1 0,-1-1,1 1,-1 0,1 0,-1-1,1 1,0 0,0-1,0 1,0-1,0 1,0-1,1 0,-1 1,0-1,1 0,-1 0,1 0,-1 0,1 0,0 0,13 6,0-2,0 0,0 0,1-2,0 0,0 0,0-2,0 0,14-1,-17 0,15 1,-1-2,1 1,-1 1,0 1,0 2,0 0,0 2,-1 1,0 1,0 1,-1 1,0 2,-1 0,6 5,-25-13,1 0,-1 0,0 1,0 0,0 0,0 0,-1 1,0-1,0 1,-1 0,1 0,-1 0,-1 1,1-1,-1 1,0 0,-1-1,1 1,-1 0,-1 0,1 0,-1 0,0 0,-1 0,0-1,0 1,0 0,-1 0,0-1,0 1,-1-1,0 1,0-1,0 0,-1 0,0 0,0-1,0 1,-1-1,-1 1,-8 1,0 0,0 0,0-2,-1 0,0 0,0-1,0-1,-1-1,1 0,-1-1,1-1,-1 0,1-1,-11-2,-260-46,266 47,20 2,0 0,0 0,1 0,-1 0,0 0,0 0,0 0,1 0,-1 0,0 0,0 1,0-1,0 0,1 0,-1 0,0 0,0 0,0 0,0 0,1 1,-1-1,0 0,0 0,0 0,0 0,0 1,0-1,0 0,0 0,1 0,-1 0,0 1,0-1,0 0,0 0,0 0,0 1,0-1,0 0,0 0,0 0,0 1,0-1,0 0,0 0,-1 0,1 1,0-1,16 5</inkml:trace>
  <inkml:trace contextRef="#ctx0" brushRef="#br0" timeOffset="76120.1">14407 5282,'-8'32,"4"62,3 0,4-1,12 58,-13-131,-2-2,2 0,0 0,1 0,0-1,2 1,0-1,1 0,0 0,2 0,0-1,1 0,8 11,-13-23,0 0,1-1,0 1,-1-1,1 0,0-1,0 1,0-1,1 0,-1 0,1-1,-1 1,1-1,-1 0,1-1,0 1,-1-1,1 0,5-1,105-29,-99 24,-1-1,0-1,-1 0,0-1,0-1,-1 0,0-1,10-11,-3-1</inkml:trace>
  <inkml:trace contextRef="#ctx0" brushRef="#br0" timeOffset="76367.134">14038 5506,'16'2,"18"1,17 0,18-1,18 0,10-3,6-2,1 1,-7-1,-19 2</inkml:trace>
  <inkml:trace contextRef="#ctx0" brushRef="#br0" timeOffset="77080.951">14933 6032,'6'-10,"-1"0,0-1,-1 0,-1 0,0 0,0 0,-1 0,0-1,-1 1,0-1,-1 1,0-1,-1 1,0-1,-1 1,0 0,-4-11,-47-110,57 120,18 18,-11-2,78 12,-66-14,-1 2,1 0,-1 2,-1 0,1 1,13 8,-28-10,0 0,-1 1,1 0,-1 0,0 0,-1 1,0 0,0 0,0 0,-1 1,0 0,0 0,-1 0,0 0,-1 0,0 1,0-1,0 1,-1-1,-1 1,0 0,0 0,17 74,-16-79,0-1,1 1,-1-1,1 0,0 1,0-1,0 0,0 0,1 0,-1 0,1-1,0 1,0-1,0 1,0-1,0 0,0 0,0 0,1-1,-1 1,1-1,-1 0,1 0,0 0,-1 0,1-1,0 1,0-1,-1 0,1 0,0-1,0 1,-1-1,5 0,6-4,1 0,-1-1,0-1,-1 0,1 0,-2-2,1 1,-1-2,0 0,-1 0,0-1,-1 0,0-1,0 0,-2-1,1 0,3-9,-6 12,-1 0,0 0,-1-1,0 0,0 1,-1-1,-1 0,0-1,-1 1,0 0,0-1,-1 1,-1 0,0-1,0 1,-2-6,2 15,0 0,0-1,0 1,0 0,-1 0,1 0,-1 0,1 0,-1 0,0 0,0 0,0 0,0 1,0-1,0 1,0 0,-1 0,1-1,0 2,-1-1,1 0,-1 0,1 1,-1-1,1 1,-1 0,1-1,-1 1,1 1,-1-1,1 0,-1 1,1-1,-1 1,1 0,-1-1,1 1,0 0,-1 1,1-1,0 0,0 1,0-1,0 1,0 0,0-1,0 1,-1 2,-3 3,0 1,0 0,0 0,1 0,0 0,1 1,0 0,1 0,-1 0,2 0,-1 1,1-1,1 1,0-1,0 1,1 7,-1-10,2 0,-1 0,1-1,0 1,0 0,1 0,0 0,0-1,1 1,0-1,0 0,0 0,1 0,0 0,0 0,0-1,1 1,0-1,0-1,0 1,0-1,1 0,3 2,8 1,1 0,-1-1,1-1,1-1,-1 0,1-2,-1 0,1-1,0-1,-1 0,1-2,0 0,17-5,63-26,-62 13</inkml:trace>
  <inkml:trace contextRef="#ctx0" brushRef="#br0" timeOffset="78215.465">16066 5295,'-1'0,"1"0,0 1,0-1,0 0,0 0,0 0,0 1,0-1,0 0,-1 0,1 0,0 0,0 0,0 1,0-1,-1 0,1 0,0 0,0 0,0 0,0 0,-1 0,1 0,0 0,0 1,0-1,-1 0,1 0,0 0,0 0,0 0,-1 0,1 0,0-1,0 1,-1 0,1 0,0 0,0 0,0 0,0 0,-1 0,1 0,0 0,0-1,0 1,-3 26,-1 519,7-460,-3-84,0-1,0 1,-1-1,1 1,0-1,0 1,0-1,-1 1,1 0,0-1,0 1,0-1,0 1,0 0,0-1,0 1,1-1,-1 1,0-1,0 1,0 0,0-1,1 1,-1-1,0 1,1-1,-1 1,0-1,1 0,-1 1,1-1,-1 1,0-1,1 0,-1 1,1-1,-1 0,1 1,-1-1,1 0,0 0,-1 0,1 1,-1-1,1 0,-1 0,1 0,0 0,-1 0,1 0,-1 0,1 0,-1 0,1-1,0 1,-1 0,20-30,-1-10,-14 25,1-1,1 1,1 1,0-1,1 1,0 1,1-1,1 2,0-1,0 2,7-5,-16 14,1 0,0 1,0 0,-1-1,1 1,0 0,0 0,0 1,0-1,0 1,0-1,1 1,-1 0,0 0,0 0,0 1,0-1,0 1,0-1,0 1,0 0,0 0,0 1,0-1,-1 1,1-1,0 1,-1 0,0 0,1 0,0 1,58 79,-55-70,0 0,0 0,-1 1,-1 0,0 0,-1 0,0 4,-2-14,-1 1,1 0,-1-1,0 1,0 0,-1 0,1-1,-1 1,0 0,0-1,0 1,0 0,-1-1,1 0,-1 1,0-1,0 0,0 0,-1 0,1 0,-1 0,1-1,-1 1,0-1,0 1,0-1,-1 0,1 0,-4 1,0 0,-1 0,1-1,0 0,-1 0,0 0,1-1,-1 0,0-1,0 0,0 0,1 0,-1-1,0-1,0 1,1-1,-1-1,3 2,0 0,1-1,-1 0,1 0,0 0,0-1,0 1,0-1,0 0,0 0,1 0,-1-1,1 1,0-1,0 0,0 0,1 0,-1 0,1-1,0 1,0 0,1-1,-1 0,1 1,0-1,0 0,0 0,1 0,0 0,1-1,-1 0,1 0,1 1,-1-1,1 1,0-1,0 1,1 0,-1 0,1 0,0 0,0 0,1 1,0-1,0 1,0 0,0 0,0 0,1 1,0-1,108-59,-88 53,0 1,0 2,1 0,0 1,0 2,1 1,19 0,-43 2,0 1,0 0,0 0,0 0,0 0,0 1,0-1,0 1,0 0,0 0,0 0,0 0,-1 0,1 0,0 1,-1 0,1-1,-1 1,0 0,1 0,-1 0,0 1,0-1,0 0,-1 1,1-1,-1 1,1 0,-1-1,1 4,12 69,-14-66,1 0,0 0,0 0,1 0,0 0,1 0,0 0,0-1,1 1,0-1,0 0,1 0,0-1,-2-4,-1 0,1-1,0 0,0 0,0 0,0 0,0 0,0 0,1-1,-1 1,0-1,1 0,-1 0,1-1,-1 1,1 0,0-1,-1 0,1 0,-1 0,1-1,0 1,-1-1,1 0,-1 0,1 0,-1 0,0 0,1-1,0-1,6-1,-1-2,0 1,-1-1,1-1,-1 1,-1-1,1-1,-1 1,0-2,0 1,4-10,-1-1,-1 0,0 0,-1-1,-1 0,-1-1,-1 1,-1-1,1-11,1 20,-4 40,-2-8,1-1,0 1,2-1,0 1,2-1,0 0,1 1,-4-15,0-1,0 1,0 0,0-1,1 0,0 1,0-1,0 0,0 0,1-1,-1 1,1-1,0 1,0-1,0-1,1 1,-1 0,1-1,-1 0,1 0,0 0,0-1,0 0,0 0,0 0,0 0,0-1,0 0,4 0,-1-1,0 0,0 0,0-1,0 0,0 0,-1-1,1 0,-1-1,0 1,0-1,0-1,0 1,-1-1,1 0,-1-1,-1 1,1-1,-1-1,0 1,0-1,4-7,-1 1,0-1,-1-1,0 0,-2 0,1 0,-2 0,0-1,1-10,1-19,-7 114,0-54,-1 0,2 1,0-1,1 0,0 0,2 0,-1 0,2 0,0 0,1-1,6 13,-11-25,1 0,0 0,0 0,1 0,-1 0,0 0,0-1,1 1,-1-1,1 1,0-1,-1 1,1-1,0 0,0 0,0 0,0 0,0 0,0 0,0 0,0-1,0 1,0-1,0 1,1-1,-1 0,0 0,0 0,0 0,1 0,-1-1,0 1,1-1,10-7</inkml:trace>
  <inkml:trace contextRef="#ctx0" brushRef="#br0" timeOffset="78436.495">17315 5295,'-11'-4,"-2"0,7 6,8 9,8 7,7 7,5 9,-1-2</inkml:trace>
  <inkml:trace contextRef="#ctx0" brushRef="#br0" timeOffset="78803.319">17539 5769,'19'3,"1"-1,-1 0,1-1,-1-1,1-1,0-1,-1-1,0 0,1-1,-2-2,1 0,1-1,-15 6,0 0,-1 0,1-1,0 1,-1-1,0 0,1-1,-1 1,0-1,0 0,0 0,-1 0,1 0,-1 0,1-1,-1 0,0 0,-1 0,1 0,-1 0,0 0,0-1,0 1,0-1,-1 1,0-1,1 0,-2 0,1 1,-1-5,-1 3,0 0,-1 0,0 0,0 0,0 0,-1 0,0 0,0 1,0-1,-1 1,0 0,0 0,0 1,-1-1,1 1,-1 0,0 0,-1 0,1 1,0 0,-1 0,0 0,0 0,0 1,-3-1,0 0,-1 1,1-1,-1 1,1 1,-1 0,0 0,0 1,1 0,-1 1,0 0,1 1,-1 0,1 0,-1 1,1 0,-5 3,8-3,-1 2,1-1,0 1,1 0,-1 0,1 0,0 1,1 0,-1 0,1 0,0 0,0 1,1 0,0 0,0 0,1 0,0 0,0 0,1 1,-1-1,0 7,1-1,0 1,0-1,1 1,1 0,0-1,1 1,1-1,0 0,4 10,-1-10,1-1,0 0,1 0,0 0,1-1,0 0,1-1,0 0,1 0,0-1,0-1,1 0,0 0,0-1,1-1,0 0,0-1,0 0,1-1,0 0,0-2,0 1,0-2,0 1,0-2,0 0,1-1,-1 0,0-1,0-1,0 0,-1-1,1-1,-1 0,5-2,3-4</inkml:trace>
  <inkml:trace contextRef="#ctx0" brushRef="#br0" timeOffset="80770.372">18948 5716,'0'-74,"3"34,-2-1,-2 0,-2 1,-1 0,-2 0,-2 0,-2 1,-8-20,18 58,0 1,1-1,-1 1,0-1,0 1,0-1,0 1,0-1,0 1,0-1,0 1,0-1,0 1,0-1,0 1,0-1,-1 1,1-1,0 1,0 0,-1-1,1 1,0-1,0 1,-1-1,1 1,0 0,-1-1,1 1,-1 0,1-1,0 1,-1 0,1 0,-1 0,1-1,-1 1,1 0,-1 0,1 0,-1 0,1 0,-1 0,1 0,-1 0,1 0,-1 0,1 0,-1 0,1 0,0 0,-1 0,1 0,-1 0,1 1,-1-1,1 0,-1 0,1 1,0-1,-1 0,2 5,-1 0,1-1,0 1,1-1,-1 0,1 1,0-1,0 0,0 0,0 0,1 0,0 0,0-1,0 1,0-1,0 0,1 0,-1 0,1 0,0-1,0 1,0-1,0 0,0 0,1 0,2 0,16 6,1-1,0-1,0-2,0 0,1-1,-1-1,1-2,6-1,130 15,-156-13,0 0,0 0,-1 1,1-1,-1 1,1 0,-1 1,0-1,0 1,0 0,0 0,0 0,-1 0,1 1,-1-1,0 1,0 0,0 0,-1 0,1 0,-1 1,0-1,0 0,-1 1,1 0,-1-1,0 1,0 0,-1 0,1 0,-1 0,0-1,0 3,-23 188,23-190,0-1,1 1,-1 0,1 0,1-1,-1 1,1-1,-1 1,1-1,0 0,1 1,-1-1,1 0,0-1,0 1,0 0,0-1,1 0,0 1,-1-1,1-1,0 1,0-1,1 1,-1-1,0 0,1-1,-1 1,1-1,0 0,-1 0,1 0,0-1,0 1,-1-1,1 0,0-1,0 1,-1-1,2 0,8-3,-1 0,0 0,0-1,0-1,0 0,-1 0,0-2,0 1,-1-2,0 1,-1-1,0-1,0 0,-1-1,0 1,-1-2,0 1,-1-1,0 0,-1-1,0 0,-1 0,-1 0,0 0,0-1,-1 1,-1-1,0-12,-1 23,-1 1,1-1,-1 1,1-1,-1 1,0-1,0 0,0 1,-1-1,1 1,-1-1,1 1,-1-1,0 1,0 0,0-1,0 1,0 0,0 0,-1-1,1 1,-1 0,1 0,-1 1,0-1,0 0,0 1,0-1,0 1,0-1,-1 1,1 0,0 0,0 0,-1 0,1 0,-1 1,-1-1,0 1,0 0,-1 1,1-1,0 1,0 0,0 0,0 0,0 1,0 0,0-1,0 1,1 1,-1-1,1 0,-1 1,1 0,0 0,0 0,0 0,0 0,1 1,-1-1,1 1,0-1,0 1,-1 4,0-1,0 0,0 1,1 0,0-1,1 1,0 0,0 0,1-1,-1 1,2 0,-1 0,1 0,0 0,2 2,0-1,0-1,1 1,0-1,1 0,0 0,0 0,0-1,1 1,0-1,1-1,0 1,0-1,0-1,1 1,-1-1,1 0,1-1,1 1,12 5,1-1,0 0,1-2,0-1,0-1,9 0,116 2,-85-10</inkml:trace>
  <inkml:trace contextRef="#ctx0" brushRef="#br0" timeOffset="81684.475">20540 5519,'-21'-5,"0"0,0 1,-1 2,0 0,1 1,-1 2,0 0,-5 2,19-2,0 0,1 1,-1 0,1 0,-1 1,1 0,0 0,0 1,0 0,0 0,1 0,0 1,0 0,0 1,0-1,1 1,0 0,0 0,1 1,-1-1,1 1,1 0,0 0,-1 1,2-4,1 1,-1-1,0 1,1-1,0 1,0 0,1 0,-1-1,1 1,0 0,0 0,1 0,-1-1,1 1,0 0,0-1,1 1,0 0,-1-1,1 0,1 1,-1-1,1 0,-1 0,1 0,0-1,1 1,-1-1,1 0,-1 1,1-2,0 1,0 0,0-1,1 0,-1 1,6-1,-1 1,1-1,0 0,0-1,-1 0,1-1,0 0,0-1,0 0,0 0,0-1,-1 0,1-1,-1 0,1 0,-1-1,0 0,0-1,-1 0,0-1,1 1,-2-1,1-1,-1 0,0 0,0 0,-1-1,0 0,0 0,-1 0,0-1,-1 0,0 0,0 0,0-3,4-18,-1-1,-2-1,-1 1,-2-1,-1 0,-1 1,-2-10,1 4,0 2,1-42,-4 1,-10-49,-3 77,8 52,5 7,1-1,-1 0,2 1,-1-1,2 1,-1 0,1 0,1 0,0 2,-1 3,-2 44,2 0,3 0,2-1,3 1,3-1,2-1,2 0,4 2,-12-45,0 0,1 0,1-1,0 0,1-1,0 0,1 0,7 6,-14-16,0 1,0-1,1 0,0 0,0 0,-1-1,1 1,1-1,-1 0,0 0,1 0,-1-1,1 1,-1-1,1 0,0-1,-1 1,1-1,0 0,-1 0,1 0,0-1,-1 1,1-1,0-1,-1 1,1 0,-1-1,0 0,3-2,5-5,-1 0,0-1,0 0,-1-1,-1 0,0-1,0 0,-1 0,-1-1,0 0,-1 0,0-1,-1 1,0-1,-1-1,-1 0,17-106,-21 137,0 1,1-1,1 0,0 1,1-1,1 0,1 0,0 0,1-1,0 0,1 0,1 0,1 0,7 10,-13-22,1 0,0 0,0 0,0 0,0 0,0-1,1 1,-1-1,1 0,0 0,-1 0,1-1,0 1,0-1,0 0,0 0,0 0,0-1,0 1,0-1,1 0,-1 0,0-1,0 1,0-1,0 0,0 0,0 0,0-1,0 1,0-1,-1 0,1 0,-1 0,1-1,-1 1,0-1,0 0,0 1,0-2,8-8,0-1,-2 0,1 0,-2-1,0 0,0-1,-2 1,0-2,0 1,-2-1,1 1,-2-1,0 0,-2 0,1-1,-2 1,0 0,-1 0,-2-12,-4-8,4 39,0 13,0-1,2 2,0-1,0 0,2 0,2 14,-3-21,0 3,0 0,1-1,0 1,1-1,1 1,0-1,0 1,1-1,0 0,1-1,0 1,1-1,0 0,0 0,1-1,1 0,0 0,0 0,0-1,1-1,0 1,1-1,0-1,0 0,0 0,9 3,22 0,-2-6</inkml:trace>
  <inkml:trace contextRef="#ctx0" brushRef="#br0" timeOffset="82185.791">21988 5321,'-16'-3,"-1"0,1 1,-1 0,1 2,-1 0,1 1,0 0,-1 2,1 0,0 0,0 2,0 0,1 1,0 0,0 1,0 1,1 0,0 1,-4 4,16-12,1 0,-1 0,1 0,0 0,-1 0,1 1,0-1,-1 0,1 1,0-1,0 1,0-1,1 1,-1-1,0 1,0 0,1-1,-1 1,1 0,-1-1,1 1,0 0,0 0,0 0,0-1,0 1,0 0,0 0,1 0,-1-1,1 1,-1 0,1-1,0 1,-1 0,1-1,0 1,0-1,0 1,0-1,1 0,6 4,1-1,1 0,-1-1,1 0,-1 0,1-1,0-1,-1 1,1-1,10-1,11 3,-25-3,25 3,0 2,0 0,-1 2,0 1,5 4,-28-10,-1 0,1 1,-1 0,0 1,0-1,0 1,-1 0,1 0,-1 1,0 0,0 0,0 0,-1 0,0 1,0 0,0 0,-1 0,0 0,0 0,0 1,-1-1,0 1,0 0,-1-1,0 1,0 1,-1-2,0-1,0 0,0 0,-1 0,0 0,0 0,0 0,0 0,-1-1,0 1,0 0,0-1,-1 1,1-1,-1 0,0 0,-1 0,1 0,-1 0,1-1,-1 0,0 1,0-1,0-1,-1 1,1-1,-1 1,-3 0,-8 3,0 0,-1-1,1-1,-1-1,0 0,-1-1,-13 0,13-1,1-2,0 1,0-2,-1 0,1-1,1-1,-16-5,23 1,13 6</inkml:trace>
  <inkml:trace contextRef="#ctx0" brushRef="#br0" timeOffset="-159824.644">28305 6571,'-2'14,"-1"13,-2 11,-3 8,0 5,0 3,-2 1,-1-4,2-7,-1-8,0-10,1-10</inkml:trace>
  <inkml:trace contextRef="#ctx0" brushRef="#br0" timeOffset="-159413.09">28212 6730,'59'-176,"-59"175,-1 0,1 1,0-1,0 0,0 1,0-1,0 1,0-1,0 0,0 1,0-1,1 0,-1 1,0-1,0 0,1 1,-1-1,0 1,1-1,-1 1,0-1,1 1,-1-1,1 1,-1-1,1 1,-1-1,1 1,-1 0,1-1,-1 1,1 0,-1-1,1 1,0 0,-1 0,1 0,0 0,-1-1,1 1,0 0,-1 0,1 0,0 0,-1 0,1 1,0-1,-1 0,1 0,-1 0,1 1,0-1,-1 0,1 0,-1 1,1-1,-1 1,1-1,-1 0,1 1,-1-1,1 1,-1-1,0 1,1-1,-1 1,54 115,-52-111,0-1,0 1,0-1,1 1,0-1,0 0,0 0,0-1,1 1,-1 0,1-1,0 0,0 0,0 0,0-1,1 1,-1-1,1 0,-1 0,1-1,0 1,0-1,0 0,0 0,0-1,0 1,0-1,0 0,0-1,0 1,0-1,0 0,-1 0,1 0,0-1,0 0,2-1,3-7,-1 0,0 0,-1-1,0 0,0-1,-2 1,1-1,-1-1,-1 1,0-1,-1 0,-1 0,0-1,0-1,5-13,-8 28,0 1,1-1,-1 0,0 0,0 0,1 1,-1-1,0 0,1 0,-1 0,0 0,0 0,1 0,-1 0,0 0,1 0,-1 0,0 0,1 0,-1 0,0 0,1 0,-1 0,0 0,0 0,1 0,-1 0,-13 281,0-104,12-135</inkml:trace>
  <inkml:trace contextRef="#ctx0" brushRef="#br0" timeOffset="-159014.214">28857 6624,'-22'363,"35"-295,-13-66,1 0,0 0,0 0,0 0,0-1,0 1,1 0,-1 0,1-1,-1 1,1-1,-1 1,1-1,0 1,-1-1,1 0,0 0,0 0,0 0,0 0,0-1,0 1,0-1,1 1,-1-1,0 0,0 1,0-1,2-1,4-1,0-1,0-1,0 0,-1 0,0 0,0-1,0 0,0 0,-1-1,0 0,0 0,0 0,-1-1,0 0,-1 0,1 0,-1 0,0-1,1-6,15-24,-3-1,-1-1,-1 0,-3-1,-1-1,-3 1,-1-2,0-12,-6 28</inkml:trace>
  <inkml:trace contextRef="#ctx0" brushRef="#br0" timeOffset="-158760.184">29305 6598,'0'14,"0"10,2 11,5 6,9 5,8 3,4 1,4-2,1-5,-2-4,-5-8,-4-6,-6-8</inkml:trace>
  <inkml:trace contextRef="#ctx0" brushRef="#br0" timeOffset="-158511.355">29568 6664,'-15'2,"-13"8,-7 8,-6 11,-1 11,1 10,1 8,3 3,6 0,8-10</inkml:trace>
  <inkml:trace contextRef="#ctx0" brushRef="#br0" timeOffset="-158097.476">29818 6571,'-2'30,"-2"0,-1 0,-1-1,-1 0,-2 0,-12 26,9-22,1 0,1 0,2 1,-3 29,11-62,0 1,0-1,0 1,0-1,0 1,0 0,1-1,-1 1,0-1,1 1,-1-1,1 1,0-1,-1 1,1-1,0 0,0 1,0-1,0 0,0 0,0 0,0 1,0-1,0 0,1-1,-1 1,0 0,1 0,-1 0,1-1,-1 1,1-1,-1 1,1-1,-1 0,1 1,0-1,-1 0,1 0,-1 0,1 0,-1-1,1 1,0 0,-1 0,2-1,10 0,0-1,0 0,0 0,0-1,-1-1,1 0,-1-1,0 0,0-1,0 0,-1-1,0-1,-1 1,1-2,-1 1,-1-2,0 1,0-1,-1 0,0-1,-1 0,0 0,0-1,3-11,-9 3,-14 23,3 11,2 1,-1-1,2 1,0 0,1 1,1 0,0 0,-2 13,-2 10,2 0,2 0,1 0,1 0,4 28,1-30</inkml:trace>
  <inkml:trace contextRef="#ctx0" brushRef="#br0" timeOffset="-157841.941">30292 6624,'0'2,"0"6,0 3,0 4,0 1</inkml:trace>
  <inkml:trace contextRef="#ctx0" brushRef="#br0" timeOffset="-157590.787">30200 7098,'-5'11,"2"4,0 0</inkml:trace>
  <inkml:trace contextRef="#ctx0" brushRef="#br0" timeOffset="-157347.771">30608 6743,'15'-27,"-5"8,1 0,0 0,2 2,0-1,1 2,5-6,-19 23,0-1,0 1,-1-1,1 1,0-1,0 1,-1-1,1 1,0 0,0-1,0 1,0-1,0 1,0-1,0 1,0 0,0-1,0 1,0-1,1 1,-1-1,0 1,0-1,0 1,1 0,-1-1,0 0,1 1,-1-1,0 1,1-1,-1 1,1-1,-1 0,1 1,-1-1,0 0,1 1,-1-1,1 0,0 0,-1 1,1-1,-1 0,1 0,-1 0,1 0,-1 0,1 0,0 0,-1 0,1 0,-1 0,1 0,0 0,-1 0,1 0,-1-1,1 1,-1 0,1 0,-1-1,1 1,-1 0,-39 198,23-96,5 0,2 103,8-158,-1-35</inkml:trace>
  <inkml:trace contextRef="#ctx0" brushRef="#br0" timeOffset="-157095.596">30542 7138,'20'0,"18"0,14 0,11 0,6 0,3 0,-11 0</inkml:trace>
  <inkml:trace contextRef="#ctx0" brushRef="#br0" timeOffset="169702.911">299 8441,'17'-2,"18"-1,16 0,15 1,12 0,11 1,8 3,3 3,0 3,-1 2,-4-1,-2-1,-2-2,-2-3,-9-1,-16-1</inkml:trace>
  <inkml:trace contextRef="#ctx0" brushRef="#br0" timeOffset="140281.785">3075 9151,'9'665,"13"-117,-12-364,-10 95,-1-120,1-150,-1 161,-13 77,-39 196,38-284,6 72,8-215,-12 231,13-242</inkml:trace>
  <inkml:trace contextRef="#ctx0" brushRef="#br0" timeOffset="143350.08">3115 9164,'0'-2,"0"0,0 1,1-1,-1 0,1 1,-1-1,1 0,-1 1,1-1,0 0,0 1,0-1,0 1,0-1,0 1,0 0,1 0,-1-1,0 1,1 0,-1 0,1 0,-1 0,1 1,0-1,-1 0,1 1,0-1,-1 1,1-1,0 1,0 0,-1 0,1-1,0 2,30-8,0 3,1 0,-1 2,1 2,15 2,0-2,443 1,-170-14,172 6,57 0,-338 8,-113-1,90-1,186 24,295 43,-188-61,-480-5</inkml:trace>
  <inkml:trace contextRef="#ctx0" brushRef="#br0" timeOffset="144465.912">4116 9625,'0'78,"0"-100,-1-1,-1 1,-1 0,0 0,-2 0,-1 0,-1-2,4 17,1 0,-1 0,-1 0,0 0,1 1,-2-1,1 1,-1 0,0 1,0-1,-1 1,0 0,1 0,-2 1,1-1,-1 1,1 1,-1-1,0 1,0 1,0-1,-7-1,9 3,0 0,-1 1,1-1,-1 1,1 0,0 1,-1-1,1 1,0 0,0 0,-1 1,1-1,0 1,0 0,0 0,1 1,-1 0,1 0,-1 0,1 0,0 1,0-1,0 1,1 0,-1 0,0 2,-3 4,0 1,1 0,0 1,0-1,2 1,-1 0,1 0,1 0,0 1,0 8,2 12,1 1,1-1,2 1,1-1,2 0,2 0,0-1,2 0,2 0,1-1,2 2,-5-11,0-1,2 0,0 0,2-1,0-1,1 0,0-1,13 10,-21-21,1-1,0 0,0 0,1 0,0-1,0-1,0 1,0-1,1-1,-1 0,1 0,0-1,0 0,0-1,0 0,0 0,0-1,1-1,-1 0,0 0,5-2,4-3,0-1,-1-1,0-1,-1-1,0 0,0-1,-1-1,-1 0,0-1,0-1,-1 0,-1-1,-1 0,0-1,-1-1,-1 0,0 0,2-7,8-28,-1 146,-14-79,1 1,0-1,2 0,0-1,0 0,1 0,1-1,0 0,5 4,25 3,-28-19</inkml:trace>
  <inkml:trace contextRef="#ctx0" brushRef="#br0" timeOffset="144716.919">4549 9573,'-15'-7,"-6"0,4 4,8 8,13 9,13 6,3-1</inkml:trace>
  <inkml:trace contextRef="#ctx0" brushRef="#br0" timeOffset="145201.475">4786 10230,'7'-7,"-1"-2,1 1,-2-1,1 0,-1 0,-1 0,0-1,0 1,-1-1,0 0,0 0,-1-1,-1 1,0 0,0-7,-1-8,0 1,-2-1,0 1,-2 0,-1 0,-1-2,2 12,1 1,-1 0,-1 0,0 0,-1 1,-1 0,0 0,0 0,-1 1,8 10,-1 0,1 1,0-1,-1 0,1 1,-1-1,1 0,-1 1,1-1,-1 1,0-1,1 1,-1-1,1 1,-1-1,0 1,0-1,1 1,-1 0,0 0,0-1,1 1,-1 0,0 0,0 0,0 0,1 0,-1 0,0 0,0 0,0 0,1 0,-1 0,0 0,0 1,0-1,1 0,-1 1,0-1,1 1,-1-1,0 0,1 1,-1-1,0 1,1 0,-1-1,1 1,-1 1,0 0,0-1,1 1,-1 0,1 0,0-1,-1 1,1 0,0 0,0 0,0-1,0 1,1 0,-1 0,0 0,1 0,-1-1,1 1,0 0,-1-1,2 2,5 4,0 0,1-1,0 0,0-1,0 0,0 0,1-1,0 0,0 0,0-1,0 0,1 0,-1-1,1-1,0 0,-1 0,1-1,0 0,0 0,0-1,-2 1,156 3,-161-2,0 0,0 0,1 0,-1 0,0 0,0 0,-1 1,1 0,0-1,0 1,-1 0,1 0,-1 1,0-1,0 0,1 1,-2-1,1 1,0 0,0 0,-1 0,0 0,1 0,-1 0,0 0,0 0,-1 0,1 0,-1 1,0-1,1 0,-1 0,-1 1,1-1,0 0,-1 0,0 0,0 1,0 0,-9 43,-7 75,18-117,-1-1,1 0,0 1,0-1,0 0,0 0,1 1,0-1,0 0,0 0,0-1,1 1,-1 0,1-1,0 0,0 1,0-1,1-1,-1 1,1 0,0-1,-1 1,1-1,0 0,0-1,1 1,13 4,1-2,0 0,1-1,-1-1,0 0,1-2,-1 0,1-2,-1 0,18-4,12-3</inkml:trace>
  <inkml:trace contextRef="#ctx0" brushRef="#br0" timeOffset="146184.299">5944 9914,'-11'-8,"0"1,-1 0,0 1,0 0,-1 1,0 0,0 1,0 0,-10-1,17 4,-1 0,1 1,0 0,0 0,0 0,-1 1,1 0,0 0,0 0,0 1,0 0,0 0,0 1,1-1,-1 1,1 0,0 1,0-1,0 1,0 0,1 1,-1 0,-1 3,0 0,1 0,0 0,0 1,1 0,0 0,1 0,0 0,0 1,1-1,0 1,1-1,0 1,1 0,-1 0,2 0,0-1,0 1,0 0,2-1,-1 1,1-1,0 0,1 0,0 0,0 0,1-1,0 1,1-1,0-1,0 1,1-1,0 0,0 0,0-1,1 0,0 0,3 1,3 0,0-1,0 0,1-1,-1-1,1 0,0-1,0-1,0 0,0-1,1 0,-1-1,0-1,0-1,1 0,-1-1,-1-1,1 0,0 0,-1-2,0 0,0-1,-1 0,0-1,0 0,-1-1,0 0,0-1,-1-1,0 0,-1 0,-1-1,5-7,-5 4,-1 1,0-2,-2 1,0-1,0 0,-2 0,0 0,0-1,-2 1,0-1,-1-2,-7 10,-4 25,5-1,1-1,0 1,1 0,1 1,0-1,1 0,1 0,0 1,1-1,3 15,-4-24,1-1,1 1,-1-1,1 1,0-1,0 1,1-1,0 0,0 0,0 0,0-1,1 1,-1-1,1 1,1-1,-1-1,0 1,1-1,0 1,0-1,0 0,0-1,0 1,0-1,1 0,-1-1,1 1,0-1,-1 0,4 0,0-1,0-1,1 0,-1-1,0 1,0-2,-1 1,1-1,0 0,-1-1,0 0,0-1,0 1,0-2,-1 1,0-1,0 0,0 0,-1-1,0 0,0 0,-1 0,0-1,0 0,-1 0,0 0,0-1,-1 1,0-1,0 0,-1 0,0 0,-1 0,1-4,1-61,-5 152,2-71,0 0,0 1,1-1,0 0,0 0,1 0,0 0,0 0,1 0,0 0,0-1,1 1,-1-1,1 0,1 0,-1 0,1-1,0 0,0 0,1 0,-1 0,1-1,0 0,0 0,1 0,-1-1,1 0,5 2,2-5,-1 1,1-1,-1-1,0-1,1 0,-1 0,0-1,0-1,0 0,-1-1,0 0,0-1,0-1,0 0,-1 0,0-1,-1 0,0-1,0 0,-1-1,0 0,0 0,-1-1,-1 0,2-3,27-78,-19 206,-14-102,1 0,1 0,0 0,1-1,0 0,0 0,1 0,6 6,-10-13,0-1,0 1,0-1,1 1,-1-1,1 0,0-1,0 1,0 0,0-1,1 0,-1 0,1-1,-1 1,1-1,-1 0,1 0,0 0,0-1,-1 1,1-1,0-1,0 1,1-1,12-3</inkml:trace>
  <inkml:trace contextRef="#ctx0" brushRef="#br0" timeOffset="146434.12">7076 9664,'-2'0,"1"3,6 2,2 1</inkml:trace>
  <inkml:trace contextRef="#ctx0" brushRef="#br0" timeOffset="146753.67">7406 9402,'0'108,"-1"137,-12 23,9-228,1-26,1 1,1-1,0 1,1 0,0-1,2 1,-1-1,2 1,2 8,0-15,0-1,1-1,0 1,0-1,0 0,1 0,0-1,0 0,1 0,-1 0,1-1,0 0,0-1,0 0,0 0,1-1,-1 0,1 0,0-1,0 0,-1-1,9 0,-1 3,1-2,-1 0,1-1,-1-1,1 0,-1-2,0 1,1-2,-1 0,-1-1,1-1,-1 0,0-1,0-1,-1 0,4-4,6-9</inkml:trace>
  <inkml:trace contextRef="#ctx0" brushRef="#br0" timeOffset="147003.713">7260 9796,'16'0,"14"-2,15-1,14-2,10-3,6-1,3-1,-4 1,-8 1,-14 2</inkml:trace>
  <inkml:trace contextRef="#ctx0" brushRef="#br0" timeOffset="148021.014">4194 11073,'37'74,"-15"-26,1-1,3-1,2-1,2-2,9 8,-38-49,1 0,-1 1,0-1,1 0,-1 0,1 1,0-1,-1 0,1-1,0 1,0 0,0 0,1-1,-1 1,0-1,1 0,-1 0,0 0,1 0,0 0,-1 0,1-1,-1 1,1-1,0 0,-1 1,1-1,0-1,0 1,-1 0,1-1,-1 1,1-1,3-7,-1 0,0 0,-1 0,1-1,-2 0,1 0,-1 0,-1 0,0 0,0-1,-1 1,0-1,0 1,6-286,-6 287,-2 4,1 0,-1 0,1 1,0-1,1 0,-1 0,1 0,0 0,0 0,0 0,0 1,1-1,-1 0,1 1,0-1,0 1,0 0,2-2,-3 4,1 1,-1 0,0-1,0 1,1 0,-1 0,0 0,1 0,-1 0,0 0,0 0,1 0,-1 0,0 1,1-1,-1 1,0-1,0 1,0-1,1 1,-1-1,0 1,0 0,0 0,0 0,0 0,0 0,17 14</inkml:trace>
  <inkml:trace contextRef="#ctx0" brushRef="#br0" timeOffset="148915.048">4642 11441,'14'-4,"0"-1,-1 0,1-2,-1 1,-1-1,1-1,-1-1,0 1,-1-2,0 0,-1 0,0-1,0 0,-1 0,-1-1,0 0,4-8,-9 12,0 0,-1 0,0 0,0 0,-1 0,0-1,0 1,-1 0,0 0,0-1,-2-5,2 11,-1-1,1 1,-1 0,0-1,0 1,0 0,-1 0,1-1,-1 1,0 0,0 0,0 1,0-1,0 0,0 1,-1-1,0 1,1 0,-1 0,0 0,0 0,0 0,0 1,0-1,0 1,-1 0,1 0,-4-1,4 2,0-1,0 1,0 0,0 0,0 1,0-1,0 1,0-1,0 1,0 0,0 0,1 0,-1 0,0 1,0-1,1 1,-1 0,1 0,0 0,-1 0,1 0,0 0,0 0,0 1,1-1,-1 1,0-1,1 1,-1 2,-23 88,24-83,1 0,0 0,0 0,1 0,0 0,1-1,0 1,1 0,0-1,0 1,1-1,0 0,1-1,0 1,0-1,1 1,0-2,0 1,1-1,0 0,0 0,1-1,0 1,0-2,0 1,1-1,0-1,0 0,0 0,0-1,1 0,-1 0,3 0,-5-3,-1 0,0 0,1-1,-1 0,0 0,0 0,0-1,0 0,0 0,0-1,-1 1,1-1,-1 0,1-1,-1 1,0-1,0 0,-1-1,1 1,-1-1,0 0,0 0,-1 0,1 0,4-8,0-1,0 0,-1-1,-1 1,-1-1,0-1,0 1,1-15,-2 10,-2 1,0-1,-1 0,0 1,-2-1,-1 0,-3-15,6 35,-1 0,0 0,0 0,0 0,0-1,1 1,-1 0,0 0,0 0,0 0,0 0,1 0,-1 0,0 0,0 0,0-1,0 1,0 0,0 0,0 0,1 0,-1 0,0-1,0 1,0 0,0 0,0 0,10 11,2-3,1 0,0-2,0 1,0-2,0 0,1 0,0-2,0 1,0-2,12 1,58 16,-80-18,-1 0,0 0,-1 1,1-1,0 1,0 0,-1 0,1 0,-1 0,0 1,1-1,-1 0,0 1,0 0,-1-1,1 1,0 0,-1 0,0 0,0 0,0 0,0 0,0 1,0 2,1 84,-3-66,1-19,7 88,-6-91,0 1,0-1,-1 0,1 1,1-1,-1 0,0 0,1 0,-1 0,1 0,-1 0,1 0,0 0,0-1,0 1,0-1,0 1,0-1,0 0,0 0,1 0,-1 0,1 0,-1 0,0-1,1 1,-1-1,1 0,-1 1,1-1,-1 0,1-1,-1 1,1 0,0-1,7-2,0-1,0 0,0 0,0-1,0 0,-1-1,0 0,0-1,-1 0,0 0,0 0,-1-1,1-1,-2 1,1-1,-1 0,-1 0,0-1,0 0,-1 0,0 0,1-6,-1 3,0 0,-2 0,0 0,0-1,-1 1,-1 0,0-1,-1 1,-1-4,3 16,-1 1,0 0,0-1,0 1,1-1,-1 1,0-1,0 1,0-1,0 1,0-1,0 1,0-1,0 1,0-1,0 1,0-1,0 1,-1 0,1-1,0 1,0-1,0 1,-1-1,1 1,0 0,0-1,-1 1,1-1,0 1,-1 0,1-1,0 1,-1 0,1 0,-1-1,1 1,-1 0,1 0,0 0,-1-1,1 1,-1 0,1 0,-1 0,1 0,-1 0,1 0,-1 0,1 0,-1 0,1 0,-1 0,1 0,-1 1,1-1,0 0,-1 0,1 0,-1 1,1-1,-1 0,1 0,0 1,-15 30,11-14,1 0,2 0,-1-1,2 1,0 0,1 0,1 0,0 0,2 5,-2-16,-1 1,1-1,0 0,0 0,1 0,0 0,0 0,0 0,1-1,0 1,0-1,0 0,1 0,0-1,0 0,0 1,0-1,0-1,1 1,0-1,0 0,0-1,0 1,0-1,2 0,10 1</inkml:trace>
  <inkml:trace contextRef="#ctx0" brushRef="#br0" timeOffset="149152.99">5563 10784,'0'0</inkml:trace>
  <inkml:trace contextRef="#ctx0" brushRef="#br0" timeOffset="149500.075">5971 11033,'23'-8,"0"-2,0-1,-1 0,-1-2,0-1,0 0,-2-1,0-2,0 0,-2 0,0-2,-1 0,-1-1,9-16,-18 26,0 0,-1-1,0 1,0-1,-1 0,-1 0,0-1,0 1,-1-1,-1 1,0-1,-1 0,0 1,0-1,-1 9,1 0,-1 1,0-1,0 0,0 1,-1-1,1 1,-1-1,1 1,-1-1,0 1,0 0,0 0,0 0,0 0,0 0,0 1,-1-1,1 1,-1-1,1 1,-1 0,0 0,1 0,-1 0,0 1,0-1,1 1,-1-1,0 1,0 0,0 0,0 0,0 1,1-1,-1 1,0-1,0 1,1 0,-1 0,0 0,1 1,-1-1,1 1,-2 0,-6 7,0 1,1 0,0 0,1 1,0 0,1 0,0 0,1 1,0 0,1 1,0 0,1-1,0 1,1 0,-1 10,-11 68,4 1,3 1,5-1,4 1,4 2,0 36,2-9,-6 1,-4-1,-13 58,-3-100,9-58</inkml:trace>
  <inkml:trace contextRef="#ctx0" brushRef="#br0" timeOffset="149850.731">5971 11468,'4'-5,"0"0,1 0,0 0,0 0,0 1,0 0,1 0,-1 1,1-1,0 1,0 0,6-1,1-3,9-4,0 0,1 1,0 1,0 1,1 1,0 1,0 1,0 1,10 1,-32 3,0 0,0 1,1-1,-1 1,0 0,0-1,0 1,0 0,0 0,0 1,0-1,0 0,0 1,0-1,-1 1,1-1,0 1,-1 0,0 0,1 0,-1-1,0 2,0-1,0 0,0 0,0 0,-1 0,1 1,12 66,-12-61,2 24,17 74,-2-87,-11-20</inkml:trace>
  <inkml:trace contextRef="#ctx0" brushRef="#br0" timeOffset="150099.158">6419 11059,'-7'0,"-2"3,3 2,4 3,3 0</inkml:trace>
  <inkml:trace contextRef="#ctx0" brushRef="#br0" timeOffset="151337.561">6932 11204,'-5'-2,"0"0,0 0,0 1,0-1,-1 1,1 0,-1 1,1-1,0 1,-1 0,1 0,-1 1,1 0,0 0,-1 0,1 0,0 1,0 0,0 0,0 0,0 1,1 0,-1-1,1 2,-1-1,1 0,0 1,0 1,-7 6,0 0,2 1,-1 0,1 0,1 1,1 0,0 1,0 0,-2 8,7-18,0-1,1 1,-1 0,1 0,0 0,0-1,0 1,0 0,1 0,-1 0,1 0,0 0,0 0,1 0,-1 0,1 0,0 0,0 0,0 0,1 0,-1-1,1 1,0 0,0-1,2 2,3 0,1-1,-1 0,1 0,0-1,0 0,1-1,-1 0,1 0,-1 0,1-1,-1-1,1 1,0-1,-1-1,9-1,42-3,-1-3,1-3,-2-2,0-3,0-2,17-10,-60 23,-5 2,0 1,-1-2,1 1,-1-1,0 0,0-1,0 0,0-1,-1 1,0-1,5-6,-10 9,-1 1,0-1,0 0,0 0,0 0,-1 1,1-1,-1 0,1 0,-1 0,0 0,-1 0,1 0,0 0,-1 0,1 0,-1 0,0 1,0-1,0 0,0 1,-1-1,1 0,-1 1,0 0,1-1,-1 1,0 0,0 0,-1 0,1 0,0 0,-1 0,1 1,-1-1,1 1,-1 0,0 0,1 0,-1 0,0 0,0 0,0 1,-6-1,0 1,-1 0,1 1,0 0,0 0,0 1,0 0,1 0,-1 1,1 1,-1-1,1 1,0 1,0-1,1 1,-1 1,1-1,0 1,1 1,-1-1,1 1,0 0,1 0,0 1,0 0,1 0,0 0,0 0,1 1,0-1,0 1,1 0,0 0,1 0,0 0,0 8,1-13,0 0,1 0,-1 0,1 1,0-1,1 0,-1-1,0 1,1 0,0 0,0-1,0 1,1-1,-1 1,1-1,0 0,0 0,0 0,0-1,0 1,0-1,1 1,-1-1,1 0,0-1,0 1,0 0,0-1,0 0,2 0,0 1,0-1,1 0,-1-1,1 0,-1 0,1 0,-1-1,0 0,1 0,-1 0,0-1,0 0,0 0,0-1,0 1,0-1,-1-1,1 1,2-3,-2-1,1 1,-2-2,1 1,-1 0,0-1,-1 0,1 0,-2-1,1 1,-1-1,0 1,-1-1,0 0,-1 0,1 0,-2 0,1-6,-1 31,1 1,1-1,0 0,2 0,-1 0,2 0,3 6,-5-15,0 0,0-1,1 1,0-1,1 0,-1 0,1 0,0 0,0-1,1 0,0 0,0 0,0-1,0 0,1 0,-1-1,3 1,-7-3,0-1,0 0,0 1,1-1,-1 0,0 0,0-1,0 1,1 0,-1-1,0 1,0-1,0 0,0 0,0 0,0 0,0 0,0 0,0 0,0 0,-1-1,1 1,0-1,-1 0,1 1,-1-1,0 0,1 0,-1 0,0 0,0-1,25-68,-19 30,-1 1,-3-1,-1 0,-2-3,1-3,-2 46,1-1,0 1,-1 0,1-1,0 1,0-1,-1 1,1-1,0 1,1-1,-1 1,0-1,0 1,1 0,-1-1,0 1,1-1,0 1,-1 0,1 0,0-1,-1 1,1 0,0 0,0 0,0 0,0 0,0 0,0 0,1 0,-1 0,0 0,0 1,1-1,-1 0,0 1,1-1,-1 1,1 0,-1-1,1 1,-1 0,0 0,1 0,-1 0,1 0,-1 0,1 0,-1 0,1 1,16 7,-1 0,0 1,0 1,-1 1,0 0,-1 1,0 1,-1 1,0-1,-10-8,1-1,-1 1,0 0,0-1,0 2,-1-1,0 0,0 1,0 0,0-1,-1 1,0 0,-1 0,1 0,-1 1,0-1,-1 0,1 0,-1 1,0-1,-1 0,-1 6,-5 19,5-28,1 1,-1-1,0 1,1-1,0 1,0 0,0 0,0-1,1 1,0 0,-1 0,1 0,1 0,-1 0,0-1,1 1,0 0,0 0,0-1,0 1,1 0,-1-1,1 0,0 1,0-1,0 0,1 0,-1 0,1 0,0 0,0 0,8 1,1-1,-1 0,0-1,1 0,0-1,-1 0,1-1,0 0,-1-1,1 0,-1-1,1 0,-1-1,9-3,-1 0,0-1,-1 0,0-2,-1 0,0-1,0 0,-1-1,0-1,-1-1,2-3,-11 10,1-1,-1 0,0 0,-1-1,0 0,0 0,0 0,-1 0,-1-1,1 0,-1 0,-1 0,1 0,-2 0,1 0,-1 0,-1-1,0 1,0 0,-1-1,0 1,0-2,0 5,0 0,0 1,0-1,-1 1,0-1,0 1,0 0,-1 0,0 0,0 0,0 0,0 0,-1 1,0 0,1-1,-2 1,1 1,0-1,-1 1,0 0,0 0,0 0,0 0,0 1,0 0,-3-1,4 5,-1-1,1 1,0 0,0 0,1 0,-1 1,0-1,1 1,-1 0,1 0,0 0,0 0,0 1,0-1,1 1,0 0,-1 0,1 0,0 0,1 0,-1 0,1 0,0 1,0-1,0 2,-2 5,0 0,0-1,2 1,-1 0,1 0,1 0,0 1,0-1,1 0,1 0,0 0,0-1,1 1,1 0,0-1,0 0,1 0,0 0,0 0,1-1,1 0,0 0,0-1,0 0,1 0,0 0,4 1,1 0,1 0,0-1,0-1,1-1,0 0,0 0,0-2,13 3,18 1</inkml:trace>
  <inkml:trace contextRef="#ctx0" brushRef="#br0" timeOffset="152003.332">5261 12362,'0'16,"0"16,0 14,0 10,-3 7,0 2,-2-4,0-5,-2-8,-1-9,-3-13,0-11,0-10</inkml:trace>
  <inkml:trace contextRef="#ctx0" brushRef="#br0" timeOffset="152747.985">4905 12310,'59'18,"17"-8,1-3,0-4,1-3,1-3,69 0,-146 3,118 10,-115-9,0 0,-1 0,1 1,0 0,-1 0,1 0,-1 0,0 0,1 1,-1 0,0 0,-1 0,1 1,0-1,-1 1,0 0,0 0,0 0,-1 0,1 0,-1 1,2 3,-1 10,-1 0,-1 0,-1 0,0 0,-1 1,-1-1,0 0,-2 0,0-1,-1 1,-1-1,0 0,-6 9,4-1,-4 0,56-387,-27 303,-17 59,0-1,0 1,1-1,-1 1,0-1,1 0,-1 1,0 0,1-1,-1 1,1-1,-1 1,1-1,-1 1,1 0,-1-1,1 1,0 0,-1 0,1 0,-1-1,1 1,0 0,-1 0,1 0,-1 0,1 0,0 0,-1 0,1 0,0 0,-1 0,1 0,-1 1,1-1,0 0,-1 0,1 0,-1 1,1-1,-1 0,1 1,-1-1,1 1,-1-1,1 1,-1-1,0 0,1 1,-1 0,0-1,1 1,-1-1,0 1,1-1,-1 1,0 0,19 36,-19-36,69 187,-68-185,0 0,1 0,-1-1,1 1,-1 0,1-1,0 1,0-1,0 0,1 1,-1-1,0 0,1 0,0-1,-1 1,1 0,0-1,0 0,0 1,0-1,0 0,0-1,0 1,0 0,0-1,0 0,0 0,0 0,0 0,1 0,-1-1,0 1,0-1,0 0,0 0,0 0,0 0,2-2,8-7,-1-1,0-1,-1 0,0-1,-1 0,-1 0,0-1,0-1,-1 1,-1-1,-1-1,0 1,3-16,19-54,-28 85,0 1,0-1,1 0,-1 0,0 0,0 0,0 0,0 0,1 1,-1-1,0 0,0 0,0 0,0 0,1 0,-1 0,0 0,0 0,0 0,1 0,-1 0,0 0,0 0,0 0,1 0,-1 0,0 0,0 0,0 0,0 0,1 0,-1 0,0-1,0 1,0 0,0 0,1 0,-1 0,0 0,0 0,0-1,0 1,0 0,1 0,-1 0,0 0,0-1,0 1,0 0,0 0,0 0,0 0,0-1,0 1,3 22,-3-19,7 90,4-1,4-1,17 51,-31-136,0 1,1-1,0 1,0-1,0 0,1 0,0 0,0 0,0-1,1 1,0-1,0 0,1 0,-1 0,1-1,0 1,5 2,7-2</inkml:trace>
  <inkml:trace contextRef="#ctx0" brushRef="#br0" timeOffset="153153.444">6681 12270,'-16'-1,"0"1,0 0,-1 1,1 1,0 1,0 0,1 1,-1 1,1 0,0 1,0 1,0 0,1 1,0 1,1 0,-6 6,16-15,1 1,0 0,0 1,0-1,0 0,0 1,0-1,0 1,1-1,-1 1,0 0,1 0,0 0,-1 0,1 0,0 0,0 0,0 0,0 1,0-1,1 0,-1 1,1-1,-1 0,1 1,0-1,0 0,0 1,0-1,0 1,1-1,-1 0,1 1,0-1,-1 0,1 0,0 1,0-1,0 0,1 0,-1 0,1 0,-1 0,1 0,14 7,0-2,0 1,0-2,1 0,0-1,12 1,17 6,-41-10,13 2,0 0,0 1,0 1,-1 1,1 0,-2 2,1 0,-1 0,0 2,-1 0,-1 0,0 2,0 0,7 9,-19-19,1 1,-1 0,0 0,0 0,0 0,-1 0,1 1,-1-1,0 0,0 1,-1-1,1 1,-1-1,0 1,0-1,-1 1,1-1,-1 1,0-1,0 0,-1 1,1-1,-1 0,0 0,0 0,0 0,0 0,-1 0,0-1,0 1,0-1,0 0,0 0,-1 0,1 0,-1 0,0-1,1 0,-4 2,-9 2,-1-1,0 0,0-1,0-1,0-1,0 0,-1-1,1-1,-1 0,0-2,-36 0</inkml:trace>
  <inkml:trace contextRef="#ctx0" brushRef="#br0" timeOffset="154697.485">2891 12481,'10'36,"-2"0,-2 0,-1 1,0 32,-5-67,7 243,-14 89,-1 4,8-328,-1-8,1 0,-1 0,1 0,0 1,-1-1,1 0,0 0,0 0,0 0,0 0,1 0,-1 0,1 1,-1-1,1 0,0 0,-1 0,1-1,0 1,0 0,1 0,-1 0,0-1,1 1,-1-1,1 1,-1-1,1 1,-1-1,1 0,0 0,0 0,0 0,0 0,18-1,1-1,-1-2,0 0,0-1,0 0,5-4,15-2,79-10,1 6,0 5,1 5,79 8,-27-1,244-3,1 39,369-38,-517 3,86 20,-209-10,1-8,34-6,854-11,-693 13,-324-5,-18 0</inkml:trace>
  <inkml:trace contextRef="#ctx0" brushRef="#br0" timeOffset="157337.865">7050 9138,'331'-8,"274"2,-370 7,541 13,-489-15,-285 1,1-1,-1 1,1-1,-1 1,1 0,-1 0,0 0,1 0,-1 1,1-1,-1 1,0-1,1 1,-1 0,0 0,0 0,1 0,-1 0,0 0,0 1,0-1,-1 1,1 0,0-1,0 1,-1 0,1 0,-1 0,0 0,0 0,1 0,-1 0,0 1,-1-1,1 0,0 1,-1-1,1 0,-1 3,-1 189,-13 5,-38 181,20-177,-2 159,5 170,17-104,-1-225,-36 188,36-302,-54 449,62-491,-1 13,1 1,4 0,2-1,2 1,8 28,4 35,14 50,-20-68,-4-16,-4-87,0-1,0 0,0 1,-1-1,1 0,0 0,-1 0,1 1,-1-1,0 0,0 1,0-1,0 0,0 1,0-1,-1 0,1 0,-1 1,0-1,1 0,-1 0,0 0,0 0,0 0,-1 0,1 0,0 0,-1 0,1 0,-1-1,0 1,1-1,-1 1,-1 0,-16 3,0 0,0-1,0-1,0 0,0-2,-1 0,1-2,-15-1,-16 0,8-1,0-1,1-3,0-1,0-3,-15-6,-98-22,46 25,-1 6,0 3,0 6,0 4,1 6,-17 6,42-5</inkml:trace>
  <inkml:trace contextRef="#ctx0" brushRef="#br0" timeOffset="158551.71">1167 10059,'19'-7,"264"1,229-20,-210 6,57 14,-41 19,-282-8,-38-2,-2-1</inkml:trace>
  <inkml:trace contextRef="#ctx0" brushRef="#br0" timeOffset="168737.932">706 8901,'11'38,"-10"-40,0 1,0-1,1 0,-1 0,0 0,-1 1,1-1,0 0,-1 0,1 0,-1-1,1 1,-1 0,0 0,0 0,0 0,0 0,0 0,-1 0,1 0,-1-7,-1 0,-1 0,1 0,-1 1,-1-1,1 1,-1 0,-1 0,0 1,0-1,0 1,-1 0,0 0,0 1,-1-1,0 1,0 1,0 0,-1 0,0 0,0 1,0 0,0 0,-1 1,1 0,-1 1,0 0,0 0,0 1,0 0,0 0,0 1,-6 1,9 0,1 0,-1 1,0-1,1 1,0 1,-1-1,1 1,0-1,0 2,0-1,1 0,-1 1,1 0,0 0,0 0,0 1,0-1,1 1,0 0,0 0,0 0,1 1,-1-1,0 4,-1 4,0 0,0 0,2 0,0 0,0 1,1-1,1 1,0-1,1 1,0 3,1-3,1 0,1-1,-1 1,2 0,0-1,1 0,0 0,1-1,0 0,1 0,0-1,1 1,0-2,1 1,0-2,1 1,0-1,1-1,-1 0,1 0,1-2,0 1,0-2,0 1,0-2,1 0,0 0,0-1,0-1,0-1,0 0,9 0,-17-3,1 1,-1-1,1 0,-1 0,0 0,0-1,0 0,0-1,0 1,0-1,-1 0,0 0,0-1,0 0,0 0,-1 0,0 0,0 0,0-1,-1 0,0 0,0 0,0-2,4-9,0 0,-2-1,0 0,-1 0,0 0,-2 0,1-17,-3 20,16 55,-10-22,1 0,1 0,1-1,1-1,0 0,1 0,4 4,-12-15,1-1,-1 0,1 0,0 0,0-1,0 1,1-1,-1 0,1 0,0-1,0 1,0-1,0 0,0-1,0 1,0-1,1 0,-1 0,0 0,1-1,-1 0,1 0,-1 0,1-1,-1 0,0 0,5-2,-5 1,0 0,0-1,-1 0,0 0,1 0,-1 0,0-1,-1 0,1 0,0 0,-1 0,0 0,0-1,-1 1,1-1,-1 0,0 1,0-1,0-1,0-2,2-7,-1 1,-1-1,0 1,-1-1,0 0,-2-13,-1 13,-10 44,-6 208,11-100,6-123,-3 44,-1-1,-4 0,-1-1,-17 49,-13-37,39-66,-1-1,0 1,0-1,1 1,-1-1,-1 0,1 0,0 0,0 0,0 0,0 0,-1-1,1 1,0-1,-1 0,1 1,0-1,-1 0,1 0,0-1,-1 1,1 0,0-1,-1 1,1-1,0 0,0 0,0 0,0 0,0 0,-2-1,-9-9,0-1,0 0,1-1,1-1,0 0,1 0,0-1,1 0,1-1,1 0,0 0,1-1,-1-5,-31-106,39 126,-1-1,1 1,0 0,0 0,0-1,0 1,0 0,0 0,0 0,0 0,1 1,-1-1,1 0,0 1,-1-1,1 1,0-1,0 1,0 0,0 0,0-1,0 2,0-1,1 0,-1 0,0 1,0-1,1 1,-1 0,0-1,1 1,-1 0,0 0,1 1,-1-1,1 1,5-2,146-19,-102 12</inkml:trace>
  <inkml:trace contextRef="#ctx0" brushRef="#br0" timeOffset="169067.776">1457 9257,'52'-92,"-43"81,-1-1,0 0,-1-1,0 0,-1 0,-1 0,0-1,0 1,-2-1,2-11,-8 185,15 126,-10-260</inkml:trace>
  <inkml:trace contextRef="#ctx0" brushRef="#br0" timeOffset="171318.62">733 10717,'12'-36,"-12"33,0 0,-1-1,1 1,0 0,-1 0,0 0,0 0,0-1,0 1,0 0,-1 1,1-1,-1 0,0 0,1 1,-1-1,-1 1,1-1,0 1,0 0,-1 0,0 0,1 0,-1 1,0-1,0 1,0-1,0 1,0 0,0 0,-3 0,0-1,0 1,0 1,0-1,1 1,-1 0,0 0,0 1,0 0,0 0,0 0,0 1,1 0,-1 0,1 0,-1 1,1-1,-1 2,-1 1,1 0,-1 1,1 0,0 0,0 1,1 0,0 0,0 0,1 0,0 1,0 0,1 0,0 0,0 0,1 0,0 1,0-1,1 1,0-1,1 1,0-1,0 6,1 0,0 1,1-1,1 0,0 0,1 0,0-1,1 1,0-1,1 0,1 0,0-1,1 0,3 3,-2-4,1-1,0-1,1 1,0-2,0 1,1-1,0-1,1 0,0-1,-1-1,2 0,-1 0,1-1,-1-1,1 0,0-1,0-1,0 0,2-1,-6 0,0 0,-1 0,1-1,0-1,0 0,-1 0,1-1,-1 0,0-1,0 1,0-2,0 0,-1 0,0 0,0-1,0 0,0-1,-1 1,0-1,-1-1,0 0,0 1,0-2,-1 1,-1-1,1 0,1-4,-3 5,0-1,-1 0,0 0,0 0,-1 0,0 0,0 0,-1 0,-1-3,31 68,-24-42,-2-1,1 0,0-1,1 0,0 0,1 0,0-1,1 0,0-1,1 1,0-2,1 1,10 7,-17-15,1-1,-1 1,0-1,0 0,1 0,-1 0,0-1,1 1,-1-1,0 0,1 0,-1 0,1 0,-1-1,1 1,-1-1,0 0,0 0,1 0,-1 0,0-1,0 1,0-1,0 0,0 0,-1 0,1 0,0 0,-1-1,0 1,3-3,4-7,0 1,-1-1,0 0,-1-1,0 0,-1 0,0-1,-1 3,-1 0,1-1,-2 1,0-1,0 0,-1 0,-1 0,0 0,-1 0,0-10,-17 55,7 20,3 1,2 0,3 0,2 8,-1-39,13 459,-12-482,1 13,-1 0,0 1,-1-1,0 0,-1 0,-1 0,0 0,0 0,-1-1,-1 1,0-1,-5 7,8-17,0 1,0-1,0 0,0 0,-1 0,1 0,-1-1,1 1,-1-1,0 1,1-1,-1 0,0 0,0 0,0 0,0-1,0 1,0-1,0 0,0 0,0 0,0 0,0 0,0-1,0 1,0-1,0 0,0 0,1 0,-1 0,-2-1,-3-3,0 1,0-1,0 0,0-1,1 0,0 0,0-1,1 0,-5-5,-3-9,0 0,1 0,1-1,1-1,1 0,2-1,0 0,1 0,1 0,-2-22,8 42,-1 0,1 1,-1-1,1 0,0 1,0-1,1 0,-1 1,1-1,-1 0,1 1,1-1,-1 1,0-1,1 1,-1 0,1-1,0 1,0 0,1 0,-1 0,1 1,-1-1,1 1,0-1,0 1,2-2,109-51,-74 37</inkml:trace>
  <inkml:trace contextRef="#ctx0" brushRef="#br0" timeOffset="171768.188">1642 10757,'-11'297,"13"-249,-2-47,0 0,1 0,-1 0,0 0,1 0,-1 0,1 0,-1 0,1 0,-1 0,1-1,0 1,0 0,-1 0,1-1,0 1,0 0,0-1,0 1,-1-1,1 1,0-1,0 0,0 1,0-1,0 0,0 0,0 1,0-1,0 0,0 0,1 0,-1 0,0-1,0 1,0 0,0 0,0 0,0-1,0 1,0-1,-1 1,1-1,1 1,16-10,-1-1,0 0,0-1,-1-1,0 0,-1-1,9-12,-17 19,48-50,-54 57,0 1,0-1,-1 0,1 1,0-1,-1 0,1 1,0-1,-1 1,1-1,-1 1,1-1,-1 1,1-1,-1 1,1 0,-1-1,1 1,-1 0,0-1,0 1,1 0,-1-1,0 1,0 0,0 0,0-1,1 1,-1 0,0 0,0-1,-1 1,1 0,0 0,0 0,0-1,0 1,-1 0,1-1,0 1,-1 0,1-1,0 1,-1 0,0-1,1 2,-12 174,7 82,5-237</inkml:trace>
  <inkml:trace contextRef="#ctx0" brushRef="#br0" timeOffset="172367.249">444 10480,'-9'-6,"1"-3,12-2,15 1,19 0,18 0,18-2,15 0,12 2,6 2,3 3,0 7,-2 7,-4 7,-7 5,-19-1</inkml:trace>
  <inkml:trace contextRef="#ctx0" brushRef="#br0" timeOffset="173553.639">1589 11678,'34'-10,"290"18,381-6,-493-12,-190 8</inkml:trace>
  <inkml:trace contextRef="#ctx0" brushRef="#br0" timeOffset="176448.229">299 12428,'7'17,"1"0,1 0,1-1,0 0,1-1,1 0,0-1,1 0,0-1,1-1,1 0,0-1,0 0,1-1,1-1,0 0,0-2,0 0,1-1,0 0,0-1,1-2,-1 0,18 1,-33-4,1-1,0 1,0-1,-1 1,1-1,0 0,-1-1,1 1,-1 0,0-1,1 0,-1 0,0 0,0 0,0-1,0 1,-1-1,1 0,0 1,-1-1,0 0,0-1,0 1,0 0,0-1,28-92,-28 85,42-166,-35 167,-12 35,-32 79,27-86,1 1,1 0,0 0,1 0,1 0,-1 17,6 386,-1-332,0-70</inkml:trace>
  <inkml:trace contextRef="#ctx0" brushRef="#br0" timeOffset="177685.764">983 12850,'-2'26,"-1"-1,-1 1,-1-1,-1 0,-7 16,-17 83,30-122,0-1,0 0,-1 0,1 1,0-1,0 0,0 0,0 1,0-1,0 0,1 0,-1 1,0-1,1 0,-1 0,1 0,-1 1,1-1,-1 0,1 0,0 0,0 0,-1 0,1 0,0 0,0-1,0 1,0 0,0 0,0-1,0 1,0 0,1-1,-1 1,0-1,0 0,0 1,1-1,-1 0,0 0,0 0,1 0,-1 0,0 0,0 0,59-12,-58 11,18-4,-1-2,0 0,0-1,0-1,-1-1,0-1,-1 0,0-2,-14 11,0 0,-1-1,0 1,1-1,-1 0,0 0,0 0,0 0,-1 0,1 0,-1 0,0 0,0-1,0 1,0 0,0-1,-1 1,0-1,1 1,-1-1,0 1,-1-1,1 0,-1 3,1 1,0 0,-1-1,1 1,-1 0,1-1,-1 1,1 0,-1 0,1-1,-1 1,1 0,-1 0,1 0,-1 0,1 0,-1 0,1 0,-1 0,1 0,-1 0,1 0,-1 0,1 0,-1 0,1 0,-1 1,1-1,-1 0,1 0,-1 0,1 1,-1-1,1 0,-1 1,1-1,0 0,-1 1,1-1,0 1,-1-1,1 1,0-1,0 1,-1-1,1 1,0-1,0 1,0-1,0 1,-1-1,1 1,0-1,0 1,0-1,0 1,0-1,0 1,1-1,-1 1,-8 24,1 1,1 0,1 0,2 0,1 0,0 1,2-1,2 7,9 90,-3-72</inkml:trace>
  <inkml:trace contextRef="#ctx0" brushRef="#br0" timeOffset="178834.085">1418 12823,'74'13,"91"5,1-8,157-9,-167-3,-108 2,231 10,-215-9,-56-4</inkml:trace>
  <inkml:trace contextRef="#ctx0" brushRef="#br0" timeOffset="179755.919">2707 11599,'2'0,"3"0,4 0,1 0,2 0,3 0,4 0,5 0,5 0,5 0,3 0,2 0,1-2,-5-1,-4 0,-9 1</inkml:trace>
  <inkml:trace contextRef="#ctx0" brushRef="#br0" timeOffset="180715.479">22 12086,'-7'0,"-1"-2,1-1,8 0,10 3,14 4,16 1,17-1,15 0,12-4,10-3,4-4,1-6,-3-2,-7 1,-11 4,-20 2</inkml:trace>
  <inkml:trace contextRef="#ctx0" brushRef="#br0" timeOffset="182951.872">9169 10349,'558'-13,"654"13,-1076-7,-125 7,-16 4,-3 1</inkml:trace>
  <inkml:trace contextRef="#ctx0" brushRef="#br0" timeOffset="183935.827">10248 9677,'-24'57,"2"0,3 2,3 0,-4 28,16-76,8-38,9-53,5 2,3-1,3 2,14-25,-35 93,-1 4,-1 1,0-1,1 0,0 1,0 0,0-1,1 1,0 0,-1 0,1 1,1-1,-1 1,0-1,1 1,0 0,0 0,2-1,-4 4,0 1,0 0,0-1,0 1,0 0,0 0,0 0,0 0,-1 0,1 1,0-1,-1 1,1-1,-1 1,0-1,1 1,-1 0,0-1,0 1,0 0,0 0,0 0,0 0,-1 0,1 0,-1 0,1 1,-1-1,52 187,-36-114,-13-65,5 33,2-1,3 0,1 0,1-2,3 0,1 0,8 8,-14-30</inkml:trace>
  <inkml:trace contextRef="#ctx0" brushRef="#br0" timeOffset="184135.622">10195 9901,'14'0,"17"0,17 0,19-2,17-1,13 0,6 1,-16 0</inkml:trace>
  <inkml:trace contextRef="#ctx0" brushRef="#br0" timeOffset="185116.558">9314 12020,'44'-8,"334"0,-320 7,1011 2,-1029 3,-69-6,10-1</inkml:trace>
  <inkml:trace contextRef="#ctx0" brushRef="#br0" timeOffset="185898.322">10129 11178,'0'332,"-5"-307,-7-38,2-19,1 1,2-1,1-1,2 1,1-12,2 35,1 9,-3-125,3 119,1 0,0 1,0-1,0 0,1 1,0-1,0 1,0 0,1-1,0 1,0 0,0 1,0-1,1 1,0-1,0 1,0 0,0 0,1 1,1-2,8-1,-1 1,1 1,0 0,1 1,-1 0,0 1,1 0,-1 2,1 0,-1 0,1 1,-1 1,1 0,-1 1,2 2,-7-3,0 1,0 0,0 0,-1 1,1 1,-1-1,0 1,0 0,-1 1,7 6,-11-9,0 0,-1-1,0 1,1 0,-1 1,0-1,-1 0,1 0,0 1,-1-1,0 1,0 0,0-1,0 1,0 0,-1-1,0 1,0 0,0 0,0-1,0 1,-1 0,0-1,0 1,0 0,0-1,0 1,-1 1,-7 7,1 0,-1 0,-1-1,0-1,-1 0,0 0,0-1,-1 0,0-1,-1 0,0-1,0 0,0-1,-1-1,0 0,-4 0,-2 3,20-8,0 1,0-1,1 0,-1 0,0 0,0 0,0 0,1 1,-1-1,0 0,0 0,0 0,0 1,0-1,1 0,-1 0,0 0,0 1,0-1,0 0,0 0,0 1,0-1,0 0,0 0,0 0,0 1,0-1,0 0,0 0,0 1,0-1,93-4,76 5,-153 0,0 1,-1 1,1 1,-1 0,1 1,-1 0,-1 1,1 1,-1 1,0 0,-1 0,5 5,-16-11,0-1,0 1,0 0,0 0,0-1,-1 1,1 0,-1 1,1-1,-1 0,0 0,0 0,0 1,0-1,0 1,0-1,-1 1,1-1,-1 1,0-1,0 1,0-1,0 1,0-1,0 1,-1-1,1 1,-1-1,0 1,1-1,-1 1,0-1,-1 0,0 2,-9 6,1 0,-2-1,1-1,-1 0,-1-1,1 0,-1-1,-1 0,1-1,-1 0,0-1,-13 2,-22 5,1-2,-1-2,0-3,0-1,-21-3,-3-11,54 2</inkml:trace>
  <inkml:trace contextRef="#ctx0" brushRef="#br0" timeOffset="187569.763">11236 9691,'1'110,"6"-1,4 0,8 13,-6-47,16 83,4 119,-24 125,7 88,1-323,13 224,-31 190,-3-508,-2-1,-11 42,-10 131,28 143,-7-336,4-48,0 1,1-1,0 1,0-1,0 1,1-1,0 1,0 0,0-1,0 1,0 0,1-1,0 1,0 0,1-1,-1 0,1 1,0-1,0 0,0 0,0 0,1 0,0 0,0 0,0-1,1 1,8 3,1-1,1 0,-1-1,1 0,0-1,0-1,0 0,1-1,-1-1,0 0,1-1,-1 0,3-1,1 1,399 13,154 12,-279-12,-234-7,-50-8,-19-5,-4 0</inkml:trace>
  <inkml:trace contextRef="#ctx0" brushRef="#br0" timeOffset="191015.1">11262 9810,'21'-350,"8"-57,-29 406,0 0,-1 0,1 0,0 0,0 0,0 0,0 0,1 0,-1 0,0 0,0 0,1 0,-1 0,0 0,1 1,-1-1,1 0,-1 0,1 0,-1 0,1 0,0 1,0-1,-1 0,1 1,0-1,0 0,0 1,-1-1,1 1,0-1,0 1,0 0,0-1,0 1,0 0,0 0,0 0,0-1,0 1,0 0,0 0,0 1,0-1,0 0,0 0,0 0,0 1,0-1,0 0,0 1,0-1,44 10,1-3,-1-2,26-1,-32-2,653 8,241-1,-610-10,-288 2,-1 2,1 1,-1 2,0 2,6 3,49 8,1-3,63 2,81 2,-229-19,-1 0,1 0,0 1,-1 0,1 0,-1 0,1 0,-1 1,0 0,0 0,0 0,0 0,-1 0,1 1,-1 0,0 0,0 0,40 35,-39-38,-1 1,0 0,1 1,-1-1,0 0,0 1,-1 0,1-1,-1 1,1 0,-1 0,0 1,0-1,0 0,0 1,-1-1,1 1,-1 0,0-1,0 1,0 0,-1 0,0 0,1-1,-1 2,1 263,-9-163,-5 0,-15 56,-2 9,21-75,3 1,7 78,1-81,-3 0,-15 92,-49 367,0-95,40 76,25 464,14-839,-14-138,1-17,0 0,-1 1,1-1,-1 1,0-1,0 1,0 0,-1-1,1 1,-1-1,0 0,0 1,0-1,0 0,0 1,-1-1,1 0,-1 0,0 0,0 0,0 0,-1-1,1 1,-1-1,1 1,-1-1,0 0,-1 1,-121 38,12-30,-6 9,41-4,-1-5,-1-3,-17-2,-264-7,163 25,151-22,3-1</inkml:trace>
  <inkml:trace contextRef="#ctx0" brushRef="#br0" timeOffset="192069.591">10617 11955,'6'0,"8"0,5 0,6 0,8 2,7 1,8 2,5 0,5-1,1-1,-3 0,-4-2,-6-1,-9 3,-9 0,-8 2,-9 0</inkml:trace>
  <inkml:trace contextRef="#ctx0" brushRef="#br0" timeOffset="200014.176">12235 10968,'1'17,"-1"-6,-1-23,0-2,-1 0,0 0,-1 1,0-1,-1 1,0 0,-2 0,1 0,-5-5,8 13,-1 0,0 1,0 0,0-1,-1 1,0 0,0 0,0 1,0-1,0 1,-1 0,1 0,-1 1,0-1,0 1,0 0,0 0,0 0,0 1,-1 0,1 0,0 0,-1 1,1 0,-4 0,2 1,-1 0,0 1,1 0,0 0,-1 0,1 1,0 1,0-1,0 1,1 0,-1 0,1 1,0 0,0 0,1 0,0 1,-1 0,2 0,-1 0,1 1,-1 1,-1 3,0 0,0 1,2-1,-1 2,1-1,1 0,0 1,1-1,0 1,1 0,0-1,2 8,0-4,2-1,0 1,1-1,0 0,2 0,-1 0,2-1,0 0,0 0,2-1,-1 0,2 0,0-1,0 0,1-1,10 9,-4-6,0 0,1-1,1-1,0 0,1-1,0-2,0 0,1-1,0-1,0 0,16 1,-26-6,-1-1,1 1,0-2,0 0,-1 0,1-1,0 0,-1-1,1 0,-1 0,1-2,-1 1,0-1,0 0,-1-1,1 0,-1-1,0 0,-1-1,1 1,2-5,15-16</inkml:trace>
  <inkml:trace contextRef="#ctx0" brushRef="#br0" timeOffset="200335.599">12670 10809,'0'0,"0"-1,-1 1,1-1,0 1,-1 0,1-1,-1 1,1-1,-1 1,1 0,0-1,-1 1,1 0,-1-1,0 1,1 0,-1 0,1 0,-1-1,1 1,-1 0,0 0,1 0,-1 0,1 0,-1 0,1 0,-1 0,0 0,1 1,-1-1,1 0,-1 0,1 0,-1 1,1-1,-1 0,1 1,-1-1,1 0,-1 1,1-1,-1 0,1 1,0-1,-1 1,1-1,0 1,-1-1,1 1,0-1,0 1,-10 33,10-31,-11 78,4 1,4 0,5 46,-3-121,0 0,1 0,0 0,0 0,1 0,0 0,0 0,1-1,0 1,0 0,0-1,1 1,0-1,0 0,1 1,-1-2,2 1,-1 0,0-1,1 0,0 0,0 0,4 2,7-2,0 0,1-1,0-1,0 0,0-2,0 1,0-2,0-1,0 0,-1-1,1 0,10-4,90-16,-65 12</inkml:trace>
  <inkml:trace contextRef="#ctx0" brushRef="#br0" timeOffset="200786.407">13565 10822,'-13'-5,"0"0,0 1,0 1,0-1,0 2,-1 0,1 1,-1 0,0 1,1 0,-1 1,1 1,-1 0,1 1,0 1,0 0,0 0,1 1,-1 1,1 0,0 1,1 0,-1 1,2 0,-1 0,1 2,-3 2,5-3,0 0,1 1,0 0,1 0,0 0,1 1,0 0,0 0,1 0,0 0,1 1,1 0,0-1,0 1,1 0,1 0,0 0,0 0,1 0,1 0,0-1,1 1,0 0,1-1,0 0,0 0,1 0,1 0,0-1,0 0,1 0,1-1,-1 0,3 2,11 5,1 0,1-2,0-1,1 0,1-2,-1-1,2-1,-1-1,1-1,0-1,1-1,0-2,-1 0,27-2,5 0</inkml:trace>
  <inkml:trace contextRef="#ctx0" brushRef="#br0" timeOffset="203085.985">14433 10152,'141'0,"757"-13,-79 6,-364 13,-419-3,-27 0</inkml:trace>
  <inkml:trace contextRef="#ctx0" brushRef="#br0" timeOffset="204337.675">14196 12060,'1'-1,"-1"0,1 0,-1 1,1-1,-1 0,1 0,0 1,-1-1,1 0,0 1,0-1,-1 0,1 1,0-1,0 1,0 0,0-1,0 1,0 0,0-1,0 1,0 0,0 0,0 0,0 0,0 0,0 0,-1 0,1 0,0 0,0 0,0 1,0-1,1 0,-1 0,1180-7,-1039 10,1219 0,-1298-5,-47-1</inkml:trace>
  <inkml:trace contextRef="#ctx0" brushRef="#br0" timeOffset="206655.208">16816 9335,'2'45,"3"-1,2 0,1 0,9 22,4 27,23 162,-8 55,-5-47,-11-113,10 68,1 203,-47 120,9-94,-14-138,9-118,-1-50,13-139,-1 0,0 0,1 0,0 0,0 1,0-1,0 0,0 0,0 1,0-1,1 0,-1 0,1 0,-1 0,1 0,0 0,0 0,0 0,0 0,0 0,1 0,-1 0,1-1,-1 1,1 0,-1-1,1 0,0 1,0-1,0 0,-1 0,1 0,0 0,0 0,1 0,-1-1,0 1,1-1,155-12,315 10,-384 2,933 22,-105 33,-607-32,234 9,108 3,-427-21,76-11,-55-2,12 22,-227-16,-35-11</inkml:trace>
  <inkml:trace contextRef="#ctx0" brushRef="#br0" timeOffset="207832.411">16829 9282,'0'-1,"1"-1,0 1,0-1,0 1,0-1,0 1,0 0,0-1,0 1,1 0,-1 0,0 0,1 0,-1 0,1 0,-1 0,1 1,0-1,-1 0,1 1,0 0,-1-1,1 1,0 0,0 0,-1 0,1 0,0 0,0 0,-1 0,1 0,1 1,0-1,130-4,1 6,74 12,-87-5,1498 84,-749-50,322 8,-629-13,-552-38,37 10,-47-2,-5 0</inkml:trace>
  <inkml:trace contextRef="#ctx0" brushRef="#br0" timeOffset="208899.01">17342 9901,'-3'-10,"-2"39,2-16,-5 18,2 1,1 0,1 0,2 0,1 0,3 31,-1-56,1 1,0 0,0 0,1-1,0 1,0-1,1 0,0 0,0 0,0-1,1 1,0-1,0 0,1 0,0-1,0 0,0 0,0 0,1-1,0 0,0 0,0 0,1-1,-1 0,1-1,-1 0,1 0,2 0,-4 0,0 1,0-2,1 1,0-1,-1 0,1 0,-1-1,1 1,0-2,-1 1,1-1,0 0,-1 0,1-1,-1 0,0 0,1 0,-1-1,0 0,-1 0,1 0,0-1,-1 0,0 0,0-1,0 1,0-1,-1 0,3-4,-1-7,-2 0,0 0,0 0,-2 0,0-1,-1 1,0-1,-2 1,-1-14,1 3,-4-273,-22 481,21-138,1 1,3 0,1 0,2 0,2 0,5 19,-3-40</inkml:trace>
  <inkml:trace contextRef="#ctx0" brushRef="#br0" timeOffset="209205.727">17999 9954,'0'20,"0"14,0 9,-2 7,-1 2,1 0,-3-1,-2-6,1-5,0-8,2-8</inkml:trace>
  <inkml:trace contextRef="#ctx0" brushRef="#br0" timeOffset="209519.092">17961 9967,'-32'-137,"32"136,0-1,-1 1,1-1,0 1,0-1,0 1,0-1,0 0,0 1,0-1,1 1,-1 0,1-1,-1 1,1-1,-1 1,1 0,0-1,-1 1,1 0,0-1,0 1,0 0,0 0,0 0,1 0,-1 0,0 0,0 0,0 1,1-1,-1 0,1 1,-1-1,0 1,1-1,-1 1,1 0,-1-1,1 1,-1 0,1 0,68 10,-68-10,65 19,-1 3,0 3,33 20,-89-41,0 0,0 1,-1 0,0 1,0 0,0 0,-1 1,0 0,0 1,6 8,-13-15,0 1,-1-1,1 1,0 0,0-1,-1 1,1 0,-1 0,1-1,-1 1,0 0,0 0,0 0,0-1,0 1,0 0,0 0,-1 0,1 0,-1-1,1 1,-1 0,0-1,0 1,1 0,-1-1,0 1,0-1,-1 1,1-1,0 0,0 1,-1-1,1 0,-1 0,1 0,-1 0,1 0,-1 0,0-1,-70 32,71-32,-269 68,243-62</inkml:trace>
  <inkml:trace contextRef="#ctx0" brushRef="#br0" timeOffset="210233.911">17434 11625,'0'18,"0"13,0 7,3 5,0 1,-1 0,1-1,-2-3,0-6,0-9</inkml:trace>
  <inkml:trace contextRef="#ctx0" brushRef="#br0" timeOffset="210570.186">17420 11547,'-3'-24,"3"24,0 0,0-1,1 1,-1 0,0-1,0 1,1 0,-1-1,0 1,1 0,-1 0,0-1,1 1,-1 0,0 0,1 0,-1-1,1 1,-1 0,0 0,1 0,-1 0,1 0,-1 0,0 0,1 0,-1 0,1 0,-1 0,0 0,1 0,-1 0,1 0,-1 1,0-1,1 0,-1 0,1 0,-1 1,0-1,1 0,-1 0,0 1,0-1,1 0,-1 1,0-1,0 0,1 1,-1-1,0 0,0 1,0-1,0 1,1-1,-1 0,97 108,-69-73,-10-13,1-1,0 2,-2 0,0 1,-2 1,0 0,-2 1,8 22,-19-44,-1 0,1 0,-1 0,0 0,0 0,-1 1,1-1,-1 0,0 0,0 0,0 1,-1-1,0 0,1 0,-1 0,-1 0,1 0,-1 0,1 0,-1 0,0-1,0 1,-1 0,1-1,-1 0,0 0,0 0,0 0,0 0,0 0,-1-1,1 1,-16 3,0 0,0-1,0-1,-1-1,1 0,-1-2,0 0,1-1,-1-1,-9-2,21 3,4-1,-5 1,-1 0,1-1,-1 0,1 0,0-1,0-1,0 1,0-2,-4-1,0-4</inkml:trace>
  <inkml:trace contextRef="#ctx0" brushRef="#br0" timeOffset="210937.142">17763 11796,'-2'7,"0"-1,1 1,0-1,1 1,-1 0,1-1,0 1,1 0,0-1,0 1,0-1,1 1,0-1,0 1,0-1,1 0,0 0,0 0,1-1,0 1,0-1,0 0,0 0,6 4,1 2,1 0,1-2,0 1,0-2,0 0,1 0,0-1,1-1,0 0,1-1,-8-2,0 0,0 0,-1-1,1 0,1-1,-1 0,0 0,0-1,0 0,1 0,-1-1,0 0,0 0,0-1,0 0,0 0,0-1,-1 0,1-1,-1 1,0-1,0-1,0 0,0 0,-1 0,0 0,0-1,-1 0,1 0,-1-1,1-2,-2-1,0-2,0 1,-1 0,0-1,-1 1,-1-1,0 0,0 1,-1-1,0 0,-1 0,-1 1,0-1,0 0,-1 1,-1 0,0 0,0 0,-1 0,-1 1,0-1,0 1,-1 1,0-1,0 1,-1 1,-1-1,1 1,-1 1,-1 0,1 0,-1 0,0 1,-8-2,14 6,-1 1,1 0,-1 0,1 0,-1 0,0 1,1 0,-1 0,1 0,-1 1,0 0,1-1,-1 2,1-1,-1 0,1 1,0 0,0 0,0 0,0 0,0 1,0 0,1 0,-1 0,1 0,0 0,-1 1,2-1,-1 1,0 0,1 0,0 0,0 0,0 0,0 0,0 1,1-1,0 2,-2 31,6-2</inkml:trace>
  <inkml:trace contextRef="#ctx0" brushRef="#br0" timeOffset="211516.134">18316 11599,'1'81,"3"-1,14 76,-18-156,1 7,0 0,0 1,0-1,1 0,0 0,1 0,-1-1,1 1,1-1,-1 1,1-1,0 0,0 0,3 1,-5-6,1-1,0 1,-1-1,1 0,0 0,-1 0,1 0,0-1,-1 1,1-1,0 0,-1 1,1-1,-1 0,1-1,-1 1,0 0,1-1,-1 1,0-1,0 0,0 1,0-1,0 0,-1 0,1 0,-1-1,1 1,-1 0,0-1,1 1,-1-1,-1 1,2-3,1 0,17-30,-2-2,-2 0,-1-1,-1-1,-3 0,2-13,-10 100,-3-39,-1 16,1 1,1-1,1 0,2 1,1 4,-3-24,-1-1,0 0,1 1,0-1,0 0,1 0,0 0,0 0,0 0,0-1,0 1,1-1,0 0,0 0,0 0,1-1,-1 1,1-1,0 0,0 0,0-1,0 1,0-1,1-1,-1 1,2 0,-2-2,-1 1,0-1,1 0,-1 0,0 0,1-1,-1 0,0 0,1 0,-1 0,0-1,0 1,0-1,0 0,0 0,-1-1,1 1,-1-1,1 1,-1-1,0 0,0-1,0 1,-1 0,1-1,-1 0,2-2,4-8,-1 0,0 0,-1 0,-1-1,0 1,-1-1,0-4,7-137,-7 48,-2 91</inkml:trace>
  <inkml:trace contextRef="#ctx0" brushRef="#br0" timeOffset="211769.992">19132 11560,'-3'15,"-2"15,-3 9,-4 8,-3 6,-3 5,-3 1,0-2,1-5,4-8,4-10,5-10</inkml:trace>
  <inkml:trace contextRef="#ctx0" brushRef="#br0" timeOffset="211989.197">19119 11691,'4'20,"6"14,7 7,5 4,8 0,1-2,4-6,-1-8,-1-6,-4-8,-5-7,-2-11,-2-8,-3-8,-3 0</inkml:trace>
  <inkml:trace contextRef="#ctx0" brushRef="#br0" timeOffset="212167.573">19487 11665,'0'-18,"0"-10,0-5,0 1,-2 5,-1 13,0 15,-2 16,1 16,-2 17,0 13,-1 8,-1 5,-3 2,-5-4,-6-4,-1-15</inkml:trace>
  <inkml:trace contextRef="#ctx0" brushRef="#br0" timeOffset="212722.887">17881 11625,'-15'11,"-9"11,2 12,3 10,7 6,7-5</inkml:trace>
  <inkml:trace contextRef="#ctx0" brushRef="#br0" timeOffset="-214426.966">21500 9441,'935'41,"-872"-42,150 11,-211-9,1 0,-1 0,0 1,1-1,-1 1,0-1,0 1,0 0,-1 0,1 0,0 0,-1 0,1 0,-1 0,0 1,1-1,-1 0,0 1,0-1,-1 1,1-1,-1 1,1 0,-1-1,0 1,0 0,0-1,0 1,0-1,-1 1,1 0,-1-1,1 1,-1-1,0 1,0-1,-1 17,-9 893,6-223,11-505,-1-92,-3 1,-7 24,-18 171,11-6,-1 13,5-121,-5-15,7-27,-7-53,13-78,0 0,1 1,-1-1,0 0,0 1,0-1,-1 0,1 1,0-1,0 0,-1 0,1 1,-1-1,1 0,-1 0,0 0,1 1,-1-1,0 0,0 0,1 0,-1 0,0 0,0-1,0 1,-1 0,1 0,0-1,0 1,0 0,0-1,-1 1,1-1,0 0,0 1,-1-1,0 0,-22 3,-1-1,1-2,-1 0,0-2,-13-2,21 2,-56-6,3-1</inkml:trace>
  <inkml:trace contextRef="#ctx0" brushRef="#br0" timeOffset="-204864.427">18092 8309,'-4'14,"-2"13,-2 8,0 8,0 5,0 1,1 0,-2-3,1-4,-1-7,2-10</inkml:trace>
  <inkml:trace contextRef="#ctx0" brushRef="#br0" timeOffset="-204608.835">17999 8428,'0'2,"5"8,6 8,7 8,6 9,5 5,2 0,3-2,-1-3,0-8,-2-8,-4-7,-7-7</inkml:trace>
  <inkml:trace contextRef="#ctx0" brushRef="#br0" timeOffset="-204358.87">18394 8348,'-6'-11,"-3"1,1 8,1 14,2 14,0 14,-2 13,0 9,0 3,0-1,2-4,2-11,1-11,1-12</inkml:trace>
  <inkml:trace contextRef="#ctx0" brushRef="#br0" timeOffset="-203828.912">18578 8414,'0'81,"-3"0,-5 0,-15 73,19-149,5-22,9-55,4-32,27-100,-41 204,0-5,0 0,1 1,0-1,0 0,0 1,0-1,1 1,0-1,0 1,0 0,0 0,1 0,0 0,-1 0,1 0,1 1,-1 0,0-1,1 1,0 0,0 1,0-1,0 1,0-1,0 1,1 1,-1-1,1 0,0 1,5 3,0 0,0 0,-1 1,1 0,-1 1,0 0,0 0,-1 1,1 0,-1 1,0 0,0 0,-1 1,0 0,0 0,0 1,-1 0,0 0,-1 0,1 3,-3-8,0 1,0 0,0 1,-1-1,1 0,-1 1,-1-1,1 1,0 0,-1-1,0 1,0 0,-1 0,1 0,-1 0,0 0,0 0,-1 0,0 0,0-1,0 1,0 0,0 0,-1-1,0 1,0-1,-1 1,1-1,-1 0,0 0,0 0,0 0,0-1,-4 4,-8 0,0 0,-1-1,0-1,0-1,0 0,0-1,-1 0,1-1,-1-1,0-1,1-1,-12-1,-13 2,42 0,0 1,-1-1,1 1,-1-1,1 1,-1-1,1 1,-1-1,1 1,-1 0,0-1,1 1,-1 0,0-1,0 1,0 0,1 0,-1-1,0 1,0 0,0-1,0 1,0 0,0 0,0-1,0 1,-1 0,1 0,0-1,0 1,-1 0,1-1,0 1,-1 0,1-1,0 1,-1-1,1 1,-1-1,1 1,-1 0,0-1,1 0,-1 1,1-1,-1 1,0-1,1 0,-1 1,0-1,1 0,-1 0,0 0,0 0,1 1,-1-1,0 0,1 0,-1 0,0 0,0-1,1 1,-2 0,28 21,0-1,1-2,0 0,2-2,0-1,0-1,2-2,0-1,2-1,101 26,-77-26</inkml:trace>
  <inkml:trace contextRef="#ctx0" brushRef="#br0" timeOffset="-203349.211">19632 8401,'0'13,"2"14,1 11,0 10,-1 4,0 2,-1-2,-1-5,0-8,0-11</inkml:trace>
  <inkml:trace contextRef="#ctx0" brushRef="#br0" timeOffset="-202658.268">19592 8388,'13'-2,"0"1,0 0,0 1,-1 1,1 0,0 0,0 1,-1 1,1 0,-1 1,0 0,0 1,0 0,0 1,-1 0,0 1,2 2,-10-7,0 1,0-1,-1 1,1 0,-1-1,1 1,-1 0,0 0,0 1,0-1,0 0,-1 1,0-1,1 1,-1-1,0 1,-1 0,1-1,-1 1,1 0,-1 0,0-1,-1 1,1 0,-1 0,1-1,-1 1,0-1,0 1,-1 0,1-1,-1 0,0 1,0-1,0 0,0 0,0 0,-2 1,-6 4,0 0,0-1,0-1,-1 0,0 0,-1-1,1 0,-1-1,0 0,0-1,0-1,0 1,-1-2,116-12,-91 11,1 1,0 1,-1 0,0 0,1 1,-1 1,0 0,0 0,-1 1,8 5,-14-7,0 0,0 0,0 1,0-1,-1 1,1 1,-1-1,0 0,-1 1,1 0,-1 0,1 0,-2 1,1-1,0 0,-1 1,0 0,-1 0,1-1,-1 1,0 0,-1 0,1 2,-1-4,-1 0,1 1,-1-1,0 0,0 0,0 1,-1-1,1 0,-1-1,0 1,0 0,0 0,-1-1,1 1,-1-1,0 0,0 0,0 0,-1 0,1 0,0-1,-1 0,0 1,0-1,0 0,0-1,-4 3,0-1,0 0,0-1,0 0,0 0,-1 0,1-1,-1-1,1 1,-1-2,1 1,-9-2,14 1,0 0,0 0,0 0,0-1,0 1,1-1,-1 0,0 1,1-1,-1 0,1-1,0 1,0 0,0-1,0 1,0-1,0 0,1 1,-1-1,1 0,0 0,0 0,0 0,0 0,1 0,-1 0,1-1,-1 1,1 0,0 0,1 0,-1 0,0-1,1 1,0 0,-1 0,1 0,1 0,-1 0,0 0,1 1,-1-1,1 0,0 1,2-3,14-16,1 0,0 2,2 0,0 2,1 0,1 1,0 2,6-2,134-74,-162 89,0 0,0 0,0 0,0 0,1 0,-1 0,0 1,0-1,1 0,-1 1,0-1,1 1,-1-1,0 1,1 0,-1 0,1-1,-1 1,0 0,1 0,-1 0,1 1,-1-1,1 0,-1 0,0 1,1-1,-1 1,0-1,1 1,-1 0,0-1,0 1,1 0,-1 0,0 0,0 0,0 0,0 0,0 0,0 0,-1 0,1 1,0-1,-1 0,1 1,0-1,-1 0,0 1,1-1,-1 0,28 222,-9-148,-13-63</inkml:trace>
  <inkml:trace contextRef="#ctx0" brushRef="#br0" timeOffset="-202410.703">20198 8151,'7'9,"8"10,14 5,10 4,-1-3</inkml:trace>
  <inkml:trace contextRef="#ctx0" brushRef="#br0" timeOffset="-202247.827">20579 8506,'-7'16,"-1"12,-3 7,1 5,2 3,3 0,2-3,1-3,1-6,1-13,1-9</inkml:trace>
  <inkml:trace contextRef="#ctx0" brushRef="#br0" timeOffset="-201974.719">20553 8361,'59'137,"-48"-117,168 276,-176-291,-1-4,-1 0,1 0,-1 0,0 0,0 1,1-1,-1 1,0-1,0 1,0-1,0 1,-1-1,1 1,0 0,-1 0,1-1,-1 1,1 0,-1 0,0 0,0-1,0 1,0 0,0 0,0 0,0 0,-1-1,1 1,-1 0,1 0,-1-1,0 1,0 0,0-1,0 1,0-1,0 1,0-1,0 0,0 1,-1-1,1 0,-2 1,-14 1,0-1,-1-1,1 0,-1-2,1 0,0 0,-1-2,1 0,0-1,-4-2,19 5,-6 0,0-1,1 0,0-1,-1 1,1-1,0 0,0-1,1 0,-1 0,1-1,-1 1,7 2,-1 1,1 0,-1 0,1 0,0 0,-1 0,1 0,0-1,0 1,0 0,0 0,0 0,0 0,0-1,0 1,0 0,0 0,1 0,-1 0,1-1,-1 1,1 0,-1 0,1 0,-1 0,1 0,0 0,0 0,-1 1,1-1,0 0,0 0,0 1,0-1,0 0,0 1,0-1,0 1,0-1,0 1,1-1,-1 1,0 0,0 0,0 0,1-1,26-10</inkml:trace>
  <inkml:trace contextRef="#ctx0" brushRef="#br0" timeOffset="-201726.494">21054 8519,'0'20,"0"16,0 11,0 3,0 1,0-4,0-6,0-10</inkml:trace>
  <inkml:trace contextRef="#ctx0" brushRef="#br0" timeOffset="-201496.085">21079 8177,'-4'-4,"0"4,8 10,8 10,8 8,6 4,-2-4</inkml:trace>
  <inkml:trace contextRef="#ctx0" brushRef="#br0" timeOffset="-201061.097">21290 8638,'-3'62,"-3"-1,-3 1,-5 13,13-68,-5 6,7-42,7-56,4 1,4 0,13-34,-27 113,1-9,1 0,0 0,1 0,0 1,1 0,1 0,0 0,0 1,2 0,6-8,-13 18,-1 1,0 0,0-1,1 1,-1 0,1 0,-1 0,1 0,-1 0,1 1,0-1,-1 0,1 1,0-1,0 1,-1-1,1 1,0 0,0 0,0 0,-1 0,1 0,0 0,0 1,-1-1,1 0,0 1,0-1,-1 1,1 0,0 0,-1 0,1 0,-1 0,1 0,-1 0,0 0,1 0,-1 1,0-1,0 0,0 1,0-1,0 1,1 0,6 13,-1-1,0 2,-1-1,0 1,-1-1,-1 1,-1 1,0-1,-1 1,-1-1,0 1,-1 0,0-13,-1 1,1-1,-1 1,0-1,0 1,0-1,-1 1,1-1,-1 0,0 0,0 0,-1 0,1 0,-1 0,0-1,0 1,0-1,0 0,-1 0,0 0,1 0,-1 0,0-1,0 0,0 0,0 0,-1 0,1-1,0 1,-1-1,1 0,-1-1,0 1,1-1,-2 0,-73-3,79 3,-1-1,0 1,1-1,-1 1,0 0,0 0,1-1,-1 1,0 0,0 0,1 0,-1 0,0 0,0 0,0 0,1 0,-1 0,0 0,0 0,0 1,1-1,-1 0,0 0,0 1,1-1,-1 1,0-1,1 1,-1-1,0 1,1-1,-1 1,1-1,-1 1,1 0,-1-1,1 1,0 0,-1-1,1 1,0 0,-1 0,1-1,0 1,0 0,0 0,0 0,0-1,0 1,0 0,0 0,0 0,0-1,0 1,5 11,1-1,0-1,1 1,0-1,0 0,1 0,0-1,1 0,0-1,1 0,0 0,9 8,0-1,1 0,0-2,1 0,1-2,0 0,0-1,1-2,0 0,1-1,0-2,0 0,15 0,-12-5</inkml:trace>
  <inkml:trace contextRef="#ctx0" brushRef="#br0" timeOffset="-192058.514">20869 13125,'-1'119,"-1"26,18 144,-1-162,-6 0,-6 6,-1-44,0-87,0-1,0 1,0-1,0 1,0-1,1 1,-1-1,0 0,1 0,-1 0,1-1,-1 1,1-1,0 1,-1-1,1 0,-1 0,1 0,0 0,-1 0,1-1,-1 1,1-1,0 0,8 0,960-6,-246-19,228 17,-607 10,651-11,-727 7,-253 2,-14 0,-8-2</inkml:trace>
  <inkml:trace contextRef="#ctx0" brushRef="#br0" timeOffset="-190326.977">20987 12231,'-8'-1,"-1"1,1 0,-1 0,1 1,0 0,-1 1,1 0,0 0,0 0,0 1,0 1,1-1,-1 1,1 0,0 1,0 0,0 0,1 0,0 1,0 0,-3 4,-8 10,1 1,1 0,0 1,2 0,1 2,-3 8,4-9,1 0,2 0,0 1,1 1,1-1,2 1,0 1,4-23,-1-1,1 0,0 0,0 1,0-1,0 0,0 1,0-1,1 0,-1 0,1 1,0-1,0 0,-1 0,1 0,0 0,1 0,-1 0,0 0,1 0,-1 0,1-1,-1 1,1-1,0 1,0-1,0 1,-1-1,1 0,1 0,-1 0,0 0,0 0,0-1,0 1,1-1,-1 1,0-1,0 0,1 0,-1 0,0 0,1 0,11-3,-1-1,1-1,-1 0,0-1,0 0,-1-1,0 0,0-1,0-1,-1 0,-1 0,1-1,14-13,0-1,-2-2,-1 0,-1-1,-2-1,0 0,-2-2,-1 0,-2-1,0-1,-3 0,1-5,-5 14,-1-1,-2 0,0 0,-1 0,-2 0,0 0,-2 0,-2-17,3 40,0 0,0-1,0 1,0 0,0-1,0 1,-1 0,1 0,0-1,-1 1,1 0,-1 0,0-1,1 1,-1 0,0 0,1 0,-1 0,0 0,0 0,0 0,0 0,0 1,0-1,0 0,0 1,-1-1,1 0,0 1,0-1,0 1,-1 0,1-1,0 1,0 0,-1 0,1 0,0 0,-1 0,1 0,0 0,-1 0,1 1,0-1,0 0,-1 1,1-1,0 1,0-1,0 1,0 0,-1 0,1-1,0 2,-11 9,1 1,0 0,1 1,1 0,0 0,1 1,0 1,1-1,0 1,2 0,-1 3,-7 15,2 0,2 1,1 0,1 1,3 0,0 0,2 0,2 0,1 0,0-18,1 0,0 0,1-1,1 1,1-1,0 0,1 0,1 0,1-1,0 0,0-1,2 0,0 0,0-1,1 0,1 0,0-2,1 1,7 4,7 0,-4-5</inkml:trace>
  <inkml:trace contextRef="#ctx0" brushRef="#br0" timeOffset="-189658.501">21316 12573,'-63'234,"60"-229,2-14,1-19,2-11,1 0,2 1,2-1,2 1,1 0,7-14,-16 48,0 0,1-1,0 1,-1 0,1 0,1 0,-1 0,1 0,-1 1,1-1,0 1,0 0,1 0,-1 0,1 0,-1 0,1 1,0-1,0 1,0 0,0 0,1 1,-1-1,0 1,1 0,-1 0,1 1,-1-1,1 1,-1 0,2 0,-1 1,0 0,0 0,-1 0,1 1,0 0,-1 0,1 0,-1 0,0 1,0 0,0 0,0 0,0 0,-1 0,1 1,-1 0,0 0,0 0,0 0,-1 0,0 0,1 1,-1-1,-1 1,1 0,-1-1,0 1,0 0,0 0,0 0,-1 0,0 0,0-1,-1 1,1 0,-1 0,0 0,0 0,0-1,-1 1,-1 2,-1 2,-1 0,-1 0,1-1,-1 1,-1-1,1-1,-2 1,1-1,-1 0,0-1,0 0,0 0,-1-1,-5 3,7-2,21-10,-3 0,5 0,-4-1,1 1,1 1,-1 0,0 1,1 0,-1 1,1 1,-1 0,1 0,0 2,0 0,-12-1,1 1,-1-1,0 1,1 0,-1 0,0 0,0 0,0 0,0 0,0 1,-1-1,1 1,-1-1,0 1,1 0,-1-1,-1 1,1 0,0 0,0 0,-1 0,0 0,0 0,0 0,0-1,0 1,0 0,-1 0,1 0,-1 0,0 0,0 0,0-1,0 1,0 0,-1-1,1 1,-1-1,0 0,0 1,0-1,0 0,0 0,0 0,0 0,-2 0,-11 11,-1-2,-1 0,0-1,0-1,-1-1,0 0,0-1,-1-1,0-1,0 0,-19 1,-19 4</inkml:trace>
  <inkml:trace contextRef="#ctx0" brushRef="#br0" timeOffset="-188677.281">20053 12126,'-17'4,"0"1,0 1,1 0,0 1,0 1,1 0,0 2,0-1,1 2,0 0,1 1,0 0,1 1,1 0,0 0,-4 8,0-1,1 0,1 1,0 0,2 1,1 0,0 1,2 0,-4 16,11-37,0-1,1 0,-1 1,0-1,1 1,-1-1,1 1,0-1,-1 1,1-1,0 1,0 0,0-1,0 1,0-1,0 1,1-1,-1 1,0 0,1-1,-1 1,1-1,0 0,-1 1,1-1,0 1,0-1,0 0,0 0,0 0,0 1,0-1,1 0,-1 0,0 0,0-1,1 1,-1 0,1 0,-1-1,1 1,-1-1,1 1,-1-1,1 0,-1 0,1 1,0-1,-1 0,1 0,-1-1,1 1,-1 0,2-1,9-5,0-1,0-1,-1 0,0 0,0-1,-1-1,0 0,-1 0,0-1,-1 0,0 0,2-6,31-42,-3-2,-3-1,-2-3,-3 0,-3-2,9-38,-33 92,1 2,0-1,-2 1,1 0,-1-1,-1 0,0 1,-1-1,0-1,0 12,0 0,-1-1,1 1,0-1,0 1,-1 0,1 0,-1-1,1 1,-1 0,0 0,0-1,1 1,-1 0,0 0,0 0,0 0,0 0,0 0,0 0,0 1,-1-1,1 0,0 1,0-1,-1 0,1 1,0 0,-1-1,1 1,0 0,-1 0,1-1,0 1,-1 0,1 0,-1 1,1-1,-1 0,-53 20,43-12,-1 1,2 1,-1 0,1 1,1 0,0 0,1 1,0 1,0-1,1 1,1 1,1-1,0 1,0 0,-2 14,0 2,1 1,2 0,1 0,1 1,2-1,1 1,2 7,1-13,1 0,1 0,1-1,1 1,1-2,1 1,2-1,0 0,1-1,16 20,-14-22</inkml:trace>
  <inkml:trace contextRef="#ctx0" brushRef="#br0" timeOffset="-188176.561">20131 12494,'-104'256,"93"-238,10-19,1 0,-1 0,0 1,1-1,-1 0,1 0,-1 0,1 0,0 0,-1 0,1 0,0 0,0 0,0 0,0 0,-1 0,1 0,1 0,-1 0,0 0,0 0,0 0,0 0,1 1,-1-1,0 0,1 0,-1 0,1 0,-1 0,1 0,0 0,95-264,-29 119,-67 146,0 1,0-1,0 1,0 0,1-1,-1 1,0-1,1 1,-1-1,0 1,1-1,-1 1,0-1,1 1,-1-1,1 0,-1 1,1-1,-1 0,1 1,-1-1,1 0,0 1,-1-1,1 0,-1 0,1 0,-1 0,1 0,0 0,-1 0,1 0,0 0,-1 0,1 0,-1 0,1 0,0 0,-1 0,1-1,-1 1,1 0,-1 0,1-1,-1 1,1 0,-1-1,1 1,-1-1,1 1,-1 0,1-1,-1 1,0-1,1 1,-1-1,0 1,0-1,1 0,-1 1,0-1,0 1,0-1,0 0,1 1,-1-1,0 1,0-1,0 0,-1 0,12 50,-11-46,12 120,-9-75,2 1,2-1,2-1,15 45,-18-74</inkml:trace>
  <inkml:trace contextRef="#ctx0" brushRef="#br0" timeOffset="-187924.776">20106 12626,'20'0,"18"0,11 0,9 0,1 0,-3 0,-11 0</inkml:trace>
  <inkml:trace contextRef="#ctx0" brushRef="#br0" timeOffset="-185564.825">19974 13047,'26'731,"-27"-609,-6 1,-5-2,-5 0,-15 43,8-66,5 2,4 0,5 0,2 46,8-121,2 1,0-1,1 0,2 0,2 4,23 94,-28-105,-2-17,0 0,0 1,0-1,0 0,0 0,0 1,0-1,0 0,0 1,0-1,1 0,-1 0,1 1,-1-1,1 0,-1 0,1 0,0 0,-1 0,1 0,0 0,0 0,0 0,0 0,0 0,0 0,0 0,0-1,0 1,0-1,0 1,0 0,1-1,-1 0,0 1,0-1,1 0,-1 0,0 1,1-1,229-9,507 23,2638-15,-2931-12,-109 0,157 13,-467-2,-18-1</inkml:trace>
  <inkml:trace contextRef="#ctx0" brushRef="#br0" timeOffset="-182976.816">25159 14061,'55'0,"335"-11,78-7,-351 14,92-16,-194 17,-5 0</inkml:trace>
  <inkml:trace contextRef="#ctx0" brushRef="#br0" timeOffset="-181947.853">25409 15284,'519'-13,"234"23,-642-4,-111-6,0 0,0 0,0 0,-1-1,1 1,0 0,0 0,-1 0,1 0,0 0,0 0,0 0,-1 0,1 0,0 0,0 0,-1 0,1 0,0 0,0 0,-1 0,1 0,0 0,0 0,0 0,-1 0,1 0,0 0,0 0,-1 0,1 0,0 1,0-1,0 0,0 0,-1 0,1 0,0 1,0-1,0 0,0 0,0 0,-1 1,1-1,0 0,0 0,0 0,0 1,0-1,0 0,0 0,0 1,0-1,0 0,0 0,0 1,0-1,0 0,0 0,-13-1</inkml:trace>
  <inkml:trace contextRef="#ctx0" brushRef="#br0" timeOffset="-181214.998">26186 14099,'1'-2,"0"-1,1 1,-1-1,1 1,0 0,0-1,0 1,0 0,0 0,0 0,0 1,1-1,-1 0,0 1,1 0,0-1,-1 1,1 0,0 0,-1 1,1-1,0 0,0 1,0 0,0 0,0 0,-1 0,1 0,0 0,3 1,-2-1,78-2,0 4,0 4,0 3,24 8,94 5,-176-10,-25-7</inkml:trace>
  <inkml:trace contextRef="#ctx0" brushRef="#br0" timeOffset="-178363.86">26896 8124,'-6'19,"0"0,2 1,0-1,1 1,1 0,1 0,0 0,2 0,0 0,2-1,0 5,16 131,18 241,-33-103,-32 255,-9-59,-31 271,44-458,-30 110,8-145,-11 264,48-340,-11 526,29-586,5-1,12 31,-25-160,163 718,-80-115,-38-279,18 84,-55-296,6 1,14 44,-12-37,-16-96,2 0,0 0,2 0,1-1,1 1,3 3,-2-4,0 1,-1-1,-1 2,-1-1,-2 0,0 1,-2 0,-1 15,1-23,1 0,0 0,2-1,0 1,1-1,1 0,0 0,5 9,-9-23,-1 0,1 1,0-1,0 0,0-1,0 1,1 0,-1 0,1-1,-1 1,1-1,0 0,0 0,0 0,0 0,0-1,1 1,-1-1,0 0,1 0,-1 0,1 0,-1-1,3 1,87-11,-45 1,47-1,0 4,81 7,490 21,-628-22,162-1,-1 8,173 30,-125 0,-241-36,-5 0,0-1,0 1,0-1,1 1,-1-1,0 0,0 1,1-1,-1 0,0 0,0 0,1 0,-1 0,0 0,1 0,-1-1,0 1,0 0,1-1,-1 1,0-1,0 1,0-1,0 1,0-1,0 0,0 0,0 0,0 1,1-2,-2-8</inkml:trace>
  <inkml:trace contextRef="#ctx0" brushRef="#br0" timeOffset="-174277.414">26896 8322,'-2'-29,"-1"-1,-2 0,-1 1,-1 0,-1 0,-11-23,7 18,-47-155,58 188,0-1,0 1,1-1,-1 1,0-1,1 0,0 1,-1-1,1 0,0 1,0-1,0 0,0 1,0-1,0 0,1 1,-1-1,0 1,1-1,0 0,-1 1,1-1,0 1,-1-1,1 1,0 0,0-1,0 1,1 0,-1 0,0-1,0 1,1 0,-1 0,0 0,1 1,-1-1,1 0,-1 1,1-1,0 0,-1 1,2-1,31-7,1 2,-1 1,2 1,16 2,-27 1,314-5,262 34,-428-17,362 30,-99-18,82-21,-26 0,-63 24,-192-12,-235-15,0 1,0-1,0 1,0 0,0 0,0 0,0 0,0 0,0 1,0-1,0 1,0-1,0 1,0-1,-1 1,1 0,0 0,0 0,-1 0,1 0,0 1,-1-1,0 0,1 1,-1-1,0 1,1-1,-1 1,0 0,0-1,0 1,-1 0,1 0,0 0,-1 0,1-1,-1 1,1 0,-1 0,0 0,0 0,0 0,0 1,0 43,-1-1,-3 1,-1-1,-3 0,-1 0,-2-1,-2 0,-8 13,-3 7,3 0,3 1,3 1,-5 56,16-65,2 0,3-1,2 1,3 0,4 13,9 21,-4 0,-3 1,-5 0,-4 1,-4-1,-7 44,-24 36,-10 93,30-77,-22 196,12-247,-30 203,10 57,25-205,7-116,3 0,4 0,3 0,3 0,8 40,78 364,-13 44,4 26,-65-131,-31-96,-1-100,9 81,8 971,-23-1093,20-49,-24-62,10-38,12-20,4-9,-1-1,1 1,0 0,-1-1,0 1,0-1,0 1,0-1,0 0,-1 0,1 0,-1 0,0-1,0 1,0-1,0 1,0-1,-1 0,1 0,-1-1,-1 2,-20 3,-1-1,1-2,-1 0,0-1,0-2,-25-2,0 1,-173-7,-137 3,90 29,229-22</inkml:trace>
  <inkml:trace contextRef="#ctx0" brushRef="#br0" timeOffset="-171958.159">27660 15100,'0'-2,"0"0,-1-1,1 1,-1 0,0 0,0-1,1 1,-1 0,-1 0,1 0,0 0,0 0,-1 0,1 1,-1-1,0 0,1 1,-1-1,0 1,0 0,0-1,0 1,0 0,0 0,0 0,-1 1,1-1,0 0,0 1,-1 0,1-1,-2 1,-78-3,55 6,-1 2,1 0,0 2,0 0,1 2,0 1,-12 7,35-16,0 0,-1 1,1-1,0 0,0 1,0 0,0 0,0 0,0 0,0 0,1 1,-1-1,1 1,0-1,0 1,0 0,0 0,0 0,0 0,1 1,0-1,-1 0,1 1,0-1,1 0,-1 1,1-1,-1 1,1-1,0 1,0-1,1 1,-1-1,1 1,0-1,0 1,0-1,0 0,0 1,2 2,8 7,1-1,0 0,1-1,0 0,0-1,1 0,1-1,-1-1,1 0,1-1,0-1,13 4,197 72,-219-79,0 1,0 1,-1 0,1-1,-1 2,0-1,-1 1,1 0,-1 0,0 0,2 5,-5-8,-1-1,1 1,-1 0,0-1,0 1,0 0,0 0,0 0,-1 0,1 0,-1 0,0 0,0 0,0 0,0 0,0 0,-1 0,1 0,-1 0,0 0,0-1,0 1,0 0,-1 0,1-1,-1 1,1-1,-1 1,0-1,0 0,-2 3,-8 3,-1 1,0-2,0 0,0 0,-1-1,0-1,-1 0,1-1,-1 0,1-2,-1 1,0-2,-11 0,-141-3,149 3,26 0</inkml:trace>
  <inkml:trace contextRef="#ctx0" brushRef="#br0" timeOffset="-170946.587">28028 15600,'-6'7,"0"0,0 1,1 0,0 0,0 1,1-1,0 1,0 0,1 0,0 0,1 0,0 1,0-1,1 1,1 0,-1 2,2-9,-1 0,1 0,0 0,0-1,0 1,0 0,1 0,-1-1,1 1,-1 0,1-1,0 0,0 1,0-1,0 0,1 0,-1 0,0 0,1-1,-1 1,1-1,0 1,0-1,-1 0,1 0,0 0,0 0,0-1,0 1,0-1,0 0,0 0,1 0,6 0,0 0,0-1,0 0,0 0,0-1,0-1,0 0,0 0,3-2,1-2,-1 0,0 0,-1-1,1-1,-2 0,1-1,-1 0,2-3,-9 9,-1 1,1-1,-1 0,0 0,0-1,-1 1,1-1,-1 1,0-1,0 0,-1 1,1-1,-1 0,0 0,0 0,-1 0,0 0,0-1,0 1,0 0,-1 0,0 0,0 0,0 0,-2-4,-2 2,0 0,-1 0,0 0,-1 1,1 0,-1 0,0 0,-1 1,1 0,-1 1,0-1,0 2,-1-1,1 1,-1 0,1 1,-1 0,0 0,0 1,0 0,0 1,0 0,0 0,0 1,-5 1,6-1,1 0,-1 0,0 1,1 0,-1 0,1 1,0 0,0 1,0-1,0 1,0 0,1 1,0 0,0 0,0 0,1 1,-1 0,-1 2,-6 15</inkml:trace>
  <inkml:trace contextRef="#ctx0" brushRef="#br0" timeOffset="-170077.187">27646 13797,'-53'16,"1"2,0 3,1 2,-21 14,11 11,59-47,1 1,0-1,-1 1,1-1,0 1,0-1,0 1,0 0,0-1,0 1,1 0,-1 0,1 0,-1 0,1 0,-1-1,1 1,0 0,0 0,0 0,0 0,0 0,1 0,-1 0,0 0,1 0,0-1,-1 1,1 0,0 0,0-1,0 1,0 0,0-1,0 1,1-1,0 2,9 5,0-1,0 0,0-1,1 0,0 0,0-2,1 1,10 1,13 6,-1 1,-1 1,0 2,29 18,-53-28,0 1,-1-1,0 2,0-1,-1 1,0 0,0 1,-1 0,0 0,0 1,-1 0,-1 0,0 0,4 9,-8-16,0 0,-1 0,1 0,-1 0,1 0,-1 0,0 0,0 0,0 0,-1 0,1 0,-1 0,1 0,-1 0,0 0,0 0,0 0,-1 0,1-1,-1 1,1-1,-1 1,0-1,0 1,0-1,0 0,-1 0,1 0,0 0,-1-1,0 1,1-1,-1 1,0-1,0 0,1 0,-4 1,-18 4,-1-1,1-1,-1-1,0-1,0-1,0-1,-18-3,-27-6,65 6,6 1</inkml:trace>
  <inkml:trace contextRef="#ctx0" brushRef="#br0" timeOffset="-169725.18">28015 14363,'62'-222,"-57"209,-4 40,-1-25,-2 99,0-27,2 1,4-1,3 1,10 39,-7-75</inkml:trace>
  <inkml:trace contextRef="#ctx0" brushRef="#br0" timeOffset="-168164.822">27357 8690,'0'3,"0"4,0 9,-2 7,-1 10,0 7,1 7,0 4,1-1,1-1,-1-5,1-5,0-5,-2-6,0-8</inkml:trace>
  <inkml:trace contextRef="#ctx0" brushRef="#br0" timeOffset="-167908.087">27238 9151,'-2'2,"2"1,2 2,8 1,7-2,7 0,4-2,2-1,0 0,0-3,-4-2,-6-1,-6-1</inkml:trace>
  <inkml:trace contextRef="#ctx0" brushRef="#br0" timeOffset="-167625.187">27291 8428,'16'2,"16"3,14 1,12-1,8 1,0-1,-12 0</inkml:trace>
  <inkml:trace contextRef="#ctx0" brushRef="#br0" timeOffset="-167213.867">27699 9191,'4'4,"-1"0,1-1,0 1,0-1,0 0,1 0,-1 0,1-1,0 0,0 1,0-2,0 1,0-1,0 1,0-1,0-1,0 1,1-1,-1 0,0 0,0 0,1-1,-1 0,0 0,0 0,0 0,0-1,0 0,0 0,0-1,-1 1,1-1,2-2,-3 2,0 1,0-1,0-1,0 1,0 0,-1-1,0 0,1 0,-1 0,-1 0,1-1,-1 1,1-1,-1 1,0-1,-1 0,1 0,-1 0,0 0,-1 0,1 0,-1 0,0 0,0 0,0 0,-1 0,1 0,-1 0,-1 0,1 0,-1 0,0 0,0 1,0-1,-3-3,3 3,-1 0,0 0,-1 0,1 0,-1 0,0 1,0 0,-1 0,1 0,-1 0,0 1,0-1,0 1,0 1,-1-1,1 1,-1 0,1 0,-1 0,0 1,0 0,0 0,0 0,1 1,-1 0,0 0,0 1,0 0,0 0,0 0,0 0,1 1,-1 0,0 0,-1 4,1 0,0 0,0 1,0-1,1 1,0 0,0 1,1-1,-1 1,2 0,-1 0,1 0,1 1,-1-1,1 1,0 2,-5 27</inkml:trace>
  <inkml:trace contextRef="#ctx0" brushRef="#br0" timeOffset="-166477.827">27422 9823,'0'15,"0"13,0 7,0 8,0 2,0 1,0 1,0 0,0-5,0-3,0-10</inkml:trace>
  <inkml:trace contextRef="#ctx0" brushRef="#br0" timeOffset="-166275.171">27291 10323,'18'2,"13"1,7 0,2-1,1 2,-4 0,-4-1,-8 0</inkml:trace>
  <inkml:trace contextRef="#ctx0" brushRef="#br0" timeOffset="-166011.141">27344 9677,'0'-2,"7"1,8 4,14 1,12 1,9 1,-4-1</inkml:trace>
  <inkml:trace contextRef="#ctx0" brushRef="#br0" timeOffset="-165773.341">27739 10165,'-2'15,"-1"13,0 7,1 5,0 3,3 2,2 1,1-4,2-1,-2-8</inkml:trace>
  <inkml:trace contextRef="#ctx0" brushRef="#br0" timeOffset="-165210.073">27462 11073,'0'13,"0"12,0 8,0 7,0 5,0 5,0 1,0-3,0-1,-2-6,-1-8</inkml:trace>
  <inkml:trace contextRef="#ctx0" brushRef="#br0" timeOffset="-164958.931">27371 11547,'9'0,"9"0,9 0,6 0,5 2,-1 1,-1 0,-7-1</inkml:trace>
  <inkml:trace contextRef="#ctx0" brushRef="#br0" timeOffset="-164706.985">27422 10994,'3'-3,"7"0,10 1,14-1,12 2,10 0,3 2,-7 2</inkml:trace>
  <inkml:trace contextRef="#ctx0" brushRef="#br0" timeOffset="-164376.606">27739 11388,'26'0,"-19"-1,0 0,0 1,0-1,0 2,0-1,0 1,0 0,0 0,0 1,0 0,-1 0,1 1,0 0,-1 0,5 3,-10-4,1 0,0 0,-1 0,1 0,-1 0,0 0,0 1,0-1,0 0,0 1,0-1,-1 1,1-1,-1 1,1-1,-1 1,0-1,0 1,0-1,-1 1,1-1,0 1,-1-1,0 1,0-1,1 1,-2-1,1 0,0 0,0 1,-2 0,-49 66,51-68,-14 15,3-4,0 1,1 0,1 0,0 1,1 0,-4 10,12-22,0 0,0 0,0 0,0 1,1-1,-1 0,1 0,0 1,0-1,0 0,0 1,0-1,0 0,0 1,1-1,-1 0,1 1,0-1,0 0,0 0,0 0,0 0,0 0,0 0,1 0,-1 0,1 0,-1-1,1 1,0 0,0-1,0 0,0 1,0-1,0 0,0 0,0 0,88 28,52-13,-72-12</inkml:trace>
  <inkml:trace contextRef="#ctx0" brushRef="#br0" timeOffset="-163859.403">27489 12204,'0'3,"0"4,0 11,0 9,0 8,0 8,0 5,0 1,0 0,0-3,0-7,-2-5,-1-8</inkml:trace>
  <inkml:trace contextRef="#ctx0" brushRef="#br0" timeOffset="-163610.539">27410 12652,'4'0,"7"0,7 0,8 0,6 0,2 0,2 0,-3 0,-5 0,-6 0</inkml:trace>
  <inkml:trace contextRef="#ctx0" brushRef="#br0" timeOffset="-163447.183">27371 12020,'15'-2,"17"-1,14 2,10 2,5 3,-8 0</inkml:trace>
  <inkml:trace contextRef="#ctx0" brushRef="#br0" timeOffset="-162944.249">27739 12441,'26'-1,"0"1,-1 1,1 1,0 1,-1 1,1 2,-1 0,0 2,16 8,-39-16,1 1,-1 0,0 0,0-1,0 2,0-1,0 0,-1 0,1 0,0 1,0-1,-1 1,1-1,-1 1,1 0,-1 0,0 0,0-1,0 1,0 0,0 0,0 1,0-1,-1 0,1 0,-1 0,0 0,1 1,-1-1,0 0,0 0,0 1,-1-1,1 0,-1 0,1 0,-1 0,1 0,-2 2,-4 3,-2 1,1-1,-1-1,0 1,0-1,-1-1,1 1,-1-1,-1-1,1 0,-1 0,-4 1,-27 13,40-18,0 0,0 0,1 0,-1 0,0 0,1 0,-1 0,0 0,0 1,1-1,-1 0,0 0,1 1,-1-1,0 0,1 1,-1-1,0 1,1-1,-1 1,1-1,-1 1,1-1,-1 1,1-1,-1 1,1 0,0-1,-1 1,1 0,0-1,0 1,-1 0,1 0,0-1,0 1,0 0,0 0,0-1,0 1,0 0,0 0,0-1,0 1,1 0,-1-1,0 1,0 0,1 0,-1-1,0 1,1 0,114 32,-100-28,1 0,-1 2,0-1,-1 2,1 0,5 6,-16-12,0 1,0 0,-1 0,1 0,-1 1,0-1,0 1,0 0,0 0,-1 0,1 0,-1 0,0 1,-1-1,1 1,-1-1,1 1,-1 0,-1-1,1 1,-1 0,0 0,0-1,0 3,-3 0,-1 1,1-1,-2 1,1-1,-1 0,0-1,0 1,0-1,-1 0,0-1,-1 1,1-1,-1 0,0-1,0 0,0 0,-1 0,1-1,-1 0,0 0,0-1,0 0,-4 0,-20 6</inkml:trace>
  <inkml:trace contextRef="#ctx0" brushRef="#br0" timeOffset="-162358.369">29357 11586,'7'18,"7"15,7 8,7 7,6 1,3-1,2-3,0-6,-6-7,-5-9,-6-8,-6-12,-6-5</inkml:trace>
  <inkml:trace contextRef="#ctx0" brushRef="#br0" timeOffset="-161992.627">29818 11665,'17'-7,"-34"20,0 2,0-1,2 2,0 0,0 1,2 1,0 0,1 1,1 0,1 1,1 0,0 0,-3 15,3 19,2 0,3 0,2 0,2 0,3 1,3 7,2 80,-3 126,10-195,-4-49</inkml:trace>
  <inkml:trace contextRef="#ctx0" brushRef="#br0" timeOffset="-161212.308">30595 11876,'359'23,"711"51,-605-65,-456-9,-9-1</inkml:trace>
  <inkml:trace contextRef="#ctx0" brushRef="#br0" timeOffset="-160880.007">31740 11652,'42'16,"-29"-11,27 9,0 3,-1 1,-1 1,-1 3,-1 1,-1 1,3 5,-31-23,0 0,-1 1,0 0,0 0,0 1,-1-1,0 1,0 1,-1-1,0 1,-1-1,0 1,0 0,-1 0,0 1,0-1,-1 0,0 1,-1-1,0 0,-1 1,0-1,-2 8,-6 8,-2-1,0 0,-2-1,0 0,-2-1,-1 0,0-2,-1 0,-2-1,0 0,0-2,-2 0,-14 8,-28 22,6-10</inkml:trace>
  <inkml:trace contextRef="#ctx0" brushRef="#br0" timeOffset="-156078.63">31292 10349,'-6'16,"-3"9,-2 7,-1 4,1-2,1 0,-1-3,-1-1,1-5,-2-5,0-7,0-5,2-5</inkml:trace>
  <inkml:trace contextRef="#ctx0" brushRef="#br0" timeOffset="-155248.674">31056 10191,'90'4,"0"4,18 7,45 4,-52-3,-100-15,-1 1,1-1,0 1,-1-1,1 1,-1-1,0 1,1-1,-1 1,0 0,0-1,0 1,0 0,0-1,0 1,-1-1,1 1,-1-1,1 1,-1 0,1-1,-1 1,0-1,0 0,1 1,-1-1,0 0,0 1,-1-1,1 0,0 0,0 0,0 0,-1 0,1 0,-1 0,-5 8,-13 23,2 2,2 0,1 1,1 0,2 1,1 0,-1 19,6-37,20-66,1 1,3 1,1 1,3 1,1 0,5-2,24-17,-51 63,0 0,-1 0,1 0,0 0,0 1,0-1,-1 0,1 0,0 0,0 1,0-1,-1 0,1 1,0-1,-1 1,1-1,0 0,-1 1,1 0,-1-1,1 1,-1-1,1 1,-1 0,1-1,-1 1,1 0,-1 0,0-1,0 1,1 0,-1 0,0-1,0 1,0 0,0 0,0 0,0-1,0 1,0 0,0 0,0 0,0-1,0 1,-1 0,1 0,0-1,-1 1,1 0,-1 0,-9 141,10-140,0 0,0 0,0 0,0 0,0 0,1 0,-1 0,1 0,0 0,-1 0,1 0,0-1,0 1,0 0,0 0,0-1,1 1,-1-1,0 1,1-1,-1 0,1 1,-1-1,1 0,0 0,-1 0,1 0,0 0,0-1,0 1,0-1,0 1,0-1,0 1,0-1,0 0,0 0,0 0,0 0,0 0,0-1,0 1,-1-1,1 1,2-1,9-5,1 1,-1-2,-1 0,1 0,-1-1,0-1,-1 0,0-1,0 0,-1 0,-1-1,0 0,4-7,20-30,-33 72,-9 18,1-12,2 1,0 1,3-1,0 1,2 0,1 0,2 0,1-1,2 5,0-18</inkml:trace>
  <inkml:trace contextRef="#ctx0" brushRef="#br0" timeOffset="-154762.502">32450 10309,'-16'-3,"-1"0,1 1,-1 1,0 0,1 1,-1 1,0 1,1 0,-1 2,1-1,0 2,0 0,0 1,1 1,-6 3,18-9,0 1,0-1,0 0,0 1,1 0,-1 0,0 0,1 0,0 0,-1 0,1 1,0-1,0 1,1 0,-1-1,0 1,1 0,0 0,-1 0,1 0,0 0,1 0,-1 0,0 0,1 1,0-1,0 0,0 0,0 1,0-1,1 0,-1 0,1 0,0 0,0 0,0 0,1 0,-1 0,1 0,7 6,0-2,0 1,1-1,0 0,1-1,-1-1,1 1,0-2,10 4,3 2,-22-9,20 8,-1 0,0 2,-1 0,0 1,13 12,-29-21,0 1,0-1,0 1,-1 0,1 0,-1 0,0 1,0-1,-1 1,1 0,-1 0,0 0,0 0,-1 0,1 0,-1 0,0 1,-1-1,1 0,-1 1,0-1,0 0,-1 1,1-1,-1 0,-1 0,0 4,-1-3,0 1,-1-1,0 0,0 0,0-1,0 1,-1-1,0 0,0 0,-1 0,1-1,-1 0,0 0,0 0,-1-1,1 0,-1 0,1 0,-1-1,0 0,0-1,0 1,0-1,0-1,0 1,0-1,0-1,-1 1,1-1,0 0,0-1,1 1,-1-2,0 1,0-1,1 0,0 0,-1 0,1-1,0 0,1 0,-1-1,-3-7,5 3</inkml:trace>
  <inkml:trace contextRef="#ctx0" brushRef="#br0" timeOffset="-154513.716">32647 10888,'-2'-2,"-5"-3,-2-1</inkml:trace>
  <inkml:trace contextRef="#ctx0" brushRef="#br0" timeOffset="-139362.587">26739 8901,'81'-12,"-188"11,30 2,-142-7,67-28,148 32,1 0,0 0,0 0,1-1,-1 1,0-1,1 1,-1-1,1 0,0 0,0 0,0 0,1-1,-1 1,1 0,-1-1,1 1,0-1,1 1,-1-1,0 0,1 1,0-1,0 0,0 1,0-1,1 0,0 1,0-4,-1-3,1-121,15-105,15-53,-11-80,-24 37,-1 134,17-159,74-326,-69 183,-5 66,27-30,-25 299,-14 163,0 1,-1 0,1 1,0-1,0 0,-1 0,1 0,0 0,0 0,0 0,0 0,0 0,0 0,1 0,-1 0,0 0,0 1,1-1,-1 0,0 0,1 0,-1 0,1 0,-1 1,1-1,0 0,-1 1,1-1,0 0,-1 1,1-1,0 1,0-1,-1 1,1-1,0 1,0-1,0 1,0 0,0-1,0 1,-1 0,1 0,0 0,0 0,0 0,0 0,63 12,-22-5</inkml:trace>
  <inkml:trace contextRef="#ctx0" brushRef="#br0" timeOffset="-137115.159">26173 4860,'0'-31,"0"30,0 1,0-1,1 1,-1-1,0 1,0-1,1 1,-1 0,0-1,1 1,-1 0,0-1,1 1,-1 0,1-1,-1 1,1 0,-1 0,0 0,1-1,-1 1,1 0,-1 0,1 0,-1 0,1 0,-1 0,1 0,-1 0,1 0,-1 0,1 0,-1 0,1 0,-1 0,1 1,-1-1,1 0,-1 0,0 0,1 1,-1-1,1 0,-1 1,0-1,1 0,-1 1,0-1,1 0,-1 1,0-1,0 1,1-1,-1 1,0-1,0 0,0 1,1-1,-1 1,0-1,0 1,13 17,-1 0,0 1,-1 1,-1 0,-2 0,7 19,-3-9,3 7,6 18,3-1,2-1,30 44,-55-93,0-1,1 0,0 0,-1 1,1-1,0 0,1 0,-1-1,1 1,-1 0,1-1,0 0,0 1,0-1,0 0,0 0,0-1,0 1,1-1,-1 0,1 0,-1 0,1 0,0 0,-1-1,1 1,-1-1,1 0,0-1,-1 1,1 0,0-1,1 0,5-7,-1-1,0 0,-1 0,0 0,0-1,-1-1,-1 1,1-1,-2 0,0 0,0-1,-1 1,2-7,-5 15,49-145,-34 96,2 1,2 1,2 0,13-19,7 6,-1 10</inkml:trace>
  <inkml:trace contextRef="#ctx0" brushRef="#br0" timeOffset="-135944.768">26278 3123,'130'-242,"-130"241,0 0,0 1,0-1,0 1,0 0,0-1,0 1,0-1,0 1,0-1,0 1,0-1,0 1,0-1,0 1,0-1,0 1,1-1,-1 1,0-1,0 1,0 0,1-1,-1 1,0-1,1 1,-1 0,0-1,1 1,-1 0,1-1,-1 1,0 0,1 0,-1-1,1 1,-1 0,1 0,-1 0,1 0,-1 0,1 0,-1 0,1-1,-1 1,1 0,-1 1,0-1,1 0,-1 0,1 0,-1 0,1 0,-1 0,1 1,0-1,-12 116,-7 270,10-314,8-70,-1-1,1 1,-1-1,1 1,-1-1,1 1,-1-1,0 1,0-1,0 0,0 1,0-1,0 0,0 0,0 0,0 0,-1 0,1 0,0 0,-1 0,1 0,-1 0,1-1,-1 1,1-1,-1 1,1-1,-1 0,0 1,1-1,-1 0,1 0,-1 0,0 0,1-1,-1 1,1 0,-1-1,1 1,-1-1,0 1,0-1,2 1,-1 0,1 0,0 0,-1 0,1 0,-1 0,1 0,0 0,-1 0,1 0,-1 0,1 0,-1 0,1 0,0 0,-1-1,1 1,-1 0,1 0,0 0,-1-1,1 1,0 0,-1 0,1-1,0 1,0 0,-1-1,1 1,0 0,0-1,-1 1,1-1,0 1,0 0,0-1,0 1,0-1,-1 1,1 0,0-1,0 1,0-1,0 1,0-1,0 1,1 0,-1-1,0 1,0-1,0 1,0 0,0-1,1 1,-1-1,0 1,0 0,0-1,1 1,-1 0,0-1,1 1,-1 0,0 0,1-1,29-10,218-11,-225 17</inkml:trace>
  <inkml:trace contextRef="#ctx0" brushRef="#br0" timeOffset="-135177.947">26739 3269,'115'-224,"-34"59,-80 164,0 1,0-1,0 1,0-1,0 0,0 1,0 0,0-1,0 1,0 0,0-1,0 1,0 0,0 0,0 0,0 0,0 0,1 0,-1 0,0 0,0 0,0 1,0-1,0 0,0 1,0-1,0 1,0-1,0 1,0 0,0-1,0 1,-1 0,1-1,0 1,0 0,-1 0,1 0,0 0,-1 0,1 0,-1 0,1 0,-1 0,0 0,1 0,-1 0,0 0,0 0,0 0,0 0,0 0,0 1,4 4,166 227,-165-224,0-1,-1 1,1 0,-2 1,1-1,-1 1,-1-1,1 1,-2 0,1 0,-2 0,1 0,-1 0,-1 4,1-12,-1-1,1 1,0 0,-1 0,1 0,-1 0,0 0,0-1,0 1,0 0,0-1,0 1,0-1,0 1,-1-1,1 1,0-1,-1 0,1 0,-1 0,0 0,1 0,-1 0,0 0,0 0,1-1,-1 1,0-1,0 1,0-1,0 0,0 1,0-1,0 0,0-1,0 1,1 0,-1 0,-1-1,-72-29,10-18,64 48,1-1,-1 1,1-1,0 0,-1 1,1-1,0 0,0 1,-1-1,1 0,0 1,0-1,0 0,0 1,0-1,0 0,0 0,0 1,0-1,0 0,0 1,1-1,-1 0,0 1,0-1,1 0,-1 1,0-1,1 0,-1 1,1-1,-1 1,0-1,1 1,0-1,-1 1,1-1,-1 1,1 0,-1-1,1 1,0 0,-1-1,1 1,11-8</inkml:trace>
  <inkml:trace contextRef="#ctx0" brushRef="#br0" timeOffset="-134093.996">27371 2663,'-22'-31,"-2"2,0 0,-2 2,-1 1,-1 1,-2 1,0 1,-1 2,-15-7,11 14,0 1,-1 2,0 1,-1 2,0 1,-1 2,1 2,-1 1,0 2,-22 3,45-3,-47 0,1 3,-1 2,1 3,0 3,1 2,0 3,1 2,1 3,-3 4,43-18,0 0,1 1,0 1,0 1,0 0,1 1,1 1,0 0,1 1,0 1,1 0,0 1,1 0,1 1,1 0,0 1,1 0,1 0,-6 16,8 12,1-1,2 1,2-1,1 1,8 40,-8-51,2 0,1 0,2-1,1 1,2-1,1-1,2 1,1-1,1-1,2 0,1-1,2-1,0-1,2 0,2 0,6-3,1 0,0-2,2-1,1-2,1-1,0-1,1-2,1-1,22 5,24 4,1-3,1-4,62 5,-90-15,0-1,1-3,-1-2,1-3,-1-2,0-3,0-2,14-6,-42 6,0-2,-1-1,-1 0,0-2,-1-1,0-1,-1-1,-1-1,-1-1,-1-1,0 0,-2-2,0 0,11-20,2-7,-3-1,-2-2,-2-1,-2 0,-3-2,9-44,-19 67,-2 0,-1 0,-2-1,-1 1,-2-1,-1 0,-1 1,-4-13,2 29,-1 1,-1 0,-1 0,0 0,-1 0,-1 1,0 0,-1 1,0 0,-1 0,0 1,-1 0,-7-5,-22-18,-1 2,-2 2,-21-12,26 19,0 0,-2 3,-1 1,0 2,-1 2,-1 2,0 2,-1 1,0 3,-1 1,-38 0,0 8</inkml:trace>
  <inkml:trace contextRef="#ctx0" brushRef="#br0" timeOffset="-131992.22">25409 5071,'0'2,"0"1</inkml:trace>
  <inkml:trace contextRef="#ctx0" brushRef="#br0" timeOffset="-129928.297">25356 5874,'13'346,"3"-193,-8-1,-6 1,-11 61,-8 104,-35 70,47-331,-2-1,-3 0,-10 29,-8 78,15-93,2-1,4 1,2 42,6 384,19-324,-3-63,-9 168,10-57,-17-204,-1-2,1 1,0-1,1 1,0-1,1 0,1 0,0 0,1 0,0-1,1 0,1 0,2 3,-5-10,1 0,0 0,0 0,1-1,-1 1,1-1,1-1,-1 1,0-1,1 0,0-1,0 0,0 0,0 0,1-1,-1 0,1 0,-1-1,1 0,1 0,311 0,100 16,163 6,-462-23,-123-2,-6-1</inkml:trace>
  <inkml:trace contextRef="#ctx0" brushRef="#br0" timeOffset="-127408.876">25041 7940,'-8'-60,"11"85,11 25,1-2,2 0,3 0,1-2,3-1,20 30,-44-74,1 0,-1 0,0 0,0 1,1-1,-1 0,1 0,-1 0,1 0,-1 0,1 0,0 0,0 0,-1 0,1-1,0 1,0 0,0 0,0-1,0 1,0-1,0 1,0 0,0-1,0 0,0 1,0-1,0 0,0 1,1-1,-1 0,0 0,0 0,0 0,0 0,1 0,-1-1,0 1,0 0,0 0,0-1,0 1,0-1,0 1,0-1,0 0,0 1,0-1,0 0,0 1,0-1,59-138,-46 103,2 1,1 0,2 1,1 1,2 1,1 0,2 2,0 1,2 1,2 1,11-7,-7 10</inkml:trace>
  <inkml:trace contextRef="#ctx0" brushRef="#br0" timeOffset="-123862.076">24185 5203,'26'-272,"-19"197,-10 135,-5 6,-14 195,31-211,0-36</inkml:trace>
  <inkml:trace contextRef="#ctx0" brushRef="#br0" timeOffset="-123478.793">24422 5084,'-4'11,"1"0,0 1,1-1,0 0,1 1,0-1,1 1,1 8,-1-16,1 0,0 0,0 0,0 0,0-1,0 1,1 0,0 0,0-1,0 1,0-1,0 0,1 0,-1 0,1 0,0 0,0 0,0-1,0 1,1-1,-1 0,0 0,1 0,0 0,-1-1,3 1,2-1,0 0,0-1,0 0,0-1,0 0,0 0,0 0,0-1,0 0,0-1,-1 0,0 0,1 0,-1-1,0 0,-1-1,1 0,-1 0,0 0,0 0,0-1,-1 0,0 0,0-1,-1 0,1 1,-1-1,-1-1,0 1,0-1,0 1,-1-1,0 0,0 0,-1 1,0-1,0 0,-1-4,-1 8,1 0,-1 0,0 0,0 0,0 0,-1 0,1 1,-1-1,0 0,0 1,0 0,-1-1,1 1,-1 0,0 0,0 0,0 1,0-1,0 1,-1-1,1 1,-1 0,1 1,-1-1,0 0,1 1,-1 0,0 0,0 0,0 1,0-1,0 1,0 0,0 0,0 0,0 1,0-1,0 1,0 0,0 0,0 0,0 1,0-1,1 1,-1 0,1 0,-1 0,1 1,0-1,-3 3,3-2,0 0,0 0,0 1,1-1,-1 0,1 1,0-1,0 1,0 0,0 0,1 0,0 0,0 0,0 0,0 0,0 0,1 1,0-1,0 0,0 0,0 0,0 1,1-1,0 0,0 0,0 0,1 0,-1 0,1 0,0 0,2 2,13 15</inkml:trace>
  <inkml:trace contextRef="#ctx0" brushRef="#br0" timeOffset="-122758.497">24870 4993,'-1'59,"-1"-29,2 1,1 0,2 0,1-1,1 4,-5-33,0 1,0 0,0 0,1-1,-1 1,0 0,1-1,-1 1,1 0,-1-1,1 1,0-1,0 1,0-1,0 1,0-1,0 1,0-1,0 0,1 0,-1 0,0 0,1 0,-1 0,1 0,-1 0,1 0,-1-1,1 1,0 0,-1-1,1 0,0 1,-1-1,1 0,0 0,0 0,-1 0,1 0,0 0,0 0,-1-1,1 1,0-1,-1 1,2-1,6-8,-1 0,0 0,0 0,-1-1,0 0,0-1,-1 1,-1-1,0 0,0-1,-1 1,0-1,-1 0,-1 0,0 0,0-4,11-89,-12 324,-1-217,0 1,0-1,0 1,0-1,0 1,1 0,-1-1,1 1,-1-1,1 1,0-1,0 0,0 1,0-1,1 0,-1 0,1 0,-1 1,1-2,0 1,0 0,-1 0,1 0,1-1,-1 1,0-1,0 0,0 0,1 0,-1 0,1 0,-1 0,1 0,-1-1,1 1,2-1,3-3,0 0,0-1,0 0,0-1,-1 1,1-1,-1-1,0 0,-1 0,0 0,0 0,0-1,-1 0,1 0,-2-1,1 0,-1 1,0-2,-1 1,0 0,0-1,-1 1,0-1,0 0,15-69,-19 75,-2 19,0 3,1 1,1-1,1 1,1 0,0 0,2-1,0 1,1-1,1 0,3 6,-6-21,1-1,0 1,0 0,1-1,-1 1,1-1,-1 0,1 0,0 0,0 0,0-1,1 1,-1-1,1 0,-1 1,2-1,12 5</inkml:trace>
  <inkml:trace contextRef="#ctx0" brushRef="#br0" timeOffset="-122294.594">25607 4900,'-7'2,"-9"2,1 0,-1 1,1 1,0 1,0 0,1 0,-1 2,-5 5,18-13,0 0,1 1,-1 0,0-1,1 1,-1 0,1 0,-1 0,1 0,0 0,0 0,0 0,0 0,0 0,1 1,-1-1,1 0,-1 1,1-1,0 0,0 1,0-1,0 0,0 1,1-1,-1 0,1 1,-1-1,1 0,0 0,0 0,0 1,0-1,0 0,1 0,-1-1,0 1,1 0,0 0,1 1,70 49,-65-48,1 1,-1-1,0 1,-1 1,1 0,-1 0,0 0,0 1,-1 0,0 0,0 0,-1 1,0 0,0 0,-1 0,4 9,-7-13,-1 0,1 0,-1 0,0 0,0 1,0-1,-1 0,1 0,-1 0,0 0,0-1,-1 1,1 0,-1 0,0-1,0 1,0 0,0-1,0 0,-1 0,0 0,1 0,-1 0,0 0,-1-1,1 1,0-1,-1 0,-2 2,1-1,-1 1,0-1,0-1,0 1,0-1,-1 0,1-1,-1 1,1-1,-1 0,1-1,-1 0,0 0,1 0,-1-1,0 0,5 0,0 1,0-1,0 0,0 1,1-1,-1 0,0 0,0 0,1-1,-1 1,1 0,-1-1,1 1,0-1,-1 1,1-1,0 0,0 1,0-1,0 0,0 0,1 0,-1 0,0 0,1-1,-2-8</inkml:trace>
  <inkml:trace contextRef="#ctx0" brushRef="#br0" timeOffset="-120464.093">25751 4598,'-68'-19,"0"3,-1 3,-59-3,-49-8,17-2,-1 7,-12 6,-272 0,399 17,-1 1,2 2,-1 3,1 1,-14 7,36-11,0 1,0 1,1 1,0 1,0 1,1 1,1 0,0 2,-10 11,14-12,1 0,0 2,1-1,1 2,1 0,0 1,1 0,1 0,1 1,0 1,2 0,0 0,1 0,-1 10,4-10,2 1,0 0,0-1,2 1,1 0,1-1,0 0,2 1,0-1,1-1,7 15,6 11,3-1,1-1,2-1,20 25,-31-51,1 0,0-1,0-1,2 0,0-1,0-1,1 0,0-2,1 0,1-1,-1-1,1 0,18 3,93 25,1-6,2-5,125 5,-157-20,140 14,101-10,-308-14,1-2,-1-1,0-2,0-2,-1-1,0-1,0-2,-1-2,-1-1,3-2,-23 7,0 1,-1-2,0 1,0-1,-1-1,0 0,-1-1,6-9,17-20,-19 24,0-1,-1 0,-1 0,-1-1,-1 0,-1-1,0 0,0-4,-2 4,0 1,0-1,-2 0,-1-1,0 1,-2 0,0-2,-1-3,1-5,-2 1,-1 0,-1-1,-1 1,-2 0,-6-17,-1 13,-1 1,-2 0,-1 2,-2 0,-1 1,-1 0,-1 2,-9-8,2 3,-114-114,131 137,0 0,0 1,-1 0,0 1,0 0,-1 1,0 1,0 0,0 1,0 0,-1 1,-10-1,-49 4,3 7</inkml:trace>
  <inkml:trace contextRef="#ctx0" brushRef="#br0" timeOffset="-117179.522">25817 11310,'572'0,"-328"15,-167-4,-81-11</inkml:trace>
  <inkml:trace contextRef="#ctx0" brushRef="#br0" timeOffset="-116205.687">25317 11297,'857'0,"-863"0</inkml:trace>
  <inkml:trace contextRef="#ctx0" brushRef="#br0" timeOffset="-115896.136">25817 11006,'11'20,"9"-2,1 0,0-1,1-1,1-1,1-1,0-1,11 3,77 47,-108-62,-1 1,0-1,-1 1,1-1,0 1,0 0,-1 0,1 1,-1-1,0 0,0 1,0 0,0-1,0 1,0 0,-1 0,1 0,-1 0,0 0,0 0,0 0,0 1,0-1,-1 0,0 0,0 1,1-1,-2 0,1 1,0-1,-1 0,0 1,1-1,-1 0,0 0,-1 0,0 1,-8 9,0 0,-1-1,0 0,-1-1,-1 0,0-1,0 0,-1-1,-13 6,14-7,-150 84,86-53</inkml:trace>
  <inkml:trace contextRef="#ctx0" brushRef="#br0" timeOffset="-111293.182">23949 11652,'-5'17,"2"0,1 1,0-1,1 1,1-1,0 1,1 0,1-1,1 0,-1-7,0-2,0 1,1 0,0 0,1-1,0 1,0-1,1 0,0-1,0 1,0-1,1 0,1 0,-1 0,1-1,0 0,7 4,-11-8,0 0,0-1,-1 1,1-1,0 0,1 0,-1 0,0 0,0 0,0-1,1 1,-1-1,0 0,0 0,1 0,-1-1,0 1,0-1,1 0,-1 1,0-1,0-1,0 1,0 0,0-1,0 0,-1 1,1-1,0 0,-1 0,1-1,-1 1,0-1,0 1,0-1,0 1,0-1,1-3,6-8,-1 0,0-1,-1 0,0-1,-2 0,0 0,0 0,-1 0,-2-1,1 1,-2-1,0 0,-1 0,-1 1,0-1,-3-13,2 25,0-1,1 1,-2-1,1 1,-1 0,0 0,0 0,0 0,-1 0,1 1,-1-1,-1 1,1 0,0 1,-1-1,0 1,0-1,0 1,0 1,0-1,0 1,-1 0,0 0,1 1,-1-1,0 1,1 1,-1-1,0 1,0 0,0 0,0 1,1-1,-1 1,0 0,1 1,-1 0,1 0,-1 0,1 0,0 1,0 0,0 0,0 0,0 1,-2 2,0 3,1 0,1 0,0 1,0-1,1 1,0 0,0 0,1 0,1 1,0-1,0 1,1 0,0-1,1 1,0 0,1-1,0 1,1 0,1 5,6 24</inkml:trace>
  <inkml:trace contextRef="#ctx0" brushRef="#br0" timeOffset="-103462.626">24369 11849,'0'2,"3"4,0 6,0 11,-1 8,0 10,-5 7,-7 4,-9 3,-9-2,0-10</inkml:trace>
  <inkml:trace contextRef="#ctx0" brushRef="#br0" timeOffset="-102898.326">24606 11796,'61'-174,"-61"173,0 0,0 1,-1 0,1-1,0 1,0 0,0-1,-1 1,1 0,0-1,0 1,0-1,0 1,0 0,0-1,0 1,0-1,0 1,0 0,0-1,0 1,0-1,0 1,0 0,1-1,-1 1,0 0,0-1,0 1,0 0,1-1,-1 1,0 0,0-1,1 1,-1 0,0 0,1-1,-1 1,0 0,1 0,-1-1,0 1,1 0,-1 0,1 0,-1 0,0 0,1 0,-1 0,0 0,1 0,-1 0,1 0,-1 0,0 0,1 0,-1 0,1 0,-1 0,0 0,1 0,-1 1,0-1,1 0,-1 0,12 111,-4 150,-7-255,-1 1,1-1,-1 1,-1-1,1 1,-1-1,0 1,0-1,-1 0,0 1,0-1,-1 0,0 0,0-1,0 1,0 0,-1-1,0 0,0 0,-1 0,1 0,-1-1,0 0,-5 4,-2-5</inkml:trace>
  <inkml:trace contextRef="#ctx0" brushRef="#br0" timeOffset="-102724.465">24593 12086,'0'-5,"5"0,5-1,6 2,10-2,8-1,8 0,3-1,1-1,0 1,-4-1,-9 2</inkml:trace>
  <inkml:trace contextRef="#ctx0" brushRef="#br0" timeOffset="-102028.42">25041 11705,'15'94,"21"143,-36-235,11 29,-11-30,0-1,0 1,1-1,-1 0,0 1,0-1,1 1,-1-1,0 0,1 1,-1-1,0 0,1 1,-1-1,1 0,-1 1,0-1,1 0,-1 0,1 0,-1 1,1-1,-1 0,1 0,-1 0,1 0,-1 0,1 0,-1 0,1 0,-1 0,1 0,-1 0,1 0,-1-1,1 1,-1 0,0 0,1 0,-1-1,1 1,-1 0,1 0,-1-1,0 1,1 0,-1-1,0 1,1 0,-1-1,0 1,0-1,1 1,-1-1,0 1,0-1,1 1,7-15,-1 1,0-1,0 0,-1-1,-1 0,-1 1,-1-2,2-14,1 4,11-71,-17 142,0-33,-1 5,1 1,0 0,1-1,0 1,2-1,0 0,1 0,0 0,2 0,-1 0,-4-15,-1 0,1 1,0-1,0 1,-1-1,1 0,0 1,0-1,0 0,0 0,0 0,0 0,1 0,-1 0,0 0,0 0,1 0,-1-1,1 1,-1-1,0 1,1-1,-1 1,1-1,-1 0,1 1,0-1,-1 0,1 0,-1 0,1-1,-1 1,1 0,-1 0,1-1,-1 1,1-1,-1 0,1 1,-1-1,0 0,1 0,-1 1,0-1,45-54,-36 35,-1-1,-1 1,-1-1,-1-1,-1 1,-1-1,0 0,-1-17,-3 52,1 1,0-1,0 0,2 0,-1 0,2 0,0 0,0-1,1 0,1 1,0-2,0 1,2-1,-1 0,1 0,1-1,0 0,0-1,1 0,0 0,3 1,10 3</inkml:trace>
  <inkml:trace contextRef="#ctx0" brushRef="#br0" timeOffset="-101607.915">25857 11731,'-23'0,"0"1,0 2,1 0,-1 1,1 2,-21 7,41-13,-1 1,1-1,-1 1,1-1,-1 1,1 0,0 0,-1 0,1 0,0 0,0 1,0-1,0 1,0-1,0 1,0 0,1 0,-1 0,0 0,1 0,0 0,-1 0,1 0,0 0,0 1,0-1,1 1,-1-1,0 0,1 1,0-1,-1 1,1-1,0 1,0-1,1 1,-1-1,0 1,1-1,0 1,-1-1,1 1,0-1,0 0,1 0,-1 1,0-1,1 0,0 1,9 7,1-1,0 0,0-1,1 0,0-1,0 0,0-1,14 4,-15-6,0 0,0 1,-1 0,0 1,0 0,0 1,-1 0,0 1,0 0,-1 0,0 1,5 7,-11-13,-1 1,0-1,-1 1,1-1,-1 1,1 0,-1-1,0 1,0 0,-1 0,1 0,-1 0,0 0,0 0,0-1,-1 1,1 0,-1 0,0 0,0 0,0-1,0 1,-1 0,0-1,0 1,0-1,0 0,0 1,0-1,-1 0,0 0,1-1,-1 1,0-1,-1 1,1-1,0 0,-1 0,1 0,-1-1,1 1,-3 0,-3 2,-1-1,1 0,-1-1,1 0,-1 0,0-1,0 0,0 0,0-2,-3 1,-6-3</inkml:trace>
  <inkml:trace contextRef="#ctx0" brushRef="#br0" timeOffset="-100228.44">26146 11705,'6'38,"-2"1,-2-1,-1 1,-2 0,-2 0,-1-1,-2 0,-2 0,-1 0,-2-1,-2 0,-3 4,-3-4,-2-1,-1 0,-1-2,-2 0,-2-2,0-1,-2-1,-2-2,0-1,-2-1,-1-2,-1-1,-1-2,0-1,-2-2,0-2,-1-1,-1-2,-16 2,-40 0,-1-5,1-4,-1-4,-79-9,124 5,-54-2,-224-8,-107-27,379 30,0-1,0-4,1-1,0-3,2-3,-13-8,44 18,1-2,0 0,1-1,1-2,0 0,1-1,1-1,0 0,2-2,0 0,1-1,1-1,2 0,0-1,-2-7,4 0,1 0,2-1,2 0,0 0,2-1,2 1,1-1,1 0,1 1,4-16,-2 28,1 0,0 1,1 0,2 0,-1 0,2 1,0 0,1 0,1 1,1 1,0-1,1 2,0-1,1 2,2-1,15-13,1 1,1 2,2 1,0 1,1 2,22-8,14-6,2 3,1 4,27-5,-61 25,1 1,1 2,-1 2,1 2,10 2,7-1,112 3,-1 7,-1 8,87 23,375 46,-336-2,-238-67,-45-14,1 1,-1 0,0 1,-1 1,1-1,-2 2,1 0,1 2,-10-10,-2-1,0 0,0 0,-1-1,1 1,0 0,0-1,0 1,0 0,0 0,0-1,1 1,-1 0,0-1,0 1,0 0,0 0,0-1,0 1,0 0,0 0,1-1,-1 1,0 0,0 0,0 0,1-1,-1 1,0 0,0 0,0 0,1 0,-1 0,0-1,0 1,1 0,-1 0,0 0,1 0,-1 0,0 0,0 0,-4-12</inkml:trace>
  <inkml:trace contextRef="#ctx0" brushRef="#br0" timeOffset="-95540.666">26568 12732,'-23'-4,"21"5,-210 74,-307 130,49-27,453-172</inkml:trace>
  <inkml:trace contextRef="#ctx0" brushRef="#br0" timeOffset="-95197.176">25172 12981,'-11'-6,"13"12,17 15,375 372,-391-389,-1-3,0 0,0 0,-1 1,1-1,0 1,-1 0,1-1,-1 1,0 0,1 0,-1 0,0 0,0 0,0 0,0 0,-1 0,1 0,-1 1,1-1,-1 0,0 0,1 1,-1-1,0 0,-1 0,1 1,0-1,-9 3</inkml:trace>
  <inkml:trace contextRef="#ctx0" brushRef="#br0" timeOffset="-94911.156">25265 12968,'-16'7,"-12"11,-9 9,-9 9,-4 7,-1 3,1 3,5-2,6-6,10-6,11-12,9-10</inkml:trace>
  <inkml:trace contextRef="#ctx0" brushRef="#br0" timeOffset="-94660.243">25212 13113,'-11'17,"-11"14,-8 7,-5 7,-2 0,1-1,5-6,5-7,7-6,9-8,8-7,5-5</inkml:trace>
  <inkml:trace contextRef="#ctx0" brushRef="#br0" timeOffset="-94493.687">25291 13244,'-14'16,"-8"11,-6 7,-4 1,1-3,4-2,3-7,7-4,8-6,10-8,5-4</inkml:trace>
  <inkml:trace contextRef="#ctx0" brushRef="#br0" timeOffset="-94310.653">25489 13297,'-14'13,"-8"10,-6 4,-2 1,2-1,3-4,7-4,7-6,11-6,12-8,4-3</inkml:trace>
  <inkml:trace contextRef="#ctx0" brushRef="#br0" timeOffset="-94114.666">25633 13284,'-9'15,"-8"11,-2 2,-3 1,0-2,4-4,7-5,10-8,5-6</inkml:trace>
  <inkml:trace contextRef="#ctx0" brushRef="#br0" timeOffset="-93873.192">25791 13336,'-4'18,"-9"11,-8 4,-13 1,-8 0,2-7</inkml:trace>
  <inkml:trace contextRef="#ctx0" brushRef="#br0" timeOffset="-79530.901">10011 11796,'46'19,"-7"-6,-1-1,2-1,-1-3,3 0,58 12,-93-19,-1 1,1 0,0 0,-1 0,0 1,1 0,-1 0,0 1,-1 0,1 0,-1 0,1 0,-1 1,0 0,-1 0,1 0,-1 1,0 0,-1 0,-2-2,-1 0,1 0,-1 0,0 0,-1 0,1 0,-1-1,1 1,-1 0,-1 0,1 0,0 0,-1-1,0 1,0-1,0 1,0-1,0 0,-1 1,1-1,-2 0,-24 32,-2-1,-2-2,0-1,-2-2,-16 10,-90 84,133-114,13-13</inkml:trace>
  <inkml:trace contextRef="#ctx0" brushRef="#br0" timeOffset="-78562.53">9643 10099,'26'16,"212"132,-209-132,103 68,-131-83,1 0,0 0,-1 0,1 0,-1 0,0 0,1 1,-1-1,0 0,0 1,0-1,0 1,0-1,0 1,0 0,0-1,-1 1,1 0,-1-1,1 1,-1 0,0 0,0-1,1 1,-1 0,0 0,-1 0,1-1,0 1,0 0,-1 0,1-1,-1 1,0 0,1-1,-1 1,0 0,0-1,0 1,0-1,0 1,-1 0,-13 9,-1-1,0 0,0-1,-1-1,0 0,0-1,-10 1,-14 8,20-8,-5 1,1 2,0 0,0 2,1 0,0 2,2 0,-2 3,12-1,9-5</inkml:trace>
  <inkml:trace contextRef="#ctx0" brushRef="#br0" timeOffset="-77460.463">15328 9862,'26'30,"8"-5,0-1,2-1,0-3,17 7,39 22,-56-29,69 49,-105-68,0 0,0 1,0-1,0 1,0-1,-1 0,1 1,0-1,-1 0,1 1,-1-1,0 0,1 0,-1 1,0-1,0 0,1 0,-1 0,0 0,0 0,0 0,-1 0,1 0,0-1,0 1,0 0,-1-1,1 1,0-1,0 1,-1-1,1 0,0 1,-1-1,1 0,-1 0,1 0,0 0,-1 0,0 0,-7 3,-29 11,0 2,1 2,1 1,1 2,1 1,1 2,1 1,1 2,-9 11,4 3</inkml:trace>
  <inkml:trace contextRef="#ctx0" brushRef="#br0" timeOffset="-76431.89">15473 11796,'313'253,"-311"-252,0 0,0 0,1 0,-1 0,0 1,0-1,0 1,0 0,-1-1,1 1,0 0,-1 0,1 0,-1 0,0 0,0 1,0-1,0 0,0 0,0 1,0-1,-1 1,1-1,-1 1,0-1,0 1,0-1,0 1,0-1,0 1,-1-1,1 0,-1 1,0-1,1 1,-1-1,0 0,-1 0,1 2,-10 5,0 0,0 0,-1-1,0 0,0-1,-1 0,0-1,0-1,-12 7,-35 17,-50 25,-89 58,149-78</inkml:trace>
  <inkml:trace contextRef="#ctx0" brushRef="#br0" timeOffset="-68060.176">32292 10454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11.6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61 152,'-3'17,"-2"16,0 13,-3 10,-1 4,1 1,-1-1,1-4,3-11</inkml:trace>
  <inkml:trace contextRef="#ctx0" brushRef="#br0" timeOffset="251.297">48 204,'0'14,"2"10,8 11,8 6,11 2,9-1,7-3,3-7,-3-6,-9-7</inkml:trace>
  <inkml:trace contextRef="#ctx0" brushRef="#br0" timeOffset="437.09">377 86,'-7'18,"-2"17,1 13,1 11,2 6,2 2,1-9</inkml:trace>
  <inkml:trace contextRef="#ctx0" brushRef="#br0" timeOffset="2499.696">508 177,'-21'103,"-5"-2,-20 44,42-134,-1 2,5-22,5-23,-5 31,89-352,-87 345,-2 1,1 0,0 1,0-1,0 0,1 1,0-1,0 1,1-1,0 1,0 0,0 0,1 0,0 1,0-1,1 1,-1 0,1 0,0 1,0-1,1 1,-1 0,1 0,0 1,0 0,0 0,1 0,2 0,5 2,0 1,0 1,0 0,-1 1,1 1,-1 0,1 1,-1 0,0 1,-1 0,1 1,-1 0,0 1,0 1,-1 0,0 0,6 8,-13-14,-1 1,1 0,-1 0,0 0,0 1,0-1,0 1,-1 0,0-1,1 1,-1 0,-1 0,1 1,-1-1,1 0,-1 1,0-1,-1 0,1 1,-1-1,0 1,0-1,0 1,-1-1,1 1,-1-1,0 1,0-1,-1 0,0 0,0 2,-8 5,-1 1,0-2,-1 1,0-2,0 1,-1-2,0 0,-1 0,0-1,0-1,0 0,-1-1,0-1,-14 3,-82 21,111-28,-1 0,0 0,1 0,-1 1,0-1,1 0,-1 0,1 1,-1-1,0 0,1 1,-1-1,1 1,-1-1,1 1,-1-1,1 1,0-1,-1 1,1-1,0 1,-1 0,1-1,0 1,0-1,-1 1,1 0,0-1,0 1,0 0,0-1,0 1,0 0,0-1,0 1,0 0,0-1,1 1,-1 0,0-1,0 1,0 0,1-1,-1 1,0-1,1 1,-1-1,1 1,-1-1,1 1,-1-1,1 1,-1-1,1 1,-1-1,36 31,-30-27,28 23,1-1,1-2,1-1,2-2,0-2,1-1,0-3,1-1,1-2,25 4,-22-11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19.3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130 208,'-121'425,"120"-422,-1 1,1-1,0 1,0 0,0 0,1-1,-1 1,1 0,0 0,0 0,0-1,0 1,1 0,-1 0,1 0,0-1,0 1,1-1,-1 1,1-1,0 1,0-1,0 0,0 1,0-1,1-1,-1 1,3 2,5-2,0 0,1-1,-1 0,0-1,1 0,-1-1,1 0,-1 0,1-1,-1-1,1 0,-1 0,0-1,9-3,3 1,-2-1,1-1,-1-1,0-1,0 0,-1-2,11-7,-9 0</inkml:trace>
  <inkml:trace contextRef="#ctx0" brushRef="#br0" timeOffset="202.743">51 445,'13'3,"14"0,11 0,8-1,5 0,1-1,-3-1,-6-2,-11-1</inkml:trace>
  <inkml:trace contextRef="#ctx0" brushRef="#br0" timeOffset="367.304">90 156,'24'-3,"27"3,22 0,17 3,-7 0</inkml:trace>
  <inkml:trace contextRef="#ctx0" brushRef="#br0" timeOffset="804.651">683 340,'-16'-1,"1"1,-1 1,1 0,0 1,-1 1,1 1,0 0,1 0,-1 2,-13 6,24-9,0-1,1 1,-1 0,0 0,1 0,0 1,0-1,0 1,0 0,0 0,1 0,0 0,0 0,0 0,0 1,1-1,-1 1,1-1,0 1,1-1,-1 1,1 0,0-1,0 1,0 0,1-1,-1 1,1 0,0-1,1 1,0 0,2 7,0-1,1 1,1-1,0-1,0 1,1-1,1 0,-1 0,1-1,1 0,4 3,0-1,1-1,0-1,0 0,1-1,0 0,0-2,1 1,0-2,0 0,0-1,14 2,-19-5,-1 0,1 0,-1-1,1 0,0 0,-1-2,0 1,1-1,-1-1,0 0,0 0,0-1,0 0,-1-1,1 0,-1 0,-1-1,1 0,1-3,2-3,-1-1,-1 0,-1-1,1 0,-2 0,0-1,-1 0,-1 0,0-1,-1 0,0 0,-2-1,0 1,0-1,-2 1,0-1,-1-5,-10 46,-4 33,2 0,3 2,2-1,1 47,6-97,0 1,0-1,0 0,1 1,1-1,-1 0,1 0,1 0,-1 0,2 0,4 6</inkml:trace>
  <inkml:trace contextRef="#ctx0" brushRef="#br0" timeOffset="1101.859">827 327,'61'-6,"-1"3,1 2,0 3,0 3,6 4,-47-8,0 1,0 1,-1 0,1 2,-1 1,0 0,0 1,-1 1,0 1,0 0,-1 2,0 0,0 1,-13-8,-1-1,0 1,0 0,0 0,-1 0,0 0,1 0,-1 0,-1 1,1-1,-1 1,1-1,-1 1,0-1,-1 1,1 0,-1 0,0-1,0 1,-1 0,0 0,1-1,-1 1,-1 1,-52 105,33-76,15-24,-1-1,2 1,0 0,0 1,1-1,0 1,1 0,1 0,-2 11,4-21,0 0,0 0,0 0,1 0,-1 0,1 0,-1-1,1 1,-1 0,1 0,0 0,0-1,0 1,0-1,0 1,0 0,1-1,-1 0,0 1,1-1,-1 0,1 0,-1 0,1 0,0 0,0 1,12 3</inkml:trace>
  <inkml:trace contextRef="#ctx0" brushRef="#br0" timeOffset="1353.496">1564 11,'-4'-6,"4"1,10 11,10 14,8 12,-1 0</inkml:trace>
  <inkml:trace contextRef="#ctx0" brushRef="#br0" timeOffset="1608.35">1695 643,'-6'13,"1"-1,0 1,0 0,2 1,-1-1,2 1,0 0,0-1,1 1,1 10,1-21,-1 0,1 0,0 0,-1 0,1 0,0 0,1-1,-1 1,0 0,1-1,0 1,-1-1,1 0,0 1,0-1,0 0,1 0,-1 0,0 0,1-1,0 1,-1-1,1 1,0-1,-1 0,1 0,0 0,0 0,0-1,0 1,1-1,5 1,0 0,-1-1,1 0,0-1,0 0,-1 0,1-1,-1 0,1 0,2-2,-3 1,0-1,-1 0,1 0,-1-1,0 0,0 0,0-1,-1 0,0 0,0 0,0-1,-1 0,0 0,-1 0,1-1,-1 0,-1 0,1 0,-1 0,-1 0,0-1,0 1,0-1,-1 1,0-1,-1 0,0 1,-1-1,1 0,-1 1,-1-1,-1-3,2 6,-1 0,1 1,-1-1,0 1,-1 0,1-1,-1 1,0 0,-1 1,1-1,-1 0,0 1,0 0,0 0,0 0,-1 1,0-1,0 1,0 0,0 0,0 1,0 0,-1-1,1 2,-1-1,0 1,1 0,-1 0,0 0,0 1,0 0,1 0,-1 1,-3 0,1 0,-1 2,0-1,0 1,1 1,0-1,-1 1,1 1,1 0,-1 0,1 0,0 1,0 0,0 0,1 1,0 0,0 0,1 0,0 1,0 0,1 0,0 0,0 0,1 1,0-1,1 1,0 0,0 0,1 0,0 0,0 0,1 3,8 26</inkml:trace>
  <inkml:trace contextRef="#ctx0" brushRef="#br0" timeOffset="2138.202">2236 669,'-60'54,"3"2,2 2,3 3,3 2,-39 66,60-69,28-61,1 1,-1 0,0-1,0 1,0 0,0-1,1 1,-1 0,0 0,0-1,0 1,1 0,-1 0,0 0,1-1,-1 1,0 0,0 0,1 0,-1 0,0 0,1-1,-1 1,0 0,1 0,-1 0,0 0,1 0,-1 0,1 0,-1 0,0 0,1 0,-1 0,0 1,1-1,-1 0,0 0,0 0,1 0,-1 0,0 1,1-1,-1 0,0 0,0 1,1-1,-1 0,0 0,0 1,0-1,1 0,-1 0,0 1,0-1,0 0,0 1,0-1,0 0,1 1,-1-1,0 0,0 1,0-1,0 0,0 1,23-21,0-2,-1-1,-1 0,-1-1,13-23,-16 24,80-110,-111 170,5-17,0 1,2-1,0 2,1-1,2 1,0-1,1 1,1 0,1 22,1-41,0-1,0 1,0-1,1 1,0 0,-1-1,1 1,0-1,0 1,0-1,0 0,0 1,1-1,-1 0,1 0,0 0,-1 0,1 0,0 0,0 0,0-1,0 1,1-1,-1 0,0 1,1-1,-1 0,1 0,-1-1,1 1,-1 0,1-1,-1 1,1-1,0 0,-1 0,1 0,0 0,-1-1,1 1,0-1,9-4,-1-1,0-1,0 0,0 0,-1-1,0 0,-1-1,0 0,0 0,-1-1,-1 0,1-1,5-10,110-196,-120 212,-2 2,0 1,1-1,-1 0,1 1,-1-1,1 1,0-1,0 1,0 0,0 0,1 0,-1 0,1 0,-1 0,1 1,-1-1,1 1,0-1,1 1,7 2</inkml:trace>
  <inkml:trace contextRef="#ctx0" brushRef="#br0" timeOffset="2575.04">2525 1091,'-63'55,"9"-11,3 3,1 3,-34 44,73-77,12-17,-1 1,0-1,0 0,0 0,0 1,0-1,0 0,1 1,-1-1,0 0,0 0,0 0,1 1,-1-1,0 0,0 0,1 0,-1 1,0-1,1 0,-1 0,0 0,1 0,-1 0,0 0,0 0,1 0,-1 0,0 0,1 0,-1 0,0 0,1 0,-1 0,0 0,1 0,-1 0,0 0,1 0,-1 0,0 0,0-1,1 1,-1 0,0 0,0 0,1-1,-1 1,0 0,0 0,0 0,1-1,-1 1,0 0,0-1,0 1,0 0,0 0,1-1,-1 1,0 0,0-1,36-26,-1-2,-2-1,-1-2,-1-1,20-28,-34 41,122-148,-119 152,-20 16,1 0,-1 0,0 0,1 0,-1 0,1 0,-1 0,1 0,-1 0,0 0,1 0,-1 0,1 0,-1 0,0 0,1 1,-1-1,0 0,1 0,-1 0,0 1,1-1,-1 0,0 0,1 1,-1-1,0 0,1 1,-1-1,0 0,0 1,0-1,1 0,-1 1,0-1,0 1,0-1,0 0,0 1,0-1,0 1,0-1,0 0,0 1,0-1,0 1,0-1,0 1,0-1,0 0,0 1,-1-1,1 0,0 1,0-1,-3 21,0 0,-1 0,-2-1,0 0,-1 0,-2 4,0-1,-180 441,181-441</inkml:trace>
  <inkml:trace contextRef="#ctx0" brushRef="#br0" timeOffset="3004.187">2288 1328,'57'-4,"0"3,0 3,38 6,-56-4,174 9,-213-13,3 0,-1 0,1 0,-1 0,1 0,-1 0,1 0,-1-1,1 0,-1 1,1-1,-1 0,0 0,1 0,-1 0,0-1,0 1,0 0,0-1,0 0,0 1,0-2,-2 2,-1 1,1-1,-1 0,1 1,-1-1,1 1,-1-1,0 1,1-1,-1 1,0-1,1 1,-1-1,0 1,0 0,1-1,-1 1,0 0,0 0,0 0,0 0,1 0,-1 0,0 0,0 0,0 0,1 0,-1 0,0 0,0 0,0 1,1-1,-1 0,0 1,0-1,1 0,-1 1,0-1,0 1,-11 7,0 0,1 1,0 0,1 0,0 1,0 1,1 0,0 0,1 1,0 0,1 0,0 1,1 0,-1 6,-3 0,-100 208,107-221,1-2,0-1,0 0,0 1,1 0,-1-1,1 1,0 0,0-1,0 1,1 0,-1 0,1 0,0 0,0 0,0 0,1 0,-1-1,1 1,0 0,0 0,1-1,0 4,5-1,-1-1,1 0,-1 0,1 0,1-1,-1 0,1 0,-1-1,1 0,0-1,3 1,7 4,233 75,-159-55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45.2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 1,'-1'0,"1"0,0 1,0-1,-1 0,1 1,0-1,0 0,0 1,-1-1,1 1,0-1,0 0,0 1,0-1,0 1,0-1,0 0,0 1,0-1,0 1,0-1,0 1,0-1,0 0,0 1,1-1,-1 1,0-1,0 0,0 1,1-1,-1 0,0 1,0-1,1 0,-1 1,0-1,1 0,-1 0,0 1,1-1,-1 0,0 0,1 0,-1 0,1 1,-1-1,0 0,1 0,-1 0,1 0,118 57,-94-48,49 20,6 0,-1 3,49 31,-120-59,-1 0,1 0,-1 1,0 0,0 1,0 0,0 0,-1 0,0 1,2 4,-7-9,-1 1,0-1,0 1,0-1,0 0,0 1,-1-1,1 0,-1 1,0-1,1 0,-1 1,0-1,0 0,-1 0,1 0,0 0,-1 0,1 0,-1 0,1-1,-1 1,0 0,0-1,0 0,0 1,0-1,0 0,0 0,0 0,-1 0,1 0,0-1,-1 1,1-1,0 1,-3-1,4 1,-187 66,147-56,1 2,0 1,1 2,1 2,0 1,2 2,0 2,2 1,-9 9,11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45.7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265 9,'-28'-8,"54"18,95 23,-49-16,-2 4,59 26,-114-41,1 2,-2 0,1 1,-1 0,0 1,11 12,-21-19,0 1,0-1,-1 1,0 0,0 1,0-1,0 0,0 1,-1 0,0-1,0 1,-1 0,1 0,-1 0,0 0,0 1,-1-1,1 0,-1 0,0 0,-1 0,1 1,-1-1,-1 3,-1 2,-1 0,-1-1,0 0,0 0,0 0,-1 0,-1-1,1 0,-1 0,-1-1,1 0,-1 0,-2 0,-117 76,124-81,-545 279,506-254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8.2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1,'12'2,"16"4,23 0,22-1,20-1,14-1,8-4,1-1,-4-1,-22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50.48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 1,'-2'2,"-1"4,3 0,0-1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41.1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620 561,'-6'1,"0"1,0-1,-1 1,1 0,1 1,-1 0,0 0,1 0,-1 0,1 1,0 0,-3 3,1-2,-7 4,2 1,-1 0,1 1,1 0,0 1,1 0,0 0,1 1,0 0,1 1,0 0,1 1,1-1,0 4,-82 200,79-195,1 1,1 0,2 0,0 0,1 1,-7 35,-47 323,53-334,2-1,2 1,2 0,3 0,1-1,5 12,2 32,35 147,-30-170,-2 2,-4 0,-3 0,2 239,-6-224,-3 0,-5 0,-7 42,-11 196,-4 29,-33 85,-15-2,-30 217,87-497,7 1,7 62,3-164,0 156,10-1,10 10,0-54,-7 1,-8 11,-5-54,-1 65,17 95,31 44,39 109,-82-419,3 17,2 0,2-1,1-1,1 0,2 0,6 8,147 249,-133-230,3-1,3-3,2-1,3-1,1-3,3-3,48 37,-65-56,1-2,1-2,1-1,1-1,1-2,1-2,1-2,0-1,1-2,4-1,23-4,0-2,0-3,52-5,-42 0,1 3,47 9,-25 4,1-3,0-6,5-3,380-40,-452 36,122-4,0-6,72-18,-195 22,156-28,186-10,185-2,-45 14,-449 31,196-17,169-37,-188 28,164 5,-84 7,-220 9,0 4,0 4,75 12,17 17,84 29,124 19,-109-25,-209-35,209 43,18-12,315 47,-534-78,1-3,0-5,1-4,0-4,11-5,-51-2,0 2,0 3,1 2,-2 3,19 4,267 29,-201-14,68 3,-139-22,-1 3,0 3,9 5,96 15,183 33,31-4,-164-19,2-11,14-8,271 20,-298-23,0-10,25-10,138 4,-234 2,131 8,1-12,214-29,224-82,-532 89,-53 7,82-22,386-88,-491 103,-1-5,-2-5,-1-3,30-19,16-6,-73 32,-2-3,-1-3,-2-3,62-43,163-137,-247 187,-2-2,-2-2,-1-1,5-9,4-9,-4-2,-1-3,-3-1,11-26,-6-12,-36 70,2 2,0 0,2 0,0 1,3-1,123-125,-79 53,-32 45,63-86,-51 81,-3-2,-3-2,5-15,50-107,49-116,-117 248,2 1,2 1,5-4,-19 31,123-233,-24 104,-98 135,-3 7,-1-1,0 0,-1-1,0 0,-1 0,1-1,-2 0,0 0,0-1,-1 0,-1 0,1 0,-2 0,0-1,1-10,-4 9,1-30,2 0,2 0,7-30,37-149,-32 166,29-96,-7-1,9-91,13-153,-41 99,4 133,-11 92,-4-1,-1-53,-3 45,3 0,4 1,11-33,5-32,-10 37,32-99,-31 147,-1 1,-4-2,-2 0,-3-1,0-38,-4 10,4 0,13-52,-13 59,-3-1,-6-85,0 98,-4 0,-4 1,-2-1,-3 1,-20-57,7 22,12 42,-4 0,-2 1,-11-19,-4 15,-3 2,-3 2,-3 1,-2 3,-18-15,44 51,-183-259,165 245,-1 1,-3 2,0 2,-2 2,-1 1,-22-8,57 32,-329-173,211 123,-2 6,-2 6,-2 5,-1 6,-81-7,82 14,-185-37,-134-1,382 57,-1069-121,808 87,-332 2,-654 48,262 72,641-40,-1315 150,1656-182,-1284 174,480-71,732-96,-177 18,-113-10,-252-36,292 8,320-3,1-3,0-4,1-3,1-3,0-4,0-3,13 7,-79-24,46 16,0-4,-15-11,-184-84,-32-1,216 96,-1 5,-2 4,0 6,-56 0,41 3,-246-24,-249 38,304-8,-196 60,26-8,108-4,8 7,17-6,183-12,2 6,1 8,-90 39,204-65,0 3,2 1,1 3,1 3,1 1,-27 22,64-42,2 0,-1 1,1 0,1 1,-1 0,2 1,-1 0,2 0,-6 10,-14 27,-22 60,12 63,23-118,3-15,1-1,2 1,2 0,-1 27,13 292,47 325,-21-333,-14-137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49.5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68 221,'0'-57,"-5"188,-7 1,-5-2,-5 1,16-104,2-23,3-18,2-334,0 321,-1-30,3-1,2 1,9-34,-14 88,0 0,0 0,1 0,0 0,-1 1,1-1,0 0,0 1,0-1,1 0,-1 1,0-1,1 1,0 0,0 0,0-1,0 1,0 0,0 1,0-1,0 0,1 1,-1-1,1 1,-1 0,1-1,0 1,-1 1,1-1,1 0,11-1,0 2,0 0,-1 0,1 2,0-1,-1 2,1 0,-1 1,0 0,0 1,0 1,-1 0,1 1,-2 0,1 1,-1 1,0 0,-1 0,0 1,0 0,7 11,-15-16,0 0,0 0,0 0,-1 0,1 0,-1 1,0-1,-1 1,0-1,0 1,0 0,0 0,-1-1,0 1,0 0,-1 0,1-1,-1 1,-1 0,1-1,-1 1,0-1,0 1,0-1,-1 0,0 0,0 0,0 0,0-1,-1 1,0-1,0 0,-1 1,-5 4,-1-1,0 0,0 0,0-1,-1-1,0 0,0-1,0 0,-1 0,0-2,0 1,0-2,0 0,0 0,-1-1,-12-1,-9-6,45-2,5 7,0 1,0 1,0 1,0 0,0 1,0 0,-1 1,1 1,-1 1,0 0,-1 0,8 6,-2-3,0 1,0 1,-1 1,-1 0,0 1,-1 1,0 1,-1 0,-1 1,0 1,-1 1,-11-16,0 1,0 0,0-1,-1 1,1 0,-1 0,0 0,0 0,0 0,0 0,0 0,-1 0,0 0,1 1,-1-1,0 0,0 0,-1 0,1 1,-1-1,0 0,1 0,-1 0,-1 0,1 0,0 0,-1-1,1 1,-1 0,0-1,0 1,0-1,0 1,-1-1,1 0,0 0,-2 1,-17 9,0-1,0-1,-2-1,1-1,-1 0,0-2,0-1,-1-1,0 0,-6-2,-110 6,126-13,34-2,10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0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72 688,'104'-230,"-76"176,-1-2,-4 0,17-57,-38 108,0 0,0-1,0 1,0-1,-1 1,0-1,0 1,0-1,-1 1,0-1,0 0,0 1,-1-1,0 0,0 1,0-1,-1 1,0 0,0-1,0 1,-1 0,1 0,-1 0,0 1,-1-1,1 1,-1 0,0-1,0 2,0-1,-1 0,-1 0,1 2,0 0,0 0,0 0,0 1,-1 0,1 0,0 1,-1-1,1 1,0 0,-1 1,1-1,0 1,-1 0,1 0,0 1,0 0,0 0,0 0,0 0,1 1,-1-1,0 1,1 1,0-1,0 1,0-1,-1 2,-4 5,0 1,1 0,0 0,0 1,1 0,1 0,0 1,1 0,0 0,-2 7,-2 17,2 1,1 0,2 0,2 0,1 0,2 0,2 0,4 24,-2-41,-1 0,2 0,1 0,1-1,0 0,2-1,0 0,10 14,-13-23,0 0,1-1,0 1,1-1,0-1,0 0,1 0,0-1,0 0,0-1,1 0,0 0,1-1,-1-1,12 4,-13-8,-1 0,0 0,0-1,0 0,0-1,0 0,0 0,0-1,0 0,-1 0,0-1,1 0,-1-1,-1 0,1 0,-1-1,0 0,0 0,0 0,-1-1,0 0,-1 0,4-5,-1 3,-7 8,-1 0,0 0,0 1,1-1,-1 0,1 1,-1-1,1 0,-1 1,1-1,-1 1,1-1,-1 1,1-1,0 1,-1-1,1 1,0-1,-1 1,1 0,0 0,0-1,-1 1,1 0,0 0,0 0,0 0,-1 0,1 0,0 0,0 0,0 0,-1 0,1 0,0 0,0 1,-1-1,1 0,0 1,0-1,-1 0,1 1,0-1,-1 1,1-1,-1 1,1-1,-1 1,1 0,-1-1,1 1,-1-1,1 1,-1 0,0 0,1-1,-1 1,0 0,0 0,1-1,-1 1,0 0,0 0,0 0,0-1,0 1,0 0,0 0,3 7,0 0,1 0,-1-1,2 1,-1-1,1 0,1 0,-1 0,1-1,0 0,0 0,1-1,0 1,0-1,0-1,0 1,1-1,0-1,5 3,2-1,0 1,1-2,0 0,0-1,0 0,0-2,0 0,0 0,15-2,-25 0,0 1,1-1,-1-1,0 1,1-1,-1 0,0 0,0-1,-1 1,1-1,0-1,-1 1,0-1,0 0,0 0,0-1,0 1,-1-1,0 0,0 0,-1 0,1-1,-1 0,0 1,2-7,-3 4,0-1,0 1,0-1,-1 0,-1 1,0-1,0 0,0 0,-1 1,-1-1,1 1,-1-1,-1 1,1-1,-2 1,1 0,-1 0,0 1,-1-1,1 1,-2 0,-1-4,-2 0,1 1,-2 0,1 1,-1 0,-1 1,1 0,-1 0,-1 1,1 1,-1-1,-1 2,-6-2,11 4,-1 0,1 1,-1 0,0 0,0 1,0 0,0 1,0 0,0 1,0-1,0 2,0-1,1 1,-1 1,0-1,1 1,0 1,0 0,0 0,0 1,0-1,1 2,0-1,0 1,0 0,1 0,0 1,0 0,0 1,1-1,-1 1,2 0,-1 0,1 1,0 0,1-1,0 1,0 1,1-1,0 0,1 0,0 1,0-1,1 1,0-1,1 0,0 1,0-1,1 0,0 1,1-1,16 32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0.5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86,'-8'-9,"0"1,-1 1,0 0,-1 0,1 0,-1 1,-1 1,1 0,-1 0,0 1,0 0,0 1,0 1,-1-1,1 2,-1 0,0 0,1 1,-1 0,1 1,-1 0,1 1,-1 1,1-1,0 2,0 0,0 0,0 1,1 0,0 1,0 0,-6 5,8-4,1 0,-1 1,2 0,-1 1,1 0,0 0,1 0,0 0,1 1,0 0,0 0,1 0,0 0,1 0,0 1,1-1,0 1,0-1,1 1,1 0,0-1,0 1,1-1,0 1,1-1,0 0,1 0,0 0,0-1,1 1,0-1,1 0,0 0,1-1,1 2,13 5,0-1,1-1,1-1,0-1,1 0,0-2,0-1,1-1,0-1,0-1,1-2,0 0,-1-2,2 0,37 3,1-3,0-3,60-9,-46-2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2.15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338 581,'1'-3,"0"-1,-1 0,0 0,1 0,-1 0,0 1,-1-1,1 0,-1 0,0 0,0 0,0 1,0-1,0 0,-1 1,0 0,0-1,0 1,0 0,0 0,-1 0,1 0,-1 0,0 0,0 1,0-1,0 1,0 0,-1 0,1 0,-1 1,1-1,-1 1,1-1,-1 1,0 1,0-1,0 0,1 1,-1 0,0 0,0 0,-2 0,-7 3,1-1,-1 2,1-1,0 2,1 0,-1 0,1 1,0 0,0 1,0 0,1 1,1 0,-1 1,1 0,0 0,1 1,1 0,-1 1,1-1,1 1,0 1,-1 2,5-10,0 0,0 0,0 1,1-1,-1 0,1 1,0-1,0 1,0-1,1 1,0-1,0 1,0-1,0 1,1-1,0 1,0-1,0 1,0-1,1 0,-1 1,1-1,0 0,1 0,-1 0,1 0,-1-1,1 1,0-1,0 0,1 0,-1 0,1 0,0 0,-1-1,1 1,0-1,0 0,3 0,4 1,1-1,-1-1,1 0,0 0,-1-2,1 1,-1-1,1-1,-1 0,1 0,-1-2,0 1,0-1,-1-1,1 0,-1 0,0-1,0 0,-1-1,1 0,-2-1,1 1,-1-2,0 1,-1-1,0-1,0 1,-1-1,0 0,-1 0,2-7,2 3,-2-1,0 0,0-1,-2 1,0-1,0-1,-2 1,0-1,-1 1,0-17,-2 33,0 1,0-1,0 0,0 0,-1 0,1 0,0 0,0 0,0 1,0-1,-1 0,1 0,0 0,0 0,0 0,-1 0,1 0,0 0,0 0,0 0,-1 0,1 0,0 0,0 0,0 0,-1 0,1 0,0 0,0 0,0 0,-1 0,1-1,0 1,0 0,0 0,0 0,-1 0,1 0,0 0,0-1,0 1,0 0,0 0,-1 0,1 0,0-1,0 1,0 0,0 0,-9 21,2 0,0 1,2 0,0 0,2 1,0-1,1 19,2-33,0 1,0-1,1 1,0 0,1-1,0 0,0 1,1-1,0 0,0 0,1 0,0-1,0 1,1-1,0 0,0 0,1-1,0 1,2 1,-1-3,0-1,0 1,0-1,1-1,-1 1,1-1,0 0,0-1,0 0,0 0,1-1,-1 0,0-1,1 1,-1-2,1 1,-1-1,5-1,2-1,1-1,-1 0,0-1,0-1,0 0,-1-1,0 0,0-1,3-4,-6 4,-1 0,0 0,0-1,-1-1,0 0,-1 0,0 0,-1-1,0 0,0-1,-1 1,-1-1,0-1,0 1,-2-1,1 1,-2-1,1 0,-2 0,0-2,-1 15,0 1,0-1,0 0,0 0,0 0,0 1,0-1,0 0,0 0,0 0,-1 0,1 1,0-1,0 0,0 0,0 0,0 0,-1 0,1 1,0-1,0 0,0 0,0 0,-1 0,1 0,0 0,0 0,0 0,-1 0,1 0,0 0,0 0,0 0,0 0,-1 0,1 0,0 0,0 0,0 0,-1 0,1 0,0 0,0 0,0 0,-1 0,1-1,-8 24,-18 118,25-132,1-1,0 0,1 0,-1 0,1 0,1 0,0 0,0 0,0 0,1 0,0-1,1 1,0-1,0 0,0 0,4 3,-2-5,1 0,0 0,0-1,0 0,0 0,1-1,-1 0,1 0,0-1,0 0,0 0,0-1,0 0,0-1,1 1,-1-2,0 1,0-1,0 0,0-1,0 0,0 0,0-1,0 0,-1 0,1 0,-1-1,0-1,0 1,-1-1,1 0,-1 0,2-4,10-10,0 0,-2-2,0 0,-2-1,0 0,-2-1,0-1,-2 0,0 0,0-5,-2 7,-8 22,0 0,0 0,1 0,-1 1,0-1,0 0,0 0,0 0,0 0,0 0,1 0,-1 1,0-1,0 0,0 0,0 0,0 0,1 0,-1 0,0 0,0 0,0 0,0 0,1 0,-1 0,0 0,0 0,0 0,1 0,-1 0,0 0,0 0,0 0,0 0,1 0,-1 0,0 0,0 0,0 0,0 0,1 0,-1-1,0 27,0-24,-1 46,-1-20,2-1,0 0,2 1,5 21,-6-42,1-1,-1 0,1 1,1-1,-1 0,1 0,0 0,0-1,1 1,0-1,0 1,0-1,0 0,1-1,0 1,0-1,0 0,1 0,-1-1,1 0,0 0,0 1,1-2,0 0,0 0,0-1,0 0,0 0,0 0,0-1,0 0,0 0,0-1,0 0,0 0,0-1,0 0,0 0,0-1,-1 1,1-2,-1 1,0-1,0 1,0-2,-1 1,3-2,7-8,0 0,-1-1,0 0,-1-1,-1-1,0 0,8-18,5-21,-3-1,-2-1,-3 0,-2-2,-3 0,-3 0,-2-1,-3 0,-2-4,-1-68,-6 128,-2 19,7-14,-18 52,2 1,3 0,2 1,2 3,-3 16,3 0,4 1,2 1,5 14,-2-75,1 0,0 0,1 0,0-1,1 1,1 0,0-1,1 0,1 0,0 0,0-1,1 0,1 0,0-1,0 1,1-2,1 1,0-2,0 1,9 5,22 6,-3-7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2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34,'22'-7,"26"-2,24 1,23 1,17 4,10 8,4 7,-19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2.7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102 116,'-5'23,"0"-10,0 1,2-1,0 1,0 0,2 0,-1 0,2 0,0 0,0 0,2 0,-1 0,2 0,0-1,0 1,2-1,0 0,5 11,-7-20,0 0,1 0,0 0,0 0,1 0,-1-1,1 0,-1 0,1 0,0 0,0-1,0 0,0 0,1 0,-1-1,1 1,-1-1,1-1,-1 1,1-1,-1 0,1 0,0 0,-1-1,1 0,-1 0,0-1,1 1,-1-1,0 0,5-2,-1 0,0 0,0-1,0 0,0-1,-1 0,0 0,0 0,-1-1,0-1,0 1,-1-1,1 0,-2 0,1-1,0-3,-2 2,0 0,-1 0,0 0,-1-1,0 0,0 1,-1-1,-1 0,0 0,0 1,-1-1,-1 0,0 1,0-1,-1 1,0-1,-1 1,0 0,-1-1,1 3,0 1,0-1,-1 1,0 1,0-1,0 0,-1 1,0 0,0 1,-1-1,0 1,1 0,-2 1,1 0,-1 0,1 0,-1 1,0 0,0 1,0 0,0 0,-1 1,1 0,-6 0,4 2,0 0,0 1,0 0,0 1,0 0,1 1,0 0,0 0,0 1,0 0,0 0,1 1,0 0,1 1,-1 0,1 0,0 1,1-1,0 1,0 1,1-1,0 1,0 0,1 0,0 1,1-1,0 1,0 0,1 0,1 0,-1 0,2 0,-1 0,1 0,1 0,0 0,2 9,12 23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3.1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1,'-26'0,"0"1,0 0,0 2,1 1,-1 2,1 0,0 1,0 2,1 1,0 0,1 2,-12 8,23-15,1 1,0 0,0 1,0 0,1 1,0 0,1 0,-1 1,-3 6,12-14,0 1,0-1,0 1,0-1,0 1,1 0,-1 0,0 0,1-1,-1 1,1 0,0 0,0 0,-1 0,1 0,0 0,1-1,-1 1,0 0,1 0,-1 0,1 0,-1 0,1-1,0 1,0 0,-1-1,1 1,1 0,-1-1,0 1,1 0,53 38,292 117,-276-102,-70-53,1-1,0 1,0 0,-1 0,1 0,-1 0,0 0,1 0,-1 0,0 1,0-1,0 0,-1 1,1-1,-1 1,1-1,-1 1,0-1,0 0,0 1,0-1,0 1,0-1,-1 1,1-1,-1 1,0-1,0 0,0 1,0-1,0 0,0 0,-2 2,-6 3,0 0,-1 0,0 0,0-1,0-1,-1 0,0 0,0-1,0-1,-1 0,1 0,-1-1,1 0,-10-1,-46 7,0-4,0-2,-24-5,77 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3.4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20,'-21'-9,"-12"0,-11 7,-6 11,-3 14,-3 13,5 10,8 8,12 4,13-2,19-3,22-6,24-6,21-11,19-11,13-7,5-7,-16-4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8.6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20,'21'3,"22"0,20-1,17-2,12-3,5-5,0 1,-2 0,-7 4,-9 7,-18 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4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1009,'-15'-9,"0"1,0 0,-1 0,0 2,-1 0,1 1,-1 0,0 2,0 0,0 0,0 2,-1 0,1 1,0 1,-1 1,1 0,0 1,0 1,0 1,1 0,-1 1,1 1,1 0,-1 1,1 1,1 0,0 1,0 1,1 0,0 1,1 0,0 2,7-8,0 0,0 0,1 1,0-1,1 1,-1 0,1 1,1-1,-1 0,1 1,0 0,2-5,-1 0,1 0,0 0,0 0,0 0,0 0,1 0,-1 0,1 0,0 0,0 0,0 0,0 0,0 0,1-1,-1 1,1 0,-1-1,1 0,0 1,0-1,0 0,1 0,-1 0,0 0,1 0,-1 0,1-1,1 1,9 2,0 0,1-1,0 0,-1-1,1-1,0 0,0-1,0-1,0 0,0-1,-1 0,1-1,-1 0,1-1,-1-1,0 0,7-5,3-1,-1 0,-1-2,0-1,0 0,-1-2,-1 0,-1-1,3-5,-20 21,-1 2,0-1,0 1,1-1,-1 1,0-1,0 1,1-1,-1 0,0 1,0-1,1 1,-1-1,0 0,1 1,-1-1,0 0,1 1,-1-1,1 0,-1 0,1 0,-1 1,1-1,-1 0,0 0,1 0,-1 0,1 0,-1 0,1 0,-1 0,1 0,-1 0,1 0,-1 0,1 0,-1 0,1 0,-1 0,1-1,-1 1,0 0,1 0,-1-1,1 1,-1 0,0 0,1-1,-1 1,0-1,1 1,-1 0,0-1,1 1,-1-1,0 1,0 0,0-1,1 1,-1-1,0 1,0-1,0 1,0-1,0 1,0-1,0 0,-5 43,2-32,2 1,-1 0,1-1,1 1,0 0,0 0,1-1,1 1,-1 0,2-1,0 1,0-1,0-3,0-1,1 0,-1 0,1 0,1-1,-1 1,1-1,0 0,0 0,0-1,1 1,-1-1,1 0,0-1,1 0,-1 0,0 0,1 0,0-1,0 0,-1-1,1 1,0-2,4 1,3 0,1 0,-1-2,1 0,0 0,-1-1,0-1,1-1,-1 0,-1-1,1 0,6-4,2-3,0-2,0 0,-2-1,0-2,0 0,-2-1,0 0,-1-2,-1 0,-1-1,0-1,2-6,10-23,-2-1,-2-1,-2 0,-3-2,-2-1,7-28,-4-1,-4-1,-4 0,0-72,-9 140,-1 1,-1 0,-1-1,0 1,-1 0,-1-1,-1 1,0 1,-1-1,-1 1,-1-1,-8-13,14 27,-1 0,-1 0,1 1,0-1,0 1,-1-1,0 1,1 0,-1 0,0 0,0 1,0-1,0 1,0-1,-1 1,1 0,0 0,0 0,-1 1,1-1,-1 1,1 0,0 0,-1 0,1 0,-1 1,1-1,0 1,-1 0,-1 1,-4 2,-1 0,2 0,-1 1,0 0,1 1,0 0,1 0,-1 1,1 0,-2 3,-12 17,1 1,2 1,0 1,2 0,1 1,2 1,1 0,2 1,1 0,1 1,2 0,1 0,2 0,1 1,2 4,1-5,1-1,1 1,2-1,2 0,1 0,1-1,1 0,2-1,2 0,1-1,1 0,1-1,1-1,2-1,1-1,1 0,1-2,1-1,2 0,0-2,1-1,1-1,9 4,-19-15,0-1,1-1,0 0,0-1,0-1,0-1,0 0,1-2,-1 0,1-1,0-2,-1 1,0-2,17-4,-24 4,1-1,-1 0,0 0,0-1,-1-1,1 0,-1 0,0-1,-1-1,0 0,0 0,0-1,-1 0,-1-1,0 0,0 0,0 0,-2-1,1-1,-1 1,-1-1,3-10,-6 16,0 0,0 0,-1 0,0 0,0 0,0-1,-1 1,0 0,0-1,-1 1,0 0,0-1,0 1,-1 0,0 0,0 0,0 0,-1 0,0 1,0-1,-1 1,1 0,-1 0,0 0,-1 0,1 1,-1 0,0-1,0 2,0-1,0 1,-1-1,1 2,-4-2,-1 0,-1 1,0 1,0-1,-1 2,1 0,0 0,0 1,-1 0,1 1,0 0,0 1,-1 0,2 1,-1 0,0 1,1 0,-1 1,1 0,0 0,1 1,-1 1,1 0,0 0,1 0,0 1,0 0,1 1,0 0,0 0,1 0,0 1,1 0,0 0,0 1,1-1,1 1,0 0,0 0,0 7,2-13,1 0,0-1,1 1,-1-1,1 1,0 0,0-1,0 1,1-1,-1 0,1 1,0-1,0 0,1 0,-1 0,1 0,0-1,0 1,0-1,1 0,-1 0,1 0,0 0,0 0,0-1,0 0,0 0,0 0,4 1,2 1,1-1,-1-1,1 0,-1 0,1-1,0 0,0-1,0 0,-1-1,1 0,0-1,4-1,1-2,0-1,0 0,-1-1,0 0,0-1,-1-1,0 0,0-1,-1-1,0 0,-1-1,-1 0,6-7,-17 19,0-1,0 1,0 0,0 0,0-1,0 1,1 0,-1 0,0 0,0-1,0 1,1 0,-1 0,0 0,0-1,0 1,1 0,-1 0,0 0,0 0,1 0,-1 0,0 0,0-1,1 1,-1 0,0 0,1 0,-1 0,0 0,0 0,1 0,-1 0,0 0,0 1,1-1,-1 0,0 0,0 0,1 0,-1 0,0 0,0 0,1 1,-1-1,0 0,0 0,0 0,1 1,-1-1,0 0,0 0,0 0,0 1,0-1,1 0,-1 0,0 1,0-1,0 0,0 1,0-1,0 0,0 0,0 1,0-1,0 0,0 0,0 1,0-1,2 29,-2-18,0-5,-1 1,2-1,-1 0,1 0,0 1,0-1,0 0,1 0,0 0,0-1,1 1,0 0,0-1,0 1,0-1,1 0,0 0,0-1,0 1,1-1,0 0,0 0,0 0,0-1,0 0,1 0,-1 0,2 0,-2-2,0 1,0-2,1 1,-1 0,0-1,1 0,-1-1,0 1,1-1,-1 0,0 0,0 0,0-1,0 0,0 0,0 0,0-1,-1 1,1-1,-1 0,0-1,0 1,0-1,0 0,2-2,2-4,0-1,-1 1,0-1,-1-1,-1 1,1-1,-2 0,0 0,0 0,0-4,4-37,-2-1,-2 1,-3-1,-2 0,-4-18,4 71,0 0,1-1,0 1,-1 0,1 0,0 0,-1 0,1-1,0 1,0 0,0 0,0 0,0-1,0 1,0 0,1 0,-1 0,0 0,1-1,-1 1,1 0,-1 0,1 0,-1 0,1 0,0 0,0 0,-1 0,1 0,0 1,0-1,0 0,0 0,0 1,0-1,0 1,0-1,0 1,0-1,1 1,-1-1,0 1,0 0,0 0,0 0,1 0,-1 0,152 40,-129-33,-11-5,0 1,-1 1,1 0,-1 1,0 0,0 0,0 2,-1-1,0 2,0-1,-1 1,0 1,-6-3,-1 0,0 1,-1-1,1 1,-1 0,-1 0,1 0,-1-1,-1 1,1 0,-1 1,0-1,-1 0,1 0,-1 0,-1-1,1 1,-1 0,-1 0,1 0,-5 26,4-27,1 1,0-1,1 0,0 1,0-1,0 1,1-1,-1 1,2-1,-1 1,1 0,0-1,0 0,1 1,0-1,0 0,0 0,1 0,0 0,0 0,0 0,1-1,0 0,0 0,1 0,-1 0,4 2,-1-3,0-1,0 0,1 0,-1-1,1 0,0 0,0-1,-1 1,1-2,0 1,0-1,0-1,0 1,0-1,0-1,0 1,-1-1,5-2,7-3,0-1,0 0,0-1,-1-1,-1-1,11-8,-11 6,-1 0,0 0,0-2,-2 0,0 0,0-2,-2 1,0-2,-1 0,-1 0,0-1,-2 0,0 0,-1-1,-1 0,-1 0,2-14,-6 30,-1 0,1 0,-1 0,0 0,0 0,0 0,-1 0,1 0,-1 0,0 0,0 0,-1 0,1 0,-1 0,0 0,0 1,0-1,0 1,0-1,-1 1,0 0,1 0,-1 0,-1 0,1 1,0-1,-1 1,1 0,-1 0,1 0,-1 1,0-1,0 1,0 0,0 0,0 0,0 0,0 1,0-1,-4 1,-1 1,-1 1,1 0,-1 0,1 1,-1 0,1 0,0 1,1 1,-1-1,1 1,0 1,0 0,0 0,1 0,0 1,0 0,1 0,0 1,0 0,0 0,1 0,1 1,-1 0,1 0,1 0,0 0,0 0,1 1,0-1,0 1,1 0,1-1,-1 1,2 0,-1 0,1-1,2 6,1-4,0-1,1 0,0 0,0 0,1-1,1 0,-1 0,2 0,-1-1,1 0,0 0,1-1,0 0,0-1,0 0,1 0,9 3,15 7,0-2,0-2,1-1,29 4,69 12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5:54.9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5067 1002,'-103'194,"72"-129,-111 232,125-240,25-61,5-12,-1 0,0-1,-1-1,-2 0,6-12,-8 17,32-77,-4-1,-4-2,12-64,26-80,-48 190,-13 49,9 56,3 82,0 104,4 41,-18-238,1-1,3 0,1 0,10 22,-15-54</inkml:trace>
  <inkml:trace contextRef="#ctx0" brushRef="#br0" timeOffset="252.721">4751 1344,'21'0,"26"0,27-2,29-5,21-4,5-2,-20 1</inkml:trace>
  <inkml:trace contextRef="#ctx0" brushRef="#br0" timeOffset="1012.172">5673 1528,'13'14,"9"13,3 11,0 10,-5 10,-14 10,-22 5,-27 7,-22 1,-2-14</inkml:trace>
  <inkml:trace contextRef="#ctx0" brushRef="#br0" timeOffset="1732.286">6252 1213,'-24'256,"-17"195,33-410,5-46,-4-115,-2-140,10-1,0 242,-1-7,2 0,0 0,1 0,2 0,1 0,2-3,-6 25,-1 0,1 0,1 0,-1 0,0 0,1 0,0 1,0-1,0 1,0 0,1 0,-1 0,1 0,-1 1,1-1,0 1,0 0,0 0,1 1,-1-1,0 1,1 0,-1 0,1 0,-1 1,1-1,3 1,5 0,0 1,0 0,0 1,0 1,0 0,-1 0,0 2,1-1,0 2,-1 0,-1 0,0 0,0 1,-1 0,0 1,0 0,-1 0,0 1,-1 1,7 8,-11-13,0 1,-1-1,0 1,0-1,-1 1,1 0,-1 0,0 0,-1 0,0 0,0 0,0 1,0-1,-1 0,0 1,-1-1,1 0,-1 0,-1 0,1 1,-1-1,-1 4,-7 5,0 0,-1-1,-1 0,0-1,-1 0,0-1,-1 0,0-1,-1-1,0 0,0-1,-1-1,-1 0,1-1,-9 2,-45 19,62-24,19-6,-7 1,39-8,-1 2,1 2,0 2,0 2,18 2,-41 0,-1 1,1 1,0 1,-1 1,0 0,0 1,0 2,-1-1,0 2,-1 1,0 0,15 12,-27-19,0 1,0-1,-1 1,1 0,-1 0,0 1,-1-1,1 1,-1 0,1 0,-1 0,-1 1,1-1,-1 1,0-1,0 1,-1 0,0 0,0-1,0 1,0 0,-1 0,0 0,-1 0,1 0,-1 0,0 0,0 0,-1-1,0 1,0 0,0-1,-1 0,-2 4,-8 6,-1-1,0 0,-1-2,-1 1,0-2,-1 0,0-1,0-1,-1 0,-1-2,1 0,-1-1,0 0,-2-2,-13 7,0-1,-1-2,-1-1,1-3,-1 0,-18-2,20-6</inkml:trace>
  <inkml:trace contextRef="#ctx0" brushRef="#br0" timeOffset="2970.62">7041 581,'-3'-10,"1"0,-1 1,0-1,-1 0,0 1,-1 0,0 0,-1 0,1 1,-1-1,-1 1,0 1,0-1,-8-5,-122-81,42 48,-3 3,-2 5,-1 4,-1 5,-2 4,0 5,-2 4,-76 0,31 6,-1 7,0 6,0 7,1 6,1 7,1 7,1 6,2 6,-123 55,202-68,1 3,2 2,1 4,-42 33,79-51,1 1,0 1,2 1,1 1,0 2,2 0,1 0,1 2,1 1,2 0,-7 19,10-13,2-1,1 2,2-1,2 1,1 0,1 0,2 0,2 0,1 0,2 0,2 0,1 0,1-1,2-1,6 11,6 13,4 0,2-1,2-2,3-1,2-2,2-1,3-2,19 17,8 1,2-2,4-4,2-4,2-2,3-4,2-3,2-5,2-2,1-5,2-3,1-5,20 1,2-3,1-6,0-5,2-4,-1-6,1-5,0-4,-1-6,0-5,102-27,-129 21,-1-5,-2-4,0-3,-3-3,-1-5,44-30,-77 41,-3-1,0-3,-2-1,-2-3,-1-1,-2-2,-2-1,-2-2,-2-1,-1-1,6-19,-14 18,-2 0,-2-1,-2-2,-2 1,-3-1,-1-1,-3 0,-2-1,-3 1,-1-1,-3 1,-2-1,-2 1,-3 0,-2 1,-2 0,-2 1,-2 0,-2 2,-3 0,-1 1,-27-38,12 32,-2 2,-3 1,-2 3,-1 1,-3 3,-1 1,-3 3,0 2,-2 3,-2 2,-1 2,-1 3,-1 3,-2 2,0 3,-50-7,81 18,-1 1,1 2,-1 1,0 1,0 2,0 1,0 2,0 1,1 1,-1 2,1 1,1 2,0 0,0 2,1 2,0 0,-11 10,-44 56,23 3</inkml:trace>
  <inkml:trace contextRef="#ctx0" brushRef="#br0" timeOffset="5951.839">6962 1305,'47'0,"-1"3,0 1,0 3,0 1,0 2,40 16,-39-9,0 2,-1 1,-2 3,0 2,-1 1,-2 2,0 2,-3 2,0 2,-2 1,-2 1,-1 2,-2 2,-2 1,-1 1,-3 1,-1 1,-2 1,-3 1,0 3,3 48,-4 1,-5 1,-4 0,-4 0,-4 1,-13 95,-6 88,-12-1,-12-2,-13-2,-34 80,56-256,-4-1,-5-2,-15 21,26-6,24-77,-80 364,76-466,-7-351,17 358,-2 0,-3 1,-4-12,-7 22,17 47,-1 0,1 0,-1 0,1 0,-1 0,1 0,-1 0,1 0,-1 0,1 1,0-1,-1 0,1 0,-1 0,1 1,-1-1,1 0,0 1,-1-1,1 0,0 1,-1-1,1 0,0 1,0-1,-1 1,1-1,0 0,0 1,0-1,-1 1,1-1,0 1,0-1,0 1,0-1,0 1,0-1,0 1,0-1,0 0,0 1,0-1,0 1,1 0,-2 21,1 0,1 1,1-1,1 0,1 0,0 0,2-1,1 0,1 0,6 13,-5-11,9 23,-2 1,-2 1,-2 0,-2 1,-2 0,-2 1,-3 0,-2 8,-7-26,2-33,-16-89,-46-373,64 454,1-3,-1 0,0 1,0-1,-2 1,1 0,-2 0,1 0,-1 1,-1-1,0 1,0 0,-1 1,-6-7,11 15,1 0,0-1,-1 1,1 0,-1 0,0 0,1 1,-1-1,0 0,1 1,-1-1,0 1,0-1,1 1,-1 0,0 0,0 0,0 0,0 0,1 0,-1 0,0 1,0-1,-1 1,5 4,51 6,307 3,-343-12,0 0,-1 1,1 1,-1 0,0 2,6 2,-19-7,1 1,-1-1,0 1,1 0,-1 0,0 0,0 0,0 1,0-1,-1 1,1-1,-1 1,1 0,-1 0,0 0,0 1,0-1,-1 0,1 1,-1-1,0 1,0 0,0-1,0 1,-1 0,1-1,-1 1,0 0,0 0,-1-1,1 2,-7 14,0-1,-1-1,0 1,-2-1,0-1,-1 0,-1-1,0 0,-1 0,0-1,-11 7,19-16,-226 203,201-179,37-32,17-17,-2-1,-1 0,0-1,-2-2,0 0,-2-1,0 0,-2-2,-1 0,-1 0,-2-1,0-1,-2 0,-2 0,5-26,-10 34,-16 33,-16 54,2 1,3 1,-8 43,28-96,-27 104,34-90,21-37,-10-11,0-1,-1 0,-1 0,-2-1,0 0,-1-1,0 0,-2 0,-1-1,-1 0,0-10,12-91,-16 124,0 0,-1 1,1-1,0 0,0 0,0 1,0-1,0 0,-1 0,1 1,0-1,0 0,0 0,-1 0,1 0,0 1,0-1,-1 0,1 0,0 0,0 0,-1 0,1 0,0 0,-1 0,1 1,0-1,0 0,-1 0,1 0,0 0,-1-1,1 1,0 0,0 0,-1 0,1 0,0 0,0 0,-1 0,1 0,0-1,0 1,-1 0,1 0,0 0,0-1,-1 1,1 0,0 0,0 0,0-1,-74 161,71-150,12-27,-8 15,18-32,-3-1,-1-1,-1 0,6-30,-19 64,0 0,-1 0,1 1,-1-1,0 0,0 0,1 0,-1 1,0-1,-1 0,1 0,0 0,0 0,-1 1,1-1,-1 0,0 0,1 1,-1-1,0 0,0 1,0-1,0 1,0-1,0 1,-1 0,1-1,0 1,-1 0,1 0,-1 0,1 0,-1 0,0 0,1 0,-1 1,0-1,1 1,-1-1,0 1,0 0,-1-1,-13 0,0 1,0 1,0 0,-1 2,2-1,-1 2,-4 1,-3 1,-81 16,104-22,-1 0,1 0,0 0,-1 1,1-1,0 0,-1 0,1 0,0 0,-1 0,1 0,0 0,-1 0,1 0,0 0,-1 0,1 0,0 0,-1 0,1 0,0 0,-1 0,1 0,0 0,-1 0,1 0,0-1,0 1,-1 0,1 0,0 0,-1-1,1 1,0 0,0 0,0-1,-1 1,1 0,0 0,0-1,0 1,-1 0,1-1,0 1,0 0,0-1,0 1,0 0,0-1,0 1,0 0,0-1,0 1,0 0,0-1,0 1,0 0,0-1,0 1,0 0,1-1,-1 1,0 0,0-1,17-16,128-70,-145 87,0 0,-1 0,1 0,-1 0,1 0,0 0,-1 0,1 0,-1 0,1 0,0 0,-1-1,1 1,-1 0,1 0,0-1,-1 1,1 0,0 0,0-1,-1 1,1 0,0-1,0 1,-1 0,1-1,0 1,0 0,0-1,0 1,-1-1,1 1,0 0,0-1,0 1,0-1,0 1,0-1,0 1,0 0,0-1,0 1,0-1,1 1,-1 0,0-1,0 1,0 0,0-1,1 1,-1-1,0 1,0 0,1-1,-1 1,0 0,1 0,-1-1,0 1,1 0,-1 0,0-1,1 1,-1 0,0 0,1 0,-1 0,1 0,-39-4,35 4,-137-1,131-3,29 1,5 2,0 0,0 2,0 1,0 1,0 1,-1 1,1 1,-1 1,22 10,-43-16,1 0,-1 1,0-1,0 1,1 0,-1 0,0 0,0 0,-1 1,1-1,0 1,-1 0,0-1,1 1,-1 0,0 0,-1 1,1-1,0 0,-1 1,0-1,0 1,0-1,0 1,0-1,-1 1,0 0,1-1,-2 1,1 0,0-1,-1 1,1-1,-1 1,0 0,0-1,0 0,-1 1,1-1,-1 0,-1 1,-9 12,-1 0,-1-1,0-1,-1 0,0-1,-2-1,1 0,-14 6,-17 14,-11 13,84-59,86-71,-111 85,-1-1,1 0,-1 1,1-1,0 0,-1 1,1-1,0 1,-1-1,1 1,0-1,0 1,0-1,0 1,-1 0,1-1,0 1,0 0,0 0,0 0,0 0,0 0,0 0,-1 0,1 0,0 0,0 0,0 0,0 1,0-1,0 0,0 1,-1-1,1 0,0 1,0-1,-1 1,1 0,0-1,0 1,-1-1,1 1,-1 0,1 0,-1-1,1 1,-1 0,1 0,-1 0,0-1,1 1,-1 0,0 0,0 0,1 0,-1 0,0 0,0 0,0-1,0 1,0 0,-1 0,1 0,0 0,0 0,0 0,-1 0,-3 22,-2 0,0-1,-2 0,0 0,-1-1,-1 1,-1-2,-1 0,-5 5,10-13,-29 46,-3-1,-38 42,29-45</inkml:trace>
  <inkml:trace contextRef="#ctx0" brushRef="#br0" timeOffset="-7320.059">4040 6885,'-1'0,"0"1,0-1,0 1,0-1,0 1,0-1,0 0,0 0,0 0,0 1,0-1,0 0,-1 0,1 0,0-1,0 1,0 0,0 0,0 0,0-1,0 1,0-1,0 1,0-1,0 1,0-1,0 0,0 1,0-1,1 0,-1 1,0-1,0 0,1 0,-1 0,1 0,-1 0,1 0,-1 0,1 0,-1 0,1 0,0 0,0 0,-1 0,1 0,0 0,0-2,-8-10,-1 0,-1 0,0 0,-1 1,0 1,-1 0,-1 0,0 1,0 1,0 0,-2 1,1 0,-1 1,0 1,0 0,-5 0,16 5,0 0,-1 0,1 0,0 1,0 0,-1 0,1 0,0 0,-1 1,1-1,0 1,0 0,0 1,0-1,0 1,0 0,0 0,0 0,1 0,-1 0,1 1,-1 0,1 0,0 0,0 0,0 0,1 0,-1 1,1 0,0-1,0 1,0 0,-5 14,2 0,1 0,0 1,1-1,1 1,0-1,2 1,0 0,1 0,1-1,1 1,1-1,2 10,0-5,1-1,1 0,1 0,1-1,0 0,2 0,10 13,-15-24,0-1,1 1,0-2,0 1,1-1,0-1,0 1,1-2,0 1,0-1,1-1,-1 0,1 0,1-1,-1 0,3 0,-6-3,0-1,1 1,-1-2,0 1,0-1,1 0,-1 0,0-1,0 0,0-1,-1 0,1 0,0 0,-1-1,0-1,0 1,0-1,5-5,5-4,0-2,-1 0,-1-1,-1 0,0-2,3-5,28-51,-46 74,1 1,0 0,0-1,0 1,0 0,0-1,1 1,-1 0,0-1,0 1,0 0,0-1,0 1,0 0,0 0,1-1,-1 1,0 0,0 0,0-1,1 1,-1 0,0 0,0-1,1 1,-1 0,0 0,0 0,1 0,-1-1,0 1,1 0,-1 0,0 0,1 0,-1 0,0 0,1 0,-1 0,0 0,1 0,-1 0,0 0,0 0,1 0,-1 0,0 0,1 0,-1 0,0 1,1-1,-1 0,0 0,0 0,1 0,-1 1,0-1,0 0,1 0,-1 1,0-1,0 0,0 1,5 23,-5-18,3 14,-3-4,2 0,0 0,0 0,2 0,0 0,1-1,0 1,1-1,1-1,0 1,9 11,-15-24,1 0,-1 0,1-1,-1 1,1 0,0-1,0 1,0-1,0 0,0 1,0-1,1 0,-1 0,0 0,0-1,1 1,-1-1,0 1,1-1,-1 0,1 0,-1 0,0 0,1 0,-1 0,1-1,-1 1,0-1,1 0,-1 1,0-1,0 0,0-1,1 1,-1 0,0 0,0-1,-1 1,1-1,0 0,-1 0,1 1,-1-1,2-2,13-18</inkml:trace>
  <inkml:trace contextRef="#ctx0" brushRef="#br0" timeOffset="-7171.455">4238 6766,'-2'7,"8"7,11 2,4 0</inkml:trace>
  <inkml:trace contextRef="#ctx0" brushRef="#br0" timeOffset="-6720.662">4475 7478,'10'-10,"-1"-1,0 0,-1 0,0 0,-1-1,0-1,-1 1,0-1,-1 0,-1 0,0 0,0-1,-2 1,0-1,0 0,-1 0,-1 0,0 0,-1 0,0 0,-1 1,-1-1,0 0,-1 1,0 0,-4-7,6 16,-1 1,0-1,1 0,-1 1,0 0,-1 0,1 0,0 0,-1 0,0 1,0-1,0 1,-2-1,73 12,-7-6,-38-3,-1 1,1 0,0 2,0 1,-1 0,8 4,-26-7,0 0,0 1,0-1,0 1,0 0,0 0,0 0,-1 0,1 0,-1 1,1-1,-1 1,0-1,0 1,0 0,-1 0,1 0,-1 0,1 0,-1 0,0 0,0 1,-1-1,1 0,-1 1,1-1,-1 0,0 1,0 1,-23 102,14-79,5-13,1-10,1-1,0 1,0-1,0 1,1 0,-1 0,1-1,0 1,1 0,-1 0,1 0,0 0,0 0,1 0,0 0,-1 0,2 0,-1 0,0 0,1-1,0 1,0 0,0-1,1 0,0 0,0 1,1 0,4-2,1 0,-1 0,1-1,0 0,0 0,0-1,0 0,0-1,0 0,0 0,0-1,5-1,-2 1,44-4</inkml:trace>
  <inkml:trace contextRef="#ctx0" brushRef="#br0" timeOffset="-5946.176">5462 7307,'-18'-7,"-5"-1,0 0,0 1,-1 1,0 2,0 0,0 2,-5 0,26 3,-1 0,0 0,0 0,0 0,1 1,-1-1,1 1,-1 0,1 0,0 1,0-1,0 1,0-1,0 1,0 0,1 0,-1 0,1 1,0-1,0 0,0 1,0-1,1 1,0 0,-1 0,1-1,1 1,-1 0,0 0,1 0,0 0,0 0,0 0,1 0,-1 0,1 0,0 0,0-1,0 1,0 0,1 0,0-1,-1 1,1-1,1 0,1 3,1 2,0 0,1 0,0-1,0 0,1 0,0 0,0-1,1 0,0 0,0-1,0 0,1-1,-1 0,1 0,0 0,0-1,0-1,1 0,-1 0,4 0,2 0,-1-1,1 0,0-1,0 0,-1-1,1-1,0 0,-1-1,0-1,1 0,-1-1,13-7,-17 6,1-1,-1-1,0 0,-1 0,0-1,0 0,-1 0,0-1,-1 0,0-1,0 1,-1-1,-1-1,0 1,0-1,-1 0,-1 0,0 0,0-1,-1 1,-1 0,0-7,-3 5,-6 31,2 11,1 0,1 0,1 1,1 27,1-50,1 0,-1-1,1 1,0 0,1 0,-1 0,1 0,1-1,-1 1,1 0,-1-1,2 1,-1-1,1 0,-1 0,2 0,-1 0,0 0,1-1,0 1,0-1,0 0,1 0,-1-1,1 1,0-1,0 0,0 0,0-1,1 1,-1-1,4 1,-2-3,1 1,-1-1,1 0,0-1,-1 0,1 0,-1 0,0-1,1 0,-1-1,0 0,0 0,0 0,-1-1,1 0,-1 0,0-1,0 1,0-1,-1-1,0 1,0-1,6-7,-1 1,-1-2,0 1,-1-1,0-1,-1 1,-1-1,0 0,2-14,2-25,-13 50,-2 22,-2 75,7-89,1-1,-1 1,1-1,0 0,0 0,0 1,0-1,0 0,1 0,-1 0,1 0,0 0,0-1,0 1,0 0,0-1,1 0,-1 1,1-1,-1 0,1 0,0 0,0-1,0 1,0-1,2 1,5 0,-1 0,0-1,1 0,-1 0,0-1,1-1,-1 1,1-2,-1 1,0-1,0-1,0 1,0-2,0 1,-1-1,1 0,-1-1,0 0,0 0,-1-1,0 0,0 0,0-1,-1 0,1 0,-2-1,1 1,-1-1,1-4,16-30,-22 41,0 1,1 0,-1-1,0 1,0 0,1 0,-1-1,0 1,0 0,1 0,-1 0,0-1,1 1,-1 0,0 0,1 0,-1 0,0 0,1 0,-1 0,1-1,-1 1,0 0,1 0,-1 1,0-1,1 0,-1 0,1 0,-1 0,0 0,1 0,-1 0,0 0,1 1,-1-1,0 0,1 0,-1 1,0-1,0 0,1 0,-1 1,0-1,0 0,1 0,-1 1,0-1,0 0,0 1,0-1,0 1,1-1,-1 0,0 1,0-1,0 0,0 1,0-1,0 0,0 1,11 30,-9-26,3 11,0-1,2 1,0-1,0 0,1-1,9 11,-14-21,0 0,0 0,0-1,1 1,0-1,0 0,0 0,0 0,0 0,1-1,-1 0,1 0,-1 0,1 0,0-1,0 1,0-1,0 0,0-1,0 0,0 1,0-1,0-1,2 0,15-3</inkml:trace>
  <inkml:trace contextRef="#ctx0" brushRef="#br0" timeOffset="-5700.286">6409 6964,'4'16,"3"5</inkml:trace>
  <inkml:trace contextRef="#ctx0" brushRef="#br0" timeOffset="-5483.453">6791 6701,'-52'401,"47"-355,-2-4,2-1,2 1,2 0,2 0,3 19,-3-55,0 0,0 0,1 0,0 0,0 0,0 0,1 0,-1-1,2 1,-1-1,0 0,1 0,0 0,0-1,1 1,-1-1,1 0,0 0,0 0,1-1,-1 0,0 0,1 0,0-1,0 0,0 0,0 0,0-1,6 1,4 0,0 0,0-1,0-1,0 0,0-2,0 1,0-2,0 0,0-1,-1-1,1 0,-2-1,1-1,0 0,-1-1,-1-1,1 0,-1 0,-1-2,11-10,4-14</inkml:trace>
  <inkml:trace contextRef="#ctx0" brushRef="#br0" timeOffset="-5318.857">6673 7096,'20'-3,"22"-2,23-3,17 0,13 1,8 2,-2 2,-19 1</inkml:trace>
  <inkml:trace contextRef="#ctx0" brushRef="#br0" timeOffset="-4349.676">3725 8188,'-9'-2,"0"1,1 0,-1 0,0 1,0 0,0 1,1 0,-1 0,0 0,1 2,-1-1,1 1,0 0,-1 0,2 1,-1 0,0 1,1 0,0 0,0 1,0-1,1 1,0 1,0-1,0 1,-3 7,3-6,2 0,-1 0,1 1,0 0,1 0,0 0,1 0,0 0,0 0,1 1,0-1,0 1,1-1,1 1,-1-1,2 0,-1 1,1-1,1 0,-1 0,0-6,0 0,0 0,0-1,0 1,0-1,1 1,-1-1,1 0,-1 0,1 0,0 0,0-1,0 1,0-1,0 0,0 1,0-2,0 1,0 0,1 0,-1-1,0 0,1 0,-1 0,0 0,0 0,1-1,-1 1,0-1,0 0,1 0,-1 0,1-1,7-2,1-1,-1-1,0 0,0-1,-1 0,0 0,0-1,1-2,1 0,-2-1,0 0,0-1,-1 0,0-1,-1 1,-1-1,0-1,-1 0,0 0,-1 0,0 0,-1-1,-1 0,-1 0,1-14,-4 9,-6 30,3 8,1-1,1 1,1 0,1 0,0-1,1 1,1 0,1-1,0 1,1-1,1 0,1 0,0-1,7 13,-8-23,-1 0,1-1,0 0,0 0,0 0,0 0,1-1,0 0,0 0,6 2,22 9</inkml:trace>
  <inkml:trace contextRef="#ctx0" brushRef="#br0" timeOffset="-3666.342">4343 8070,'-26'-2,"1"2,-1 2,1 0,0 1,0 1,0 2,0 1,-23 9,46-16,0 1,0-1,0 1,0 0,0 0,1 0,-1 0,0 0,0 1,0-1,1 0,-1 1,1 0,-1-1,1 1,0 0,0-1,0 1,-1 0,2 0,-1 0,0 0,0 0,1 0,-1 0,1 0,-1 0,1 1,0-1,0 0,0 0,0 0,0 0,1 0,-1 0,1 1,-1-1,1 0,0 0,0 0,8 11,2-2,-1 1,1-1,1 0,0-1,1-1,-1 0,2-1,-1 0,10 4,5 3,-10-4,-4-4,0 1,-1 0,0 1,0 0,-1 0,0 2,-1 0,0 0,-1 1,0 0,0 1,-9-11,0 0,0 0,1 0,-1 1,-1-1,1 0,0 0,0 1,-1-1,1 0,-1 1,0-1,0 0,0 1,0-1,0 1,0-1,-1 0,1 1,-1-1,1 0,-1 1,0-1,0 0,0 0,0 0,-1 0,1 0,-1 0,1 0,-1 0,1-1,-1 1,0-1,0 1,0-1,0 1,0-1,0 0,0 0,0 0,-1 0,1-1,0 1,0 0,-1-1,1 0,-12 4,0-2,0 0,-1 0,1-1,0-1,0 0,-1-2,1 1,0-1,0-1,0-1,1 0,-1-1,-6-3,19 8,0 0,0-1,1 1,-1 0,0-1,0 1,0-1,0 1,0-1,1 0,-1 1,0-1,1 0,-1 0,0 1,1-1,-1 0,1 0,-1 0,1 0,-1 0,1 0,0 1,0-1,-1 0,1 0,0 0,0 0,0 0,0 0,0 0,0 0,0 0,0 0,1 0,-1 0,0 0,0 0,1 0,-1 0,1 0,-1 0,1 0,37-28,8 9,0 1,1 3,1 2,1 2,2 2,-49 9,22-4,0 1,-1 0,1 2,0 1,4 1,-25 0,-1 0,1 0,0 0,-1 1,1-1,-1 1,1 0,-1 0,0 0,1 0,-1 0,0 0,0 1,0-1,1 1,-2-1,1 1,0 0,0 0,0 0,-1 0,1 0,-1 0,0 0,1 0,-1 1,0-1,0 0,-1 1,1-1,0 1,-1-1,1 1,-1-1,0 1,0 1,-2 36,5 29,-3-68,1 1,0 0,0-1,1 1,-1-1,0 1,0-1,1 0,-1 1,1-1,-1 0,1 0,0 0,-1 0,1 0,0 0,0-1,-1 1,1-1,0 1,0-1,0 0,0 1,0-1,0 0,0 0,-1 0,1-1,0 1,1 0,55-18,-49 14,-1-1,0 0,0 0,-1-1,1 0,-1 0,-1-1,1 0,-1 0,0 0,-1-1,1 0,-2 0,1 0,0-4,-2 7,-1 0,-1-1,1 1,-1-1,1 1,-2-1,1 0,-1 1,1-1,-2 0,1 0,0 1,-1-1,0 0,-1 1,1-1,-1 1,0 0,-1-1,1 1,-1 0,0 0,0 0,0 1,-4-4,3 4,0-1,0 1,0 0,-1 0,1 1,-1-1,0 1,0 0,0 0,-1 1,1 0,-1 0,1 0,-1 0,0 1,0 0,0 0,0 1,1-1,-1 1,0 1,0-1,0 1,0 0,0 0,1 1,-1 0,1 0,-1 0,1 0,-1 1,1 0,0 0,1 1,-1-1,0 1,1 0,-3 4,3-3,0 0,0 1,1-1,0 1,0 0,0 0,1 0,0 0,0 1,1-1,0 1,0-1,0 1,1-1,0 1,0 4,6 22</inkml:trace>
  <inkml:trace contextRef="#ctx0" brushRef="#br0" timeOffset="-3284.738">5185 8215,'-5'-3,"-1"1,0 0,0 1,1 0,-1-1,0 2,0-1,0 1,0 0,0 0,-1 0,1 1,1 0,-1 0,0 1,0 0,0 0,1 0,-1 1,1-1,0 1,0 1,0-1,0 1,0 0,1 0,-1 0,1 0,0 1,0 0,0 2,0-1,0 1,1 0,0 0,0 0,0 0,1 0,1 1,-1-1,1 1,0-1,1 1,-1 0,2-1,-1 1,1 0,0-1,1 1,-1-1,2 0,-1 0,1 1,0-1,0-1,1 1,0 0,0-1,1 0,-1 0,1 0,1-1,1 2,4-2,0-1,1 0,-1 0,1-1,0-1,0 0,0-1,0 0,0-1,0 0,0-1,0 0,0-1,0 0,-1-1,1 0,-1-1,1 0,-1-1,0 0,-1-1,1 0,-1-1,8-7,-7 7,-1-1,0 0,0-1,-1 0,0-1,0 0,-1 0,-1-1,0 0,0 0,-1 0,0-1,-1 0,-1 0,0-1,0 1,-1-1,-1-2,-2 1,-4 18,-6 26,6-11,1 0,0-1,1 1,1 0,1 0,2 12,-1-23,0-1,0 0,1 0,0-1,0 1,0 0,1-1,0 1,1-1,-1 0,1 0,0 0,1 0,0-1,-1 0,2 0,-1 0,0-1,2 1,22 13</inkml:trace>
  <inkml:trace contextRef="#ctx0" brushRef="#br0" timeOffset="-3036.006">5567 7846,'-13'-11,"-7"-4,-1 5,5 11,6 17,8 18,8 19,3 0</inkml:trace>
  <inkml:trace contextRef="#ctx0" brushRef="#br0" timeOffset="-2330.818">5712 8543,'20'-16,"-1"-2,0 0,-1-1,-1-1,-1-1,-1 0,0-1,-2 0,-1-1,-1-1,0 0,-2-1,-1 1,-1-2,1-10,-4-31,-4 66,0-1,0 0,0 0,-1 0,1 1,0-1,-1 0,0 0,1 1,-1-1,0 0,0 1,1-1,-1 1,-1-1,1 1,0-1,0 1,0 0,-1 0,1 0,-1-1,1 1,-1 0,1 1,-1-1,0 0,1 0,-1 1,0-1,1 1,-1-1,-2 1,-2 2,-1 0,1 0,0 1,0 0,-1 0,2 0,-1 1,0 0,1 0,0 0,0 1,0-1,0 1,1 1,0-1,0 1,0-1,1 1,-1 0,2 0,-1 1,1-1,-1 4,-3 4,1 1,0-1,1 1,1-1,0 1,2 0,-1 1,2-1,0 0,0 1,1-10,0 1,0-1,0 0,1 0,-1 1,2-1,-1 0,1-1,-1 1,2 0,-1-1,1 1,-1-1,2 0,-1-1,0 1,1-1,0 1,0-1,0-1,0 1,1-1,0 0,4 2,-1-2,0 1,1-1,0-1,0 0,0 0,0-1,0-1,0 1,0-2,0 1,0-1,-1-1,1 0,0 0,0-1,-1 0,1 0,-1-1,0-1,0 0,-1 0,1 0,-1-1,0 0,-1-1,0 0,0 0,0-1,-1 1,0-2,0 1,-1 0,0-1,0-2,2-11,-2 0,0-1,-2 1,0-1,-1 0,-2 0,-1-17,0 24,5-18,-4 33,1 1,-1-1,0 1,1-1,-1 1,0-1,1 1,-1-1,1 1,-1 0,1-1,-1 1,1 0,-1-1,1 1,-1 0,1 0,0 0,-1-1,1 1,-1 0,1 0,-1 0,1 0,0 0,-1 0,1 0,-1 0,1 0,0 0,-1 0,1 1,-1-1,1 0,0 0,-1 1,1-1,-1 0,1 1,-1-1,1 0,-1 1,0-1,1 1,-1-1,1 0,-1 1,0-1,1 1,-1 0,137 130,-127-121,0 0,0 0,-1 1,0 0,-1 1,0 0,-1 0,0 1,-1 0,-1 0,0 1,-1-1,0 1,-1 0,0 2,-2-6,-1-5,-1-1,1 1,0 0,1 0,-1 0,1-1,0 1,0 0,1-1,-1 1,1 0,0-1,0 0,0 1,1-1,-1 0,1 0,0-1,1 1,-1-1,0 1,1-1,0 0,0 0,0 0,0-1,0 0,0 0,1 0,4 2,-2-4,1 0,-1 0,1 0,-1-1,1 0,-1 0,1-1,-1 0,0 0,0-1,0 0,0 0,0-1,-1 0,0 0,1 0,-2-1,1 0,0 0,-1 0,3-4,5-6,-1-1,0 1,-1-2,-1 0,-1 0,0-1,4-14,-6 16,-1-1,-1 0,-1 0,0 0,-1 0,-1-1,-1 1,0-1,-2 1,0-11,1 26,-1 0,1 0,0 0,0 0,-1 1,1-1,-1 0,0 0,1 0,-1 0,0 1,0-1,0 0,0 1,-1-1,1 1,0-1,-1 1,1-1,-1 1,1 0,-1 0,0 0,1 0,-1 0,0 0,0 0,0 1,0-1,1 1,-1-1,0 1,0 0,0-1,0 1,0 0,0 1,0-1,0 0,0 0,0 1,0-1,0 1,0 0,1-1,-1 1,0 0,0 0,1 0,-1 0,1 1,-1-1,1 0,-1 1,-9 9,1-1,0 2,0-1,2 1,-1 1,2-1,0 1,0 1,1-1,1 1,0 0,1 1,0-1,1 1,1-1,0 3,1-10,0-1,0 0,1 1,0-1,0 1,1-1,-1 0,1 1,1-1,-1 0,1 0,0 0,1 0,-1 0,1 0,0 0,1-1,-1 0,1 0,0 0,1 0,-1 0,1-1,0 0,0 0,0 0,0 0,1-1,-1 0,5 2,17 4,1-2,0 0,-1-2,2 0,-1-2,0-2,1 0,-1-2,67 1</inkml:trace>
  <inkml:trace contextRef="#ctx0" brushRef="#br0" timeOffset="-1570.919">7830 8333,'-13'-6,"-1"1,-1 0,1 1,-1 0,1 1,-1 1,0 1,0 0,0 0,0 2,0 0,0 1,0 0,0 1,1 0,-1 2,1 0,0 0,1 1,-1 1,1 0,0 1,1 0,0 1,-6 6,14-13,1 1,-1 0,1 0,0 0,0 1,0-1,0 1,0-1,1 1,0 0,-1 0,1 0,1 0,-1 0,1 1,0-1,0 0,0 1,0-1,1 1,-1-1,1 1,1-1,-1 1,1-1,-1 1,1-1,0 0,1 1,-1-1,1 0,0 0,0 0,0 0,0 0,1 0,0-1,0 1,0-1,14 8,0-1,0-1,1 0,1-2,-1 0,1-1,1-1,-1 0,0-2,1 0,0-2,0 0,0-1,4-1,14 2,0-3,0-1,-1-1,1-3,-1 0,0-3,0-1,-1-2,27-14,-58 25,-5 1,1 1,-1-1,0 1,1-1,-1 1,0 0,1-1,-1 1,0 0,1-1,-1 1,1 0,-1 0,1-1,-1 1,1 0,-1 0,1 0,-1 0,1-1,-1 1,1 0,-1 0,1 0,-1 0,1 0,-1 0,1 1,-1-1,1 0,-1 0,1 0,-1 0,1 1,-1-1,1 0,-1 0,1 1,-1-1,0 0,1 1,-1-1,0 0,1 1,-1-1,0 1,1-1,-1 1,0-1,0 0,1 1,0 4,1 0,0-1,0 1,0-1,1 1,0-1,0 0,0 0,0 0,0 0,1-1,0 0,0 1,0-1,0 0,0-1,0 1,1-1,-1 0,1 0,0 0,0-1,-1 1,1-1,0-1,0 1,0-1,0 1,2-1,-1 0,1 0,-1 0,1 0,0-1,-1 0,1 0,-1-1,1 1,-1-2,0 1,0-1,0 1,0-2,0 1,-1-1,0 0,1 0,-1 0,-1-1,1 1,-1-1,3-3,-5 4,-1 1,1-1,-1 1,1-1,-1 0,0 0,0 1,-1-1,1 0,-1 0,0 0,0 0,0 0,0 0,-1 0,0 0,0 1,0-1,0 0,0 0,-1 1,1-1,-1 1,0-1,-1 1,-1-3,-1-1,-2-1,1 1,-1 0,1 1,-2-1,1 1,-1 1,0 0,0 0,-6-2,7 3,-1 0,1 1,-1 0,0 1,0 0,0 0,0 0,0 1,0 1,-1-1,1 1,0 1,0-1,-1 1,1 1,0 0,0 0,0 0,1 1,-1 0,0 1,1 0,0 0,0 0,0 1,1 0,-1 0,1 1,-5 5,10-9,-1 0,1 0,0 0,-1 0,1 0,0 0,0 0,0 1,0-1,1 0,-1 0,1 1,-1-1,1 1,0-1,0 0,0 1,0-1,0 1,1-1,-1 0,1 1,-1-1,1 0,0 0,0 1,0-1,0 0,1 0,-1 0,0 0,1 0,-1-1,1 1,0 0,0-1,1 2,32 17,6-4</inkml:trace>
  <inkml:trace contextRef="#ctx0" brushRef="#br0" timeOffset="-1133.763">8804 8372,'-11'-8,"-1"1,-1 0,0 1,0 1,0 0,0 0,-1 1,1 1,-1 1,0 0,-3 0,11 1,0 1,-1 0,1 1,0-1,-1 1,1 1,0-1,0 1,0 0,0 0,0 1,0-1,1 2,-1-1,1 0,0 1,0 0,0 0,1 1,-1-1,1 1,0 0,0 0,1 0,-2 3,1-1,1-1,0 1,0 0,1 0,0 1,0-1,0 0,1 1,0-1,1 1,0-1,0 1,0-1,1 1,0-1,1 1,0-1,0 0,0 0,1 0,0 0,0 0,1 0,0-1,0 0,1 0,-1 0,1 0,0-1,1 1,0-1,-1-1,1 1,1-1,-1 0,1-1,0 1,-1-1,1 0,1-1,-1 0,3 0,-3 0,1-1,-1 0,1-1,0 0,-1 0,1-1,-1 1,1-2,-1 1,1-1,-1 0,0-1,0 0,0 0,0 0,0-1,-1 0,1 0,-1-1,0 0,-1 0,1 0,-1-1,2-2,4-5,-2-1,0 0,0-1,-2 0,0 0,0 0,-2-1,0 0,0 0,1-14,5-63,-4 0,-4-1,-6-40,2 74,-2-76,0 114,-4 31,-44 283,42-239,3 1,2 0,3 0,4 40,-2-79,0 0,2 0,0 0,1 0,0 0,1-1,1 0,0 0,1 0,0-1,1 0,1-1,0 0,0 0,1 0,1-2,0 1,1-1,2 1,0-2,0-1,0-1,0 0,1-1,0 0,0-2,1 0,-1 0,1-1,0-1,0-1,4 0,41-2</inkml:trace>
  <inkml:trace contextRef="#ctx0" brushRef="#br1" timeOffset="214603.103">355 8741,'1'0,"-1"0,0 0,0 0,1 0,-1 0,0 0,1 0,-1 0,0 0,0 0,1 0,-1 0,0 0,1 0,-1 0,0 0,0 0,1 0,-1 1,0-1,0 0,1 0,-1 0,0 0,0 1,1-1,-1 0,0 0,0 0,0 1,0-1,1 0,-1 0,0 1,0-1,0 0,0 1,0-1,0 0,0 0,0 1,0-1,0 0,0 1,0-1,0 0,0 0,0 1,0-1,0 0,0 1,0-1,0 0,0 0,-1 1,1-1,0 0,31 2,149-36,21-15,-91 20,3 4,74-4,159-15,133-43,235-29,-150 8,-171 44,276-36,-346 50,160-52,-136 26,870-143,-533 102,-174 26,226-50,-27 30,-669 103,125-26,2 8,16 6,-46 5,-1-6,35-15,-146 31,140-15,-164 20,0 0,1 0,-1 0,0 0,0 0,0 0,1 0,-1 0,0 0,0 0,0-1,1 1,-1 0,0-1,0 1,0-1,0 1,0-1,0 0,0 1,0-1,0 0,0 0,0 0,-1 0,1 0,0 0,0 0,-1 0,1 0,-1 0,1 0,-1 0,1 0,-1 0,0 0,0-1,1 1,-1 0,0 0,0 0,0-1,0 1,0 0,-1 0,1 0,0-1,-1 0,-37-109,8 24,-3 2,-4 1,-4 2,-3 2,-3 2,-5 1,-1-3,53 79,0 0,-1 0,1-1,0 1,0 0,0-1,0 1,0 0,0-1,0 1,1 0,-1-1,0 1,1 0,-1 0,1-1,-1 1,1 0,0 0,-1 0,1 0,0 0,0 0,0 0,0 0,0 0,0 0,0 0,0 1,0-1,0 0,0 1,0-1,1 1,-1-1,0 1,1-1,-1 1,0 0,0 0,1 0,-1 0,1 0,1-2,91-32,1 5,61-11,-112 30,936-183,-801 161,37-12,-212 43,-2 1,-1 0,1 0,0 0,-1 0,1 0,0-1,0 1,-1 0,1-1,-1 1,1-1,0 0,-1 0,0 0,1 0,-1 1,1-2,-1 1,0 0,0 0,1 0,-1-1,0 1,0 0,0-1,-1 1,1-1,0 1,-1-1,1 0,0 0,-9-7</inkml:trace>
  <inkml:trace contextRef="#ctx0" brushRef="#br1" timeOffset="-214472.13">11568 5464,'0'3,"1"0,-1 0,1 0,-1 0,1-1,0 1,0 0,1 0,-1-1,0 1,1-1,0 1,-1-1,1 0,0 1,0-1,1 0,-1 0,0-1,1 1,-1 0,1-1,-1 1,1-1,0 0,-1 0,1 0,0 0,0-1,0 1,0-1,0 1,0-1,1 0,43 7,0-1,0-2,29-3,4 1,-38-1,-1 1,0 2,0 2,0 2,-1 2,26 9,-61-18,-1 1,1-1,-1 1,0 0,1 0,-1 1,0-1,-1 1,1 0,0 0,-1 0,1 0,-1 1,0-1,0 1,-1 0,1 0,-1 0,0 0,0 0,0 1,0-1,-1 1,1-1,-1 1,-1-1,1 5,-3 2,-1 0,-1-1,0 1,0-1,-1 0,0 0,-1-1,0 1,0-1,-1-1,-1 1,1-1,-1 0,-1-1,-4 4,-49 40,-2-2,-1-3,-45 22,-111 79,218-145,-5 3,1 0,0 1,0 0,0 1,1-1,0 1,0 0,1 1,0-1,-1 3,1 4</inkml:trace>
  <inkml:trace contextRef="#ctx0" brushRef="#br1" timeOffset="-212690.078">66 7583,'11'24,"6"1,1 0,1-1,1-1,0-1,2-1,1-1,1 0,24 14,-43-31,0 0,1 0,-1-1,1 0,-1 0,1 0,0-1,0 0,0 0,0 0,0-1,0 1,0-2,0 1,0-1,0 0,-1 0,1 0,0-1,0 0,-1 0,1 0,-1-1,0 0,0 0,0 0,0-1,0 0,-1 1,2-2,6-12,0 0,0 0,-2-1,0 0,-1-1,-1 0,0-1,-2 0,0 0,-1 0,-2 0,0-1,0-11,-3-39,0 71,0 0,0 0,0 0,0 1,0-1,0 0,0 0,0 0,0 1,0-1,-1 0,1 0,0 0,0 0,0 1,0-1,0 0,0 0,0 0,-1 0,1 0,0 1,0-1,0 0,0 0,-1 0,1 0,0 0,0 0,0 0,0 0,-1 0,1 0,0 0,0 0,0 0,-1 0,1 0,0 0,0 0,0 0,-1 0,1 0,0 0,0 0,0 0,0 0,-1 0,-3 23,4 29,2 0,3 0,1-1,3 0,2 0,2-1,6 10,-2-6,-3 2,-2 0,-2 0,-3 1,-1 45,-5-97,-1 0,0-1,0 1,-1 0,1-1,-1 1,0 0,0-1,-1 1,1-1,-1 1,0-1,0 0,-1 0,1 0,-1 0,0 0,0-1,0 1,0-1,-1 0,1 0,-1 0,0 0,0-1,0 1,0-1,-1 0,1 0,0-1,-1 1,1-1,-1 0,0 0,1 0,-1-1,0 0,-4 0,-3-3,1-1,-1-1,1 0,0 0,0-1,1-1,0 1,0-2,0 1,1-1,0-1,1 0,0 0,0 0,1-1,0 0,1-1,0 0,1 0,0 0,0 0,2-1,-2-3,1 4,0 1,0-1,1 0,1 0,0 0,0-1,1 1,1 0,0-1,0 1,2-8,-1 16,1 0,0 0,0 0,0 0,1 0,-1 1,1-1,-1 1,1-1,0 1,0 0,0 0,0 0,0 0,1 1,-1-1,0 1,1 0,1 0,4-3,37-15,1 3,0 2,0 2,20-2,-21 7</inkml:trace>
  <inkml:trace contextRef="#ctx0" brushRef="#br1" timeOffset="-212344.044">934 7886,'2'-2,"-1"1,1-1,0 1,-1 0,1 0,0 0,0 0,0 0,0 0,0 0,0 1,0-1,0 1,0-1,0 1,0 0,0 0,0 0,0 0,1 0,-1 0,0 0,0 1,0 0,0-1,0 1,0 0,0 0,0 0,-1 0,1 0,0 0,0 0,-1 1,1-1,-1 0,1 1,-1 0,0-1,1 1,-1 0,4 10,0 0,-1 0,0 0,-1 1,0-1,-1 1,0 0,-1 0,0 0,-1 0,-1 0,0-1,-1 1,0 1,-21 101,23-114,-1 0,1 0,0 1,0-1,-1 0,1 0,0 1,0-1,0 0,0 0,0 1,1-1,-1 0,0 0,1 0,-1 1,0-1,1 0,0 0,-1 0,1 0,-1 0,1 0,0 0,0 0,0 0,0 0,0 0,0 0,0-1,0 1,0 0,0-1,0 1,0-1,0 1,1-1,-1 0,1 1,53-7,0-13,-1-2,0-3,-2-2,32-21,-42 21,-12 6</inkml:trace>
  <inkml:trace contextRef="#ctx0" brushRef="#br1" timeOffset="-211654.022">0 7214,'5'0,"9"-4,15-9,18-8,16-8,15-5,11-4,3 0,-1 2,-6 5,-9 6,-13 4,-13 7,-14 4</inkml:trace>
  <inkml:trace contextRef="#ctx0" brushRef="#br1" timeOffset="-210770.543">947 7938,'-2'0,"-3"-2,-3-1,-2 0,-4 1,-2 0,-1 1,1 3,1 5,0 6,1 6,3 5,3 4,3 2,5-3,1-3,2-6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0.1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1,'-12'2,"-7"5,-8 11,-7 16,-1 16,-2 17,-1 18,1 15,6 11,10 5,10-2,13-6,16-13,14-10,13-14,8-12,1-11,-7-14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0.9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1,'-1'12,"2"0,0 0,0-1,1 1,1 0,0-1,0 1,1-1,1 0,0 0,0 0,1-1,0 0,1 0,0 0,1-1,0 0,0-1,1 0,0 0,0-1,1 0,0 0,0-1,1 0,0-1,0-1,0 0,0 0,1-1,-1 0,1-1,0 0,0-1,0 0,0-1,0-1,-1 0,1 0,0-1,0 0,-1-1,1-1,-1 0,0 0,0-1,0-1,-1 0,2-1,-6 1,0 0,0-1,-1 1,0-1,0 0,-1 0,0-1,0 1,0-1,-1 0,0 0,-1 0,0 0,0 0,-1 0,0-1,0 1,-1-1,0 1,-1-1,0 1,0-4,-7-7,-2 33,-11 168,0 46,-9-2,-11 0,-20 42,55-247,2-6,0 0,-1-1,0 1,-1-1,-1-1,0 1,-6 7,13-20,-1 0,1 0,-1 0,1 0,-1 0,1 0,-1 0,0 0,0 0,0 0,1 0,-1 0,0-1,0 1,0 0,0-1,0 1,0-1,-1 1,1-1,0 1,0-1,0 0,0 1,-1-1,1 0,0 0,0 0,0 0,-1 0,1 0,0 0,0 0,0-1,-1 1,1 0,0-1,0 1,0-1,0 1,0-1,0 0,0 0,0 1,0-1,0 0,0 0,0 0,1 0,-1 0,0 0,-7-15,0 0,1 0,1-1,1 0,0 0,1 0,1-1,-1-8,-2-7,-56-270,61 302,1 0,-1 0,0 0,1-1,-1 1,1 0,0 0,-1-1,1 1,0 0,0-1,0 1,0 0,0-1,0 1,0 0,0-1,0 1,1 0,-1-1,1 1,-1 0,1 0,-1 0,1-1,0 1,-1 0,1 0,0 0,0 0,0 0,0 0,0 0,0 0,0 1,0-1,0 0,0 1,1-1,-1 1,0-1,0 1,1-1,-1 1,0 0,0 0,1-1,-1 1,1 0,146 15,-6-4,-78-8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1.3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11,'9'-3,"0"1,0 0,0 0,0 1,0 0,0 1,0 0,0 1,1-1,-1 2,0-1,0 1,-1 1,1 0,0 0,-1 0,6 4,-11-4,-1-1,0 1,0 0,0-1,0 1,0 0,0 0,-1 0,0 1,1-1,-1 0,0 0,-1 1,1-1,-1 1,1-1,-1 0,0 1,0-1,0 1,-1-1,1 0,-1 1,0-1,-33 80,7-43,-1-1,-2-1,-32 29,-13 18,39-29,35-55,0 0,1 1,-1-1,1 1,-1-1,1 1,0-1,0 1,0-1,0 1,0-1,0 1,0-1,0 1,0-1,1 1,-1-1,1 1,-1-1,1 0,0 1,-1-1,1 0,0 1,0-1,0 0,0 0,0 0,0 0,0 0,0 0,0 0,1 0,-1 0,0 0,1-1,-1 1,0-1,1 1,0 0,14 3,-1 0,1-1,1-1,-1 0,0-1,0-1,0-1,1 0,8-2,43-6,0-2,54-18,-45 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1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7,'-6'-2,"3"-1,13 2,20 4,25 1,28 0,28 0,20 0,12 3,5 2,-23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2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1,'3'0,"4"2,13 1,15 0,14-1,13 0,10-1,5-1,0 0,-9 3,-16 2,-17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2.7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0,'18'11,"17"7,17-1,16-2,13-5,12-5,6-7,0-5,-4-5,-18-2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3.0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97 267,'-9'6,"1"1,0 0,1 0,-1 0,1 1,1 0,0 1,0-1,-3 7,7-12,1 0,-1 1,0-1,1 1,0-1,0 1,0 0,1 0,-1-1,1 1,0 0,0 0,0-1,0 1,0 0,1 0,0-1,0 1,0 0,0-1,1 1,-1-1,1 1,0-1,0 0,0 0,1 1,6 3,0 0,1-1,-1 0,1-1,0 0,0 0,1-1,0 0,-1-1,1-1,0 1,0-2,1 1,-1-2,0 1,0-2,0 1,1-2,-1 1,0-2,0 1,-1-1,2-1,-1 1,-1-1,1 0,-1 0,0-1,0-1,-1 1,1-1,-1-1,-1 0,1 0,-1-1,0 0,-1 0,0-1,0 0,-1 0,0-1,-1 0,0 0,0 0,-1 0,0-1,-1 0,-1 1,1-1,-2 0,1-1,-2 1,1 0,-2 0,1 0,-1 0,-1 0,0 0,-1 0,-3-10,2 11,-1 0,0 1,0-1,-1 1,0 0,0 1,-1-1,-1 1,1 0,-1 1,0 0,-1 0,0 1,0 0,0 1,-1 0,0 0,0 1,0 0,0 1,-1 0,1 0,-1 1,0 1,0 0,1 0,-1 1,0 1,0-1,0 2,1 0,-1 0,0 1,1 0,0 0,0 1,0 1,0 0,1 0,-6 5,8-4,-1 0,1 1,1 1,-1-1,1 1,1 0,-1 0,1 0,1 1,0 0,0 0,0 0,1 1,1-1,-1 1,2-1,-1 1,1 0,1 0,0-1,0 1,1 0,1 5,11 32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6:23.3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1,'7'13,"9"21,11 21,9 21,9 18,3 16,0 11,-6 9,-10 5,-19 1,-28 6,-37 3,-43 5,-53 3,-2-23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9.2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 97,'-9'0,"2"0,10 0,17-5,20-3,23-6,20-4,19-2,14 3,9 4,-1 11,-23 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3.6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0,'-7'5,"-2"-1,0-1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3.8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0,'2'0,"1"0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4.1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4.4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1,'0'2,"0"1</inkml:trace>
  <inkml:trace contextRef="#ctx0" brushRef="#br0" timeOffset="1">1 27,'0'0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4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4.9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0,'0'2,"0"-1,0-1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7:35.1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8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24,'-10'-6,"26"5,189 11,38-9,148-14,309-1,-696 14,69 0,0 3,-1 3,0 3,3 4,-39-2,-46-28,3 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9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77,'-6'10,"0"1,0 0,1 0,0 0,1 1,0 0,1-1,0 1,1 3,2-14,0 1,0-1,0 0,0 0,0 0,0 0,0 0,0 0,1 0,-1 1,1-1,-1 0,1 0,-1 0,1 0,-1 0,1-1,0 1,-1 0,1 0,0 0,0-1,0 1,0 0,0-1,0 1,0 0,0-1,0 0,0 1,0-1,0 1,0-1,0 0,0 0,0 0,0 0,1 0,-1 0,0 0,0 0,0 0,0 0,0-1,0 1,1 0,49-21,-44 16,-1 0,1-1,-1 0,-1-1,1 0,-1 1,0-1,-1-1,0 1,0-1,0 0,-1 0,1-4,-3 9,0 0,0 0,0 0,0 0,-1 0,1 0,-1 0,0 0,0 0,0 0,-1 0,1 0,-1 0,1 0,-1 0,0 0,0 0,0 0,-1 0,1 1,-1-1,1 0,-1 1,0 0,0-1,0 1,0 0,0 0,-1 0,1 0,-1 0,1 1,-1-1,0 1,0-1,1 1,-1 0,-1 0,0 0,0 0,0 0,1 1,-1 0,0-1,0 1,0 1,0-1,1 0,-1 1,0 0,0 0,1 0,-1 0,1 1,-1-1,1 1,-1 0,1 0,0 0,0 1,0-1,0 1,0-1,1 1,-1 0,1 0,0 0,0 1,0-1,0 0,0 1,1-1,0 1,-1 0,1-1,1 1,-2 3,-5 26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9.5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114 115,'4'-9,"2"-7,0-4,-4-2,-6 2,-7 5,-7 4,-3 9,-4 10,0 9,5 9,12 5,17-1,6-6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7.32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4813 10,'-5'14,"-1"8,0 6,2 3,1-3,1-5</inkml:trace>
  <inkml:trace contextRef="#ctx0" brushRef="#br0" timeOffset="193.938">4892 571,'-2'14,"-1"6,0 5,1 0,0-1,1-4,1 1,-3-2,0-4</inkml:trace>
  <inkml:trace contextRef="#ctx0" brushRef="#br0" timeOffset="463.387">4879 1013,'0'16,"0"7,0 3,0-2,0-2,0-3,0-2,0-4</inkml:trace>
  <inkml:trace contextRef="#ctx0" brushRef="#br0" timeOffset="464.387">4892 1427,'0'16,"3"5,2 2,1-4</inkml:trace>
  <inkml:trace contextRef="#ctx0" brushRef="#br0" timeOffset="7387.148">1284 438,'94'0,"114"1,0-10,14-10,6-9,195 1,-276 28,-4 0,116-15,-88-3,117 6,147-2,-107 1,-5 13,-115 30,-105-10,-66-12,-1-2,1-2,0-1,7-1,65 11,-109-14,0 0,-1 0,1 0,0 0,0 0,0 0,-1 0,1 0,0 0,0 0,-1 0,1 0,0 0,0 0,-1 0,1 0,0 0,0 0,-1 0,1 0,0 0,0 0,-1 0,1 1,0-1,0 0,0 0,0 0,-1 0,1 1,0-1,0 0,0 0,0 0,-1 1,1-1,0 0,0 0,0 0,0 1,0-1,0 0,0 0,0 1,0-1,0 0,0 0,0 1,0-1,0 0,0 0,0 1,0-1,0 0,0 0,0 1,0-1,1 0,-1 0,0 0,0 1,0-1,-12 2</inkml:trace>
  <inkml:trace contextRef="#ctx0" brushRef="#br1" timeOffset="48589.453">160 264,'7'14,"9"11,11 8,7 5,8 6,3 2,1-3,-3-1,-2-4,-6-5,-4-9,-5-9,-7-6</inkml:trace>
  <inkml:trace contextRef="#ctx0" brushRef="#br1" timeOffset="48839.96">722 238,'-9'18,"-8"13,-5 10,-4 5,-1 4,-2 0,3 0,3 2,6 0,5 1,5-2,4-3,4-2,5-3,3-2,3 0,-1-1,-3-8</inkml:trace>
  <inkml:trace contextRef="#ctx0" brushRef="#br1" timeOffset="49198.487">748 772,'1'48,"-3"-1,-1 1,-3-1,-5 16,-3-8,7-32,1 0,1 1,1 0,1 0,1 0,1 5,1-27,0 1,1 0,-1-1,1 1,0 0,-1-1,1 1,0 0,1-1,-1 1,0-1,1 0,-1 0,1 1,0-1,0 0,0 0,0 0,0-1,0 1,0 0,1-1,-1 0,0 1,1-1,0 0,-1 0,1 0,-1-1,1 1,0-1,0 1,-1-1,1 0,0 0,2 0,100-18,20-35,-92 36</inkml:trace>
  <inkml:trace contextRef="#ctx0" brushRef="#br1" timeOffset="49455.764">1096 1013,'-7'20,"-2"14,1 10,1 7,2 1,2 2,-1 1,-2 2,0-9</inkml:trace>
  <inkml:trace contextRef="#ctx0" brushRef="#br1" timeOffset="52422.172">0 50,'18'-9,"18"-3,16 0,12 3,12 3,5 4,-4 5,-13 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141 238,'-5'0,"0"0,-1 1,1 0,0 0,0 1,0-1,0 1,0 0,0 0,0 1,1-1,-1 1,1 0,0 1,0-1,0 1,0-1,0 1,1 1,0-1,0 0,0 1,0-1,1 1,-1 2,-3 6,1 0,0 0,1 1,0 0,2 0,-1 0,2 0,0 0,0 1,1-4,1 1,0-1,1 0,0 0,1 0,0 0,1-1,0 1,0-1,1 0,1 0,-1-1,2 1,-1-1,1-1,1 1,0-1,0 0,0-1,1 0,0 0,0-1,1 0,0-1,0 0,0 0,0-1,1-1,0 0,0 0,0-1,10 1,-13-2,0-1,-1 0,1-1,0 0,0 0,-1-1,1 0,-1 0,1 0,-1-1,0 0,0-1,0 0,0 0,-1 0,0-1,1 0,-2 0,1 0,-1-1,1 0,-2 0,1 0,-1-1,0 0,0 1,0-1,-1-1,2-6,2-6,-1 0,-1-1,-1 0,-1 0,-1 0,0 0,-2 0,0-1,-2 1,0 0,-1 0,-1 0,-1 1,-1-1,-1 1,-9-17,11 27,0 1,-1 1,0-1,-1 1,0 0,0 1,0-1,-1 1,-3-2,7 7,1 0,0-1,-1 1,1 0,-1 1,0-1,1 0,-1 1,0 0,0 0,0 0,0 1,0-1,0 1,0 0,0 0,0 1,0-1,0 1,0-1,0 1,0 1,0-1,0 0,-1 2,-4 4,0 1,1-1,0 1,0 1,1 0,0 0,1 0,0 1,0 0,1 0,0 0,1 1,0 0,1 0,0 0,1 0,0 0,1 0,0 1,1 1,-1 4,1 1,1-1,0 1,2-1,0 1,0-1,2 0,0 0,1-1,1 0,0 0,4 4,23 35</inkml:trace>
  <inkml:trace contextRef="#ctx0" brushRef="#br0" timeOffset="477.924">747 1,'-16'130,"0"108,14-198,-2 210,10-222,-6-27,0-1,0 1,0-1,0 0,0 1,0-1,0 1,1-1,-1 0,0 1,0-1,0 0,1 1,-1-1,0 0,1 1,-1-1,0 0,1 0,-1 1,0-1,1 0,-1 0,0 1,1-1,-1 0,1 0,-1 0,0 0,1 0,-1 0,1 0,-1 0,0 0,1 0,-1 0,1 0,-1 0,0 0,1 0,-1 0,1 0,-1 0,0-1,1 1,-1 0,1 0,-1-1,0 1,1 0,-1 0,0-1,0 1,1 0,-1-1,0 1,0 0,1-1,-1 1,0-1,8-11,0-1,0 0,-2 0,0-1,0 0,-1 0,1-10,6-10,45-100,-56 132,0 1,-1-1,1 0,0 1,0-1,0 1,0-1,0 1,1-1,-1 1,0 0,1-1,-1 1,1 0,-1 0,1 0,0 0,-1 0,1 1,0-1,-1 0,1 1,0 0,0-1,0 1,0 0,-1 0,1 0,0 0,0 0,0 0,0 0,0 1,-1-1,1 1,0-1,0 1,-1 0,1 0,0 0,1 0,6 10,0-1,0 2,-1-1,0 1,-1 0,0 1,-1-1,0 1,-1 1,2 9,-4-15,-2-6,4 9,0 0,-1 1,0 0,-1 0,0 0,-1 0,0 0,-1 0,-1 1,0-1,0 0,-1 1,-1 2,-1-11,0-1,0 0,-1 0,1 0,-1 0,1-1,-1 1,0-1,0 0,0 0,-1 0,1-1,0 1,-1-1,1 0,0-1,-1 1,1-1,-1 1,0-1,1-1,-1 1,1-1,-1 0,1 0,-3 0,-69-11,65 10</inkml:trace>
  <inkml:trace contextRef="#ctx0" brushRef="#br0" timeOffset="840.954">1629 263,'-23'-1,"1"0,0 1,0 1,0 1,-1 1,2 1,-1 0,0 2,1 1,0 1,1 0,-16 10,33-17,0 0,0 0,0 1,0-1,0 1,0 0,1 0,-1 0,1 0,-1 0,1 0,0 1,0-1,0 1,0 0,0-1,1 1,-1 0,1 0,0 0,0 0,0 0,0 0,0 0,1 1,0-1,-1 0,1 0,0 0,0 1,1-1,-1 0,1 0,0 0,-1 1,1-1,1 0,-1 0,9 7,0-1,1 0,0 0,0-1,1 0,0-1,0 0,1-1,0-1,0 0,0 0,0-2,4 1,-10-2,51 16,-19-7,0 2,-1 1,0 2,-1 1,6 7,-39-23,0 1,0 0,0 0,0 1,-1-1,1 1,-1 0,0 0,1 0,-1 0,-1 0,1 1,0 0,-1-1,0 1,0 0,0 0,0 0,-1 0,1 0,-1 0,0 1,-1-1,1 0,-1 1,1-1,-1 1,-1-1,1 3,-6 2,-1 0,0 0,-1 0,0-1,0 0,0-1,-1 0,0 0,-1-1,1 0,-1 0,-1-1,1-1,0 1,-1-2,0 0,0 0,0-1,-6 1,-111 17,68-15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18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0 175,'94'19,"-67"-16,541 34,-567-37,16 2,0 0,0 1,-1 1,0 0,0 2,8 3,-24-9,-1 0,1 0,0 0,-1 0,1 1,0-1,-1 0,1 0,0 0,-1 1,1-1,0 0,0 0,-1 1,1-1,0 0,0 0,-1 1,1-1,0 0,0 1,0-1,0 0,0 1,0-1,-1 1,1-1,0 0,0 1,0-1,0 0,0 1,0-1,0 0,0 1,1-1,-1 1,0-1,0 0,0 1,0-1,0 0,1 1,-1-1,0 0,0 0,1 1,-18-2</inkml:trace>
  <inkml:trace contextRef="#ctx0" brushRef="#br0" timeOffset="356.049">540 17,'-1'-1,"1"1,0 0,0-1,0 1,-1-1,1 1,0-1,0 1,0-1,0 1,0-1,0 1,0-1,0 1,0-1,0 1,0-1,1 1,-1 0,0-1,0 1,0-1,1 1,-1-1,0 1,0 0,1-1,-1 1,0 0,1-1,-1 1,0 0,1-1,-1 1,1 0,-1 0,0-1,1 1,-1 0,1 0,-1 0,1 0,-1-1,1 1,-1 0,1 0,-1 0,1 0,-1 0,1 0,-1 0,1 1,-1-1,1 0,29 3,-12 6,0 1,0 0,-1 1,-1 1,0 1,0 0,-1 1,-1 1,13 16,-27-31,11 10,-1 0,0 0,-1 1,0 0,0 1,-2 0,1 0,-2 1,1 0,-2 0,0 0,0 1,-2 0,2 6,-7-13,0 1,0-1,-1 0,0 1,0-1,0-1,-1 1,0 0,-1-1,1 0,-1 0,0 0,-1-1,1 1,-1-1,0-1,-1 1,1-1,-1 0,0-1,0 1,-192 102,168-89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29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43,'-12'-6,"1"-1,-1 2,0 0,-1 0,1 1,-1 1,0 0,-4 0,13 2,0 1,0 0,0 0,-1 0,1 0,0 0,0 1,0 0,0 0,0 0,0 0,0 1,0-1,1 1,-1 0,0 0,1 1,0-1,-1 1,1 0,0-1,0 1,1 1,-1-1,1 0,-1 1,-1 2,1 0,0 1,0-1,0 0,0 1,1 0,1 0,-1 0,1 0,0 0,0 0,1 0,0 0,0 0,1 0,0 0,0 0,1 0,-1 0,1 0,1-1,0 1,0-1,0 1,0-1,1 0,0 0,1-1,-1 1,1-1,0 0,0 0,1-1,-1 1,1-1,0 0,0-1,1 0,-1 0,1 0,2 0,-5-1,1-1,0-1,0 1,-1-1,1 0,0 0,0 0,-1 0,1-1,0 0,0 0,-1 0,1-1,-1 1,1-1,-1 0,0-1,0 1,0-1,0 0,0 0,0 0,-1 0,1 0,-1-1,0 0,0 1,1-4,3-4,-1 1,-1-1,0-1,0 1,-1-1,-1 0,0 0,0 0,-1 0,0-8,0-22,8 89,-7-34,1 0,1-1,0 1,0-1,2 0,-1-1,2 1,-1-1,1-1,1 1,0-2,1 1,0-1,0-1,0 1,1-2,1 0,-1 0,1-1,0 0,1-1,-1 0,1-1,0-1,0 0,0-1,1 0,4-1,32 3,-8-5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41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 4,'-135'346,"134"-345,0 1,0 0,0-1,0 1,1 0,-1-1,1 1,-1 0,1 0,0 0,0-1,-1 1,1 0,1 0,-1 0,0 0,0-1,1 1,-1 0,1 0,-1 0,1-1,0 1,0 0,0-1,0 1,0-1,0 1,0-1,0 0,1 1,-1-1,0 0,1 0,-1 0,1 0,-1 0,1 0,0 0,0 0,-1-1,1 1,0-1,0 1,0-1,11-1,0 0,-1-1,1 0,-1-1,0-1,0 0,0 0,0-1,-1-1,1 0,-1 0,0-2,2 0,0-1,-1-1,0 0,-1-1,0 0,0 0,-1-1,4-7,-42 120,22-81,2 0,0 0,1 0,1 0,1 1,1-1,1 1,1-1,0 0,2 1,0-1,3 6,4-4</inkml:trace>
  <inkml:trace contextRef="#ctx0" brushRef="#br0" timeOffset="247.341">605 30,'-3'9,"0"7,0 8,1 4,0-2</inkml:trace>
  <inkml:trace contextRef="#ctx0" brushRef="#br0" timeOffset="412.895">578 464,'2'0,"1"0</inkml:trace>
  <inkml:trace contextRef="#ctx0" brushRef="#br0" timeOffset="833.3">1078 69,'5'-25,"0"48,-28 361,20-231,3-151,-1-1,1 0,-1 1,1-1,-1 0,1 1,-1-1,0 0,0 0,0 0,1 0,-1 0,0 0,0 0,0 0,-1 0,1 0,0 0,0 0,0-1,-1 1,1-1,0 1,-1-1,1 1,0-1,-1 0,1 0,-1 1,1-1,0 0,-1 0,1-1,-1 1,1 0,0 0,-1-1,1 1,0 0,-1-1,1 0,0 1,-1-1,1 0,0 1,0-1,0 0,0 0,0 0,0 0,0 0,0-1,0 2,1 0,0 0,-1-1,1 1,0 0,-1 0,1 0,0-1,0 1,-1 0,1 0,0-1,0 1,-1 0,1 0,0-1,0 1,0 0,0-1,-1 1,1 0,0-1,0 1,0 0,0-1,0 1,0 0,0-1,0 1,0-1,0 1,0 0,0-1,0 1,0 0,0-1,1 1,-1 0,0-1,0 1,0 0,0-1,1 1,-1 0,0 0,0-1,1 1,-1 0,0 0,0-1,1 1,-1 0,0 0,1 0,-1 0,0-1,1 1,-1 0,0 0,1 0,-1 0,0 0,1 0,-1 0,1 0,-1 0,29-4,-28 4,278 8,-223-6</inkml:trace>
  <inkml:trace contextRef="#ctx0" brushRef="#br0" timeOffset="1002.848">1683 661,'-4'-2,"-11"-3,-2-1</inkml:trace>
  <inkml:trace contextRef="#ctx0" brushRef="#br0" timeOffset="1532.033">605 437,'0'3,"2"0,1-2,0-4,-1-4,0-2,-1-2,-3 0,-1 5,0 4</inkml:trace>
  <inkml:trace contextRef="#ctx0" brushRef="#br0" timeOffset="1929.065">723 4,'-4'-1,"1"0,-1 0,0 1,0-1,0 1,0 0,0 0,0 1,1-1,-1 1,0 0,0 0,0 0,1 0,-1 1,1-1,-1 1,1 0,-1 0,1 1,0-1,0 0,0 1,1 0,-1 0,0 0,1 0,-1 1,3-3,0 0,0 0,0 0,0 0,0 1,0-1,1 0,-1 0,0 0,0 0,1 0,-1 0,1 0,-1 0,1 0,0 0,-1 0,1 0,0 0,-1 0,1 0,0-1,0 1,0 0,0-1,0 1,0 0,0-1,0 1,0-1,0 0,0 1,0-1,0 0,0 0,1 1,-1-1,0 0,0 0,0 0,0-1,0 1,1 0,-1 0,0 0,0-1,0 1,0-1,0 1,0-1,0 1,0-1,0 0,0 1,0-1,0 0,-1 0,1 1,0-1,0 0,-1 0,1 0,-1 0,1 0,0 0,-1 0,1 0,0 0,-1 0,1-1,-1 1,1 0,-1 0,1 0,-1 0,0-1,0 1,0 0,0 0,0-1,0 1,0 0,0 0,0-1,0 1,-1 0,1 0,0 0,-1-1,1 1,-1 0,1 0,-1 0,0 0,0 0,1 0,-1 0,0 0,0 0,0 0,0 1,0-1,0 0,0 1,0-1,0 0,0 1,-1-1,1 1,0 0,-1-1,0 1,1-1,-1 0,1 1,-1-1,1 1,-1-1,0 1,1 0,-1 0,0 0,0 0,1 0,-1 0,0 0,1 1,-1-1,1 0,-1 1,0 0,1-1,-1 1,1 0,-1 0,1 0,0 0,-1 0,1 0,0 0,0 0,-1 0,1 1,0-1,0 0,1 1,-1-1,0 2,0-1,1 0,-1 0,1 0,0 1,0-1,0 0,0 0,0 0,0 1,1-1,-1 0,1 0,0 0,-1 0,1 0,0 0,0 0,0 0,1 1,13 18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40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100 139,'-10'74,"-4"-1,-3-1,-23 59,22-79,23-92,77-375,-82 422,0 1,0 0,1-1,0 1,0 0,1-1,0 0,0 1,1-1,0 0,0 0,1 0,0-1,4 7,-3-10,-1 1,1-1,0 0,-1-1,1 1,1-1,-1 0,0 0,0 0,1-1,-1 0,1 0,-1-1,1 1,0-1,-1 0,1 0,-1-1,1 0,0 0,-1 0,0-1,5-1,3-2,0-1,0 0,0-1,-1 0,0-1,0 0,-1-1,9-8,-6 2,0-1,-1 0,0-1,-2 0,0 0,6-15,-6 13,-11 19,0 1,-1-1,1 0,0 0,0 1,0-1,0 0,0 0,0 1,0-1,0 0,0 1,0-1,0 0,0 0,0 1,0-1,0 0,0 0,0 1,0-1,0 0,0 1,1-1,-1 0,0 0,0 0,0 1,0-1,1 0,-1 0,0 0,0 1,0-1,1 0,-1 0,0 0,0 0,1 0,-1 1,0-1,0 0,1 0,-1 0,0 0,1 0,-1 0,0 0,0 0,1 0,-1 0,0 0,1 0,-1 0,0 0,0 0,1 0,-1-1,0 1,0 0,1 0,-1 0,-21 180,18-158,-2 5,1 0,1 1,2 0,1-1,1 1,1-1,5 22,4-20,2-8</inkml:trace>
  <inkml:trace contextRef="#ctx0" brushRef="#br0" timeOffset="349.289">812 112,'-16'34,"1"0,2 1,2 0,1 1,2 0,1 0,2 1,2-1,1 11,2-36,0 0,1 1,1-1,0 0,0 0,1 0,1 0,1 2,-4-11,-1 1,1-1,1 0,-1 1,0-1,0 0,1 0,0 0,-1 0,1 0,0 0,0 0,0-1,0 1,0-1,0 1,0-1,1 0,-1 0,0 0,1 0,-1 0,1-1,-1 1,1-1,-1 1,1-1,-1 0,1 0,-1 0,1-1,-1 1,1 0,0-1,-1 0,0 1,1-1,1-1,9-7,1 0,-1-2,-1 1,0-1,-1-1,0 0,0-1,-2 0,1 0,-2-1,0 0,0-1,-1 0,-1 0,-1-1,13-28,-2-1,-1-1,-3 0,-2 0,4-45,-14 81,0 9</inkml:trace>
  <inkml:trace contextRef="#ctx0" brushRef="#br0" timeOffset="598.685">1206 165,'6'18,"10"17,13 12,12 6,11 4,8-2,4-5,-1-7,-5-10,-8-12,-10-8,-10-12,-9-6</inkml:trace>
  <inkml:trace contextRef="#ctx0" brushRef="#br0" timeOffset="851.04">1614 152,'-18'14,"-14"15,-14 14,-10 11,-7 10,-1 7,-1 3,3 0,14-13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19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1008,'0'-51,"-1"-30,4-1,11-62,-14 142,12-41,-12 42,0 0,1 1,-1-1,1 0,-1 0,0 1,1-1,0 0,-1 1,1-1,-1 1,1-1,0 1,-1-1,1 1,0-1,0 1,-1-1,1 1,0 0,0 0,0-1,-1 1,1 0,0 0,0 0,0 0,0 0,-1 0,1 0,0 0,0 0,0 0,0 1,-1-1,1 0,0 0,0 1,0-1,-1 1,1-1,0 1,-1-1,1 1,0-1,0 1,9 9,0 1,0 0,-1 0,-1 1,0 0,0 1,-1-1,3 10,-3-9,-2-4,6 9,-1 0,-1 1,0 0,-2 0,0 1,-1 0,-1 0,0 1,-2-1,0 10,-3-29,0-1,0 1,1 0,-1 0,0 0,-1 0,1 0,0 0,0-1,0 1,0 0,-1 0,1 0,0 0,-1 0,1-1,0 1,-1 0,1 0,-1-1,0 1,1 0,-1-1,1 1,-1-1,0 1,0-1,1 1,-1-1,0 1,0-1,0 1,1-1,-1 0,0 0,0 1,0-1,0 0,0 0,0 0,1 0,-1 0,0 0,0 0,0-1,-1 1,-34-23,33 21,0-1,0 0,0 0,1 0,0 0,-1-1,1 1,1 0,-1-1,0 0,1 1,0-1,0 0,0 0,0 0,0 0,1 0,0 0,0 0,0 0,0 0,1 1,-1-1,1 0,0 0,0 0,0 0,2-2,5 1,0 1,0 0,0 0,1 0,-1 1,1 0,0 1,0 0,0 1,9-1,11-3,-12 1,3 2,-1-1,1-1,-1-1,0-1,0-1,0 0,-1-1,0-1,-1-1,0 0,0-2,6-5,-20 14,0 1,-1-1,1 1,0-1,-1 0,0 0,0 0,0 0,0-1,-1 1,1 0,-1-1,0 1,1-1,-2 1,1-1,0 0,-1 1,0-1,0 0,0 0,0 1,0-1,-1 0,0 1,0-1,0 1,0-1,0 1,-1-1,1 1,-1 0,0-1,0 1,0 0,-1 0,1 1,-1-1,1 0,-2 0,0 1,1 0,-1-1,-1 1,1 1,0-1,0 1,-1-1,1 1,-1 1,1-1,-1 1,1-1,-1 1,1 0,-1 1,1-1,-1 1,1 0,-1 0,1 0,0 1,0 0,-1 0,1 0,1 0,-1 0,0 1,0 0,1-1,-1 1,1 1,0-1,0 0,0 1,1 0,-1-1,1 1,0 0,0 1,0-1,0 0,0 4,1 0,0 1,0 0,1-1,0 1,0 0,1-1,0 1,1-1,0 1,0-1,1 1,0-1,0 0,1 0,0-1,0 1,1-1,0 0,1 0,-1 0,1-1,0 0,1 0,-1-1,1 1,1-1,-1-1,1 1,-1-2,1 1,0-1,0 0,8 2,137 28,-75-25</inkml:trace>
  <inkml:trace contextRef="#ctx0" brushRef="#br0" timeOffset="1051.469">1948 784,'-4'-8,"-2"-1,0 1,0 1,0-1,-1 1,0 0,0 0,-1 1,1 0,-2 0,-7-3,13 7,-1 0,0 0,0 1,0 0,0-1,0 2,0-1,0 0,0 1,0 0,0 0,-1 0,1 0,0 1,0-1,0 1,0 0,0 0,0 1,0-1,0 1,1 0,-1 0,1 0,-1 1,1-1,0 1,-3 2,0 2,0 0,0 0,1 0,0 0,1 1,0 0,0 0,0 0,1 0,0 0,1 1,0 0,0-1,1 1,0 4,0-9,1 1,0-1,0 0,0 0,1 0,-1 0,1 0,0 0,0 0,0 0,1 0,0 0,-1 0,1-1,0 1,1-1,-1 1,1-1,-1 0,1 0,0 0,0 0,1 0,-1-1,0 0,1 1,-1-1,1 0,0-1,0 1,0-1,0 0,1 1,4-2,0 0,0 0,0 0,0-1,0-1,0 0,-1 0,1 0,-1-1,1 0,-1-1,0 0,0 0,-1-1,1 0,-1 0,0-1,0 0,-1 0,0-1,0 1,0-1,-1-1,0 1,0-1,-1 1,0-2,-1 1,1 0,-1-1,-1 1,1-7,1 1,-1-1,-1 1,-1 0,0-1,0 0,-2 1,0-1,0 1,-1 0,-1-1,-2-4,-9-3,-1 36,11 1,1 0,0 0,1 0,1 1,0-1,1 0,1 1,0-1,1 0,1 0,0 0,1 0,4 8,-5-16,1 0,0 0,0-1,1 1,0-1,0 0,0-1,1 1,-1-1,1 0,1-1,-1 1,1-1,-1-1,1 1,0-1,1 0,-1-1,0 1,1-2,-1 1,1-1,0 0,0 0,-1-1,1 0,0-1,0 1,-1-2,1 1,-1-1,1 0,-1 0,0-1,0 0,0-1,0 1,6-6,4-3,-1-2,-1 0,0 0,-1-2,0 0,-1 0,-1-1,-1-1,-1 0,0-1,-1 0,-1 0,-1 0,0-1,-2-1,0 1,0-14,1 6,-2 1,-1-1,-1 0,-1 0,-2 0,-1 0,-1 0,-2-8,4 32,1-1,-1 1,0 0,0 0,0-1,0 1,-1 0,1 0,-1 0,0 1,-1-1,1 0,-1 1,1-1,-1 1,0 0,0 0,0 0,-1 0,1 1,-1-1,1 1,-1 0,0 0,0 0,0 1,0-1,0 1,-1 0,1 0,0 0,0 1,-1 0,1-1,0 2,-1-1,1 0,0 1,-1 0,1 0,-1 0,-2 3,1 1,0 0,0-1,0 2,1-1,0 1,0 0,0 0,1 0,0 0,0 1,1 0,-1 0,2 0,-1 0,-1 5,-17 123,21-116,-1-1,2 1,1-1,0 1,1-1,1 1,0-1,2-1,0 1,1-1,1 0,0 0,1-1,1 0,1-1,0 0,1-1,0 0,2-1,-1 0,1-1,1-1,0 0,1-1,3 1,-9-5,0-1,1 0,0-1,-1 0,2-1,-1-1,0 1,0-2,1 1,-1-2,1 1,0-2,-1 1,1-2,-1 1,0-2,0 1,1-2,-2 1,1-2,0 1,-1-1,0-1,0 0,0 0,-1-1,0 0,0-1,-1 0,0 0,-1-1,1 0,3-7,-7 10,-1 0,1 0,-1 0,-1 0,1 0,-1-1,0 1,0-1,-1 1,0-1,0 0,-1 0,0 0,0 1,0-1,-1 0,0 0,0 1,-1-1,0 0,0 1,0 0,-1-1,-3-4,5 10,0 0,0 0,-1-1,1 1,-1 0,1 0,-1 0,1 0,-1 1,0-1,1 0,-1 1,0-1,0 1,1-1,-1 1,0 0,0 0,0 0,0 0,1 0,-1 0,0 0,0 1,0-1,1 1,-1-1,0 1,1 0,-1-1,0 1,1 0,-1 0,1 0,-1 1,1-1,0 0,-40 57,39-53,0 1,0 0,1 0,0 0,0 0,1 0,-1 0,1 0,1 0,-1 0,1 0,0 0,0 0,1 0,0-1,0 1,0 0,1-1,0 0,0 1,0-1,0 0,1-1,0 1,0-1,0 1,1-1,0 0,0 0,10 5,1 0,0-2,0 0,0 0,1-1,0-1,0-1,1-1,-1 0,9-1,42 6</inkml:trace>
  <inkml:trace contextRef="#ctx0" brushRef="#br0" timeOffset="1746.282">3304 693,'-14'-7,"0"0,-1 1,0 1,0 0,0 2,0-1,-1 2,-3 0,15 1,0 1,0 0,-1 0,1 0,0 1,0-1,0 1,-1 0,1 0,0 1,0-1,1 1,-1 0,0 0,0 0,1 0,0 1,-1-1,1 1,0 0,0 0,0 0,1 0,-1 1,1-1,0 1,0 0,0-1,0 1,0 0,1 0,0 2,-1-2,1 0,1 0,-1 0,1 0,-1 0,1 0,0 0,0 0,1 0,0 0,-1-1,1 1,0 0,1 0,-1 0,1-1,-1 1,1 0,0-1,1 0,-1 1,0-1,1 0,0 0,0-1,0 1,0 0,0-1,0 0,1 0,-1 0,1 0,0 0,-1-1,1 0,0 1,0-1,1 0,2 1,0 0,0 0,0-1,1 1,-1-2,0 1,1-1,-1 0,0 0,1-1,-1 0,0-1,0 1,0-1,0-1,0 1,0-1,0 0,-1-1,1 0,-1 0,0 0,-1-1,1 1,-1-1,0-1,0 1,0-1,-1 0,1 0,-2 0,1-1,-1 1,0-1,0 0,-1 0,1 0,-2 0,1-2,-1 2,-1 1,0 0,0 0,0 0,-1-1,0 1,0 0,0 0,-1 0,0 0,0 0,-1 0,3 5,0 1,0 0,0-1,-1 1,1 0,0 0,0-1,0 1,0 0,0-1,0 1,-1 0,1-1,0 1,0 0,0 0,-1-1,1 1,0 0,0 0,-1 0,1-1,0 1,-1 0,1 0,0 0,0 0,-1 0,1 0,0-1,-1 1,1 0,0 0,-1 0,1 0,0 0,-1 0,1 0,0 1,-1-1,1 0,0 0,-1 0,1 0,0 0,-1 0,1 0,0 1,0-1,-1 0,1 0,0 0,0 1,-1-1,1 0,0 0,0 1,0-1,-1 0,1 1,0-1,0 0,0 1,0-1,0 0,0 1,0-1,-1 0,-5 26,5 8,1 0,1 0,3 0,0 0,2 0,2-1,1 0,5 10,24 70,-21-68,-2 2,-2-1,4 38,-15-80,-1 1,-1 0,1 0,-1 0,0 0,0 0,0 0,-1 0,1 0,-1 0,0 0,-1 0,1 0,-1-1,0 1,0-1,-1 1,1-1,-1 0,0 0,0 0,-1 0,1 0,-1-1,1 0,-1 1,0-1,-1-1,1 1,0-1,-1 1,-3 0,-1 0,0 0,0-1,0 0,-1 0,1-1,-1 0,1-1,-1 0,1 0,-1-1,1 0,-1-1,1 0,0-1,0 1,0-2,0 1,0-2,1 1,0-1,0 0,0 0,0-1,1 0,0-1,0 0,1 0,0 0,0-1,1 0,0 0,0 0,1 0,0-1,0 0,1 0,0 0,0 0,1 0,1-1,0 1,0-4,2 1,1 0,1 0,0 1,0-1,1 1,1 0,0 0,0 0,1 0,1 1,-1 0,2 1,-1-1,2 1,-1 1,3-2,16-14,1 1,2 1,0 1,25-11,34-16,-43 25,-1-3,-1-1,15-14,-47 32,0-1,-1-1,0 0,0 0,-2-1,1 0,-1-1,-1 0,-1-1,0 1,0-1,-1-1,1-5,-6 17,1 1,-1 0,0-1,0 1,0-1,-1 1,1-1,0 1,-1-1,0 0,0 1,0-1,0 0,0 1,0-1,-1 1,1-1,-1 0,1 1,-1-1,0 1,0-1,0 1,-1 0,1-1,-1 1,1 0,-1 0,0 0,1 0,-1 0,0 1,0-1,0 0,-1 1,1 0,0-1,-1 1,1 0,-1 0,1 0,-3 0,-3 1,-1 1,1 0,0 1,-1 0,1 0,0 1,1 0,-1 0,0 1,1 0,0 0,0 0,0 1,0 0,1 1,0 0,0 0,0 0,1 0,0 1,0 0,1 0,0 0,0 1,0 0,1-1,0 1,1 0,0 0,-1 6,3-8,-1 0,1 0,0-1,0 1,1 0,-1 0,2 0,-1-1,0 1,1-1,0 1,0-1,1 1,0-1,0 0,0 0,0-1,1 1,-1-1,1 1,1-1,-1 0,0-1,2 1,6 6,2-2,-1 0,1 0,0-1,1-1,-1 0,1-1,7 1,18 3,1-2,-1-2,1-1,0-2,18-3,17-3</inkml:trace>
  <inkml:trace contextRef="#ctx0" brushRef="#br0" timeOffset="6077.335">10871 680,'-5'-5,"-1"0,1 1,-1-1,0 1,0 0,-1 1,1 0,-1 0,0 0,0 1,0 0,0 0,0 1,0 0,0 0,0 1,-1 0,1 0,0 0,0 1,0 0,-1 1,1-1,0 1,1 1,-1-1,0 1,1 1,-1-1,1 1,0 0,0 0,1 1,-1 0,1 0,-4 5,5-4,0 1,0-1,1 1,0 0,0 0,1 0,0 1,0-1,0 0,1 1,0 0,1 4,0-8,0-1,0 1,1-1,-1 1,1-1,0 0,0 1,0-1,0 0,0 0,1 1,0-1,0 0,0 0,0-1,0 1,0 0,1-1,-1 1,1-1,-1 0,1 0,0 0,0 0,0 0,0-1,1 0,0 1,2 0,0-1,0 1,1-1,-1-1,0 1,1-1,-1 0,0-1,1 1,-1-1,0-1,0 1,0-1,0 0,0 0,0-1,0 1,-1-2,1 1,-1 0,0-1,2-2,5-4,0 0,0-1,-2-1,1 0,-1-1,-1 1,0-2,3-6,-1-6,-1 0,0-1,-2 0,-2-1,0 1,-2-1,-1 0,-1 0,-1-1,-2 1,0 0,-3-3,3 24,1-3,-1-1,0 0,-1 1,-1-1,0 1,0-1,-1 1,-1-1,5 10,-1 1,0-1,0 1,0-1,0 1,0 0,0 0,0-1,0 1,0 0,0 0,-1 0,1 0,0 0,0 0,0 1,0-1,0 0,0 0,0 1,0-1,0 1,0-1,1 1,-1-1,0 1,0-1,0 1,0 0,1 0,-1-1,0 1,1 0,-1 0,0 0,1 0,-1 0,1-1,0 1,-1 0,1 0,0 0,-1 0,1 1,0-1,0 0,0 0,0 0,0 0,0 0,0 1,-12 29,2 1,1 1,1 0,2 0,1 0,2 1,1-1,2 31,0-52,0 0,0 0,1 0,1 0,0-1,0 1,1-1,1 1,0-1,0 0,1 0,1-1,0 1,0-1,1 0,0-1,1 0,0 0,0-1,1 0,0 0,1-1,-1 0,2 0,-1-1,2 0,7-1,1 0,0-2,-1 0,1-1,0-1,1-1,-1 0,0-2,-1 0,1-2,0 0,-1-1,0-1,0-1,0 0,-1-1,0-2,-1 1,0-2,0 0,-1-2,2-2,53-71,-68 82,-1-1,0 1,0-1,0 0,0 1,-1-1,1 0,-1 0,0 0,-1 0,1 0,-1 0,0 0,-1 0,1 0,-1 0,0 0,0 0,0 1,-2-5,1 6,1 0,-1 1,0-1,0 1,0-1,0 1,0 0,-1 0,1 0,-1 0,1 0,-1 0,0 1,0-1,1 1,-1 0,0 0,0 0,0 0,0 1,-1-1,1 1,0 0,0 0,0 0,0 0,0 0,-1 1,1-1,0 1,0 0,-4 0,1 1,-1 0,1 1,0-1,0 1,0 0,0 1,0-1,1 1,0 0,-1 1,2-1,-1 1,-1 2,3-3,0 0,0 0,1 0,0 0,0 1,0-1,0 1,1-1,-1 1,1 0,0-1,1 1,-1 0,1 0,0 0,0-1,0 1,1 0,0 0,0 0,0-1,1 1,-1-1,1 1,0-1,0 1,1-1,-1 0,1 0,0 0,0-1,0 1,1-1,-1 1,1-1,0 0,0 0,0-1,0 1,3 0,19 8,0-1,1-2,0-1,0-1,1-1,-1-2,1 0,0-2,8-2,34 3</inkml:trace>
  <inkml:trace contextRef="#ctx0" brushRef="#br0" timeOffset="7711.12">13003 613,'-4'-4,"0"0,-1 0,0 1,1-1,-1 1,-1 0,1 0,0 1,-1-1,1 1,-1 1,1-1,-1 1,0 0,0 0,0 0,0 1,0 0,1 0,-1 1,0-1,0 1,0 1,1-1,-1 1,0 0,1 0,0 1,-3 1,2 0,0 1,1 0,0 0,0 0,1 1,0 0,-1 0,2 0,-1 0,1 0,0 1,0 0,1-1,0 1,0 0,1 0,-1 0,2 0,-1 1,1-1,0 0,0 0,1 0,0 0,0 0,1 0,0 0,0 0,1 0,0 0,0-3,-1-2,1 1,0 0,0 0,1-1,-1 0,0 0,1 0,-1 0,1 0,0-1,0 1,-1-1,1 0,0 0,0-1,0 1,0-1,0 0,0 0,0 0,0 0,0-1,0 0,0 0,0 0,2-1,4-1,0 0,-1-1,1-1,-1 0,1 0,-2 0,1-1,-1-1,1 0,-2 0,1 0,0-2,-1 1,0-1,0 0,-1 0,-1-1,0 0,0 0,0 0,-2 0,1-1,-1 0,-1 1,0-1,0 0,-1-7,0 18,-1-1,0 0,0 1,0-1,0 0,1 0,-1 1,0-1,0 0,-1 1,1-1,0 0,0 0,0 1,0-1,-1 0,1 1,0-1,0 0,-1 1,1-1,-1 1,1-1,-1 1,1-1,-1 0,1 1,-1 0,1-1,-1 1,1-1,-1 1,0 0,1-1,-1 1,0 0,1 0,-1-1,0 1,1 0,-1 0,0 0,0 0,1 0,-1 0,0 0,1 0,-1 0,0 0,1 1,-1-1,0 0,1 0,-1 1,0-1,1 0,-1 1,0-1,1 1,-1-1,1 1,-1-1,1 1,-1-1,1 1,0-1,-1 1,1 0,-1-1,-3 8,0 0,0-1,1 1,0 1,0-1,1 0,0 1,1-1,-1 1,2 0,-1-1,1 1,1 0,-1-1,1 1,1 0,0-1,0 1,1-1,0 0,0 1,0-4,0 1,0-2,0 1,0 0,1 0,0-1,0 0,0 0,1 0,-1 0,1-1,0 0,0 0,0 0,0 0,0-1,1 0,-1 0,1 0,0-1,-1 0,1 0,0 0,0-1,-1 0,1 0,0 0,2-1,4 0,0-1,0-1,0 0,-1 0,1-1,-1-1,0 0,0 0,-1-1,1 0,-1-1,0 0,1-3,0-1,0-1,-2 0,1 0,-1-1,-1 0,-1 0,0-1,0 0,-1-1,-1 1,-1-1,0 0,-1 0,0 0,-1-1,-1 1,-1-3,-12-41,11 58,0 1,0-1,0 1,0-1,0 1,0 0,0-1,0 1,-1 0,1 0,0 0,0 0,0 0,0 0,0 0,-1 0,1 0,0 1,0-1,0 0,0 1,0-1,0 1,0-1,0 1,0-1,0 1,0 0,0-1,0 1,1 0,-1 0,0 0,0 0,1-1,-1 1,1 0,-1 0,1 1,-1-1,1 0,-1 0,1 0,0 0,0 0,0 0,-1 0,1 0,0 1,0-1,1 0,-1 0,0 0,0 1,-8 37,2 0,1 1,2-1,2 1,3 27,-2-48,19 474,-19-470,0 0,-2 0,0-1,-2 1,0-1,-2 1,0-1,-2-1,0 1,-5 7,-9-1,22-28,-1 1,1-1,0 1,-1-1,1 1,-1-1,1 1,-1-1,1 0,-1 1,1-1,-1 0,0 0,1 1,-1-1,1 0,-1 0,0 0,1 0,-1 0,1 1,-1-1,0 0,1-1,-1 1,0 0,1 0,-1 0,1 0,-1 0,0-1,1 1,-1 0,1 0,-1-1,1 1,-1 0,1-1,-1 1,1-1,-1 1,1-1,0 1,-1-1,1 1,-1-1,1 1,0-1,0 1,-1-1,1 0,-3-9,0-1,1 1,0-1,1 0,0 0,1 0,0 1,1-1,0 0,1-5,0-6,41-441,-35 138,-1 256,-5 68,0 0,-1-1,1 1,0 0,0 0,0 0,0 0,0 0,0 1,1-1,-1 1,0-1,0 1,0 0,1 0,-1 0,0 0,0 0,0 0,1 1,-1-1,0 1,0-1,0 1,0 0,0 0,0 0,0 0,0 0,1 1,2 0,42 18,-1 1,-1 2,22 18,-58-37,-2 0,1 1,0 0,-1 0,0 1,0 0,-1 0,0 1,0 0,0 0,-1 0,0 1,0-1,0 3,-4-7,-1 0,0-1,1 1,-1 0,0-1,0 1,0 0,-1-1,1 1,-1 0,1-1,-1 1,0-1,0 1,0-1,0 1,-1-1,1 0,-1 1,1-1,-1 0,0 0,0 0,0 0,0-1,0 1,0 0,0-1,-1 1,-74 34,62-31,-1 0,0-1,1-1,-1 0,-1-1,1-1,0-1,0 0,0-1,-13-2,28 3,0 0,0 0,1 0,-1 0,0 0,0-1,0 1,0 0,0 0,0-1,0 1,1 0,-1-1,0 1,0-1,0 1,1-1,-1 0,0 1,1-1,-1 0,0 1,1-1,-1 0,1 0,-1 1,1-1,0 0,-1 0,1 0,0 0,0 0,-1 0,1 1,0-1,0 0,0 0,0 0,0 0,0 0,0 0,1 0,-1 0,0 0,0 1,1-1,-1 0,0 0,1 0,-1 0,1 1,-1-1,1 0,0 0,40-36,63-29,-42 29,-1-4,42-38,-86 65,0-2,-1 0,-1-1,-1 0,-1-2,0 1,-1-1,-1-1,-1 0,-1-1,1-2,-5 7,0-1,0 1,-2-1,0 1,-1-1,0 0,-2 0,0 0,-1 0,0 0,-2 0,0 0,-1 0,0 1,-1 0,-6-12,10 25,1 1,-1-1,0 1,0-1,0 1,0-1,-1 1,1 0,-1 0,1 0,-1 0,0 0,0 0,1 0,-1 0,-1 1,1-1,0 1,0-1,-1 1,1 0,0 0,-1 0,1 0,-1 0,0 1,1-1,-1 1,1 0,-1-1,0 1,1 0,-1 1,0-1,1 0,-1 1,1 0,-1-1,1 1,-1 0,1 0,-1 1,1-1,-2 2,-4 7,1 0,0 0,1 1,0 0,0 0,1 0,1 1,0 0,1 0,0 0,1 0,0 5,-6 16,3 1,0 0,2 1,2-1,1 1,2-1,1 1,2-1,1 0,2-1,1 1,2-1,1-1,1 0,2-1,1-1,2 0,6 7,-20-30,1 0,0 0,0-1,1 0,-1 0,1 0,1-1,-1 0,1 0,0 0,0-1,0 0,1 0,-1-1,1 0,0-1,0 1,0-1,0-1,0 0,0 0,0 0,1-1,-1 0,0-1,0 0,1 0,-1-1,0 0,0 0,-1-1,1 0,5-3,-3-3,0 0,-1-1,0 0,0 0,-1-1,0 0,-1-1,0 0,-1 0,-1 0,0 0,0-1,-1 0,-1 0,0-1,-1 1,0 0,-1-1,-1 1,0-1,-1-6,1 20,0 0,-1 0,1 0,0 0,0 0,0 0,-1 0,1 0,0 0,0 0,-1 0,1 0,0 0,0 0,0 0,0-1,-1 1,1 0,0 0,0 0,0 0,-1 0,1 0,0-1,0 1,0 0,0 0,0 0,0 0,-1-1,1 1,-5 25,3-12,0 0,1-1,0 1,1 1,1-1,0-1,1 1,0 0,1 0,0-1,1 1,1-1,0 0,0 0,1-1,6 9,4-3</inkml:trace>
  <inkml:trace contextRef="#ctx0" brushRef="#br0" timeOffset="7911.582">14333 258,'-16'0,"-5"2,4 8,12 6,18 8,16 3,5-2</inkml:trace>
  <inkml:trace contextRef="#ctx0" brushRef="#br0" timeOffset="8934.462">15096 640,'-9'-8,"-1"-1,0 2,0 0,0 0,-1 1,0 0,-1 0,1 2,-1-1,0 2,0-1,0 2,0-1,-1 2,1 0,-1 0,1 1,-1 0,1 2,-1-1,1 1,0 1,0 0,0 1,0 0,-4 3,12-5,1 0,-1 0,1 0,-1 1,1-1,0 1,0 0,0 0,1 0,-1 0,1 0,-1 1,1-1,0 1,0-1,1 1,-1 0,1 0,0 0,0 0,0 0,0 0,1 0,0 0,-1 0,1 0,1 0,-1 0,1 0,0 0,0 0,0 0,0 0,0 0,1 0,2 3,6 2,0 0,1 0,0-1,0-1,1 0,0 0,1-1,-1-1,1 0,0-1,0 0,1-1,-1 0,1-1,0-1,-1 0,4-1,17 5,0-3,0 0,0-2,0-2,0-1,0-2,0-1,-1-1,0-2,0-2,-1 0,20-12,-44 19,1 0,-1-1,0 0,-1-1,1 1,-1-1,0-1,-1 1,0-1,0-1,0 1,-1-1,0 0,0 0,-1 0,0-1,-1 1,1-1,-5 6,0 0,0 0,0 0,0 0,0 1,0-1,-1 0,1 1,-1-1,0 1,0-1,0 1,0 0,0 0,0 0,-1 0,1 0,-1 1,1-1,-1 1,0-1,0 1,1 0,-1 0,0 0,0 0,0 1,0-1,0 1,0 0,0 0,0 0,0 0,0 1,0-1,-2 1,-6-2,-1 0,1 1,-1 0,0 1,1 0,-1 1,1 1,0-1,0 2,0-1,0 2,1-1,-1 2,1-1,0 1,1 1,-1 0,1 0,1 1,-7 6,13-11,1-1,-1 1,1 0,0-1,0 1,0 0,0 0,1 0,-1-1,1 1,-1 0,1 0,0 0,0 0,0 0,1 0,-1 0,1 0,0-1,-1 1,1 0,1 0,-1-1,0 1,0 0,1-1,0 1,-1-1,1 0,0 0,1 1,3 3,0-1,1 1,0-1,0 0,0-1,0 0,1 0,0-1,-1 1,4-1,9 4,1-2,-1 0,1-1,0-1,0-1,0-1,0-1,1-1,-1-1,0 0,19-6,-36 7,-1 0,1 0,-1-1,1 1,-1-1,0 0,0 1,0-1,0-1,0 1,0 0,0-1,-1 0,1 1,-1-1,0 0,0 0,0 0,0-1,-1 1,1 0,-1-1,0 1,0-1,0 1,0-1,-1 0,1 1,-1-1,0 0,0 1,0-1,-1 0,1 1,-1-1,0 0,1 3,0 1,0 0,0 0,-1-1,1 1,0 0,0-1,0 1,0 0,-1 0,1-1,0 1,0 0,0 0,-1 0,1-1,0 1,0 0,-1 0,1 0,0 0,-1-1,1 1,0 0,0 0,-1 0,1 0,0 0,-1 0,1 0,0 0,-1 0,1 0,0 0,-1 0,1 0,0 0,0 0,-1 0,1 0,0 1,-1-1,1 0,0 0,0 0,-1 0,1 1,0-1,0 0,-1 0,1 1,0-1,0 0,0 0,-1 1,1-1,0 0,0 0,0 1,0-1,0 0,0 1,0-1,0 0,0 1,0-1,0 0,-8 23,8-20,0 1,0-1,0 0,1 1,-1-1,1 0,0 1,0-1,1 0,-1 0,0 0,1 0,0 0,0 0,0-1,0 1,0-1,0 1,1-1,-1 0,1 0,0 0,-1 0,1 0,0 0,0-1,0 1,0-1,1 0,-1 0,0 0,0-1,1 1,1 0,1 0,-1 0,0-1,0 1,1-1,-1 0,0 0,1-1,-1 0,0 0,0 0,0-1,0 1,0-1,0 0,0-1,0 1,-1-1,1 0,-1 0,0 0,4-9,-1 0,0-1,-1 0,-1 0,0 0,0 0,-2-1,1 0,-2 0,0 1,0-2,-2 1,0 0,0 0,-2-10,2 15,3-77,-1 84,-1 1,1-1,0 0,0 1,0-1,1 1,-1 0,0 0,0 0,1 0,-1 0,1 0,-1 1,1-1,-1 1,1 0,-1 0,1 0,-1 0,1 0,-1 0,1 0,-1 1,1 0,-1-1,1 1,-1 0,0 0,1 0,-1 0,2 2,-1-2,110 52,-107-49,-1-1,0 1,0 1,-1-1,1 1,-1 0,0 0,0 0,0 0,-1 1,0-1,0 1,0 0,-1 0,0 0,0 0,0 0,0 3,-7 80,3-77,0-1,1 1,0-1,1 1,0 0,1-1,1 1,-1-1,2 1,-2-8,1 0,0 0,1 0,-1 0,0-1,1 1,0-1,0 1,0-1,0 0,1 0,-1-1,1 1,0-1,-1 1,1-1,0 0,0-1,1 1,-1-1,0 0,0 0,1 0,-1 0,1-1,7 2,0-1,0-1,0 0,0-1,0 0,0-1,0 0,10-3,-11 1,-1 1,1-1,-1-1,0 0,-1 0,1-1,-1 0,0-1,0 0,-1 0,0-1,0 0,-1 0,0-1,0 0,-1 0,-1-1,1 0,-1 0,-1 0,0 0,0-1,-1 1,-1-1,0 0,0 0,-1 0,0 0,-1-6,0 13,0 1,0-1,0 1,-1-1,0 1,1-1,-1 1,-1 0,1-1,0 1,-1 0,1 0,-1 0,0 0,0 0,0 0,-1 0,1 1,0-1,-1 1,0 0,0 0,0 0,0 0,0 0,0 1,0-1,0 1,-1 0,1 0,0 0,-1 0,1 1,-1-1,1 1,-1 0,1 0,-1 0,1 0,-1 1,1-1,-1 1,1 0,0 0,-1 1,1-1,0 1,0-1,0 1,0 0,0 0,0 0,0 1,0 2,-1 1,1 0,1 0,-1 0,1 1,0-1,0 1,0-1,1 1,0-1,1 1,0 0,0 0,0-1,1 1,-1 0,2-1,-1 1,1-1,0 1,0-1,1 0,0 0,0 0,0 0,1 0,0-1,0 1,0-1,0 0,1-1,0 1,4 2,9 7,1 0,1-1,0-1,1-1,0 0,0-2,1-1,1 0,22 4,45 10</inkml:trace>
  <inkml:trace contextRef="#ctx0" brushRef="#br0" timeOffset="2578.057">5344 745,'-7'5,"1"0,0 0,1 0,-1 1,1-1,0 1,0 1,1-1,0 1,0-1,0 1,1 0,0 1,1-1,-1 4,1-7,1 0,1 1,-1-1,1 0,0 1,0-1,0 1,0-1,1 0,0 1,-1-1,2 0,-1 0,0 1,1-1,0 0,0 0,0-1,1 1,-1 0,1-1,0 1,0-1,0 0,0 0,1 0,1 1,-1 0,2 0,-1-1,0 1,1-1,-1 0,1 0,0-1,0 1,0-2,0 1,0 0,0-1,1 0,-1-1,1 1,-1-1,0-1,1 1,-1-1,0 0,0 0,1-1,-1 0,0 0,0 0,-1-1,1 0,0 0,-1 0,0-1,0 0,0 0,0 0,0-1,-1 1,0-1,0 0,0 0,-1-1,3-4,-3-2,-1 0,0-1,-1 1,0-1,-1 1,0-1,-1 0,0 1,-1 0,-1-1,0 1,-1 0,0 0,0 0,-1 1,-1 0,0 0,-1 0,0 1,0 0,-1 0,0 0,-9-6,14 13,0 0,1 0,-1 1,-1-1,1 1,0 0,-1 0,1 0,-1 0,0 0,1 1,-1 0,0 0,0 0,0 0,0 0,0 1,0 0,0 0,0 0,0 0,0 1,0-1,0 1,1 0,-1 0,0 1,-3 0,3 1,0 0,0 1,1-1,-1 1,1-1,0 1,0 0,0 0,0 0,1 1,0-1,0 1,0-1,0 1,1 0,-1 0,1 0,1-1,-1 1,1 0,-1 0,1 0,1 0,0 4,0 3,1 0,0-1,1 0,1 1,-1-1,2 0,0-1,0 1,1-1,0 1,28 34</inkml:trace>
  <inkml:trace contextRef="#ctx0" brushRef="#br0" timeOffset="2977.544">5699 890,'-8'-39,"1"1,2-1,1 0,3-20,-6-54,6 107,1 6,-1-1,1 1,0-1,-1 1,1-1,0 1,0-1,-1 0,1 1,0-1,0 1,0-1,0 0,0 1,0-1,0 0,0 1,0-1,0 0,0 1,0-1,0 0,1 1,-1-1,0 1,0-1,1 1,-1-1,0 0,1 1,-1-1,1 1,-1-1,0 1,1 0,-1-1,1 1,-1-1,1 1,0 0,-1 0,1-1,-1 1,1 0,0 0,-1 0,1-1,-1 1,1 0,0 0,-1 0,1 0,0 0,0 0,157 45,-123-37,-10-3,0 0,0 2,-1 1,0 1,20 10,-40-16,0-1,0 1,0 0,0 0,0 0,-1 0,1 1,-1 0,0-1,0 1,0 1,-1-1,0 0,1 0,-1 1,-1-1,1 1,-1 0,1 0,-1 2,-6 97,-1-17,6-83,1-1,0 1,0 0,0 0,0-1,1 1,-1-1,1 1,0-1,0 1,0-1,1 0,-1 0,1 0,-1 0,1-1,0 1,0-1,0 0,1 0,-1 0,0 0,1 0,0-1,-1 1,2-1,102 16,-56-19,-4-3</inkml:trace>
  <inkml:trace contextRef="#ctx0" brushRef="#br0" timeOffset="3697.134">6753 758,'-12'-3,"1"0,-1 0,1 1,-1 1,0-1,0 2,0 0,1 0,-1 1,0 1,1 0,-1 1,1 0,-1 0,1 1,0 1,0 0,1 0,0 1,0 0,0 1,1 0,0 1,0 0,-5 6,12-12,0 1,-1-1,1 1,1-1,-1 1,0 0,0 0,1 0,0 0,0 0,-1 0,2 0,-1 1,0-1,1 0,-1 0,1 1,0-1,0 0,1 1,-1-1,0 0,1 0,0 1,0-1,0 0,0 0,1 0,-1 0,1 0,-1 0,1-1,0 1,0 0,1-1,1 2,4 0,1 0,0-1,-1 0,1 0,0-1,1-1,-1 1,0-1,0-1,1 0,-1 0,0-1,0 0,1-1,-1 0,0 0,0-1,-1 0,1 0,-1-1,1 0,-1-1,0 0,-1 0,1-1,-1 0,0 0,-1 0,1-1,-1 0,-1-1,1 1,0-3,6-15,-1-1,-2-1,0 0,-2 0,-1-1,-1 0,-1 0,-2 0,-1 0,-1 0,-2-17,2 12,-1-1,-1 1,-2-1,-2 1,-1 0,-9-25,-11 13,26 44,0 0,1 0,-1 1,0-1,0 0,0 1,0-1,0 1,0-1,0 1,0 0,0-1,0 1,0 0,0 0,0-1,0 1,0 0,0 0,0 0,0 1,0-1,0 0,-1 0,1 0,0 1,0-1,0 0,0 1,0-1,1 1,-1 0,0-1,0 1,0 0,0-1,1 1,-1 0,0 0,1-1,-1 1,0 0,1 0,-1 1,-5 10,0 1,1-1,0 1,1 1,0-1,1 0,1 1,0 0,1-1,0 1,1 0,1 0,0 2,4 30,1 0,3 0,1-1,2 0,3-1,1 0,2-1,23 38,-32-63,2 0,0-1,1-1,1 0,0 0,6 4,-15-16,0 0,1-1,-1 1,1-1,0 0,0 0,0 0,0 0,1-1,-1 0,1 0,-1-1,1 0,-1 0,1 0,0 0,0-1,0 0,-1 0,1-1,0 1,0-1,-1-1,3 0,4-4,0-1,-1 0,1 0,-1-1,-1-1,0 0,0-1,-1 1,0-2,0 1,-1-1,-1-1,0 0,0 1,-2-2,1 1,-1-1,0-4,17-29,-14 43,-6 23,-2-18,9 118,-1-96</inkml:trace>
  <inkml:trace contextRef="#ctx0" brushRef="#br0" timeOffset="4383.452">7146 416,'12'0,"0"0,0 0,0 1,0 1,0 0,-1 0,1 1,-1 1,1 0,-1 1,-1 0,1 0,-1 1,0 0,2 2,8 8,0 1,-1 0,-1 1,-1 1,-1 1,0 1,-2 0,0 0,-1 2,-1 0,-2 0,0 1,-1 0,-2 0,0 1,-2 0,3 23,-7-35,-1-11,-1 0,1 0,0-1,-1 1,1 0,0-1,0 1,0 0,0 0,0 0,1-1,-1 1,0 0,1-1,-1 1,1 0,0-1,0 1,-1-1,1 1,0-1,0 1,0-1,1 0,-1 1,0-1,0 0,1 0,-1 0,1 0,-1 0,1 0,-1 0,1-1,0 1,-1 0,1-1,0 1,-1-1,1 0,0 0,0 0,-1 0,1 0,1 0,12-8,-1 0,0-1,-1-1,0 0,0-1,-1 0,9-11,-11 12,99-106,-109 116,0-1,0 1,1-1,-1 1,0 0,1-1,-1 1,0 0,0-1,1 1,-1 0,1-1,-1 1,0 0,1 0,-1 0,1-1,-1 1,0 0,1 0,-1 0,1 0,-1 0,1 0,-1 0,1 0,-1 0,1 0,-1 0,0 0,1 0,-1 0,1 0,-1 0,1 0,-1 1,1-1,-1 0,0 0,1 1,-1-1,0 0,1 0,-1 1,0-1,1 0,-1 1,0-1,1 1,-1-1,0 0,0 1,1 0,2 27,-3-23,0 2,1 1,-1 0,2-1,-1 1,1-1,0 1,0-1,1 0,0 0,1 0,-1 0,1-1,0 1,1-1,0 0,0 0,0-1,1 1,-1-1,1 0,0-1,1 0,-1 1,1-2,0 1,11 3,-1-1,1-1,0 0,0-1,1-1,-1-1,1 0,-1-2,1 0,0-1,-1 0,1-2,-1 0,0-2,15-4,-26 7,1-1,0 0,-1 0,0 0,0-1,0 0,0-1,0 1,-1-1,0 0,0-1,0 0,-1 0,0 0,0 0,-1-1,1 0,-1 0,-1 0,1 0,-1 0,-1-1,1 0,-1 0,-1 1,1-1,-1 0,-1 0,1 0,-1 0,-1 0,-1-8,1 10,-1 0,0 0,0 0,0 0,-1 0,0 1,0-1,-1 1,1 0,-1 0,0 0,-1 1,1-1,-5-2,7 5,0 0,-1 1,1-1,0 1,-1 0,1 0,-1 0,0 0,1 0,-1 0,0 1,1-1,-1 1,0 0,0 0,1 0,-1 0,0 0,0 1,1-1,-1 1,0 0,1 0,-1 0,0 0,1 0,-1 0,1 1,0-1,0 1,-1 0,1-1,0 1,0 1,-2 1,0 2,1-1,-1 0,1 1,0-1,0 1,1 0,-1 0,2 0,-1 0,0 1,1-1,0 0,1 1,0-1,0 1,0-1,0 0,1 1,0-1,1 0,-1 1,1-1,0 0,1 0,0-1,0 1,0 0,0-1,1 0,0 0,3 3,11 8,0-1,2-1,0-1,0-1,1-1,1-1,0 0,0-2,1 0,0-2,0 0,1-2,-1-1,1 0,3-2,59 8,-9-5</inkml:trace>
  <inkml:trace contextRef="#ctx0" brushRef="#br0" timeOffset="4731.52">9016 929,'-2'-13,"-1"-1,0 1,0-1,-1 1,-1 0,0 0,-1 1,-1-1,0 2,0-1,-7-7,10 14,0 0,0 0,-1 0,1 1,-1 0,0 0,-1 0,1 0,-1 1,0 0,1 0,-1 1,0 0,-1 0,1 0,0 0,-1 1,1 0,-1 1,1-1,-1 1,1 0,0 1,-1 0,-3 1,3 0,1 0,0 0,0 1,0 0,0 0,0 0,1 1,-1 0,1 0,0 0,0 1,1 0,-1 0,1 0,0 0,1 1,-3 4,4-7,0 1,0 0,0 0,1 0,-1 0,1 0,0 0,0 0,1 0,-1 0,1 1,0-1,0 0,0 0,1 0,0 1,-1-1,1 0,1 0,-1 0,1 0,-1 0,1-1,0 1,1 0,-1-1,0 1,1-1,3 3,0-1,0 0,0 0,1-1,0 0,-1 0,1 0,1-1,-1 0,0 0,1-1,0 0,-1 0,1-1,0 0,0-1,0 1,0-1,-1-1,1 0,0 0,0 0,0-1,-1 0,1-1,-1 1,0-1,0-1,0 0,0 0,0 0,-1 0,0-1,0 0,0-1,2-2,-3 1,0 0,0 0,0 0,-1-1,0 0,-1 0,1 0,-1 0,-1 0,0-1,1-8,-1 27,0 0,0 0,1 0,0 0,1-1,0 1,1-1,-1 0,2-1,-1 1,1-1,1 0,-1 0,1-1,1 0,-1 0,1-1,1 0,-1 0,1-1,0 0,0 0,0-1,1-1,4 2,13 5,1-1,0-2,1 0,-1-2,1-1,0-2,0-1,1-1,17-2,19-5</inkml:trace>
  <inkml:trace contextRef="#ctx0" brushRef="#br0" timeOffset="11365.196">40 1995,'0'1,"0"0,0 0,0-1,0 1,-1 0,1 0,0 0,-1-1,1 1,0 0,-1 0,1-1,-1 1,1 0,-1-1,0 1,1 0,-1-1,1 1,-1-1,0 1,0-1,1 0,-1 1,0-1,0 0,0 1,1-1,-1 0,0 0,0 0,0 0,0 0,0 1,1-2,-1 1,0 0,0 0,0 0,0 0,1 0,-1-1,0 1,0 0,0-1,1 1,-1-1,0 1,1-1,-1 1,0-1,0 0,-1-10,0 1,1-1,0 0,1 0,0 1,1-1,0 0,1 0,0 1,0-1,1 1,3-6,-3 4,0 0,0 0,2 1,-1 0,1 0,1 0,0 0,0 1,1 0,1 0,-1 1,2 0,-1 0,7-4,-13 11,1 1,-1 0,1 0,0-1,-1 2,1-1,0 0,0 1,-1-1,1 1,0 0,0 0,0 0,0 0,-1 0,1 1,0-1,0 1,-1 0,1 0,0 0,-1 0,1 0,-1 1,1-1,-1 1,0 0,1-1,0 3,54 66,-46-50,0 1,-2 0,0 1,-1 0,-2 0,0 1,2 20,-7-41,0-1,-1 1,1-1,0 1,-1 0,1 0,-1-1,0 1,0 0,1 0,-1-1,0 1,0 0,-1 0,1-1,0 1,-1 0,1 0,-1-1,1 1,-1-1,0 1,0 0,0-1,1 1,-2-1,1 0,0 1,0-1,0 0,-1 0,1 1,0-1,-1 0,1 0,-1-1,1 1,-1 0,0 0,1-1,-1 1,0-1,0 1,1-1,-1 0,0 0,0 0,1 0,-1 0,0 0,-1-1,-5-2,1-1,-1 0,1-1,0 0,0 0,0-1,1 0,0 0,0 0,0-1,1 0,0 0,0 0,1-1,0 1,0-1,-2-8,5 14,1 1,-1-1,1 1,0-1,-1 1,1-1,0 1,0-1,0 1,0-1,0 0,1 1,-1-1,0 1,1-1,-1 1,1-1,0 1,-1-1,1 1,0 0,0-1,0 1,0 0,0 0,0 0,0 0,0 0,1 0,-1 0,0 0,0 0,1 0,-1 1,2-1,57-17,-51 17,41-9,-3 2,0-1,-1-3,0-2,33-16,-28-2,-51 31,1 0,0 1,0-1,0 0,-1 0,1 0,0 0,-1 0,1 0,-1 0,1 0,-1 0,0 0,1 0,-1 0,0 0,0 0,0-1,1 1,-1 0,0 0,-1 0,1 0,0 0,0 0,0-1,-1 1,1 0,-1 0,1 0,0 0,-1 0,0 0,1 0,-1 0,0 1,1-1,-1 0,0 0,0 0,0 1,0-1,0 0,0 1,0-1,0 1,0-1,0 1,0 0,-9-5,0 1,0 0,0 1,-1 0,1 0,-1 1,0 1,0 0,1 0,-1 1,0 0,0 1,-9 2,17-2,0-1,0 1,0 0,0 0,0 0,0 1,0-1,0 1,0 0,0 0,1 0,-1 0,1 0,-1 0,1 1,0-1,0 1,0-1,0 1,1 0,-1 0,1 0,0 0,-1 0,1 0,1 0,-1 1,0-1,1 0,0 0,-1 1,1-1,1 0,-1 0,0 1,1-1,-1 0,1 0,0 0,1 1,3 7,1 0,0 0,1-1,0 0,1 0,0-1,0 0,1 0,1-1,-1 0,1 0,0-1,1-1,0 0,0 0,0-1,1-1,-1 0,1 0,0-1,0 0,9 0,80-3,-59-8</inkml:trace>
  <inkml:trace contextRef="#ctx0" brushRef="#br0" timeOffset="11881.798">843 1719,'-2'9,"0"0,1 0,0 0,1-1,-1 1,2 0,-1 0,1 0,1 0,-1 0,1-1,1 1,0-1,0 1,1-1,0 0,4 6,-5-10,0 0,1 0,0 0,-1-1,1 1,0-1,1 0,-1 0,1 0,-1-1,1 0,0 0,0 0,0 0,0-1,0 0,0 0,0 0,0-1,1 1,-1-1,0 0,0-1,0 0,1 1,-1-2,0 1,0 0,0-1,0 0,-1 0,1-1,-1 1,1-1,-1 0,0 0,0 0,0-1,0 0,0 1,-1-1,3-5,0 2,-1 0,0 0,-1-1,0 0,0 0,0 0,-1 0,0-1,-1 1,0-1,0 0,-1 1,0-1,0-6,-2 15,1 0,0 0,0 0,-1 1,1-1,0 0,0 0,-1 0,1 0,0 0,0 0,-1 0,1 0,0 0,0 0,-1 0,1 0,0-1,0 1,-1 0,1 0,0 0,0 0,-1 0,1 0,0 0,0-1,0 1,0 0,-1 0,1 0,0-1,0 1,0 0,0 0,0 0,-1-1,1 1,0 0,0 0,0-1,0 1,0 0,0-1,-9 26,6-16,1 0,1 0,-1 1,2-1,-1 0,1 1,1-1,0 0,0 2,0-7,0-1,0 0,0 0,0 0,0 0,1 0,-1 0,1 0,0 0,0-1,0 1,0 0,1-1,-1 0,1 0,-1 1,1-2,0 1,0 0,0 0,0-1,0 0,0 1,0-1,0 0,1-1,0 1,4 0,0 0,0 0,1-1,-1 0,0 0,1-1,-1 0,0-1,0 0,0 0,0-1,0 0,-1 0,1 0,-1-1,0-1,0 1,0-1,-1 0,1-1,-1 1,-1-1,1 0,-1-1,0 1,0-1,-1 0,0-1,0 1,-1-1,0 1,0-1,0 0,-1 0,1-8,-2-22,-12 59,11-13,-1 0,1 1,0-1,1 0,0 0,0 0,1 0,0 0,0 0,1-1,0 1,0-1,1 0,0 1,0-2,1 1,0 0,0-1,0 0,1 0,0-1,6 5,12 6</inkml:trace>
  <inkml:trace contextRef="#ctx0" brushRef="#br0" timeOffset="12250.151">1712 1680,'-2'13,"1"0,1 0,0 1,0-1,2 0,0 1,0-1,1 0,1-1,0 1,1 0,0-1,0 0,5 6,-8-16,0 1,0 0,0-1,0 1,0-1,1 1,-1-1,1 0,0 0,-1 0,1-1,0 1,0-1,0 1,0-1,1 0,-1 0,0 0,0-1,1 1,-1-1,0 0,1 0,-1 0,0 0,1 0,-1-1,0 0,0 1,0-1,1 0,-1-1,0 1,0 0,0-1,0 0,-1 0,1 0,0 0,-1 0,0 0,1-1,-1 1,1-2,7-8,-1 0,-1 0,0-1,0 0,-2 0,1 0,-2-1,0 0,0 0,-1-1,1-13,-5 28,1 0,-1-1,0 1,1 0,-1-1,0 1,1 0,-1-1,0 1,0-1,1 1,-1 0,0-1,0 1,0-1,0 1,0-1,1 1,-1-1,0 1,0 0,0-1,0 1,0-1,-1 1,1-1,0 1,0-1,0 1,0-1,0 1,-1 0,1-1,0 1,0-1,-1 1,1 0,0-1,0 1,-1 0,1-1,-1 1,1 0,0-1,-1 1,1 0,0 0,-1 0,1-1,-1 1,1 0,-1 0,1 0,-1 0,1 0,-1 0,1 0,0 0,-1 0,1 0,-1 0,1 0,-1 0,1 0,-1 0,1 1,-1-1,-4 8,0 1,0-1,1 1,0 0,0 0,1 1,0-1,1 1,0 0,0 0,1-5,0-1,0 1,0 0,1-1,-1 1,1 0,1-1,-1 1,1-1,-1 1,1 0,1-1,-1 1,0-1,1 0,0 0,0 1,1-1,-1 0,1-1,-1 1,1 0,1-1,-1 0,0 1,1-1,-1-1,1 1,2 1,35 12,1-6</inkml:trace>
  <inkml:trace contextRef="#ctx0" brushRef="#br0" timeOffset="13721.423">2527 1745,'-18'-2,"12"0,-1 0,0 0,1 1,-1 0,0 0,0 1,0 0,0 0,0 1,0-1,0 2,0-1,1 1,-1 0,0 0,1 1,-1-1,1 2,0-1,0 1,1 0,-1 0,1 0,-3 4,5-4,0 0,0 0,1 0,-1 1,1-1,0 1,1 0,-1 0,1 0,0-1,0 1,1 0,-1 0,1 0,0 0,0 0,1 0,0 0,0 0,0 0,0 0,1 0,-1 0,1-1,1 1,-1-1,0 0,1 1,0-1,0 0,1 0,-1-1,1 1,-1-1,1 0,0 0,0 0,1 0,-1-1,1 0,-1 1,4-1,-1 0,1-1,-1 0,1-1,-1 0,1 0,0-1,-1 0,1 0,-1-1,1 0,-1 0,0 0,0-1,0-1,0 1,-1-1,1 0,-1 0,0-1,0 0,0 0,-1 0,0-1,0 1,0-2,-1 1,1 0,-2-1,1 1,-1-1,0 0,0-1,0-1,-6 18,0 0,1 0,0 0,0 0,1 1,0-1,1 0,0 1,1-1,0 5,0-12,0-1,-1 1,1-1,0 1,0-1,0 0,0 1,0-1,1 0,-1 0,0 0,0 0,1 0,-1 0,1 0,-1 0,1 0,-1-1,1 1,0-1,-1 1,1-1,0 1,-1-1,1 0,0 0,-1 0,1 0,0 0,-1 0,1-1,0 1,-1 0,1-1,0 0,55-24,-41 14,-1-1,0-1,-1 0,0-1,-1 0,-1-1,0 0,-1-1,-1 0,0-1,-1 0,-1-1,5-17,-3 4,-1-1,-1 0,-2-1,-1 0,-2 0,-1 0,-3-23,2 44,-1 1,-1-1,0 1,0 0,-2-1,1 1,-1 0,-1 0,0 0,0 1,-1-1,0 1,-1 0,-1-1,5 9,0 0,0 0,1 0,-2 1,1-1,0 0,0 1,0 0,-1-1,1 1,-1 0,1 0,-1 0,1 1,-1-1,1 0,-1 1,0 0,1 0,-1 0,0 0,0 0,1 0,-1 1,1-1,-1 1,0 0,1 0,-1 0,1 0,-5 2,1 1,-1 0,1 0,0 0,1 1,-1 0,1 0,0 1,0-1,-2 5,-5 8,0 1,1 0,2 1,0 0,1 1,0 0,2 0,1 0,1 1,0 0,2 0,0 0,2 0,0 0,2 0,0 0,5 19,-1-24,1 0,0-1,1 0,1 0,0-1,1 0,1-1,0 0,1 0,1-1,0-1,1 0,0-1,0-1,1 0,1-1,-1 0,2-1,-1-1,1-1,0 0,0-1,1-1,-1-1,1 0,0-1,0-1,0-1,1-1,-10 1,0-1,0-1,-1 1,1-2,-1 1,1-1,-1 0,0-1,0 0,0 0,-1-1,0 0,1 0,-2-1,1 0,-1 0,1 0,-2-1,1 0,-1 0,0 0,-1-1,1 0,-2 0,1 0,-1 0,0 0,-1-1,0 0,0 1,-1-1,1-8,-8-26,6 42,0 0,0 0,0 1,0-1,-1 0,1 0,0 0,-1 0,1 0,0 0,-1 1,1-1,-1 0,0 0,1 1,-1-1,0 0,1 1,-1-1,0 0,0 1,1-1,-1 1,0 0,0-1,0 1,0 0,1-1,-1 1,0 0,0 0,0 0,0 0,0-1,0 2,0-1,0 0,0 0,0 0,0 0,0 1,-3 2,0 2,0-1,1 0,-1 1,1-1,0 1,1 0,-1 0,1 0,0 0,0 1,1-1,-1 0,1 1,0-1,1 1,-1 0,1-1,0 2,0 0,-1 0,1-1,1 1,-1 0,1-1,0 1,0-1,1 1,0-1,0 0,1 1,0-1,0 0,0-1,1 1,-1-1,1 1,1-1,-1 0,1 0,0-1,0 0,0 0,1 0,-1 0,1-1,0 0,5 2,2 0,1-1,0 0,0-1,0-1,1 0,-1-1,1-1,-1 0,1-1,-1 0,0-2,0 1,0-2,0 1,0-2,0 0,-1-1,7-3,-1 0,0-2,0 0,-1-1,-1-1,0-1,-1 0,0-1,-1-1,-1 0,1-3,2-8,-2-2,-1 0,-2 0,0-1,-2-1,-1 0,-2 0,-1-1,-2 0,0 0,-3 0,0 0,-2 0,-2 0,0 0,-8-28,-23-43,33 102,1-1,-1 0,0 1,0-1,0 0,0 1,-1-1,1 1,0 0,-1-1,1 1,-1 0,1 0,-1 0,1 0,-1 0,0 0,0 1,1-1,-1 0,0 1,0-1,0 1,1 0,-1 0,0 0,0 0,0 0,0 0,0 0,0 0,1 1,-1-1,0 1,0-1,0 1,1 0,-1 0,0 0,1 0,-1 0,1 0,-1 0,1 0,-1 1,1-1,0 1,0-1,-1 1,-13 17,1 1,1 0,1 1,1 0,0 1,2 0,0 0,2 1,0 0,2 1,0 0,-3 13,1 1,2-1,2 1,1 0,2 0,1 0,4 16,-2-37,0 0,1 0,0 0,2-1,0 0,0 0,2 0,0-1,0 0,2-1,0 0,0 0,2-1,-1 0,2-1,-1 0,7 3,-4-5,0-1,0 0,1-1,0 0,0-2,1 0,0 0,0-2,0 0,1-1,-1-1,1-1,0 0,-1-1,1-1,0-1,-1 0,1-1,6-3,-17 4,-1-1,1 0,-1-1,0 1,0-1,-1 0,1 0,-1-1,0 0,0 0,0 0,-1 0,1-1,-2 0,1 0,0 0,-1 0,0 0,-1-1,1 0,-1 1,-1-1,1 0,-1 0,0 0,-1 0,0 0,0 0,0 0,-1 0,0 0,0 0,-1 1,1-1,-2 0,-2-5,5 11,0 0,0 0,-1 0,1-1,0 1,-1 0,1 0,-1 0,0 0,1 0,-1 1,0-1,1 0,-1 0,0 0,0 0,0 1,0-1,0 0,0 1,0-1,0 1,0-1,0 1,0 0,0-1,0 1,0 0,0 0,-1 0,1 0,0 0,0 0,0 0,0 0,0 0,0 0,-1 1,1-1,0 0,0 1,0-1,0 1,0-1,0 1,0-1,0 1,0 0,1 0,-1-1,0 1,0 0,1 0,-1 0,0 0,1 0,-1 0,1 0,-1 0,1 0,-1 0,1 0,0 0,0 1,-1 0,0 4,0 1,0 0,1 0,-1-1,1 1,1 0,0 0,0 0,0-1,0 1,1-1,0 1,1-1,-1 0,1 1,1-1,-1-1,1 1,0 0,0-1,0 0,1 0,0 0,0-1,0 1,1-1,-1 0,1-1,0 1,1-1,25 16,-29-16,-1-1,1 1,0-1,0 0,0 0,0 0,0 0,1-1,-1 1,0-1,1 1,-1-1,1 0,-1-1,1 1,0-1,-1 1,1-1,0 0,-1-1,1 1,-1 0,1-1,0 0,-1 0,1 0,-1 0,0-1,1 1,-1-1,0 0,1 0,1-3,-1-1,1 1,-1-1,0 1,-1-1,1 0,-1-1,0 1,-1-1,1 1,-1-1,-1 0,1 0,-1 1,0-1,-1 0,0 0,0 0,0 0,-1 0,0 0,0 0,-1 0,0 0,0 1,-1-1,1 1,-1 0,-1-1,1 1,-1 1,0-1,-1 1,1-1,-1 1,0 0,0 1,-1-1,1 1,-1 0,0 1,0-1,0 1,-1 0,1 1,-1-1,0 1,1 1,-1-1,-3 1,4 1,1 0,0 0,-1 1,1-1,0 1,0 1,0-1,0 1,0-1,0 2,0-1,0 0,1 1,-1 0,1 0,0 0,0 1,0-1,0 1,1 0,-1 0,1 1,0-1,0 1,1-1,-1 1,1 0,0 0,0 0,1 0,0 0,0 0,0 0,0 1,1-1,0 0,0 1,0-1,0 0,2 2,4 27</inkml:trace>
  <inkml:trace contextRef="#ctx0" brushRef="#br0" timeOffset="14161.272">4423 2048,'12'-56,"-1"-1,-3 0,-3 0,-1-34,-4 89,0-4,1 0,-1 0,0 1,0-1,-1 0,0 0,0 0,0 0,-1 1,0-1,0 0,0 1,-1 0,0-1,0 1,0 0,3 5,0 0,0 0,0 0,0 0,0 1,0-1,0 0,0 0,-1 0,1 0,0 0,0 0,0 1,0-1,0 0,0 0,0 0,0 0,0 0,0 0,0 0,-1 1,1-1,0 0,0 0,0 0,0 0,0 0,0 0,-1 0,1 0,0 0,0 0,0 0,0 0,0 0,-1 0,1 0,0 0,0 0,0 0,0 0,7 6,0-1,0 0,1-1,-1 0,1 0,0-1,0 0,1 0,-1 0,1-1,6 0,1 2,31 7,89 31,-131-40,-1 0,0 1,0-1,0 1,-1 0,1 0,-1 0,0 1,1-1,-1 1,-1 0,1 0,-1 0,1 0,-1 0,0 0,0 1,-1-1,0 1,1-1,-2 1,1 0,0-1,-1 1,0 0,0 0,0-1,-1 1,1 0,-1-1,-47 168,47-169,1-1,0 0,0 0,-1 1,2-1,-1 0,0 0,0 1,1-1,-1 0,1 0,-1 0,1 0,0 1,0-1,0 0,0-1,1 1,-1 0,0 0,1 0,-1-1,1 1,0-1,-1 1,1-1,0 0,0 1,0-1,0 0,0 0,0 0,0-1,1 1,-1 0,2-1,88 8,-11-14,0-4,-1-3,67-20,-50 8</inkml:trace>
  <inkml:trace contextRef="#ctx0" brushRef="#br0" timeOffset="14662.037">7081 1640,'-9'13,"-5"14,-5 11,1 6,2 4,2 1,5-4,3-4,3-8,2-11,1-10</inkml:trace>
  <inkml:trace contextRef="#ctx0" brushRef="#br0" timeOffset="15347.207">6567 1482,'63'12,"-1"-2,1-3,19-2,-47-3,381 25,-409-26,93 20,-97-20,1 1,0-1,-1 1,1-1,-1 1,0 0,0 1,1-1,-1 0,-1 1,1 0,0 0,-1-1,1 2,-1-1,0 0,0 0,0 1,0-1,-1 1,0-1,1 1,-1 2,-1 6,0 1,-1-1,-1 0,0 0,-1 0,0 0,-1-1,0 1,0-1,-2 0,1 0,-7 9,-2 6,1 2,0-4,0 2,2-1,2 1,0 1,-2 14,10-24,1-16,0-1,0 0,1 0,-1 0,0 1,0-1,1 0,-1 0,0 0,0 1,1-1,-1 0,0 0,0 0,1 0,-1 0,0 0,0 0,1 0,-1 0,0 1,1-1,-1 0,0 0,1-1,-1 1,0 0,0 0,1 0,-1 0,0 0,1 0,-1 0,0 0,0 0,1-1,-1 1,0 0,0 0,0 0,1-1,-1 1,0 0,0 0,0-1,1 1,-1 0,0 0,0-1,0 1,0 0,0 0,0-1,0 1,0 0,0-1,1 1,-1 0,0 0,0-1,-1 1,1 0,0-1,0 1,0 0,0-1,6-15,-1 0,-1-1,0 1,-2-1,1 0,-2 0,-1-16,1 12,3-235,1 242,3 30,-4-7,-1-3,-1-1,2 0,-1 0,0 0,1 0,0-1,0 1,0-1,1 0,-1-1,1 1,0-1,0 1,1-2,-1 1,0 0,1-1,0 0,-1-1,1 1,0-1,0 0,0 0,0-1,4 0,8-1,-1-2,1 0,0-1,-1-1,0 0,0-1,-1-1,0-1,0 0,0-1,13-11,-27 19,-1 0,-1 0,1 0,0 0,0 0,-1 1,1-1,0 0,0 1,0-1,0 0,0 1,0-1,0 1,0-1,0 1,0 0,0 0,1-1,-1 1,0 0,0 0,0 0,0 0,0 0,0 0,1 0,-1 1,0-1,0 0,0 1,0-1,0 0,0 1,0 0,0-1,0 1,0-1,0 1,0 0,-1 0,1 0,0-1,0 1,-1 0,1 0,0 0,-1 0,1 1,6 107,-7-89,1-1,0 1,2-1,0 0,1 0,1 0,1 0,0-1,2 1,0-2,1 1,0-1,5 4,8-1,-2-7</inkml:trace>
  <inkml:trace contextRef="#ctx0" brushRef="#br0" timeOffset="15743.381">8344 1587,'-27'-8,"0"0,0 2,-1 2,1 0,-1 2,0 0,0 3,0 0,-10 2,30-1,1 0,-1 0,1 1,-1 0,1 0,0 0,0 1,0 0,1 1,0-1,-3 4,7-7,0 1,0 0,1 0,-1 0,1 0,-1 0,1 1,0-1,0 0,0 1,0-1,0 1,0-1,1 1,-1-1,1 1,-1-1,1 1,0-1,0 1,1 0,-1-1,0 1,1-1,0 1,-1-1,1 1,0-1,0 0,0 1,1-1,-1 0,1 0,-1 0,2 2,11 10,0 0,1-1,0 0,1-2,0 1,1-2,1-1,17 8,-20-9,188 95,-154-58,-48-43,0-1,0 1,0 0,0-1,-1 1,1-1,0 1,-1 0,1 0,-1-1,0 1,1 0,-1 0,0 0,0 0,0-1,0 1,0 0,-1 0,1 0,-1-1,1 1,-1 0,1 0,-1-1,0 1,0 0,0-1,0 1,0-1,0 0,0 1,-1-1,1 1,-10 5,-1 1,0-1,0-1,0 0,-1-1,0 0,0-1,0 0,-1-1,-12 1,23-3,-40 8,0-1,0-3,0-1,-1-2,-41-4,58-3,8-1</inkml:trace>
  <inkml:trace contextRef="#ctx0" brushRef="#br0" timeOffset="16298.349">9700 2075,'32'-32,"-1"-1,-2-1,-1-1,-2-1,-1-2,-3-1,0 0,12-36,-29 59,0-1,0 0,-2 0,0-1,-1 1,-1-1,0 1,-1-2,-1 12,1 0,-1-1,0 1,-1 0,0 0,0 0,0 0,-1 0,0 0,-1 0,1 1,-1 0,0 0,-1 0,0 0,0 1,0-1,0 1,-1 1,-1-2,4 4,-1-1,0 1,0 0,0 0,0 1,0-1,0 1,-1-1,1 2,-1-1,1 0,0 1,-1 0,1 0,-1 0,1 0,-1 1,1 0,0 0,-1 0,1 0,0 1,0-1,0 1,0 0,0 0,0 1,1-1,-1 1,1 0,-1 0,1 0,0 0,-1 2,-6 10,1 0,1 0,0 0,1 1,1 0,0 1,1-1,1 1,1 0,0 0,1 1,1-1,0 0,2 1,0-1,1 0,0 0,5 17,-1-15,1 1,1-1,1-1,0 0,1 0,1-1,1 0,0-1,1 0,1-1,0-1,1 0,1-1,0 0,1-2,0 0,0 0,2-2,-1 0,1-1,0-1,18 3,26 7</inkml:trace>
  <inkml:trace contextRef="#ctx0" brushRef="#br0" timeOffset="16610.51">10345 1929,'-11'-7,"1"1,-1-1,-1 2,1-1,-1 2,0 0,0 0,0 1,0 0,-1 1,-2 0,9 2,0-1,0 1,0 0,0 1,1-1,-1 1,0 0,0 1,1 0,-1-1,1 2,-1-1,1 1,0-1,0 1,0 1,1-1,-1 1,1 0,-1 0,1 0,0 0,1 1,-4 4,6-7,-1 0,1 0,0 1,-1-1,1 0,0 1,0-1,0 1,1-1,-1 1,1 0,-1-1,1 1,0-1,0 1,0 0,0-1,1 1,-1-1,1 1,-1 0,1-1,0 1,0-1,0 0,0 1,1-1,-1 0,0 0,1 1,0-1,0 0,-1-1,1 1,0 0,0-1,1 1,-1-1,0 1,9 2,0 0,0-1,1 0,-1 0,1-2,0 1,-1-1,1-1,0 0,0-1,-1 0,1-1,0 0,-1-1,0 0,0-1,0 0,0-1,0 0,5-4,-8 5,-1-1,0 1,0-2,-1 1,1-1,-1 0,0 0,-1 0,0-1,0 0,0 0,1-3,-7 16,0 0,0 0,1 0,0 0,0 0,0 0,1 0,0 0,0 0,0 0,1 0,0 0,0-1,2 4,2-1,-1-1,2 0,-1 0,1 0,0-1,0 0,1 0,-1-1,2 0,-1 0,0-1,1 0,0-1,0 1,0-2,3 1,51 15</inkml:trace>
  <inkml:trace contextRef="#ctx0" brushRef="#br0" timeOffset="16914.26">12096 1864,'-3'15,"0"11,0 6,1 3,0-2,1-5,-2-7,0-11,0-8</inkml:trace>
  <inkml:trace contextRef="#ctx0" brushRef="#br0" timeOffset="18075.318">11938 1627,'22'-2,"0"1,0 2,0 0,0 1,0 1,-1 1,1 1,-1 1,0 0,0 2,-1 1,0 0,0 2,-1 0,12 10,-19-10,-1 1,0 0,-1 1,0 0,-1 0,0 1,-1 1,-1-1,0 1,-1 1,0-1,-2 1,0 0,0 0,-2 0,0 0,-1 0,0 1,-1-1,-1 1,-2 9,3-26,0-1,1 0,-1 0,1 1,-1-1,1 0,-1 1,1-1,-1 0,1 1,0-1,-1 1,1-1,0 1,0-1,-1 1,1-1,0 1,0 0,0 0,-1-1,1 1,0 0,0 0,0 0,0 0,0 0,-1 0,1 0,0 0,0 0,0 0,0 1,0-1,-1 0,1 0,0 1,0-1,0 1,-1-1,1 1,0-1,-1 1,1-1,0 1,-1 0,1-1,-1 1,1 0,-1-1,1 1,-1 0,0 0,1-1,-1 1,0 0,1 0,-1 0,0 0,0 0,0-1,0 1,0 0,0 0,0 0,0 0,0 0,0-1,-1 2,18-17,-1-2,-1 1,-1-2,0 0,-1-1,-1 0,-1 0,-1-2,0 1,-1-3,-7 18,10-5,-12 38,-1-23,0 9,0 0,1 0,1 0,0 0,0-1,1 1,1 0,1-1,0 1,3 6,-4-14,-3-4,0 0,0 0,1 0,-1 0,1-1,-1 1,1 0,0 0,-1 0,1-1,0 1,0 0,0-1,1 1,-1-1,0 1,1-1,-1 0,0 1,1-1,0 0,-1 0,1 0,0 0,-1 0,1-1,0 1,0 0,0-1,0 1,0-1,0 0,-1 0,1 0,0 0,0 0,0 0,0 0,1-1,6-7,1 0,-2-1,0 0,0-1,0 0,-1 0,-1-1,0 0,1-3,-6 12,17-38,-2-1,-1-1,-3 0,-1-1,-3-1,-1 1,-1-17,-3 41,20-179,-71 441,41-210,-3 0,2 0,2 1,1-1,1 1,2 1,2-1,1 0,1 0,6 24,-7-50,2 0,-1 0,1-1,0 1,1-1,0 1,0-1,1 0,-1-1,2 1,-1-1,1 0,0 0,0-1,0 1,1-1,0-1,0 1,0-1,0-1,1 1,-1-1,1 0,0-1,0 0,0 0,0-1,0 0,1 0,-1-1,0 0,0-1,1 0,-1 0,0 0,0-1,0 0,0-1,0 0,1-1,24-17</inkml:trace>
  <inkml:trace contextRef="#ctx0" brushRef="#br0" timeOffset="18332.628">12740 1548,'14'-2,"19"1,21 1,18 3,8 3,0 5,-14 0</inkml:trace>
  <inkml:trace contextRef="#ctx0" brushRef="#br0" timeOffset="19888.293">13056 2166,'13'-9,"0"-1,0-1,-1 0,0-1,-1 0,0 0,-1-1,-1-1,0 0,0 0,-2-1,0 0,0 0,-2 0,0-1,0 0,-2 0,0 0,-1-1,0 1,-1 0,-1-1,-2-13,2 21,0 1,-1-1,0 0,0 1,-1-1,0 1,-1 0,0-1,0 1,-1 0,0 1,0-1,-1 1,1 0,-3-1,8 9,-1-1,0 1,1 0,-1 0,0 0,0 0,0-1,0 1,0 0,0 0,0 0,0 0,0 0,0 0,0-1,0 1,-1 0,1 0,0 0,-1 0,1-1,0 1,-1 0,1 0,-1-1,0 1,1 0,-1-1,1 1,-1-1,0 1,0-1,1 1,-1-1,0 1,0-1,1 0,-1 1,0-1,0 0,0 0,0 1,0-1,1 0,-1 0,0 0,0 0,0 0,0-1,0 1,0 0,1 0,-1 0,0-1,0 1,0 0,1-1,-1 1,0-1,0 1,1-1,-1 1,0-1,1 0,-1 1,0-1,7 7,1 0,-1 0,1 0,0-1,0 0,1 0,0-1,-1 0,1 0,1-1,-1 0,0 0,1-1,3 0,-10-1,234 46,-232-46,0 0,0 1,0-1,0 1,0 0,0 0,-1 0,1 1,-1-1,1 1,-1 0,0 0,0 0,0 0,0 1,-1-1,1 1,-1-1,0 1,0 0,-1 0,1 0,-1 0,0 0,0 0,0 0,0 1,-1-1,1 0,-1 2,0 4,-1-3,1-1,0 0,0 0,0 1,0-1,1 0,0 0,1 1,-1-1,1 0,0 0,1-1,0 1,-1 0,2-1,-1 0,1 1,-1-1,2-1,-1 1,0-1,1 1,4 2,5-1,1-1,-1-1,1 0,-1-1,1 0,0-1,0-1,1-1,-1 0,0-1,0 0,0-1,1-1,107-29,-117 30,0-1,0 0,0 0,-1-1,1 0,-1 0,0 0,0 0,0-1,-1 0,1 0,-1 0,0 0,-1-1,1 0,-1 0,2-5,-4 8,0 0,0 1,0-1,-1 0,1 0,-1 0,0 0,0 0,0 0,0 1,0-1,0 0,-1 0,1 0,-1 0,0 0,0 1,0-1,-1 0,1 1,0-1,-1 1,0 0,1-1,-1 1,0 0,0 0,0 0,-1 0,1 0,0 1,-1-1,-2-1,-1 0,0 1,0-1,-1 1,1 0,-1 0,1 1,-1 0,0 0,0 0,1 1,-1 0,0 0,0 1,-1 0,0 1,0 0,1 1,-1 0,1 0,-1 0,1 1,1 0,-1 1,0-1,1 1,0 1,-5 4,8-7,0 0,0 0,1 1,-1-1,1 1,0-1,0 1,0 0,0 0,1 0,-1 0,1 0,0 0,0 0,1 0,-1 0,1 1,0-1,0 0,1 0,-1 1,1-1,0 0,0 0,0 0,1 1,0-1,1 0,-1 0,1 0,0-1,0 1,0-1,1 1,-1-1,1 0,0 0,0-1,0 1,0-1,0 0,0 0,1 0,-1 0,1-1,-1 0,1 0,0 0,9 1,-1 0,0 0,1-2,-1 0,0 0,1-1,3-1,-11 1,0 0,0 0,0 0,-1-1,1 0,0 0,-1-1,0 1,1-1,-1 0,0-1,0 1,-1-1,1 0,-1 0,0-1,0 1,0-1,-1 0,2-1,22 52,-24-44,1 1,-1-1,1 0,-1-1,1 1,0-1,0 1,-1-1,1 0,0-1,0 1,0-1,0 0,0 1,0-2,0 1,0 0,0-1,0 0,0 0,0 0,0 0,0-1,-1 0,1 1,-1-1,1 0,-1-1,0 1,1-1,-1 1,-1-1,1 0,0 0,-1 0,1-1,-1 1,0 0,0-1,0 0,-1 1,1-1,-1 0,0 0,0-1,3-15,-1-1,-1 0,-1 0,-1 0,0 0,-2 1,0-1,-2 0,0 1,-1-1,-2 0,1-4,6 25,0-1,-1 1,1 0,0-1,0 1,0 0,-1-1,1 1,0 0,0-1,0 1,0 0,0-1,0 1,0 0,0-1,-1 1,1-1,1 1,-1 0,0-1,0 1,0-1,0 1,0 0,0-1,0 1,0 0,1-1,-1 1,0 0,0-1,0 1,1 0,-1-1,0 1,0 0,1 0,-1-1,0 1,1 0,-1 0,0 0,1-1,-1 1,0 0,1 0,-1 0,1 0,-1 0,0 0,1 0,-1 0,1 0,-1 0,0 0,1 0,-1 0,0 0,1 0,-1 0,1 0,25 14,-18-8,15 6,-12-7,-1-1,1 1,-1 1,0 0,-1 0,1 1,-1 0,0 1,-1 0,0 0,0 1,-1 0,0 0,0 1,-1 0,-1 0,0 0,0 1,2 6,-5 41,-3-51,0-1,1 0,0 1,0-1,0 1,1-1,0 0,0 0,1 1,0-1,0 0,0 0,0 0,1-1,0 1,1-1,-1 1,1-1,0 0,4 4,2-3,1-1,0 1,1-2,-1 1,1-2,0 0,0 0,0-1,0 0,0-1,0 0,1-1,-1-1,0 0,5-1,-7 1,0 0,-1-1,1 0,-1-1,1 0,-1 0,0-1,0 0,0-1,-1 0,1 0,-1 0,-1-1,1-1,-1 1,0-1,0-1,-1 1,0-1,0 0,-1 0,0-1,-1 1,1-1,-2 0,1-1,-1 1,-1-1,0 0,1 4,-2 0,1-1,-1 1,0-1,0 1,0-1,-1 0,0 1,-1-1,0 0,0 1,0-1,-1 1,1-1,-2 1,1-1,1 6,0 0,0 0,0 0,0 0,0 1,0-1,-1 0,1 0,0 1,0-1,-1 0,1 1,0 0,-1-1,1 1,0 0,-1-1,1 1,-1 0,1 0,0 0,-1 0,1 1,0-1,-1 0,1 1,-1-1,1 0,0 1,0 0,-1-1,1 1,0 0,0-1,0 1,0 0,0 0,0 0,0 0,0 0,-39 45,37-41,0 0,0 0,0 0,1 0,0 1,0-1,0 1,1-1,0 1,0 0,0-1,1 1,-1 0,1 0,1 0,-1-1,1 1,0 0,1-1,-1 1,1 0,0-1,0 0,1 0,-1 1,1-1,1-1,-1 1,1 0,-1-1,3 2,13 7,0-1,1-1,0 0,1-2,0-1,0 0,1-2,0 0,0-1,0-1,1-2,0 0,5-1,-6 2,0 0,1-2,-1 0,1-2,-1 0,1-2,-1 0,0-2,0 0,0-1,15-8,-33 12,0-1,0 0,0 0,0 0,-1 0,0-1,1 1,-2-1,1 0,0 0,-1 0,1 0,-1-1,0 1,-1-1,1 1,-1-1,0 0,0 1,0-1,0 0,-1 0,0 1,0-1,-1 0,1 0,-1 1,0-1,0 0,0 1,-1-1,0 1,0-1,0 1,0 0,-1 0,1 0,-1 0,0 0,0 0,-1 1,1 0,-1 0,0 0,-1-1,-1 0,0 0,0 1,0-1,-1 2,1-1,-1 1,0 0,0 0,0 0,0 1,0 0,0 1,0 0,0 0,-2 0,5 1,1-1,0 1,-1-1,1 1,0 0,0 0,-1 1,1-1,0 0,0 1,1 0,-1 0,0 0,0 0,1 0,0 1,-1-1,1 1,0-1,0 1,0 0,0 0,1 0,-1 0,1 0,0 0,0 0,0 1,0-1,1 0,-1 1,1 1,0 3,2-1,-1 1,1-1,0 0,0 1,1-1,0-1,0 1,1 0,0-1,0 1,0-1,1 0,0-1,0 1,0-1,1 0,0 0,0-1,0 1,1-1,-1-1,1 1,0-1,0-1,0 1,0-1,1 0,-1-1,1 1,-1-2,1 1,-1-1,1 0,-1 0,1-1,3-1,-6 0,-1 1,0-1,0 0,0-1,0 1,0-1,0 1,-1-1,1 0,-1-1,0 1,0 0,0-1,-1 0,1 0,-1 0,0 0,0 0,0 0,0 0,-1-1,0 1,0-1,0 0,2-1,13 11,-13-1,15 7,0-1,0-1,1 0,0-1,1-1,0-1,0-1,0 0,1-2,-1 0,1-1,0-2,7 0,-5 2,62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9:03.5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6370 361,'-51'288,"32"-201,-32 185,77-419,64-410,-70 475,-19 82,-1 0,0-1,1 1,-1-1,1 1,-1 0,0-1,1 1,-1 0,1 0,-1-1,1 1,-1 0,1 0,-1 0,1 0,-1 0,1 0,-1 0,1-1,-1 2,1-1,0 0,-1 0,1 0,-1 0,1 0,-1 0,1 0,-1 1,1-1,-1 0,1 0,-1 1,0-1,1 0,-1 1,1-1,-1 0,0 1,1-1,-1 1,0-1,1 1,-1-1,0 0,0 1,0-1,1 1,-1-1,0 1,0 0,0-1,0 1,0-1,0 1,0-1,0 1,0-1,0 1,0-1,0 1,0-1,0 1,-1-1,1 1,52 194,-38-131,16 61,-2-12,-5 1,2 53,-27-94,-3-52</inkml:trace>
  <inkml:trace contextRef="#ctx0" brushRef="#br0" timeOffset="1117.744">6331 756,'14'-5,"43"-3,-1-3,0-2,-1-2,-1-3,-1-2,0-2,40-25,-74 35,-1 0,0-1,-1-1,-1 0,0-1,6-8,-16 16,0 0,-1 0,0-1,0 1,0-1,-1 0,-1 0,1-1,-1 1,0-1,-1 0,0 1,-1-1,0 0,0 0,0-7,-2 11,0-1,0 1,-1 1,1-1,-1 0,0 0,-1 0,1 1,-1-1,0 1,0 0,0 0,0 0,-1 0,0 1,1-1,-1 1,-1 0,1 0,0 0,-1 1,1 0,-1 0,0 0,0 0,0 1,0-1,0 1,0 0,0 1,0 0,0-1,0 1,-1 1,1-1,0 1,0 0,0 0,0 1,0-1,0 1,1 0,-1 1,1-1,-1 1,1-1,0 2,0-1,0 0,0 1,0-1,1 1,-1 1,-6 12,1 0,1 0,0 1,1 0,1 1,1 0,0 0,2 0,0 0,1 0,1 1,0-1,2 8,0 0,0-1,1 0,2 1,1-1,1-1,1 1,1-1,1 0,1-1,4 4,-8-15,2-1,-1 0,1 0,1-1,0 0,1 0,0-1,1-1,0 1,0-2,1 0,0 0,0-1,1 0,0-1,0-1,0 0,1-1,7 2,-10-4,1 1,-1-2,1 1,0-2,-1 0,1 0,0-1,0 0,-1-1,1 0,-1-1,0 0,0-1,0-1,0 1,-1-2,1 1,-1-1,-1-1,1 0,-1 0,0-1,-1 0,0-1,0 0,-1 0,0 0,0-1,-1 0,-1 0,4-10,7-55,-16 73,0 0,0-1,0 1,0 0,-1-1,1 1,0 0,-1 0,0 0,1 0,-1-1,0 1,0 0,0 0,-1 0,1 1,0-1,-1 0,1 0,-1 1,1-1,-1 1,0-1,0 1,0 0,0 0,0 0,0 0,0 0,0 0,-2 0,-2 1,0 0,0 1,1 0,-1 0,0 1,1-1,-1 1,1 0,0 1,0-1,-1 1,2 0,-1 1,0-1,1 1,-1 0,1 0,0 0,0 0,1 1,-1 0,1-1,0 1,1 1,-1-1,-1 4,2-5,0-1,0 0,0 1,0 0,1-1,0 1,-1 0,1 0,1 0,-1-1,0 1,1 0,0 0,0 0,0 0,1 0,-1 0,1 0,0 0,0 0,0 0,0-1,1 1,0 0,-1-1,2 1,-1-1,0 0,0 0,1 0,0 0,0 0,0 0,1 0,11 4,0-2,0 0,1 0,0-2,0 0,0-1,1 0,-1-1,0-1,1-1,-1 0,0-1,0-1,6-2,-20 5,66-10,0-4,-1-2,43-18,-107 34,-1 0,0-1,0 1,1-1,-1 0,0 1,0-1,0 0,0 0,0 0,0 0,0-1,0 1,0 0,0-1,-1 0,1 1,0-1,-1 0,0 0,1 0,-1 0,0 0,0 0,0 0,0 0,-1 0,1 0,0-1,-1 1,0 0,1-1,-1 1,0 0,0 0,0-1,-1 1,1 0,0-1,-1 1,-1-6,-1-1,0 1,0 1,0-1,-1 0,0 1,-1 0,0 0,0 0,0 1,-1-1,0 1,0 1,0-1,-1 1,0 0,0 0,-3 0,8 4,-1 1,0-1,0 1,0-1,1 1,-1 0,0 0,0 0,0 1,0-1,1 1,-1 0,0-1,1 1,-1 0,0 1,1-1,-1 0,1 1,0-1,-1 1,1 0,0 0,0 0,0 0,0 0,0 0,1 1,-1-1,1 0,-1 1,0 1,-1 2,0 1,0-1,0 1,1 0,-1 0,2 0,-1 0,1 0,0 1,1-1,-1 0,2 4,-1-6,1 0,1 0,-1 0,1-1,-1 1,1 0,1-1,-1 1,1-1,0 1,0-1,0 0,0 0,1-1,-1 1,1-1,0 1,0-1,1-1,-1 1,0 0,1-1,0 0,0 0,-1-1,1 1,5 0,2 1,1-1,1 0,-1 0,0-2,0 0,0 0,1-1,-1-1,0 0,4-2,-10 3,-1 0,1 0,-1-1,1 0,-1-1,0 1,1-1,-1 0,-1-1,1 0,0 0,-1 0,0 0,0-1,0 0,-1 0,1 0,-1 0,-1-1,1 0,-1 0,0 0,0 0,0 0,-1-1,0 1,1-5,-3 10,0 0,0 0,1 0,-1-1,0 1,0 0,0 0,0-1,0 1,-1 0,1 0,0-1,-1 1,1 0,0 0,-1 0,0 0,1-1,-1 1,0 0,1 0,-1 0,0 0,0 1,0-1,0 0,0 0,0 0,0 1,0-1,0 0,0 1,0-1,0 1,-1 0,1-1,0 1,0 0,0 0,-1-1,1 1,0 0,0 0,-1 1,1-1,0 0,0 0,-1 1,-2 4,0 0,1 1,-1 0,1-1,1 1,-1 1,1-1,0 0,0 0,1 1,0-1,0 1,0 6,1-11,-1 38,1 0,3-1,1 1,2-1,1 0,3 0,1-1,1 0,2-1,14 23,26 89,-6 45,-45-179,-2 0,0 0,-1 0,0 0,-1 0,-1 0,0-1,-1 1,-1 0,0-1,-1 0,-2 3,5-12,-1 1,1-1,-1 0,-1 0,1 0,-1 0,0-1,0 1,0-1,-1 0,1 0,-1-1,0 1,0-1,-1 0,1-1,0 1,-1-1,0 0,1 0,-1-1,0 1,0-1,0-1,0 1,0-1,0 0,0-1,0 1,0-1,0 0,0 0,1-1,-4-1,-2-2,0-1,0 0,1-1,0 0,1-1,0 1,0-2,0 1,1-2,0 1,1-1,0 0,1 0,-4-9,-1-2,1 0,2-1,0 0,1-1,1 0,1 0,1-5,1 13,1 0,1 0,0 0,1 0,1 0,0 0,1 0,1 0,0 0,1 1,1-1,0 1,1 0,0 0,1 1,1 0,0 0,1 1,0 0,1 0,0 1,0 0,2 1,6-5,6 0,1 1,0 1,1 2,1 0,0 2,0 1,0 1,3 1,53-11</inkml:trace>
  <inkml:trace contextRef="#ctx0" brushRef="#br0" timeOffset="11970.018">21716 993,'3'0,"-3"0,-7 0,-2 0</inkml:trace>
  <inkml:trace contextRef="#ctx0" brushRef="#br0" timeOffset="11212.47">19966 743,'20'-18,"0"-1,-2-1,0 0,-1-1,-1-1,-1-1,-1 0,-1-1,-1-1,4-13,-15 37,-1 0,0 0,0 0,0 0,0-1,0 1,0 0,0 0,1 0,-1 0,0 0,1 0,-1 0,0 0,1 0,0 0,-1 0,1 1,-1-1,1 0,0 0,0 0,-1 1,1-1,0 0,0 1,0-1,0 1,0-1,0 1,0-1,0 1,0 0,0-1,0 167,0-28,16 100,-18-195,1-43,0 1,0 0,0 0,0-1,0 1,-1 0,1 0,0-1,-1 1,1 0,0-1,-1 1,1 0,-1-1,1 1,-1-1,1 1,-1-1,1 1,-1-1,0 1,1-1,-1 1,0-1,1 0,-1 0,0 1,0-1,1 0,-1 0,0 0,0 0,1 0,-1 1,0-2,0 1,1 0,-1 0,0 0,0 0,1 0,-1-1,0 1,0 0,1 0,-1-1,0 1,1-1,-1 1,0-1,1 1,-1 0,0 0,1 0,-1 0,0 0,0-1,1 1,-1 0,1 0,-1-1,0 1,1 0,-1-1,1 1,-1-1,1 1,-1-1,1 1,-1-1,1 1,-1-1,1 1,0-1,-1 1,1-1,0 0,-1 1,1-1,0 0,0 1,0-1,0 0,0 1,-1-1,1 0,0 1,1-1,-1 0,0 1,0-1,0 0,0 1,0-1,1 0,-1 1,0-1,1 0,-1 1,0-1,1 1,-1-1,1 1,-1-1,1 1,-1-1,1 1,-1-1,1 1,-1 0,1-1,0 1,-1 0,1-1,0 1,-1 0,1 0,0 0,-1 0,1 0,0 0,205-20,-137 13,-8 0</inkml:trace>
  <inkml:trace contextRef="#ctx0" brushRef="#br0" timeOffset="11716.124">20729 940,'30'-61,"-2"-1,-4-1,-1-1,8-49,-30 112,-1-2,0 2,0 0,-1 0,1 0,0 1,0-1,0 0,0 0,0 0,0 0,0 0,0 0,0 0,0 0,1 0,-1 0,0 0,1 0,-1 1,0-1,1 0,-1 0,1 0,0 0,-1 1,1-1,0 0,-1 1,1-1,0 1,0-1,-1 0,1 1,0 0,0-1,0 1,0-1,0 1,-1 0,1 0,0 0,0-1,0 1,0 0,0 0,0 0,0 0,0 1,0-1,0 0,0 0,0 0,0 1,0-1,-1 1,1-1,0 0,0 1,0 0,-1-1,1 1,0 0,199 189,-185-176,-6-6,1 1,-1-1,-1 2,0-1,0 1,-1 0,0 0,-1 1,0 0,-1 0,0 1,0-1,0 7,-5-16,0 1,0 0,0-1,0 1,-1 0,1 0,-1-1,1 1,-1-1,0 1,0-1,-1 1,1-1,0 1,-1-1,1 0,-1 0,0 0,0 0,0 0,0 0,0 0,0-1,0 1,-1-1,1 1,0-1,-1 0,1 0,-1 0,-1 0,-84 13,82-13,-1-1,1 0,-1 0,1-1,-1 0,1 0,0-1,-1 0,1 0,0 0,0 0,0-1,1 0,-1-1,1 1,-1-1,-3-3,9 6,1 0,-1 0,0 0,1 0,-1 0,1 0,-1 0,0 0,1 0,0 1,-1-1,1 0,0 0,-1 1,1-1,0 0,0 1,-1-1,1 1,0-1,0 1,0-1,0 1,0 0,0-1,0 1,0 0,0 0,0 0,0 0,0 0,0 0,0 0,0 0,0 0,0 0,0 0,0 1,0-1,0 0,70-3,-32 3</inkml:trace>
  <inkml:trace contextRef="#ctx0" brushRef="#br0" timeOffset="8916.432">16781 414,'0'13,"0"16,0 17,0 11,0 7,0 2,0-2,0-4,0-11,0-11,-2-12,-4-13,0-9</inkml:trace>
  <inkml:trace contextRef="#ctx0" brushRef="#br0" timeOffset="9597.714">16373 401,'718'45,"-610"-21,-106-23,0-1,0 1,0 0,0 0,0 0,0 1,0-1,0 0,-1 1,1 0,0-1,-1 1,1 0,-1-1,0 1,0 0,0 0,0 0,0 0,0 0,0 1,0-1,-1 0,1 0,-1 0,0 1,0-1,0 0,0 0,0 1,0-1,0 0,-1 0,1 1,-1-1,0 0,0 0,-59 157,55-143,1-1,0 1,2 0,0 0,0 0,2 0,0 0,0 0,2 0,0 0,2 3,-5-18,1 0,0-1,0 1,0 0,0-1,0 1,-1 0,2-1,-1 1,0 0,0-1,0 1,0 0,0-1,0 1,1 0,-1-1,0 1,1 0,-1-1,0 1,1-1,-1 1,1-1,-1 1,0-1,1 1,0-1,-1 1,1-1,-1 0,1 1,-1-1,1 0,0 1,-1-1,1 0,0 0,-1 0,1 1,0-1,-1 0,1 0,0 0,-1 0,1 0,0-1,0 1,-1 0,1 0,0 0,0-1,8-96,-7 42,-2 1,-3-1,-1 1,-12-47,11 95,6 23,1-11,-1 0,1 0,1 0,-1 0,1-1,0 1,0-1,1 0,-1 0,1 0,0 0,1-1,-1 1,1-1,0 0,0-1,0 1,1-1,-1 0,1 0,-1-1,1 1,0-1,0-1,3 1,4 1,0 0,1-1,-1-1,1 0,-1-1,1 0,0-1,-1-1,1 0,-1-1,6-1,-8-1,1 1,-1-1,1-1,-2 0,1 0,-1-1,0-1,0 1,-1-2,0 1,0-1,-1-1,0 1,-1-1,0-1,0 1,-1-1,-1-1,0 1,-3 6,8-16,-10 21,0 0,0 1,0-1,0 0,0 0,0 0,0 0,0 1,0-1,0 0,0 0,0 0,1 0,-1 0,0 1,0-1,0 0,0 0,0 0,1 0,-1 0,0 0,0 0,0 1,0-1,1 0,-1 0,0 0,0 0,0 0,0 0,1 0,-1 0,0 0,0 0,0 0,0 0,1 0,-1 0,0 0,0 0,0 0,0-1,1 1,-1 0,0 0,0 0,0 0,0 0,1 0,-1 0,0 0,0-1,2 177,-2-158,1 1,0 0,2-1,0 1,1-1,1 0,1 0,0 0,1-1,1 0,1-1,0 1,1-2,1 1,0-1,1-1,6 5,13 3</inkml:trace>
  <inkml:trace contextRef="#ctx0" brushRef="#br0" timeOffset="9981.688">18281 479,'-19'-6,"-1"1,-1 1,1 0,-1 1,1 2,-1 0,-5 1,16 0,0 1,1 0,-1 1,0 0,1 0,0 1,-1 0,1 1,0 0,1 0,-1 1,1 0,0 0,0 1,0 0,-1 3,6-7,0 1,1-1,-1 1,1 0,-1 0,1 0,0 0,0 0,1 0,-1 1,1-1,-1 1,1-1,0 1,0-1,1 1,-1 0,1 0,-1-1,1 1,0 0,1-1,-1 1,1 0,0-1,0 1,0 0,0-1,0 1,1-1,-1 0,1 1,0-1,1 1,10 8,1-1,1 0,0 0,0-2,1 0,0 0,1-2,-1 0,1-1,1-1,0 0,70 19,-57-16,0 1,0 1,0 1,9 7,-38-18,0 1,0-1,0 1,-1 0,1-1,0 1,0 0,-1 0,1 0,-1 0,1 1,-1-1,1 0,-1 1,0-1,1 1,-1-1,0 1,0-1,0 1,0 0,0 0,-1-1,1 1,-1 0,1 0,-1 0,1 0,-1 0,0 0,0-1,0 1,0 0,0 0,-1 0,1 0,0 0,-1 0,1 0,-1 0,0-1,0 1,0 0,0-1,0 1,-1 1,-11 8,-1-1,0 0,-1-1,0 0,0-1,-1-1,0-1,0 0,-1-1,-7 1,12-2,-2 0,7-1,-1 0,0 0,0-1,0 0,0 0,0-1,0 0,0-1,-1 0,1 0,0-1,-8-1,2-5</inkml:trace>
  <inkml:trace contextRef="#ctx0" brushRef="#br0" timeOffset="10236.007">18820 625,'21'-3,"12"0,8 0,4 1,1 0,1 1,-2 0,-3 4,-6 0,-9 0</inkml:trace>
  <inkml:trace contextRef="#ctx0" brushRef="#br0" timeOffset="10477.363">18781 809,'15'4,"15"2,13 0,13-2,8-1,6-1,3-3,-2-6,-13-1</inkml:trace>
  <inkml:trace contextRef="#ctx0" brushRef="#br0" timeOffset="18379.392">18979 1823,'22'-3,"19"0,16 0,9 1,2 0,-3 3,-11 4,-14 3,-14 0</inkml:trace>
  <inkml:trace contextRef="#ctx0" brushRef="#br0" timeOffset="18547.572">19044 2007,'18'9,"17"2,16 1,15-3,8-5,-1-7,-11-4</inkml:trace>
  <inkml:trace contextRef="#ctx0" brushRef="#br0" timeOffset="17116.531">17347 1835,'-2'18,"-6"15,-3 11,-4 6,-3 4,3 0,1-5,4-7,0-10,2-12,3-11</inkml:trace>
  <inkml:trace contextRef="#ctx0" brushRef="#br0" timeOffset="17781.988">16925 1704,'194'-11,"-162"11,75-4,0 5,96 15,-130 4,-72-20,1 1,0 0,0 0,-1 1,1-1,-1 0,1 0,-1 1,1-1,-1 1,0-1,0 1,0 0,0-1,0 1,0 0,0 0,0 0,-1-1,1 1,-1 0,1 0,-1 0,0 0,0 0,0 0,0 0,0 0,0 0,0 0,-1 0,1 0,-2 2,-56 104,28-63,20-28,3-9,2 1,-1 1,1-1,0 1,1 0,0 0,1 0,0 0,-1 11,4-20,0 0,0 0,-1-1,1 1,1 0,-1 0,0 0,0 0,0 0,0 0,1 0,-1 0,0 0,1 0,-1 0,1-1,-1 1,1 0,-1 0,1 0,-1-1,1 1,0 0,-1-1,1 1,0-1,0 1,0-1,-1 1,1-1,0 1,0-1,0 0,0 1,0-1,0 0,0 0,0 0,0 0,0 0,0 0,0 0,-1 0,1 0,0 0,1-1,40-18,-32 5,-1 1,-1-2,0 1,0-1,-2 0,0 0,-1-1,0 0,-1 0,-1 0,0 0,-2-1,0 1,0-1,-2 1,-1-10,2-28,-2 91,0-24,1 0,0 1,1-1,1 0,0 1,1-1,0 0,1 0,0 0,4 7,-6-18,0 0,0 0,1 0,-1-1,1 1,0 0,-1-1,1 1,0-1,0 0,0 1,0-1,0 0,0 0,1 0,-1-1,0 1,0 0,1-1,-1 0,0 1,1-1,-1 0,0 0,1 0,-1 0,0-1,1 1,-1-1,0 1,0-1,1 0,-1 0,0 0,0 0,71-47,-58 31,-1 0,-1-1,0-1,-2 0,0-1,-1 0,-1-1,0 1,0-7,0 2,-3 21,-6 18,0-14,-3 44,0-2,1 0,2 0,3 0,6 39,-7-71,0 1,1-1,0 0,0 0,1 0,1 0,0 0,0-1,1 0,0 0,0-1,1 0,0 0,1 0,-1-1,2 0,-1 0,1-1,0 0,0-1,8 4,20 5</inkml:trace>
  <inkml:trace contextRef="#ctx0" brushRef="#br0" timeOffset="18135.044">18558 1690,'-16'-1,"-3"-3,0 1,-1 1,1 1,-1 0,1 2,-1 0,1 2,0 0,0 1,0 0,0 2,1 0,-13 7,28-12,1 0,-1 1,1-1,0 1,-1 0,1-1,0 1,0 0,0 0,1 0,-1 1,0-1,1 0,-1 1,1-1,0 1,0-1,0 1,0-1,0 1,1 0,-1 0,1-1,0 1,0 0,0 0,0-1,0 1,0 0,1 0,-1-1,1 1,0 0,0-1,0 1,0-1,0 1,1-1,-1 1,1-1,-1 0,1 0,1 1,12 11,0-1,2 0,-1-1,2 0,-1-2,2 0,-1-1,5 0,10 7,-13-6,-6-5,0 2,-1-1,1 1,-1 1,-1 1,0-1,0 2,0 0,-1 0,-1 1,0 0,0 1,-1 1,-8-11,1 1,-1-1,0 1,0-1,-1 1,1 0,0-1,-1 1,0 0,1 0,-1-1,0 1,0 0,-1 0,1-1,-1 1,1 0,-1-1,0 1,0 0,0-1,0 1,0-1,-1 0,1 1,-1-1,0 0,1 0,-1 0,0 0,0 0,-1 0,-80 42,69-38,0-1,0-1,0-1,-1 0,1 0,-1-2,0 1,1-2,-2 0,15 0,0 0,1 0,-1 0,0 0,0-1,0 1,0 0,0 0,0-1,1 1,-1 0,0-1,0 1,0-1,1 1,-1-1,0 1,1-1,-1 1,0-1,1 0,-1 1,1-1,-1 0,1 0,-1 1,1-1,0 0,-1 0,1 0,0 0,0 1,-1-1,1 0,0-1,3-12</inkml:trace>
  <inkml:trace contextRef="#ctx0" brushRef="#br0" timeOffset="29115.318">20031 1994,'6'-20,"11"-36,-3-1,-1-1,-1-22,-6-42,-21 504,19-339,2-10</inkml:trace>
  <inkml:trace contextRef="#ctx0" brushRef="#br0" timeOffset="29452.568">20348 1914,'-2'4,"0"0,0 0,1 0,-1 0,1 0,0 0,1 0,-1 1,1-1,-1 0,1 1,1-1,-1 0,1 0,-1 1,1-1,0 0,1 0,-1 0,1 0,0 0,0 0,0 0,0-1,1 1,-1-1,1 0,0 1,0-1,0 0,0-1,1 1,-1-1,2 1,0 0,0-1,0 0,0 0,1-1,-1 0,0 0,0 0,1 0,-1-1,1 0,-1 0,0-1,1 1,-1-1,0 0,1 0,-1-1,0 0,0 0,0 0,0 0,-1-1,1 0,-1 0,1 0,-1-1,0 1,0-1,-1 0,1 0,-1 0,0-1,0 1,0-1,0 1,-1-1,0 0,0 0,0 0,-1-1,0 1,0 0,0 0,0-1,-1 1,0-1,-1-1,0 0,-1 0,0 1,0-1,-1 1,1 0,-1 0,-1 0,1 0,-1 0,0 1,0-1,-1 1,0 0,0 0,0 1,0 0,-1 0,1 0,-1 0,0 1,0 0,-1 0,1 1,-1 0,1 0,-1 0,0 1,1 0,-1 0,0 1,0-1,0 2,0-1,1 1,3-1,0 1,0-1,1 1,-1 0,1 0,-1 0,1 1,-1-1,1 0,0 1,-1 0,1-1,0 1,0 0,0 0,1 0,-1 0,0 1,1-1,-1 0,1 1,0-1,0 1,0-1,0 1,0-1,1 1,-1 0,1 0,-1-1,1 1,0 0,0 0,1-1,-1 1,0 0,1-1,0 1,-1 0,2 2,17 26,4-4</inkml:trace>
  <inkml:trace contextRef="#ctx0" brushRef="#br0" timeOffset="30062.594">20861 1809,'-1'-1,"1"1,-1 0,0 0,1 0,-1 0,0 0,0 0,1 1,-1-1,1 0,-1 0,0 0,1 1,-1-1,0 0,1 1,-1-1,1 0,-1 1,1-1,-1 1,1-1,-1 1,1-1,-1 1,1-1,0 1,-1-1,1 1,0 0,0-1,-1 1,1-1,0 1,0 0,0-1,0 1,0 0,-1-1,1 1,1 0,-1-1,0 1,0 0,0-1,0 1,0 0,1-1,-1 1,0 0,0-1,1 1,-1-1,0 1,1-1,-1 1,1-1,-1 1,1-1,1 17,1-1,0 0,1 0,1 0,0-1,2 1,-1-1,2-1,0 1,1-1,0-1,1 0,2 2,-9-12,-1 0,1 0,0 0,-1 0,1-1,1 1,-1-1,0 0,1 0,-1 0,1-1,-1 1,1-1,0 0,0 0,-1 0,1 0,0-1,0 1,0-1,0 0,0 0,0-1,0 1,-1-1,1 0,0 0,0 0,0 0,-1-1,1 0,-1 0,1 1,-1-2,0 1,0 0,5-9,-1 0,0-1,-1 1,0-1,-1 0,0-1,-1 1,-1-1,1 0,-2 0,0 0,-1 0,0 0,-1 0,0-1,-2-6,-6-43,-4 52,3 31,5-8,1 0,1 0,0 1,0-1,1 0,1 1,0-1,1 1,0-1,1 1,1-1,-1 0,2 0,0 0,0-1,1 1,1-1,0 0,0 0,3 2,-5-10,0 0,1 0,-1 0,1-1,0 1,-1-1,1 0,0-1,0 1,0-1,1 0,-1 0,0-1,0 1,0-1,1-1,-1 1,0-1,0 1,1-1,-1-1,0 1,0-1,-1 0,1 0,0 0,0-1,-1 0,0 1,1-2,-1 1,0 0,-1-1,1 0,-1 0,1 0,-1 0,0-1,-1 1,1-1,-1 1,2-5,5-10,-1 0,0-1,-2 0,0 0,-2 0,0 0,-1-1,-1 0,0 1,-2-17,-1 19,-10 46,8-4,2-1,0 1,1 0,1 0,2-1,3 15,-4-29,0 1,1-1,0 0,0-1,1 1,0-1,1 1,0-1,0 0,1-1,0 0,0 1,1-2,-1 1,1-1,1 0,7 4,19 8</inkml:trace>
  <inkml:trace contextRef="#ctx0" brushRef="#br0" timeOffset="30412.675">22006 1664,'-12'-5,"0"0,-1 1,0 0,1 1,-1 0,0 1,-1 0,1 1,0 1,0 0,0 1,-1 0,1 1,0 0,0 1,1 1,-1 0,1 1,0 0,0 1,0 0,1 1,0 0,0 1,1 0,-6 5,14-10,0 0,-1 0,1-1,0 1,0 1,1-1,-1 0,0 0,1 1,0-1,0 1,0-1,0 1,1-1,0 1,-1 0,1-1,0 1,1-1,-1 1,0 0,1-1,0 1,0-1,0 1,1-1,-1 0,1 1,-1-1,1 0,0 0,0 0,1 0,-1-1,1 1,-1-1,1 1,3 1,11 8,2-1,-1-1,1-1,1-1,-1 0,2-2,-1 0,15 2,8 3,-23-5,1-2,-1 1,0 2,0 0,-1 1,0 1,0 0,-1 2,16 11,-32-21,0 1,-1-1,1 1,0-1,-1 1,1 0,-1-1,1 1,-1 0,0 0,0 0,0 0,0 0,0 0,0 1,-1-1,1 0,-1 0,1 1,-1-1,0 0,0 0,0 1,0-1,-1 0,1 1,0-1,-1 0,0 0,1 0,-1 1,0-1,0 0,0 0,0 0,-1 0,0 1,-10 8,0-1,0 0,-1-1,0 0,-1-1,1 0,-2-1,1-1,-1 0,0-1,0 0,-3-1,-28 8,1-1,-2-3,1-1,-1-3,-13-1,-6-3</inkml:trace>
  <inkml:trace contextRef="#ctx0" brushRef="#br0" timeOffset="35168.717">19255 3323,'18'-7,"15"-2,13 0,7 2,2 3,-4 3,-11 4,-12 2</inkml:trace>
  <inkml:trace contextRef="#ctx0" brushRef="#br0" timeOffset="35332.276">19228 3533,'16'2,"16"1,16 0,14-5,9-5,-7 0</inkml:trace>
  <inkml:trace contextRef="#ctx0" brushRef="#br0" timeOffset="38252.024">23242 3612,'3'0,"2"-2,3-5,2-9,0-1</inkml:trace>
  <inkml:trace contextRef="#ctx0" brushRef="#br0" timeOffset="35776.15">20439 3217,'-12'9,"-1"0,2 1,-1 0,2 1,-1 0,2 0,-1 1,1 1,1 0,0 0,1 0,1 1,0 0,1 0,0 1,1-1,1 1,-1 6,4-17,0 0,0 0,0 0,1-1,0 1,0 0,0 0,0-1,0 1,1-1,-1 1,1-1,0 0,0 1,0-1,1 0,-1 0,1-1,-1 1,1 0,0-1,0 0,1 1,-1-1,0 0,1-1,-1 1,4 0,1 1,1 0,-1-1,1 0,0-1,0 0,0 0,-1-1,1 0,0-1,0 0,0 0,1-1,-3 1,1-1,-1 0,1 0,-1 0,0-1,0-1,0 1,-1-1,1 0,-1 0,0-1,0 0,0 0,0 0,-1-1,0 0,0 0,-1 0,0 0,0-1,0 0,-1 0,0 0,0 0,-1 0,0 0,0-1,-1 1,0-1,0 0,-1 1,0-6,-1 3,-1 0,0 0,-1 0,-1 1,1 0,-1 0,-1 0,0 0,0 0,0 1,-1 0,-1 0,1 1,-1-1,0 1,-1 1,-2-2,6 4,-1 1,0-1,1 1,-1 0,0 1,-1-1,1 1,0 0,-1 0,1 1,-1-1,0 1,1 1,-1-1,0 1,0 0,1 0,-1 1,0-1,1 1,-1 0,0 1,1 0,0 0,-1 0,1 0,0 1,0 0,0 0,-2 2,1 0,0 1,1 0,-1 0,1 1,0-1,1 1,0 0,0 1,0-1,1 1,0-1,0 1,1 0,0 0,1 0,0 1,0-1,0 0,1 0,0 1,1-1,0 0,1 1,8 35</inkml:trace>
  <inkml:trace contextRef="#ctx0" brushRef="#br0" timeOffset="36445.234">20795 3533,'-7'20,"-4"15,-3 14,-3 7,-1 3,0 0,1-3,1-6,4-12</inkml:trace>
  <inkml:trace contextRef="#ctx0" brushRef="#br0" timeOffset="36947.274">21071 3323,'34'-54,"82"-147,-109 185,-10 44,-16 83,4 1,5 0,5 71,3-130,3-52,0 1,-1-1,0 0,1 1,-1-1,0 0,0 1,0-1,0 0,0 1,0-1,0 0,0 1,0-1,-1 0,1 1,0-1,-1 0,1 1,-1-1,0 0,1 0,-1 0,0 1,0-1,0 0,0 0,0 0,0-1,0 1,0 0,0 0,0 0,0-1,-1 1,1-1,0 1,-1-1,1 1,0-1,-1 0,1 1,0-1,-1 0,1 0,0 0,-1 0,1 0,0-1,-1 1,1 0,0-1,-1 1,1-1,0 1,-1-1,1 1,0-1,0 0,1 1,-1-1,0 0,0 1,1-1,-1 0,0 0,1 0,-1 1,1-1,-1 0,1 0,-1 0,1 0,-1 0,1 0,0 0,0 0,0 0,0 0,-1 0,1 0,0 0,1 0,-1 0,0 0,0 0,0 0,1 0,-1 0,0 0,1 0,-1 0,1 0,-1 0,1 0,0 0,-1 0,1 1,0-1,-1 0,1 0,0 1,0-1,0 1,0-1,0 1,0-1,-1 1,1-1,0 1,0 0,0 0,1-1,-1 1,0 0,0 0,0 0,0 0,25-7,1 2,-1 0,1 2,0 1,15 1,10-1,60-6,-65 3</inkml:trace>
  <inkml:trace contextRef="#ctx0" brushRef="#br0" timeOffset="37580.91">21729 3190,'-7'40,"4"-15,1 1,2-1,1 0,1 0,1 0,1 0,1 0,1-1,1 0,3 4,-10-26,1 0,-1 0,1 0,0 0,-1 0,1 0,0 0,1 0,-1 0,0-1,0 1,1 0,-1-1,1 1,-1-1,1 1,0-1,0 0,-1 0,1 0,0 0,0 0,0 0,0 0,0-1,0 1,1-1,-1 1,0-1,0 0,0 0,0 0,0 0,1 0,-1-1,0 1,0 0,0-1,0 0,0 0,0 1,0-1,6-8,-1 0,0 0,0-1,-1 0,0 0,-1 0,0-1,-1 0,0 0,-1 0,0 0,-1 0,1-5,16-119,-25 130,-1 22,3-2,1 0,0 0,1 0,1 0,0 0,1 0,1 0,0 0,1 0,1 0,0 0,1 2,-3-15,0 1,0-1,0 1,1-1,-1 0,0 0,1 0,0 1,-1-2,1 1,0 0,0 0,0 0,0-1,0 1,1-1,-1 0,0 0,1 0,-1 0,1 0,-1 0,1 0,-1-1,1 0,-1 1,1-1,0 0,-1 0,1 0,-1-1,1 1,0 0,-1-1,1 0,4-1,0-1,-1 1,0-1,0-1,0 1,0-1,0 0,-1 0,1-1,-1 0,0 1,4-7,-1-1,1-1,-2 0,1-1,-2 0,0 0,-1 0,0-1,-1 0,-1 0,0 0,-1 0,-1 0,0-8,-1 23,0 1,0-1,0 1,-1-1,1 1,0-1,0 0,-1 1,1-1,0 1,-1-1,1 0,0 1,-1-1,1 0,-1 1,1-1,-1 0,1 0,-1 1,1-1,0 0,-1 0,1 0,-1 0,1 1,-1-1,0 0,1 0,-1 0,1 0,-1 0,1 0,-1-1,1 1,-1 0,1 0,-1 0,1 0,-1-1,1 1,0 0,-1 0,1-1,-1 1,1 0,0-1,-1 1,1 0,-1-1,1 1,0-1,0 1,-1-1,1 1,0 0,0-1,0 1,-4 6,0 0,1 1,1 0,-1-1,1 1,0 0,0 0,1 1,0-1,0 0,1 0,0 0,0 1,1-1,0 0,0 0,1 0,0 0,0 0,0 0,1 0,0 0,0-1,1 0,0 0,0 0,0 0,1 0,0-1,0 0,0 0,1 0,0-1,4 3,76 24,-44-24</inkml:trace>
  <inkml:trace contextRef="#ctx0" brushRef="#br0" timeOffset="37995.17">22782 3099,'-11'-5,"-1"0,0 1,0 0,0 0,0 2,0 0,-1 0,1 1,-1 0,1 1,0 1,-1 0,1 1,-6 1,14-1,0 1,0-1,0 1,0 0,0 0,1 0,0 1,0-1,0 1,0 0,0 0,1 0,-1 0,1 0,0 0,1 1,-1-1,1 1,0-1,0 1,0 0,0-1,1 1,0 0,0 0,0-1,1 1,-1 0,1-1,0 1,1-1,-1 1,1-1,0 1,0-1,0 0,1 0,-1 0,1 0,0 0,3 2,18 25,2 0,2-2,0-1,2-1,1-2,15 9,-43-32,-2-2,-1 0,1 0,0 0,0 1,-1-1,1 0,0 1,-1-1,1 0,0 1,-1-1,1 1,0-1,-1 1,1-1,-1 1,1-1,-1 1,0 0,1-1,-1 1,1 0,-1-1,0 1,0 0,1 0,-1-1,0 1,0 0,0 0,0-1,0 1,0 0,0 0,0-1,0 1,0 0,0 0,-1-1,1 1,0 0,0 0,-1-1,1 1,-1 0,-7 2,-1 0,1-1,-1 0,0 0,0-1,0-1,0 1,0-1,-5-1,-13 1,-70 8,93-7,14-1,10-2</inkml:trace>
  <inkml:trace contextRef="#ctx0" brushRef="#br0" timeOffset="33714.24">17439 3204,'-7'25,"-7"19,-2 17,-2 13,1 4,0 0,4-4,1-7,3-12,3-12,3-21,1-13</inkml:trace>
  <inkml:trace contextRef="#ctx0" brushRef="#br0" timeOffset="33981.528">16978 3349,'13'-3,"17"0,17-2,18 0,17-1,15-3,9 1,2 1,-6 3,-12 1,-16 2,-19 0,-19 1</inkml:trace>
  <inkml:trace contextRef="#ctx0" brushRef="#br0" timeOffset="34531.424">17859 3309,'-11'18,"1"0,0 1,1 0,1 0,1 1,1 0,1 0,0 1,1 0,1 4,2-16,-44 197,45-206,0 0,0 0,-1 0,1-1,0 1,0 0,0 0,0 0,-1 0,1 0,0 0,0 0,0 0,-1 0,1 0,0 0,0 0,0 0,-1 0,1 0,0 0,0 0,0 0,-1 0,1 0,0 0,0 0,0 0,0 0,-1 0,1 0,0 0,0 1,0-1,0 0,-1 0,1 0,0 0,0 1,-1-26,7-44,2 1,4 0,2 1,17-42,-28 98,18-52,-20 63,-1 0,0 0,1-1,-1 1,1 0,-1 0,0 0,1 0,-1 0,0 0,1 0,-1 0,0 0,1 1,-1-1,0 0,1 0,-1 0,0 0,1 0,-1 1,0-1,1 0,-1 0,0 1,0-1,1 0,-1 0,0 1,0-1,1 0,-1 0,0 1,0-1,0 0,0 1,0-1,1 1,-1-1,0 0,0 1,0-1,0 0,0 1,0-1,0 0,0 1,0-1,0 0,0 1,-1-1,1 0,0 1,0-1,0 0,0 1,-1-1,1 0,0 1,0-1,0 0,-1 0,1 1,-4 67,2-53,1 0,0-1,1 1,0 0,1-1,1 1,0-1,5 14,-7-25,1-1,1 0,-1 0,0 1,0-1,1 0,-1 0,1-1,0 1,0 0,-1 0,1-1,0 1,0-1,0 0,1 1,-1-1,0 0,0 0,1-1,-1 1,1 0,-1-1,0 1,1-1,-1 0,1 0,-1 0,1 0,-1 0,1-1,-1 1,1-1,-1 1,0-1,1 0,0 0,82-47,-66 29,0-1,-2-1,0-1,-1 0,-1-1,-2-1,0 0,-2-1,1-4,-2 9,-3 60,-18 261,18-197,-7-99,1-1,0 0,0 1,0-1,1 0,0 0,0 0,0 0,0 0,0-1,1 1,0-1,-1 1,1-1,0 0,1 0,-1 0,1-1,-1 1,1-1,0 0,0 0,19 5</inkml:trace>
  <inkml:trace contextRef="#ctx0" brushRef="#br0" timeOffset="34916.388">18729 3230,'-23'-6,"0"0,-1 2,1 0,-1 2,0 1,0 0,0 2,0 1,-2 1,22-2,0-1,-1 1,1 0,0 1,0-1,0 1,1 0,-1 0,0 0,1 0,-1 0,1 1,-1 0,1 0,0 0,1 0,-1 0,0 1,1-1,0 1,-1-1,2 1,-1 0,0 0,1 0,-1 0,1 0,1 0,-1 0,0 1,1-1,0 0,0 0,0 1,1 3,5 5,0-1,1 0,1 0,0-1,1 0,0 0,0-1,1 0,0-1,1 0,0-1,1 0,0 0,0-1,0-1,2 0,13 11,17 9,-20-12,-1 0,-1 1,-1 1,0 1,3 4,-22-19,0-1,0 1,0-1,0 1,-1-1,1 1,0 0,-1 0,0 0,1 0,-1 0,0 0,0 0,0 1,0-1,-1 0,1 1,-1-1,1 0,-1 1,0-1,0 0,0 1,0-1,0 1,0-1,-1 0,1 1,-1-1,0 0,0 0,0 1,0-1,0 0,0 0,0 0,-1 0,1 0,-1 0,1-1,-1 1,0 0,0-1,-10 6,0-1,0-1,-1 0,0-1,0 0,0-1,0 0,-1-1,1-1,-1 0,1-1,-1 0,-1-2,13 3,0 0,0-1,0 0,0 1,0-1,0 0,0 0,0 0,0 0,0 0,0-1,0 1,0-1,0 1,0-1,0 0,0 0,0 0,1 0,-1 0,0 0,0 0,1-1,-1 1,1 0,-1-1,1 0,0 1,0-1,0 0,-1 1,2-1,-1 0,0 0,0 0,1 0,-1 0,1 0,-1 0,1 0,0 0,0 0,0 0,0 0,0-2,12-16</inkml:trace>
  <inkml:trace contextRef="#ctx0" brushRef="#br0" timeOffset="69128.537">23255 5257,'28'-5,"0"0,0-2,-1-1,0-1,0-1,-1-1,-1-2,0 0,-1-2,0-1,19-16,3-40,-46 70,1 1,0-1,-1 0,1 0,-1 0,0 0,1 0,-1 0,0 0,0 0,-1 0,1 0,0 0,-1 0,1 0,-1 0,1 0,-1 0,0 0,0 0,0 0,0 1,0-1,0 0,-1 1,1-1,0 1,-1 0,1-1,-1 1,0 0,1 0,-1 0,0 0,0 0,0 0,0 0,1 1,-3-1,-4 0,1 0,-1 1,1 0,-1 1,0 0,1 0,0 0,-1 1,1 0,0 1,0-1,0 1,0 1,0-1,1 1,0 0,-1 1,2 0,-1 0,0 0,1 0,0 1,0 0,1 0,0 0,0 1,0-1,1 1,0 0,0 0,0 0,1 0,0 1,0 3,2-4,-1 0,1-1,0 1,1 0,0 0,0 0,0-1,1 1,0 0,0-1,0 0,1 1,0-1,1 0,-1 0,1-1,0 1,0-1,1 0,0 0,0 0,7 6,0-1,1 0,0-1,1-1,0 0,0-1,1 0,7 1,38 12</inkml:trace>
  <inkml:trace contextRef="#ctx0" brushRef="#br0" timeOffset="69438.776">23901 5033,'0'14,"0"0,1 0,1 0,0 0,1 0,0-1,1 1,1-1,0 0,1 0,0-1,1 1,1-1,-1-1,2 0,0 0,0 0,1-1,0 0,1-1,0-1,0 1,1-2,0 1,0-2,11 5,-20-10,1 0,-1 0,0 0,0-1,1 1,-1-1,1 0,-1 1,0-2,1 1,-1 0,0-1,1 1,-1-1,0 0,0 0,0-1,0 1,0 0,0-1,0 0,0 0,0 0,-1 0,1 0,-1 0,1-1,-1 1,0-1,0 0,0 0,-1 0,1 1,-1-2,1 0,4-10,0 0,-1-1,-1 1,-1-1,0 0,-1-1,0-1,18-150,-19 164,0 1,-1 0,1 0,0 0,0 0,0 0,0 0,0 0,1 0,-1 0,1 0,-1 0,1 1,0-1,-1 1,1-1,0 1,0 0,0 0,0-1,0 2,0-1,0 0,1 0,-1 1,0-1,0 1,1-1,-1 1,3 0,19 2</inkml:trace>
  <inkml:trace contextRef="#ctx0" brushRef="#br0" timeOffset="70410.157">24743 5152,'-16'-8,"-1"1,1 1,-1 1,0 0,0 1,-1 0,1 2,-1 0,1 1,-1 0,0 2,0 0,1 1,-6 2,19-2,-1-1,1 1,-1 0,1 1,0-1,0 1,0 0,0 0,1 0,-1 1,1-1,0 1,0 0,0-1,0 1,1 1,-1-1,1 0,0 1,0-1,1 1,0-1,-1 1,2 0,-1 0,0 0,1-1,0 1,0 0,0 0,1 0,0-1,0 1,0 0,0 0,1-1,0 1,0-1,0 0,0 1,1-1,-1 0,1 0,0-1,1 2,4 2,0 0,0-1,1 0,-1 0,1-1,0 0,1-1,0 0,-1 0,1-1,0 0,0-1,1 0,-1 0,0-1,1-1,-1 0,1 0,-1-1,0 0,1-1,-1 0,0-1,0 0,0-1,2-1,-6 2,-1 0,1 0,-1 0,0-1,-1 0,1 0,-1-1,1 1,-1-1,-1 0,1 0,-1 0,0 0,0-1,0 1,-1-1,1 0,-1 0,-1 1,1-2,-1 1,0 0,-1 0,0 0,1 0,-2-5,1 10,0-1,0 1,0-1,-1 1,1-1,0 1,-1-1,1 1,-1 0,1-1,-1 1,0 0,0-1,0 1,1 0,-1 0,0 0,0 0,-1 0,1 0,0 0,0 0,0 0,-1 0,1 1,0-1,-1 0,1 1,-1-1,1 1,0 0,-1-1,1 1,-1 0,1 0,-1 0,1 0,-1 0,1 0,-1 1,1-1,-1 0,1 1,-1-1,1 1,0-1,-1 1,1 0,0 0,0-1,-1 1,1 0,0 0,0 0,0 0,0 1,0-1,0 0,0 0,1 1,-2 0,0 2,0 0,0 0,0 0,0 0,1 0,0 1,0-1,0 0,0 1,1-1,-1 1,1-1,0 1,1-1,-1 1,1-1,0 0,0 1,0-1,0 0,1 0,0 1,0-1,0-1,0 1,1 0,-1 0,1-1,0 0,0 1,0-1,1 0,-1-1,1 1,0 0,-1-1,1 0,0 0,0 0,1-1,-1 1,1-1,3 2,0 0,0-1,1-1,-1 1,1-2,-1 1,1-1,-1 0,1-1,-1 1,1-2,-1 1,0-1,0-1,0 1,0-2,0 1,0-1,-1 0,1 0,-1-1,-1 0,1 0,-1-1,1 0,-1 0,-1 0,0-1,1 0,-2 0,1-1,15-26,-1 0,-3-1,0-1,-3-1,0 0,-3 0,-1-1,-1-7,5-20,-4-1,-2 0,-3-1,-4-29,1 87,-1 0,0-1,0 1,-1-1,-1 1,1 0,-2-1,1 1,-1 0,0 0,-1 1,0-1,-1 1,0 0,0 0,0 0,-5-4,8 10,-1 0,1 1,-1-1,0 1,1 0,-1 0,0 0,1 0,-1 0,0 1,0-1,0 1,0 0,0 0,0 0,0 0,1 0,-1 1,0-1,0 1,0 0,0 0,1 0,-1 0,0 0,1 1,-1-1,1 1,0-1,-1 1,1 0,0 0,-1 1,-5 5,0 0,0 1,1 0,0 0,0 1,1 0,0 0,1 1,-3 9,0-1,1 2,2-1,0 1,1 0,1 0,1 0,0 0,2 0,1 1,0-1,2 0,0 0,2 0,0-1,7 16,1 1,2-1,2-1,1-1,2-1,1 0,2-1,1-2,22 22,-38-41,0-1,1 0,1-1,0 0,0 0,1-1,0-1,0 1,0-2,1 0,0 0,1-1,-1-1,1 0,0 0,2-1,-12-3,1-1,0 1,0-1,-1 0,1 0,0 0,-1-1,1 1,-1-1,0 0,1 0,-1 0,0 0,0 0,0-1,-1 1,1-1,0 0,-1 0,0 0,0 0,0-1,1-1,31-83,-4-19,-30 107,0 0,1 0,-1 0,0 1,0-1,1 0,-1 0,0 0,1 0,-1 0,0 0,1 0,-1 0,0 0,0 0,1 0,-1 0,0 0,1 0,-1 0,0 0,0 0,1 0,-1 0,0-1,1 1,-1 0,0 0,0 0,1 0,-1-1,0 1,0 0,0 0,1-1,-1 1,0 0,0 0,0-1,0 1,0 0,1 0,-1-1,0 1,2 31,-2-31,0 9,7 72,-6-78,-1 0,1 0,0 0,0 0,0 0,0 0,1-1,-1 1,1 0,0-1,-1 0,1 1,0-1,0 0,1 0,-1 0,0 0,1 0,-1 0,1-1,0 1,-1-1,1 0,2 1,0-2,1-1,0 0,0 0,-1 0,1-1,-1 1,1-1,-1-1,0 1,0-1,0 0,0 0,0 0,-1-1,1 1,-1-1,0 0,0-1,0 1,-1-1,2-2,60-85,-65 92,0 0,-1 0,1 1,0-1,-1 0,1 1,0-1,0 0,0 1,-1-1,1 1,0-1,0 0,0 1,0-1,0 0,0 1,0-1,0 1,0-1,0 0,0 1,0-1,0 1,0-1,0 0,0 1,0-1,1 1,-1-1,0 0,0 1,0-1,1 0,-1 1,0-1,0 0,1 0,-1 1,0-1,1 0,-1 0,0 1,1-1,-1 0,0 0,1 0,-1 0,0 1,1-1,-1 0,1 0,-1 0,0 0,1 0,-1 0,1 0,-1 0,0 0,1 0,-1 0,1-1,-1 1,0 0,1 0,-1 0,0 0,1-1,-1 6,1 6,1 1,0 0,1-1,0 1,0-1,1 0,1 0,0 0,1-1,0 0,0 0,1 0,0-1,1 0,0 0,1-1,-1 0,2 0,-1-1,1 0,0-1,0 0,1-1,-1 0,2 0,41 13,-4-6</inkml:trace>
  <inkml:trace contextRef="#ctx0" brushRef="#br0" timeOffset="71244.739">26243 5231,'1'-7,"-1"0,0 1,0-1,-1 0,0 1,0-1,0 1,-1-1,0 1,0-1,0 1,-1 0,0 0,-1 0,1 0,-1 1,0 0,0-1,-1 1,1 1,-1-1,0 1,-1 0,1 0,-1 0,0 1,0-1,0 1,0 1,-1-1,-2 1,1 0,-1 1,1 0,-1 0,1 1,-1 0,0 1,1 0,-1 0,1 1,-1 0,1 0,0 1,0 0,0 1,-5 2,9-4,-1 1,1-1,0 1,0 0,1 0,-1 1,1-1,-1 1,1-1,0 1,0 0,1 0,-1 0,1 1,0-1,0 1,0-1,1 1,0-1,0 1,0 0,0 0,1 0,-1-1,1 1,1 0,-1 0,1 0,0 0,0 0,2 3,1-1,0 0,0 0,0 0,1 0,0-1,1 0,-1 0,1-1,0 1,1-1,-1 0,1-1,0 0,0 0,1 0,-1-1,1 0,-1 0,1-1,0 0,0-1,0 1,0-1,0-1,0 0,1 0,-1 0,0-1,0-1,0 1,5-3,-9 3,0 0,0 0,0-1,0 0,-1 0,1 0,0 0,-1 0,0-1,0 1,1-1,-2 0,1 0,0 0,0 0,-1-1,0 1,0-1,0 1,0-1,0 0,-1 0,0 0,1 0,-2 0,1 0,0 0,-1-2,-3-2,-2 19,5-7,-1 1,1-1,0 0,0 1,0-1,1 0,-1 1,1-1,0 0,0 1,1-1,-1 0,1 0,0 0,0 0,0-1,1 1,-1-1,1 1,0-1,0 0,0 0,0 0,1 0,-1 0,1-1,0 0,-1 1,1-2,0 1,0 0,0-1,1 1,-1-1,0-1,1 1,-1 0,0-1,1 0,-1 0,0 0,1-1,-1 1,0-1,1 0,-1 0,0-1,0 1,0-1,0 0,0 0,0 0,-1-1,1 1,-1-1,0 0,1 0,-1 0,0-1,6-16,-1 0,-2 0,0 0,-1 0,-1-1,0 0,-2 0,-1 0,0 0,-3-21,2 24,1-94,-1 111,0 0,0 0,0 0,0 0,0 0,0 0,1 0,-1 0,0 1,0-1,1 0,-1 0,1 0,-1 0,0 0,1 1,0-1,-1 0,1 0,-1 1,1-1,0 0,0 1,-1-1,1 1,0-1,0 1,0-1,0 1,-1 0,1-1,0 1,0 0,0 0,0-1,0 1,0 0,0 0,0 0,0 0,0 0,0 1,0-1,0 0,41 21,-31-15,4 3,-1-2,1 1,-1 1,-1 0,0 1,0 0,-1 1,0 1,-1 0,1 2,-9-9,-1 0,0 0,0 0,-1 1,0-1,0 0,0 1,-1-1,1 1,-1-1,-1 1,1-1,-1 1,0-1,0 1,0-1,-1 0,0 0,0 1,0-1,-1-1,1 1,-1 0,-1 0,-21 78,25-80,0 0,1-1,-1 1,1-1,0 1,0-1,0 1,0-1,0 0,0 1,1-1,-1 0,1 0,0 0,-1 0,1 0,0 0,0-1,0 1,0-1,1 1,-1-1,0 0,1 0,-1 0,1 0,-1 0,1 0,75 11,-63-13,1 1,0-2,0 0,-1-1,1-1,-1 0,0-1,0-1,0 0,-1-1,0 0,0-1,-1-1,0 0,0-1,-1 0,-1-1,1 0,-2-1,0 0,0-1,-1 0,-1-1,0 0,-1 0,0 0,1-8,-6 19,-1-1,1 1,-1 0,0-1,0 1,0-1,-1 1,1-1,-1 0,0 1,0-1,0 1,-1-1,1 1,-1-1,0 1,0-1,0 1,0-1,-1 1,1 0,-1 0,0 0,0 0,0 0,0 0,0 0,-1 1,1-1,-1 1,0-1,0 1,0 0,0 0,0 1,0-1,0 0,-1 1,1 0,0 0,-1 0,1 0,-1 1,-3-1,-1 2,1 1,-1 0,1 0,0 1,0-1,0 2,0-1,0 1,0 0,1 0,0 1,0 0,0 0,0 0,1 1,0 0,0 0,1 0,0 0,0 1,0 0,1 0,0 0,0 0,0 0,1 1,1-1,-1 1,1-1,0 1,1 0,0 0,0-1,0 1,2 2,2 6,2 0,0 0,1-1,1 1,0-1,1-1,1 0,0 0,1-1,0 0,1-1,0 0,1-1,1 0,0-2,0 1,1-1,0-1,7 2,24 14,1-3,0-2,28 6,24 4</inkml:trace>
  <inkml:trace contextRef="#ctx0" brushRef="#br0" timeOffset="86343.507">25559 6126,'-2'18,"-3"12,-3 11,-3 6,-1 3,-1-3,2-5,0-7,2-15,3-10</inkml:trace>
  <inkml:trace contextRef="#ctx0" brushRef="#br0" timeOffset="86769.208">25467 6139,'3'-15,"21"-54,-23 67,0 0,1 0,-1 0,0 1,1-1,0 1,-1-1,1 1,0-1,-1 1,1 0,0 0,0 0,0 0,0 0,0 0,0 1,1-1,-1 1,0-1,0 1,0 0,0 0,1 0,-1 0,0 0,0 0,0 1,1-1,-1 1,0 0,5 0,-1 1,1 0,-1 1,0-1,0 1,0 0,0 1,0 0,-1-1,0 2,1-1,-2 1,1-1,0 1,-1 1,0-1,0 1,-1-1,1 1,-1 0,-1 0,1 1,-1-1,2 7,-4-10,-1 0,1 0,-1 0,1 0,-1 0,0 0,0 0,0 0,-1 0,1 0,-1 0,1 0,-1-1,0 1,0-1,0 1,0-1,-1 0,1 0,-1 0,1 0,-1 0,-2 0,-68 30,20-17,53-15,0 1,0-1,-1 0,1 0,0 1,0-1,0 0,0 1,0-1,0 0,0 0,0 1,0-1,0 0,0 1,0-1,0 0,0 1,0-1,0 0,0 0,0 1,0-1,0 0,1 1,-1-1,0 0,0 0,0 1,1-1,-1 0,0 0,0 1,0-1,1 0,-1 0,0 0,0 0,1 1,-1-1,0 0,1 0,-1 0,0 0,1 0,-1 0,0 0,0 0,1 0,-1 0,0 0,1 0,-1 0,0 0,1 0,-1 0,0 0,0 0,1 0,-1 0,0-1,1 1,-1 0,0 0,0 0,1 0,-1-1,0 1,0 0,1 0,18 1,0 2,0 0,0 1,0 1,-1 1,0 1,0 0,0 2,-1-1,0 2,-1 1,0 0,-1 0,14 15,-26-23,-1 0,0 0,0 0,0 1,0-1,0 1,-1-1,1 1,-1 0,0 0,0-1,0 1,-1 0,1 0,-1 0,0 0,0 0,-1 0,1 0,-1 0,0-1,0 1,0 0,0 0,-1-1,1 1,-1-1,0 1,0-1,0 0,-1 1,1-1,-1 0,0-1,1 1,-1 0,-1-1,1 0,0 0,-1 0,0 0,-6 5,-1-1,0-1,0 0,-1-1,1 0,-1-1,0 0,0 0,-1-2,1 1,0-2,0 1,-1-2,1 0,-6-1,16 2,0 0,0-1,1 1,-1-1,0 1,0-1,0 0,0 0,1 1,-1-1,0-1,1 1,-1 0,1 0,-1 0,1-1,-1 1,1-1,0 1,0-1,0 0,0 1,0-1,0 0,0 0,1 1,-1-1,1 0,-1 0,1 0,0 0,-1 0,1 0,0 0,0 0,1 0,-1 0,0 0,1 0,-1 0,1 1,-1-1,1 0,0 0,16-19,4 3</inkml:trace>
  <inkml:trace contextRef="#ctx0" brushRef="#br0" timeOffset="87015.575">26033 6192,'2'4,"1"9,-2 10,-2 14,0 8,0 6,-1 1,2-2,-1-4,1-9,0-10</inkml:trace>
  <inkml:trace contextRef="#ctx0" brushRef="#br0" timeOffset="87268.908">26099 5902,'2'16,"8"11,8 9,2-3</inkml:trace>
  <inkml:trace contextRef="#ctx0" brushRef="#br0" timeOffset="87667.541">26375 6218,'-100'305,"92"-288,12-48,12-32,-3-1,-3 0,-2 0,-3-1,-4-10,0 66,-1 17,1 14,7 10,2-1,1 0,1-1,1 0,2-1,1 0,1-1,1-1,14 14,30 51,-38-40,-24-51,-1 1,0-1,1 0,-1 1,0-1,0 0,0 0,0 1,0-1,0 0,-1 0,1 0,0 0,0-1,-1 1,1 0,0 0,-1-1,1 1,-1-1,1 1,-1-1,1 0,-1 1,1-1,-1 0,0 0,1 0,-1 0,1 0,-1-1,1 1,-1 0,0-1,-1 1,-11-1,0 0,0 0,0-1,0-1,1 0,-1-1,1-1,-1 0,2-1,-1 0,1-1,-1 0,2-1,-3-2,13 9,0 0,0 0,0 0,1 0,-1 0,0 0,1 0,-1 0,1 0,-1 0,1-1,-1 1,1 0,0 0,0-1,-1 1,1 0,0 0,0-1,0 1,0 0,1 0,-1-1,0 1,0 0,1 0,-1 0,1-1,-1 1,1 0,0 0,-1 0,1 0,0 0,0 0,0 0,-1 0,1 0,0 1,0-1,0 0,0 0,1 1,-1-1,0 1,0-1,0 1,0-1,1 1,25-15</inkml:trace>
  <inkml:trace contextRef="#ctx0" brushRef="#br0" timeOffset="87915.205">26862 6218,'-3'6,"-2"10,-3 10,0 11,2 6,1 7,2 0,3-1,2-4,1-8,0-11</inkml:trace>
  <inkml:trace contextRef="#ctx0" brushRef="#br0" timeOffset="88077.769">26927 5955,'-2'2,"6"8,9 6,9 7,0 1</inkml:trace>
  <inkml:trace contextRef="#ctx0" brushRef="#br0" timeOffset="88523.393">27204 6349,'-26'53,"2"0,2 2,-11 47,31-95,3-13,5-15,74-316,-47 195,-33 141,0-1,0 1,1-1,-1 1,0-1,0 1,1-1,-1 1,1-1,0 1,-1-1,1 1,0 0,0 0,-1-1,1 1,0 0,1 0,-1 0,0 0,0 0,0 0,0 0,1 0,-1 0,1 1,-1-1,0 0,1 1,-1-1,1 1,-1 0,1 0,-1-1,1 1,-1 0,2 0,4 3,-1 1,0-1,0 1,0 0,0 1,-1 0,0-1,0 2,0-1,1 2,2 2,3 1,0 1,-1 1,-1 0,1 0,-2 1,0 0,-1 0,0 1,-1-1,0 2,0 5,-5-18,-1 0,0 0,0 0,0 0,0 0,0 0,0 0,-1 0,1 0,-1 0,1 0,-1 0,0 0,0 0,0 0,0-1,0 1,0 0,0-1,-1 1,1-1,-1 1,1-1,-1 1,1-1,-1 0,0 0,0 0,1 0,-2 0,-62 20,56-19,-16 3,15-4,1 0,-1 1,1 1,-1 0,1 0,0 1,0 0,1 0,-8 5,15-7,-1-1,0 1,1 0,-1 0,1 0,0 0,-1 0,1 0,0 0,0 0,1 0,-1 1,0-1,1 0,-1 0,1 1,0-1,-1 1,1-1,1 0,-1 1,0-1,0 0,1 1,-1-1,1 0,0 0,0 1,0-1,0 0,0 0,1 1,48 60,-33-51,1 0,-1-1,2-1,0-1,0 0,0-2,1 0,0-1,1-1,-1-1,1 0,0-2,0-1,0 0,2-2,25 0</inkml:trace>
  <inkml:trace contextRef="#ctx0" brushRef="#br0" timeOffset="88772.734">27928 6270,'-11'-4,"8"3,1-1,-1 1,1-1,-1 1,0 0,0 0,1 0,-1 0,0 0,0 1,0-1,0 1,0 0,0 0,0 0,0 0,0 0,0 1,0-1,0 1,0 0,0 0,1 0,-1 0,0 1,1-1,-1 1,1-1,-1 1,1 0,-1 0,0 10,1 0,-1 0,2 0,0 0,0 0,1 0,1 0,0 0,1 8,-2-10,1 1,-1-1,2 0,-1 1,1-1,1 0,0 0,0 0,1 0,0-1,1 0,0 1,1-2,0 1,0-1,0 0,1 0,1 0,-1-1,1 0,0-1,1 0,0 0,0-1,0 0,4 2,-2-4,0 0,1 0,-1-1,1 0,0-1,-1 0,1-1,0 0,0-1,-1 0,1-1,3-2,14-5</inkml:trace>
  <inkml:trace contextRef="#ctx0" brushRef="#br0" timeOffset="88956.241">27823 6416,'20'2,"20"1,17 2,9 0,6-1,-1 0,-7-2,-12-1</inkml:trace>
  <inkml:trace contextRef="#ctx0" brushRef="#br0" timeOffset="89214.55">27875 6139,'25'0,"23"0,22 0,17 2,-7 1</inkml:trace>
  <inkml:trace contextRef="#ctx0" brushRef="#br0" timeOffset="89566.431">28613 6165,'-213'3,"207"-2,1 0,-1 0,0 1,0-1,0 1,1 0,-1 1,1-1,0 1,0 0,0 1,0-1,0 1,1 0,-1 0,1 0,0 1,0-1,1 1,0 0,-1 0,2 1,-1-1,0 1,1-1,0 1,1 0,-1-1,1 1,0 0,0 0,1 0,0 0,0 0,0 0,1 0,0 0,0 0,1 0,-1 0,4 5,0 1,1-1,0 0,0-1,1 0,0 0,1 0,0-1,1 0,0 0,0-1,1-1,10 7,6 3,0-2,0-1,2-1,0-1,6 0,-9-3,0-2,1-1,0 0,0-2,0-1,1-2,19 0,-34-2,-1 1,1-2,-1 0,1 0,-1-1,0-1,0 1,0-2,0 0,-1 0,0-1,0 0,0 0,-1-1,0-1,0 0,-1 0,5-6,-1-4,-1 0,-1 0,0-1,-1 0,-2-1,0 0,3-14,-4 14,1 2,0 42,-15 85,4-69,2 0,1 0,2 0,3 13,6-22,-2-44,-6-3</inkml:trace>
  <inkml:trace contextRef="#ctx0" brushRef="#br0" timeOffset="89888.97">28888 6165,'0'-1,"-1"-1,1 1,0-1,0 1,0-1,0 0,0 1,0-1,0 1,1-1,-1 1,0 0,1-1,-1 1,1-1,0 1,-1 0,1-1,0 1,0 0,0 0,0-1,0 1,0 0,0 0,0 0,0 0,1 0,-1 1,0-1,1 0,-1 1,0-1,1 1,-1-1,1 1,-1-1,1 1,-1 0,1 0,-1 0,1 0,-1 0,1 0,-1 0,1 1,-1-1,1 0,-1 1,1-1,0 1,58 2,-1 3,1 2,32 11,-84-18,9 1,1 1,-1 1,0 0,0 1,-1 1,0 0,0 2,0-1,-1 2,0 0,0 1,1 2,-11-3,1 0,-2 0,1 0,-1 0,-1 1,0-1,0 1,-1 0,0 0,-1 0,0 0,0 0,-1 1,0-1,-1 0,-1 0,1 0,-1 0,-1 0,0 0,-2 4,-4 28,7-27,-1-5,1 1,0-1,1 1,0-1,0 1,1 0,1-1,0 1,0 0,1-1,1 3,-2-12,-1 0,0-1,1 1,-1 0,1 0,-1 0,1 0,-1-1,1 1,0 0,-1-1,1 1,0 0,0-1,-1 1,1-1,0 1,0-1,0 1,0-1,0 0,-1 1,1-1,0 0,0 0,0 0,0 0,0 1,0-2,0 1,0 0,0 0,0 0,0 0,0 0,0-1,0 1,0 0,-1-1,1 1,0-1,0 1,0-1,0 1,-1-1,1 0,0 1,-1-1,1 0,0 0,-1 1,1-1,-1 0,1 0,10-14</inkml:trace>
  <inkml:trace contextRef="#ctx0" brushRef="#br0" timeOffset="90151.265">29454 5994,'-4'-13,"-4"-10,-1-2,0 0,5 7,7 12,11 12,10 10,0 3</inkml:trace>
  <inkml:trace contextRef="#ctx0" brushRef="#br0" timeOffset="90384.677">29731 6442,'-4'6,"0"0,1 0,0 0,0 1,1 0,0-1,0 1,0 0,1 0,0 0,0 0,1 0,0 0,0 0,1 1,0-1,0 0,0 0,1-1,0 1,1 0,0-1,-1 1,2-1,-1 0,1 0,0 0,0 0,1-1,0 1,0-1,4 3,-4-5,-1 1,2-1,-1 0,0-1,0 1,1-1,0 0,-1 0,1-1,0 1,0-2,0 1,0 0,-1-1,1 0,0 0,0-1,0 0,0 0,0 0,0-1,-1 0,1 0,-1 0,1-1,-1 0,0 0,0 0,0 0,0-1,-1 0,0 0,1 0,2-4,-1-4,1 0,-1-1,-1 1,-1-1,1 0,-2 0,0 0,-1-1,0 1,-1-1,0 0,-1 1,-1-1,0 1,0-1,-2 1,0-1,0 1,-5-10,7 18,-1 0,1 0,-1 0,0 0,0 0,-1 0,0 1,0-1,0 1,0 0,0 0,-1 0,0 0,0 1,0-1,0 1,0 0,-1 0,1 1,-1-1,0 1,0 0,0 1,0-1,0 1,0 0,0 0,0 0,-1 1,1-1,0 1,0 1,-1-1,-1 1,1 1,1 0,0 0,0 1,0 0,0 0,0 0,0 0,1 1,-1-1,1 1,0 0,1 0,-1 1,1-1,-1 1,1 0,1 0,-1 0,1 0,-1 1,2-1,-1 0,1 1,-1 0,2-1,-1 1,0-1,1 1,0 0,1 0,-1-1,1 1,0-1,0 1,1 0,0 0,14 34</inkml:trace>
  <inkml:trace contextRef="#ctx0" brushRef="#br0" timeOffset="90930.939">30244 6310,'-26'63,"3"2,2 0,-10 60,33-112,10-27,12-30,-3 0,-2-2,7-23,-10 23,-17 130,0-76,1 1,0-1,1 0,0 0,0 1,1-1,-1 0,2 0,-1-1,1 1,1 0,-1-1,1 0,1 0,-1 0,1 0,0-1,1 1,-1-2,1 1,0 0,1-1,-1 0,1-1,0 1,2-1,-6-3,0 0,0-1,0 0,1 1,-1-1,0 0,0 0,1-1,-1 1,0-1,0 0,1 1,-1-1,0-1,0 1,0 0,-1-1,1 0,0 1,0-1,-1 0,1 0,-1-1,0 1,1 0,-1-1,0 1,-1-1,1 0,0-1,42-91,18-189,-63 283,1 0,0-1,0 1,0 0,0 0,1-1,-1 1,0 0,0-1,1 1,-1 0,1 0,-1-1,1 1,0 0,-1 0,1 0,0 0,0 0,0 0,0 0,0 0,0 0,0 1,0-1,0 0,0 0,0 1,1-1,-1 1,0-1,0 1,1 0,-1-1,0 1,0 0,1 0,-1 0,0 0,1 0,-1 0,0 0,1 0,-1 1,0-1,0 0,1 1,-1-1,0 1,0 0,0-1,0 1,1 0,-1 0,0-1,0 2,57 31,-28-16</inkml:trace>
  <inkml:trace contextRef="#ctx0" brushRef="#br0" timeOffset="91313.941">30903 6336,'-45'58,"12"-17,2 1,2 2,-15 31,35-56,39-40,52-75,-5-4,-4-3,8-24,-67 107,-14 20,0 1,0-1,0 0,0 0,0 1,-1-1,1 0,0 0,0 1,0-1,1 0,-1 1,0-1,0 0,0 0,0 1,0-1,0 0,0 0,0 1,0-1,1 0,-1 0,0 0,0 1,0-1,0 0,1 0,-1 0,0 1,0-1,0 0,1 0,-1 0,0 0,0 0,1 0,-1 0,0 0,0 1,1-1,-1 0,0 0,1 0,-74 249,67-225,2 0,0 0,1 0,2 0,0 1,2-1,0 1,2-1,1 0,0 0,2 0,7 16,-12-37,0 1,0-1,1 0,0 0,0 1,0-1,0 0,0-1,0 1,1 0,0-1,-1 1,1-1,0 0,0 0,0 0,0 0,7 0</inkml:trace>
  <inkml:trace contextRef="#ctx0" brushRef="#br0" timeOffset="91697.668">30850 6494,'140'-37,"-62"20,-55 12,-1 0,0-2,0-1,-1 0,0-2,0 0,-1-1,-1-2,0 0,0 0,-2-2,1 0,10-13,-15-5,-42 49,18-5,1 1,1 0,0 1,0 0,1 1,1 0,0 0,1 0,1 1,0 0,1 0,1 0,0 0,1 1,1-1,0 1,1-1,1 1,0 2,0-12,0 0,0 0,1 0,-1 0,1 0,1 0,-1 0,1-1,0 1,0-1,1 0,-1 0,1 0,0-1,1 1,-1-1,1 0,0 0,0 0,0-1,0 0,1 0,0 0,-1 0,1-1,0 0,0-1,3 1,21 3,-1-2,1-1,0-1,19-3,-14 1,104-4,-73 1</inkml:trace>
  <inkml:trace contextRef="#ctx0" brushRef="#br0" timeOffset="81878.818">23637 6323,'-4'22,"-6"22,-4 15,-2 10,0 2,3-2,3-9,3-14</inkml:trace>
  <inkml:trace contextRef="#ctx0" brushRef="#br0" timeOffset="82134.138">23545 6323,'4'18,"11"15,12 11,15 6,10 2,9-3,2-6,-4-11,-9-9,-10-13,-12-11,-10-6</inkml:trace>
  <inkml:trace contextRef="#ctx0" brushRef="#br0" timeOffset="85230.118">24085 6152,'0'2,"-4"6,-7 7,-3 9,-4 8,-3 9,0 8,1 6,4 4,2 3,4-1,3-4,4-6,1-13</inkml:trace>
  <inkml:trace contextRef="#ctx0" brushRef="#br0" timeOffset="85816.553">24400 6336,'-2'28,"-1"0,-2 0,-1 0,-1-1,-1 0,-1-1,-9 16,16-36,-4 9,0 0,-1 0,-1 0,0-1,-1-1,-6 9,15-22,0-1,0 1,0 0,0-1,0 1,0 0,0-1,0 1,0 0,-1-1,1 1,0 0,0-1,0 1,0 0,-1-1,1 1,0 0,0 0,-1-1,1 1,0 0,0 0,-1 0,1-1,0 1,0 0,-1 0,1 0,0 0,-1 0,1-1,0 1,-1 0,1 0,-1 0,1 0,0 0,-1 0,1 0,0 0,-1 0,1 0,0 0,-1 1,1-1,0 0,-1 0,1 0,0 0,0 0,-1 1,1-1,0 0,-1 0,1 1,0-1,2-27,2 0,1 0,1 1,9-25,-5 19,0-5,0-5,2 1,2 1,2 0,2 0,9-14,-25 50,0 0,1-1,-1 1,1 0,0 0,0 0,0 1,1-1,-1 1,1-1,0 1,0 0,0 1,0-1,1 1,-1 0,0 0,1 0,0 0,-1 1,1 0,0 0,0 0,0 1,0 0,0-1,0 2,0-1,-1 0,1 1,0 0,0 0,1 1,-1 1,0 0,0 0,0 0,-1 1,1-1,-1 1,0 0,0 1,0-1,-1 1,1-1,-1 1,0 0,-1 0,1 0,-1 1,0-1,0 1,-1-1,0 1,0-1,0 1,0 0,-1-1,0 1,0 0,-1 0,0-1,0 1,0 0,0-1,-2 2,-5 4,-1-1,0 0,-1-1,-1 0,1 0,-1-1,-1 0,1-1,-1-1,-1 0,1 0,-7 1,-8 6,23-11,-64 40,65-40,1 0,1 0,-1 0,0 0,0 1,1-1,-1 0,1 1,0-1,0 1,0 0,0-1,0 1,0 0,1-1,-1 1,1 0,0 0,0 0,0-1,0 1,0 0,1 0,-1 0,1-1,0 1,0 1,7 8,-1 0,2 0,0-1,0 0,1 0,0-1,1-1,0 0,1 0,0-1,0 0,1-1,0-1,0 0,0 0,7 0,25 11,1-3,1-2,-1-1,2-3,5-1,36 2</inkml:trace>
  <inkml:trace contextRef="#ctx0" brushRef="#br0" timeOffset="2249.201">9740 295,'-3'0,"7"3,9 2,13 0,16 0,15-1,7-1,4-2,-12 0</inkml:trace>
  <inkml:trace contextRef="#ctx0" brushRef="#br0" timeOffset="1746.19">9805 479,'0'7,"0"9,0 13,0 12,0 13,0 11,0 6,0 1,0 0,0-5,3-8,-1-10,1-12</inkml:trace>
  <inkml:trace contextRef="#ctx0" brushRef="#br0" timeOffset="1998.87">9727 1138,'-2'0,"1"0,8 0,13 0,13-2,12-4,7-2,-1-2,-9 0</inkml:trace>
  <inkml:trace contextRef="#ctx0" brushRef="#br0" timeOffset="2533.476">10148 1085,'4'6,"1"-1,1 0,-1 0,1-1,-1 0,2 0,-1 0,0 0,1-1,-1 0,1-1,0 0,0 0,0 0,0 0,0-1,0-1,0 1,0-1,1 0,-1-1,0 0,0 0,0 0,0-1,0 0,0 0,0-1,-1 0,1 0,-1-1,0 1,0-1,1-1,-4 1,1 0,-1 0,0 0,0-1,-1 1,1-1,-1 1,0-1,0 0,-1 0,1 0,-1 0,0 0,-1 0,1 0,-1 0,0 0,0-1,0 1,-1 0,0 0,0 0,0 0,-1 0,0 0,1 1,-2-1,1 0,-1 1,1-1,-2 0,0-1,0 0,-1 1,0-1,0 1,0 0,0 0,-1 0,0 1,0 0,0 0,-1 1,1-1,-1 1,0 1,0-1,0 1,0 1,0-1,0 1,0 0,-7 1,7 0,1 0,0 0,0 1,-1 0,1 1,0-1,0 1,0 0,0 1,1 0,-1 0,0 0,1 0,0 1,0 0,0 0,0 0,1 0,0 1,0 0,0 0,0 0,1 0,0 1,0 0,0-1,1 1,-1 0,2 0,-1 0,1 0,0 1,0-1,0 0,1 1,0 0,9 20</inkml:trace>
  <inkml:trace contextRef="#ctx0" brushRef="#br0" timeOffset="5694.858">11491 532,'-5'20,"-1"18,0 18,1 16,4 10,5 10,0 7,1 5,-3-1,-7-3,-4-10,-3-14,0-17,0-19,3-21,2-20,5-19,2-6</inkml:trace>
  <inkml:trace contextRef="#ctx0" brushRef="#br0" timeOffset="5979.398">11385 730,'-11'-22,"-9"-41,22 62,-1-1,1 0,0 1,-1-1,1 1,0-1,0 1,0 0,0 0,0 0,0 0,0 0,0 0,0 1,1-1,-1 1,0-1,0 1,1 0,-1 0,0 0,1 0,-1 0,0 0,0 1,1-1,-1 1,0 0,0 0,0-1,2 2,0-1,215 63,-213-62,2 0,1 1,0 0,-1 1,0 0,0 0,0 1,0 0,-1 1,0-1,6 7,-12-10,0-1,0 0,0 0,-1 1,1-1,-1 1,1-1,-1 1,1-1,-1 1,0-1,0 1,0-1,0 1,0-1,0 1,0-1,0 1,-1-1,1 1,0-1,-1 1,0-1,1 0,-1 1,0-1,1 0,-1 1,0-1,0 0,0 0,0 0,0 0,-1 1,-44 32,-79 20,90-41</inkml:trace>
  <inkml:trace contextRef="#ctx0" brushRef="#br0" timeOffset="6573.855">11806 953,'50'-385,"-49"375,0 7,0-1,0 0,-1 0,1 0,-1 0,0 0,0 0,-1 0,1 0,-1 0,0 0,0 0,0 0,-1 1,1-1,-1 0,0 1,0-1,-1 0,2 4,-1 0,1 0,-1 0,1 0,-1 0,1 1,0-1,-1 1,1-1,0 1,-1-1,1 1,0 0,0 0,-1 0,1 0,0 0,0 0,0 0,0 0,0 0,0 0,1 0,-1 0,0 1,1-1,-1 0,0 1,1-1,0 1,-1-1,1 0,0 1,0-1,-1 1,1-1,0 1,1-1,-1 1,0-1,0 0,1 1,-1-1,0 1,1-1,0 1,1 1,1 1,0-1,0 0,0 0,1 0,-1 0,1 0,-1-1,1 0,0 1,0-1,0-1,0 1,0-1,0 1,1-1,-1-1,0 1,4 0,100 14,50 15,-153-29,-1 1,1 1,0-1,-1 1,1-1,-1 1,0 0,0 1,0-1,0 1,-1 0,1 0,-1 0,0 0,0 1,0-1,-1 1,0-1,0 1,0 0,0 0,-1 0,0 0,0 0,0 1,-1-1,1 0,-1 0,-1 0,1 1,-5 133,5-137,1 0,-1 1,1-1,0 0,0 0,0 0,0 0,1 0,-1 0,1 0,-1-1,1 1,-1 0,1-1,0 1,0-1,0 0,-1 0,2 1,-1-1,0 0,0-1,0 1,0 0,0-1,1 1,-1-1,0 1,1-1,68-4,-59 2,-1-1,0 0,1 0,-1-1,-1-1,1 0,-1-1,1 1,-2-2,1 0,-1 0,0-1,0 0,-1 0,0-1,-1 0,1 0,-2-1,0 0,0 0,0 0,-2-1,1 0,-1 0,1-6,-4-2,-2 19,1 0,0 0,0 1,0-1,0 0,0 0,0 0,0 0,0 0,-1 0,1 1,0-1,0 0,0 0,0 0,0 0,-1 0,1 0,0 0,0 0,0 0,0 0,-1 0,1 0,0 0,0 0,0 0,0 0,-1 0,1 0,0 0,0 0,0 0,-1 0,1 0,0 0,0 0,0 0,0 0,0 0,-1 0,1-1,0 1,0 0,0 0,-5 15,1 0,1 0,0 0,1 0,1 0,0 1,2 8,-2-19,1 1,0 0,0 0,1 0,-1 0,1 0,1 0,-1-1,1 1,0-1,0 1,1-1,0 1,-1-1,2 0,-1-1,1 1,-1 0,1-1,1 0,-1 0,3 2,16 6</inkml:trace>
  <inkml:trace contextRef="#ctx0" brushRef="#br0" timeOffset="7379.858">12516 348,'8'14,"1"0,0-1,0 0,2-1,-1 0,2 0,0-1,0-1,0 0,2-1,-1 0,1-1,12 6,9 7,-22-14,-1 0,1 0,-1 2,-1-1,0 1,0 1,-1 0,0 1,0 0,-1 0,-1 1,0 0,-1 1,0-1,-1 2,0-1,-1 0,-1 1,0 0,0 0,-2 2,-10 91,7-105,1-2,-1 1,1 0,-1-1,1 1,-1 0,1 0,0-1,-1 1,1 0,0 0,0 0,-1 0,1 0,0-1,0 1,0 0,0 0,0 0,0 0,1 0,-1 0,0-1,0 1,1 0,-1 0,0 0,1 0,-1-1,1 1,-1 0,1-1,-1 1,1 0,-1-1,1 1,0 0,-1-1,1 1,0-1,0 1,-1-1,1 0,0 1,0-1,0 0,-1 0,1 1,0-1,0 0,9-5,0-1,0 0,-1 0,0-1,-1-1,1 1,-1-1,-1 0,1-1,0-2,-4 6,76-110,-80 116,0-1,0 0,0 0,0 0,0 1,0-1,0 0,0 0,1 0,-1 0,0 1,0-1,0 0,0 0,0 0,1 0,-1 0,0 0,0 0,0 1,0-1,1 0,-1 0,0 0,0 0,0 0,1 0,-1 0,0 0,0 0,0 0,1 0,-1 0,0 0,0 0,0 0,1 0,-1 0,0 0,0 0,0-1,1 1,-6 34,3-20,3 69,0-81,-1 1,1 0,0-1,0 1,1-1,-1 1,0-1,1 0,-1 1,1-1,0 0,0 0,0 0,0 0,0-1,0 1,1 0,-1-1,0 0,1 1,-1-1,1 0,0 0,-1 0,1-1,0 1,-1-1,2 1,2-1,-1 0,1 0,-1-1,0 1,1-1,-1 0,0-1,0 1,0-1,0 0,0-1,0 1,0-1,0 0,-1 0,0 0,0-1,2 0,66-75,-70 76,52-61,-53 64,0 0,0 0,0 0,0 1,0-1,0 0,0 1,0-1,0 0,0 1,-1-1,1 1,0-1,0 1,0 0,-1-1,1 1,0 0,0 0,-1-1,1 1,-1 0,1 0,-1 0,1 0,-1 0,0 0,1-1,-1 1,0 0,0 0,1 0,-1 0,0 0,0 0,0 0,0 0,0 0,-1 0,1 0,0 0,0 0,-1 0,1 0,-1 0,1 0,0 0,-1 0,1 4,0 0,-1-1,1 1,0-1,1 1,-1-1,1 1,0-1,0 1,0-1,1 0,-1 0,1 1,0-1,1 0,-1-1,0 1,1 0,0-1,0 1,0-1,1 0,-1 0,1 0,-1 0,1-1,1 1,4-1,0 0,0 0,1-1,-1 0,1-1,-1 0,0 0,1-1,-1-1,1 1,-1-1,0-1,0 0,0 0,0-1,-1 0,0 0,1-1,-1 0,-1-1,1 1,-1-1,0-1,0 0,-1 0,0 0,0 0,-1-1,0 0,0 0,-1-1,0 0,2-6,-4 10,0 0,0 0,-1-1,1 1,-1-1,0 1,-1-1,0 0,1 1,-2-1,1 0,-1 1,0-1,0 1,0-1,-1 1,0 0,0-1,0 1,-1 0,1 0,-1 0,0 1,-2-2,3 6,-1 0,0 0,1 0,-1 1,1-1,-1 0,1 1,-1 0,1 0,-1-1,1 2,-1-1,1 0,0 0,0 1,-1-1,1 1,0 0,1-1,-1 1,0 0,0 0,1 0,-1 1,1-1,0 0,-1 0,1 1,0-1,1 1,-1-1,0 1,1-1,-1 2,-2 3,0 0,0 0,1 0,0 0,0 0,0 1,1-1,0 0,1 1,0-1,0 1,0-1,1 0,0 1,1-1,0 0,0 0,0 1,1-2,0 1,0 0,1-1,0 1,0-1,0 0,1 0,0-1,0 1,0-1,1 0,0-1,0 1,0-1,0 0,40 14,-1-6</inkml:trace>
  <inkml:trace contextRef="#ctx0" brushRef="#br0" timeOffset="7944.839">14214 559,'-16'-1,"0"2,0-1,0 2,0 0,1 1,-1 1,1 0,-1 1,1 0,1 2,-10 4,20-8,1 0,-1 0,1 1,0-1,0 1,0-1,0 1,1 0,0 0,0 0,0 0,0 1,0-1,1 0,0 1,0 0,0-1,0 1,1-1,0 1,0 0,0-1,1 1,-1-1,1 1,0 0,0-1,1 0,-1 1,1-1,0 0,0 0,1 0,-1 0,1 0,0 0,0-1,0 1,0-1,1 0,-1 0,1 0,2 1,79 64,-84-66,-1 0,0 0,1 0,-1 0,0 0,0 0,0 0,0 0,-1 0,1-1,-1 1,1 0,-1 0,1 0,-1 0,0 0,0 0,0-1,0 1,0 0,-1-1,1 1,0-1,-1 1,1-1,-1 0,1 0,-1 1,0-1,1 0,-1-1,0 1,0 0,0 0,0-1,0 1,0-1,0 0,0 1,-4 2,-104 49,109-52,0 0,0 0,0 1,0-1,1 0,-1 1,0-1,0 1,0 0,0-1,0 1,0-1,1 1,-1 0,0 0,1 0,-1-1,0 1,1 0,-1 0,1 0,0 0,-1 0,1 0,0 0,-1 0,1 0,0 0,0 0,0 0,0 0,0 0,0 0,0 0,0 0,0 0,0 0,1 0,-1 0,0 0,1 0,-1 0,1 0,-1 0,1 0,0-1,-1 1,1 0,0 0,-1 0,1-1,0 1,0 0,0-1,-1 1,1-1,0 1,0-1,1 1,188 69,-184-68,-1 0,0 0,0 1,0-1,0 1,0 1,-1-1,1 1,-1-1,0 1,0 1,0-1,-1 0,0 1,0 0,0 0,0 0,0 0,-1 0,0 0,0 1,-1-1,0 1,0-1,0 1,0 0,-1 4,-1-6,-1-1,0 1,0-1,0 1,0-1,-1 0,1 0,-1 0,0 0,0 0,0-1,0 0,0 1,-1-1,1 0,-1 0,1-1,-1 1,0-1,1 0,-1 0,0 0,0 0,0-1,0 1,0-1,0 0,0 0,0-1,0 1,0-1,2 0,-1 0,1 0,0 0,0-1,0 1,0-1,0 1,0-1,0 0,1 0,-1 0,0 0,1 0,-1 0,1 0,0 0,0 0,0-1,0 1,0-1,1 1,-1 0,1-1,-1 1,1-1,0 1,0-1,0 1,0-1,1 0,-1 1,0 0,1-1,0 1,0-1,0 1,0 0,0-1,0 1,0 0,1 0,1-2,14-33</inkml:trace>
  <inkml:trace contextRef="#ctx0" brushRef="#br0" timeOffset="8384.78">14544 414,'9'-66,"-2"-1,-3 1,-3-1,-4-16,-9 21,11 62,1 0,-1-1,1 1,-1 0,1 0,-1-1,1 1,-1 0,1 0,-1 0,0 0,1 0,-1 0,1 0,-1 0,0 0,1 0,-1 0,1 1,-1-1,1 0,-1 0,1 0,-1 1,1-1,-1 0,1 1,-1-1,1 0,-1 1,1-1,0 1,-1-1,1 1,-1-1,1 1,0-1,0 1,-1-1,1 1,0-1,0 1,0-1,0 1,-1-1,1 1,0 0,0-1,0 1,0-1,0 1,1-1,-1 1,0 0,-12 38,3 1,1 0,2 0,1 1,2 19,2-54,-5 48,2 0,2 0,3 1,2-1,2 0,3 0,2-1,15 44,-23-89,0 0,1 0,0 0,1-1,0 0,0 1,0-2,1 1,0 0,1-1,-1 0,1 0,0-1,1 1,-1-1,1-1,0 1,0-1,0 0,1-1,-1 0,1 0,0-1,0 1,0-2,0 1,0-1,1-1,-1 1,0-1,0-1,1 0,-1 0,3-1,1-2,-1-2,1 0,-1 0,0-1,0 0,-1-1,0 0,0 0,-1-1,0-1,0 0,-1 0,-1 0,0-1,0 0,-1 0,0-1,-1 0,-1 0,0 0,0-1,-1 1,-1-1,1-6,-2 18,-1 0,1-1,-1 1,0-1,1 1,-1-1,0 1,0 0,0-1,0 1,0-1,0 1,0-1,0 1,-1-1,1 1,0 0,-1-1,0 1,1-1,-1 1,0 0,1 0,-1-1,0 1,0 0,0 0,0 0,0 0,0 0,-1 0,1 0,0 1,0-1,-1 0,1 1,0-1,-1 1,1-1,-1 1,1-1,0 1,-1 0,1 0,-1 0,1 0,-1 0,1 0,-1 0,1 0,-1 1,1-1,0 1,-1-1,1 1,0-1,-1 1,1 0,-1 0,-5 6,-1 0,1 1,1 0,0 0,0 0,0 1,1 0,0 0,1 0,0 1,1 0,0-1,0 1,1 0,0 0,1 1,0-1,1 2,-1-8,1 0,0 0,1 0,-1 0,1 0,0 0,0 0,0 0,0-1,1 1,-1 0,1-1,0 1,0-1,1 1,-1-1,1 0,-1 0,1 0,0 0,0-1,0 1,1-1,-1 0,1 0,-1 0,1 0,0 0,-1-1,1 0,0 0,0 0,2 0,7 1,1 0,-1-1,0-1,0-1,0 1,0-2,1 0,-1-1,-1 0,5-2,26-9</inkml:trace>
  <inkml:trace contextRef="#ctx0" brushRef="#br0" timeOffset="8638.174">14320 335,'29'-2,"32"-1,37 0,37-2,-3 0</inkml:trace>
  <inkml:trace contextRef="#ctx0" brushRef="#br0" timeOffset="13995.083">11582 2165,'0'26,"0"24,0 15,0 10,0 7,0 2,0-2,-2-4,-3-8,-5-12,-4-13,-1-14,0-18,2-16,4-9</inkml:trace>
  <inkml:trace contextRef="#ctx0" brushRef="#br0" timeOffset="14229.464">11491 2573,'0'-435,"-1"425,1 7,-1 1,0-1,1 1,0-1,-1 0,1 1,0-1,0 0,1 1,-1-1,0 0,1 1,0-1,-1 1,1-1,0 1,0-1,1 1,-1 0,0-1,1 1,0 0,-1 0,1 0,0 0,0 0,0 1,0-1,0 0,1 1,-1 0,0-1,1 1,-1 0,2 0,9 0,0 0,-1 1,1 1,-1 0,1 1,-1 0,1 1,-1 1,0 0,0 0,-1 1,1 0,-1 1,0 1,-1 0,0 0,0 1,8 8,-15-14,0 1,0-1,-1 1,1 0,-1 0,0 0,0 0,0 0,0 1,0-1,-1 1,0-1,1 1,-1-1,-1 1,1 0,0-1,-1 1,0 0,0 0,0-1,0 1,-1 0,1 0,-1-1,0 1,0 0,0-1,-1 1,1-1,-1 1,0-1,0 0,0 0,0 0,-2 1,-4 4,-1 0,0-1,0-1,0 1,-1-1,0-1,0 0,-1-1,0 1,-5 0,-21 6</inkml:trace>
  <inkml:trace contextRef="#ctx0" brushRef="#br0" timeOffset="14796.484">11859 2375,'11'-238,"-9"96,-1 143,-1-1,0 0,0 0,0 0,1 0,-1 0,0 0,0 1,0-1,1 0,-1 0,0 0,0 0,1 0,-1 0,0 0,0 0,0 0,1 0,-1 0,0 0,0 0,1 0,-1 0,0 0,0-1,1 1,-1 0,0 0,0 0,0 0,1 0,-1 0,0-1,0 1,0 0,0 0,0 0,1 0,-1-1,0 1,0 0,0 0,0 0,0-1,0 1,0 0,0 0,0-1,1 1,-1 0,0 0,0 0,0-1,0 1,0 0,-1 0,1-1,0 1,0 0,0 0,0-1,0 1,0 0,0 0,0-1,13 22,-6-11,1-2,1-1,0 0,0 0,0-1,1 0,0 0,0-1,1-1,-1 0,1 0,0-1,0-1,0 1,0-2,0 0,1 0,5-1,76 16,-89-14,-1 0,1 0,0 1,-1-1,0 1,0 0,0 0,0 0,0 0,0 0,-1 1,0-1,1 1,-1-1,-1 1,1 0,0 0,-1 0,0 0,0 0,0 0,0 1,-1-1,0 0,0 0,0 1,0-1,-1 0,1 0,-1 0,0 0,0 0,-1 2,0 35,2-40,0 1,0-1,0 1,0-1,0 1,1-1,-1 0,0 1,1-1,0 1,-1-1,1 0,0 1,-1-1,1 0,0 0,0 1,0-1,0 0,0 0,0 0,0 0,1-1,-1 1,0 0,1 0,-1-1,0 1,1 0,-1-1,1 0,-1 1,1-1,-1 0,0 0,1 0,-1 0,1 0,-1 0,2 0,59-17,-49 11,-1-1,1 0,-1-1,-1 0,1 0,-1-1,-1-1,0 0,0 0,-1-1,0-1,-1 1,0-1,-1 0,0-1,-1 0,2-7,-21 122,12-96,1-1,0 1,0 0,0-1,1 1,0-1,0 1,0-1,1 0,-1 0,1 1,1-1,-1 0,1 0,0-1,0 1,0-1,0 1,1-1,0 0,0 0,0-1,1 1,-1-1,1 0,-1 0,1 0,0-1,0 0,2 1,23 5</inkml:trace>
  <inkml:trace contextRef="#ctx0" brushRef="#br0" timeOffset="15584.494">12556 1809,'198'199,"-178"-174,-1 2,-1-1,-1 2,-2 0,-1 1,-1 1,2 8,-11-25,18 38,-21-50,0 0,0 0,0 0,-1 0,1 0,0 0,0 0,0-1,0 1,1 0,-1 0,0-1,0 1,0-1,0 1,1-1,-1 0,0 1,0-1,1 0,-1 0,0 0,1 0,-1 0,0 0,0 0,1-1,-1 1,0 0,1-1,-1 1,0-1,0 1,0-1,0 1,0-1,0 0,1 0,12-12,0 0,-2-1,1 0,-2-1,0 0,-1-1,0 0,-2-1,0 0,0 0,-2 0,5-19,-11 36,0 1,1-1,-1 0,0 0,0 0,1 0,-1 0,0 0,0 0,1 0,-1 0,0 0,0 0,1 0,-1-1,0 1,0 0,0 0,1 0,-1 0,0 0,0 0,1 0,-1-1,0 1,0 0,0 0,0 0,1-1,-1 1,0 0,0 0,0 0,0-1,0 1,0 0,1 0,-2 33,0-21,1-8,1 0,-1 0,0 0,1 0,0 0,0 0,0 0,0 0,1 0,0 0,0-1,0 1,0 0,0-1,1 0,-1 0,1 1,0-1,0-1,0 1,0 0,1-1,-1 0,1 0,-1 0,1 0,0 0,0-1,0 1,0-1,0 0,0-1,0 1,4 0,2-1,0-1,0 0,0 0,-1-1,1 0,0 0,-1-1,1-1,-1 0,0 0,0 0,-1-1,0-1,1 1,-1-1,-1-1,0 1,0-1,0-1,0 1,-1-1,-1 0,1-1,-1 1,-1-1,0 0,0 0,0-1,1-8,-5 99,0-76,0 0,0 1,0-1,1 0,-1 0,1 0,1 0,-1 1,1-2,0 1,0 0,0 0,1-1,0 1,0-1,0 1,0-1,0 0,1-1,0 1,0-1,0 1,0-1,1 0,-1-1,1 1,-1-1,1 0,0 0,0 0,0-1,0 1,0-1,1-1,-1 1,0-1,0 0,1 0,-1 0,5-4,1-1,-2 1,1-2,-1 1,0-1,0-1,0 0,-1 0,0-1,0 1,-1-2,0 1,-1-1,0 0,0-1,-1 1,0-1,0 0,-2 0,1-1,-1 1,1-9,-2 16,-1 1,0-1,0 0,0 0,0 0,-1 1,1-1,-1 0,0 0,0 0,0 0,0 0,0 0,0 0,-1 0,0 0,1 1,-1-1,0 0,0 0,-1 1,1-1,-1 1,1-1,-1 1,0-1,0 1,0 0,0 0,0 0,-2 2,0 1,1 0,-1 1,1-1,0 0,-1 1,1 0,0 0,0 0,0 0,0 1,0-1,1 1,-1-1,1 1,-1 0,1 0,0 0,0 0,1 0,-1 1,1-1,-1 1,1-1,0 2,-2 0,0 0,1 0,-1 1,1-1,0 0,1 1,-1 0,1-1,0 1,1 0,-1-1,1 1,0 0,1-1,0 1,-1 0,2-1,-1 1,1 0,-1-1,1 0,1 1,-1-1,1 0,0 0,0-1,1 1,-1-1,1 1,1 0,75 26,-36-24</inkml:trace>
  <inkml:trace contextRef="#ctx0" brushRef="#br0" timeOffset="16572.021">14096 1874,'-12'1,"1"0,-1 0,0 1,1 1,0 0,-1 0,1 1,0 1,1 0,-1 0,-1 2,8-5,0 1,0-1,0 1,0 0,1 0,-1 0,1 1,0-1,0 1,0 0,0 0,1 0,-1 0,1 0,0 0,0 1,1-1,-1 1,1 0,0-1,0 1,1 0,-1-1,1 1,0 0,1 0,-1-1,1 3,3 0,-1 1,2 0,-1-1,1 0,0 0,1-1,-1 1,1-1,0 0,1-1,0 1,0-1,0-1,0 1,1-1,0 0,-1-1,1 0,1 0,-1-1,2 0,-9-2,1 0,-1 1,1-1,-1 0,0 0,1 1,-1-1,0 1,1-1,-1 1,0 0,0 0,0-1,0 1,1 0,-1 0,0 0,0 0,-1 0,1 0,0 0,0 1,0-1,-1 0,1 0,-1 1,1-1,-1 0,1 1,-1-1,0 0,0 1,1-1,-1 1,0-1,0 0,-1 1,1-1,0 1,0-1,-1 0,1 1,0-1,-1 0,0 0,1 1,-1-1,0 0,0 1,-7 8,-1 0,-1 0,1-1,-1-1,-1 0,0 0,0-1,0 0,-4 1,15-8,1 0,-1 0,0 1,1-1,-1 0,0 0,0 1,1-1,-1 0,0 1,0-1,1 0,-1 1,0-1,0 0,0 1,0-1,0 1,0-1,0 0,0 1,0-1,0 0,0 1,0-1,0 1,0-1,0 0,0 1,0-1,0 1,0-1,0 0,-1 1,1-1,0 0,0 1,0-1,-1 0,1 1,0-1,-1 0,1 0,0 1,0-1,-1 0,1 0,0 0,-1 1,1-1,-1 0,1 0,0 0,-1 0,1 0,0 0,-1 0,1 0,-1 0,1 0,0 0,-1 0,1 0,-1 0,1 0,-1 0,36 1,-22-1,-1 1,1 0,0 1,-1 1,0 0,0 0,0 1,0 1,0 0,-1 0,0 2,0-1,0 1,-1 1,0 0,-1 0,0 1,0 0,-1 0,0 1,0 0,-1 1,-1 0,0 0,0 0,1 5,-6-12,1 0,-1 0,0 0,-1 0,1 0,0 0,-1 0,0 0,0 0,-1 0,1 0,-1 0,1 0,-1 0,-1 0,1 0,0 0,-1-1,0 1,0 0,0-1,0 1,-1-1,1 0,-1 0,0 0,0 0,0 0,0-1,0 1,-1-1,1 0,-1 0,1 0,-1-1,0 1,0-1,0 0,0 0,-3 0,5-1,1 0,-1 0,1-1,-1 1,1-1,-1 0,0 1,1-1,0 0,-1 0,1 0,0 0,-1 0,1 0,0 0,0-1,0 1,0 0,0-1,0 1,0 0,0-1,1 1,-1-1,1 0,-1 1,1-1,-1 1,1-1,0 0,0 1,0-1,0 0,0 1,0-1,0 0,1 1,-1-1,0 1,1-1,-1 0,1 1,0-1,0 1,-1 0,1-1,0 1,0 0,0-1,2 0,89-173,-31 57,-5-3,21-68,-58 134,-3-1,-2 0,-2-2,-3 1,-2-1,-3 0,-2-3,-18-35,16 95,0 0,0 0,0 1,-1-1,1 0,0 0,-1 0,1 0,-1 1,1-1,-1 0,1 0,-1 1,0-1,1 0,-1 1,0-1,1 0,-1 1,0-1,0 1,0 0,0-1,1 1,-1 0,0-1,0 1,0 0,0 0,0 0,0 0,0-1,0 2,0-1,0 0,1 0,-1 0,-1 0,-24 30,13 3,2 0,1 1,1 0,2 1,2-1,1 1,1 31,0-15,2 0,2 0,7 43,-5-74,1 0,1 0,0 0,1-1,2 0,0 0,0 0,2-1,0-1,2 1,0-2,-8-9,1-1,-1 0,2 0,-1 0,1-1,0 0,0 0,0 0,0-1,1 0,0 0,0-1,0 1,0-2,1 1,-1-1,1 0,0-1,-1 1,1-2,0 1,0-1,-1 0,1-1,0 1,0-2,1 0,4-4,-1-1,0 0,-1-1,1 0,-1-1,-1-1,0 1,0-2,-1 1,0-1,-1-1,0 1,-1-2,0 1,-1-1,-1 1,0-2,0 1,-1 0,-1-1,0 0,-1-5,-1-12,-1 31,0-1,0 1,0-1,0 1,0-1,0 1,0-1,-1 1,1-1,0 1,0-1,0 1,0-1,-1 1,1-1,0 1,-1 0,1-1,0 1,-1 0,1-1,0 1,-1 0,1-1,-1 1,1 0,0 0,-1-1,1 1,-1 0,1 0,-1 0,1 0,-1-1,1 1,-1 0,1 0,-1 0,1 0,-1 0,1 0,-1 0,1 1,-1-1,1 0,-1 0,1 0,0 0,-1 1,1-1,-1 0,1 0,-1 1,1-1,-6 6,1 0,0 0,0 1,1 0,-1-1,1 1,1 1,0-1,0 0,0 1,1 0,0-1,0 1,1 0,0 0,0 3,0-4,0 1,0-1,0 0,1 1,0-1,0 0,1 1,0-1,0 0,1 1,-1-1,2 0,-1 0,1 0,0-1,1 1,-1-1,1 1,1-1,-1 0,1-1,0 1,0-1,1 0,-1 0,7 3,-5-4,0 0,0-1,1 0,-1 0,1-1,0 0,-1 0,1-1,0 1,0-2,0 1,0-2,0 1,0-1,0 0,0 0,0-1,0 0,0 0,7-4,15-11</inkml:trace>
  <inkml:trace contextRef="#ctx0" brushRef="#br0" timeOffset="16815.385">14386 1664,'31'-2,"37"-1,44-2,42 0,-5 0</inkml:trace>
  <inkml:trace contextRef="#ctx0" brushRef="#br0" timeOffset="12850.788">9885 1823,'-2'-3,"-2"5,1 10,1 12,0 15,1 13,1 11,2 7,3 4,1 0,-1-3,-3-5,-4-8,-5-8,-4-10,-2-13</inkml:trace>
  <inkml:trace contextRef="#ctx0" brushRef="#br0" timeOffset="13026.364">9779 2546,'-2'-5,"2"0,4-1,9-1,9 1,8-1,6 0,3 2,1 2,-1 1,-6 1,-8 1</inkml:trace>
  <inkml:trace contextRef="#ctx0" brushRef="#br0" timeOffset="13243.836">9727 1861,'11'-9,"17"-5,20-2,17 1,13 3,5 7,-13 3</inkml:trace>
  <inkml:trace contextRef="#ctx0" brushRef="#br0" timeOffset="13545.031">10293 2454,'4'-9,"4"-9,3-12,0-6,-3-5,-2 1,-2 3,-2 11,-1 18,-1 19,-1 18,1 16,-1 12,1 6,0 2,2-1,5-2,2-12</inkml:trace>
  <inkml:trace contextRef="#ctx0" brushRef="#br0" timeOffset="32514.35">11898 3533,'25'9,"23"3,27-1,20-2,16-7,10-6,1-5,-7 0,-25 0</inkml:trace>
  <inkml:trace contextRef="#ctx0" brushRef="#br0" timeOffset="32766.675">12885 3467,'-13'9,"-7"14,-3 14,-1 13,4 8,4 4,6 0,4-4,3-9,4-9,5-11,5-11,6-10,3-13,4-13,2-12,-3-2</inkml:trace>
  <inkml:trace contextRef="#ctx0" brushRef="#br0" timeOffset="33014.076">13004 3494,'2'20,"1"18,0 13,-1 10,-1 3,0 2,0-4,-1-7,0-9,2-10,3-12,3-11,3-13,-2-6</inkml:trace>
  <inkml:trace contextRef="#ctx0" brushRef="#br0" timeOffset="33264.41">13175 3585,'9'-2,"9"1,18 2,21-1,24 1,26-3,24-2,23-4,22-2,15 0,-23 2</inkml:trace>
  <inkml:trace contextRef="#ctx0" brushRef="#br0" timeOffset="31276.463">9911 3112,'-2'18,"-4"19,1 17,-3 13,1 8,0 2,0 0,1-2,3-7,1-9,1-14</inkml:trace>
  <inkml:trace contextRef="#ctx0" brushRef="#br0" timeOffset="31480.581">9753 3822,'4'-2,"11"-3,16-5,14-4,13-1,5 0,1 0,-5 3,-12 3,-13 3</inkml:trace>
  <inkml:trace contextRef="#ctx0" brushRef="#br0" timeOffset="31731.845">9911 2954,'2'-5,"8"2,10 2,14 5,14 3,11 3,-6 0</inkml:trace>
  <inkml:trace contextRef="#ctx0" brushRef="#br0" timeOffset="32086.426">10266 3625,'-1'-5,"1"0,-1 0,1 0,0 0,1 0,-1-1,1 1,0 0,1 0,-1 1,1-1,0 0,0 0,0 1,0-1,1 1,0 0,0-1,0 2,1-1,-1 0,1 1,0-1,0 1,0 0,0 0,1 1,-1-1,1 1,0 0,-1 0,1 0,0 1,0 0,0 0,0 0,0 1,0-1,1 1,-1 0,0 1,0-1,0 1,2 1,0 2,0 0,0 1,-1 0,0 0,0 0,0 1,0 0,-1 0,0 1,0-1,-1 1,0 0,0 0,0 1,-1-1,0 1,-1-1,0 1,0 0,-1 0,1 0,-2 0,1 1,-1-1,0 0,-1 0,0 0,-1 0,-1 5,-6 15,-1-1,-2 0,-1-1,-1 0,-1-1,-1-1,-1 0,-2-2,0 0,-1 0,-3 0,-8 18,32-38,0-1,0 0,0 0,1 0,-1 0,0 0,1-1,-1 1,1 0,-1-1,1 1,-1 0,1-1,-1 0,1 1,-1-1,1 0,-1 0,1 0,0 0,-1 0,1 0,-1-1,1 1,1-1,0 1,232-35,-154 19,24-3,-9 2</inkml:trace>
  <inkml:trace contextRef="#ctx0" brushRef="#br0" timeOffset="214295.557">10963 3388,'-10'-27,"-1"0,-1 1,-2 0,0 1,-2 1,-1 0,-1 1,-3-2,12 17,-1 1,1 0,-1 1,-1 0,1 0,-1 1,0 1,0 0,-6-2,-30-12,-74-47,90 46,-2 1,0 1,-1 2,-20-5,-134-13,112 24,56 4,-1 1,0 1,0 1,0 0,0 2,0 1,0 0,0 2,0 0,0 1,1 1,0 2,0-1,0 2,1 1,0 0,-4 5,-186 170,195-174,2 0,-1 1,2 0,-1 1,1 1,1 0,1 0,0 1,0 0,1 0,1 1,1 0,-2 5,-5 40,2 1,3 0,2 0,3 41,5-73,1 0,1 0,2 0,1 0,1-1,2 0,0-1,2 0,1-1,1 0,1-1,1 0,2-2,0 0,1 0,2-2,0-1,1 0,1-2,0 0,17 8,-15-8,0-1,1-1,1-1,0-1,1-1,0-2,1-1,0-1,1-1,0-2,28 3,298-11,-309-1,-1-2,1-2,-1-2,0-2,-1-2,0-2,-1-2,7-6,-32 15,0 0,0-2,-1 0,0-1,-1-1,0-1,-1 0,-1-1,0-1,-1 0,0-1,-1-1,-1 0,-1-1,0 0,-1 0,-1-1,4-15,31-240,-38 245,0 10,-1 0,-1 0,-1 0,-1 0,0-1,-1 1,-1-1,-1 1,-1-1,-1 1,0 0,-2 0,0 0,-1 1,-6-14,-24-21,-4 6</inkml:trace>
  <inkml:trace contextRef="#ctx0" brushRef="#br0" timeOffset="68664.708">21742 5309,'-14'-12,"-1"0,0 0,-1 2,0 0,0 0,-2 1,13 7,0 0,1 0,-1 1,0-1,0 1,0 0,0 0,0 1,-1 0,1 0,0 0,0 0,0 1,0 0,0 0,0 0,0 0,0 1,0 0,1 0,-1 0,1 1,-1-1,-1 3,1-1,-1 1,1 0,0 1,1-1,0 1,-1 0,2 0,-1 0,1 1,0-1,0 1,0 0,1-1,0 1,0 3,2-6,-1 0,0 0,1 0,0-1,0 1,0 0,1 0,-1 0,1 0,0 0,0-1,0 1,0 0,1-1,-1 1,1-1,0 1,0-1,1 0,-1 0,1 0,-1 0,1 0,0-1,0 1,0-1,0 1,4 1,-1-1,1-1,0 1,0-1,0 0,0 0,0-1,0 0,1 0,-1-1,0 0,0 0,1-1,-1 1,0-2,0 1,0-1,0 0,0-1,0 1,5-4,0 0,0-1,-1 0,0 0,-1-1,0 0,0-1,0 0,-1-1,-1 0,0 0,3-5,3-15,-2 0,0-1,-3 0,0-1,-2 0,-1-1,-2 1,-1-1,-1 0,-2 0,-2 0,-1-1,3 27,-5-106,-2 86,-3 25,-18 67,19-32,1 0,2 0,1 1,2 0,1-1,2 1,1 0,2 0,1 0,2 0,1-1,5 13,-8-33,0 0,1 0,0 0,1-1,1 0,0 0,0 0,1-1,1-1,0 1,0-1,1-1,0 0,1 0,0-1,0 0,1-1,0 0,9 3,-16-9,0 0,-1 0,1 0,0-1,0 0,0 0,0 0,0-1,0 1,-1-1,1 0,0-1,-1 1,1-1,-1 0,1 0,-1 0,0-1,0 0,0 1,0-1,0-1,0 1,-1-1,0 1,0-1,5-6,0-1,-1 0,0 0,-1-1,0 0,-1 0,0 0,-1-1,0-2,1 0,-1 1,-1-1,0 0,-1 1,-1-1,0 0,-1 0,-1 0,0 0,-1 0,-3-9,5 22,-1 1,1-1,-1 1,1-1,-1 1,0-1,1 1,-1-1,0 1,0 0,0 0,0-1,-1 1,1 0,0 0,0 0,-1 0,1 0,0 1,-1-1,1 0,-1 0,1 1,-1-1,1 1,-1 0,0-1,1 1,-1 0,0 0,1 0,-1 0,1 0,-1 0,0 1,1-1,-1 0,1 1,-1 0,1-1,-1 1,1 0,-1-1,1 1,0 0,-1 0,1 0,0 0,0 0,0 1,0-1,0 0,0 1,0-1,0 0,0 1,1-1,-1 1,-2 5,0 0,1 0,-1 0,2 0,-1 1,1-1,0 1,0-1,1 1,0-1,1 1,-1-1,2 1,-1-1,1 0,0 0,0 1,1-1,0 0,0-1,1 1,-1-1,2 1,-1-1,1 0,0-1,0 1,0-1,1 0,0 0,0-1,0 1,0-1,1-1,-1 1,5 0,50 23,-1-9</inkml:trace>
  <inkml:trace contextRef="#ctx0" brushRef="#br0" timeOffset="80879.37">21308 6587,'-11'75,"5"1,2 0,4 0,8 56,-1 38,-6-159,0 1,-1-1,0 1,-1-1,0 1,0-1,-1 0,-1 1,0-1,-1 0,0 0,0-1,-1 1,-1-1,-5 8,9-17,1 0,-1 1,1-1,-1-1,0 1,0 0,0 0,1-1,-1 1,0-1,0 1,0-1,0 0,0 0,0 0,0 0,0 0,0 0,0 0,0-1,1 1,-1-1,0 1,0-1,0 0,0 0,1 0,-1 0,0 0,1 0,-1 0,1 0,0-1,-1 1,1-1,0 1,0-1,-1 1,1-1,1 0,-1 0,0 1,0-1,1 0,-1 0,1 0,-1 0,1 0,0 0,0 0,0 0,-8-26,2 0,1 0,2 0,0-1,2-21,-1 11,1 25,-6-128,6 0,7-24,15 86,-21 78,1 1,0 0,0 0,0 0,1 0,-1 0,0 0,0 0,0 0,1 0,-1 0,0 1,1-1,-1 1,1-1,-1 1,1-1,-1 1,1 0,-1 0,1 0,-1 0,1 0,-1 0,1 0,-1 0,1 1,-1-1,1 0,-1 1,0-1,1 1,-1 0,0-1,1 1,-1 0,0 0,1 0,49 43,-47-40,22 22,-1 1,-2 2,-1 0,13 24,-17-7,-18-45,0 0,1 0,-1 1,0-1,0 0,-1 0,1 0,0 0,0 0,0 0,-1 0,1 0,0 0,-1 0,1 0,-1-1,1 1,-1 0,1 0,-1 0,0 0,1-1,-1 1,0 0,0-1,0 1,1 0,-1-1,0 1,0-1,0 1,0-1,0 0,0 1,0-1,0 0,0 0,0 0,0 0,0 0,0 0,0 0,-1 0,-19-1</inkml:trace>
  <inkml:trace contextRef="#ctx0" brushRef="#br0" timeOffset="81196.108">21321 6678,'28'-15,"-1"-1,0-1,-2-1,0-2,-1 0,-1-2,-1 0,-1-2,-1 0,-1-1,-2-1,0-1,-2-1,0 0,6-21,-13 28,-1 0,-1-1,-1 1,-1-1,-1 0,-1-1,0 1,-2 0,-1-1,-3-18,4 38,0 0,-1 1,1-1,-1 1,1-1,-1 1,0-1,0 1,0 0,-1-1,1 1,0 0,-1 0,1 0,-1 0,0 0,0 0,0 0,0 1,0-1,0 1,0-1,-1 1,1 0,0 0,-1 0,1 0,-1 0,1 1,-1-1,1 1,-1-1,1 1,-1 0,0 0,1 0,-1 0,1 1,-3 0,-4 3,-1 1,2 0,-1 0,0 1,1 0,0 1,1 0,-1 0,1 0,1 1,-1 0,1 1,1-1,0 1,0 0,0 1,-8 15,1 0,2 1,0 0,2 0,0 1,2 0,1 0,1 1,2-1,1 1,0 0,3 0,1 8,-1-14,2 1,1-1,0-1,1 1,2-1,0 0,1 0,1-1,1 0,1-1,1-1,0 1,1-2,1 0,1-1,11 9,23 4,-48-28,-1-1,0 0,1 0,-1 1,1-1,-1 0,0 0,1 0,-1 0,1-1,-1 1,0 0,1 0,-1-1,0 1,1-1,-1 0,0 1,1-1,-1 0,0 1,0-1,0 0,0 0,0 0,0 0,0 0,0 0,0-1,0 1,-1 0,1 0,0-1,-1 1,1 0,-1-1,1 0,4-72,-10 31</inkml:trace>
  <inkml:trace contextRef="#ctx0" brushRef="#br0" timeOffset="81526.225">21545 6402,'0'-1,"0"1,0-1,0 1,0 0,0-1,0 1,0-1,1 1,-1-1,0 1,0 0,0-1,0 1,1 0,-1-1,0 1,0-1,1 1,-1 0,0 0,1-1,-1 1,0 0,1-1,-1 1,0 0,1 0,-1 0,0-1,1 1,-1 0,1 0,-1 0,1 0,-1 0,0 0,1 0,-1 0,1 0,-1 0,1 0,-1 0,0 0,1 0,-1 0,1 0,-1 1,0-1,1 0,-1 0,1 0,-1 1,0-1,1 0,-1 0,0 1,1-1,-1 0,0 1,0-1,1 0,-1 1,0-1,0 1,40 9,-1 1,-1 3,0 1,-1 1,0 3,26 18,-47-29,0 2,0 0,-2 0,1 2,-1-1,-1 2,0 0,-1 1,0 0,-1 0,-1 1,0 1,-1 0,-1 0,3 8,-11-21,1 1,0 0,-1-1,0 1,1-1,-2 1,1 0,0-1,-1 1,1-1,-1 1,0-1,0 1,-1-1,1 0,-1 1,1-1,-1 0,0 0,0 0,-1 0,1-1,0 1,-1-1,0 1,0-1,1 0,-1 0,-1 0,1 0,0-1,0 1,-2 0,3-3,0 1,1 0,-1 0,0-1,0 0,0 1,0-1,0 0,0 0,1 0,-1 0,0 0,1 0,-1 0,0 0,1-1,0 1,-1-1,1 1,0-1,0 0,0 1,0-1,0 0,0 0,0 0,1 0,-1 0,1 1,-1-1,1 0,0 0,0 0,0 0,0 0,0 0,0 0,0 0,1 0,-1 0,1 0,-1 0,1 0,-1-2,-1-17,2 0,0 0,1 1,1-1,0 0,2 1,1 0,0 0,1 0,8-14,-13 30,1 1,-1-1,1 0,-1 1,1 0,0 0,0 0,1 0,-1 0,1 1,-1-1,1 1,0 0,0 0,0 0,0 0,0 1,0 0,0 0,0 0,1 0,-1 1,0 0,1-1,-1 2,30-3</inkml:trace>
  <inkml:trace contextRef="#ctx0" brushRef="#br0" timeOffset="53193.219">0 5810,'21'0,"17"0,16-2,12-1,6 0,2 1,-5 0,-5 3,-9 4,-7 0,-8 0,-10-1</inkml:trace>
  <inkml:trace contextRef="#ctx0" brushRef="#br0" timeOffset="53486.448">566 5442,'-2'2,"1"0,-1 1,0-1,1 1,-1-1,1 1,0 0,0 0,0-1,0 1,0 0,1 0,-1 0,1 0,0 0,0 0,0 0,0 0,0 0,1 0,-1 0,1 0,0-1,0 1,0 0,0 0,1-1,-1 1,1 0,-1-1,1 0,0 1,0-1,0 0,1 1,9 5,0 0,1-1,0-1,0 0,0 0,1-1,0-1,0 0,0-1,3-1,8 4,19 4,-9-3,0 2,-1 1,0 2,10 6,-39-16,0 0,1 0,-1 1,0 0,-1 0,1 0,0 1,-1 0,0 0,0 0,0 0,0 0,-1 1,0 0,0-1,0 1,0 0,-1 1,0-1,0 0,0 1,-1-1,0 1,0 0,0-1,-1 1,1 0,-1-1,-1 2,-3 9,-1-1,-1 0,0 0,-1 0,0-1,-1 0,-1-1,-1 1,1-2,-2 1,0-1,0-1,-1 0,-2 0,-16 16,-2-1,-1-1,-1-2,-1-2,-6 2,-8 1</inkml:trace>
  <inkml:trace contextRef="#ctx0" brushRef="#br0" timeOffset="54227.831">1844 5468,'-2'0,"0"0,1 0,-1 0,0 0,0-1,1 1,-1 0,0-1,1 1,-1-1,0 0,1 1,-1-1,1 0,-1 0,1 0,-1 0,1 0,0 0,-1-1,1 1,0 0,0-1,0 1,0-1,0 1,1-1,-1 1,0-1,1 0,-1 1,1-1,-1 0,1 1,0-1,0 0,-1 0,1 1,1-1,-1 0,0 0,-8-23,3 17,-1 0,0 1,0 0,-1 0,1 0,-2 1,1-1,-1 2,1-1,-2 1,1 1,-1-1,1 1,-1 1,0 0,0 0,-1 0,1 2,0-1,-1 1,1 0,-1 1,0 0,1 0,-1 1,1 1,-1 0,1 0,0 0,0 1,0 1,0-1,0 2,1-1,0 1,0 0,-3 3,0 4,0-1,1 2,0-1,1 2,1-1,0 1,1 0,0 1,1 0,1 0,0 0,1 0,1 1,0 0,1 0,1 0,0-1,1 1,1 0,1 0,0 0,1 0,0-1,2 1,0-1,0-1,2 0,0-1,0 0,1 0,1-1,0 0,0-1,1 0,1 0,0-1,0 0,1-1,1 0,-1-1,1-1,0 0,1 0,0-2,0 1,0-2,0 0,1-1,0 0,0-1,0-1,-1 0,14-2,-12 2,1-2,-1 0,0-1,0-1,0 0,0-1,0-1,-1 0,1-1,-1-1,-1 0,0-1,0-1,0 0,-1-1,0 0,-1-1,0-1,-1 0,-1 0,1-1,-2 0,0-1,-1 0,4-8,-2-8,-1-1,-2 0,-1 0,-1-1,-2 0,-1 1,-2-1,-1 0,-1 0,-2 0,-1 1,-5-15,5 26,0 30,-34 310,33-287,2-17,0 0,1 0,1 0,0 0,1 0,1 0,0 0,2 1,0-1,0 0,1 0,1-1,3 6,0-12,0-1,1 0,0-1,0 0,0 0,1-1,0 0,1 0,-1-1,1-1,0 1,0-1,1-1,-1 0,1-1,0 0,-1 0,1-1,0 0,0-1,0-1,2 0,33 0,0-2,-1-2,1-2,-1-2,-1-2,27-10,-19 4</inkml:trace>
  <inkml:trace contextRef="#ctx0" brushRef="#br0" timeOffset="54623.97">3435 5362,'-7'-9,"0"1,-1-1,-1 2,1-1,-1 1,-1 0,1 1,-1 0,0 0,0 1,-1 1,0 0,0 0,0 1,0 0,0 1,-11-1,7 0,1 0,-1 0,0 1,0 1,-1 1,1 0,0 1,0 0,0 2,0-1,1 2,-1 0,1 1,0 0,0 1,0 1,1 0,0 0,0 2,1 0,0 0,1 1,0 0,0 1,1 0,-6 9,9-8,0 0,1 0,0 1,0 0,2 0,0 1,0-1,1 1,1 0,0-1,1 1,0 0,1 0,1 0,0 0,1 0,1 0,0-1,1 1,0-1,1 0,0 0,1 0,1-1,0 0,0 0,1-1,1 0,0 0,0-1,1 0,1 0,7 3,1-1,0 0,1-2,1 0,-1-1,2-1,-1-1,1-1,0-1,0-1,11 0,25 2,-1-3,1-3,49-6,2-5</inkml:trace>
  <inkml:trace contextRef="#ctx0" brushRef="#br0" timeOffset="63197.983">13727 5138,'-179'430,"202"-467,24-57,-5-2,-3-1,-5-2,9-49,-37 129,-6 37,-3 16,1 0,2 0,2 0,1-1,1 1,2-1,1 0,2 0,1-1,7 13,126 224,-142-266,0-3,0 1,0 0,0 0,0 0,-1 0,1 0,0 0,-1 0,1 0,0 0,-1 0,1 0,-1 0,0 0,1 0,-1 1,0-1,0 0,0 0,0 0,0 1,0-1,0 0,0 0,0 0,-1 1,1-1,0 0,-1 0,1 0,-1 0,0 0,1 0,-1 0,0 0,1 0,-1 0,0 0,0 0,0 0,0 0,-19-4,-3-4</inkml:trace>
  <inkml:trace contextRef="#ctx0" brushRef="#br0" timeOffset="63939.818">13648 5323,'24'-11,"1"1,-1 0,2 2,-1 1,1 1,0 1,0 1,0 2,1 0,11 2,-10-1,1 1,-1 1,0 1,0 1,0 2,-1 1,2 1,-24-5,-1 0,1 0,0 0,-1 1,1 0,-1 0,0 0,0 0,0 1,0-1,0 1,-1 0,0 0,0 0,0 1,0-1,-1 1,0 0,0-1,0 1,0 0,-1 0,0 0,0 1,0-1,0 0,-1 0,0 0,0 2,-6 133,7-133,2-23,1-47,-3 0,-3 0,-7-46,-1-43,10 151,-1 0,0 0,1-1,-1 1,1 0,-1-1,1 1,-1-1,1 1,0-1,0 1,0-1,0 1,0-1,0 1,0-1,1 1,-1 0,0-1,1 1,-1-1,1 1,0 0,-1-1,1 1,0 0,0 0,0-1,0 1,0 0,0 0,0 0,0 0,0 0,0 0,1 1,-1-1,0 0,1 1,-1-1,0 1,1-1,-1 1,1-1,-1 1,1 0,-1 0,1 0,0 0,12 6,0 0,-1 1,0 0,0 1,0 1,-1 0,-1 0,1 2,2 3,-11-12,0 1,-1-1,1 1,-1 0,0-1,0 1,0 0,0 0,0 1,-1-1,1 0,-1 1,0-1,0 1,0-1,0 1,-1-1,1 1,-1 0,0-1,0 1,-1-1,1 1,-1 0,1-1,-1 1,0-1,0 1,-1-1,1 0,-1 0,0 1,-2 2,-4 3,-1 0,0-1,-1 0,0-1,-1 0,1 0,-11 4,21-11,1 1,-1-1,0 0,0 0,1 0,-1 1,0-1,0 0,0 0,1 1,-1-1,0 0,0 1,0-1,0 0,0 0,0 1,0-1,1 0,-1 1,0-1,0 0,0 1,0-1,0 0,0 1,-1-1,1 0,0 0,0 1,0-1,0 0,0 1,0-1,0 0,-1 0,1 1,0-1,0 0,0 0,-1 1,1-1,0 0,0 0,-1 0,1 1,0-1,0 0,-1 0,1 0,0 0,-1 0,1 0,0 1,0-1,-1 0,1 0,0 0,-1 0,1 0,0 0,-1 0,1 0,0 0,-1-1,1 1,28 2,-20-2,146 22,-145-20,0 1,0 0,0 1,0-1,-1 2,0-1,0 1,0 1,0-1,-1 1,0 1,0-1,-1 1,0 0,3 5,-7-9,0 1,0 0,0-1,-1 1,1 0,-1 0,0 0,0 1,0-1,0 0,-1 0,0 0,0 0,0 1,0-1,-1 0,1 0,-1 0,0 0,-1 1,1-1,-1-1,1 1,-1 0,0 0,-1-1,1 1,-1-1,1 0,-1 1,-1-1,-6 8,-1-2,0 1,-1-1,1-1,-2 0,1-1,-1-1,-9 5,0-3,1 0,-1-1,0-1,0-1,-1-1,0-1,-1-1,-11-8,27 0</inkml:trace>
  <inkml:trace contextRef="#ctx0" brushRef="#br0" timeOffset="61709.483">10240 5442,'-9'-2,"0"1,0 1,-1 0,1 0,0 0,0 1,0 1,-1 0,1 0,1 0,-1 1,0 1,1 0,0 0,-1 0,2 1,-1 0,0 1,1-1,0 1,1 1,-1-1,1 1,0 1,1-1,0 1,0 0,0 1,4-7,-1 1,1 0,0 0,0 0,0 0,1 0,-1 0,1 0,-1 0,1 0,0 1,0-1,1 0,-1 0,1 0,-1 0,1 0,0 0,0 0,0 0,0-1,1 1,-1 0,1 0,0-1,0 1,0-1,0 0,0 1,0-1,1 0,-1 0,1-1,-1 1,2 0,14 6,0-1,0-1,0-1,1-1,-1 0,1-1,0-1,0-1,0-1,0-1,0 0,0-1,14-4,-3 2,1-1,-1-2,0 0,0-3,-1 0,0-2,-1-1,6-5,-30 17,0-1,0 0,-1 0,1 0,-1-1,0 1,0-1,0 0,0 0,0 0,-1 0,1 0,-1-1,0 1,0-1,0 0,0 1,-1-1,1 0,-3 3,0 0,1-1,-1 1,0 0,0 0,0 0,0 0,0 0,0 0,0 1,-1-1,1 0,0 0,0 1,-1-1,1 1,0-1,-1 1,1 0,0-1,-1 1,1 0,0 0,-1 0,1 0,-1 0,1 0,0 0,-1 1,1-1,0 1,-1-1,1 0,0 1,-1 0,1-1,0 1,0 0,0 0,0 0,-1 0,0 0,0 0,0 0,1 1,-1-1,0 0,1 0,-1 1,1-1,0 1,-1-1,1 1,0 0,0 0,0-1,0 1,0 0,0 0,1 0,-1 0,1 0,-1 0,1 0,0 0,0 0,-1 0,2 0,-1 0,0 0,0 0,1 0,-1 0,1 0,-1 0,1 0,0 0,0 0,0 0,0-1,0 1,0 0,0-1,1 1,-1-1,1 1,-1-1,1 0,-1 1,1-1,0 0,1 0,8 4,0-1,0 0,0-1,0-1,1 1,0-2,-1 0,1 0,0-1,-1 0,1-1,0-1,-1 0,1 0,-1-1,0 0,6-4,-11 6,-1 0,0-1,0 1,0-1,-1-1,1 1,0-1,-1 0,0 0,1 0,-1 0,0-1,-1 0,1 1,-1-1,1-1,-1 1,-1 0,1-1,0 0,-1 1,0-1,0 0,-1 0,1 0,-1-1,0 1,-1 0,1 0,-1-1,0 1,0 0,-1 0,1-1,-2-3,-3 2,-1 0,0 1,0 0,-1 0,0 0,0 0,0 1,-1 1,1-1,-1 1,0 0,-1 1,1 0,0 0,-1 1,0 0,0 1,1-1,-1 2,0-1,0 1,0 1,0 0,0 0,-7 2,5-1,1 1,0-1,-1 2,2 0,-1 0,0 0,1 1,0 1,-7 5,13-9,0 0,0 0,0 0,0 1,0 0,1-1,-1 1,1 0,0 0,0 0,0 1,0-1,0 0,1 1,0-1,0 1,0 0,0-1,0 1,0 0,1-1,0 1,0 0,0 0,0 0,1-1,-1 1,2 2,0-1,0-1,1 0,0 0,0 0,0 0,0 0,0 0,1-1,-1 0,1 0,0 0,0 0,1 0,-1-1,0 0,1 0,2 1,42 16</inkml:trace>
  <inkml:trace contextRef="#ctx0" brushRef="#br0" timeOffset="62647.974">11293 5442,'-14'-9,"0"2,0 0,-1 0,0 2,0 0,0 0,-1 1,1 1,-2 1,10 1,0 0,-1 1,1-1,0 2,-1-1,1 1,0 0,0 1,0-1,0 1,0 1,0 0,0-1,1 2,-1-1,1 1,0 0,0 1,1-1,-4 3,7-5,0 0,0 0,0 1,0-1,0 0,1 1,-1-1,1 1,-1-1,1 1,0 0,0 0,0-1,0 1,1 0,-1 0,1 0,-1 0,1 0,0 0,0 0,1 0,-1 0,1 0,-1-1,1 1,0 0,0 0,0 0,0-1,1 1,-1-1,1 1,0-1,-1 1,1-1,0 0,0 0,1 0,-1 0,0 0,1 0,2 1,7 2,1 0,-1-1,1 0,1-1,-1-1,0 0,1 0,-1-1,1-1,-1-1,1 0,-1 0,1-1,-1-1,0 0,0-1,0-1,-1 0,9-4,-10 2,0 0,-1 0,1-1,-2 0,1-1,-1 0,0 0,-1-1,0 0,-1-1,0 1,-1-1,0-1,0 1,-1-1,-1 0,0-1,-1 1,0 0,-1-1,0 0,-1 0,0 1,-1-1,-1 0,0 0,-1-2,-1-13,-1-1,-1 1,-2 0,-1 0,-1 1,-1 0,-2 1,0 0,-13-18,25 42,-1 1,1 0,0 0,-1-1,1 1,-1 0,1-1,-1 1,0 0,1 0,-1 0,0 0,0 0,0 0,0 0,0 0,0 0,0 0,0 0,0 1,0-1,0 0,-1 1,1-1,0 1,0 0,-1-1,1 1,0 0,-1 0,1-1,0 1,-1 0,1 0,0 1,-1-1,1 0,0 0,-1 1,1-1,0 0,0 1,-1 0,1-1,0 1,0 0,0-1,0 1,0 0,0 0,0 0,0 0,0 0,0 0,0 0,-6 13,1 0,0 0,1 1,1 0,0 0,1 0,1 0,0 0,1 15,-2 2,2-1,1 1,1 0,2 0,2-1,0 1,3-1,0-1,7 15,-10-31,1 0,0 0,1-1,1 0,0-1,0 1,1-2,1 1,0-1,1-1,0 0,0 0,1-1,0 0,1-1,0-1,0 0,1-1,0 0,0-1,3 0,-9-2,0-1,0-1,0 1,0-2,1 1,-1-1,0 0,0 0,1-1,-1-1,0 1,0-1,0 0,0-1,-1 0,1 0,-1-1,1 0,-1 0,0-1,-1 0,1 0,-1 0,0-1,0 0,-1 0,1-1,-2 1,1-1,-1 0,3-5,1-5,0-1,-1 0,-1 0,-1 0,-1-1,1-7,-9 20,-4 22,-11 71,18-84,1 0,1-1,-1 1,0 0,1 0,-1-1,1 1,0-1,0 1,0-1,0 1,0-1,0 1,1-1,-1 0,1 0,0 0,0 0,0 0,0 0,0 0,0-1,0 1,0-1,1 1,-1-1,1 0,-1 0,1 0,-1 0,3 0,1 0,1 0,-1 0,1-1,-1 0,1-1,0 1,-1-1,1 0,-1-1,0 0,0 0,1 0,-1 0,0-1,-1 0,1-1,0 1,-1-1,5-4,3-3,-1-1,0 0,0 0,-1-1,-1-1,0 0,0-2,0 0,-9 16,-1 0,1 0,-1 0,1 0,0 1,-1-1,1 0,-1 0,1 1,-1-1,1 0,-1 1,1-1,-1 0,0 1,1-1,-1 1,1-1,-1 1,0-1,1 1,-1-1,0 1,0-1,0 1,1-1,-1 1,0-1,0 1,0 0,0-1,0 1,0-1,0 1,0-1,0 1,0 0,0-1,0 1,-1-1,1 1,0-1,0 1,0-1,-1 1,1-1,0 1,-1-1,1 1,0 0,-1 6,0-1,0 0,1 0,0 1,1-1,-1 0,1 1,0-1,1 0,-1 0,1 0,1 0,-1 0,1-1,0 1,0-1,0 1,1-1,0 0,0-1,0 1,1-1,0 1,0-1,0-1,0 1,0-1,5 3,1-3,1 0,-1 0,1-1,0 0,0-1,0-1,0 0,0 0,0-1,0-1,0 0,0 0,-1-1,1-1,-1 0,0-1,0 0,0 0,-1-1,0-1,0 1,0-2,-1 1,0-1,-1-1,0 0,0 0,-1 0,0-1,0 0,4-10,-2 0,-2 0,0 0,-1-1,0 0,-2 0,-1-1,0 1,-2-1,0 0,-2 1,0-1,-2 1,0-1,-1 1,-1 0,-8-20,-27-28,38 67,0 0,1 1,-1-1,0 0,0 1,0-1,-1 1,1 0,0 0,0 0,-1 0,1 0,-1 0,1 0,-1 1,1 0,-1-1,1 1,-1 0,1 0,-1 0,1 0,-1 1,1-1,-1 1,1 0,-1-1,1 1,-1 1,-7 5,0 1,1 0,0 1,0 0,1 1,0-1,1 1,0 1,0 0,1 0,1 0,0 0,0 1,1 0,1 0,0 0,-1 9,0-8,1 0,0 1,0 0,2-1,-1 1,2 0,0-1,1 1,0 0,1 0,0-1,1 1,1-1,0 0,1 0,0 0,1-1,1 0,0 0,0 0,1-1,1 0,-1-1,2 1,4 2,3-1,0 0,1-2,1 0,-1-1,2 0,-1-2,5 1,56 14</inkml:trace>
  <inkml:trace contextRef="#ctx0" brushRef="#br0" timeOffset="58163.646">5515 5481,'-5'15,"-1"20,1 16,0 13,2 12,3 8,2 4,1-3,-1-4,-3-7,-2-9,-2-16</inkml:trace>
  <inkml:trace contextRef="#ctx0" brushRef="#br0" timeOffset="58488.359">5383 5665,'-26'-85,"25"84,1-1,0 1,0-1,0 1,0-1,0 1,1-1,-1 1,0-1,1 1,-1-1,1 1,-1 0,1-1,0 1,-1 0,1-1,0 1,0 0,0 0,0 0,0 0,0 0,1 0,-1 0,0 0,0 0,1 1,-1-1,0 0,1 1,-1-1,1 1,-1 0,2-1,56-3,-30 7,0 1,0 1,0 1,-1 2,0 1,23 11,11 18,-61-37,1 0,-1 0,0 1,1-1,-1 0,0 1,0-1,0 1,0 0,0-1,-1 1,1 0,0-1,-1 1,1 0,-1 0,0 0,1 0,-1-1,0 1,0 0,0 0,-1 0,1 0,0-1,-1 1,1 0,-1 0,1-1,-1 1,0 0,0-1,0 1,0 0,0-1,-1 1,-8 9,-1-2,0 1,-1-2,1 1,-2-2,1 1,-1-2,0 0,-1 0,-4 0,-191 63,190-63</inkml:trace>
  <inkml:trace contextRef="#ctx0" brushRef="#br0" timeOffset="59048.312">5884 5888,'30'-96,"22"-100,-52 191,4-10,-1-1,-1 0,-1 1,0-1,-1 0,-1 0,0 1,-1-1,-1 0,-1 0,4 14,-1 0,0 0,0 0,0 1,0-1,0 0,0 1,0-1,0 1,0-1,-1 1,1 0,-1 0,1-1,-1 1,0 0,1 0,-1 0,0 1,1-1,-1 0,0 1,0-1,0 1,0-1,0 1,0 0,0 0,0 0,1 0,-1 0,0 0,0 1,0-1,0 1,0-1,0 1,1 0,-1-1,0 1,0 0,1 0,-1 0,1 1,-1-1,1 0,-1 1,1-1,0 0,0 1,0 0,0-1,0 1,-1 1,0 0,0-1,0 1,1-1,-1 1,1 0,0 0,-1-1,1 1,0 0,1 0,-1 0,1 0,-1 0,1 1,0-1,0 0,0 0,0 0,1 0,-1 0,1 0,0 0,0 0,0 0,0 0,0-1,1 1,0 0,-1-1,1 1,0-1,0 1,0-1,0 0,1 0,-1 0,0 0,1 0,0-1,-1 1,1-1,0 1,0-1,0 0,1 0,14 4,0 0,1-2,-1 0,1-1,-1-1,1-1,0 0,5-2,95 5,-116-3,0 0,0 1,0-1,-1 1,1 0,0 0,0 0,-1 0,1 1,-1-1,1 1,-1 0,1-1,-1 1,0 0,0 0,0 0,0 1,0-1,-1 0,1 1,-1 0,1-1,-1 1,0-1,0 1,0 0,-1 0,1 0,0 0,-1 0,0-1,0 1,0 0,0 3,-22 141,23-145,-1 1,1-1,-1 1,1-1,0 0,0 1,0-1,0 0,1 0,-1 0,1 0,-1 0,1 0,0 0,0 0,0-1,0 1,0 0,0-1,0 0,0 0,0 1,1-1,-1-1,0 1,1 0,-1 0,1-1,0 1,75-5,-65 1,-1-1,1-1,-1 0,0-1,0 0,-1 0,0-2,0 1,0-1,-1-1,0 0,-1 0,0-1,0 0,-1-1,-1 0,0 0,0 0,-1-1,0 0,-1 0,1-6,-3-1,-12 47,6-14,1-1,1 1,0 0,0-1,2 1,0 0,0-1,2 1,-1 0,2-1,0 0,2 4,7 5</inkml:trace>
  <inkml:trace contextRef="#ctx0" brushRef="#br0" timeOffset="59545.664">6515 5257,'69'37,"-20"-12,-2 3,-1 1,17 17,-50-36,0 1,-1 1,0 0,-1 1,-1 0,0 1,0 0,-2 0,0 1,0 0,-1 1,-1-1,0 4,15 105,-21-123,0 0,0 0,0-1,0 1,1 0,-1 0,0 0,1 0,-1 0,0 0,1 0,-1-1,1 1,0 0,-1 0,1-1,-1 1,1 0,0-1,0 1,-1-1,1 1,0-1,0 1,0-1,0 0,0 1,-1-1,1 0,0 1,0-1,0 0,0 0,0 0,0 0,0 0,0 0,0 0,0 0,0-1,0 1,0 0,-1-1,1 1,0 0,0-1,0 1,0-1,-1 1,2-1,39-31,-25 16,-1-1,0-1,-1 0,-2-1,0 0,0-1,-2-1,-1 0,1-5,-16 102,5-72,-1 1,1-1,0 1,1 0,-1 0,1 0,0-1,0 1,1 0,-1 0,1 0,0-1,0 1,1 0,-1-1,1 1,0-1,0 0,1 0,-1 0,1 0,0 0,0 0,0 0,0-1,1 0,0 0,-1 0,1 0,0 0,1-1,1 2,1-4,0 0,0 0,0 0,0-1,0 0,0 0,0-1,-1 0,1 0,-1-1,1 1,-1-2,0 1,0 0,0-1,0 0,-1-1,0 1,0-1,0 0,0 0,-1-1,0 0,0 1,0-2,14-17</inkml:trace>
  <inkml:trace contextRef="#ctx0" brushRef="#br0" timeOffset="59882.896">7410 5507,'0'21,"-1"1,1-1,1 1,1 0,1-1,5 18,-6-34,-1 0,1 0,0 0,0 0,1 0,0-1,0 1,0-1,0 1,1-1,-1 0,1 0,0-1,0 1,1-1,-1 0,1 0,-1 0,1-1,0 0,0 0,0 0,0 0,0-1,4 1,2-1,-1 0,0-1,0 0,1-1,-1 0,0 0,0-1,0 0,0-1,0 0,-1-1,1 0,-1 0,0-1,0-1,0 1,-1-1,0-1,0 1,-1-1,0-1,0 1,0-1,-1-1,0 1,-1-1,0 0,0 0,-1 0,0-1,-1 0,0 1,0-1,-1 0,-1-1,1 1,-2 0,1 0,-2-1,1 1,-1 0,-1-5,1 13,1-1,0 0,-1 0,0 0,0 1,1-1,-2 0,1 1,0-1,0 1,-1-1,1 1,-1 0,0-1,0 1,0 0,0 0,0 1,0-1,-1 0,1 1,0-1,-1 1,0 0,1-1,-1 1,0 0,1 1,-1-1,0 1,0-1,1 1,-1 0,0 0,0 0,0 0,0 0,1 1,-3 0,-3 4,1 1,-1 1,2-1,-1 1,1 0,0 0,0 1,1 0,0 0,0 0,1 1,0-1,1 1,0 0,0 0,1 1,0-1,0 0,1 1,1-1,0 6,-1-9,1 0,0 0,1-1,-1 1,1 0,1 0,-1 0,1-1,0 1,0-1,0 1,1-1,0 0,0 0,0 0,1 0,0-1,-1 1,2-1,-1 0,0 0,1-1,0 1,0-1,0 0,0 0,0-1,6 3,98 15,-55-19</inkml:trace>
  <inkml:trace contextRef="#ctx0" brushRef="#br0" timeOffset="60355.964">8081 5402,'-10'4,"-1"0,1 0,0 1,0 1,1 0,0 0,0 1,0 0,1 0,0 1,0 0,1 0,0 1,0 0,1 0,1 1,-1 0,5-7,0 0,1-1,-1 1,1 0,0-1,0 1,0 0,0-1,0 1,1 0,-1-1,1 1,-1 0,1-1,0 1,0-1,0 1,1-1,-1 0,1 1,-1-1,1 0,0 0,-1 0,1 0,0 0,0-1,1 1,-1 0,0-1,2 1,80 32,124 13,-208-47,1 0,-1 0,1 0,-1 0,1 0,-1 0,1 0,-1 0,1 0,-1 0,1 0,-1 0,1 0,-1 0,0 1,1-1,-1 0,1 0,-1 0,1 1,-1-1,0 0,1 1,-1-1,1 0,-1 1,0-1,1 0,-1 1,0-1,0 1,1-1,-1 1,0-1,0 1,0-1,0 1,1-1,-1 0,0 1,0-1,0 1,0-1,0 1,0-1,0 1,0-1,-1 1,1-1,0 1,0-1,0 1,0-1,-1 1,1-1,0 1,0-1,-1 0,1 1,0-1,-1 0,1 1,-1-1,1 0,0 1,-34 13,33-13,-81 21,57-17,0 2,0 1,1 0,0 2,-9 6,32-16,0 0,0 1,0-1,0 1,0-1,0 1,0-1,0 1,0 0,0-1,1 1,-1 0,0 0,0-1,1 1,-1 0,1 0,-1 0,1 0,-1 0,1 0,-1 0,1 0,0 0,-1 0,1 0,0 0,0 0,0 0,0 0,0 1,0-1,0 0,0 0,1 0,-1 0,0 0,1 0,-1 0,1 0,-1 0,1 0,-1 0,1 0,-1-1,2 2,40 30,-40-30,107 71,-107-72,-1 0,0 0,0 1,0-1,0 0,0 1,0-1,0 1,0-1,-1 1,1-1,-1 1,1 0,-1-1,1 1,-1 0,0-1,0 1,0 0,0-1,0 1,0 0,0-1,-1 1,1 0,-1-1,1 1,-1 0,0-1,1 1,-1-1,0 1,0-1,0 0,0 1,-1-1,-49 42,45-39,-84 47,82-50,10-4</inkml:trace>
  <inkml:trace contextRef="#ctx0" brushRef="#br0" timeOffset="60833.964">8450 5323,'2'-104,"-5"0,-5 0,-21-103,18 169,-1 31,5 28,-16 205,-9 322,32-542,-2 8,1 1,0 0,2-1,0 1,0-1,1 1,1-1,0 0,1 1,1-2,0 1,1 0,0-1,1 0,5 5,-9-14,1-1,0 1,1-1,-1 0,0 0,1-1,-1 1,1-1,0 0,0 0,0-1,0 1,0-1,0 0,1-1,-1 1,0-1,0 0,1 0,-1-1,0 0,0 1,0-2,0 1,5-2,4-2,0-1,-1 0,0-1,0 0,-1-1,0-1,0 0,8-8,-10 9,0-1,-1-1,0 1,-1-2,1 1,-2-1,0 0,0-1,-1 0,0 0,-1 0,-1-1,0 1,0-1,-1 0,-1 0,0-1,-1 1,-1-1,1 12,-1-1,0 1,0 0,0-1,0 1,-1 0,1 0,-1 0,1-1,-1 1,0 0,0 0,0 0,0 0,0 0,0 0,0 0,-1 0,1 1,-1-1,1 0,-1 1,0-1,0 1,1 0,-1-1,0 1,0 0,0 0,-1 0,1 1,0-1,0 0,0 1,-1 0,1-1,0 1,0 0,-1 0,1 0,0 0,0 1,-1-1,1 1,0-1,0 1,0 0,0 0,-1 0,-5 6,1-1,0 2,1-1,0 1,0 0,1 0,0 1,0-1,1 1,0 0,1 1,0-1,0 1,1-1,0 1,1 0,0-1,0 1,1 0,0 0,2 8,0-10,-1-1,1 1,1-1,0 1,0-1,0 0,1 0,0 0,0-1,0 1,1-1,0 0,1 0,-1-1,1 1,0-1,0 0,1-1,0 0,-1 0,1 0,1-1,-1 0,0 0,2-1,6 3,0-1,0 0,1-1,-1-1,1-1,0 0,-1-1,1 0,-1-1,1-1,-1-1,6-1,17-9</inkml:trace>
  <inkml:trace contextRef="#ctx0" brushRef="#br0" timeOffset="61082.738">8227 5191,'9'-4,"20"-4,29-1,32-1,34 2,25-1,-11 2</inkml:trace>
  <inkml:trace contextRef="#ctx0" brushRef="#br0" timeOffset="66773.723">18176 5428,'23'-1,"0"-1,1-1,-1-1,-1-1,1-1,-1-1,0-1,16-8,-30 12,0 1,0-1,0-1,0 1,-1-2,0 1,0-1,0 0,-1 0,0-1,0 1,0-1,0-3,-5 9,0-1,0 1,0-1,0 1,-1-1,1 0,0 1,-1-1,0 0,1 1,-1-1,0 0,0 1,0-1,0 0,0 0,0 1,0-1,-1 0,1 1,-1-1,1 0,-1 1,0-1,1 1,-1-1,0 1,0-1,0 1,0 0,0-1,-1 1,1 0,0 0,-1 0,1 0,0 0,-1 0,1 0,-1 0,0 1,1-1,-1 0,-75-11,71 12,0 0,0 0,0 1,0 0,0 1,0-1,0 1,0 0,1 0,-1 1,1 0,0 0,-1 0,1 1,1-1,-1 1,0 0,1 1,0-1,0 1,1 0,-1 0,1 0,0 0,0 1,0-1,1 1,0 0,0-1,1 1,-1 0,1 0,1 0,-1 0,1 0,0 0,0 1,1-1,-1 0,2 0,-1 0,0-1,2 4,2-1,0 0,1 0,-1 0,1-1,1 0,0 0,0-1,0 0,1 0,-1 0,1-1,1 0,-1-1,1 0,0 0,0-1,2 1,14 3,-1 0,1-2,0-1,0-1,0-1,1-1,-11 0,-1 0,1-1,0-1,-1 0,1-1,0 0,-1-1,0-1,0 0,0-1,0-1,-1 0,0-1,0 0,-1-1,0-1,0 1,-1-2,0 0,0 0,-1-1,-1 0,0-1,5-8,-4-8,-1 0,-2-1,-1 1,-1-1,-2-1,0 1,-3 0,0-1,-1 1,-2 0,-1 0,-2 0,-1-1,-61-281,46 253,15 62,3 8,2 1,-1-1,2 0,0 1,0-1,1 1,1-1,1 7,-2-4,13 112,5 0,5-2,15 34,-33-137,3 16,1-1,2 0,2 0,1-1,2-1,18 30,-34-64,0 0,0 0,1 0,-1 0,0 1,1-1,-1 0,1 0,-1 0,1 0,0 0,-1 0,1-1,0 1,0 0,0 0,-1 0,1-1,0 1,0 0,0-1,0 1,0-1,0 1,1-1,-1 1,0-1,0 0,0 0,0 0,0 1,0-1,1 0,-1 0,0-1,0 1,0 0,0 0,1 0,-1-1,0 1,0-1,0 1,1-1,3-22,-2-6</inkml:trace>
  <inkml:trace contextRef="#ctx0" brushRef="#br0" timeOffset="68014.642">18689 5033,'21'9,"0"0,0-2,1 0,0-2,13 2,-9-1,470 77,-398-63,-97-20,-1 1,0-1,1 0,-1 0,1 1,-1-1,1 1,-1-1,0 0,1 1,-1-1,0 1,1-1,-1 1,0-1,0 1,1-1,-1 1,0-1,0 1,0-1,0 1,0-1,0 1,0-1,0 1,0-1,0 1,0-1,0 1,0 0,0-1,0 1,0-1,-1 1,1-1,0 1,0-1,-1 1,1-1,0 0,-1 1,1-1,0 1,-1-1,1 0,-1 1,1-1,-1 0,1 1,-1-1,1 0,-1 0,1 0,-1 1,1-1,-1 0,1 0,-1 0,1 0,-1 0,1 0,-1 0,1 0,-1 0,0 0,0 1,-89 45,64-34,1 0,0 2,1 0,0 2,2 1,-13 12,33-28,0 0,0 0,0 1,0-1,1 1,-1-1,0 1,1 0,0 0,-1 0,1 0,0 0,0 0,0 0,0 0,0 0,0 0,1 0,-1 1,1-1,-1 0,1 1,0-1,0 0,0 1,0-1,1 0,-1 0,1 1,-1-1,1 0,0 2,5-1,0 0,0-1,0 1,0-1,0 0,0 0,1-1,-1 0,1 0,-1-1,1 1,-1-1,1-1,-1 1,5-2,-11 2,15 0,-1-1,1-1,-1 0,0-1,0 0,0-1,0-1,0 0,-1-1,0 0,0-1,-1-1,0 0,0 0,-1-1,0-1,0 0,-1 0,-1-1,0 0,3-5,-11 15,-1 1,1 0,-1 0,1-1,-1 1,1 0,-1-1,0 1,1 0,-1-1,0 1,1-1,-1 1,0-1,1 1,-1 0,0-1,0 1,0-1,1 1,-1-1,0 0,0 1,0-1,0 1,0-1,0 1,0-1,0 1,0-1,0 1,0-1,0 1,-1-1,1 1,0-1,0 1,0-1,-1 1,1-1,0 1,-1-1,1 1,0 0,-1-1,1 1,-1-1,1 1,0 0,-1 0,1-1,-1 1,1 0,-1 0,1-1,-1 1,1 0,-1 0,1 0,-1 0,-3 5,1 0,0 0,1 0,-1 0,1 1,0-1,0 1,1 0,0-1,0 1,0 0,0 0,1 0,0 0,1-1,0 4,-1-5,1-1,0 1,0 0,0 0,1-1,-1 1,1-1,0 1,0-1,0 0,1 0,-1 0,1 0,-1 0,1 0,0-1,0 0,0 1,1-1,-1 0,0 0,1-1,0 1,-1-1,1 0,0 0,1 1,3-1,0 1,0-1,0 0,0 0,1-1,-1 0,0-1,0 0,0 0,0-1,0 0,5-2,-5 1,-1 0,1-1,-1 0,0-1,0 0,0 0,-1 0,0-1,0 0,0 0,-1 0,0-1,0 1,0-2,-1 1,0 0,-1-1,0 1,0-1,0 0,2-11,0 1,-2 0,0-1,-1 0,-1 0,0 0,-2 0,-1-6,-1 4,-3 19,2 16,-16 252,8-70,-9-1,-13 29,-9-66,44-157,-1-1,0 1,0-1,0 1,1-1,-1 1,0-1,0 1,0 0,0-1,0 1,0-1,0 1,0-1,-1 1,1-1,0 1,0-1,0 1,0-1,-1 1,1-1,0 1,-1-1,1 1,0-1,-1 1,1-1,0 0,-1 1,1-1,-1 0,1 1,-1-1,1 0,-1 0,1 1,-1-1,1 0,-1 0,1 0,-1 0,1 0,-1 1,1-1,-1 0,1 0,-1-1,0 1,1 0,-1 0,1 0,-1 0,1 0,-1 0,1-1,-1 1,1 0,-1 0,1-1,-1 1,1 0,0-1,-1 1,1-1,-1 1,1 0,0-1,-1 0,-8-40,6-26,4 1,6-50,-4 70,62-580,-44 528,-20 97,-1 0,0-1,1 1,-1 0,1 0,0 0,-1 0,1-1,0 1,0 0,0 0,-1 0,1 1,0-1,0 0,1 0,-1 0,0 1,0-1,0 0,0 1,1-1,-1 1,0 0,0-1,1 1,-1 0,0 0,1 0,-1 0,0 0,1 0,-1 0,0 0,1 0,0 1,43 24,-42-22,161 118,-101-58,-62-61,1-1,-1 1,0 0,0 0,0 0,0 0,-1 0,1 0,-1 0,1 0,-1 1,1-1,-1 0,0 0,0 0,0 0,-1 1,1-1,0 0,-1 0,1 0,-1 0,0 0,0 0,0 0,0 0,0 0,0 0,0 0,-1-1,1 1,0 0,-1-1,0 1,1-1,-1 0,0 1,-1-1,-12 8,-1-2,0 0,-1-1,1 0,-1-2,0 0,0 0,-1-2,1 0,-2-1,-14 0,23-6,26-2,239-46,-223 46,13-1,-1-2,0-2,-1-2,23-11,-63 24,1 0,-1-1,0 1,1-1,-1 0,0 0,0 0,-1 0,1-1,0 1,-1-1,1 0,-1 1,0-1,0 0,0-1,-3 2,1 0,-1 0,0 0,0 0,-1-1,1 2,0-1,-1 0,1 0,-1 0,0 1,1-1,-1 0,0 1,0 0,0-1,0 1,0 0,0 0,-1 0,1 0,0 1,0-1,-1 1,1-1,0 1,-1 0,1 0,0 0,-1 0,0 0,3 0,-16-3,0 1,0 0,0 1,0 1,0 0,0 1,0 1,0 1,1 0,-1 1,1 0,0 1,-11 6,24-10,-1 0,1 0,0 0,0 0,0 0,0 0,0 1,0-1,0 1,0 0,0-1,1 1,-1 0,1 0,-1 0,1 0,0 0,0 1,0-1,0 0,0 0,0 1,0-1,1 1,0-1,-1 1,1-1,0 0,0 1,0-1,0 1,1-1,-1 1,1-1,-1 0,1 1,0-1,0 0,0 1,0-1,1 0,-1 0,0 0,1 0,-1 0,2 1,9 5,1-1,-1 0,1-1,1-1,-1 1,1-2,0 0,0-1,0 0,0-1,0-1,1 0,7-1,-10 1,1 0,-1-1,1 0,0-1,-1 0,1-1,-1-1,0 0,1 0,-1-1,-1-1,1 0,-1-1,0 0,0 0,0-2,-1 1,1-2,-10 9,0-1,0 0,0 0,0 1,0-1,0 0,0 0,0 0,0 0,0-1,0 1,0 0,-1 0,1 0,-1-1,1 1,-1 0,1 0,-1-1,0 1,1-1,-1 1,0 0,0-1,0 1,0 0,0-1,0 1,-1-1,1 1,0 0,-1-1,1 1,-1 0,1 0,-1-1,0 1,0 0,1 0,-1 0,0 0,0 0,0 0,0 0,0 0,0 0,0 0,-1 1,1-1,0 0,0 1,-4 1,0 0,0 0,1 0,-1 1,1 0,-1 0,1 0,0 1,0-1,0 1,0 0,0 0,0 1,1-1,0 1,0 0,0-1,0 1,0 1,1-1,0 0,0 1,0-1,0 1,1-1,-1 1,1 4,0-4,0-1,1 1,0-1,0 1,0 0,0-1,1 1,0-1,0 1,0-1,0 1,1-1,0 0,0 0,0 0,0 0,1 0,-1 0,1 0,0-1,0 0,1 1,-1-1,1 0,-1 0,1-1,0 1,0-1,0 0,0 0,0 0,1-1,-1 1,3-1,53 16,2-6</inkml:trace>
  <inkml:trace contextRef="#ctx0" brushRef="#br0" timeOffset="65641.655">16031 5375,'-15'-5,"0"1,0 0,0 1,-1 0,1 2,-1 0,0 0,1 1,-1 1,1 1,-1 0,1 1,0 1,0 0,0 1,0 1,-12 6,23-8,0-1,0 1,0 0,1 0,-1 0,1 1,0-1,0 1,0 0,1 0,0 0,-2 5,3-9,1 1,-1 0,1 0,-1-1,1 1,0 0,-1 0,1 0,0 0,1 0,-1-1,0 1,0 0,1 0,-1 0,1 0,-1-1,1 1,0 0,0-1,0 1,0 0,0-1,0 1,0-1,1 0,-1 1,0-1,1 0,-1 0,1 0,-1 0,1 0,0 0,-1 0,1-1,0 1,1 0,6 0,0-1,1 0,-1 0,1-1,-1 0,0-1,0 0,0 0,0-1,0 0,0-1,-1 0,1 0,-1-1,0 0,0 0,-1-1,0 0,0 0,0-1,-1 0,4-5,7-6,-1-1,0-1,-2 0,0-1,-2 0,0-1,-1-1,-1 0,-2 0,0-1,-1 0,-2 0,0 0,-2-1,1-15,-5-101,1 140,0 0,1 0,-1 0,0 0,0 0,0 0,0 0,0 0,0 0,0 0,0 0,0 0,0 0,-1 0,1 0,0 0,-1 0,1 0,-1 0,1 0,-1 0,1 0,-1 0,0 1,1-1,-1 0,0 0,0 1,1-1,-1 1,0-1,0 1,0-1,0 1,0-1,0 1,0 0,0-1,0 1,0 0,0 0,0 0,0 0,0 0,0 0,0 0,0 0,0 0,0 0,0 1,0-1,0 0,0 1,0-1,0 1,0-1,0 1,0-1,0 1,-8 9,0 0,0 1,1 0,0 0,1 0,0 1,1 1,0-1,1 1,0 4,-6 10,2 0,1 1,1 0,1 0,2 1,1 0,1 0,2-1,0 1,2 0,2 0,5 26,-6-46,0 1,0 0,1-1,0 0,1 0,0 0,0-1,1 1,0-1,0-1,1 1,0-1,0 0,1 0,0-1,0 0,1-1,-1 0,1 0,0-1,0 0,1 0,0-1,-1-1,1 1,0-1,0-1,0 0,0-1,1 1,-1-2,1 1,0-1,-1-1,1 0,-1-1,0 0,0 0,0-1,0 0,-1-1,1 0,-1 0,0-1,-1-1,0 1,0-1,0-1,0 1,-1-1,-1-1,0 1,0-1,0 0,-1 0,0-1,-1 0,0 0,2-6,-1-1,0 1,-2-1,0 0,-1 0,0 0,-1-4,-4 113,3-85,1 0,0 1,1-1,0 0,0 0,0 0,1-1,-1 1,2 0,-1-1,1 0,0 0,0 0,1 0,0-1,0 1,11 5</inkml:trace>
  <inkml:trace contextRef="#ctx0" brushRef="#br0" timeOffset="66047.637">16452 5086,'34'11,"1"3,-2 0,0 2,-1 2,19 14,-40-23,-1 0,0 1,-1 0,0 0,-1 1,0 1,0-1,-1 1,-1 0,0 1,0 0,-2-1,1 2,-2-1,0 0,0 1,-1 0,-1 0,0-1,-2 15,1-27,-1 1,1 0,0-1,0 1,-1 0,1-1,0 1,1 0,-1-1,0 1,0 0,1-1,-1 1,1 0,-1-1,1 1,0-1,0 1,-1-1,1 1,0-1,0 0,1 0,-1 1,0-1,0 0,1 0,-1 0,0 0,1 0,-1 0,1-1,-1 1,1 0,-1-1,1 1,0-1,-1 0,1 1,0-1,0 0,11-3,-1-1,-1 0,1 0,0-2,-1 1,0-1,0-1,-1 0,0 0,0-1,-1-1,0 0,0 0,-1 0,52-66,-60 76,0-1,0 0,0 0,0 0,1 1,-1-1,0 0,0 0,0 0,0 0,0 0,0 1,0-1,0 0,0 0,0 0,0 0,0 0,1 1,-1-1,0 0,0 0,0 0,0 0,0 0,1 0,-1 0,0 0,0 0,0 0,0 0,1 1,-1-1,0 0,0 0,0 0,0 0,1 0,-1 0,0 0,0 0,0-1,0 1,1 0,-1 0,0 0,0 0,0 0,-4 22,3-21,-1 5,-1 0,1 0,0 1,1-1,-1 0,1 0,0 1,1-1,0 1,0-1,0 1,1-1,-1 0,2 1,-1-1,1 0,0 0,0 0,0 0,1 0,0 0,0-1,1 1,0-1,0 0,2 3,4-2,0 0,0 0,1-1,-1 0,1-1,0 0,0-1,7 1,40 8</inkml:trace>
  <inkml:trace contextRef="#ctx0" brushRef="#br0" timeOffset="72181.353">4318 5665,'18'2,"19"1,17 0,12 0,9-2,-1 0,-8 2,-14 0</inkml:trace>
  <inkml:trace contextRef="#ctx0" brushRef="#br0" timeOffset="72452.168">4699 6587,'22'2,"22"-1,18-4,16-5,14-6,4-5,-14 1</inkml:trace>
  <inkml:trace contextRef="#ctx0" brushRef="#br0" timeOffset="75698.112">6384 6705,'-6'-10,"-1"1,-1 0,0 0,0 0,0 1,-1 0,-1 1,1 0,-1 0,0 1,-1 0,1 1,-1 0,0 1,0 0,-1 1,1 0,-1 1,-6-1,10 4,1 1,-1-1,1 1,0 0,0 1,0 0,0 0,0 1,0-1,1 1,0 1,0-1,0 1,0 0,1 1,0-1,0 1,0 0,-6 8,1 1,0 0,1 0,1 1,1 0,0 1,0 1,5-15,1-1,-1 1,1-1,-1 1,1-1,0 1,0 0,1 0,-1 0,0-1,1 1,0 0,-1 0,1 0,0 0,1 0,-1 0,0-1,1 1,0 0,-1 0,1 0,0-1,1 1,-1-1,0 1,1 0,-1-1,1 0,0 0,0 1,0-1,0 0,0 0,0-1,1 1,-1 0,1-1,-1 1,1-1,1 1,8-3,-1 0,0-1,0 0,0-1,-1 0,1-1,0 0,-1-1,0 0,0 0,-1-1,1-1,-1 1,-1-1,1-1,0-1,2-1,0 1,-1-1,-1-1,1 0,-2 0,0-1,0 0,-1 0,0-1,-1 0,-1 0,0-1,3-12,-9 14,-4 27,7 10,0-1,1 0,1 0,2 0,0 0,2-1,0 0,2 0,0-1,1-1,5 5,24 51,-21-46,-1 2,-2 0,-1 2,-2-1,-1 1,-2 1,0 10,-8-38,-1 1,0-1,-1 1,0 0,0-1,-1 1,0-1,0 1,-1-1,0 1,-1-1,0 0,0 0,-1 0,1-1,-2 1,1-1,-1 0,0 0,-1 0,0-1,0 0,0 0,-1 0,0-1,0 0,0 0,0-1,-1 0,0 0,0-1,0 0,0 0,0-1,-1 0,-8 1,11-3,-1 0,0 0,0-1,0 0,1 0,-1 0,0-1,1 0,-1 0,1-1,0 0,0 0,0 0,0-1,0 0,1 0,0 0,0-1,0 0,0 0,1 0,0 0,0-1,0 1,1-1,-1 0,-1-6,-3-6,1 0,1 0,1-1,0 0,1 0,1-1,1 1,1 0,1-7,0 7,1 0,1 1,1-1,1 0,0 1,1 0,1 0,1 0,1 1,0 0,1 1,1 0,0 0,1 1,9-10,241-234,-257 255,1-1,-1 0,-1 0,1 0,-1 0,0-1,0 1,-1-1,1 0,-1 0,0 0,-1 0,0 0,0 0,0-4,-2 9,0 0,0-1,0 1,0 0,-1 0,1 0,0 0,-1 0,1 0,-1 0,1 0,-1 1,0-1,1 0,-1 1,0 0,1-1,-1 1,0 0,1 0,-1 0,0 0,0 0,1 0,-1 0,0 1,1-1,-1 1,0-1,1 1,-1 0,1-1,-1 1,1 0,-1 0,1 0,0 0,-1 0,0 1,-2 1,0 0,-1 0,1 0,0 0,1 0,-1 1,1 0,-1 0,1 0,0 0,0 0,1 1,0-1,-1 1,1 0,1-1,-1 1,1 0,0 0,0 0,0 0,1 0,-1 1,1-1,1 0,-1 0,1 0,0 0,0 0,0 0,1 0,-1 0,1-1,0 1,1-1,2 5,6 0,0-1,1 0,0-1,1 0,0-1,0 0,0-1,1 0,-1-1,1-1,0 0,0-1,1 0,-1-2,0 1,0-2,2 0,-1 1,-1 0,1-1,-1-1,0 0,0-2,0 1,0-1,12-6,-22 8,0 0,1 0,-1 0,0-1,-1 0,1 1,0-1,-1-1,1 1,-1 0,0-1,0 0,-1 0,1 0,-1 0,0 0,0 0,0 0,0-1,-1 1,0-1,0 1,0-1,0 0,-1 1,1-1,-1 0,-1-3,-16-61,39 112,-7-9,-12-23,2 1,-1-1,2 0,-1-1,1 1,1-1,0 0,0-1,1 0,9 8,-14-15,0 0,1 0,-1-1,1 1,-1-1,1 0,0 0,-1 0,1 0,0-1,0 1,0-1,0 0,0 0,-1-1,1 1,0-1,0 0,-1 0,1 0,0 0,-1-1,3 0,73-52,-69 45,-1-2,0 1,0-1,-1 0,0-1,-1 0,0 0,-1-1,-1 1,1-5,-3 74,0-51,0 1,0-1,1 0,-1 0,1-1,1 1,-1-1,1 0,0 0,0 0,0 0,1-1,-1 0,1 0,0-1,1 0,-1 0,0 0,1-1,0 0,-1 0,1 0,0-1,6 0,-2 1,0-2,0 1,0-1,0-1,0 0,0-1,0 0,-1 0,1-1,-1-1,1 0,-1 0,0-1,0 0,4-4,-8 6,0-1,-1 0,1 0,-1 0,0-1,-1 0,1 0,-1 0,0 0,0-1,0 1,-1-1,0 0,0 0,0-1,-1 1,0 0,0-1,-1 1,1-2,-3 5,0 1,0-1,0 1,0 0,-1-1,1 1,-1 0,1 0,-1 0,0 0,0 0,0 0,0 0,0 1,0-1,0 1,-1-1,1 1,0 0,-1 0,1 0,-1 0,1 0,-1 1,0-1,1 1,-1 0,0 0,1 0,-1 0,0 0,1 0,-1 1,0-1,1 1,-1 0,1 0,-1 0,1 0,-1 0,1 0,0 1,0-1,-1 1,1 0,0-1,0 1,1 0,-1 0,0 0,0 1,0 3,1-1,-1 1,1 0,0 0,1 0,-1 0,1 0,0 0,0 0,1 0,0 0,0 0,1 0,-1-1,1 1,0 0,1-1,-1 1,1-1,0 0,1 0,-1 0,1 0,0-1,0 1,0-1,1 0,0-1,-1 1,1-1,1 0,-1 0,5 2,1 1,-1-1,1 0,0-1,1 0,-1-1,1 0,0-1,-1 0,1-1,0 0,0-1,3 0,-9 0,0-1,0 0,0 0,-1 0,1-1,0 1,-1-2,1 1,-1 0,1-1,-1 0,0 0,0-1,-1 0,1 1,-1-1,0-1,1 1,-2-1,1 1,-1-1,1 0,-2-1,1 1,0-1,2-9,-1 0,-1-1,0 0,0 0,-2 1,0-2,-1 1,-2-15,1-5,1 35,0 0,-1-1,1 1,0 0,0 0,0-1,0 1,0 0,1 0,-1-1,0 1,0 0,1 0,-1 0,1-1,-1 1,1 0,0 0,-1 0,1 0,0 0,0 0,0 0,-1 0,1 1,0-1,0 0,0 0,0 1,1-1,-1 0,0 1,0-1,0 1,0 0,1-1,-1 1,0 0,0 0,1 0,-1 0,0 0,0 0,1 0,-1 0,0 0,0 1,1-1,-1 0,0 1,1 0,9-1,0 1,0 0,0 1,0 0,-1 0,1 1,0 1,-1 0,0 0,0 1,-1 1,1-1,-1 1,0 1,0 0,-1 0,0 1,-1 0,1 0,-1 0,-1 1,4 7,2 20,-11-30,0 0,0 0,1 0,0-1,0 1,0-1,1 1,0-1,0 0,0 0,1 0,-1 0,1-1,0 1,1-1,-1 0,1 0,-1-1,4 2,-1-2,0-1,0 0,0 0,1-1,-1 0,0 0,1-1,-1 0,1 0,-1-1,0 0,1 0,-1-1,0 0,0 0,0 0,3-2,7-4,0 0,0-1,-1-1,-1-1,0 0,5-5,-13 11,1-1,-1 0,0 0,-1-1,1 1,-1-2,-1 1,1-1,-1 1,-1-1,1-1,-1 1,-1-1,1 1,-2-1,1 0,-1 0,0-1,-1 1,0 0,-1 0,0-3,0 11,0-1,0 1,0 0,-1-1,1 1,0 0,-1 0,1-1,-1 1,1 0,-1 0,0 0,1 0,-1-1,0 1,0 0,0 0,0 0,0 1,0-1,0 0,0 0,0 1,0-1,0 0,-1 1,1-1,0 1,0-1,-1 1,1 0,0 0,-1-1,1 1,0 0,-1 0,1 0,0 1,-1-1,1 0,0 0,0 1,-1-1,1 1,0-1,0 1,-1-1,1 1,0 0,0-1,0 1,0 0,0 0,0 0,0 0,0 0,1 0,-1 0,0 0,0 2,-1 2,-1 1,2 0,-1 0,1 0,0 0,0 0,0 1,1-1,0 0,0 0,1 0,0 0,0 1,0-1,1 0,-1-1,2 1,-1 0,1 0,-1-1,2 0,-1 1,0-1,1 0,0-1,0 1,1-1,-1 0,1 0,0 0,0 0,0-1,1 0,-1 0,1 0,-1-1,1 0,0 0,1 0,13 5,1-1,-1-1,1-1,1 0,-1-2,0 0,1-1,-1-2,0 0,1-1,-1-1,0-1,0-1,0-1,-1-1,0 0,0-2,-1 0,5-4,-13 6,-1 1,0-2,0 0,0 0,-1 0,0-1,-1-1,1-1,-7 9,0-1,0 1,0-1,-1 0,1 1,-1-1,1 0,-1 0,0 0,0 0,-1 0,1 0,0 0,-1-1,0 1,0 0,0 0,0 0,0 0,-1-1,0 1,1 0,-1 0,0 0,0 0,-1 0,1 0,0 1,-1-1,0 0,0 1,0-1,-2-1,0 0,-1-1,0 1,-1 0,1 1,-1-1,1 1,-1 0,0 1,0-1,-1 1,1 1,0-1,-1 1,1 0,0 0,-1 1,0 0,1 0,-1 0,1 1,0 0,-1 0,1 1,0 0,-1 0,1 0,0 1,0 0,1 0,-1 0,1 1,0 0,-1 0,2 0,-1 1,0 0,1 0,0 0,0 0,1 0,-1 1,1 0,0 0,-2 5,5-8,-1 0,1-1,-1 1,1 0,0-1,0 1,0 0,0-1,0 1,1 0,-1 0,1-1,0 1,0-1,0 1,0-1,0 1,1-1,-1 0,0 1,1-1,0 0,0 0,0 0,0 0,0 0,0-1,0 1,0-1,1 1,-1-1,0 0,3 1,2 1,1 0,0-1,0 0,1 0,-1-1,0 0,1 0,-1-1,0 0,6-1,-4 0,0 0,1-1,-1-1,0 1,0-2,0 1,-1-1,1-1,-1 0,0 0,0-1,-1 0,0 0,0-1,0 0,-1-1,0 0,0 0,1-3,-13 46,4-28,1 0,-1 0,1 0,0 0,1 0,0 0,0 0,0 0,1-1,0 1,0 0,1-1,0 1,0-1,0 0,1 0,0 0,0-1,0 1,1-1,0 0,0 0,0-1,1 1,-4-4,0 0,0-1,0 1,1-1,-1 1,0-1,0 0,0 1,1-1,-1 0,0-1,0 1,1 0,-1-1,0 1,0-1,0 0,0 1,0-1,0 0,0 0,0-1,0 1,0 0,0-1,-1 1,1-1,0 0,39-51,-11 1,-26 41,0 0,1 1,0 0,1 0,0 0,0 1,1 0,1 0,-1 0,1 1,0 1,1-1,0 1,0 1,1-1,0 2,0-1,0 1,1 1,-1 0,9-2,-16 6,0 0,-1 0,1 0,0 1,-1-1,1 1,0-1,0 1,-1 0,1 0,-1 0,1 1,-1-1,0 0,1 1,-1 0,0-1,0 1,0 0,0 0,0 0,-1 0,1 1,-1-1,1 0,-1 1,0-1,0 1,1 0,18 81,-14-15,-4 1,-2-1,-5 16,0 86,5-158,0 0,1 1,0-1,1 0,1 0,0 0,0 0,1 0,1-1,0 0,1 0,1 0,-1 0,2-1,-1-1,2 1,-1-1,2 0,-1-1,1 0,5 3,4 0,0 0,0-1,1-1,1-1,-1 0,2-2,-1 0,1-2,0 0,0-2,0 0,13-1,-32-2,-1 1,0-1,1 0,-1 0,1-1,-1 1,1 0,-1-1,0 0,1 1,-1-1,0 0,0 0,1 0,-1-1,0 1,0 0,0-1,0 1,-1-1,1 0,0 1,-1-1,1 0,-1 0,0 0,1 0,-1-1,0 1,0 0,0 0,-1-1,1 1,-1 0,1-1,-1 1,0-3,-1-9,0-1,-2 1,0 0,0 0,-1 0,-1 0,-1 1,0-1,0 1,-8-10,14 22,-33-55,-1 2,-3 2,-2 1,-3 2,-1 1,-3 3,-1 2,-2 2,-23-13,65 49,7 5,-1 0,0 0,0 0,0 0,0 0,0 0,1-1,-1 1,0 0,0 0,0-1,1 1,-1-1,0 1,0 0,1-1,-1 0,0 1,1-1,-1 1,1-1,-1 0,1 1,-1-1,1 0,-1 0,1 1,-1-1,1 0,0 0,0 0,-1 1,1-1,0 0,0 0,0 0,0 0,0 0,0 1,0-1,0 0,1 0,-1 0,0 0,0 1,1-1,-1 0,0 0,1 0,-1 1,1-1,-1 0,1 1,-1-1,1 0,0 1,-1-1,1 1,0-1,0 0,18-5,1 0,1 1,-1 1,1 1,-1 1,12 0,-4 0,172-6,-195 7,0 1,-1 0,1 1,0-1,-1 1,1 0,0 0,-1 0,1 1,-1-1,1 1,-1 0,0 0,0 1,0 0,0-1,0 1,-1 0,1 1,-1-1,0 1,0-1,0 1,-1 0,1 0,-1 0,0 0,0 1,0-1,0 1,20 111,-22-114,1-1,0 1,0-1,1 1,-1-1,0 0,0 0,1 0,-1 0,0 0,1 0,-1 0,1 0,-1 0,1-1,0 1,-1-1,1 1,0-1,-1 1,1-1,0 0,0 0,-1 0,1 0,0 0,0 0,-1-1,1 1,0-1,-1 1,1-1,0 1,-1-1,2 0,49-37,-47 34,-1 0,0-1,0 1,0-1,0 0,-1 0,0 0,0-1,0 1,-1-1,1 1,-2-1,1 0,0 0,-1 0,0 0,-1 0,1 0,-1 0,0 0,-1-1,0 1,1 0,-2 0,1 0,-1 1,0-1,0 0,-1 1,1-1,-1 1,-1-1,1 1,-1 1,1-1,-1 0,-1 1,1 0,-1 0,0-1,0 2,-1 0,1 0,-1 0,1 0,-1 1,0 0,0 1,0-1,0 1,0 0,0 0,-1 1,1 0,0 0,0 0,0 1,0 0,-1 0,1 1,1 0,-1 0,0 0,0 0,1 1,-1 0,1 0,0 1,0-1,0 1,0 0,1 1,0-1,0 1,0 0,0 0,1 0,-1 0,1 1,1-1,-1 1,1 0,0 0,0 0,1 0,0 0,0 0,0 2,2-1,1 0,-1-1,1 1,1 0,-1-1,1 1,0-1,1 0,-1 0,1 0,0-1,1 1,-1-1,1 0,0 0,1-1,-1 1,1-1,0 0,0-1,0 1,0-1,1-1,-1 1,1-1,-1 0,1 0,0-1,0 0,0 0,0-1,0 0,0 0,4-1,29 0</inkml:trace>
  <inkml:trace contextRef="#ctx0" brushRef="#br0" timeOffset="75960.411">10279 6257,'-5'-1,"0"0,-1 1,1-1,0 1,0 0,-1 0,1 0,0 1,0 0,0 0,-1 0,1 0,0 1,1 0,-1 0,0 1,0-1,1 1,0 0,-1 0,1 0,0 1,1 0,-1-1,1 1,-1 0,1 1,0-1,1 1,-1-1,1 1,0 0,0 0,0 0,1 0,0 0,0 0,0 2,0 2,1 0,1 0,0-1,0 1,0 0,1-1,1 1,0-1,0 0,0 1,1-1,0-1,0 1,1-1,4 5,93 98,-96-104,175 158,-175-159,-1-2,1 1,1-1,-1 1,0-2,1 1,-1-1,1 0,0 0,0-1,0 0,0 0,0-1,0 0,0 0,4-1,18-4</inkml:trace>
  <inkml:trace contextRef="#ctx0" brushRef="#br0" timeOffset="77227.806">11806 6810,'37'-242,"-37"240,0-1,1 0,-1 1,1-1,-1 1,1-1,0 1,0-1,0 1,0-1,1 1,-1 0,1 0,-1-1,1 1,0 0,0 0,0 1,0-1,0 0,0 1,0-1,1 1,-1 0,0 0,1 0,-1 0,1 0,0 0,-1 1,1-1,-1 1,1 0,0-1,-1 1,1 1,0-1,-1 0,1 1,0-1,-1 1,1 0,12 6,0 1,-1 0,0 1,-1 1,0 0,0 1,-1 1,-1-1,0 2,9 12,-15-19,0 0,0 0,-1 0,1 1,-2 0,1-1,-1 1,0 0,0 1,-1-1,0 0,0 1,-1 0,0 2,-2-8,0 0,0 0,-1 0,1 0,-1 0,0 0,1-1,-1 1,0-1,0 1,0-1,0 0,0 0,-1 1,1-2,0 1,0 0,-1 0,1-1,0 1,-1-1,1 0,-1 0,1 0,0 0,-1 0,1 0,-1-1,1 1,0-1,-1 0,1 1,0-1,0 0,0 0,-1-1,1 1,0 0,0-1,0 0,0 2,0-1,1 1,-1-1,0 1,1-1,-1 0,1 0,-1 0,1 0,-1 0,1 0,-1 0,1 0,0-1,0 1,-1 0,1-1,0 1,0-1,1 1,-1-1,0 0,0 1,1-1,-1 0,1 0,0 1,-1-1,1 0,0 0,0 0,0 1,0-1,0 0,1 0,-1 1,0-1,1 0,0-1,5-1,0 1,0 0,0 0,0 0,0 1,1 0,-1 0,1 1,0-1,-1 1,2 1,11-4,34-6,-28 7,0-1,-1-1,1-1,-1-2,-1 0,0-1,0-2,0 0,12-9,-34 19,1 0,0 0,0 0,-1 0,1 0,-1 0,1 0,-1 0,0-1,1 1,-1 0,0-1,0 1,0-1,0 0,0 1,0-1,0 0,-1 0,1 1,-1-1,1 0,-1 0,0 0,1 0,-1 1,0-1,0 0,0 0,-1 0,1 0,0 0,-1 0,1 1,-1-1,0 0,1 0,-1 1,0-1,0 0,0 1,0-1,-1 1,1-1,0 1,-1 0,1 0,-1-1,0 1,-4-2,0 0,0 1,-1 0,1 0,-1 0,1 1,-1 0,0 0,1 1,-1-1,0 2,0-1,1 1,-1 0,0 0,1 1,-2 0,5-1,-1 0,1 0,0 0,0 1,-1-1,1 1,0 0,0 0,0 0,1 0,-1 0,1 1,-1-1,1 1,-1-1,1 1,0 0,1 0,-1 0,0 0,1 1,0-1,-1 0,1 1,1-1,-1 1,0-1,1 1,0-1,0 1,0-1,0 1,0 0,1 1,1 1,0-1,0 0,0 0,0 0,1 0,-1 0,1-1,1 1,-1-1,0 0,1 0,0 0,0 0,0 0,1-1,-1 0,1 0,0 0,0-1,1 1,113 35,-105-35,1 0,0-1,-1-1,1-1,0 0,0 0,0-2,0 0,-1-1,1 0,-1-1,0 0,0-2,0 1,0-2,-1 0,0 0,0-2,-9 4,1-1,-1 0,0 0,0 0,-1 0,0-1,0 1,0-1,-1 0,0 0,0 0,-1 0,0 0,0 0,-1 0,0 0,0 0,0 0,-1-1,0 1,-1 0,0 0,0 0,0 1,-3-6,5 13,0 0,0-1,-1 1,1 0,0-1,-1 1,1-1,0 1,-1 0,1-1,-1 1,1-1,-1 1,1-1,-1 1,1-1,-1 1,1-1,-1 0,0 1,1-1,-1 0,0 0,1 1,-1-1,0 0,1 0,-1 0,0 0,1 0,-1 0,0 0,0 0,1 0,-1 0,0 0,1 0,-1 0,0-1,1 1,-1 0,0-1,1 1,-1 0,0-1,1 1,-1-1,1 1,-1-1,1 1,-1-1,1 1,0-1,-1 1,1-1,-1 0,1 1,0-1,0 0,-1 1,1-1,0 0,0 1,0-1,0 0,0 0,0 1,0-1,-1 9,0 0,1 1,0-1,1 0,0 1,0-1,1 0,0 0,0 0,1 0,0 0,0 0,1-1,0 0,0 1,1-2,0 1,0 0,0-1,1 0,0 0,0-1,1 1,4 2,-7-6,0 0,0 0,-1 0,1 0,0-1,0 1,1-1,-1 0,0-1,0 1,0-1,1 1,-1-1,0-1,1 1,-1-1,0 1,0-1,0 0,0-1,0 1,0-1,0 1,0-1,0-1,-1 1,1 0,-1-1,1 0,-1 1,0-1,2-4,5-3,-1-2,0 1,-1-1,0-1,-1 1,-1-1,0-1,0 1,-1-3,3-23,-8 39,-1 0,1-1,0 1,-1 0,1-1,-1 1,1 0,0 0,-1-1,1 1,-1 0,1 0,-1 0,1 0,0 0,-1 0,1-1,-1 1,1 0,-1 0,1 0,-1 1,1-1,-1 0,1 0,-1 0,1 0,-1 0,1 0,0 1,-1-1,1 0,-1 0,1 1,0-1,-1 0,1 1,0-1,-1 0,1 1,0-1,-1 1,1-1,0 0,0 1,-1-1,1 1,0-1,0 1,0-1,0 1,0-1,0 0,0 1,0-1,0 1,0-1,0 1,0 0,-2 3,0 1,1 0,-1 0,1 0,0 1,0-1,1 0,0 0,0 0,0 1,1-1,-1 0,1 0,0 0,1 0,-1 0,1 0,0 0,0 0,1-1,-1 1,1-1,0 0,0 1,1-1,-1-1,1 1,0 0,0-1,0 0,0 0,1 0,-1-1,1 1,-1-1,1 0,0 0,0-1,0 1,0-1,0 0,1-1,-1 1,0-1,0 0,0 0,1-1,-1 1,0-1,0 0,0-1,0 1,0-1,1-1,1 0,0-1,0-1,0 0,0 0,-1 0,0-1,0 1,0-1,-1-1,0 1,0-1,-1 0,1 0,-1-1,-1 1,0-1,0 0,0 0,-1 0,0 0,-1 0,0 0,0 0,-1-1,1 1,-2 0,0 0,0-6,1 14,-1 0,1 0,0 1,0-1,0 0,0 0,0 0,0 0,0 0,0 1,0-1,-1 0,1 0,0 0,0 0,0 0,0 0,0 0,-1 0,1 1,0-1,0 0,0 0,0 0,-1 0,1 0,0 0,0 0,0 0,0 0,-1 0,1 0,0 0,0 0,0 0,0 0,0 0,-1 0,1-1,0 1,0 0,0 0,0 0,-1 0,-3 20,2-11,1 0,1 0,0 1,0-1,1 0,0 0,0 0,1 0,1 0,-1 0,1-1,1 1,0-1,0 0,0 0,1 0,0 0,1-1,0 0,0 0,0 0,1-1,0 0,0 0,1-1,-1 0,1 0,0-1,1 0,-1 0,1-1,0 0,1 0,25 2</inkml:trace>
  <inkml:trace contextRef="#ctx0" brushRef="#br0" timeOffset="78369.357">13583 6429,'-6'14,"1"0,0 0,1 1,1 0,0 0,1 0,1 0,0 0,2 0,0 11,0-19,-1-1,2 1,-1-1,1 1,0-1,0 1,0-1,1 0,0 0,1 0,-1 0,1-1,0 0,0 1,1-1,0-1,-1 1,2-1,-1 0,0 0,1 0,0-1,0 0,5 3,-7-5,0 0,0 0,0 0,0 0,0-1,0 1,0-1,0 0,0 0,0-1,0 1,0-1,0 0,0 0,-1 0,1 0,0-1,0 1,-1-1,1 0,-1-1,0 1,1 0,-1-1,0 0,-1 1,1-1,0 0,-1-1,1 1,-1 0,1-3,5-7,-1 0,-1 0,0-1,0 0,-2 0,1-1,-2 0,1-3,3-64,-7 98,-1-9,0 0,1-1,0 1,0 0,0-1,1 1,0-1,0 1,1-1,0 1,0-1,0 0,1 0,0 0,0 0,1 0,-1-1,1 1,0-1,2 1,8 1,0 0,0-1,1-1,-1 0,1-1,1 0,-1-1,0-1,1-1,-1 0,1-1,-1 0,11-3,-12 3,69-4,0-3,57-14,-77 4,-62 16,0-1,0 1,-1 0,1 0,0-1,0 1,-1-1,1 1,-1 0,1-1,-1 1,0-1,1 1,-1-1,0 1,0-1,0 1,0-1,-1 1,1-1,0 1,0-1,-1 1,1-1,-1 1,1 0,-1-1,0 1,0 0,0-1,1 1,-1 0,0 0,0 0,-1 0,1 0,0 0,0 0,0 0,-1 0,1 0,0 1,-1-1,1 1,-1-1,1 1,-2-1,-8-7,0 0,-1 0,-1 1,1 1,-1 0,0 0,0 2,-1-1,1 2,-1 0,0 0,0 2,-4-1,15 2,0 1,0-1,1 1,-1 0,0 0,0 0,1 0,-1 0,1 1,-1-1,1 1,-1-1,1 1,0 0,0 0,0 0,0 0,0 0,0 1,1-1,-1 1,1-1,0 1,-1-1,1 1,0 0,0-1,1 1,-1 0,1 0,-1 0,1 0,0-1,0 1,0 0,1 0,-1 0,1 0,-1 0,1-1,0 1,0 0,0-1,0 1,1 0,-1-1,1 1,-1-1,1 0,0 0,0 0,0 0,0 0,0 0,3 1,-1 1,2 1,-1-2,0 1,1 0,0-1,0 0,0-1,0 1,0-1,1 0,-1-1,1 0,-1 0,1 0,-1 0,1-1,-1 0,7-2,5 0,-1-1,0 0,0-2,0 0,0-1,6-4,-22 9,1 0,-1 0,0 1,1-1,-1 0,0 1,1-1,-1 1,0-1,1 1,-1 0,1-1,-1 1,1 0,-1 0,1 0,-1 0,1 0,-1 1,1-1,-1 0,1 1,-1-1,1 1,-1-1,0 1,1 0,-1 0,0 0,0-1,0 1,1 0,-1 0,0 1,0-1,0 0,-1 0,1 0,0 1,0-1,-1 0,3 4,-1 0,1-1,0 1,0-1,0 0,1 0,-1 0,1 0,0-1,0 1,0-1,0 0,1-1,-1 1,1-1,0 1,0-1,0-1,0 1,0-1,0 0,3 0,4-1,0-1,0-1,0 0,0-1,-1 0,1-1,-1 0,0 0,0-2,0 1,-1-1,0-1,0 0,0 0,-1-1,0 0,-1-1,0 0,0 0,-1 0,0-1,-1 0,0-1,0 0,1-5,5-14,-2-1,0 0,-3 0,0 0,-2-1,-2 0,-1 0,-1 0,-2-5,1 30,1-4,0 0,-1 0,-1 0,0 0,-1 0,0 0,0 0,-1 0,0 1,-1 0,-5-10,8 19,1-1,-1 1,0 0,0-1,-1 1,1 0,0 0,0 0,-1 0,1 0,0 0,-1 0,1 0,-1 1,1-1,-1 0,1 1,-1-1,0 1,1 0,-1-1,0 1,1 0,-1 0,0 0,1 0,-1 1,0-1,1 0,-1 1,1-1,-1 1,0-1,1 1,-1 0,1 0,-1 0,-46 46,38-30,1 1,2 1,-1-1,2 1,1 0,0 0,1 1,1 0,1-1,1 1,1 0,0 0,2 0,0 0,1-1,1 1,3 6,-5-13,1-1,1 0,0 0,1 0,0-1,0 0,1 0,1 0,0 0,0-1,1 0,1-1,-1 0,1 0,1-1,0 0,0-1,0 0,1 0,0-1,1-1,-1 0,12 4,-11-7,0 0,1-1,-1 0,1 0,-1-2,1 0,-1 0,0-1,1 0,-1-1,0-1,-1 0,1 0,-1-1,1-1,-1 0,-1 0,1-1,-1 0,-1-1,1 0,-1-1,-1 0,1 0,-2-1,1 0,-1 0,-1-1,0 0,4-11,-8 20,0-1,-1 0,1 0,-1 0,0 0,0 0,0 0,-1 0,1 0,-1 0,1 0,-1-1,0 1,0 0,0 0,-1 0,1-1,-1 1,0 0,0 0,0 0,0 0,0 0,-1 0,1 0,-1 1,0-1,0 1,0-1,0 1,0-1,-1 1,1 0,-1 0,1 0,-1 1,0-1,0 0,1 1,-1 0,0 0,0 0,-1 0,1 0,0 1,0-1,-1 1,-1 1,-1 0,1 0,0 1,-1 0,1 0,0 0,0 1,0 0,0 0,1 0,-1 0,1 1,0 0,0 0,0 0,0 0,1 1,0-1,0 1,0 0,0 0,1 0,0 0,0 0,0 1,0-1,1 1,0-1,0 1,1-1,0 1,0 0,0-1,0 1,1-1,0 1,0 0,1-1,-1 0,1 1,0-1,1 0,-1 0,1 0,2 2,7 5,0 0,1-1,0 0,1-2,0 1,0-2,1 0,1 0,-1-1,1-1,0-1,0-1,1 0,-1 0,1-2,8 0,63 11</inkml:trace>
  <inkml:trace contextRef="#ctx0" brushRef="#br0" timeOffset="79027.905">16952 6467,'-7'0,"1"0,-1 0,0 1,0-1,0 1,1 1,-1-1,1 1,-1 1,1-1,0 1,0 0,0 0,0 1,0 0,1 0,-1 0,1 0,0 1,1 0,-1 0,1 1,0-1,0 1,1 0,0 0,0 0,0 0,0 2,2-4,0 0,1 0,0 0,0 0,0 0,0 0,0 0,1 0,0-1,0 1,0 0,0 0,1 0,-1-1,1 1,0-1,0 0,0 1,0-1,1 0,0 0,-1 0,1 0,0-1,0 1,0-1,1 0,-1 0,1 0,9 6,1-1,-1-1,1 0,0-1,1 0,-1-1,3-1,6 3,0-1,0-2,1 0,-1-1,1-2,0 0,-1-2,1 0,-1-2,1 0,-1-2,-1 0,1-2,-1 0,0-2,16-9,12-37,-49 54,0 0,0 1,0-1,0 0,0 0,0 0,-1 1,1-1,-1 0,1 0,-1 0,0 0,1 0,-1 0,0 0,-1 0,1 0,0 0,0 0,-1 0,1 0,-1 0,0 0,1 0,-1 0,0 1,0-1,0 0,0 1,-1-1,1 0,0 1,-1 0,1-1,-1 1,1 0,-1 0,0 0,1 0,-1 0,1 0,-1 1,0-1,0 1,1-1,-1 1,0 0,0 0,0-1,1 1,-1 1,0-1,0 0,0 0,1 1,-1-1,0 1,0-1,1 1,-1 0,0-1,1 1,-1 0,1 0,-1 0,1 0,0 1,-1-1,1 0,0 1,0-1,0 1,0-1,-1 1,0 2,-1 0,0 0,1 0,0 1,0-1,0 1,1-1,-1 1,1-1,0 1,1 0,-1 0,1-1,0 3,1-2,0 0,0 1,1-1,0 0,0-1,0 1,0 0,1-1,0 1,0-1,0 0,1 0,-1 0,1 0,0-1,0 1,0-1,0 0,1 0,-1 0,1-1,0 0,3 1,1 1,-1-1,2 0,-1 0,0-1,0 0,1-1,-1 0,0-1,1 0,-1 0,1-1,7-1,-12 1,-1-1,0 1,0-1,1 1,-1-1,0-1,0 1,-1 0,1-1,0 0,-1 0,0 0,1 0,-1-1,-1 1,1-1,0 0,-1 1,0-1,0 0,0-1,0 1,-1 0,1 0,-1-1,0 1,-1-1,1 1,-1-1,0 1,0-1,0 1,0-1,-1 1,0-1,0 1,0-1,-1 1,1 0,-1 0,0 0,0 0,-2-3,-1 0,0 0,0 0,-1 1,0 0,0 0,0 0,-1 1,0 0,0 0,0 1,-1-1,1 2,-1-1,0 1,0 0,-4 0,7 1,1 1,0 0,-1 1,1-1,0 1,-1 0,1 0,-1 0,1 0,-1 1,1 0,0 0,-1 0,1 0,0 1,0 0,0 0,0 0,0 0,0 0,1 1,-1 0,1 0,-1 0,1 0,0 0,0 1,1-1,-1 1,1 0,-2 3,-7 23,7 0</inkml:trace>
  <inkml:trace contextRef="#ctx0" brushRef="#br0" timeOffset="79584.257">17821 6744,'-3'-41,"-1"1,-2-1,-2 1,-4-12,-15-79,27 127,-1 4,1-1,-1 0,1 1,-1-1,1 1,0-1,-1 0,1 1,0-1,0 0,0 1,-1-1,1 0,0 1,0-1,0 0,0 0,0 1,0-1,0 0,0 1,1-1,-1 0,0 1,0-1,0 0,1 1,-1-1,0 0,1 1,-1-1,1 1,-1-1,1 1,-1-1,1 1,-1-1,1 1,-1-1,1 1,0 0,-1-1,1 1,-1 0,1-1,0 1,-1 0,1 0,0 0,0 0,-1 0,1 0,0 0,-1 0,2 0,117 64,-110-60,-1-1,0 1,0-1,0 2,0-1,0 1,-1 0,0 0,0 1,0 0,-1 0,0 1,0 0,-1 0,0 0,0 1,0-1,-1 1,0 1,-1-1,0 0,2 7,-3 39,-3-49,0 1,1-1,-1 0,1 0,0 1,1-1,-1 0,1 0,0 1,1-1,-1 0,1 0,0 0,0-1,0 1,1 0,0-1,-1 0,2 1,-1-1,0 0,1 0,0-1,0 1,0-1,5 3,0-2,1 0,0-1,0 0,0 0,0-1,1 0,-1-1,1 0,-1-1,0 0,1-1,-1 0,1-1,-1 0,0 0,0-1,0 0,0-1,0 0,-1-1,0 0,0 0,0-1,-1 0,1-1,-2 1,1-2,-1 1,0-1,0 0,-1-1,0 1,0-1,-1 0,-1-1,1 1,1-10,0-53,-6 71,0-1,0 0,0 1,0-1,0 1,0-1,-1 1,1-1,-1 1,1-1,-1 1,1-1,-1 1,0 0,0-1,0 1,0 0,0 0,0-1,0 1,0 0,0 0,0 0,-1 0,1 1,0-1,-1 0,1 0,-1 1,1-1,-1 1,1-1,-1 1,1 0,-1 0,1-1,-1 1,1 0,-1 0,0 1,1-1,-1 0,0 1,-4 2,0 0,0 0,0 1,0 0,1 0,0 1,0-1,0 1,0 0,1 1,0-1,0 1,0 0,1-1,-1 2,2-1,-1 0,1 1,0-1,0 1,1 0,-1 4,1-3,1-1,1 1,-1-1,1 1,0-1,1 1,0-1,0 0,0 0,1 0,0 0,1 0,0 0,0-1,0 0,0 0,1 0,0 0,1-1,-1 0,1 0,0 0,0-1,0 1,1-2,0 1,-1-1,1 0,1 0,2 0,41 18</inkml:trace>
  <inkml:trace contextRef="#ctx0" brushRef="#br0" timeOffset="80213.586">18768 6560,'-6'-1,"0"1,0 0,0 0,0 1,1 0,-1 0,0 0,0 0,1 1,-1 0,1 0,0 1,-1 0,1 0,0 0,0 0,1 1,-1-1,1 1,0 1,0-1,0 0,1 1,-1 0,1 0,0 0,0 0,1 0,0 1,0-1,0 1,0 0,1-1,0 1,0 0,1 0,-1 0,1 0,1 2,1-2,0 0,0 0,0-1,1 1,0-1,0 1,0-1,1 0,0-1,0 1,0 0,1-1,-1 0,1 0,0 0,0-1,0 0,1 0,-1 0,1 0,0-1,0 0,4 1,-1 0,1 0,-1-1,1 0,0-1,0 0,0 0,0-1,0-1,-1 0,1 0,0 0,5-3,-6 1,1-1,-1-1,0 0,-1 0,1 0,-1-1,0 0,0-1,-1 0,0 0,0-1,-1 1,0-1,0-1,-1 1,0-1,0 0,-1 0,0-1,-1 1,1-5,7-26,-2 0,-1-1,-3 0,1-23,16-240,-21 223,-2 80,1 1,0-1,-1 1,1 0,-1-1,1 1,-1 0,1-1,-1 1,1 0,-1 0,0-1,1 1,-1 0,1 0,-1 0,0 0,1 0,-1 0,1 0,-1 0,1 0,-1 0,0 0,1 0,-1 1,1-1,-1 0,1 0,-1 0,0 1,1-1,-1 0,1 1,0-1,-1 1,1-1,-1 0,1 1,0-1,-1 1,1-1,0 1,-1-1,1 1,0-1,0 1,-1 0,1-1,0 1,0-1,0 1,0-1,0 1,0 0,0-1,0 1,0 0,-14 27,2 0,0 2,2-1,2 1,0 1,2-1,1 1,2 0,1 1,2 0,-1-2,1 1,2-1,1 0,1 0,1 0,3 1,-5-17,2 0,0-1,0 1,1-1,1 0,0 0,1-1,0 0,1-1,0 1,1-2,0 1,7 4,-11-10,0-1,-1 0,1 0,0 0,1-1,-1 0,1 0,-1 0,1-1,0 0,0-1,0 1,0-1,0-1,0 1,1-1,-1 0,0-1,0 0,0 0,0-1,0 1,0-1,-1-1,1 1,0-1,-1-1,0 1,0-1,0 0,0 0,-1-1,1 0,1-2,0-1,-1-1,0 0,0 0,-1 0,0-1,-1 0,0 1,-1-2,0 1,0 0,-1-1,0 1,-1-1,0 1,-1-1,0 0,-1 1,0-3,1 12,0 0,0 0,0 1,0-1,0 0,0 0,0 0,0 1,0-1,0 0,-1 0,1 1,0-1,-1 0,1 0,0 1,-1-1,1 0,-1 1,1-1,-1 1,1-1,-1 1,1-1,-1 1,0-1,1 1,-1-1,0 1,1 0,-1-1,0 1,0 0,1 0,-1-1,0 1,0 0,0 0,1 0,-1 0,0 0,0 0,0 0,1 0,-1 1,0-1,0 0,1 0,-1 1,0-1,0 0,-26 34,23-26,0-1,1 1,1 1,-1-1,1 0,1 1,0-1,0 1,0-1,1 1,0-1,1 1,0 0,0-1,1 0,0 1,1-1,-1 0,2 0,-1 0,1 0,0-1,1 0,-1 1,2-2,-1 1,1 0,0-1,4 3,4 1,1-1,1-1,0 0,0-1,0 0,1-1,0-1,0-1,1-1,-1 0,1-1,4-1,33 2</inkml:trace>
  <inkml:trace contextRef="#ctx0" brushRef="#br0" timeOffset="80469.896">18952 6336,'24'-2,"32"-1,32 0,30 1,-4 0</inkml:trace>
  <inkml:trace contextRef="#ctx0" brushRef="#br0" timeOffset="118279.048">6949 7745,'25'717,"-18"-595,32 415,5 133,-40-497,2 43,13 37,5-24,-6 110,-19-172,7 186,36 3,-35 162,-9-311,2 688,8-615,-24-165,17-117</inkml:trace>
  <inkml:trace contextRef="#ctx0" brushRef="#br0" timeOffset="97405.685">53 9298,'38'-8,"143"2,112 12,-182-2,300 6,0-19,81-25,-255 5,-295 28,39 1</inkml:trace>
  <inkml:trace contextRef="#ctx0" brushRef="#br0" timeOffset="98048.295">461 9811,'-9'13,"1"-1,0 2,0-1,2 1,0 0,0 1,1-1,1 1,1 0,0 0,0 11,2-20,0 1,1-1,1 1,-1 0,1-1,0 1,0-1,1 1,0-1,0 0,0 0,1 0,0 0,0 0,1 0,-1-1,1 0,0 0,1 0,-1 0,1 0,0-1,0 0,1 0,-1 0,1-1,5 3,0-2,-1 0,1-1,0 0,0-1,1 0,-1-1,0 0,1-1,-1 0,0-1,1 0,-1-1,0 0,0 0,0-2,0 1,0-1,-1-1,0 0,0 0,0-1,0 0,-1-1,0 0,-1-1,1 1,-2-2,1 1,-1-1,0 0,-1 0,0-1,0 0,-1 0,0-1,-1 1,1-6,-3 5,0-1,-1 1,-1 0,0-1,0 1,-1-1,-1 1,0-1,0 1,-1 0,-1 0,1 0,-2 1,0-1,0 1,-1 0,0 0,0 1,-1 0,-1 0,1 0,-2 1,1 0,-1 1,0 0,0 0,-4-1,8 5,0 1,1-1,-1 1,0 0,0 1,0-1,0 1,-1 0,1 0,0 0,0 1,-1 0,1 0,0 0,-1 1,1 0,0 0,0 0,0 1,0-1,0 1,0 0,0 1,1-1,-1 1,1 0,-1 0,1 0,-2 3,-4 5,0 0,1 1,0 1,1 0,0 0,1 0,1 1,0 0,0 0,2 1,0-1,0 1,2 0,0 0,0 1,2-1,-1 0,3 11,5 28</inkml:trace>
  <inkml:trace contextRef="#ctx0" brushRef="#br0" timeOffset="96130.189">777 8534,'-29'49,"3"1,1 1,3 2,-15 51,5 8,31-145,53-254,-45 252,1 0,2 0,1 2,2-1,1 1,2 1,1 1,1 0,18-20,7 13,-42 38,1 1,0-1,-1 1,1-1,-1 1,0 0,1 0,-1 0,0-1,1 1,-1 0,0 0,0 1,0-1,0 0,0 0,0 1,0-1,0 0,0 1,-1-1,1 1,0-1,-1 1,1-1,-1 1,0-1,0 1,1 0,-1-1,0 1,0-1,-1 1,1 0,0 0,0 1,33 338,14-45,-50-259,-3-29</inkml:trace>
  <inkml:trace contextRef="#ctx0" brushRef="#br0" timeOffset="96864.349">632 8653,'105'-3,"0"-4,61-14,45-9,-210 30,2-1,0 0,0 0,0 0,0 1,0-1,0 1,0-1,0 1,1 0,-1 0,0 1,0-1,0 1,0-1,0 1,0 0,0 0,0 0,0 1,-1-1,1 1,0-1,-1 1,1 0,-1 0,0 0,1 0,-1 0,0 1,0-1,-1 1,1 0,0-1,-1 1,1 0,-5 120,-2-76,0 6,5-54,-1 1,1 0,0 0,0 0,0-1,-1 1,1 0,0 0,0 0,-1 0,1 0,0 0,0-1,-1 1,1 0,0 0,-1 0,1 0,0 0,0 0,-1 0,1 0,0 0,-1 0,1 0,0 1,0-1,-1 0,1 0,0 0,0 0,-1 0,1 0,0 1,0-1,0 0,-1 0,1 0,0 1,0-1,0 0,-1 0,1 0,0 1,0-1,0 0,0 1,0-1,0 0,0 0,0 1,-10-31,10 27,-13-49,3-1,2-1,2 1,3-1,2-26,1 74,-1 0,1 0,0 0,1 0,-1 0,1 0,0 0,1 0,0 0,0 0,0 1,0-1,1 1,0 0,0-1,0 1,1 1,0-1,0 0,0 1,0 0,1 0,-1 0,1 0,0 1,0 0,1 0,-1 0,1 1,1-1,3 1,-1 1,1 0,-1 0,1 1,-1 0,1 1,-1 0,1 1,-1 0,0 0,0 1,0 0,0 0,0 1,-1 0,8 5,-11-6,0 1,0-1,0 1,-1 0,1 0,-1 0,0 1,0-1,0 1,-1 0,0 0,0 0,0 1,-1-1,1 1,-1 0,-1-1,1 1,-1 0,0 0,0 0,-1 0,1 0,-1 0,-1 0,1 0,-1 0,-1 1,1-1,-2 1,1-1,-1 1,0-1,0 0,0 0,-1-1,0 1,0-1,-1 0,1 0,-1 0,0 0,-1-1,1 0,-1 0,0-1,0 1,-1-1,-2 7,31-10,-12 0,6-2,-1 1,0 0,0 1,1 1,-1 0,0 1,0 1,0 1,0 0,-1 0,0 2,0-1,0 2,0 0,-1 1,0 0,-1 1,0 0,0 1,6 8,-15-15,-1 1,1-1,-1 1,0 0,-1 0,1 0,-1 0,1 0,-1 0,0 1,-1-1,1 0,-1 1,0-1,0 0,0 0,-1 1,1-1,-1 0,0 1,0-1,-1 0,1 0,-1 0,0 0,0-1,0 1,-1 0,1-1,-1 1,0-1,0 0,0 0,0 0,-14 9,0-1,-1 0,0-1,-1-2,1 1,-2-2,1-1,-1 0,0-2,-1 0,1-1,0-1,-1-1,0-1,1 0,-2-2,-14 2</inkml:trace>
  <inkml:trace contextRef="#ctx0" brushRef="#br0" timeOffset="101678.261">1462 9797,'-8'9,"0"1,1 0,1 0,0 1,0 0,1 0,0 0,1 0,0 1,1 0,0 0,1 0,1 0,0 0,0 0,1 0,0 0,1 1,1-1,0 0,1 0,2 7,-2-12,-1 0,1 0,0-1,1 1,0-1,0 0,0 0,1 0,0 0,0-1,0 0,1 0,-1 0,1-1,1 0,-1 0,0-1,1 1,0-1,0-1,0 1,0-1,0 0,0-1,0 0,1 0,-1 0,0-1,1 0,-1-1,1 0,-1 0,0 0,0-1,0 0,0 0,0-1,0 0,0 0,-1-1,1 0,-1 0,3-5,0-1,0 0,-1 0,0-1,-1 0,0 0,-1-1,0 1,-1-1,0-1,-1 1,0-1,-1 0,-1 0,0 0,-1 0,0 0,-1 0,0 0,-1-1,-1 1,0 0,0 0,-2 1,1-1,-2 1,0-1,0 1,-5-6,4 4,-1 0,0 1,-1 0,0 1,-1 0,-1 0,0 0,0 2,-1-1,0 1,-1 1,-1 0,-11-6,22 13,-1 1,1 0,-1 0,0 0,0 1,0-1,0 1,1-1,-1 1,0 0,0 0,0 0,0 0,0 1,0-1,1 1,-1 0,0 0,0 0,1 0,-1 0,0 1,1-1,-1 1,1-1,0 1,0 0,-1 0,1 0,0 1,-45 75,24-19</inkml:trace>
  <inkml:trace contextRef="#ctx0" brushRef="#br0" timeOffset="103013.944">646 10824,'-14'12,"2"2,-1-1,1 1,1 1,1 0,0 1,1 0,1 1,0-1,1 1,1 1,0-1,2 1,0 0,1 1,1-1,0 18,1-30,0 1,1-1,0 0,0 0,1 0,0 0,0 0,0 0,1 0,0 0,0 0,0-1,1 1,0-1,0 1,0-1,1 0,-1 0,1-1,0 1,1-1,-1 0,1 0,0 0,0-1,0 0,0 1,1-2,-1 1,1-1,0 0,0 0,0 0,3-1,1-1,-1 0,0 0,1-1,-1 0,0 0,0-1,0 0,0-1,0 0,0-1,-1 1,1-2,-1 1,0-1,0 0,-1-1,0 0,6-6,-2 2,-1-1,0 0,-1-1,0 0,-1-1,0 0,-1 0,0-1,-1 1,-1-2,0 1,-1-1,0-3,0-1,-2 1,0 0,-1-1,-1 1,-1-1,-2-13,2 24,0 0,0 0,-1 1,-1-1,1 0,-1 1,-1-1,1 1,-1 0,0 0,-1 0,0 1,0 0,0 0,-1 0,0 0,0 1,-5-4,7 7,0 0,0 0,-1 0,1 1,0-1,-1 1,1 0,-1 0,1 0,-1 1,0 0,1 0,-1 0,0 0,1 1,-1 0,1 0,-1 0,1 0,0 1,-1 0,1 0,0 0,0 0,0 0,0 1,1 0,-1 0,1 0,-1 0,1 1,0-1,0 1,1-1,-3 4,-1 4,0 0,0 1,1-1,1 1,0 0,0 0,2 1,-1-1,1 1,1-1,0 1,1 0,1-1,-1 1,2 0,0-1,1 1,0-1,2 4,16 44</inkml:trace>
  <inkml:trace contextRef="#ctx0" brushRef="#br0" timeOffset="103297.964">1383 11048,'29'-160,"8"-69,-42 553,19-122,-7-113</inkml:trace>
  <inkml:trace contextRef="#ctx0" brushRef="#br0" timeOffset="103914.401">659 12035,'4'-64,"3"1,2 0,3 1,11-27,-22 83,7-9,-5 40,-2 98,-3-70,2-1,3 1,1 0,4-1,1 0,15 47,0-40</inkml:trace>
  <inkml:trace contextRef="#ctx0" brushRef="#br0" timeOffset="107333.765">1369 11812,'-9'13,"0"1,0 0,1 1,1 0,1 0,0 0,1 1,0 0,2 0,0 0,0 0,1 15,1-26,0 1,1-1,-1 0,1 1,0-1,1 0,-1 1,1-1,0 0,0 0,1 0,-1 1,1-2,0 1,1 0,-1 0,1-1,0 1,0-1,1 0,-1 0,1 0,0 0,0-1,0 1,0-1,1 0,-1 0,1-1,0 0,-1 1,2-1,1-1,1 0,-1 0,1-1,-1 0,0 0,1-1,-1 0,0 0,1-1,-1 0,0 0,0 0,-1-1,1 0,0-1,-1 1,0-1,0-1,0 1,0-1,-1 0,5-4,-2-1,1 1,-1-1,0-1,-1 1,0-1,-1 0,0-1,-1 0,0 0,-1 0,-1 0,3-11,-5 13,0-1,0 0,-1 1,0-1,-1 0,0 1,-1-1,0 1,-1-1,0 1,0 0,-1 0,-1 0,0 1,0-1,0 1,-1 0,-1 1,0-1,0 1,0 1,-1-1,0 1,0 1,-1-1,0 2,0-1,-1 1,1 0,-10-2,13 5,1 1,0 0,-1 1,1-1,0 1,-1 0,1 1,0-1,-1 1,1 0,0 0,-1 1,1 0,0 0,0 0,1 0,-1 1,0-1,1 1,-1 1,1-1,0 0,0 1,0 0,1 0,-1 0,1 1,-1 0,-6 10,1 1,1 0,0 0,1 0,0 1,1 0,-2 15,-6 31</inkml:trace>
  <inkml:trace contextRef="#ctx0" brushRef="#br0" timeOffset="107881.974">738 13206,'62'-161,"41"-165,-97 308,-3 35,7 142,6 0,22 84,-28-198</inkml:trace>
  <inkml:trace contextRef="#ctx0" brushRef="#br0" timeOffset="108199.174">1356 12970,'53'-368,"-51"347,7 59,15 350,-11-119,-7-200</inkml:trace>
  <inkml:trace contextRef="#ctx0" brushRef="#br0" timeOffset="109798.095">2330 8087,'23'350,"-3"327,80 157,-71-444,-17 67,-28 164,9-444,7-1,14 65,-8-74,-11 94,0-18,18 186,-19-275,4 112,9-165,-5 1,-4-1,-6 24,8-123,2-9</inkml:trace>
  <inkml:trace contextRef="#ctx0" brushRef="#br0" timeOffset="111416.7">2199 9205,'1119'0,"-671"-26,-61 18,538 2,-394-7,-259 6,18-14,2 10,-287 11,29-10,-30 2</inkml:trace>
  <inkml:trace contextRef="#ctx0" brushRef="#br0" timeOffset="115637.169">3199 8205,'-11'14,"0"-1,1 2,1-1,1 1,0 1,0-1,-3 14,-1-2,-71 215,81-237,3-14,3-19,85-437,-86 451,-2 8,0 0,1 1,-1-1,1 0,0 1,0-1,1 1,0-1,0 1,0 0,0 0,1 1,3-4,-5 8,-1 0,1 1,0-1,0 0,-1 1,1-1,0 1,0 0,-1 0,1 0,-1 0,1 0,-1 0,1 0,-1 0,0 0,0 1,1-1,-1 0,0 1,0-1,0 1,0 0,-1-1,1 1,0 0,-1-1,1 1,-1 0,1 0,-1-1,0 1,0 1,1-2,73 269,-8-20,-62-237,1-1,0 0,1 0,0 0,1-1,0 1,5 4,2-1</inkml:trace>
  <inkml:trace contextRef="#ctx0" brushRef="#br0" timeOffset="115881.517">3015 8377,'13'0,"16"0,18-3,20 0,14 0,6 1,-11 0</inkml:trace>
  <inkml:trace contextRef="#ctx0" brushRef="#br0" timeOffset="115882.517">3830 8377,'-9'-3,"-1"1,0 0,0 1,0 0,0 1,0 0,0 1,0 0,0 0,0 1,0 1,0-1,1 2,-1-1,1 1,0 1,0-1,0 1,1 1,0 0,0 0,0 1,1 0,0 0,0 0,1 1,0 0,0 1,1-1,0 1,0 0,1 0,-2 8,5-14,0 0,0 0,0 1,1-1,-1 1,1-1,0 0,0 1,0-1,1 1,-1-1,1 0,0 1,0-1,0 0,0 1,0-1,1 0,0 0,-1 0,1 0,0-1,1 1,-1 0,0-1,1 1,-1-1,1 0,0 0,-1 0,1 0,0-1,1 1,-1-1,0 1,0-1,0 0,1-1,1 1,6 2,0-1,1-1,-1 0,0 0,1-1,-1-1,0 1,1-2,-1 0,0 0,0-1,0-1,-1 0,1 0,-1-1,0 0,0 0,-1-2,9-5,-3 0,0-1,-2 0,1-1,-1 0,-1-1,-1 0,0-1,-1-1,0 1,-2-2,4-8,7-37,-3 0,-3-1,-2 0,-3-1,-3 0,-3-41,-1 82,-7-135,6 159,0-1,1 1,-1-1,0 0,0 1,0-1,0 1,0-1,0 0,0 1,0-1,0 1,0-1,0 0,0 1,0-1,0 1,-1-1,1 1,0-1,0 0,-1 1,1-1,0 1,-1-1,1 1,0-1,-1 1,1 0,-1-1,1 1,-1 0,1-1,-1 1,1 0,-1-1,1 1,-1 0,0 0,1 0,-1-1,1 1,-1 0,0 0,1 0,-1 0,1 0,-1 0,0 0,1 0,-1 1,1-1,-1 0,0 0,1 0,-1 1,-19 31,3 18,3 1,2 1,2-1,3 2,1-1,3 1,3 8,-2-25,2 1,1-1,2 0,2 0,1 0,1-1,3 0,0 0,2-1,8 13,-16-39,0 0,0 0,1-1,0 0,0 0,0 0,1-1,0 1,1-1,-1-1,1 1,0-1,0-1,1 1,0-1,0 0,0-1,0 0,0 0,0-1,1 0,-1 0,1-1,0 0,-1-1,1 0,0 0,0-1,-1 0,1 0,-1-1,1 0,-1-1,0 0,0 0,5-2,0-7,0-1,0 1,-1-2,0 0,-2 0,1-1,-2 0,0-1,-1 0,0-1,-2 1,0-2,0 1,-2 0,0-1,0-9,-1 107,-3-79,-2 7,1 1,0 0,0 0,1 0,1 0,-1 0,1-1,1 1,0 0,0 0,1-1,-1 1,2-1,-1 0,2 0,-1 0,1-1,0 0,0 1,1-2,0 1,1 0,11 3</inkml:trace>
  <inkml:trace contextRef="#ctx0" brushRef="#br0" timeOffset="115883.517">4502 8073,'-14'0,"-8"0,-3 0,-2 0,-1-2,1-3,3-1</inkml:trace>
  <inkml:trace contextRef="#ctx0" brushRef="#br0" timeOffset="116135.837">3857 7902,'27'0,"26"0,28 0,16 0,11 2,2 6,-6 7,-21 2</inkml:trace>
  <inkml:trace contextRef="#ctx0" brushRef="#br0" timeOffset="116373.657">4713 8377,'-10'64,"6"-40,0 1,2-1,0 1,2-1,2 23,-1-44,-1 1,1 0,0-1,1 1,-1-1,1 1,-1-1,1 0,0 0,0 1,1-1,-1-1,0 1,1 0,0 0,0-1,0 0,0 1,0-1,0-1,0 1,1 0,-1-1,1 1,-1-1,1 0,-1 0,1-1,0 1,0-1,-1 1,1-1,0 0,0-1,-1 1,1-1,0 0,-1 1,1-2,0 1,0-1,10-4,-1 0,0-2,-1 1,1-2,-1 1,-1-2,0 0,0 0,-1-1,0 0,-1-1,0 0,-1 0,-1-1,0 0,0 0,-1-1,-1 0,0 0,-1 0,-1 0,0-1,-1 1,0-1,-1 0,-1 0,-1-11,-4 5,5 20,0 1,-1 0,1-1,0 1,0 0,0 0,-1 0,1-1,0 1,0 0,-1 0,1 0,0-1,0 1,-1 0,1 0,0 0,-1 0,1 0,0 0,-1 0,1 0,0 0,-1 0,1 0,0 0,-1 0,1 0,0 0,-1 0,1 0,0 0,-1 0,1 0,0 0,0 0,-1 1,1-1,0 0,0 0,-1 0,1 1,0-1,0 0,-1 0,1 1,0-1,0 0,0 0,0 1,-1-1,1 0,0 1,0-1,0 0,0 1,0-1,0 0,0 1,0-1,0 0,0 1,-8 13,2 1,-1 1,2-1,0 1,1 0,1 0,0 0,1 1,1-1,0 8,1-20,0 0,0 0,0 1,0-1,1 0,0 0,0 0,0 0,0-1,1 1,0 0,-1 0,1-1,0 1,1-1,-1 0,1 1,-1-1,1 0,0-1,0 1,1 0,-1-1,0 0,1 0,-1 0,1 0,0 0,0-1,-1 1,1-1,0 0,0 0,0-1,0 1,1-1,-1 0,2 0,24-3</inkml:trace>
  <inkml:trace contextRef="#ctx0" brushRef="#br0" timeOffset="116772.159">5252 8258,'2'59,"2"0,3 0,3 7,-9-64,-1 4,1 0,0 0,0 0,1 1,0-2,0 1,0 0,0 0,1-1,0 1,1-1,-1 0,1 0,0 0,3 3,-3-7,-1-1,1 0,0 0,-1 0,1 0,-1 0,1-1,-1 0,1 1,-1-2,0 1,1 0,-1 0,0-1,0 0,0 0,0 0,0 0,0 0,-1 0,1-1,-1 0,1 1,-1-1,1-1,17-19,-2 0,0-1,-1-1,-2-1,0 0,8-24,-8 23,-15 27,0 0,0 0,0 0,1 1,-1-1,0 0,0 0,0 0,1 0,-1 0,0 0,0 0,0 0,1 0,-1 1,0-1,0 0,1 0,-1 0,0 0,0 0,0-1,1 1,-1 0,0 0,0 0,1 0,-1 0,0 0,0 0,0 0,1 0,-1 0,0-1,0 1,0 0,0 0,1 0,-1 0,0-1,0 1,0 0,0 0,0 0,0-1,-3 26,3-22,-9 39,6-30,0 1,0-1,2 1,-1-1,2 1,-1 0,2 0,0-1,1 8,-1-18,-1 0,1 1,0-1,0 0,1 0,-1 0,0 0,1 0,-1 0,1 0,0 0,-1 0,1-1,0 1,0-1,0 0,0 1,0-1,1 0,-1 0,0 0,0 0,1-1,-1 1,1-1,-1 1,0-1,1 0,-1 0,1 0,-1 0,2 0,77-21,-49 7,-4 0</inkml:trace>
  <inkml:trace contextRef="#ctx0" brushRef="#br0" timeOffset="117051.839">5818 8482,'11'-1,"-1"-1,1-1,-1 0,1 0,-1-1,0 0,-1 0,1-1,-1-1,0 0,0 0,-1 0,1-1,-1-1,-1 1,0-1,0-1,5-6,-11 12,1 1,-1-1,0 0,0 0,0 0,0 1,-1-1,1 0,-1 0,0 0,0 0,0 0,0 0,0 0,0 0,-1 0,0 0,1 0,-1 0,0 1,-1-1,1 0,0 0,-1 1,1-1,-1 1,0 0,0-1,0 1,0 0,0 0,0 0,-2 0,-1-2,0 1,0 1,0-1,0 1,0-1,-1 2,1-1,-1 1,0-1,1 1,-1 1,0-1,0 1,1 0,-1 1,0-1,-1 1,-1 2,1 0,-1 0,0 1,1 0,0 0,0 1,0 0,0 0,1 1,0-1,0 1,0 1,1-1,0 1,0 0,1 0,0 1,0-1,0 1,1 0,1 0,-1 0,1 0,1 0,-1 1,1-1,1 0,-1 1,2-1,-1 1,1-1,0 0,2 6,-1-8,0 0,1 0,0 0,0 0,0 0,1-1,0 1,0-1,0 0,1-1,0 1,0-1,0 1,0-1,0-1,1 1,0-1,0 0,0 0,0-1,1 0,135 30,-71-24</inkml:trace>
  <inkml:trace contextRef="#ctx0" brushRef="#br0" timeOffset="119517.478">6384 9127,'4'-3,"0"2,-1-1,1 0,0 1,0-1,0 1,0 0,1 1,-1-1,0 1,0-1,0 1,1 1,2-1,4 0,235 0,-49 1,196-25,-375 22</inkml:trace>
  <inkml:trace contextRef="#ctx0" brushRef="#br0" timeOffset="120527.439">3923 9469,'-7'6,"-9"8,-8 7,-7 7,-5 6,-5 5,-3 4,0 0,3-2,4-3,6-7,6-6,7-5,7-8,5-6</inkml:trace>
  <inkml:trace contextRef="#ctx0" brushRef="#br0" timeOffset="120822.311">3475 9482,'-2'0,"1"7,8 11,9 13,11 13,10 9,7 3,6 1,3-2,1-6,-4-9,-3-9,-6-8,-7-8,-6-6,-4-9,-5-7,-5-2</inkml:trace>
  <inkml:trace contextRef="#ctx0" brushRef="#br0" timeOffset="121262.179">4897 9311,'9'6,"9"10,11 10,8 11,5 6,6 7,0 0,0 1,-3-1,-1-5,-4-6,-7-7,-6-9,-6-8,-7-12,-5-10,-4-4</inkml:trace>
  <inkml:trace contextRef="#ctx0" brushRef="#br0" timeOffset="121471.615">5331 9389,'-18'9,"-13"12,-9 11,-6 8,-3 5,-2 4,-2 0,1-1,4-6,5-9,7-10,8-8,9-10,7-9,6-5</inkml:trace>
  <inkml:trace contextRef="#ctx0" brushRef="#br0" timeOffset="121673.725">4804 9560,'25'0,"23"0,25-4,18-4,16-5,6-3,-2 0,-11 2,-18 4,-21 3,-23 5,-24 5,-15 3</inkml:trace>
  <inkml:trace contextRef="#ctx0" brushRef="#br0" timeOffset="129211.714">830 13403,'2'0,"3"0,6 0,6 0,7 0,2 0,1 0,-1 0,-3 0,-3 0,-7 0,-8 0,-6 0</inkml:trace>
  <inkml:trace contextRef="#ctx0" brushRef="#br0" timeOffset="130701.715">1316 13378,'3'0,"2"0,6 0,6 0,6 0,6-3,1 0,2 1,-2-1,0 2,-4 0,-6-2,-8 2,-7 1</inkml:trace>
  <inkml:trace contextRef="#ctx0" brushRef="#br0" timeOffset="134345.248">3146 12890,'0'-11,"0"-2,0 9,-2 13,-1 15,0 11,1 10,0 3,1 1,1-4,-1-8,1-7,-2-7,-3-7,-3-6,0-6</inkml:trace>
  <inkml:trace contextRef="#ctx0" brushRef="#br0" timeOffset="135150.495">2869 12824,'0'0,"0"0,-1 0,1 0,0-1,-1 1,1 0,0-1,0 1,-1 0,1-1,0 1,0 0,-1-1,1 1,0-1,0 1,0 0,0-1,0 1,-1-1,1 1,0 0,0-1,0 1,0-1,0 1,0-1,1 1,-1 0,0-1,0 1,0-1,0 1,0 0,1-1,-1 1,0 0,0-1,0 1,1 0,-1-1,0 1,1 0,-1-1,0 1,1 0,-1 0,0-1,1 1,-1 0,0 0,1 0,-1 0,1-1,-1 1,1 0,-1 0,33-7,-24 6,141-22,1 6,23 5,-170 12,0-1,0 0,0 1,0-1,0 1,0 0,0 0,0 0,0 0,0 1,-1-1,1 1,0 0,0 0,0 1,-1-1,1 1,-1 0,1 0,-1 0,0 0,1 1,-1-1,0 1,-1 0,1 0,0 0,-1 0,0 0,0 0,0 11,-1-1,0 0,-1 0,-1 1,0-1,-1 0,-1 0,1 0,-2 0,-2 6,1-3,-49 173,47-183,6-23,21-300,-11 262,-9 55,1-1,-1 1,0 0,0-1,1 1,-1 0,0-1,0 1,1 0,-1 0,0-1,1 1,-1 0,0 0,1 0,-1 0,0-1,1 1,-1 0,1 0,-1 0,0 0,1 0,-1 0,1 0,-1 0,0 0,1 0,-1 0,1 0,-1 0,0 0,1 0,-1 1,0-1,1 0,-1 0,1 0,-1 1,0-1,1 0,-1 0,0 1,0-1,1 0,-1 0,0 1,0-1,1 0,-1 1,0-1,0 1,0-1,0 0,0 1,1-1,-1 0,0 1,12 24,-12-25,69 212,-69-210,0-1,1 0,-1 1,0-1,1 0,-1 1,1-1,0 0,-1 0,1 0,0 0,0 0,-1 0,1 0,0 0,0 0,0 0,0 0,1 0,-1 0,0-1,0 1,0-1,1 1,-1-1,0 1,1-1,-1 0,0 1,1-1,-1 0,0 0,1 0,-1 0,0 0,1 0,-1-1,0 1,1 0,-1-1,0 1,0-1,1 1,-1-1,0 0,0 1,0-1,0 0,0 0,0 0,1 0,61-98,-46 68,47-100,-63 131,-1 1,0-1,0 0,0 0,0 0,0 1,0-1,0 0,1 0,-1 0,0 1,0-1,0 0,0 0,1 0,-1 0,0 0,0 1,1-1,-1 0,0 0,0 0,0 0,1 0,-1 0,0 0,0 0,1 0,-1 0,0 0,0 0,1 0,-1 0,0 0,0 0,1 0,-1 0,0 0,0 0,0-1,1 1,-1 0,0 0,0 0,0 0,1 0,-1-1,0 1,0 0,0 0,0 0,1 0,-1-1,0 1,0 0,0 0,0-1,0 1,0 0,0 0,0-1,0 1,0 0,0 0,0-1,3 23,-3-20,2 275,-2-272,0 0,0 0,1 0,-1 0,1 0,0 0,1 0,-1-1,1 1,0 0,0-1,0 0,0 1,1-1,0 0,0 0,0 0,0-1,1 1,0-1,-1 0,1 1,0-2,1 1,-1 0,0-1,4 1,10-2</inkml:trace>
  <inkml:trace contextRef="#ctx0" brushRef="#br0" timeOffset="135564.443">4186 12706,'-15'0,"0"1,0 1,0 0,1 0,-1 2,1 0,0 1,-10 4,19-7,-1 1,1-1,0 1,0 0,0 1,1-1,-1 1,1 0,0 0,0 0,0 1,1-1,-1 1,1 0,0 0,1 0,-1 1,1-1,0 0,0 1,1 0,0-1,-1 4,2-4,0 0,0-1,0 1,1-1,0 1,0-1,0 1,0-1,1 0,0 1,-1-1,2 0,-1 0,0 0,1-1,0 1,0-1,0 1,0-1,0 0,1 0,-1 0,1 0,96 51,-90-50,12 6,-14-8,0 1,0 0,0 0,0 1,-1 0,1 0,-1 1,0 0,-1 0,1 1,-1 0,0 0,0 1,-1-1,0 1,-4-5,-1 1,1-1,0 1,-1-1,0 0,0 1,0-1,0 1,0-1,0 1,0-1,-1 1,1-1,-1 0,0 1,0-1,0 0,0 0,0 1,0-1,-1 0,1 0,-1 0,1 0,-1-1,-2 3,-52 37,40-33,0 0,0-1,-1-1,0-1,0 0,-1-2,1 0,-1 0,-13-1,-9-8,34-1</inkml:trace>
  <inkml:trace contextRef="#ctx0" brushRef="#br0" timeOffset="136581.708">4883 12837,'1'-4,"-1"0,0 0,0-1,0 1,0 0,-1 0,0-1,0 1,0 0,0 0,0 0,-1 0,0 0,0 0,0 1,0-1,0 1,-1-1,0 1,0 0,0 0,0 0,0 0,0 1,-1-1,1 1,-1 0,0 0,0 0,0 0,-1 0,0 1,1 1,-1-1,1 1,-1 0,0 0,1 0,-1 1,1-1,-1 1,0 0,1 0,0 1,-1 0,1-1,0 2,0-1,0 0,0 1,0-1,1 1,-1 0,1 1,0-1,-3 3,-2 4,1 0,0 0,0 1,1-1,0 2,1-1,0 0,-2 10,4-12,0 0,0 0,0 0,1 0,1 1,-1-1,1 1,1-1,0 1,0-1,1 1,1-1,-1 0,1 1,1-1,0 0,0 0,0 0,1-1,1 1,0-1,0 0,0 0,1-1,0 0,1 0,-1 0,1 0,1-1,5 4,1-5,-1 0,1 0,0-1,0-1,0-1,1 0,-1 0,0-2,1 0,-1 0,1-2,-1 1,0-2,0 0,0-1,0 0,0-1,-1 0,0-1,0-1,-1 0,1-1,-1 0,1-3,51-76,-63 87,0 0,0 0,1 1,-1-1,0 0,0 1,0-1,0 0,0 1,0-1,0 1,0 0,0-1,0 1,0 0,0 0,0-1,-1 1,1 0,0 0,0 0,-1 0,1 0,-1 0,1 0,-1 0,1 0,-1 0,0 0,1 1,-1-1,0 0,0 0,0 0,0 0,0 0,0 1,0 0,2 5,2 2,44 85,-47-92,1 0,0 0,-1 1,1-1,0-1,0 1,0 0,0 0,1-1,-1 1,0-1,1 0,-1 0,1 0,-1 0,1 0,-1 0,1-1,0 1,-1-1,1 0,0 1,-1-1,1-1,0 1,0 0,-1-1,1 1,-1-1,1 0,0 0,-1 0,0 0,1 0,-1-1,1 1,5-6,-1 0,-1 0,1-1,-1 0,0 0,-1 0,0-1,0 0,-1 0,0 0,-1 0,0 0,0-1,-1 0,0 1,-1-1,0 0,-1 0,0 0,0 0,-1-2,0 0,0 1,-1 0,0 0,-1-1,0 2,-1-1,0 0,0 1,-1-1,-6-8,8 15,1 0,-1 0,1 1,-1-1,0 1,0 0,-1 0,1 0,-1 0,1 0,-1 1,0 0,0 0,0 0,0 0,-1 0,1 1,0 0,-1 0,1 0,-1 0,1 1,-1 0,1 0,-1 0,1 0,0 1,-4 0,2 2,0 0,0 0,0 1,1 0,0 0,-1 0,2 0,-1 1,0 0,1 0,0 0,0 0,0 1,1 0,0 0,0 0,1 0,-1 0,1 0,0 1,1-1,0 0,0 1,0 0,1-1,0 1,0 0,0-1,1 1,0-1,1 1,0 2,8 24</inkml:trace>
  <inkml:trace contextRef="#ctx0" brushRef="#br0" timeOffset="137863.696">5489 13114,'9'-24,"-1"0,-2-1,0 1,-1-1,-1-1,-2 1,0-14,2-29,0 35,-2 0,-2 0,-1 0,-3-9,4 42,0-2,1 0,-2 0,1 0,0 1,0-1,-1 0,1 0,-1 1,1-1,-1 0,0 0,1 1,-1-1,0 1,0-1,0 1,0-1,-1 1,1 0,0 0,-1-1,1 1,-1 0,1 0,0 2,-1 0,1 0,0 0,0 0,0 0,1 0,-1 0,0 0,0 0,0 0,1 1,-1-1,1 0,-1 1,1-1,0 0,-1 1,1-1,0 0,0 1,0-1,0 1,0-1,0 1,0 0,4 178,2-92,-4 18,-2-408,13 226,-12 74,0 1,0-1,0 0,1 0,-1 0,0 1,1-1,-1 1,1-1,-1 1,1-1,0 1,-1 0,1 0,0 0,0 0,0 0,0 0,0 1,0-1,0 1,0-1,0 1,0 0,1-1,-1 1,0 0,0 1,0-1,0 0,0 1,0-1,2 1,3 2,1 0,-1 0,0 0,0 1,0 0,-1 1,0-1,1 1,-1 1,-1-1,1 1,-1 0,0 0,-1 0,1 1,-1 0,0 0,-1 0,0 0,0 0,0 1,-1-1,0 1,-2-5,0 0,0 1,0-1,-1 0,1 0,-1 0,0 0,0 0,0 0,0 0,0 0,-1 0,1 0,-1 0,0-1,1 1,-1-1,-1 1,1-1,0 0,0 0,-1 0,0 0,1 0,-1-1,0 1,0-1,-2 2,-88 26,83-28,9-1,-1 0,1 0,-1 0,1 0,-1 0,1 0,-1 0,1 1,-1-1,1 0,-1 1,1-1,0 1,-1 0,1-1,0 1,-1 0,1 0,0 0,0 0,0 0,0 0,0 0,0 0,0 0,0 0,0 1,0-1,1 0,-1 1,0-1,1 1,0-1,-1 0,1 2,2 8,1 0,0 0,1 0,0-1,0 1,2-1,-1 0,1 0,0-1,1 0,0 0,7 6,-9-8,0 0,0-1,1 0,0 0,0-1,1 0,-1 0,1 0,0-1,0 0,1 0,-1-1,1 0,0 0,0 0,0-1,0-1,0 1,0-1,0-1,1 0,-1 0,0 0,0-1,1 0,-1-1,0 0,0 0,0 0,-1-1,1-1,-1 1,1-1,17-16</inkml:trace>
  <inkml:trace contextRef="#ctx0" brushRef="#br0" timeOffset="138141.955">5976 12666,'-8'20,"1"0,1 1,0 0,2 0,0 0,1 0,2 1,0-1,1 1,3 18,-3-32,0-1,1 1,0-1,0 1,1-1,0 0,1 1,-1-1,1 0,1 0,-1-1,1 1,0-1,1 0,-1 0,1 0,0 0,1-1,0 0,-1 0,2-1,-1 1,0-1,1-1,0 1,0-1,0 0,0-1,1 1,-1-2,0 1,0-1,1 0,-1 0,0-1,1 0,-1 0,0-1,0 0,1 0,-1-1,0 0,0 0,0-1,-1 1,1-1,-1-1,1 0,-1 0,0 0,0 0,4-5,6-13</inkml:trace>
  <inkml:trace contextRef="#ctx0" brushRef="#br0" timeOffset="138394.276">5910 12837,'13'5,"14"1,11-2,10-5,7-4,-1-5,-4-4,-9-2,-10 3</inkml:trace>
  <inkml:trace contextRef="#ctx0" brushRef="#br0" timeOffset="138571.33">6015 12614,'14'2,"15"3,14 1,11-1,-4-1</inkml:trace>
  <inkml:trace contextRef="#ctx0" brushRef="#br0" timeOffset="138996.323">6634 12706,'-30'-4,"0"0,0 3,0 0,0 2,-26 4,48-4,-1 0,1 1,-1 0,1 1,0-1,0 2,0-1,1 1,-1 0,1 1,0-1,0 2,0-1,1 1,0 0,0 0,0 0,1 1,0 0,0 0,1 0,-3 6,5-7,0 1,0-1,0 0,1 1,0-1,0 1,0-1,1 1,0-1,0 1,1 0,0-1,0 1,0-1,1 0,0 1,1-1,-1 0,1 0,0 0,0-1,1 1,0-1,0 0,0 0,0 0,1 0,0-1,0 1,0-1,1-1,4 4,3 0,0-1,1 1,0-2,0 0,0-1,0 0,1-1,0-1,-1 0,1-1,0-1,0 0,0-1,0 0,-1-1,1-1,-1-1,1 0,-1 0,0-2,-1 0,1 0,-1-1,0-1,-1 0,0-1,11-10,-11 5,0 0,-1-1,-1-1,0 0,-1 0,-1-1,0 0,-2-1,0 0,-1 0,0 0,-2 0,2-13,-26 142,17-82,2 0,0 0,2 0,1 0,2-1,1 4,4-13,1-28,-7-5</inkml:trace>
  <inkml:trace contextRef="#ctx0" brushRef="#br0" timeOffset="139183.822">6581 12640,'7'-2,"13"-1,17-2,17-2,16-3,7-2,-1 2,-11 2,-16 3</inkml:trace>
  <inkml:trace contextRef="#ctx0" brushRef="#br0" timeOffset="162133.449">3186 10653,'-2'18,"-4"14,-2 12,-2 9,-2 6,-1 3,-1-3,3-4,2-6,4-8,1-13,3-12</inkml:trace>
  <inkml:trace contextRef="#ctx0" brushRef="#br0" timeOffset="162929.55">2883 10771,'3'-4,"1"1,-1-1,1 1,-1 0,1 0,0 0,0 0,0 1,1-1,-1 1,1 0,-1 1,1-1,0 1,-1 0,1 0,0 0,0 1,0-1,3 1,-3 0,45-7,-1 3,1 3,0 1,-1 2,1 3,48 11,-89-15,-5-1,0 1,0-1,0 1,0-1,0 1,0 1,0-1,-1 0,1 1,0 0,-1 0,1 0,-1 0,1 0,-1 1,0-1,0 1,0 0,-1 0,1 0,-1 1,1-1,1 4,-3 6,-1 1,0-1,-1 1,-1-1,0 1,0-1,-1 0,-3 7,1 1,-48 230,46-217,0-43,2-17,1-1,1 1,2-1,0 0,3-6,-2 8,0-3,1 0,1 0,1 0,2 1,0 0,2 0,8-18,15 0,-29 44,0 0,0 1,-1-1,1 0,0 1,0-1,0 1,0-1,0 1,0-1,-1 1,1 0,0 0,0-1,0 1,0 0,0 0,1 0,-1 0,0 0,0 0,0 0,0 1,0-1,0 0,-1 0,1 1,0-1,0 1,0-1,0 1,0-1,0 1,0 0,-1-1,1 1,0 0,-1-1,1 1,0 0,-1 0,1 0,-1 0,1 0,-1-1,0 1,1 0,-1 0,0 0,1 1,19 45,-16-35,0-1,1 0,0 0,1 0,0-1,1 0,0 0,4 4,-9-13,-1 1,1-1,-1 1,1-1,0 0,0 0,0 0,0 0,0 0,0 0,0-1,0 1,0 0,0-1,0 0,0 0,1 1,-1-1,0 0,0-1,0 1,0 0,0-1,1 1,-1-1,0 0,0 1,0-1,0 0,-1 0,1 0,0-1,0 1,-1 0,1-1,0 1,0-2,53-66,-54 68,94-187,-83 168,-13 20,1 0,0 1,0-1,0 0,0 1,0-1,0 0,0 1,0-1,0 0,0 1,0-1,0 0,0 1,0-1,0 0,0 1,0-1,0 0,0 0,0 1,0-1,0 0,1 1,-1-1,0 0,0 0,0 1,1-1,-1 0,0 0,0 1,1-1,-1 0,0 0,0 0,1 0,-1 1,0-1,1 0,-1 0,0 0,0 0,1 0,-1 0,0 0,1 0,-1 0,0 0,1 0,-1 0,0 0,1 0,-1 0,0 0,1 0,-1 0,0 0,1-1,-1 1,0 0,1 0,-16 191,13-166,-2-7,2 0,0 0,0 0,2 0,1 1,0-1,1 0,1 0,0 0,2 0,0 0,1-1,0 0,2 0,0-1,9 13,-4-15</inkml:trace>
  <inkml:trace contextRef="#ctx0" brushRef="#br0" timeOffset="163407.615">4278 10667,'-35'-12,"25"8,0 0,0 1,0 0,-1 1,1 0,-1 0,1 1,-1 1,1-1,-5 2,9 2,0 1,0-1,0 1,0 1,1-1,-1 1,1 0,0 0,1 0,-1 1,1 0,0 0,1 0,0 0,-1 0,2 1,-1 0,1-1,0 1,0 0,1 0,0 0,0 0,1 0,0 4,-3-3,1 1,1 0,-1 0,1-1,1 1,-1 0,2 0,-1 0,1 0,0-1,1 1,0 0,1-1,0 0,0 1,0-1,1 0,0 0,1-1,0 1,0-1,1 0,0-1,0 1,0-1,1 0,2 1,25 12,-28-17,-1 0,1 0,-1 0,0 0,1 1,-1 0,0 0,-1 0,1 1,-1 0,1 0,-1 0,0 0,0 1,-1-1,0 1,1 0,-2 0,1 0,0 0,-1 1,0-1,0 1,-1-1,0 1,0 0,0 0,0-1,-1 1,0 2,-1-4,-1 0,1 1,-1-1,0 0,0 0,0 0,0-1,-1 1,0 0,1-1,-1 0,-1 0,1 0,0 0,-1 0,1 0,-1-1,0 0,0 0,0 0,0 0,-4 1,-97 19,17-24,80-1</inkml:trace>
  <inkml:trace contextRef="#ctx0" brushRef="#br0" timeOffset="168382.898">4765 11153,'153'-127,"687"-469,-829 587,-25 16,-122 56,-119 37,209-83,156-80,-56 30,140-71,-168 91,-37 13,-24 8,1 2,1 2,0 1,-9 6,-27 10,-27 18,72-34,-1 0,-1-2,0-1,-20 5,46-15,0 0,0-1,0 1,0 0,0 0,0-1,0 1,-1 0,1 0,0-1,0 1,0 0,0 0,0 0,0-1,-1 1,1 0,0 0,0 0,0-1,-1 1,1 0,0 0,0 0,0 0,-1 0,1 0,0-1,0 1,-1 0,1 0,0 0,0 0,-1 0,1 0,0 0,24-15,32-15,1 3,1 3,1 2,1 3,1 2,12 1,-57 15,-38 12,14-8,-108 46,-117 32,78-43,135-30,166-55,-49 9,13-6,3 5,16 1,-92 28,-44 31,-205 323,212-343,0-1,0 1,0-1,0 0,1 1,-1-1,0 1,0-1,0 0,0 1,0-1,0 1,-1-1,1 0,0 1,0-1,0 0,0 1,0-1,0 1,-1-1,1 0,0 1,0-1,-1 0,1 0,0 1,0-1,-1 0,1 1,0-1,-1 0,1 0,0 0,-1 1,1-1,-1 0,1 0,0 0,-1 0,1 0,-1 0,1 0,0 0,-1 0,1 0,-1 0,1 0,0 0,-1 0,1 0,-1 0,1 0,0 0,-1-1,1 1,0 0,-1 0,1 0,0-1,-1 1,1 0,0-1,0 1,-1 0,1 0,0-1,1-29,7-3,2 0,1 1,1 0,2 1,1 0,2-1,-1 12,-16 20,-1 0,1 1,0-1,0 0,0 0,0 1,0-1,0 0,0 1,0-1,0 0,0 0,1 1,-1-1,0 0,0 0,0 1,0-1,0 0,0 0,0 1,1-1,-1 0,0 0,0 0,0 1,1-1,-1 0,0 0,0 0,0 0,1 0,-1 1,0-1,0 0,1 0,-1 0,0 0,0 0,1 0,-1 0,0 0,1 0,-1 0,0 0,0 0,1 0,-1 0,0 0,0 0,1 0,-1 0,0 0,0-1,1 1,-1 0,0 0,0 0,1 0,-1-1,-35 111,24-82,-54 124,64-151,1 0,-1 0,1 0,0 0,-1 0,0 0,1 0,-1 0,0 0,1 0,-1 0,0 0,0 0,0-1,0 1,0 0,0-1,0 1,0 0,0-1,0 1,0-1,0 0,0 1,-1-1,1 0,0 0,0 0,0 0,-1 0,1 0,0 0,0 0,0 0,-1 0,1-1,0 1,0 0,0-1,0 1,0-1,0 0,0 1,0-1,0 0,0 1,0-1,0 0,0 0,1 0,-2 0,-217-178,220 180,-1-1,0 0,0 0,0 0,1 1,-1-1,0 0,0 0,0 0,0 1,0-1,0 0,1 0,-1 1,0-1,0 0,0 0,0 1,0-1,0 0,0 0,0 1,0-1,0 0,0 0,0 1,0-1,0 0,-1 0,1 1,0-1,0 0,0 0,0 1,0-1,0 0,-1 0,1 0,0 1,0-1,0 0,-1 0,1 0,0 0,0 0,0 1,-1-1,1 0,0 0,0 0,-1 0,17 26,120 154,-150-228,-1 16,0 1,-3 0,0 2,-2 0,-11-12,24 38,13 18,9 5,0 0,2-1,0-1,0 0,2-2,0 0,10 5,53 49,-80-68,18 14,-20-16,1 0,-1 0,0 0,1 0,-1 0,1 0,-1 0,1 0,-1 0,0 0,1 0,-1 0,1 0,-1 0,0 0,1 0,-1-1,0 1,1 0,-1 0,1-1,-1 1,0 0,0 0,1-1,-1 1,0 0,1-1,-1 1,0 0,0-1,0 1,1 0,-1-1,0 1,0-1,0 1,0 0,0-1,0 1,0-1,0 1,0 0,0-1,0 1,0-1,0 1,0 0,0-1,0 1,0-1,0 1,-1 0,1-1,8-108,2 83,2 0,1 0,1 1,1 1,1 1,13-15,-16 24,-19 39,-46 44,33-49</inkml:trace>
  <inkml:trace contextRef="#ctx0" brushRef="#br0" timeOffset="169429.86">3226 11798,'0'-2,"-3"1,0 6,-2 10,-3 15,-1 10,0 10,-1 6,2 1,2 1,2-5,1-7,2-10,-1-8,-3-11,0-9</inkml:trace>
  <inkml:trace contextRef="#ctx0" brushRef="#br0" timeOffset="170397.976">2975 11812,'-1'0,"1"0,0-1,-1 1,1 0,0 0,-1 0,1 0,-1 0,1-1,0 1,-1 0,1 0,0 0,-1-1,1 1,0 0,0-1,-1 1,1 0,0-1,0 1,0 0,-1-1,1 1,0 0,0-1,0 1,0-1,0 1,0 0,0-1,0 1,0-1,0 1,0 0,0-1,0 1,0-1,0 1,0 0,0-1,0 1,0 0,1-1,-1 1,0-1,0 1,1 0,-1 0,0-1,0 1,1 0,-1-1,0 1,1 0,-1 0,0-1,1 1,-1 0,0 0,1 0,-1 0,0 0,1-1,-1 1,1 0,33-7,-27 6,433-91,-419 87,-2 0,-1 2,1 0,0 0,0 2,0 1,12 1,-28-1,-1 0,1 1,-1-1,0 1,1 0,-1 0,0 0,1 0,-1 0,0 0,0 1,0-1,0 1,0-1,0 1,-1 0,1 0,0-1,-1 1,0 0,1 1,-1-1,0 0,0 0,0 1,0-1,-1 0,1 1,0-1,-1 1,0-1,0 0,0 1,0-1,0 1,0-1,0 1,-1-1,1 1,-1-1,0 0,-1 3,-45 131,-49 231,90-342,0-59,4-42,4-1,4 2,3-1,3 1,14-45,-5 66,-20 54,-1-1,0 1,0-1,1 1,-1 0,0-1,1 1,-1 0,0-1,1 1,-1 0,1 0,-1-1,1 1,-1 0,0 0,1 0,-1-1,1 1,-1 0,1 0,-1 0,1 0,-1 0,1 0,-1 0,1 0,-1 0,1 0,-1 0,1 1,-1-1,1 0,-1 0,1 0,-1 1,0-1,1 0,-1 0,1 1,-1-1,0 0,1 1,-1-1,0 1,1-1,-1 0,0 1,0-1,1 1,-1-1,0 1,0-1,0 1,0-1,0 1,0-1,0 1,1-1,12 36,-11-31,17 62,-12-39,0-1,2 0,2-1,0 0,13 22,-23-46,1 0,-1 0,0 0,0 0,1-1,-1 1,1 0,-1-1,1 1,0-1,-1 1,1-1,0 0,0 0,0 0,0 0,0 0,0 0,0-1,1 1,-1-1,0 0,0 1,0-1,1 0,-1 0,0 0,0 0,1-1,-1 1,0-1,0 1,0-1,0 0,0 0,0 0,0 0,0 0,0 0,0 0,0-1,-1 1,1-1,0 0,13-13,-1-1,-1 0,0-1,-1-1,0 0,-2-1,0 0,-2 0,0-1,-1 0,4-16,-8 28,5-14,-3 58,-7 6,-5 65,5 0,5 4,13-22,-15-86,0 0,0 0,0 0,0 0,1 0,-1 0,1 0,0-1,0 1,0-1,0 1,0-1,0 0,1 0,-1 0,1 0,0 0,-1-1,1 1,0-1,0 1,0-1,0 0,0 0,0-1,2 1,12-1</inkml:trace>
  <inkml:trace contextRef="#ctx0" brushRef="#br0" timeOffset="170878.202">4555 11654,'-14'-3,"1"0,0 2,-1-1,1 2,-1 0,1 0,0 2,-1-1,1 2,0 0,0 0,0 1,0 1,1 0,0 1,0 0,0 1,1 0,-2 2,6-4,1 0,0 0,0 1,0-1,0 1,1 1,0-1,1 1,-1 0,1 0,0 0,1 0,0 1,0-1,1 1,-1 0,2 0,-2 6,5-10,0-1,0 1,1-1,-1 0,1 1,-1-1,1 0,0-1,0 1,1-1,-1 1,0-1,1 0,-1 0,1 0,0-1,0 1,-1-1,1 0,0 0,0 0,0-1,0 1,0-1,0 0,0 0,1 0,0-1,73 6,-56-6,-1 1,1 1,-1 1,1 1,-1 1,0 1,0 0,0 2,-1 0,0 2,0 0,-1 1,11 8,-27-16,-1 0,1-1,-1 1,0 0,0 1,0-1,0 0,0 1,0-1,0 1,-1-1,1 1,-1 0,0 0,0-1,0 1,0 0,0 0,-1 0,0 0,1 0,-1 0,0 0,0 0,0 0,-1 0,1 0,-1 0,0 0,0 0,0 0,0 0,0 0,-1-1,1 1,-1 0,-1 1,-9 7,-1-2,0 0,0 0,-1-1,0-1,0-1,-1 0,0 0,0-1,0-1,0-1,-8 1,-135 14,150-20,11-2</inkml:trace>
  <inkml:trace contextRef="#ctx0" brushRef="#br0" timeOffset="173397.862">5121 11561,'-18'-2,"64"40,-2 1,-2 3,28 36,18 17,-29-36,2-3,3-3,61 40,-70-54,-68-42,-141-59,-93-22,220 80,11 1,24 3,39 7,0 2,-1 2,-1 2,13 7,140 35,-197-55,-1 1,1-1,-1 1,1-1,0 0,-1 1,1-1,-1 0,1 1,0-1,-1 0,1 1,0-1,-1 0,1 0,0 0,-1 0,1 0,0 0,-1 0,1 0,0 0,-1 0,1 0,0 0,-1 0,1-1,0 1,-1 0,1 0,0-1,-1 1,1 0,-1-1,1 1,-1-1,1 1,-1-1,1 1,-1-1,1 1,-1-1,0 1,1-1,-1 0,0 1,1-1,-1 0,0 1,0-1,0 0,1 1,-1-1,0 0,0 1,0-1,0 0,0 1,0-1,-1 0,1 1,0-1,0 0,0 1,-1-1,1 0,0 1,-1-1,1 0,-75-122,-21-42,112 209,20 41,-22-49,1 0,2-2,2 0,13 18,-8-31,-24-21,-1 0,1 0,0-1,-1 1,1 0,0-1,-1 1,1 0,0-1,0 1,-1 0,1-1,0 1,0 0,0-1,-1 1,1 0,0-1,0 1,0-1,0 1,0-1,0 1,0 0,0-1,0 1,0-1,0 1,0 0,0-1,0 1,0-1,1 1,-1 0,0-1,0 1,0 0,1-1,-1 1,0 0,0-1,1 1,-1 0,0-1,1 1,-1 0,0 0,1-1,-1 1,0 0,1 0,-1 0,1 0,-1-1,0 1,1 0,-1 0,1 0,-1 0,1 0,-1 0,0 0,1 0,-1 0,1 0,-1 1,0-1,1 0,-62-131,7-68,53 198,1 0,-1 0,0 0,0 0,0 0,1 0,-1 0,0 0,0 0,0 0,0 1,0-1,-1 0,1 1,0-1,0 0,0 1,-1 0,1-1,0 1,0 0,-1 0,1-1,0 1,-1 0,1 0,0 0,-1 1,1-1,0 0,0 0,-1 1,1-1,0 1,0-1,-1 1,1 0,0-1,0 1,0 0,0 0,0 0,0-1,0 1,0 0,1 0,-1 0,0 1,0-1,1 0,-1 0,1 0,-1 1,1 0,-4 1,-4 4,-24 26,-2-3,-1 0,-1-3,-35 20,55-39,32-24,147-115,-153 127,-19 18,-170 164,177-170,19-23,9-16,-17 17</inkml:trace>
  <inkml:trace contextRef="#ctx0" brushRef="#br0" timeOffset="174112.479">5107 11535,'-8'-26,"27"36,49 53,10 7,-3 4,-3 3,37 55,-99-116,-10-16,-1 1,0-1,1 0,-1 0,1 1,-1-1,1 0,-1 0,1 0,-1 0,0 0,1 0,-1 0,1 0,-1 0,1 0,-1 0,0 0,1-1,-1 1,1 0,-1 0,1 0,-1-1,1 1,-1 0,1-1,-1 1,1 0,0-1,-1 1,1-1,-1 1,1-1,0 1,0-1,-1 1,1-1,0 1,0-1,-1 1,1-1,0 1,0-1,0 1,0-1,-63-71,3-3,-14-27,-39-51,72 115,40 38,1 1,-1-1,1 1,-1 0,1-1,-1 1,1-1,-1 1,1 0,0-1,-1 1,1 0,0-1,0 1,-1 0,1-1,0 1,0 0,0 0,0-1,0 1,0 0,0 0,0-1,0 1,0 0,1 0,-1-1,0 1,0 0,1-1,-1 1,0 0,1-1,-1 1,1 0,-1-1,1 1,-1-1,1 1,-1-1,1 1,-1-1,1 1,0-1,15 17,3-1</inkml:trace>
  <inkml:trace contextRef="#ctx0" brushRef="#br0" timeOffset="176798.879">7266 9061,'4'-2,"0"-1,0 1,1 0,-1 1,1-1,-1 1,1 0,0 0,0 0,-1 1,1 0,0 0,0 0,0 0,1 1,7-1,181 12,79 4,80-24,104-10,-277 1,106 7,63-11,-81 7,12-11,-71 11,34 10,-237 4</inkml:trace>
  <inkml:trace contextRef="#ctx0" brushRef="#br0" timeOffset="196015.819">7937 9495,'833'-1,"-649"-11,-168 8,-9 0</inkml:trace>
  <inkml:trace contextRef="#ctx0" brushRef="#br0" timeOffset="199046.979">1396 10758,'-19'33,"-153"208,155-222,24-31,94-113,25-36,-125 159,8-12,-3 20,-9 254,2-200,-1-29,2 1,1-1,2 0,1 1,2 3,-3-33,-2 21,0-17,0 1,-1-1,0 1,0-1,-1 1,1-1,-1 1,-1-1,1 0,-1 0,-2 5,3-9,0-1,0 0,0 0,-1 0,1 1,0-1,0 0,-1-1,1 1,0 0,-1 0,1 0,-1-1,1 1,-1-1,1 1,-1-1,1 0,-1 0,0 1,1-1,-1 0,1 0,-1-1,0 1,1 0,-1 0,1-1,-1 1,-1-1,15-8,22-2,1 2,1 1,-1 2,32-1,-62 6,-131-1,218-19,-186 44,74-24,19-5</inkml:trace>
  <inkml:trace contextRef="#ctx0" brushRef="#br0" timeOffset="-201914.36">8187 7612,'-47'3,"1"1,0 2,0 2,1 2,0 2,-29 13,64-22,0 1,1 1,-1 0,1 0,0 1,0 0,0 0,-7 8,14-12,0 0,0 0,0 0,0 1,0-1,1 1,-1-1,1 1,-1 0,1 0,0-1,0 1,0 0,1 0,-1 0,1 0,-1 0,1 0,0 0,0 0,0 0,1 0,-1 0,1 0,0 0,0 0,0 0,0 0,0-1,0 1,1 0,-1-1,2 2,5 5,1 1,1-1,0-1,0 0,0 0,1-1,0-1,1 0,-1 0,8 2,-6-2,4 2,20 9,0 2,-1 2,-1 1,18 16,-44-31,0 1,0 0,-1 1,0-1,-1 2,0-1,0 1,-1 0,-1 0,1 1,-2 0,1 0,-2 0,1 0,-1 1,-1-1,0 1,-1 5,0-12,0 0,-1 0,0 0,0 0,-1 0,1 0,-1 0,0 0,0-1,-1 1,1 0,-1 0,0-1,0 1,-1-1,1 0,-1 1,0-1,0 0,-1-1,1 1,-1-1,0 1,0-1,0 0,0-1,0 1,-1-1,1 1,-1-1,1-1,-1 1,0-1,0 1,0-1,0-1,0 1,0-1,0 0,0 0,0 0,0-1,-3 0,-1-3,0 1,0-2,1 1,0-1,0 0,0-1,1 1,-1-2,1 1,1-1,-1 0,1 0,1-1,-1 0,-3-6,8 12,0 1,0 0,0 0,1-1,-1 1,0 0,1-1,-1 1,0-1,1 1,0-1,-1 1,1-1,0 1,0-1,0 0,0 1,0-1,0 1,0-1,0 1,1-1,-1 1,1-1,-1 1,1-1,0 1,-1-1,1 1,0 0,0-1,0 1,0 0,0 0,0 0,0 0,1 0,-1 0,0 0,0 0,1 0,-1 1,1-1,-1 0,1 1,-1 0,1-1,0 1,121-11,-58 10,-37-1,0 0,-1-2,1-1,-1-1,0-1,-1-2,0 0,0-2,-1-1,11-7,-29 14,1-1,-1 0,0 0,-1-1,0 0,0 0,0-1,-1 1,0-1,0 0,-1-1,3-6,-6 11,1 0,-1-1,0 1,0 0,0-1,-1 1,1 0,-1-1,0 1,0 0,-1-1,1 1,-1-1,0 1,0 0,0 0,-1 0,0-1,1 1,-2 1,1-1,0 0,-1 0,1 1,-1 0,0-1,-3-1,4 3,-1-1,0 1,1 0,-1 1,0-1,0 0,0 1,0 0,0-1,0 1,-1 0,1 1,0-1,-1 1,1-1,0 1,-1 0,1 0,0 1,-1-1,1 0,0 1,-1 0,1 0,0 0,0 0,0 1,0-1,0 1,0 0,0 0,1 0,-1 0,1 0,-1 0,1 1,0-1,0 1,-2 2,0 2,0 0,0-1,1 1,0 0,0 1,1-1,0 0,0 1,1 0,0-1,0 1,1 0,0-1,0 1,1 0,0-1,0 1,1 0,0-1,0 0,1 1,-1-1,2 0,-1 0,1-1,0 1,1-1,-1 0,1 0,0 0,1 0,-1-1,1 0,0-1,1 1,-1-1,5 2,3 1,-1-1,2-1,-1 0,1-1,-1 0,1-2,0 1,0-2,5 0,25 0</inkml:trace>
  <inkml:trace contextRef="#ctx0" brushRef="#br0" timeOffset="-201516.423">8766 7876,'3'21,"1"-1,1 1,1-1,1 0,1-1,1 0,0 0,1 0,1-2,1 1,0-1,3 1,-13-15,1 0,-1 0,0 0,1 0,0 0,0 0,0-1,0 1,0-1,0 0,0 0,1 0,-1-1,1 1,0-1,-1 0,1 0,0 0,0 0,0 0,0-1,-1 0,1 0,0 0,0 0,0-1,0 1,0-1,-1 0,1 0,0-1,-1 1,1-1,-1 0,1 0,-1 0,0 0,0 0,0-1,0 1,2-3,4-9,-1 0,-1-1,0 0,-1-1,0 1,-1-1,-1 0,-1 0,0 0,-1-1,0-12,1-21,-13 97,9-36,0-1,1 1,1-1,0 1,0-1,1 0,0 1,0-1,2 0,-1 0,1-1,0 1,1-1,0 0,1 0,0 0,0-1,1 0,0 0,0 0,8 5,19 10,-1-5</inkml:trace>
  <inkml:trace contextRef="#ctx0" brushRef="#br0" timeOffset="-201113.407">9753 7823,'-17'-5,"0"1,0 0,0 1,-1 0,1 2,0 0,-1 1,1 1,-1 0,1 1,0 2,0-1,0 2,0 0,-13 6,27-9,0-1,1 1,-1 0,1 0,-1 0,1 0,0 0,-1 0,1 1,0-1,0 1,1-1,-1 1,1 0,-1-1,1 1,0 0,0 0,0 0,0 0,1 0,-1 0,1 1,-1-1,1 0,1 0,-1 0,0 0,1 0,-1 0,1 1,0-1,0 0,0-1,0 1,1 0,-1 0,1 0,0-1,-1 1,1-1,0 1,1-1,-1 0,2 1,11 7,1 0,0-1,1-1,0 0,0-1,0-1,1-1,9 1,58 21,-79-25,0 0,0 0,0 0,0 1,-1 0,0 0,1 0,-1 1,0-1,-1 1,1 0,-1 1,1-1,-1 1,-1 0,1 0,2 5,-6-6,-1-1,0 1,0 0,0-1,-1 0,1 1,-1-1,0 0,0 0,0 0,0 0,0 0,-1 0,1 0,-1-1,0 0,0 1,0-1,0 0,0 0,0 0,0-1,-1 1,1-1,-1 0,1 0,-2 0,3 0,-43 16,-1-1,0-3,-1-1,-19 0,26-4,4-1,9-2</inkml:trace>
  <inkml:trace contextRef="#ctx0" brushRef="#br0" timeOffset="-199630.554">10384 7823,'82'305,"-64"-259,-17-46,0 0,0 0,0 1,0-1,0 0,0 0,0 0,0 0,0 0,0 0,0 0,0-1,1 1,-1 0,0 0,0-1,-1 1,1-1,0 1,0-1,0 1,0-1,0 0,0 1,-1-1,1 0,0 0,0 0,-1 1,1-1,-1 0,1 0,-1 0,1 0,-1 0,0 0,1 0,-1 0,0 0,0 0,0 0,0 0,0-1,1 0,90-235,-79 217,-12 20,0 0,0-1,1 1,-1 0,0 0,0-1,1 1,-1 0,0 0,0 0,1 0,-1-1,0 1,1 0,-1 0,0 0,1 0,-1 0,0 0,1 0,-1 0,0 0,1 0,-1 0,0 0,0 0,1 0,-1 0,0 0,1 0,-1 0,0 1,1-1,-1 0,0 0,0 0,1 1,-1-1,0 0,0 0,1 0,-1 1,0-1,0 0,0 1,1-1,-1 0,0 0,0 1,0-1,0 0,0 1,0-1,0 0,0 1,0-1,0 0,0 1,0-1,0 0,0 1,0-1,0 0,0 1,0-1,3 26,-3-26,2 36,11 79,-12-109,0-1,1 0,0 1,0-1,1 0,-1 0,1 0,0 0,0-1,1 1,0-1,-1 0,1 0,1 0,-1 0,1-1,-1 0,5 3,-1-3,0 0,0 0,1-1,-1 0,1 0,-1-1,1 0,0-1,-1 1,1-2,0 1,0-1,-1-1,1 0,-1 0,1 0,-1-1,0 0,0-1,0 0,-1 0,1-1,-1 0,0 0,0 0,-1-1,1 0,-1-1,-1 1,1-1,-1 0,0-1,-1 1,0-1,0 0,0 0,-1 0,2-6,-1-1,0 1,0-1,-2 0,0 0,0 0,-2 0,0-1,0 1,-4-14,4 29,0 0,0 0,0 1,-1-1,1 0,0 0,0 0,-1 0,1 1,0-1,0 0,-1 0,1 0,0 0,-1 0,1 0,0 0,0 0,-1 0,1 0,0 0,-1 0,1 0,0 0,0 0,-1 0,1-1,0 1,0 0,-1 0,1 0,0 0,0 0,-1-1,1 1,0 0,0 0,0 0,-1-1,1 1,0 0,0 0,0-1,0 1,-1 0,1 0,0-1,0 1,0 0,0-1,0 1,0 0,0 0,0-1,0 1,0 0,0-1,0 1,0 0,0-1,-8 26,6-13,1-1,0 1,0 0,1 0,1-1,0 1,1 0,0-1,0 1,1-1,1 0,0 0,1 0,0 0,-2-4,1-1,0 0,0 0,0 0,1 0,-1-1,2 1,-1-1,0-1,1 1,0-1,0 0,0 0,1 0,-1-1,1 0,0-1,0 1,0-1,0-1,0 1,0-1,2 0,-4-1,-1 0,1 0,0-1,0 1,0-1,-1 0,1 0,0-1,-1 0,1 1,-1-1,0-1,0 1,1-1,-2 1,1-1,0 0,0-1,-1 1,0 0,0-1,0 0,0 0,0 0,-1 0,0 0,0-1,1 0,3-12,0 1,0-1,-2 0,0 0,-1 0,-1 0,0-5,-1-93,-3 221,2-95,0 1,1-1,0 0,1 0,0 0,0 0,2 0,-1 0,1 0,1-1,0 0,0 0,1 0,0-1,1 0,0 0,1-1,-1 1,7 3,16 10</inkml:trace>
  <inkml:trace contextRef="#ctx0" brushRef="#br0" timeOffset="-199216.584">11595 7889,'-4'9,"0"0,0 1,1-1,0 1,1 0,0 0,1 0,0 0,0 0,1 0,1 0,-1 0,2 0,-1 0,1 0,1 0,0 0,0-1,1 0,0 1,1-1,0-1,0 1,1-1,0 0,0 0,1 0,0-1,7 5,-11-8,0-1,0-1,0 1,0 0,1-1,-1 1,1-1,0 0,-1 0,1-1,0 1,0-1,0 0,0 0,0 0,0 0,0-1,1 0,-1 0,0 0,0 0,0 0,0-1,0 0,1 0,-1 0,-1 0,1-1,0 0,0 1,0-1,-1-1,1 1,-1 0,0-1,2-1,2-9,-1 1,-1-1,0 0,-1-1,0 1,-1-1,0 1,-1-1,-1 0,0 0,-1 0,-1-9,-4-4,-6 40,8-7,1 1,0-1,0 0,1 1,0-1,0 1,0-1,1 1,0-1,0 1,1-1,0 1,0-1,0 1,1-1,0 1,0-1,1 0,0 0,0 0,0-1,1 1,-1-1,1 0,1 0,-1 0,1 0,0-1,5 4,-2-5,0 0,1 0,-1-1,1-1,-1 0,1 0,0 0,0-1,-1 0,1-1,0 0,-1-1,1 1,0-2,4-1,20-7</inkml:trace>
  <inkml:trace contextRef="#ctx0" brushRef="#br0" timeOffset="-198781.238">12122 8021,'-1'5,"0"-1,0 0,1 1,-1-1,1 1,0-1,0 1,1-1,-1 1,1-1,0 1,0-1,0 0,1 1,0-1,-1 0,2 0,-1 0,0-1,1 1,-1 0,1-1,0 0,1 1,-1-1,0 0,1-1,-1 1,1-1,0 1,1-1,9 2,0-1,0-1,0 0,1-1,-1-1,0 0,1-1,-1 0,0-1,0-1,0 0,0-1,12-5,44-8,-15 21,-50-3,-1 0,1 0,-1 0,1-1,0 1,-1-1,1 0,0-1,-1 1,1-1,-1 0,1 0,-1 0,4-2,-3 1,-1-1,1 1,-1-1,0 0,0 0,0-1,0 1,-1-1,1 0,-1 0,0 0,0 0,0 0,-1-1,0 0,0 1,0-1,0 0,-1 0,1 0,-1 0,-1 0,1 0,-1 0,1 0,-2 0,1-4,-1-1,-1 1,1 0,-2 0,1 0,-1 0,-1 0,1 1,-1-1,-1 1,0 0,0 0,0 0,-1 1,-6-6,5 6,-1 0,0 1,-1 0,0 0,1 1,-2 0,1 0,-1 1,1 0,-1 1,-1 0,7 2,-1 0,1 0,-1 0,0 0,1 1,-1 0,0 0,0 0,1 1,-1 0,0 0,1 0,-1 0,1 0,-1 1,1 0,0 0,0 0,0 1,0-1,0 1,0 0,1 0,-1 0,1 1,-2 2,1 0,1 1,-1-1,1 1,0-1,0 1,1 0,0 0,0 1,1-1,0 0,0 1,0-1,1 0,0 1,1-1,0 1,0-1,0 0,1 0,0 0,1 0,-1 0,1 0,1 0,-1-1,1 0,0 1,1-2,-1 1,1 0,0-1,6 5,21 16</inkml:trace>
  <inkml:trace contextRef="#ctx0" brushRef="#br0" timeOffset="-197318.544">12635 7521,'-4'-3,"1"1,0 0,-1 0,1 0,-1 0,1 1,-1-1,0 1,0 0,0 0,0 0,0 1,0-1,0 1,0 0,0 0,0 1,0-1,0 1,0 0,0 0,1 0,-1 0,0 1,0-1,1 1,-1 0,1 0,0 0,-1 1,1-1,0 1,0 0,1 0,-1 0,1 0,-1 0,0 3,0 1,0 0,1 1,0-1,1 1,0-1,0 1,0 0,1-1,0 1,0 0,1-1,0 1,1-1,0 1,0-1,1 2,53 113,-12-55,2-2,3-2,2-2,29 25,-78-85,-2 0,1 0,-1 0,1 0,-1 0,0 0,1 0,0 0,-1 0,1 0,0 0,-1 0,1-1,0 1,0 0,-1 0,1-1,0 1,0-1,0 1,0-1,0 1,0-1,0 0,0 1,0-1,0 0,0 0,0 0,1 1,-1-1,0-1,0 1,0 0,0 0,0 0,0 0,0-1,0 1,0 0,0-1,0 1,0-1,0 0,0 1,0-1,0 1,-1-1,1 0,0 0,0 0,-1 1,5-17,-1 0,0 0,-2 0,0 0,-1-1,-1-15,1 7,3-160,-4 185,1 0,-1 0,0 0,1 0,-1 0,1 0,-1 0,1 0,-1 0,1 0,0 0,-1 0,1 0,0 1,0-1,0 0,0 1,-1-1,1 0,0 1,0-1,0 1,0-1,0 1,1 0,-1 0,0-1,0 1,0 0,0 0,0 0,0 0,0 0,0 0,0 0,1 1,-1-1,0 0,0 0,0 1,0-1,0 1,0-1,0 1,0 0,-1-1,1 1,0 0,0-1,0 1,-1 0,1 0,0 0,-1 0,1 0,0 0,-1 0,5 2,12 8,-7-7,-1 0,1 1,-1 1,0-1,-1 1,0 1,1 0,-2 0,1 0,-1 1,0 0,-1 1,0-1,0 1,-1 0,0 1,-1-1,0 1,0 0,-1 0,0 0,0 4,-15 58,10-63,-1 0,1 1,1-1,0 1,0 0,1-1,0 1,0 0,2 5,-1-12,0 0,1-1,-1 1,0 0,1-1,0 1,0-1,-1 0,2 1,-1-1,0 0,0 0,1 0,-1 0,1-1,-1 1,1-1,0 0,-1 1,1-1,0 0,0-1,0 1,0 0,1-1,76 3,-62-5,1 0,-1-1,0-2,-1 1,1-2,-1 0,0-1,0-1,-1-1,0 0,-1-1,0-1,0 0,-1-1,-1 0,0-1,0-1,-1 0,-1-1,0-2,-8 14,-1 0,0 0,0 0,0 0,0 0,0 0,-1-1,1 1,-1-1,0 1,0-1,0 1,-1-1,1 0,-1 1,0-1,0 0,0 0,-1 1,1-1,-1 0,0 1,0-1,0 1,0-1,-1 1,1 0,-1-1,0 1,0 0,0 0,-1 0,1 0,-1 1,1-1,-1 1,0-1,0 1,0 0,0 0,-2 0,-3 0,1 1,-1 0,0 0,0 1,0 0,0 1,0 0,0 0,0 1,0 0,1 0,-1 0,1 1,-1 0,1 1,0 0,0 0,1 0,-1 1,1 0,0 0,0 1,1 0,0 0,0 0,0 0,0 1,1 0,0 0,1 0,0 0,0 1,0-1,1 1,-1 3,3-6,1-1,-1 1,0-1,1 0,0 1,0-1,1 0,-1 0,1 0,0 0,0 0,0 0,0 0,1-1,-1 1,1-1,0 0,0 1,1-1,-1-1,1 1,-1 0,1-1,0 0,0 0,0 0,0 0,1 0,7 2,0 0,0 0,0-1,0-1,0 0,0 0,1-1,-1-1,9-1,-14 0,-1 0,1 0,0-1,0 0,-1 0,1 0,-1-1,0 0,0 0,0-1,0 0,0 0,-1 0,0-1,0 0,0 0,0 0,-1 0,0-1,0 0,-1 0,1 0,-1 0,0 0,-1-1,0 1,0-1,0 0,0-4,-12 81,10-65,1-1,-1 1,1-1,-1 1,1-1,0 0,1 1,-1-1,1 0,0 0,0 0,0 0,1 0,-1-1,1 1,0-1,0 1,0-1,0 0,1 0,-1 0,1-1,0 1,0-1,0 0,0 0,0-1,0 1,4 0,-4-3,0 0,0 0,-1 0,1-1,0 0,-1 0,1 0,-1 0,1 0,-1-1,0 1,0-1,0 0,-1 0,1 0,-1 0,1-1,-1 1,0-1,0 1,-1-1,1 0,-1 1,1-1,-1 0,-1 0,2-4,6-25,-2 0,-1 0,-1-1,-2 1,-1-1,-2 0,-3-21,4 55,-1-1,1 0,-1 0,1 0,-1 0,1 0,0 0,0 0,0 0,-1 0,1 0,0 0,0 0,0 0,0 0,1 0,-1 0,0 0,0 0,1 0,-1 0,0 0,1 0,-1 0,1 0,-1 1,1-1,0 0,-1 0,1 0,0 1,0-1,-1 0,1 1,0-1,0 1,0-1,0 1,0-1,-1 1,1 0,0-1,0 1,0 0,0 0,0 0,0-1,0 1,0 0,0 1,0-1,0 0,0 0,0 0,0 0,0 1,1-1,24 9,-1 0,0 2,-1 0,0 2,-1 1,12 9,-29-19,0-1,0 1,-1 1,1-1,-1 1,0 0,0 0,-1 1,0-1,1 1,-2 0,1 0,-1 0,0 1,0-1,-1 1,0 0,0-1,0 1,-1 0,0 0,-1 0,1 0,-1 0,-1 3,-18 138,19-144,1-1,0 1,0 0,0-1,0 1,1-1,-1 1,1-1,0 0,0 1,0-1,0 0,1 0,-1-1,1 1,0 0,0-1,0 0,0 0,0 0,0 0,1 0,-1 0,1-1,1 1,5 1,1 1,0-2,0 1,0-1,1-1,-1 0,0-1,1 0,2 0,1-1,-1-1,1 0,-1-1,0 0,0-1,-1-1,1 0,-1-1,0 0,0-1,-1-1,0 0,0 0,-1-1,0-1,0 0,-1 0,-1-1,0 0,0-1,-1 0,1-3,-6 10,-1 0,0 0,0 0,-1 0,0 0,0-1,0 1,0 0,-1-1,0 1,0 0,0-1,-1 1,1 0,-1-1,-1 1,1 0,-1 0,0 0,0 0,0 0,-1 0,0 1,0-1,0 1,0 0,-1 0,1 0,-1 0,0 1,-1-1,1 1,0 0,-1 0,0 1,1-1,-1 1,0 0,0 0,-1 1,1 0,0 0,0 0,-2 0,1 1,0-1,0 2,-1-1,1 1,0-1,0 2,1-1,-1 1,0 0,0 0,1 0,-1 1,1 0,0 0,0 0,0 1,0 0,0 0,1 0,0 0,0 1,0-1,0 1,1 0,0 1,-2 2,1 1,0-1,0 1,1 0,0 0,1 0,0 0,1 0,0 1,0-1,1 0,0 1,0-1,1 0,0 1,1-1,0 0,1 2,3 3,0 0,1 0,1-1,0 1,1-2,0 1,1-1,0-1,1 0,0 0,9 6,143 91,-95-70</inkml:trace>
  <inkml:trace contextRef="#ctx0" brushRef="#br0" timeOffset="-194896.19">7832 10324,'0'-8,"0"28,11 99,6-1,15 49,-32-166,4 14,-1-18,-3-9</inkml:trace>
  <inkml:trace contextRef="#ctx0" brushRef="#br0" timeOffset="-194064.936">7648 10232,'21'-31,"-2"-2,-1 0,-1 0,-2-2,-1 0,4-18,1-7,-18 60,0 0,0 0,0 1,0-1,0 0,0 1,0-1,0 1,0-1,0 1,-1-1,1 1,0 0,0-1,-1 1,1 0,0 0,-1 0,1-1,-1 1,1 0,-1 0,1 0,-1 0,0 0,1 0,-1 0,0 0,0 0,0 1,1 0,32 74,-21-43,2-1,1 0,2-1,1-1,1 0,6 3,-3-8</inkml:trace>
  <inkml:trace contextRef="#ctx0" brushRef="#br0" timeOffset="-193636.114">8187 10350,'0'5,"0"7,0 10,0 7,0 7,0 5,0 2,0-2,0-4,0-5,0-6,0-8</inkml:trace>
  <inkml:trace contextRef="#ctx0" brushRef="#br0" timeOffset="-193297.814">8200 10363,'17'24,"1"-1,1 0,1-2,1 0,0-1,2-2,0 0,2-1,-1-2,2 0,0-2,11 4,-29-13,1-1,0 1,-1-2,1 1,0-1,0 0,1-1,-1 0,0-1,0 0,0 0,1-1,-7-1,0 0,-1 0,1-1,-1 1,1-1,-1 1,0-1,0 0,0 0,0 0,-1 0,1 0,-1-1,0 1,0 0,0-1,0 1,-1-1,1 1,-1 0,0-1,0 1,0-1,0 1,-1-1,0 0,-1-35,-2 0,-1 0,-3 0,-8-28,9 40,0-1</inkml:trace>
  <inkml:trace contextRef="#ctx0" brushRef="#br0" timeOffset="-192777.655">8911 10245,'-45'135,"-63"125,103-250,9-18,1-4,86-240,-55 142,-24 86,-12 24,0 0,1 0,-1-1,1 1,-1 0,1 0,-1 0,1 0,-1 0,1-1,-1 1,1 0,-1 0,1 0,-1 0,1 0,-1 1,1-1,-1 0,1 0,-1 0,1 0,-1 0,1 1,-1-1,1 0,-1 1,0-1,1 0,-1 1,1-1,-1 0,0 1,1-1,-1 0,0 1,0-1,1 1,-1-1,0 1,0-1,0 1,1-1,-1 1,0 0,17 31,-1 1,-1 1,-2 0,-1 1,-2 0,-1 3,1 4,3 1,2-2,18 39,-14-50,-13-26</inkml:trace>
  <inkml:trace contextRef="#ctx0" brushRef="#br0" timeOffset="-192534.305">8806 10456,'17'0,"16"0,11-2,8-4,8-2,2-2,-3-2,-12 1</inkml:trace>
  <inkml:trace contextRef="#ctx0" brushRef="#br0" timeOffset="-192365.225">9332 10363,'0'16,"0"12,2 7,3 5,1 0,1 0,0-2,1-5,-1-5,-2-8,-4-13,-1-7</inkml:trace>
  <inkml:trace contextRef="#ctx0" brushRef="#br0" timeOffset="-192166.757">9279 10272,'2'-3,"0"1,1-1,-1 1,1 0,-1 0,1 0,0 0,0 0,0 1,0-1,0 1,0 0,0 0,0 0,1 0,-1 0,0 1,1 0,-1-1,0 1,1 0,-1 1,0-1,1 1,-1-1,0 1,0 0,0 0,1 0,-1 1,0-1,8 5,0 0,-1 0,1 1,-1 0,0 1,-1 0,8 9,25 41,-41-56,0 0,0 0,-1 0,1 0,-1 1,1-1,-1 0,0 0,0 1,0-1,0 0,0 0,-1 0,1 1,-1-1,1 0,-1 0,0 0,0 0,0 0,0 0,0 0,0 0,0 0,-1-1,1 1,-1 0,1-1,-1 1,-1 0,-10 7,-1 0,0-1,0-1,-1 0,0-1,0-1,0 0,-11 1,-34 13,51-15</inkml:trace>
  <inkml:trace contextRef="#ctx0" brushRef="#br0" timeOffset="-191745.85">9687 10456,'-4'3,"0"1,0 0,0 0,1 0,-1 1,1-1,0 1,1 0,-1 0,1 0,0 0,0 0,0 0,1 1,0-1,0 1,0-1,1 1,0-1,0 1,0-1,1 1,-1-1,1 1,1-1,-1 0,1 0,0 1,0-1,0 0,1 0,0-1,1 3,4-1,1-1,0 1,0-2,0 1,0-2,1 1,0-1,-1 0,1-1,0 0,0-1,0 0,1-1,-1 0,0 0,0-1,0 0,0-1,0 0,8-3,-11 2,0 1,-1-1,1 0,-1-1,1 1,-1-1,-1-1,1 1,0-1,-1 0,0 0,0 0,-1-1,0 0,1 0,-2 0,1 0,-1-1,0 1,0-1,-1 0,0 0,0 0,-1 0,0 0,0-1,1-2,-2 0,0 1,0-1,0 0,-2 0,1 1,-1-1,0 1,-1-1,0 1,-1 0,1 0,-2 0,1 1,-1 0,-1-1,0 2,0-1,-2-1,2 3,1 1,-1-1,-1 1,1 1,-1 0,1-1,-1 2,-1-1,1 1,0 0,-1 1,1 0,-1 0,0 1,0-1,0 2,1-1,-1 1,0 0,0 1,0 0,0 0,0 1,1 0,-1 0,1 1,-1 0,1 0,0 1,0-1,0 2,1-1,0 1,-5 4,6-5,0 0,1 0,0 0,0 0,0 1,1-1,0 1,-1 0,2 0,-1 1,0-1,1 0,0 1,1 0,-1-1,1 1,0 0,0 0,1 0,0-1,0 1,0 0,1 0,0 0,0 0,0-1,1 1,-1 0,1-1,1 0,-1 1,1-1,0 0,0 0,1 0,0 0,26 21,2-4</inkml:trace>
  <inkml:trace contextRef="#ctx0" brushRef="#br0" timeOffset="-191484.157">10293 10245,'0'2,"-3"8,-2 8,-3 11,0 9,1 9,2 6,6 5,8-1,6-3,6-4,-1-11</inkml:trace>
  <inkml:trace contextRef="#ctx0" brushRef="#br0" timeOffset="-190201.065">7792 11561,'0'-2,"0"3,2 7,1 8,2 11,0 6,0 8,-1 6,-2 3,-1 0,0-4,-4-7,0-11</inkml:trace>
  <inkml:trace contextRef="#ctx0" brushRef="#br0" timeOffset="-189754.693">7634 11403,'11'-12,"94"-176,-104 186,-1 3,0-1,1 0,-1 1,0-1,1 0,-1 1,0-1,1 0,-1 0,0 0,1 1,-1-1,0 0,1 0,-1 0,1 0,-1 1,0-1,1 0,-1 0,1 0,-1 0,1 0,-1 0,0 0,1 0,-1-1,1 1,-1 0,0 0,1 0,-1 0,1 0,-1-1,0 1,1 0,-1 0,0-1,1 1,-1 0,0-1,1 1,-1 0,0-1,0 1,1 0,-1-1,0 1,0 0,0-1,0 1,0-1,1 1,-1 0,0-1,0 1,0-1,0 1,0-1,0 1,0 0,0-1,0 1,-1-1,1 1,0 0,0-1,0 1,0-1,3 22,1 0,1 0,1 0,0-1,2 0,1 0,0-1,11 16,-1-9,1 0,1-1,1-1,21 18,-17-19</inkml:trace>
  <inkml:trace contextRef="#ctx0" brushRef="#br0" timeOffset="-189412.966">8345 11548,'-2'13,"-4"12,-2 12,0 9,-1 6,-1 2,-1 0,1-6,0-8,2-13,2-12</inkml:trace>
  <inkml:trace contextRef="#ctx0" brushRef="#br0" timeOffset="-189091.062">8305 11548,'6'18,"0"-1,2 0,0 0,1-1,0 0,1-1,1 0,0 0,1-1,1 0,0-1,1-1,0 0,1-1,1-1,-1 0,1-1,1-1,0 0,0-1,1-1,4 1,-19-6,-1 0,0-1,0 1,1 0,-1-1,1 1,-1-1,0 0,1 0,-1 0,1 0,-1 0,0-1,1 1,-1-1,0 0,1 1,-1-1,0 0,0 0,0 0,0-1,0 1,0 0,0-1,0 1,0-1,0 0,-1 0,1 1,-1-1,0 0,1 0,-1-1,0 0,4-13,-1 0,-1-1,0 0,-1 0,-1 1,-1-1,0 0,-2-8,1-8,-7-76,12 74,2 28</inkml:trace>
  <inkml:trace contextRef="#ctx0" brushRef="#br0" timeOffset="-188596.203">9055 11482,'-12'61,"-3"-2,-2 0,-3-1,-5 6,9-22,-25 58,48-139,115-348,-120 380,12-22,-14 28,1 1,-1 0,1-1,-1 1,1 0,-1-1,0 1,1 0,0 0,-1 0,1-1,-1 1,1 0,-1 0,1 0,-1 0,1 0,-1 0,1 0,0 0,-1 0,1 0,-1 0,1 0,-1 1,1-1,-1 0,1 0,-1 1,1-1,-1 0,1 0,-1 1,1-1,-1 0,0 1,1-1,-1 1,0-1,1 1,-1-1,0 1,1-1,-1 1,0-1,0 1,0-1,0 1,1-1,-1 1,31 56,-2 1,-3 1,-2 1,-3 1,10 51,-15-57,-15-37,-7-22</inkml:trace>
  <inkml:trace contextRef="#ctx0" brushRef="#br0" timeOffset="-188248.18">8964 11706,'59'-4,"0"-3,0-3,0-2,-1-3,-1-2,39-19,44-10,-139 45,0 0,0 0,1 1,-1-1,1 1,-1-1,0 1,1-1,-1 1,1 0,-1 0,1 0,-1 0,1 0,-1 0,1 0,-1 0,1 1,-1-1,1 0,-1 1,0-1,1 1,-1 0,0-1,1 1,-1 0,0 0,0 0,0 0,0 0,1 0,-1 0,-1 0,1 1,0-1,0 0,0 0,0 2,55 205,-23-49,-17-124,-9-30</inkml:trace>
  <inkml:trace contextRef="#ctx0" brushRef="#br0" timeOffset="-187994.159">9647 11232,'-6'-3,"-3"3,3 4,4 5,5 3,7-1,1-2</inkml:trace>
  <inkml:trace contextRef="#ctx0" brushRef="#br0" timeOffset="-187377.982">10108 11508,'-50'379,"49"-362,3-21,4-29,10-208,-14 159,1 60,-3 22,1 0,0 0,0 0,0 0,0 0,0 1,-1-1,1 0,0 0,0 0,0 1,0-1,-1 0,1 1,0-1,0 1,-1-1,1 1,0-1,-1 1,1 0,0-1,-1 1,1 0,-1-1,1 1,-1 0,0 0,1-1,-1 1,0 0,1 0,-1 0,0 0,0-1,0 1,0 0,0 0,0 0,0 0,0 0,0 0,1 0,8 24,2 0,1 0,0-2,2 1,1-2,1 0,1-1,0 0,2-2,0 0,1-1,1-1,8 4,-28-19,1-1,-1 0,1 1,0-1,0 0,-1 0,1 0,0 0,0 0,0 0,0 0,0-1,0 1,1-1,-1 0,0 1,0-1,0 0,0 0,0 0,1-1,-1 1,0-1,0 1,0-1,0 1,0-1,0 0,0 0,0 0,0 0,-1 0,1-1,0 1,-1 0,1-1,0 0,1-7,0-1,0 0,0-1,-1 1,-1 0,0-1,0 1,-1-1,0 1,-2-4,2-9,-3-187,12 172,0 29</inkml:trace>
  <inkml:trace contextRef="#ctx0" brushRef="#br0" timeOffset="-187134.347">10779 11443,'7'15,"4"13,1 7,-3 6,-1 1,-4 1,1-3,-1-1,-1-5,2-6,-1-12,-1-16,0-17,-2-5</inkml:trace>
  <inkml:trace contextRef="#ctx0" brushRef="#br0" timeOffset="-186713.009">10608 11324,'112'1,"-1"6,38 9,-140-16,0 1,0 0,0 0,0 1,0 1,0-1,-1 1,1 1,-1 0,0 0,0 0,-1 1,1 0,-1 1,0 0,0 0,-1 0,1 1,-2 0,1 0,-1 0,0 1,1 1,-1 10,0-1,-1 1,-1 0,-1 0,0 0,-2 0,0 0,-1 0,-2 5,1-4,1 0,1 1,0-1,2 0,0 0,1 0,1 0,2 1,-5-17,1 0,1 0,-1 0,0-1,1 1,0-1,0 1,0-1,0 0,0 0,1 0,0-1,-1 1,1-1,0 0,0 0,0 0,0 0,1-1,-1 1,0-1,1 0,-1-1,1 1,1-1,113-8,-110 7,-1 0,0-1,-1 0,1-1,0 0,-1 0,1 0,-1-1,0 0,0 0,0-1,-1 0,0 0,0-1,0 0,0 0,-1 0,0 0,0-1,-1 0,0 0,0 0,0-3,2-13</inkml:trace>
  <inkml:trace contextRef="#ctx0" brushRef="#br0" timeOffset="-186466.67">11148 11588,'18'2,"17"1,11 0,10-3,4-4,-2-3,-6-3,-10-2,-11-1,-12 2</inkml:trace>
  <inkml:trace contextRef="#ctx0" brushRef="#br0" timeOffset="-186311.764">11187 11377,'16'-2,"16"-1,12-2,11-3,6-4,-1-2,-10 1</inkml:trace>
  <inkml:trace contextRef="#ctx0" brushRef="#br0" timeOffset="-184868.678">10160 9021,'290'-8,"-36"1,61 14,-51 0,790 2,-212 4,80-8,-681-18,280 54,-481-43,-32-1</inkml:trace>
  <inkml:trace contextRef="#ctx0" brushRef="#br0" timeOffset="-183848.738">14912 7441,'-5'63,"4"-1,2 0,2 0,4 0,3 6,-1 6,27 322,-16 113,31 473,-29-602,-24 251,-5 262,8-589,2-230,3 0,3 0,3-1,13 36,43 231,3 139,-67-448,23 211,-25-181,3 0,3 0,10 33,-13-78,-7-30,-1-6</inkml:trace>
  <inkml:trace contextRef="#ctx0" brushRef="#br0" timeOffset="-182431.265">8345 12640,'-10'-4,"0"0,-1 1,1 0,-1 0,0 1,0 1,1-1,-1 2,0 0,0 0,0 1,0 0,0 1,0 0,1 1,-1 0,1 0,0 1,0 1,-3 1,0-2,0 1,1 0,-1 1,1 0,0 1,1 0,-1 1,1 1,1-1,0 2,-7 7,16-16,-1 1,1-1,0 1,0 0,0-1,1 1,-1 0,0 0,1-1,-1 1,1 0,-1 0,1 0,0 0,0 0,0-1,0 1,0 0,0 0,0 0,1 0,-1 0,1-1,0 1,-1 0,1 0,0-1,0 1,0 0,0-1,0 1,0-1,0 1,1-1,-1 0,1 0,-1 1,1-1,-1 0,1 0,-1 0,1-1,0 1,0 0,-1-1,1 1,23 7,-1-1,1-1,0-1,0-2,21 1,5 2,-30-3,142 26,-152-26,0 1,-1-1,0 2,0 0,0 0,0 0,-1 1,0 1,0 0,-1 0,0 0,0 1,4 5,-10-11,0 0,0 0,0 1,0-1,0 0,-1 1,1 0,-1-1,0 1,1 0,-1-1,0 1,0 0,-1 0,1 0,-1 0,1 0,-1 0,0 0,0 0,-1 0,1 0,0 0,-1 0,0-1,0 1,0 0,0 0,0 0,0-1,-1 1,1-1,-1 1,0-1,1 1,-1-1,-1 0,1 0,0 0,0 0,-1 0,1-1,-1 1,1-1,-2 1,-8 0,0 0,0-1,0-1,-1 0,1 0,0-1,0-1,0 0,0 0,0-2,1 1,-1-1,1-1,-6-3,-24-7,30 12,7 1,-1 0,1 0,-1 0,0 1,1 0,-1 0,0 0,0 1,0 0,0 0,1 0,-1 0,0 1,0-1,0 1,4 0,1-1,0 0,-1 0,1 1,-1-1,1 0,0 1,-1-1,1 0,0 1,-1-1,1 1,0-1,0 1,-1-1,1 0,0 1,0-1,0 1,0-1,0 1,-1-1,1 1,0-1,0 1,0-1,0 1,1-1,-1 1,0-1,0 1,0-1,0 1,0-1,1 1,-1-1,0 1,0-1,1 0,-1 1,0-1,0 1,1-1,-1 0,1 1,-1-1,0 0,1 0,-1 1,1-1,-1 0,1 0,-1 1,0-1,1 0,-1 0,1 0,11 6</inkml:trace>
  <inkml:trace contextRef="#ctx0" brushRef="#br0" timeOffset="-182160.987">8897 12627,'-9'16,"-5"9,0 10,2 5,3 5,3 2,5-1,5 1,2-3,2-4,-1-5,-1-11,-3-16,-4-9</inkml:trace>
  <inkml:trace contextRef="#ctx0" brushRef="#br0" timeOffset="-181582.335">8622 12588,'356'-8,"-213"18,-137-9,-1 0,1 1,-1 0,1 0,-1 0,0 0,0 1,0 0,0 0,0 0,0 1,-1 0,0-1,0 2,0-1,0 0,-1 1,1 0,-1-1,-1 1,1 1,0-1,0 3,0 13,-1 1,0 0,-2-1,0 1,-2-1,0 1,-2-1,0 0,-1 0,-1 0,-1-1,-1 1,-1-2,-5 10,-17 34,31-63,0-1,0 1,0 0,0 0,-1-1,1 1,0 0,0 0,0-1,0 1,-1 0,1 0,0 0,0 0,0-1,-1 1,1 0,0 0,0 0,0 0,-1 0,1 0,0-1,-1 1,1 0,0 0,0 0,-1 0,1 0,0 0,0 0,-1 0,1 0,0 0,0 0,-1 0,1 1,0-1,-1 0,60-189,-45 144,-1 3,2 1,2 0,1 1,5-4,-22 42,-1 1,0 0,0 0,1 0,-1-1,1 1,-1 0,1 0,-1 0,1 0,-1 0,1 0,0 0,0 0,0 0,0 0,-1 0,1 1,0-1,0 0,0 1,1-1,-1 1,0-1,0 1,0-1,0 1,0 0,1-1,-1 1,0 0,0 0,1 0,-1 0,0 0,0 0,0 0,1 1,-1-1,0 0,0 1,0-1,0 1,1-1,-1 1,0-1,0 1,0 0,0 0,0-1,-1 1,1 0,0 0,0 0,0 0,-1 0,1 0,-1 0,1 0,0 1,83 219,-71-190,1 0,2 0,1-1,1-1,2-1,1-1,18 19,-6-20,-23-23</inkml:trace>
  <inkml:trace contextRef="#ctx0" brushRef="#br0" timeOffset="-181328.225">9239 12864,'16'2,"16"1,14-2,15-6,8-5,4-4,-5-3,-12 2</inkml:trace>
  <inkml:trace contextRef="#ctx0" brushRef="#br0" timeOffset="-179006.963">9292 12298,'2'14,"4"6,2 2,2-2,4-6,7-6,3-9,8-10,4-9,1-5,1-4,-2-1,-3 1,-1 2,-8 6</inkml:trace>
  <inkml:trace contextRef="#ctx0" brushRef="#br0" timeOffset="-178610.033">10384 12640,'-2'14,"-1"12,0 12,3 10,2 6,2 3,1 1,-1-1,0-6,-2-6,-1-12</inkml:trace>
  <inkml:trace contextRef="#ctx0" brushRef="#br0" timeOffset="-178297.635">10253 12535,'174'32,"-122"-25,-1 2,1 3,22 9,-20 8,-53-28,0 0,0 0,0 0,0 0,0 0,-1 0,1 0,0 0,0 1,-1-1,1 0,-1 0,1 1,-1-1,0 0,1 1,-1-1,0 1,0-1,0 1,0-1,0 0,0 1,0-1,-1 0,1 1,0-1,-1 1,1-1,-1 0,0 0,1 1,-1-1,0 0,0 0,0 0,0 0,0 0,0 1,-12 10,-1-1,-1 0,1-1,-2-1,1 0,-1-1,0-1,-1-1,-15 5,28-10,-125 41,121-36,30-7,-18 0,25-2</inkml:trace>
  <inkml:trace contextRef="#ctx0" brushRef="#br0" timeOffset="-178048.744">10925 12666,'-4'0,"0"0,0 0,1 0,-1 0,0 1,0-1,1 1,-1 0,0 0,1 0,-1 1,1-1,0 1,-1 0,1 0,0 0,0 0,0 1,1-1,-1 1,0 0,1-1,0 1,-1 0,1 1,0-1,1 0,-2 3,-1 9,1-1,0 1,1-1,0 1,1 0,1-1,1 1,0 0,0 0,2-1,0 1,1-1,0 0,1 0,0 0,1-1,1 1,0-1,1-1,0 0,4 4,-6-9,0-1,0 0,1 0,0 0,0-1,0 0,0-1,1 1,0-1,0-1,0 0,0 0,1 0,-1-1,1 0,-1-1,1 0,0 0,0-1,-1 0,1-1,0 1,0-2,-1 1,1-1,-1-1,0 0,1 0,-1 0,79-40,-53 20</inkml:trace>
  <inkml:trace contextRef="#ctx0" brushRef="#br0" timeOffset="-177849.749">10701 12904,'22'-5,"19"-1,16-2,9 1,5-2,1 2,-3 2,-8-1,-15 0</inkml:trace>
  <inkml:trace contextRef="#ctx0" brushRef="#br0" timeOffset="-177597.838">10766 12627,'16'-2,"16"-1,16-2,14-1,9 2,6 1,1-2,-1 1,-14 1</inkml:trace>
  <inkml:trace contextRef="#ctx0" brushRef="#br0" timeOffset="-176768.38">11635 12588,'10'24,"-6"104,-6-108,1 0,0 1,2-1,0 0,1 0,1 0,1 0,1 0,1-1,0 0,2 0,0 0,1-1,1 0,7 9,-13-22,0-1,0 0,1 1,0-2,0 1,0 0,0-1,0 0,1 0,0-1,-1 0,1 0,0 0,0 0,0-1,0 0,0 0,0-1,1 0,-1 0,0 0,0-1,0 0,0 0,0-1,0 1,0-1,0 0,-1-1,1 0,-1 1,2-2,112-91,-51 34,-66 60,-1-1,1 1,0 0,0-1,1 1,-1 0,0 0,0 0,1 1,-1-1,0 0,1 1,-1 0,0-1,1 1,-1 0,1 0,-1 1,0-1,1 0,-1 1,0-1,1 1,-1 0,0 0,0 0,1 0,-1 0,0 0,0 1,0-1,0 0,-1 1,1 0,0-1,0 2,2 1,-1 0,1 0,0-1,1 0,-1 1,1-2,-1 1,1 0,0-1,0 0,0 0,0-1,0 1,0-1,0 0,1 0,-1-1,0 0,1 0,-1 0,0 0,1-1,-1 0,0 0,0 0,0-1,0 0,0 0,0 0,0 0,-1-1,1 0,2-2,-4 1,0 0,0 0,0 0,-1 0,0-1,0 1,0-1,0 0,-1 1,0-1,0 0,0 0,-1 0,1 0,-1 0,0 0,-1 1,1-1,-1 0,0 0,0 0,0 0,-1 1,0-1,-2-4,-2-4,-1-1,0 1,-2 0,1 1,-1 0,-1 0,-11-10,17 17,-1 0,1 0,-1 1,0-1,-1 1,1 0,-1 0,1 1,-1 0,0 0,0 0,-1 1,1 0,-1 0,1 1,-1-1,1 1,-1 1,0-1,1 1,-1 0,0 1,1 0,-1 0,0 0,1 1,0 0,-1 0,1 1,0-1,0 1,0 1,0-1,1 1,-1 1,1-1,0 1,0 0,0 1,1-1,0 1,0 0,0 0,1 0,0 1,0-1,1 1,0-1,0 1,0 0,1 0,0 0,0 0,1 0,0 0,0 0,1 0,0 0,0 0,0 0,1 0,0-1,1 1,-1 0,1-1,0 0,1 0,0 0,0 0,0 0,0-1,1 0,4 4,31 16,0-8</inkml:trace>
  <inkml:trace contextRef="#ctx0" brushRef="#br0" timeOffset="-176410.335">12951 12733,'-10'-12,"0"0,-1 0,0 1,-1 1,0 0,-1 1,0 0,-1 1,1 0,-1 1,-1 1,1 0,-1 1,0 1,-1 0,1 1,-1 0,1 1,-1 1,0 1,0 0,10 1,-1 0,1 1,0-1,0 1,0 1,0-1,0 1,0 0,1 0,-1 0,1 1,0 0,0 0,0 0,1 1,0 0,0 0,0 0,0 0,1 0,-1 1,1 0,1-1,-1 1,1 0,0 0,0 1,1-1,0 0,0 1,1-1,-1 0,1 1,1-1,-1 1,2 5,0 0,1 0,0-1,1 1,0-1,1 0,0 0,0 0,1-1,1 0,0 0,0 0,1-1,0 0,1-1,0 0,0 0,1-1,0 0,0 0,0-1,1-1,0 0,0 0,0-1,1-1,0 0,-1 0,1-1,0 0,0-2,6 1,19 0,0-2,0-2,0-1,0-1,-1-3,0-1,0-1,-1-2,31-15,21-12</inkml:trace>
  <inkml:trace contextRef="#ctx0" brushRef="#br0" timeOffset="-174859.496">15017 9047,'585'8,"128"-16,-210-5,-139 18,260-4,-359-10,1043-13,158 27,-940-11,-490 11,-35-2,-7-1</inkml:trace>
  <inkml:trace contextRef="#ctx0" brushRef="#br0" timeOffset="-173900.061">15636 7889,'-14'118,"5"1,6 34,2-146,0 0,1 0,0 1,1-1,0 0,0 0,0 0,1 0,0 0,0 0,1-1,0 1,0-1,0 1,1-1,0 0,0 0,1-1,-1 1,1-1,0 0,1 0,-1-1,1 0,0 0,5 3,-1-4,-1-1,1 0,-1 0,1-1,0 0,0-1,-1 0,1 0,0-1,0-1,-1 1,1-2,-1 1,0-1,1-1,-2 1,1-1,0-1,-1 0,1 0,1-3,1 0,-1 0,0-1,0 0,0 0,-2-1,1-1,-1 1,0-1,-1-1,-1 0,0 0,0 0,-1 0,-1-1,1-5,0-5,-2-1,0 1,-2-1,0 0,-2 0,-1 1,0-1,-2 0,-1 1,-1 0,-2-4,-11-12,19 39,-1 1,1-1,-1 0,0 1,1-1,-1 1,1-1,-1 1,1-1,-1 1,1-1,-1 1,1 0,0-1,-1 1,1-1,0 1,0 0,-1-1,1 1,0 0,0 0,0-1,0 1,0 0,0-1,0 1,0 0,0 0,0-1,0 1,0 0,1-1,-1 1,0 0,0-1,1 1,-1 0,1-1,-1 1,4 18</inkml:trace>
  <inkml:trace contextRef="#ctx0" brushRef="#br0" timeOffset="-173163.521">16373 7916,'-4'20,"-2"18,0 11,1 9,2 6,3 0,2-1,2-5,4-5,2-10,-1-10,-1-10</inkml:trace>
  <inkml:trace contextRef="#ctx0" brushRef="#br0" timeOffset="-172860.288">16373 7836,'1'-1,"0"0,-1 0,1 0,0 0,0 0,0 1,0-1,0 0,0 0,0 1,0-1,1 1,-1-1,0 1,0-1,0 1,1 0,-1-1,0 1,0 0,1 0,-1 0,0 0,1 0,-1 0,0 0,1 1,16 0,0 0,0 2,0 0,0 1,-1 0,0 2,1 0,-2 1,1 1,-1 0,0 1,-1 1,0 0,-1 1,13 13,-23-21,0 0,0 1,0 0,-1 0,0 0,1 0,-1 1,-1-1,1 1,-1 0,1 0,-1-1,-1 1,1 1,-1-1,0 0,0 0,0 0,-1 1,0-1,0 0,0 1,-1-1,1 0,-1 1,-1-1,1 0,-1 0,0 0,-2 4,-8 3,0-1,-1 0,0-1,-1 0,0-1,-1-1,1 0,-2-1,1 0,-1-1,0-1,0-1,-1 0,1-1,-11 0,-63 9,60-10</inkml:trace>
  <inkml:trace contextRef="#ctx0" brushRef="#br0" timeOffset="-172182.574">17808 7876,'4'16,"4"14,3 10,1 11,2 7,-2 3,-3 0,-3-2,-3-4,-4-6,-3-11,-3-8,-1-10,1-8</inkml:trace>
  <inkml:trace contextRef="#ctx0" brushRef="#br0" timeOffset="-171867.368">17755 7850,'61'39,"-2"2,-2 2,-2 3,-2 3,20 25,-65-67,-1 1,1 1,-1-1,-1 1,0 0,0 1,0-1,-2 1,1 0,-1 1,0-1,-1 1,0-1,-1 1,-1 0,1 0,-1 0,-1 9,-4-14,0 1,0 0,-1-1,0 0,0 0,0-1,-1 1,0-1,0 0,0-1,-1 1,1-1,-1-1,0 1,0-1,0 0,-1-1,1 0,-1 0,1 0,-1-1,0 0,-3-1,-5 4,1-2,-1 0,0-1,0-1,0 0,0-1,0 0,1-2,-1 0,1 0,-1-2,1 0,0-1,-10-5,24 11,-1-1,1 0,0 0,0 0,-1 1,1-1,0 0,0-1,0 1,0 0,0 0,0 0,0-1,0 1,0 0,1-1,-1 1,1-1,-1 1,1 0,-1-1,1 1,0-1,0 0,0 1,0-1,5-13</inkml:trace>
  <inkml:trace contextRef="#ctx0" brushRef="#br0" timeOffset="-171445.241">18347 8153,'-6'7,"1"0,0 1,1 0,-1 0,2 0,-1 0,1 1,0-1,1 1,0 0,0 0,1 0,0 0,1 0,0 0,0 0,1 0,0 0,0 0,1-1,0 1,2 2,-2-5,0-1,1 1,0-1,0 0,0 0,1 0,0 0,0-1,0 1,0-1,1 0,-1 0,1 0,0-1,1 0,-1 0,0 0,1-1,-1 1,1-1,0-1,0 1,0-1,0 0,0 0,0-1,0 0,0 0,0 0,0-1,0 0,0 0,0 0,0-1,0 0,-1 0,1 0,-1-1,1 0,-1 0,0 0,0-1,0 0,2-2,1-4,-1 0,0-1,-1 0,0 0,0 0,-1-1,-1 0,0 0,0 0,-1 0,-1 0,0-1,-1 0,0 1,-1-1,0 1,-1-1,-1 0,0 1,0 0,-1-1,-4-8,4 13,0 1,0-1,-1 1,0-1,0 1,-1 0,0 1,0-1,0 1,-1 0,0 0,0 1,-1-1,1 2,-1-1,0 1,-1 0,1 0,-1 1,1 0,-1 0,0 1,0 0,0 0,0 1,-1 0,1 0,0 1,-1 0,1 1,0 0,0 0,0 0,0 1,0 1,-5 1,8-1,-1 0,1 0,-1 0,1 1,0 0,1 0,-1 0,1 1,-1 0,2 0,-1 0,0 0,1 0,0 1,0-1,1 1,-1 0,1 0,0 0,1 0,0 0,0 0,0 1,0-1,1 0,0 1,1-1,-1 0,1 0,1 1,10 38</inkml:trace>
  <inkml:trace contextRef="#ctx0" brushRef="#br0" timeOffset="-170854.631">18715 7942,'20'107,"4"-1,19 42,-42-144,0 1,0-1,0 1,0-1,1 0,-1 1,1-1,0 0,1 0,-1 0,1-1,-1 1,1 0,0-1,0 0,1 0,-1 0,1 0,0 0,-1-3,0 0,0-1,-1 1,1-1,0 0,0 0,-1 0,1 0,-1 0,1-1,-1 1,1-1,-1 0,0 0,0 1,0-1,0-1,0 1,0 0,0 0,-1-1,1 1,-1-1,1-1,14-23,-2 0,0-1,-2-1,8-28,-11 31,-5 61,-3-24,-1-1,2 1,-1-1,1 1,1-1,0 0,0 0,1 0,1 0,0 1,-3-7,1 0,-1 0,1 0,0-1,0 1,0-1,0 0,1 0,0 0,-1 0,1 0,0-1,0 0,0 0,0 0,1 0,-1-1,0 1,1-1,-1 0,1-1,0 1,-1-1,4 0,-3 0,0-1,0 1,-1-1,1 0,0-1,-1 1,0-1,1 0,-1 0,0 0,0-1,0 0,0 1,0-1,-1 0,1-1,-1 1,0-1,0 0,0 1,0-1,-1 0,0-1,0 1,0 0,0-1,0 1,-1-2,5-13,-1 0,-1 0,-1-1,-1 1,0-1,-1-6,-17-119,14 130</inkml:trace>
  <inkml:trace contextRef="#ctx0" brushRef="#br0" timeOffset="-170612.823">19558 7994,'-7'16,"-4"14,-3 11,-1 9,0 6,0 0,0-6,1-6,3-9,3-12,2-10</inkml:trace>
  <inkml:trace contextRef="#ctx0" brushRef="#br0" timeOffset="-170359.703">19505 8100,'0'2,"0"8,4 8,7 6,7 6,8 2,6 0,2-3,0-7,-2-6,-3-7,-5-9,-7-5</inkml:trace>
  <inkml:trace contextRef="#ctx0" brushRef="#br0" timeOffset="-170099.877">19821 8073,'2'-18,"1"-12,0-8,-1 0,0 4,-1 15,-3 20,-3 18,-3 17,0 14,1 10,2 3,4 0,4-2,2-11</inkml:trace>
  <inkml:trace contextRef="#ctx0" brushRef="#br0" timeOffset="-168680.913">20597 7692,'-4'51,"2"0,2 0,2 0,3-1,2 1,9 30,-5-15,7 50,-6 1,-4-1,-7 94,-15 17,-4 230,43 211,-40-31,10-513,-6 0,-7 5,11-74,1 6,2 0,4 0,1 1,4-1,3 7,6 53,-5 0,-6 15,-4 301,-12-195,13 108,26-21,-26-295,0-28</inkml:trace>
  <inkml:trace contextRef="#ctx0" brushRef="#br0" timeOffset="-167552.219">21334 9008,'360'-21,"-237"16,-1 5,68 11,-191-11,1 0,0 0,0 0,0 1,0-1,-1 0,1 0,0 0,0 1,0-1,0 0,0 0,0 0,0 1,0-1,0 0,0 0,0 0,0 1,0-1,0 0,0 0,0 1,0-1,0 0,0 0,0 0,0 1,0-1,0 0,0 0,0 0,0 1,0-1,1 0,-1 0,0 0,-12 3</inkml:trace>
  <inkml:trace contextRef="#ctx0" brushRef="#br0" timeOffset="-165634.736">15793 9534,'23'3,"25"0,24-3,25-3,18-1,10 0,-1 1,-21 0</inkml:trace>
  <inkml:trace contextRef="#ctx0" brushRef="#br0" timeOffset="-164883.836">18518 9469,'22'2,"26"1,24 0,25-1,19 2,6 2,-3 3,-22-1</inkml:trace>
  <inkml:trace contextRef="#ctx0" brushRef="#br0" timeOffset="-158979.274">15938 10443,'127'-298,"-126"295,0-1,0 1,0 0,1 0,-1 0,1 0,0 0,0 0,0 0,0 1,0-1,1 1,-1-1,1 1,-1 0,1 0,0 0,0 0,0 1,0-1,0 1,0 0,1 0,-1 0,0 0,1 0,-1 1,0-1,1 1,-1 0,1 0,-1 0,1 1,-1-1,1 1,-2 2,0-1,0 1,0 0,0 0,0 0,-1 0,1 0,-1 0,0 0,0 1,0-1,-1 0,1 1,-1-1,1 0,-1 1,0-1,0 1,-1-1,1 0,-1 1,0 0,0 8,-1 413,2-421,0 0,0 0,0 0,-1 0,0 0,0 0,0 0,0 0,0 0,-1 0,0-1,0 1,0-1,0 1,0-1,-1 0,0 0,1 0,-1 0,0 0,0-1,-1 1,1-1,0 0,-1 0,0 0,1-1,-1 1,0-1,0 0,0 0,-3 1,-17-6,24 4,0 0,0-1,-1 1,1 0,0-1,0 1,0 0,0 0,-1-1,1 1,0 0,0-1,0 1,0 0,0-1,0 1,0 0,0-1,0 1,0-1,0 1,0 0,0-1,0 1,0 0,1 0,-1-1,0 1,0 0,0-1,0 1,1 0,-1-1,0 1,0 0,0 0,1-1,-1 1,0 0,0 0,1 0,-1 0,0-1,1 1,-1 0,0 0,1 0,-1 0,0 0,1 0,-1 0,0 0,1 0,-1 0,0 0,1 0,-1 0,0 0,1 0,-1 0,0 0,1 0,-1 0,0 0,1 1,-1-1,0 0,1 0,-1 0,26-5,0 1,0 2,1 0,-1 1,7 2,6 0,184-1,-209 1</inkml:trace>
  <inkml:trace contextRef="#ctx0" brushRef="#br0" timeOffset="-157962.15">18781 10153,'-7'0,"0"1,0-1,0 1,0 1,0-1,0 1,0 0,1 1,-1 0,1 0,0 0,0 0,0 1,0 0,0 1,1-1,0 1,0 0,0 0,1 1,0-1,0 1,0 0,0 0,1 1,0-1,1 1,-1-1,1 1,1 3,1 0,0 0,1 0,-1 0,2 0,0 0,0 0,0-1,2 1,-1-1,1 1,0-1,1 0,0-1,0 1,1-1,0 0,1-1,0 1,0-1,0-1,1 1,0-1,0 0,1-1,-1 0,1 0,0-1,1-1,-1 1,1-1,0 0,5 2,1-1,-1 0,1-1,0-1,0 0,0-1,0 0,0-2,0 0,0-1,0 0,9-3,-21 3,1-1,0 1,0-1,-1 0,1 0,-1 0,0-1,0 0,0 1,-1-1,1-1,-1 1,0 0,0-1,-1 0,1 1,-1-1,0 0,0 0,-1-1,1 1,-1-2,3-11,-1 0,-2 0,1 0,-2 0,-1-1,0-1,-1 2,0 0,-2-1,0 1,-1 1,0-1,-2 1,-7-16,10 25,-1 0,1 0,-1 0,-1 0,1 1,-1 0,-1 0,1 1,-1 0,0 0,-1 0,1 1,-1 0,0 0,-1 1,-5-2,8 4,0 1,0-1,0 1,0 1,-1-1,1 1,0 0,0 1,0-1,0 1,0 1,-1-1,2 1,-1 0,0 0,0 0,1 1,-1 0,1 0,0 1,0-1,0 1,0 0,1 1,0-1,0 1,-2 2,-7 10,1 0,0 0,2 1,0 0,1 1,1 0,-4 11,-9 40</inkml:trace>
  <inkml:trace contextRef="#ctx0" brushRef="#br0" timeOffset="-152983.692">16228 11443,'-3'-4,"-1"0,0 0,0 0,0 1,0 0,0 0,-1 0,1 0,-1 1,0 0,1 0,-1 0,0 0,-1 0,-11-4,12 3,1 1,0 0,-1 0,1 1,-1-1,1 1,-1 0,1 0,-1 1,0-1,0 1,1 0,-1 0,0 1,0-1,1 1,-1 0,0 0,1 1,-1-1,1 1,0 0,-1 0,0 1,1 0,-1 0,1 0,0 0,0 0,0 0,0 1,0 0,1 0,-1 0,1 0,0 1,0-1,1 1,0-1,-1 1,2 0,-1 0,0 0,1 0,0 0,0 1,1-1,-1 0,1 0,0 1,1-1,-1 0,1 0,0 1,0-1,1 0,-1 0,1 0,0-1,1 1,-1 0,1-1,0 1,0-1,0 0,1 0,-1 0,5 3,6 2,0 0,1 0,0-1,0-1,1-1,0 0,0-1,0 0,1-2,0 0,-1-1,1 0,0-1,17-2,-25 1,0 0,0-1,0 0,-1 0,1-1,0 0,-1-1,1 0,-1 0,0-1,0 1,0-2,0 1,-1-1,0-1,0 1,0-1,4-5,17-17,-21 22,0 0,0-1,0 1,-1-1,0 0,0-1,-1 1,0-1,0 0,-1-1,0 1,-1-1,0 0,0 1,-1-1,1-1,-3 6,0 0,0 1,0-1,0 0,-1 0,1 1,-1-1,0 0,0 1,0-1,-1 1,1-1,-1 1,0 0,0-1,0 1,0 0,-1 0,1 1,-1-1,1 0,-1 1,0 0,0-1,0 1,-1 0,1 1,0-1,-1 1,-11-8,-1 1,0 1,0 0,-1 2,1-1,-1 2,0 1,-1 0,-5 0,11 2,0-1,1 2,-1 0,0 0,0 1,1 1,-1 0,0 0,1 1,0 1,0 0,0 0,0 1,0 1,1 0,0 0,1 1,-1 0,1 0,0 1,1 1,0-1,0 1,1 2,3-5,0 0,1 0,0 1,0-1,0 1,1 0,0 0,0 0,1 0,0 0,0 0,1 1,0-1,0 0,1 0,0 1,4 12</inkml:trace>
  <inkml:trace contextRef="#ctx0" brushRef="#br0" timeOffset="-151076.97">18808 11298,'60'-189,"-49"163,-9 41,-5 24,1 1,3 0,0 0,3 0,1-1,7 22,-9-45,1-4,-2 0,1 0,-1 0,-1 0,0 0,-1 0,0 0,-1 1,0-1,-1 0,0 0,-1 0,-3 7,4-17,0 0,1 0,-1 0,0 0,-1 0,1 0,0-1,0 1,-1-1,1 0,-1 0,1 0,-1 0,0 0,1 0,-1 0,0-1,1 0,-1 1,0-1,0 0,1 0,-1-1,0 1,0 0,1-1,-1 0,0 0,1 0,-1 0,1 0,-1 0,1-1,-1 1,1-1,0 1,0-1,0 0,0 0,2 1,-1 1,1-1,0 0,0 0,0 1,0-1,0 0,0 0,0 1,0-1,0 0,0 0,0 1,0-1,1 0,-1 0,0 1,0-1,1 0,-1 1,1-1,-1 0,0 1,1-1,-1 1,1-1,0 1,-1-1,1 1,-1-1,1 1,0-1,-1 1,1 0,0-1,-1 1,1 0,0 0,0 0,-1 0,1-1,0 1,0 0,-1 0,1 0,0 0,0 1,-1-1,1 0,0 0,0 0,-1 0,1 1,0-1,-1 0,2 1,0-1,122-18,89-1,-162 16,-29 0,-8 0</inkml:trace>
  <inkml:trace contextRef="#ctx0" brushRef="#br0" timeOffset="-148850.435">16294 12719,'65'-90,"52"-95,-107 168,-9 18,0-1,0 1,-1 0,1-1,-1 1,1 0,0-1,-1 1,1 0,-1 0,0 0,1-1,-1 1,0 0,1 0,-1 0,0 0,0 0,0 0,0 0,0-1,0 1,0 0,0 0,0 0,0 0,0 0,-1 0,1 0,0 0,-1-1,1 1,0 0,-1 0,0 0,1 2,-4 42,3 1,1-1,3 1,1-1,6 21,28 147,-37-210,-1 0,0-1,1 1,-1 0,0-1,-1 1,1 0,0-1,-1 1,0 0,1-1,-1 1,0-1,0 1,-1-1,1 1,0-1,-1 0,1 0,-1 0,0 0,0 0,0 0,0 0,0-1,0 1,0-1,-1 1,1-1,0 0,-1 0,-1 1,-17 2</inkml:trace>
  <inkml:trace contextRef="#ctx0" brushRef="#br0" timeOffset="-148602.097">16320 12970,'16'0,"14"0,13 0,12 0,9 0,6 0,6 0,2 0,2 0,-13 0</inkml:trace>
  <inkml:trace contextRef="#ctx0" brushRef="#br0" timeOffset="-147598.233">18808 12588,'74'-216,"-67"200,-1 23,3 27,-3 16,-2 0,-2 1,-2 13,9 137,-5-183,-3-13,0-1,0 1,0 0,0 0,-1-1,0 1,0 0,0 0,0 0,-1 0,0-1,-1 4,0-6,0 0,0-1,0 0,0 1,0-1,0 0,0 0,-1 0,1 0,0-1,-1 1,1-1,-1 1,1-1,-1 0,1 0,0 0,-1 0,1 0,-1-1,1 1,-2-1,1 1,-104-25,146 17,369 10,-386 0,-15 3,-10 1</inkml:trace>
  <inkml:trace contextRef="#ctx0" brushRef="#br0" timeOffset="-145550.454">16478 12996,'-4'-3,"0"1,0 0,0 1,0-1,-1 1,1 0,0 0,-1 0,1 1,-1-1,1 1,0 0,-1 0,-3 1,-2-1,-41 3,51-3,0 0,1 0,-1 0,0 0,0 0,1 0,-1 0,0 0,0 0,1 0,-1 0,0 0,0 0,0 0,1 0,-1 1,0-1,0 0,0 0,1 0,-1 0,0 0,0 1,0-1,0 0,1 0,-1 0,0 1,0-1,0 0,0 0,0 1,0-1,0 0,0 0,0 1,0-1,1 0,-1 0,0 1,-1-1,1 0,0 0,0 0,0 1,0-1,0 0,0 0,0 1,0-1,0 0,0 0,-1 1,1-1,0 0,0 0,0 0,0 0,-1 1,1-1,0 0,0 0,0 0,23 7,11-4,1-1,-1-2,1-1,0-2,-1-1,7-4,-7 3,-25 5,-14 2,-16 3,-142-2,336-3,-213 15,-141-2,165-11,44 5,104-4,-107-3</inkml:trace>
  <inkml:trace contextRef="#ctx0" brushRef="#br0" timeOffset="-136879.791">26441 8324,'20'0,"18"0,16 0,9 0,7 0,-4 0,-7 2,-14 3,-15 1</inkml:trace>
  <inkml:trace contextRef="#ctx0" brushRef="#br0" timeOffset="-136625.444">26428 8573,'13'0,"16"0,17 0,15 0,11 0,7-2,2-1,-10-2,-16 0</inkml:trace>
  <inkml:trace contextRef="#ctx0" brushRef="#br0" timeOffset="-137733.424">25125 8073,'-15'43,"2"0,2 1,1 1,3-1,2 1,2 1,1 9,1-45,1 0,0 1,0-1,1 1,0-1,1 0,0 1,1-1,0 0,1-1,0 1,0 0,1-1,0 0,1 0,0-1,0 0,1 1,0-2,0 1,1-1,0-1,0 1,0-1,1-1,0 1,2-1,-2-1,0-2,0 1,0-1,1 0,-1-1,0 0,1-1,-1 0,1 0,-1-1,0 0,0-1,1 0,-1 0,0-1,0-1,-1 1,1-1,-1 0,0-1,0 0,0-1,-1 1,0-1,0-1,0 1,-1-1,0 0,0-1,2-3,5-15,-1 1,-2-2,0 0,-2 0,-1 0,-1-1,-2 0,0-1,-2 1,-1 0,-1-1,-2 1,-1-4,-6-30,8 62,0 1,0-1,0 0,1 1,-1-1,0 1,0-1,0 0,0 1,1 0,-1-1,0 1,0 0,1-1,-1 1,1 0,-1-1,0 1,1 0,-1 0,1 0,0 0,-1 0,1 0,0-1,0 1,-1 0,1 0,0 0,0 0,0 0,-36 177,28-123,5-32,-3 4,2 1,1-1,1 1,2 0,0 0,5 25,2-20</inkml:trace>
  <inkml:trace contextRef="#ctx0" brushRef="#br0" timeOffset="-137447.158">25809 8297,'2'20,"1"14,0 9,-1 7,0 2,-1-2,-1-5,1-5,-1-7,0-15,-1-9</inkml:trace>
  <inkml:trace contextRef="#ctx0" brushRef="#br0" timeOffset="-137150.385">25796 8140,'0'-2,"-1"-1,0 1,0-1,0 1,0-1,1 1,-1-1,1 0,0 1,0-1,0 0,0 0,0 1,0-1,1 0,0 1,-1-1,1 1,0-1,0 0,0 1,1 0,-1-1,0 1,1 0,0 0,-1 0,1 0,0 0,0 0,0 0,0 1,2-2,6 2,1-1,-1 1,1 1,0 0,-1 1,1 0,-1 0,1 1,-1 0,0 1,1 1,-2-1,1 1,0 1,-1 0,0 0,2 3,-5-6,0 1,0 0,0 0,0 1,-1 0,0 0,1 0,-2 1,1 0,0 0,-1 0,0 0,0 0,-1 1,1 0,-1 0,-1 0,1 0,-1 0,0 1,0-1,-1 1,1 4,-4-6,-1-1,0 1,0-1,-1 0,1 0,-1-1,1 1,-1-1,-1 0,1 0,0 0,-1 0,1-1,-1 1,0-1,1-1,-1 1,0-1,0 1,-1-2,1 1,0 0,-126 25,118-17,20-7</inkml:trace>
  <inkml:trace contextRef="#ctx0" brushRef="#br0" timeOffset="-135826.219">25493 8073,'0'-4,"0"-4,2-1,3 2,1-1,0 4,0 9,2 12,1 15,0 13,-2-1</inkml:trace>
  <inkml:trace contextRef="#ctx0" brushRef="#br0" timeOffset="-139180.884">23019 9745,'4'0,"7"0,7 0,10 0,10 0,10 0,10 0,10 0,4 0,2 0,-5 0,-11 0,-14 3,-17 2,-14 0</inkml:trace>
  <inkml:trace contextRef="#ctx0" brushRef="#br0" timeOffset="-138916.711">23137 9903,'14'4,"13"2,13 0,13-1,9-2,5-3,0-4,-6-4,-15 0</inkml:trace>
  <inkml:trace contextRef="#ctx0" brushRef="#br0" timeOffset="-138658.998">23637 9416,'22'3,"36"16,-2 3,0 2,-1 2,-2 3,-1 2,5 7,-36-23,0 1,-1 1,-1 0,-1 1,11 14,-24-26,0 0,-1 0,1 1,-1 0,0 0,-1 0,0 0,0 0,-1 1,1 0,-2-1,1 1,-1 0,0 0,-1 0,0 0,0 0,0 0,-1-1,-1 4,-6 6,-1 0,0 0,-1-1,-1-1,0 0,-1 0,-1-1,0-1,-1 0,0 0,-1-2,-1 0,0-1,0 0,-9 3,-194 114,168-97</inkml:trace>
  <inkml:trace contextRef="#ctx0" brushRef="#br0" timeOffset="-124897.629">27559 8087,'-4'13,"-4"7,-1 5,-1 2,0 3,-2 4,0 2,-1 4,2 2,0 1,3 0,0-4,1-1,2-5,0-3,1-5,0-7</inkml:trace>
  <inkml:trace contextRef="#ctx0" brushRef="#br0" timeOffset="-123815.78">27257 7929,'22'-9,"1"1,0 1,0 2,1 0,-1 1,1 1,0 2,0 0,20 3,-31-3,1 1,-1 1,0 0,1 1,-1 0,0 1,0 0,0 1,-1 1,1 0,-1 1,0 0,-1 1,1 0,-1 1,-1 0,1 0,-1 1,4 6,-12-13,-1 1,0-1,1 0,-1 0,0 1,0-1,0 1,-1-1,1 1,0 0,-1-1,0 1,0-1,0 1,0 0,0-1,0 1,0 0,-1-1,0 1,1-1,-1 1,0-1,0 1,0-1,-1 0,1 1,-1-1,1 0,-1 0,0 0,1 0,-1 0,0-1,0 1,0 0,-1-1,1 1,0-1,-24 14,1 0,-2-2,0-1,0-1,-1-2,0 0,-10 0,-56 19,94-28,0 1,1-1,-1 0,0 0,0 0,0 1,0-1,0 0,1 0,-1 1,0-1,0 0,0 0,0 1,0-1,0 0,0 0,0 1,0-1,0 0,0 0,0 1,0-1,0 0,0 0,0 1,0-1,0 0,-1 0,1 1,0-1,0 0,0 0,0 0,0 1,35-1,-32 0,13-1,10 0,-1 0,1 2,0 1,-1 1,1 1,15 5,17 12,0 2,-2 3,-1 3,7 7,-59-35,4 3,0-1,0 1,-1 0,1 0,-1 1,0 0,0 0,0 0,-1 1,0 0,0 0,0 0,-1 0,0 1,0 0,0 3,-5-5,0 0,-1-1,0 1,0 0,0 0,0-1,-1 1,0-1,0 0,0 0,0 0,-1 0,0 0,0-1,0 1,0-1,0 0,0-1,-1 1,0-1,1 0,-1 0,0 0,-3 0,-35 16,-1-2,-1-3,-1-1,0-2,0-2,-1-2,1-3,-1-1,-40-4,82 2,4 0,-1 0,1 1,-1-1,1 0,-1 0,1 0,-1 0,0 0,1-1,-1 1,1 0,-1-1,1 1,-1-1,1 1,0-1,-1 0,1 0,-1 0,1 0,0 0,0 0,0 0,0 0,0 0,0 0,0-1,0 1,0 0,0-1,0 1,0-11</inkml:trace>
  <inkml:trace contextRef="#ctx0" brushRef="#br0" timeOffset="-123313.967">27480 7929,'3'-2,"0"1,-3 5,-3 10,-1 14,-2 17,-5 19,-7 18,0-5</inkml:trace>
  <inkml:trace contextRef="#ctx0" brushRef="#br0" timeOffset="-117128.895">27480 9771,'25'-2,"21"-1,17-2,10 0,3 1,-6 0,-14 4,-17 2</inkml:trace>
  <inkml:trace contextRef="#ctx0" brushRef="#br0" timeOffset="-116878.391">27480 10061,'25'0,"23"-2,20-6,14-3,6-2,-3 1,-13 3,-20 2</inkml:trace>
  <inkml:trace contextRef="#ctx0" brushRef="#br0" timeOffset="-119324.89">25072 9731,'-2'-6,"-1"4,0 11,-1 14,-1 13,-1 12,0 10,-1 3,-2 0,-3-3,-2-5,-2-9,3-12</inkml:trace>
  <inkml:trace contextRef="#ctx0" brushRef="#br0" timeOffset="-118965.186">24966 9626,'1'0,"-1"-1,0 1,1 0,-1-1,1 1,-1 0,0-1,1 1,-1 0,1 0,-1 0,1-1,-1 1,1 0,-1 0,0 0,1 0,-1 0,1 0,-1 0,1 0,-1 0,1 0,-1 0,1 0,-1 0,1 0,-1 0,1 1,-1-1,1 0,-1 0,0 1,1-1,-1 0,1 0,-1 1,0-1,1 0,-1 1,0-1,1 1,-1-1,0 0,0 1,0-1,1 1,-1-1,58 44,-3 2,30 33,-68-63,-10-9,92 98,-93-98,-1 0,1 1,-1 0,-1 0,0 1,0-1,0 1,-1 0,-1 0,1 0,-2 0,1 1,-1-1,0 1,-2-5,0 1,0 0,0-1,-1 1,1 0,-1-1,-1 0,1 1,-1-1,0 0,0-1,0 1,-1 0,0-1,0 0,0 0,0 0,-1 0,1-1,-1 1,0-1,0 0,-12 6,0 0,0-1,-1 0,0-2,0 0,-2-1,3 1,0-2,0 0,0-1,-1-1,0 0,1-1,-1-1,1-1,-1 0,1-2,-1 0,1-1,0 0,-7-4,22 8,0-1,0 1,0-1,0 0,0 1,0-1,1 0,-1 0,0 0,0 0,1-1,-1 1,1 0,-1-1,1 1,-1-1,1 1,0-1,0 0,0 0,0 1,0-1,0 0,1 0,-1 0,0 0,1 0,0 0,-1 0,1 0,0 0,0 0,0 0,0 0,1 0,-1 0,0 0,1 0,-1 0,1 0,0 0,0 0,0 0,0 1,0-1,0 0,0 0,2 0,25-15,6 3</inkml:trace>
  <inkml:trace contextRef="#ctx0" brushRef="#br0" timeOffset="-118596.392">25520 9877,'-5'10,"1"1,1 0,0 1,1-1,0 0,0 1,2-1,-1 1,1 0,1-1,0 1,1-1,0 0,0 1,1-1,1 0,0 0,1-1,0 1,0-1,1 0,0 0,1-1,0 0,1 0,7 7,-13-14,1 0,-1 0,1-1,-1 1,1 0,0-1,0 0,-1 1,1-1,0 0,0-1,0 1,0 0,0-1,1 0,-1 0,0 0,0 0,0 0,0 0,0-1,0 0,0 0,0 1,0-2,0 1,0 0,0 0,-1-1,1 0,-1 0,1 1,-1-1,1-1,-1 1,0 0,0 0,0-1,-1 1,1-1,8-12,-2 0,0-1,0 0,-2 0,0 0,-1-1,0 0,-2 0,0 0,-1 0,0-1,-1 1,-1-1,-2-8,2 22,0-1,0 0,-1 1,1-1,-1 1,0-1,0 1,-1-1,1 1,-1-1,0 1,0 0,-1 0,1 0,-1 0,0 1,0-1,0 1,0-1,-1 1,1 0,-1 1,0-1,0 0,0 1,0 0,0 0,-1 0,1 1,0-1,-2 1,-2 0,0 1,0-1,0 2,1-1,-1 1,0 0,0 1,1 0,-1 0,0 1,1 0,0 0,0 0,0 1,0 0,1 1,-1-1,1 1,0 1,1-1,-1 1,1 0,0 0,0 0,1 1,0 0,0 0,1 0,0 0,-2 5,1 17</inkml:trace>
  <inkml:trace contextRef="#ctx0" brushRef="#br0" timeOffset="-118048.852">26006 9731,'0'39,"-1"15,2 0,3 0,2-1,3 4,20 14,-28-68,0-1,1 0,0 0,-1 0,1 0,0 0,0 0,0-1,0 1,0-1,1 1,-1-1,0 0,1 0,-1 0,1 0,-1 0,1 0,-1-1,1 1,0-1,-1 0,1 0,-1 0,1 0,0 0,1-1,2-2,-1 0,0-1,0 0,0 0,0-1,0 1,-1-1,0 0,0 0,0-1,-1 1,0-1,0 1,0-1,-1 0,1 0,-1 0,-1-1,1 1,-1-2,1 3,32-126,-28 118,-1 17,-2 24,-3-11,1 0,0 0,1 1,0-2,2 1,0 0,1 0,0-1,1 0,3 3,-7-16,0-1,0 1,0-1,0 0,1 0,-1 0,1 0,-1 0,1 0,0-1,-1 1,1-1,0 0,0 0,0 0,0 0,1 0,-1-1,0 1,0-1,0 0,0 0,1 0,-1 0,0-1,0 1,0-1,0 0,0 0,0 0,0 0,0 0,0-1,0 1,-1-1,1 0,-1 0,1 0,-1 0,0 0,1-1,-1 1,0-1,-1 1,1-1,0-1,9-14,0-1,-2 1,0-2,-1 0,-1 0,-1 0,-1 0,-1-1,0 0,-2 0,0 0,-2 0,-1-21,1 22,2-2,0 9</inkml:trace>
  <inkml:trace contextRef="#ctx0" brushRef="#br0" timeOffset="-117827.926">26703 9719,'0'15,"0"13,-2 12,-5 8,-4 8,-2 2,-1 1,-1-3,3-6,3-8,3-10</inkml:trace>
  <inkml:trace contextRef="#ctx0" brushRef="#br0" timeOffset="-117623.815">26756 9837,'0'18,"3"12,4 11,9 5,5 0,4-2,3-4,0-7,0-7,-2-8,-4-6,-5-6</inkml:trace>
  <inkml:trace contextRef="#ctx0" brushRef="#br0" timeOffset="-117379.467">27046 9745,'-3'0,"1"9,-1 12,1 13,0 11,1 7,0 6,1 0,0-2,0-4,0-9,1-11</inkml:trace>
  <inkml:trace contextRef="#ctx0" brushRef="#br0" timeOffset="-116414.591">27046 9613,'0'-4,"0"2,0 9,0 15,0 16,-3 15,-6 13,-3-6</inkml:trace>
  <inkml:trace contextRef="#ctx0" brushRef="#br0" timeOffset="-108700.391">28665 9455,'-31'129,"28"-117,-16 42,-2-1,-3-1,-2 0,-2-2,-2-2,-2 0,-7 4,29-47,19-26,57-134,29-110,-93 259,6-24,2 1,1 0,2 1,1 0,8-13,-21 40,0-1,-1 1,1 0,0-1,0 1,0 0,0 0,0 0,0 0,0 0,0 0,0 0,0 0,1 0,-1 0,0 0,1 1,-1-1,0 1,1-1,-1 1,1-1,-1 1,1 0,-1 0,1 0,-1 0,1 0,-1 0,1 0,-1 0,1 0,-1 1,1-1,-1 1,0-1,1 1,-1 0,1-1,-1 1,0 0,0 0,0 0,1 0,-1 0,0 0,0 0,14 15,-1 1,0 1,-1 0,-1 0,-1 2,-1-1,0 1,-2 1,7 20,-3 5,-2 1,-1 1,-3-1,-2 1,-2 0,-3 26,4 54,-3-123,0 5,0 0,1 0,0-1,0 1,1 0,0-1,1 0,0 1,1-1,3 6,2-6,-2-5</inkml:trace>
  <inkml:trace contextRef="#ctx0" brushRef="#br0" timeOffset="-108427.983">28533 9864,'22'0,"24"-3,21 0,20 0,12 1,4 0,-7 1,-16 0,-19 1,-22 3,-22 0,-21 2,-16 3,-5-1</inkml:trace>
  <inkml:trace contextRef="#ctx0" brushRef="#br1" timeOffset="-94737.86">28955 7955,'0'-9,"0"1,0-1,-1 1,0 0,-1-1,0 1,0 0,-1 0,0 0,0 0,-1 1,0-1,0 1,0 0,-1 0,-1 0,-3-3,-137-110,131 107,0 0,0 2,-1-1,-1 2,0 0,0 1,-15-5,-257-88,-30 14,234 55,-123-37,-144-8,260 65,1 4,-1 4,-85 7,51 0,27 2,0 5,-38 11,-113 10,227-29,1 1,-1 1,1 1,0 1,0 0,1 2,-21 9,-70 35,16-9,1 5,-66 45,128-71,-67 44,2 5,-74 70,-17 42,149-151,23-19,0 0,1 1,1 1,0 0,1 2,0-1,1 2,1-1,-6 13,-87 204,77-183,17-34,2 0,0 0,0 1,2 0,0 0,1 1,1 0,0 0,2 0,0 0,0 3,3 25,-3-1,-2 1,-2-1,-5 12,4-24,-5 16,3 0,1 2,0 34,9 5,4-1,9 35,-2-11,-8-71,1 1,2-1,2-1,1 0,3 0,9 20,196 374,-185-365,4-2,2-1,3-2,31 37,213 272,-260-344,3-1,0-2,1-1,2-1,1-1,0-2,2-2,4 1,32 17,1-3,2-4,2-2,44 8,29 0,1-7,2-6,34-4,-30-14,135-13,-71 0,-116 4,0-4,37-11,66-15,-1-10,118-44,-235 53,-1-5,-3-3,-1-3,-2-4,-3-4,22-22,-56 39,-1-2,-3-2,-1-2,-2-1,-2-2,18-31,-4 6,-3-1,-3-3,-3-2,19-55,-22 36,-4-1,-5-2,-4-1,-4 0,-5-2,-2-27,-10-2,-6-1,-6 1,-14-57,10 123,-3 1,-3 1,-2 1,-3 1,-3 1,-32-52,-145-334,175 399,-2 2,-2 1,-2 1,-2 2,-1 2,-2 1,-2 2,-32-20,-78-71,146 120,0 1,-1-1,1 1,-1 0,0 0,0 1,0 0,-1 1,0-1,0 1,0 1,0-1,0 1,0 1,0 0,-1 0,1 0,0 1,-1 0,1 1,-3 0,10-1,-1 1,0-1,1 0,-1 1,1-1,-1 1,1 0,-1-1,1 1,0 0,-1 0,1 0,0 0,0 0,-1 0,1 0,0 0,0 0,0 1,0-1,1 0,-1 1,0-1,0 1,1-1,-1 1,1-1,0 1,-1-1,1 1,0 0,0-1,0 1,0-1,0 1,4 10</inkml:trace>
  <inkml:trace contextRef="#ctx0" brushRef="#br1" timeOffset="-94048.904">30033 7810,'11'23,"11"20,10 19,9 12,6 7,7 1,5-2,1-6,0-7,-4-10,-7-12,-9-12,-12-14,-13-16,-10-17,-8-4</inkml:trace>
  <inkml:trace contextRef="#ctx0" brushRef="#br1" timeOffset="-93761.102">30665 7810,'-16'-2,"-11"6,-11 11,-7 14,-8 14,-5 12,-3 9,-1 4,2 0,6-5,7-7,7-8,8-8,9-9,9-11,7-12,4-13,3-7</inkml:trace>
  <inkml:trace contextRef="#ctx0" brushRef="#br1" timeOffset="-93515.217">29758 8060,'26'-4,"30"-2,27 3,24 1,19 2,10 0,0 3,-12 0,-18 0,-23 2,-25 0</inkml:trace>
  <inkml:trace contextRef="#ctx0" brushRef="#br1" timeOffset="-92805.75">31087 7639,'-50'-48,"-1"1,-3 3,-1 2,-2 2,-2 3,-8-1,44 26,-1 1,0 0,-1 2,0 1,0 1,0 1,-1 1,0 2,0 0,-1 2,1 1,0 1,0 1,0 1,0 1,-22 7,8 3,1 2,0 1,1 1,1 3,1 1,1 2,1 1,1 1,1 2,1 2,2 0,1 2,-3 8,14-19,1 0,2 1,0 1,1 0,1 1,2 0,0 1,2 0,0 1,2 0,1 0,1 0,1 0,1 1,2 0,0-1,2 1,1-1,1 0,1 0,2 0,0 0,6 11,3-8,0 0,2-2,1 0,1-1,2-1,0-1,1-1,2-1,0-1,1-2,1 0,3 0,13 5,0-1,2-2,1-2,0-1,1-3,1-3,35 6,-43-12,0-1,0-3,0-1,1-1,-1-3,0-1,0-2,0-2,30-10,-44 10,-1-2,0 0,-1-1,0-2,-1 0,0-2,-1 0,-1-2,-1 0,0-1,-1-1,-1-1,-1-1,0 0,1-5,-4 2,-2-1,0-1,-1 1,-2-2,0 0,-2 0,-1 0,-1 0,-2-1,-1 0,0 0,-2 0,-2 0,0 0,-2 0,-1 1,-1 0,-1 0,-2 0,-1 1,0 0,-2 1,-1 0,-4-3,-9-10,-2 0,-2 3,-1 0,-1 2,-3 1,0 2,-2 2,-1 1,-1 2,-1 1,-1 2,-1 2,-1 2,0 2,-1 2,-1 1,-25-2,33 8,0 1,0 2,-1 1,0 2,1 1,-1 3,0 1,1 1,0 2,0 2,1 2,0 1,-21 10,-110 74,23 11</inkml:trace>
  <inkml:trace contextRef="#ctx0" brushRef="#br1" timeOffset="-85414.326">21900 12087,'-10'65,"2"-1,3 1,3 50,1-63,1-30,-2 0,1 0,1 0,1 0,1 0,1 0,1 0,1-1,1 0,4 10,-9-28,1 0,-1 0,1 0,0 0,0 0,0 0,0 0,0-1,0 1,1-1,0 0,-1 0,1 0,0 0,0 0,0 0,0-1,0 0,0 1,1-1,-1 0,0-1,1 1,-1 0,1-1,-1 0,0 0,1 0,-1 0,1-1,-1 1,1-1,-1 0,0 0,0 0,1 0,1-2,10-6,0-2,0 0,-2 0,1-1,-1-1,-1 0,0-1,-1 0,-1-1,0 0,-1-1,-1 0,0 0,0-3,3-7,-1 0,-2-1,0 0,-2-1,0 0,-3 0,0 0,-1 0,-2 0,-1-1,-1 1,-2 0,0 0,-2 0,-1 1,-6-14,6 25,7 16,0 0,0 1,1-1,-1 0,0 0,0 0,0 1,0-1,0 0,1 0,-1 1,0-1,0 0,0 1,0-1,0 0,0 0,0 1,0-1,0 0,0 0,0 1,0-1,0 0,0 1,0-1,-1 0,1 0,0 1,0-1,0 0,0 0,0 1,0-1,-1 0,1 0,0 0,0 1,0-1,-1 0,1 0,0 0,0 0,-1 0,1 1,0-1,0 0,-1 0,1 0,0 0,-1 0,1 0,0 0,0 0,-1 0,1 0,0 0,0 0,-1 0,1 0,0 0,-1 0,1 0,0 0,0-1,-1 1,1 0,-2 59,2 0,2 0,6 18,-2-1,3 51,-7-75</inkml:trace>
  <inkml:trace contextRef="#ctx0" brushRef="#br1" timeOffset="-85032.386">22676 12220,'-6'15,"-3"15,-2 10,1 9,3 6,1 2,3 0,1-5,2-5,0-10,0-8,-2-9,0-13,-1-7</inkml:trace>
  <inkml:trace contextRef="#ctx0" brushRef="#br1" timeOffset="-84749.143">22492 12048,'17'-7,"0"1,0 0,1 1,0 1,0 0,0 2,0 0,0 1,0 1,1 0,-1 1,0 1,0 1,0 1,-1 1,1 0,12 6,-17-6,0 0,-1 1,1 1,-1 0,-1 0,1 2,-1-1,4 6,-12-11,1 0,-1 0,0 0,-1 0,1 1,0-1,-1 1,0-1,0 1,0 0,0 0,-1 0,0 0,1 1,-1-1,-1 0,1 0,-1 1,0-1,0 0,0 1,0-1,-1 0,1 1,-1-1,0 0,-1 0,-1 4,-5 3,-1 1,0-2,-1 0,0 0,0 0,-1-1,-1-1,1 0,-1-1,-1 0,1 0,-1-2,0 1,-1-2,-11 3,-175 44,181-47,16-1,9-1</inkml:trace>
  <inkml:trace contextRef="#ctx0" brushRef="#br1" timeOffset="-84182.47">23242 12719,'14'11,"8"13,4 9,-2 8,-4 7,-12 6,-17 2,-20 0,-18-2,-15-6,3-11</inkml:trace>
  <inkml:trace contextRef="#ctx0" brushRef="#br1" timeOffset="-83893.243">23980 12285,'0'18,"0"19,0 17,0 10,0 8,0 1,0-6,0-9,-3-13,-2-14,0-12</inkml:trace>
  <inkml:trace contextRef="#ctx0" brushRef="#br1" timeOffset="-83578.834">23861 12127,'23'6,"-1"1,0 1,-1 1,0 1,0 1,-1 1,12 9,-11-8,-1 0,0 1,0 1,-2 1,0 1,-1 1,0 0,-2 1,0 0,-1 2,-1-1,-1 2,-1 0,-1 0,-1 1,0 0,3 21,-11-34,0-1,-1 1,0 0,-1 0,0 0,-1 0,0 0,0-1,-1 1,0-1,-1 0,0 1,0-2,-1 1,0 0,-1-1,0 0,0 0,0-1,-1 0,0 0,-1 0,0-1,0 0,0-1,-1 0,-6 3,3-1,0-1,0 0,-1-1,0 0,0-1,0-1,0 0,-1-1,1 0,-1-1,1-1,-1 0,0 0,1-2,-1 0,-11-3,23 5,0 0,0 0,0-1,0 1,0 0,0-1,0 0,0 0,0 1,0-1,0 0,1 0,-1-1,0 1,1 0,-1 0,1-1,-1 1,1-1,0 0,-1 1,1-1,0 0,0 1,0-1,1 0,-1 0,0 0,1 0,-1 0,1 0,0 0,-1 0,1 0,0 0,0 0,0 0,1 0,-1 0,0 0,1 0,0 0,-1 0,1 0,0 0,0-1,16-13</inkml:trace>
  <inkml:trace contextRef="#ctx0" brushRef="#br1" timeOffset="-83260.66">24453 12653,'-2'4,"-1"1,1-1,0 0,0 1,1-1,-1 1,1 0,0 0,0-1,1 1,0 0,-1 0,1 0,1-1,-1 1,1 0,0 0,0-1,0 1,1 0,0-1,-1 1,2-1,-1 0,0 0,1 0,0 0,1 2,3 3,1-1,-1 0,1 0,1 0,0-1,0 0,0-1,1 0,-1 0,2-1,6 3,-13-6,0 0,0-1,1 1,-1-1,0 1,1-1,-1 0,1-1,-1 1,1-1,-1 0,1 0,-1-1,1 1,-1-1,1 0,-1 0,0 0,0-1,1 1,-1-1,0 0,0 0,0-1,-1 1,1-1,-1 0,1 0,-1 0,0 0,0-1,0 1,0-1,-1 0,0 0,0 0,2-3,-2-5,-1 1,0-1,0 0,-1 0,-1 0,0 1,0-1,-1 0,-1 1,0-1,-1 1,0 0,0 0,-1 0,-1 1,0-1,0 1,-1 1,0-1,-1 1,0 1,-7-7,12 12,0 0,0 0,0 0,-1 1,0-1,1 1,-1 0,0 0,0 0,0 0,0 1,-1 0,1 0,0 0,-1 0,1 1,0-1,-1 1,1 0,0 1,-1-1,1 1,0 0,-1 0,1 0,0 0,0 1,0 0,0 0,0 0,0 0,-1 2,-17 17</inkml:trace>
  <inkml:trace contextRef="#ctx0" brushRef="#br1" timeOffset="-82684.326">24861 12429,'18'92,"-10"-48,1-1,2 0,12 26,-22-65,-1 0,1 0,1-1,-1 1,1 0,-1-1,1 1,0-1,0 1,1-1,-1 0,1 0,-1 0,1 0,0-1,0 1,0-1,1 0,-1 1,0-1,1-1,0 1,-1-1,1 1,0-1,0 0,0 0,-1-1,1 1,0-1,0 0,0 0,0 0,0 0,1-1,3-2,0-1,-1 1,1-2,-1 1,0-1,0 0,0 0,-1-1,0 0,0 0,0-1,-1 1,0-1,0 0,-1-1,0 1,2-6,3-7,-1 1,-1-1,-1 0,-1-1,0 0,0-12,-4 2,-2 26,-3 19,3-7,0 1,0-1,1 1,0-1,0 1,1-1,-1 1,2-1,-1 1,1-1,0 0,1 0,0 0,0 0,0 0,1 0,0-1,0 0,1 0,-1 0,2 0,-1-1,0 0,1 0,0 0,0-1,0 0,1 0,0 0,-1-1,1 0,1 0,0-1,-4 0,0 0,0 0,1-1,-1 1,1-1,-1-1,1 1,-1 0,1-1,-1 0,1 0,0-1,-1 1,1-1,-1 0,1 0,-1 0,1-1,-1 0,0 0,0 0,0 0,0 0,0-1,0 0,-1 0,1 0,-1 0,0 0,0-1,2-2,2-10,0 1,-2-1,0 0,0-1,-2 1,0-1,-1 1,0-4,2-8,22-139,-23 156,0 7</inkml:trace>
  <inkml:trace contextRef="#ctx0" brushRef="#br1" timeOffset="-82281.085">25717 12404,'16'89,"-3"0,-1 32,-13-119,1-1,-1 0,1 0,0 1,0-1,-1 0,1 1,0-1,0 0,0 0,1 1,-1-1,0 0,0 1,1-1,-1 0,1 0,-1 0,1 1,-1-1,1 0,0 0,0 0,-1 0,1 0,0 0,0 0,0 0,0-1,0 1,0 0,0 0,0-1,1 1,-1-1,0 1,0-1,0 0,1 1,-1-1,0 0,1 0,-1 0,0 0,0 0,1 0,-1 0,2 0,8-7,0 1,-1-1,1-1,-1 0,-1-1,0 0,0 0,0-1,-1 0,0-2,1 1,124-173,-143 202,2-1,0 1,1 1,1-1,0 1,2 0,0 0,0 9,5-22,-1 0,1 0,0 0,0 0,1 0,0-1,0 1,0-1,0 1,1-1,0 0,0 0,1 0,-1 0,1-1,0 1,1-1,-1 0,1 0,-1-1,1 1,0-1,0 0,1 0,-1-1,1 0,-1 0,6 2,14 3,0-1,0-1,0-1,1-1,0-2,2 0,69-3,-8-5</inkml:trace>
  <inkml:trace contextRef="#ctx0" brushRef="#br1" timeOffset="-81566.4">27480 11759,'-1'183,"-23"169,16-300,4-28,0-1,1 1,2 0,0 0,2-1,1 1,0 1,0-20,-1-1,1 1,-1-1,1 0,0 0,1 0,-1 0,1 0,0 0,0-1,0 1,0-1,0 0,1 0,-1 0,1 0,0-1,0 1,0-1,0 0,1 0,-1-1,0 1,1-1,-1 0,1 0,0-1,-1 1,2-1,12 1,0 0,0-2,0 0,0-1,0 0,17-6,-10 1,0-1,-1-1,0-1,0-1,-1-1,7-6,12-11</inkml:trace>
  <inkml:trace contextRef="#ctx0" brushRef="#br1" timeOffset="-81313.024">27151 12087,'23'0,"20"0,19 0,19 0,18 0,12 3,8 2,-1 3,-21 0</inkml:trace>
  <inkml:trace contextRef="#ctx0" brushRef="#br1" timeOffset="-80777.984">27941 12562,'6'-3,"0"1,-1-1,1 0,-1-1,0 0,0 1,0-2,0 1,-1 0,0-1,1 0,-2 0,1 0,-1 0,1-1,-2 0,1 1,0-1,-1 0,0 0,0-2,1-5,0 0,-1 0,0-1,-1 1,-1-1,0 1,0-1,-2 1,-1-6,-27-75,30 94,0 0,1 0,-1 0,1 0,-1 0,1 0,-1 0,1 0,-1-1,0 1,1 0,-1 0,1 0,-1 0,1-1,-1 1,0 0,1 0,-1-1,0 1,1 0,-1-1,0 1,1 0,-1-1,0 1,0 0,1-1,-1 1,0 0,0-1,0 1,0-1,1 1,-1-1,0 1,0-1,0 1,0 0,0-1,0 1,0-1,0 1,0-1,0 1,-1-1,1 1,0 0,0-1,0 1,0-1,-1 1,1 0,0-1,350 114,-346-113,-1 1,0 0,0 0,0 0,0 1,0-1,0 1,0 0,-1-1,1 1,0 0,-1 1,1-1,-1 0,0 1,0-1,0 1,0 0,-1 0,1 0,-1-1,1 1,-1 1,0-1,0 0,0 0,-1 0,1 1,-1-1,0 0,0 0,0 1,0 1,-41 96,41-99,0 1,0-1,0 0,0 1,0-1,1 0,-1 1,1-1,-1 0,1 0,0 1,0-1,0 0,0 0,0 0,1 0,-1 0,0-1,1 1,0 0,-1-1,1 1,0-1,0 1,0-1,0 0,0 0,0 0,0 0,0 0,0 0,1 0,75 17,-60-17,1 0,-1-1,0-1,0-1,0 0,0-2,-1 0,1-1,-1 0,10-6,-18 8,-1-1,0 0,0 0,0-1,-1 0,1-1,-1 1,0-2,-1 1,0-1,0 1,0-2,-1 1,0-1,0 1,-1-1,0-1,0 1,-1-1,0 1,1-9,-3 12,-1-1,1 0,-1 0,-1 0,1 0,-1 1,0-1,0 0,-1 0,0 1,0-1,0 1,0 0,-1-1,-2-2,3 5,1 1,-1 0,0-1,0 1,0 0,0 0,0 0,0 0,-1 1,1-1,0 1,-1-1,1 1,-1 0,0 0,1 0,-1 0,0 0,0 1,0-1,1 1,-1 0,0 0,0 0,0 0,0 0,0 1,1-1,-1 1,0 0,0-1,-1 2,-1 1,0 1,1-1,-1 1,1 0,0 0,0 0,0 0,0 1,1 0,0 0,0 0,0 0,0 0,1 1,0-1,0 1,1-1,-1 1,1 0,0-1,1 1,-1 0,1 0,1 0,-1 0,1-1,0 1,0 0,0-1,1 1,0 0,0-1,0 0,1 1,0-1,0 0,0-1,3 3,3 3,1 0,0-1,0 0,1-1,1 0,-1-1,1 0,0 0,1-2,-1 0,1 0,0-1,0 0,1-1,5 0,32 5</inkml:trace>
  <inkml:trace contextRef="#ctx0" brushRef="#br1" timeOffset="-79744.464">29283 11759,'-7'5,"0"0,0 1,1 0,0 0,0 1,0-1,1 1,0 1,0-1,1 1,0-1,0 1,1 0,0 1,1-1,-1 1,2-1,-12 39,3 0,2 1,2 0,3 0,1 0,2 1,3-1,2 0,1 0,3-1,2 1,9 21,6-6,-26-63,1 1,0-1,-1 0,1 1,-1-1,1 0,0 0,-1 1,1-1,-1 0,1 0,0 0,-1 0,1 0,0 0,-1 0,1 0,0 0,-1 0,1 0,0-1,-1 1,1 0,-1 0,1-1,0 1,-1 0,1-1,-1 1,1-1,-1 1,1 0,-1-1,0 1,1-1,-1 1,1-1,-1 0,0 1,1-1,-1 1,0-1,0 1,0-1,1 0,-1 1,0-1,0 0,0 0,0 1,31-61,-24 44,1 0,1 1,0 0,1 1,0 0,2 1,-1 0,2 0,4-2,-16 14,1 0,0 0,0 1,0-1,0 0,0 1,0-1,0 1,1 0,-1 0,0 0,1 0,-1 0,1 1,-1-1,1 1,0-1,-1 1,1 0,-1 0,1 0,-1 0,1 1,0-1,-1 1,1 0,-1-1,1 1,-1 0,0 0,1 1,-1-1,0 0,0 1,0-1,0 1,0 0,0 0,0 0,-1 0,1 1,5 8,-1 1,0 0,-1 0,-1 0,0 1,-1-1,0 1,-1 0,0 0,-1 0,0 0,-1 1,-1-1,0 0,-1 0,-1 5,2-15,-1 0,1 0,0 0,-1 0,0 0,0 0,0 0,0-1,0 1,0-1,-1 1,1-1,-1 0,0 0,0 0,0 0,0-1,0 1,0-1,0 0,0 0,0 0,-1 0,1 0,0-1,-1 1,1-1,0 0,-1 0,1 0,0-1,-1 1,1-1,0 0,-1 0,1 0,0 0,0 0,0-1,0 0,0 1,0-1,1 0,-1 0,0-1,1 1,-1-1,-4-3,0 0,0 0,1-1,0 0,0 0,0-1,1 1,0-1,1-1,0 1,0 0,-2-8,5 12,-1 0,1 0,0 0,1 0,-1 0,1 0,-1 0,1 0,0 0,1 0,-1 0,1 0,0 0,0 0,0 0,0 0,1 0,-1 0,1 1,0-1,0 1,1-1,-1 1,1 0,-1 0,1 0,0 0,0 0,3-1,9-3,1 0,0 1,0 0,0 2,0 0,1 1,0 0,0 2,-1 0,1 0,0 2,0 0,0 1,-1 1,1 0,1 2,-8-3,-5-3,0 1,-1 0,1 1,-1-1,0 1,1 0,-1 0,1 1,-1-1,0 1,0 0,0 0,0 0,0 0,-1 1,1 0,0 0,-1 0,0 0,0 0,0 0,0 1,-1 0,1-1,-1 1,0 0,0 0,1 2,-5 25,1-27,1-1,-1 1,1 0,0 0,0 0,0 0,0-1,1 1,-1 0,1 0,0-1,0 1,0 0,1-1,-1 1,1-1,0 0,0 1,0-1,1 0,0 1,4 2,0-1,0 0,0 0,1 0,-1-1,1 0,0-1,1 1,-1-2,0 1,1-1,0 0,-1-1,1 0,0-1,0 1,0-2,-1 1,1-1,0-1,0 1,-1-2,1 1,-1-1,0 0,0-1,0 0,0 0,-1 0,1-1,-1-1,0 1,-1-1,1 0,-1-1,-1 1,1-1,2-4,-2-2,1 0,-1-1,-1 0,-1 0,0 0,0-1,-2 1,0-1,0 0,-2 0,0 1,0-4,-5 86,5-56,1 1,0 0,1 0,0 0,1-1,0 1,1-1,0 0,1 0,0 0,1-1,1 0,0 1,-6-10,1 0,-1-1,0 1,1 0,-1-1,1 1,0-1,-1 0,1 1,0-1,0 0,0 0,0 0,0 0,0-1,0 1,0 0,0-1,0 1,0-1,1 0,-1 0,0 0,0 0,0 0,0 0,1-1,-1 1,0-1,0 0,0 1,0-1,0 0,0 0,0 0,0 0,-1-1,1 1,0 0,-1-1,2 0,54-76,-47 59,-1-2,-1 1,0-1,-2 0,0 0,-2-1,2-14,-6 37,-1-1,1 0,0 0,0 0,0 0,-1 0,1 0,0 0,0 0,-1 0,1 0,0 0,0 0,-1 0,1 0,0 0,0 0,0 0,-1 0,1 0,0 0,0 0,-1 0,1 0,0-1,0 1,0 0,-1 0,1 0,0 0,0 0,0-1,0 1,-1 0,1 0,0 0,0-1,0 1,0 0,0 0,0 0,0-1,0 1,0 0,-1 0,1-1,0 1,0 0,0 0,0-1,0 1,0 0,1 0,-1-1,0 1,0 0,0 0,-12 19,7-7,1-1,0 1,1 0,1 1,0-1,0 0,2 1,-1-1,1 1,1-1,0 0,1 1,1-1,-1 0,2 0,0 0,0 0,1-1,0 0,1 0,4 5,9 5</inkml:trace>
  <inkml:trace contextRef="#ctx0" brushRef="#br1" timeOffset="-79478.119">30389 11850,'0'0</inkml:trace>
  <inkml:trace contextRef="#ctx0" brushRef="#br1" timeOffset="-78830.91">30732 12469,'71'1,"-29"1,0-2,1-1,-1-3,0-1,0-2,0-3,42-32,-81 40,0 0,0 0,0-1,-1 1,1-1,-1 1,1-1,-1 0,0 0,0 0,-1-1,1 1,-1 0,1-1,-1 1,0-1,0 1,-1-1,1 1,-1-1,0 0,1 1,-2-1,1-1,-2 1,-1 0,1-1,-1 1,0 0,-1 0,1 0,0 1,-1-1,0 1,0 0,0 0,0 0,-1 1,1-1,-1 1,1 0,-1 0,0 1,0-1,0 1,0 0,0 1,0-1,0 1,0 0,0 0,0 1,0-1,0 1,0 0,-2 1,1-1,0 0,0 1,0 0,0 0,0 0,1 1,-1-1,1 1,-1 1,1-1,0 1,0 0,1 0,-1 0,1 1,0 0,0 0,1 0,-1 0,1 0,0 1,1-1,-1 1,1 0,0 0,0 0,1 0,0 0,0 0,0 0,1 0,0 1,0-1,1 0,-1 0,1 0,1 0,-1 0,2 4,2 1,0 0,1 0,0 0,0-1,1 0,1 0,-1-1,1 0,1 0,0-1,0 0,1-1,8 6,8 3,0-1,1-1,0-2,1 0,1-2,47 12,-11-7</inkml:trace>
  <inkml:trace contextRef="#ctx0" brushRef="#br1" timeOffset="-77412.032">24388 13693,'-33'-8,"0"2,-1 2,1 1,-1 1,-11 2,41 0,1 0,-1 0,1 0,0 1,-1-1,1 1,-1 0,1 0,0 0,-1 0,1 0,0 1,0 0,0-1,0 1,0 0,1 1,-1-1,1 0,-1 1,1-1,0 1,0 0,0 0,0 0,0 0,1 0,-1 0,1 0,0 1,0-1,0 0,0 1,1-1,-1 1,1-1,0 1,0-1,0 1,1-1,-1 0,1 1,0 1,2 0,-1 1,1 0,0-1,1 0,-1 0,1 0,0 0,1 0,-1-1,1 0,0 0,0 0,0-1,0 1,0-1,1 0,0-1,0 1,-1-1,1 0,1-1,-1 0,0 0,0 0,0 0,1-1,-1 0,0 0,0-1,0 0,1 0,-1 0,0-1,0 0,0 0,-1-1,1 1,0-1,-1 0,0-1,0 0,0 1,0-1,2-3,-2 2,0-1,-1 0,0 0,0 0,0 0,0-1,-1 1,0-1,-1 0,0 0,0 0,0 0,-1 0,0 0,0-1,-1 1,0 0,0 0,0-1,-1 1,-2-7,3 13,-1 0,1 0,0 0,-1 1,1-1,-1 0,1 0,-1 0,0 1,1-1,-1 0,0 1,0-1,1 0,-1 1,0-1,0 1,0 0,0-1,1 1,-1-1,0 1,0 0,0 0,0 0,0 0,0-1,0 1,0 0,0 1,0-1,0 0,0 0,0 0,0 0,0 1,0-1,0 0,1 1,-1-1,0 1,0-1,0 1,1 0,-1-1,0 1,0 0,1-1,-1 1,1 0,-1 0,1 0,-1-1,1 1,-1 0,1 0,0 0,-1 0,1 0,0 0,0 0,0 0,-3 4,1 1,0-1,0 1,1-1,-1 1,1-1,1 1,-1 0,1-1,0 1,0 0,0 0,1-1,0 1,0-1,1 1,-1 0,1-1,1 0,-1 0,1 0,-1 0,1 0,1 0,-1 0,1-1,0 0,0 0,0 0,0 0,1-1,-1 1,1-1,0 0,0-1,0 1,1-1,-1 0,1 0,26 8</inkml:trace>
  <inkml:trace contextRef="#ctx0" brushRef="#br1" timeOffset="-76798.632">24743 13654,'-13'-1,"1"1,0 1,-1-1,1 2,0 0,0 0,0 1,0 1,1 0,-1 0,1 1,0 1,0 0,0 0,-2 4,11-9,0 1,1 0,-1-1,1 1,-1 0,1 0,0 0,-1 0,1 0,0 0,1 1,-1-1,0 0,1 1,-1-1,1 0,0 1,-1-1,1 0,0 1,1-1,-1 0,0 1,1-1,-1 0,1 1,0-1,0 0,-1 0,2 0,-1 0,0 0,0 0,1 0,-1 0,1 0,-1 0,1-1,0 1,0-1,0 1,0-1,0 0,0 0,0 0,0 0,0 0,0 0,2 0,20 8,0 0,0-2,1 0,-1-2,1-1,1-1,-1-1,0-1,12-2,-21 2,0 0,0-2,0 0,0 0,0-2,0 0,-1-1,1 0,-1-1,0-1,-1-1,1 0,-1 0,0-2,-1 0,0 0,-1-1,0-1,0 0,-1 0,0-1,-1-1,-1 0,3-5,-1-13,-1 0,-2-1,0 0,-3 0,-1-1,-1 0,-1 1,-2-1,-2 0,-1 0,-3-14,5 40,1-1,-1 0,0 0,0 0,0 1,-1-1,0 1,-1-1,1 1,-1-1,-1 1,0 0,0 1,-1-2,4 8,0-1,0 0,0 1,0-1,0 1,0 0,-1-1,1 1,0 0,0 0,-1-1,1 1,0 0,0 0,-1 1,1-1,0 0,0 0,-1 0,1 1,0-1,0 1,0-1,0 1,-1-1,1 1,0 0,0 0,0-1,0 1,1 0,-1 0,0 0,0 0,0 0,1 0,-1 0,0 0,1 0,-1 1,1-1,0 0,-1 0,1 0,0 1,0-1,-1 0,1 0,0 1,-8 28,0 0,2 0,2 1,1-1,1 1,1 0,2 11,-1-9,0-29,-2 25,1 1,1 0,2 0,0-1,3 1,0-1,2 0,1 0,1-1,12 26,-17-48,-1 0,1-1,0 1,0-1,0 0,1 0,0-1,0 1,0-1,1 0,-1 0,1-1,0 0,0 0,0 0,0-1,1 1,-1-1,0-1,1 0,0 1,-1-2,1 1,0-1,-1 0,1-1,0 1,-1-1,1-1,0 1,-1-1,0 0,1-1,9-6,-1 0,1-1,-2-1,1 0,-2-1,0-1,0 0,-1-1,0 0,-2-1,1 0,1-6,-12 20,0 0,0 0,1 1,-1-1,0 0,0 0,0 1,1-1,-1 0,0 0,1 1,-1-1,0 0,1 1,-1-1,1 1,-1-1,1 1,-1-1,1 1,0-1,-1 1,1-1,0 1,-1 0,1-1,0 1,-1 0,1-1,0 1,0 0,-1 0,1 0,0 0,0 0,0 0,-1 0,1 0,0 0,0 0,-1 0,1 1,0-1,-1 0,2 1,-5 38,1-35,1 0,0 0,1 0,-1 0,1 0,-1 0,1 0,0 1,1-1,-1 0,1 0,0 0,0 0,0 0,0 0,1-1,-1 1,1 0,0-1,1 1,-1-1,0 1,1-1,0 0,18 8,2-4</inkml:trace>
  <inkml:trace contextRef="#ctx0" brushRef="#br1" timeOffset="-76546.792">25611 13522,'-13'-5,"-9"0,-6-3,-1 0,3 2</inkml:trace>
  <inkml:trace contextRef="#ctx0" brushRef="#br1" timeOffset="-76362.288">24835 13312,'18'-2,"22"-2,25-1,26 0,20 0,13 2,2 3,-6 6,-24 3</inkml:trace>
  <inkml:trace contextRef="#ctx0" brushRef="#br1" timeOffset="-76112.061">25940 13707,'138'192,"-137"-190,0 0,0 0,0 0,0-1,0 1,1 0,-1 0,1-1,-1 1,1-1,0 1,-1-1,1 0,0 1,0-1,0 0,0 0,0-1,0 1,0 0,0-1,0 1,1-1,-1 1,0-1,0 0,0 0,1 0,-1 0,0-1,0 1,0-1,1 1,-1-1,0 0,0 1,0-1,2-2,8-9,0-1,0-1,-1 0,-1-1,0 0,-1 0,-1-1,0 0,-1-1,0-2,-6 17,16-42,-14 34,0-1,0 1,1 0,1 0,0 0,0 1,1-1,0 1,1 1,0-1,0 1,1 0,0 1,0 0,5-3,5 2</inkml:trace>
  <inkml:trace contextRef="#ctx0" brushRef="#br1" timeOffset="-75136.108">26665 13720,'-13'-8,"1"1,-1 1,0 0,-1 1,0 0,1 1,-1 1,-1 0,0 1,9 1,0 0,-1 1,1 0,-1 0,1 1,0 0,-1 0,1 0,0 1,0 0,0 0,0 0,0 1,0 0,1 0,-1 0,1 1,0 0,0 0,0 0,-1 2,4-4,1 0,-1 0,0 1,1-1,-1 0,1 1,0-1,-1 1,1-1,1 1,-1-1,0 1,1 0,-1 0,1-1,0 1,-1 0,2-1,-1 1,0 0,0 0,1-1,-1 1,1 0,0-1,0 1,0-1,0 1,1-1,-1 1,1-1,-1 0,1 0,0 1,0-1,0-1,0 1,0 0,0 0,0-1,1 1,-1-1,0 0,1 0,0 0,-1 0,2 0,5 3,0-1,0-1,0 0,1 0,-1-1,0 0,1 0,-1-1,1 0,-1-1,8-1,-12 1,0 0,-1 0,1 0,0-1,0 1,-1-1,1 0,-1-1,0 1,1-1,-1 0,-1 0,1 0,0 0,-1-1,1 1,-1-1,0 0,0 0,-1 0,1-1,1-4,-3 6,-7 23,5-17,1 0,0 0,0 0,0 1,0-1,0 0,1 0,0 0,-1 0,1 0,0 0,0 0,1 0,-1 0,1-1,-1 1,1 0,0-1,0 1,0-1,0 0,0 0,1 0,-1 0,1 0,-1 0,1-1,0 1,-1-1,1 1,0-1,0 0,0 0,3 0,2 1,1-1,-1 0,0 0,1 0,-1-1,1-1,-1 1,1-2,-1 1,1-1,-1 0,5-2,-2-1,1-1,0-1,-1 0,0 0,-1-1,0 0,0-1,-1 0,0-1,0 1,-1-2,0 1,-1-1,0-1,4-10,5-13,-2 0,-1 0,-2-1,6-36,-1-8,-4-1,-4 0,-2-25,-14 47,7 59,0 0,0 0,0-1,0 1,0 0,0 0,0 0,1 0,-1 1,0-1,0 0,0 0,0 1,0-1,0 0,0 1,0-1,1 1,-1-1,0 1,0-1,1 1,-1-1,0 1,1 0,-1 0,0-1,1 1,-1 0,1 0,-1 0,1-1,0 1,-1 0,1 0,0 1,0-2,-11 21,0 1,2 0,1 1,0 0,2 0,1 1,1-1,0 6,-4 20,2 1,3 0,2 45,2-76,1 0,0 0,2 0,0-1,0 0,2 0,1 0,0 0,1-1,0 0,12 14,-15-23,0-1,1-1,-1 1,2-1,-1 0,1 0,0 0,0-1,1 0,-1-1,1 0,0 0,0-1,1 0,-1 0,0 0,1-1,0-1,0 0,-1 0,1 0,0-1,0-1,0 1,0-1,-1-1,1 0,0 0,-1-1,0 0,1 0,-1-1,2-1,15-23,-19 15</inkml:trace>
  <inkml:trace contextRef="#ctx0" brushRef="#br1" timeOffset="-74375.858">26836 13390,'18'-4,"21"-2,22 1,22 0,15 2,8 1,-15 1</inkml:trace>
  <inkml:trace contextRef="#ctx0" brushRef="#br1" timeOffset="-74029.132">27283 13851,'13'-1,"-1"0,0-1,0-1,0 0,0-1,-1 0,0 0,1-1,-1-1,-1 0,1-1,-1 0,-1 0,1-1,-1 0,0-1,-1 0,0 0,0-1,-1 0,3-5,-8 12,1-1,-1 1,0-1,0 1,0-1,-1 1,1-1,-1 0,0 0,0 0,0 0,-1 0,1 0,-1 0,0 0,0 0,0 0,-1 0,1 0,-1 0,0 0,0 0,-1 0,1 0,-1 0,0 1,0-1,0 1,0-1,0 1,-1 0,0 0,1 0,-1 0,0 0,-1 1,1-1,-4-1,0 2,0 1,0-1,-1 1,1 1,0-1,-1 1,1 1,-1-1,1 1,0 1,0-1,-1 1,1 0,0 1,1 0,-1 0,0 0,1 1,0 0,0 0,0 0,0 1,1 0,-1 0,1 1,1-1,-1 1,1 0,0 1,-1 1,4-3,1 1,-1-1,1 1,0-1,0 1,1-1,0 1,0-1,0 1,0-1,1 0,0 1,0-1,1 0,-1 0,1-1,0 1,0 0,1-1,-1 0,1 0,0 0,0 0,0-1,1 1,-1-1,1 0,0 0,0-1,0 0,0 1,0-2,1 1,22 10,0-1,1-1,0-2,23 4,37 4</inkml:trace>
  <inkml:trace contextRef="#ctx0" brushRef="#br1" timeOffset="-73106.278">28888 13483,'-141'-11,"134"11,0 1,-1-1,1 1,0 1,0-1,0 1,1 1,-1-1,0 1,1 0,0 1,-1-1,1 1,1 0,-1 1,1-1,-1 1,0 3,3-6,1 1,0 0,0 1,0-1,1 0,-1 0,1 1,0-1,0 1,0-1,0 1,1 0,-1-1,1 1,0-1,0 1,1 0,-1-1,1 1,-1 0,1-1,0 1,0-1,1 1,-1-1,1 0,0 0,0 0,0 0,0 0,0 0,1 0,-1 0,1-1,-1 1,1-1,0 0,0 0,0 0,1 0,-1-1,0 1,2-1,2 2,1-1,0 0,-1-1,1 0,0 0,0-1,0 0,0 0,0-1,0 0,0 0,-1-1,1 0,0 0,-1-1,1 0,-1 0,0-1,0 0,0 0,-1 0,0-1,1 0,-2 0,1-1,0 0,-1 0,0 0,-1-1,0 1,0-1,0 0,1-4,2-13,-1-1,-1 0,-1 0,-1 0,-1 0,-1 0,-2-1,-1 1,0 0,-2 0,-1 0,-6-18,5 11,-2 0,-1 1,-1 1,-7-12,-1 18,-1 42,12 10,2 0,1 0,1 0,1 1,1-1,2 1,1 3,0-7,0 0,1 0,2 0,0 0,2 0,1-1,1 0,6 12,-10-26,0-1,0 0,1 0,0 0,1-1,0 0,0 0,1-1,0 1,0-2,0 1,1-1,0-1,1 1,-1-2,1 1,0-1,0-1,0 0,0 0,7 0,-10-1,0-1,0 0,1-1,-1 0,0 0,1-1,-1 1,0-2,0 1,0-1,1 0,-2 0,1-1,0 0,0 0,-1-1,0 0,0 0,0 0,0-1,-1 0,1 0,-1 0,-1-1,2 0,13 26,-12-15,1-1,-1 0,1 0,0 0,0-1,0 0,0 0,0-1,1 0,-1-1,1 0,0 0,-1-1,1 0,-1 0,1-1,5-1,-11 1,-1 1,1-1,-1 0,1 0,-1 0,0 0,0 0,1-1,-1 1,0-1,0 1,0-1,0 0,-1 0,1 0,0 0,-1 0,1 0,-1 0,0 0,0-1,0 1,0 0,0-1,0 1,-1-1,1 1,-1-1,1 0,-1 1,0-1,0-3,0 0,-1 1,1-1,-1 0,0 0,-1 0,1 1,-1-1,0 1,-1-1,1 1,-1 0,-1-2,-4-1,0-1,0 2,0-1,-1 1,0 0,-1 1,0 0,0 0,0 1,0 1,-1 0,0 0,0 1,0 0,0 1,0 0,0 1,-1 0,1 1,-1 0,1 1,0 0,-5 1,13-1,-1-1,1 0,-1 1,1 0,-1 0,1 0,0 1,-1-1,1 1,0-1,0 1,0 0,0 0,0 0,1 1,-1-1,1 1,-1 0,1-1,0 1,0 0,0 0,1 0,-1 1,1-1,-1 0,1 0,0 1,0-1,1 1,-1-1,1 1,0-1,0 1,0 2,7 20</inkml:trace>
  <inkml:trace contextRef="#ctx0" brushRef="#br1" timeOffset="-72394.844">29862 13509,'-31'-21,"-1"1,0 2,-2 1,0 1,-1 2,0 2,-1 1,0 2,33 7,0 1,0 0,0 0,0 0,0 1,0-1,0 0,0 1,0 0,-1 0,1 0,0 0,0 1,0-1,0 1,0 0,0 0,0 0,0 0,0 0,0 1,0-1,1 1,-1 0,1-1,-1 1,1 1,0-1,-1 0,1 0,0 1,1-1,-1 1,0 0,1 0,-1-1,1 1,0 0,0 0,0 0,1 0,-1 0,0 1,1-1,1 2,0 1,0-1,0 1,0-1,1 0,0 1,0-1,1 0,-1 0,1-1,0 1,0 0,1-1,0 0,-1 0,1 0,1 0,-1-1,0 1,1-1,0 0,4 2,4 2,0-1,0-1,1 0,0 0,-1-1,1-1,1-1,4 1,-9-2,-1-1,1 0,-1 0,0-1,1 0,-1-1,0 0,0-1,2 0,-7 2,-1 0,0-1,0 1,0-1,0 0,0 1,0-1,-1-1,1 1,0 0,-1-1,0 1,0-1,1 1,-1-1,-1 0,1 0,0 0,-1 0,0 0,0-1,0 1,0 0,0-1,0 1,-1-1,0 9,0 0,0 0,1 1,-1-1,1 0,0 0,1 0,-1 0,1 0,0 0,0 0,1-1,-1 1,1-1,0 1,1-1,-1 0,0 0,1-1,0 1,0-1,0 0,1 0,-1 0,1 0,-1-1,1 1,0-1,0-1,1 1,-2-1,-1 0,0 0,1 0,-1 0,0-1,1 0,-1 0,1 0,-1 0,0 0,1-1,-1 1,0-1,1 0,-1 0,0 0,0-1,0 1,0-1,0 0,0 0,0 0,0 0,-1 0,1 0,-1-1,0 1,1-1,-1 0,-1 1,3-4,1-4,0 0,-1-1,0 1,0-1,-1 0,-1 0,1 0,-2 0,0-3,3-123,-4 135,0 1,0-1,0 1,0 0,0-1,1 1,-1-1,1 1,-1 0,1-1,0 1,-1 0,1 0,0-1,0 1,0 0,0 0,0 0,0 0,0 0,0 0,0 1,0-1,0 0,1 0,-1 1,0-1,1 1,-1-1,0 1,1 0,-1-1,1 1,-1 0,1 0,-1 0,0 0,1 0,-1 0,1 0,-1 1,0-1,1 0,-1 1,1 0,-1-1,0 1,0-1,2 2,146 43,-147-45,1 0,-1 0,0 1,0-1,0 0,-1 1,1 0,0 0,0-1,0 1,0 0,-1 1,1-1,0 0,-1 0,1 1,-1-1,1 1,-1-1,0 1,0 0,0-1,0 1,0 0,0 0,0 0,0 0,-1-1,1 1,-1 0,1 0,-1 0,0 1,0-1,0 0,0 1,-9 21,8-21,-1 0,1-1,0 1,-1 0,1 0,0 0,1-1,-1 1,1 0,-1 0,1 0,0 0,0 0,0 0,0 0,1 0,-1 0,1 0,0 0,-1 0,1 0,1 0,-1-1,0 1,1 0,0 0,9 5,0 0,0-1,1 0,0-1,0-1,0 0,1 0,-1-2,1 1,0-1,0-1,0-1,4 1,-14-2,67 9,-4-3</inkml:trace>
  <inkml:trace contextRef="#ctx0" brushRef="#br1" timeOffset="-71793.996">31192 13403,'-11'-4,"0"0,0 0,-1 1,1 1,-1 0,1 0,-1 1,0 0,0 1,0 1,7-1,0 1,0 0,1 0,-1 0,0 0,1 1,-1 0,1 0,-1 0,1 0,0 1,0-1,0 1,0 0,1 0,-1 1,1-1,0 1,0 0,0 0,0 0,1 0,-1 0,1 1,0 1,0-3,1 0,0 1,0-1,0 1,1-1,-1 1,1 0,0-1,0 1,0-1,0 1,1-1,-1 1,1 0,0-1,0 0,0 1,1-1,-1 0,1 1,0-1,0 0,0 0,0 0,0-1,1 1,-1 0,1-1,0 0,0 0,0 1,0-2,2 2,1 1,0-1,0 0,1 0,-1-1,1 1,0-1,0-1,0 0,0 0,0 0,0-1,0 1,0-2,0 1,0-1,6-2,-5 1,-2-1,1 0,0 0,0 0,-1-1,0 0,0-1,0 1,0-1,-1-1,0 1,0 0,0-1,-1 0,0 0,0-1,0 1,-1-1,0 0,0 0,-1 0,1 0,-2-1,6-17,-2-1,-2 0,0 0,-1 0,-3-25,1 14,-2 0,-2 0,-1 1,-10-35,6 49,8 21,1 1,0 0,-1 0,1-1,0 1,-1 0,1 0,0-1,-1 1,1 0,-1 0,1 0,0 0,-1 0,1 0,-1 0,1 0,-1 0,1 0,0 0,-1 0,1 0,-1 0,1 0,0 0,-1 0,1 0,-1 0,1 1,0-1,-1 0,1 0,0 1,-1-1,1 0,0 0,-1 1,1-1,0 0,-1 1,1-1,0 0,0 1,0-1,-1 1,1-1,0 0,0 1,0-1,0 1,0-1,0 0,0 1,0-1,0 1,0-1,0 1,0-1,0 0,0 1,-5 20,1 0,0 0,2 0,0 0,2 1,0-1,3 11,-3-11,1 0,2-1,0 0,1 0,1 0,0 0,2 0,1-1,0-1,1 1,1-1,0-1,2 1,10 10,8-4,-3-8</inkml:trace>
  <inkml:trace contextRef="#ctx0" brushRef="#br1" timeOffset="-71404.989">31586 13483,'0'-9,"0"0,-1-1,-1 1,1 0,-1 0,-1 0,1 0,-2 1,-2-8,4 14,1 0,0-1,0 1,-1 0,0 0,1 0,-1 0,0 0,0 0,0 1,0-1,0 1,0-1,0 1,-1 0,1 0,0 0,-1 0,1 0,-1 0,1 1,-1-1,0 1,1 0,-1 0,1 0,-1 0,0 0,1 0,-1 1,1-1,-1 1,1 0,-1 0,1 0,-1 0,-3 2,0 0,0 0,1 0,-1 1,1 0,0 0,0 0,0 1,1-1,-1 1,1 1,0-1,1 0,-1 1,1 0,0 0,1 0,-1 0,1 0,0 0,1 1,-1-1,1 0,1 3,0-6,0-1,1 1,-1 0,1-1,0 1,0 0,0-1,0 1,0-1,1 0,-1 1,1-1,0 0,-1 0,1 0,0 0,0 0,0 0,1-1,-1 1,0-1,1 1,-1-1,1 0,-1 0,1 0,-1 0,1-1,0 1,-1-1,1 1,0-1,5 1,0 0,-1-1,1 0,0 0,0-1,-1 0,1 0,0 0,-1-1,7-3,-8 3,-1-1,1 0,-1 0,0 0,0-1,0 0,0 0,0 0,-1-1,0 1,0-1,0 0,0 0,-1 0,0-1,0 1,0-1,-1 0,0 0,0 0,-1 0,1 0,-1 0,0 0,-1 0,0-1,0 1,0-4,-1 10,1 1,-1-1,1 1,0-1,-1 1,1-1,-1 1,0-1,1 0,-1 1,1-1,-1 0,1 1,-1-1,0 0,1 0,-1 0,0 1,1-1,-1 0,0 0,1 0,-1 0,0 0,1 0,-1-1,0 1,1 0,-1 0,0 0,1-1,-1 1,1 0,-1-1,0 1,1 0,-1-1,1 1,-1-1,1 1,-1 0,1-1,0 0,-1 1,1-1,0 1,-1-1,1 1,0-1,-1 0,1 1,0-1,0 0,0 1,0-1,0 0,0 1,0-1,0 0,0 1,0-1,0 0,0 1,0-1,0 0,1 1,-1-1,-2 7,0 0,0 1,0-1,1 1,0-1,0 1,1-1,-1 1,1-1,1 1,0 0,0-1,0 1,0-1,1 0,0 1,1-1,-1 0,1 0,0 0,1-1,0 1,-1-1,2 0,-1 0,0 0,1 0,0-1,0 0,1 0,-1 0,1-1,0 1,25 15</inkml:trace>
  <inkml:trace contextRef="#ctx0" brushRef="#br1" timeOffset="-71178.596">31995 13351,'-20'2,"-12"3,-4 4,2 3,4 3,7 3,10 3,11 3,14-2,12 2,15-3,8-4,-3-5</inkml:trace>
  <inkml:trace contextRef="#ctx0" brushRef="#br1" timeOffset="-70850.475">32232 13509,'18'14,"-14"-10,1 1,0-1,0 0,0 0,1-1,-1 1,1-1,0 0,0-1,0 1,0-1,0 0,1-1,-1 0,0 0,1 0,-1-1,1 0,-1 0,1 0,-1-1,1 0,-1 0,0-1,1 0,-1 0,1-1,-5 1,1 0,-1-1,0 1,0-1,0 0,0 0,0 1,0-1,-1-1,1 1,-1 0,0 0,0 0,0-1,-1 1,1 0,-1-1,0 1,0-1,0 1,0-1,0 1,-1 0,1-1,-1 1,0-1,-1-4,-1 1,1-1,-1 1,-1 0,1 0,-1 0,-1 0,1 1,-1-1,-5-4,5 7,0-1,0 1,-1 0,0 1,0 0,0-1,0 2,-1-1,1 1,0 0,-1 0,0 1,0 0,1 0,-1 1,0-1,0 2,0-1,1 1,-1 0,0 0,1 0,-1 1,1 0,-1 1,1 0,0 0,0 0,0 0,0 1,1 0,-1 0,1 1,0-1,1 1,-1 0,1 1,0-1,0 1,0 0,1 0,-2 3,4-4,1-1,-1 1,1 0,0-1,0 1,0-1,1 1,0-1,0 1,0-1,0 1,1-1,-1 0,1 1,0-1,0 0,1 0,-1 0,1-1,0 1,0-1,0 1,1-1,-1 0,1 0,0-1,-1 1,1-1,0 0,1 0,-1 0,0 0,0-1,1 1,-1-1,1-1,0 1,35 12</inkml:trace>
  <inkml:trace contextRef="#ctx0" brushRef="#br1" timeOffset="-70599.116">32534 12996,'-18'-5,"-12"-1,-9 3,-1 6,3 9,9 10,8 7,15 6,8-4</inkml:trace>
  <inkml:trace contextRef="#ctx0" brushRef="#br1" timeOffset="-70431.051">32521 13522,'16'13,"16"8,11 1,8-3,-5-4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03.7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303 197,'7'18,"9"10,8 8,9 3,6 1,5-3,4-5,1-9,-2-7,-8-7</inkml:trace>
  <inkml:trace contextRef="#ctx0" brushRef="#br0" timeOffset="386.532">738 145,'-8'18,"-109"312,103-286,2 2,1 0,3 0,2 1,2 0,1 0,4 14,0-48,0-11,0 0,0-1,-1 1,1 0,-1 0,1 0,-1 0,0 0,0 0,0 0,0 0,0 0,0 0,-1 0,1 0,-1 0,1 0,-1 0,0 0,1 0,-1 0,0-1,0 1,-1 0,1-1,0 1,0 0,-1-1,1 0,-1 1,0-1,1 0,-2 1,-6-3,0 0,0-1,0 0,1 0,-1-1,1 0,-1-1,1 0,0 0,1-1,-1 0,1 0,0-1,-1-1,0 2,-44-34,1-1,-43-45,90 80,2 5,0-2,1 1,-1 0,0 0,1 0,-1-1,1 1,0-1,-1 1,1-1,0 1,0-1,0 0,0 0,0 0,1 1,-1-1,0 0,1 0,0 0,-1 0,1 0,0 0,0 0,0 0,0 0,0 0,0 0,1 0,-1 0,1 0,0 0,66-28,185-25,-157 38</inkml:trace>
  <inkml:trace contextRef="#ctx0" brushRef="#br0" timeOffset="1054.47">829 697,'45'-1,"-27"-1,0 2,0 0,1 1,-1 1,0 1,15 4,-31-6,1-1,-1 1,0 0,1 0,-1 0,0 0,0 0,1 1,-1-1,0 1,0-1,0 1,-1 0,1 0,0 0,-1 0,1 0,-1 0,0 0,1 0,-1 0,0 1,0-1,-1 1,1-1,0 0,-1 1,0-1,1 1,-1 0,0-1,0 1,-1-1,1 1,0-1,-1 1,1-1,-1 0,0 2,-5 7,0 0,-1-1,0 1,0-2,-1 1,0-1,-1 0,0 0,0-1,-1 0,-58 63,67-70,1-1,0 1,-1-1,1 1,-1 0,1-1,0 1,0 0,-1-1,1 1,0 0,0 0,0-1,0 1,0 0,0-1,0 1,0 0,0 0,0-1,0 1,0 0,0 0,1-1,-1 1,0 0,1-1,-1 1,0-1,1 1,-1 0,1-1,-1 1,1-1,-1 1,1-1,-1 1,1-1,0 1,-1-1,1 0,0 1,-1-1,1 0,0 0,-1 1,1-1,0 0,-1 0,1 0,43 7,-39-6,177 1,-119-5</inkml:trace>
  <inkml:trace contextRef="#ctx0" brushRef="#br0" timeOffset="1288.487">1501 381,'4'-2,"9"-1,13 0,15 1,13 3,7 1,1 2,-6 6,-13 0</inkml:trace>
  <inkml:trace contextRef="#ctx0" brushRef="#br0" timeOffset="1452.048">1606 618,'20'2,"18"1,18 0,16-1,8 0,2-1,-2-1,-14 1</inkml:trace>
  <inkml:trace contextRef="#ctx0" brushRef="#br0" timeOffset="1721.846">2343 618,'2'8,"0"-1,1 0,0 0,0 0,0 0,1 0,0 0,0-1,1 0,0 0,0 0,0 0,0-1,1 0,0 0,0-1,1 1,-1-1,1-1,0 1,0-1,0 0,1-1,-1 0,0 0,1 0,0-1,3 0,-1 1,1-1,-1 0,0-1,1 0,-1-1,0 0,1 0,-1-1,0 0,0-1,0 0,0-1,-1 0,0 0,1-1,-1 0,-1-1,1 0,-1 0,0-1,0-1,-2 0,0 0,-1-1,-1 1,1-1,-1 0,-1 0,0 0,0-1,0 1,-2-1,1 0,-1 0,0 1,-1-1,0 0,-1 0,0 0,-1 1,1-1,-2 0,1 1,-2 0,-2-8,3 9,-1 0,1 0,-1 0,-1 1,0-1,0 1,0 0,-1 0,1 1,-2 0,1 0,-1 0,0 1,0 0,0 0,-1 1,0-1,0 2,0-1,0 1,-1 1,1-1,-1 2,1-1,-1 1,-6 0,-3 3,-1 1,2 0,-1 2,0 0,1 1,0 1,0 0,1 1,0 1,0 1,0 0,-48 33</inkml:trace>
  <inkml:trace contextRef="#ctx0" brushRef="#br0" timeOffset="2792.873">1 12,'1129'0,"-1065"-2,-64 2,0 0,0 0,0 0,0 0,0-1,-1 1,1 0,0 0,0 0,0 0,0 0,0 0,0 0,-1-1,1 1,0 0,0 0,0 0,0 0,0-1,0 1,0 0,0 0,0 0,0 0,0-1,0 1,0 0,0 0,0 0,0 0,0-1,0 1,0 0,0 0,0 0,0 0,0 0,0-1,0 1,0 0,1 0,-1 0,0 0,0 0,0-1,0 1,0 0,0 0,0 0,1 0,-1 0,0 0,0 0,0 0,0 0,1-1,-2 1,-2-2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9:00.8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5,'-2'0,"1"0,3 0,4-2,1-1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9:03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9,'2'0,"1"-2,2-2,0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7.9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3,'0'-2,"0"1,0 6,0 11,0 11,0 16,0 13,0 14,0 10,0 6,0 4,0 0,-2-4,-6-5,0-16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49:28.9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3025 575,'-38'-21,"-4"-4,9 4,0 1,-2 2,0 1,-1 2,-35-9,-117-11,-50-15,-125-78,-122-6,422 118,0 2,-2 4,1 2,-54 1,-323-4,404 13,1 2,-1 2,1 2,0 1,0 1,1 2,0 2,1 1,-26 17,46-25,0 2,0-1,1 2,1 0,-1 0,2 2,-1-1,2 1,-1 1,2 0,0 0,0 1,1 0,1 0,0 1,1 0,1 0,1 1,0 0,0 3,-9 73,5 0,3 22,3-65,-2-16,2 0,1 0,1 0,3 0,0 0,2 0,1 0,2-1,1 0,2-1,6 13,8 1,1-2,3-1,1 0,2-3,2 0,1-3,30 24,-26-34,1-2,2-2,0-1,1-3,1-1,0-3,1-1,1-2,0-2,25 0,-63-7,183 26,61-4,109 15,-226-17,-68-7,2-4,-1-2,1-4,1-2,-1-3,0-4,34-7,298-97,-379 103,0-1,0 0,-1-2,0-1,-1-1,0 0,0-1,-1-2,11-9,-3 2,-2 0,-1-2,0-2,-2 0,0-1,-2-1,-1 0,-1-2,-1 0,-2-1,0-3,-11 17,-1 0,0 0,-2-1,1 1,-2 0,0-1,-1 1,-1-1,0 1,-1 0,0 0,-1 0,-1 0,-1 1,-6-14,-10-38,-42-209,62 262,2 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0:09.6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203,'-32'-37,"24"32,-1 1,0 0,0 1,-1-1,1 2,-1-1,1 1,-9 0,-14-4,-95-43,40 33,14 6,58 6,0 1,0 0,-1 2,1 0,-1 0,0 2,1 0,-1 0,-7 3,7-2,-12 1,1 1,-1 1,1 2,-19 7,9-1,25-10,0 1,0 0,1 0,-1 2,1-1,0 1,1 1,0 0,0 0,0 1,1 0,0 1,3-1,0-1,1 2,0-1,0 0,1 1,0 0,0 0,1 0,0 0,1 1,0-1,0 8,-12 108,15 18,1-133,0-1,0 1,1-1,0 0,0 0,1 0,0-1,5 8,2 4,66 97,-39-70,72 69,-80-91,-18-13,0-2,1 0,0 0,0-1,1-1,0 0,0-1,1-1,0 0,2 0,200 33,-199-39,1-1,-1-1,0 0,0-1,0-1,0-1,0-1,-1 0,0-1,0-1,-1 0,0-2,8-5,69-65,-78 64,-1-1,-1 0,0-1,-1 0,-1 0,-1-2,-1 1,-1-1,0 0,-1-1,-2 0,0 0,-1 0,-1-1,-1 1,-1-1,0 0,-3-6,1-231,-2 241,-1 0,0 0,-1 1,-1 0,-1 0,0 0,-6-7,-12-33,-20-41,16 88,19 12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0:12.7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 121,'-24'-14,"0"1,-2 1,1 1,-1 2,-1 0,-19-3,11 4,-2-1,-1 1,0 1,0 3,0 1,-21 1,-79 36,-44 21,171-51,0-1,1 1,0 1,0 0,0 1,1 0,0 0,0 1,0 0,1 0,0 1,1 0,-1 1,2-1,-1 2,0 0,-19 25,9-14,0 2,1-1,1 2,1 0,2 1,0 0,1 1,-3 17,6-3,2 1,1 0,3 0,1 0,2 0,2 0,5 21,-2-38,0 1,2-1,1-1,1 0,1 0,1-1,9 12,-12-19,0 0,1 0,1-1,1 0,0-1,1-1,0 0,1 0,0-1,1-1,0-1,0 0,1 0,4 0,192 56,-188-60,0-2,0 0,0-2,0 0,1-2,-1-1,0 0,17-5,-22 4,7-3,0 0,-1-2,0-1,0-1,-1 0,0-2,-1-1,-1-2,0 1,0-2,-2-1,7-7,-19 15,0 0,-1 0,0-1,0 0,-1 0,0 0,-1-1,0 0,-1 0,0 0,-1 0,0-1,0 0,-1-2,11-43,2-2,-3 0,-2-1,1-58,-12-66,-4 143,-2 1,-2 0,-2 0,-2-4,12 38,-1 0,1 0,-1 0,0 0,0 1,0-1,-1 1,0-1,0 1,-1 0,1 0,-1 0,0 1,0-1,-1 1,1 0,-1 0,0 1,0-1,0 1,-5-2,-83-2,49 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0:23.3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1928 105,'-38'-10,"-183"6,-25-9,221 13,8 1,0-1,0-1,0 0,0-1,0-1,0-1,-3-1,6 0,0 0,0 1,0 0,0 2,-1-1,0 2,0 0,-131-18,122 13,0 2,0 0,-1 2,1 0,-1 2,1 1,-17 2,-138 32,110-23,1 2,1 4,-23 10,43-13,33-11,0 0,1 1,-1 0,1 1,0 1,0 0,1 1,0 0,0 1,-3 3,11-8,-6 4,0 1,0 1,1-1,0 1,1 1,0-1,1 1,0 1,0 0,2-1,-1 2,1-1,1 1,0 0,1-1,1 2,-1 7,6 5,2 0,0 0,2-1,1 0,1 0,1-1,1 0,1-1,2-1,11 17,-15-22,1-2,0 0,1 0,0-1,1 0,1-1,0-1,1 0,0-1,1-1,15 9,187 84,-151-81,0-4,2-2,35 2,-101-18,43 8,1-1,-1-3,1-2,0-2,0-2,30-6,125-9,-134 9,-1-2,0-4,0-2,31-14,-58 18,-20 5,-1-1,0-1,0-1,-1-1,-1 0,1-1,-2-1,0-1,0 0,-2-1,1-1,-2 0,5-9,-11 15,-1-1,0-1,-1 1,0-1,-1 0,0 0,-1 0,0 0,-1-1,-1 1,0-1,-1 1,0-1,0 1,-2-1,1 1,-2-1,1 1,-2 0,0 0,0 0,-1 0,-4-6,-15-33,-1 1,-3 1,-2 1,-1 2,-12-10,40 52,0-1,0 2,0-1,-1 0,1 1,-1 0,0-1,0 2,0-1,0 0,-1 1,1 0,-1 0,0 0,1 0,-1 1,-2-1,-17 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0:27.4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1017 749,'-4'-8,"-1"0,0 1,-1-1,0 1,0 0,0 1,-1 0,0 0,0 0,-1 1,0 0,0 0,0 1,0 0,0 0,-6-1,0-2,-58-23,-1 2,-2 4,0 3,-1 3,-22 0,71 15,0 0,-1 2,1 1,0 1,0 1,0 2,0 0,0 2,1 1,-11 5,31-9,-1 0,0 0,1 1,0 0,0 1,0 0,0 0,1 0,-1 0,1 1,1 0,-1 0,1 0,0 0,1 1,-1 0,1-1,1 1,-1 1,1-1,0 0,1 0,0 1,0-1,0 5,3 16,0 1,3 0,0 0,1-1,2 0,4 7,13 55,-22-72,1 1,1-1,1 0,0 0,1 0,1-1,1 0,0 0,1-1,1-1,10 13,22 11,2-1,2-3,28 17,-23-16,-19-16,0-2,2-1,0-2,0-1,1-2,1-2,0-1,1-2,-1-1,1-2,38-1,-51-2,0-1,0-2,0 0,-1-2,1-1,-1 0,0-2,0-1,-1-1,0-1,-1-1,0 0,0-2,-2-1,19-15,-30 19,1 0,-2-1,1 0,-1 0,-1-1,0 0,-1 0,0-1,-1 0,0 0,-1 0,0-1,-1 1,-1-1,0 0,-1 0,-1 1,0-1,0 0,-3-10,-1-7,-2-1,-1 1,-2 1,-1 0,-1 0,-2 1,-1 0,-10-15,6 9,-2 2,-2 0,0 2,-3 0,0 1,-2 2,-1 1,-1 1,-1 1,-1 2,-1 1,-1 1,-1 2,-1 2,0 1,-10-2,-10 5</inkml:trace>
  <inkml:trace contextRef="#ctx0" brushRef="#br0" timeOffset="3599.864">2849 1056,'2'4,"-1"0,1 0,0 0,0 0,0 0,0-1,1 1,-1-1,1 0,0 0,0 0,0 0,1 0,-1 0,1-1,-1 0,1 0,3 2,1 1,29 14,1 0,0-3,2-1,-1-2,2-2,0-1,0-2,24 0,86 21,-61-9,1-5,0-3,2-4,-37-4,-2 2,1 3,40 13,-54-11,1-2,0-2,1-1,0-3,12-1,123 5,-124-3,1-3,-1-2,27-5,-10 1,374 4,-270 15,2-23,-1-7,92-31,-88 10,81-35,-215 58,-1-2,-1-3,0-1,18-13,-35 19,7-4,0-3,-2 0,0-2,19-19,1 1,-39 33,-1-1,0-1,-1 0,0 0,0-1,-1 0,-1-1,0 0,0-1,4-8,-10 10,0 1,-1-1,0 1,-1-1,0 0,-1 0,0 0,0 1,-1-3,0-12,1 7,0 1,-1 0,0-1,-2 1,0 0,0 0,-2 1,0-1,-1 1,-1 0,0 0,-2 1,1 0,-2 0,-9-11,-159-136,133 125,25 21,0 0,-2 2,1 0,-2 1,0 2,-1 0,1 1,-25-5,-8-2,-1 3,0 2,-1 3,0 3,-2 2,-55 3,-179-11,167-2,1 5,-47 5,-93 18,180-13,0 4,-77 14,94-7,-1-3,0-3,-16-3,-27 1,0 5,-16 8,42-6,-396 40,78 12,210-11,-57 57,236-104,0 0,0 2,0 0,1 0,1 2,-1 0,1 0,1 2,0-1,0 2,1 0,0 0,1 2,5 0,1-1,0 1,1 1,1-1,0 1,1-1,0 1,2 0,-1 0,2 0,0-1,1 1,0 0,1-1,1 1,0-1,1 0,2 2,72 214,-64-179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0:34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1290 271,'-14'-14,"0"0,-1 2,0 0,-1 0,0 2,-1 0,-14-6,-301-112,309 119,-1 1,0 1,-1 1,1 2,-1 0,0 1,0 2,0 0,0 2,0 1,0 1,0 1,0 1,1 1,0 1,0 1,-3 3,4 0,0 2,0 1,2 0,-1 2,2 0,0 1,1 1,-9 12,10-11,1 0,0 2,2 0,0 0,2 2,0 0,1 0,2 1,0 0,2 1,0 0,2 1,-3 23,6-32,2 1,0 0,0 0,2 0,0 0,1 0,1 0,1-1,0 1,2-1,0 0,7 15,11 6,2 0,1-2,1-1,3-2,0-1,2-1,21 15,-34-32,1 0,-1-1,2-2,0 0,0-1,1-1,0-1,1-1,0-1,0-1,0-1,24 0,-18 0,1-1,-1-1,1-2,-1-1,0-2,1 0,-1-2,0-2,-1-1,0-1,0-1,-1-1,0-2,-1-1,0-1,14-11,142-135,-171 152,0-1,0-1,-1 0,-1 0,0-1,-1 0,0-1,0 0,-2 0,0-1,0 0,-1 0,-1-1,0 0,-1 0,-1 0,0 0,-1 0,-1-1,0 1,-2-15,-7-2,-2-1,-1 1,-2 1,-1 0,-2 1,0 1,-8-9,1 0,14 23,-2 0,0 1,0 1,-2-1,1 2,-2 0,0 0,0 2,-1-1,0 2,0 0,-1 1,-7-2,-11 2,24 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0:38.1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1300 310,'-18'-20,"-1"0,-1 1,0 1,-2 1,0 1,-1 0,0 2,-1 1,-17-6,-152-67,154 74,0 2,-1 1,0 3,-34-2,48 5,1 1,0 1,-1 1,1 1,-1 2,1 0,0 2,1 1,-1 1,1 1,0 0,-11 8,-3 4,1 3,0 1,2 1,-11 13,35-28,0 2,1 0,1 0,0 0,0 2,1-1,1 1,0 0,1 0,1 0,0 1,1 0,0 0,1 1,0 11,0 4,2 1,2-1,1 1,1-1,1 1,2-1,4 9,-2-18,0 0,2 0,0 0,1-1,1-1,2 0,0-1,0 0,2-1,0-1,14 11,-3-4,2-2,1 0,1-2,0-1,1-2,19 6,-24-13,1-1,1-2,-1-1,1-2,0 0,0-2,0-1,1-1,16-3,-10-2,0 0,0-3,0-1,-1-1,-1-2,0-1,-1-2,0-1,-1-2,-1-1,-1-2,0-1,-16 11,-1 0,1-2,-2 0,0 0,-1-1,0-1,-1 0,0 0,-1-1,-1 0,-1 0,0-1,-1 0,-1 0,0-6,7-19,-2 13,-2-1,-1 0,-1 0,-2-1,-1 0,-1 1,-2-23,-33-46,-14 39,18 17,9 19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0.0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622 404,'-4'-12,"0"4,6 12,11 19,13 18,12 19,12 12,10 5,9-4,3-8,-1-7,-4-13,-8-8,-13-9,-12-9,-11-8</inkml:trace>
  <inkml:trace contextRef="#ctx0" brushRef="#br0" timeOffset="247.855">1083 404,'-16'-14,"-9"1,-10 11,-7 19,-9 25,-8 26,-5 18,-4 11,2 2,6-9,13-13,11-17,12-17,10-16</inkml:trace>
  <inkml:trace contextRef="#ctx0" brushRef="#br0" timeOffset="449.393">280 864,'20'0,"23"-2,25-5,27-9,24-7,16-12,7-6,-4-1,-15 2,-23 9,-27 8,-26 10</inkml:trace>
  <inkml:trace contextRef="#ctx0" brushRef="#br0" timeOffset="899.234">1083 141,'-33'-16,"0"1,-1 2,0 1,-1 2,-1 2,1 0,-1 3,0 1,-1 2,1 1,0 2,-1 1,1 2,0 1,0 3,1 0,0 2,1 2,0 1,-28 16,41-19,0 2,1 0,0 2,1 0,0 1,2 1,0 0,0 1,2 1,0 1,1 0,1 1,0 0,2 1,1 0,0 1,2 0,0 1,0 7,1 1,2 0,1 1,1-1,2 1,1-1,1 1,2-1,1 1,2-1,1 0,2 3,-2-11,1 0,1-1,1 0,1 0,1-1,1-1,1 0,0-1,2 0,0-1,1-1,1-1,0 0,19 11,0-7,1-1,0-2,2-3,0 0,0-3,1-1,0-2,1-2,0-2,0-1,0-3,27-3,-10 1,0-3,0-2,-1-3,25-8,-55 10,1-1,-1-1,0-1,-1-2,-1-1,0-1,-1-1,0-1,15-14,-25 15,0 0,-1 0,-1-2,0 1,-1-2,-1 0,-1 0,-1-1,-1 0,0 0,-1-1,-2 0,0-1,2-19,-3 4,-2 0,-1 0,-2 0,-1 0,-2 0,-1 0,-3 1,-4-15,5 25,-1 0,-1 0,-1 1,-1 1,-2 0,0 0,-1 1,-2 1,0 0,-1 1,-1 1,-1 1,-1 0,-1 2,0 0,-1 1,-1 1,0 2,-1 0,0 1,-1 2,-1 0,-9-1,8 6,-1 1,1 1,-1 1,1 2,-1 1,1 1,-1 1,1 1,0 2,0 1,1 0,-1 2,2 2,0 0,0 1,1 2,0 0,1 2,1 0,1 2,0 0,1 1,1 1,1 1,-1 4,-61 100,23-5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6.2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0,'20'0,"18"0,14 0,9 0,0 0,-4 4,-13 5,-14 4,-11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6.4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53,'16'3,"16"-1,19-1,20-4,21-6,15-5,2-3,-17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8.3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0,'0'5,"2"8,1 13,0 14,-1 13,0 15,-1 8,0 5,-1 3,2-2,1-5,0-10,-1-16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5.1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 39,'2'20,"4"18,2 19,0 12,1 10,-1 6,-2 1,-2-3,-2-8,-1-13,0-17</inkml:trace>
  <inkml:trace contextRef="#ctx0" brushRef="#br0" timeOffset="285.441">73 0,'214'271,"-196"-249,-4-9,-2 1,0 1,-1 0,0 1,-1 0,-1 0,0 1,-2 0,0 1,2 8,-8-21,-1 0,0 0,0 0,0 0,-1 0,0 1,0-1,0 0,-1 0,1-1,-1 1,0 0,0 0,-1-1,0 1,0-1,0 0,0 0,0 0,-1 0,0-1,1 1,-2-1,1 0,-1 0,-11 8,0-1,0-1,-1-1,0 0,0-1,-6 1,5-2,0 0,0-1,0 0,-1-2,1 0,-1-1,0-1,0-1,0 0,-9-3,2-5</inkml:trace>
  <inkml:trace contextRef="#ctx0" brushRef="#br0" timeOffset="781.723">573 210,'-5'11,"0"0,1 1,1-1,-1 1,2-1,0 1,0 0,1 0,0 0,1 0,1 0,0 0,0 0,1 0,1 0,0 0,0-1,1 0,1 1,0-1,0-1,1 1,1-1,0 0,0-1,0 1,2-1,5 5,-10-10,-1 0,1-1,0 1,0-1,1 0,-1 0,1-1,-1 1,1-1,0 0,0 0,0 0,0-1,0 0,0 0,0 0,0-1,1 1,-1-1,0 0,0-1,1 1,-1-1,0 0,0-1,0 1,0-1,0 0,0 0,-1-1,1 1,-1-1,1 0,-1 0,0 0,1-2,5-11,-2-1,0 0,0 0,-2 0,0-1,-1 0,21-54,-26 73,0-1,0 1,0-1,0 0,1 1,-1-1,0 0,0 1,1-1,-1 0,0 1,1-1,-1 0,0 0,1 1,-1-1,1 0,-1 0,0 0,1 0,-1 1,1-1,-1 0,0 0,1 0,-1 0,1 0,-1 0,0 0,1 0,-1 0,1 0,-1 0,0-1,1 1,-1 0,1 0,-1 0,0 0,1-1,-1 1,0 0,1 0,-1-1,0 1,1 0,-1-1,0 1,1 0,-1-1,0 1,0 0,0-1,1 1,-1 0,0-1,0 1,0-1,0 1,0 0,0-1,0 1,0-1,0 1,0-1,0 1,0 0,0-1,9 35,1 27,-10-47,0-1,2 0,-1 0,2 0,0 0,0 0,1 0,1-1,0 0,1 0,0 0,1-1,0 0,0 0,2 0,-1-1,5 3,-10-10,0-1,0 0,1-1,-1 1,1-1,-1 1,1-1,-1 0,1 0,0 0,-1-1,1 0,0 1,0-1,-1 0,1-1,0 1,0-1,-1 0,1 0,0 0,-1 0,1 0,-1-1,1 1,-1-1,0 0,0 0,0-1,0 1,0-1,0 1,-1-1,1 0,1-2,7-14,0-1,-2 0,0-1,-1 1,-1-2,-1 1,-1-1,0 0,-2 0,-1 0,-1 0,0-1,-4-21,4 19,-1-1,0 16,-1 0,2-1,0 1,0 0,0 0,1 0,1 0,0 0,2-4,-4 12,0 0,0 1,0-1,0 0,0 1,0 0,0-1,1 1,-1 0,0-1,1 1,-1 0,1 0,0 0,-1 0,1 0,0 1,0-1,-1 1,1-1,0 1,0-1,0 1,0 0,19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3.8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32 135,'-14'108,"5"2,5 86,3-183,0-10,0 0,1 0,-1 0,1 0,-1 0,1 0,0 0,0 0,0 1,1-1,-1 0,1 0,0 0,0 0,0 0,0 0,0 0,0 0,1-1,0 1,-1 0,1-1,0 1,0-1,1 0,-1 1,0-1,1 0,-1-1,1 1,0 0,-1-1,1 1,3 0,6-3,1 0,-1-1,1-1,-1 0,0 0,0-1,0-1,0 0,-1-1,0 0,0 0,0-1,8-8,-6 7,0 0,-1-1,0 0,0-1,-1 0,-1-1,1 0,-2 0,0-1,0-1,-1 0,0 0,-2 0,1-1,1-7,-3 1,-1-1,-1 1,0-1,-2 0,-1 0,0 1,-2-1,0 0,-1 1,-1-1,-1 1,-1 0,-2-2,8 21,0 1,1-1,-1 1,0-1,0 0,0 1,-1-1,1 1,0-1,0 1,0-1,0 1,0-1,-1 1,1-1,0 1,0-1,-1 1,1-1,0 1,-1 0,1-1,0 1,-1-1,1 1,-1 0,1-1,-1 1,1 0,-1 0,1-1,-1 1,1 0,-1 0,1 0,-1 0,1 0,-1 0,1 0,-1 0,1 0,-1 0,0 0,1 0,-1 0,1 0,-1 0,0 0,-8 29,3 46,3 0,5 48,-1-37,8 54,-3-114</inkml:trace>
  <inkml:trace contextRef="#ctx0" brushRef="#br0" timeOffset="252.334">703 240,'-5'14,"-3"15,0 12,1 8,1 2,3 1,0-3,3-8,2-9,3-9,5-12,2-7</inkml:trace>
  <inkml:trace contextRef="#ctx0" brushRef="#br0" timeOffset="497.772">677 29,'0'-1,"1"0,0-1,-1 1,1 0,0 0,0 0,0-1,0 1,0 0,0 0,0 0,0 1,0-1,0 0,0 0,1 1,-1-1,0 0,0 1,1-1,-1 1,1 0,-1-1,0 1,1 0,-1 0,1 0,-1 0,0 0,1 0,219-7,-181 8,-23-1,4-1,-1 1,1 2,0 0,-1 1,1 1,-1 0,15 7,-33-11,0 1,0 0,1-1,-1 1,0 0,0 0,0 1,0-1,0 0,-1 1,1-1,0 1,0-1,-1 1,1 0,-1 0,0 0,1 0,-1 0,0 0,0 0,0 0,-1 0,1 1,0-1,-1 0,0 0,1 1,-1-1,0 0,0 1,0-1,0 0,-1 1,1-1,-1 0,1 0,-1 1,0-1,0 0,0 0,0 0,0 0,-2 2,-12 15,-1 0,-1-1,-1-1,0 0,-1-2,-1 0,0-1,-1-1,-16 7,36-20,-114 64,109-59</inkml:trace>
  <inkml:trace contextRef="#ctx0" brushRef="#br0" timeOffset="692.252">1506 240,'13'0,"16"-2,19-5,14-5,8 1,-1 2,-10 3,-15 8,-15 5</inkml:trace>
  <inkml:trace contextRef="#ctx0" brushRef="#br0" timeOffset="942.585">1506 464,'20'7,"22"2,20-3,15-4,8-3,1-4,-15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47.3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65 385,'-3'50,"-2"-1,-3-1,-9 36,-10 63,29-111,14-166,-15 106,-12-260,1 115,9 162,0 0,0 0,1 0,0 1,0-1,1 0,0 0,0 0,1 0,0 0,0 1,0-1,1 1,0 0,0-1,0 1,1 1,0-1,1 0,-1 1,1 0,0 0,0 0,0 1,1 0,-1 0,1 0,5-2,0 2,0 1,0 0,1 0,-1 1,1 0,-1 1,1 1,-1 0,1 0,0 1,-1 1,7 1,-12-2,-1 1,0-1,0 1,0 0,0 0,0 0,0 1,0 0,-1 0,1 0,-1 0,0 1,0 0,0 0,-1 0,1 0,-1 0,0 1,0-1,0 1,-1 0,0 0,0 0,0 0,0 1,-1-1,1 3,-2 1,1 0,-2 0,1 0,-1 0,0 0,-1 0,0-1,0 1,-1 0,0-1,-1 0,0 0,0 0,-1 0,-2 3,-91 101,80-95,-1 0,0-1,-1-2,-1 0,0-1,-10 4,21-14,13-8,16-9,-6 9,1 0,-1 0,1 1,0 1,-1 1,1 0,1 0,-1 2,0 0,0 0,0 1,0 1,0 0,0 1,0 1,-1 0,0 1,0 0,0 1,0 0,-1 1,0 1,0 0,-1 0,0 1,0 1,-1 0,-1 0,1 1,-2 0,4 6,-8-12,-1-1,0 1,0-1,0 1,-1 0,1 0,-1 1,-1-1,1 0,-1 1,0-1,0 1,0-1,-1 1,0 0,0-1,0 1,-1-1,1 1,-2-1,1 1,0-1,-1 0,0 1,0-1,-1 0,0 0,0-1,0 1,0 0,0-1,-1 0,-4 4,-13 5,0-2,-1 0,0-1,-1-1,0-1,-1-2,1 0,-1-1,0-1,0-2,-1 0,1-2,-12-1,-52 2,59-2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48.9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151 164,'-18'116,"-4"0,-28 80,42-168,-39 129,47-157,0 0,-1-1,1 1,0 0,0 0,0 0,-1 0,1 0,0 0,0 0,-1-1,1 1,0 0,0 0,-1 0,1 0,0 0,-1 0,1 0,0 0,0 0,-1 0,71-356,-65 328,2-20,2 1,2 0,2 1,2 1,19-39,-33 80,1 0,0-1,-1 1,1 1,1-1,-1 0,0 0,1 1,0-1,0 1,0 0,0 0,0 0,1 0,0 1,-1-1,1 1,0 0,0 0,0 0,0 1,0 0,1-1,-1 1,0 1,1-1,-1 1,3-1,4 6,-1 1,-1 0,1 0,-1 1,0 0,-1 1,0 0,0 0,0 1,-1 0,-1 0,1 1,-2 0,1 0,1 6,14 29,-3 2,-2 0,-1 1,-3 1,-2 0,-2 0,-3 1,-1 0,-3 0,-2 9,7 83,1-95,-3-41</inkml:trace>
  <inkml:trace contextRef="#ctx0" brushRef="#br0" timeOffset="255.33">256 479,'-16'-7,"-7"-2,-2 1,8 1,15 2,24 2,31-1,31-4,27-3,16-4,-14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3.4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6,'26'-3,"-1"1,1 1,-1 2,1 0,-1 2,17 3,-33-4,1 1,-1-1,-1 2,1-1,0 1,-1 0,0 1,0 0,0 0,0 1,-1 0,0 0,0 1,-1 0,0 0,0 0,-1 1,0 0,3 4,-1 11,0-1,-1 1,-1 0,-2 0,0 1,-1-1,-1 1,-2 0,0-1,-1 1,-2-1,0 0,-4 10,-65 257,-4 27,75-302,0 1,0 0,2 0,0-1,1 1,0 0,1 0,-1-11,0 1,1-1,-1 0,1 0,0 0,1 0,-1 0,1 0,0-1,0 1,0-1,1 0,-1 0,1 0,0 0,0-1,1 1,-1-1,1 0,-1-1,6 3,6-1,0-1,0 0,0-2,0 0,1 0,-1-2,1 0,-1-1,0 0,0-1,0-1,0-1,-1 0,0-1,0-1,0 0,13-9,61-40,-135 154,33-48,2 0,2 0,3 1,1 0,3 1,2-1,3 6,38 487,-39-515,-1 1,-2-1,-1 1,-1-1,-5 15,6-34,0 0,-1 0,-1-1,0 1,0-1,-1 0,0 0,0 0,-1-1,0 0,-1 0,0 0,0-1,0 0,-1-1,0 1,-5 2,-3-1,0-1,0 0,0-1,-1-1,0 0,0-1,0-1,-1-1,1 0,-1-1,1-1,-1-1,1 0,-2-2,15 3,-1 0,1 0,0-1,0 1,-1-1,1 0,0 0,0-1,0 1,0-1,0 0,0 0,1-1,-1 1,0-1,1 1,0-1,0 0,0 0,0-1,0 1,1-1,-1 1,1-1,0 0,0 0,1 0,-1 0,1 0,-1 0,1 0,1-1,1 0,0-1,1 1,0-1,0 1,0 0,1 0,0 0,0 0,0 1,0-1,1 1,0-1,3-1,27-28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8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71 153,'-6'13,"0"-1,1 2,1-1,-1 0,2 1,0 0,1 0,0 0,1 1,1-9,0-1,0 1,1-1,-1 0,1 1,1-1,-1 0,1 1,0-1,0 0,0 0,1 0,-1-1,1 1,1 0,-1-1,0 0,1 0,0 0,0 0,0-1,1 0,-1 1,3 0,2 0,0 0,0 0,1-1,-1-1,1 1,0-1,-1-1,1 0,0-1,0 1,0-2,-1 1,1-2,0 1,0-1,-1-1,1 1,-1-2,0 1,0-1,0-1,-1 0,1 0,-1 0,0-1,-1 0,1-1,-1 0,-1 0,1-1,-1 1,0-1,-1-1,0 1,0-1,-1 0,0 0,0 0,-1 0,-1-1,2-7,-2 8,0 1,-1 0,0-1,-1 1,0-1,0 1,0 0,-1-1,-1 1,1-1,-1 1,-1 0,0 0,0 0,0 1,-1-1,0 1,-1-1,1 1,-1 1,-1-1,1 1,-1 0,0 0,-1 0,1 1,-1 0,0 0,-1 1,1 0,-1 0,1 1,-1 0,0 0,0 1,-1 0,1 0,0 1,-1 0,-8 1,2 3,0 1,1 1,-1 0,1 1,0 1,0 0,1 0,-1 2,2 0,0 0,0 1,-2 3,-40 35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9.4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0,'16'2,"23"4,27-1,29 0,28-1,20 1,9 2,-2 2,-18 4,-31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6.9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0,'0'12,"0"-1,1 0,0 1,1-1,0 0,1 0,0 0,1 0,0 0,0-1,1 0,1 0,0 0,0 0,1-1,0 0,0-1,1 1,1-2,-1 1,1-1,0 0,1-1,-1 0,1 0,1-1,-1-1,8 3,-10-3,0-1,-1 0,2 0,-1-1,0 0,0 0,1-1,-1 0,1-1,-1 0,1 0,-1-1,0 0,1 0,-1-1,0 0,0 0,1-1,-2 0,1-1,0 1,-1-2,0 1,0-1,0 0,0 0,-1-1,0 0,0 0,0 0,-1-1,0 0,-1 0,4-5,-6 7,0 0,0 0,-1 0,1-1,-1 1,0 0,-1-1,1 1,-1 0,0-1,0 1,-1 0,1-1,-1 1,-1 0,1 0,-1 0,0 0,0 0,0 0,2 4,0 0,-1 1,1-1,0 1,0-1,-1 0,1 1,-1-1,1 1,0-1,-1 1,1-1,-1 1,1-1,-1 1,0 0,1-1,-1 1,1 0,-1-1,0 1,1 0,-1 0,0-1,1 1,-1 0,0 0,1 0,-1 0,0 0,1 0,-1 0,0 0,1 0,-1 1,0-1,1 0,-1 0,0 0,1 1,-1-1,1 0,-1 1,0-1,1 1,-1-1,1 1,-1-1,1 1,0-1,-1 1,1-1,-1 1,1 0,-17 38,8 5,3 0,1 1,2 0,2 22,1-45,13 677,-13-697,0 4,1 0,-1 1,0-1,0 0,0 0,-1 0,0 0,0 1,-1-1,0-1,0 1,0 0,-1 0,0-1,0 1,0-1,-1 0,1 0,-1 0,0-1,-2 2,3-6,0 1,0-1,0 0,0-1,0 1,0-1,0 1,0-1,0 0,1 0,-1 0,0 0,0-1,1 1,-1-1,1 1,0-1,-1 0,1 0,0 0,0 0,0-1,0 1,1 0,-1-1,0 1,0-3,-19-28,2-1,1-1,2 0,1-2,2 1,2-2,-6-29,2 8,1 0,-4-60,18 117,-1 1,1-1,-1 1,1-1,0 1,-1-1,1 0,0 1,0-1,0 1,0-1,1 0,-1 1,0-1,1 1,-1-1,1 1,-1-1,1 1,0-1,0 1,0-1,0 1,0 0,0 0,0-1,0 1,0 0,0 0,1 0,-1 0,0 0,1 1,-1-1,1 0,-1 1,1-1,-1 1,1-1,-1 1,1-1,30-1,0 2,-1 0,1 2,0 2,19 4,-39-6,55 9</inkml:trace>
  <inkml:trace contextRef="#ctx0" brushRef="#br0" timeOffset="304.465">673 921,'16'-10,"0"0,1 1,0 1,0 0,1 1,0 1,0 1,1 0,-1 2,1 0,0 1,-15 1,0 0,-1 0,1 0,0 1,0-1,0 1,-1 0,1 0,0 0,0 1,0 0,-1-1,1 1,0 1,-1-1,1 0,0 1,-1 0,0 0,1 0,-1 0,0 0,0 1,0-1,-1 1,1 0,-1 0,1 0,-1 0,0 0,0 0,0 1,-1-1,1 1,-1-1,0 1,0 0,0-1,0 1,0 0,-1 1,-3 8,-1-1,0 0,0 0,-1 0,-1-1,0 0,-1 0,0 0,0-1,-1 0,-1 0,-1 0,5-3,-46 51,-50 69,100-126,0 1,0 0,0-1,0 1,0 0,1-1,-1 1,1 0,-1 0,1 0,-1 0,1-1,0 1,0 0,0 0,0 0,0 0,0 0,1 0,-1 0,1-1,-1 1,1 0,0 0,-1-1,1 1,0 0,0-1,0 1,1-1,-1 1,0-1,0 1,1-1,-1 0,1 0,-1 0,1 0,0 0,-1 0,1 0,0 0,0-1,-1 1,1-1,0 1,0-1,0 0,1 0,18 4,0-2,1 0,-1-1,0-2,1 0,-1-1,0-1,0-1,1-1,57-12</inkml:trace>
  <inkml:trace contextRef="#ctx0" brushRef="#br0" timeOffset="770.728">1173 92,'14'0,"14"0,18 0,13 0,8-2,4-1,-3 0,-14 1</inkml:trace>
  <inkml:trace contextRef="#ctx0" brushRef="#br0" timeOffset="1019.999">1173 381,'18'0,"17"0,18-2,18-3,11-1,2 1,-13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4.7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354 613,'-12'-7,"-1"0,0 0,0 1,-1 1,1 0,-1 1,0 1,0 0,-1 1,1 0,-1 1,-1 1,9 0,0 1,-1-1,1 1,0 1,0-1,0 1,0 1,0-1,1 1,-1 0,1 1,0-1,0 1,0 1,0-1,0 1,1 0,0 0,0 1,1-1,-1 1,1 0,1 0,-3 5,2-6,2 0,-1 0,0 0,1 1,0-1,0 1,1-1,-1 1,1 0,1 0,-1-1,1 1,0 0,0 0,0 0,1-1,0 1,0 0,1 0,0-1,0 1,0-1,0 0,1 0,0 0,0 0,0 0,1 0,-1-1,1 1,0-1,1 0,-1 0,1-1,-1 0,5 3,-3-4,1 0,0 0,0 0,0-1,0 0,0 0,0-1,0 0,0 0,0 0,0-1,0 0,0-1,0 0,0 0,0 0,-1-1,1 0,-1 0,0 0,4-4,1 0,0-1,-1 0,-1-1,0 0,0 0,0-1,-1 0,-1 0,0-1,0 0,3-8,-1-4,-1-1,-1 1,0-1,-2 0,-1-1,-1 1,-2-1,0 1,-1-1,-1 0,-2-4,-9-53,-3 1,-17-51,1 16,27 130,77 371,-61-319,-7-29,2 1,2-1,1-1,2 1,1-2,11 20,-19-47,-1-1,1 0,1 0,-1 0,1-1,0 0,1 0,-1 0,1-1,1 0,-1 0,0-1,1 0,0 0,0-1,0 0,1 0,-1-1,1 0,-1 0,1-1,-1-1,1 1,0-1,0 0,-1-1,1 0,0-1,-1 0,1 0,8-3,0 0,-1-1,1 0,-1-2,-1 0,1 0,-1-2,-1 0,0 0,0-1,-1-1,6-8,-17 18,1 0,-1 0,-1 0,1 0,0 0,0 0,-1 0,0-1,1 1,-1-1,0 1,0-1,0 0,0 1,-1-1,1 0,-1 0,0 1,1-1,-1 0,-1 0,1 1,0-1,-1 0,1 0,-1 1,0-1,0 0,0 1,0-1,0 1,0-1,-1 1,1 0,-1-1,0 1,0 0,0 0,0 0,0 1,0-1,-2-1,-4 0,-1 0,1 0,-1 1,0 0,0 1,0 0,0 0,0 1,0 0,0 1,0 0,0 0,0 1,1 0,-1 1,0-1,1 2,0-1,0 1,0 1,0-1,0 1,0 1,5-4,1 0,-1-1,0 2,0-1,1 0,-1 1,1-1,0 1,0-1,0 1,0 0,0 0,1 0,-1 0,1 1,0-1,0 0,0 0,0 1,0-1,1 1,0-1,0 0,0 1,0-1,0 1,0-1,1 0,0 1,0-1,0 0,0 1,0-1,1 0,-1 0,1 0,0 0,0 0,0-1,0 1,7 3,-1-1,1-1,0 1,1-2,-1 1,1-1,-1 0,1-1,0-1,0 1,0-1,0-1,0 0,0 0,0-1,0 0,0-1,0 0,0-1,-1 0,6-2,-9 2,0-1,0 1,0-1,0 0,0 0,-1-1,0 1,0-1,-1 0,1-1,-1 1,0-1,0 0,-1 0,0 0,0 0,0-1,-1 1,0-1,0 0,0 0,-1 1,0-1,-1 0,1 0,-1 0,-1 0,1 0,-1 0,-1-2,2 10,-1-1,1 1,0 0,-1-1,1 1,0-1,-1 1,1-1,-1 1,1-1,-1 1,1-1,-1 0,0 1,1-1,-1 0,1 1,-1-1,0 0,1 0,-1 1,0-1,1 0,-1 0,0 0,1 0,-1 0,0 0,1 0,-1 0,0 0,1 0,-1-1,0 1,1 0,-1 0,0-1,1 1,-1 0,1-1,-1 1,1 0,-1-1,1 1,-1-1,1 1,-1-1,1 1,-1-1,1 0,0 1,-1-1,1 1,0-1,0 0,-1 1,1-1,0 0,0 1,0-1,0 0,0 0,-2 9,0-1,1 0,0 1,1-1,-1 1,1-1,1 0,0 1,0-1,0 1,1-1,0 0,0 0,1 0,0 0,0 0,0-1,1 1,0-1,1 0,-1 0,1 0,0-1,0 1,1-1,0-1,0 1,0-1,0 0,1 0,-1-1,1 0,0 0,0-1,0 1,6 0,114 20,-67-21</inkml:trace>
  <inkml:trace contextRef="#ctx0" brushRef="#br0" timeOffset="554.55">1605 560,'-16'-1,"1"0,-1 1,1 1,-1 0,1 1,0 1,-1 0,1 1,1 0,-1 2,1 0,0 0,0 1,0 1,1 0,0 1,11-7,0 0,0-1,0 1,1 0,-1 0,1 0,-1 0,1 0,-1 0,1 0,0 1,0-1,0 0,1 1,-1-1,0 0,1 1,0-1,-1 1,1-1,0 1,0-1,1 1,-1-1,0 1,1-1,0 1,-1-1,1 0,0 1,0-1,0 0,1 0,-1 0,0 0,1 0,0 0,-1 0,9 6,1 0,-1-1,1-1,1 1,-1-2,1 0,0 0,0-1,0-1,1 0,-1 0,1-1,2-1,31 7,1-3,-1-2,0-2,1-2,-1-1,0-3,29-7,-70 11,1 0,1 0,0-1,-1 1,1-1,-1-1,0 1,1-1,-1 0,0 0,-1-1,1 0,-1 0,1 0,-6 4,0 0,0 0,-1 1,1-1,0 0,0 0,0 1,-1-1,1 0,0 0,0 0,-1 1,1-1,0 0,0 0,-1 0,1 0,0 1,-1-1,1 0,0 0,0 0,-1 0,1 0,0 0,-1 0,1 0,0 0,-1 0,1 0,0 0,-1 0,1 0,0-1,0 1,-1 0,1 0,0 0,-1 0,1 0,0-1,0 1,-1 0,1 0,0 0,0-1,0 1,-1 0,1 0,0-1,0 1,0 0,0-1,0 1,-1 0,1 0,0-1,0 1,0 0,0-1,0 1,0 0,0-1,0 1,0 0,-1 1,0 0,0 0,0 0,0 1,0-1,0 0,0 1,0-1,0 1,1-1,-1 1,1-1,-1 1,1-1,0 1,-1 0,1-1,0 1,0-1,0 1,0 0,1-1,-1 1,0 0,1-1,-1 1,1-1,-1 1,1-1,0 1,-1-1,1 0,0 1,0-1,0 0,0 1,0-1,1 0,-1 0,0 0,0 0,1 0,-1 0,1-1,-1 1,1 0,-1-1,1 1,-1-1,1 1,-1-1,1 0,13 5,0-2,0 0,1 0,-1-1,1-1,-1-1,1 0,-1-1,0-1,1 0,-1-1,0 0,0-2,0 0,-1 0,3-3,-13 8,-1-1,1-1,-1 1,1 0,-1-1,1 0,-1 0,0 0,0 0,0 0,0-1,0 1,-1-1,1 0,-1 0,0 0,0 0,0 0,0 0,0-1,0 1,-1-1,0 1,0-1,0 0,0 1,0-1,-1 0,0 0,0 1,0-3,-3-1,-1-1,-1 1,1 0,-1 0,0 1,-1-1,0 1,0 0,0 1,0-1,-1 1,0 1,0-1,-1 1,1 0,-1 1,-2-1,-3-2,1 2,0 0,-1 0,0 2,0-1,0 1,0 1,0 1,0 0,0 0,-12 3,19-3,0 1,0 1,0-1,0 1,0 0,1 0,-1 1,1 0,-1 0,1 0,0 0,0 1,0 0,1 0,0 0,-1 1,1-1,1 1,-1 0,1 0,0 1,0-1,0 1,1-1,0 1,-1 2,2-5,0 1,0 0,1-1,-1 1,1 0,0 0,0-1,0 1,1 0,-1 0,1-1,0 1,0 0,0-1,0 1,1-1,0 0,-1 1,1-1,0 0,1 0,-1 0,0 0,1 0,0-1,-1 1,1-1,0 0,1 0,-1 0,1 1,8 3,1 0,-1-1,1 0,-1-1,1 0,0-2,1 1,1-1,33 3</inkml:trace>
  <inkml:trace contextRef="#ctx0" brushRef="#br0" timeOffset="803.915">2395 205,'-14'-4,"-13"-2,-8 0,-8 3,-3 7,1 8,5 7,6 13,10 11,8 8,7-5</inkml:trace>
  <inkml:trace contextRef="#ctx0" brushRef="#br0" timeOffset="952.521">2355 784,'13'7,"14"2,11 1,8 0,7-4,6-6,5-5,-1-6,-10-1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5.4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55,'10'-6,"-1"-1,1 1,0 0,1 1,-1 1,1-1,0 2,0-1,0 2,1-1,-1 1,1 1,-1 0,1 1,-1 0,1 1,-1 0,1 1,-1 0,0 1,0 0,0 1,0 0,0 1,-1 0,0 0,0 1,0 1,-1-1,0 2,0-1,-1 1,1 0,-2 1,0 0,6 9,-1 10,-1 1,-2 1,0 0,-2 0,-2 1,0 0,-2 0,-2 0,-1 0,-1 0,-1 0,-7 31,-93 527,99-572,1 1,1 0,1 0,0 0,2 0,3 16,-5-30,1 0,0-1,0 1,0 0,0-1,1 1,-1-1,1 1,0-1,0 0,0 0,0 0,1 0,-1 0,1-1,0 1,0-1,0 1,0-1,0 0,0 0,1-1,-1 1,1-1,-1 1,1-1,-1 0,1 0,0-1,0 1,-1-1,1 0,0 0,0 0,0 0,11-5,0 0,-1 0,0-1,0-1,-1 0,0-1,0-1,-1 0,0 0,0-1,-1-1,-1 0,1 0,-2-1,0-1,2-3,-8 12,15-16,-18 20,1 0,-1-1,0 1,0 0,1 0,-1 0,0-1,0 1,1 0,-1 0,0 0,0 0,1-1,-1 1,0 0,1 0,-1 0,0 0,1 0,-1 0,0 0,1 0,-1 0,0 0,1 0,-1 0,0 0,0 0,1 0,-1 1,0-1,1 0,-1 0,0 0,0 0,1 0,-1 1,0-1,0 0,1 0,-1 1,0-1,0 0,1 0,-1 1,0-1,0 0,0 0,0 1,0-1,0 0,1 1,-1-1,0 0,0 1,0-1,0 0,0 1,0-1,0 0,0 1,0-1,0 0,-1 1,1-1,0 0,-11 156,5-66,3 0,5 0,3-1,15 69,54 164,-46-226,-5 2,-4 0,-5 1,2 92,-31-53,13-130,0 0,0 0,-1 0,0-1,0 0,-1 0,0 0,0 0,-1 0,0-1,0 1,-1-1,1-1,-1 1,-6 3,2-5,0-1,0 0,0-1,0 0,0 0,-1-1,1 0,0-1,-1-1,1 1,0-1,0-1,-1 0,1-1,0 0,1 0,-1-1,1 0,-1-1,1 0,-6-5,-148-89,163 99,-2-1,0 0,-1 0,1 0,0 0,0-1,0 1,0-1,0 1,0-1,1 1,-1-1,1 0,-1 0,1 0,-1 0,1 0,0 0,0 0,0-1,0 1,0 0,1-1,-1 1,1 0,-1-1,1 1,0-1,0 1,0 0,0-1,1 1,-1-1,1 1,-1 0,1-2,16-13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8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1,'286'10,"728"73,-1007-82,284 26,1-12,102-16,-446 1,20 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7.2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 1273,'18'-38,"-2"0,-1-2,-3 0,-1 0,-2-1,-1 0,-3-1,-1 1,-2-1,-3-40,1 68,-1 1,0 0,-1-1,0 1,-1 0,-1 0,0 0,-1 0,0 1,-1-1,0 2,-1-1,-4-5,9 15,1 1,0 0,-1 0,1 0,-1 0,1 0,-1 0,1 0,-1 1,0-1,1 0,-1 1,0 0,0-1,0 1,1 0,-1 0,0 0,0 0,0 0,1 0,-1 0,0 1,0-1,1 1,-1-1,0 1,1 0,-1-1,0 1,1 0,-1 0,1 0,0 1,-1-1,1 0,0 0,0 1,-1-1,1 1,0-1,0 1,1-1,-1 1,0 0,0-1,1 1,-1 0,1-1,0 1,-1 0,1 0,0 0,0-1,0 1,0 0,0 0,1 0,-1 3,0 0,0-1,0 1,1 0,0 0,0-1,0 1,0 0,1-1,0 1,0-1,0 0,1 1,-1-1,1 0,0-1,0 1,0 0,1-1,-1 0,1 0,0 0,0 0,0 0,0-1,4 2,9 4,0 0,1-2,-1 0,2-1,-1 0,6-1,53 7,-54-10,1 2,-1 1,0 1,0 1,10 5,-29-9,0 0,0 0,0 0,0 1,0 0,-1 0,1 0,-1 0,0 0,1 1,-2-1,1 1,0 0,-1 0,0 0,0 0,0 1,0-1,-1 0,1 1,-1-1,0 1,-1-1,1 2,-7 117,2-91,4-31,-1 112,1-109,1 0,0 0,1-1,-1 1,0 0,1 0,0-1,0 1,0-1,0 1,1-1,-1 0,1 0,0 0,0 0,0 0,0-1,1 1,-1-1,1 0,-1 0,1 0,0-1,-1 1,1-1,1 0,6 1,0-1,0-1,0 0,0 0,0-1,0 0,-1-1,1 0,0-1,-1 0,0-1,0 0,0-1,0 0,0 0,-1-1,0 0,0-1,-1 0,0 0,0 0,-1-1,0-1,0 1,4-8,-6 8,1-1,-1-1,-1 1,0-1,0 0,-1 0,0 0,-1 0,0 0,0 0,-1-1,-1 1,0-1,0 1,-1-1,0 1,-1 0,0-1,0 1,-2 0,1 0,-1 0,0 1,-4-6,6 12,0 1,0 0,0 0,0 0,0 0,0 0,0 1,-1-1,1 1,-1-1,1 1,-1 0,1 0,-1 0,0 0,1 1,-1-1,0 1,0-1,0 1,1 0,-1 0,0 1,0-1,0 0,1 1,-1 0,0-1,0 1,1 0,-2 1,-2 1,0 1,0 0,0 0,0 0,1 1,0-1,0 1,0 1,0-1,1 1,0 0,-1 1,-1 2,1 1,0-1,0 1,1 1,0-1,1 0,0 1,1 0,0-1,0 1,1 0,1 0,0 0,0 0,1 0,1 0,0 0,0 0,1-1,0 1,1-1,0 0,1 0,0 0,1-1,0 1,0-1,1-1,0 1,0-1,3 2,2-1,1 1,1-2,-1 0,1 0,0-1,1-1,10 3,37 10</inkml:trace>
  <inkml:trace contextRef="#ctx0" brushRef="#br0" timeOffset="663.507">1268 812,'-24'-4,"0"1,0 1,0 0,0 2,0 1,0 1,-21 5,40-6,1 0,0 0,0 0,0 1,0-1,0 1,0 0,0 1,1-1,-1 1,1-1,0 1,0 0,0 0,0 0,0 1,0-1,1 1,0 0,0-1,0 1,0 0,0 0,1 0,0 0,0 1,0-1,0 0,1 0,-1 1,1-1,0 0,0 1,1-1,0 0,-1 1,1-1,1 0,-1 0,0 0,2 3,9 11,1-1,1 0,0-1,1 0,1-1,0-1,1 0,0-2,1 0,2 0,-9-4,67 42,-42-28,0 2,-1 2,30 28,-64-53,1 0,-1 0,1 0,-1 0,0 1,1-1,-1 0,0 0,0 1,0-1,0 1,0-1,0 1,0 0,0-1,-1 1,1 0,0-1,-1 1,0 0,1 0,-1-1,0 1,0 0,0 0,0 0,0-1,-1 1,1 0,0 0,-1-1,1 1,-1 0,0-1,0 2,-4 0,0 0,-1 0,1-1,-1 0,1 0,-1 0,0 0,0-1,0 0,0 0,0-1,0 0,0 0,-3 0,4 1,-1-1,0 1,0-1,1 0,-1-1,0 1,1-1,-1 0,0-1,1 1,-1-1,1 0,0 0,-1-1,1 0,0 0,1 0,-1 0,0-1,1 0,0 0,0 0,0 0,1-1,-1 1,1-1,0 0,0 0,1 0,-1-1,1 1,3-7,1 1,0 0,0-1,1 1,0 0,1 1,1-1,0 1,0-1,1 2,0-1,0 1,1-1,1 2,0-1,0 1,8-6,-8 5,69-77,64-93,-117 144,-2 0,-1-1,-2-2,-2 0,-1 0,-2-2,0-9,-5 13,-1 0,-2 0,-1-1,-3 0,0 0,-3 0,-1 0,-1 0,-3 1,0-1,-10-25,-13 4,28 58,0-1,0 1,0 0,0 1,0-1,0 0,0 0,0 0,0 1,0-1,0 0,0 1,0-1,0 1,0-1,1 1,-1-1,0 1,0 0,0-1,1 1,-1 0,0 0,1-1,-1 1,1 0,-1 0,1 0,-1 0,1 0,-1 0,1 0,0 0,0 0,0 0,-1 0,1 0,0 0,0 0,0 0,-7 28,2-1,0 0,2 1,1 0,2 27,-1-52,5 106,4-1,5-1,5 0,4-1,14 33,-19-77,2-1,3-1,3 0,23 38,-43-88,1-1,0-1,0 1,1-1,0 0,1 0,0-1,0 0,1-1,0 0,1 0,8 5,-16-11,0 0,1 0,-1 0,0 0,0 0,1-1,-1 1,0-1,1 0,-1 1,0-1,1 0,-1-1,1 1,-1 0,0-1,1 1,-1-1,0 1,0-1,1 0,-1 0,0 0,0-1,0 1,0 0,0-1,-1 1,1-1,0 0,0 1,-1-1,0 0,1 0,-1 0,1-1,11-24</inkml:trace>
  <inkml:trace contextRef="#ctx0" brushRef="#br0" timeOffset="915.839">1228 484,'11'-16,"24"-7,33 0,32 5,27 4,18 5,3 4,-9 3,-18 2,-24 3,-36 3,-35 1,-21-1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5.9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80 300,'0'15,"-2"15,-1 11,0 10,0 2,1 2,1-4,3-9,1-11</inkml:trace>
  <inkml:trace contextRef="#ctx0" brushRef="#br0" timeOffset="473.597">1 24,'5'-3,"0"0,1 0,0 0,-1 1,1 0,0 0,0 0,0 1,1 0,-1 0,0 0,0 1,1 0,-1 0,0 1,0 0,6 1,7 1,0 0,0 1,-1 2,1-1,-1 2,0 1,-1 0,0 1,0 1,-1 0,0 1,-1 1,0 1,-1 0,0 0,-1 2,-1 0,0 0,-1 1,-1 0,-1 1,0 0,-1 1,0 0,3 14,-3 9,-1-1,-2 1,-1 0,-3 1,-1-1,-3 15,2-48,0-6,1 0,-1 0,0 0,1 1,-1-1,1 0,0 0,0 1,0-1,0 0,0 0,0 1,1-1,-1 0,1 0,-1 1,1-1,0 0,0 0,0 0,0 0,0 0,1 0,-1 0,1-1,-1 1,1 0,-1-1,1 1,0-1,0 0,0 1,0-1,0 0,0 0,0 0,5-3,0 0,0-1,0 0,0 0,0-1,-1 1,1-1,-1-1,0 1,-1-1,1 0,-1 0,4-6,-6 8,15-15,-2-1,-1-1,0 0,-2-1,0-1,-1 0,-1 0,-1-1,-2-1,0 1,-1-1,1-15,-4 9,-4 30,-1 0,1 0,0 1,0-1,-1 0,1 0,0 0,-1 0,1 0,0 0,0 0,-1 0,1-1,0 1,0 0,-1 0,1 0,0 0,0 0,0 0,-1 0,1-1,0 1,0 0,-1 0,1 0,0 0,0-1,0 1,0 0,-1 0,1 0,0-1,0 1,0 0,0-1,-3 12,0 0,1-1,0 1,1 0,0 0,0 0,1 0,1 0,0 0,1-1,-1 1,2 0,0-1,0 1,1-1,0 0,1 0,0 0,1-1,0 0,0 0,1 0,0-1,0 0,1 0,0-1,4 2,5 2,0-1,1-1,1 0,-1-2,1 0,1-1,14 2,56 11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3.8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0 273,'16'0,"16"-3,16 0,11 1,5-1,0 2,-9 4,-11 5,-13 0</inkml:trace>
  <inkml:trace contextRef="#ctx0" brushRef="#br0" timeOffset="252.411">26 562,'20'0,"21"-2,20-6,18-5,17-5,6-4,-2-1,-19 4</inkml:trace>
  <inkml:trace contextRef="#ctx0" brushRef="#br0" timeOffset="751.58">868 431,'12'-19,"16"-56,-3-1,-4-1,2-24,-10 46,-7 33,-1 17,-2 16,12 193,14 303,-28-488,-5 63,3-81,1 0,-1 1,1-1,-1 0,0 0,1 1,-1-1,0 0,0 0,0 0,0 0,0 0,0 0,0-1,0 1,0 0,0 0,-1-1,1 1,0-1,-1 1,1-1,0 1,-1-1,1 0,0 0,-1 0,1 0,0 0,-1 0,1 0,0 0,-1 0,1-1,-1 1,1 0,0-1,0 1,-1-1,-48-28,47 27,-35-29,70 29,64 1,1-3,-1-5,45-12,-141 21,117-17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2.3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 40,'0'11,"3"13,0 13,-1 14,1 12,-4 10,-1 7,0 3,0-4,0-8,3-10,4-15,2-16,1-12</inkml:trace>
  <inkml:trace contextRef="#ctx0" brushRef="#br0" timeOffset="339.61">1 0,'332'320,"-312"-302,0 1,-2 0,0 1,-2 1,0 1,-1 0,-1 1,-1 1,8 21,-19-39,-1 0,0 0,0 0,0 1,-1-1,1 0,-2 1,1-1,-1 0,0 0,0 1,0-1,-1 0,0 0,-1 0,1 0,-1-1,0 1,0-1,-1 0,0 0,1 0,-2 0,1 0,-1-1,1 0,-1 0,0 0,-1-1,0 1,-12 7,-1-1,-1-1,0-1,0 0,0-2,-1 0,0-1,0-2,-1 0,1-1,-1-1,-19-1,-20-10,59 9,1 1,-1 0,1-1,-1 1,1-1,-1 0,1 0,0 1,-1-1,1 0,0 0,-1 0,1 0,0-1,0 1,0 0,0 0,0-1,0 1,1 0,-1-1,0 1,1-1,-1 1,1-1,-1 1,1-1,0 0,0 1,-1-1,1 1,0-1,1 0,-1 1,6-20</inkml:trace>
  <inkml:trace contextRef="#ctx0" brushRef="#br0" timeOffset="908.348">593 224,'24'36,"-2"2,-1 0,-2 1,-2 1,8 29,30 68,-54-136,28 49,-28-49,0 0,0 0,0 0,0 0,0 0,0 0,0-1,0 1,1 0,-1 0,0-1,0 1,1-1,-1 1,0-1,1 0,-1 1,0-1,1 0,-1 0,1 0,-1 0,0 0,1 0,-1 0,1-1,-1 1,0 0,1-1,-1 1,0-1,0 0,1 1,-1-1,0 0,0 0,0 0,1 0,5-7,-1-1,0 1,0-1,-1 0,0-1,-1 1,0-1,0 0,-1 0,0 0,-1-1,0 1,0-9,4-25,-2 1,-2 0,-3-28,29 219,-25-138,0-1,0 0,0 0,1 0,0 0,1 0,0-1,1 0,-1 0,2 0,-1-1,1 0,0 0,0-1,1 0,0 0,0 0,0-1,1 0,0-1,0 0,0-1,6 2,-10-6,-1 0,1 0,-1-1,0 1,1-1,-1 0,0 0,0-1,0 1,0-1,-1 0,1 0,-1 0,0-1,0 1,0-1,0 1,0-1,-1 0,0 0,1-1,-2 1,1 0,0-1,-1 1,0-1,0 1,0-1,-1 1,1-2,8-35,-2 0,-2-1,-2 1,-1-1,-2-5,3-62,-1 83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1.6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0 380,'23'-52,"-3"0,-2-2,-3 0,-2-1,4-41,-17 80,-3 20,-6 30,0 45,3 1,5 68,1-104,8 189,-5-194</inkml:trace>
  <inkml:trace contextRef="#ctx0" brushRef="#br0" timeOffset="253.319">26 684,'9'-3,"12"0,14-2,16-2,15-3,12 1,9 2,1 2,-16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0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90,'-11'-25,"10"26,0-1,0 1,0 0,0 0,0 0,0 0,0-1,0 1,1 0,-1 1,0-1,1 0,-1 0,0 0,1 0,-1 0,1 1,0-1,-1 0,1 0,0 1,0-1,0 0,0 0,0 1,0-1,0 0,0 1,1-1,-1 0,1 1,-4 407,3-391,-1-5,1 0,1-1,0 1,1-1,0 1,1-1,0 0,4 9,-6-19,0-1,-1 1,1 0,0-1,0 1,0-1,0 0,1 1,-1-1,0 0,0 1,1-1,-1 0,1 0,-1 0,1 0,0-1,-1 1,1 0,0-1,-1 1,1-1,0 1,0-1,0 0,-1 0,1 0,0 0,0 0,0 0,-1 0,1-1,0 1,0-1,-1 1,1-1,0 0,-1 1,1-1,1-1,59-46,-41 27,-1-1,-1-1,-1 0,-2-2,0 0,-1-1,-2 0,0-1,-2-1,-1 1,-2-2,0 1,-2-1,-1-1,-1-5,-3 23,-1 1,0-1,0 1,-1 0,-1-1,0 1,-1 0,0 0,0 0,-1 0,-5-8,-11 5,11 42,10-15,0-1,1 0,0 0,1 1,1-1,0-1,4 9,6 13</inkml:trace>
  <inkml:trace contextRef="#ctx0" brushRef="#br0" timeOffset="479.715">607 103,'-17'99,"4"1,4 0,5 0,6 45,-6-715,2 508,3 61,-1 0,1 0,-1 0,1 1,0-1,0 0,0 0,-1 0,1 1,0-1,0 0,0 1,0-1,0 0,0 1,0 0,0-1,1 1,-1 0,0-1,0 1,0 0,0 0,0 0,1 0,-1 0,0 0,0 0,0 1,0-1,0 0,0 0,0 1,1-1,-1 1,0-1,0 1,0 0,-1-1,1 1,0 0,0 0,0-1,0 1,-1 0,1 0,0 0,28 15,-1 2,0 1,-2 1,0 1,-1 1,-1 2,17 21,-38-42,0 0,-1-1,1 2,0-1,-1 0,0 0,0 1,0-1,0 1,0 0,-1-1,0 1,0 0,0 0,0 0,0 0,-1 0,1 0,-1 0,0 0,-1 0,1 0,-1 0,0 0,0 0,0 0,0-1,0 1,-1 0,-2 3,-7 2,-1 0,0 0,0-1,-1-1,0 0,0 0,0-2,-1 1,0-2,0 0,-1-1,-9 1,-1 1,9-5</inkml:trace>
  <inkml:trace contextRef="#ctx0" brushRef="#br0" timeOffset="728.093">1133 235,'22'0,"22"-3,13 1,9-1,4 0,-3 2,-10 2,-16 4,-14 1</inkml:trace>
  <inkml:trace contextRef="#ctx0" brushRef="#br0" timeOffset="980.394">1212 458,'24'0,"23"0,17-2,15-3,9-5,1-3,-15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9.4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0,'-2'20,"-3"16,-1 15,1 10,2 8,-2 6,-4 3,-7 3,-8-3,-7-4,3-16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22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13,'0'-2,"7"-1,11 0,20 1,24 0,24 1,20 3,11 1,5 0,-19-1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21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66 177,'-3'1,"0"0,0 0,0 0,1 0,-1 1,0-1,1 1,-1 0,1 0,-1 0,1 0,0 0,0 0,0 0,0 1,0-1,1 1,-1 0,1-1,-1 1,1 0,0 0,0 0,0 0,1 0,-1 0,1 0,0 0,-1 0,1 0,1 0,-1 0,0 0,1 0,-1 0,1 0,0 0,0 0,0 0,1-1,-1 1,1 0,-1-1,1 1,0-1,0 1,0-1,0 0,0 0,1 0,7 6,0-1,0-1,1 1,0-2,0 0,1 0,-1-1,1 0,0-1,0 0,0-1,1-1,-1 0,0 0,1-1,-1-1,0 0,1-1,-1 0,9-3,-11 3,1 0,0 0,-1-1,0-1,0 0,0 0,0-1,0 0,-1-1,0 0,0 0,-1-1,1 0,-2 0,1-1,-1 0,0-1,0 0,-1 0,-1 0,1 0,-2-1,1 0,2-9,-6 17,0 0,-1 0,1 0,-1 0,0 0,1 0,-1 0,0 0,0 0,0 0,0 0,-1 0,1 0,-1 0,1 0,-1 0,1 0,-1 0,0 0,0 0,0 1,0-1,0 0,-1 1,1-1,0 1,-1-1,1 1,-1 0,0-1,1 1,-1 0,0 0,0 0,1 0,-1 1,0-1,0 0,0 1,-1-1,1 3,-1-1,1 0,0 1,-1 0,1-1,0 1,0 0,0 0,0 0,1 0,-1 1,0-1,1 0,0 1,-1-1,1 1,0-1,0 1,0 0,-9 29,1 0,1 1,2 0,1 0,2 1,1-1,3 29,18 251,-8-193,-4 111,-8-204,-1 0,-2 0,0-1,-2 1,-1-1,-2 3,5-18,0 0,-1-1,0 0,0 0,-1 0,0-1,-1 0,0 0,-1-1,1 0,-1 0,-1 0,0-1,0-1,-9 6,14-10,0 0,0 0,0 0,0-1,0 1,0-1,0 0,-1 0,1-1,0 1,-1-1,1 0,-1 0,1 0,0-1,-1 0,1 1,0-2,0 1,0 0,-1-1,1 0,1 0,-1 0,0 0,0-1,1 1,-1-1,1 0,-2-2,-5-10,1 0,1-1,0 0,1 0,1-1,0 0,1 0,1 0,1 0,1-1,0 0,1 1,1-1,0-3,0-7,0-1,2 1,1-1,1 1,2 0,5-15,-7 31,0-1,1 1,0 0,1 1,0-1,1 1,0 1,1-1,0 1,1 0,0 1,0 0,1 0,0 1,6-3,1 2,0 1,0 0,0 2,1 0,0 1,1 1,-1 0,1 1,0 2,0-1,-1 2,10 1,27 4</inkml:trace>
  <inkml:trace contextRef="#ctx0" brushRef="#br0" timeOffset="447.95">711 1191,'7'-4,"1"0,-1 1,1 0,0 1,0 0,0 0,1 0,-1 1,0 1,0-1,1 1,-1 0,0 1,1 0,-1 1,0-1,0 2,1-1,-4 0,0-1,0 1,0 0,-1 1,1-1,0 1,-1 0,0 0,0 0,0 1,0-1,0 1,-1 0,0 0,1 0,-2 1,1-1,0 1,-1-1,0 1,0 0,0 0,-1 0,1 0,-1 0,-1 0,1 1,0 3,-4 6,0 0,-1 0,-1-1,0 1,0-1,-2 0,0-1,0 0,-1 0,-1 0,0-1,-1 0,-10 9,-7 13,14-18,6-8,0 1,1 0,0 0,0 0,1 1,0 0,0 0,-1 5,7-13,-1 0,0 0,1 0,-1 0,1 0,0 0,0-1,0 1,0 0,0 0,0-1,0 1,0-1,1 1,-1-1,0 0,1 1,-1-1,1 0,0 0,-1 0,1 0,0 0,0 0,0-1,-1 1,1-1,0 1,0-1,0 0,0 1,0-1,0 0,0 0,0-1,0 1,0 0,0-1,0 1,0-1,31 0,0-2,0-1,0-2,-1-1,0-2,0-1,-1-1,0-2,-1-1,14-9,19-14</inkml:trace>
  <inkml:trace contextRef="#ctx0" brushRef="#br0" timeOffset="1416.408">1224 230,'18'-2,"19"-3,19-1,18 1,10 1,2 1,-10 2,-17 0</inkml:trace>
  <inkml:trace contextRef="#ctx0" brushRef="#br0" timeOffset="1601.023">1303 494,'18'0,"19"0,21-3,22 0,16-2,10-3,1 1,-18 1</inkml:trace>
  <inkml:trace contextRef="#ctx0" brushRef="#br0" timeOffset="2899.769">0 6,'0'-4,"0"2,0 9,0 14,7 18,9 14,12 13,9 7,-2-7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23.3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0 445,'54'-284,"-25"123,-29 161,0 1,0-1,0 0,0 0,0 0,0 1,0-1,1 0,-1 0,0 0,0 0,0 1,0-1,0 0,1 0,-1 0,0 0,0 0,0 1,0-1,1 0,-1 0,0 0,0 0,0 0,1 0,-1 0,0 0,0 0,0 0,1 0,-1 0,0 0,0 0,0 0,1 0,-1 0,0 0,0 0,0 0,1 0,-1 0,0-1,0 1,0 0,0 0,3 25,4 388,19-128,-26-279,0 0,0 0,-1 0,1 0,-1 0,-1-1,1 1,-1 0,0-1,0 1,-1-1,1 0,-1 1,-2 1,-8 6</inkml:trace>
  <inkml:trace contextRef="#ctx0" brushRef="#br0" timeOffset="251.326">0 800,'18'-2,"17"-1,16 0,13-1,8-1,7 1,2-1,-3 0,-15 1</inkml:trace>
  <inkml:trace contextRef="#ctx0" brushRef="#br0" timeOffset="403.917">816 760,'-2'-2,"-8"-3,-2-1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9.6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353 74,'-18'5,"-1"1,1 1,1 0,-1 2,-12 8,2-3,-10 5,-114 70,151-89,0 0,1 0,-1 1,1-1,-1 0,0 0,1 1,-1-1,0 0,1 0,-1 1,1-1,-1 1,1-1,-1 1,1-1,-1 0,1 1,-1 0,1-1,0 1,-1-1,1 1,0-1,0 1,-1 0,1-1,0 1,0 0,0-1,0 1,0 0,0-1,0 1,0 0,0-1,0 1,0 0,0-1,0 1,0 0,1-1,-1 1,0-1,1 1,-1 0,0-1,1 1,-1-1,0 1,1-1,-1 1,1-1,-1 1,1-1,0 0,-1 1,1-1,-1 0,1 1,0-1,44 9,-38-8,-4-1,10 0,0 0,1 1,-1 0,0 1,0 1,-1 0,1 1,-1 0,1 1,-1 0,0 1,-1 1,0-1,0 2,0 0,-1 0,0 1,0 0,1 3,28 51,-38-64,0 1,-1 0,1-1,0 0,0 1,0-1,-1 1,1-1,0 0,-1 0,1 1,0-1,-1 0,1 0,-1 0,1 0,-1 1,0-1,1 0,-1 0,0 0,0 0,0 0,1 0,-1 0,0 0,0 0,0 0,-1 0,1 0,0 0,0-2,34-331,-34 333,1-2,-1-1,1 0,-1 1,0-1,0 0,0 0,-1 1,1-1,-1 0,0 1,0-1,0 1,-1-1,1 1,-1-1,1 1,-1 0,0 0,-1 0,1 0,-2-1,-13-6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9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67 682,'0'15,"0"17,4 19,6 18,6 17,7 13,6 9,3 2,0-5,-5-5,-7-12,-10-14,-13-15,-14-16,-12-14,0-13</inkml:trace>
  <inkml:trace contextRef="#ctx0" brushRef="#br0" timeOffset="536.406">1 1550,'0'-87,"4"1,4 0,3 0,13-42,-12 74,3 0,1 1,3 0,3 2,1 1,15-21,-38 69,1 0,-1 0,1 1,-1-1,1 0,0 1,-1-1,1 1,0-1,0 1,0-1,1 1,-1 0,0-1,0 1,1 0,-1 0,1 0,-1 0,1 0,-1 0,1 0,-1 1,1-1,0 1,0-1,-1 1,1-1,0 1,0 0,-1 0,1 0,0 0,0 0,0 1,-1-1,1 0,0 1,-1-1,1 1,0 0,-1-1,1 1,0 0,-1 0,1 1,8 13,-1 0,0 1,-1 0,-1 1,-1 0,0 0,-2 0,0 1,0 0,0 0,-3-15,18 114,-18-111,-1 0,-1 0,1 0,-1 0,0 0,0-1,-1 1,0 0,0-1,0 1,0-1,-1 0,0 1,0-1,-1-1,1 1,-1 0,-3 2,0-1,0-1,0 0,-1 0,0-1,1 0,-1 0,0-1,-1 0,1-1,-1 1,1-2,-9 2,13-2,-1-1,1 0,0 1,0-1,-1-1,1 1,0-1,0 1,0-1,0 0,0-1,0 1,0-1,0 0,0 0,0 0,1 0,-1-1,1 1,0-1,0 0,0 0,0 0,0 0,1-1,-1 1,0-3,2 0,-1-1,1 0,1 1,-1-1,1 0,1 0,-1 0,1 1,0-1,1 0,0 1,0-1,0 1,0 0,1-1,0 1,1 1,-1-1,1 0,0 1,1 0,-1 0,1 0,0 0,2-1,110-111,-90 94,-1-1,-1-2,-1 0,-1-2,-1 0,-2-2,-1 0,-1-1,13-32,-24 40,-1 1,-1-1,-1 0,-1 0,-1-1,-1 1,-1 0,-1-1,-1 1,-1 0,-1 0,-1 0,-1 0,-1 1,-1 0,-1 0,-1 1,-8-12,16 30,-35-39,35 42,1 0,0 1,0 0,0-1,0 1,-1 0,1-1,0 1,0 0,0 0,0 0,1 0,-1 0,0 0,0 0,1 0,-1 0,0 1,1-1,-1 0,1 0,0 1,-1-1,1 0,0 0,0 1,0-1,0 0,0 1,0-1,0 0,0 1,0-1,0-1,-1 38,2 1,1-1,2 0,1-1,10 33,-5-15,10 55,9 59,8-3,13 22,-46-175,-2-2,1-1,-1-1,2 1,-1 0,1-1,1 0,0 1,0-2,0 1,1-1,1 0,-1 0,1 0,1-1,-1 0,3 1,-9-8,1 1,-1-1,1 1,-1-1,1 0,0 1,-1-1,1 0,-1 0,1 0,-1 0,1 0,-1 0,1-1,0 1,-1 0,1-1,-1 0,0 1,1-1,-1 0,1 1,-1-1,0 0,0 0,1 0,-1 0,0-1,16-16</inkml:trace>
  <inkml:trace contextRef="#ctx0" brushRef="#br0" timeOffset="1003.479">238 326,'33'2,"-1"1,1 2,-1 1,8 3,-7-2,39 8,-2 2,0 4,-1 2,-1 4,-2 2,25 18,-77-41,-1 1,-1 1,0 0,0 1,0 0,-1 1,-1 0,0 1,0 0,-1 0,0 1,-1 0,0 1,-1 0,-1 0,0 0,-1 1,0 0,-1 0,0 0,-2 1,1-1,-2 1,0 0,-1-1,0 3,-44 158,40-163,2-26,-2-39,3 0,2 1,5-25,-4 58,1-1,1 1,1 1,1-1,1 1,0 0,1 0,1 1,0 0,2 0,1 0,-9 11,1 1,0 0,1 0,-1 0,1 0,0 1,0-1,0 1,1 1,-1-1,1 1,0 0,0 0,0 0,0 1,1 0,-1 0,1 1,-1 0,1 0,-1 1,1-1,0 1,-1 1,1-1,-1 1,1 0,4 2,126 71,-89-44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7:53.1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30668 5631,'-156'391,"138"-313,17-77,1 0,0 0,0 1,0-1,0 0,0 0,1 0,-1 0,0 1,0-1,1 0,-1 0,1 0,-1 0,1 0,-1 0,1 0,0 0,-1 0,1 0,0 0,0-1,0 1,0 0,0 0,0-1,0 1,0-1,0 1,0-1,0 1,0-1,0 1,0-1,0 0,1 0,-1 0,0 0,0 1,0-2,0 1,1 0,-1 0,0 0,1-1,53-19,-21-3,0-1,-1-2,-1-1,-1-2,15-19,6-4,-59 70,-15 25,2 1,1 1,3 1,1 0,3 1,1 1,3 0,0 18,5-22</inkml:trace>
  <inkml:trace contextRef="#ctx0" brushRef="#br0" timeOffset="329.175">31287 5697,'-5'2,"0"0,0 0,1 1,-1 0,1 0,-1 0,1 0,0 1,0 0,1-1,-1 1,0 3,2-6,1 0,0 1,0-1,0 1,0 0,0-1,1 1,-1 0,0-1,1 1,-1 0,1 0,0 0,-1-1,1 1,0 0,0 0,0 0,1 0,-1-1,0 1,1 0,-1 0,1 0,-1-1,1 1,0 0,0-1,0 1,0-1,0 1,0-1,0 1,0-1,1 0,0 2,0-2,-1 0,1 1,0-1,0 0,0 0,-1 0,1 0,0-1,0 1,0 0,0-1,0 1,0-1,1 0,-1 0,0 1,0-1,0-1,0 1,0 0,0 0,0-1,0 0,0 1,0-1,0 0,0 0,0 0,0 0,0 0,-1 0,1 0,0-1,-1 1,1-2,2 0,-1 0,0-1,0 0,-1 1,1-1,-1 0,0 0,0-1,0 1,-1 0,1-1,-1 1,0-1,0 1,-1-1,1 0,-1 1,0 1,-1-1,1 0,-1 0,0 0,1 1,-2-1,1 0,0 1,-1-1,0 1,0 0,0-1,0 1,0 0,-1 0,1 0,-1 0,0 1,0-1,0 1,0 0,0 0,0 0,-1 0,1 0,-1 1,1-1,-1 1,0 0,1 0,-1 1,0-1,0 1,0-1,0 1,1 1,-1-1,0 0,0 1,0 0,1 0,-1 0,0 0,1 1,-1-1,1 1,0 0,-2 1,-18 19,4 2</inkml:trace>
  <inkml:trace contextRef="#ctx0" brushRef="#br0" timeOffset="606.348">31169 6210,'6'2,"0"-1,1 1,-1-1,0-1,1 1,-1-1,1 0,-1-1,1 0,-1 0,1 0,-1 0,0-1,0 0,0-1,0 1,0-1,0 0,-1-1,1 1,-1-1,0 0,0-1,0 1,-1-1,0 0,0 0,0 0,0 0,-1-1,0 0,0 0,0 1,-1-2,0 1,1-3,-2 7,-1 0,1 0,0-1,-1 1,1 0,-1 0,0-1,0 1,0 0,0 0,0-1,0 1,-1 0,1 0,-1 0,0-1,1 1,-1 0,0 0,0 0,0 0,0 0,-1 0,1 1,-1-1,1 0,-1 1,1-1,-1 1,0-1,0 1,0 0,0 0,0 0,0 0,0 0,0 0,0 0,0 1,0-1,-1 1,1-1,-4 2,-1 0,1 0,-1 0,1 0,0 1,0 0,0 1,0-1,0 1,1 0,-1 0,1 1,-1 0,1 0,1 0,-1 1,0-1,1 1,0 0,0 0,1 1,-1-1,1 1,0 0,1 0,-1 1,2-4,0-1,0 1,1 0,-1-1,1 1,0 0,0-1,0 1,0 0,0 0,1-1,-1 1,1 0,-1-1,1 1,0-1,0 1,1-1,-1 1,0-1,1 0,15 19</inkml:trace>
  <inkml:trace contextRef="#ctx0" brushRef="#br0" timeOffset="-1093.568">30182 4355,'-17'46,"2"1,3 1,1 0,-1 30,1-14,-61 310,70-359,8-44,135-629,-114 542,-32 236,4-110,1 1,0 0,1 0,0 0,1-1,0 1,1-1,0 1,1-1,0 0,0 0,1-1,1 1,-1-1,1 0,1-1,0 1,5 4,-9-11,0 0,0 0,1 0,-1 0,0-1,1 1,-1-1,1 0,0 0,-1 0,1-1,0 1,0-1,-1 0,1 0,0 0,0-1,-1 1,1-1,0 0,-1 0,1 0,-1 0,1-1,-1 1,0-1,2-1,6-4,0 0,-1-1,0 0,0-1,-1 0,0 0,3-6,5-7,-2-1,0 0,-2-1,0-1,-2 0,0-1,-2 0,-1 0,0-8,-2 17,-7 39,-19 110,-28 94,1-9,43-202,2-6,0-1,0 0,1 0,0 1,0-1,1 1,0-1,1 0,0 1,0-1,1 0,0 1,1 1,-2-8,0 0,0 0,0 0,1-1,-1 1,1 0,-1-1,1 1,0-1,0 0,0 1,-1-1,1 0,0 0,0 0,1 0,-1-1,0 1,0 0,0-1,0 0,1 1,-1-1,0 0,0 0,1 0,-1-1,0 1,0 0,1-1,66-23,-36 3,0-1,-1-2,-2-1,0-1,-2-1,0-2,-3-1,0-1,-2-1,13-25,-17 27,-1-1,-2 0,-1-1,-2-1,-1 0,-1 0,-2-2,-2 1,-1-1,-1-9,-7 14,1 30,1-1,0 1,0-1,0 1,-1-1,1 1,0 0,0-1,-1 1,1 0,0-1,-1 1,1 0,0-1,-1 1,1 0,-1 0,1 0,-1-1,1 1,0 0,-1 0,1 0,-1 0,1 0,-1 0,1 0,-1 0,1 0,-1 0,1 0,0 0,-1 0,1 0,-1 0,1 0,-1 0,1 1,-1-1,1 0,0 0,-1 1,1-1,0 0,-1 0,1 1,0-1,-1 0,1 1,0-1,-1 1,1-1,0 0,0 1,0-1,-1 1,1-1,0 1,0-1,0 0,-9 12,1 1,0 0,1 0,0 0,1 1,1-1,0 2,-1 7,0-7,-8 25,2-1,1 1,2 1,2 0,1 0,2 0,3 1,1 0,1-1,4 13,-2-43,-1-1,1 0,1 0,0 0,0 0,1-1,0 0,0 0,1 0,6 6,-9-11,0-1,1 1,-1-1,1 0,-1 0,1 0,0-1,0 0,0 1,1-1,-1-1,1 1,-1-1,1 1,-1-1,1 0,-1-1,1 1,0-1,0 0,-1 0,1-1,0 1,-1-1,2 0,11-7,0 0,-1-1,0-1,-1-1,1 0,-2-1,0 0,0-1,-2-1,1 0,-2 0,0-2,4-7,36-55,-3-2,-4-3,-3-1,-5-2,-3-1,13-62,-40 128,-15 42,-14 34,2 1,3 0,3 1,2 1,3 0,2 1,2 0,4 0,3 39,-1-87,1 1,1-1,0 0,0 0,1 0,0 0,1 0,1-1,0 1,0-1,1 0,0-1,0 1,1-1,0-1,1 1,6 4,12 3</inkml:trace>
  <inkml:trace contextRef="#ctx0" brushRef="#br0" timeOffset="-759.462">31866 4288,'2'16,"6"16,5 16,10 14,9 9,10 6,7-1,5-4,2-8,-3-10,-8-11,-8-11,-8-12,-7-14,-5-14,-6-6</inkml:trace>
  <inkml:trace contextRef="#ctx0" brushRef="#br0" timeOffset="-587.749">32432 4459,'-2'-20,"-4"-13,-2-4,-4 5,-8 8,-10 18,-15 25,-15 29,-14 28,-16 29,-13 23,-8 16,14-15</inkml:trace>
  <inkml:trace contextRef="#ctx0" brushRef="#br0" timeOffset="-38670.277">3886 12593,'6'5,"0"-1,0 0,0 0,0 0,1-1,0 0,-1 0,1 0,0-1,0 0,1-1,-1 1,0-1,0-1,1 1,-1-1,0-1,3 0,19 2,122 11,-77-17,-1-4,-1-3,0-3,0-4,-2-2,53-24,46 9,-75 21,239-70,-211 46,-3-5,27-18,159-82,58 13,-182 47,-3-8,19-21,-45 25,-42 23,-4-4,5-12,93-54,-167 113,0 2,2 2,34-11,-26 9,0-2,-1-3,35-25,133-75,136-53,-192 99,232-157,-383 232,23-11,-1-2,0-1,-1-2,-1 0,-1-2,-1-1,7-9,112-142,29-60,-141 194,-3-2,-1-1,-2-1,-3-1,13-34,-30 65,-1 0,0 0,-2-1,1 0,-2 0,0 0,-1-4,25-112,-27-53,5 160,1 1,1 0,1 0,1 0,1 1,10-17,15-42,21-25,-51 99,1 0,0 0,0 0,0 1,1 0,0 0,0 0,0 1,1 0,0 0,0 0,0 1,6-2,203-73,45-45,-101 58,22-20,-166 77,0-2,-1 0,0 0,-1-2,0 0,-1 0,9-13,-18 18,0-1,0 1,-1-1,0 0,0 1,-1-1,0-1,-1 1,0 0,0-4,4-26,20-161,-18-15,21-65,16 72,21-43,27-88,0-107,-78 401,5-16,-3 0,7-51,-15 54,47-266,-50 300,-1 0,-2-1,0 1,-2-1,0 1,-3-13,1 29,1 0,-1 0,0 0,-1 0,0 0,-1 1,1-1,-1 1,-1 0,1 0,-1 0,0 1,-1-1,0 1,0 0,0 1,0 0,-1 0,-7-4,-15-8,-2 0,0 2,-1 2,-7-2,19 7,-23-8,0 1,-1 3,0 1,-1 2,0 3,0 1,-29 1,-488 5,467 5,1 3,0 5,-81 23,-2-1,-402 56,133-38,42-2,186-28,-209-5,401-18,-345 12,-20-14,-57-26,65 14,304 15,1 3,0 4,0 3,-28 10,-22 13,2 5,-10 11,-355 144,225-76,-120 81,119-88,93-12,35-19,-103 41,-141 51,314-137,-11 5,2 3,-27 23,-82 88,127-105,3 2,1 2,4 3,1 1,-32 53,-114 209,154-236,4 3,3 1,5 2,3 0,0 22,3-23,-4-1,-8 10,22-59,10-31,2 1,-1 0,1-1,0 2,1-1,0 0,1 0,0 1,0-1,1 1,0-1,0 0,1 1,1-1,-1 0,2 1,0 2,103 189,-101-186,2 0,0 0,1-1,0 0,1 0,1-1,0 0,0-1,1 0,1-1,0 0,1-1,0 0,0-1,1-1,0 0,14 5,101 17,39 13,-139-31,0 0,1-2,0-2,1 0,0-2,27 2,188 1,-193-2,21 4,1-4,-1-3,70-6,-105-1,9-2,-1 1,1 3,0 2,26 5,-65-4,0 0,0 1,0 0,0 0,-1 1,0 0,0 1,0 0,0 0,-1 1,1 0,-2 0,1 1,-1-1,0 1,0 1,-1-1,1 1,-2 1,14 22,-2 2,-1 0,-1 1,0 8,-11-34,23 67,-4 0,-3 2,5 48,39 399,-61-510,13 105,-2 96,-14 778,17-762,-10-164,-4-34,1-1,2 1,1-1,6 17,2-16,1-1,2 0,1-2,1 0,18 20,-10-11,-22-32,-1 0,1 0,0-1,0 0,0 0,1 0,0-1,0 0,1 0,0 0,-1-1,1 0,1 0,-1-1,0 0,1 0,0-1,0 0,0 0,0-1,0 0,0 0,0-1,0 0,0 0,0-1,8-2,161-68,-128 47,1 1,0 3,1 1,1 3,4 1,-52 14,1 0,0 0,0 0,1 0,-1-1,0 1,0-1,-1-1,1 1,0-1,-1 1,1-1,-1-1,1 0,2-5</inkml:trace>
  <inkml:trace contextRef="#ctx0" brushRef="#br0" timeOffset="-36964.722">5492 13119,'-11'-2,"-1"1,1 0,0 0,-1 1,1 1,-1 0,1 0,0 1,-1 1,1 0,0 0,1 1,-1 0,1 1,-1 0,2 1,-1 0,0 1,1 0,1 0,-1 1,1 0,0 1,1-1,0 1,0 1,1-1,0 1,1 1,0-1,1 1,0-1,1 1,0 0,0 0,1 1,1-1,0 1,0-1,1 0,1 1,0 0,0-7,0-1,0 0,1 1,0-1,0 0,0 0,0-1,1 1,-1 0,1-1,0 1,0-1,0 0,1 0,-1 0,1-1,-1 1,1-1,0 1,0-1,0-1,0 1,1-1,-1 1,0-1,1 0,-1-1,1 1,-1-1,1 0,-1 0,0 0,1 0,-1-1,1 0,-1 0,0 0,1-1,8-4,0-1,-1-1,0 0,-1 0,0-1,0-1,-1 0,0 0,0-1,-2 0,1-1,-1 0,-1 0,0-1,-1 0,0 0,-1 0,-1-1,0 0,0 0,-1-5,2 0,-2 0,-1 0,0 0,-1 0,-1 0,-1 0,0 0,-2 0,-2-9,5 28,0 1,0-1,0 0,0 0,0 1,0-1,0 0,0 0,0 0,0 1,-1-1,1 0,0 0,0 0,0 0,0 1,0-1,0 0,-1 0,1 0,0 0,0 0,0 0,0 1,-1-1,1 0,0 0,0 0,0 0,-1 0,1 0,0 0,0 0,0 0,-1 0,1 0,0 0,0 0,-1 0,1 0,0 0,0 0,-2 26,1-2,1-1,2 0,0 0,2 0,0 0,2 0,0-1,1 0,2 0,0-1,1 0,7 9,-15-27,0 1,1-1,0 1,-1-1,1 0,0 0,1 0,-1-1,1 1,-1-1,1 0,0 1,-1-2,1 1,0 0,0-1,1 0,-1 0,0 0,0 0,0-1,1 0,-1 0,0 0,1 0,-1-1,0 1,0-1,0 0,0 0,1-1,-2 1,1-1,2-1,9-8,0-1,-1 0,-1-1,0-1,-1 0,0-1,-1 0,-1 0,0-2,-1 1,-1-1,4-11,15-39,-2-2,-3 0,-4-2,-2 0,-4-1,-3 0,0-72,-8 125,1 3,-1 0,-1 0,0 0,-1 0,-1 0,0 1,-1-1,-1 1,-1-2,4 15,0 0,0-1,0 1,0 0,0-1,-1 1,1 0,-1 0,1 0,-1 0,0 1,0-1,0 0,0 1,0-1,0 1,0 0,0 0,-1 0,1 0,-1 0,1 0,0 0,-1 1,1-1,-1 1,1 0,-1 0,0 0,1 0,-1 0,1 1,-1-1,1 1,-1-1,1 1,0 0,-1 0,1 0,0 0,0 1,-1-1,1 0,0 1,0 0,1-1,-3 3,-8 10,0 1,1 1,1-1,0 2,2 0,-1 0,2 0,0 1,2 0,0 0,0 0,2 1,0 0,1 1,-5 29,1 1,3-1,2 1,3 19,-1-46,2 0,0-1,1 1,2-1,0 0,1-1,2 0,0 0,1 0,9 13,-12-24,0-1,1 0,0 0,0 0,1-1,0-1,0 1,1-2,0 1,0-1,0-1,1 0,0 0,0-1,0 0,1-1,-1 0,1-1,-1-1,1 0,0 0,0-1,0 0,-1-1,1-1,0 0,-1 0,1-1,-1-1,0 0,0 0,0-1,0 0,-1-1,0 0,1-2,-1-1,1 0,-1-1,-1 0,0-1,-1 0,0 0,0-1,-1 0,-1 0,0-1,0 1,-1-1,-1-1,-1 1,1 0,-2-1,0 0,-1-2,0 23,-1 1,2 0,-1-1,1 1,0-1,0 1,1-1,0 0,0 0,1 0,0 0,0-1,0 1,1-1,0 0,0-1,1 1,0-1,0 0,6 3,-3-4,0-1,0-1,0 1,0-2,1 1,-1-1,1-1,-1 1,1-2,-1 1,1-1,-1-1,0 0,1 0,-1-1,0 0,0-1,-1 1,1-2,-1 1,0-1,0-1,0 1,-1-1,0-1,0 1,0-1,-1 0,0-1,0 1,-1-1,0-1,-1 1,0-1,0 1,2-9,-3 10,-1 0,0 1,-1-1,0 0,0-1,0 1,-1 0,0 0,0 0,-1 0,0 0,0 0,-1 0,0 0,0 0,-1 0,1 1,-1-1,-1 1,1 0,-1 0,0 0,-1 0,1 1,-1 0,0 0,-1 0,1 0,-1 1,0 0,0 0,0 1,0 0,-1 0,-4-2,3 4,-1 0,1 1,0 0,-1 0,1 1,0 0,0 0,0 1,-1 0,2 0,-1 1,0 0,0 1,1 0,0 0,0 0,0 1,0 0,1 0,0 1,0 0,0 0,1 0,-1 1,2-1,-1 1,1 1,0-1,0 0,1 1,0 0,1 0,-1 0,1 0,1 0,0 0,0 1,1-1,0 5,5 18</inkml:trace>
  <inkml:trace contextRef="#ctx0" brushRef="#br0" timeOffset="-35789.051">7045 12540,'-2'-2,"0"0,0 1,0-1,0 0,0 1,-1-1,1 1,-1 0,1 0,-1 0,1 0,-1 0,1 1,-1-1,0 1,0 0,1-1,-1 1,0 0,1 1,-1-1,0 0,1 1,-1 0,0-1,1 1,-1 0,1 0,-1 1,1-1,0 0,-1 1,0 0,-4 4,-1 0,1 0,1 1,-1 0,1 0,0 1,1-1,0 1,-1 2,0-1,1-1,0 1,1 0,0 1,0-1,1 1,0-1,1 1,0 0,1 0,0 0,0 0,1 1,0-1,1 0,0 0,1 0,0 1,0-7,0-1,0 0,0 0,0 0,0 0,1-1,-1 1,1-1,0 1,0-1,0 0,0 0,0 0,0 0,0-1,1 1,-1-1,1 0,-1 0,1 0,-1 0,1-1,0 1,1-1,91-11,-60-2,-1 0,-1-3,0 0,-1-3,-1 0,-1-2,0-2,-2 0,0-2,-2-1,-1-2,-1 0,0-4,-16 23,-1-1,0 0,-1 0,0 0,-1-1,0 0,0 0,-1-1,-1 0,0 1,-1-1,0-1,1-5,-4 17,0 0,0 0,0 0,0 0,0 0,-1 0,1 0,0 0,0 0,-1 1,1-1,0 0,-1 0,1 0,-1 0,1 0,-1 1,0-1,1 0,-1 1,0-1,1 0,-1 1,0-1,0 1,1-1,-1 1,0-1,0 1,0 0,0-1,0 1,0 0,0 0,0-1,0 1,0 0,0 0,0 0,1 0,-1 1,0-1,0 0,0 0,0 0,0 1,0-1,0 1,-45 20,29-9,0 1,1 1,1 1,1 0,0 1,1 0,0 1,2 1,0 0,1 0,-4 11,12-27,1-1,0 1,0-1,0 1,0 0,0-1,0 1,0 0,0 0,1-1,-1 1,0 0,1 0,0 0,-1 0,1 0,0 0,0 0,0 0,1 0,-1 0,0 0,1 0,-1-1,1 1,-1 0,1 0,0 0,0 0,0-1,0 1,0-1,0 1,1-1,-1 1,0-1,1 1,-1-1,1 0,0 0,-1 0,1 0,0 0,0 0,9-2,-1-1,0 0,1-1,-1 0,0 0,0-1,-1 0,1-1,-1 0,0-1,-1 0,1 0,-1-1,3-3,-10 10,13-11,0-1,0-1,-1 0,0-1,-1 0,-1 0,0-1,-1-1,-1 0,-1 0,7-16,-12 78,-3-42,0 0,1 0,-1 0,1 0,0 0,0 0,0 0,1 0,-1-1,1 1,0-1,0 1,0-1,0 0,1 1,-1-1,1 0,0-1,0 1,0 0,0-1,0 0,0 0,1 0,-1 0,1 0,0-1,-1 1,1-1,0 0,0 0,0 0,0-1,0 0,6 1,0-2,0 0,0 0,0 0,0-1,-1-1,1 0,-1 0,0-1,0 0,0-1,0 1,-1-2,1 1,-1-1,-1-1,1 1,-1-1,0-1,-1 1,0-1,0 0,-1 0,0-1,0 0,-1 0,0 0,0 0,-1-1,0 1,0-8,-2-1,0 1,-1-1,-1 1,-1-1,-1 1,0 0,-1 0,-1 0,-1 0,0 1,-1 0,-7-11,3 0,11 27,-1-1,1 1,-1-1,1 0,0 1,-1-1,1 1,0-1,0 0,0 1,-1-1,1 0,0 1,0-1,0 1,0-1,0 0,0 1,0-1,0 0,1 1,-1-1,0 0,0 1,0-1,1 0,-1 1,0-1,1 1,-1-1,0 1,1-1,-1 1,1-1,-1 1,1-1,-1 1,1 0,-1-1,1 1,0 0,-1-1,1 1,-1 0,1 0,33-1,-25 2,261 0,-267-2,1 1,-1 0,1 0,0 0,-1 0,1 1,-1-1,1 1,-1 0,1 0,-1 0,0 1,1-1,-1 1,0 0,0-1,0 1,0 1,0-1,-1 0,1 1,-1-1,1 1,-1 0,0 0,0 0,0 0,-1 0,1 1,0 0,2 62,-5-62,0 1,0-1,0 0,1 1,0-1,0 1,0-1,0 1,1-1,-1 1,1-1,0 0,1 1,-1-1,1 0,-1 0,1 0,1 0,-1 0,0-1,1 1,0-1,0 1,0-1,0 0,1 0,-1 0,1-1,-1 1,1-1,0 0,0 0,0 0,7-1,-1-2,0 1,0-1,0 0,0-1,-1 0,1-1,0 0,-1-1,0 0,0 0,0-1,0 0,0 0,-1-1,0 0,-1-1,1 0,19-13,-2-1,0-1,-1-1,-2-1,0-1,-2-1,-1-1,0-1,-3 0,8-16,-19 31,-1 1,0-1,0 0,-1 0,-1 0,0-1,-1-5,-1 15,1 1,-1-1,0 0,-1 0,1 1,-1-1,1 0,-1 1,0-1,-1 1,1-1,-1 1,1 0,-1-1,0 1,0 0,0 0,-1 0,1 0,-1 1,1-1,-1 1,0 0,0-1,0 1,0 0,-1 1,-1-2,-2 2,-1 1,1 0,0 0,-1 0,1 1,0 0,0 1,0-1,0 1,0 1,0-1,0 1,1 1,-1-1,1 1,0 0,0 0,0 1,1 0,0 0,-1 0,2 0,-1 1,1 0,-2 3,-3 3,0 0,1 1,1 0,0 0,1 0,0 1,1 0,1 0,0 1,1-1,-1 9,3-16,1 0,-1 0,1 0,1 1,-1-1,1 0,0 0,1 0,0 0,0 0,0 0,1 0,0-1,0 1,1-1,0 0,0 0,0 0,1-1,0 1,0-1,0 0,1-1,3 3,16 6,0-2,1-1,0-1,1-1,-1-1,2-2,-1-1,1 0,-1-3,1 0,0-1,14-3,183-19,-131 4</inkml:trace>
  <inkml:trace contextRef="#ctx0" brushRef="#br0" timeOffset="-34460.106">6084 14173,'-17'9,"1"2,0 0,1 1,0 0,1 1,0 1,1 0,1 1,0 0,1 1,0 0,2 1,0 0,0 0,2 1,0 0,2 1,-2 5,4-14,0 0,1 1,0-1,1 1,0-1,0 1,1-1,1 6,-1-12,1-1,0 0,-1 0,1 1,0-1,1 0,-1 0,1 0,-1 0,1 0,0-1,0 1,0 0,0-1,0 1,1-1,-1 0,1 0,0 0,-1 0,1 0,0-1,0 1,0-1,0 0,0 0,1 0,1 1,11-1,-1-1,1-1,-1 0,1 0,-1-2,0 0,1 0,-2-2,1 0,0 0,-1-2,0 0,-1 0,3-3,263-152,-277 160,0 1,0 0,0 0,0 0,0 0,0 0,0 0,0 0,0 0,1 1,-1 0,0-1,0 1,1 0,-1 0,0 0,1 0,-1 0,0 1,0-1,1 1,-1-1,0 1,0 0,0 0,1 0,3 3,1-1,-1 0,1-1,-1 1,1-1,0-1,0 1,0-1,0 0,0-1,0 0,0 0,0 0,0-1,0 0,0-1,0 1,0-1,-1 0,1-1,-1 0,3-1,12-7,-1 0,0-2,-1 0,0-1,-1 0,3-6,-11 11,0-1,-1 0,0-1,0 0,-1 0,-1-1,4-8,-9 17,0-1,-1 1,1-1,-1 1,0-1,0 0,0 0,0 1,-1-1,0 0,1 0,-1 0,-1 0,1 1,-1-1,1 0,-1 0,0 0,0 1,-1-1,1 1,-1-1,0 1,0-1,0 1,0 0,0 0,-1 0,0 0,-3-3,0 1,-1 0,0 1,0 0,0 0,0 0,0 1,-1 0,1 1,-1-1,0 2,0-1,0 1,0 0,0 0,0 1,0 0,0 1,0 0,0 0,0 1,-5 1,-2 1,0 1,1 0,-1 1,1 0,0 2,1-1,0 2,0 0,1 0,0 1,-4 5,8-6,0 0,0 0,1 1,0 0,1 0,0 0,1 1,0 0,-2 8,6-14,-1 0,1 0,0 0,0 1,0-1,1 0,0 1,0-1,0 0,1 0,0 1,0-1,0 0,0 0,1 0,0 0,0 0,0 0,1-1,0 1,-1-1,4 4,0-3,-1 0,1 1,1-2,-1 1,1-1,0 0,0 0,0-1,0 0,1 0,4 0,36 10</inkml:trace>
  <inkml:trace contextRef="#ctx0" brushRef="#br0" timeOffset="-33792.811">7163 13869,'-6'-4,"0"0,0 0,-1 0,1 1,-1 0,0 0,0 0,0 1,-1 0,1 1,0 0,-1 0,1 0,-1 1,1 0,-1 1,1-1,-1 1,1 1,0 0,-1 0,1 0,0 1,0 0,1 0,-1 0,1 1,-1 0,1 1,-1 1,-1 3,1 1,0-1,1 1,0 1,0-1,1 1,1 0,0 0,0 0,1 1,0-1,1 1,1 0,0 0,0 0,1 0,1-1,0 1,0 0,1 0,1-1,3 11,-3-17,-1 1,1-1,0 1,1-1,-1 0,1-1,0 1,0-1,1 1,-1-1,1 0,0-1,0 1,0-1,1 0,-1-1,1 1,0-1,-1 0,1 0,0-1,0 1,0-1,5 0,-1-1,1 1,-1-1,0-1,0 0,1 0,-1-1,0 0,0-1,-1 0,1-1,0 0,-1 0,0-1,4-3,-1-2,0 1,0-2,-1 0,-1 0,0-1,-1 0,0 0,0-1,-2 0,1-1,-2 0,0 0,0 0,-2-1,0 0,0 0,-1-2,2-19,-1 0,-1 0,-3 0,-1-1,-1 1,-6-28,-60-247,26 141,41 202,7 89,5-1,16 62,-19-138,1-2,2 1,17 40,-24-72,1 0,0 0,1-1,0 1,0-1,1-1,1 1,-1-1,2 0,-1-1,1 0,0 0,1-1,0-1,0 1,0-1,2-1,-4-1,1-1,0-1,0 0,0 0,0 0,0-1,0-1,0 0,0 0,1 0,-1-1,0-1,0 0,0 0,0 0,-1-1,1-1,-1 1,1-1,4-4,15-10,0-2,-1-1,-2-1,23-24,-21 20,-20 19,38-23,-37 31</inkml:trace>
  <inkml:trace contextRef="#ctx0" brushRef="#br0" timeOffset="-30225.559">15836 3776,'-78'-19,"-29"-46,79 50,-1 2,0 1,-1 1,0 2,-1 1,0 1,-6 1,-97-26,95 21,0 1,-1 2,1 2,-39-1,-158 0,-166 1,244 7,-189-1,87 33,157-17,63-10,0 2,1 2,0 1,0 2,-24 13,-217 100,178-69,-94 40,187-92,0-1,0 1,1 1,0 0,0 0,1 0,-1 1,1 0,1 0,-3 4,9-11,0 0,0 0,1 0,-1 0,0 0,0 0,0 0,1 0,-1 0,0 0,0 0,0 0,1 1,-1-1,0 0,0 0,0 0,0 0,1 0,-1 0,0 0,0 1,0-1,0 0,1 0,-1 0,0 0,0 0,0 1,0-1,0 0,0 0,0 0,0 1,0-1,1 0,-1 0,0 0,0 1,0-1,0 0,0 0,0 0,0 1,0-1,0 0,-1 0,1 0,0 1,8-6</inkml:trace>
  <inkml:trace contextRef="#ctx0" brushRef="#br0" timeOffset="-24209.231">15718 3670,'22'-1,"-1"0,1 2,0 0,-1 2,1 0,-1 1,0 2,0 0,-1 1,1 1,11 6,16 16,-1 1,-1 2,-2 3,-1 1,-2 2,-2 2,15 21,-9 1,-4 1,-2 2,7 23,-10-18,4-1,44 58,-76-118,13 16,0 1,-2 1,0 1,-2 0,-2 1,0 1,-2 0,0 6,16 105,19 59,-22-133,-10-30,-1-1,-3 2,-1 0,-1 0,-3 1,2 28,-3-6,2 0,3-1,5 9,22 145,31 220,-16-124,-35-220,-7-37,-2 0,-2 1,-2 25,-5-52,-1 10,3 1,0-1,9 38,-4-46,-2 0,-1 0,-2 0,0 1,-3 18,-20 248,-7 392,23-493,-25 161,-42 350,33-418,27-160,-5-1,-6-1,-6-1,-6 2,-74 221,98-321,-1-1,-2 0,0-1,-2 0,-1-1,-1-1,-1-1,-1-1,-4 3,-28 23,-1-3,-3-2,-22 11,11-8,-29 21,-85 42,49-45,-2-5,-3-6,-125 30,41-25,-224 28,-81-25,287-26,235-35,-36 16,39-12</inkml:trace>
  <inkml:trace contextRef="#ctx0" brushRef="#br0" timeOffset="-19943.021">15152 3051,'-16'41,"16"-69,-1 20,1-1,-2 1,1-1,-1 1,0-1,-1 1,0 0,0 0,-1 0,0 1,-1-1,1 1,-1 0,-1 0,1 1,-1-1,0 1,-1 0,1 1,-1 0,0 0,0 0,-1 1,0 0,0 0,0 1,0 0,0 1,0-1,-1 2,1-1,-1 1,1 0,-1 1,-5 0,7 1,0 1,0-1,1 1,-1 1,1-1,-1 1,1 0,0 0,0 1,0 0,0 0,1 0,-1 1,1 0,1 0,-1 0,1 1,-1-1,1 1,1 0,-1 0,1 0,1 1,-2 1,-1 6,0 0,0 1,1-1,1 1,1 0,0 0,1 0,0 0,1 0,2 13,-1-18,1-1,0 0,1 0,-1 0,2 0,-1-1,1 1,0-1,1 0,0 0,1 0,-1-1,1 0,1 0,-1 0,1-1,0 0,1 0,-1-1,1 0,0 0,1-1,-1 0,1-1,5 2,8 1,0-1,1-1,-1-1,1-1,-1-1,1-1,0-1,-1-1,1 0,-1-2,0-1,0-1,0-1,-1 0,0-2,0-1,-1 0,10-8,15-11</inkml:trace>
  <inkml:trace contextRef="#ctx0" brushRef="#br0" timeOffset="-19691.177">15520 2946,'-1'-3,"-1"16,-57 306,58-314,0 0,1 0,-1 0,1-1,0 1,0 0,0 0,1 0,0 0,0 0,0 0,0-1,1 1,0 0,0-1,0 0,1 1,-1-1,1 0,0 0,0 0,0-1,1 1,0-1,-1 0,1 1,1-1,10 2,0-1,1-1,-1 0,0-1,1-1,0 0,-1-1,1-1,0 0,-1-1,1-1,-1-1,0 0,0-1,0 0,2-2,35-12</inkml:trace>
  <inkml:trace contextRef="#ctx0" brushRef="#br0" timeOffset="-19270.531">16494 2973,'-36'-9,"-1"1,0 3,0 0,-1 3,-18 1,47 1,-1 1,0 0,1 1,-1-1,1 2,0-1,0 2,0-1,0 1,0 0,1 1,-1 0,1 0,1 1,-1 0,1 0,0 1,0 0,1 0,0 1,0-1,1 1,-4 7,4-6,1 0,-1 1,1 0,1 0,0 0,0 0,1 0,0 1,1-1,0 1,1-1,0 1,1-1,0 1,0-1,1 0,0 0,1 1,0-1,1-1,0 1,1 0,0-1,0 0,1 0,0-1,0 1,1-1,5 3,6 2,2-1,-1-1,2 0,-1-2,1 0,0-2,1 0,0-2,0 0,0-1,1-1,0-2,0 0,71 6,0-5,17-4,29-6</inkml:trace>
  <inkml:trace contextRef="#ctx0" brushRef="#br0" timeOffset="-14505.426">18152 3617,'-64'106,"54"-92,5-7,0 1,0-1,0 1,1 0,0 1,1-1,-1 1,2-1,-1 1,1 0,1 0,-1 1,-5 82,3-52,1 1,3 0,1 0,2 9,49 145,-3 22,-33-127,-30-135,2-25,3-1,3 1,3-2,5-42,-2 59,0 10,1 0,3 0,1 0,2 1,3-1,1 2,2 0,2 0,2 1,1 1,3 1,1 1,1 1,7-5,-19 30,1 1,1 0,0 1,0 1,1 0,0 1,1 0,0 1,0 1,1 0,0 1,0 1,0 1,1 0,16-2,395-66,94 9,-178 27,738-53,239 59,-1288 30,169-2,199 23,-18 35,-356-52,-1 1,0 2,0 0,0 2,-1 1,0 1,-1 0,-1 2,0 1,3 4,-7-5,-1 1,0 1,-1 0,-1 2,0 0,-2 0,0 2,-1-1,0 2,-2 0,5 11,176 438,14 79,-59-225,-108-238,-7-19,-3 1,-3 1,-3 2,7 39,73 416,-90-457,-4 1,-3 0,-2 53,9 108,9-74,3 23,1 179,-27 251,-2-558,-3 0,-2 0,-2 0,-13 34,12-32,3 0,2 1,2 0,2-1,4 34,-2 54,-37 210,23-208,-20 72,1-1,22-146,-3 0,-16 46,7 1,20-89,-2 0,-1 0,-1-1,-1 0,-5 12,0-7,2 0,1 2,1-1,1 1,3 0,-2 21,3-34,0-1,-2 0,0 0,-1-1,-1 0,0 0,-1-1,-10 14,-30 60,34-52,12-29,0 0,0 1,-1-1,-1-1,0 1,0-1,0 1,-1-2,0 1,-5 4,-207 155,174-132,-2-2,-1-2,-1-1,-36 14,-70 26,-4-6,-160 41,161-62,2 7,2 6,-10 13,3 0,-2-7,-3-7,-101 18,143-44,2 6,-100 44,174-54,56-30,4-1</inkml:trace>
  <inkml:trace contextRef="#ctx0" brushRef="#br0" timeOffset="-13091.939">21008 1999,'0'20,"0"18,0 16,0 14,-2 14,-5 10,-4 4,-2-2,-2-7,3-13,2-18</inkml:trace>
  <inkml:trace contextRef="#ctx0" brushRef="#br0" timeOffset="-12815.676">20995 2077,'12'18,"7"17,8 14,5 10,5 5,2 4,2-3,-2-8,-3-10,-6-12,-3-13,-6-9</inkml:trace>
  <inkml:trace contextRef="#ctx0" brushRef="#br0" timeOffset="-12587.58">21482 1906,'-7'7,"-4"13,-1 17,3 18,2 17,2 12,2 8,4 1,7-2,3-7,3-11,-2-11,-2-17</inkml:trace>
  <inkml:trace contextRef="#ctx0" brushRef="#br0" timeOffset="-11628.608">21759 2682,'17'-28,"-1"-2,-1 0,-2-1,-1 0,-1-1,-2-1,-1 1,-2-1,-1-1,-2 1,-1-1,-1-9,-1 35,0 0,0 0,-1 0,0 0,-1 0,1 0,-1 0,-1 1,0-1,0 1,0-1,-1 1,0 0,0 0,-1 1,4 5,0 0,0 0,-1 0,1 0,0 1,-1-1,1 0,0 1,-1-1,1 1,0 0,-1-1,1 1,-1 0,1 0,-1 0,1 0,-1 0,1 0,0 0,-1 1,1-1,-1 0,1 1,-1-1,1 1,0 0,0-1,-1 1,1 0,0 0,0 0,0 0,0 0,0 0,0 0,0 0,0 0,0 0,0 1,1-1,-1 0,0 0,1 1,-1-1,1 1,-1-1,1 0,0 1,0-1,0 1,0-1,0 1,0-1,0 1,0-1,0 1,1-1,-1 0,1 1,-1-1,1 0,-1 1,1-1,0 0,0 1,0-1,0 1,6 4,-1 0,1 0,1 0,-1-1,1 0,0-1,0 0,0 0,1 0,-1-1,1 0,0-1,-1 0,1-1,4 1,1 1,-2 0,66 24,-75-26,-1 1,1-1,-1 1,0 0,0 0,0 0,0 0,0 1,0-1,-1 0,1 1,-1-1,0 1,1-1,-1 1,0 0,-1 0,1-1,0 1,-1 0,0 0,1 0,-1 0,0 0,-1 0,1-1,0 2,-3 12,-1 0,-1 0,0 0,-1 0,-1-1,-7 13,6-13,0 1,2 0,-1 0,2 1,0 0,0 8,5-21,-1 0,1 0,1-1,-1 1,0 0,1-1,0 1,0 0,0-1,0 1,1-1,-1 1,1-1,0 0,0 0,0 0,0 0,1 0,-1 0,1 0,0-1,-1 1,1-1,0 0,1 0,-1 0,0 0,1-1,-1 1,1-1,2 1,10 3,1 0,-1-1,1-1,0 0,0-1,7-1,27-1,-5-2</inkml:trace>
  <inkml:trace contextRef="#ctx0" brushRef="#br0" timeOffset="-11375.281">22587 2631,'3'0,"2"0,5 0,1 0</inkml:trace>
  <inkml:trace contextRef="#ctx0" brushRef="#br0" timeOffset="-10459.335">23246 1748,'-23'360,"19"-304,-7 256,13-281,-2-31,1 0,-1-1,0 1,0 0,1 0,-1 0,0 0,0 0,1 0,-1 0,0 0,0 0,1 0,-1 0,0 0,0 0,1 0,-1 0,0 0,0 0,1 0,-1 0,0 0,0 1,0-1,1 0,-1 0,0 0,0 0,0 0,1 1,-1-1,0 0,0 0,0 0,0 1,0-1,1 0,-1 0,0 1,0-1,0 0,0 0,0 1,0-1,0 0,0 0,0 1,0-1,0 0,0 0,0 1,6-24,11-208,-17 229,0 0,1 0,-1 0,1 0,-1 1,1-1,0 0,0 0,0 1,0-1,0 0,0 1,0-1,0 1,1 0,-1-1,0 1,1 0,0 0,-1 0,1 0,-1 0,1 0,0 0,0 1,0-1,-1 1,1-1,0 1,0-1,0 1,0 0,0 0,0 0,0 0,0 1,-1-1,1 0,0 1,0-1,0 1,0 0,-1 0,2 0,15 8,-1 1,0 0,-1 2,0 0,-1 0,-1 1,0 1,0 1,-1 0,3 6,-9-12,1 0,-2 1,1-1,-1 1,-1 1,0-1,0 1,1 6,-5-15,-1 0,0-1,1 1,-1 0,0 0,0 0,0 0,0-1,-1 1,1 0,0 0,-1 0,1-1,-1 1,0 0,1-1,-1 1,0 0,0-1,0 1,0-1,0 1,-1-1,1 0,0 1,-1-1,1 0,-1 0,1 0,-1 0,1 0,-1-1,0 1,0 0,1-1,-3 1,-67 10,64-10,-1-1,1 1,-1-2,1 1,-1-1,1 0,-1 0,1-1,0 0,0 0,0-1,0 0,0 0,0 0,1-1,-1 0,1-1,0 1,1-1,-1 0,1-1,0 1,0-1,0 0,-2-5,7 6,-1-1,1 1,0 0,1 0,-1-1,1 1,0 0,0 0,1 0,0 0,-1 0,2 0,-1 1,0-1,1 1,0-1,0 1,1 0,-1 0,1 0,-1 0,1 1,1 0,-1 0,0 0,1 0,-1 1,1-1,4 0,18-12,2 2,0 1,0 2,1 0,1 2,-1 2,1 0,0 2,0 2,1 0,9 3,-38-2,0 1,0 0,0 0,0 0,0 0,0 0,0 1,0-1,0 1,0 0,0 0,0 0,0 0,0 1,0-1,-1 1,1-1,0 1,-1 0,0 0,1 0,-1 1,0-1,0 0,0 1,-1 0,1-1,-1 1,1 0,-1 0,1 1,1 12,-1 1,0 0,-2 0,0 0,0 0,-3 8,1 46,2-68,0-1,0 1,0-1,0 1,0-1,1 0,0 1,-1-1,1 1,0-1,0 0,0 0,0 1,0-1,1 0,-1 0,1 0,-1 0,1-1,0 1,0 0,0-1,0 1,0-1,0 0,0 1,0-1,1 0,-1 0,0-1,1 1,-1 0,0-1,1 1,2-1,17 1</inkml:trace>
  <inkml:trace contextRef="#ctx0" brushRef="#br0" timeOffset="-10210.47">23772 1893,'-7'16,"9"11,18 11,19 5,2-4</inkml:trace>
  <inkml:trace contextRef="#ctx0" brushRef="#br0" timeOffset="-9670.35">24338 2262,'-27'-9,"-1"1,0 2,-1 1,1 1,-9 0,33 4,0 0,0 0,-1 0,1 0,0 0,0 1,0 0,0 0,0 0,0 0,0 1,0-1,0 1,1 0,-1 0,1 1,-1-1,1 1,0-1,0 1,0 0,0 0,1 1,-1-1,1 0,0 1,0 0,0-1,0 1,-1 3,0 3,0 0,1 1,0-1,1 1,0-1,1 1,0-1,0 1,1-1,1 1,0 4,-1-11,0 0,0 1,1-1,-1 0,1 0,0 0,0 0,0-1,0 1,1 0,0-1,0 0,0 1,0-1,0 0,0-1,1 1,-1 0,1-1,0 0,0 0,0 0,0-1,0 1,0-1,0 0,1 0,2 0,-1 0,1-1,-1-1,0 1,1-1,-1 0,0 0,0-1,0 0,0 0,0 0,0-1,-1 0,1 0,-1 0,0-1,0 0,0 0,0 0,-1-1,1 1,-1-1,2-4,5-5,-1-1,-1 0,0-1,-2 0,1 0,-2-1,3-10,3-31,-2 0,-2-1,-3-1,-3 1,-2-1,-3-2,2 4,-5-124,-9 140,14 42,0 1,-1 0,1 0,-1 0,1 0,0 0,0 0,0 0,0 0,0 1,0-1,0 0,0 1,0-1,0 1,1-1,-1 1,0-1,1 1,0-1,-1 1,1-1,0 2,-1-1,-10 42,1 0,2 1,3 0,1 0,2 1,4 24,-3-37,2-1,2 1,0-1,3 1,0-1,2-1,1 1,2-2,1 1,14 23,-23-48,1 1,-1-1,2 0,-1 0,1 0,0-1,0 0,0 0,1 0,-1 0,1-1,1 0,-1 0,0-1,1 0,0 0,0 0,0-1,0 0,0 0,0-1,0 0,1 0,-1 0,0-1,1-1,-1 1,0-1,1 0,-1-1,0 0,0 0,0 0,0-1,0 0,1-1,4-6,-1 0,0-1,-1 0,0-1,-1 0,0 0,-1-1,0 0,-1 0,-1-1,0 0,-1 0,0 0,-1-1,-1 0,0 0,0-14,-2 17,-6 26,3-3,-1 0,2 1,0-1,0 1,1-1,0 0,1 1,0-1,1 1,0-1,1 0,0 0,1 0,0-1,3 5,5 3</inkml:trace>
  <inkml:trace contextRef="#ctx0" brushRef="#br0" timeOffset="-9455.921">24706 1748,'5'16,"5"14,9 13,0-1</inkml:trace>
  <inkml:trace contextRef="#ctx0" brushRef="#br0" timeOffset="-8912.155">24890 2512,'36'-78,"-5"-1,-2-2,-4-1,6-49,-29 124,-3 7,1-1,0 0,0 1,-1-1,1 0,0 0,0 1,0-1,0 0,0 0,0 1,0-1,0 0,0 0,1 1,-1-1,0 0,0 0,1 1,-1-1,0 0,1 1,-1-1,0 1,1-1,-1 0,1 1,-1-1,1 1,0-1,-1 1,1-1,-1 1,1 0,0-1,-1 1,1 0,0-1,0 1,-1 0,1 0,0 0,0 0,-1 0,1 0,0 0,0 0,-1 0,2 0,105 88,35-5,-139-82,0 1,-1 1,1-1,-1 0,1 1,-1-1,0 1,0 0,0 0,0 0,-1 0,1 0,-1 0,0 0,0 0,0 1,0-1,0 0,-1 1,1-1,-1 1,0-1,0 0,0 1,-1-1,1 1,-1-1,0 0,0 1,-1 2,-67 166,68-170,1 0,-1 1,1-1,0 0,0 1,0-1,0 1,0-1,1 0,-1 1,1-1,-1 1,1-1,0 0,0 0,0 0,0 1,0-1,1 0,-1 0,1 0,-1-1,1 1,-1 0,1-1,0 1,0-1,0 1,0-1,0 0,0 0,1 0,-1 0,0 0,0 0,1-1,-1 1,1-1,-1 0,0 1,1-1,-1 0,13 1,-1-1,0 0,1 0,-1-2,0 0,0 0,0-1,0-1,0-1,-1 1,0-2,0 0,0-1,-1 0,0-1,0 0,-1-1,0 0,1-2,1-2,0 1,-1-2,-1 1,0-2,-1 1,-1-1,0-1,-1 0,-1 0,0-1,-1 1,-1-1,0-1,-2 1,1-5,-4 21,1-1,0 1,-1-1,0 1,1-1,-1 1,0-1,0 0,0 1,0-1,0 1,0-1,0 1,0-1,-1 0,1 1,-1-1,1 1,-1-1,0 1,1 0,-1-1,0 1,0 0,0-1,0 1,0 0,0 0,0 0,-1 0,1 0,0 0,-1 0,1 0,0 1,-1-1,1 0,-2 1,-3 2,0 1,1 1,-1-1,1 1,-1 0,1 0,0 0,0 1,1 0,0 0,0 0,0 0,0 1,1-1,0 1,0 0,0 0,1 1,0-1,-1 3,1-3,0 0,0 0,0 0,1 0,0 0,0 1,0-1,1 0,0 1,0-1,1 0,0 1,0-1,0 0,1 0,0 0,0 0,0 0,1 0,0 0,0-1,1 0,-1 1,1-1,0-1,1 1,-1 0,2 0,3 1,1 1,1-2,-1 1,1-1,0-1,0 0,0-1,11 2,36 7</inkml:trace>
  <inkml:trace contextRef="#ctx0" brushRef="#br0" timeOffset="-8280.845">26220 2170,'-12'4,"0"0,0 1,1 0,-1 1,1 1,0 0,1 0,0 1,0 0,0 1,1 0,5-5,0 0,0 0,1 1,-1-1,1 1,1 0,-1 0,0 0,1 0,0 0,0 0,1 1,0-1,0 1,0-1,0 1,1-1,0 1,0-1,0 1,1 0,0-1,0 0,0 1,1-1,0 1,1 1,0-2,1 1,0 0,0-1,0 0,0 1,1-2,0 1,0-1,0 1,0-1,1-1,0 1,0-1,0 0,0 0,0-1,1 0,-1 0,1 0,-1-1,3 1,5 0,1-1,-1 0,1 0,-1-2,0 0,1 0,-1-2,0 1,0-2,1 0,2-3,-1 0,0-1,-1-1,0 0,0-1,-1-1,-1 0,1-1,-2-1,0 0,0 0,-1-1,-1-1,0 1,-1-2,-1 1,0-1,-1-1,-1 1,-1-1,0 0,-1 0,-1-1,11-72,-4-1,-5 0,-3-1,-4 1,-6-17,7 90,-15-158,16 177,0-1,0 1,0-1,-1 0,1 1,0-1,0 0,-1 1,1-1,0 0,0 1,-1-1,1 0,0 1,-1-1,1 0,0 0,-1 0,1 1,0-1,-1 0,1 0,-1 0,1 0,0 0,-1 1,1-1,-1 0,1 0,0 0,-1 0,1 0,-1 0,1-1,0 1,-1 0,1 0,-1 0,1 0,0 0,-1-1,1 1,0 0,-1 0,1 0,0-1,-1 1,1 0,0-1,-1 1,1 0,0-1,0 1,-9 24,1 0,2 0,0 1,2 0,0 1,-1 6,-18 120,6 2,4 146,12-271,2 1,1-1,1 0,1 0,2 0,1 0,1-1,11 26,-16-49,-1 1,1-1,0 0,0 0,1 0,-1-1,1 1,0-1,1 0,-1 0,1 0,-1 0,1-1,0 0,0 0,1 0,-1-1,1 0,-1 0,1 0,0 0,-1-1,1 0,0-1,0 1,0-1,0 0,0 0,0-1,0 0,-1 0,1 0,0-1,-1 0,1 0,14-8,0-2,-1 0,-1-1,0-1,-1-1,0-1,-1 0,-1-1,0 0,-2-1,0-1,10-19,-8 18,-15 21,1-1,0 1,-1-1,1 1,0-1,-1 1,1-1,0 1,-1-1,1 1,-1 0,0 0,1-1,-1 1,1 0,-1 0,0-1,0 1,1 0,-1 0,0 0,0-1,0 1,0 0,0 0,0 0,0 0,0-1,0 1,0 0,-1 0,1 0,0-1,-1 1,1 0,0 0,-1-1,1 1,-1 0,0 0,1 2,-2 20,-1-10,1 0,1 0,0 0,1 1,0-1,1 0,1 1,0-1,1 0,0 0,1 0,0-1,3 4,34 19,-18-26</inkml:trace>
  <inkml:trace contextRef="#ctx0" brushRef="#br0" timeOffset="-8073.357">27220 2222,'-16'-7,"-7"-2,-2 1,1-1,0-1,4 1</inkml:trace>
  <inkml:trace contextRef="#ctx0" brushRef="#br0" timeOffset="-7909.178">26325 1657,'22'0,"30"4,34 6,30 9,25 7,13 6,-20-3</inkml:trace>
  <inkml:trace contextRef="#ctx0" brushRef="#br0" timeOffset="-6674.982">27102 2459,'-10'12,"0"0,1 0,1 1,0 0,0 0,1 1,-3 11,8-21,1 0,0 0,0 0,0 0,1 0,-1 0,1 0,0 0,0 0,0 0,1 0,-1 0,1 0,0 0,0 0,1 0,-1 0,1 0,-1-1,1 1,1-1,-1 1,0-1,1 0,-1 0,1 0,0 0,0 0,1-1,-1 1,0-1,3 2,-1-1,0 1,1-1,-1-1,1 1,0-1,0 0,0 0,0-1,0 0,0 0,0 0,0-1,1 1,-1-2,0 1,0-1,1 0,-1 0,0 0,0-1,0 0,-1 0,1-1,0 0,-1 0,1 0,-1 0,0-1,0 0,-1 0,1-1,-1 1,0-1,0 0,0 0,-1 0,0 0,0-1,0 1,1-4,-3-2,0 0,-1 0,0 1,0-1,-1 0,-1 0,0 0,0 1,-1-1,-1 1,1 0,-2 0,1 0,-1 0,-1 1,0 0,0 0,-1 0,0 1,0 0,-1 1,0-1,-1 1,1 1,-6-3,64 23,114 28,94 32,-254-73,-1-1,1 1,-1 0,1 0,-1 0,1 0,-1 1,0-1,1 1,-1 0,0 0,0 0,0 0,0 1,-1-1,1 1,-1 0,1 0,-1-1,0 1,0 1,0-1,-1 0,1 0,-1 1,0-1,0 1,0-1,0 1,0 0,-1-1,0 1,0 0,0-1,0 1,0 0,-1 2,-91 126,91-131,1-1,-1 1,1 0,-1-1,1 1,0 0,-1 0,1 0,0-1,0 1,0 0,0 0,-1 0,1 0,0-1,0 1,0 0,1 0,-1 0,0 0,0-1,0 1,1 0,-1 0,0 0,1-1,-1 1,1 0,-1-1,1 1,-1 0,1-1,-1 1,1 0,0-1,-1 1,1-1,0 1,-1-1,1 0,0 1,0-1,-1 0,1 1,0-1,0 0,0 0,0 0,45 3,-21-8,0-1,0 0,0-2,-1-1,0-1,-1-1,0-1,-1-1,0-1,-1-1,-1-1,0-1,-1 0,-1-1,15-20,-52 74,14-28,0 1,1-1,0 1,0-1,1 1,0 0,0 0,1 1,1-1,-1 0,1 1,1-1,0 1,0-1,1 1,0-1,1 1,0-1,0 0,1 0,0 0,1 0,0-1,0 1,1-1,0 0,0 0,1-1,4 5,6-1,-1 0,1-2,1 0,0-1,0 0,1-1,-1-1,1-1,1-1,-1 0,1-2,-1 0,1-1,0 0,0-2,0 0,-1-1,17-5,-19 4,0-1,0 0,-1-1,1-1,-1-1,0 0,9-7,-19 12,0-1,-1-1,1 1,-1 0,0-1,0 0,0 0,0 0,-1-1,1 1,-1-1,0 0,-1 0,1 0,-1 0,0 0,0 0,0-1,-1 1,0-1,0 1,-1-1,1-5,-2 7,1 0,-1 0,0 0,-1 0,1 0,-1 0,1 0,-1 0,0 1,0-1,-1 1,1-1,-1 1,0 0,0 0,0 0,0 1,0-1,-1 1,1-1,-1 1,1 0,-1 0,0 1,0-1,0 1,0 0,-2 0,-6-2,0 0,0 1,0 1,0 0,0 0,0 1,0 1,0 0,-4 1,6 0,1-1,0 2,0-1,0 1,0 0,0 1,1 0,-1 1,1 0,0 0,0 0,1 1,0 0,0 1,0-1,1 1,0 1,0-1,1 1,0 0,0 0,1 2,3-8,0 1,1-1,-1 1,1-1,0 1,0 0,0-1,0 1,0-1,1 1,-1-1,1 1,-1-1,1 1,0-1,0 0,0 1,1-1,-1 0,0 0,1 0,-1 0,1 0,0 0,0 0,0 0,0-1,0 1,0-1,0 0,0 1,2-1,79 23,-60-23,-1-1,1 0,-1-2,0-1,1 0,14-5,-31 6,-6 1,1 1,0-1,0 1,0-1,-1 1,1-1,0 1,0 0,0-1,0 1,0 0,0 0,0 0,0 0,0 0,0 0,0 0,0 0,0 0,0 0,0 0,-1 1,1-1,0 0,0 1,0-1,0 0,0 1,0-1,-1 1,1 0,0-1,0 1,-1 0,1-1,-1 1,1 0,0 0,-1 0,1 19,-2-17,1 1,0 0,0-1,0 1,1-1,-1 1,1-1,0 1,0-1,0 1,0-1,1 0,-1 1,1-1,0 0,0 0,1 1,5 2,0 0,0-1,1 0,0 0,-1-1,2-1,-1 1,0-1,1-1,-1 0,1 0,0-1,-1 0,1-1,0 0,0 0,-1-1,1-1,0 1,4-3,0 2,0-1,0-1,0 0,0-1,-1-1,0 0,0-1,0 0,-1-1,0 0,-1-1,1 0,-2-1,1 0,-2-1,1 0,-1 0,-1-1,1-2,10-21,-2 0,-1-1,-1-1,-3 0,-1-1,-1 0,-3-1,0 0,-3 0,-1-9,-13-34,10 80,-1 0,0 0,0 0,0 0,0 0,0 1,0-1,-1 0,1 1,0-1,-1 1,0-1,1 1,-1 0,0-1,1 1,-1 0,0 0,0 0,0 1,0-1,0 0,0 1,0-1,0 1,0 0,-1 0,1 0,0 0,0 0,0 0,0 0,0 1,0-1,0 1,-1 0,-9 3,0 2,1-1,-1 1,1 1,1 0,0 1,0 0,0 0,1 1,0 0,1 1,0 0,-7 11,1-2,1 1,1 0,1 1,0 0,2 1,0 0,2 0,0 1,2 0,0 0,2 1,0-1,2 1,0-1,2 1,0 0,2-1,1 0,0 1,2-2,1 1,0 0,2-1,1-1,0 0,7 8,0-2,1-2,2 0,0-2,2 0,0-1,2-1,0-2,2 0,0-1,0-2,2-1,0-1,0-1,28 8,25 3</inkml:trace>
  <inkml:trace contextRef="#ctx0" brushRef="#br0" timeOffset="-4825.534">27641 8868,'6'-25,"2"-1,1 1,0 1,2 0,1 0,1 1,9-12,-7 9,310-552,290-643,-611 1213,137-267,12 6,12 7,53-51,-164 248,-103 171,39-70,3-3</inkml:trace>
  <inkml:trace contextRef="#ctx0" brushRef="#br0" timeOffset="-3857.462">27786 7842,'-44'145,"-7"-1,-44 83,3-7,71-172,17-50,21-101,105-484,-102 500,-20 86,0 0,1-1,-1 1,0 0,0 0,0 0,1 0,-1 0,0 0,1 0,-1 0,1 0,0 0,-1 0,1 0,0 0,-1 1,1-1,0 0,0 0,0 1,-1-1,1 0,0 1,0-1,0 1,0 0,0-1,0 1,0-1,0 1,1 0,-1 0,0 0,0 0,0 0,0 0,0 0,0 0,0 0,0 0,0 1,1-1,-1 0,0 1,0-1,0 1,0-1,-1 1,2 0,158 91,-84-60,1-4,1-3,63 10,-17-4,-121-30,57 22,-59-22,0 0,1-1,-1 1,0 0,0 0,0 0,0 1,0-1,0 0,0 0,0 0,0 1,-1-1,1 0,0 1,-1-1,1 1,-1-1,0 1,1-1,-1 1,0-1,0 1,0-1,0 1,0-1,0 1,0-1,-1 1,1-1,-1 1,1-1,-1 1,1-1,-1 0,0 1,0-1,0 0,-71 76,-39 8,-4-5,-6-3,-88 61,189-124,-20 13,1 2,1 2,-21 23,59-53,-3 1,0 1,0 0,0 0,0 0,1 0,-1 0,1 1,0-1,0 1,0 0,1-1,-1 1,1 0,0 0,0 2,9 9,7-7</inkml:trace>
  <inkml:trace contextRef="#ctx0" brushRef="#br0" timeOffset="-3504.4">27759 8013,'-6'18,"-8"21,-9 23,-8 20,-8 17,-3 9,-2 4,0-1,1-6,3-10,8-21</inkml:trace>
  <inkml:trace contextRef="#ctx0" brushRef="#br0" timeOffset="-2708.394">27615 8316,'12'-97,"-11"94,1 0,-1 0,1-1,-1 2,1-1,0 0,0 0,0 1,1-1,-1 1,0-1,1 1,0 0,-1 0,1 0,0 1,0-1,0 1,0-1,1 1,-1 0,0 0,1 1,-1-1,0 1,1-1,-1 1,1 0,5-2,338-64,-221 44,-93 22,-28 13,-64 44,45-46,-438 295,312-216,65-37,75-53,0 0,0 0,1 1,-1-1,0 0,1 0,-1 0,0 0,1 0,-1 0,0 0,0 1,1-1,-1 0,0 0,0 0,1 0,-1 1,0-1,0 0,0 0,1 1,-1-1,0 0,0 0,0 1,0-1,0 0,0 1,0-1,1 0,-1 1,0-1,0 0,0 0,0 1,0-1,0 0,0 1,32-15,-1-2,0-1,-1-1,0-2,20-18,14-15,-2-3,-2-2,-3-3,16-25,-18 10,-56 76,1 1,-1-1,1 0,0 0,-1 0,1 0,-1 0,1 0,0 0,-1-1,1 1,-1 0,1 0,0 0,-1 0,1 0,-1-1,1 1,0 0,-1 0,1-1,0 1,-1 0,1 0,0-1,0 1,-1 0,1-1,0 1,0 0,-1-1,1 1,0-1,0 1,0 0,0-1,0 1,0-1,0 1,0 0,0-1,0 1,0-1,0 1,0-1,0 1,0 0,0-1,0 1,0-1,0 1,1 0,-1-1,0 1,0 0,0-1,1 1,-1 0,0-1,1 1,-1-1,-14 9,-1 0,1 1,1 0,0 1,0 1,1 0,-7 8,2-3,-76 76,5 3,-57 82,65-58,77-115,2-2,-1 0,1 0,-1 0,1 0,0 0,0 1,0-1,0 0,0 0,0 1,1-1,-1 1,1-1,0 0,-1 1,1-1,0 1,0-1,1 1,-1-1,1 1,0 1,2-3,-1-1,1 1,0-1,0 0,0 0,0 0,0 0,-1 0,1 0,0-1,0 0,0 1,0-1,-1 0,1 0,0 0,-1-1,1 1,-1-1,0 1,2-3,49-30,-3-2,-1-2,-2-2,-1-3,-2-2,62-61,-5-4,40-61,-136 160,-28 34,22-22,-480 531,376-416</inkml:trace>
  <inkml:trace contextRef="#ctx0" brushRef="#br0" timeOffset="1190.572">31813 5815,'6'-13,"1"0,0 0,1 1,1 0,-1 0,2 1,0 0,0 1,6-5,24-27,-38 41,9-11,-1 0,0 0,0-1,-1-1,-1 1,0-2,-1 1,2-5,-9 19,-1 0,1 0,0 0,-1 0,1 0,0 0,-1 0,1 1,0-1,0 0,-1 0,1 0,0 0,-1 0,1 0,0-1,-1 1,1 0,0 0,-1 0,1 0,0 0,0 0,-1 0,1-1,0 1,0 0,-1 0,1 0,0-1,0 1,-1 0,1 0,0-1,0 1,0 0,0 0,-1-1,1 1,0 0,0-1,0 1,0 0,0 0,0-1,0 1,0 0,0-1,0 1,0 0,0-1,0 1,0 0,0-1,0 1,0 0,0-1,0 1,1 0,-1 0,0-1,-7 8,1 1,0-1,0 1,1 0,0 1,0-1,1 1,0 0,1 0,-2 6,3-10,-14 51,2 1,3 0,3 0,2 1,2 0,3 0,3 13,-2-20,1-40,0-1,-1 1,0 0,-1-1,0 1,-1 0,0-1,0 1,-1-1,-1 0,1 0,-2 0,1-1,-2 1,1-1,-1 0,0-1,-1 1,0-1,-1 0,-2 1,9-8,0 0,0 0,-1 0,1 0,0-1,0 1,-1 0,1-1,0 1,-1-1,1 0,-1 1,1-1,-1 0,1 0,-1 0,1 0,0 0,-1 0,1 0,-1-1,1 1,-1 0,1-1,0 1,-1-1,1 0,0 1,-1-1,1 0,0 0,0 0,0 0,0 0,0 0,0 0,0 0,0 0,0 0,0-1,1 1,-10-62,10 58,1 0,0 0,1 0,-1 1,1-1,0 0,0 1,1-1,-1 1,1-1,0 1,0 0,0 0,1 1,-1-1,1 1,0-1,0 1,0 0,0 1,1-1,-1 1,1 0,0 0,0 0,-1 0,1 1,0 0,0 0,0 0,5 1,268 2,-213-2</inkml:trace>
  <inkml:trace contextRef="#ctx0" brushRef="#br0" timeOffset="2309.82">30233 9303,'-2'-4,"0"0,0 0,-1 0,1 0,-1 1,0-1,0 1,0 0,-1 0,1 0,-1 0,0 1,0-1,0 1,0 0,0 0,0 1,0-1,-1 1,1 0,0 0,-1 0,1 1,-1-1,0 1,1 0,-1 0,1 1,-1-1,1 1,-1 0,1 1,0-1,-1 1,0 0,-4 2,1 1,0-1,0 1,1 1,0-1,0 2,0-1,0 0,1 1,0 1,1-1,0 1,0-1,0 1,1 1,0-1,1 1,2-7,0 0,0 0,1 1,-1-1,1 0,-1 0,1 1,0-1,0 0,0 1,0-1,1 0,-1 0,0 1,1-1,0 0,0 0,-1 0,1 0,0 0,1 0,-1 0,0 0,0 0,1 0,-1 0,1-1,0 1,-1-1,1 1,0-1,0 0,0 0,2 1,1 1,1-1,0 0,-1 0,1-1,0 0,0 0,0 0,1-1,-1 0,0 0,0 0,3-1,6-2,-1-1,0-1,0 0,0-1,-1 0,0-1,0 0,0-1,-1-1,0 0,-1 0,0-1,-1-1,0 0,0 0,-1-1,-1 0,0-1,0 0,-1 0,-1 0,-1-1,1 0,-2 0,0 0,1-12,1-16,-1-1,-2 0,-3-1,-1 1,-2 0,-2 0,-9-40,-4 31,11 58,2 8,2 0,-1 0,2 0,0 1,1-1,0 1,1 0,-1 11,-5 350,7-359,0 0,0 0,2-1,0 0,1 1,1-1,0 1,-3-13,0 0,0 0,0 0,0 0,1 0,-1 0,1 0,0-1,0 0,1 1,-1-1,1-1,-1 1,1 0,0-1,0 0,0 0,0 0,1 0,-1-1,0 1,1-1,-1 0,1 0,-1-1,1 0,3 0,8-2,0 0,0-2,0 0,-1-1,0-1,0 0,0-1,0 0,-1-1,0-1,-1 0,0-1,-1-1,0 0,0 0,-1-1,-1-1,0 0,3-5,-3 3,0 1,-1-1,-1 0,0-1,-1 0,2-10,-5 5,-4 20,0 1,0 0,-1 0,1-1,0 1,0 0,-1-1,1 1,0 0,0 0,-1-1,1 1,0 0,-1 0,1 0,0 0,-1-1,1 1,0 0,-1 0,1 0,0 0,-1 0,1 0,0 0,-1 0,1 0,-1 0,1 0,0 0,-1 0,1 0,0 0,-1 0,1 1,0-1,-1 0,1 0,0 0,-1 1,1-1,0 0,0 0,-1 1,1-1,0 0,0 0,-1 1,1-1,0 0,0 1,0-1,0 0,0 1,-1-1,1 0,0 1,0-1,0 0,0 1,0-1,0 1,0-1,0 0,-7 12,-1 0,2 0,0 0,0 1,1 0,1 0,0 0,0 1,2-1,0 1,0 0,1 0,1 11,0-21,0 1,1-1,-1 1,1-1,0 0,0 0,1 1,-1-1,1 0,0 0,0 0,0 0,1-1,-1 1,1-1,0 1,0-1,0 0,0 0,1 0,0 0,19 9</inkml:trace>
  <inkml:trace contextRef="#ctx0" brushRef="#br0" timeOffset="2759.194">30761 8881,'20'7,"1"0,-1 1,0 1,-1 1,0 0,-1 2,0 0,0 1,-2 1,1 0,-2 2,0-1,-1 2,-1 0,0 1,-1 0,-1 0,-1 2,1 3,-2 9,-2 0,-1 0,-1 0,-2 1,-2-1,0 1,-5 29,4-60,-1-1,1 1,0-1,-1 1,1-1,0 1,0-1,0 1,0-1,1 1,-1-1,0 1,1-1,-1 1,1-1,-1 0,1 1,0-1,-1 0,1 1,0-1,0 0,0 0,0 0,0 0,0 0,0 0,0 0,1 0,-1 0,0 0,1-1,-1 1,0 0,1-1,-1 1,1-1,-1 0,1 1,-1-1,1 0,-1 0,1 0,-1 0,1 0,-1 0,1-1,-1 1,1 0,-1-1,15-4,-1-1,1 0,-1-1,-1-1,1 0,-2-1,1-1,-1 0,0-1,-1 0,-1-1,0 0,0-1,-1 0,-1 0,4-8,-1 2,0 0,-1 0,-2-2,0 1,-1-1,3-11,-12 27,-6 14,1 2,0 1,1-1,0 1,1 0,0 0,1 0,0 0,1 1,0-1,1 1,1 0,0-1,1 1,0-1,0 1,2-1,-1 1,2-1,0 0,0 0,1 0,0-1,1 0,0 0,1 0,1-1,0 1,5 1,0-1,0 0,1-1,1 0,-1-1,2-1,6 2,43 18</inkml:trace>
  <inkml:trace contextRef="#ctx0" brushRef="#br0" timeOffset="8189.001">30471 11264,'-10'17,"1"0,0 0,1 1,1 1,1-1,0 1,2 0,0 0,0 6,-5 32,2 0,3 0,2 1,2 0,3-1,9 46,-5-69,-7-35,1 1,-1 0,0 0,0 0,1-1,-1 1,0 0,0 0,1 0,-1 0,0 0,1 0,-1 0,0 0,0 0,1 0,-1 0,0 0,1 0,-1 0,0 0,1 0,-1 0,0 0,0 0,1 0,-1 0,0 0,0 0,1 1,-1-1,0 0,0 0,1 0,-1 0,0 1,0-1,1 0,-1 0,0 1,0-1,0 0,0 0,0 1,1-1,-1 0,0 0,0 1,0-1,0 0,0 1,0-1,0 0,0 1,0-1,0 0,6-26,1-35,-7 46,1-1,0 1,1 0,1-1,0 1,1 0,1 0,0 1,1-1,1 1,0 1,7-10,-12 20,0 1,1-1,-1 1,1-1,0 1,0 0,-1 0,1 1,1-1,-1 0,0 1,0 0,1 0,-1 0,0 0,1 0,-1 1,1 0,-1-1,1 1,-1 1,1-1,-1 0,1 1,-1 0,0-1,1 1,-1 1,0-1,1 0,2 3,1 0,0 0,0 1,0 0,-1 0,0 1,0 0,0 0,0 1,-1-1,0 1,-1 0,0 0,0 1,-1-4,0 1,-1-1,0 1,0 0,0 0,-1 0,0 0,0 0,0 0,0 0,-1 0,0 0,0 0,0 0,-1 0,0 0,0 0,0 0,0 0,-1 0,0 0,0 0,0-1,0 1,-1-1,0 0,0 1,0-1,-1 0,1-1,-1 1,0-1,0 0,-1 1,-5 2,1 0,-2 0,1-2,0 1,-1-1,0-1,0 0,0 0,0-1,-1-1,1 0,-1 0,1-1,0-1,-1 1,1-2,-7-1,16 3,0-1,1 1,-1 0,1-1,-1 1,0-1,1 1,-1-1,1 0,-1 0,1 1,0-1,-1 0,1 0,0 0,0-1,-1 1,1 0,0 0,0-1,0 1,1-1,-1 1,0-1,0 1,1-1,-1 1,1-1,0 1,-1-1,1 0,0 1,0-1,0 0,0 1,0-1,0 0,0 1,1-1,-1 1,1-1,-1 0,1 1,-1-1,1 1,0-1,0 1,0 0,0-1,0 1,0 0,0 0,0-1,1 1,-1 0,0 0,1 0,17-14,1 2,0 0,1 1,1 1,21-8,7-5,-27 16,-1-2,-1 0,0-2,0 0,-1-1,-1-1,0-1,-1-1,0-1,-1 0,-2-1,1-1,-2 0,-1-1,10-18,-13 8,-2 0,-1 0,-1-1,-2 0,-1 0,-1 0,-1 0,-2-1,-2 1,-3-14,5 33,0 1,-1 0,0 0,-1 0,-1 0,0 0,0 0,-1 1,0 0,-1 0,0 0,-1 0,6 8,0 1,-1 0,1-1,0 1,0 0,-1 0,1-1,-1 1,1 0,-1 0,1 1,-1-1,0 0,1 1,-1-1,0 0,0 1,1 0,-1-1,0 1,0 0,0 0,1 0,-1 0,0 1,0-1,0 0,1 1,-1-1,0 1,0 0,1-1,-1 1,1 0,-1 0,-43 53,29-16,1 2,2-1,2 2,2 0,1 0,2 0,2 11,-2-22,1 1,2 0,1 0,2 1,1-1,1 0,2 0,1 0,1-1,2 1,1-1,12 27,-17-50,0 0,1 0,0 0,1 0,-1-1,1 0,1 0,-1-1,1 0,0 0,0 0,0-1,1 0,-1 0,1-1,0 0,0 0,0-1,1 0,-1-1,0 0,1 0,-1 0,1-1,-1-1,1 1,-1-2,0 1,1-1,-1 0,0 0,0-1,0 0,0-1,-1 0,0 0,1-1,-1 1,2-3,-2 0,0 0,0 0,0 0,-1-1,0 0,0 0,-1-1,0 0,0 1,-1-2,-1 1,1 0,-1-1,-1 0,0 0,-8 81,7-66,1 1,0-1,0 1,1-1,-1 0,1 0,0 0,1 0,-1-1,1 1,0-1,0 0,0 0,0 0,1-1,0 1,-1-1,1 0,1 0,-1-1,2 1,-3-1,-1-1,0 0,0 0,1 0,-1 0,1 0,-1-1,1 0,-1 0,1 0,-1 0,1 0,-1 0,1-1,-1 0,1 0,-1 0,0 0,1 0,-1-1,0 1,0-1,0 0,0 0,0 0,-1 0,1-1,0 1,-1-1,0 0,0 1,0-1,0 0,0 0,0-1,2-5,-1 0,0-1,0 0,-1 1,0-1,-1 0,0 0,0 0,-1 0,-1 0,0 0,0 0,-1 0,0 1,0-1,-1 1,-1-1,1 1,-2 0,1 0,-1 0,0 1,-1 0,0 0,-1 0,1 1,-1 0,-1 0,1 0,-1 1,0 1,-1-1,1 1,-1 0,-8-2,10 6,1 0,-1 0,1 0,-1 1,1 0,-1 1,1 0,-1 0,1 0,0 0,-1 1,1 0,0 1,0-1,0 1,1 0,-1 1,1-1,0 1,-1 0,2 1,-1-1,0 1,1 0,0 0,-1 2,0 0,0-1,1 1,0 0,0 1,0-1,1 1,0 0,1-1,-1 1,2 0,-1 1,1-1,0 0,1 0,0 0,0 1,1-1,0 0,0 0,3 6,19 31,6-7</inkml:trace>
  <inkml:trace contextRef="#ctx0" brushRef="#br0" timeOffset="8464.802">32024 11579,'-23'-8,"0"1,0 1,-1 0,0 2,0 1,0 1,-1 1,1 1,0 1,0 2,-1 0,2 1,-1 2,0 0,-2 2,21-6,0 0,1 0,-1 0,0 0,1 1,-1 0,1 0,0 0,0 0,0 1,0-1,1 1,0 0,-1 0,1 1,1-1,-1 0,1 1,-1 0,1 0,1-1,-1 1,1 0,0 0,0 1,0-1,0 0,1 4,4 1,0-1,0 0,0 0,2 0,-1 0,1-1,0 0,1 0,-1-1,2 0,-1 0,1 0,0-1,0 0,1-1,0 0,0 0,0-1,9 3,33 16,2-3,0-2,1-3,1-2,0-2,1-3,-1-2,44-2,-14-5,-19-4</inkml:trace>
  <inkml:trace contextRef="#ctx0" brushRef="#br0" timeOffset="3411.844">29918 10566,'110'-237,"-51"123,-58 113,-1 0,0 0,0 0,1 0,-1 0,1 0,-1 1,1-1,0 0,-1 0,1 0,0 1,-1-1,1 0,0 1,0-1,-1 0,1 1,0-1,0 1,0-1,0 1,0 0,0-1,0 1,0 0,0 0,0 0,0 0,0 0,0 0,0 0,0 0,0 0,0 0,0 0,0 1,0-1,0 0,0 1,0-1,0 1,0-1,0 1,-1-1,1 1,0 0,0-1,-1 1,1 0,0 0,-1-1,1 1,-1 0,1 1,64 150,-55-126,3 4,-2 1,-1 1,-1-1,1 15,-10-44,1 0,-1-1,0 1,0-1,0 1,0 0,0-1,0 1,0 0,0-1,-1 1,1 0,-1-1,1 1,-1-1,1 1,-1-1,0 1,0-1,0 1,0-1,0 0,0 0,0 1,0-1,-1 0,1 0,0 0,-1 0,1-1,-1 1,1 0,-1 0,1-1,-1 1,1-1,-1 1,0-1,1 0,-1 0,0 0,1 0,-1 0,0 0,1 0,-1 0,1-1,-1 1,0-1,1 1,-1-1,1 1,-1-1,1 0,-1 0,-1 0,0-1,-1 1,1-1,0 0,0 0,1 0,-1 0,0 0,1 0,-1-1,1 0,0 1,0-1,0 0,0 0,0 0,1 0,-1 0,1 0,0 0,0-1,0 1,0-3,2-10</inkml:trace>
  <inkml:trace contextRef="#ctx0" brushRef="#br0" timeOffset="6877.428">30761 10448,'-4'-2,"-99"-59,98 59,-1 0,1 0,-1 1,1 0,-1 0,0 0,1 1,-1 0,0 0,1 0,-1 1,0 0,1 0,-1 0,1 1,-1 0,1 0,0 0,-5 3,1 1,1 0,0 0,1 0,-1 1,1 0,1 1,-1 0,1 0,0 0,1 1,0-1,0 3,3-8,0 0,1 1,-1-1,1 1,0-1,0 1,0 0,0-1,1 1,-1 0,1 0,0-1,0 1,1 0,-1 0,1-1,0 1,0 0,0-1,0 1,1-1,-1 1,1-1,0 1,0-1,0 0,0 0,1 0,-1 0,1-1,0 1,0-1,1 2,7 1,0 0,0-1,0 0,1-1,-1 0,1-1,0 0,0-1,0 0,0-1,0 0,0-1,0-1,-1 1,1-2,3-1,8 0,0-2,-1-1,0 0,0-2,-1 0,0-2,0 0,-2-2,1 0,-1-1,-1 0,-1-2,0 0,-1-1,-1-1,0 0,-1-1,-1-1,-1 0,8-20,-8 10,-2-1,-1 1,-1-1,-2-1,-1 0,-2 1,-1-1,-1 0,-2 0,-1 0,-3-9,4 33,0 3,1-1,-1 1,0-1,0 1,-1 0,1 0,-1-1,-1 1,1 0,-1 0,1 1,-1-1,-1 0,3 4,-1 1,1-1,0 1,0 0,0 0,-1-1,1 1,0 0,0 0,-1 0,1 0,0 1,0-1,-1 0,1 0,0 1,0-1,0 1,0-1,-1 1,1-1,0 1,0 0,0 0,0-1,0 1,1 0,-1 0,0 0,0 0,0 0,1 0,-1 0,1 0,-1 0,1 0,-1 1,1-1,-1 0,1 1,-12 25,0 0,2 1,1 0,1 1,2 0,1 0,1 1,0 21,0-16,1 0,2 0,2 0,1 1,1-1,2 0,2-1,1 0,1 0,2 0,2-1,15 29,-27-59,0 1,0-1,1 0,-1 0,1 0,0 0,0 0,0-1,0 1,1 0,-1-1,1 0,-1 1,1-1,0 0,0-1,0 1,0 0,0-1,0 1,1-1,-1 0,0 0,1-1,-1 1,0-1,1 1,-1-1,1 0,-1 0,1-1,-1 1,1-1,-1 0,0 1,2-2,3-5,0-1,-1 0,0 0,0-1,-1 0,0 0,0 0,-1-1,0 0,1-6,4-4,1-3,-6 9,2 1,-1-1,2 1,0 1,0-1,1 2,1-1,0 1,0 0,3-1,-12 11,0 1,0-1,0 0,0 0,0 0,0 1,1-1,-1 0,0 1,0-1,1 1,-1 0,0-1,0 1,1 0,-1 0,0 0,1 0,-1 0,0 0,1 0,-1 0,0 0,1 1,-1-1,0 0,1 1,-1-1,0 1,0 0,0-1,0 1,0 0,1 0,-1 0,-1 0,1 0,0 0,0 0,0 0,0 0,0 1,20 56,-20-51,3 7,-3-5,0-1,1 1,0 0,0-1,1 0,1 1,-1-1,1 0,0-1,1 1,0-1,0 0,1 0,0 0,0-1,0 0,5 3,8-1,1-2,-1 0,1-1,0-1,0-1,0-1,0 0,1-2,-1 0,20-3,-30 2,168-15,-100 4</inkml:trace>
  <inkml:trace contextRef="#ctx0" brushRef="#br1" timeOffset="31021.781">872 1446,'-15'-1,"-1"1,1 0,-1 2,1 0,0 0,0 1,0 1,0 1,0 0,1 1,0 0,0 1,1 1,-1 0,-6 6,-12 16,1 1,1 2,2 1,-19 29,1-3,-39 46,42-58,3 2,2 2,2 2,3 1,-9 25,20-22,3 1,3 1,2 1,3 0,2 1,3 0,3 0,4 41,2 734,37-223,-41 58,-19-273,5-161,12 126,20-204,6-1,7-2,35 105,-25-103,126 441,43 191,-81-89,-40-50,-41-274,1-114,11-3,24 39,-25-90,18 66,37 65,-38-131,4 44,-44-132,5-3,5-1,40 70,203 368,-234-460,4-2,3-4,5-1,4-4,25 20,554 583,-597-638,3-1,1-3,2-2,3-3,50 25,90 38,43 8,-191-89,17 9,34 18,3-4,2-4,2-6,1-4,64 7,-10-27,0-7,0-7,0-8,145-28,-185 23,1129-120,-378 10,-753 105,267-51,239-82,460-151,-972 268,-1-5,-3-5,-1-5,-3-5,52-37,13-19,20-27,-142 98,-2-3,-2-2,-1-2,-3-2,23-35,10-34,47-98,6-10,5-2,-52 83,6 4,46-48,-117 165,132-146,-136 158,0 1,0 0,1 0,0 2,1 0,1 1,-1 1,1 0,1 2,10-3,152-32,-91 2,-55 22,0 2,0 2,2 1,-1 2,2 1,14-1,232-8,248-78,-13 25,-311 37,1 9,79 5,686 21,187-16,-988 15,175 0,168 29,-255-5,10-10,-152-13,0 6,0 4,-2 6,76 22,270 81,166 10,-478-105,0-7,76-3,-108-14,0-5,0-5,35-10,-105 10,39-6,0-4,56-21,251-112,-334 124,-1-3,-2-3,45-34,-24 15,219-120,-197 117,86-65,-44 28,-79 54,1 3,3 3,0 3,2 3,1 3,33-5,-79 23,-1-1,1-2,-1 0,-1-2,0-1,0 0,5-6,43-27,102-76,-159 106,-1-1,0 0,-1-1,-1 0,-1-1,0 0,-2-1,0 0,4-15,14-29,134-234,-137 251,-1 0,-3-2,-2 0,-1-1,-3 0,2-30,123-429,-127 452,-1 0,-3 0,-3-1,-2-47,6-42,20-109,3-212,2 277,47-149,-47 241,4 1,28-50,-24 55,0-1,144-351,-107 239,-23 67,-6-3,-5-1,-5-16,-30 109,-3 0,-2-1,-3 0,-2-29,-4 41,-2-1,-1 1,-2 0,-1 1,-13-27,7 19,2-1,3 0,-4-24,12 39,-1-8,-2 0,-1 1,-2-1,-1 2,-10-20,-109-172,104 192,-3 1,-1 1,-21-18,0 0,-197-223,201 214,13 14,-3 2,-1 1,-14-8,-14 1,-3 3,-2 3,-1 3,-3 3,-1 4,-2 3,-55-15,37 11,-928-364,105 87,-175-58,632 250,-4 21,-163-3,318 54,-1676-324,1762 335,-1012-163,577 115,-237 15,-922 52,1311 22,-1336 12,-220 74,1877-75,-1039 91,90 54,333-52,71-51,105-61,549 3,-416-8,384 9,60 3,0-2,0-3,1-1,-1-3,1-2,-18-7,30 3,-1 2,0 2,-1 1,0 2,0 2,-1 1,-2 2,-356 40,297-36,58-4,-1 3,1 1,0 2,0 1,0 3,1 2,1 1,-37 16,37-7,1 2,1 2,1 1,1 3,2 0,1 2,1 2,-17 22,37-39</inkml:trace>
  <inkml:trace contextRef="#ctx0" brushRef="#br1" timeOffset="31812.504">3175 446,'-31'74,"4"1,3 1,3 1,3 1,-6 76,24-151,-2-55,-33-521,34 555,0 9,1 0,-1 0,2 0,-1 0,1 0,1 0,-1 0,1 0,1 0,3-7,-6 15,1 0,-1 1,1-1,-1 1,1-1,-1 1,1-1,-1 1,1-1,0 1,-1 0,1-1,0 1,-1 0,1 0,0-1,-1 1,1 0,0 0,0 0,-1 0,1 0,0 0,0 0,-1 0,1 0,0 0,-1 0,1 0,0 1,0-1,-1 0,1 1,-1-1,1 0,0 1,-1-1,1 1,-1-1,1 1,-1-1,1 1,-1-1,1 1,-1-1,1 1,-1 0,0-1,1 1,-1 0,10 13,0 1,-1 0,-1 0,-1 1,0 0,-1 0,2 10,-2-11,47 155,27 154,-70-277,-1 0,-3 1,-1 19,-6-42,-2-8</inkml:trace>
  <inkml:trace contextRef="#ctx0" brushRef="#br1" timeOffset="32290.25">2913 683,'13'-10,"0"0,1 1,1 1,-1 0,1 1,1 1,-1 0,1 1,0 1,12-2,1-2,0 2,1 1,-1 1,1 2,0 1,-1 1,10 2,-28 0,0 1,0 0,-1 1,1 0,-1 1,0 0,0 1,-1 0,1 0,-1 1,-1 0,1 1,-1 0,0 0,-1 0,0 1,-1 0,0 1,0 0,-1 0,0 0,0 0,-1 1,-1-1,0 2,50 145,-53-155,0 0,1 0,-1 0,1-1,-1 1,1 0,0 0,0 0,0-1,0 1,0 0,0-1,0 1,0-1,1 0,-1 1,1-1,-1 0,1 0,-1 0,1 0,0 0,-1 0,1 0,0 0,0-1,0 1,-1-1,1 1,0-1,0 0,0 0,0 0,0 0,0 0,0 0,0 0,0-1,-1 1,1-1,1 0,11-10,-1-1,0-1,-1 0,-1 0,0-1,-1-1,0 1,-1-2,-1 0,0 0,1-7,5-9,-1-2,-2 0,-1 0,-2-1,-1 0,-2-1,-1-1,-4 37,0 0,0 0,-1 0,1 0,0 0,0 0,-1 0,1 0,0 0,0 0,0 0,-1 0,1 0,0 0,0 0,-7 32,2 0,1 0,2 1,1-1,2 1,4 31,-4-57,0 0,0 1,1-1,0 0,0 0,1 0,0 0,0-1,0 1,1-1,0 0,0 0,1 0,-1 0,1-1,1 0,-1 0,1 0,-1-1,2 1,-1-1,0-1,1 1,-1-1,1-1,0 1,0-1,5 1,47 0,-1-9</inkml:trace>
  <inkml:trace contextRef="#ctx0" brushRef="#br1" timeOffset="32528.403">4571 340,'0'21,"0"17,2 13,1 10,2 5,2 3,3-2,-1-5,-2-8,-2-12,-2-13</inkml:trace>
  <inkml:trace contextRef="#ctx0" brushRef="#br1" timeOffset="32943.291">4333 340,'-94'-23,"86"13,32 3,262-20,-252 25,1 2,-1 1,1 2,-1 1,11 4,-36-6,1 0,-1 1,1 0,-1 1,0-1,0 2,0 0,-1 0,0 0,0 1,0 0,-1 1,1-1,-2 2,1-1,-1 1,0 0,0 0,-1 0,3 8,-1 6,0 0,-2 1,0 0,-1 0,-2 0,0 0,-2 1,0 3,12 120,-11-141,0 0,0 0,1 0,-1 0,1-1,1 1,-1-1,1 1,0-1,0 0,1 0,-1-1,1 1,0 0,1-1,-1 0,1 0,0-1,-1 1,2-1,-1 0,0 0,1-1,-1 1,1-1,0-1,-1 1,1-1,0 0,0 0,0 0,0-1,0 0,0 0,0-1,0 0,0 0,0 0,0-1,4-1,3-3,-1-1,0 0,0-1,0-1,-1 1,-1-2,0 1,0-1,0-1,-2 0,1 0,-1-1,-1 0,0 0,-1-1,0 0,-1 0,2-7,-4 11,0 0,0 0,-1-1,0 1,-1 0,0-1,-1 0,1 1,-2-1,1 1,-2-1,1 1,-1-1,-1 1,1 0,-1 0,-1 0,0 0,0 1,-1 0,0-1,0 2,-1-1,0 0,-1 1,1 0,-4-2,5 5,0 1,-1-1,1 1,-1 0,0 0,0 0,0 1,0 0,0 0,0 1,0-1,-1 2,1-1,0 0,-1 1,1 1,-1-1,1 1,0 0,-1 0,1 1,0-1,-4 3,-1 1,1 0,0 0,1 1,-1 0,1 0,0 1,1 1,0 0,0 0,0 0,1 1,1 0,-2 2,-41 102,36-61</inkml:trace>
  <inkml:trace contextRef="#ctx0" brushRef="#br1" timeOffset="33378.445">5913 155,'-13'-3,"0"1,0 0,0 1,0 0,0 1,0 0,0 1,0 1,0 0,0 0,0 2,1-1,-1 2,1 0,0 0,0 1,1 0,0 1,0 0,-8 8,10-6,0-1,0 2,1-1,1 1,-1 0,1 1,1 0,-4 9,8-16,0 0,0 0,1 0,-1 1,1-1,0 1,0-1,1 1,-1-1,1 1,0-1,0 1,1 0,-1-1,1 1,0-1,0 1,1-1,-1 0,1 0,0 1,0-1,0 0,1-1,1 3,8 5,0-1,1-1,0 0,1-1,0 0,0-1,1-1,-1 0,1-1,14 3,-2 1,8 3,-3-2,0 1,0 2,-1 1,-1 1,0 1,15 13,-41-27,0 0,-1 1,1-1,-1 1,0 0,0 0,0 0,0 0,0 1,-1-1,1 1,-1-1,0 1,0 0,0 0,-1 0,0 0,1 0,-1 1,-1-1,1 0,-1 0,1 1,-1-1,0 0,-1 1,1-1,-1 0,0 0,0 1,0-1,0 0,-1 0,0 0,0 0,0-1,0 2,-10 6,0-1,0 0,0 0,-2-2,1 1,-1-2,0 1,0-2,-1 0,0-1,0 0,0-2,-1 1,1-2,-1 0,0-1,-5 0,7 0,0 0,0 0,0-1,0-1,0 0,1-1,-4-1,-3-4</inkml:trace>
  <inkml:trace contextRef="#ctx0" brushRef="#br1" timeOffset="34226.048">6532 222,'-27'0,"0"1,0 1,1 1,-1 2,1 1,-13 4,28-6,1 0,0 0,-1 1,2 1,-1-1,0 2,1-1,0 1,1 1,0-1,0 1,0 1,1 0,1 0,-1 0,-2 7,4-7,1 0,1 1,-1-1,2 1,-1 0,1 0,1 0,0 0,0 0,1 0,0 0,1 0,0 0,0 0,1 0,1 0,0-1,0 1,1-1,0 1,0-1,1-1,0 1,1-1,0 0,0 0,1 0,0-1,0 0,1 0,0-1,6 4,2 0,0-2,0 0,1 0,0-2,0 0,0-1,1-1,0 0,0-1,0-1,0-1,5-1,14-1,0-1,0-2,-1-1,0-2,20-8,-28 8,0-1,-1-1,0-2,-1 0,0-2,-1-1,0-1,-1-1,-1-1,-1-2,0 0,-2-1,16-19,-26 27,-146 280,119-241,18-28,-1 1,0 0,0-1,0 1,0 0,-1-1,1 1,0 0,0-1,0 1,0 0,0-1,0 1,0 0,-1-1,1 1,0 0,0 0,0-1,-1 1,1 0,0 0,0-1,-1 1,1 0,0 0,-1 0,1-1,0 1,-1 0,1 0,0 0,-1 0,1 0,0 0,-1 0,1 0,0 0,-1 0,1 0,0 0,-1 0,1 0,0 0,-1 0,1 0,0 0,-1 0,1 1,35-164,95-349,-103 437,-27 75,0 0,0 1,-1-1,1 1,0-1,0 0,0 1,0-1,0 1,0-1,0 0,0 1,0-1,0 1,0-1,0 1,0-1,1 0,-1 1,0-1,0 1,0-1,0 0,1 1,-1-1,0 0,1 1,-1-1,0 0,0 0,1 1,-1-1,0 0,1 0,-1 1,1-1,-1 0,0 0,1 0,-1 0,1 1,-1-1,0 0,1 0,-1 0,1 0,-1 0,1 0,-1 0,0 0,1 0,-1-1,1 1,-1 0,0 0,1 0,-1 0,1-1,-1 1,0 0,1 0,-1-1,0 1,1 0,-1 0,0-1,1 1,38 231,59 327,-89-503,-8-42</inkml:trace>
  <inkml:trace contextRef="#ctx0" brushRef="#br1" timeOffset="34674.864">6978 472,'103'-27,"-7"7,0-5,-2-4,56-26,-140 51,0 1,-1-1,0-1,0 0,0 0,0-1,-1 0,1 0,-2-1,1 0,-1 0,0-1,0 0,-1 0,0 0,-1-1,0 0,0 0,-1-1,2-4,-18 138,-41 177,52-296,0 0,0 0,0 0,1 0,-1 0,1 0,1 0,-1 0,1 0,-1 0,1 0,1 0,-1 0,1-1,0 1,0 0,0-1,1 1,-1-1,1 0,3 4,3-3,0 0,-1-1,1 0,1 0,-1-1,1 0,-1 0,1-1,0-1,0 1,-1-2,1 1,0-1,0-1,1 0,51-4,0-3,-1-2,0-4,-1-1,-1-4,35-16,72-33,-103 39</inkml:trace>
  <inkml:trace contextRef="#ctx0" brushRef="#br1" timeOffset="35109.488">8518 393,'-11'79,"-5"-1,-2-1,-14 30,15-72,63-223,-18 47,-12 57,3 0,18-44,-36 124,27-42,-27 46,0 0,0 1,0-1,0 0,0 0,0 0,1 1,-1-1,0 0,0 1,0-1,0 1,0 0,0-1,0 1,-1 0,1-1,0 1,0 0,0 0,-1 0,1 0,0 0,-1-1,1 1,-1 0,1 1,-1-1,0 0,1 0,-1 0,0 0,1 1,18 42,-2 1,-2 1,6 32,-6-22,106 368,-113-401,-5-19,-3-9</inkml:trace>
  <inkml:trace contextRef="#ctx0" brushRef="#br1" timeOffset="35982.664">8571 472,'1'-2,"1"1,-1 0,1-1,-1 1,1 0,-1 0,1 0,0 0,-1 0,1 1,0-1,0 0,0 1,0-1,-1 1,1 0,0 0,0-1,0 1,0 0,1 1,1-2,295-28,24-21,-320 49,-1 0,0 0,1 1,-1-1,1 1,-1-1,1 1,-1 0,1 0,0 0,-1 0,1 0,-1 1,1-1,-1 1,0-1,1 1,-1 0,1 0,-1 0,0 1,0-1,0 0,0 1,0-1,0 1,0 0,0 0,0 0,-1 0,1 0,-1 0,0 0,1 0,-1 0,0 1,0 1,0 8,-1 0,0 0,-1 0,-1 0,0 0,-1 0,0-1,-4 11,-2 9,-6 26,3 1,2 1,-1 43,11-76,1-27,-1 1,0 0,0-1,0 1,0 0,0 0,0-1,1 1,-1 0,0 0,0-1,0 1,1 0,-1 0,0 0,0-1,1 1,-1 0,0 0,0 0,1 0,-1 0,0 0,1-1,-1 1,0 0,1 0,-1 0,0 0,0 0,1 0,-1 0,0 0,1 0,-1 0,0 1,1-1,-1 0,0 0,0 0,1 0,-1 0,0 0,0 1,1-1,-1 0,0 0,0 0,1 1,-1-1,0 0,0 0,0 1,1-1,8-25,-1-1,-1 0,-1 0,-1-1,-1 1,0-25,0-67,-4 1,-6 0,-11-49,11 76,7 89,-1 0,0 0,1 0,0 0,-1 0,1-1,-1 1,1 0,0 0,0 1,0-1,0 0,0 0,0 0,0 0,0 1,0-1,0 1,0-1,0 0,0 1,0 0,1-1,-1 1,0 0,0 0,0-1,1 1,-1 0,0 0,0 0,1 1,-1-1,0 0,0 0,1 1,-1-1,0 1,0-1,0 1,0-1,0 1,0 0,0-1,0 1,0 0,0 0,0 0,0 0,0 0,-1 0,1 0,0 0,0 1,175 132,-163-123,0 0,-2 0,1 1,-1 1,-1 0,7 12,-15-22,0 1,0 0,0 0,0-1,-1 1,1 0,-1 0,0 1,0-1,-1 0,1 0,-1 0,0 1,0-1,0 0,-1 0,0 1,0-1,0 0,0 0,0 0,-1 0,0 0,1 0,-2-1,1 1,0-1,-2 3,-6 4,1-1,-1 0,-1-1,0 0,0-1,0 0,-12 5,11-6,1 0,0 1,0 0,0 0,1 2,0-1,1 1,-4 4,11-10,0-1,0 1,1-1,-1 1,1 0,-1-1,1 1,0 0,0 0,0 0,0 0,1 0,-1 0,1 0,0 0,0 0,0 0,0 0,0 1,1-1,-1 0,1 0,0 0,0-1,0 1,0 0,1 0,-1 0,1-1,0 1,-1-1,1 1,2 1,3 3,1 0,-1-1,1 0,0 0,1-1,-1 0,1 0,0-1,0 0,1 0,13 3,0 0,1-1,0-1,0-1,0-1,1-2,-1 0,1-2,-1 0,0-2,0-1,0 0,0-2,0-1,21-9,-30 8,-1 0,0-2,0 1,-1-2,0 1,-1-2,0 0,-1 0,0-1,-1-1,-1 1,0-2,-1 1,0-1,-1 0,1-7,6-17,-1 0,-3-1,-1-1,-2 0,2-41,-7 43,-5 29,-4 26,-12 45,4 0,2 2,2-1,2 20,8-66,0 1,0-1,2 1,0-1,1 1,0-1,2 2,-2-12,-1 0,1-1,1 1,-1-1,1 1,0-1,0 0,0 0,1 0,0-1,0 1,0-1,0 0,1 0,-1 0,1-1,0 0,0 1,1-2,-1 1,2 0,14 3,0-1,1-1,-1-1,1-1,0-1,0 0,0-2,0-1,-1 0,1-2,0 0,-1-2,5-2,-18 7,0-1,0 0,0 0,0-1,0 0,-1 0,1-1,-1 0,0 0,0-1,-1 0,1 0,-1-1,0 0,0 0,-1 0,0 0,0-1,-1 0,1 0,-1-1,0-19</inkml:trace>
  <inkml:trace contextRef="#ctx0" brushRef="#br1" timeOffset="36263.914">9953 432,'22'0,"22"0,18-2,14-3,8-3,-1-5,-9-2,-14 0,-17-1,-21 0,-14 4</inkml:trace>
  <inkml:trace contextRef="#ctx0" brushRef="#br1" timeOffset="36511.252">9847 182,'16'-9,"27"-7,39-6,48-12,53-16,-5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07.5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24 169,'7'104,"-4"-81,0 2,-2-1,-1 0,-1 0,-1 0,-3 13,0-61,-11-254,8 165,10 110,0 0,0 1,0-1,0 0,1 1,-1 0,1-1,-1 1,1 0,0 0,0 1,0-1,0 1,0-1,1 1,-1 0,0 0,1 1,-1-1,0 0,1 1,-1 0,1 0,-1 0,1 0,-1 1,0-1,1 1,1 1,5-2,4 0,-11-1,1 0,-1 1,0-1,1 1,-1 0,1 0,-1 0,0 0,1 1,-1-1,0 1,1 0,-1 0,0 0,0 0,1 1,-1 0,0-1,-1 1,1 0,0 0,0 0,-1 1,0-1,1 0,-1 1,0 0,0 0,0-1,0 1,-1 0,2 3,-3 3,-1 0,0-1,0 1,-1 0,0-1,-1 0,1 1,-2-1,1 0,-1 0,0-1,-1 1,0-1,0 0,0 0,-1 0,0-1,0 0,-1 0,0-1,0 0,-5 3,19-12,1 1,0 0,0 0,0 0,1 1,-1 0,0 0,1 1,-1 1,1-1,0 1,-1 1,1-1,4 2,-8-1,0 0,0 0,0 0,0 1,0-1,-1 1,1 0,0 1,-1-1,0 1,1 0,-1 0,0 0,-1 1,1-1,0 1,-1 0,0 0,0 0,0 0,0 1,-1-1,0 1,0 0,0-1,0 1,-1 3,1 0,0 0,-1 0,0 0,-1 0,0 0,0 0,-1 0,0 0,0 0,-1 0,0 0,0 0,-1 0,0-1,0 1,-1-1,0 0,0 0,-1-1,0 1,0-1,-1 0,1 0,-1 0,0-1,-1 0,0 0,1-1,-1 0,-1 0,1-1,0 1,-1-2,0 1,-7 1,-86 12,54-6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03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56 179,'12'30,"-26"127,7-110,-29 164,32-195,-1-41,4-18,2-1,1 1,3-1,1 1,3 0,1 1,2 0,1 1,3 0,19-35,-26 58,-4 8,-1 1,2-1,-1 1,1 0,1 0,-1 1,1-1,1 2,7-7,-14 14,1 0,-1 0,0 0,1 0,-1 0,1 0,-1 0,0 1,1-1,-1 1,0-1,1 1,-1-1,0 1,0 0,0-1,1 1,-1 0,0 0,0 0,0 0,0 0,-1 0,1 0,0 1,0-1,-1 0,1 0,0 1,-1-1,1 0,-1 1,0-1,1 0,-1 1,0-1,0 1,0-1,0 0,0 1,0 0,2 5,18 63,-4 0,-2 1,-3 1,-1 51,1-35,-11-122,-3 14</inkml:trace>
  <inkml:trace contextRef="#ctx0" brushRef="#br0" timeOffset="307.996">83 313,'-9'4,"1"3,10-2,10 0,13-6,13-8,10-8,5-5,1-2,-5 3,-5 4,-9 6,-10 2,-11 0,-8 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12.4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6,'0'0,"0"-2,0-1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41.8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242 32,'-83'259,"-27"68,77-263,33-64,-1 0,1 0,0 0,-1 1,1-1,-1 0,1 0,0 0,-1 0,1 0,-1 0,1 0,-1 0,1 0,-1 0,1 0,0 0,-1 0,1 0,-1 0,1 0,-1-1,1 1,0 0,-1 0,1 0,0-1,-1 1,1 0,0 0,-1-1,1 1,0 0,-1-1,1 1,0-1,0 1,-1 0,1-1,0 1,0-1,0 1,0 0,0-1,0 1,-1-1,1 1,0-1,0 1,0 0,0-1,1 1,-1-1,0 1,0-1,0 1,0 0,0-1,0 1,1-1,-1 1,0 0,0-1,1 1,-1 0,0-1,1 1,-1-1,4-26,0 0,2 0,1 0,1 1,2 0,2-4,2-6,102-307,-106 289,-25 64,11-6,1 1,-1 0,1 0,0 0,0 0,1 1,-1-1,1 1,0-1,1 1,0 0,0 0,0 0,0 0,1 0,0-1,0 1,1 2,2-6,0 0,0 0,0 0,0 0,0-1,1 0,-1 0,1 0,-1 0,1 0,-1-1,1 1,-1-1,1 0,-1 0,1 0,-1-1,1 1,-1-1,1 0,-1 0,1 0,-1 0,0-1,0 1,1-1,-1 0,1-1,29-14,-1-1,0-1,-2-1,0-2,20-21,-32 29,1 8,-21 32,-74 212,66-209,-13 41,3 1,3 0,0 22,15-58,3-11</inkml:trace>
  <inkml:trace contextRef="#ctx0" brushRef="#br0" timeOffset="306.179">697 166,'-16'39,"1"1,3 0,1 1,2 0,2 1,2-1,1 12,7 18,-2-69,-1-1,0 1,0-1,1 1,-1 0,1-1,-1 1,1-1,0 1,0-1,-1 1,1-1,0 0,0 1,1-1,-1 0,0 0,0 0,1 0,-1 0,0 0,1 0,-1 0,1 0,-1-1,1 1,-1 0,1-1,0 0,-1 1,1-1,0 0,-1 0,1 0,0 0,-1 0,1 0,0 0,1-1,7-4,0-1,0 0,0 0,-1-1,0 0,0-1,0 0,-1 0,0-1,-1 0,0 0,-1-1,0 0,1-2,18-32,-2-2,-2 0,-3 0,-1-2,4-24,0 5,-18 56,-1 5,0-1,0 0,0 1,1-1,0 1,0 0,1-1,0 2,0-1,0 0,2 0,7-4</inkml:trace>
  <inkml:trace contextRef="#ctx0" brushRef="#br0" timeOffset="555.128">1244 125,'5'21,"6"13,7 10,9 7,8 4,5 1,2-2,2-3,-4-6,-4-8,-8-8,-6-7,-3-7,-4-9,-5-4</inkml:trace>
  <inkml:trace contextRef="#ctx0" brushRef="#br0" timeOffset="726.671">1686 139,'-20'9,"-21"14,-19 20,-18 18,-18 17,-18 13,-14 7,14-13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28.6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3476 1,'0'0,"-1"0,1-1,-1 1,0 0,1 0,-1 0,0 0,1 0,-1 0,1 0,-1 0,0 0,1 0,-1 1,1-1,-1 0,0 0,1 1,-1-1,1 0,-1 0,1 1,-1-1,1 1,-1-1,1 0,-1 1,1-1,0 1,-1-1,1 1,0-1,-1 1,1 0,0-1,0 1,-1-1,1 1,0 0,0-1,0 1,0-1,0 1,0 0,0-1,0 1,0 0,0-1,0 1,-3 4,-445 685,-55 147,16 63,277-468,8 37,111-239,-283 642,154-454,220-418,0 1,1-1,-1 0,0 1,0-1,0 0,0 1,0-1,0 0,0 1,0-1,0 0,0 1,0-1,0 1,0-1,0 0,0 1,0-1,0 0,-1 0,1 1,0-1,0 0,0 1,0-1,-1 0,1 0,0 1,0-1,-1 0,1 0,0 1,0-1,-1 0,1 0,0 0,-1 0,1 1,0-1,-1 0,1 0,0 0,-1 0,1 0,0 0,-1 0,1 0,0 0,-1 0,1 0,0 0,-1 0,1 0,0 0,-1-1,1 1,0 0,-1 0,1 0,0 0,-1-1,1 1,0 0,0 0,-1 0,1-1,0 1,0 0,0-1,0-27,7-23,3-8</inkml:trace>
  <inkml:trace contextRef="#ctx0" brushRef="#br0" timeOffset="1207.045">2995 376,'-59'45,"182"-126,188-115,-257 174,-53 23,-1-1,1 1,-1-1,1 0,0 1,-1-1,1 1,-1-1,1 1,-1 0,1-1,-1 1,0-1,1 1,-1 0,0-1,1 1,-1 0,0 0,0-1,0 1,0 0,0-1,0 1,0 0,0 0,0-1,0 1,0 0,0 0,0-1,0 1,-1 0,1-1,0 1,-1 0,1-1,0 1,-1 0,1-1,-1 1,1-1,-1 1,0 0,0 1,-88 312,34-108,55-204,0 0,0-1,-1 1,1-1,0 1,0-1,-1 1,1-1,-1 1,1-1,-1 1,0-1,1 1,-1-1,0 0,0 0,0 1,0-1,0 0,0 0,-1 0,1 0,0 0,-1 0,1-1,0 1,-1 0,1 0,-1-1,1 1,-1-1,1 0,-1 1,1-1,-1 0,1 0,-1 0,0 0,1 0,-2-1,-8-4,1-1,-1 0,1 0,1-1,-1-1,1 0,1 0,-2-3,-7-4,-32-32,17 15,-2 2,-2 0,-21-11,48 29,15 12</inkml:trace>
  <inkml:trace contextRef="#ctx0" brushRef="#br0" timeOffset="5045.292">429 5576,'3'-98,"-3"95,-1-1,1 1,-1-1,0 1,0 0,-1 0,1 0,-1-1,1 1,-1 0,0 1,0-1,-1 0,1 1,0-1,-1 1,1-1,-1 1,0 0,0 0,0 1,0-1,0 0,0 1,0 0,-1 0,1 0,-2 0,0 0,0 0,0 1,-1 0,1 0,0 0,0 1,0 0,0 0,0 0,0 0,0 1,0 0,1 0,-1 0,0 1,1-1,0 1,0 0,0 0,-3 4,-3 1,1 1,0 1,1 0,0 0,1 1,0-1,0 2,0 2,-27 97,33-105,0-1,0 1,1 0,0-1,0 1,1 0,0-1,0 1,0-1,0 1,1-1,0 1,0-1,0 0,1 0,0 0,0 0,0-1,2 2,-4-4,1 0,0 0,0 0,1-1,-1 1,0-1,0 1,1-1,-1 0,1 0,-1 0,1 0,0-1,-1 1,1-1,0 1,-1-1,1 0,0 0,-1 0,1 0,0-1,-1 1,1-1,0 1,-1-1,1 0,-1 0,1 0,0-1,3-1,0-1,0 0,0-1,0 1,-1-1,1 0,-1 0,-1-1,1 0,3-5,5-12,-1-1,-2-1,0 0,-1 0,-2-1,2-11,-1 8,-8 27,0 2,0-1,0 1,-1-1,1 1,0-1,0 1,0-1,-1 1,1-1,0 1,0-1,0 1,0-1,0 1,0-1,0 1,0 0,0-1,0 1,1-1,-1 1,0-1,0 1,0-1,1 1,-1-1,0 1,0-1,1 1,-1 0,0-1,1 1,-1 0,0-1,1 1,-1 0,1-1,-1 1,0 0,1 0,-1 0,1-1,-1 1,1 0,-1 0,1 0,-1 0,1 0,-1 0,1 0,-1 0,1 0,-1 0,1 0,-1 0,1 0,0 0,25 120,-25-113,0 1,0-1,1 1,0-1,0 0,1 0,0 0,0 0,1 0,0-1,0 0,0 1,1-1,0-1,0 1,0-1,1 0,0 0,0 0,0-1,0 0,1 0,-1-1,1 0,0 0,0 0,1-1,1 1,77-10,-45-2</inkml:trace>
  <inkml:trace contextRef="#ctx0" brushRef="#br0" timeOffset="6060.577">1124 5469,'-18'-1,"0"1,-1 1,1 0,0 1,0 1,1 1,-1 1,1 0,0 1,0 1,0 0,1 1,0 1,1 1,0 0,1 1,0 1,0 0,1 1,-3 4,14-14,-1 0,1 0,-1 0,1 0,0 0,0 1,1-1,-1 1,1-1,0 1,-1 0,2-1,-1 1,0 0,1 0,0 0,-1 0,2 0,-1-1,0 1,1 0,0 0,0 0,0-1,0 1,0 0,1-1,0 1,-1-1,1 0,1 1,-1-1,0 0,1 0,0-1,-1 1,1 0,3 1,-1-2,0 1,0-1,0-1,0 1,1-1,-1 1,0-2,1 1,-1-1,1 1,-1-1,1-1,-1 1,1-1,-1 0,0 0,1-1,-1 0,0 0,0 0,0 0,0-1,-1 0,1 0,2-1,5-5,-1-1,1 1,-1-2,-1 1,0-2,-1 1,0-1,7-13,0-10,-2-1,-1 0,-2-1,-2 0,-1-1,-2 0,-1-1,-2 1,-2-1,-2-9,1-21,-2 154,4 304,-2-388,0 10,0 1,0 0,1-1,1 1,0 0,1-1,0 0,0 0,1 0,1 0,0 0,0-1,1 0,0 0,6 7,-10-16,0 1,0-1,0 1,1-1,-1 1,0-1,0 0,1 0,-1 0,1 0,-1-1,1 1,-1-1,1 1,-1-1,1 0,-1 0,1 0,0 0,-1-1,1 1,-1-1,1 1,-1-1,1 0,-1 0,0 0,0 0,1-1,-1 1,0 0,0-1,0 0,0 1,0-1,0-1,55-78,-44 51,-1-1,-2-1,-1 0,-2 0,1-12,3-8,-11 51,0-1,0 0,0 1,0-1,1 1,-1-1,0 1,1-1,0 1,-1 0,1-1,0 1,-1 0,1-1,0 1,0 0,0 0,0 0,0-1,1 1,-1 1,0-1,0 0,1 0,-1 0,0 1,1-1,-1 0,1 1,-1 0,1-1,-1 1,1 0,-1-1,1 1,-1 0,1 0,0 1,-1-1,1 0,-1 0,2 1,118 30,-117-31,1 1,0 0,-1 0,1 1,-1-1,0 1,1 0,-1 0,0 0,0 1,0 0,0 0,-1 0,1 0,-1 0,0 0,0 1,0 0,0 0,-1-1,1 2,-1-1,0 0,0 0,-1 1,1-1,-1 1,0-1,0 1,0 3,-10 191,9-196,0-1,0 1,0 0,0-1,0 1,0-1,1 1,-1-1,1 1,0-1,-1 1,1-1,1 1,-1-1,0 0,0 1,1-1,-1 0,1 0,0 0,0 0,0-1,0 1,0 0,0-1,0 1,0-1,0 0,1 0,-1 0,1 0,-1 0,1 0,-1-1,1 1,-1-1,1 0,0 0,-1 1,1-2,-1 1,1 0,2-1,7-5,-1-1,1 0,-1 0,0-2,-1 1,0-1,0 0,-1-1,0-1,6-8,2-3,0 1,-2-2,0 0,-2-1,0 0,-2-1,-1 0,0-1,2-18,-14 11,1 32,1 1,-1-1,1 1,-1-1,1 1,-1 0,1-1,-1 1,0 0,1-1,-1 1,1 0,-1 0,0 0,1 0,-1-1,0 1,1 0,-1 0,0 0,1 0,-1 0,0 1,1-1,-1 0,1 0,-1 0,0 0,1 1,-1-1,1 0,-1 1,0-1,1 0,-1 1,1-1,-1 1,1-1,0 1,-1-1,1 1,-1-1,1 1,0-1,-1 1,1 0,-8 10,0 0,1 0,0 1,1 0,1 0,0 1,0-1,1 1,1 0,0 0,1 0,0 1,1-1,0 2,1-8,0-1,0 1,0 0,1-1,0 1,0-1,1 1,-1-1,2 1,-1-1,1 0,0 0,0 0,0 0,1-1,0 1,0-1,0 0,1 0,0 0,0-1,0 0,0 0,1 0,0 0,-1-1,1 0,1 0,-1-1,0 0,1 0,39 7,-2-5</inkml:trace>
  <inkml:trace contextRef="#ctx0" brushRef="#br0" timeOffset="6433.266">2461 5349,'-11'3,"1"0,-1 1,1 0,0 0,1 1,-1 1,1 0,0 0,0 0,1 1,0 1,0-1,1 1,0 1,0-1,1 1,0 0,0 1,1 0,-2 6,7-8,1-1,0 1,0-1,1 0,0 1,0-1,1 0,-1 0,2 0,-1-1,1 1,0-1,0 0,1 0,0 0,0 0,0-1,1 0,-1 0,1-1,0 1,1-1,-1 0,6 2,9 9,-8-5,-6-5,1 0,-1 0,0 1,0 0,0 1,-1-1,0 1,-1 1,1-1,-1 1,-1 0,5 8,-9-14,0 1,0-1,0 0,0 1,-1-1,1 0,-1 1,1-1,-1 0,0 0,0 1,0-1,0 0,0 0,0 0,0 0,-1 0,1 0,-1-1,0 1,1 0,-1-1,0 1,0-1,0 0,0 1,0-1,0 0,-63 26,43-21,0-1,0-1,-1-2,0 0,-14-1,36 0,1-1,-1 1,0-1,0 0,0 1,0-1,0 0,0 1,0-1,0 0,1 0,-1 0,0 0,0 0,0 0,0 0,0 0,0 0,0-1,0 1,0 0,0-1,0 1,0 0,1-1,-1 1,0-1,0 1,0-1,1 0,-1 1,0-1,1 0,-1 0,1 1,-1-1,1 0,-1 0,1 0,-1 0,1 1,0-1,-1 0,1 0,0 0,0 0,0 0,0 0,0 0,0 0,0 0,0 0,0 0,0 0,0 0,1 0,-1 1,0-1,1 0,-1 0,1 0,-1 0,19-14,4 0</inkml:trace>
  <inkml:trace contextRef="#ctx0" brushRef="#br0" timeOffset="6854.769">2888 5643,'-5'-7,"0"0,-1 0,0 0,0 1,-1 0,1 0,-1 1,0-1,-1 2,0-1,1 1,-1 0,-1 1,1 0,0 0,-1 1,1 0,-1 0,0 1,-2 0,8 2,-1 0,1 0,-1 0,1 1,-1-1,1 1,0 0,0 0,0 0,0 1,0-1,0 1,0-1,1 1,0 0,-1 0,1 0,0 0,0 0,1 1,-1-1,0 4,-18 81,19-84,1-1,-1 1,1 0,0 0,0-1,0 1,0 0,1-1,-1 1,1 0,0-1,0 1,0-1,1 1,-1-1,1 0,0 0,0 1,0-1,0 0,1-1,-1 1,1 0,0-1,-1 1,1-1,0 0,1 0,-1 0,0 0,0-1,1 0,-1 1,1-1,0 0,-1 0,1-1,-1 1,1-1,0 0,0 0,-1 0,1 0,0-1,-1 1,4-2,0-3,0-1,0 0,-1 0,0-1,0 0,0 0,-1 0,0 0,-1-1,1 0,-2 0,1 0,-1-1,0 1,-1-1,0 0,0 1,-1-1,0 0,0 0,-1 0,-1 0,0-4,7 82,-3-60,1 0,-1 0,2 0,-1 0,1-1,1 0,-1 0,1-1,1 1,-1-1,1-1,1 1,-1-1,1 0,0-1,0 0,4 2,34 17</inkml:trace>
  <inkml:trace contextRef="#ctx0" brushRef="#br0" timeOffset="7534.14">4172 5643,'-18'-5,"0"2,0 0,-1 1,1 0,0 2,0 0,-1 1,-2 1,14 0,-1-1,1 1,-1 0,1 0,0 1,0 0,0 1,0-1,1 1,-1 1,1-1,0 1,1 0,-1 0,1 1,0 0,0 0,0 0,1 0,-2 5,3-8,1 1,-1 0,1-1,0 1,0 0,1 0,-1 1,1-1,0 0,0 0,0 1,0-1,1 0,0 1,0-1,0 1,1-1,-1 0,1 1,0-1,0 0,0 0,1 1,0-1,0 0,0 0,0-1,0 1,1 0,-1-1,1 1,0-1,0 0,1 0,-1 0,1-1,-1 1,3 0,1 0,-1-1,1 0,-1 0,1-1,0 0,0-1,0 1,0-1,0 0,-1-1,1 0,0 0,0 0,0-1,-1 0,1 0,-1-1,0 1,0-2,0 1,0-1,1 0,4-4,-1 1,1-2,-2 1,1-2,-1 1,-1-1,0 0,0-1,-1 0,0 0,1-6,3-14,-2 0,-1-1,-1 0,-2 0,-1-1,-2 1,-1-1,-3-31,2 48,-5-142,1 149,-2 24,-60 323,64-326,-2 9,0 1,1 0,1 0,2 0,0 1,1-1,1 0,1 0,1-1,3 8,-5-25,-1 0,1 0,1 0,-1 0,1 0,-1 0,1-1,0 1,0-1,1 0,-1 0,1 0,0 0,-1-1,1 1,0-1,0 0,1 0,-1-1,0 1,1-1,-1 0,1 0,-1 0,1-1,-1 1,1-1,0-1,-1 1,1 0,-1-1,1 0,-1 0,1 0,-1-1,0 0,0 1,0-1,1-1,-2 1,2-1,12-10,-1 0,-1-1,0-1,-1 0,0-1,-1 0,-1-1,-1-1,0 0,-2 0,0-1,-1-1,0 1,-2-1,0 0,-2 0,1-8,-6 15,-8 38,2-4,2-1,0 1,2 0,0 0,1 1,2-1,0 0,1 1,1-1,1 0,0 0,2 0,1-1,2 5,-5-19,1 1,0-1,1 1,-1-1,1 0,1-1,-1 1,1-1,0 0,3 1,21 13</inkml:trace>
  <inkml:trace contextRef="#ctx0" brushRef="#br0" timeOffset="8962.183">1 7033,'0'-21,"0"0,2-1,1 1,0 0,1 0,2 0,0 1,1-1,1 1,1 1,0 0,8-11,-12 19,1 0,0 0,0 1,1 0,1 0,0 1,0 0,0 0,1 0,1 1,-1 1,1 0,0 0,1 1,0 0,0 1,11-4,-18 8,1 1,-1 0,0 0,1 1,-1-1,0 1,0 0,1 0,-1 1,0-1,0 1,0 0,-1 0,1 0,0 0,-1 1,1-1,-1 1,0 0,0 0,0 0,3 4,48 83,-49-79,-1-1,0 1,0 0,-2 0,1 0,-1 1,-1-1,0 8,-1-15,0-1,0 1,0-1,-1 1,1-1,-1 1,0-1,0 1,0-1,-1 0,1 0,-1 0,0 1,1-2,-2 1,1 0,0 0,0-1,-1 1,1-1,-1 1,0-1,0 0,0 0,0-1,0 1,0-1,0 1,-4 0,4-1,0-1,0 1,0-1,0 0,0 0,0 0,0 0,0 0,0-1,0 1,0-1,0 0,0 0,0 0,0 0,0 0,0-1,1 1,-1-1,1 0,-1 0,1 0,0 0,-1 0,1 0,0-1,0 1,1-1,-1 1,1-1,-1 0,1 0,0 0,0 0,0 1,0-1,0-1,1 1,-1 0,1 0,0 0,0 0,0 0,1 0,-1 0,1 0,-1 0,1 0,0 0,0 0,1-2,3 1,0 0,1 0,-1 1,0-1,1 1,0 1,0-1,0 1,0 0,0 0,0 1,0 0,1 0,-1 0,0 1,1 0,-1 0,1 0,-1 1,6 1,2-1,0 0,0 1,1-2,-1 0,0-1,0 0,0-1,0-1,0 0,0-1,0 0,-1-1,0-1,0 0,0-1,6-5,-12 6,0 0,0-1,0 1,-1-2,0 1,-1-1,0 0,0 0,0-1,-4 7,1-1,-1 1,0-1,0 0,0 1,0-1,0 0,-1 0,1 0,-1 0,0 0,0 0,0 1,0-1,0 0,-1 0,1 0,-1 0,0 0,0 1,0-1,0 0,0 1,-1-1,1 0,-1 1,0 0,0-1,1 1,-3-1,3 1,0 1,0 0,0 0,0 0,0 0,-1 0,1 1,0-1,-1 0,1 1,0-1,-1 0,1 1,-1 0,1-1,-1 1,1 0,0 0,-1-1,1 1,-1 1,1-1,-1 0,1 0,-1 0,1 1,-1-1,1 1,-1-1,1 1,0 0,-1-1,1 1,0 0,0 0,-1 0,1 0,0 0,0 0,0 0,0 0,0 0,1 1,-1-1,0 1,-24 67,23-60,1 0,-1-1,1 1,1 0,-1 0,2-1,-1 1,1 0,0-1,1 1,0 0,0-1,1 0,0 1,1-1,0 0,0-1,1 1,-1-1,2 0,-1 0,1 0,0-1,0 0,1 0,0 0,0-1,0 0,0-1,1 0,0 0,0 0,0-1,1 0,-1 0,7 0,-4-3,-1 0,1 0,-1-1,1-1,-1 0,0 0,0-1,0 0,0-1,0 0,-1 0,0-1,0 0,0-1,2-2,9-7,0-2,-2 0,0-1,-1 0,12-18,-8 7,-1-1,-2 0,-1-2,-2 0,-1-1,-1 0,-2-1,-2-1,0 0,-3 0,-1 0,-1-1,-2-17,-10-14,8 67,0-1,0 1,0-1,-1 1,1-1,0 1,-1-1,1 1,0 0,-1-1,1 1,0-1,-1 1,1 0,-1-1,1 1,-1 0,1-1,-1 1,1 0,-1 0,1 0,-1-1,1 1,-1 0,1 0,-1 0,1 0,-1 0,1 0,-1 0,0 0,1 0,-1 0,1 0,-1 1,1-1,-1 0,1 0,-1 0,1 1,-1-1,1 0,-1 1,1-1,0 0,-1 1,1-1,-1 0,1 1,0-1,-1 1,1-1,0 1,0-1,-1 1,1-1,0 1,0 0,-9 12,0 0,2 1,0 0,0 1,1 0,1 0,-2 11,-2 0,-16 50,4 1,2 1,5 1,-5 74,18-136,0 0,2 0,0 0,0 0,2 0,0 0,3 4,-5-15,1-1,0 1,1-1,-1 0,1 0,0 0,0-1,1 1,-1-1,1 1,0-1,0 0,1-1,-1 1,1-1,0 1,0-2,0 1,0 0,0-1,0 0,1 0,1 0,4 0,-1 0,1-1,-1 0,1-1,-1 0,1-1,-1 0,1-1,-1 0,1 0,-1-1,0 0,0-1,-1 0,1-1,-1 0,0 0,0-1,0 0,-1-1,0 0,0 0,-1-1,4-3,0-1,-1-1,0 0,-1 0,-1-1,0 0,-1 0,0 0,-1-1,-1-1,0 1,-1 0,-1-1,1-15,-3 28,0-1,-1 1,1-1,-1 0,0 1,0-1,-1 1,1-1,-1 1,0-1,0 1,0-1,0 1,0-1,-1 1,0 0,1 0,-1 0,-1-2,1 6,0-1,0 0,0 0,1 1,-1-1,0 1,0-1,1 1,-1 0,1 0,-1 0,0 0,1 0,0 0,-1 0,1 0,0 1,-1-1,1 0,0 1,0-1,0 1,0-1,0 1,1 0,-1-1,0 1,1 0,-1-1,1 1,0 1,0-3,-7 14,1 1,1 0,0 0,1 0,1 1,0-1,1 1,1 4,1-14,0 0,0 0,0 0,1 0,0 0,0 0,1 0,-1-1,1 1,0 0,1-1,0 0,-1 0,2 1,-1-2,1 1,-1 0,1-1,0 1,1-1,-1 0,1-1,1 1,25 14</inkml:trace>
  <inkml:trace contextRef="#ctx0" brushRef="#br0" timeOffset="9630.051">1979 6699,'-9'2,"1"0,0 0,0 1,1 0,-1 1,1 0,-1 0,1 0,0 1,1 0,-1 0,1 1,0 0,0 0,1 1,0-1,0 1,0 0,1 0,0 1,0-1,1 1,0 0,1 0,-1 0,2 0,-1 1,1-1,0 0,1 1,0 3,0-6,1-1,0 1,0-1,1 0,-1 0,1 0,0 0,1 0,-1 0,1-1,0 1,0-1,0 1,1-1,0 0,0-1,0 1,0-1,0 1,0-1,1 0,0-1,0 1,0-1,0 0,0 0,5 1,0 0,0-1,-1 0,1 0,1-1,-1-1,0 0,0 0,0-1,0 0,0-1,0 0,7-2,3-5,0 0,-1-1,0-1,-1-1,0-1,-1 0,0-1,-1-1,0 0,-2-1,0-1,-1 0,0-1,-1-1,-2 0,0 0,0-1,-2 0,-1-1,0 0,-2 0,0-1,5-32,-2 0,-3-1,-2 0,-2 0,-3 0,-7-39,8 86,-20-65,20 73,1 0,-1 0,0-1,0 1,1 0,-1 0,0 0,0 0,0 1,1-1,-1 0,0 0,0 0,1 1,-1-1,0 0,0 1,1-1,-1 0,0 1,1-1,-1 1,1-1,-1 1,1 0,-1-1,1 1,-1-1,1 1,-1 0,1-1,0 1,-1 0,1 0,0-1,0 1,-1 0,1 0,0 0,0-1,0 1,0 0,0 0,0-1,0 1,1 0,-1 0,-8 39,1 0,3 0,1 0,2 1,2 0,-1-25,-1 32,2 0,2 0,2 0,2-1,3 0,1 0,10 22,-16-58,-1 0,1 0,1-1,0 1,1-1,0-1,7 9,-12-16,0 0,0 0,1 0,-1 0,0 0,1 0,-1-1,1 1,0-1,0 0,-1 0,1 0,0 0,0 0,0 0,0-1,0 1,0-1,0 0,0 0,0 0,0-1,0 1,0-1,0 1,0-1,-1 0,1 0,0 0,0-1,-1 1,1-1,0 1,7-7,0-1,0 0,-1 0,0-1,0 0,-1-1,0 0,-1 0,2-5,31-42,-40 58,0-1,0 0,1 0,-1 1,0-1,1 0,-1 1,0-1,1 1,-1-1,1 1,-1-1,1 1,0-1,-1 1,1-1,-1 1,1 0,0-1,-1 1,1 0,0-1,-1 1,1 0,0 0,0 0,-1 0,1 0,0 0,0 0,-1 0,1 0,0 0,0 0,-1 0,1 0,0 1,-1-1,1 0,0 0,-1 1,1-1,0 1,-1-1,1 0,-1 1,1-1,-1 1,1 0,-1-1,1 1,-1-1,1 1,-1 0,0-1,1 1,-1 0,0-1,0 1,0 0,1-1,-1 1,0 0,10 52,-10-48,2 18,-2-15,0 0,0 0,1 0,1 0,-1 0,1 0,0 0,1 0,0 0,0-1,1 0,0 0,0 0,4 6,-6-12,-1 0,0 0,1 1,0-1,-1 0,1 0,0 0,0-1,-1 1,1 0,0-1,0 1,0-1,0 1,0-1,0 0,0 0,0 0,0 0,0 0,0-1,18-4</inkml:trace>
  <inkml:trace contextRef="#ctx0" brushRef="#br0" timeOffset="9909.313">2835 6552,'-9'-2,"-6"-3,-2-3,2-1</inkml:trace>
  <inkml:trace contextRef="#ctx0" brushRef="#br0" timeOffset="10175.651">2220 6285,'7'4,"9"2,13 0,15-1,16-2,14-3,8-2,6-1,-12 1</inkml:trace>
  <inkml:trace contextRef="#ctx0" brushRef="#br0" timeOffset="10439.059">3008 6954,'15'-4,"-1"1,0-2,0 0,-1 0,0-1,0-1,0 0,0-1,-1-1,-1 1,0-2,0 0,0 0,-1-1,-1 0,0-1,-1 1,0-2,0 1,1-7,6-41,-15 58,0 1,0-1,0 1,0-1,0 1,-1-1,1 1,0 0,-1-1,0 1,1-1,-1 1,0 0,1 0,-1-1,0 1,0 0,0 0,0 0,0 0,0 0,0 0,-1 0,1 1,0-1,0 0,-1 1,1-1,0 0,-1 1,1 0,-1-1,1 1,0 0,-1 0,1 0,-1 0,1 0,-1 0,0 0,-7 2,1 1,-1-1,1 2,0-1,0 1,0 0,0 1,1 0,0 0,0 0,0 1,1 0,0 1,0-1,0 1,1 0,0 1,0-1,1 1,0 0,0 0,1 0,0 1,1-1,-1 1,2 0,-1-1,1 1,1 1,-1-5,1-1,1 1,-1-1,1 1,0-1,0 1,0-1,0 0,1 0,-1 0,1 0,0 0,1 0,-1 0,1 0,-1-1,1 1,0-1,0 0,1 0,-1 0,1 0,0-1,-1 0,1 1,0-1,0 0,0-1,1 1,-1-1,0 0,1 0,-1 0,3 0,25 2,1-1,0-2,0-1,0-2,0-1,-1-1,1-2,-2-1,5-3,56-14</inkml:trace>
  <inkml:trace contextRef="#ctx0" brushRef="#br0" timeOffset="10903.826">4719 6954,'-2'2,"0"0,-1 0,1 0,-1-1,0 1,1-1,-1 1,0-1,0 0,0 0,0 0,0 0,0-1,0 1,0-1,-1 0,1 0,0 0,0 0,0-1,0 1,0-1,0 0,0 1,0-1,0-1,0 1,0 0,1-1,-1 0,0 1,1-1,-1 0,1 0,0 0,0-1,-1 1,1-5,0 1,1-1,-1 0,1 0,0 1,1-1,0 0,0 0,0 0,1 1,0-1,0 0,1 0,0 1,0-1,0 1,1 0,0 0,0 0,1 0,0 0,0 0,0 1,0 0,1 0,0 0,0 1,0-1,1 1,-1 0,1 1,0 0,2-1,6-4,1 0,1 1,-1 1,1 0,1 2,-1 0,0 0,1 1,0 2,0-1,-1 2,7 0,-17 1,0 0,0 1,-1-1,1 1,0 1,-1-1,1 1,-1-1,0 2,0-1,0 0,0 1,0 0,-1 0,0 1,0-1,0 1,0 0,-1 0,0 0,0 0,0 1,-1-1,0 1,0-1,0 1,0 0,-1 0,0 0,-1 0,1 0,-1 0,0 5,0-9,0 0,0 0,0 0,0 0,0 0,0 0,0 0,-1 0,1 0,-1 0,0 0,1 0,-1 0,0 0,0-1,0 1,0 0,0-1,-1 1,1-1,-1 1,1-1,-1 1,1-1,-1 0,1 0,-1 0,0 0,0 0,0 0,0 0,1-1,-1 1,0-1,0 1,0-1,0 0,0 0,0 0,0 0,0 0,-1 0,1 0,1-1,-1 1,0-1,0 0,0 1,0-1,0 0,0 0,1 0,-1 0,0 0,1-1,-1 1,1-1,-1 1,1-1,0 1,0-1,-1-1,0-1,0 1,0-1,1 1,-1-1,1 0,0 0,0 0,1 1,-1-1,1 0,0 0,0 0,0 0,0 0,1 0,0 0,0 0,0 1,0-1,0 0,1 0,-1 1,1-1,0 1,0 0,1-1,-1 1,1 0,-1 0,1 1,0-1,0 0,0 1,1 0,-1 0,0 0,1 0,0 0,-1 1,1 0,0-1,-1 1,1 1,0-1,0 0,3 1,17-4,-3 3</inkml:trace>
  <inkml:trace contextRef="#ctx0" brushRef="#br0" timeOffset="11461.773">5268 6660,'-10'38,"-33"399,-60 236,76-547,27-127,0 1,-1 0,1-1,0 1,-1 0,1 0,0-1,-1 1,1 0,0 0,-1-1,1 1,-1 0,1 0,0 0,-1 0,1 0,-1 0,1 0,-1 0,1 0,0 0,-1 0,1 0,-1 0,1 0,-1 0,1 0,0 0,-1 0,1 1,0-1,-1 0,1 0,-1 1,1-1,0 0,-1 0,1 1,0-1,-5-52,3 0,2 0,5-29,-3 28,4-54,0 8</inkml:trace>
  <inkml:trace contextRef="#ctx0" brushRef="#br0" timeOffset="11730.722">5107 6686,'19'-5,"0"1,0 2,0-1,0 2,0 1,0 0,1 1,-1 2,0 0,-1 0,1 2,0 0,13 7,-30-12,1 1,-1-1,1 1,-1 0,0 0,1 0,-1 0,0 1,0-1,0 0,0 1,0 0,0-1,0 1,0 0,-1 0,1 0,-1 0,1 0,-1 0,0 1,0-1,0 0,0 1,0-1,-1 1,1-1,-1 0,1 1,-1 0,0-1,0 1,0-1,0 1,-1-1,1 1,-1-1,1 1,-1-1,-1 2,-6 5,-1-1,0 0,0 0,-1-1,0 0,0-1,-1 0,1 0,-1-1,-1-1,1 0,-5 1,3-1,-87 34,97-33,9-2</inkml:trace>
  <inkml:trace contextRef="#ctx0" brushRef="#br0" timeOffset="12330.485">5588 6993,'19'-83,"37"-248,-55 332,-1-1,0 0,0 1,0-1,0 1,1-1,-1 0,0 1,0-1,1 0,-1 1,0-1,1 0,-1 1,0-1,1 0,-1 0,0 1,1-1,-1 0,0 0,1 0,-1 0,1 1,-1-1,1 0,-1 0,0 0,1 0,-1 0,1 0,-1 0,1 0,-1 0,0 0,1 0,-1-1,1 1,-1 0,1 0,-1 0,0 0,1-1,-1 1,0 0,1 0,-1-1,0 1,1 0,-1-1,0 1,0 0,1-1,-1 1,0-1,0 1,1 0,-1-1,0 1,0-1,0 1,0 0,0-1,0 1,0-1,0 1,0-1,0 1,0 0,9 8,6 0,-1 0,1-1,0-1,1 0,-1-2,1 1,0-2,0 0,1-1,7 0,23 5,-42-6,90 25,-93-25,1 0,0 1,-1-1,1 1,-1 0,1 0,-1 0,0 0,0 0,0 1,0-1,0 0,-1 1,1 0,-1-1,1 1,-1 0,0 0,0 0,0 0,-1 0,1 0,-1 0,0 0,1 0,-1 0,0 0,-1 0,1 0,-1 1,-28 78,24-73,0 0,1 0,1 1,-1-1,2 1,-1 0,1 0,1 0,0 0,0 0,1 3,0-11,1 1,-1 0,1 0,0 0,0-1,1 1,-1 0,0-1,1 1,-1-1,1 0,0 0,0 1,0-1,0 0,0 0,1-1,-1 1,0 0,1-1,0 0,-1 1,1-1,0 0,-1 0,1 0,0-1,0 1,0-1,87 0,-79-3,1 0,0 0,-1-1,0-1,0 0,0 0,-1-1,0-1,0 0,0 0,-1-1,0 0,0 0,-1-1,0 0,-1-1,0 1,-1-2,1 1,-2-1,0 0,0 0,-1 0,0 0,-1-1,0 0,-1 0,0 0,-1-9,0 20,-1 0,0-1,0 1,1-1,-1 1,0 0,0-1,0 1,0-1,-1 1,1 0,0-1,-1 1,1 0,0-1,-1 1,0 0,1-1,-1 1,0 0,0 0,1 0,-1 0,0 0,0 0,0 0,0 0,-1 0,1 0,0 0,0 1,0-1,-1 0,1 1,0-1,-1 1,1 0,0-1,-1 1,1 0,-1 0,1 0,0 0,-1 0,1 0,-1 0,1 0,-1 1,-3 4,0 1,0-1,1 1,0 0,0 0,0 1,1-1,0 1,0 0,1 0,-1 0,1 0,1 0,0 0,0 1,0 1,-1-3,1 1,0-1,0 1,1 0,0-1,0 1,0 0,1 0,0-1,0 1,1-1,0 1,0-1,0 0,1 0,0 0,0 0,1 0,-1 0,1-1,0 0,1 0,-1 0,1 0,0-1,1 0,-1 0,0 0,1 0,0-1,1 0,10 3,0-2,1 0,0 0,0-2,0 0,0-1,1-1,-1-1,0-1,6-1,52-7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47.0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402 1337,'0'0,"0"0,0 0,1 0,-1 0,0 0,1 0,-1 0,0 0,1 0,-1 0,0 0,0-1,1 1,-1 0,0 0,0 0,1 0,-1-1,0 1,0 0,0 0,1-1,-1 1,0 0,0 0,0-1,0 1,1 0,-1-1,0 1,0 0,0 0,0-1,0 1,0 0,0-1,0 1,0 0,0-1,0 1,0 0,0 0,0-1,0 1,0 0,-1-1,1 1,0 0,0 0,0-1,0 1,-1 0,1 0,0-1,0 1,0 0,-1 0,1 0,0-1,36 7,-27-4,70 10,102 24,-177-35,-1-1,0 1,0 0,-1 0,1 0,0 0,0 0,0 0,-1 1,1-1,0 1,-1 0,0 0,1 0,-1 0,0 0,0 1,0-1,0 1,-1-1,1 1,-1 0,1-1,-1 1,0 0,0 0,0 0,0 0,-1 1,-1 3,-1 0,0 0,-1 0,0-1,0 1,0 0,-1-1,0 0,0 0,0 0,-1 0,0-1,-4 4,-39 39,-2-3,-1-2,-3-2,-40 23,84-57,-145 94,6-7</inkml:trace>
  <inkml:trace contextRef="#ctx0" brushRef="#br0" timeOffset="-1271.876">14 0,'30'1,"1"1,0 1,0 2,-1 1,0 1,0 2,27 12,-47-17,0 1,-1 0,1 0,-1 1,0 0,-1 1,1 0,-1 1,5 6,-10-11,-1 0,0 0,0 0,0 0,0 0,-1 0,1 1,-1-1,0 0,0 1,0 0,0-1,-1 1,1-1,-1 1,0 0,0-1,0 1,-1 0,1-1,-1 1,0-1,0 1,0-1,0 1,-1-1,0 0,1 0,-1 0,-2 3,-8 8,-1 0,0-1,-1-1,-1 0,0-1,0 0,-1-1,-9 3,10-4,-163 97,126-76</inkml:trace>
  <inkml:trace contextRef="#ctx0" brushRef="#br0" timeOffset="-637.571">561 603,'-11'-3,"-11"-2,23 11,85 40,109 70,-193-115,0 0,0 0,-1 0,1 0,0 1,0-1,-1 1,1 0,0-1,-1 1,0 0,1 0,-1 0,0 0,0 0,0 0,0 0,-1 0,1 0,0 1,-1-1,0 0,1 0,-1 1,0-1,0 0,0 0,-1 1,1-1,0 0,-1 0,0 1,0 0,-5 9,-1-1,-1 0,0 0,0 0,-1-1,-1-1,1 1,-4 1,8-7,-37 34</inkml:trace>
  <inkml:trace contextRef="#ctx0" brushRef="#br0" timeOffset="1596.001">816 883,'-9'0,"-6"0,-1 0,-2 0,1 2,-2 6,-4 7,-9 12,-14 11,-16 16,-26 17,-36 16,3-6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1:56.2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378 3,'-1'0,"0"-1,-1 1,1-1,0 1,0 0,-1 0,1-1,0 1,-1 0,1 0,0 0,0 0,-1 1,1-1,0 0,0 1,-1-1,1 0,0 1,0-1,0 1,-1 0,1-1,0 1,0 0,0 0,0 0,0 0,1 0,-1 0,0 0,0 0,0 0,1 0,-1 0,1 0,-1 0,1 1,-1-1,1 0,0 1,4 53,4-41,1-1,0 0,1 0,0-1,1 0,1-1,-1 0,2-1,0-1,0 0,0 0,3 0,66 51,-81-60,0 0,0 1,-1-1,1 1,0-1,0 1,0-1,0 1,-1 0,1 0,0-1,-1 1,1 0,-1 0,1-1,-1 1,1 0,-1 0,1 0,-1 0,0 0,1 0,-1 0,0 0,0 0,0 0,0 0,0 0,0 0,0 0,0 0,0 0,0 0,-1 0,1 0,0 0,-1 0,1-1,-1 1,1 0,-1 0,1 0,-1 0,1-1,-1 1,0 0,0-1,1 1,-1 0,0-1,0 1,0-1,0 1,1-1,-2 1,-112 35,80-28,11-3,-23 4,1 3,0 1,1 1,1 3,0 2,1 2,-19 13,31-11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26006 645,'1'0,"-1"0,0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27099 369,'-71'-12,"69"12,-1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27691 553,'-130'-21,"125"20,0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29112 303,'-11'18,"-4"12,0 2</inkml:trace>
  <inkml:trace contextRef="#ctx0" brushRef="#br0" timeOffset="2066.993">29125 829,'20'16,"16"5,13-2,9-5,6-8,-8-5</inkml:trace>
  <inkml:trace contextRef="#ctx0" brushRef="#br0" timeOffset="3194.518">29967 460,'-6'-1,"0"0,-1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31270 658,'-4'0,"-1"1,0-1,1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32204 487,'25'-5,"23"-1,22 3,15 4,8 3,2 3,-4 0,-11 1,-18 0,-28-1,-28-1,-14-2</inkml:trace>
  <inkml:trace contextRef="#ctx0" brushRef="#br0" timeOffset="-6316.147">19821 382,'-3'15,"-4"15,-4 11,-2 7,-4 5,0 2,-1-2,2-5,0-6,1-11,4-10</inkml:trace>
  <inkml:trace contextRef="#ctx0" brushRef="#br0" timeOffset="-5536.719">19465 342,'682'-13,"-658"12,-17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21426 329,'-21'-3,"-1"1,1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21913 658,'20'0,"20"0,15-2,13-1,9 0,4-1,0-1,-7 1,-12 1,-16 1</inkml:trace>
  <inkml:trace contextRef="#ctx0" brushRef="#br0" timeOffset="-4201.243">22335 395,'1'-1,"0"1,1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23453 382,'-5'18,"-3"14,-3 12,-1 7,-2 3,0 0,0-3,0-6,2-8,4-8,3-9</inkml:trace>
  <inkml:trace contextRef="#ctx0" brushRef="#br0" timeOffset="-3384.914">23123 263,'14'-7,"15"-4,14-2,13-2,11 2,7 1,2 2,2 3,-1 3,-5 2,-15 1</inkml:trace>
  <inkml:trace contextRef="#ctx0" brushRef="#br0" timeOffset="-2970.964">23702 698,'-11'16,"-4"11,-1 8,2 3,3-1,6-2,8-5,8-7,7-8,0-7</inkml:trace>
  <inkml:trace contextRef="#ctx0" brushRef="#br0" timeOffset="-2720.112">23729 434,'5'9,"7"8,3 0</inkml:trace>
  <inkml:trace contextRef="#ctx0" brushRef="#br0" timeOffset="-2469.783">24032 764,'-3'13,"1"9,-1 4,3 0,3 0,4-6,3-4,4-4,4-4,4-7,2-6,2-8,-4-2</inkml:trace>
  <inkml:trace contextRef="#ctx0" brushRef="#br0" timeOffset="-2188.534">24243 777,'7'-32,"-3"45,-4-7,-1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24847 750,'5'6,"1"6,2-1,0 1,0-1,1-4,2-2,1-2,3-2,1-3,2-1,1-3,-4 0</inkml:trace>
  <inkml:trace contextRef="#ctx0" brushRef="#br0" timeOffset="-1200.707">25098 684,'-8'12,"-18"64,3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23755 7476,'618'-17,"-269"0,223 20,-307 9,143-16,138-16,121-30,-501 47,490-20,-546 15,513-25,-199 28,601 6,-498 15,-249-3,-190-9,67 10,-32 20,-106-31</inkml:trace>
  <inkml:trace contextRef="#ctx0" brushRef="#br0" timeOffset="-52789.265">24611 8055,'0'526,"-21"-1027,20 488,4-79,-2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25861 8410,'-13'-3,"0"1,-1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26362 8687,'0'0</inkml:trace>
  <inkml:trace contextRef="#ctx0" brushRef="#br0" timeOffset="-51251.124">27270 8330,'-11'7,"-1"0,2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28572 8094,'23'73,"-12"-36,1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29928 8173,'-3'8,"1"0,0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31073 8344,'-3'2,"0"-1,0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31375 8489,'0'-295,"1"293,-1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31981 7988,'-2'9,"3"8,2 0</inkml:trace>
  <inkml:trace contextRef="#ctx0" brushRef="#br0" timeOffset="-48423.36">32152 8423,'20'-6,"0"0,-1-2,0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30993 7291,'256'18,"1236"17,-1354-35,-115-1,53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26835 9410,'5'22,"3"22,3 18,1 16,4 16,1 9,0 5,-3 3,-2-3,-2-5,-4-10,-2-21</inkml:trace>
  <inkml:trace contextRef="#ctx0" brushRef="#br0" timeOffset="-44334.573">26861 9502,'7'9,"6"10,9 5,8 4,9 2,6-3,5-5,1-7,-3-6,-4-4,-7-3,-10-2</inkml:trace>
  <inkml:trace contextRef="#ctx0" brushRef="#br0" timeOffset="-44085.161">27085 9647,'-14'4,"-6"4,1 3,2 2,10-1,9-6,6-3</inkml:trace>
  <inkml:trace contextRef="#ctx0" brushRef="#br0" timeOffset="-43855.26">27336 9423,'2'-5,"1"4,-1 10,-2 18,-5 21,-8 24,-5 21,-4 17,0 11,3 4,5-1,9-8,10-13,5-23</inkml:trace>
  <inkml:trace contextRef="#ctx0" brushRef="#br0" timeOffset="-43118.232">26704 10345,'9'13,"11"16,12 12,12 8,9 4,7 3,2-3,2-4,-3-7,-12-11</inkml:trace>
  <inkml:trace contextRef="#ctx0" brushRef="#br0" timeOffset="-42867.903">27507 10463,'11'-24,"10"-20,7-9,2-2,-1 6,-8 13,-15 22,-16 25,-16 24,-13 21,-8 19,-3 13,-2 7,1 1,9-17</inkml:trace>
  <inkml:trace contextRef="#ctx0" brushRef="#br0" timeOffset="-41851.574">23492 10871,'1362'31,"201"28,416-43,159-16,-2052 2,-61 1</inkml:trace>
  <inkml:trace contextRef="#ctx0" brushRef="#br0" timeOffset="-37338.516">24940 11529,'-20'80,"-3"-1,-4-1,-28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25401 11871,'196'-246,"-176"220,-1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26848 11740,'-21'-6,"1"1,-1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28177 11753,'-9'-4,"0"1,0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28401 11569,'10'6,"1"-1,-1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28481 11976,'7'-10,"1"-1,0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29060 11542,'-5'11,"8"6,3 1</inkml:trace>
  <inkml:trace contextRef="#ctx0" brushRef="#br0" timeOffset="-34451.66">29599 11647,'-19'-3,"0"1,0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29967 11937,'2'-5,"0"0,0-1,0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25572 12950,'-25'-2,"-1"0,1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26032 12595,'51'20,"-2"2,0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27532 13069,'1'-4,"-1"1,1-1,-1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29244 12608,'0'18,"9"10,9 5,2-3</inkml:trace>
  <inkml:trace contextRef="#ctx0" brushRef="#br0" timeOffset="-30083.669">29941 12963,'-17'-6,"0"0,-1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30586 12555,'-16'0,"-9"3,-5 2,-3 7,6 9,6 7,10 8,11 5,5-6</inkml:trace>
  <inkml:trace contextRef="#ctx0" brushRef="#br0" timeOffset="-29590.47">30691 13187,'13'14,"10"8,9 3,8 0,7-5,6-6,3-5,-1-8,-6-10,-11-2</inkml:trace>
  <inkml:trace contextRef="#ctx0" brushRef="#br0" timeOffset="-28772.116">23571 10990,'1'984,"15"-723,11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23848 13766,'338'42,"34"4,345-2,1074-42,-652 36,1008-39,-1307-31,-486 13,110-9,-472 28,-2 0</inkml:trace>
  <inkml:trace contextRef="#ctx0" brushRef="#br0" timeOffset="-26333.162">30480 10910,'682'30,"183"34,-842-63,8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19333 3054,'0'-9,"0"22,-25 589,43-86,-16-458,-2 0,-3 0,-2-1,-2 0,-5 6,8-47</inkml:trace>
  <inkml:trace contextRef="#ctx0" brushRef="#br0" timeOffset="-68299.644">19360 2961,'2'-2,"-1"0,1-1,0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20452 3857,'1138'-42,"-588"18,34 24,-479 5,0 4,-1 6,0 3,-16 0,-84-15,-10-3</inkml:trace>
  <inkml:trace contextRef="#ctx0" brushRef="#br0" timeOffset="-66271.484">23256 3067,'48'328,"66"556,-89-703,-9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23282 2974,'594'31,"363"-6,548 38,263 26,-650-72,5-18,-1046-4,-67 2</inkml:trace>
  <inkml:trace contextRef="#ctx0" brushRef="#br0" timeOffset="-64350.351">25217 3606,'0'18,"0"15,0 10,0 8,0 5,0 3,0 1,0-5,-3-6,0-7,-2-11,0-10</inkml:trace>
  <inkml:trace contextRef="#ctx0" brushRef="#br0" timeOffset="-64097.034">25164 3672,'7'15,"8"13,11 10,8 7,7 3,6 1,1-5,-3-5,-5-6,-4-10,-6-8,-9-6</inkml:trace>
  <inkml:trace contextRef="#ctx0" brushRef="#br0" timeOffset="-63886.595">25598 3606,'-5'13,"-1"14,1 11,0 10,2 11,1 6,1 1,-2-2,0-4,1-9,0-8,-2-10,0-9</inkml:trace>
  <inkml:trace contextRef="#ctx0" brushRef="#br0" timeOffset="-63286.68">25769 3711,'0'532,"10"-711,-5-179,-5 342,-1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27427 3685,'-6'17,"-21"52,3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28414 4028,'-7'-4,"1"1,-1-1,0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29480 4054,'-15'0,"-13"0,-5 2,-4 3,-1 3,3 5,4 4,6 6,6 4,12 1,15 1,21 0,17-3,18-3,13-6,12-6,4-5,-14-3</inkml:trace>
  <inkml:trace contextRef="#ctx0" brushRef="#br0" timeOffset="-61118.134">30257 4146,'-43'-6,"0"2,-1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30757 4132,'-16'-3,"-1"1,1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30178 3238,'1333'-8,"-1249"6,5-3,1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26467 5383,'2'18,"3"17,5 13,6 15,2 12,2 9,0 6,0 6,-3 1,-3 1,-5-1,-3-6,-3-18</inkml:trace>
  <inkml:trace contextRef="#ctx0" brushRef="#br0" timeOffset="-57321.751">26506 5501,'4'7,"9"6,11 6,12 4,11 0,10-1,1-2,-3-3,-6-4,-6-4,-11-3</inkml:trace>
  <inkml:trace contextRef="#ctx0" brushRef="#br0" timeOffset="-56872.953">26993 5541,'-23'11,"0"2,1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26493 6383,'2'22,"2"0,0 0,1-1,2 0,0 0,1 0,1-1,10 17,4 6,2-1,1-1,2-1,2-1,2-2,1-1,2-2,1-1,31 21,-6-18,-39-28</inkml:trace>
  <inkml:trace contextRef="#ctx0" brushRef="#br0" timeOffset="-55635.28">27401 6449,'7'-13,"4"-8,3-1,-2 0,-2 7,-5 7,-8 15,-10 16,-10 19,-10 18,-8 15,-6 12,-4 7,2 2,5-1,5-6,10-18</inkml:trace>
  <inkml:trace contextRef="#ctx0" brushRef="#br0" timeOffset="-10816.766">15978 3356,'134'12,"418"2,45 1,-169 10,21-26,104-38,-397 27,30-3,5-23,-195 37,-7 1</inkml:trace>
  <inkml:trace contextRef="#ctx0" brushRef="#br0" timeOffset="-9000.096">16056 3316,'-231'-7,"-178"0,257 8,-593-1,541 13,187-7,15-3</inkml:trace>
  <inkml:trace contextRef="#ctx0" brushRef="#br0" timeOffset="-8655.798">15056 2317,'-2'11,"-1"13,-2 11,-3 10,-1 10,-3 6,0 4,-1 0,-1-7,0-6,3-10,1-10,2-10</inkml:trace>
  <inkml:trace contextRef="#ctx0" brushRef="#br0" timeOffset="-7822.227">14583 2317,'267'-29,"239"-8,-400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16333 2184,'-20'1,"0"0,0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19149 4422,'-211'-17,"36"2,-673-33,603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16886 5080,'0'1,"1"-1,-1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14530 5224,'21'9,"1"-2,0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14885 5461,'20'-4,"23"-6,19-6,15-5,10-3,1-2,-14 4</inkml:trace>
  <inkml:trace contextRef="#ctx0" brushRef="#br0" timeOffset="15027.802">15557 5251,'11'16,"13"11,11 9,8 4,4 2,1 1,-1 0,-5-1,-6-3,-8-1,-6-6,-7-5,-6-7</inkml:trace>
  <inkml:trace contextRef="#ctx0" brushRef="#br0" timeOffset="15196.901">15991 5264,'-18'-2,"-17"10,-14 18,-12 19,-9 21,-8 16,-4 13,-3 3,15-15</inkml:trace>
  <inkml:trace contextRef="#ctx0" brushRef="#br0" timeOffset="16061.101">15741 4527,'-23'-23,"-1"1,-1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11082 3305,'105'-1,"266"8,192 0,-346-9,1194 2,-982 27,201-27,-630 0,0 0,0 0,0 0,0 0,0 0,0-1,0 1,-1 0,1 0,0 0,0 0,0 0,0-1,0 1,0 0,0 0,1 0,-1 0,-12-3</inkml:trace>
  <inkml:trace contextRef="#ctx0" brushRef="#br0" timeOffset="26246.303">12082 3343,'-8'2,"1"1,-1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13358 8199,'-4'35,"0"0,3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13358 8330,'0'-69,"-2"1,4-1,2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14398 8330,'7'37,"-1"0,-1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19">15240 8831,'20'17,"-7"1,-6-16,0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15899 8673,'-7'-6,"-1"0,0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16373 8463,'6'13,"3"5</inkml:trace>
  <inkml:trace contextRef="#ctx0" brushRef="#br0" timeOffset="35550.044">16939 8673,'-16'-7,"-9"-2,-6 1,-1 3,0 8,1 7,1 11,6 9,7 6,8 1,13-1,15-2,14-7,14-8,12-7,7-11,-7-4</inkml:trace>
  <inkml:trace contextRef="#ctx0" brushRef="#br0" timeOffset="35781.937">17294 8739,'-2'3,"-1"0,1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17596 8330,'-18'3,"-10"4,-5 7,1 6,3 6,8 4,6 4,8 0,6-4</inkml:trace>
  <inkml:trace contextRef="#ctx0" brushRef="#br0" timeOffset="36278.132">17636 8818,'18'13,"12"7,9 0,5-3,5-5,1-4,-4-8,-5-7,-10-1</inkml:trace>
  <inkml:trace contextRef="#ctx0" brushRef="#br0" timeOffset="37799.104">19031 8647,'-7'-4,"0"0,0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17873 7870,'85'-10,"507"16,685-2,-997-14,-281 10,1 0,0 1,0-1,0 0,1 0,-1 0,0 1,0-1,0 0,-17 2</inkml:trace>
  <inkml:trace contextRef="#ctx0" brushRef="#br0" timeOffset="40147.584">14858 9910,'-7'-2,"-1"0,0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16136 9713,'15'2,"24"1,25 0,23-1,23 0,10-1,0 2,-20 0</inkml:trace>
  <inkml:trace contextRef="#ctx0" brushRef="#br0" timeOffset="41027.289">16952 10226,'12'-15,"-1"0,0-1,-1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18097 10147,'19'-37,"-2"0,-2-2,-1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19189 10160,'-5'-2,"-1"-1</inkml:trace>
  <inkml:trace contextRef="#ctx0" brushRef="#br0" timeOffset="44160.436">13766 11740,'18'614,"11"-333,-16-210,-12-71,1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19965 7870,'489'2,"-470"-1,-5-1,0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20491 8858,'15'5,"0"-1,0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24256 4620,'-60'260,"52"-238,8-22,0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24690 4645,'-24'85,"14"-59,3-8,1-1,1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">24638 4751,'20'2,"15"1,14 0,7-1,3 0,0-1,-5-3,-12-1</inkml:trace>
  <inkml:trace contextRef="#ctx0" brushRef="#br0" timeOffset="55014.068">24716 4501,'585'74,"-519"-63,-66-11,0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89">24203 4159,'148'35,"124"11,-183-32,36 6,419 53,-576-67,13-2</inkml:trace>
  <inkml:trace contextRef="#ctx0" brushRef="#br0" timeOffset="57044.21">21834 6133,'21'5,"44"20,-1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20597 10305,'52'5,"0"-2,0-3,0-2,39-7,-32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24071 9304,'-8'0,"0"1,0-1,0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23848 8699,'-7'46,"2"1,2-1,3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24268 8725,'0'9,"0"8,3 5,0 3,2 4,0 2,0 3,-2-1,-1-4,0-1,-2-4,3-6,-1-8,1-6</inkml:trace>
  <inkml:trace contextRef="#ctx0" brushRef="#br0" timeOffset="61699.028">24281 8660,'25'14,"0"1,-1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23835 8436,'4'0,"9"0,10 0,13 2,14 1,9 0,6 0,-1-2,-5 1,-8-2,-10 0,-13 3,-13-1,-13 1,-7-1</inkml:trace>
  <inkml:trace contextRef="#ctx0" brushRef="#br0" timeOffset="63230.937">22335 9923,'-1'0,"1"0,0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11885 5817,'18'38,"37"93,-8-16,5-1,18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16293 12555,'2'1,"0"0,-1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12950 14358,'-3'-4,"-1"-1,-1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17951 12503,'16'-31,"-16"31,0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13056 15346,'-43'28,"-1"-2,-1-2,-19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4883 10345,'23'321,"-3"-87,-13 77,-33 287,-69 309,66-668,-18 270,22 1,23 27,19 536,-17-1005</inkml:trace>
  <inkml:trace contextRef="#ctx0" brushRef="#br0" timeOffset="84281.415">5370 11199,'0'1,"0"-1,0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6014 11660,'-7'8,"0"-1,1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6542 11594,'-5'-3,"0"0,-1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6897 11318,'-2'16,"5"9,12 8,14 2,3-5</inkml:trace>
  <inkml:trace contextRef="#ctx0" brushRef="#br0" timeOffset="85831.127">7529 11660,'-8'-6,"0"1,-1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7738 11778,'-3'13,"1"-10,0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8015 11161,'-16'4,"-9"9,-5 8,0 8,5 5,7 4,7-5</inkml:trace>
  <inkml:trace contextRef="#ctx0" brushRef="#br0" timeOffset="86549.672">8186 11871,'16'11,"14"4,8-1,10-2,5-7,2-2,-8-3</inkml:trace>
  <inkml:trace contextRef="#ctx0" brushRef="#br0" timeOffset="87330.925">7159 12687,'-5'-5,"-1"0,-1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5633 13885,'-8'-5,"0"1,-1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6225 13542,'18'7,"22"2,24 0,21-5,14-2,8-1,0-2,-19 0</inkml:trace>
  <inkml:trace contextRef="#ctx0" brushRef="#br0" timeOffset="89072.309">7055 13859,'0'2,"-5"28,2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7687 13635,'-17'1,"0"1,1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8304 13937,'-13'-14,"-2"0,0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4765 15648,'52'8,"1"-3,0-3,38-3,-32 1,1035 24,-326-27,634 22,-702 6,158 16,-513-42,-326 1</inkml:trace>
  <inkml:trace contextRef="#ctx0" brushRef="#br0" timeOffset="95694.231">5015 10582,'-26'-24,"1"-1,1-1,1-1,2-1,1-1,1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11319 14411,'-11'-7,"-7"-2,-3-1,-6 0,-5 2,-3 3,-6 1,-3 3,-5 0,1 1,-2 0,2 1,2-1,9 1</inkml:trace>
  <inkml:trace contextRef="#ctx0" brushRef="#br0" timeOffset="97466.739">11161 15450,'-3'-6,"-2"-3,-3 1,-4 1,-6 2,-7 4,-12 5,-14 3,1 1</inkml:trace>
  <inkml:trace contextRef="#ctx0" brushRef="#br0" timeOffset="106093.533">6726 8397,'-8'-54,"2"79,27 819,-5-492,0 178,-21-493,2-35</inkml:trace>
  <inkml:trace contextRef="#ctx0" brushRef="#br0" timeOffset="108097.767">7383 8212,'25'532,"-11"-335,-12-153,10 165,8-1,46 198,-17-203,-41-158</inkml:trace>
  <inkml:trace contextRef="#ctx0" brushRef="#br0" timeOffset="109063.198">6739 8858,'-310'368,"277"-333,92-115,-3-3,-5-3,20-46,-69 127,-2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7292 8765,'-17'44,"-3"-1,0-1,-3-1,-2-1,-1-1,-12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5344 4119,'17'248,"2"756,-9-803,36 457,12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5435 4711,'-24'-120,"0"25,4-234,-6 214,17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6120 4607,'22'324,"-14"-187,-1-121,0-25,3-27,3-59,-4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6752 4685,'-2'54,"3"0,2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7173 4620,'5'13,"5"11,8 14,8 8,8 5,8 4,5-2,4-2,0-4,-5-5,-5-7,-8-8,-6-8,-9-8</inkml:trace>
  <inkml:trace contextRef="#ctx0" brushRef="#br0" timeOffset="117410.795">7529 4672,'-21'20,"-14"23,-14 21,-9 20,-11 19,-13 15,7-11</inkml:trace>
  <inkml:trace contextRef="#ctx0" brushRef="#br0" timeOffset="118227.173">6555 5567,'-63'410,"63"-407,-1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6950 5567,'-3'4,"0"7,0 7,1 6,0 3,1-4</inkml:trace>
  <inkml:trace contextRef="#ctx0" brushRef="#br0" timeOffset="118649.041">7015 6041,'-2'16,"-1"7,0 2,3-3,2-6</inkml:trace>
  <inkml:trace contextRef="#ctx0" brushRef="#br0" timeOffset="119129.265">7265 5856,'31'-288,"-27"268,1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7752 6251,'0'0</inkml:trace>
  <inkml:trace contextRef="#ctx0" brushRef="#br0" timeOffset="-175852.189">8186 5541,'422'0</inkml:trace>
  <inkml:trace contextRef="#ctx0" brushRef="#br0" timeOffset="126861.267">3659 4369,'76'8,"0"-2,0-4,72-8,-120 5,-28 1,806-23,-699 24,-102-3,-6-1</inkml:trace>
  <inkml:trace contextRef="#ctx0" brushRef="#br0" timeOffset="127162.459">4199 4132,'22'11,"19"9,13 4,7 4,0 1,-7 0,-9 0,-13 1,-15 3,-18 4,-18 5,-19 2,-15 3,-7-3,-2-3,9-10</inkml:trace>
  <inkml:trace contextRef="#ctx0" brushRef="#br0" timeOffset="127733.961">3580 3264,'-2'15,"-1"15,0 11,1 5,0 4,1-3,1-1,0-8,0-7,0-9</inkml:trace>
  <inkml:trace contextRef="#ctx0" brushRef="#br0" timeOffset="127968.339">3343 3145,'0'-2,"7"-1,13-2,17-2,18-5,17-3,12 2,1 3,-8 3,-16 3</inkml:trace>
  <inkml:trace contextRef="#ctx0" brushRef="#br0" timeOffset="128698.383">3909 3396,'-18'64,"-14"50,28-157,5-35,3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4423 3369,'14'-174,"-3"116,-3 54,-5 22,26 308,-23-269</inkml:trace>
  <inkml:trace contextRef="#ctx0" brushRef="#br0" timeOffset="130213.021">3580 5659,'57'7,"0"-3,1-2,-1-3,1-3,-1-1,16-7,-54 10,186-26,77-9,102 6,-201 29,-200 0</inkml:trace>
  <inkml:trace contextRef="#ctx0" brushRef="#br0" timeOffset="130514.215">4317 5330,'0'4,"-1"0,1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3830 4896,'0'-7,"0"3,0 6,0 9,0 10,0 8,0 6,-2 3,-4 2,1-1,0-2,1-7,1-4,0-9,-1-10,1-11,1-5</inkml:trace>
  <inkml:trace contextRef="#ctx0" brushRef="#br0" timeOffset="131692.037">3646 4882,'-1'0,"0"-1,0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4567 4804,'3'-1,"13"-4,0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3673 6817,'24'2,"24"1,25-2,23-6,23-7,16-5,9-5,3 0,-6 0,-9 5,-14 3,-17 4,-20 3,-21 3,-18 3,-22 1,-13 0</inkml:trace>
  <inkml:trace contextRef="#ctx0" brushRef="#br0" timeOffset="132966.57">4725 6396,'2'18,"8"11,9 1,12 0,9-5,10-3,6-2,-2 1,-4 1,-8 4,-13 3,-14 5,-17 2,-17 3,-19 0,-18-1,0-8</inkml:trace>
  <inkml:trace contextRef="#ctx0" brushRef="#br0" timeOffset="133431.332">4015 6160,'0'17,"0"14,0 5,0 1,0-3,0-6,0-11,-3-12,0-10,-2-12,0-5,-2-3,1 1,1 1,1 6</inkml:trace>
  <inkml:trace contextRef="#ctx0" brushRef="#br0" timeOffset="134233.845">3751 6080,'2'0,"142"1,0-7,63-14,-192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4831 5909,'162'-25,"-160"25,-1-1,0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1 1277,'14'280,"26"480,5-211,66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618 1856,'-1'65,"-3"1,-2-1,-4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49">1000 1776,'-27'69,"2"0,3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816 2013,'16'-2,"14"-3,10-3,11-2,9-2,6-3,1-2,-12 3</inkml:trace>
  <inkml:trace contextRef="#ctx0" brushRef="#br0" timeOffset="141995.435">1330 1738,'2'-3,"1"1,0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1211 2040,'317'-94,"-288"87,17-5,1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1711 2106,'15'-3,"18"-2,17-5,17-5,10-3,3-1,-12 4</inkml:trace>
  <inkml:trace contextRef="#ctx0" brushRef="#br0" timeOffset="143217.279">988 2974,'0'16,"0"14,0 11,-3 5,0 1,1-2,-1-7,2-15,0-11</inkml:trace>
  <inkml:trace contextRef="#ctx0" brushRef="#br0" timeOffset="143487.08">895 2816,'5'15,"0"-1,2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1408 2896,'-11'17,"-8"16,-3 11,-1 4,5 3,6 0,9-2,11-5,13-6,12-7,9-8,7-9,4-8,-1-10,-4-9,-11-3</inkml:trace>
  <inkml:trace contextRef="#ctx0" brushRef="#br0" timeOffset="143897.977">1395 3198,'18'0,"17"-2,12-6,6-5,4-5,-2-5,-10 3</inkml:trace>
  <inkml:trace contextRef="#ctx0" brushRef="#br0" timeOffset="144148.307">1277 2856,'18'-7,"21"-4,21-5,16-4,15-1,2 1,-14 3</inkml:trace>
  <inkml:trace contextRef="#ctx0" brushRef="#br0" timeOffset="144546.387">1013 4028,'3'15,"0"17,0 12,-1 9,0 5,-1-1,0-3,-3-7,-2-8,-1-10,0-8</inkml:trace>
  <inkml:trace contextRef="#ctx0" brushRef="#br0" timeOffset="144793.191">803 3961,'12'0,"11"0,15 0,13-2,11-3,8-3,1-3,-1-1,-6 0,-10 0,-12 4,-12 2</inkml:trace>
  <inkml:trace contextRef="#ctx0" brushRef="#br0" timeOffset="145093.387">1554 4066,'0'14,"0"11,-3 9,0 10,0 4,1 3,0 0,1-1,0-5,1-6,0-9</inkml:trace>
  <inkml:trace contextRef="#ctx0" brushRef="#br0" timeOffset="145693.292">1790 4054,'1'311,"1"-296,13-43,-6-17,-2-1,-1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2106 3908,'0'16,"0"14,0 13,0 10,2 8,1 5,0-1,0-2,1-5,0-5,1-10,1-12</inkml:trace>
  <inkml:trace contextRef="#ctx0" brushRef="#br0" timeOffset="146086.167">2342 4041,'0'20,"-2"15,-1 10,-2 4,0 2,-1-1,-1-3,3-5,0-7,2-7,1-9</inkml:trace>
  <inkml:trace contextRef="#ctx0" brushRef="#br0" timeOffset="146347.502">2277 3922,'13'-11,"17"-6,10 0,12 2,2 7,-1 9,-5 8,-10 10,-13 9,-14 5,-18 7,-19 5,-17 4,-14 0,-6-3,8-10</inkml:trace>
  <inkml:trace contextRef="#ctx0" brushRef="#br0" timeOffset="147278.067">3067 4436,'2'0,"3"0,8 0,12 0,13 0,15-3,14-2,18-3,11-3,10-1,7-1,-1 0,-5 1,-7 2,-15 1,-21 3</inkml:trace>
  <inkml:trace contextRef="#ctx0" brushRef="#br0" timeOffset="148496.487">3185 5646,'-2'0,"-3"0,1 0,4 0,4 0,4 0,5 0,4 0,5 0,6 0,9 0,10 0,14 0,11-2,12-1,7 0,0 0,-16 2</inkml:trace>
  <inkml:trace contextRef="#ctx0" brushRef="#br0" timeOffset="149565.259">3041 6817,'2'0,"3"0,3 0,5 0,6 0,7-2,10-1,13-2,13-2,15-1,13 2,13 1,3 2,-2 4,-19 2</inkml:trace>
  <inkml:trace contextRef="#ctx0" brushRef="#br0" timeOffset="152360.87">1567 8594,'0'-19,"0"27,0 38,30 486,27 18,-54-517,76 707,-70-635</inkml:trace>
  <inkml:trace contextRef="#ctx0" brushRef="#br0" timeOffset="153209.135">1579 8962,'-185'319,"138"-233,88-158,-8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382 10963,'18'479,"50"236,-60-635,41 346,-49-394,-6-22,-2-14</inkml:trace>
  <inkml:trace contextRef="#ctx0" brushRef="#br0" timeOffset="154778.482">303 11305,'-8'-22,"2"0,0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1053 11371,'-5'0,"0"1,-1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1632 11266,'-10'-1,"0"0,0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2291 11332,'-199'-36,"182"35,0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2870 11423,'-3'3,"0"0</inkml:trace>
  <inkml:trace contextRef="#ctx0" brushRef="#br0" timeOffset="157161.777">500 12687,'162'-28,"64"-6,1 10,36 10,-243 12,1560-42,-1190 33,-349 11,-53 13,-62 45,59-47</inkml:trace>
  <inkml:trace contextRef="#ctx0" brushRef="#br0" timeOffset="157762.171">3278 10700,'0'-2,"0"3,0 13,2 20,3 24,3 30,0 25,1 28,-1 22,-2 11,0 4,2-9,3-15,3-20,3-24,3-25,3-21,-3-22</inkml:trace>
  <inkml:trace contextRef="#ctx0" brushRef="#br0" timeOffset="158728.97">1119 12634,'10'259,"15"31,-11-142,-11-101,1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1843 13134,'-2'7,"-1"9,0 10,1 13,0 10,1 8,3 8,1 7,2 4,2 2,1 0,0-5,-1-6,-1-10,-2-10,-2-13</inkml:trace>
  <inkml:trace contextRef="#ctx0" brushRef="#br0" timeOffset="159294.46">2053 13227,'-2'9,"-1"12,0 11,1 11,0 11,1 8,1 5,2 3,1-3,-1-2,3-9,0-9,-1-14,-1-19,-1-10</inkml:trace>
  <inkml:trace contextRef="#ctx0" brushRef="#br0" timeOffset="159997.63">2001 13293,'-31'-95,"31"93,1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2619 13056,'0'2,"0"8,0 8,0 11,0 13,0 11,0 12,0 9,0 4,0 1,2-2,4-5,2-8,0-11,-1-14</inkml:trace>
  <inkml:trace contextRef="#ctx0" brushRef="#br0" timeOffset="161010.433">2619 13451,'436'-27,"-424"27,-10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1567 8383,'-12'14,"-2"19,-3 30,0 34,3 2</inkml:trace>
  <inkml:trace contextRef="#ctx0" brushRef="#br1" timeOffset="188099.502">7489 9542,'-2'0,"1"0,-1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6726 9621,'-474'25,"-300"18,366-32,200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7331 9094,'-5'39,"4"-36,0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16649 16990,'56'12,"287"-23,443 35,26-62,-135 15,-652 22,-18 3,-17 2,-8 1</inkml:trace>
  <inkml:trace contextRef="#ctx0" brushRef="#br1" timeOffset="201110.755">15477 17715,'211'-29,"-115"23,1 5,0 3,10 6,122 3,578-34,-337 32,176-3,-529-11,863-21,-823 27,-141 3,-19 1,-24 5,6-6</inkml:trace>
  <inkml:trace contextRef="#ctx0" brushRef="#br1" timeOffset="201845.79">17307 16781,'-1'0,"0"0,-1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17794 17385,'-8'-6,"23"3,155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19426 15266,'1'-18,"-6"22,-6 52,2-1,3 2,2-1,2 23,2-72,3 188,17 101,1 4,-23 214,-4-153,33-84,-8-129,-15-78,-4 0,-5 46,-1 20,15 143,-18-178,9-118</inkml:trace>
  <inkml:trace contextRef="#ctx0" brushRef="#br1" timeOffset="204699.015">19518 15964,'-14'-36,"1"0,1-1,3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19912 15135,'12'277,"-21"-21,9-254,0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20544 15609,'-52'38,"51"-37,0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21097 15437,'-6'-4,"1"0,-1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21505 15175,'0'18,"9"8,12 1,2-2</inkml:trace>
  <inkml:trace contextRef="#ctx0" brushRef="#br1" timeOffset="207298.837">21978 15412,'-10'0,"-1"1,0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22624 14964,'-16'0,"-9"4,-5 9,2 8,6 6,7 4,11 4,5-4</inkml:trace>
  <inkml:trace contextRef="#ctx0" brushRef="#br1" timeOffset="207712.688">22834 15530,'18'13,"12"5,7 1,4-2,4-7,-1-7,-2-6,-5-7,-7-2</inkml:trace>
  <inkml:trace contextRef="#ctx0" brushRef="#br1" timeOffset="208362.918">20833 14714,'22'-11,"183"8,1352-23,-1446 26,-81 0</inkml:trace>
  <inkml:trace contextRef="#ctx0" brushRef="#br1" timeOffset="210449.819">20268 16372,'-11'45,"9"-58,2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21518 16175,'15'0,"20"0,18 0,19-3,15-2,8 0,-1 0,-16 1</inkml:trace>
  <inkml:trace contextRef="#ctx0" brushRef="#br1" timeOffset="211747.014">22176 16648,'13'-257,"-30"117,12 133,7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20123 17017,'-11'48,"-4"36,3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20558 17174,'-7'-13,"-4"-9,-3-5,1-1,3 10,3 11,5 17,5 17,2 16,0 11,0 8,-4 5,-4 2,-4-2,-3-8,0-9,2-14</inkml:trace>
  <inkml:trace contextRef="#ctx0" brushRef="#br1" timeOffset="213763.849">20833 17214,'-9'15,"1"0,1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20491 16977,'-4'9,"-2"12,0 14,2 14,3 12,2-4</inkml:trace>
  <inkml:trace contextRef="#ctx0" brushRef="#br1" timeOffset="-213701.241">21545 17307,'13'4,"12"2,7 0,6-2,3-3,-2-2,-2-1,-5 1,-6-1,-8-1,-7-3,-4 0</inkml:trace>
  <inkml:trace contextRef="#ctx0" brushRef="#br1" timeOffset="-213449.911">21768 17136,'-11'15,"-4"13,1 9,3 9,3 4,3 4,4 0,5 1,4-2,1-11</inkml:trace>
  <inkml:trace contextRef="#ctx0" brushRef="#br1" timeOffset="-213212.548">22282 17083,'0'18,"2"15,1 10,2 10,2 4,1 2,0-3,0-4,-3-6,-1-9,-1-11</inkml:trace>
  <inkml:trace contextRef="#ctx0" brushRef="#br1" timeOffset="-212881.953">22229 17056,'3'-122,"-2"119,-1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22755 16977,'120'11,"-90"-11,-1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22795 17294,'22'0,"21"-3,22-2,16-1,11-1,3-2,-5 0,-14 3,-20 1</inkml:trace>
  <inkml:trace contextRef="#ctx0" brushRef="#br1" timeOffset="-210737.156">19399 18399,'124'-5,"-1"-6,64-16,-136 19,128-12,48 6,101-9,431-41,213 16,-659 29,263-7,-136 11,7-3,-325 12,-97-1,-30 3,-2 3</inkml:trace>
  <inkml:trace contextRef="#ctx0" brushRef="#br1" timeOffset="-208967.553">22544 14662,'1252'0,"-938"13,-313-13,1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24190 15661,'45'10,"387"-6,-94-6,681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24295 16754,'158'-7,"141"-25,-111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24479 17372,'120'10,"811"-17,-176-49,55-41,-699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24401 17912,'44'5,"1"-2,0-2,0-2,36-6,0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28717 15332,'-31'47,"-2"-2,-2-1,-2-2,-2-2,-2-1,-16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27217 15017,'-29'48,"-3"-1,-1-1,-3-2,-1-1,-2-3,-2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26072 14516,'-296'277,"267"-246,35-33,16-15,0-1,-2-1,0-1,-1-1,-1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30323 15056,'1'0,"-1"0,1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10.2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0,'104'54,"-74"-41,0 2,-2 1,0 1,0 2,-2 0,15 16,-37-32,0 0,0 0,-1 0,0 1,1 0,-1 0,-1 0,1 0,0 0,-1 0,0 1,0-1,0 1,-1 0,0-1,0 1,0 0,0 0,-1 0,1 0,-1-1,-1 1,1 0,-1 0,0 0,0 0,0-1,0 1,-1 0,0-1,0 1,0-1,-1 0,1 0,-1 1,-18 14,-1 0,0-2,-1 0,-1-2,0 0,-17 6,19-9,-126 72,137-72,7-3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8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3:25.4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414 0,'2'20,"-102"292,44-150,3 5,-24 146,59-255,11-52</inkml:trace>
  <inkml:trace contextRef="#ctx0" brushRef="#br0" timeOffset="458.2">0 495,'7'13,"-1"0,-1 1,0 0,-1 0,-1 0,0 1,-1-1,0 1,-1 0,-1 0,0 0,1 6,4 222,-5-239,0-2,-1 0,1 0,-1 0,1 0,0 0,-1 0,1 0,0 0,0 0,1 1,-1-1,0 0,1 0,-1 0,1 0,0 0,0 0,-1-1,1 1,0 0,1 0,-1-1,0 1,0 0,1-1,-1 1,1-1,-1 0,1 1,0-1,0 0,-1 0,1 0,0 0,0-1,0 1,0 0,0-1,0 1,0-1,0 0,2 1,3-5,0 0,-1 0,1-1,-1 1,0-1,0-1,-1 1,1-1,-1 0,0 0,-1-1,1-1,-2 4,146-236,-13 17,-104 180,-8 12</inkml:trace>
  <inkml:trace contextRef="#ctx0" brushRef="#br0" timeOffset="4224.27">949 1029,'0'-6,"-1"0,0 0,0 0,-1 0,1 0,-1 1,-1-1,1 1,-1-1,0 1,0 0,0 0,-1 0,0 0,0 0,0 1,0 0,-1 0,0 0,0 1,0-1,0 1,0 0,-1 1,1-1,-1 1,0 0,1 0,-1 1,0 0,0 0,0 0,-5 1,3 1,0 0,0 0,1 1,-1 0,1 1,-1 0,1 0,0 1,0-1,0 2,0-1,1 1,0 0,0 0,0 0,1 1,-1 0,1 0,-2 5,-4 5,0 1,2 0,0 1,0 0,2 0,0 1,0 6,3-12,1 0,0 1,1-1,1 0,0 1,1 0,0-1,1 1,1 3,-1-11,1 0,-1 0,1 0,0-1,1 1,-1 0,1-1,0 0,1 0,-1 0,1 0,0 0,0 0,0-1,1 0,0 0,0 0,0-1,0 0,0 0,3 1,7 2,0 0,1-2,0 0,0-1,0 0,0-1,0-1,0-1,0 0,0-1,1-1,-1 0,-1-2,1 1,0-2,-1 0,0-1,0 0,0-1,11-9,-16 11,-2-1,1-1,-1 1,0-2,0 1,-1-1,0 0,0 0,-1-1,0 0,0 0,-1 0,0-1,-1 0,0 0,-5 11,1-1,-1 0,1 1,-1-1,1 0,-1 0,0 1,1-1,-1 0,1 0,-1 0,0 0,1 0,-1 0,0 0,1 0,-1 0,0 0,1 0,-1 0,1 0,-1-1,0 1,1 0,-1 0,1-1,-1 1,1 0,-1-1,1 1,-1 0,1-1,-1 1,1-1,-1 1,1-1,0 1,-1-1,1 1,0-1,-1 0,1 1,0-1,0 1,0-1,0 0,-1 1,1-1,0 0,0 1,0-1,0 1,0-1,0 0,1 1,-1-1,0 0,0 1,0-1,1 1,-1-1,0 1,0-1,1 0,-1 1,-4 5,0 1,1 1,0-1,0 0,0 1,0-1,1 1,0 0,1 0,-1 0,2 0,-1 0,1 0,-1 0,2 0,-1 0,1 2,0-3,1 0,-1-1,1 1,0 0,0-1,0 1,1-1,0 0,0 0,0 0,1 0,-1 0,1-1,0 0,1 1,-1-1,1-1,-1 1,1-1,0 0,1 0,-1 0,0-1,1 0,0 0,-1 0,1-1,0 0,0 0,0 0,0-1,0 0,0 0,-1 0,1-1,0 0,0 0,0 0,0-1,-1 0,1 0,-1-1,1 1,1-2,1 0,-1-1,1 0,-1 0,-1 0,1-1,-1 0,0-1,0 1,-1-1,0 0,0 0,0-1,-1 0,1-4,-19 27,1 17,0 0,2 1,1 1,2-1,0 10,-16 61,18-82,2-2,-1 0,-1 0,-1 0,0-1,-2 0,0 0,-1-1,-1 0,-1-1,-8 10,19-26,0 1,0-1,0 0,-1 1,1-1,0 0,-1 0,1 0,-1 0,1 0,-1 0,1 0,-1-1,0 1,1 0,-1-1,0 0,0 1,1-1,-1 0,0 0,0 0,1 0,-1 0,0 0,0 0,1-1,-1 1,0-1,0 1,1-1,-1 0,0 0,1 1,-1-1,1 0,0-1,-1 1,1 0,0 0,-1-1,-4-8,0-1,1-1,0 1,1-1,0 0,1 0,1 0,0 0,0 0,1-1,0 1,2-12,-2 18,0 0,1 0,0 0,0-1,0 1,1 0,0 0,0 0,0 0,1 0,0 0,0 1,1-1,-1 1,1-1,0 1,1 0,-1 0,1 0,0 0,1 1,-1 0,1-1,-1 2,1-1,0 1,1-1,-1 1,4-1,128-17,-115 19,18-1</inkml:trace>
  <inkml:trace contextRef="#ctx0" brushRef="#br0" timeOffset="4650.685">1591 1297,'-2'21,"-1"1,-1-1,0 0,-2 0,-7 19,6-19,0 0,4-13,0 0,0 1,1-1,0 0,0 1,1 0,0-1,1 1,0 2,1-10,0 1,0 0,0-1,1 1,-1-1,1 1,-1-1,1 0,-1 1,1-1,0 0,-1 0,1 0,0-1,0 1,0 0,0-1,0 1,0-1,0 1,0-1,0 0,0 0,0 0,0 0,0 0,0-1,0 1,0-1,0 1,0-1,0 0,0 1,-1-1,1 0,0 0,0-1,15-7,-1 0,0-2,0 0,-1 0,-1-1,0-1,-1-1,0 0,-1 0,-1-1,0-1,-1 0,0 0,2-10,-36 97,-22 130,42-177,0-7</inkml:trace>
  <inkml:trace contextRef="#ctx0" brushRef="#br0" timeOffset="5045.913">775 602,'7'-2,"9"-1,16 2,20 2,21 2,25 4,21 2,15 2,4 0,-21-3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3:24.1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348 36,'-15'-35,"5"52,-23 160,-30 74,25-111,7 2,-4 62,30-83,-2-98,7-23,0 0,0 0,-1 0,1 1,0-1,0 0,-1 0,1 0,0 1,0-1,-1 0,1 0,0 0,-1 0,1 0,0 0,-1 0,1 1,0-1,0 0,-1 0,1 0,0 0,-1 0,1-1,0 1,-1 0,1 0,0 0,-1 0,1 0,0 0,0 0,-1-1,1 1,0 0,0 0,-1 0,1 0,0-1,0 1,0 0,-1 0,1-1,0 1,0 0,0-1,0 1,-1 0,1 0,0-1,0 1,0 0,0-1,0 1,0 0,0-1,0 1,0 0,0-1,0 1,0 0,0 0,0-1,0 1,1 0,-1-1,-3-10,2 0</inkml:trace>
  <inkml:trace contextRef="#ctx0" brushRef="#br0" timeOffset="470.391">1 625,'9'23,"-1"0,0 0,-2 1,-1 0,0 5,2 5,21 165,-28-198,0 0,0-1,-1 1,1 0,0 0,0 0,0 0,0-1,0 1,0 0,0 0,0 0,0 0,0 0,0-1,1 1,-1 0,0 0,1 0,-1-1,1 1,-1 0,0 0,1-1,0 1,-1 0,1-1,-1 1,1-1,0 1,-1-1,1 1,0-1,0 1,-1-1,1 0,0 1,0-1,0 0,0 0,-1 1,1-1,0 0,0 0,0 0,0 0,0 0,-1 0,1-1,0 1,0 0,0 0,0 0,-1-1,1 1,0-1,0 1,-1 0,1-1,0 1,0-1,72-119,-57 90,103-205,-97 193</inkml:trace>
  <inkml:trace contextRef="#ctx0" brushRef="#br0" timeOffset="3565.721">589 1052,'-5'10,"4"-10,1 0,0 0,0 0,0 0,-1 0,1 0,0 0,0 0,-1 0,1 0,0 0,0 0,0 0,-1 0,1 0,0 0,0 0,-1 0,1 0,0 0,0 0,0 0,-1 0,1 0,0 1,0-1,0 0,0 0,-1 0,1 0,0 0,0 1,0-1,0 0,0 0,-1 0,1 1,0-1,0 0,0 0,0 0,0 1,0-1,0 0,-1-19,1 15,1-1,-1 0,0 0,0 1,0-1,-1 0,1 0,-1 1,0-1,-1 0,1 1,-1-1,0 1,0 0,0-1,-1 1,1 0,-1 0,0 1,0-1,-1 0,1 1,-1 0,1 0,-1 0,0 0,0 1,0 0,-1-1,0 1,0 1,0 0,0 0,0 0,-1 1,1 0,0 0,0 0,-1 1,1 0,0 0,0 0,0 0,0 1,0 0,0 0,0 0,1 1,-1-1,1 1,0 0,-1 1,1-1,1 1,-1-1,0 1,1 0,0 1,-2 2,-1 2,0 1,0 0,1 0,0 1,1-1,0 1,1 0,0 0,1 0,0 1,1-1,-1 11,2-14,1 0,-1 0,1 0,1 0,-1 0,1-1,0 1,1 0,0-1,0 0,1 1,0-1,0 0,1-1,0 1,0-1,0 0,1 0,0-1,0 0,0 0,1 0,-1-1,1 0,0 0,1 0,-1-1,1 0,-1-1,1 0,0 0,0 0,0-1,0 0,0-1,0 0,0 0,0-1,0 0,0 0,0-1,0 0,-1 0,6-3,-2-2,-1 0,0-1,0-1,-1 1,-1-2,1 1,-1-1,-1 0,0-1,0 0,-1 0,0 0,0-4,-9 23,-1 0,1 1,0-1,1 1,0 0,0 0,1 0,1 0,-1 0,1 0,1 0,-1 0,2 0,0 5,1-12,-1 1,1 0,0-1,0 1,0-1,0 0,1 0,-1 0,0 0,1-1,0 0,-1 1,1-1,0 0,-1-1,1 1,0-1,0 1,0-1,0 0,-1-1,1 1,0-1,0 0,-1 1,1-2,0 1,-1 0,1-1,-1 1,1-1,-1 0,0 0,0-1,0 1,0-1,0 1,0-2,3-3,0 1,0-1,-1-1,0 1,-1-1,0 1,0-1,-1-1,1 1,-2 0,1-1,-1 0,-2 3,-6 21,-72 331,74-332,0 0,-1 0,-1 0,0 0,0-1,-2 0,-4 6,9-14,0 0,-1-1,0 1,0-1,0 0,-1 0,1-1,-1 1,0-1,0 0,0 0,0-1,0 1,-1-1,1 0,-1-1,0 1,1-1,-1 0,-3-1,5 0,1 0,-1-1,0 1,0-1,1 0,-1 0,0 0,1-1,-1 1,1-1,0 0,-1 0,1 0,0 0,0-1,0 1,1-1,-1 0,0 0,1 0,0 0,0 0,0 0,0-1,0 1,1-1,0 1,-1-1,1-3,-2 0,1 0,1 0,-1-1,2 1,-1 0,1-1,-1 1,2 0,-1-1,1 1,1 0,-1 0,1-1,0 1,2-3,1 4,1 1,-1-1,1 1,0 0,1 1,-1-1,1 1,0 0,0 1,0 0,1 0,-1 1,1-1,-1 2,1-1,0 1,0 0,0 1,-1-1,4 2,5-3,57-7,-41 5</inkml:trace>
  <inkml:trace contextRef="#ctx0" brushRef="#br0" timeOffset="3839.531">1003 1467,'9'-18,"6"-11,2-5,2 2,1 3,-3 4,-4 10,-5 11,-4 13,-4 12,-5 11,-1 8,-3 1,2 0,0-2,3-5,-1-9,0-8</inkml:trace>
  <inkml:trace contextRef="#ctx0" brushRef="#br0" timeOffset="4086.872">683 718,'0'0</inkml:trace>
  <inkml:trace contextRef="#ctx0" brushRef="#br0" timeOffset="4258.41">683 718,'-5'-16,"-1"-7,-2 0,5 6,9 6,16 7,15 5,18 1,12 1,9 0,5 0,-2-2,-8 0,-16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13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213 94,'-58'-32,"-68"-27,99 56,27 3,1 1,-1-1,0 0,0 0,0 0,1 0,-1 1,0-1,0 0,0 0,1 0,-1 1,0-1,0 0,0 0,0 1,0-1,1 0,-1 1,0-1,0 0,0 0,0 1,0-1,0 0,0 1,0-1,0 0,0 0,0 1,0-1,0 0,-1 0,1 1,0-1,0 0,0 1,0-1,0 0,0 0,-1 0,1 1,0-1,0 0,0 0,-1 0,1 1,0-1,0 0,-1 0,1 0,0 0,0 0,-1 1,1-1,9 4,1 1,0-1,0-1,0 0,1 0,-1-1,1 0,-1-1,1 0,1-1,-5 1,113 5,102-9,-34-1,-143 11,-71 11,-252 67,271-82,1 1,0 0,0 0,0 1,1-1,-1 1,1 0,1 1,-1-1,1 1,-1 0,2 0,-1 1,1-1,0 1,0-1,0 1,1 0,0 0,1 0,0 0,0 1,0-1,1 0,0 0,1 3,-3 21,3 0,0 1,2-1,2 0,0 0,3 2,-5-22,0 0,1 0,0-1,1 1,0-1,1 0,0-1,0 0,1 0,1 0,-1 0,1-1,1-1,-1 1,1-1,0-1,1 0,4 2,3-1,1 0,0-2,0 0,0-1,0-1,1-1,-1 0,1-1,0-2,-1 1,1-2,-1-1,1 0,-1-1,0-1,0-1,-1 0,17-9,-28 13,0-1,0 1,0-1,0 0,0 0,-1-1,0 1,0-1,0-1,0 1,0-1,-1 1,0-1,0-1,0 1,-1 0,1-1,-1 0,-1 0,1 0,-1 0,0 0,-1 0,1-1,-1 1,0-1,-1 1,0 0,0-1,0 1,-1-1,1 1,-2-1,1 1,-1 0,0-1,-2 0,0 0,-1 0,0 0,0 1,0 0,-1 0,0 0,0 1,0 0,-1 0,0 1,0 0,0 0,0 0,-1 1,1 0,-1 1,0-1,0 2,0-1,0 1,0 0,0 1,0-1,-1 2,1-1,-7 2,3 0,0 0,1 0,-1 1,0 1,1 0,0 0,0 1,0 1,1 0,0 0,0 1,0 0,1 1,0 0,1 0,0 1,0 0,-5 8,7-7,0 1,1 0,1 1,-1-1,2 1,-1 0,2 0,0 0,0 0,0 10,3 18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3:34.7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0,'16'5,"18"0,19 1,19-1,18-2,17-1,11-1,3-1,-1 0,-9 3,-24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3:32.1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1002,'18'2,"17"1,19 0,19-3,14-3,11-5,7-2,2 1,-2-1,-5 1,-8 3,-10 1,-13 3,-16 3,-14 2,-12 0,-10 0</inkml:trace>
  <inkml:trace contextRef="#ctx0" brushRef="#br0" timeOffset="585.792">348 815,'-86'67,"-98"55,178-118,4-4,1 0,0 0,-1 1,1-1,0 0,-1 1,1-1,0 1,-1-1,1 1,0 0,0-1,0 1,0 0,0 0,0 0,0 0,0 0,0 0,0 0,0 0,0 0,1 0,-1 1,0-1,1 0,-1 0,1 1,0-1,-1 0,1 1,0-1,0 0,0 1,0-1,0 1,0-1,0 0,0 1,1-1,-1 0,0 1,1-1,112 58,-56-29,-39-19,1 0,0-1,1-1,0-1,0-1,0-1,1 0,18 1,-38-7,1 0,0 0,0 0,0 0,0-1,0 1,-1-1,1 1,0-1,0 0,-1 1,1-1,0 0,-1 0,1 0,-1 0,1-1,-1 1,0 0,1-1,-1 1,0 0,0-1,0 0,0 1,0-1,-1 0,1 1,0-1,-1 0,1 0,-1 1,1-1,-1 0,0 0,0 0,0 0,0 0,0 0,-7-76,-6 29,-3 0,-2 1,-17-33,2 4,31 74,1 1,-1-1,1 0,-1 0,1-1,0 1,0 0,0 0,1-1,-1 1,1 0,0-1,0 1,0 0,0-1,1 1,-1 0,1 0,0-1,0 1,0 0,0 0,1 0,0-2,13-10</inkml:trace>
  <inkml:trace contextRef="#ctx0" brushRef="#br0" timeOffset="1835.916">1003 133,'0'1,"0"-1,0 1,0-1,-1 1,1-1,0 1,0-1,0 1,0-1,0 1,0-1,0 1,0 0,0-1,0 1,0-1,1 1,-1-1,0 1,0-1,1 1,-1-1,0 1,0-1,1 1,-1-1,0 0,1 1,-1-1,1 0,-1 1,1-1,-1 0,0 1,1-1,-1 0,1 0,-1 1,1-1,-1 0,1 0,0 0,-1 0,1 0,-1 0,1 0,-1 0,1 0,-1 0,1 0,-1 0,1 0,-1 0,1-1,0 1,-1 0,0 0,1-1,-1 1,1 0,-1 0,1-1,-1 1,1-1,-1 1,0 0,1-1,-1 1,0-1,2-4,-1 1,0-1,0 1,0-1,-1 0,0 0,0 1,0-1,0 0,-1 1,0-1,0 0,0 1,-1-1,1 1,-1-1,0 1,0 0,-1 0,1 0,-1 0,0 0,0 0,0 1,0-1,-1 1,1 0,-1 0,0 1,0-1,0 1,0-1,-1 1,1 1,0-1,-1 1,0-1,-2 1,1 0,-1 0,1 1,0 0,-1 0,1 0,0 1,-1 0,1 0,0 1,0 0,0 0,0 0,0 0,1 1,-1 0,1 1,-1-1,1 1,0 0,1 0,-1 1,1-1,-1 1,1 0,1 0,-1 0,1 1,-6 8,2 0,0 1,0 0,1 0,1 0,1 1,0 0,1 0,1 0,0 3,0-9,1 0,1 0,0 1,0-1,1 0,0 0,1 0,0 0,0 0,1 0,1-1,-1 1,2-1,-1 0,1 0,1-1,-1 1,1-1,1 0,0-1,0 1,0-1,1-1,0 1,8 3,-10-5,0-2,1 1,-1-1,1 0,0 0,0-1,0 1,0-2,0 1,0-1,1 0,-1-1,0 1,1-1,-1-1,0 0,1 0,-1 0,0-1,0 0,0 0,0-1,0 0,-1 0,1 0,-1-1,0 0,0-1,0 1,0-1,-1 0,0 0,2-3,4-11,0 0,-1-1,-1 0,-1 0,3-13,-3 10,-7 46,-5 3,2-17,0 1,0-1,1 1,0-1,1 1,0 0,1 0,0-1,0 1,1-1,0 1,1-1,0 0,1 3,-2-9,1 0,-1 0,1-1,0 1,0 0,0-1,0 0,0 0,1 0,-1 0,0-1,1 1,0-1,-1 0,1 0,0 0,-1 0,1-1,0 1,0-1,0 0,0 0,-1-1,1 1,0-1,3 0,1-1,0 0,0-1,0 1,-1-1,1-1,-1 0,0 0,0 0,0-1,0 1,-1-2,1 0,-3 1,0 0,0 0,-1-1,0 1,0-1,0 0,0 0,-1 0,0 0,-1 0,1-1,-1 1,0-6,-4 268,5-166,-3-1,-9 44,9-123,0 0,-1-1,0 1,0 0,-1-1,0 1,-1-1,0 0,-4 6,8-15,0 1,-1 0,1-1,0 1,0-1,-1 1,1 0,0-1,-1 1,1-1,-1 1,1-1,-1 0,1 1,-1-1,1 1,-1-1,1 0,-1 1,1-1,-1 0,0 0,1 0,-1 1,1-1,-1 0,0 0,1 0,-1 0,0 0,1 0,-1 0,0 0,1 0,-1 0,1-1,-1 1,0 0,1 0,-1 0,1-1,-1 1,1 0,-1-1,1 1,-1-1,1 1,-1 0,1-1,-1 1,1-1,0 1,-1-1,-14-34,5-8,2 0,2 0,2 0,2-1,2 1,2-2,-3 42,1 1,0-1,0 0,0 0,0 1,0-1,0 0,1 1,0-1,-1 0,1 1,0-1,0 1,0-1,1 1,-1 0,1-1,-1 1,1 0,0 0,0 0,0 0,0 0,0 1,0-1,0 1,0-1,1 1,1-1,118-19,-89 15</inkml:trace>
  <inkml:trace contextRef="#ctx0" brushRef="#br0" timeOffset="2124.513">1632 521,'2'-16,"1"0,0 0,2 1,0-1,0 1,2 0,-1 1,2-1,0 1,4-4,-12 17,0 1,0-1,1 1,-1-1,0 1,0-1,0 1,0-1,0 1,1-1,-1 1,0-1,0 1,1-1,-1 1,0 0,1-1,-1 1,1-1,-1 1,0 0,1 0,-1-1,1 1,-1 0,1 0,-1-1,1 1,-1 0,1 0,-1 0,1 0,-1 0,1 0,-1 0,1 0,-1 0,1 0,-1 0,1 0,-1 0,1 0,-1 0,1 1,-1-1,1 0,-1 0,1 1,-1-1,1 0,-1 0,0 1,1-1,-1 1,0-1,1 0,-1 1,0-1,1 1,-1-1,0 1,0-1,0 1,1-1,5 38,-20 306,13-316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3:37.9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31,'23'2,"23"1,27 0,25 0,24-4,19-3,12-4,3-3,-5 2,-28 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3:35.5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14 612,'18'0,"18"0,16 0,15 0,12-2,11-1,6-3,0 1,-2 0,-8 2,-13 1,-13 1,-15 2,-15 2</inkml:trace>
  <inkml:trace contextRef="#ctx0" brushRef="#br0" timeOffset="591.197">389 438,'-134'63,"-79"27,206-88,6-3,0 1,0 0,-1 0,1 0,0 0,0 0,0 0,-1 0,1 1,0-1,0 0,0 1,-1-1,1 0,0 1,0 0,0-1,0 1,0 0,0-1,0 1,0 0,0 0,0 0,1 0,-1 0,0 0,1 0,-1 0,0 0,1 0,-1 0,1 0,0 0,-1 1,1-1,0 0,0 0,0 1,0-1,0 0,0 0,0 0,0 1,0-1,1 0,-1 0,0 0,1 1,79 62,-52-46,-20-11,1 0,0-1,1 0,0-1,0 0,0 0,0-1,0 0,1-1,0 0,0-1,0 0,0-1,3 0,-11-1,0-1,1 0,-1 0,1 0,-1 0,0 0,0-1,0 0,0 1,0-1,0 0,0 0,-1-1,1 1,-1-1,1 1,-1-1,0 0,0 0,0 1,0-2,-1 1,1 0,-1 0,0 0,0-1,0 1,14-96,-15 81,-2 0,0-1,-1 1,-1 0,-1 1,0-1,-2 1,1 0,-2 0,0 1,-3-2,11 18,0 0,-1 1,1-1,0 1,0-1,-1 0,1 1,0-1,-1 0,1 0,0 1,-1-1,1 0,-1 0,1 1,-1-1,1 0,0 0,-1 0,1 0,-1 0,1 0,-1 0,1 0,-1 0,1 0,0 0,-1 0,1 0,-1 0,1 0,-1 0,1 0,-1-1,1 1,0 0,-1 0,1 0,-1-1,1 1,0 0,-1-1,1 1,0 0,0-1,-1 1,1 0,0-1,0 1,-1-1,1 1,0 0,0-1,0 1,0-1,-1 1,1-1,0 1,0-1,0 1,0-1,0 1,0 0,0-1,1 1,-1-1,9 49,0-21</inkml:trace>
  <inkml:trace contextRef="#ctx0" brushRef="#br0" timeOffset="1585.882">1177 23,'7'13,"-5"-16,-4 0,0 1,0-1,-1 1,1 0,-1-1,1 1,-1 0,0 0,0 1,0-1,0 1,0-1,0 1,0 0,-1 0,1 0,0 1,-1-1,1 1,0 0,-1 0,1 0,0 0,-1 0,1 1,0 0,-1 0,1 0,0 0,0 0,0 0,0 1,-8 6,0 0,1 1,0 0,1 1,0 0,0 0,1 1,1 0,0 1,0-1,1 1,0 1,1-1,1 1,0 0,-2 12,1-8,1 0,1 0,1 0,0 0,1 1,0-1,2 6,-1-17,1-1,0 1,0 0,0 0,1-1,0 1,0-1,0 1,1-1,-1 0,1 0,1 0,-1 0,1-1,-1 1,1-1,1 0,-1 0,0 0,1-1,0 1,0-1,2 0,0 1,1-1,1-1,-1 0,0 0,0 0,1-1,-1 0,1-1,-1 0,1 0,-1-1,1 0,-1 0,0-1,1 0,-1-1,0 0,0 0,1-1,11-6,0-1,-1 0,-1-1,0-1,0-1,12-13,-19 16,0 1,-1-1,-1-1,0 0,-1 0,0-1,-1 0,0-1,2-5,-8 2,-9 24,5 1,0 0,1 1,0 0,0-1,1 1,0 0,1 0,0 0,0 0,1-1,0 1,0 0,1 0,0-1,1 2,-1-7,0 0,0 1,0-1,0 0,1 0,-1 0,1 0,0-1,0 1,0-1,0 1,0-1,1 0,-1-1,1 1,-1 0,1-1,0 0,-1 0,1 0,0 0,0-1,0 1,0-1,0 0,-1 0,1-1,0 1,0-1,2 0,5-1,1 0,-1-1,0-1,1 0,-2 0,1-1,0-1,-1 0,6-4,-9 5,1-1,-1 0,1 0,-2-1,1 0,-1 0,0-1,-1 1,1-1,-1-1,-1 1,0-1,0 1,-1-1,0 0,0 0,-1-1,0 1,-1-3,0 12,-1-1,1 1,-1-1,0 0,1 1,-1-1,0 0,0 1,1-1,-1 0,0 1,0-1,0 0,0 0,0 1,0-1,0 0,0 0,0 1,0-1,0 0,-1 1,1-1,0 0,0 0,-1 1,1-1,-1 1,1-1,0 0,-1 1,1-1,-1 1,1-1,-1 1,0-1,1 1,-1-1,1 1,-1 0,0-1,1 1,-1 0,0 0,0-1,1 1,-1 0,0 0,1 0,-1 0,0 0,0 0,1 0,-1 0,0 0,0 0,1 1,-1-1,0 0,1 0,-1 1,0-1,1 0,-1 1,-2 6,0 0,0 1,1-1,0 1,0 0,1-1,0 1,0 0,1 7,-1-2,-2 106,5 1,6 2,2 145,-10-266,1 13,0 0,-1 0,-1 0,0 0,-1 0,0 0,-1 0,-1-1,0 1,-1-1,0 0,-1 0,-1-1,-2 4,7-14,0 0,1 0,-1 0,-1 0,1 0,0 0,0-1,-1 1,1-1,0 0,-1 0,1 0,-1 0,0 0,1 0,-1-1,0 1,0-1,1 0,-1 0,0 0,0 0,1 0,-1-1,0 1,1-1,-1 0,0 1,1-1,-1-1,1 1,-1 0,1 0,0-1,-1 0,1 0,-6-4,0 0,1-1,0-1,0 1,1-1,0 0,0-1,1 1,-2-4,0-1,0 1,0-1,1 0,1 0,1-1,-1 0,2 1,0-1,1-1,0 1,1 0,1 0,0-1,1 1,0 0,1 0,1 0,0 0,1 0,1 0,0 1,0 0,2 0,0 0,10-6,1 1,1 0,1 2,0 0,1 1,23-11,-37 21,33-20</inkml:trace>
  <inkml:trace contextRef="#ctx0" brushRef="#br0" timeOffset="2001.869">1992 171,'4'-3,"-3"14,-4 18,-35 202,37-228,1 0,-1-1,1 1,0 0,0-1,0 1,1 0,-1-1,0 1,1 0,0-1,0 1,0-1,0 1,0-1,0 1,0-1,1 0,0 0,-1 0,1 1,0-2,0 1,0 0,0 0,0-1,0 1,0-1,1 1,-1-1,1 0,-1 0,1 0,-1 0,1-1,-1 1,1-1,0 1,-1-1,1 0,0 0,0 0,-1-1,1 1,0-1,12-3,-1-2,1 0,-1-1,0 0,-1-1,1-1,-2 0,1-1,-1 0,-1-1,0 0,-1-1,0 0,1-2,34-43,-43 61,-38 189,18 19,12-191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54:04.7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6.5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0,'5'21,"1"19,0 20,-1 18,-4 13,-4 12,-5 7,-4 2,-3-1,-1-6,-1-10,4-14,1-16,2-15,4-16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6.9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43 124,'-36'-89,"35"89,1-1,-1 0,0 0,1 1,0-1,-1 0,1 0,-1 0,1 1,0-1,0 0,-1 0,1 0,0 0,0 0,0 0,0 0,0 1,0-1,0 0,0 0,1 0,-1 0,0 0,0 0,1 0,-1 1,0-1,1 0,-1 0,1 1,0-1,-1 0,1 0,-1 1,1-1,0 1,-1-1,1 1,0-1,0 1,0-1,-1 1,1-1,0 1,0 0,0 0,0-1,0 1,-1 0,1 0,0 0,0 0,0 0,0 0,0 0,0 0,0 1,0-1,176 33,-22-7,2-6,0-8,157-8,-165-10,-2-7,0-7,6-7,-122 20,-88 48,54-32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7.3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1,'-12'99,"-33"203,9-74,-3 162,36-369,2 0,0 1,2-1,0 0,1 0,1 0,1-1,1 1,1-1,0 0,2 0,6 12,-9-25,0-1,0-1,0 1,0-1,1 0,0 0,0-1,1 0,-1 0,1 0,0-1,0 0,0 0,0-1,0 1,1-2,-1 1,1-1,-1 0,1-1,-1 0,1 0,4-1,14-1,0-2,0-1,0-1,-1-1,0-1,4-2,123-64,-133 61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7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0 204,'18'-5,"20"-1,19-2,18-4,15-2,12-2,7-2,1-2,-2-1,-6 1,-11 3,-17 3,-18 2,-19 0,-16 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7.9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1 162,'14'-12,"17"-5,21-3,21 0,18 1,18 2,14 1,11 4,6 1,0 2,-9 4,-25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48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11,'47'6,"0"-2,0-2,1-3,16-2,-42 2,247-16,-236 17,-33 0,0 0,0 0,-1 1,1-1,0 0,0 0,-1 1,1-1,0 0,0 1,0-1,-1 0,1 0,0 1,0-1,0 0,0 1,0-1,0 0,0 1,0-1,0 0,0 1,0-1,0 0,0 1,0-1,0 0,0 1,0-1,0 0,0 1,0-1,1 0,-1 1,0-1,0 0,0 0,1 1,-1-1,0 0,0 0,1 1,-1-1,0 0,0 0,1 0,-1 1,0-1,1 0,-1 0,-160 104,142-91,0 0,2 1,-1 1,2 1,0 0,1 1,0 0,2 1,0 0,1 1,1 1,0 0,2 0,0 1,2-1,0 2,-2 21,8-36,0 1,1 0,1-1,-1 1,1-1,0 1,1-1,0 0,0 0,0 0,1 0,0-1,1 1,-1-1,1 0,0 0,1-1,-1 0,1 0,0 0,1 0,-1-1,1 0,0-1,0 1,0-1,0 0,7 1,0 1,1 0,1 0,-1-1,1-1,-1-1,1 0,0-1,0-1,-1-1,1 0,0 0,0-2,-1 0,1-1,-1 0,0-2,-1 1,1-2,-1 0,0-1,13-9,-24 15,0-1,1 0,-1 0,0 0,0 0,0 0,-1-1,1 1,-1-1,0 1,0-1,0 0,-1 0,1 0,-1 0,0-1,0 1,0 0,-1 0,1-1,-1 1,0 0,0-1,-1 1,1 0,-1 0,0-1,0 1,-1 0,1 0,-1 0,0 0,0 1,0-1,0 0,-1 1,1-1,-1 1,0 0,0 0,0 0,-1 0,1 1,-3-3,-3 1,-1 0,1 0,-1 1,0 0,0 1,0 0,0 1,0 0,0 0,0 1,0 0,0 1,-1 0,1 1,0 0,1 0,-1 1,0 1,1-1,-1 2,1-1,0 1,1 1,-1-1,1 1,0 1,1 0,-1 0,2 0,-1 1,1 0,-5 7,-13 24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8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79,'-14'-9,"1"-1,-1 2,-1 0,0 0,0 2,0 0,-1 0,0 2,0 0,0 0,0 2,-1 0,1 1,-1 0,0 2,1 0,-1 0,1 2,0 0,0 1,0 1,0 0,-10 6,6-2,0 1,1 1,1 0,0 2,0 0,1 1,1 1,0 0,1 2,1-1,1 2,0 0,1 0,1 1,1 0,0 1,2 1,0-1,2 1,0 0,1 1,1-1,0 8,3-23,0 1,1-1,0 1,0-1,0 1,1-1,0 1,0-1,0 1,1-1,0 0,0 0,1 0,0 0,0 0,0 0,1-1,-1 1,2-1,-1 0,0-1,1 1,0-1,0 1,0-1,0-1,1 1,0-1,-1 0,3 0,25 8,0-2,2-2,-1 0,31 0,8 3,-27-4,-1 3,0 2,-1 2,-1 1,0 3,8 5,-34-13,1 0,-2 1,0 1,0 1,0 0,-2 1,0 0,0 2,-1-1,-1 1,0 1,-1 0,-1 1,-1 0,6 15,-9-18,0-1,-1 1,-1 0,0 0,-1 1,-1-1,0 1,-1-1,0 1,-1 0,-1-1,0 1,-1 0,-1-1,0 0,-1 1,-1-1,0-1,-1 1,0-1,-1 0,0 0,-1-1,-1 0,0 0,0-1,-1 0,-1-1,-2 2,-18 5,-1-2,-1 0,0-2,-1-2,0-1,-1-2,0-1,0-1,0-3,-1 0,-26-3,-561 2,605-3,2 0,32-1,5 1,29-6,5-2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8.7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0,'-13'25,"-10"22,-3 17,4 15,4 10,6 11,5 6,4 2,4-3,2-5,1-7,0-12,-2-12,0-16,-1-23,0-17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39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0 237,'1'-6,"1"-1,0 0,0 1,0-1,1 1,0 0,0 0,0 0,1 0,0 1,0-1,0 1,1 0,0 0,0 1,0-1,0 1,1 0,0 1,0-1,0 1,0 0,5-1,39-17,1 2,1 2,0 3,1 2,1 2,-1 3,1 2,8 2,118-3,-1 8,1 8,-1 8,109 27,-226-39,-62-6,1-1,-1 1,0 0,1-1,-1 1,0-1,0 1,1 0,-1-1,0 1,0-1,0 1,0-1,1 1,-1-1,0 1,0-1,0 1,0-1,0 1,0-1,0 1,0-1,0 1,-1 0,1-1,0 1,0-1,0 1,0-1,-1 1,1-1,0 1,0 0,-1-1,1 1,0 0,-1-1,1 1,-1 0,1-1,0 1,-1 0,1 0,-1-1,1 1,-1 0,1 0,0 0,-1 0,1-1,-1 1,1 0,-1 0,1 0,-1 0,1 0,-1 0,1 1,-1-1,1 0,-1 0,1 0,-15-6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0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1,'15'6,"1"-1,0 0,0-1,0 0,1-2,-1 0,1-1,6 0,-7 0,340-1,-128-4,-215 4,-7 0,0-1,-1 1,1 0,0 1,0 0,-1 0,1 0,0 0,-1 1,1 0,-1 0,1 0,-1 1,-4-2,0-1,-1 1,1 0,0-1,-1 1,1 0,-1 0,1 0,-1-1,1 1,-1 0,0 0,1 0,-1 0,0 0,0 0,1-1,-1 1,0 0,0 0,0 0,0 0,0 0,-1 0,1 0,0 0,0 0,-1 0,1-1,0 1,-1 0,1 0,-1 0,1 0,-1-1,1 1,-1 0,1-1,-1 1,0 0,0 0,-5 9,4-6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0.8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0,'-14'16,"-6"19,-3 22,3 21,3 23,3 16,3 14,3 7,0 1,2-5,2-10,2-12,0-14,2-14,-2-17,-1-22,1-19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1.1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0 128,'0'-5,"0"-1,0 1,1 0,0-1,0 1,0 0,1 0,-1 0,1 0,0 0,1 0,-1 0,1 1,0-1,0 1,0 0,1 0,0 0,-1 0,1 1,1-1,-1 1,0 0,1 0,0 1,-1-1,1 1,0 0,0 0,0 1,1 0,-1-1,4 1,6 2,0 1,0 1,0 0,-1 0,0 2,0 0,0 0,0 1,-1 1,0 0,0 1,-1 1,0 0,0 0,-1 1,4 6,-6-8,-2 0,1 1,-1 0,-1 0,1 1,-2 0,1 0,-1 2,-3-9,-1 1,1-1,-1 1,0 0,0-1,-1 1,1 0,-1 0,0 0,0-1,0 1,0 0,-1 0,0 0,0-1,0 1,0 0,0-1,-1 1,1-1,-1 1,0-1,0 0,0 0,-3 3,-8 4,0-1,-1 0,0 0,0-2,-1 0,0 0,0-2,-1 1,0-2,0 0,0-1,0-1,0 0,0-1,-1-1,-4-1,21 1,-2 0,0 1,0-1,0 1,0-1,1 0,-1 0,0 0,0 0,0 0,0-1,0 1,1-1,-1 1,0-1,0 1,1-1,-1 0,0 0,1 0,-1 0,1 0,-1 0,1 0,-1-1,1 1,0 0,0-1,-1 0,8-7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2.4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1224,'0'-9,"-1"0,-1 0,1 1,-1-1,-1 1,1-1,-1 1,-1 0,0 0,0 0,0 1,-1-1,0 1,-1 0,1 1,-2-1,1 1,-2-1,4 4,0-1,0 1,-1 0,1 0,-1 0,1 1,-1 0,0 0,0 0,0 0,-1 1,1 0,0 0,-1 0,1 1,0 0,-1 0,1 0,0 0,-1 1,1 0,0 0,0 1,0-1,0 1,0 0,0 0,0 1,0 0,1 0,-9 8,1 1,1 0,0 1,0 0,2 0,-1 2,2-1,0 1,1 0,0 0,1 1,1 0,0 0,2 0,-1 1,2-1,0 1,1 0,1 4,0-15,-1-1,0 0,1 0,0 1,1-1,-1 0,1 0,0 1,0-1,1 0,-1 0,1 0,0 0,0-1,1 1,0 0,0-1,0 0,0 0,0 0,1 0,0 0,0-1,0 1,0-1,0 0,1 0,-1-1,1 1,0-1,0 0,0-1,0 1,0-1,0 0,3 1,1-3,1 1,-1-1,1-1,-1 0,0 0,0-1,0 0,0-1,0 1,-1-2,1 1,-1-1,0-1,0 1,-1-1,0-1,0 1,0-1,2-4,5-7,0 0,-1 0,-1-1,-1-1,-1 0,0-1,4-14,8-30,-22 65,0 0,0 0,0 1,0-1,0 0,1 0,-1 0,0 0,0 1,0-1,0 0,1 0,-1 0,0 0,0 0,0 1,1-1,-1 0,0 0,0 0,1 0,-1 0,0 0,0 0,1 0,-1 0,0 0,0 0,0 0,1 0,-1 0,0 0,0 0,1 0,-1 0,0-1,0 1,0 0,1 0,-1 0,0 0,0 0,0 0,1-1,-1 1,0 0,0 0,0 0,0-1,5 36,-4-25,1 6,1 1,1-1,1 1,0-1,1-1,1 1,7 13,-10-23,0 1,0-1,0 0,1 0,0 0,0-1,0 0,1 0,0 0,0-1,0 1,0-2,1 1,0-1,-1 0,1 0,0 0,8 1,-12-4,1 1,-1-1,0 0,1 0,-1 0,1 0,-1-1,0 1,1-1,-1 0,0 0,0 0,0-1,0 1,1-1,-2 1,1-1,0 0,0 0,-1 0,1-1,-1 1,1 0,-1-1,0 0,0 0,0 1,0-3,32-92,-18-4,2-98,-10 95,-8 95,0 5,-1 0,1 0,0 1,0-1,0 0,0 0,1 0,-1 0,1 1,0-1,0 0,0 1,1-1,0 1,-1-1,1 1,0 0,1 0,-1-1,0 2,1-1,0 0,-1 0,1 1,0 0,1-1,-1 1,0 0,3 0,5 2,0 1,1 1,-1 0,0 1,0 0,0 0,-1 1,1 1,-1 0,0 0,1 2,15 6,69 30,120 63,-210-103,0 0,1 0,-1 1,-1 0,1 0,0 0,-1 1,0-1,0 1,0 0,-1 0,0 0,0 1,0-1,0 1,-1 0,0 0,0 0,-1 0,1 0,-1 0,-1 0,1 0,-1 0,0 0,-1 1,1-1,-1 1,-32 97,26-89,1 0,1 0,0 0,1 1,1 0,0 0,1 0,1 7,1-18,0-1,1 1,-1 0,1 0,0-1,1 1,-1 0,1-1,0 1,0-1,1 0,-1 0,1 0,0 0,0 0,0-1,0 1,1-1,-1 0,1 0,0 0,0 0,0-1,1 1,-1-1,0 0,1-1,-1 1,5 0,1 1,1-1,0-1,0 1,0-2,0 1,0-2,0 0,0 0,-1 0,1-2,0 1,7-4,-1-1,-2 0,1-1,-1-1,0 0,-1-1,0-1,0 0,-2-1,1 0,-1-1,-1-1,0 0,4-8,10-18,-3-1,-1-1,-2-1,7-23,24-79,-5-1,-7-2,-7-2,12-151,-40 270,0 12,-1-1,-1 0,-1 0,0 0,-2 1,0-1,-4-16,5 35,1-1,0 0,0 1,-1-1,1 0,-1 1,0-1,1 1,-1-1,0 1,0-1,0 1,0-1,0 1,0 0,-1 0,1-1,0 1,-1 0,1 0,0 0,-1 1,0-1,1 0,-1 0,1 1,-1-1,0 1,1 0,-1-1,0 1,1 0,-1 0,0 0,0 0,1 0,-1 0,0 1,1-1,-1 1,0-1,1 1,-1-1,1 1,-1 0,1 0,-1 0,1 0,-1 0,1 0,0 0,-1 1,-11 10,0 1,0 0,1 1,1 1,0 0,1 0,1 1,0 0,1 1,-3 10,-11 24,1 2,3 0,3 1,2 1,2 0,2 1,3 0,3 0,2 0,2 1,3-1,2 0,3-1,2 0,2 0,3-1,3-1,1 0,3-2,2 0,2-2,2-1,17 18,-46-65,6 8,1 0,-1-1,1 0,1 0,-1 0,1-1,1 0,-1-1,1 0,1 0,-1-1,3 1,-8-6,1 0,-1 0,0-1,0 1,1-1,-1 0,0 0,0-1,0 1,0-1,0 0,0 0,-1 0,1 0,-1-1,1 0,-1 1,0-1,0 0,0-1,0 1,-1 0,0-1,1 0,-1 1,0-1,-1 0,1 0,-1 0,1-4,31-62,-4-1,-3-2,3-25,-5-2,-24 100,-1 1,0-1,1 1,-1-1,0 1,1-1,-1 0,0 1,0-1,1 0,-1 0,0 1,0-1,0 0,1 0,-1 0,0 0,0 0,0 0,0 0,1 0,-1 0,0-1,0 1,0 0,1 0,-1-1,0 1,0 0,1-1,-1 1,0-1,1 1,-1-1,0 1,1-1,-1 0,1 1,-1-1,1 0,-1 1,1-1,0 0,-1 0,1 1,0-1,-1 0,1 0,0 0,0 1,0-1,0 0,0 0,0 0,0 0,0 1,0-1,0 0,0 0,1 0,-1 1,0-1,1 0,-12 13,1 1,1-1,0 2,1 0,0 0,1 0,1 1,0 0,1 0,1 0,0 1,1-1,0 1,2 0,-1 16,3-22,0 1,1-1,0 1,0-1,1 0,1 0,-1 0,2 0,-1-1,1 1,1-1,0 0,0-1,0 1,1-1,1-1,-1 1,1-1,0-1,1 1,0-2,0 1,0-1,0 0,1-1,0 0,0 0,10 1,128 19,-81-22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2.7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1,'23'0,"32"2,37 1,39 0,33-1,26 0,-21-1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3.1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354 306,'-14'-41,"7"18,-1 0,-1 0,-1 0,-1 1,-1 1,-1 0,0 0,-2 2,0 0,-5-4,18 21,-1-1,0 1,0 0,0 0,0 0,0 0,0 0,0 0,0 1,-1 0,1-1,-1 1,1 1,-1-1,1 0,-1 1,0 0,1 0,-1 0,0 0,1 0,-1 1,1 0,-1 0,1 0,-1 0,1 0,0 1,-1-1,-2 3,-3 4,0 0,1 1,0 0,0 0,1 1,0 0,1 1,0-1,0 1,1 0,1 1,0-1,0 1,1 0,1 0,0 0,1 0,0 0,0 0,2 0,-1 1,1-6,0-1,0 1,1 0,0 0,0 0,0-1,1 1,0-1,0 0,1 0,0 0,0 0,0-1,1 0,-1 1,1-2,1 1,-1 0,1-1,-1 0,1-1,0 1,1-1,-1 0,1 0,-1-1,1 0,0 0,-1-1,1 0,0 0,0 0,2-1,3 0,-1-1,1 0,-1-1,1 0,-1-1,0 0,0-1,0 0,-1-1,1 0,-1 0,0-1,-1-1,1 1,-1-2,0 1,-1-1,0-1,0 1,-1-1,0-1,-1 1,0-1,0 0,-1-1,0 1,-1-1,0 0,-1 0,0 0,-1-1,0 1,-1-1,0 1,-1-1,0 1,-1-5,-16-27,16 42,0 1,0-1,1 0,-1 1,0-1,0 1,0-1,0 1,0-1,0 1,0-1,0 1,0 0,0 0,0-1,0 1,0 0,0 0,0 0,0 0,0 0,0 0,0 1,0-1,0 0,0 0,0 1,0-1,0 1,0-1,0 1,0-1,0 1,1-1,-1 1,0 0,0 0,1-1,-1 1,0 0,1 0,-1 0,-4 5,0 1,1 0,-1 1,1-1,1 1,0-1,0 1,0 0,1 0,0 0,1 1,0-1,0 0,0 1,1-1,1 1,-1-1,1 0,1 0,0 1,0-1,0 0,1 0,0-1,1 1,3 5,0-3,1-1,0 0,1-1,0 0,0 0,1 0,0-2,0 1,1-1,0-1,0 1,0-2,11 4,156 30,-65-24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3.7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491 757,'-12'-7,"0"0,-1 1,0 0,-1 1,1 0,-1 1,0 1,0 0,0 1,0 1,-1 0,1 0,0 2,-1 0,1 0,0 2,0 0,0 0,1 1,-1 1,1 0,0 1,0 0,0 1,1 1,0 0,1 0,0 1,0 1,1 0,0 0,0 1,2 0,-1 0,1 1,1 1,0-1,1 1,0 0,1 1,3-10,1 1,0-1,0 1,0 0,0-1,1 1,0 0,0-1,0 1,1 0,-1 0,1-1,0 1,0-1,1 1,0-1,-1 1,2-1,-1 0,0 0,1 0,-1 0,1 0,0-1,1 1,-1-1,1 0,-1 0,1 0,0 0,0-1,0 1,0-1,1 0,-1 0,0-1,4 1,10 1,0 0,0-2,0-1,0 0,0-1,0 0,0-2,0 0,-1-1,1-1,-1-1,0 0,-1-1,1-1,-1-1,-1 0,0-1,0 0,3-5,4-3,-2-1,0 0,-1-1,-1-2,-1 0,-1 0,-1-1,-1-1,-1-1,-2 0,0-1,-1 0,0-8,6-25,-2-2,-4 1,-2-1,-2-1,-3-26,-3 77,2-15,-2 0,-1 0,0 0,-2 0,-1 0,-2 0,0-1,6 26,0-1,0 0,-1 1,1-1,0 0,0 1,-1-1,1 1,-1-1,1 1,-1-1,0 1,0-1,1 1,-1-1,0 1,0 0,-1 0,1-1,0 1,0 0,0 0,-1 0,1 0,-1 1,1-1,-1 0,1 0,-1 1,1-1,-1 1,1-1,-1 1,0 0,1 0,-1 0,1 0,-1 0,0 0,1 0,-1 0,0 1,1-1,-1 1,1-1,-1 1,1-1,-1 1,1 0,-1 0,1 0,0 0,-1 0,1 0,0 0,-1 1,-8 10,1 0,1 0,0 1,1 0,0 1,1 0,-1 3,-12 31,3 2,1 0,3 0,2 1,2 0,2 1,3 0,2 0,2 0,3 0,4 19,-3-39,2-2,1 1,1-1,2 0,1-1,10 17,-17-35,1 0,1-1,0 1,1-1,0-1,0 1,1-1,0-1,0 0,1 0,0-1,1 0,0 0,0-2,0 1,1-1,10 3,-12-7,0 0,0 0,0-1,0 0,0 0,0-1,1-1,-1 0,-1 0,1-1,0 0,-1-1,1 0,-1 0,0-1,-1 0,1-1,-1 0,0 0,0-1,-1 0,0 0,0-1,-1 0,0 0,0 0,-1-1,0 0,0 0,-1 0,0 0,-1-1,0 0,0-1,4-14,0 1,-2-1,0 0,-2 0,-1 0,-1 0,-1-1,-2-9,-6 0,8 34,0 1,0-1,0 0,0 1,0-1,0 1,-1-1,1 0,0 1,-1-1,1 1,0-1,-1 1,1-1,-1 1,1-1,-1 1,1-1,-1 1,1-1,-1 1,1 0,-1-1,1 1,-1 0,0 0,1-1,-1 1,1 0,-1 0,0 0,1 0,-1 0,0 0,1 0,-1 0,0 0,1 0,-1 0,0 0,1 0,-1 1,1-1,-1 0,0 1,1-1,-1 0,-4 6,0 0,0 0,1 0,0 1,0 0,1-1,-1 1,2 1,-1-1,1 0,0 1,0-1,1 1,0 0,-2 2,1 0,0 0,1 0,0 1,1-1,0 0,1 1,0-1,0 0,1 1,0-1,1 0,0 0,1-1,0 1,1-1,-1 0,2 0,-1 0,1-1,1 1,0-2,0 1,0-1,1 0,0 0,0-1,5 2,5 2,2-1,-1 0,1-2,0-1,1 0,-1-1,2-1,65 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45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3,'0'-2,"0"1,0 8,-3 10,0 8,1 7,-1 7,2 6,0 2,-2 0,0-3,0-10</inkml:trace>
  <inkml:trace contextRef="#ctx0" brushRef="#br0" timeOffset="2177.558">36 203,'18'0,"15"0,14 0,12 0,14 0,13 0,12 3,13-1,7 1,3 0,-2-2,-10 0,-14 0,-18 1,-28 2,-28-1,-27-1,-13 0</inkml:trace>
  <inkml:trace contextRef="#ctx0" brushRef="#br0" timeOffset="2966.468">518 29,'-327'96,"281"-72,45-23,0-1,0 1,0-1,0 1,0-1,0 1,1 0,-1 0,0-1,0 1,1 0,-1 0,1 0,-1-1,1 1,-1 0,1 0,-1 0,1 0,0 0,-1 0,1 0,0 0,0 0,0 0,0 0,0 0,0 1,0-1,0 0,0 0,1 0,-1 0,0 0,1 0,-1 0,1-1,-1 1,1 0,-1 0,1 0,0 0,-1 0,1-1,0 1,0 0,8 5,0-1,1-1,-1 1,1-1,0-1,0 0,1 0,-1-1,0 0,1-1,3 0,10 2,-14-2,-1 0,1 1,-1 0,1 1,-1-1,0 2,0-1,0 2,-1-1,1 1,-1 0,0 1,0 0,-1 0,3 3,4 7,-12-12,1 0,0 0,0-1,0 1,1-1,-1 0,1 0,-1 0,1 0,0-1,0 1,0-1,1 0,-1 0,3 0,-6-2,0-1,0 1,0-1,0 0,0 0,0 1,0-1,0 0,0 0,0 0,-1 0,1 0,0 0,-1 0,1 0,-1 0,1 0,-1 0,1 0,-1 0,0-1,1 1,-1 0,0 0,0 0,0-1,0 1,0 0,0 0,0-1,-1 1,1-2,0-23,-1-1,-2 1,0 0,-2 0,-1 1,-1-1,-1 1,-6-10,8 17,6 18,-1-1,0 0,1 0,-1 1,0-1,1 0,-1 0,1 0,-1 0,1 0,-1 0,1-1,0 1,0 0,-1 0,1 0,0 0,0 0,0 0,0 0,0 0,0-1,1 1,-1 0,0 0,1 0,-1 0,0 0,1 0,-1 0,1 0,0 0,-1 0,1 0,0 1,-1-1,1 0,0 0,0 1,0-1,0 0,0 1,0-1,0 1,0-1,15 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4.5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0,'-10'21,"-6"19,-7 20,-2 15,-3 14,0 9,1 2,2-3,2-8,4-15,-1-16,1-17,5-16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4.8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17 254,'-2'-7,"-13"-99,15 101,1 0,-1 0,1 1,-1-1,1 0,1 1,-1-1,1 1,0-1,0 1,0 0,0 0,1 0,0 0,-1 0,1 0,1 1,-1-1,1 1,-1 0,1 0,11-5,1 1,-1 0,1 1,0 1,1 1,-1 0,1 1,0 0,0 2,0 0,0 1,7 1,26-1,0 2,0 2,-1 2,1 3,-2 1,1 3,-1 2,-1 2,35 18,-69-29,-1 1,0 0,-1 0,1 1,-1 1,-1 0,0 0,9 11,-17-17,0-1,0 1,0 0,0 0,-1 0,0 0,1 0,-1 0,0 0,0 0,-1 1,1-1,-1 0,1 1,-1-1,0 0,0 1,-1-1,1 0,-1 1,1-1,-1 0,0 0,0 1,-1-1,1 0,-1 0,1 0,-1-1,-1 2,-4 5,0-1,-1 0,0 0,0-1,-1 0,1-1,-2 0,1 0,-1-1,-57 27,-2-2,-2-4,0-2,-28 3,-93 30,114-23,69-24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5.8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404 305,'-35'54,"3"1,1 1,4 1,1 2,4 1,-5 23,11-36,0-3,-13 41,-4-1,-31 55,33-94,30-45,1 0,0 0,-1 0,1 0,-1 0,1 0,-1 0,1 0,-1 0,1 0,-1 0,1 0,-1 0,1 0,-1-1,1 1,0 0,-1 0,1 0,-1-1,1 1,0 0,-1-1,1 1,0 0,-1-1,1 1,0 0,0-1,-1 1,1-1,0 1,0-1,0 1,-1 0,1-1,0 1,0-1,0 1,0-1,0 1,0-1,0 1,0-1,0 1,0-1,0 1,0-1,0 1,1 0,-1-1,0 1,0-1,0-18,1 0,1-1,0 1,2 0,0 1,1-3,0 1,60-220,27-42,-72 216,4 1,2 2,3 0,29-45,-53 99,0 1,1 0,0 1,0-1,0 1,1 0,0 1,0 0,1 0,0 0,0 1,0 0,1 1,0 0,-1 0,1 1,1 0,-1 0,0 1,1 1,-1-1,1 2,-1-1,1 1,0 1,-1-1,8 3,-2 1,0 1,0 0,0 1,-1 0,0 2,0 0,-1 0,0 1,-1 1,1 0,-2 0,0 1,0 1,-1 0,0 1,-1-1,0 3,-3-7,-1 0,0 1,-1 0,0 0,0 1,-1-1,0 1,-1-1,0 1,0 0,-1 0,-1 0,1 0,-2 0,1 0,-1 0,-1 0,0-1,0 1,-1 0,0-1,-1 1,0-1,0 0,-1-1,0 1,-2 2,-9 5,0-1,-1-1,0 0,-1-1,-1 0,0-2,0 0,-1-2,-1 0,0-1,0-1,0 0,-1-2,0-1,0-1,-16 1,27-2,-1 0,1-1,-1 0,1 0,-1-2,0 1,1-1,-1-1,1 0,0-1,-1 0,1 0,0-2,1 1,-1-1,1-1,0 0,-4-3,13 8,-1 0,1-1,0 1,0-1,0 1,0-1,0 1,0-1,1 0,-1 1,0-1,1 0,-1 1,1-1,0 0,-1 0,1 0,0 1,0-1,0 0,1 0,-1 0,0 0,1 1,-1-1,1 0,-1 1,1-1,0 0,0 1,0-1,0 1,0-1,0 1,0-1,0 1,1 0,-1-1,0 1,2-1,1-1,1 0,0 0,0 0,0 0,0 1,0 0,0 0,1 0,-1 0,1 1,-1 0,6 0,-5 1,0 1,0-1,0 1,0 1,0-1,0 1,0 0,-1 0,1 1,-1-1,0 1,1 1,-1-1,0 1,-1 0,1 0,-1 0,0 0,0 1,0 0,0 0,-1 0,2 4,7 13,0 0,-2 1,0 0,-2 0,1 6,18 68,-16-52,2 0,3 0,1-2,5 7,-18-41,1-1,-1 0,2 0,-1-1,1 1,0-1,1 0,0-1,0 1,0-2,1 1,0-1,0 0,0 0,0-1,1 0,0-1,0 0,0 0,0-1,0 0,1 0,-1-1,0-1,1 1,-1-2,1 1,-1-1,0-1,6-1,-2-1,0-1,0 0,0-1,-1-1,0 0,0 0,-1-2,0 1,0-1,-1-1,0 0,6-8,-16 17,0 1,0-1,1 1,-1-1,0 1,0-1,0 1,0 0,1-1,-1 1,0-1,0 1,1 0,-1-1,0 1,1 0,-1-1,0 1,1 0,-1-1,0 1,1 0,-1 0,1-1,-1 1,0 0,1 0,-1 0,1 0,-1 0,1 0,-1 0,1 0,-1 0,1 0,-1 0,0 0,1 0,-1 0,1 0,-1 0,1 0,-1 0,1 1,-1-1,0 0,1 0,-1 1,1-1,-1 0,0 0,1 1,-1-1,0 0,1 1,1 28,-2-20,0-1,0 1,1 0,0-1,1 1,0-1,0 1,1-1,-1 0,2 0,-1 0,1-1,1 1,-1-1,1 0,1 0,-1 0,1-1,0 0,1 0,-1 0,1-1,0 0,1 0,-1-1,1 0,2 1,-1-1,1-1,0 1,0-2,0 1,0-1,0-1,0 0,1 0,-1-1,0-1,0 1,1-2,-1 1,0-1,0-1,0 0,0 0,-1-1,1-1,-1 1,0-1,0-1,-1 0,0 0,0 0,0-1,-1 0,0-1,0 0,10-17,-2-2,-1 0,-1 0,-1-1,-2 0,-1-1,-1-1,-1 1,-2-1,-1 0,-1 0,-2-1,-1-12,1 9,-2 1,-1-1,-1 1,-2 0,-8-27,9 45,0 1,-2-1,1 1,-2 0,0 0,0 1,-1 0,-1 0,0 1,-1 0,0 1,-1 0,-9-7,12 12,-1 0,0 1,0 0,0 1,0 0,-1 0,1 1,-1 0,0 0,0 1,0 1,0 0,0 0,-1 1,1 0,0 1,0 0,0 1,0 0,0 0,0 1,1 0,-1 1,1 0,-7 4,0 1,2-1,-1 2,1 0,0 1,1 0,0 1,1 1,1 0,0 0,0 1,1 0,1 1,1 0,-6 14,8-13,1 0,1 0,0 0,1 0,1 1,0 0,2-1,0 1,0 0,2-1,0 1,1-1,0 0,2 1,0-2,0 1,2 0,0-1,0 0,2-1,0 0,0 0,10 10,29 30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6.1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157 158,'2'-21,"4"-13,0-5,-1 1,-1 14,-1 23,-4 29,-8 31,-7 28,-8 21,-5 16,-1 5,2-2,6-8,6-16,9-18,9-22,5-21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6.4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0,'-6'4,"1"0,0 0,0 1,0-1,0 1,1 0,0 1,0-1,0 1,1 0,-1 0,1 0,0 2,2-6,-24 54,3 2,3 0,2 2,3 0,2 0,0 32,3-36,3-1,2 1,3-1,2 1,4 9,-5-58,1 0,0 0,0 0,1 0,0-1,0 1,1-1,0 1,0-1,0 0,1 0,0 0,0 0,1-1,-1 0,1 1,0-2,1 1,-1-1,1 0,0 0,0 0,0-1,0 0,1 0,-1 0,1-1,6 1,8 0,1-1,0-1,-1-1,1-1,0 0,-1-2,0-1,1 0,-1-2,-1 0,1-2,-1 0,0-1,-1-1,11-8,25-17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6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56,'20'0,"21"0,19 0,17 0,15 0,9 0,1 0,-3-2,-9-4,-13-4,-16-9,-17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7.0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33,'20'-9,"30"-1,31 1,34 5,27 5,20 2,-16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7.4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39,'-15'-7,"-1"0,0 2,0 0,-1 0,1 2,-1 0,0 1,0 1,0 0,0 1,0 1,1 1,-1 0,0 1,1 1,-1 1,1 0,-12 6,-1 3,-1 1,2 2,0 0,1 2,1 1,1 1,1 2,1 0,1 1,1 1,1 1,1 1,1 1,2 0,1 2,-11 28,19-40,1 1,1-1,1 1,1 0,0 0,1 1,1-1,1 0,1 1,1-1,0 0,1 0,2 0,0 0,0-1,2 1,0-2,1 1,1-1,1 0,9 12,2-4,1-1,0-1,2-1,1-1,0-1,2-1,0-2,1-1,1-1,0-1,1-1,0-2,1-1,0-2,1-1,-1-1,1-1,26-1,-33-4,0-1,0-1,0-2,0 0,0-1,-1-2,0-1,0 0,-1-2,0 0,0-2,-1-1,-1 0,0-2,-1 0,-1-1,16-17,80-85,-6-5,-5-4,36-63,-99 124,-42 65,1 1,0-1,0 1,-1-1,1 1,0 0,-1-1,1 1,0 0,-1-1,1 1,-1 0,1-1,-1 1,1 0,-1 0,1 0,-1-1,1 1,-1 0,1 0,-1 0,1 0,-1 0,1 0,-1 0,1 0,-1 0,1 0,-1 0,1 0,-1 1,1-1,-1 0,1 0,-1 0,1 1,-1-1,1 0,0 1,-1-1,1 0,0 1,-1-1,1 0,0 1,-1-1,1 1,0-1,-1 1,1-1,0 1,0-1,0 1,0-1,-1 1,1-1,0 1,-20 19,0 1,2 0,0 2,2 0,0 1,2 0,0 2,2-1,1 2,1-1,-4 18,-2 30,2 0,4 1,3 0,3 1,4-1,4 14,-9-33,5-56,0 1,0-1,-1 1,1-1,0 1,-1-1,1 1,0-1,-1 0,1 1,0-1,-1 1,1-1,0 0,-1 1,1-1,-1 0,1 0,-1 1,1-1,-1 0,1 0,-1 0,1 0,-1 0,1 1,-1-1,0 0,1 0,-1 0,1 0,-1-1,1 1,-1 0,1 0,-1 0,1 0,-1 0,1-1,-1 1,1 0,-1 0,1-1,-1 1,1 0,0-1,-1 1,1-1,-13-10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47.6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31 136,'-30'-78,"30"76,0 0,1 0,-1 0,1 0,0 0,0 0,-1 0,1 0,0 0,1 0,-1 0,0 1,0-1,1 0,-1 1,1-1,0 1,-1-1,1 1,0 0,0 0,0 0,0 0,0 0,0 0,0 1,0-1,0 1,0-1,0 1,0 0,0-1,1 1,-1 0,1 1,41-8,2 3,-1 1,22 3,-22 0,659 3,-691-3,-18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2.2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0,'18'9,"18"3,20 0,20-3,16-4,11-7,7-1,0-4,-5 0,-9 1,-14 2,-16 1,-15 3,-14 3,-13 2,-11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44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803 3,'0'-2,"0"1,2 6,1 6,0 11,-1 8,0 8,-1 7,-1 4,0 2,0-2,0-5,0-9</inkml:trace>
  <inkml:trace contextRef="#ctx0" brushRef="#br0" timeOffset="1784.485">0 203,'767'0,"-812"11,3-8,21-2</inkml:trace>
  <inkml:trace contextRef="#ctx0" brushRef="#br0" timeOffset="2092.657">429 83,'-3'0,"0"0,0 0,0 0,1 0,-1 0,0 1,0-1,0 1,1 0,-1 0,0 0,1 0,-1 0,1 1,-1-1,1 1,-1 0,3 0,1-1,-1 0,1 0,0 0,-1 0,1 1,0-1,0 0,-1 0,1 0,0 0,0 0,0-1,0 1,0 0,0 0,1-1,-1 1,0-1,0 1,0-1,1 1,-1-1,0 0,1 1,-1-1,0 0,1 0,-1 0,0 0,2 1,92 18,-73-16,-1 1,1 1,-1 0,0 2,0 0,10 7,-28-13,-1-1,0 1,0 0,0 0,0 1,0-1,0 0,0 1,0-1,-1 1,1-1,-1 1,1 0,-1 0,1 0,-1 0,0 0,0 0,0 0,0 0,0 0,0 0,-1 1,1-1,-1 0,0 1,1-1,-1 0,0 1,0-1,-1 0,1 1,0-1,-1 0,0 0,1 1,-1-1,0 0,0 0,0 0,0 0,0 0,-1 0,1 0,-1 0,0 0,-14 13,-1-1,0 0,-1-1,0-1,-1 0,-1-2,-19 8,16-7,-72 34,61-31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4.1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0,'-21'919,"20"-893,-1 2,1 1,1-1,1 0,2 0,0 0,2 0,8 23,-12-47,1 0,-1 0,1 0,0 0,0-1,1 1,-1-1,1 1,0-1,0 0,0 0,0 0,0 0,1-1,-1 1,1-1,0 0,0 0,-1 0,1-1,1 1,-1-1,0 0,0 0,0-1,0 1,1-1,-1 0,0 0,1 0,3-1,19-5,-1-2,1-1,-1-1,-1-1,0-1,0-1,-1-1,-1-1,8-8,148-116,-176 137,-3 1,1 0,-1 0,1 0,0 0,-1 0,1 0,0 0,0 0,-1 1,1-1,0 0,0 0,0 1,0-1,0 0,0 1,0-1,0 1,0-1,1 1,-1 0,0-1,0 1,0 0,0 0,1 0,-1 0,0 0,0 0,0 0,0 0,1 1,-1-1,0 0,0 1,0-1,0 1,0-1,1 1,-16 86,12-73,0 0,1 0,0 0,1 0,1 0,0 0,1 0,1 6,-1-15,0 1,0 0,0-1,0 1,1-1,0 0,0 0,0 0,1 0,-1-1,1 1,1-1,-1 0,0 0,1 0,0-1,0 0,0 0,0 0,0 0,2-1,22 8,-3-5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4.3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3,'-9'-2,"-6"1,-4 1,-2 1,4-1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4.6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86,'0'-2,"11"-1,23 0,25-4,25-3,24-2,18-2,9 0,1 2,-22 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5.7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1,'4'89,"4"1,10 31,-3-8,13 120,-14-186,-13-47,1 0,-1 0,1 0,-1 0,1 0,-1 0,1 0,-1 0,1-1,-1 1,1-1,-1 1,0-1,1 0,-1 1,0-1,1 0,-1 0,0 0,0 0,0 0,0 0,0 0,0 0,0 0,0-1,0 1,-1 0,1-1,0 1,-1 0,1-1,0-1,0 2,26-47,-2-1,-2-1,-3-1,12-45,-18 56,33-100,-37 123,-5 18,0 96,-5-65,-2-18,1-1,0 1,1 0,0-1,1 1,1 0,0-1,1 1,0-1,1 0,1 0,0 0,1-1,0 1,0-2,2 1,3 4,-7-13,-1 0,1 0,0-1,0 1,0-1,0 0,0 0,1-1,-1 1,0-1,1 0,0 0,-1 0,1-1,-1 0,1 0,0 0,-1 0,1-1,-1 1,1-1,-1-1,1 1,-1 0,0-1,1 0,0-1,9-4,-1 0,0-1,-1-1,0 0,0-1,-1 0,8-10,-2 2,-2 0,0 0,-2-2,0 1,-1-2,0 0,-2 0,-1-1,-1 0,5-18,-19 65,1 0,1 0,1 0,1 0,2 1,0-1,2 1,1-1,0 0,3 3,-4-22,1 0,0 0,0 0,0-1,1 1,0-1,0 0,0 0,1-1,-1 1,1-1,0 0,0 0,1 0,-1-1,1 0,0 0,0-1,0 1,0-1,0 0,0-1,4 1,5 0,1 0,0-1,0-1,0 0,0-1,-1-1,1 0,0-1,1-2,11-3,0-1,0-2,-1 0,-1-2,0-1,-1-2,0 0,-1-1,-1-1,5-8,-14 14,0-2,-1 0,-1-1,0 0,-1-1,-1 0,0 0,-2-1,1-1,-2 1,-1-1,0 0,-1-1,-1 0,0 1,-1-6,-12 62,-18 343,19-201,-17 150,-18 24,40-338,1-27,4-143,19-140,-16 242,43-461,-46 493,3-28,1 0,3 0,12-38,-21 83,1 0,-1 0,1 0,-1 0,1 1,0-1,0 0,1 0,-1 1,0-1,1 0,0 1,-1-1,1 1,0 0,0 0,1 0,-1 0,0 0,1 0,-1 0,1 1,-1 0,1-1,0 1,0 0,-1 0,1 0,0 1,0-1,2 0,2 4,-1-1,1 1,-1 0,0 1,1 0,-1 0,-1 0,1 0,-1 1,0 0,0 0,0 1,3 5,0-2,3 2,17 18,-2 1,-1 1,-1 1,-1 1,-2 1,6 16,-26-48,1 1,-1-1,0 1,0 0,0 0,0-1,0 1,-1 0,1 0,-1 0,0 0,0 0,0 0,0-1,-1 1,1 0,-1 0,1 0,-1 0,0-1,0 1,0 0,-1-1,1 1,-1-1,1 1,-1-1,0 0,0 1,0-1,0 0,0-1,0 1,-1 0,1 0,-1-1,0 1,-15 5,-1-2,0 0,1 0,-1-2,-1-1,1 0,0-1,-1-1,-17-3,32 3,1 1,0-1,0 0,0 0,0-1,0 1,0-1,0 0,0 0,0 0,0-1,0 1,0-1,1 0,-1 0,-2-2,0-5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6.5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483 789,'-21'-14,"0"1,-1 2,-1 0,0 1,0 1,-1 2,0 0,0 1,-1 2,-14-1,31 5,-1 0,1 1,-1 0,1 0,0 1,-1 0,1 0,0 1,0 0,0 1,1-1,-1 2,1-1,0 1,0 0,1 0,-1 1,1 0,0 0,1 1,-1-1,1 1,1 0,-1 1,1-1,1 1,-1 0,1 0,1 0,-2 3,0 2,1 1,0-1,0 1,1 0,1-1,1 1,0 0,0 0,1 0,2 3,-2-12,0 1,0-1,1 0,-1 0,1 0,1 0,-1 0,1 0,0-1,0 1,0-1,0 0,1 0,0 0,0 0,0 0,0-1,1 0,-1 0,1 0,0-1,0 1,0-1,0 0,0-1,0 1,2-1,7 0,-1-1,1-1,-1 0,1-1,-1-1,0 0,0 0,0-2,0 1,-1-2,0 0,0 0,0-1,-1 0,0-1,0 0,-1-1,0 0,-1-1,0 0,0-1,4-7,6-8,-1 0,-1-2,-1 0,-1-1,-2 0,-1-1,-2-1,1-6,10-47,-3-1,0-38,-9 58,-3 1,-3-1,-4-36,1 92,0 0,-1 0,0 0,-1 0,0 1,0-1,-1 0,0 1,0 0,-4-6,7 13,-1 0,0 0,0 1,0-1,0 0,0 0,0 1,0-1,0 0,0 1,0-1,0 1,0-1,-1 1,1 0,0-1,0 1,0 0,-1 0,1 0,0 0,0 0,0 0,-1 0,1 1,0-1,0 0,0 1,0-1,-1 1,1-1,0 1,0-1,0 1,0 0,0-1,0 1,1 0,-1 0,0 0,0 0,0 0,1 0,-1 0,0 0,1 0,-1 0,-12 17,1 0,1 0,0 1,1 1,1-1,1 2,1-1,1 1,-2 13,-9 28,2 0,4 0,2 1,2 1,4-1,2 1,3 0,4 4,-5-49,1-1,1 1,1-1,1 0,0 0,1 0,1-1,1 0,0 0,2-1,-1 0,2 0,0-1,1-1,1 0,0 0,0-2,1 1,1-2,0 0,10 5,-15-11,1 1,-1-2,1 1,0-1,1-1,-1 0,1-1,-1 0,1-1,0 0,-1-1,1 0,0-1,-1 0,1-1,-1 0,1-1,-1 0,0-1,0 0,0 0,0-2,-1 1,0-1,0-1,-1 0,0 0,0-1,0 0,1-2,-1-5,0-1,-1 0,0 0,-1-1,-1 1,-1-1,0-1,-1 1,-1-1,-1 0,0 0,-2 1,0-1,-1 0,0 0,-2 0,-2-10,-11-18,16 45,-1 0,1 0,0 0,0 1,-1-1,1 0,0 0,-1 1,1-1,-1 0,1 1,-1-1,1 0,-1 1,1-1,-1 1,0-1,1 1,-1-1,0 1,0-1,1 1,-1 0,0-1,0 1,1 0,-1 0,0 0,0-1,0 1,0 0,1 0,-1 0,0 0,0 1,0-1,0 0,1 0,-1 0,0 1,0-1,1 0,-1 1,0-1,0 1,1-1,-1 1,0-1,1 1,-1-1,1 1,-1-1,1 1,-5 7,0 0,1 0,0 1,1-1,-1 1,2-1,-1 1,1 0,1 0,0 0,0 7,-1-6,1-1,0 1,1 0,0-1,0 1,1 0,0-1,1 1,0-1,1 0,-1 0,2 0,-1 0,2 0,-1 0,1-1,0 0,1 0,-1-1,2 1,3 2,5 1,1-2,0 0,1 0,0-2,0 0,1-1,-1-1,1 0,1-2,-1 0,0-1,1-1,-1 0,1-2,0 0,3-1,68-6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7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1053,'34'-24,"-1"-2,-2 0,0-3,-2 0,-1-2,-1-1,-2-2,-1 0,-2-1,-1-1,-2-1,-2-1,-1-1,-2 0,6-31,-11 33,-2-1,-2 0,-1 0,-2-1,-2 1,-1 0,-2-1,-5-19,6 48,0 1,-1-1,0 1,-1 0,0 0,-1 0,1 0,-2 1,-3-6,7 11,-1 1,1-1,-1 0,0 1,0-1,0 1,0 0,0 0,-1 0,1 0,0 0,-1 1,0 0,1 0,-1 0,0 0,1 0,-1 1,0-1,0 1,0 0,1 0,-1 1,0-1,-3 2,0 0,-1 1,1 0,-1 0,1 1,0 0,1 0,-1 1,1 0,0 0,0 0,0 1,1 0,0 0,0 0,0 0,1 1,-1 3,-7 11,1 2,1-1,1 1,1 1,0 3,-8 36,4 1,2 1,3 0,2 0,4 1,2-1,4 0,6 28,-5-56,1 0,2 0,1-1,3 0,8 16,-15-38,1 1,1-2,0 1,1-1,0 0,1-1,0 0,1-1,1 0,-1 0,2-1,-1-1,2 0,4 1,-14-7,0-1,1 1,-1-1,1-1,0 1,-1-1,1 1,0-1,0-1,0 1,0-1,0 0,0 0,0 0,0-1,0 0,0 0,-1 0,1 0,0-1,-1 1,1-1,-1-1,1 1,-1-1,0 1,0-1,0 0,0-1,-1 1,1-1,9-14,0 0,-2-1,0-1,-1 1,-1-2,-1 1,4-20,10-19,22-40,-44 99,0 0,0 0,1 0,-1-1,0 1,0 0,1 0,-1 0,0 0,1 0,-1 0,0-1,1 1,-1 0,0 0,0 0,1 0,-1 0,0 0,1 0,-1 0,0 0,1 0,-1 0,0 1,1-1,-1 0,0 0,0 0,1 0,-1 0,0 1,0-1,1 0,-1 0,0 0,0 1,1-1,-1 0,0 0,0 1,0-1,0 0,1 0,-1 1,0-1,0 0,0 1,0-1,0 0,0 1,0-1,0 0,0 0,0 1,0-1,0 0,0 1,0-1,0 0,0 1,0-1,0 0,0 0,-1 1,1-1,0 0,0 1,0-1,-1 0,2 1,7 107,-9-88,2 0,0 0,1 0,1 0,1 0,1 0,1-1,0 0,5 9,-9-24,0-1,-1 0,1 0,1 0,-1 0,0 0,1-1,-1 1,1-1,0 1,0-1,0 0,0 0,0 0,0-1,0 1,1-1,-1 0,1 0,-1 0,1 0,-1 0,1-1,-1 0,1 0,0 0,-1 0,1 0,0-1,-1 1,1-1,-1 0,1 0,-1 0,2-2,12-7,-1 0,-1-1,0-1,0 0,-1-1,-1-1,0 0,-1-1,-1 0,0-1,-1-1,-1 1,0-1,-1-1,-1 1,3-12,-1 5,-1 0,-1 0,-2-1,0 1,0-9,-5 34,0-1,0 0,-1 0,1 0,0 0,0 1,0-1,0 0,0 0,-1 0,1 0,0 0,0 0,0 0,0 0,-1 1,1-1,0 0,0 0,0 0,0 0,-1 0,1 0,0 0,0 0,0 0,-1 0,1 0,0 0,0 0,0 0,0 0,-1-1,1 1,0 0,0 0,0 0,0 0,-10 22,5-2,1-1,0 1,1 0,1 0,1 0,1 0,1 1,0-1,4 13,-3-23,0-1,0 0,1 1,0-1,1 0,0 0,0-1,1 1,0-1,0 0,1 0,0-1,1 0,0 0,0 0,0-1,1 0,0 0,0-1,0 0,2 0,46 14,-2-9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1:58.4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352 193,'-9'-5,"1"0,-1 0,0 1,-1 0,1 1,-1 0,1 0,-1 1,0 0,0 1,0 0,0 0,0 1,0 1,0 0,0 0,1 1,-1 0,0 0,1 1,-1 1,1-1,0 2,0-1,0 1,1 0,0 1,0 0,0 1,1-1,0 1,0 1,0-1,-2 6,4-5,0-1,1 1,1 0,-1 1,1-1,0 0,1 1,0 0,0 0,1 0,0-1,1 1,0 0,0 0,1 0,0 0,1 0,0 0,0-1,1 1,0-1,0 0,1 1,0-1,0-1,1 1,0-1,1 0,2 3,3 1,0 0,1-1,1 0,0-1,0-1,0 0,1-1,0 0,1-1,0 0,0-1,0-1,15 2,-4-2,2 0,-1-2,0-1,0-2,0 0,1-2,17-4,-25 4,0 0,-1-2,1-1,-1 0,-1-1,1-1,-1-1,0-1,-1 0,0-1,-1-1,-1-1,1 0,-2-1,0 0,-1-1,0-1,-1 0,-1-1,0 0,1-5,-4 2,-1-1,-1 0,-1 0,-1 0,-1 0,0-1,-2 1,0-1,-2 0,0 1,-1-1,-4-10,6 29,0-1,-1 0,0 0,0 1,0-1,0 1,0-1,-1 1,0 0,1-1,-1 1,-1 0,1 0,0 0,-1 0,1 1,-1-1,0 1,0-1,0 1,0 0,0 0,0 0,-1 1,1-1,-2 1,3 1,1 1,-1-1,1 1,0 0,-1-1,1 1,0 0,-1 0,1 0,0 0,0 1,0-1,0 0,0 0,0 1,0-1,1 0,-1 1,0-1,1 1,-1-1,1 1,-1-1,1 1,0-1,-1 1,1-1,0 1,0 0,0-1,1 1,-1-1,0 1,0-1,1 1,-1-1,1 1,0-1,-1 1,1-1,0 0,0 1,0 0,6 5,0 0,0-1,1 1,0-1,0-1,0 0,1 0,0 0,0-1,0 0,0-1,0 0,1-1,0 0,-1 0,11 0,245 38,-258-39,0 0,-1 0,1 0,0 1,-1 0,1 0,-1 1,0 0,0 0,0 1,0-1,0 1,-1 0,1 1,-1-1,0 1,-1 0,1 1,-1-1,0 1,-1-1,1 1,-1 1,0-1,1 3,-3 6,0-1,-1 1,0 0,-1 0,-1-1,0 1,-1-1,0 1,-6 11,0 8,3-10,2-15,1 1,1-1,0 0,0 1,1-1,0 1,0 0,1-1,1 1,0-1,0 1,1 3,0-10,1 0,-1-1,1 1,0-1,0 0,0 1,0-1,0-1,0 1,0 0,1-1,-1 0,0 0,1 0,0 0,-1 0,1-1,-1 1,1-1,0 0,-1 0,1 0,-1-1,1 1,0-1,-1 0,1 0,-1 0,0-1,1 1,-1-1,0 0,1 0,19-9,0-2,-1 0,-1-1,0-1,-1-1,-1-1,-1 0,0-2,-1 0,-1-1,-1 0,0-1,-2-1,-1 0,0-1,2-9,14-49,-28 73,-7 29,3-5,1 0,0 0,2 0,-1 1,2-1,0 0,1 1,1-1,1 0,0 0,1 0,0 0,1-1,1 1,1-1,1 2,-4-13,-1 0,1 0,0 0,-1 0,2 0,-1-1,0 0,1 0,0 0,-1-1,1 1,0-1,0 0,0 0,1-1,-1 0,0 0,1 0,-1 0,1-1,-1 0,1 0,-1-1,0 1,1-1,-1 0,0 0,1-1,1-1,11-3,1-1,-1-2,-1 0,1 0,-2-2,1 0,7-8,-7 7,-2-1,0-1,0-1,-2 0,1 0,-2-2,0 0,-1 0,-1-1,-1 0,0 0,-1-1,-2 0,1-1,-2 0,-1 0,0-5,-9-14,4 39,0 1,0-1,0 0,0 1,0-1,0 1,0-1,0 1,0-1,0 1,1 0,-1-1,0 1,0 0,1 0,-1 0,1 0,-1-1,0 1,1 0,0 0,-1 0,1 0,0 0,-1 0,1 0,0 0,0 0,0 1,-5 14,1 0,0 1,1-1,1 1,1 0,0 0,2-1,0 1,0 0,2 0,0-1,4 15,-3-22,-1 0,1-1,1 1,-1-1,2 0,-1 0,1 0,0-1,0 0,1 0,0-1,1 0,-1 0,1 0,0-1,0 0,1-1,0 0,-1 0,1-1,0 0,1-1,6 2,10 0,1-1,0-1,0-1,-1-1,1-1,0-2,22-5,33-8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1.0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4.2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14,'5'0,"5"0,9 0,10 0,11-2,8-1,7 0,6 1,4 0,2 1,0 0,0 1,-7 0,-8 0,-12 3,-15 2,-12 4,-9-1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4.4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1,'18'2,"20"1,17 0,15-1,9 0,5-1,0-1,-6 0,-9 3,-12 2,-13 1,-14 1,-12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51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14,'489'-14,"-505"15,0 0,1 1,-1 1,1 0,-1 1,1 1,1 0,-1 1,1 1,0 0,0 1,1 0,0 1,0 0,1 2,0-1,1 1,0 1,1 0,0 0,-2 7,5-7,2-1,0 2,0-1,1 1,0-1,2 1,-1 0,1 0,1 1,1-1,-1 0,2 7,0-12,0-1,0 0,1 0,0 0,0 0,1 0,-1-1,2 1,-1-1,1 1,0-1,0 0,0-1,1 1,0-1,0 0,0 0,1 0,0-1,0 0,0 0,0 0,4 1,5 0,0 0,0-1,1-1,0-1,-1 0,1 0,0-2,0 0,-1-1,1 0,0-2,-1 0,1 0,-1-1,0-1,0-1,-1 0,1-1,-1 0,-1-1,8-6,22-37,-42 49,0 1,0 0,-1-1,1 0,-1 1,0-1,1 1,-1-1,0 0,0 1,0-1,0 0,0 1,0-1,-1 1,1-1,0 0,-1 1,1-1,-1 1,0-1,1 1,-1-1,0 1,0 0,0-1,0 1,0 0,0 0,-1 0,1 0,0 0,0 0,-1 0,1 0,-1 0,1 0,-1 1,1-1,-12-3,1 1,-1 0,1 1,-1 1,0 0,0 0,0 1,0 1,0 0,0 1,1 0,-1 1,1 0,-1 1,1 1,0 0,1 0,-1 2,-2 1,1 0,0 1,1 0,0 1,0 1,1 0,-8 10,-13 21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6.5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469 7,'-16'-2,"1"0,-1 0,0 1,1 2,-1-1,1 2,-1 0,1 0,0 2,-1 0,2 0,-1 2,0 0,1 0,0 2,1-1,0 2,0 0,0 0,1 1,1 1,-1 1,-5 15,0 0,2 2,1-1,1 2,1 0,2 1,1 0,2 0,1 0,1 1,0 25,1-22,1 1,2-1,1 1,2 0,6 29,-6-51,1 0,1-1,0 1,1-1,1 0,-1 0,2-1,0 1,1-1,0-1,0 0,1 0,1 0,0-1,0-1,3 2,0-2,-1-1,1 0,1 0,-1-2,1 1,0-2,1 0,-1-1,1 0,0-1,0-1,0 0,1-1,-1-1,0 0,0-1,0-1,0 0,0-1,0-1,0 0,6-4,-15 5,0 0,0-1,0 0,0 0,-1 0,0-1,0 0,0 0,0 0,-1 0,0-1,0 0,0 0,-1 0,0 0,0-1,-1 1,1-1,-2 1,1-1,-1 0,0 0,0 0,0 0,-1 0,0 0,-1 0,0 0,0 1,0-1,-1 0,-1-4,-2-1,-1 0,0 0,-1 0,0 1,-1 0,0 1,0 0,-1 0,-1 0,1 1,-2 1,1 0,-1 0,0 1,-1 0,0 1,0 0,0 1,-1 1,1 0,-1 0,0 1,0 1,0 0,-1 1,1 1,0 0,-1 0,1 1,0 1,0 0,0 1,0 1,0 0,1 0,-1 1,1 1,1 0,-1 1,1 0,-2 2,8-4,0-1,0 1,1 0,-1 0,2 0,-1 0,0 1,1-1,0 1,0 0,1 0,0 1,0-1,0 0,1 1,0-1,0 1,0-1,1 1,0-1,0 1,1-1,0 1,0-1,0 1,1-1,0 0,0 0,1 0,0 0,0 0,0 0,1 0,37 37,5-9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6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155 294,'-11'18,"0"1,1 0,1 1,1 0,1 0,0 1,2 0,0 0,2 0,0 0,1 1,1 13,1-26,-1 0,1-1,1 1,0 0,0 0,1-1,0 1,0-1,1 1,0-1,0 0,1 0,0-1,1 1,0-1,0 0,0 0,1 0,0-1,0 1,1-2,0 1,0-1,0 0,0 0,1-1,0 0,0 0,0-1,0 0,1-1,-1 0,4 1,0-2,-1-1,0 1,1-2,-1 0,0 0,0-1,0-1,0 0,0 0,0-1,-1 0,1-1,-1 0,0-1,-1 0,0 0,0-1,0 0,0-1,6-8,-2 2,-1-1,-1 1,-1-2,0 0,-1 0,0-1,-2 0,0 0,-1-1,0 0,-2 0,2-9,-4 6,0 1,-1-1,-1 1,-1-1,-1 0,-1 1,0 0,-2 0,0 0,-2 0,0 1,-1 0,-3-5,4 10,-1 1,0-1,-1 2,0-1,-1 1,0 1,-1 0,-1 0,1 1,-2 1,1 0,-1 0,-1 1,1 1,-1 0,0 1,-15-4,19 8,-1-1,1 2,-1-1,1 2,-1-1,1 1,-1 1,1 0,-1 0,1 1,0 0,0 1,0 0,0 1,0 0,0 1,1 0,0 0,0 1,1 0,-1 0,1 1,1 0,-1 1,1-1,0 1,1 1,0 0,0-1,1 2,0-1,1 1,-1 1,1 2,1 0,0 0,0 0,1 0,1 1,0-1,1 0,1 1,0-1,0 0,2 1,-1-1,2 0,0-1,0 1,7 11,23 45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7.8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1,'9'178,"-10"-130,3-1,2 0,1-1,3 1,6 16,-10-50,1 0,0-1,1 0,0 0,1 0,0 0,1-1,8 8,-13-15,0 0,0-1,0 0,1 0,-1 0,1 0,0-1,0 1,0-1,0 0,1 0,-1 0,0-1,1 0,-1 0,1 0,0 0,-1 0,1-1,0 0,-1 0,1-1,0 1,-1-1,1 0,-1 0,1 0,0-1,0-1,-1 1,1-1,-1 0,0 0,0 0,0-1,0 1,-1-1,1 0,-1 0,0-1,0 1,0 0,-1-1,0 0,0 1,0-1,0 0,0-4,16-104,-18-126,-4 209,4 30,-1 0,1 1,0-1,0 0,0 0,0 1,0-1,-1 0,1 0,0 1,0-1,0 0,0 0,-1 0,1 1,0-1,0 0,-1 0,1 0,0 0,0 0,-1 1,1-1,0 0,-1 0,1 0,0 0,0 0,-1 0,1 0,0 0,0 0,-1 0,1 0,0 0,-1 0,1 0,0-1,0 1,-1 0,1 0,-4 18,1-1,0 1,1 0,1 0,1 0,1 1,0-1,1-1,1 1,1 0,1 0,0-1,1 0,1 0,0-1,1 0,1 0,1-1,0 0,1 0,3 2,-8-12,-1 0,0-1,1 1,0-1,0 0,0-1,1 0,-1 0,1 0,0-1,-1 1,1-2,0 1,0-1,1 0,-1-1,0 1,0-1,0-1,0 1,0-1,0-1,0 1,0-1,0 0,0-1,-1 0,1 0,-1 0,0-1,0 0,0 0,0 0,-1-1,4-3,6-10,-1-1,-1 0,-1-1,0 0,-2-1,-1 0,0-1,-1 0,-2 0,0-1,-1-3,15-42,-16 100,-4-5,1 0,1-1,1 1,1-1,2 0,0 0,4 5,-7-22,0-1,1 0,-1 0,2 0,-1 0,1 0,1-1,-1 0,1 0,0-1,1 1,0-2,0 1,0 0,0-1,1-1,0 1,0-1,0-1,1 1,-1-1,1-1,2 1,-3-2,0 0,0 0,1-1,-1 0,0 0,0-1,1 0,-1 0,0-1,0 0,0-1,-1 0,1 0,-1-1,1 1,-1-1,0-1,-1 0,1 0,-1 0,0-1,0 0,0 0,-1-1,9-9,-1-2,-1 0,-1 0,-1-1,0-1,-2 1,0-2,3-13,-3 10,-2-1,-1 1,0-1,-2-1,0-10,-6 32,-2 15,-2 18,2 0,1 1,1 0,1-1,2 7,-1-27,1 1,0-1,0 0,1 1,1-1,-1 1,1-1,1 0,0 0,0 0,1-1,0 1,0-1,1 1,0-1,0-1,1 1,0-1,1 0,-1 0,1-1,1 0,-1 0,1-1,0 0,28 11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8.1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1,'7'4,"13"9,13 6,0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8.5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7,'168'411,"-145"-343,-22-68,-1 0,0 1,1-1,-1 0,1 0,-1 0,1 0,-1 1,1-1,-1 0,1 0,-1 0,1 0,-1 0,1 0,-1 0,1 0,-1 0,1-1,-1 1,1 0,-1 0,1 0,-1 0,0-1,1 1,-1 0,1 0,-1-1,0 1,1 0,-1-1,0 1,1-1,-1 1,0 0,1-1,-1 1,0-1,0 1,0-1,1 1,-1-1,0 1,0-1,0 1,28-43,-1-2,-3 0,-2-2,3-12,-2 7,-6 10,-9 23,0-1,1 1,1 0,1 1,11-15,-21 32,0 0,0-1,0 1,0 0,0 0,0 0,0 0,0 0,0 0,0 1,1-1,-1 0,0 0,1 1,-1-1,0 1,1-1,-1 1,1 0,-1 0,0-1,1 1,-1 0,1 0,-1 0,1 1,-1-1,1 0,-1 1,0-1,1 0,-1 1,1 0,-1-1,0 1,0 0,1-1,-1 1,0 0,0 0,0 0,0 0,0 0,0 1,0 0,34 59,-24-24,-1 1,-2 0,-2 0,-1 0,-2 1,-2-1,-3 26,2-3,0-55,0 1,0-1,0 1,1-1,0 0,0 1,0-1,1 0,0 1,0-1,1 0,0-1,0 1,0 0,0-1,1 0,0 1,0-2,1 1,-1 0,1-1,0 0,0 0,1 0,-1-1,1 0,-1 0,1 0,4 1,11 1,0-1,0-1,0-1,0-1,0-1,0 0,1-2,8-2,19-2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5:04:08.7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66,'4'-3,"3"-4,-1-7,-11-7,-4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6:39:31.7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4T14:12:21.17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335 180,'-4'0,"-5"0,0 0</inkml:trace>
  <inkml:trace contextRef="#ctx0" brushRef="#br0" timeOffset="563.309">134 260,'650'-1,"295"-39,-977 30,14 2</inkml:trace>
  <inkml:trace contextRef="#ctx0" brushRef="#br0" timeOffset="843.527">1497 19,'-27'-14,"27"14,-1-1,1 1,0 0,-1-1,1 1,0 0,-1 0,1-1,0 1,-1 0,1 0,0 0,-1 0,1-1,-1 1,1 0,-1 0,1 0,0 0,-1 0,1 0,-1 0,1 0,-1 0,1 0,0 0,-1 0,1 0,-1 1,1-1,-1 0,1 0,0 0,-1 1,1-1,0 0,-1 0,1 1,0-1,-1 0,1 1,0-1,0 0,-1 1,1-1,0 0,0 1,0-1,-1 1,1-1,0 0,0 1,0-1,0 1,0-1,0 1,0-1,0 1,0-1,2 6,1 0,0-1,1 1,-1-1,1 0,0 0,0-1,0 1,1-1,0 0,0 0,0 0,4 2,16 9,0-1,1-1,1-2,0 0,1-2,0 0,0-3,12 2,-14-2,-24-6,-1 0,1-1,-1 1,1 0,-1 0,1 0,-1 1,1-1,-1 0,1 1,-1-1,1 1,-1-1,0 1,1-1,-1 1,0 0,1 0,-1 0,0 0,0 0,0 0,0 0,0 0,0 0,0 1,0-1,0 0,-1 0,1 1,0-1,-1 1,1-1,-1 1,0-1,1 1,-1-1,0 1,0-1,0 1,0-1,0 1,0-1,0 1,-1-1,1 1,-8 10,0-1,-1 1,0-2,-1 1,0-2,-1 1,0-1,0-1,-1 0,-12 6,14-7,-81 49,-98 44,99-58</inkml:trace>
  <inkml:trace contextRef="#ctx0" brushRef="#br0" timeOffset="1324.524">509 100,'-24'10,"0"1,1 1,0 1,1 1,1 1,-2 3,-20 13,-11 6,-2-2,-1-2,-61 24,98-49,31-2,249 3,-199 2,-2 3,1 2,-2 4,7 4,-2-5,-63-19,1 0,0 0,0 0,0 0,-1-1,1 1,0 0,0-1,0 1,-1-1,1 1,0-1,-1 1,1-1,0 1,-1-1,1 1,-1-1,1 0,-1 1,1-1,-1 0,1 0,-1 1,0-1,0 0,1 0,-1 0,0 0,0 1,0-1,0 0,0 0,0 0,0 0,0 1,0-1,0 0,0 0,0 0,-1 0,1 0,-5-22,0 0,-2 1,0 0,-2 0,0 1,-3-4,-5-12,-78-165,82 184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3:39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1,'-127'131,"-302"235,211-188,126-97,82-73,5-6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3:39.7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2,'0'0,"0"0,0 0,0 0,0 0,0 0,0 0,1-1,-1 1,0 0,0 0,0 0,0 0,0 0,0 0,0-1,0 1,19 14,218 217,300 227,-328-266,-206-189,-2-3,-1 0,1 0,-1 0,1 0,-1 0,1 0,-1 0,0 0,1 0,-1 0,1 1,-1-1,1 0,-1 0,1 1,-1-1,0 0,1 1,-1-1,0 0,1 1,-1-1,0 0,1 1,-1-1,0 1,0-1,0 0,1 1,-1-1,0 1,0-1,0 1,0-1,0 1,0-1,0 1,0-1,0 1,0-1,0 1,0-1,0 1,0-1,0 0,0 1,-1-1,1 1,0-1,0 1,-1-1,1 0,0 1,-1-1,1 0,0 1,-1-1,1 0,0 1,-1-1,1 0,-1 1,1-1,0 0,-1 0,1 0,-1 0,1 1,-23 1,-4-1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8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4:10.28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18125 16698,'5'0,"7"0,12 0,15 0,15 0,14 0,11 0,8 0,5 0,4 2,-5 1,-7 0,-12 1,-18 1</inkml:trace>
  <inkml:trace contextRef="#ctx0" brushRef="#br0" timeOffset="-1300.378">18125 16992,'5'4,"7"7,10 7,7 9,8 5,5 7,1 6,1 7,0 0,-4 0,-3-6,-4-7,-5-11,-8-10</inkml:trace>
  <inkml:trace contextRef="#ctx0" brushRef="#br0" timeOffset="-930.444">18673 16992,'1'1,"0"0,-1 0,1 0,0 1,0-1,-1 0,1 0,-1 1,0-1,1 0,-1 1,0-1,1 1,-1-1,0 0,0 1,0-1,0 1,-1-1,1 0,0 1,-1-1,1 0,-1 1,1 0,-9 22,0 1,-1-2,-1 1,-2-1,-10 14,-21 40,37-64,1 0,-1 0,2 1,0-1,1 1,0 0,1 0,0 1,2-1,-1 0,2 1,0-1,1 1,0-1,1 1,0-1,2 0,1 5,65 142,-65-129,-1 0,-1 0,-2 0,-2 17,0-26</inkml:trace>
  <inkml:trace contextRef="#ctx0" brushRef="#br0" timeOffset="-589.324">18820 17860,'2'-39,"1"0,2 1,1 0,9-25,-15 61,2-6,0 0,0 0,0 0,1 0,1 1,-1-1,1 1,0 0,5-6,-9 13,1-1,-1 1,0-1,1 1,-1-1,1 1,-1 0,1-1,-1 1,1 0,-1-1,1 1,-1 0,1-1,-1 1,1 0,0 0,-1 0,1 0,0 0,-1 0,1-1,-1 1,1 1,0-1,-1 0,1 0,-1 0,1 0,0 0,-1 0,1 1,-1-1,1 0,-1 1,1-1,-1 0,1 1,-1-1,1 0,-1 1,1-1,-1 1,1-1,-1 1,0-1,1 1,-1-1,0 1,0 0,1-1,-1 1,0-1,0 1,12 37,-11-36,6 39,-2 0,-2 0,-1 1,-2 0,5 93,-3-113</inkml:trace>
  <inkml:trace contextRef="#ctx0" brushRef="#br0" timeOffset="-189994.631">7109 9745,'8'34,"10"41,-4 2,-3 0,-3 0,-4 1,-3 12,-11 866,10 49,0-1011</inkml:trace>
  <inkml:trace contextRef="#ctx0" brushRef="#br0" timeOffset="-187663.241">7096 9826,'23'-316,"-26"261,-3-1,-2 1,-3 0,-2-1,13 55,-1 0,1 0,0 0,0 0,0 0,0 1,0-1,0 0,0 0,0 0,0 0,1 0,-1 0,0 0,0 1,1-1,-1 0,1 0,-1 0,0 1,1-1,0 0,-1 1,1-1,-1 0,1 1,0-1,-1 1,1-1,0 1,0-1,0 1,-1-1,1 1,0 0,0-1,0 1,0 0,0 0,-1 0,1 0,0 0,1 0,46 1,-38 0,264 55,184-31,-290-12,1-7,31-8,-37 1,7-2,65-13,209-11,-282 2,-142 18,1 2,0 1,0 1,0 0,19 1,-28 2,-11-1,1 1,0-1,0 1,-1 0,1 0,0-1,0 1,0 0,0 1,-1-1,1 0,0 0,0 1,0-1,-1 1,1 0,0-1,-1 1,1 0,-1 0,1 0,-1 0,1 0,-1 1,0-1,1 0,-1 1,0-1,0 0,0 1,0 0,0-1,0 1,-1-1,1 1,0 0,0 1,-2 170,3-70,5 0,4 0,7 11,14 120,-1 206,-27-330,5 1,5-1,24 88,-23-141,-3 0,-2 1,1 44,-23 312,13-356,2 0,3 0,3 1,10 119,-10 161,-2-184,-9 102,-13 59,15-270,0 113,-7 1,-11 39,-4-77,21-123,1 1,0 0,0 0,0 0,0 0,-1 0,1 0,0 0,0 0,0-1,0 1,-1 0,1 0,0 0,0 0,0 0,-1 0,1 0,0 0,0 0,0 0,-1 0,1 0,0 0,0 1,0-1,0 0,-1 0,1 0,0 0,0 0,0 0,0 0,-1 0,1 1,0-1,0 0,0 0,0 0,0 0,0 0,0 1,-1-1,1 0,0 0,0 1,-4-14</inkml:trace>
  <inkml:trace contextRef="#ctx0" brushRef="#br0" timeOffset="-185584.432">7203 12045,'13'102,"11"299,-18 0,-20 39,-2 65,3-141,-1-218,22-66,-8-79,0 1,1 0,-1-1,1 1,-1 0,1-1,0 1,-1-1,1 1,0-1,0 1,0-1,0 0,0 1,0-1,1 0,-1 0,0 0,1 0,-1 0,1 0,-1 0,1-1,-1 1,1 0,-1-1,1 1,0-1,-1 0,1 0,0 1,-1-1,1 0,0 0,-1 0,1-1,0 1,-1 0,1-1,0 1,-1-1,1 1,-1-1,1 0,-1 0,102-53,-73 46,0 2,1 1,-1 1,1 2,0 1,0 1,5 3,15-3,34 1,607 17,-260-7,-166 1,-243-12,-12-1,0 1,0 0,0 0,0 2,1-1,-1 1,-1 1,11 3,109 19,-94-23,-29-2,-1 0,1 1,-1-1,1 1,0 1,-1-1,0 1,1 0,-1 0,0 1,0 0,0 0,1 1,6 6,1-2,0 0,0 0,1-2,0 0,0 0,0-1,1-1,0-1,0 0,0-1,0-1,11 0,-23-1,0 1,0-1,0 0,1 0,-1-1,0 1,0-1,0 0,1 0,-1 0,0-1,0 1,-1-1,1 0,0 0,-1 0,1-1,-1 1,1-1,-1 0,0 0,0 0,-1 0,1-1,-1 1,1-1,-1 0,0-1,5-17,-1-1,-1 0,-1-1,-1 1,-1-1,-1-4,-1 17,10-246,10 57,-14 129</inkml:trace>
  <inkml:trace contextRef="#ctx0" brushRef="#br0" timeOffset="-184534.191">9048 10401,'-26'25,"2"1,1 1,2 0,0 2,2 1,1 0,1 1,2 1,1 1,2 0,1 0,-4 22,14-46,-1 0,1 0,1 0,-1 0,2 1,-1-1,1 0,0 0,2 4,-2-10,0 0,0 0,0-1,1 1,-1 0,0 0,1-1,0 1,0-1,0 0,0 0,0 1,0-1,0 0,1-1,-1 1,1 0,-1-1,1 1,0-1,0 0,0 0,-1 0,1 0,0-1,0 1,0-1,0 1,0-1,1 0,8-2,0 0,0-1,0-1,0 0,-1 0,1-1,-1 0,0-1,0-1,-1 1,0-2,0 1,-1-1,0-1,0 0,7-9,3-4,0 0,-2-2,0 0,-2-1,0 0,-2-1,-1-1,-1 0,-1-1,-1 0,-2 0,-1-1,-1 1,-1-1,-1-24,-2 43,-1 0,0 0,0 0,-1 0,-1 0,0 0,0 0,0 0,-2 0,1 1,-1-1,0 1,-1 0,0 0,-1 1,1-1,-2 1,1 1,-1-1,-4-2,8 8,1 0,-1 1,1-1,-1 1,0 0,0 0,0 0,0 0,0 1,0-1,0 1,0-1,0 1,0 0,0 0,0 1,0-1,0 1,0-1,0 1,0 0,1 0,-1 0,0 1,0-1,1 1,-1-1,1 1,-2 1,-2 2,1 0,0 0,0 0,0 1,1 0,-1 0,2 0,-1 0,1 1,-1 0,-1 6,-1 16,0 0,2 1,1-1,1 1,2 0,0 0,3 0,0-1,2 1,1-1,1 0,2-1,2 3,16 43,3-1,25 41,-21-45,-13-23,-6-9</inkml:trace>
  <inkml:trace contextRef="#ctx0" brushRef="#br0" timeOffset="-183851.002">7483 10320,'0'12,"0"12,0 14,0 11,0 10,0 5,0 2,0-2,0-7,0-9,0-13</inkml:trace>
  <inkml:trace contextRef="#ctx0" brushRef="#br0" timeOffset="-183489.951">7483 10267,'37'65,"2"-2,45 54,48 77,-118-172,-1 1,-1 0,-1 1,-1 0,-2 0,0 1,-1 0,-2 0,-1 1,0 0,-1 12,-4-29,0-1,-1 0,0 0,0-1,-1 1,0 0,0-1,0 1,-1-1,0 0,-1 0,0-1,0 1,0-1,-1 0,0 0,0-1,0 0,0 0,-1 0,0-1,-2 1,-16 8,0-1,-1-1,0-1,-1-2,-22 5,-43 10,62-15</inkml:trace>
  <inkml:trace contextRef="#ctx0" brushRef="#br0" timeOffset="-182733.379">7136 12032,'28'33,"2"-2,1-1,1-2,2-1,1-1,1-2,0-2,25 11,-20-13,-22-12,-1 1,0 1,0 0,-1 1,0 1,-1 1,-1 0,14 15,-27-26,0 1,-1-1,0 1,1-1,-1 1,0-1,0 1,0 0,0-1,-1 1,1 0,-1 0,0 0,1-1,-1 1,-1 0,1 0,0 0,-1 0,1-1,-1 1,0 0,0-1,0 1,0 0,0-1,-1 1,1-1,-1 0,0 1,-1 0,-68 61,1-19,-1-3,-2-4,-29 9,18-7,33-10,51-29,-1 0,1 0,0-1,0 1,0 0,-1 0,1-1,0 1,0 0,0 0,0-1,0 1,0 0,1 0,-1-1,0 1,0 0,0-1,1 1,-1 0,0-1,1 1,-1 0,1-1,-1 1,1-1,-1 1,1 0,-1-1,1 1,-1-1,1 0,0 1,-1-1,1 1,0-1,-1 0,1 0,0 1,0-1,-1 0,1 0,0 0,0 0,-1 0,1 0,0 0,0 0,-1 0,1 0,0 0,0-1,-1 1,1 0,0 0,-1-1,1 1,0 0,25 2</inkml:trace>
  <inkml:trace contextRef="#ctx0" brushRef="#br0" timeOffset="-182260.983">8099 12259,'-2'2,"-1"1,1 0,0-1,-1 1,1-1,-1 0,0 0,0 0,1 0,-2 0,1-1,0 1,0-1,0 0,-1 0,1 0,0-1,-1 1,1-1,-1 1,1-1,-1 0,1-1,0 1,-1 0,1-1,-1 0,1 0,0 0,0 0,-1-1,-2-1,-21-1,23 3,-1 0,1 0,-1 0,1 1,-1 0,0 0,1 0,-1 1,1 0,-1-1,1 2,-1-1,1 0,0 1,-1 0,1 0,0 0,0 1,1-1,-1 1,0 0,1 0,-1 0,1 0,0 1,0-1,1 1,-1 0,1 0,-1 0,0 3,-1 3,0 1,1-1,0 1,1 0,0 0,0 1,2-1,-1 0,1 0,1 1,0-1,0 0,1 0,1 0,0 0,0 0,1-1,5 9,-6-11,1-1,1 1,-1-1,1 0,0 0,1-1,-1 1,1-1,1 0,-1-1,1 1,0-1,0-1,1 1,-1-1,1-1,0 1,0-1,0-1,0 0,1 0,-1 0,1-1,8 0,-1-3,1-1,0-1,-1 0,0-2,0 1,0-2,-1 0,0-1,0-1,-1 0,0-1,-1 0,0-1,0-1,3-4,13-11</inkml:trace>
  <inkml:trace contextRef="#ctx0" brushRef="#br0" timeOffset="-182014.614">8393 12219,'0'9,"0"10,-2 13,-1 10,-3 9,1 6,-2 1,0 1,2-4,2-6,5-9,5-11,2-11</inkml:trace>
  <inkml:trace contextRef="#ctx0" brushRef="#br0" timeOffset="-181739.352">8740 12245,'-21'28,"-2"-1,-1-1,-1-2,-2 0,0-2,-1-1,-1-1,-25 13,43-27,6-4,1 0,0 1,-1-1,1 1,0 0,1 0,-1 0,0 1,1-1,0 1,0 0,-2 2,6-4,-1 0,0-1,1 1,-1 0,1 0,0-1,-1 1,1 0,0-1,0 1,0-1,0 1,0-1,1 0,-1 1,0-1,1 0,-1 0,1 0,-1 0,1 0,-1 0,1 0,0-1,-1 1,1-1,0 1,0-1,-1 1,2-1,-1 1,34 11,1-2,-1-1,2-1,-1-3,1-1,28-1,-23-4,-33-2</inkml:trace>
  <inkml:trace contextRef="#ctx0" brushRef="#br0" timeOffset="-181025.373">7444 10735,'0'2,"0"6,0 10,0 13,0 16,0 15,-3 13,0 8,0-11</inkml:trace>
  <inkml:trace contextRef="#ctx0" brushRef="#br0" timeOffset="-179892.024">9355 13088,'-9'0,"1"0,-1 1,1 0,-1 0,1 0,-1 1,1 1,0-1,0 2,0-1,0 1,1 0,-1 0,1 1,0 0,-4 4,-2-1,1 0,0 1,0 1,0 0,1 1,1 0,0 0,0 1,1 1,1-1,0 1,1 1,0 0,1 0,1 0,0 0,1 1,0 0,1 0,1 0,0 0,1 10,2-19,1 0,0 0,0-1,0 1,1-1,0 0,0 1,0-1,1-1,-1 1,1 0,0-1,1 0,-1 0,1 0,0 0,-1-1,2 0,-1 0,0 0,1 0,-1-1,1 0,0 0,-1-1,1 0,0 0,0 0,0 0,0-1,0 0,0-1,0 1,0-1,0 0,0 0,0-1,-1 0,1 0,0 0,-1-1,0 0,0 0,0 0,0-1,1 0,12-12,-2 0,0-1,-1-1,0 0,-1-1,-2-1,0 0,-1 0,-1-1,0-1,4-19,-3 13,-2-1,0 0,-3 0,0-1,-2 0,-1 0,-1 0,-2-1,-2-16,1 39,0 0,-1 0,0 0,-1 0,0 0,0 0,-1 0,0 1,-4-6,7 11,0 1,0-1,0 1,0-1,-1 1,1-1,-1 1,1 0,-1 0,1 0,-1 0,0 0,1 0,-1 0,0 1,0-1,0 0,1 1,-1 0,0-1,0 1,0 0,0 0,0 0,0 0,0 0,0 1,0-1,1 1,-1-1,0 1,0-1,0 1,1 0,-1 0,0 0,1 0,-1 0,1 1,-1-1,1 0,-1 1,1-1,-1 2,-9 11,0 0,2 1,-1 0,2 0,0 1,1 1,0-1,1 1,1 0,1 0,1 1,0-1,1 1,0 13,1-7,0 1,2-1,0 1,2-1,1 0,1 1,0-2,2 1,1-1,1 0,1 0,5 6,159 286,-169-305</inkml:trace>
  <inkml:trace contextRef="#ctx0" brushRef="#br0" timeOffset="-179614.771">9249 12473,'13'4,"17"3,13-2,14 0,9-1,4-2,-3-1,-13-1</inkml:trace>
  <inkml:trace contextRef="#ctx0" brushRef="#br0" timeOffset="-177853.173">9944 10454,'0'0,"0"0,0 0,1 0,-1 0,0 0,0 0,0 0,1 0,-1 1,0-1,0 0,0 0,0 0,0 0,1 0,-1 1,0-1,0 0,0 0,0 0,0 0,0 1,0-1,0 0,0 0,1 0,-1 1,0-1,0 0,0 0,0 0,0 1,0-1,0 0,0 0,-1 0,1 1,0-1,0 0,0 0,0 0,0 0,0 1,0-1,0 0,0 0,-1 0,1 0,0 1,0-1,0 0,0 0,0 0,-1 0,1 0,0 0,0 0,0 1,-1-1,111 15,-88-15,211 3,-98-3,0 5,30 10,-160-14,-4-1,0 1,0-1,0 1,0 0,0-1,0 0,1 1,-1-1,0 0,0 1,0-1,1 0,-1 0,0 0,0 0,1 0,-1-1,0 1,0 0,0 0,1-1,-1 1,0-1,0 1,0-1,0 1,0-1,0 0,0 0,0 1,0-1,0 0,0 0,-1 0,1 0,0 0,-1 0,1 0,0 0,-1 0,1 0,-1-1,0 1,1 0,-1 0,0 0,0-1,0 1,0 0,0 0,0-1,-19-526,-11-59,-45-158,-53-92,104 702,10 20,5-1,5 0,5-15,-14-264,13-81,3 453,0 15</inkml:trace>
  <inkml:trace contextRef="#ctx0" brushRef="#br0" timeOffset="-176128.158">10492 6257,'4'3,"0"-1,1 1,-1-1,1 0,0-1,0 1,-1-1,1 0,0 0,0 0,0-1,5 1,3 0,597 50,-147-25,237-25,-363-8,-305 5,-28-1</inkml:trace>
  <inkml:trace contextRef="#ctx0" brushRef="#br0" timeOffset="-175219.893">12631 4839,'4'86,"3"0,9 23,-4-17,27 253,-10 190,-19 147,-6-612,-2-70,1-6</inkml:trace>
  <inkml:trace contextRef="#ctx0" brushRef="#br0" timeOffset="-174004.787">12764 4693,'62'-6,"0"3,-1 3,1 2,38 8,3 0,-1 5,-1 5,0 3,-2 6,-1 3,-1 5,-3 4,34 22,-95-47,-2 2,0 1,-1 2,-1 0,-1 2,-1 1,-1 2,-1 0,-1 2,-2 0,0 2,-3 0,0 1,-2 1,-1 1,-2 0,-1 1,-2 1,0 4,-5 2,-1 0,-3 0,-1 1,-2-1,-2 1,-2-1,-1 0,-3 0,-5 12,-11 31,-5-1,-2-1,-40 68,28-70,-2-2,-4-2,-4-2,-2-2,-4-4,-2-2,-3-2,-49 34,67-59,-1-2,-2-2,-1-3,-2-2,-26 10,54-32,-1-2,0 0,0-2,-1-1,1-1,-1-1,1-2,-1 0,-8-3,-71 0,100 4,-3 1,0-1,0 0,0 0,0-1,0 0,0-1,1 0,-1 0,0-1,1 0,0 0,-6-4,11 4,-1 1,0-1,1 0,-1-1,1 1,0-1,0 1,1-1,-1 0,1 0,0 0,0 0,0-1,0 1,1 0,0-1,0 1,0-1,0 0,1 1,0-1,-1 0,2-2,-2-13</inkml:trace>
  <inkml:trace contextRef="#ctx0" brushRef="#br0" timeOffset="-173749.949">12857 6725,'-4'4,"-2"7,0 7,2 8,0 9,2 10,1 8,1 6,0 3,0 0,0-4,1-7,-1-13</inkml:trace>
  <inkml:trace contextRef="#ctx0" brushRef="#br0" timeOffset="-172791.845">14542 5708,'12'5,"0"-1,1 0,0-1,0-1,0 0,0 0,0-2,0 1,2-2,3 2,368-14,-282 7,787-26,-799 36,-93-4</inkml:trace>
  <inkml:trace contextRef="#ctx0" brushRef="#br0" timeOffset="-171020.116">12604 5281,'-329'23,"-225"-18,-204 11,544 3,-554 26,585-44,-108-17,8-4,0 12,-113 17,-783 2,9 11,864-22,324-5,-8-1</inkml:trace>
  <inkml:trace contextRef="#ctx0" brushRef="#br0" timeOffset="-168829.396">1334 4211,'24'56,"-2"2,-3 1,-2 0,4 36,31 203,-14 2,-3 205,-33-472,12 231,10 151,26 62,-32-313,-22-143,4-21,0 0,-1 0,1 0,0 1,0-1,0 0,0 0,-1 1,1-1,0 0,0 0,-1 0,1 0,0 0,0 1,-1-1,1 0,0 0,-1 0,1 0,0 0,0 0,-1 0,1 0,0 0,-1 0,1 0,0 0,0 0,-1 0,1 0,0 0,-1-1,1 1,0 0,0 0,-1 0,1 0,0 0,0-1,0 1,-1 0,1 0,0 0,0-1,0 1,-1 0,1 0,0-1,0 1,0 0,0 0,0-1,0 1,0 0,0-1,0 1,-1 0,1 0,0-1,0 1,1 0,-1-1,0 1,0 0,-3-6,1 0,0 0,0-1,0 1,1 0,0-1,0 1,1-1,0 1,0-1,1 1,-1-1,1 1,1-1,-1 1,1 0,0 0,1 0,-1 0,1 0,0 0,1 0,2-3,2 3,1 1,-1 0,1 0,0 1,0 0,1 1,-1 0,1 0,0 1,-1 0,1 0,0 2,8-1,126-8,106 7,-135 4,478 7,20 27,-381-12,-2 1,132-7,-343-19,-31-8,-68-13,30 9</inkml:trace>
  <inkml:trace contextRef="#ctx0" brushRef="#br0" timeOffset="-167398.751">1495 4211,'-10'-3,"0"-1,1 0,-1 0,1-1,0 0,1 0,-1-1,1 0,0 0,0-1,1-1,0 1,0-1,1 0,0 0,0-1,1 0,0 0,1 0,0 0,0-1,0-2,-5-17,1 1,1-2,1 1,2 0,1-1,0-20,3 48,0 1,0-1,0 0,0 0,0 0,0 0,1 1,-1-1,1 0,-1 0,1 1,0-1,-1 0,1 1,0-1,0 1,0-1,0 1,0-1,1 1,-1 0,0 0,1-1,-1 1,1 0,-1 0,1 0,-1 1,1-1,0 0,0 0,-1 1,1-1,0 1,0 0,-1 0,1-1,0 1,1 0,154 16,42-1,167-11,-242-4,1257-2,-1184-1,-1-8,0-9,-2-8,12-11,-182 32,54-4,-76 12,-1 1,0-1,1 0,-1 0,0 0,0 1,0-1,0 0,0 1,0-1,0 1,-1-1,1 1,0 0,-1-1,0 1,1-1,-1 1,0 0,1 0,-1-1,0 1,0 0,-1-1,1 1,0 0,-1-1,1 1,-1 0,0 1,0 6,-3 114,4 1,6-1,9 34,78 589,-22 43,-64-728,8 59,-4 0,-6 0,-6 1,-11 75,0-100,4 0,4 58,5-140,-7 40,-23-59,13-4,-17-10,-1 0,-1 3,0 1,-25-7,-1 8,-2 2,1 3,-1 3,-59 1,-19 5</inkml:trace>
  <inkml:trace contextRef="#ctx0" brushRef="#br0" timeOffset="-166631.758">2364 5107,'-9'26,"1"1,2 0,0 0,2 0,1 0,1 1,2 0,1 14,0-22,0 1,1-1,1 0,1 0,1 0,1-1,4 10,-7-23,-1 0,1 1,0-1,1 0,-1-1,1 1,0-1,1 0,-1 0,1 0,0 0,0-1,1 0,-1 0,1 0,0-1,0 0,0 0,0 0,1-1,-1 0,1 0,-1-1,2 1,-2-2,-1 0,1 0,0 0,-1-1,1 0,0 0,-1 0,1-1,-1 1,0-1,1-1,-1 1,0-1,0 0,0 0,-1 0,1-1,-1 1,0-1,0 0,0-1,-1 1,1-1,-1 1,0-1,0 0,0-2,4-7,0-1,-1 0,0-1,-2 1,1-1,-2 0,0 0,-1 0,-1-2,0 3,-1 1,0-1,-1 1,0-1,-2 1,1 0,-2-1,0 1,-1 1,0-1,-1 1,0 0,-1 0,-1 0,0 1,0 1,-1-1,-1 1,0 1,-1 0,0 0,0 1,7 6,0 1,0-1,0 1,0 0,0 1,0-1,0 1,-1-1,1 2,-1-1,1 0,-1 1,1 0,-1 0,1 0,-1 0,1 1,-1 0,1-1,-1 2,1-1,0 1,0-1,-1 1,1 0,0 1,1-1,-1 1,0-1,1 1,-1 0,1 1,0-1,-1 3,-2 1,1 1,0 0,1 1,-1-1,2 1,-1 0,1-1,1 2,0-1,0 0,1 0,0 1,0-1,1 1,0-1,1 1,0-1,0 0,1 1,1-1,-1 0,1 0,1-1,0 1,4 7,18 20</inkml:trace>
  <inkml:trace contextRef="#ctx0" brushRef="#br0" timeOffset="-166229.266">3072 5053,'-13'0,"-1"0,0 1,0 0,1 1,-1 1,1 0,0 0,0 2,0-1,0 2,1 0,0 0,0 1,0 1,1 0,0 0,1 1,-1 1,8-7,-1 0,0 1,1-1,0 1,0 0,0 0,0 0,1 0,-1 0,1 0,0 1,1-1,-1 1,1 0,0 0,0-1,0 1,0 0,1 0,0 0,0 0,1-1,-1 1,1 0,0 0,0-1,0 1,1 0,0-1,1 3,6 4,1-1,0-1,1 1,0-2,1 1,0-2,0 1,0-2,1 0,0 0,0-1,0-1,2 1,13 5,-26-9,12 3,0 1,0 1,0 0,-1 1,0 0,0 1,-1 0,0 1,-1 0,0 1,0 1,4 6,-13-15,-1 0,0 0,0 0,-1 0,1 0,0 0,-1 0,1 0,-1 1,0-1,0 0,0 0,0 0,0 1,0-1,-1 0,1 0,-1 0,1 0,-1 1,0-1,0 0,0 0,0 0,0-1,0 1,-1 0,1 0,0-1,-1 1,0 0,1-1,-1 0,0 1,0-1,0 0,1 0,-2 0,-80 37,60-31,-1 0,0-2,0-1,0-1,-20 0,43-2,0-1,0 1,0-1,0 1,0-1,0 0,0 0,0 1,0-1,0 0,0 0,0 0,0 0,0 0,0 0,0 0,0 0,0-1,0 1,1 0,-1 0,0-1,0 1,0-1,0 1,0-1,0 1,1-1,-1 0,0 1,0-1,1 0,-1 1,0-1,1 0,-1 0,1 0,-1 0,1 0,-1 0,1 1,0-1,0 0,-1 0,1 0,0 0,0 0,0 0,0 0,0 0,0 0,0-1,18-17,5 0</inkml:trace>
  <inkml:trace contextRef="#ctx0" brushRef="#br0" timeOffset="-165940.182">3553 5253,'-2'-7,"-1"0,-1 0,1 0,-1 0,-1 0,1 1,-1 0,0 0,-1 0,1 0,-1 1,0 0,0 0,-1 1,1-1,-1 2,0-1,0 1,-1 0,1 0,-1 1,1 0,-1 0,0 1,1 0,-1 0,0 1,0 0,0 0,0 1,-5 1,3 1,1 1,0 1,-1-1,1 2,1-1,-1 1,1 0,0 1,0 0,1 0,0 1,0 0,1 0,0 0,1 1,-4 7,0 0,1 1,1 1,0-1,1 1,1 0,1 0,1 1,-1 15,3-24,0-1,1 1,0-1,1 1,0-1,0 1,1-1,0 0,1 0,0 0,0 0,1 0,0 0,1-1,0 0,0 0,0 0,1-1,1 0,-1 0,1 0,0-1,1 0,-1 0,1-1,6 3,15 3,1 0,0-3,0 0,1-2,0-2,0 0,1-2,-1-2,0-1,1-1,2-2,65-4</inkml:trace>
  <inkml:trace contextRef="#ctx0" brushRef="#br0" timeOffset="-165037.579">4637 5401,'537'-34,"-273"30,144 21,-221-9,-146-15,-34 1</inkml:trace>
  <inkml:trace contextRef="#ctx0" brushRef="#br0" timeOffset="-161275.124">5532 4371,'392'0,"-391"0,0 0,0 0,0 0,0 0,0 0,0-1,0 1,0 0,0 0,0-1,0 1,0-1,0 1,0-1,0 1,0-1,-1 1,1-1,0 0,0 1,-1-1,1 0,0 0,-1 0,1 1,-1-1,1 0,-1 0,1 0,-1 0,0 0,0 0,1 0,-1 0,0 0,0 0,0 0,0 0,0 0,0 0,0 0,0 0,-1 0,1 0,0 0,-1 0,1 0,0 0,-1 0,1 0,-1 0,0 1,1-1,-1 0,0 0,1 0,-1 1,0-1,0 1,-17-54,3-1,2 0,2-1,2 0,4 0,1-2,-15-116,13 133,-1 0,-2 1,-2 0,-2 0,13 40,1 0,-1 1,0-1,1 0,-1 0,1 1,-1-1,1 0,-1 0,0 0,1 0,-1 0,1 0,-1 0,1 0,-1 0,1 0,-1 0,1 0,-1 0,1 0,-1 0,1 0,-1 0,1-1,-1 1,0 0,1 0,-1 0,1-1,-1 1,0 0,1-1,-1 1,0 0,1-1,-1 1,0-1,0 1,1 0,-1-1,0 1,0-1,0 1,1-1,-1 1,0-1,0 1,0 0,0-1,0 1,0-1,0 1,0-1,0 1,0-1,0 1,0-1,-1 1,1-1,0 1,0-1,0 1,-1 0,10 2,163 13,-46-8,-121-7,0 0,-1 1,1-1,-1 1,1 0,0 0,-1 1,0-1,1 1,-1 0,0 0,0 0,0 1,0 0,0-1,-1 1,1 1,-1-1,0 0,0 1,0 0,0-1,-1 1,1 0,-1 1,0-1,0 0,-1 0,1 1,-1-1,0 1,0 2,-7 179,-30 72,35-252,0 1,0-1,1 0,0 1,1-1,-1 1,1-1,0 0,1 1,0-1,0 0,0 0,1 0,-1 0,1-1,1 1,-1-1,1 0,0 0,0 0,1 0,-1-1,1 1,0-1,0 0,0-1,1 1,0-1,-1 0,1-1,0 1,0-1,0 0,1-1,1 1,215-24,-60 2,-59 6,-102 12,0 0,0 0,-1 0,1-1,-1 1,1-1,-1 1,0-1,0 1,0-1,0 0,0 1,0-1,-1 0,0 0,1 1,-1-1,0 0,0 0,-1 0,1 1,-1-1,1 0,-1 0,0 1,0-1,0 1,0-1,0 0,-1 1,1 0,-1-1,0 1,1 0,-2-1,0-3,-23-59,2 0,4-2,3 0,2-1,4-1,-2-45,10 33,4 80,0 0,0 0,1 0,-1 0,0 1,0-1,1 0,-1 1,1-1,-1 1,0-1,1 1,-1 0,1-1,-1 1,1 0,-1 0,1 0,-1 0,1 0,-1 1,0-1,1 0,-1 1,1-1,-1 1,0-1,1 1,-1 0,0 0,1-1,-1 1,0 0,0 0,0 1,7 1,210 45,-205-43,0 1,0 1,-1 0,0 0,0 1,-1 1,0 0,0 1,-1 0,-1 0,1 1,-2 0,1 1,4 10,-10-14,-1 1,0 0,0 0,-1-1,0 1,-1 0,0 0,0 0,-1 0,0-1,-1 1,0 0,0-1,-1 1,0-1,0 0,-1 0,0 0,-1 0,0-1,0 1,-3 2,-23 50,25-46,1 1,1-1,0 1,1 0,0 0,1 0,1 0,0 0,1 1,1-1,0 0,1 0,1 0,1 0,0 1,14 64,-16-78,0 0,0-1,0 1,1 0,-1-1,0 0,0 1,1-1,-1 0,1 0,-1-1,1 1,-1 0,1-1,0 1,-1-1,1 0,0 0,-1 0,1 0,0-1,-1 1,2-1,6 1,455 25,-458-25,-6 1,1-1,0 1,-1-1,1 1,-1-1,1 0,0 0,0 0,-1 0,1 0,0 0,-1 0,1 0,0-1,-1 1,1-1,-1 1,1-1,0 0,-1 1,1-1,-1 0,0 0,1 0,-1 0,0 0,0-1,1 1,-1 0,0 0,0-1,0 1,-1-1,2-1,-30-62,7 7,2-1,3 0,2-2,3 0,1-11,-15-81,-1 63,51 90,226 49,-64-30,-186-19,1-1,0 1,1 0,-1 0,1 0,-1 0,1 0,-1 0,0 0,1 1,-1-1,0 1,1 0,-1 0,0 0,0 0,1 0,-1 0,0 1,0-1,0 1,-1-1,1 1,0 0,-1 0,1 0,-1 0,1 0,-1 0,0 0,0 0,0 0,0 0,0 1,-1-1,1 1,-20 157,10-95,4 1,3 0,3 24,-2-87,1 1,0-1,0 1,0-1,1 1,-1-1,1 0,0 1,0-1,0 0,0 0,0 1,1-1,0 0,-1 0,1 0,0-1,1 1,-1 0,0-1,1 0,-1 1,1-1,0 0,0 0,0 0,0-1,0 1,0-1,0 0,0 1,1-1,-1-1,0 1,1 0,155-24,-119 18,1 2,-1 1,1 3,3 1,-43-1,0-1,0 1,0-1,0 0,0 0,1 0,-1 0,0 0,0 0,0 0,0 0,0 0,1 0,-1 0,0-1,0 1,0 0,0-1,0 1,0-1,0 0,0 1,0-1,0 0,0 1,-1-1,1 0,0 0,0 0,-1 0,1 1,0-1,-1 0,1 0,-1 0,1-1,-1 1,0 0,1 0,-1 0,0 0,0 0,0 0,0 0,0-1,0 1,0 0,0 0,-4-18,-1-1,0 2,-1-1,-1 1,-1 0,-9-15,4 5,10 22,-12-22,1 0,1 0,2-2,0 1,3-1,0-1,2 0,1 1,2-2,0-19,14 4,-11 46,0 0,1 1,-1-1,1 0,-1 0,1 1,-1-1,1 0,-1 1,1-1,0 0,-1 1,1-1,0 1,-1-1,1 1,0-1,0 1,-1 0,1-1,0 1,0 0,0 0,0-1,0 1,-1 0,1 0,0 0,0 0,0 0,0 0,0 1,0-1,-1 0,1 0,0 1,0-1,0 0,-1 1,1-1,0 0,0 1,-1 0,1-1,0 1,-1-1,1 1,0 0,-1-1,1 2,1-1,4 6,1 0,0-1,1 0,0 0,-1-1,2 0,-1-1,1 1,-1-2,1 1,0-1,2 0,332 35,-340-38,0 0,1 1,-1 0,0 0,0 0,0 0,0 0,0 1,0-1,0 1,0 0,0 0,-1 0,1 0,-1 0,1 0,-1 1,0 0,0-1,0 1,0 0,-1 0,1 0,-1 0,0 0,1 0,-2 0,1 0,0 1,0-1,-1 0,0 1,0-1,0 0,0 1,0-1,-1 0,1 0,-1 2,-35 129,30 18,7-146,0 0,0 0,1-1,-1 1,1-1,0 1,1-1,0 0,-1 0,2 0,-1 0,0 0,1-1,0 1,0-1,0 0,1 0,-1-1,1 1,0-1,0 0,0-1,1 1,-1-1,0 0,1 0,0-1,-1 1,1-1,0 0,0-1,-1 0,3 0,20 3,0-1,-1-2,1-1,0-1,0-1,-1-2,1-1,-1 0,-1-3,4-1,-5-2</inkml:trace>
  <inkml:trace contextRef="#ctx0" brushRef="#br0" timeOffset="-158428.558">5772 3235,'-14'-206,"-7"-343,15 324,-1 280,5-16,0-2</inkml:trace>
  <inkml:trace contextRef="#ctx0" brushRef="#br0" timeOffset="-157514.487">6682 3182,'6'-83,"-3"-1,-4 1,-3-1,-9-37,4 34,-3-49,-34-292,41 418,3 38,2-22,-2 37,-1 1</inkml:trace>
  <inkml:trace contextRef="#ctx0" brushRef="#br0" timeOffset="-156813.178">5064 2753,'-5'10,"25"-3,24-2,0-2,0-2,0-2,18-3,-46 3,1146-97,-676 51,-337 33,745-49,-865 62,-20 1,-16 1,-68 1,48-2</inkml:trace>
  <inkml:trace contextRef="#ctx0" brushRef="#br0" timeOffset="-156000.037">6962 2407,'-76'57,"-32"21,-92 49,181-114,19-13,0 0,0 1,0-1,0 0,-1 0,1 1,0-1,0 1,0-1,0 0,0 1,0-1,0 0,0 1,0-1,0 0,0 1,0-1,0 0,0 1,1-1,-1 0,0 1,0-1,0 0,0 1,1-1,-1 0,0 0,0 1,1-1,-1 0,0 0,0 1,1-1,-1 0,0 0,1 0,-1 0,0 1,1-1,-1 0,0 0,1 0,-1 0,0 0,1 0,-1 0,0 0,1 0,-1 0,0 0,1 0,-1 0,0 0,1 0,-1 0,0-1,1 1,-1 0,0 0,1 0,-1 0,0-1,0 1,1 0,0 0,87-1,-77-1,1 0,0 1,0 0,0 1,0 0,0 1,0 0,0 1,-1 0,1 1,-1 0,1 1,-1 1,0-1,0 2,-1-1,0 2,0-1,0 1,4 5,5 16,-17-23,1-1,0 1,-1-1,2 0,-1 0,0 0,1 0,0 0,0-1,0 0,0 0,2 1,-5-4,0 1,0-1,0 0,0 0,0 0,0 0,0 0,0 0,0 0,0 0,0 0,0-1,-1 1,1 0,0 0,0-1,0 1,0-1,0 1,0-1,-1 1,1-1,0 0,0 1,-1-1,1 0,0 0,-1 1,1-1,-1 0,1 0,-1 0,1 0,-1 0,0 1,1-1,-1 0,0 0,0-1,11-42,-11 40,5-26,-2-1,-1 1,-2-1,-1 0,-1 1,-2-1,-1 1,-1 0,-2 0,-1 1,-1 0,-4-7,3 14</inkml:trace>
  <inkml:trace contextRef="#ctx0" brushRef="#br0" timeOffset="-155171.807">5331 2594,'-14'-7,"16"9,25 10,2-1,-1-2,1-1,30 5,2 1,-39-10,-15-3,1 1,-1-1,0 1,1 1,-1-1,0 1,0 0,-1 1,1-1,-1 1,1 1,-6-3,-1 0,1 1,-1-1,0 0,1 0,-1 0,0 0,-1 1,1-1,0 0,-1 0,1 0,-1 0,1 0,-1 0,0 0,0 0,0 0,0 0,0 0,-1 0,1-1,0 1,-1 0,1-1,-1 0,0 1,0-1,1 0,-1 0,0 1,0-1,0-1,-1 2,-5 4,-42 36,21-20,0 2,1 2,2 0,1 2,1 0,1 2,-2 6,11-9,7-5</inkml:trace>
  <inkml:trace contextRef="#ctx0" brushRef="#br0" timeOffset="-154284.136">5452 1096,'-2'0,"1"1,-1-1,1 1,-1 0,1-1,-1 1,1 0,0 0,-1 0,1 0,0 0,0 0,-1 1,1-1,0 0,0 0,0 1,1-1,-1 1,0-1,0 1,1-1,-1 1,1-1,-1 1,1 0,0-1,0 1,0 0,0-1,0 1,0 0,0-1,0 1,0-1,1 1,-1 0,1-1,-1 1,1-1,0 1,0-1,0 1,0-1,0 1,5 3,0 0,1-1,0 1,0-1,0-1,0 1,0-1,1 0,-1-1,1 0,0 0,0-1,0 0,0 0,62 8,0-3,0-3,1-3,66-9,-91 5,-1-2,0-1,-1-3,38-14,-46 2,-66 12,29 10,-14 1,0 2,-1 0,1 0,0 2,1 0,-1 0,1 2,0 0,1 0,-1 1,1 1,1 0,0 1,0 0,1 1,0 0,1 1,0 0,-1 3,-2 5,1 1,0 0,2 1,0 0,2 1,0 0,2 0,1 1,0-1,2 1,0 0,2 1,2 23,-1-37,1 1,1-1,0 1,1-1,0 0,1 0,0 0,0 0,1-1,1 0,0 0,0 0,1-1,0 0,1 0,0 0,0-1,0-1,1 1,1-1,-1-1,1 0,0 0,1-1,-1 0,9 2,-4-2,1-1,-1 0,1-2,0 1,0-2,0 0,0-1,0-1,0 0,-1-1,1-1,15-5,-21 6,0-2,0 1,0-1,0-1,-1 0,0 0,0-1,0 0,-1-1,0 0,0 0,0 0,-1-1,-1 0,1-1,-1 0,-1 0,1 0,3-10,-7 15,0 0,0 0,-1 0,1 0,-1 0,0 0,0-1,-1 1,1-1,-1 1,0 0,0-1,0 1,-1 0,0-1,0 1,0 0,0-1,0 1,-1 0,0 0,0 0,0 0,0 1,-1-1,1 0,-1 1,0 0,0 0,0 0,-1 0,1 0,-1 0,1 1,-1 0,0 0,0 0,0 0,-3 0,0 0,-1 0,0 1,0 1,0-1,1 1,-1 0,0 1,0 0,0 0,1 1,-1 0,1 0,-1 1,1 0,0 0,0 1,-6 3,-103 84,63-36</inkml:trace>
  <inkml:trace contextRef="#ctx0" brushRef="#br0" timeOffset="-153451.684">4622 2781,'3'0,"5"0,10 0,11 0,14 0,14-3,9-2,4-3,-10-1</inkml:trace>
  <inkml:trace contextRef="#ctx0" brushRef="#br0" timeOffset="-130353.86">7711 5094,'-1'0,"1"-1,0 1,-1 0,1-1,0 1,-1 0,1-1,0 1,0 0,-1-1,1 1,0-1,0 1,0-1,-1 1,1 0,0-1,0 1,0-1,0 1,0-1,0 1,0-1,0 1,0 0,0-1,0 1,0-1,1 1,-1-1,0 1,0-1,0 1,1 0,-1-1,0 1,0 0,1-1,-1 1,0 0,1-1,-1 1,0 0,1-1,-1 1,1 0,-1 0,0 0,1-1,-1 1,1 0,-1 0,1 0,-1 0,0 0,1 0,-1 0,1 0,31-6,-30 6,30 0,1 1,-1 1,0 2,0 2,0 0,0 3,-1 0,0 2,-1 1,11 7,-27-13,0 1,0 0,-1 1,0 0,0 1,-1 1,0 0,-1 0,10 12,-20-19,0 0,-1 0,1-1,-1 1,1 0,-1 0,0 0,0 0,0 0,-1 0,1 0,-1-1,1 1,-1 0,0 0,0 0,0-1,-1 1,1-1,-1 1,1-1,-1 1,0-1,0 0,0 0,0 0,0 0,0 0,-1 0,1-1,-1 1,1-1,-1 0,1 1,-1-1,0 0,0 0,0 1,-312 186,181-112,71-33,52-32</inkml:trace>
  <inkml:trace contextRef="#ctx0" brushRef="#br0" timeOffset="-103878.715">16080 5641,'2'0,"6"3,5 0,8 0,9-1,11-1,8-2,6-3,4-2,0 1,-2 1,-5 1,-9 1,-7 2,-7-1,-6 1,-6 1,-5-1</inkml:trace>
  <inkml:trace contextRef="#ctx0" brushRef="#br0" timeOffset="-101922.08">16748 4278,'0'-27,"0"18,0 18,5 73,4 0,4-1,3 0,22 62,8 46,-19-22,-7 0,-8 1,-7 1,-8 15,2-118,3 1,3-1,3 0,4 6,0-14,3 7,-3 1,3 56,-13-45,-4 0,-8 51,14-29,2-18,-7-73,0 0,1 0,0 1,0-1,1 0,0 0,0 0,1 1,0-1,0-1,1 1,0 0,0-1,1 1,0-1,0 0,1 0,0-1,0 1,1-1,3 4,-2-8,-1 1,0-1,0 0,1 0,-1-1,1 0,-1 0,1 0,0-1,-1 0,1 0,0-1,-1 0,1 0,-1-1,1 1,-1-1,0-1,1 1,53-11,477-47,267 0,-519 43,-147 8,1449-61,-806 48,-45 4,-683 18,101 1,81 13,-92-4,0-7,74-10,113 0,-29 40,-89-26,87-14,40 1,259 32,-418-17,-160-9,-15-3,-9-2</inkml:trace>
  <inkml:trace contextRef="#ctx0" brushRef="#br0" timeOffset="-99829.607">16895 4358,'-18'-43,"1"0,3-2,1 0,2 0,3-1,1 0,0-27,4 34,2 0,1-1,2 1,2 0,1 1,2-1,12-34,-18 67,1 0,0 1,1-1,-1 0,1 1,0 0,1 0,-1 0,1 0,0 0,0 1,0 0,1 0,0 0,-1 0,1 1,1-1,-1 1,0 1,1-1,-1 1,1 0,0 0,0 1,0-1,0 1,0 1,0-1,0 1,0 0,2 0,14 4,1 0,-1 2,0 0,-1 1,0 1,2 2,43 16,42 4,2-6,1-3,102 4,314 6,0-22,188-33,-550 17,60-1,1212-62,1237-64,-1279 120,-953 15,-431-1,-8-1,0 0,-1 1,1-1,0 1,-1 0,1 0,0 0,-1 0,1 0,0 0,0 1,-1-1,1 1,-1 0,1 0,-1 0,1 0,-1 0,1 1,-1-1,0 1,0 0,0-1,0 1,0 0,0 0,0 0,-1 0,1 1,-1-1,1 0,-1 1,0-1,-2 116,-54 632,42-508,10 1,15 63,4 520,-17-627,-25 108,51-123,-23-69,-3-112,0-1,0 0,-1 1,1-1,0 0,-1 0,1 0,-1 0,0 0,0 0,0 0,0 0,0-1,0 1,0-1,0 1,-1-1,1 0,0 0,-1 0,1 0,-1-1,0 1,1-1,-1 1,1-1,-1 0,0 0,1 0,-1 0,1-1,-1 1,0-1,1 1,-1-1,1 0,-1 0,-17 0,-156 2,23 6,-9 1</inkml:trace>
  <inkml:trace contextRef="#ctx0" brushRef="#br0" timeOffset="-98748.891">17002 5361,'37'0,"0"1,-1 3,0 0,0 3,0 1,-1 1,0 2,17 9,-46-17,0 0,0 0,0 0,0 1,-1 0,1 0,-1 1,0 0,0 0,2 4,-5-7,-1 0,1 0,-1 0,0 1,0-1,0 0,-1 1,1-1,0 0,-1 1,0-1,1 1,-1-1,0 1,0-1,0 1,-1 0,1-1,-1 0,1 1,-1-1,0 1,0-1,0 0,0 1,0-1,-1 0,1 0,0 0,-2 1,-11 12,-1-1,0-1,-1 0,-1-1,0 0,-1-2,1 0,-10 3,16-7,-129 66,121-59</inkml:trace>
  <inkml:trace contextRef="#ctx0" brushRef="#br0" timeOffset="-97631.364">17924 5347,'6'1,"6"-10,-11 6,0 0,0 0,0 0,0 0,-1 0,1 0,-1 0,0 0,0 0,0 0,0 0,0 0,-1 0,1 0,-1 0,0 0,0 0,0 0,0 1,-1-1,1 0,-1 1,0-1,0 1,1-1,-1 1,-1 0,1 0,0 0,-1 0,1 0,-1 0,0 0,-3-1,1 0,-1 0,0 1,-1 0,1 0,0 0,0 1,-1 0,1 0,-1 0,1 1,-1 0,0 0,1 1,-4 0,4 1,-1-1,1 1,0 1,0-1,0 1,0 0,1 1,-1-1,1 1,0 0,0 0,0 1,1-1,-1 1,1 0,0 0,0 1,1-1,0 1,0 0,0 0,1 0,0 0,0 0,0 1,0 2,0 3,0-1,1 1,0 0,0 0,2 0,-1 0,2-1,-1 1,2 0,0-1,0 1,1-1,0 0,2 3,2 0,0-1,0-1,1 0,0 0,1-1,1 0,0-1,0 0,1 0,0-1,1-1,0 0,0-1,1 0,0-1,0-1,0 0,0-1,2 0,-10-3,0-1,0 1,0-1,0 0,0 0,0-1,-1 0,1 0,0 0,0-1,0 0,-1 0,1 0,-1-1,0 1,0-1,0-1,0 1,0-1,-1 0,1 0,-1 0,0 0,0-1,0-1,16-20</inkml:trace>
  <inkml:trace contextRef="#ctx0" brushRef="#br0" timeOffset="-97379.969">18286 5227,'-3'7,"0"7,0 7,1 8,2 7,3 7,-1 5,0 4,0 2,-1-1,0-6,-1-5,3-9,0-9</inkml:trace>
  <inkml:trace contextRef="#ctx0" brushRef="#br0" timeOffset="-97053.734">18566 5253,'-55'49,"3"1,2 3,3 2,44-53,1 0,-1 0,1 0,-1 1,1-1,0 1,0-1,0 1,1 0,-1 0,1 0,-1 0,1 0,0 0,0 0,1 1,-1-1,0 0,1 0,0 1,0-1,0 0,0 1,1-1,-1 0,1 0,0 1,-1-1,2 0,-1 0,0 0,1 0,-1 0,1 0,0-1,1 2,10 4,-1-1,2-1,-1 0,1-1,0-1,0 0,0 0,0-2,1 0,-1 0,3-1,84 5,0-3,75-9,-54 1,-60 3</inkml:trace>
  <inkml:trace contextRef="#ctx0" brushRef="#br0" timeOffset="-96550.806">20718 4264,'0'14,"2"11,1 10,3 11,-1 7,2 3,0-1,-2-3,0-8,1-9,-2-11</inkml:trace>
  <inkml:trace contextRef="#ctx0" brushRef="#br0" timeOffset="-96303.426">20718 4345,'18'18,"16"13,12 8,9 4,1 0,-5-2,-5-4,-10-7,-10-7,-7-6,-7-7</inkml:trace>
  <inkml:trace contextRef="#ctx0" brushRef="#br0" timeOffset="-96103.425">21093 4104,'-2'0,"-1"7,-1 9,2 13,0 13,1 13,1 11,-1 7,4 4,0-3,3-7,-1-8,0-15</inkml:trace>
  <inkml:trace contextRef="#ctx0" brushRef="#br0" timeOffset="-95409">21267 4786,'13'-29,"-2"0,-1 0,-1 0,-1-2,-2 1,-1 0,-2-1,-1 0,-1 0,-3-25,2 54,0-3,0 0,0 0,0 0,-1 0,0 0,0 0,-1 0,1 0,-1 0,0 1,0-1,-1 0,1 1,-2-2,-1 15,10-3,-1 1,1-1,0 0,1 0,0-1,-1 1,2-1,-1-1,0 1,1-1,0 0,6 2,-6-2,120 66,-123-68,-1 1,0 0,-1 0,1 0,0 0,-1 1,0-1,0 0,0 1,0 0,0-1,-1 1,0 0,0 0,0 0,0 0,0 0,-1 0,0 0,0 0,0 0,0 0,0 0,-1 0,0 0,0 0,0 0,0 0,-1 0,0-1,1 1,-1 0,0-1,-1 0,1 1,-7 14,-22 61,31-76,-1-1,1 1,-1-1,1 1,0 0,0-1,0 1,0-1,1 1,-1 0,1-1,-1 1,1-1,0 1,0-1,0 1,0-1,1 0,-1 0,1 1,-1-1,1 0,0 0,-1-1,1 1,0 0,0 0,1-1,-1 1,10 2,-1 0,2-1,-1 0,0 0,0-1,1-1,-1 0,1-1,-1-1,1 1,-1-2,1 0,3-1,-14 2,55-7</inkml:trace>
  <inkml:trace contextRef="#ctx0" brushRef="#br0" timeOffset="-94688.633">22362 4024,'-21'25,"15"0,2 1,0 1,1-1,2 0,1 1,1-1,4 26,-5-49,21 316,-16-288,3-39,2-20,-9 21,1 0,0 0,0 0,0 0,1 1,0-1,0 1,0-1,1 1,0 0,0 1,1-1,0 1,0 0,0 0,0 0,1 0,0 1,0 0,0 1,0-1,1 1,-1 0,2 0,-5 3,1 0,0 0,-1 1,1-1,-1 1,1 0,-1 0,0 0,1 0,-1 1,0 0,0-1,0 1,0 0,0 0,0 1,0-1,-1 0,1 1,-1 0,0-1,0 1,0 0,0 0,0 1,0 1,2 1,-2 0,1 0,-1 0,0 0,0 1,-1-1,1 1,-2 0,1-1,-1 1,0-1,0 1,-1 0,0 0,1-4,-1 1,0-1,0 0,0 0,-1 0,1 0,-1 0,1-1,-1 1,0 0,0-1,0 1,-1-1,1 0,0 0,-1 0,0 0,1 0,-1 0,0-1,0 1,0-1,0 0,0 0,0 0,0 0,-1-1,1 1,0-1,0 0,-1 0,1 0,0 0,0 0,-1-1,1 1,0-1,0 0,0 0,0 0,0-1,0 1,0-1,0 1,1-1,-1 0,0 0,1-1,0 1,-1 0,1-1,0 1,0-1,1 0,-1 1,0-1,1 0,0 0,-1 0,1 0,0-2,1-1,0 1,0-1,0 1,1-1,-1 1,1-1,1 1,-1-1,1 1,0 0,0 0,1 0,-1 0,1 0,0 0,0 1,1-1,-1 1,1 0,0 0,0 0,2 0,3-4,1 0,1 1,-1 1,1-1,0 2,1 0,-1 0,1 1,6-2,-13 4,0 0,0 0,1 1,-1-1,0 1,0 1,1-1,-1 1,1 0,-1 0,0 0,1 1,-1-1,0 1,1 1,-1-1,0 1,0 0,0 0,0 0,0 1,-1 0,1 0,-1 0,0 0,0 1,0 0,0 0,1 6,0 0,-1 0,-1 1,0-1,0 1,-1 0,0 0,-1 0,0 0,-1 2,11 64,1-56,-7-19</inkml:trace>
  <inkml:trace contextRef="#ctx0" brushRef="#br0" timeOffset="-94212.186">22643 4118,'114'30,"-83"-23,0 1,0 1,0 2,-1 1,-1 1,8 6,-30-14,0 0,0 1,-1 0,0 0,0 0,0 1,-1 0,0 0,0 1,-1-1,0 1,0 0,-1 0,0 0,0 0,-1 1,0-1,0 1,-1-1,0 1,-1 0,0 7,-1 41,0-42,0-1,1 1,1 0,0-1,1 1,1-1,4 12,-6-23,0 0,0 0,0 0,1-1,-1 1,1 0,0-1,0 1,0-1,0 0,0 0,1 0,-1 0,1 0,-1 0,1-1,0 1,-1-1,1 0,0 1,0-1,0-1,0 1,0 0,0-1,0 1,0-1,0 0,1 0,-1 0,0-1,0 1,1-1,3-1,0 1,0-2,0 1,0-1,-1 1,0-2,1 1,-1-1,0 0,-1 0,1-1,-1 0,0 0,2-1,0-5,0 0,0-1,-1 0,0 0,-1 0,-1-1,0 1,0-1,-1-1,13-39,-12 83,-5-6,0-18,0 0,0 0,0 0,1 0,0 0,0 0,0-1,1 1,0 0,0 0,1 0,0 0,0-1,0 1,0-1,1 0,0 1,0-1,0 0,1-1,0 1,0 0,0-1,0 0,1 0,1 0,72 13,-37-16</inkml:trace>
  <inkml:trace contextRef="#ctx0" brushRef="#br0" timeOffset="-93400.296">23753 4506,'1'-4,"0"0,0 0,0 0,-1 0,0 0,1 0,-1 0,-1 0,1 0,-1 0,1 0,-1 0,0 0,0 0,-1 0,1 1,-1-1,0 0,0 1,0-1,-1 1,1 0,-1 0,1 0,-1 0,0 0,0 1,-1-1,1 1,0 0,-1 0,0 0,-2-1,0 2,0 1,0-1,0 1,0 0,0 1,0 0,0 0,0 0,0 0,1 1,-1 0,0 0,1 1,0-1,-1 1,1 1,0-1,1 1,-1-1,0 1,1 1,0-1,0 0,1 1,-1 0,1 0,0 0,0 0,0 1,1-1,0 1,0 0,0-1,1 1,0 0,0 0,0 3,1-6,0-1,0 1,0-1,0 1,0 0,1-1,-1 1,1-1,0 1,0-1,0 1,0-1,0 0,0 1,1-1,-1 0,1 0,-1 0,1 0,0 0,0 0,0-1,0 1,0-1,0 1,0-1,1 0,-1 0,0 1,1-2,-1 1,1 0,-1 0,1-1,1 1,93-4,25-41,-121 43,-1 0,1 1,0-1,0 0,-1 1,1-1,0 1,0-1,0 1,0-1,0 1,-1 0,1-1,0 1,0 0,0 0,0 0,0 0,0 0,0 0,0 0,0 0,0 0,0 0,0 0,0 0,0 1,0-1,0 0,0 1,-1-1,1 1,0-1,0 1,0-1,-1 1,1 0,0-1,0 1,-1 0,1 0,-1 0,1-1,-1 1,1 0,-1 0,1 0,-1 0,0 0,0 0,1 1,-1 0,-1 0,1 0,0 1,0-1,0 0,0 0,1 0,-1 1,1-1,-1 0,1 0,0 0,0 0,0 0,0 0,0 0,0 0,0 0,1 0,-1-1,1 1,-1 0,1-1,0 1,0-1,0 0,-1 0,1 0,0 0,0 0,1 0,-1 0,0 0,0-1,0 1,0-1,1 0,-1 0,0 0,1 0,4 0,-1-1,1 0,0-1,0 1,-1-2,1 1,-1 0,1-1,-1-1,0 1,0-1,-1 0,1 0,-1 0,0-1,0 0,0 0,-1 0,1-1,-1 1,-1-1,1 0,-1 0,0-1,0 1,-1-1,0 0,5-12,-2 0,0 0,-2-1,0 1,-1-1,0 0,-2 0,-2-18,2 37,-1 0,1 0,0 0,0 0,0 0,0 0,0 0,0 0,0 0,0 0,0 0,1 0,-1 1,0-1,1 0,-1 0,0 0,1 0,-1 0,1 0,-1 0,1 1,0-1,-1 0,1 0,0 1,0-1,-1 0,1 1,0-1,0 1,0-1,0 1,0 0,0-1,0 1,0 0,0 0,0-1,0 1,0 0,0 0,0 0,0 0,0 0,0 0,0 1,0-1,-1 0,1 0,0 1,0-1,0 1,0-1,0 1,0-1,0 1,-1-1,1 1,0 0,20 5,10 2,-2 2,0 0,0 3,13 7,-39-18,0-1,0 2,0-1,-1 0,1 0,-1 1,0-1,0 1,1 0,-2 0,1 0,0 0,-1 0,1 0,-1 0,0 0,0 1,0-1,0 0,-1 1,1-1,-1 1,0-1,0 1,0-1,-1 0,1 1,-1-1,0 1,0-1,0 0,0 0,-1 3,-1 4,-16 79,19-85,0-1,0 1,0-1,0 1,1-1,-1 1,1-1,0 1,0-1,0 1,0-1,1 0,-1 0,1 0,0 1,0-2,0 1,1 0,-1 0,0-1,1 1,0-1,1 1,6 2,1 0,-1-1,1 0,0-1,0-1,0 1,0-2,1 1,-1-2,0 1,1-2,-1 1,0-2,1 1,-1-2,0 1,0-2,-1 1,2-2,7-6,-16 6</inkml:trace>
  <inkml:trace contextRef="#ctx0" brushRef="#br0" timeOffset="-92523.284">22002 5133,'0'33,"0"-1,-2 0,-2 1,0-1,-3-1,0 1,-2-1,-1 0,-4 4,-44 76,57-111,0 1,1-1,-1 1,0-1,1 1,-1-1,0 1,1 0,-1-1,1 1,-1 0,1 0,0-1,-1 1,1 0,0 0,-1 0,1 0,0-1,0 1,0 0,0 0,0 0,0 0,0 0,0-1,0 1,0 0,0 0,1 0,-1 0,0-1,1 1,-1 0,0 0,1 0,-1-1,1 1,-1 0,1-1,-1 1,1-1,0 1,-1 0,1-1,0 1,0-1,-1 1,1-1,0 0,0 1,-1-1,1 0,0 0,0 0,0 1,0-1,89-26,-67 16,123-47,-109 43</inkml:trace>
  <inkml:trace contextRef="#ctx0" brushRef="#br0" timeOffset="-92321.826">22175 5307,'-11'9,"-4"10,1 11,2 9,6 8,6 4,6 3,3 3,1 2,-2 1,-1-8</inkml:trace>
  <inkml:trace contextRef="#ctx0" brushRef="#br0" timeOffset="-91503.332">22590 5013,'21'65,"-3"2,-3 0,-3 0,-3 1,-3 1,-3-1,-3 26,1-80,4-24,-3 3,0-2,1 1,0-1,0 0,1 1,0 0,1 0,0 0,0 0,0 1,1 0,0 0,0 1,1-1,0 1,0 1,1-1,-1 1,1 0,0 1,1 0,-1 0,1 1,-1 0,1 1,6-1,-12 3,1 0,0 0,-1 0,1 1,0 0,-1 0,1 0,-1 0,1 1,-1-1,1 1,-1 0,0 0,0 0,0 0,0 0,0 1,-1-1,1 1,-1 0,0 0,1 0,-1 0,0 0,-1 0,1 1,-1-1,1 1,-1-1,0 1,0-1,-1 1,1 0,-1-1,0 1,0 0,0 0,0-1,0 1,-1 0,0-1,0 1,0-1,0 1,0-1,-1 1,0-1,0 0,0 0,0 0,0 0,0 0,-1 0,1 0,-2 0,-2 1,0 1,-1-1,0 0,0-1,0 1,0-1,-1-1,1 1,-1-2,1 1,-1-1,0 0,0 0,0-1,1 0,-1 0,0-1,-2 0,9 0,0 1,0 0,0 0,0 0,0-1,0 1,0-1,0 1,0-1,0 1,0-1,0 1,0-1,0 0,0 0,0 1,1-1,-1 0,0 0,1 0,-1 0,1 0,-1 0,1 0,-1 0,1 0,-1 0,1 0,0 0,0 0,0 0,-1 0,1-1,0 1,0 0,1 0,-1 0,0 0,0 0,0 0,1 0,-1 0,1 0,-1 0,1 0,-1 0,1 0,-1 0,1 0,0 0,0 0,0 0,45-44,-31 35,0 0,1 0,0 2,1 0,-1 0,2 2,-1 0,1 1,0 1,0 1,0 0,0 1,4 1,-19 1,-1 0,0 0,0 0,0 1,1-1,-1 1,0-1,0 1,0 0,0 0,0 0,0 0,0 0,0 0,0 1,-1-1,1 0,0 1,-1 0,1-1,-1 1,0 0,1 0,-1 0,0 0,0 0,0 0,0 0,-1 0,1 0,-1 0,1 0,-1 0,0 1,1-1,-1 2,1 17,15 73,-16-91,1 1,1-1,-1 0,0 0,1 0,-1 0,1-1,0 1,0 0,0-1,1 1,-1-1,0 0,1 1,0-1,-1-1,1 1,0 0,0-1,0 1,0-1,0 0,0 0,0 0,1 0,-1-1,12 1</inkml:trace>
  <inkml:trace contextRef="#ctx0" brushRef="#br0" timeOffset="-91255.995">23004 5107,'7'9,"9"3,2 0</inkml:trace>
  <inkml:trace contextRef="#ctx0" brushRef="#br0" timeOffset="-90979.295">23352 4974,'10'66,"-1"16,-3 0,-5 51,2 17,-4-143,0-1,1 0,0 0,0 0,1 1,0-1,0 0,0 0,1 0,0 0,0 0,0 0,1-1,0 1,0-1,0 1,1-1,0 0,0-1,0 1,0-1,1 1,0-1,0-1,0 1,0-1,1 0,-1 0,1 0,2 0,4-2,1 0,-1-1,1 0,-1-1,1-1,-1 0,0-1,0 0,0 0,0-1,0-1,-1 0,0-1,0 0,0-1,-1 0,0 0,0-1,6-8,-4 2,-5 3</inkml:trace>
  <inkml:trace contextRef="#ctx0" brushRef="#br0" timeOffset="-90770.74">23272 5294,'4'0,"14"0,16-2,20-4,15-2,10-2,3-2,-12 1</inkml:trace>
  <inkml:trace contextRef="#ctx0" brushRef="#br0" timeOffset="-90511.44">23940 5307,'0'16,"0"10,0 7,0 2,0 1,0-2,0-2,0-5,2-6,1-7</inkml:trace>
  <inkml:trace contextRef="#ctx0" brushRef="#br0" timeOffset="-90250.392">23900 4959,'-9'-2,"4"1,9 4,14 3,10 3,0 0</inkml:trace>
  <inkml:trace contextRef="#ctx0" brushRef="#br0" timeOffset="-89963.98">24287 4852,'7'18,"9"18,9 14,9 9,5 9,4 7,-2 3,-7 5,-17 9,-29 9,-42 8,-53 6,-8-17</inkml:trace>
  <inkml:trace contextRef="#ctx0" brushRef="#br0" timeOffset="-89442.291">21615 5066,'-16'3,"-13"2,-4 8,-5 10,2 13,8 16,8 18,14 17,18 17,17 8,16 4,10-2,-6-21</inkml:trace>
  <inkml:trace contextRef="#ctx0" brushRef="#br0" timeOffset="-88406.69">19743 6043,'-25'15,"0"1,1 2,1 0,0 1,2 2,0 0,-9 14,19-23,0 1,1 0,1 0,0 1,1 0,0 1,1 0,0 0,-2 13,8-27,1 1,-1-1,1 1,-1-1,1 1,0-1,-1 0,1 1,0-1,0 1,0-1,1 1,-1-1,0 1,0-1,1 1,-1-1,1 1,-1-1,1 0,0 1,-1-1,1 0,0 0,0 0,0 1,0-1,0 0,0 0,0 0,0 0,1-1,-1 1,0 0,1 0,-1-1,0 1,1-1,-1 1,1-1,-1 0,0 1,1-1,-1 0,1 0,-1 0,1 0,-1 0,1 0,-1-1,1 1,-1 0,1-1,-1 1,1-1,14-5,0-1,-1 0,0-1,0-1,-1 0,0-1,0 0,-1-1,-1-1,7-8,2 1,-1-1,-2-1,0-1,-1-1,-1 0,-1-1,-2 0,0-2,-1 1,-2-1,-1-1,-1 0,-1 0,-1-1,0-10,-5 34,0 0,-1 0,0-1,1 1,-1 0,-1 0,1 0,-1 0,1 0,-1 0,0 0,-1 0,1 0,-1 0,1 1,-1-1,0 1,0-1,-1 1,1-1,-1 1,0 0,0 0,0 1,0-1,0 0,-1 1,1 0,-1 0,1 0,-1 0,0 1,0-1,0 1,0 0,0 0,0 0,0 1,0 0,-4-1,3 3,0-1,1 1,-1 0,0 0,1 0,0 1,-1 0,1 0,0 0,0 0,1 0,-1 1,1 0,-1 0,1 0,0 0,1 0,-1 0,1 1,0-1,0 1,0 0,0 0,1-1,0 3,-2 7,0-1,2 1,-1-1,2 1,0 0,0-1,1 1,1-1,1 1,12 47,3-2,21 50,-18-56,-2 0,-3 2,6 38,-19-39,-5-38</inkml:trace>
  <inkml:trace contextRef="#ctx0" brushRef="#br0" timeOffset="-87970.807">20063 6296,'-56'190,"51"-174,9-32,21-40,2 2,3 1,17-20,-44 69,-1 0,0 1,0 0,1 0,-1 0,1 0,-1 0,1 0,0 1,0-1,0 1,0 0,1 0,-1 0,4-1,-6 4,0-1,1 1,-1 0,0 0,1-1,-1 1,0 0,0 0,0 1,0-1,0 0,0 0,0 0,0 1,-1-1,1 0,0 1,-1-1,1 0,-1 1,1-1,-1 1,0-1,1 1,-1-1,0 1,0-1,0 2,0-2,23 189,16-15,-34-154</inkml:trace>
  <inkml:trace contextRef="#ctx0" brushRef="#br0" timeOffset="-87697.534">20090 6431,'20'0,"21"-3,17-4,12-7,8-5,-9 1</inkml:trace>
  <inkml:trace contextRef="#ctx0" brushRef="#br0" timeOffset="-87303.698">20946 6096,'-8'-2,"0"1,0-1,0 1,0 1,0 0,0 0,-1 0,1 1,0 0,0 1,1 0,-1 0,0 0,1 1,-1 0,1 1,0 0,0 0,0 0,0 1,1 0,0 1,0-1,1 1,-1 1,-1 2,1 1,0 0,0 1,1 0,1 0,0 0,0 0,1 0,1 1,0 0,0-1,1 1,1 0,0 0,1-1,0 1,0 0,1-1,1 2,-1-9,0 0,0 0,1 0,-1 0,1 0,0 0,0-1,0 0,1 1,-1-1,1 0,0-1,-1 1,1-1,1 1,-1-1,0 0,0-1,1 1,-1-1,1 0,-1 0,1 0,0-1,-1 1,1-1,0 0,-1-1,1 1,-1-1,1 0,0 0,-1 0,0-1,1 1,-1-1,0 0,0-1,0 1,0-1,1 0,11-7,-1 0,0-1,-1 0,0-2,0 1,-2-2,1 0,-2 0,0-1,-1 0,0-1,-1 0,-1-1,5-15,-2 4,-2 0,-1 0,-2-1,0-1,-2 1,-2-1,0 1,-3-27,2 45,-1 1,-1-1,1 1,-2 0,1 0,-2-1,1 1,-1 1,-1-1,0 0,0 1,-1-1,0 1,0 1,-1-1,-6-6,9 14,-1 0,1 0,0 1,0-1,-1 1,1 0,0 0,-1 0,1 0,0 0,-1 1,1 0,0-1,0 1,0 1,-1-1,1 0,0 1,1-1,-1 1,0 0,0 0,1 0,-1 0,1 1,0-1,-1 1,1-1,0 1,1 0,-1 0,0 0,1 0,0 0,-1 0,1 2,-7 14,1 1,1 0,1 0,1 0,1 1,0 0,2-1,0 1,1 0,1 0,2 0,0 5,1 0,0-1,1 1,2-1,0 0,2-1,1 1,1-2,0 1,2-2,1 0,1 0,0-1,2-1,0-1,2 0,15 12,-15-18</inkml:trace>
  <inkml:trace contextRef="#ctx0" brushRef="#br0" timeOffset="-86688.752">21321 6337,'-28'193,"34"-226,2 1,1 0,2 0,1 1,8-14,-19 40,1 0,0 1,0-1,0 0,1 1,0-1,-1 1,2 0,-1 0,0 0,1 0,0 1,0-1,0 1,0 0,0 0,1 1,-1-1,1 1,0 0,-1 0,1 1,0-1,0 1,0 0,1 0,-1 1,0 0,0 0,0 0,0 0,1 1,1 0,-4 0,-1 1,1-1,0 1,0 0,-1-1,1 1,-1 1,1-1,-1 0,0 0,0 1,0-1,0 1,-1 0,1 0,-1 0,1-1,-1 1,0 0,0 1,-1-1,1 0,0 0,-1 0,0 0,0 0,0 1,0-1,0 0,-1 0,1 0,-1 0,0 1,0-1,0 0,-1 0,1-1,0 1,-1 0,0 0,0-1,0 1,0-1,0 0,0 1,-1-1,1 0,-2 1,-50 37,54-40,0 0,0 0,1 0,-1-1,0 1,0 0,1 0,-1 0,0 0,0 0,1-1,-1 1,0 0,1 0,-1 0,0 0,0 0,1 0,-1 0,0 0,1 0,-1 0,0 0,0 0,1 1,-1-1,0 0,1 0,-1 0,0 0,0 0,1 1,-1-1,0 0,0 0,0 0,1 0,-1 1,0-1,0 0,0 0,1 1,-1-1,0 0,0 0,0 1,0-1,0 0,0 1,0-1,0 0,0 1,0-1,0 0,0 0,0 1,0-1,0 0,0 1,0-1,0 0,0 0,0 1,0-1,0 0,-1 0,1 1,0-1,0 0,29 1,-28-1,5 0,89 9,-93-9,1 1,-1 0,1 0,-1 0,0 0,1 0,-1 1,0-1,0 1,0-1,0 1,0 0,0 0,-1 0,1 0,-1 0,1 0,-1 0,0 1,0-1,0 0,0 1,0-1,0 1,-1-1,1 1,-1-1,1 1,-1-1,0 1,0 0,-1-1,1 1,0-1,-1 2,0 1,-1 0,0 1,0-1,0 0,0 0,-1 0,0 0,0-1,0 1,-1-1,1 0,-1 0,0 0,0 0,-1-1,1 1,-1-1,1 0,-1-1,0 1,-5 1,-1 1,0-1,0 0,-1-1,1 0,-1-1,0 0,0-1,1 0,-12-1,-6-4,6-2</inkml:trace>
  <inkml:trace contextRef="#ctx0" brushRef="#br0" timeOffset="-86110.818">22510 5882,'-20'24,"1"1,1 1,1 0,1 2,2 0,0 0,2 1,2 1,0 0,0 9,8-34,1 0,-1 0,1 0,0 0,0 0,0 0,1 1,0-1,0 0,0 0,1 0,0 0,0 1,0-1,0 0,1-1,0 1,0 0,0 0,0-1,1 1,0-1,0 0,0 0,1 0,-1 0,1 0,0-1,0 1,2-2,1 0,-1 0,0 0,1-1,-1 1,1-2,-1 1,1-1,0 0,-1 0,1-1,-1 0,1 0,-1 0,1-1,-1 0,5-3,98-57,-96 51,-1 0,0-1,0-1,-1 0,-1 0,0-1,-1 0,-1-1,0 0,-1 0,0-1,-1 0,-1 0,-1 0,0-1,-1 1,-1-1,0 0,-1 0,-1 0,-1 0,-1 1,0-1,-4-16,4 26,1 0,-1 0,-1 1,1-1,-1 1,0-1,-1 1,0 0,0 0,0 1,0-1,-1 1,0 0,0 0,0 1,-1-1,0 1,0 0,0 1,0-1,0 1,-1 0,1 1,-1 0,0 0,0 0,0 1,0 0,0 0,0 1,0 0,0 0,0 1,0-1,0 1,0 1,-2 2,0 0,1 0,0 1,0 0,0 0,0 1,1 0,0 1,0-1,1 1,0 1,0-1,1 1,0 0,0 0,0 1,1-1,1 1,-1 0,0 4,0 0,1 1,0-1,1 1,0-1,1 1,0 0,1 0,1-1,0 1,1 0,1-1,0 1,4 11,3-7,0-1,1 0,0-1,2 0,0-1,0 0,2-1,-1-1,2 0,0-1,0-1,1 0,1-1,0-1,0-1,0 0,1-2,0 0,1-1,-1-1,1 0,7-1,22 3</inkml:trace>
  <inkml:trace contextRef="#ctx0" brushRef="#br0" timeOffset="-85811.618">23272 6150,'-21'-3,"1"1,-1 2,1 0,-1 1,0 0,1 2,-8 2,21-3,0 0,0 0,0 0,0 1,0 0,0 0,1 1,0 0,-1 0,1 0,1 1,-1 0,1 0,0 0,0 1,0 0,1 0,0 0,0 0,1 1,-3 6,4-9,1 1,0 0,0 0,0 0,1 0,0 1,0-1,0 0,0 0,1 0,0 0,0 0,0 0,1 0,0-1,0 1,0 0,0-1,1 1,-1-1,1 0,0 0,1 0,-1 0,1-1,0 1,-1-1,1 0,1 0,-1 0,0-1,1 1,-1-1,1 0,0-1,0 1,0-1,2 1,20 5,1-1,-1-2,1 0,1-2,-1-1,0-1,0-1,23-5,17-3</inkml:trace>
  <inkml:trace contextRef="#ctx0" brushRef="#br0" timeOffset="-85144.16">24381 5882,'-14'2,"0"0,0 0,1 2,-1 0,1 0,-1 2,2-1,-1 2,0-1,1 2,1 0,-1 0,1 1,0 0,1 1,0 0,1 1,0 0,1 0,0 1,1 0,0 1,1-1,0 1,1 1,0-1,1 1,1-1,0 1,1 0,0 0,1 0,1 1,0-1,2 2,-2-11,0 0,0 0,1-1,-1 1,1 0,1-1,-1 1,1-1,-1 1,1-1,1 0,-1 1,0-1,1 0,0-1,0 1,0 0,1-1,-1 0,1 0,-1 0,1 0,0 0,0-1,1 0,-1 0,0 0,1 0,-1-1,1 1,0-1,-1 0,1-1,0 1,0-1,-1 0,1 0,0 0,0-1,2 0,4-5,0 0,0-1,-1 0,0-1,0 0,-1 0,0-1,0-1,-1 1,0-1,-1 0,0-1,-1 0,0 0,-1 0,2-6,2-2,-2 0,0 0,-1-1,-1 1,-1-1,-1 0,-1 0,0-1,-2 1,0 0,-1-1,-1 1,-1 0,-1 0,-5-15,6 28,0 0,0 0,-1 1,0-1,0 1,0 0,-1 0,0 0,0 1,0-1,-1 1,-1-1,5 5,0-1,-1 1,1-1,0 1,-1 0,1 0,-1 0,1 0,-1 1,0-1,1 1,-1-1,0 1,1 0,-1 0,0 0,0 0,1 1,-1-1,0 1,1-1,-1 1,1 0,-1 0,1 0,-1 1,1-1,0 0,-1 1,1 0,0-1,0 1,0 0,-1 2,-1 2,-1 1,1 0,0 1,1-1,0 1,0-1,0 1,1 0,1 0,-1 0,1 0,0 1,1-1,0 0,1 0,-1 0,1 1,1-1,0 0,0 0,0-1,1 1,0 0,1-1,0 0,0 0,3 5,99 144,-85-131,-1 1,-1 0,-1 2,-2 0,-1 1,-1 1,-1 0,-2 1,-1 0,4 25,-8-26,-4-25</inkml:trace>
  <inkml:trace contextRef="#ctx0" brushRef="#br0" timeOffset="-84883.047">24703 6109,'0'14,"0"11,0 8,2 6,1 2,2-1,0 0,0-5,-2-3,-1-6,-1-11,0-9</inkml:trace>
  <inkml:trace contextRef="#ctx0" brushRef="#br0" timeOffset="-84663.067">24755 6043,'7'9,"9"10,7 8,5 7,3 4,1 3,0 0,-4 1,-4 0,-6-3,-7-3,-9-3,-14-3,-19-5,-22-3,-2-6</inkml:trace>
  <inkml:trace contextRef="#ctx0" brushRef="#br0" timeOffset="-83314.85">19890 6912,'0'-2,"0"3,0 11,0 17,2 22,5 22,7 22,5 20,3 15,6 9,2 2,-2-3,-3-10,-6-27</inkml:trace>
  <inkml:trace contextRef="#ctx0" brushRef="#br0" timeOffset="-82225.297">21240 6871,'2'-2,"1"6,0 11,-1 20,0 25,-1 29,-1 23,3 21,4 14,5 8,3 0,5-6,-2-28</inkml:trace>
  <inkml:trace contextRef="#ctx0" brushRef="#br0" timeOffset="-81530.31">22778 6871,'0'19,"0"23,2 28,3 29,3 25,2 22,5 14,-1 6,-3-26</inkml:trace>
  <inkml:trace contextRef="#ctx0" brushRef="#br0" timeOffset="-80641.647">24529 6899,'2'20,"3"23,3 20,3 22,1 21,1 23,-1 21,-4 19,-7 15,-8 10,-5 2,-4-6,0-11,2-19,3-37</inkml:trace>
  <inkml:trace contextRef="#ctx0" brushRef="#br0" timeOffset="-79622.663">22817 7767,'0'2,"2"6,1 8,0 12,2 16,2 18,2 19,2 19,2 17,0 16,1 10,-1 6,1 1,0-4,0-9,-1-13,1-18,-3-27</inkml:trace>
  <inkml:trace contextRef="#ctx0" brushRef="#br0" timeOffset="-78835.602">21306 7940,'-2'7,"-1"9,3 11,5 15,5 15,4 20,3 18,1 16,-4 15,-3 8,-3 4,-4-1,-3-8,-2-12,-3-26</inkml:trace>
  <inkml:trace contextRef="#ctx0" brushRef="#br0" timeOffset="-78000.599">19943 8034,'0'-4,"0"0,2 8,6 15,5 17,6 24,2 21,1 18,0 13,-2 7,-2 2,-2-4,-1-8,-4-23</inkml:trace>
  <inkml:trace contextRef="#ctx0" brushRef="#br0" timeOffset="-75640.906">18232 9344,'18'9,"19"-5,1-2,0-1,0-2,0-2,11-3,-24 4,207-12,1 10,164 21,-46-8,137-22,203 3,752 22,-1027-13,519-38,-343 16,8 4,-40-19,-391 22,42 5,59 10,-258-1,-26-3,-9-1</inkml:trace>
  <inkml:trace contextRef="#ctx0" brushRef="#br0" timeOffset="-74740.58">19743 8088,'1'6,"1"0,-1 1,1-1,0 0,1-1,-1 1,1 0,1-1,-1 1,1-1,0 0,0 0,1 0,0 2,7 8,1-1,1 0,0-1,0-1,1 0,1-1,0-1,1 0,0-1,0-1,1-1,0 0,0-1,0-1,1-1,0-1,0 0,0-1,10-1,-19-2,1 0,-1 0,0-1,0-1,0 0,0 0,0-1,0 0,-1 0,0-1,0-1,0 1,-1-1,1-1,-2 0,1 0,-1 0,0-1,0 0,-1 0,0-1,-1 0,1 0,-2 0,0-1,0 0,0-2,26-68,-23 55,2 0,1 0,1 1,1 0,1 1,7-8,16-11,-2 8</inkml:trace>
  <inkml:trace contextRef="#ctx0" brushRef="#br0" timeOffset="-74029.035">21119 8329,'12'25,"0"0,2 0,0-1,2-1,1 0,0-1,13 10,-16-18,1-2,0 0,2 0,-1-2,1 0,0-1,1 0,0-2,0 0,6 1,-15-6,0 0,0 0,0 0,1-1,-1-1,0 0,1 0,-1-1,0 0,1 0,-1-1,0 0,0-1,0 0,-1 0,1-1,-1 0,0-1,0 0,0 0,0 0,2-4,11-14,-1-2,-1 0,-1-1,-1-1,-2-1,-1 0,0-1,5-23,-6 24,5-16,2 1,1 1,3 1,2 1,8-9,4 4</inkml:trace>
  <inkml:trace contextRef="#ctx0" brushRef="#br0" timeOffset="-73361.56">22724 8128,'7'19,"1"-1,0 0,2 0,0-1,0 0,2-1,0 0,1-1,0 0,1-1,1-1,1 0,-1-1,2-1,0 0,0-2,0 1,2-2,-1-1,1 0,9 2,-21-8,0 0,-1-1,1 1,0-1,0-1,0 1,0-1,-1 0,1-1,0 0,-1 0,1 0,-1-1,0 1,0-2,0 1,0-1,0 0,-1 0,0 0,1-1,-2 0,1 0,-1 0,1 0,-1-1,3-6,71-141,-69 127,2 1,1 1,1 0,1 1,0 0,2 1,1 0,1 2,0 0,13-10,24-6,-3 8</inkml:trace>
  <inkml:trace contextRef="#ctx0" brushRef="#br0" timeOffset="-72572.599">24381 8008,'90'180,"-78"-148,1-1,2-1,0 0,3-1,0 0,2-2,1 0,24 23,-40-44,1-1,1 1,-1-2,0 1,1-1,0 1,0-2,1 1,-1-1,0 0,1-1,0 0,0 0,0-1,0 1,0-2,0 1,0-1,0-1,0 1,0-1,0-1,-1 1,1-1,0-1,-1 1,7-4,-2-1,-1-1,0 0,-1 0,0-1,0-1,0 0,-1 0,-1-1,0 1,-1-2,0 1,0-1,-1-1,3-9,5-14,-2-1,-2 0,-1-1,1-22,6-113,-15 138</inkml:trace>
  <inkml:trace contextRef="#ctx0" brushRef="#br0" timeOffset="-70725.395">20063 9893,'-13'14,"-51"238,47-193,-3-1,-2-1,-17 28,33-77,9-19,65-254,-7-28,-39 214,-21 78,0 1,0-1,0 0,0 1,1-1,-1 1,0-1,0 1,1-1,-1 1,0 0,1 0,-1 0,0 0,1 0,-1 0,0 0,1 0,-1 0,0 1,0-1,1 0,-1 1,0-1,0 1,1-1,-1 1,0 0,0 0,0-1,0 1,0 0,0 0,0 0,0 0,-1 0,1 0,0 0,0 1,-1-1,1 0,-1 0,1 0,-1 1,0-1,1 0,-1 1,22 35,-1 0,-2 2,-2 0,-1 1,-2 1,-1 3,98 411,-102-424,-1-9</inkml:trace>
  <inkml:trace contextRef="#ctx0" brushRef="#br0" timeOffset="-70533.386">19956 10267,'14'4,"18"3,22-4,19-3,19-8,11-3,-12-1</inkml:trace>
  <inkml:trace contextRef="#ctx0" brushRef="#br0" timeOffset="-69791.285">21373 9986,'-6'52,"3"-1,1 1,4 0,1 0,2 0,10 36,-13-66,-2-22,0 0,0 0,0 0,-1 0,1 0,0 0,0 0,0 0,-1 0,1 0,0 0,0 0,0 0,0 0,-1 0,1 1,0-1,0 0,0 0,0 0,-1 0,1 0,0 0,0 0,0 1,0-1,0 0,0 0,-1 0,1 0,0 0,0 1,0-1,0 0,0 0,0 0,0 1,0-1,0 0,0 0,0 0,0 0,0 1,0-1,0 0,-6-15,1 0,0-1,1 0,1 0,0 0,2 0,-1-5,1 12,-1-14,1 0,1 1,1-1,0 0,2 1,1-1,6-20,-8 36,0-1,1 0,0 1,0 0,1-1,0 1,0 0,1 1,0-1,0 1,0 0,1 0,0 1,0 0,1 0,-1 0,1 1,0 0,0 0,0 0,1 1,-1 0,7-1,-7 3,0 0,1 0,-1 1,0-1,0 2,1-1,-1 1,0 0,0 0,0 1,0 0,0 0,0 1,0 0,-1 0,1 1,0 0,-3-1,-1-1,1 1,-1-1,0 1,0 0,0 1,0-1,0 0,-1 1,1 0,-1-1,0 1,0 0,-1 0,1 0,-1 0,0 0,0 1,0-1,-1 0,1 1,-1-1,0 0,0 1,-1-1,1 0,-1 1,0-1,0 2,-5 6,1-1,-1 1,-1-1,0 0,-1 0,0-1,-1 0,0-1,0 1,-1-2,0 0,-1 0,0 0,11-8,-1 1,0-1,1 0,-1 0,0 0,1 0,-1 0,0 0,1 1,-1-1,0 0,1 0,-1 0,0 1,1-1,-1 0,1 1,-1-1,1 1,-1-1,1 1,-1-1,1 1,-1-1,1 1,0-1,-1 1,1 0,0-1,-1 1,1-1,0 1,0 0,0-1,-1 1,1 0,0-1,0 1,0 0,0 0,0-1,0 1,0 0,1-1,-1 1,0 0,0-1,0 1,1-1,-1 1,0 0,1-1,-1 1,1-1,-1 1,0-1,1 1,-1-1,1 1,0-1,-1 1,1-1,-1 0,1 1,-1-1,1 0,160 13,-149-12,1 1,-1 0,0 1,0 0,-1 1,1 1,-1 0,0 0,0 1,0 0,-1 1,0 0,0 1,-1 0,0 1,-1 0,5 6,-11-12,-1 0,1 0,-1 1,0-1,0 1,0-1,-1 1,1-1,-1 1,0-1,0 1,0 0,0-1,-1 1,1-1,-1 1,0-1,0 1,-1-1,1 0,0 1,-1-1,0 0,0 0,0 0,0 0,-69 65,52-55,-1 0,0-2,-1 0,0-1,0-1,-1-1,-22 6,42-13,-1 0,1 0,0-1,0 1,0 0,-1-1,1 1,0-1,-1 0,1 0,0 0,-1 0,1 0,0 0,-1-1,1 1,0-1,0 0,-1 1,1-1,0 0,0 0,0 0,0-1,0 1,0 0,0-1,1 0,-1 1,0-1,1 0,0 0,-1 1,1-2,1-23,7-1</inkml:trace>
  <inkml:trace contextRef="#ctx0" brushRef="#br0" timeOffset="-69390.393">23072 9986,'-25'4,"0"1,1 1,0 1,0 1,1 1,0 1,0 1,1 1,1 2,0 0,0 0,-14 16,31-27,-1 0,0 1,1-1,0 1,0 0,0 0,1 0,-1 1,1 0,0-1,0 1,1 0,-1 0,1 0,0 1,1-1,-1 1,1-1,0 1,0-1,1 1,0-1,0 1,0 0,0-1,1 1,0-1,0 1,1-1,0 1,-1-1,2 0,1 4,7 2,1-1,-1 0,2-1,-1 0,2-1,-1-1,1 0,0 0,0-1,0-1,1-1,0 0,0-1,10 1,73 13,2-5,0-3,0-5,0-5,50-7,-35-2</inkml:trace>
  <inkml:trace contextRef="#ctx0" brushRef="#br0" timeOffset="-68932.617">24956 9799,'-4'18,"-2"15,0 16,1 11,2 9,1 1,3-1,6-4,4-9,3-13,1-14,-2-12</inkml:trace>
  <inkml:trace contextRef="#ctx0" brushRef="#br0" timeOffset="-68613.437">24836 9732,'36'-5,"-10"10,0 1,1 1,-2 2,1 0,-1 1,-1 2,0 1,-1 0,0 2,2 3,1-2,-2 1,0 2,-1 0,-1 2,-1 0,0 2,-2 0,-1 1,-1 1,0 0,-2 1,2 9,-14-30,0 0,-1 1,0-1,0 1,0 0,-1 0,0-1,0 1,0 0,-1 0,0 0,0 0,0 0,-1 0,0 0,0 0,-1-1,1 1,-1 0,0-1,-1 1,0-1,1 0,-1 0,-1 0,1 0,-1 0,0-1,0 0,-5 4,-10 2,0 0,-2-2,1 0,-1-1,0-1,0-1,-1-1,1-1,-1-1,0-1,-12-1,-255-10,238 6,-19-2</inkml:trace>
  <inkml:trace contextRef="#ctx0" brushRef="#br0" timeOffset="-67798.039">21213 11176,'10'10,"0"-1,0 0,1 0,0-1,0 0,1-1,0-1,0 0,1 0,-1-2,1 1,0-1,1-1,-1-1,0 0,1 0,7-1,0 2,0-2,0 0,0-1,-1-1,1-1,0-1,0-1,-1 0,0-2,0 0,0-2,2-7,-31 23,-4 9,0 0,2 1,0 0,1 0,0 1,2 1,0 0,2 0,0 0,1 1,-2 19,-4 16,2 0,3 1,2 0,3 0,3 7,12 7,-9-66</inkml:trace>
  <inkml:trace contextRef="#ctx0" brushRef="#br0" timeOffset="-67522.81">21360 11564,'23'0,"18"0,19-2,15-6,13-3,5-5,0-4,-4-3,-17 3</inkml:trace>
  <inkml:trace contextRef="#ctx0" brushRef="#br0" timeOffset="-67215.072">22216 11217,'-7'20,"2"0,0 1,1-1,1 1,1 18,-2 2,-40 282,43-322,0 0,1 1,-1-1,0 1,1-1,-1 1,1 0,0-1,-1 1,1 0,0-1,0 1,0-1,0 1,0 0,1-1,-1 1,0 0,1-1,-1 1,1-1,0 1,-1-1,1 1,0-1,0 0,0 1,0-1,0 0,0 1,0-1,0 0,1 0,-1 0,0 0,1 0,-1-1,1 1,-1 0,1-1,-1 1,1-1,0 1,-1-1,1 0,-1 0,1 1,0-1,1-1,10-4,0-1,0-1,0-1,-1 1,0-2,0 0,-1 0,0-1,-1-1,7-9,2-1,-1-1,-1-1,-1-1,-1 0,4-11,-21 64,-8 25,3 1,2 0,3 0,2 29,20-3,-6-56</inkml:trace>
  <inkml:trace contextRef="#ctx0" brushRef="#br0" timeOffset="-66786.378">22764 11189,'-24'351,"21"-190,3-158,-1 0,1-1,0 1,0 0,0 0,0-1,0 1,0 0,1 0,0-1,-1 1,1 0,0-1,0 1,0-1,1 1,-1-1,1 0,-1 1,1-1,0 0,0 0,0 0,0 0,0-1,0 1,0 0,1-1,-1 0,1 1,-1-1,1 0,-1 0,1 0,0-1,-1 1,1-1,6-3,-1 0,1 0,-1-1,0-1,0 1,0-1,-1-1,0 1,0-1,0-1,-1 1,0-1,0 0,-1 0,2-3,13-16,-1-2,-2 0,-1 0,-1-2,11-29,-25 83,-9 37,2-34,1-1,1 2,2-1,1 0,1 0,1 0,1 1,2-1,1 0,1-1,2 5,9 0,0-9</inkml:trace>
  <inkml:trace contextRef="#ctx0" brushRef="#br0" timeOffset="-66413.964">23259 11283,'18'-2,"0"0,1 1,0 1,-1 0,1 2,-1 0,0 1,0 1,0 0,0 2,-1 0,1 1,-1 0,-1 2,0 0,0 1,5 5,-16-11,-1 0,-1 0,1 0,0 1,-1-1,0 1,0 0,-1 0,1 0,-1 1,0-1,0 0,-1 1,0-1,0 1,0 0,0-1,-1 1,0 0,0-1,-1 1,0 0,0-1,0 1,0-1,-1 1,0-1,0 0,-1 1,-2 4,-12 16,-1 0,-1-1,-2-1,0-1,-2-1,-18 14,-59 63,98-97,1-2,0 1,-1-1,1 1,0 0,0-1,0 1,-1 0,1 0,0 0,0 0,0 0,0 0,1 0,-1 0,0 0,0 1,1-1,-1 0,0 0,1 1,-1-1,1 0,0 1,0-1,-1 1,1-1,0 0,0 1,0-1,0 1,0-1,1 0,-1 1,0-1,1 1,-1-1,1 0,-1 0,1 1,0-1,-1 0,1 0,0 0,0 1,0-1,0 0,0 0,0-1,0 1,0 0,0 0,1 0,15 2,0 0,0-2,0 0,0 0,0-2,0 0,0-1,11-3,-11 3,374-67,-313 53</inkml:trace>
  <inkml:trace contextRef="#ctx0" brushRef="#br0" timeOffset="-62898.113">18406 9318,'-25'9,"0"0,-1-2,0-1,-1-1,1-1,-1-1,0-2,-26-1,-36 3,-135 17,-161 8,-367-21,405 6,16-8,220 9,34-11,75-2,0 1,1-1,0 1,-1 0,1 0,0 0,0 0,0 0,0 0,0 0,0 0,1 0,-1 1,1-1,-1 0,1 0,0 0,0 1,0-1,0 0,0 1,0 2,11 195,-3-113,42 978,-3-267,-33-593,-8 72,-4-147,6 0,23 116,-18-107,-13-137,0 1,0-1,0 0,0 1,1-1,-1 0,1 0,0 1,0-1,-1 0,1 0,1 0,-1 0,0 0,0 0,1-1,-1 1,1 0,0-1,-1 1,1-1,0 1,0-1,0 0,0 0,0 0,0 0,0 0,0 0,1 0,-1-1,0 1,0-1,1 0,-1 0,0 0,1 0,-1 0,0 0,2-1,229 4,-67 12,95-7,1858-9,-1176-29,-150 6,294-18,-123 16,273-14,-977 34,50-15,456-31,100 38,-743 14,728-22,-849 22,819-46,-762 46,1068-30,-847 2,-103 8,69 6,-195 12,-1-3,0-1,30-10,-7 5,0 3,1 3,70 5,-129 0,1-1,-12-1,-9-1</inkml:trace>
  <inkml:trace contextRef="#ctx0" brushRef="#br0" timeOffset="-59828.32">26026 9238,'42'-26,"201"1,416 22,-106 11,324-4,-252-30,408 26,-762 25,-137-29,-51-3,94 8,-88 12,-86-12,-1 1,1-1,-1 1,0 0,0 0,0 0,0 0,0 1,0-1,0 0,-1 1,1-1,-1 1,0 0,0-1,0 1,0 0,0 0,0-1,-1 1,0 0,1 0,-1 0,0 0,0 0,-1 0,1 0,-1 0,1-1,-1 1,0 0,0 0,0 14,12 287,43 780,-54-1051,-1 166,-16 76,-7 44,25 31,0-326,2-1,0 0,2 1,0-1,7 14,-12-36,26 149,1 36,-27-179,0-5,0-1,1 1,-1-1,0 1,0-1,0 1,0-1,0 1,0-1,0 1,-1-1,1 1,-1-1,1 1,-1-1,1 1,-1-1,0 0,1 1,-1-1,0 0,0 0,0 0,0 1,0-1,-1 0,1 0,0-1,0 1,-1 0,1 0,0-1,-1 1,1 0,-1-1,-62 2,-232-26,153 13</inkml:trace>
  <inkml:trace contextRef="#ctx0" brushRef="#br0" timeOffset="-57568.542">16707 12419,'-14'-28,"13"28,1-1,0 1,-1 0,1 0,-1-1,1 1,-1 0,1 0,-1 0,1 0,-1-1,1 1,-1 0,1 0,-1 0,1 0,-1 0,1 0,-1 0,1 1,-1-1,1 0,-1 0,1 0,0 0,-1 1,1-1,-1 0,1 0,-1 1,1-1,0 0,-1 1,1-1,0 0,-1 1,1-1,0 1,-1-1,1 0,0 1,0-1,0 1,-1-1,1 1,0-1,0 1,0-1,0 1,0-1,0 1,0-1,0 1,0-1,0 1,0-1,0 1,0-1,1 1,-1-1,-2 8,0 1,1-1,0 1,1-1,0 0,0 1,0-1,1 1,1-1,0 0,0 1,0-1,1 0,0-1,0 1,1 0,0-1,1 0,0 0,0 0,0 0,1-1,-1 0,2 0,-1-1,1 1,-1-2,2 1,-1-1,0 0,1 0,0-1,0 0,0 0,0-1,0 0,0 0,1-1,-1 0,0-1,7 0,-10-1,0 0,0 0,-1-1,1 0,0 0,-1 0,1-1,-1 1,0-1,0 0,0-1,0 1,0-1,-1 1,0-1,1 0,-1 0,-1 0,1-1,-1 1,1-1,-1 0,-1 1,1-1,-1 0,1 0,-1 0,-1 0,1 0,-1 0,0 0,0 0,0 0,-1-1,0 1,0 0,0 1,-1-1,1 0,-4-13,-1 1,0 1,-1-1,-1 1,-1 0,0 1,-1 0,0 1,-1 0,-1 0,-1 1,1 1,-2 0,0 1,13 9,-1 0,1 0,-1 1,0-1,0 1,1 0,-1-1,0 1,0 0,0 0,-1 0,1 1,0-1,0 0,0 1,-1-1,1 1,0 0,0 0,-1 0,1 0,0 0,0 0,-1 1,1-1,0 1,0-1,-1 1,1 0,0 0,0 0,0 0,0 0,0 1,1-1,-1 1,0-1,1 1,-1-1,0 1,1 0,0 0,0 0,-1 0,1 1,-3 7,1 1,0-1,0 1,2 0,-1 0,1 0,1-1,0 1,0 0,2 2,2 28</inkml:trace>
  <inkml:trace contextRef="#ctx0" brushRef="#br0" timeOffset="-57316.36">16628 11951,'-16'3,"-5"4,5 4,15 3,21-2,23-3,25-4,21-6,15-6,7-2,-15-1</inkml:trace>
  <inkml:trace contextRef="#ctx0" brushRef="#br0" timeOffset="-56662.019">17857 12486,'-1'-18,"1"0,1 0,0 0,1 0,1 0,1 0,0 1,6-13,0-7,17-60,-27 97,0 0,0 0,1 0,-1 0,0 0,0 0,0 0,1 0,-1 0,0 0,0 0,0 0,0 0,1 0,-1 0,0 0,0 0,0 0,1 0,-1 0,0 0,0 0,0 0,0 0,1 0,-1 0,0 0,0-1,0 1,0 0,1 0,-1 0,0 0,0 0,0-1,0 1,0 0,0 0,0 0,0 0,0-1,1 1,-1 0,0 0,1 21,-1-19,-2 410,2-377</inkml:trace>
  <inkml:trace contextRef="#ctx0" brushRef="#br0" timeOffset="-56448.028">17617 11979,'16'-5,"23"-1,29-2,24 0,17 2,9 1,-5 5,-21 1</inkml:trace>
  <inkml:trace contextRef="#ctx0" brushRef="#br0" timeOffset="-55392.277">16655 13035,'-10'31,"6"-22,0-1,0 1,1-1,0 1,1 0,0 0,0 0,1 0,0 0,1 1,0-1,1 0,-1 0,2 0,-1 1,1-1,1-1,-1 1,2 0,2 5,1-8,0-1,0 0,1-1,-1 0,1 0,0 0,0-1,1-1,-1 1,0-1,1 0,0-1,-1 0,1-1,0 0,0 0,-1 0,1-1,0-1,-1 0,8-2,-4 2,1-1,-1 0,0-1,-1-1,1 0,-1 0,0-1,0 0,0-1,-1 0,0-1,-1 0,1-1,-2 0,1 0,-1-1,-1 0,1 0,-2-1,0 0,0 0,-1 0,0-1,1-7,-6 11,-1 0,0 0,-1 0,1 0,-2 1,1-1,-1 1,0-1,-1 1,0 0,0 0,0 0,-1 1,0-1,0 1,-1 0,0 1,0-1,0 1,0 1,-1-1,0 1,0 0,0 0,0 1,-1 0,0 1,1-1,-1 1,0 1,0-1,0 1,0 1,0 0,0 0,0 0,0 1,0 0,0 1,0 0,-5 2,4 2,1 0,0 0,0 1,1 0,0 0,0 1,1 0,0 0,0 0,1 1,0 0,1 0,0 0,0 1,1 0,0-1,1 1,0 0,0 0,1 0,0 8,-3 25</inkml:trace>
  <inkml:trace contextRef="#ctx0" brushRef="#br0" timeOffset="-55112.726">16788 13355,'0'23,"3"19,4 17,4 16,3 15,0 15,1 15,-3 11,-3 9,-3 6,-3 1,-1-5,1-10,-1-28</inkml:trace>
  <inkml:trace contextRef="#ctx0" brushRef="#br0" timeOffset="-54266.145">17898 13021,'-10'32,"8"-24,0-1,1 0,1 1,-1-1,1 0,0 1,1-1,-1 1,2-1,-1 0,1 0,0 0,0 0,1 0,0 0,0 0,1-1,0 1,0-1,0 0,1-1,0 1,0-1,0 1,1-2,0 1,0-1,0 0,0 0,1 0,-1-1,1 0,0 0,6 1,-5-3,0-1,1 0,-1 0,0-1,1 0,-1 0,0-1,0 0,0 0,0-1,0 0,-1-1,0 0,1 0,-1 0,0-1,-1 0,1 0,-1-1,0 1,-1-2,1 1,1-3,0 0,0 0,-1-1,0 1,0-1,-1 0,-1-1,0 1,0-1,-1 0,0 0,-1 0,0-1,-1 1,0 0,-1-1,0-10,-1 18,1-1,-1 0,0 1,0-1,0 0,-1 1,1-1,-1 1,0 0,0 0,-1 0,1 0,-1 0,0 0,0 0,-1 1,1 0,0-1,-1 1,0 1,0-1,0 0,0 1,0 0,-1 0,1 0,-1 1,1-1,-1 1,1 0,-1 0,0 1,1-1,-1 1,0 0,-2 1,-7 3,0 0,1 1,0 0,0 1,0 1,0 0,1 1,1 0,-1 1,1 0,1 1,0 0,0 0,1 1,0 1,1 0,-6 11,-24 69,32-55</inkml:trace>
  <inkml:trace contextRef="#ctx0" brushRef="#br0" timeOffset="-54019.285">18059 13288,'-3'23,"0"19,4 15,5 15,6 13,3 14,1 16,-2 16,-3 12,-4 10,-3 6,0-2,2-4,2-11,2-15,-1-29</inkml:trace>
  <inkml:trace contextRef="#ctx0" brushRef="#br0" timeOffset="-53075.373">19021 12245,'-1'-1,"1"-1,-1 0,1 0,0 1,0-1,0 0,0 0,0 1,1-1,-1 0,0 0,1 1,-1-1,1 0,0 1,-1-1,1 1,0-1,0 1,0-1,0 1,0-1,1 1,-1 0,0 0,0 0,1-1,-1 1,1 1,-1-1,1 0,0 0,-1 0,1 1,0-1,-1 1,1 0,0-1,0 1,-1 0,1 0,0 0,0 0,-1 0,1-1,15-5,0 0,1 1,-1 0,1 1,0 1,0 1,0 1,0 0,0 2,0 0,0 1,11 2,-26-3,0 0,0 0,0 1,0-1,0 1,0-1,0 1,-1 0,1 0,-1 0,1 1,-1-1,0 0,0 1,0 0,0-1,0 1,-1 0,1 0,-1 0,0 0,1 0,-2 1,1-1,0 0,-1 0,1 1,-1-1,0 1,0 5,-1-1,0 0,0 0,-1 0,0-1,-1 1,0 0,0-1,0 1,-1-1,-2 3,-15 20,-1-2,-1-1,-1 0,-24 19,-7 8,53-52,-28 35,30-36,-1 0,1 0,-1 0,1 0,-1 0,1 0,0-1,0 1,-1 0,1 0,0 0,0 0,0 0,0 0,0 0,0 0,0 0,1 0,-1 0,0 0,0 0,1 0,-1 0,1 0,-1-1,1 1,-1 0,1 0,-1 0,1-1,0 1,-1 0,1-1,0 1,0-1,-1 1,1 0,0-1,0 0,0 1,0-1,0 0,0 1,11 2,0 0,-1-1,1-1,0 0,0 0,0-1,0-1,0 0,0 0,0-1,-5 1,60-8,-1-3,0-2,-1-4,2-3,-22 4</inkml:trace>
  <inkml:trace contextRef="#ctx0" brushRef="#br0" timeOffset="-52813.08">18994 11858,'-4'-2,"7"-1,17 0,20 0,23 2,18-1,16 2,7 0,-14 0</inkml:trace>
  <inkml:trace contextRef="#ctx0" brushRef="#br0" timeOffset="-51087.211">22242 12353,'-35'11,"27"-8,21-17,-9 10,0-1,0 0,-1 0,1 0,-1 0,0-1,-1 1,1-1,-1 1,0-1,-1 0,1-3,-1 7,-1 0,0 1,0-1,0 0,0 0,0 1,0-1,0 0,-1 0,1 1,-1-1,1 0,-1 1,1-1,-1 0,0 1,0-1,0 1,0-1,0 1,0 0,0-1,-1 1,1 0,0 0,-1 0,1 0,-1 0,1 0,-1 0,1 0,-1 1,0-1,1 1,-1-1,0 1,0 0,1-1,-1 1,0 0,0 0,1 0,-3 1,2-1,-1 0,0 0,0 0,0 0,0 1,0 0,0-1,1 1,-1 0,0 1,0-1,1 0,-1 1,1-1,0 1,-1 0,1 0,0 0,0 0,0 0,0 0,0 1,1-1,-1 0,1 1,-1 0,1-1,0 1,0 0,0 0,0-1,1 1,-1 0,1 0,0 0,0 0,0 0,0 0,0 0,0 0,1-1,0 1,-1 0,1 0,0 0,1-1,-1 1,1 2,5 1,1-1,-1 0,1 0,0 0,0-1,0 0,0-1,1 0,0 0,0-1,-1 0,1 0,0-1,0 0,4-1,-3 2,58 5</inkml:trace>
  <inkml:trace contextRef="#ctx0" brushRef="#br0" timeOffset="-50719.15">23152 12245,'-36'17,"36"-17,-1 0,1 0,-1 1,0-1,1 0,-1 1,1-1,-1 0,1 1,-1-1,1 1,-1-1,1 1,0-1,-1 1,1-1,0 1,-1-1,1 1,0 0,0-1,-1 1,1-1,0 1,0 0,0-1,0 1,0 0,0-1,0 1,0 0,0-1,0 1,0-1,0 1,1 0,-1-1,0 1,0-1,1 1,-1 0,0-1,1 1,-1-1,1 1,-1-1,0 1,1-1,-1 0,1 1,-1-1,1 0,-1 1,1-1,0 0,0 1,1 0,1 0,0 0,0 0,0 0,0-1,-1 1,1-1,0 1,0-1,0 0,0-1,0 1,0 0,0-1,0 1,0-1,-1 0,1 0,0 0,0 0,-1-1,1 1,-1-1,1 0,-1 1,0-1,0 0,1 0,-1-1,-1 1,1 0,0-1,-1 1,1-1,-1 1,1-1,-1 0,0 0,0 1,-1-1,1 0,-1 0,1 0,-1 0,0 0,0 0,0 0,0 0,-1 0,1 1,-2-4,-2 0,-2 1,1 0,-1 1,1-1,-1 1,0 0,-1 0,1 1,-1 0,1 0,-1 0,0 1,0 0,0 1,0-1,-1 1,1 1,0-1,0 1,-1 1,1-1,0 1,0 0,0 1,0 0,0 0,0 0,0 1,-6 3,11-5,-1-1,1 1,0 0,0 0,0 0,-1 0,1 0,0 1,0-1,0 1,1-1,-1 1,0 0,0 0,1-1,-1 1,1 0,0 0,0 0,0 1,0-1,0 0,0 0,0 1,1-1,-1 0,1 1,-1-1,1 1,0-1,0 1,0-1,1 0,-1 1,0-1,1 1,0-1,-1 0,1 0,0 1,0-1,1 0,3 2,0 0,0 0,1-1,0 0,-1 0,1-1,0 0,1 0,-1 0,0 0,0-1,5 0,53 8,2-4</inkml:trace>
  <inkml:trace contextRef="#ctx0" brushRef="#br0" timeOffset="-50298.253">24154 12138,'-13'21,"9"-16,-1 1,2 0,-1 1,0-1,1 1,1-1,-1 1,1 0,0 0,0 0,0 5,4-9,-1-1,0 0,1 1,-1-1,1 0,0 0,-1 0,1 0,0-1,0 1,0 0,1-1,-1 1,0-1,1 0,-1 0,1 0,-1 0,1 0,-1 0,1-1,-1 1,1-1,0 0,-1 0,1 0,0 0,-1 0,1-1,0 1,-1-1,1 0,-1 1,2-2,3 2,0-1,-1 1,1-2,0 1,-1-1,1 0,-1 0,0-1,1 0,-1 0,0 0,-1-1,1 0,-1 0,1 0,-1-1,-1 1,1-1,-1-1,1 1,-1 0,-1-1,1 0,-1 0,1-4,-3 8,-1-1,0 1,0 0,0-1,0 1,0-1,0 1,-1 0,1-1,-1 1,0 0,1-1,-1 1,0 0,0 0,-1 0,1 0,0 0,-1 0,1 0,-1 0,0 1,1-1,-1 0,0 1,0 0,0-1,0 1,0 0,0 0,-1 0,1 0,0 0,-1 1,1-1,-1 1,-88-8,82 9,1 1,0-1,0 2,0-1,0 1,0 0,1 0,-1 1,1 0,0 1,0-1,0 1,1 1,-1-1,1 1,-1 2,6-7,1 0,-1 0,0 0,0 0,0 0,1 0,-1 0,1 0,-1 0,1 1,-1-1,1 0,-1 0,1 1,0-1,0 0,0 1,0-1,0 0,0 1,0-1,0 0,1 0,-1 1,0-1,1 0,-1 0,1 1,-1-1,1 0,0 0,-1 0,1 0,0 0,0 0,0 0,0 0,0 0,0 0,0-1,0 1,0 0,1 0,56 18,-11-11</inkml:trace>
  <inkml:trace contextRef="#ctx0" brushRef="#br0" timeOffset="-49217.345">25972 11818,'37'64,"2"-2,3-1,48 52,51 53,-139-163,0-2,-1 0,0 0,1 0,-1 0,0 1,0-1,0 1,0-1,0 0,0 1,0 0,0-1,-1 1,1-1,-1 1,1 0,-1 0,1-1,-1 1,0 0,0-1,0 1,0 0,0 0,-1-1,1 1,0 0,-1 0,1-1,-1 1,1 0,-1-1,0 1,0-1,0 1,-6 1,0 0,0-1,0 0,0-1,0 1,0-1,-1-1,1 1,0-1,-1 0,1-1,0 0,-2 0,7 0,-16 0,1-1,-1 0,0-2,1 0,0-1,0-1,1 0,-1-1,1-1,1-1,-1 0,1-1,-8-8,20 16,0-1,1 0,-1 0,1-1,0 1,-1-1,2 1,-1-1,0 1,1-1,-1 0,1 0,0 0,0 0,1 0,-1 0,1 0,0 0,0 0,0 0,1 0,-1 0,1 0,0 1,0-1,1 0,-1 0,1 0,-1 1,1-1,0 1,1-1,-1 1,1 0,12-16,2 0,0 1,1 1,1 1,20-14,13-11,-36 28,0-1,0 0,-2-1,0-1,0 0,-2-1,0 0,-1-1,3-6,-13 22,0 0,0 0,1 0,-1-1,-1 1,1 0,0-1,-1 1,1 0,-1-1,0 1,1-1,-1 1,0-1,-1 1,1-1,0 1,-1 0,1-1,-1 1,0 0,0-1,0 1,0 0,0 0,0 0,-1 0,1 0,-1 0,0 0,1 0,-1 0,0 1,0-1,0 1,0 0,0-1,0 1,0 0,-1 0,0 0,-5-1,-1 0,1 1,-1 0,0 1,0 0,0 0,1 0,-1 1,0 1,1 0,-1 0,1 0,-1 1,1 1,0-1,0 1,0 0,1 1,0 0,0 0,0 1,0 0,1 0,0 0,0 1,1 0,-3 4,-4 13</inkml:trace>
  <inkml:trace contextRef="#ctx0" brushRef="#br0" timeOffset="-48942.084">25892 11550,'16'0,"17"0,16 0,13 0,10-2,4-1,1-2,-4 0,-15 0</inkml:trace>
  <inkml:trace contextRef="#ctx0" brushRef="#br0" timeOffset="-47977.566">26293 12700,'-10'-1,"0"0,-1 0,1 1,0 0,-1 1,1 0,0 1,0 0,0 1,0 0,0 0,0 1,1 0,0 1,0 0,0 1,0 0,1 0,0 0,0 1,-6 8,10-11,1 1,-1 0,1 0,0 1,0-1,0 0,1 1,0 0,0 0,0-1,1 1,0 0,0 0,1 0,-1 0,1 1,1-1,-1 0,1 0,0 0,0 0,1-1,0 1,0 0,0 0,1-1,0 0,0 1,0-1,0 0,1 0,0-1,0 1,0-1,1 0,-1 0,1 0,0-1,5 3,2-1,1 0,0-1,1-1,-1 0,1-1,-1-1,1 0,0 0,-1-2,1 1,0-2,-1 0,1 0,-1-2,0 1,0-2,0 0,12-6,-20 7,1 0,-1 0,1 0,-1-1,-1 0,1 0,-1 0,0-1,0 1,0-1,-1 0,0 0,0-1,0 1,-1 0,0-1,0 1,-1-1,0 0,0 0,0 0,-1 1,0-1,-1 0,1 0,-1 0,0 1,-1-1,0 0,0 1,0-1,-1 1,0 0,0 0,-1 0,1 0,-1 1,-1-1,-3-4,1 3,0 1,0-1,0 1,-1 0,0 1,0 0,0 0,-1 0,0 1,0 1,0 0,0 0,0 0,-3 1,7 1,0 0,0 1,0-1,0 1,0 0,0 0,-1 1,1 0,0 0,0 0,0 0,0 1,1 0,-1 0,0 0,1 1,-1-1,1 1,0 0,0 0,0 1,0-1,1 1,-1 0,1 0,-3 4,-22 69,23-40</inkml:trace>
  <inkml:trace contextRef="#ctx0" brushRef="#br0" timeOffset="-47687.33">26306 13048,'0'22,"-2"20,-1 13,-2 14,0 11,1 7,0 8,4 5,4 4,6 3,6-1,2-3,3-7,2-9,-1-12,-1-17,-4-18</inkml:trace>
  <inkml:trace contextRef="#ctx0" brushRef="#br0" timeOffset="-46670.253">27951 11778,'-13'-9,"0"1,0 1,0 1,-1 0,0 0,0 1,-1 1,1 1,-1 0,0 0,0 2,0 0,0 0,0 2,0 0,0 0,1 2,-1 0,0 0,-10 5,19-5,0 0,1 0,-1 0,1 1,0-1,0 2,0-1,0 0,1 1,0 0,0 0,0 0,1 0,-1 1,1-1,1 1,-1 0,1 0,0 0,0 0,0 0,1 0,0 1,1 1,0-6,0 1,1-1,-1 1,1-1,0 1,-1-1,1 0,0 1,1-1,-1 0,0 0,1 1,-1-1,1 0,0 0,0-1,-1 1,1 0,1-1,-1 1,0-1,0 0,0 1,1-1,-1 0,0 0,2 0,69 10,-56-12,0 0,-1-2,1 1,-1-2,0 0,0-1,0-1,-1-1,0 0,0 0,0-2,-1 0,-1 0,1-2,-2 1,10-10,-22 18,1 1,-1 0,1 0,-1 0,1 0,0 0,0 0,0 0,0 0,0 0,0 0,0 0,0 1,0-1,0 0,0 1,0-1,0 1,1-1,-1 1,0-1,0 1,1 0,-1 0,0 0,1 0,-1 0,0 0,0 0,1 0,-1 0,0 0,1 1,-1-1,0 1,0-1,0 1,1-1,-1 1,0 0,0-1,0 1,0 0,0 0,0 0,0 0,8 15,0 0,-1 0,0 1,-2 0,0 1,-1 0,0 2,2 1,-4-12,1 0,-1 1,-1-1,0 0,0 1,-1-1,0 1,0 0,-1-1,0 1,-1 0,0-1,-1 1,0-1,0 0,-1 1,0-1,-1 0,0 0,-3 3,-4 0,-2-1,1 0,-1-1,-1-1,0 0,0-1,-1 0,0-1,0-1,-1 0,0-1,0-1,0 0,0-2,0 1,-1-2,-6 0,-18-3,29-2</inkml:trace>
  <inkml:trace contextRef="#ctx0" brushRef="#br0" timeOffset="-46308.86">27429 11457,'18'2,"20"1,22 0,22 0,19-2,13 0,2-3,-5 0,-11-4,-20 1,-20 0,-22 1,-19 2</inkml:trace>
  <inkml:trace contextRef="#ctx0" brushRef="#br0" timeOffset="-45463.47">27924 12593,'-16'-2,"-88"-4,100 6,0 1,0 0,0-1,0 2,0-1,0 0,0 1,1 0,-1 0,1 0,-1 0,1 0,0 1,0-1,0 1,0 0,0 0,1 0,-1 0,1 1,0-1,0 1,-2 3,1 0,1 1,0 0,0 0,1 0,0 0,0 0,0 0,1 0,1 1,-1-1,1 0,1 0,-1 0,1 0,1-1,0 1,0-1,0 1,1-1,0 0,0 0,1 0,0-1,0 0,0 0,1 0,0 0,0-1,1 0,5 4,-3-3,-1 0,1 0,-1-1,2 0,-1-1,0 0,1 0,0-1,0-1,0 1,0-1,0-1,0 0,1-1,-1 1,0-2,0 0,1 0,-1-1,0 0,0 0,0-1,-1-1,6-2,-6 0,0-1,0 1,-1-2,0 1,0-1,-1 0,0-1,0 0,-1 0,0 0,-1-1,0 1,0-2,-1 1,-1 0,0-1,0 1,-1-1,0 0,-1 0,0 0,0 0,-2 0,1 0,-2-3,2 10,-1 0,0 0,-1 0,1 0,-1 0,0 0,0 0,0 1,0-1,0 1,-1-1,0 1,0 0,0 0,0 0,0 0,0 1,-1-1,1 1,-1 0,0 0,0 0,0 1,0-1,0 1,0 0,-1 0,-5-1,0 1,0 0,0 0,0 1,0 0,0 1,0 0,0 1,1 0,-1 0,-1 2,-2 0,1 0,0 2,0-1,1 1,-1 1,1 0,1 1,0 0,0 1,0 0,1 0,0 1,-2 4,-8 15</inkml:trace>
  <inkml:trace contextRef="#ctx0" brushRef="#br0" timeOffset="-44995.589">28017 12981,'14'417,"14"152,-22-311,12-1,39 191,-42-373,-15-74,0-1,0 1,0-1,1 1,-1-1,0 1,0-1,1 1,-1-1,0 0,1 1,-1-1,0 1,1-1,-1 0,0 1,1-1,-1 0,1 1,-1-1,1 0,-1 0,1 1,-1-1,1 0,-1 0,1 0,-1 0,1 0,-1 0,1 0,-1 0,1 0,0 0,-1 0,1 0,-1 0,1 0,-1 0,1-1,-1 1,1 0,-1 0,1 0,-1-1,0 1,1 0,-1-1,1 1,-1-1,0 1,1 0,-1-1,0 1,1-1,-1 1,0-1,19-26,-9 3</inkml:trace>
  <inkml:trace contextRef="#ctx0" brushRef="#br0" timeOffset="-44210.608">26414 14291,'-4'23,"1"0,2 0,0 0,2 0,0 0,2 0,1 4,2 29,34 425,-38-468,-1 2,1-1,0 1,1-1,1 0,0 0,1 0,1 0,0-1,5 8,2-8,-1-6</inkml:trace>
  <inkml:trace contextRef="#ctx0" brushRef="#br0" timeOffset="-41645.748">18151 14960,'3'80,"3"0,12 51,21 141,-11 8,-19-142,0 22,27 134,-35-320,-1 11</inkml:trace>
  <inkml:trace contextRef="#ctx0" brushRef="#br0" timeOffset="-40937.512">17991 15040,'1'8,"1"0,0 0,0 1,1-1,0-1,1 1,-1 0,2-1,-1 0,1 0,1 1,1 3,21 34,2-1,1-1,22 20,-52-61,0 0,0-1,0 1,0 0,0 0,1-1,-1 1,0 0,1-1,-1 0,1 1,0-1,-1 0,1 0,0 1,0-2,0 1,0 0,0 0,0 0,0-1,0 1,0-1,0 0,0 0,0 0,0 0,0 0,0 0,0 0,0 0,0-1,0 1,0-1,0 0,0 0,0 1,0-1,0 0,0-1,-1 1,1 0,0 0,-1-1,1 1,0-2,6-13,0-1,-1-1,-1 1,0-1,-2 0,0-2,7-23,2-7,3 2,1 0,2 0,3 2,21-36,-11 36</inkml:trace>
  <inkml:trace contextRef="#ctx0" brushRef="#br0" timeOffset="-39620.453">26507 15119,'-5'7,"2"-1,-1 1,1 0,0 0,0 0,1 0,0 0,0 1,1-1,-1 1,2-1,-1 1,1-1,0 1,1 0,0-1,0 1,0 6,2 66,-1 217,-52 133,48-420,0 1,1-1,0 1,0-1,1 1,1 0,0-1,0 1,1-1,1 0,0 0,0 1,1-2,0 1,0 0,1-1,1 0,-1 0,6 6,4-7,-2-6</inkml:trace>
  <inkml:trace contextRef="#ctx0" brushRef="#br0" timeOffset="-39022.211">26240 14973,'1'16,"2"0,0 0,0 0,2 0,0 0,1-1,0 0,1 0,3 3,-2-3,1 0,0-1,2 0,-1-1,2 0,0-1,0 0,8 5,-14-12,1 0,-1 0,1-1,0 0,0 0,1 0,-1-1,1-1,0 1,0-1,-1 0,1-1,0 0,1 0,-1-1,0 0,0 0,0-1,0 0,-1-1,0 0,-1-1,1 1,-1-2,1 1,-1 0,0-1,-1 0,1-1,-1 1,1-1,-1 0,-1-1,1 1,-1-1,0 0,0 0,1-3,51-126,-45 101,9-20,2 0,2 2,2 1,2 1,12-13,9-2</inkml:trace>
  <inkml:trace contextRef="#ctx0" brushRef="#br0" timeOffset="-3868.886">19381 12928,'-4'-3,"0"1,0 0,0 0,-1 1,1 0,-1-1,1 1,-1 1,1-1,-1 1,0 0,1 0,-1 0,-3 1,-3-1,4 0,0 0,0 0,1 1,-1 0,0 0,1 1,-1 0,0 0,1 0,0 1,0 0,0 0,0 1,0 0,1 0,-1 0,1 0,0 1,0 0,1 0,0 0,-1 1,2 0,-1-1,1 1,0 1,0-1,0 0,1 3,-3 3,2 0,0 1,0-1,1 1,0 0,2 0,-1 0,1 0,1 0,1 0,1 7,1-12,1-1,-1 0,1 0,1-1,-1 1,1-1,0 0,1-1,-1 1,1-1,0-1,1 1,-1-1,1 0,-1-1,1 0,0 0,1-1,-1 0,0 0,1-1,-1 0,0 0,1-1,3-1,0 1,-1-1,1 0,0-1,-1-1,0 0,1 0,-1-1,0 0,-1-1,1-1,-1 1,0-2,0 1,-1-1,0-1,0 0,-1 0,0 0,0-1,-1-1,0 1,-1-1,0 0,0-1,-2 1,0-1,0 0,-1 0,-1 0,0 0,-1 0,0-1,0 1,-1 0,-1-1,0 1,0 0,-1 0,0-1,-1 1,-1 1,0-1,0 0,-2-2,2 8,0 0,0 0,-1 0,0 0,1 1,-2 0,1 0,0 0,-1 1,1-1,-1 1,0 1,0-1,0 1,-1 0,1 0,0 1,-1 0,1 0,-1 1,1-1,-1 1,1 1,-1-1,1 1,-1 1,1-1,-1 1,1 0,0 0,0 1,0-1,0 1,1 1,-1-1,1 1,0 0,0 0,0 1,-1 1,-50 65,37-36</inkml:trace>
  <inkml:trace contextRef="#ctx0" brushRef="#br0" timeOffset="-2651.828">19355 13235,'17'70,"-12"-23,-3 0,-1 1,-3-1,-5 35,0 8,0 157,10 1,22 116,-10-201,-6 1,-10 93,-5-204,-1-1,-3 0,-13 38,19-69,1 1,1-1,1 1,0-1,2 1,1 0,-1 33,12 57,-23 85,6-149,-3-43,1-8</inkml:trace>
  <inkml:trace contextRef="#ctx0" brushRef="#br0" timeOffset="-2081.534">19154 14492,'65'84,"3"-3,52 46,-109-116,0 1,0-2,1 1,1-2,0 0,0 0,1-1,0-1,0 0,0-1,13 3,-23-8,-1-1,1 0,0 0,-1 0,1-1,-1 1,1-1,-1 0,1 0,-1 0,1 0,-1 0,0-1,1 0,-1 0,0 0,0 0,-1 0,1 0,0-1,-1 0,3-2,43-71,-19 8,-4 0,-2-2,-4 0,3-28,-9 39</inkml:trace>
  <inkml:trace contextRef="#ctx0" brushRef="#br0" timeOffset="1854.558">19823 16844,'162'265,"-37"-60,-90-161,-34-44,-1 0,1 0,0 0,0 0,-1 0,1 0,0 0,-1 0,1 0,0 0,0 0,-1 0,1 0,0 0,-1-1,1 1,0 0,-1-1,1 1,0 0,-1-1,1 1,-1-1,1 1,-1-1,1 1,-1-1,1 1,-1-1,1 1,-1-1,0 0,1 1,-1-1,0 0,0 1,1-1,-1 0,0 1,0-1,0 0,0 0,6-21,0-1,-2 0,0 0,-2 0,0-16,1 6,28-318,-30 345,-1 1,0 1,0-1,1 1,-1 0,1-1,0 1,0 0,1-1,-1 1,1 0,0 0,0 0,0 1,1-1,-1 0,1 1,0-1,0 1,0 0,0 0,1 0,-1 1,1-1,1 0,-3 3,-1 0,1 0,0 0,0 0,0 1,-1-1,1 0,0 1,-1-1,1 1,0 0,-1 0,1-1,-1 1,1 0,-1 0,1 0,-1 1,0-1,1 0,-1 0,0 1,1 0,7 11</inkml:trace>
  <inkml:trace contextRef="#ctx0" brushRef="#br0" timeOffset="2628.371">20157 17325,'-6'16,"-6"15,0 10,3 8,1 5,4 4,3 4,7 0,5-1,3-4,1-7,0-8,-2-9,-4-9</inkml:trace>
  <inkml:trace contextRef="#ctx0" brushRef="#br0" timeOffset="2971.52">20398 17620,'20'0,"0"1,0 2,0 0,0 1,-1 1,17 6,-32-10,0 0,0 1,0-1,0 1,0 0,0 0,0 0,-1 1,1-1,-1 1,0 0,0 0,0 0,0 1,0-1,-1 0,1 1,-1 0,0 0,0 0,-1 0,1 0,-1 0,0 0,0 0,0 0,0 1,-1-1,1 0,-1 1,-1-1,1 0,0 1,-1-1,-1 4,-4 9,-1 0,-1-1,0 0,-1-1,-1 1,-1-2,-6 8,-36 57,52-78,0 1,-1-1,1 1,0 0,0-1,0 1,0 0,1 0,-1 0,0 0,1-1,-1 1,1 0,0 0,0 0,-1 0,1 0,1 0,-1 0,0 0,0 0,1 0,-1 0,1 0,0 0,-1 0,1 0,0-1,0 1,0 0,0-1,1 1,-1 0,1 0,5 1,1 1,-1-2,1 1,0-1,0 0,0-1,0 0,0 0,0-1,0 0,0 0,0-1,0 0,-3 1,23-1,0-1,-1-1,1-1,-1-2,0-1,-1-1,1-1,9-5,-10-2</inkml:trace>
  <inkml:trace contextRef="#ctx0" brushRef="#br0" timeOffset="3639.219">19863 16550,'5'-2,"8"-1,15 0,19 1,20-2,19-2,15-3,13-2,8 1,4 3,-21 1</inkml:trace>
  <inkml:trace contextRef="#ctx0" brushRef="#br0" timeOffset="4860.809">22656 14932,'-2'7,"-1"-1,1 0,0 0,1 1,-1-1,1 1,1-1,-1 1,1 0,0-1,1 1,-1-1,1 1,1-1,-1 1,1-1,0 0,0 1,1-1,0 0,0-1,1 1,-1 0,1-1,0 0,1 0,-1 0,1 0,0-1,0 0,0 0,3 1,-5-4,-1 0,1 0,0-1,0 1,0-1,0 1,0-1,0 0,0 0,0 0,0-1,0 1,0-1,0 0,0 0,0 0,0 0,-1 0,1 0,0-1,-1 1,1-1,-1 0,0 0,1 0,-1 0,0 0,0 0,0-1,-1 1,1-1,0 1,0-3,1 0,0-1,0 0,0 0,-1 0,1 0,-1 0,-1-1,0 1,1 0,-2-1,1 0,-1 1,0-1,0 1,-1-2,-1 4,1-1,-1 1,1 0,-2 0,1 0,0 0,-1 0,1 0,-1 1,0-1,0 1,-1 0,1 0,-1-1,2 3,1 0,0 0,-1 0,1 0,-1 0,1 0,-1 0,1 1,-1-1,0 1,1-1,-1 1,0 0,0-1,1 1,-1 0,0 0,0 0,1 0,-1 0,0 1,1-1,-1 1,0-1,1 1,-1-1,0 1,1 0,-1 0,1 0,0 0,-1 0,1 0,-1 0,1 0,0 1,0-1,0 0,0 2,0-1,0 1,0-1,1 1,-1 0,1-1,0 1,0 0,0-1,0 1,0 0,0-1,1 1,-1 0,1-1,0 1,0-1,0 1,0-1,0 0,1 1,-1-1,1 0,-1 0,1 0,0 0,0 0,0 0,0 0,0-1,0 1,0-1,1 1,-1-1,0 0,1 0,-1 0,1 0,-1-1,1 1,0-1,36 16</inkml:trace>
  <inkml:trace contextRef="#ctx0" brushRef="#br0" timeOffset="5118.445">23459 15053,'-25'25,"24"-25,1 0,-1 1,1-1,0 0,-1 1,1-1,0 0,0 1,-1-1,1 1,0-1,0 1,-1-1,1 1,0-1,0 1,0-1,0 1,0-1,0 1,0-1,0 1,0-1,0 1,0-1,0 1,0-1,0 1,1-1,-1 1,0-1,0 1,0-1,1 0,-1 1,0-1,1 1,-1-1,0 0,1 1,-1-1,0 0,1 1,-1-1,1 0,-1 0,1 1,-1-1,1 0,-1 0,1 0,-1 0,1 1,-1-1,1 0,-1 0,1 0,-1 0,1 0,-1 0,1 0,-1-1,1 1,4 0,0 0,1 0,-1-1,0 0,0 0,0-1,0 1,0-1,0 0,0 0,-1-1,1 1,-1-1,1 0,-1 0,0-1,0 1,-1-1,1 0,-1 0,1 0,-1 0,-1-1,1 1,-1-1,2-4,-3 7,-1 0,0 0,0-1,-1 1,1 0,0 0,-1 0,1 0,-1 0,0 0,0 0,1 0,-1 0,-1 0,1 0,0 1,0-1,-1 0,1 1,-1-1,1 1,-1 0,0-1,1 1,-1 0,0 0,0 0,0 0,0 0,0 0,0 1,0-1,-70-8,71 9,-1 0,1 0,-1 0,1 0,-1 0,1 0,-1 0,1 1,-1-1,1 1,0-1,-1 1,1 0,0-1,-1 1,1 0,0 0,0 0,0 0,0 0,0 0,0 0,0 0,0 1,0-1,0 0,1 1,-1-1,0 0,1 1,-1-1,1 1,0-1,-1 1,1-1,0 1,0-1,0 1,0 0,13 18,6-1</inkml:trace>
  <inkml:trace contextRef="#ctx0" brushRef="#br0" timeOffset="5420.685">24034 15093,'3'5,"0"1,0-1,0-1,1 1,0 0,0-1,0 0,0 0,1 0,0 0,0-1,0 0,0 0,0 0,1-1,-1 1,1-1,-1-1,1 1,0-1,0 0,0 0,0-1,0 1,0-1,-1-1,3 1,-1 1,-1-1,1 1,0-1,-1 0,1-1,0 0,0 0,-1 0,1-1,-1 0,1 0,-1-1,0 1,0-1,0-1,0 1,-1-1,1 0,-1 0,0-1,0 0,-1 1,1-2,-1 1,3-6,-7 7,0-1,-1 0,1 0,-1 0,-1 1,1-1,-1 1,1-1,-1 1,0-1,-1 1,1 0,-1 0,0 0,0 0,0 1,-1-1,1 1,-1 0,1 0,-1 0,0 0,-1 1,1-1,0 1,-1 0,-1 0,-5-4,0 1,-1 1,0 0,0 0,0 1,0 1,-1 0,1 1,-4 0,12 1,0-1,0 1,0 1,0-1,0 0,1 1,-1 0,0 0,0 0,0 0,1 1,-1 0,1-1,-1 1,1 1,0-1,0 0,0 1,0-1,0 1,0 0,1 0,-1 0,1 0,0 1,0-1,0 1,0-1,1 1,-1 2,1 0,0 0,0 1,1-1,0 0,0 0,0 1,1-1,0 0,0 0,1 0,0 0,0 0,0 0,2 3,20 39</inkml:trace>
  <inkml:trace contextRef="#ctx0" brushRef="#br0" timeOffset="6175.819">25918 16978,'16'16,"15"12,8 13,5 8,3 7,2 4,-2 0,-1-3,-3-7,0-9,-4-12,-4-11,-8-9</inkml:trace>
  <inkml:trace contextRef="#ctx0" brushRef="#br0" timeOffset="6450.592">26654 17018,'3'-2,"11"-8,-13 16,-30 41,2 1,2 1,3 2,1 0,3 1,1 5,7-15,1 0,2 1,1 0,3 0,2 0,1 1,2-1,4 7,18 33,-10-56</inkml:trace>
  <inkml:trace contextRef="#ctx0" brushRef="#br0" timeOffset="7239.59">26761 17580,'0'8,"-1"1,2-1,-1 0,1 1,0-1,1 0,0 0,0 0,1 0,0 0,0-1,1 1,0-1,0 0,1 0,3 4,94 98,-97-105,142 134,-146-138,1 1,-1 0,1 0,-1 0,0 0,0 0,1 0,-1 0,0 1,0-1,0 0,0 1,0-1,-1 0,1 1,0-1,-1 1,1 0,-1-1,1 1,-1-1,0 1,1 0,-1-1,0 1,0 0,0-1,0 1,-1 0,1-1,0 1,-1-1,1 1,-1-1,0 1,1-1,-1 1,0-1,0 1,0-1,0 0,0 1,0-1,0 0,-1 0,-6 1,-1 0,0-1,0 0,1 0,-1-1,0 0,0 0,0-1,1-1,-1 1,0-2,1 1,0-1,-1 0,1 0,0-1,0-1,1 1,-4-4,8 7,0-1,0 0,0 0,1 0,-1 0,1 0,-1 0,1-1,0 1,0-1,0 0,0 1,1-1,-1 0,1 0,0 0,-1 0,1-1,1 1,-1 0,0 0,1-1,0 1,-1 0,1 0,1-1,-1 1,0 0,1-1,0 1,6-11,1 1,0 1,1 0,1 0,0 1,0 0,1 0,12-8,-3 1,3-2,0-2,-1 0,-1-1,-2-1,0 0,-2-2,0 0,-2-1,8-21,-21 47,-1-1,0 0,0 1,0-1,0 0,0 0,0 0,-1 0,1 0,-1 0,1 0,-1 0,0 0,1 0,-1 0,0 0,-1 0,1 0,0-1,0 1,-1 0,1 0,-1 0,0 1,0-1,0 0,0 0,0 0,0 0,0 1,0-1,-1 1,1-1,-1 1,1-1,-1 1,1 0,-1 0,0-1,0 1,0 0,0 1,-1-2,-9 2,-1 0,1 1,-1 1,1-1,0 2,0 0,0 0,0 1,0 1,1 0,-5 3,-8 2,-38 15,39-17</inkml:trace>
  <inkml:trace contextRef="#ctx0" brushRef="#br0" timeOffset="7670.677">25946 16765,'-9'-5,"1"-1,11 2,17 5,21 1,23 2,27-1,22-3,17-2,12-2,4-1,-23 0</inkml:trace>
  <inkml:trace contextRef="#ctx0" brushRef="#br0" timeOffset="10692.856">28205 14946,'338'-14,"1509"14,-1146-7,-50 1,-643 7,0-1,-1-1,1 0,-1 0,1 0,-1-1,1 0,-1 0,0-1,4-2,21-7,21-15,-47 18</inkml:trace>
  <inkml:trace contextRef="#ctx0" brushRef="#br0" timeOffset="11326.249">30157 14679,'6'8,"165"57,-124-50,-21-7,28 8,-1 3,-1 1,-1 3,-1 3,2 3,-47-27,1 0,-1 1,0 0,0 0,-1 0,1 1,-1 0,1 0,-1 0,0 0,0 1,-1-1,0 1,1 0,-2 0,1 0,0 0,-1 1,0-1,0 1,-1 0,0-1,0 1,0 0,0 0,-1-1,0 3,-4-2,1 1,-2-1,1 0,0 0,-1 0,0 0,-1-1,1 0,-1 0,0-1,0 1,-1-1,1 0,-1-1,-5 3,-49 21,-1-3,-1-2,-1-3,-53 8,59-13,-34 8,19-4</inkml:trace>
  <inkml:trace contextRef="#ctx0" brushRef="#br0" timeOffset="16969.418">31867 14879,'4'-36,"18"-193,-20 149,-3-1,-4 1,-5-18,-4-12,6-2,4-37,4 99,1-89,-6 0,-10-37,6 115,-10-72,-1-129,14-226,-12 119,-40-77,19 220,25 182,-2-4,3 0,1-1,2 0,3-1,1-10,2-55,-18-107,12 130,4 0,4-1,5-4,-2-26,-1-563,14 348,-28-115,15 326,1 17,-5 1,-15-98,0 77,-1-104,-7-230,5-73,2-39,20-930,13 1026,-14 475,1-116,-5 0,-5 0,-11-37,5 70,4 0,4-1,3-25,-18-296,9 254,7-261,8 250,-2-273,13 315,-14 123,0 0,0 0,0 0,0 0,-1 1,1-1,0 0,-1 1,0-1,1 1,-1-1,0 1,0 0,1 0,-1-1,0 1,0 1,0-1,-1 0,1 0,0 1,0 0,0-1,0 1,-1 0,1 0,0 0,0 0,0 0,-1 0,1 1,0-1,-2 2,-10-2,-377-11,-124 24,24 2,321-9,0 9,-22 10,80-10,-460 24,83-9,375-18,-164 16,-69-10,-371-11,582-2,-485 8,36-39,261 26,133-38,-2 21,76 5,116 12,0 0,0 0,0 0,0 0,0 0,1 0,-1 0,0 1,0-1,0 0,1 1,-1-1,0 0,0 1,1-1,-1 1,0-1,1 1,-1 0,0-1,1 1,-1-1,1 1,-1 0,1 0,0-1,-1 1,1 0,0 0,-1 0,1-1,0 1,0 0,-1 0,1 0,0 0,0-1,0 1,0 0,1 0,-1 0,13 40,-5-20,-1 13,-2 0,-2 1,-1 0,-1-1,-4 19,2 6,1 456,13-355,-14-155,1 0,0 0,0 0,1 0,-1 0,1 0,0 0,1 0,-1 0,1 0,0-1,1 3,-3-7,-1-1,1 1,0 0,0 0,-1-1,1 1,0 0,0-1,-1 1,1 0,0-1,0 1,0 0,0-1,0 1,-1 0,1-1,0 1,0 0,0-1,0 1,0-1,0 1,0 0,0-1,0 1,0 0,0-1,1 1,-1 0,0-1,0 1,0 0,0-1,1 1,-1 0,0-1,0 1,0 0,1-1,-1 1,0 0,1 0,-1 0,0-1,1 1,-1 0,0 0,1 0,-1-1,0 1,1 0,-1 0,0 0,1 0,-1 0,-5-2,0 0,0 0,0 1,0-1,0 1,-1 1,1-1,0 1,-1 0,1 0,0 0,-1 1,1-1,0 1,-1 1,1-1,0 1,0 0,0 0,1 0,-1 1,0 0,1 0,-4 3,-3 4,1 1,0 1,1-1,0 2,1-1,0 1,1 1,1-1,0 1,-4 13,6-18,0 1,0 0,1 1,0-1,1 1,0-1,1 1,0 0,1-1,0 1,0 0,1 0,1-1,0 1,0-1,1 1,0-1,1 0,0 0,1 0,0-1,0 1,1-1,0-1,1 1,0-1,0 0,1 0,4 2,-4-4,2 0,-1-1,1 0,0 0,0-1,0-1,0 1,1-2,0 1,-1-1,1-1,0 0,0-1,0 0,-1 0,1-1,0-1,0 0,-1 0,1-1,-1 0,0-1,0 0,0-1,0 0,-1-1,0 1,0-2,0 1,-1-1,0-1,0 0,-1 0,2-2,0-3,-1 0,0-1,-1 1,-1-1,0-1,-1 1,0-1,-1 0,-1 0,0-1,-1 1,-1 0,0-1,-1-3,0 10,-1 0,0 0,0 0,-1 0,0 1,0-1,-1 0,0 1,-1 0,0 0,0 0,-1 0,1 1,-2-1,1 1,-1 1,0-1,-1 1,1 0,-1 0,0 1,-1 0,1 0,-1 1,-1-1,-11-1,0 0,-1 1,0 1,1 1,-1 0,0 2,-1 1,1 0,0 2,0 0,1 1,-1 1,0 2,1 0,0 0,-8 6,18-9,1 0,0 0,0 1,0 0,0 1,1 0,0 1,0-1,0 1,1 1,-1 0,2 0,-1 0,1 1,0 0,1 0,-1 0,-1 7,6-12,1 0,-1 0,1 0,0 0,0 0,0 1,1-1,-1 0,1 0,0 0,0 0,0 0,0 0,0 0,0 0,1-1,0 1,-1 0,1-1,0 1,21 23</inkml:trace>
  <inkml:trace contextRef="#ctx0" brushRef="#br0" timeOffset="23202.107">24929 4051,'8'17,"-1"1,-1-1,-1 1,0 1,-1-1,-1 1,-1-1,-1 1,0 0,-2 9,1-19,1 0,-10 92,8-102,1 1,-1 0,0-1,0 1,0-1,0 0,1 1,-1-1,0 1,1-1,-1 0,0 0,1 1,-1-1,1 0,-1 0,1 0,-1 0,1 1,0-1,0 0,-1 0,1 0,0 0,0 0,0 0,0 0,0 0,0 0,0 0,0 0,0 0,1 0,-15-75,4-1,4-1,3-23,2 98,1 1,0-1,0 1,0-1,0 0,0 1,0-1,1 1,0-1,-1 0,1 1,0-1,0 1,0 0,1-1,-1 1,0 0,1 0,-1 0,1 0,0 0,0 0,0 0,0 1,0-1,0 1,0-1,1 1,-1 0,0 0,1 0,-1 0,1 0,-1 0,1 1,0 0,-1-1,1 1,-1 0,1 0,1 0,10 1,1 1,-1 1,0-1,0 2,-1 0,1 1,-1 0,0 1,0 1,-1 0,0 0,10 9,-20-15,0 0,0 1,0-1,0 1,0 0,0-1,0 1,-1 0,1 0,-1 0,1 0,-1 1,0-1,0 0,0 0,0 1,0-1,0 1,-1-1,1 1,-1-1,0 1,0-1,0 1,0-1,0 1,0-1,-1 1,1-1,-1 1,1-1,-1 1,0-1,0 0,-1 1,1-1,0 0,-1 0,1 0,-1 0,1 0,-1 0,-1 1,-121 81,122-83,0 0,1 1,-1-1,0 0,1 1,-1-1,1 1,0-1,-1 1,1 0,0 0,0-1,0 1,0 0,0 0,0 0,1 0,-1 0,1 0,-1 0,1 0,0 0,0 1,0-1,0 0,0 0,0 0,0 0,1 0,-1 0,1 0,0 0,0 0,-1 0,1 0,0 0,1 0,-1-1,0 1,0 0,1-1,-1 1,1-1,-1 1,2-1,9 7,1-1,-1-1,2 0,-1 0,0-2,1 0,0 0,0-1,0-1,1 0,-1-1,0-1,9-1,-22 2,122 0,-98-2</inkml:trace>
  <inkml:trace contextRef="#ctx0" brushRef="#br0" timeOffset="23464.782">24809 3837,'2'2,"11"3,13 1,21 0,23-2,20-4,13-4,2-3,-7-1,-20 3,-31 7,-23 4</inkml:trace>
  <inkml:trace contextRef="#ctx0" brushRef="#br0" timeOffset="25774.045">31386 4759,'0'7,"-2"7,-5 7,-7 10,-7 6,-4 4,-4 2,2-3,3-5,4-6,6-9,9-11,10-13,10-9,10-10,5-6,-3 3</inkml:trace>
  <inkml:trace contextRef="#ctx0" brushRef="#br0" timeOffset="26092.317">31386 4759,'3'-61,"-2"61,0 0,0 0,0 0,0 0,0 0,0 0,0 0,0 0,0 0,0 1,0-1,0 0,0 1,0-1,0 1,0-1,0 1,-1-1,1 1,0 0,0-1,0 1,-1 0,1 0,0-1,-1 1,1 0,-1 0,1 0,-1 0,1 0,-1 0,0 0,2 2,20 19,0 0,2-2,0 0,1-1,5 0,37 30,-55-40,-6-6,0 0,0 1,0 0,-1 0,1 1,-1 0,0 0,0 0,-1 0,0 1,0 0,0 0,0 0,-1 0,0 0,0 1,-1 0,0-1,0 1,0 0,-1 0,-10 17</inkml:trace>
  <inkml:trace contextRef="#ctx0" brushRef="#br1" timeOffset="37876.318">8313 14505,'-4'-3,"-1"0,1 1,-1 0,1 0,-1 0,0 0,0 1,0-1,0 1,0 1,0-1,0 1,0-1,0 2,-1-1,1 0,0 1,0 0,0 0,0 1,1-1,-1 1,0 0,0 0,-3 3,3-2,-1 1,1 0,-1 0,1 0,0 0,1 1,-1 0,1 0,0 0,0 0,0 1,1-1,0 1,0 0,0 0,1 0,0 1,0-1,1 1,-1-1,1 1,1-1,-1 1,1-1,1 1,-1 0,1-1,0 1,0-1,1 1,0-1,2 4,1 0,1-1,1-1,0 1,0-1,1 0,-1-1,2 0,-1 0,1-1,0 0,0 0,1-1,0 0,0-1,0 0,0 0,1-1,-1-1,1 0,0 0,-1-1,1 0,0-1,0 0,0-1,0 0,-1-1,1 0,-1-1,1 0,-1 0,0-1,0-1,0 0,3-2,-2 0,0 0,-1-1,0-1,-1 1,0-1,0-1,-1 0,0 0,0-1,-1 0,-4 6,0 0,-1 0,1-1,-1 1,0-1,0 0,-1 1,0-1,0 0,0 0,0 0,-1 0,0 0,-1 0,1 0,-1 0,0 1,-1-1,1 0,-1 0,0 1,-3-5,-1 0,0 1,-1 0,0 0,0 0,-1 1,0 0,-1 1,0 0,0 0,0 1,-1 0,0 0,0 1,-1 1,1 0,-1 0,0 1,0 0,2 1,1 0,-1 0,0 1,1 0,-1 1,0 0,1 0,-1 1,0 0,1 1,-1 0,1 0,-1 1,1 0,0 0,0 1,0 0,1 0,-1 1,1 0,0 0,1 1,-5 3,8-5,0-1,0 1,1 0,-1 0,1 0,0 0,0 1,0-1,1 0,-1 1,1 0,0-1,1 1,-1-1,1 1,0 0,0 0,0-1,0 1,1 0,0 1,8 27</inkml:trace>
  <inkml:trace contextRef="#ctx0" brushRef="#br1" timeOffset="38156.996">8365 14853,'0'9,"0"14,3 17,0 20,2 20,1 22,-2 20,0 20,-4 14,-2 9,-3-2,0-10,3-17,3-25,7-29,2-29</inkml:trace>
  <inkml:trace contextRef="#ctx0" brushRef="#br1" timeOffset="39129.48">8219 13769,'1'19,"-5"-28,4 6,-1 1,0-1,1 0,-1 0,0 0,-1 1,1-1,0 1,-1-1,1 1,-1-1,0 1,0 0,0 0,0 0,0 0,0 0,-1 0,1 0,-1 1,1-1,-1 1,0 0,1 0,-1 0,0 0,0 0,0 1,0-1,0 1,1 0,-1 0,0 0,0 0,0 0,0 1,0-1,0 1,0 0,1 0,-1 0,0 0,1 0,-1 1,0-1,1 1,-1 0,-5 8,0 1,1 0,0 1,1-1,0 1,0 0,2 1,-1-1,2 1,0 0,0 0,1 0,0 5,-1-2,0-1,1 1,1 0,0 1,1-1,1 0,1 0,0 0,1-1,0 1,6 13,-7-25,0-1,0 0,1 1,-1-1,1 0,-1-1,1 1,0 0,0-1,0 0,1 1,-1-1,0-1,1 1,0 0,-1-1,1 0,0 1,-1-2,1 1,0 0,0-1,0 0,0 1,0-2,0 1,0 0,103-29,17-46,-94 50</inkml:trace>
  <inkml:trace contextRef="#ctx0" brushRef="#br1" timeOffset="39423.69">8500 13756,'3'234,"-3"-226,0 0,1 0,0 0,1 0,0-1,0 1,1-1,0 1,0-1,0 0,1 0,0 0,1 0,-1-1,1 0,1 0,-1 0,1-1,0 1,0-1,0-1,1 1,0-1,0 0,0-1,0 0,1 0,-1 0,1-1,0 0,4 0,40-5,-31-3</inkml:trace>
  <inkml:trace contextRef="#ctx0" brushRef="#br1" timeOffset="39702.009">8099 13569,'-14'-7,"1"-2,8 1,15 0,17 3,17 2,18-1,13-1,11-3,-1-3,-15 2</inkml:trace>
  <inkml:trace contextRef="#ctx0" brushRef="#br1" timeOffset="47372.746">8352 16203,'12'21,"-1"1,-2 0,0 0,-1 1,-1 1,-1-1,-2 1,0 0,-1 0,-2 0,0 0,-2 0,0 1,-2-1,3 25,-14 294,13-331,1-1,1 1,0-1,1 0,0 0,0 0,1 0,1 0,0 0,0-1,3 4,29 85,-33-95,-1 0,1 0,-1-1,1 1,1 0,-1-1,0 0,1 0,-1 0,1 0,0 0,0-1,0 0,1 0,-1 0,0 0,1-1,-1 1,1-1,-1 0,1-1,0 1,0-1,-1 0,1 0,0 0,-1-1,1 0,0 0,1 0,10 1,125 4,0 6,110 24,-137-15,0-5,1-5,3-5,33-6,198 10,-150 6,0-9,64-12,-213 6,1 2,-1 2,0 2,40 11,-18-6,0-2,0-3,32-4,-37 0,183 23,298 4,-257-13,13-2,621-14,-453 30,-267-11,87 23,-186-23,107 18,49 22,27 15,-213-54,0 2,-1 4,-2 4,46 24,147 67,-243-113,0-2,1 0,-1-1,1-1,0-2,0 0,0-2,10-1,82 2,178 47,82-15,37-1,-100-8,-120-8,92 1,100-3,-37 10,-57 3,-36 0,238 15,194-42,-297-13,-9-15,-191 10,235 0,-209 7,124-2,174 15,-307 13,-100-6,0 5,62 17,-92-18,1-3,0-4,17-3,-50-1,301 26,-40-11,-162-6,134-9,-126-3,497 2,-346-27,9-15,-148 14,1 8,27 6,234-16,-270 30,271-14,-150-5,19 12,-281 8,276-3,7-12,125-16,-96 9,619 22,-729 12,181-13,-392 0,-1 1,1-1,-1 0,1 0,-1 0,1-1,-1 0,1 0,-1 0,1-1,-1 0,0 0,0 0,0-1,0 1,-1-1,1 0,0-1,-1 1,0-1,0 0,0 0,-1 0,1 0,-1-1,0 0,0 1,0-1,-1-1,8-32,-2 1,-2-1,-1-1,-2 1,-2-8,2-5,57-776,10 145,-67 662,19-133,-6-1,-6-72,-10 184,1 18,-1-1,-1 1,-1-1,-2 1,0 0,-1 0,-3-6,-40-112,6-10,-7 7,23-14,26 157,0 0,1 0,-1 0,0 0,-1 0,1 0,0 0,0 0,-1 0,1 0,-1 0,0 0,0 0,0 0,0 1,0-1,0 0,0 1,0-1,0 1,-1-1,1 1,-1-1,1 1,-1 0,0 0,1 0,-1 0,0 0,0 0,0 0,0 1,1-1,-1 1,0-1,0 1,0 0,0 0,0 0,0 0,-1 0,-8-1,-1 0,1 1,0 1,0 0,0 0,0 1,0 1,0 0,-1 1,8-3,0 1,0 0,0 0,1 0,-1 1,1-1,-1 1,1 0,0 0,0 0,0 0,0 1,1-1,-1 1,1-1,0 1,0 0,0 0,1 0,-1 0,1 0,0 1,0-1,0 4,1-4,0 0,0 0,0 0,0 0,1 0,-1 0,1-1,0 1,1 0,-1 0,0-1,1 1,0 0,0-1,0 0,0 1,1-1,-1 0,1 0,0 0,0-1,0 1,0-1,0 1,0-1,1 0,-1 0,1-1,2 2,3 0,0 1,0-1,0-1,0 0,1 0,-1 0,0-2,1 1,-1-1,1 0,-1-1,2 0,-5-1,-1 1,1-1,-1 0,0 0,0-1,0 1,0-1,-1 0,1-1,-1 1,1-1,-1 0,0 0,-1 0,1 0,-1-1,1 1,-1-1,-1 0,1 0,-1 0,0 0,0-1,0 1,-1-1,0 1,0-1,0 1,-1-1,0 1,0-1,0 0,0-2,0-1,0 0,-1 1,0-1,-1 0,0 1,0 0,-1-1,0 1,0 0,-1 0,0 1,-1-1,1 1,-1 0,-1 0,1 0,-1 1,0 0,-6-4,7 7,-1 1,1-1,-1 1,0 1,0-1,0 1,0 0,0 0,0 0,0 1,0 0,-1 0,1 1,0 0,0 0,0 0,0 1,1 0,-1 0,0 0,1 1,-1 0,1 0,0 0,0 1,0-1,0 1,1 0,-1 1,1-1,0 1,1 0,-1 0,1 0,0 0,0 1,0-1,1 1,0 1,-5 7,1 0,1 0,0 0,1 0,1 1,0 0,1 0,1 0,0 0,1 2,0-11,0 0,1 0,-1 1,1-1,0 0,1 0,0 0,0 0,0 0,1-1,-1 1,2 0,-1-1,0 0,1 0,0 0,0 0,0-1,1 0,0 1,0-2,0 1,0 0,0-1,2 1,0-1,0-1,0 1,0-1,0-1,0 1,0-1,0 0,0-1,1 1,-1-2,0 1,0-1,0 0,1 0,-1-1,0 0,0 0,-1-1,1 0,-1 0,1 0,-1-1,0 0,0 0,0-1,-1 0,0 0,0 0,0 0,0-1,-1 0,0 0,0 0,0 0,-1-1,0 1,-1-1,1 0,-1 0,0 0,0-3,0-4,-1 0,0 0,-1 0,-1 0,0 0,0 0,-2 0,0 0,0 1,-1-1,-1 1,0 0,-1 0,0 1,-1-1,-1 1,0 1,0 0,-1 0,0 0,-1 1,0 1,-1 0,0 0,0 1,-1 0,0 1,-1 0,-1 1,9 4,0 1,-1-1,1 2,-1-1,1 1,0-1,-1 1,1 1,-1-1,1 1,-1 0,1 0,0 1,0-1,0 1,0 0,0 1,0-1,0 1,1 0,-1 0,1 1,0-1,0 1,0 0,0 0,1 0,-1 1,-3 4,0 2,1-1,0 1,0 0,1 0,0 1,1-1,1 1,0 0,0 0,1 0,1 1,0 0,1 0,0 0,1 0,0 0,1 0,1 0,0-1,1 1,0-1,1 0,0 0,1-1,0 1,1-1,0-1,1 1,0-1,0 0,1-1,1 0,-1-1,2 0,-1 0,1-1,0 0,0-1,1 0,0-1,0 0,12 2,-19-6,0 1,0-1,0-1,1 1,-1-1,0 0,0 0,1-1,-1 0,0 1,0-2,0 1,0-1,0 1,0-1,0-1,-1 1,1-1,-1 1,0-1,1-1,-1 1,-1-1,1 1,0-1,-1 0,0 0,0-1,0 1,1-4,0-5,0 0,-1-1,-1 0,-1 0,0 0,0 0,-1 1,-1-1,-1 0,0 0,0 0,-2 1,1-1,-2 1,0 0,0 0,-1 1,-1-1,0 1,-1 1,0-1,-1 1,-2-1,8 7,0 0,-1 1,1 0,-1 0,0 0,-1 0,1 1,-1-1,1 1,-1 0,0 0,0 1,0 0,-1 0,1 0,0 0,-1 1,1 0,-1 0,0 0,1 1,-1 0,1 0,-1 0,0 1,1 0,-1 0,1 0,-1 1,1 0,-4 1,0 3,1 0,1 1,-1 0,1 0,0 1,1 0,0 0,0 0,1 1,0-1,0 2,1-1,0 0,1 1,0-1,0 1,1 0,0 0,1 0,0 0,1 1,0-1,1 0,0 0,0 0,1 0,0 0,1 0,0-1,1 1,0-1,0 0,1 0,0 0,6 7,-4-7,1 0,0-1,0 1,1-2,0 1,0-2,0 1,1-1,0 0,1-1,-1-1,1 1,0-1,0-1,0 0,1-1,-1 0,1-1,-1 0,1-1,6 0,-14-1,0 1,0-1,-1 0,1 0,0-1,-1 1,1-1,-1 0,0 1,1-2,-1 1,0 0,0-1,-1 1,1-1,0 0,-1 0,1 0,-1 0,0 0,0 0,-1-1,1 1,0-1,-1 1,0-1,0 0,0 1,0-1,-1 0,0-2,1-3,-1-1,0 0,0 0,-1 0,-1 1,0-1,0 0,-1 1,0-1,0 1,-5-7,3 7,0 0,0 1,-1-1,0 2,-1-1,0 1,0-1,0 2,-1-1,0 1,0 1,-6-4,10 7,0 0,0 0,0 1,0-1,0 1,-1 0,1 0,-1 0,1 1,-1-1,1 1,-1 0,1 0,-1 1,1-1,0 1,-1 0,1 1,0-1,-1 0,1 1,0 0,0 0,0 1,1-1,-1 1,0 0,-2 2,0 2,1 1,0-1,0 1,0 0,1 0,0 0,1 1,0 0,0-1,1 1,0 0,0 0,1 1,0-1,1 0,0 0,1 0,0 0,0 1,0-1,2 0,-1-1,1 1,0 0,1-1,0 1,0-1,1 0,0-1,0 1,1-1,0 0,0 0,0-1,1 0,1 0,-1 0,1 0,0-1,1-1,-1 1,1-1,0-1,0 1,0-2,1 1,-1-1,3 0,-8-1,0-1,0 0,0 1,0-1,1-1,-1 1,0-1,0 1,0-1,0 0,0-1,-1 1,1-1,0 1,0-1,-1 0,1-1,-1 1,0-1,0 1,0-1,0 0,0 0,0 0,-1 0,0-1,1 0,1-5,0-1,-1 0,0 1,0-1,-1 0,0 0,-1 0,0-1,-1 1,0 0,-1 0,0-1,0 1,-1 0,0 0,-1 0,0 1,-1-1,0 1,0-1,-1 1,0 1,-1-1,-4-5,6 10,1 0,-1 1,0 0,1 0,-1 0,-1 0,1 0,0 1,-1 0,1 0,-1 0,0 0,1 1,-1 0,0 0,0 0,0 1,0-1,0 1,0 0,0 1,0-1,0 1,0 0,0 0,1 1,-1-1,0 1,1 0,-1 0,1 1,-4 2,-95 60,50-32</inkml:trace>
  <inkml:trace contextRef="#ctx0" brushRef="#br1" timeOffset="49363.803">12844 17192,'-57'28,"-47"10,-2-5,-76 12,109-27,46-12,1 1,0 1,0 2,-19 10,44-20,0 0,-1 0,1 1,0-1,0 0,0 1,0-1,0 1,-1-1,1 1,0-1,0 1,0 0,0 0,0 0,1-1,-1 1,0 0,0 0,0 0,1 0,-1 0,1 0,-1 1,1-1,-1 0,1 0,0 0,-1 0,1 1,0-1,0 0,0 0,0 1,0-1,0 0,0 0,0 1,1-1,-1 0,0 0,1 0,-1 0,1 0,-1 1,1-1,-1 0,1 0,0 0,0 0,0 0,-1-1,1 1,0 0,0 0,0 0,1 0,73 28,137 139,-169-142,0-2,1-1,2-3,0-2,1-2,0-1,2-3,32 3,-78-14,-1 0,-1-1,1 1,-1 0,1-1,-1 1,1-1,-1 0,1 0,-1 1,1-1,-1 0,1 0,0 0,-1 0,1-1,-1 1,1 0,-1-1,1 1,-1-1,1 0,-1 1,1-1,-1 0,0 0,0 0,1 0,-1 0,0 0,0 0,0 0,0 0,0 0,0-1,0 1,0-1,-1 1,-7-126,-5-185,3 207</inkml:trace>
  <inkml:trace contextRef="#ctx0" brushRef="#br1" timeOffset="68132.711">18486 15935,'2'0,"3"0,4 0,-1 0</inkml:trace>
  <inkml:trace contextRef="#ctx0" brushRef="#br1" timeOffset="127538.429">5545 10735,'193'0,"-56"14,978-14,-1022 13,-79-5,-19-5</inkml:trace>
  <inkml:trace contextRef="#ctx0" brushRef="#br1" timeOffset="129764.627">4824 9919,'1'-10,"0"0,2-1,-1 1,1 0,0 1,1-1,1 1,-1-1,6-7,6-13,125-304,-124 297,-11 52,-9 322,3-265,-3 0,-3 0,-4-1,-7 24,17-92,0-1,0 0,0 0,0 1,0-1,-1 0,1 0,-1 1,1-1,-1 0,0 0,0 0,0 0,0 0,-1 0,1 0,0 0,-1-1,1 1,-1 0,0-1,1 1,-1-1,0 0,0 1,0-1,0 0,0 0,0 0,0-1,-1 1,1 0,0-1,0 0,-1 1,1-1,0 0,-2 0,2-1,-25-5,27 5,-1 1,1 0,0 0,-1 0,1 0,0 0,-1 0,1 0,-1 0,1-1,0 2,-1-1,1 0,-1 0,1 0,0 0,-1 0,1 0,-1 0,1 0,0 1,-1-1,1 0,0 0,-1 0,1 1,0-1,0 0,-1 0,1 1,0-1,0 0,-1 1,1-1,0 0,0 1,0-1,-1 1,1-1,0 0,0 1,0-1,0 0,0 1,0-1,0 1,0-1,0 0,0 1,0-1,0 1,0-1,0 0,0 1,1-1,-1 0,0 1,0-1,0 0,1 1,-1-1,2 2,-1-1,1 1,0-1,0 0,0 0,-1 1,1-2,0 1,0 0,1 0,-1-1,0 1,0-1,0 1,0-1,1 0,-1 0,0 0,2 0,-3 0,173-20,42-10,-198 28</inkml:trace>
  <inkml:trace contextRef="#ctx0" brushRef="#br1" timeOffset="130433.976">4502 8957,'-2'-7,"1"3,6 8,6 11,6 9,5 7,5 6,1 6,-6 1,-5-5</inkml:trace>
  <inkml:trace contextRef="#ctx0" brushRef="#br1" timeOffset="131083.076">5305 8998,'-3'-5,"0"1,5 8,6 10,9 14,8 14,10 11,4 9,2 7,-8-9</inkml:trace>
  <inkml:trace contextRef="#ctx0" brushRef="#br1" timeOffset="156398.65">9208 15454,'25'-90,"-5"0,2-43,-8 12,-8 171,3 26,-3 0,-4 1,-2-1,-12 72,-3-52,10-62</inkml:trace>
  <inkml:trace contextRef="#ctx0" brushRef="#br1" timeOffset="156803.606">9636 15160,'-7'20,"-9"19,-6 18,-6 13,-6 13,-6 8,-4 7,-3 5,-2 1,1-2,3-8,8-14,10-21</inkml:trace>
  <inkml:trace contextRef="#ctx0" brushRef="#br1" timeOffset="157531.21">9636 15668,'4'-4,"0"-1,0 1,0 0,1 0,0 1,0-1,0 1,0 0,0 0,1 1,-1 0,1 0,0 0,0 1,0-1,4-1,-1 1,2 0,-1 0,0 1,0 1,0-1,0 2,1-1,5 2,-13-1,0-1,-1 1,1-1,0 1,0 0,-1 0,1 0,0 0,-1 1,1-1,-1 1,0-1,1 1,-1 0,0 0,0 0,0 0,0 0,-1 1,1-1,0 0,-1 1,0-1,1 1,-1 0,0-1,-1 1,1 0,0 0,-1 0,1-1,-1 1,0 0,0 0,0 0,-1 0,-3 12,0 0,-1 0,-1-1,-1 0,0 0,-1 0,0-1,-1 0,0-1,-1 0,-1 0,0-1,-2 1,-5 8,-91 104,108-123,0-1,0 1,1 0,-1 0,0-1,0 1,1 0,-1 0,0 0,1 0,-1 0,1 0,-1 0,1 0,0 1,-1-1,1 0,0 0,0 0,0 0,0 0,0 0,0 1,0-1,0 0,0 0,1 0,-1 0,0 0,1 0,-1 0,1 0,-1 0,1 0,-1 0,1 0,0 0,-1 0,1 0,0 0,0 0,0-1,0 1,0 0,0-1,0 1,0-1,0 1,0-1,0 1,0-1,0 0,0 0,1 1,14 0,1 0,0 0,0-2,0 0,-1-1,1-1,0 0,-1-1,0-1,1-1,-16 6,139-46,-77 23</inkml:trace>
  <inkml:trace contextRef="#ctx0" brushRef="#br1" timeOffset="157987.039">10344 14932,'25'18,"0"-2,1-1,1-1,1-1,18 5,-40-16,1-1,-1 1,0 0,-1 0,1 0,0 1,0 0,-1 0,0 1,0 0,0-1,0 2,0-1,-1 0,0 1,0 0,0 0,0 0,-1 1,0-1,0 1,1 4,1 19,-1 1,-1 0,-2 0,-1 0,-2 0,0 0,-5 16,-40 271,43-291,-1-9</inkml:trace>
  <inkml:trace contextRef="#ctx0" brushRef="#br1" timeOffset="158247.64">10264 15467,'21'-4,"17"-5,17-1,10-3,7-1,4-2,-3-2,-7 3,-7 2,-10 0,-13 3</inkml:trace>
  <inkml:trace contextRef="#ctx0" brushRef="#br1" timeOffset="158709.468">11106 15040,'-3'1,"1"1,-1-1,0 1,1 0,0 0,-1 0,1 0,0 0,0 1,0-1,0 1,1 0,-1-1,1 1,-1 0,1 0,0 0,0 0,0 0,1 0,-1 0,1 0,-3 4,-88 272,77-246,8-18,0 0,0 0,1 1,1-1,1 1,-2 15,5-29,0-1,1 0,-1 1,0-1,1 1,-1-1,1 1,-1-1,1 0,-1 0,1 1,0-1,0 0,0 0,0 0,0 1,0-1,0 0,0-1,0 1,0 0,1 0,-1 0,0-1,1 1,-1 0,0-1,1 0,-1 1,1-1,-1 0,0 1,1-1,-1 0,1 0,-1 0,1-1,-1 1,59-7,-39 3,-1-2,1 0,-1-1,-1-1,0-1,0-1,-1-1,0 0,0-1,-1-1,13-15,-26 24,0 0,0-1,-1 1,0-1,0 0,-1 0,1-1,-1 1,0 0,0-1,-1 1,0-1,1-4,-5 4,-3 19,-6 29,1 1,3 0,-2 32,7-51,-16 211,18-195</inkml:trace>
  <inkml:trace contextRef="#ctx0" brushRef="#br1" timeOffset="159084.5">11548 15013,'11'-9,"0"0,1 1,1 0,-1 1,1 1,0 0,1 0,0 2,-1-1,2 2,-1 0,11-1,-21 3,0 1,0 0,-1 0,1 0,0 1,0-1,0 1,-1 0,1 0,0 0,-1 1,1-1,-1 1,1 0,-1 0,0 0,0 0,0 1,0-1,0 1,-1 0,1 0,-1 0,0 0,1 0,-1 0,-1 0,2 3,2 6,-1 0,0 0,-1 1,0 0,-1-1,0 1,-1 0,-1 0,2 86,-4 0,-4 0,-4-1,-11 30,16-101,-1-7</inkml:trace>
  <inkml:trace contextRef="#ctx0" brushRef="#br1" timeOffset="159286.49">11588 15334,'9'2,"10"1,13 0,10-3,11-6,9-6,3-7,-2-3,-3-3,-13 2</inkml:trace>
  <inkml:trace contextRef="#ctx0" brushRef="#br1" timeOffset="159627.36">12189 14919,'-4'81,"-5"0,-3 0,-3-1,-16 43,27-106,-3 11,2-14,1 0,1 1,0-1,1 1,1 0,0 0,1 0,0 0,1 0,0-13,0 1,-1-1,1 1,0-1,0 0,0 0,0 1,1-1,-1 0,1 0,-1 0,1 0,0-1,-1 1,1 0,0-1,0 1,0-1,1 0,-1 1,0-1,0 0,1 0,-1-1,0 1,1 0,-1-1,1 0,-1 1,1-1,-1 0,2 0,80-15,180-91,-236 92</inkml:trace>
  <inkml:trace contextRef="#ctx0" brushRef="#br1" timeOffset="159859.036">12497 15187,'-14'14,"-6"15,-3 17,3 14,5 11,5 8,1 6,-1 1,1-14</inkml:trace>
  <inkml:trace contextRef="#ctx0" brushRef="#br1" timeOffset="165642.295">5599 12072,'209'8,"-137"-3,-1-2,1-4,0-3,14-5,-85 10,-1-1,1 0,0 0,0 0,0 0,0 0,0 0,0 0,0 0,0 0,0 0,0 0,0-1,0 1,-1 0,1-1,0 1,0-1,0 1,0-1,-1 1,1-1,0 1,-1-1,1 0,0 1,-1-1,1 0,-1 0,1 0,-1 1,1-1,-1 0,0 0,1 0,-1 0,0 0,0 0,1 1,-1-1,0 0,0 0,0 0,0 0,0 0,-1 0,1 0,0 0,0 0,-1 0,1 0,0 1,-1-2,-4-15,0 0,1 0,1 0,0-1,1 0,1 1,1-1,2-17,-1-3,0-465,-9 437,8 65,0 0,0 0,0-1,0 1,0 0,1 0,-1-1,0 1,1 0,-1 0,1 0,-1 0,1-1,0 1,-1 0,1 0,0 0,0 0,0 1,0-1,0 0,0 0,0 0,0 1,0-1,0 1,0-1,0 1,0-1,1 1,-1-1,0 1,0 0,1 0,-1 0,0 0,0 0,1 0,-1 0,0 0,0 0,1 0,-1 1,0-1,0 1,0-1,1 1,-1-1,0 1,7-1,510 7,-518-7</inkml:trace>
  <inkml:trace contextRef="#ctx0" brushRef="#br1" timeOffset="167686.287">6187 11511,'-11'37,"0"-7,-1 1,-2-2,-1 0,-1 0,-11 12,26-41,0 1,0-1,1 1,-1-1,0 1,0-1,1 1,-1-1,0 1,0 0,1 0,-1-1,1 1,-1 0,1 0,-1 0,1-1,-1 1,1 0,0 0,-1 0,1 0,0 0,0 0,0 0,0 0,0 0,0 0,0 0,0 0,0 0,0-1,1 1,-1 0,0 0,1 0,-1 0,0 0,1 0,-1 0,1-1,-1 1,1 0,0 0,-1-1,1 1,0 0,0-1,-1 1,1-1,0 1,0-1,0 1,0-1,-1 0,1 1,0-1,0 0,0 0,1 0,129-17,-109 14,98-4,-117 8,0-3,-8-3,-12-11,1 0,1-2,0 0,1 0,1-1,1-1,1 0,0-1,2 0,-4-12,14 34,-1-1,1 0,-1 0,1 0,-1 0,0 0,1 0,-1 0,1 0,-1 0,1-1,-1 1,1 0,-1 0,0 0,1 0,-1-1,1 1,-1 0,0 0,1-1,-1 1,0 0,1-1,-1 1,0 0,0-1,1 1,-1 0,0-1,0 1,1-1,-1 1,0 0,0-1,0 1,0-1,0 1,0-1,0 1,0-1,0 1,0 0,0-1,0 1,0-1,0 1,0-1,0 1,0 0,-1-1,1 1,0-1,0 1,-1 0,1-1,0 1,41 62,-60-101,21 67,29 45,-31-73,1-1,-1 1,0 0,0 0,0 0,0 0,0 0,0-1,1 1,-1 0,0 0,0 0,0 0,0 0,1 0,-1 0,0 0,0-1,0 1,0 0,1 0,-1 0,0 0,0 0,0 0,1 0,-1 0,0 0,0 0,0 0,1 0,-1 1,-7-23,6 18,1 2,-1 0,1 0,-1 0,0 0,0 0,0 0,0 0,0 0,0 0,0 0,0 1,-1-1,1 0,-1 1,0-1,1 1,-1 0,0-1,0 1,7 23,63 77,-116-179,41 70</inkml:trace>
  <inkml:trace contextRef="#ctx0" brushRef="#br1" timeOffset="169553.541">5612 12112,'423'-28,"-420"28,-2 0,1 1,-1-1,1 0,-1 1,1-1,-1 0,1 0,-1 0,1 0,-1 0,1-1,-1 1,1 0,-1-1,1 1,-1-1,1 1,-1-1,0 0,1 0,-1 1,0-1,0 0,0 0,1 0,-1 0,0-1,0 1,0 0,-1 0,1-1,0 1,0 0,-1-1,1 1,-1 0,1-1,-1 1,0-1,1 1,-1-2,8-192,-6 179,16-213,-10-55,-9 283,1-1,0 1,0 0,0-1,0 1,1-1,-1 1,0 0,0-1,1 1,-1 0,1-1,-1 1,1 0,0 0,0-1,-1 1,1 0,0 0,0 0,0 0,0 0,0 0,0 0,0 1,1-1,-1 0,0 0,0 1,1-1,-1 1,0-1,0 1,1 0,-1-1,1 1,-1 0,0 0,1 0,-1 0,1 0,-1 0,0 1,1-1,-1 0,1 1,540-27,-848 65,286-37,-16 1,59-7,70-13,-1-4,-2-4,24-12,-111 36,19-7,-28 5,-63 6,50-5</inkml:trace>
  <inkml:trace contextRef="#ctx0" brushRef="#br1" timeOffset="170912.515">6107 11577,'-17'25,"8"-9,-11 23,-2-1,-2-1,-17 19,26-43,17-19,115-93,-23 13,-95 86,1 1,0-1,-1 0,1 0,-1 0,1-1,-1 1,1 0,0 0,-1 0,1 0,0 0,-1 0,1-1,-1 1,1 0,0 0,-1 0,1-1,0 1,0 0,-1-1,1 1,0 0,-1 0,1-1,0 1,0-1,0 1,0 0,-1-1,1 1,0 0,0-1,0 1,0-1,0 1,0 0,0-1,0 1,0-1,0 1,0 0,0-1,0 1,-23 17,1 1,0 1,2 1,0 1,0 2,11-13,60-67,-76 77,-14 21,39-40,0 0,1 1,-1-1,0 0,1 0,-1 0,1 0,-1 0,1 0,-1 0,1 0,0 0,-1 0,1 0,0 0,0-1,0 1,0 0,0-1,0 1,0 0,0-1,0 1,0-1,0 1,0-1,0 0,1 0,-1 1,0-1,0 0,0 0,0 0,1 0,-1 0,0 0,0-1,0 1,0 0,1-1,-1 1,0 0,0-1,1 0,238-27,-241 28,1 0,-1-1,1 1,0-1,-1 1,1-1,-1 1,1-1,0 1,0-1,-1 1,1-1,0 1,0-1,0 1,0-1,-1 1,1-1,0 0,0 1,0-1,0 1,0-1,0 0,1 1,-1-1,0 1,0-1,0 1,0-1,1 1,-1-1,0 1,1-1,-1 1,0-1,1 1,-1-1,0 1,1 0,-1-1,1 1,-1 0,1-1,-1 1,1 0,-1-1,1 1,-1 0,1 0,0 0,-1 0,1-1,-1 1,1 0,-1 0,1 0,0 0,-1 0,1 1,-1-1,1 0,-1 0,1 0,0 0,-1 1,1-1,-10-8,0-1,0 0,1 0,0 0,1-1,0-1,1 1,0-1,-2-6,1 2</inkml:trace>
  <inkml:trace contextRef="#ctx0" brushRef="#br1" timeOffset="177260.013">4328 12767,'300'-27,"-4"-1,206 27,-193-23,104 24,-290-12,159-4,-160 3,47 0,44 13,-212 1,1-1,-1 0,0 0,1 0,-1 0,1 0,-1 0,1-1,-1 1,0 0,1-1,-1 1,0-1,1 1,-1-1,0 0,0 1,1-1,-1 0,0 0,0 0,0 0,0 0,0 0,0 0,-1 0,1-1,0 1,0 0,-1 0,1-2,2-8</inkml:trace>
  <inkml:trace contextRef="#ctx0" brushRef="#br1" timeOffset="185189.683">5264 10695,'329'-26,"-266"25,-325 21,183-13,128 4,115-16,-133-1</inkml:trace>
  <inkml:trace contextRef="#ctx0" brushRef="#br1" timeOffset="-200236.193">8620 14131,'0'1,"1"1,-1-1,0 0,1 1,-1-1,1 0,-1 1,1-1,0 0,0 0,-1 0,1 0,0 0,0 0,0 0,0 0,0 0,0 0,0 0,1-1,-1 1,0-1,0 1,1 0,-1-1,0 0,1 1,-1-1,0 0,1 0,-1 0,0 0,1 0,45 10,0-3,0-2,0-2,31-3,6 2,-34 6,-70 15,1-12</inkml:trace>
  <inkml:trace contextRef="#ctx0" brushRef="#br1" timeOffset="-171080.711">2818 12232,'-1'-14,"2"28,5 169,-15 125,-54 300,59-538,-2-82,-10-130,15 97</inkml:trace>
  <inkml:trace contextRef="#ctx0" brushRef="#br1" timeOffset="-170279.173">2858 12326,'-36'-224,"35"217,0 0,1 0,0 1,0-1,0 0,1 0,0 0,1 1,-1-1,1 1,1-1,-1 1,4-6,-5 12,1 0,0-1,0 1,-1 0,1 0,0 1,-1-1,1 0,0 0,-1 1,1-1,0 1,-1-1,1 1,-1 0,1 0,-1 0,1-1,-1 1,0 1,1-1,-1 0,0 0,0 0,0 1,0-1,0 0,0 1,0-1,-1 1,1 0,0-1,-1 1,1-1,-1 1,1 1,1 1,32 49,3-1,2-2,2-1,2-2,2-2,2-3,2-1,2-2,10 3,86 47,77 32,-188-103,-19-9,-1-2,0 1,0 1,-1 0,-1 1,1 0,-2 1,1 1,-2 0,6 7,-17-17,0 0,0-1,-1 1,1 0,0-1,-1 1,1 0,-1 0,0 0,0 0,0-1,0 1,0 0,0 0,0 0,0-1,-1 1,1 0,-1 0,1 0,-1-1,0 1,0 0,0-1,0 1,0-1,0 1,0-1,0 0,0 1,-1-1,1 0,-1 0,1 0,-1 0,1 0,-1 0,0 0,1 0,-98 79,-2-3,-91 49,105-70,-417 255,496-307,-10 5,30-21,2 0</inkml:trace>
  <inkml:trace contextRef="#ctx0" brushRef="#br1" timeOffset="-169542.198">4008 12660,'-8'4,"0"0,0 1,1 0,0 0,0 1,0 0,0 0,1 1,0 0,1 0,-1 0,1 1,1-1,-1 1,1 0,1 1,0-1,0 1,0-1,1 1,0 0,1 0,0 0,1 0,-1 0,2 0,-1 0,1 0,1 0,0 0,0-1,1 3,-1-5,1 0,-1 0,1 0,1 0,-1 0,1 0,0-1,0 0,1 1,0-2,-1 1,2-1,-1 1,0-1,1-1,0 1,0-1,0 0,0 0,0-1,1 0,-1 0,1 0,0-1,-1 0,1 0,0-1,0 0,-1 0,1-1,0 1,0-2,8-1,-1-1,0-1,0-1,-1 0,1-1,-1 0,-1-1,0 0,0-1,0 0,-1-1,0-1,-1 1,0-2,-1 1,0-1,-1-1,-1 0,0 0,0 0,-1-1,-1 0,1-3,-4 9,0 0,-1-1,1 1,-2 0,1 0,-1-1,0 1,-1 0,0 0,0 0,-1-1,0 1,-1 0,1 1,-2-1,1 0,-1 1,0 0,0 0,-1 0,0 0,0 1,-1 0,0 0,0 0,0 1,0 0,-1 0,0 1,0-1,-1 1,1 1,-1 0,1 0,-1 0,0 1,0 0,-1 1,-1-1,0 1,-1 1,1 0,0 0,0 1,0 1,0 0,0 0,0 0,0 2,0-1,1 1,0 0,-1 1,2 0,-1 1,1 0,-1 0,2 1,-1-1,0 2,-9 11,1 0,1 0,0 2,1 0,2 1,0 0,-5 14,-14 38</inkml:trace>
  <inkml:trace contextRef="#ctx0" brushRef="#br1" timeOffset="-167612.375">2804 12861,'-512'-30,"-253"-16,623 34,-92 5,112 21,57-13,0-4,0-2,-39-10,-94 10,88-19,-77 22,115 21,95-23,10-7,4-3</inkml:trace>
  <inkml:trace contextRef="#ctx0" brushRef="#br1" timeOffset="-166772.233">398 11363,'0'-2,"0"1,0 6,0 8,0 12,0 12,0 12,0 11,0 6,-2 4,-3 1,-1-4,-2-7,1-10,2-10,1-12</inkml:trace>
  <inkml:trace contextRef="#ctx0" brushRef="#br1" timeOffset="-165357.141">38 11430,'-37'-46,"37"45,0 0,0 0,0 0,0 0,0 0,0 0,0 0,0 0,1 0,-1 0,0-1,1 1,-1 0,1 1,-1-1,1 0,0 0,-1 0,1 0,0 0,0 1,-1-1,1 0,0 0,0 1,0-1,0 1,0-1,0 1,0-1,0 1,0 0,0-1,0 1,0 0,0 0,0 0,0 0,1 0,-1 0,0 0,0 0,0 0,0 1,0-1,0 0,0 1,1-1,254 12,229-5,-476-7,-8 1,1-1,-1 1,1-1,-1 0,0 1,1-1,-1 0,1 0,-1 0,1 0,-1 0,1 0,-1-1,1 1,-1 0,1-1,-1 1,1-1,-1 1,0-1,0 0,1 0,-1 1,0-1,0 0,0 0,0 0,1 0,-2-1,1 1,0 0,0 0,0-1,0 1,-1 0,1-1,-1 1,1 0,-1-1,0 1,1-2,-3-11,-1 22,0 28,-7 135,-8-1,-10 20,13-105,15-86,0 0,1 0,-1 0,0 0,0 1,0-1,0 0,0 0,0 0,0 0,-1 1,1-1,0 0,0 0,-1 0,1 1,0-1,-1 0,1 0,-1 1,1-1,-1 0,1 1,-1-1,1 0,-1 1,0-1,1 1,-1-1,0 1,0 0,1-1,-1 1,0 0,0-1,0 1,1 0,-1 0,0 0,0-1,0 1,0 0,1 0,-1 0,0 1,0-1,0 0,0 0,1 0,-1 1,0-1,0 0,0 1,1-1,-1 0,0 1,1-1,-1 1,0 0,1-1,-1 1,1-1,-1 1,1 0,-1-1,1 1,-1 0,1 0,-2-23,1 0,2 0,0 0,1 0,5-17,0-11,43-441,-45 445,9 57,113 267,-116-258,-9-14,1 0,0-1,-1 0,2 1,-1-1,1 0,-1-1,1 1,1-1,-1 1,0-1,1 0,0-1,0 1,0-1,1 0,1 1,-4-4,-1-1,1 1,0 0,-1-1,1 1,-1-1,0 0,1 1,-1-1,0 0,1-1,-1 1,0 0,0-1,0 1,0-1,0 0,0 1,0-1,-1 0,1 0,-1 0,1-1,-1 0,32-56,-33 58,62-187,-29 76,-15 70,-17 42,0 1,0 0,0-1,0 1,0 0,0 0,-1-1,1 1,0 0,0 0,-1 0,1 0,-1 0,1 0,-1 0,1 0,-1 0,1 0,-1 1,0-1,0 0,0 0,0 0,1 0,-1 1,-1-1,1 0,0 0,0 0,0 0,-1 0,1 1,-1 466,1-415,-1 6,2-1,3 0,3 2,-8-59,1-1,0 1,0 0,0-1,0 1,0-1,0 1,0 0,0-1,0 1,0 0,0-1,1 1,-1-1,0 1,0-1,1 1,-1 0,0-1,0 1,1-1,-1 1,1-1,-1 1,1-1,-1 0,0 1,1-1,-1 1,1-1,0 0,-1 0,1 1,-1-1,1 0,-1 0,1 0,0 1,-1-1,1 0,0 0,-1 0,1 0,-1 0,1 0,0 0,-1 0,1-1,-1 1,2 0,6-6</inkml:trace>
  <inkml:trace contextRef="#ctx0" brushRef="#br1" timeOffset="-164697.149">1869 11243,'-9'-3,"1"1,-1 0,1 0,-1 1,0 0,0 1,1 0,-1 0,0 1,0 0,1 0,-1 1,1 0,-1 1,1 0,0 0,-2 2,-11 5,1 0,1 2,0 1,1 0,0 1,-2 4,10-9,0 0,0 0,1 1,0 0,1 1,0 0,1 0,0 1,1 0,0 0,1 0,0 1,1 0,1 0,0 0,1 0,0 1,0 0,2-10,1 0,-1 0,0-1,1 1,0 0,0-1,0 1,0-1,1 1,-1-1,1 1,0-1,0 0,0 0,0 0,1 0,-1 0,1-1,0 1,-1-1,1 0,0 1,1-1,-1-1,0 1,1 0,-1-1,1 0,-1 1,3-1,114 12,-105-13,120 11,-129-9,-1-1,1 1,-1 0,1 0,-1 1,0 0,0 0,0 0,0 0,-1 1,1-1,-1 1,0 1,0-1,-1 0,1 1,-1 0,0 0,0 0,0 0,1 5,0 1,-1 0,0 0,-1 0,0 0,-1 1,-1-1,1 0,-2 1,1-1,-2 1,1-1,-2 0,1 0,-2 0,1 0,-1-1,-1 1,0-1,-1 0,0 0,0-1,-1 0,0 0,0 0,-1-1,0 0,-1-1,0 1,0-2,-1 1,1-2,-1 1,-1-1,1 0,-1-1,0-1,-6 2,-16-2,0-1,0-1,0-2,-31-6,41 8,22 2</inkml:trace>
  <inkml:trace contextRef="#ctx0" brushRef="#br1" timeOffset="-163574.039">1066 12486,'0'0,"0"0,0 1,0-1,0 0,0 0,0 0,0 1,0-1,0 0,0 0,-1 0,1 0,0 1,0-1,0 0,0 0,0 0,-1 0,1 0,0 0,0 1,0-1,-1 0,1 0,0 0,0 0,0 0,-1 0,1 0,0 0,0 0,0 0,-1 0,1 0,0 0,0 0,0 0,-1 0,1 0,0 0,0 0,0 0,-1 0,97 71,-92-69,164 78,-124-62,0 1,-2 3,24 16,-66-38,30 25,-29-24,-1-1,1 1,0-1,-1 1,1-1,-1 1,1 0,-1-1,0 1,1 0,-1-1,0 1,1 0,-1 0,0-1,0 1,0 0,1 0,-1 0,0-1,0 1,0 0,0 0,-1-1,1 1,0 0,0 0,0 0,-1-1,1 1,0 0,-1-1,1 1,0 0,-1-1,1 1,-1 0,1-1,-1 1,1-1,-1 1,0-1,1 1,-1 0,-65 30,12 6,2 3,-40 40,59-51,-55 51,56-49</inkml:trace>
  <inkml:trace contextRef="#ctx0" brushRef="#br0" timeOffset="-146448.353">8526 8863,'-11'-9,"0"1,-1 0,0 1,-1 0,0 0,0 2,-12-4,21 7,-1 1,0 0,1 0,-1 0,0 0,0 1,0 0,0 0,0 0,1 1,-1 0,0 0,0 0,1 0,-1 1,1 0,-1 0,1 0,-1 0,1 1,0-1,0 1,1 0,-2 2,-6 7,0 1,1 0,1 0,0 1,1 1,0-1,1 1,1 1,0-1,-1 11,5-22,1 0,0 1,0-1,1 1,-1-1,1 0,0 1,0-1,1 1,-1-1,1 1,0-1,0 0,1 1,-1-1,1 0,0 0,0 0,0 0,0 0,1-1,0 1,-1-1,2 1,-1-1,3 2,4 4,1 0,-1-1,2-1,-1 0,1-1,0 0,1 0,-1-1,1-1,0 0,0-1,0-1,1 0,-1 0,7-1,-15-2,1 0,0 0,-1 0,1-1,-1 0,1 0,-1 0,0-1,0 0,0 0,0 0,-1-1,1 1,-1-1,0 0,0 0,0-1,0 1,-1-1,3-5,3-4,-1 0,-1-1,0 0,-1 0,-1 0,3-14,-6 21,0 1,-1-1,-1 1,1-1,-1 1,-1-1,1 0,-1 1,0-1,-1 1,0-1,0 1,-1 0,0 0,0 0,0 0,-1 1,0-1,0 1,-1 0,0 0,0 0,0 1,-1 0,0 0,0 0,0 1,0 0,-1 0,0 0,0 1,0 0,0 0,0 1,0 0,-2 0,-1 0,-1 0,1 1,0 0,0 0,-1 2,1-1,0 1,0 0,-1 1,1 0,0 1,1 0,-1 1,1 0,-1 0,1 1,-4 3,-12 8</inkml:trace>
  <inkml:trace contextRef="#ctx0" brushRef="#br0" timeOffset="-145570.154">8139 9799,'0'11,"0"11,0 6,0 8,0 4,0 2,0 1,0 0,-2-3,-2-4,1-5,1-6,0-7</inkml:trace>
  <inkml:trace contextRef="#ctx0" brushRef="#br0" timeOffset="-145179.377">8099 9786,'7'-6,"0"0,1 1,0 0,0 1,1 0,-1 0,1 1,0 0,0 0,0 1,0 0,0 1,0 0,0 0,1 1,-1 0,0 1,1 0,-1 0,0 1,0 0,0 1,0 0,-1 0,1 1,-1 0,8 5,-14-7,0 0,1-1,-1 1,0 0,0 0,0 0,-1 1,1-1,0 0,-1 1,0-1,1 1,-1-1,0 1,0 0,0 0,-1-1,1 1,-1 0,1 0,-1 0,0-1,0 1,0 0,-1 0,1 0,-1 0,1-1,-1 1,0 0,0-1,0 1,-1 0,1-1,0 0,-1 1,0-1,1 0,-1 0,0 1,0-1,0-1,-1 1,1 0,-2 0,-161 74,157-64,13-8</inkml:trace>
  <inkml:trace contextRef="#ctx0" brushRef="#br0" timeOffset="-144510.013">8487 9812,'-11'18,"1"1,2 0,0 0,0 1,2 0,1 0,0 1,1 0,2-1,0 1,1 0,1 2,-3 16,-11 22,14-61,0 1,-1-1,1 0,0 0,0 1,-1-1,1 0,0 0,-1 0,1 1,0-1,-1 0,1 0,0 0,-1 0,1 0,0 0,-1 0,1 1,0-1,-1 0,1 0,0 0,-1 0,1-1,-1 1,1 0,0 0,-1 0,1 0,0 0,-1 0,1 0,0-1,-1 1,1 0,0 0,0-1,-1 1,1 0,0 0,0-1,-1 1,1 0,0-1,0 1,0 0,-1 0,1-1,0 1,0-1,0 1,0 0,0-1,0 1,0 0,0-1,0 1,0 0,0-1,0 1,0 0,0-1,0 1,0-1,0 1,1 0,-6-30,5 7,0 0,2-1,0 1,2 0,0 0,2 1,1-1,0 1,1 1,2-1,0 1,4-4,-11 20,0 0,0 0,1 1,-1-1,1 0,0 1,0 0,1 0,-1 0,1 1,0 0,0 0,0 0,0 0,0 1,1-1,-1 2,1-1,0 0,0 1,-1 0,1 1,0-1,0 1,0 0,0 0,-1 1,1 0,0 0,0 0,-1 1,1 0,0 0,-3-1,0 1,0 0,-1 0,1 0,0 0,-1 0,0 0,1 1,-1-1,0 1,0 0,0-1,0 1,-1 0,1 0,-1 0,0 0,0 1,0-1,0 0,-1 0,1 1,-1-1,0 0,1 1,-2-1,1 0,0 1,-1-1,1 0,-1 0,0 1,0-1,0 0,-1 0,1 0,-1 0,0 0,0-1,0 1,0 0,0-1,0 1,-1-1,0 1,-8 3,-1 0,0 0,0-1,0 0,-1-1,0-1,0 0,0-1,0 0,0-1,0 0,0-1,0-1,-2 0,-4 0,318 157,-289-151,1 0,0-1,0 0,0-1,1 0,-1-1,1 0,0-1,2 0,6-3</inkml:trace>
  <inkml:trace contextRef="#ctx0" brushRef="#br0" timeOffset="-144137.874">7992 9479,'-3'-3,"3"0,7 1,11 1,15 3,15 0,15-1,16-1,11-5,8-2,2-4,-4 2,-15 1,-17 2,-21 5,-17 2</inkml:trace>
  <inkml:trace contextRef="#ctx0" brushRef="#br0" timeOffset="-136645.766">8393 8702,'23'-406,"-24"-90,3 450,2 36</inkml:trace>
  <inkml:trace contextRef="#ctx0" brushRef="#br0" timeOffset="-135657.734">7577 7861,'21'-43,"102"-211,-102 210,-20 44,-1-1,0 1,1 0,-1 0,1 0,-1 0,1 0,-1 0,1 0,-1 0,1 0,-1 0,1 0,-1 0,1 1,-1-1,0 0,1 0,-1 0,1 0,-1 1,1-1,-1 0,0 1,1-1,-1 0,0 1,1-1,-1 0,0 1,0-1,1 0,-1 1,0-1,0 1,0-1,1 1,-1-1,0 1,0-1,0 0,0 1,0-1,0 1,0-1,0 1,0-1,0 1,0-1,0 1,0-1,-1 1,1-1,0 0,0 1,0-1,-1 1,1-1,0 0,0 1,-1-1,1 1,-1-1,1 1,-2 367,2-363,1 14,0 0,-2 0,0 0,-1 0,-1 0,-1 0,0 0,-1-1,-2 0,-7 16,-29 11,69-34,23-9,1-2,-1-1,1-3,-1-2,16-6,-57 11,29-5</inkml:trace>
  <inkml:trace contextRef="#ctx0" brushRef="#br0" timeOffset="-135208.25">7096 7286,'0'-7,"0"2,5 12,5 15,9 18,9 18,10 13,9 5,6 2,-6-13</inkml:trace>
  <inkml:trace contextRef="#ctx0" brushRef="#br0" timeOffset="-134373.768">7938 7232,'-2'-9,"-1"-5,0-3,1 0,-2 2,0 2,0 5,6 10,10 18,8 17,9 20,4 15,-5-5</inkml:trace>
  <inkml:trace contextRef="#ctx0" brushRef="#br2" timeOffset="-66501.758">11294 1136,'0'0</inkml:trace>
  <inkml:trace contextRef="#ctx0" brushRef="#br2" timeOffset="-65862.132">9114 267,'0'3,"3"6,0 13,2 12,1 15,-2 12,0 10,-2 6,-1 2,-3-2,-1-13</inkml:trace>
  <inkml:trace contextRef="#ctx0" brushRef="#br2" timeOffset="-65656.246">9007 976,'21'0,"13"0,10-2,7-4,3-2,0-2,-2-3,-9 0,-10 2</inkml:trace>
  <inkml:trace contextRef="#ctx0" brushRef="#br2" timeOffset="-65425.453">9142 187,'11'2,"13"1,14 0,14 0,9-2,-5 1</inkml:trace>
  <inkml:trace contextRef="#ctx0" brushRef="#br2" timeOffset="-65152.849">9609 869,'0'18,"0"17,0 15,3 9,0 7,-1 1,3 0,0-1,-2-4,-2-5,-4-8,-4-8,-3-10,0-11</inkml:trace>
  <inkml:trace contextRef="#ctx0" brushRef="#br2" timeOffset="-64869.586">9556 1457,'0'-748,"0"743,0 3,-1 1,1-1,-1 1,1-1,0 0,0 1,0-1,0 1,0-1,0 0,0 1,0-1,0 1,1-1,-1 1,1-1,-1 1,1-1,0 1,0-1,-1 1,1 0,0-1,0 1,0 0,0 0,1 0,-1 0,0 0,0 0,1 0,-1 0,0 0,1 1,-1-1,1 0,0 1,64 45,-50-30,3 1,5 5,1 1,-2 0,-1 2,11 17,-32-40,0 0,0 0,0 0,0 1,0-1,0 0,0 1,0-1,-1 0,1 1,-1-1,1 1,-1-1,1 1,-1-1,0 1,0 0,0-1,1 1,-2-1,1 1,0 0,0-1,0 1,-1-1,1 1,-1-1,1 1,-1-1,0 1,0-1,1 0,-1 1,0-1,0 0,0 0,0 0,-1 0,1 0,0 0,0 0,-1 0,1 0,-1 0,1-1,0 1,-1 0,1-1,-2 1,-18 4,-1-1,1 0,-1-2,0-1,0 0,0-2,-6-1,9 2,3-1,23 0,9 1</inkml:trace>
  <inkml:trace contextRef="#ctx0" brushRef="#br2" timeOffset="-64586.087">10011 909,'-1'33,"7"61,-5-91,0 0,0-1,1 1,-1 0,1-1,0 1,-1-1,1 1,0-1,0 0,1 0,-1 0,0 0,1 0,-1-1,1 1,0-1,-1 1,1-1,0 0,0 0,0 0,0-1,0 1,0-1,0 1,0-1,0 0,0 0,0-1,0 1,2-1,5 0,-1-1,0-1,0 1,0-1,0-1,0 0,-1 0,1 0,-1-1,0-1,0 0,-1 0,0-1,-1 0,0 0,0-1,0 0,-1 0,0 0,0 0,-1-1,0 0,-1 0,0 0,0 0,-1-2,-1 6,0 0,0 0,0 0,-1 0,1 0,-1 0,-1 0,1 0,-1 0,0 0,0 0,0 0,-1 1,1-1,-1 0,0 1,-1-1,1 1,-1 0,0 0,0 0,0 0,-1 0,1 0,-1 1,0 0,0 0,0 0,-1-1,-1 2,1 0,0 1,0-1,-1 1,1 0,-1 0,1 1,-1-1,1 1,-1 0,1 1,-1 0,1-1,-1 2,1-1,0 1,-1-1,1 2,0-1,0 0,0 1,1 0,-1 0,1 0,-1 1,1 0,0 0,1 0,-1 0,1 0,-1 1,1-1,1 1,-1 0,1 0,-1 0,1 0,1 1,-2 4,-7 24</inkml:trace>
  <inkml:trace contextRef="#ctx0" brushRef="#br2" timeOffset="-63827.613">10478 1029,'26'-110,"-6"-2,-5 0,-4-1,-6 0,-4 0,-7-24,-7 71,7 65,-4 65,1 456,8-481,-2 21,3 0,3 0,8 44,-11-100,0 0,0 0,0 0,1 1,0-1,0 0,0 0,1 0,-1 0,1 0,0 0,0-1,0 1,0-1,1 1,0-1,-1 0,1 0,0 0,1 0,-1 0,0-1,1 0,0 1,-1-1,1-1,0 1,0 0,0-1,0 0,4 1,2-4,-1-1,0 0,0 0,0-1,0 0,0-1,-1 0,1 0,-1-1,-1 0,1 0,-1-1,0 0,-1 0,1-1,-2 1,1-1,-1-1,4-7,-1 3,0 0,-2-1,1 0,-2 0,0 0,0-1,-2 1,0-1,0 0,-2 0,1 0,-2-8,0 24,-1-1,1 0,0 0,-1 1,1-1,0 0,-1 1,1-1,-1 0,1 0,-1 0,1 1,0-1,-1 0,1 0,-1 0,1 0,-1 0,1 0,-1 0,1 0,-1 0,1 0,-1 0,1 0,-1 0,1-1,0 1,-1 0,1 0,-1 0,1-1,-1 1,1 0,0 0,-1-1,1 1,0 0,-1-1,1 1,0 0,0-1,-1 1,1-1,0 1,0 0,-1-1,1 1,0-1,0 1,0-1,0 1,0-1,0 1,0-1,0 1,0-1,0 1,0-1,0 1,0 0,0-1,0 1,1-1,-1 0,-19 35,13-18,1 0,0 0,1 0,1 1,1-1,0 1,1 8,1-19,0 0,0 0,1 0,0-1,0 1,0 0,1 0,-1-1,2 1,-1-1,0 0,1 1,0-1,0 0,1-1,-1 1,1 0,0-1,1 0,-1 0,0 0,5 2,62 17,-38-20</inkml:trace>
  <inkml:trace contextRef="#ctx0" brushRef="#br2" timeOffset="-63579.231">10425 467,'-18'-6,"-11"-3,0-2,11 1,23 2,26 3,31 1,27 2,22 2,9 2,-15 2</inkml:trace>
  <inkml:trace contextRef="#ctx0" brushRef="#br2" timeOffset="-63000.833">11039 828,'3'-2,"0"0,0 0,0 0,0 0,0 0,1 1,-1-1,0 1,1 0,-1 0,1 0,-1 1,1-1,0 1,-1 0,1 0,-1 0,1 0,0 1,-1-1,1 1,-1 0,1 0,-1 0,0 1,1-1,-1 1,0 0,0-1,0 2,0-1,0 0,-1 1,1-1,-1 1,1-1,-1 1,0 0,0 0,0 0,0 1,7 18,-1 0,-1 1,-1 0,-1 0,-1 0,-1 1,-1-1,-1 1,-1 0,-1-1,-1 1,-1-1,-2 3,-9 64,-4 75,18-160,-1-1,1 0,0 0,0 1,1-1,-1 0,1 0,0 1,0-1,0 0,1 0,0 0,-1 0,1 0,1-1,-1 1,0-1,1 1,0-1,0 0,0 0,0 0,0 0,1 0,-1-1,1 0,3 2,-2-2,-1 0,1 0,0-1,0 0,0 0,0 0,0-1,0 0,0 0,1 0,-1-1,0 1,0-1,0 0,0 0,-1-1,1 0,0 0,-1 0,1 0,-1-1,1 0,-1 1,0-2,0 1,-1 0,1-1,-1 0,1 1,-1-2,0 1,-1 0,1 0,1-4,-3 0,1 1,-1-1,0 0,-1 0,0 0,0 0,-1 0,0 0,0 0,-1 0,0 0,0 1,-1-1,0 1,0-1,-1 1,0 0,0 0,-1 1,-2-4,-4-4,-1 1,0 0,-1 0,-1 1,0 1,0 0,-1 1,-10-5,-109-36,133 51,1 0,-1 0,1 1,-1-2,1 1,-1 0,1 0,-1 0,1 0,-1 0,1 0,-1 0,1-1,-1 1,1 0,0 0,-1-1,1 1,-1 0,1-1,0 1,-1 0,1-1,0 1,-1-1,1 1,0 0,0-1,-1 1,1-1,0 1,0-1,0 1,0-1,0 1,0-1,0 1,-1-1,1 1,1-1,-1 1,0-1,0 1,0-1,0 1,0-1,0 1,0 0,1-1,-1 1,0-1,0 1,1-1,25-16,3 5,1 0,0 2,1 1,0 2,1 0,-1 3,1 0,13 2,-41 2,0 1,-1-1,1 1,-1 0,1 0,-1 0,1 0,-1 1,0 0,0-1,0 1,0 0,0 0,0 1,0-1,-1 1,1-1,-1 1,1 0,-1 0,0 0,-1 0,1 0,0 1,-1-1,0 0,1 1,-1-1,-1 1,1-1,0 1,-1 2,0-4,0 1,1 0,-1 0,1 0,0-1,0 1,0 0,0 0,0-1,0 1,1-1,-1 1,1-1,0 0,-1 0,1 0,0 0,0 0,1 0,-1 0,0 0,1-1,-1 0,1 1,-1-1,1 0,0 0,-1 0,1 0,0-1,0 1,-1-1,1 0,0 0,0 0,0 0,0 0,0 0,-1-1,1 1,0-1,0 0,-1 0,5-3,-1-1,0 1,0-1,0-1,-1 1,0-1,0 0,0 0,-1 0,1-1,-2 0,1 1,-1-1,0-1,0 1,-1 0,0-1,-1 1,1-1,-1 1,-1-1,1 0,-1 0,-1 1,1-1,-2 0,1 1,-1-1,0 1,0-1,-1 1,0 0,0 0,-1 0,1 1,-5-6,3 5,0 0,-1 0,0 0,0 1,0 0,-1 0,1 0,-1 1,-1 0,1 0,-6-2,9 6,1-1,-1 1,0 0,1 0,-1 0,0 0,0 1,0-1,1 1,-1 0,0 0,0 1,0-1,0 1,1 0,-1-1,0 2,1-1,-1 0,1 1,-1 0,1 0,0 0,-1 0,1 0,0 1,-1 1,-4 4,1 0,0 1,0 0,1 0,0 1,0 0,1 0,1 0,0 0,0 1,1-1,0 1,1 0,0 0,1 0,0 1,1-1,0 0,1 3,0-9,0-1,0 1,1-1,-1 1,1-1,0 0,0 0,1 0,-1 0,1 0,0 0,0-1,0 1,0-1,1 0,-1 0,1 0,0-1,0 1,0-1,0 0,0 0,0 0,1-1,-1 1,1-1,-1 0,1 0,-1-1,2 1,29 1</inkml:trace>
  <inkml:trace contextRef="#ctx0" brushRef="#br2" timeOffset="-62736.543">11735 334,'-19'-7,"-12"-2,-7 5,-3 8,1 9,6 11,8 4,9 5,12 4,10 4,11 3,7 2,2-6</inkml:trace>
  <inkml:trace contextRef="#ctx0" brushRef="#br2" timeOffset="-62562.004">11735 1042,'18'14,"13"5,8-2,4-5,2-12,-7-6</inkml:trace>
  <inkml:trace contextRef="#ctx0" brushRef="#br2" timeOffset="-62275.717">12925 588,'0'16,"2"5,3 1,6-2,2-6,2-4,1-5,-1-7,0-5,-3-5,-3-2,-3 0,-6-1,-6 0,-5 2,-5 4,-2 3,1 3</inkml:trace>
  <inkml:trace contextRef="#ctx0" brushRef="#br2" timeOffset="-61969.537">12992 1109,'2'1,"0"-1,1 0,-1 0,0 0,1 0,-1 0,0 0,1 0,-1-1,0 1,1-1,-1 0,0 0,0 0,0 0,0 0,0 0,0 0,0-1,0 1,0-1,0 1,-1-1,1 0,-1 0,1 0,-1 0,0 0,0 0,0 0,0 0,0 0,0 0,0-1,-1 1,1 0,-1-1,0 1,0 0,1-1,-2 1,1 0,0-1,0 1,-1 0,1-1,-1 1,0 0,0 0,0 0,0-1,0 1,0 0,0 0,-1 0,0 0,1 0,0 1,0-1,0 0,-1 1,1-1,0 1,-1 0,1-1,-1 1,0 0,1 0,-1 0,0 0,0 0,0 1,0-1,1 0,-1 1,0 0,0-1,0 1,0 0,0 0,0 0,0 0,0 0,0 0,0 1,0-1,0 1,0-1,0 1,0 0,0 0,1 0,-1 0,0 0,1 0,-1 0,0 2,-2-1,0 1,1 0,0 0,0 1,0-1,0 0,0 1,1 0,0 0,0 0,0 0,0 0,0 0,1 0,0 1,0-1,0 0,0 2,18 29,0-24</inkml:trace>
  <inkml:trace contextRef="#ctx0" brushRef="#br2" timeOffset="-61130.579">14061 695,'4'2,"16"1,18 0,20-1,21 0,15-1,13-1,5 3,1 2,-20 1</inkml:trace>
  <inkml:trace contextRef="#ctx0" brushRef="#br2" timeOffset="-46244.107">15598 628,'-11'-9,"0"1,0 0,-1 1,0 0,-1 0,1 2,-1-1,0 2,-1 0,1 0,-13-1,24 5,-1 0,1 1,0-1,-1 1,1-1,-1 1,1 0,0 0,0 0,-1 0,1 0,0 1,0-1,0 1,0-1,1 1,-1 0,0-1,1 1,-1 0,1 0,-1 0,1 0,0 1,0-1,0 0,0 0,0 1,1-1,-1 1,1-1,0 0,-1 1,1-1,0 1,6 88,-4-85,0 0,0 0,0-1,1 1,0-1,0 0,0 0,1 0,-1 0,1 0,1-1,1 2,-4-4,-1-1,1 1,0-1,0 0,0 0,0 0,0 0,0 0,0 0,0-1,0 1,0-1,0 1,0-1,1 0,-1 0,0 0,0 0,0 0,1-1,-1 1,0 0,0-1,0 0,0 1,0-1,0 0,0 0,0 0,0-1,0 1,-1 0,1-1,0 1,-1-1,6-5,-1-1,0 0,0 0,-1 0,0-1,-1 0,0 0,0 0,-1 0,0-1,0 1,-1-1,-1 0,1 1,-2-1,1 0,-1 0,-2-7,3 25,-2 3,2-1,-1 1,2-1,-1 0,1 1,1-1,0 0,0 0,4 6,-4-11,0 0,0 0,0 0,1-1,0 1,0-1,0 0,1 0,-1 0,1-1,0 0,0 0,0 0,0 0,0-1,1 1,-1-2,1 1,0 0,0-1,-1 0,1-1,0 1,0-1,0 0,0-1,0 1,-1-1,1 0,0-1,1 0,9-4,0-2,0 0,-1-1,0 0,0-1,-1-1,-1 0,0-1,0 0,-1-1,-1-1,0 0,-1 0,0-1,-1 0,-1-1,0 0,-1 0,-1-1,-1 0,0 0,0-6,-3 3,-8 29,-1 32,2 0,1 1,2-1,2 3,0-35,3 121,5-1,6 0,6 0,36 122,-49-221,-7-21,-4-18,-21-84,5-1,3-1,0-57,15 130,-11-88,6-1,4-51,20 52,-16 107,-1 0,1 0,1 0,-1 0,0 1,1-1,-1 0,1 1,0-1,0 1,0-1,0 1,0 0,0 0,1 0,-1 0,1 0,-1 1,1-1,0 1,0 0,0-1,-1 1,1 1,0-1,0 0,1 1,-1-1,0 1,0 0,0 0,0 0,2 1,8 2,-1 1,0 1,0 0,0 0,0 1,-1 1,0 0,-1 0,1 1,-1 1,-1-1,0 2,0-1,-1 1,0 1,3 4,-8-11,0 0,-1 0,1 0,-1 0,0 0,0 1,-1-1,1 1,-1-1,0 1,0 0,-1 0,1-1,-1 1,0 0,0 0,-1-1,1 1,-1 0,0-1,0 1,-1 0,1-1,-1 0,0 1,0-1,-1 0,-2 4,-3 1,-1-1,0 0,-1 0,1-1,-1 0,-1-1,1 0,-1 0,0-1,-1-1,1 0,-1 0,0-1,0-1,0 0,-11 1,-1-6,8-4</inkml:trace>
  <inkml:trace contextRef="#ctx0" brushRef="#br2" timeOffset="-45341.723">16641 602,'-10'-7,"0"1,0 0,0 0,-1 1,0 1,0 0,0 0,0 1,-1 0,-6 0,14 2,-1 1,1 0,0 0,0 0,0 0,-1 0,1 1,0 0,0 0,0 0,0 1,0-1,0 1,0 0,1 0,-1 0,1 0,-1 1,1 0,0-1,0 1,0 0,0 1,1-1,-1 0,1 1,0-1,0 1,0 0,-1 2,1-2,0 0,0-1,0 1,1 0,0 0,-1 0,1 1,1-1,-1 0,1 0,0 0,-1 1,2-1,-1 0,0 0,1 0,0 1,0-1,0 0,1 0,-1 0,1-1,0 1,0 0,0-1,1 1,-1-1,1 1,0-1,0 0,0 0,0-1,0 1,1-1,-1 1,1-1,0 0,0 0,2 0,3 0,0-1,0 0,0 0,-1-1,1 0,0-1,0 0,0 0,-1-1,1 0,-1-1,1 0,-1 0,0-1,0 0,0 0,-1-1,0 0,0 0,0-1,0 0,-1 0,0 0,0-1,0 0,-1 0,0 0,-1-1,2-4,28 83,-29-63,1 0,0 0,0 0,1-1,0 0,0 0,1 0,0-1,0-1,-6-3,0-1,0 1,0-1,1 0,-1 0,0 0,1 0,-1 0,0-1,1 1,-1-1,1 1,-1-1,1 0,-1 0,1 0,-1 0,1-1,-1 1,1 0,-1-1,0 0,1 0,-1 0,0 0,0 0,1 0,-1 0,0-1,0 1,0-1,0 0,-1 1,1-1,0 0,-1 0,2-2,2-6,0 0,-1-1,0 0,0 0,-2 0,1 0,-1 0,-1-1,0 1,0-11,1 1,-1-1,-1 14,0 0,0-1,1 1,0 0,0 0,1 0,0 1,1-1,-1 0,2 1,-1 0,1-1,0 1,1 0,1 3,0 1,1 0,0 0,-1 1,1 0,0 0,0 1,0-1,1 1,-1 1,0 0,0 0,0 0,1 1,-1 0,1 0,5 0,104 19,-112-19,0 1,0 0,0 0,-1 1,1-1,-1 1,1 0,-1 0,0 0,0 1,0 0,0-1,-1 1,0 0,1 1,-2-1,1 1,0-1,-1 1,0 0,1 1,-1 8,0-1,-1 1,0-1,-1 1,0-1,-1 1,-1-1,0 1,-1 2,0-4,1-1,0 1,1-1,0 1,1-1,0 1,1 0,0-1,1 1,0-1,1 1,2 4,-4-12,1-1,0 0,0 1,0-1,1 0,-1 0,1 0,-1 0,1 0,0 0,0-1,0 0,1 0,-1 1,1-2,-1 1,1 0,-1-1,1 0,0 1,0-2,0 1,-1 0,1-1,0 1,0-1,0 0,0-1,0 1,0-1,2 0,5-1,0-1,0-1,-1 1,1-2,-1 1,0-2,0 1,0-1,-1-1,5-3,-1-1,-1 1,1-2,-2 1,1-2,-2 1,0-2,0 1,-1-1,-1-1,0 1,-1-2,-1 1,0-1,-1 1,-1-2,1-6,-5 20,1-1,-1 1,0 0,0-1,-1 1,1-1,-1 1,1 0,-1 0,0-1,0 1,-1 0,1 0,-1 0,1 0,-1 0,0 1,0-1,0 0,0 1,-1 0,1-1,-1 1,1 0,-1 0,0 0,0 1,0-1,0 1,0-1,0 1,0 0,-1 0,1 1,0-1,-1 0,1 1,0 0,-1 0,1 0,0 0,-3 1,0 1,0 0,1 0,-1 0,1 1,-1 0,1 0,0 0,0 1,0-1,1 1,-1 1,1-1,0 0,0 1,0 0,1 0,0 0,0 1,0-1,1 0,-1 1,1 0,0 0,1 0,0-1,0 1,0 1,1-1,-1 0,1 0,1 0,-1 0,1 0,0 0,1 0,-1 0,1-1,0 1,1 0,-1-1,1 1,4 4,-1-2,1 0,1-1,-1 0,1 0,0-1,1 0,0 0,0-1,0 0,0 0,1-1,0-1,0 1,8 0,144 18,-90-22</inkml:trace>
  <inkml:trace contextRef="#ctx0" brushRef="#br2" timeOffset="-44770.143">18928 53,'0'532,"0"-524,13 136,-12-136,1-1,0 1,1-1,0 0,0 0,0 0,1 0,0-1,0 1,1-1,0 0,0 0,0-1,1 1,0-1,0 0,3 1,3-1,0 0,0-1,0 0,1-1,0 0,-1-2,1 1,0-1,0-1,0 0,0-1,0 0,-1-1,1-1,-1 0,1-1,-1 0,0 0,0-2,0 1,-1-1,0-1,0 0,-1-1,0 0,0-1,-1 1,0-2,0 1,-1-2,2-3,9-19</inkml:trace>
  <inkml:trace contextRef="#ctx0" brushRef="#br2" timeOffset="-44577.657">18632 321,'16'0,"19"0,22 0,21 0,21-2,15-6,8-1,-2-1,-21 0</inkml:trace>
  <inkml:trace contextRef="#ctx0" brushRef="#br2" timeOffset="-43341.476">19516 815,'12'-55,"-1"-2,-3 1,-3-1,-1-31,-4 84,0 1,0 0,1 0,-1 1,0-1,-1 0,1 0,0 0,-1 0,0 1,1-1,-1 0,0 0,0 1,-1-1,1 1,-1-1,1 1,-1-1,0 1,1 2,0 0,0 0,0 0,0 0,0 0,0 1,0-1,0 0,1 1,-1-1,0 1,0-1,0 1,0-1,1 1,-1 0,0-1,1 1,-1 0,0-1,1 1,-1 0,1 0,-1 0,1 0,0 0,-1-1,1 1,0 0,-1 0,1 0,0 0,0 0,0 0,0 0,0 0,0 0,0 0,0 0,1 0,-1 0,0 0,2 2,0-1,0 1,0-1,0 1,1-1,-1 0,1 0,-1 0,1 0,0 0,-1-1,1 1,0-1,0 0,0 0,0 0,1 0,-1-1,0 1,0-1,0 1,1-1,-1 0,0-1,2 1,-1 0,47 2,-43-3,0 0,0 0,0 1,0-1,0 2,0-1,0 1,0 1,0-1,0 2,-1-1,1 1,-1 0,1 0,-1 1,0 0,-1 0,1 0,-1 1,1 0,-1 1,-1-1,1 1,-1 0,2 3,-4 3,1 0,-2 0,1 0,-2 1,1-1,-2 1,0-1,0 1,-1-1,-1 0,0 1,-2 3,-4 68,8-81,0 1,0-1,0 1,0-1,1 1,-1-1,1 0,0 1,0-1,0 0,1 0,-1 0,1 0,0 0,-1 0,1 0,1 0,-1 0,0-1,1 0,-1 1,1-1,0 0,-1 0,1 0,0 0,0-1,0 1,1-1,-1 0,0 0,1 0,-1 0,0-1,2 1,11-2,0-1,0 0,0-1,0-1,0 0,-1-1,0-1,0 0,0-1,-1 0,0-2,0 0,-1 0,0-1,2-3,-3 5,0-1,-1-1,0 0,0 0,-1-1,-1 0,0-1,0 0,-1 0,-1-1,0 0,-1-1,0 1,2-10,-8 21,1-1,-1 0,0 1,1-1,-1 0,-1 1,1-1,0 1,0-1,-1 0,0 1,1-1,-1 1,0-1,0 1,-1 0,1-1,0 1,-1 0,1 0,-1 0,0 0,0 0,0 0,0 0,0 1,0-1,0 1,0-1,-1 1,1 0,-1 0,1 0,-1 0,1 0,-1 1,1-1,-1 1,-5-2,0 1,-1 0,1 1,0 0,0 0,0 0,0 1,0 0,0 1,0 0,0 0,-2 2,3-1,-1 2,1-1,0 1,0 0,0 1,1-1,0 2,0-1,0 0,1 1,0 0,0 0,1 1,0-1,0 1,1 0,-1 4,2-7,0-1,1 0,0 1,0-1,0 1,0-1,1 1,0 0,0-1,0 1,0-1,1 1,0-1,0 1,0-1,0 1,1-1,0 0,0 0,0 1,0-1,1-1,-1 1,1 0,0-1,0 1,1-1,-1 0,0 0,1 0,0 0,3 1,-1-1,0 0,0-1,1 1,-1-1,0-1,1 1,-1-1,1 0,-1-1,1 0,0 0,-1 0,1-1,-1 1,1-2,-1 1,1-1,-1 0,0 0,0-1,0 1,0-1,0-1,-1 1,3-3,1-1,-1 1,0-1,0-1,-1 1,0-1,0 0,-1-1,0 0,0 0,-1 0,-1-1,1 0,-2 1,1-1,1-7,-3 8,-1 0,1 0,-1 0,0 0,-1 0,0 0,-1 0,0 0,0 0,-1 0,0 0,-1 1,1-1,-2 1,0-2,4 10,0-1,0 1,0 0,0-1,-1 1,1-1,0 1,0-1,-1 1,1-1,0 1,0 0,-1-1,1 1,0 0,-1-1,1 1,-1 0,1-1,0 1,-1 0,1 0,-1 0,1-1,-1 1,1 0,-1 0,1 0,-1 0,1 0,-1 0,1 0,-1 0,1 0,-1 0,1 0,-1 0,1 0,-1 0,1 1,0-1,-1 0,1 0,-1 0,1 1,-1-1,1 0,0 1,-1-1,1 0,0 1,-1-1,1 0,0 1,-1-1,1 1,0-1,0 1,-1-1,-9 31,7-18,2 1,-1-1,2 1,-1 0,2-1,0 1,1 0,0-1,1 1,1 1,-2-8,0-1,1 0,-1 0,2 0,-1-1,0 1,1-1,0 0,0 0,1 0,-1 0,1-1,0 1,1-1,-1-1,0 1,1-1,0 0,0 0,0 0,0-1,1 0,2 0,-1-1,0 0,1-1,-1 0,0 0,1-1,-1 0,0 0,0-1,0 0,0 0,0-1,0 0,0-1,-1 1,0-1,0-1,0 0,0 0,-1 0,1 0,-1-1,-1 0,1-1,-1 1,0-1,-1 0,1 0,-2-1,1 1,-1-1,0 0,0 1,-1-1,1-6,0-1,0 1,-1-1,0 0,-2 0,1 0,-2 0,0-1,1 17,0-1,0 0,0 1,-1-1,1 0,0 1,0-1,0 0,0 1,0-1,-1 0,1 1,0-1,0 0,0 0,-1 1,1-1,0 0,0 0,-1 0,1 1,0-1,-1 0,1 0,0 0,-1 0,1 0,0 1,-1-1,1 0,0 0,-1 0,1 0,0 0,-1 0,1 0,0 0,-1 0,1 0,0-1,-1 1,1 0,0 0,-1 0,1 0,0 0,0-1,-1 1,1 0,0 0,-1 0,1-1,0 1,0 0,0-1,-1 1,1 0,0 0,0-1,0 1,-1-1,-14 32,11-20,1 0,0 1,0-1,1 1,0 0,1 0,1-1,0 1,0 0,1 4,0-11,0 0,0 0,0-1,0 1,1 0,0-1,0 1,0-1,0 0,1 0,-1 0,1 0,0 0,0 0,1-1,-1 1,1-1,0 0,0 0,0 0,0-1,0 1,1-1,-1 0,1-1,1 2,-1-2,1 0,-1 0,0 0,1 0,-1-1,0 0,1 0,-1 0,0-1,1 1,-1-1,0-1,1 1,-1-1,0 0,0 0,-1 0,1-1,0 0,-1 0,1 0,-1 0,0-1,0 1,0-1,-1 0,1-1,1-3,3-2,-2-1,0 0,0-1,-1 1,0-1,-1 0,0 0,-1-1,-1 1,0-1,0-10,-1-16,-2 89,3-25,1-1,0 0,2 0,1 0,1 0,1-1,1 0,1-1,12 19,-20-37,-1-1,1 0,0 0,1-1,-1 1,0 0,1-1,-1 1,1-1,0 0,0 0,0 0,0 0,0 0,0-1,1 0,-1 1,0-1,1 0,-1-1,1 1,-1-1,2 1,17-5</inkml:trace>
  <inkml:trace contextRef="#ctx0" brushRef="#br2" timeOffset="-42827.694">21147 401,'9'1,"1"1,0 0,-1 1,0 0,0 1,0-1,0 2,0-1,-1 1,1 1,-2-1,1 2,0-1,-1 1,0 0,5 7,-4-4,0 0,-1 1,0 0,-1 0,0 1,0 0,-1 0,-1 0,0 0,-1 1,0-1,-1 1,-1 0,1 0,-2 0,-1 10,-3 22,-2 0,-1-1,-3 0,-5 10,-13 66,25-114,2 0,-1 0,1 0,0 0,0 1,0-1,1 0,0 1,0-1,1 0,0 0,0 1,0-1,1 0,0 0,0 0,1-1,-1 1,1 0,1-1,-1 0,1 0,-1 0,2 0,1 2,4-1,1 0,0 0,0-1,1-1,0 0,0 0,0-1,0-1,0 0,0 0,1-2,-1 1,0-2,1 1,-1-2,0 1,9-4,-19 5,1-1,0 0,0-1,-1 1,1 0,0-1,-1 1,1-1,-1 0,0 0,0 0,0 0,0 0,0-1,0 1,0 0,-1-1,1 1,-1-1,0 0,1 0,-1 1,-1-1,1 0,0 0,-1 0,1 0,-1 0,0 0,0 0,0 0,-1 0,1 0,-1 0,1 0,-1 1,0-1,0 0,0 0,0 1,-10-19,0 1,-1 0,-1 1,-1 1,0 0,-2 1,0 0,0 2,-2 0,0 0,-7-2,-36-27,-2 3,-1 2,-21-6,44 21,58 14,226 0,-34-1,-148 7</inkml:trace>
  <inkml:trace contextRef="#ctx0" brushRef="#br2" timeOffset="-41060.003">22536 441,'15'10,"-1"1,0 1,-1 0,0 0,-1 1,0 1,-1 0,-1 1,0 0,-1 0,-1 1,-1 0,0 1,0 0,-2 0,0 0,2 18,-7-35,0 0,-1 0,1 1,0-1,0 0,0 1,0-1,0 0,0 1,0-1,0 0,0 0,0 1,0-1,0 0,0 1,0-1,0 0,0 1,0-1,0 0,1 1,-1-1,0 0,0 0,0 1,0-1,1 0,-1 0,0 1,0-1,1 0,-1 0,0 0,0 0,1 1,-1-1,0 0,0 0,1 0,-1 0,0 0,1 0,-1 0,0 0,1 0,-1 0,0 0,1 0,-1 0,0 0,1 0,-1 0,0 0,0 0,1 0,-1 0,0 0,1 0,-1-1,0 1,0 0,1 0,-1 0,0-1,0 1,1 0,-1 0,0-1,15-21,-12 16,89-143,-92 148,0 0,1 0,-1 1,0-1,1 0,-1 0,1 0,-1 1,1-1,-1 0,1 0,-1 1,1-1,0 0,0 1,-1-1,1 1,0-1,0 1,-1-1,1 1,0 0,0-1,0 1,0 0,0 0,0 0,-1-1,1 1,0 0,0 0,0 0,0 1,0-1,0 0,0 0,0 0,0 1,-1-1,1 0,0 1,0-1,0 1,-1-1,1 1,0-1,0 1,-1-1,1 1,0 0,-1-1,1 1,-1 0,1 0,-1 0,1-1,-1 1,0 0,1 0,-1 0,0 0,0 0,0-1,0 1,1 0,-1 0,0 0,-1 1,3 5,0 1,1-1,0 0,0 0,0 0,1 0,0-1,0 1,0-1,1 0,0-1,1 1,-1-1,1 0,0 0,0 0,0-1,1 0,0-1,6 4,-2-4,0-1,1 0,-1 0,1-1,-1-1,1 0,-1 0,1-1,-1 0,0-1,1-1,-1 0,0 0,-1-1,1 0,0-1,-1-1,0 1,-1-1,1-1,-1 0,0 0,-1-1,1 0,-2-1,1 1,-1-2,0 1,-1-1,0 0,-1 0,2-5,-6 13,1 0,-1-1,0 1,0 0,0-1,0 1,0-1,0 0,-1 1,1-1,-1 1,1-1,-1 0,0 1,0-1,-1 0,1 1,-1-1,1 1,-1-1,0 0,1 1,-1 0,-1-1,1 1,0-1,-1 1,1 0,-1 0,1 0,-1 0,0 0,0 0,0 1,0-1,0 0,-1 1,1 0,0-1,-1 1,1 0,-2 0,-2 1,0 0,0 0,0 1,0 0,0 0,0 1,0-1,0 1,1 0,-1 1,1 0,-1 0,1 0,0 0,0 1,0 0,1 0,0 0,-1 0,1 1,1-1,-1 1,1 0,-1 1,2-1,-1 0,-1 4,3-6,1 0,-1 0,1-1,0 1,-1 0,1 0,1 0,-1 0,0 0,1 0,-1-1,1 1,0 0,0 0,0-1,0 1,1-1,-1 1,1-1,-1 1,1-1,0 0,0 0,0 0,0 0,0 0,1 0,-1 0,1-1,77 37,-47-30,1-2,0-1,0-2,0-1,0-1,1-2,-1-2,21-4,-39 4,0-1,0 0,-1-1,1-1,-1 0,0-2,-1 1,6-5,-14 8,0 0,0-1,0 0,0 0,-1 0,0 0,0-1,0 0,-1 0,0-1,0 1,0-1,-1 0,0 0,-1 0,1 0,-1 0,-1-1,1 0,-2 5,0 0,0-1,-1 1,1 0,-1 0,1 0,-1-1,0 1,-1 0,1 0,0 0,-1 1,0-1,1 0,-1 0,0 1,0-1,-1 1,1 0,0 0,-1 0,0 0,1 0,-1 0,0 1,0-1,0 1,0 0,0 0,0 0,0 0,0 0,0 1,-1-1,1 1,0 0,0 0,-1 0,1 1,0-1,-2 1,0-2,-1 1,1 0,-1-1,0 2,1-1,-1 1,1 0,-1 0,1 0,-1 1,1 0,0 0,0 0,0 1,0 0,0 0,0 0,1 0,0 1,-1 0,1 0,1 0,-1 0,1 1,-1-1,1 1,0 0,1 0,-1 0,1 0,0 0,0 1,1-1,0 1,0-1,0 3,1-2,1 0,-1-1,1 1,1 0,-1 0,1-1,0 1,0-1,1 1,0-1,0 0,0 0,0 0,1 0,0-1,0 1,0-1,0 0,1-1,0 1,-1-1,1 1,1-1,4 1,-2 1,1-1,0-1,0 0,0 0,0-1,1 0,-1-1,1 0,-1 0,1-1,-1 0,1-1,-1 0,1 0,0-1,-9 1,0 0,-1 1,1-1,0 1,0 0,0-1,0 1,0 0,0-1,0 1,0 0,0 0,-1 0,1 0,0 0,0 0,0 0,0 0,0 0,0 1,0-1,0 0,0 1,0-1,0 0,-1 1,1-1,0 1,0-1,0 1,-1 0,1-1,0 1,-1 0,1-1,-1 1,1 0,-1 0,1 0,-1 0,1-1,-1 1,0 0,1 0,-1 0,0 0,0 0,0 0,0 0,0 0,-4 147,3-113,-3 66,-4 0,-4-1,-17 60,26-143,-2 0,0-1,0 1,-2-1,0 0,-1-1,0 0,-1 0,-1-1,0 0,-1-1,-11 11,19-22,0 1,1-1,-1 0,0 0,-1 0,1-1,0 1,0-1,-1 1,1-1,-1 0,1-1,-1 1,1-1,-1 1,0-1,1 0,-1 0,1 0,-1-1,0 0,1 1,-1-1,1 0,0-1,-1 1,1 0,0-1,0 0,0 0,0 0,0 0,0 0,0-1,1 1,-1-1,1 0,-2-3,-11-16,1-1,1-1,2 0,0-1,2 0,0-1,2 1,1-2,1 1,1-1,1-1,-2-4,1-1,1 0,2 1,1-1,2 0,1 0,7-24,-9 50,1 0,0 0,0 1,1-1,0 1,0 0,0 0,1 0,0 0,0 1,0-1,1 1,0 0,0 0,0 1,0-1,1 1,0 1,0-1,0 1,0 0,1 0,-1 1,1-1,-1 1,4 0,190-13,-130 13</inkml:trace>
  <inkml:trace contextRef="#ctx0" brushRef="#br2" timeOffset="-39859.199">24061 682,'1'-2,"1"0,-1 1,0-1,0 0,0 0,-1 0,1 0,0 0,-1 0,1 0,-1 0,1 0,-1 0,0 0,0 0,0 0,0 0,-1 0,1 0,0 0,-1 0,1 0,-1 0,0 0,0 0,0 0,0 0,0 0,0 1,0-1,-1 0,1 1,0-1,-1 1,0 0,1-1,-1 1,0 0,1 0,-1 0,0 0,-2 0,-3 3,0 0,1 0,-1 1,0 1,1-1,0 1,0 0,0 0,0 1,0-1,1 1,0 1,0-1,1 1,-1 0,1 0,1 0,-1 0,1 1,0-1,0 1,-1 5,3-11,0 1,0-1,0 1,1 0,-1-1,0 1,1 0,-1 0,1-1,-1 1,1 0,0 0,0 0,0 0,0-1,0 1,0 0,0 0,1 0,-1 0,1-1,-1 1,1 0,0-1,0 1,-1 0,1-1,0 1,1-1,-1 1,0-1,0 0,1 1,-1-1,0 0,1 0,-1 0,1 0,0 0,-1 0,2 0,4-1,-1-1,1 0,-1 0,0 0,1-1,-1 1,0-2,0 1,0-1,0 0,-1 0,1 0,-1-1,1 0,-1 0,-1 0,4-3,1-1,-1-1,1 0,-1 0,-1 0,1-1,-2 0,1-1,-2 1,1-1,-2-1,1 1,-1 0,-1-1,0 0,-1 0,0-4,-3 26,0-1,0 1,1 0,0-1,1 1,0 0,1-1,0 1,0-1,1 0,0 0,0 0,1 0,1 0,-1-1,1 1,1-1,-1-1,2 1,-1-1,1 0,0 0,0-1,5 4,-4-7,0 0,1 0,-1-1,0 0,1-1,-1 0,1 0,-1-1,1 0,0 0,-1-1,1 0,-1 0,1-1,-1 0,0-1,0 0,0 0,0-1,-1 0,1 0,-1-1,0 0,0 0,0 0,-1-1,0 0,0-1,-1 1,1-1,-2 0,1 0,-1-1,0 0,0 1,-1-1,1-2,9-27,-1-1,-2 0,-1 0,-3-1,-1 0,-1 0,-3 0,-1-1,-4-28,3 33,-1 1,-2-1,-1 1,-2 0,-2 1,-1-3,9 36,1 1,0 0,0-1,-1 1,1 0,-1-1,1 1,0 0,-1-1,1 1,-1-1,1 1,-1-1,0 1,1-1,-1 0,1 1,-1-1,0 0,1 1,-1-1,0 0,1 0,-1 0,0 1,0-1,1 0,-1 0,0 0,0 0,1 0,-1 0,0 0,1-1,-1 1,0 0,1 0,-1-1,0 1,1 0,-1-1,0 1,1 0,-1-1,1 1,-1-1,0 1,1-1,0 1,-1-1,1 0,-1 1,1-1,0 1,-1-2,-3 35,1 0,2 0,1 0,2 0,1 0,2 0,1-1,1 2,-4-20,16 89,4 0,12 18,-33-114,-1-2,0 0,0 0,1 0,0 0,0 0,0 0,0-1,1 1,0-1,0 0,0 1,0-2,1 1,-1 0,1-1,0 1,0-1,2 1,-2-5,0 1,0-1,-1 0,1 0,0 0,0 0,-1-1,1 1,0-1,-1 0,0 0,1 0,-1-1,0 1,0-1,0 0,-1 1,1-1,-1-1,1 1,-1 0,1-3,4-3,2-2,4-5,0 0,1 1,1 0,0 1,1 1,0 0,1 1,7-3,-23 15,0-1,-1 1,1-1,0 1,0 0,0-1,0 1,0 0,0 0,-1 0,1-1,0 1,0 0,0 0,0 0,0 0,0 1,0-1,0 0,0 0,0 1,-1-1,1 0,0 1,0-1,0 1,-1-1,1 1,0-1,0 1,-1-1,1 1,0 0,-1 0,1-1,-1 1,1 0,-1 0,1 0,-1-1,0 1,1 0,-1 0,0 0,0 0,0 0,1 0,-1 0,2 53,-2-45,-1 1,6 59,-5-67,0 0,0 0,1 0,-1 0,1-1,0 1,0 0,0 0,0 0,0-1,0 1,0 0,0-1,0 1,1-1,-1 1,1-1,-1 0,1 0,0 1,-1-1,1 0,0-1,0 1,0 0,0 0,0-1,-1 1,1-1,2 0,19-2,0-5</inkml:trace>
  <inkml:trace contextRef="#ctx0" brushRef="#br2" timeOffset="-39596.847">25049 360,'-15'-2,"-9"-3,-1-1,0 1,1-1,0-2,3 1</inkml:trace>
  <inkml:trace contextRef="#ctx0" brushRef="#br2" timeOffset="-39412.343">24502 227,'20'-4,"21"-5,19-2,18-2,13 2,8 2,2 3,-16 2</inkml:trace>
  <inkml:trace contextRef="#ctx0" brushRef="#br2" timeOffset="-39222.232">25411 575,'2'10,"0"1,1 0,0 0,1-1,0 0,1 0,0 0,0 0,1-1,0 0,1 0,0-1,0 1,1-1,0-1,0 0,1 0,0-1,4 3,-11-9,1 1,0 0,0-1,-1 1,1-1,0 0,0 0,0 0,0 0,-1-1,1 1,0-1,0 1,-1-1,1 0,0 0,-1 0,1-1,-1 1,0-1,1 1,-1-1,0 0,0 0,0 0,0 0,0 0,0 0,-1 0,1-1,0 1,38-83,-24 25,-15 49,1-1,1 1,0 0,0 0,1 0,1 0,-1 1,2 0,-1 0,2 0,-1 1,1-1,1 2,-1-1,2 1,11-6</inkml:trace>
  <inkml:trace contextRef="#ctx0" brushRef="#br2" timeOffset="-38929.747">25972 641,'0'13,"-1"-10,0 1,1-1,-1 1,1-1,0 1,0-1,0 1,0-1,1 1,0-1,-1 1,1-1,0 0,1 1,-1-1,1 0,-1 0,1 0,0 0,0 0,0 0,0-1,1 1,-1-1,1 1,0-1,0 0,-1 0,2 0,1-1,0 1,0-2,0 1,0-1,1 0,-1 0,0 0,0-1,0 1,0-1,0-1,0 1,0-1,-1 1,1-1,0-1,-1 1,1-1,-1 0,0 0,0 0,0 0,0-1,1-2,2-1,0 0,-1-1,1 0,-2-1,0 1,0-1,0 0,-1 0,0 0,-1-1,0 1,0-4,-2 9,0 0,0 0,0 0,-1 0,0 0,0-1,0 1,0 0,-1 0,0 0,1 0,-2 0,1 0,0 0,-1 0,0 0,1 0,-2 1,1-1,0 1,-1-1,1 1,-1 0,0 0,0 0,0 1,-1-1,1 1,-1-1,1 1,-1 0,0 1,0-1,1 0,-1 1,0 0,-1 0,1 0,-1 1,-3 0,-1 1,1 0,-1 1,1 0,0 0,0 1,0 0,0 0,0 1,1 0,-1 0,1 1,0 0,0 0,1 1,0 0,0 0,0 0,1 1,-1 0,2 0,-1 0,1 1,0-1,1 1,-1 0,2 0,-1 0,1 0,-1 8,3-12,-1 0,1 1,0-1,0 1,1-1,-1 1,1-1,0 0,1 1,-1-1,1 0,-1 0,1 0,0 0,1 0,-1 0,1-1,-1 1,1-1,0 0,1 0,-1 0,0 0,1 0,0-1,-1 1,1-1,0 0,0 0,0-1,1 1,-1-1,0 0,1 0,-1 0,4 0,25 3</inkml:trace>
  <inkml:trace contextRef="#ctx0" brushRef="#br2" timeOffset="-38600.445">26146 134,'-7'2,"0"-1,0 2,0-1,1 1,-1 0,1 0,0 1,0 0,0 0,1 0,-1 1,1 0,0 0,0 0,1 1,-1-1,1 1,0 0,1 1,0-1,0 0,0 1,1 0,-1 0,2-1,-1 1,1 0,0 1,0-1,1 0,0 0,1 0,0 4,6 8,2-1,0 0,1-1,1 0,0-1,1 0,1-1,1 0,1 0,39 47,17 49,-67-108,1-1,-1 1,0-1,0 0,1 0,0-1,-1 1,1-1,0 0,-1-1,1 1,0-1,0 0,0 0,-1 0,1 0,0-1,0 0,0 0,7 0,30-4,-2-2</inkml:trace>
  <inkml:trace contextRef="#ctx0" brushRef="#br2" timeOffset="-38309.702">28004 294,'-4'16,"-5"16,1 20,0 15,2 14,2 10,5 6,3 3,4-5,1-10,-2-14,-2-14,-4-18,-1-15</inkml:trace>
  <inkml:trace contextRef="#ctx0" brushRef="#br2" timeOffset="-37757.782">27777 482,'18'-8,"0"1,1 1,-1 0,1 2,1 0,-1 1,1 1,-1 1,1 1,-1 0,1 2,-1 0,0 1,1 1,-1 0,-1 2,1 1,-13-6,8 2,0 0,-1 2,1-1,-1 2,0-1,0 2,-1 0,3 2,-13-8,-1-1,0 1,0 0,0-1,0 1,0 0,0 0,0 0,-1 0,1 0,0 0,0 0,-1 0,1 0,0 0,-1 0,1 0,-1 0,1 0,-1 1,0-1,0 0,1 0,-1 1,0-1,0 0,0 0,0 1,0-1,-1 0,1 0,0 0,-1 1,1-1,0 0,-1 0,0 0,1 0,-1 0,1 0,-1 0,0 0,0 0,0 0,0 0,0 0,0 0,0-1,0 1,0 0,0-1,-1 1,-17 9,-1-2,0 0,0-1,0-1,-1-1,0-1,0-1,0-1,-11 0,2-2,31 0,-1 0,0 0,0-1,0 1,1 0,-1 0,0-1,0 1,0 0,0-1,1 1,-1 0,0 0,0-1,0 1,0 0,0-1,0 1,0 0,0-1,0 1,0 0,0 0,0-1,0 1,0 0,0-1,0 1,-1 0,1-1,0 1,0 0,0 0,0-1,-1 1,1 0,0 0,0-1,0 1,-1 0,1 0,0 0,0-1,-1 1,1 0,0 0,24-9,0 0,1 2,0 1,1 1,5 1,3-2,39-6,-38 8,0-2,0-1,-1-2,15-7,-46 16,0-1,0 0,0 0,0 0,0 0,-1 0,1 0,0-1,-1 1,1-1,-1 0,1 0,-1 0,0 0,0 0,0-1,0 1,0 0,-1-1,1 0,-1 1,0-1,1 0,-1 0,0 1,-1-1,1 0,0 0,-1 0,0 0,0 0,1 0,-2 0,1 0,0 0,-1 0,1 0,-1 0,0 0,0 0,-1-2,-3-1,0 0,-1 0,1 1,-1 0,-1 0,1 0,-1 1,1 0,-1 0,0 0,-1 1,1 0,0 1,-1-1,0 2,1-1,-1 1,0 0,0 1,0-1,0 2,0-1,0 1,1 0,-1 1,0 0,1 0,-6 2,9-1,0 1,1-1,-1 1,1-1,0 1,0 0,0 0,1 0,-1 1,1-1,0 1,0-1,1 1,-1 0,1-1,0 1,0 0,1 0,-1 0,1 0,0 0,1 0,-1-1,1 1,0 0,0 0,0 0,1-1,0 1,0-1,0 1,0-1,1 0,-1 1,1-2,0 1,2 1,10 10,0-1,2 0,0-1,0-1,1-1,0 0,1-1,0-1,1-1,0-1,0-1,1 0,0-2,0 0,0-1,1-1,52 8</inkml:trace>
  <inkml:trace contextRef="#ctx0" brushRef="#br2" timeOffset="-37055.071">29822 201,'0'20,"0"19,0 11,3 9,0 0,0 1,-1-7,-2-6,-7-11,-1-10</inkml:trace>
  <inkml:trace contextRef="#ctx0" brushRef="#br2" timeOffset="-36298.353">29489 134,'693'-12,"-546"18,-144-6,0 0,0 0,0 0,0 0,0 0,0 1,0-1,0 1,0 0,0 0,0 0,-1 0,1 1,0-1,-1 1,1-1,-1 1,1 0,-1 0,0 0,0 0,0 1,0-1,0 1,-1-1,1 1,-1-1,1 1,-1 0,0 0,0-1,0 1,0 1,-3 6,1 0,-1-1,-1 1,0 0,0-1,-1 0,0 0,0 0,-5 7,-4 8,13-23,-19 33,2 1,1 1,2 1,2 0,1 0,2 1,-3 33,14-55,3-28,-1-26,-1 0,-2 0,-2 0,-3-16,0-17,1-61,6 106,-2 26,-1-1,0 1,0 0,0-1,1 1,-1 0,0-1,0 1,1 0,-1 0,0-1,1 1,-1 0,0 0,1 0,-1-1,0 1,1 0,-1 0,0 0,1 0,-1 0,0 0,1-1,-1 1,1 0,-1 0,0 0,1 0,-1 1,1-1,-1 0,0 0,1 0,-1 0,0 0,1 0,-1 1,0-1,1 0,-1 0,0 0,1 1,-1-1,0 0,1 0,-1 1,0-1,0 0,0 1,1-1,-1 0,0 1,0-1,0 1,0-1,1 1,5 7,1-1,1 1,-1-1,1 0,1-1,-1 0,1 0,0-1,1 0,-1 0,1-1,0-1,0 0,0 0,5 0,-4-1,-1-1,1 0,0 0,0-1,0-1,0 0,0-1,0 1,-1-2,1 0,-1 0,0-1,0 0,0-1,0 0,-1-1,0 0,0 0,0-1,-1 0,0 0,0-1,-1 0,0 0,5-9,-10 14,-2 2,0 1,-1-1,1 1,0-1,0 1,0-1,0 1,0-1,0 1,0-1,1 1,-1-1,0 1,0-1,0 1,0 0,1-1,-1 1,0-1,0 1,1-1,-1 1,0 0,1-1,-1 1,1 0,-1-1,0 1,1 0,-1-1,1 1,-1 0,1 0,-1 0,1-1,-1 1,1 0,-1 0,1 0,-1 0,1 0,-1 0,1 0,-1 0,1 0,-1 0,1 0,-1 0,1 0,-1 1,1-1,-1 0,0 0,1 0,-1 1,4 154,-3-145,-1 24,1 0,1-1,3 1,0-1,2 0,2 0,10 26,-18-55,1-1,0 0,-1 1,1-1,0 0,1 0,-1 0,1 0,-1 0,1 0,0-1,0 0,0 1,0-1,0 0,1 0,-1-1,1 1,3 0,13 2</inkml:trace>
  <inkml:trace contextRef="#ctx0" brushRef="#br2" timeOffset="-35912.719">31333 173,'-29'-5,"10"1,0 0,1 2,-1 0,0 1,0 0,0 2,0 0,0 1,0 1,-1 1,16-2,0-1,0 1,0-1,0 1,1 0,-1 0,1 1,-1-1,1 1,0 0,0 0,0 0,0 0,1 0,-1 0,1 1,0 0,0-1,0 1,0 0,1 0,0 0,0 0,0 0,0 0,0 0,1 0,0 0,-1 0,2 1,-1-1,0 0,1 0,0 0,0 0,0 0,0 0,1 0,0 0,0 0,2 2,7 10,2 0,0-1,1-1,0 0,1-1,0 0,1-2,1 0,0 0,0-2,1 0,0-1,6 1,21 11,-28-14,0 1,-1 1,0 0,-1 1,0 1,0 0,5 6,-19-15,0 0,0-1,0 1,0 0,0 0,0 0,0-1,0 1,-1 0,1 0,0 0,0 1,-1-1,1 0,-1 0,1 0,-1 0,0 0,1 1,-1-1,0 0,0 0,0 1,0-1,0 0,0 0,0 0,0 1,0-1,-1 0,1 0,0 1,-1-1,1 0,-1 0,0 0,1 0,-1 0,0 0,1 0,-1 0,0 0,0 0,0 0,0-1,0 1,0 0,0-1,0 1,0 0,0-1,-1 1,-18 6,-1-1,1 0,-1-1,0-2,0 0,0-1,-1-1,-14-2,32 1,-24 1</inkml:trace>
  <inkml:trace contextRef="#ctx0" brushRef="#br2" timeOffset="-35651.779">31814 695,'-9'-18,"-12"-25,-2-4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0:57.15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08.0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4.0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7 143,'0'-1,"0"1,-1 0,1 0,-1 0,1-1,0 1,-1 0,1 0,0-1,-1 1,1 0,0-1,0 1,-1 0,1-1,0 1,0 0,0-1,-1 1,1-1,0 1,0 0,0-1,0 1,0-1,0 1,0-1,0 1,0 0,0-1,0 1,0-1,0 1,0 0,0-1,1 1,-1-1,0 1,0 0,0-1,1 1,-1 0,0-1,0 1,1 0,-1-1,0 1,1 0,-1-1,0 1,1 0,-1 0,0 0,1-1,-1 1,1 0,-1 0,30-5,-28 5,248-17,357-81,-534 94,-71 6,-1-1,1 1,-1-1,1 1,-1 0,0-1,1 1,-1 0,0 0,0 0,0 0,-1 0,1 0,0 0,-1 0,1 0,-1 0,0 1,0-1,1 0,-2 0,1 0,0 0,0 1,-1-1,1 0,-1 0,1 0,-1 0,0 0,0 0,-1 1,1 4,-8 33,-16 74,-8 114,22 77,14 1,28 167,0 52,-29-491,0 0,-1 1,-2-1,-1 0,-1 0,-3 4,6-38,0 1,1-1,-1 1,0-1,0 1,0-1,1 1,-1 0,0-1,0 1,0-1,0 1,0 0,0-1,0 1,-1-1,1 1,0-1,0 1,0 0,0-1,-1 1,1-1,0 1,-1-1,1 1,0-1,-1 1,1-1,-1 0,1 1,0-1,-1 1,1-1,-1 0,1 0,-1 1,0-1,1 0,-1 0,1 1,-1-1,1 0,-1 0,0 0,1 0,-1 0,1 0,-1 0,1 0,-1 0,0 0,1 0,-1-1,1 1,-1 0,1 0,-1 0,0-1,1 1,-1 0,1-1,0 1,-1 0,1-1,-1 1,1-1,-1 1,1-1,0 1,-20-43,12 4,1 1,2-1,0-37,5 75,-4-72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4.4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65 100,'-11'-91,"9"82,1 14,0 21,1-23,-1 420,-11 448,0-630,-3 225,8-715,5 182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5.5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105 947,'-36'-153,"7"-1,1-44,29 191,5 21,10 50,-3 1,-2 0,-4 1,-2 1,14 281,-18 142,-36 89,32-556,-2-36,-19-352,0-493,30 660,8 0,9 1,21-63,-16 150,-20 94,-1 30,-5 203,-14 301,48 435,-12-756,9 125,-34-311,-4-35,2-7,-19-69,21 99,0 0,0 1,0-1,0 1,0-1,0 1,0 0,0-1,0 1,0 0,-1 0,1 0,0 0,0 0,0 0,0 0,0 0,0 0,-1 0,1 1,0-1,0 0,0 1,0-1,0 1,0-1,0 1,0 0,0-1,1 1,-1 0,0-1,0 1,0 0,1 0,-1 0,0 0,1 0,-1 0,1 0,-1 0,1 0,0 0,-1 0,1 0,0 1,-4 3,2-4,0 0,1 0,-1 1,1-1,-1 1,1-1,-1 1,1-1,0 1,-1 0,1 0,0-1,0 1,1 0,-1 0,0 0,1 0,-1 0,1 0,-1 0,1 0,0 1,0-1,0 0,0 0,0 0,1 0,-1 0,1 0,-1 0,1 0,0 0,-1 0,1 0,0 0,0-1,1 1,-1 0,0 0,0-1,2 2,11 5,1-1,0 0,0-1,0 0,1-1,0-1,0-1,0 0,1-1,-15-2,367 40,-175-24,30 10,-283-59,35 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6.3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1 258,'63'72,"-3"3,-3 2,-3 3,26 56,-63-105,54 72,-69-101,0 0,0 0,0-1,0 1,0-1,0 1,1-1,-1 0,0 0,1 0,-1 0,1 0,-1-1,1 1,0-1,-1 0,1 1,-1-1,1 0,0-1,-1 1,1 0,0-1,-1 1,1-1,-1 0,2-1,59-46,-19-5,-3-2,-1-2,31-61,-53 87,249-452,-300 530,18-36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7.8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54,'68'8,"60"-2,-75-6,1 2,-1 2,-1 3,1 3,47 14,-34 1,-57-22,-14-6,-15-6,-5 1,1 1,-1 1,1 1,-2 1,1 1,0 2,0 0,-1 2,1 1,-14 3,-41 9,1 4,-47 19,104-31,2 0,61 1,107-1,0 8,-1 5,71 23,-195-37,-86-31,11 7,-2 1,0 4,0 1,-1 3,0 3,-1 1,0 4,0 1,-3 4,41-2,0 1,0 1,0 1,0 0,1 1,-9 5,26-10,0 1,0-1,0 1,1-1,-1 1,0-1,0 0,0 1,0-1,1 1,-1-1,0 1,0-1,1 0,-1 1,0-1,1 1,-1-1,0 0,1 1,-1-1,0 0,1 0,-1 1,1-1,-1 0,1 0,-1 0,1 0,-1 1,1-1,-1 0,1 0,-1 0,1 0,-1 0,1 0,-1 0,1 0,-1 0,0-1,1 1,-1 0,1 0,-1 0,1 0,-1-1,1 1,-1 0,0 0,1-1,-1 1,1 0,-1-1,1 1,157 0,157-22,-100 5,-191 14,-47 0,2 1,-241-47,221 43,-1 2,0 2,0 2,-35 5,34 8,43-12,0 0,0-1,1 1,-1 0,0-1,0 1,1 0,-1 0,0-1,1 1,-1-1,1 1,-1 0,1-1,-1 1,1-1,0 1,-1-1,1 1,-1-1,1 0,0 1,0-1,-1 0,1 0,0 1,-1-1,1 0,0 0,0 0,-1 0,1 0,0 0,0 0,-1 0,1 0,1 0,36 3,0-2,0-1,0-2,0-2,0-1,-1-2,1-1,4-4,-26 8,342-80,-354 83,0 0,1 0,-1 1,0-1,1 1,-1 0,1 1,-1-1,0 0,1 1,-1 0,0 0,0 1,0-1,0 1,1 0,7 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9.9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94,'48'-14,"34"-5,-19 2,2 3,-1 2,2 4,-1 2,27 3,-90 3,5-1,0 1,0 1,0-1,0 1,-1 1,1-1,0 1,-1 0,1 0,-1 1,5 3,-21 0,-170-1,102 4,0 4,1 3,1 4,-45 18,105-33,28 0,258-19,433-15,-757 29,37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6.8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1236,'9'-10,"4"5,1 2,0 0,1 1,-1 0,0 1,0 0,1 2,-1-1,0 2,1 0,-1 1,237 55,-114-22,-57-20,-79-17,0 0,0 0,0 0,0 0,0-1,0 1,-1 0,1 0,0-1,-1 1,1-1,-1 1,1 0,-1-1,0 1,0-1,1 1,-1-1,0 1,0-1,0 1,-1-1,1 1,0-1,-1 1,1 0,0-1,-1 1,0-1,1 1,-1 0,0 0,0-1,0 0,-2-4,-10-52,1-1,3 0,3 0,2-1,4-26,-1 65,-13-607,14 601,-2 11,1 1,1-1,1 0,0 1,1-1,0 1,1 0,1 0,1 0,6-14,-9 26,0 1,0-1,1 1,-1-1,1 1,0 0,0 0,0 0,0 0,0 1,0-1,0 1,0 0,1 0,-1 0,0 0,1 1,-1-1,1 1,-1 0,1 0,-1 0,1 0,-1 1,1-1,-1 1,0 0,1 0,-1 0,0 1,0-1,0 1,0-1,2 3,25 5,35 2,1-2,0-2,1-4,-1-3,1-3,-1-2,0-3,33-10,-69 11,-20 2,-12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14.12.2021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14.12.2021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3.png"/><Relationship Id="rId21" Type="http://schemas.openxmlformats.org/officeDocument/2006/relationships/customXml" Target="../ink/ink204.xml"/><Relationship Id="rId42" Type="http://schemas.openxmlformats.org/officeDocument/2006/relationships/image" Target="../media/image441.png"/><Relationship Id="rId47" Type="http://schemas.openxmlformats.org/officeDocument/2006/relationships/customXml" Target="../ink/ink217.xml"/><Relationship Id="rId63" Type="http://schemas.openxmlformats.org/officeDocument/2006/relationships/customXml" Target="../ink/ink225.xml"/><Relationship Id="rId68" Type="http://schemas.openxmlformats.org/officeDocument/2006/relationships/image" Target="../media/image454.png"/><Relationship Id="rId84" Type="http://schemas.openxmlformats.org/officeDocument/2006/relationships/image" Target="../media/image528.png"/><Relationship Id="rId16" Type="http://schemas.openxmlformats.org/officeDocument/2006/relationships/image" Target="../media/image428.png"/><Relationship Id="rId11" Type="http://schemas.openxmlformats.org/officeDocument/2006/relationships/customXml" Target="../ink/ink199.xml"/><Relationship Id="rId32" Type="http://schemas.openxmlformats.org/officeDocument/2006/relationships/image" Target="../media/image436.png"/><Relationship Id="rId37" Type="http://schemas.openxmlformats.org/officeDocument/2006/relationships/customXml" Target="../ink/ink212.xml"/><Relationship Id="rId53" Type="http://schemas.openxmlformats.org/officeDocument/2006/relationships/customXml" Target="../ink/ink220.xml"/><Relationship Id="rId58" Type="http://schemas.openxmlformats.org/officeDocument/2006/relationships/image" Target="../media/image449.png"/><Relationship Id="rId74" Type="http://schemas.openxmlformats.org/officeDocument/2006/relationships/image" Target="../media/image457.png"/><Relationship Id="rId79" Type="http://schemas.openxmlformats.org/officeDocument/2006/relationships/customXml" Target="../ink/ink233.xml"/><Relationship Id="rId5" Type="http://schemas.openxmlformats.org/officeDocument/2006/relationships/customXml" Target="../ink/ink196.xml"/><Relationship Id="rId19" Type="http://schemas.openxmlformats.org/officeDocument/2006/relationships/customXml" Target="../ink/ink203.xml"/><Relationship Id="rId14" Type="http://schemas.openxmlformats.org/officeDocument/2006/relationships/image" Target="../media/image427.png"/><Relationship Id="rId22" Type="http://schemas.openxmlformats.org/officeDocument/2006/relationships/image" Target="../media/image431.png"/><Relationship Id="rId27" Type="http://schemas.openxmlformats.org/officeDocument/2006/relationships/customXml" Target="../ink/ink207.xml"/><Relationship Id="rId30" Type="http://schemas.openxmlformats.org/officeDocument/2006/relationships/image" Target="../media/image435.png"/><Relationship Id="rId35" Type="http://schemas.openxmlformats.org/officeDocument/2006/relationships/customXml" Target="../ink/ink211.xml"/><Relationship Id="rId43" Type="http://schemas.openxmlformats.org/officeDocument/2006/relationships/customXml" Target="../ink/ink215.xml"/><Relationship Id="rId48" Type="http://schemas.openxmlformats.org/officeDocument/2006/relationships/image" Target="../media/image444.png"/><Relationship Id="rId56" Type="http://schemas.openxmlformats.org/officeDocument/2006/relationships/image" Target="../media/image448.png"/><Relationship Id="rId64" Type="http://schemas.openxmlformats.org/officeDocument/2006/relationships/image" Target="../media/image452.png"/><Relationship Id="rId69" Type="http://schemas.openxmlformats.org/officeDocument/2006/relationships/customXml" Target="../ink/ink228.xml"/><Relationship Id="rId77" Type="http://schemas.openxmlformats.org/officeDocument/2006/relationships/customXml" Target="../ink/ink232.xml"/><Relationship Id="rId8" Type="http://schemas.openxmlformats.org/officeDocument/2006/relationships/image" Target="../media/image424.png"/><Relationship Id="rId51" Type="http://schemas.openxmlformats.org/officeDocument/2006/relationships/customXml" Target="../ink/ink219.xml"/><Relationship Id="rId72" Type="http://schemas.openxmlformats.org/officeDocument/2006/relationships/image" Target="../media/image456.png"/><Relationship Id="rId80" Type="http://schemas.openxmlformats.org/officeDocument/2006/relationships/image" Target="../media/image526.png"/><Relationship Id="rId85" Type="http://schemas.openxmlformats.org/officeDocument/2006/relationships/customXml" Target="../ink/ink236.xml"/><Relationship Id="rId3" Type="http://schemas.openxmlformats.org/officeDocument/2006/relationships/customXml" Target="../ink/ink195.xml"/><Relationship Id="rId12" Type="http://schemas.openxmlformats.org/officeDocument/2006/relationships/image" Target="../media/image426.png"/><Relationship Id="rId17" Type="http://schemas.openxmlformats.org/officeDocument/2006/relationships/customXml" Target="../ink/ink202.xml"/><Relationship Id="rId25" Type="http://schemas.openxmlformats.org/officeDocument/2006/relationships/customXml" Target="../ink/ink206.xml"/><Relationship Id="rId33" Type="http://schemas.openxmlformats.org/officeDocument/2006/relationships/customXml" Target="../ink/ink210.xml"/><Relationship Id="rId38" Type="http://schemas.openxmlformats.org/officeDocument/2006/relationships/image" Target="../media/image439.png"/><Relationship Id="rId46" Type="http://schemas.openxmlformats.org/officeDocument/2006/relationships/image" Target="../media/image443.png"/><Relationship Id="rId59" Type="http://schemas.openxmlformats.org/officeDocument/2006/relationships/customXml" Target="../ink/ink223.xml"/><Relationship Id="rId67" Type="http://schemas.openxmlformats.org/officeDocument/2006/relationships/customXml" Target="../ink/ink227.xml"/><Relationship Id="rId20" Type="http://schemas.openxmlformats.org/officeDocument/2006/relationships/image" Target="../media/image430.png"/><Relationship Id="rId41" Type="http://schemas.openxmlformats.org/officeDocument/2006/relationships/customXml" Target="../ink/ink214.xml"/><Relationship Id="rId54" Type="http://schemas.openxmlformats.org/officeDocument/2006/relationships/image" Target="../media/image447.png"/><Relationship Id="rId62" Type="http://schemas.openxmlformats.org/officeDocument/2006/relationships/image" Target="../media/image451.png"/><Relationship Id="rId70" Type="http://schemas.openxmlformats.org/officeDocument/2006/relationships/image" Target="../media/image455.png"/><Relationship Id="rId75" Type="http://schemas.openxmlformats.org/officeDocument/2006/relationships/customXml" Target="../ink/ink231.xml"/><Relationship Id="rId83" Type="http://schemas.openxmlformats.org/officeDocument/2006/relationships/customXml" Target="../ink/ink235.xml"/><Relationship Id="rId88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png"/><Relationship Id="rId15" Type="http://schemas.openxmlformats.org/officeDocument/2006/relationships/customXml" Target="../ink/ink201.xml"/><Relationship Id="rId23" Type="http://schemas.openxmlformats.org/officeDocument/2006/relationships/customXml" Target="../ink/ink205.xml"/><Relationship Id="rId28" Type="http://schemas.openxmlformats.org/officeDocument/2006/relationships/image" Target="../media/image434.png"/><Relationship Id="rId36" Type="http://schemas.openxmlformats.org/officeDocument/2006/relationships/image" Target="../media/image438.png"/><Relationship Id="rId49" Type="http://schemas.openxmlformats.org/officeDocument/2006/relationships/customXml" Target="../ink/ink218.xml"/><Relationship Id="rId57" Type="http://schemas.openxmlformats.org/officeDocument/2006/relationships/customXml" Target="../ink/ink222.xml"/><Relationship Id="rId10" Type="http://schemas.openxmlformats.org/officeDocument/2006/relationships/image" Target="../media/image425.png"/><Relationship Id="rId31" Type="http://schemas.openxmlformats.org/officeDocument/2006/relationships/customXml" Target="../ink/ink209.xml"/><Relationship Id="rId44" Type="http://schemas.openxmlformats.org/officeDocument/2006/relationships/image" Target="../media/image442.png"/><Relationship Id="rId52" Type="http://schemas.openxmlformats.org/officeDocument/2006/relationships/image" Target="../media/image446.png"/><Relationship Id="rId60" Type="http://schemas.openxmlformats.org/officeDocument/2006/relationships/image" Target="../media/image450.png"/><Relationship Id="rId65" Type="http://schemas.openxmlformats.org/officeDocument/2006/relationships/customXml" Target="../ink/ink226.xml"/><Relationship Id="rId73" Type="http://schemas.openxmlformats.org/officeDocument/2006/relationships/customXml" Target="../ink/ink230.xml"/><Relationship Id="rId78" Type="http://schemas.openxmlformats.org/officeDocument/2006/relationships/image" Target="../media/image459.png"/><Relationship Id="rId81" Type="http://schemas.openxmlformats.org/officeDocument/2006/relationships/customXml" Target="../ink/ink234.xml"/><Relationship Id="rId86" Type="http://schemas.openxmlformats.org/officeDocument/2006/relationships/image" Target="../media/image529.png"/><Relationship Id="rId4" Type="http://schemas.openxmlformats.org/officeDocument/2006/relationships/image" Target="../media/image422.png"/><Relationship Id="rId9" Type="http://schemas.openxmlformats.org/officeDocument/2006/relationships/customXml" Target="../ink/ink198.xml"/><Relationship Id="rId13" Type="http://schemas.openxmlformats.org/officeDocument/2006/relationships/customXml" Target="../ink/ink200.xml"/><Relationship Id="rId18" Type="http://schemas.openxmlformats.org/officeDocument/2006/relationships/image" Target="../media/image429.png"/><Relationship Id="rId39" Type="http://schemas.openxmlformats.org/officeDocument/2006/relationships/customXml" Target="../ink/ink213.xml"/><Relationship Id="rId34" Type="http://schemas.openxmlformats.org/officeDocument/2006/relationships/image" Target="../media/image437.png"/><Relationship Id="rId50" Type="http://schemas.openxmlformats.org/officeDocument/2006/relationships/image" Target="../media/image445.png"/><Relationship Id="rId55" Type="http://schemas.openxmlformats.org/officeDocument/2006/relationships/customXml" Target="../ink/ink221.xml"/><Relationship Id="rId76" Type="http://schemas.openxmlformats.org/officeDocument/2006/relationships/image" Target="../media/image458.png"/><Relationship Id="rId7" Type="http://schemas.openxmlformats.org/officeDocument/2006/relationships/customXml" Target="../ink/ink197.xml"/><Relationship Id="rId71" Type="http://schemas.openxmlformats.org/officeDocument/2006/relationships/customXml" Target="../ink/ink229.xml"/><Relationship Id="rId2" Type="http://schemas.openxmlformats.org/officeDocument/2006/relationships/image" Target="../media/image35.png"/><Relationship Id="rId29" Type="http://schemas.openxmlformats.org/officeDocument/2006/relationships/customXml" Target="../ink/ink208.xml"/><Relationship Id="rId24" Type="http://schemas.openxmlformats.org/officeDocument/2006/relationships/image" Target="../media/image432.png"/><Relationship Id="rId40" Type="http://schemas.openxmlformats.org/officeDocument/2006/relationships/image" Target="../media/image440.png"/><Relationship Id="rId45" Type="http://schemas.openxmlformats.org/officeDocument/2006/relationships/customXml" Target="../ink/ink216.xml"/><Relationship Id="rId66" Type="http://schemas.openxmlformats.org/officeDocument/2006/relationships/image" Target="../media/image453.png"/><Relationship Id="rId87" Type="http://schemas.openxmlformats.org/officeDocument/2006/relationships/customXml" Target="../ink/ink237.xml"/><Relationship Id="rId61" Type="http://schemas.openxmlformats.org/officeDocument/2006/relationships/customXml" Target="../ink/ink224.xml"/><Relationship Id="rId82" Type="http://schemas.openxmlformats.org/officeDocument/2006/relationships/image" Target="../media/image52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0.xml"/><Relationship Id="rId21" Type="http://schemas.openxmlformats.org/officeDocument/2006/relationships/image" Target="../media/image540.png"/><Relationship Id="rId42" Type="http://schemas.openxmlformats.org/officeDocument/2006/relationships/customXml" Target="../ink/ink258.xml"/><Relationship Id="rId47" Type="http://schemas.openxmlformats.org/officeDocument/2006/relationships/image" Target="../media/image553.png"/><Relationship Id="rId63" Type="http://schemas.openxmlformats.org/officeDocument/2006/relationships/image" Target="../media/image561.png"/><Relationship Id="rId68" Type="http://schemas.openxmlformats.org/officeDocument/2006/relationships/customXml" Target="../ink/ink271.xml"/><Relationship Id="rId16" Type="http://schemas.openxmlformats.org/officeDocument/2006/relationships/customXml" Target="../ink/ink245.xml"/><Relationship Id="rId11" Type="http://schemas.openxmlformats.org/officeDocument/2006/relationships/image" Target="../media/image535.png"/><Relationship Id="rId32" Type="http://schemas.openxmlformats.org/officeDocument/2006/relationships/customXml" Target="../ink/ink253.xml"/><Relationship Id="rId37" Type="http://schemas.openxmlformats.org/officeDocument/2006/relationships/image" Target="../media/image548.png"/><Relationship Id="rId53" Type="http://schemas.openxmlformats.org/officeDocument/2006/relationships/image" Target="../media/image556.png"/><Relationship Id="rId58" Type="http://schemas.openxmlformats.org/officeDocument/2006/relationships/customXml" Target="../ink/ink266.xml"/><Relationship Id="rId74" Type="http://schemas.openxmlformats.org/officeDocument/2006/relationships/customXml" Target="../ink/ink274.xml"/><Relationship Id="rId79" Type="http://schemas.openxmlformats.org/officeDocument/2006/relationships/image" Target="../media/image569.png"/><Relationship Id="rId5" Type="http://schemas.openxmlformats.org/officeDocument/2006/relationships/image" Target="../media/image532.png"/><Relationship Id="rId61" Type="http://schemas.openxmlformats.org/officeDocument/2006/relationships/image" Target="../media/image560.png"/><Relationship Id="rId82" Type="http://schemas.openxmlformats.org/officeDocument/2006/relationships/customXml" Target="../ink/ink278.xml"/><Relationship Id="rId19" Type="http://schemas.openxmlformats.org/officeDocument/2006/relationships/image" Target="../media/image539.png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Relationship Id="rId27" Type="http://schemas.openxmlformats.org/officeDocument/2006/relationships/image" Target="../media/image543.png"/><Relationship Id="rId30" Type="http://schemas.openxmlformats.org/officeDocument/2006/relationships/customXml" Target="../ink/ink252.xml"/><Relationship Id="rId35" Type="http://schemas.openxmlformats.org/officeDocument/2006/relationships/image" Target="../media/image547.png"/><Relationship Id="rId43" Type="http://schemas.openxmlformats.org/officeDocument/2006/relationships/image" Target="../media/image551.png"/><Relationship Id="rId48" Type="http://schemas.openxmlformats.org/officeDocument/2006/relationships/customXml" Target="../ink/ink261.xml"/><Relationship Id="rId56" Type="http://schemas.openxmlformats.org/officeDocument/2006/relationships/customXml" Target="../ink/ink265.xml"/><Relationship Id="rId64" Type="http://schemas.openxmlformats.org/officeDocument/2006/relationships/customXml" Target="../ink/ink269.xml"/><Relationship Id="rId69" Type="http://schemas.openxmlformats.org/officeDocument/2006/relationships/image" Target="../media/image564.png"/><Relationship Id="rId77" Type="http://schemas.openxmlformats.org/officeDocument/2006/relationships/image" Target="../media/image568.png"/><Relationship Id="rId8" Type="http://schemas.openxmlformats.org/officeDocument/2006/relationships/customXml" Target="../ink/ink241.xml"/><Relationship Id="rId51" Type="http://schemas.openxmlformats.org/officeDocument/2006/relationships/image" Target="../media/image555.png"/><Relationship Id="rId72" Type="http://schemas.openxmlformats.org/officeDocument/2006/relationships/customXml" Target="../ink/ink273.xml"/><Relationship Id="rId80" Type="http://schemas.openxmlformats.org/officeDocument/2006/relationships/customXml" Target="../ink/ink277.xml"/><Relationship Id="rId3" Type="http://schemas.openxmlformats.org/officeDocument/2006/relationships/image" Target="../media/image531.png"/><Relationship Id="rId12" Type="http://schemas.openxmlformats.org/officeDocument/2006/relationships/customXml" Target="../ink/ink243.xml"/><Relationship Id="rId17" Type="http://schemas.openxmlformats.org/officeDocument/2006/relationships/image" Target="../media/image538.png"/><Relationship Id="rId25" Type="http://schemas.openxmlformats.org/officeDocument/2006/relationships/image" Target="../media/image542.png"/><Relationship Id="rId33" Type="http://schemas.openxmlformats.org/officeDocument/2006/relationships/image" Target="../media/image546.png"/><Relationship Id="rId38" Type="http://schemas.openxmlformats.org/officeDocument/2006/relationships/customXml" Target="../ink/ink256.xml"/><Relationship Id="rId46" Type="http://schemas.openxmlformats.org/officeDocument/2006/relationships/customXml" Target="../ink/ink260.xml"/><Relationship Id="rId59" Type="http://schemas.openxmlformats.org/officeDocument/2006/relationships/image" Target="../media/image559.png"/><Relationship Id="rId67" Type="http://schemas.openxmlformats.org/officeDocument/2006/relationships/image" Target="../media/image563.png"/><Relationship Id="rId20" Type="http://schemas.openxmlformats.org/officeDocument/2006/relationships/customXml" Target="../ink/ink247.xml"/><Relationship Id="rId41" Type="http://schemas.openxmlformats.org/officeDocument/2006/relationships/image" Target="../media/image550.png"/><Relationship Id="rId54" Type="http://schemas.openxmlformats.org/officeDocument/2006/relationships/customXml" Target="../ink/ink264.xml"/><Relationship Id="rId62" Type="http://schemas.openxmlformats.org/officeDocument/2006/relationships/customXml" Target="../ink/ink268.xml"/><Relationship Id="rId70" Type="http://schemas.openxmlformats.org/officeDocument/2006/relationships/customXml" Target="../ink/ink272.xml"/><Relationship Id="rId75" Type="http://schemas.openxmlformats.org/officeDocument/2006/relationships/image" Target="../media/image567.png"/><Relationship Id="rId83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0.xml"/><Relationship Id="rId15" Type="http://schemas.openxmlformats.org/officeDocument/2006/relationships/image" Target="../media/image537.png"/><Relationship Id="rId23" Type="http://schemas.openxmlformats.org/officeDocument/2006/relationships/image" Target="../media/image541.png"/><Relationship Id="rId28" Type="http://schemas.openxmlformats.org/officeDocument/2006/relationships/customXml" Target="../ink/ink251.xml"/><Relationship Id="rId36" Type="http://schemas.openxmlformats.org/officeDocument/2006/relationships/customXml" Target="../ink/ink255.xml"/><Relationship Id="rId49" Type="http://schemas.openxmlformats.org/officeDocument/2006/relationships/image" Target="../media/image554.png"/><Relationship Id="rId57" Type="http://schemas.openxmlformats.org/officeDocument/2006/relationships/image" Target="../media/image558.png"/><Relationship Id="rId10" Type="http://schemas.openxmlformats.org/officeDocument/2006/relationships/customXml" Target="../ink/ink242.xml"/><Relationship Id="rId31" Type="http://schemas.openxmlformats.org/officeDocument/2006/relationships/image" Target="../media/image545.png"/><Relationship Id="rId44" Type="http://schemas.openxmlformats.org/officeDocument/2006/relationships/customXml" Target="../ink/ink259.xml"/><Relationship Id="rId52" Type="http://schemas.openxmlformats.org/officeDocument/2006/relationships/customXml" Target="../ink/ink263.xml"/><Relationship Id="rId60" Type="http://schemas.openxmlformats.org/officeDocument/2006/relationships/customXml" Target="../ink/ink267.xml"/><Relationship Id="rId65" Type="http://schemas.openxmlformats.org/officeDocument/2006/relationships/image" Target="../media/image562.png"/><Relationship Id="rId73" Type="http://schemas.openxmlformats.org/officeDocument/2006/relationships/image" Target="../media/image566.png"/><Relationship Id="rId78" Type="http://schemas.openxmlformats.org/officeDocument/2006/relationships/customXml" Target="../ink/ink276.xml"/><Relationship Id="rId81" Type="http://schemas.openxmlformats.org/officeDocument/2006/relationships/image" Target="../media/image570.png"/><Relationship Id="rId4" Type="http://schemas.openxmlformats.org/officeDocument/2006/relationships/customXml" Target="../ink/ink239.xml"/><Relationship Id="rId9" Type="http://schemas.openxmlformats.org/officeDocument/2006/relationships/image" Target="../media/image534.png"/><Relationship Id="rId13" Type="http://schemas.openxmlformats.org/officeDocument/2006/relationships/image" Target="../media/image536.png"/><Relationship Id="rId18" Type="http://schemas.openxmlformats.org/officeDocument/2006/relationships/customXml" Target="../ink/ink246.xml"/><Relationship Id="rId39" Type="http://schemas.openxmlformats.org/officeDocument/2006/relationships/image" Target="../media/image549.png"/><Relationship Id="rId34" Type="http://schemas.openxmlformats.org/officeDocument/2006/relationships/customXml" Target="../ink/ink254.xml"/><Relationship Id="rId50" Type="http://schemas.openxmlformats.org/officeDocument/2006/relationships/customXml" Target="../ink/ink262.xml"/><Relationship Id="rId55" Type="http://schemas.openxmlformats.org/officeDocument/2006/relationships/image" Target="../media/image557.png"/><Relationship Id="rId76" Type="http://schemas.openxmlformats.org/officeDocument/2006/relationships/customXml" Target="../ink/ink275.xml"/><Relationship Id="rId7" Type="http://schemas.openxmlformats.org/officeDocument/2006/relationships/image" Target="../media/image533.png"/><Relationship Id="rId71" Type="http://schemas.openxmlformats.org/officeDocument/2006/relationships/image" Target="../media/image565.png"/><Relationship Id="rId2" Type="http://schemas.openxmlformats.org/officeDocument/2006/relationships/customXml" Target="../ink/ink238.xml"/><Relationship Id="rId29" Type="http://schemas.openxmlformats.org/officeDocument/2006/relationships/image" Target="../media/image544.png"/><Relationship Id="rId24" Type="http://schemas.openxmlformats.org/officeDocument/2006/relationships/customXml" Target="../ink/ink249.xml"/><Relationship Id="rId40" Type="http://schemas.openxmlformats.org/officeDocument/2006/relationships/customXml" Target="../ink/ink257.xml"/><Relationship Id="rId45" Type="http://schemas.openxmlformats.org/officeDocument/2006/relationships/image" Target="../media/image552.png"/><Relationship Id="rId66" Type="http://schemas.openxmlformats.org/officeDocument/2006/relationships/customXml" Target="../ink/ink27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2.xml"/><Relationship Id="rId13" Type="http://schemas.openxmlformats.org/officeDocument/2006/relationships/image" Target="../media/image3510.png"/><Relationship Id="rId3" Type="http://schemas.openxmlformats.org/officeDocument/2006/relationships/image" Target="../media/image1100.png"/><Relationship Id="rId7" Type="http://schemas.openxmlformats.org/officeDocument/2006/relationships/image" Target="../media/image3210.png"/><Relationship Id="rId12" Type="http://schemas.openxmlformats.org/officeDocument/2006/relationships/customXml" Target="../ink/ink284.xml"/><Relationship Id="rId17" Type="http://schemas.openxmlformats.org/officeDocument/2006/relationships/image" Target="../media/image3710.png"/><Relationship Id="rId2" Type="http://schemas.openxmlformats.org/officeDocument/2006/relationships/customXml" Target="../ink/ink279.xml"/><Relationship Id="rId16" Type="http://schemas.openxmlformats.org/officeDocument/2006/relationships/customXml" Target="../ink/ink2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1.xml"/><Relationship Id="rId11" Type="http://schemas.openxmlformats.org/officeDocument/2006/relationships/image" Target="../media/image3410.png"/><Relationship Id="rId5" Type="http://schemas.openxmlformats.org/officeDocument/2006/relationships/image" Target="../media/image3110.png"/><Relationship Id="rId15" Type="http://schemas.openxmlformats.org/officeDocument/2006/relationships/image" Target="../media/image3610.png"/><Relationship Id="rId10" Type="http://schemas.openxmlformats.org/officeDocument/2006/relationships/customXml" Target="../ink/ink283.xml"/><Relationship Id="rId4" Type="http://schemas.openxmlformats.org/officeDocument/2006/relationships/customXml" Target="../ink/ink280.xml"/><Relationship Id="rId9" Type="http://schemas.openxmlformats.org/officeDocument/2006/relationships/image" Target="../media/image3310.png"/><Relationship Id="rId14" Type="http://schemas.openxmlformats.org/officeDocument/2006/relationships/customXml" Target="../ink/ink28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0.xml"/><Relationship Id="rId13" Type="http://schemas.openxmlformats.org/officeDocument/2006/relationships/image" Target="../media/image573.png"/><Relationship Id="rId3" Type="http://schemas.openxmlformats.org/officeDocument/2006/relationships/image" Target="../media/image2100.png"/><Relationship Id="rId7" Type="http://schemas.openxmlformats.org/officeDocument/2006/relationships/image" Target="../media/image4100.png"/><Relationship Id="rId12" Type="http://schemas.openxmlformats.org/officeDocument/2006/relationships/customXml" Target="../ink/ink292.xml"/><Relationship Id="rId2" Type="http://schemas.openxmlformats.org/officeDocument/2006/relationships/customXml" Target="../ink/ink2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9.xml"/><Relationship Id="rId11" Type="http://schemas.openxmlformats.org/officeDocument/2006/relationships/image" Target="../media/image572.png"/><Relationship Id="rId5" Type="http://schemas.openxmlformats.org/officeDocument/2006/relationships/image" Target="../media/image3100.png"/><Relationship Id="rId10" Type="http://schemas.openxmlformats.org/officeDocument/2006/relationships/customXml" Target="../ink/ink291.xml"/><Relationship Id="rId4" Type="http://schemas.openxmlformats.org/officeDocument/2006/relationships/customXml" Target="../ink/ink288.xml"/><Relationship Id="rId9" Type="http://schemas.openxmlformats.org/officeDocument/2006/relationships/image" Target="../media/image58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100.png"/><Relationship Id="rId18" Type="http://schemas.openxmlformats.org/officeDocument/2006/relationships/customXml" Target="../ink/ink301.xml"/><Relationship Id="rId26" Type="http://schemas.openxmlformats.org/officeDocument/2006/relationships/customXml" Target="../ink/ink305.xml"/><Relationship Id="rId39" Type="http://schemas.openxmlformats.org/officeDocument/2006/relationships/image" Target="../media/image49.png"/><Relationship Id="rId21" Type="http://schemas.openxmlformats.org/officeDocument/2006/relationships/image" Target="../media/image4010.png"/><Relationship Id="rId34" Type="http://schemas.openxmlformats.org/officeDocument/2006/relationships/customXml" Target="../ink/ink309.xml"/><Relationship Id="rId42" Type="http://schemas.openxmlformats.org/officeDocument/2006/relationships/customXml" Target="../ink/ink313.xml"/><Relationship Id="rId47" Type="http://schemas.openxmlformats.org/officeDocument/2006/relationships/image" Target="../media/image53.png"/><Relationship Id="rId50" Type="http://schemas.openxmlformats.org/officeDocument/2006/relationships/customXml" Target="../ink/ink317.xml"/><Relationship Id="rId7" Type="http://schemas.openxmlformats.org/officeDocument/2006/relationships/image" Target="../media/image33100.png"/><Relationship Id="rId2" Type="http://schemas.openxmlformats.org/officeDocument/2006/relationships/customXml" Target="../ink/ink293.xml"/><Relationship Id="rId16" Type="http://schemas.openxmlformats.org/officeDocument/2006/relationships/customXml" Target="../ink/ink300.xml"/><Relationship Id="rId29" Type="http://schemas.openxmlformats.org/officeDocument/2006/relationships/image" Target="../media/image44.png"/><Relationship Id="rId11" Type="http://schemas.openxmlformats.org/officeDocument/2006/relationships/image" Target="../media/image35100.png"/><Relationship Id="rId24" Type="http://schemas.openxmlformats.org/officeDocument/2006/relationships/customXml" Target="../ink/ink304.xml"/><Relationship Id="rId32" Type="http://schemas.openxmlformats.org/officeDocument/2006/relationships/customXml" Target="../ink/ink308.xml"/><Relationship Id="rId37" Type="http://schemas.openxmlformats.org/officeDocument/2006/relationships/image" Target="../media/image48.png"/><Relationship Id="rId40" Type="http://schemas.openxmlformats.org/officeDocument/2006/relationships/customXml" Target="../ink/ink312.xml"/><Relationship Id="rId45" Type="http://schemas.openxmlformats.org/officeDocument/2006/relationships/image" Target="../media/image52.png"/><Relationship Id="rId53" Type="http://schemas.openxmlformats.org/officeDocument/2006/relationships/image" Target="../media/image56.png"/><Relationship Id="rId5" Type="http://schemas.openxmlformats.org/officeDocument/2006/relationships/image" Target="../media/image32100.png"/><Relationship Id="rId10" Type="http://schemas.openxmlformats.org/officeDocument/2006/relationships/customXml" Target="../ink/ink297.xml"/><Relationship Id="rId19" Type="http://schemas.openxmlformats.org/officeDocument/2006/relationships/image" Target="../media/image3910.png"/><Relationship Id="rId31" Type="http://schemas.openxmlformats.org/officeDocument/2006/relationships/image" Target="../media/image45.png"/><Relationship Id="rId44" Type="http://schemas.openxmlformats.org/officeDocument/2006/relationships/customXml" Target="../ink/ink314.xml"/><Relationship Id="rId52" Type="http://schemas.openxmlformats.org/officeDocument/2006/relationships/customXml" Target="../ink/ink318.xml"/><Relationship Id="rId4" Type="http://schemas.openxmlformats.org/officeDocument/2006/relationships/customXml" Target="../ink/ink294.xml"/><Relationship Id="rId9" Type="http://schemas.openxmlformats.org/officeDocument/2006/relationships/image" Target="../media/image34100.png"/><Relationship Id="rId14" Type="http://schemas.openxmlformats.org/officeDocument/2006/relationships/customXml" Target="../ink/ink299.xml"/><Relationship Id="rId22" Type="http://schemas.openxmlformats.org/officeDocument/2006/relationships/customXml" Target="../ink/ink303.xml"/><Relationship Id="rId27" Type="http://schemas.openxmlformats.org/officeDocument/2006/relationships/image" Target="../media/image43.png"/><Relationship Id="rId30" Type="http://schemas.openxmlformats.org/officeDocument/2006/relationships/customXml" Target="../ink/ink307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48" Type="http://schemas.openxmlformats.org/officeDocument/2006/relationships/customXml" Target="../ink/ink316.xml"/><Relationship Id="rId8" Type="http://schemas.openxmlformats.org/officeDocument/2006/relationships/customXml" Target="../ink/ink296.xml"/><Relationship Id="rId51" Type="http://schemas.openxmlformats.org/officeDocument/2006/relationships/image" Target="../media/image55.png"/><Relationship Id="rId3" Type="http://schemas.openxmlformats.org/officeDocument/2006/relationships/image" Target="../media/image31100.png"/><Relationship Id="rId12" Type="http://schemas.openxmlformats.org/officeDocument/2006/relationships/customXml" Target="../ink/ink298.xml"/><Relationship Id="rId17" Type="http://schemas.openxmlformats.org/officeDocument/2006/relationships/image" Target="../media/image3810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311.xml"/><Relationship Id="rId46" Type="http://schemas.openxmlformats.org/officeDocument/2006/relationships/customXml" Target="../ink/ink315.xml"/><Relationship Id="rId20" Type="http://schemas.openxmlformats.org/officeDocument/2006/relationships/customXml" Target="../ink/ink302.xml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5.xml"/><Relationship Id="rId15" Type="http://schemas.openxmlformats.org/officeDocument/2006/relationships/image" Target="../media/image37100.png"/><Relationship Id="rId23" Type="http://schemas.openxmlformats.org/officeDocument/2006/relationships/image" Target="../media/image41.png"/><Relationship Id="rId28" Type="http://schemas.openxmlformats.org/officeDocument/2006/relationships/customXml" Target="../ink/ink306.xml"/><Relationship Id="rId36" Type="http://schemas.openxmlformats.org/officeDocument/2006/relationships/customXml" Target="../ink/ink310.xml"/><Relationship Id="rId4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1.xml"/><Relationship Id="rId117" Type="http://schemas.openxmlformats.org/officeDocument/2006/relationships/image" Target="../media/image114.png"/><Relationship Id="rId21" Type="http://schemas.openxmlformats.org/officeDocument/2006/relationships/image" Target="../media/image66.png"/><Relationship Id="rId42" Type="http://schemas.openxmlformats.org/officeDocument/2006/relationships/customXml" Target="../ink/ink339.xml"/><Relationship Id="rId47" Type="http://schemas.openxmlformats.org/officeDocument/2006/relationships/image" Target="../media/image790.png"/><Relationship Id="rId63" Type="http://schemas.openxmlformats.org/officeDocument/2006/relationships/image" Target="../media/image87.png"/><Relationship Id="rId68" Type="http://schemas.openxmlformats.org/officeDocument/2006/relationships/customXml" Target="../ink/ink352.xml"/><Relationship Id="rId84" Type="http://schemas.openxmlformats.org/officeDocument/2006/relationships/customXml" Target="../ink/ink360.xml"/><Relationship Id="rId89" Type="http://schemas.openxmlformats.org/officeDocument/2006/relationships/image" Target="../media/image100.png"/><Relationship Id="rId112" Type="http://schemas.openxmlformats.org/officeDocument/2006/relationships/customXml" Target="../ink/ink374.xml"/><Relationship Id="rId16" Type="http://schemas.openxmlformats.org/officeDocument/2006/relationships/customXml" Target="../ink/ink326.xml"/><Relationship Id="rId107" Type="http://schemas.openxmlformats.org/officeDocument/2006/relationships/image" Target="../media/image109.png"/><Relationship Id="rId11" Type="http://schemas.openxmlformats.org/officeDocument/2006/relationships/image" Target="../media/image61.png"/><Relationship Id="rId32" Type="http://schemas.openxmlformats.org/officeDocument/2006/relationships/customXml" Target="../ink/ink334.xml"/><Relationship Id="rId37" Type="http://schemas.openxmlformats.org/officeDocument/2006/relationships/image" Target="../media/image740.png"/><Relationship Id="rId53" Type="http://schemas.openxmlformats.org/officeDocument/2006/relationships/image" Target="../media/image820.png"/><Relationship Id="rId58" Type="http://schemas.openxmlformats.org/officeDocument/2006/relationships/customXml" Target="../ink/ink347.xml"/><Relationship Id="rId74" Type="http://schemas.openxmlformats.org/officeDocument/2006/relationships/customXml" Target="../ink/ink355.xml"/><Relationship Id="rId79" Type="http://schemas.openxmlformats.org/officeDocument/2006/relationships/image" Target="../media/image95.png"/><Relationship Id="rId102" Type="http://schemas.openxmlformats.org/officeDocument/2006/relationships/customXml" Target="../ink/ink369.xml"/><Relationship Id="rId5" Type="http://schemas.openxmlformats.org/officeDocument/2006/relationships/image" Target="../media/image58.png"/><Relationship Id="rId90" Type="http://schemas.openxmlformats.org/officeDocument/2006/relationships/customXml" Target="../ink/ink363.xml"/><Relationship Id="rId95" Type="http://schemas.openxmlformats.org/officeDocument/2006/relationships/image" Target="../media/image103.png"/><Relationship Id="rId22" Type="http://schemas.openxmlformats.org/officeDocument/2006/relationships/customXml" Target="../ink/ink329.xml"/><Relationship Id="rId27" Type="http://schemas.openxmlformats.org/officeDocument/2006/relationships/image" Target="../media/image69.png"/><Relationship Id="rId43" Type="http://schemas.openxmlformats.org/officeDocument/2006/relationships/image" Target="../media/image770.png"/><Relationship Id="rId48" Type="http://schemas.openxmlformats.org/officeDocument/2006/relationships/customXml" Target="../ink/ink342.xml"/><Relationship Id="rId64" Type="http://schemas.openxmlformats.org/officeDocument/2006/relationships/customXml" Target="../ink/ink350.xml"/><Relationship Id="rId69" Type="http://schemas.openxmlformats.org/officeDocument/2006/relationships/image" Target="../media/image90.png"/><Relationship Id="rId113" Type="http://schemas.openxmlformats.org/officeDocument/2006/relationships/image" Target="../media/image112.png"/><Relationship Id="rId118" Type="http://schemas.openxmlformats.org/officeDocument/2006/relationships/customXml" Target="../ink/ink377.xml"/><Relationship Id="rId80" Type="http://schemas.openxmlformats.org/officeDocument/2006/relationships/customXml" Target="../ink/ink358.xml"/><Relationship Id="rId85" Type="http://schemas.openxmlformats.org/officeDocument/2006/relationships/image" Target="../media/image98.png"/><Relationship Id="rId12" Type="http://schemas.openxmlformats.org/officeDocument/2006/relationships/customXml" Target="../ink/ink324.xml"/><Relationship Id="rId17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customXml" Target="../ink/ink337.xml"/><Relationship Id="rId59" Type="http://schemas.openxmlformats.org/officeDocument/2006/relationships/image" Target="../media/image85.png"/><Relationship Id="rId103" Type="http://schemas.openxmlformats.org/officeDocument/2006/relationships/image" Target="../media/image107.png"/><Relationship Id="rId108" Type="http://schemas.openxmlformats.org/officeDocument/2006/relationships/customXml" Target="../ink/ink372.xml"/><Relationship Id="rId54" Type="http://schemas.openxmlformats.org/officeDocument/2006/relationships/customXml" Target="../ink/ink345.xml"/><Relationship Id="rId70" Type="http://schemas.openxmlformats.org/officeDocument/2006/relationships/customXml" Target="../ink/ink353.xml"/><Relationship Id="rId75" Type="http://schemas.openxmlformats.org/officeDocument/2006/relationships/image" Target="../media/image93.png"/><Relationship Id="rId91" Type="http://schemas.openxmlformats.org/officeDocument/2006/relationships/image" Target="../media/image101.png"/><Relationship Id="rId96" Type="http://schemas.openxmlformats.org/officeDocument/2006/relationships/customXml" Target="../ink/ink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1.xml"/><Relationship Id="rId23" Type="http://schemas.openxmlformats.org/officeDocument/2006/relationships/image" Target="../media/image67.png"/><Relationship Id="rId28" Type="http://schemas.openxmlformats.org/officeDocument/2006/relationships/customXml" Target="../ink/ink332.xml"/><Relationship Id="rId49" Type="http://schemas.openxmlformats.org/officeDocument/2006/relationships/image" Target="../media/image800.png"/><Relationship Id="rId114" Type="http://schemas.openxmlformats.org/officeDocument/2006/relationships/customXml" Target="../ink/ink375.xml"/><Relationship Id="rId119" Type="http://schemas.openxmlformats.org/officeDocument/2006/relationships/image" Target="../media/image115.png"/><Relationship Id="rId10" Type="http://schemas.openxmlformats.org/officeDocument/2006/relationships/customXml" Target="../ink/ink323.xml"/><Relationship Id="rId31" Type="http://schemas.openxmlformats.org/officeDocument/2006/relationships/image" Target="../media/image71.png"/><Relationship Id="rId44" Type="http://schemas.openxmlformats.org/officeDocument/2006/relationships/customXml" Target="../ink/ink340.xml"/><Relationship Id="rId52" Type="http://schemas.openxmlformats.org/officeDocument/2006/relationships/customXml" Target="../ink/ink344.xml"/><Relationship Id="rId60" Type="http://schemas.openxmlformats.org/officeDocument/2006/relationships/customXml" Target="../ink/ink348.xml"/><Relationship Id="rId65" Type="http://schemas.openxmlformats.org/officeDocument/2006/relationships/image" Target="../media/image88.png"/><Relationship Id="rId73" Type="http://schemas.openxmlformats.org/officeDocument/2006/relationships/image" Target="../media/image92.png"/><Relationship Id="rId78" Type="http://schemas.openxmlformats.org/officeDocument/2006/relationships/customXml" Target="../ink/ink357.xml"/><Relationship Id="rId81" Type="http://schemas.openxmlformats.org/officeDocument/2006/relationships/image" Target="../media/image96.png"/><Relationship Id="rId86" Type="http://schemas.openxmlformats.org/officeDocument/2006/relationships/customXml" Target="../ink/ink361.xml"/><Relationship Id="rId94" Type="http://schemas.openxmlformats.org/officeDocument/2006/relationships/customXml" Target="../ink/ink365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Relationship Id="rId4" Type="http://schemas.openxmlformats.org/officeDocument/2006/relationships/customXml" Target="../ink/ink320.xml"/><Relationship Id="rId9" Type="http://schemas.openxmlformats.org/officeDocument/2006/relationships/image" Target="../media/image60.png"/><Relationship Id="rId13" Type="http://schemas.openxmlformats.org/officeDocument/2006/relationships/image" Target="../media/image62.png"/><Relationship Id="rId18" Type="http://schemas.openxmlformats.org/officeDocument/2006/relationships/customXml" Target="../ink/ink327.xml"/><Relationship Id="rId39" Type="http://schemas.openxmlformats.org/officeDocument/2006/relationships/image" Target="../media/image750.png"/><Relationship Id="rId109" Type="http://schemas.openxmlformats.org/officeDocument/2006/relationships/image" Target="../media/image110.png"/><Relationship Id="rId34" Type="http://schemas.openxmlformats.org/officeDocument/2006/relationships/customXml" Target="../ink/ink335.xml"/><Relationship Id="rId50" Type="http://schemas.openxmlformats.org/officeDocument/2006/relationships/customXml" Target="../ink/ink343.xml"/><Relationship Id="rId55" Type="http://schemas.openxmlformats.org/officeDocument/2006/relationships/image" Target="../media/image830.png"/><Relationship Id="rId76" Type="http://schemas.openxmlformats.org/officeDocument/2006/relationships/customXml" Target="../ink/ink356.xml"/><Relationship Id="rId97" Type="http://schemas.openxmlformats.org/officeDocument/2006/relationships/image" Target="../media/image104.png"/><Relationship Id="rId104" Type="http://schemas.openxmlformats.org/officeDocument/2006/relationships/customXml" Target="../ink/ink370.xml"/><Relationship Id="rId7" Type="http://schemas.openxmlformats.org/officeDocument/2006/relationships/image" Target="../media/image59.png"/><Relationship Id="rId71" Type="http://schemas.openxmlformats.org/officeDocument/2006/relationships/image" Target="../media/image91.png"/><Relationship Id="rId92" Type="http://schemas.openxmlformats.org/officeDocument/2006/relationships/customXml" Target="../ink/ink364.xml"/><Relationship Id="rId2" Type="http://schemas.openxmlformats.org/officeDocument/2006/relationships/customXml" Target="../ink/ink319.xml"/><Relationship Id="rId29" Type="http://schemas.openxmlformats.org/officeDocument/2006/relationships/image" Target="../media/image70.png"/><Relationship Id="rId24" Type="http://schemas.openxmlformats.org/officeDocument/2006/relationships/customXml" Target="../ink/ink330.xml"/><Relationship Id="rId40" Type="http://schemas.openxmlformats.org/officeDocument/2006/relationships/customXml" Target="../ink/ink338.xml"/><Relationship Id="rId45" Type="http://schemas.openxmlformats.org/officeDocument/2006/relationships/image" Target="../media/image780.png"/><Relationship Id="rId66" Type="http://schemas.openxmlformats.org/officeDocument/2006/relationships/customXml" Target="../ink/ink351.xml"/><Relationship Id="rId87" Type="http://schemas.openxmlformats.org/officeDocument/2006/relationships/image" Target="../media/image99.png"/><Relationship Id="rId110" Type="http://schemas.openxmlformats.org/officeDocument/2006/relationships/customXml" Target="../ink/ink373.xml"/><Relationship Id="rId115" Type="http://schemas.openxmlformats.org/officeDocument/2006/relationships/image" Target="../media/image113.png"/><Relationship Id="rId61" Type="http://schemas.openxmlformats.org/officeDocument/2006/relationships/image" Target="../media/image86.png"/><Relationship Id="rId82" Type="http://schemas.openxmlformats.org/officeDocument/2006/relationships/customXml" Target="../ink/ink359.xml"/><Relationship Id="rId19" Type="http://schemas.openxmlformats.org/officeDocument/2006/relationships/image" Target="../media/image65.png"/><Relationship Id="rId14" Type="http://schemas.openxmlformats.org/officeDocument/2006/relationships/customXml" Target="../ink/ink325.xml"/><Relationship Id="rId30" Type="http://schemas.openxmlformats.org/officeDocument/2006/relationships/customXml" Target="../ink/ink333.xml"/><Relationship Id="rId35" Type="http://schemas.openxmlformats.org/officeDocument/2006/relationships/image" Target="../media/image730.png"/><Relationship Id="rId56" Type="http://schemas.openxmlformats.org/officeDocument/2006/relationships/customXml" Target="../ink/ink346.xml"/><Relationship Id="rId77" Type="http://schemas.openxmlformats.org/officeDocument/2006/relationships/image" Target="../media/image94.png"/><Relationship Id="rId100" Type="http://schemas.openxmlformats.org/officeDocument/2006/relationships/customXml" Target="../ink/ink368.xml"/><Relationship Id="rId105" Type="http://schemas.openxmlformats.org/officeDocument/2006/relationships/image" Target="../media/image108.png"/><Relationship Id="rId8" Type="http://schemas.openxmlformats.org/officeDocument/2006/relationships/customXml" Target="../ink/ink322.xml"/><Relationship Id="rId51" Type="http://schemas.openxmlformats.org/officeDocument/2006/relationships/image" Target="../media/image811.png"/><Relationship Id="rId72" Type="http://schemas.openxmlformats.org/officeDocument/2006/relationships/customXml" Target="../ink/ink354.xml"/><Relationship Id="rId93" Type="http://schemas.openxmlformats.org/officeDocument/2006/relationships/image" Target="../media/image102.png"/><Relationship Id="rId98" Type="http://schemas.openxmlformats.org/officeDocument/2006/relationships/customXml" Target="../ink/ink367.xml"/><Relationship Id="rId3" Type="http://schemas.openxmlformats.org/officeDocument/2006/relationships/image" Target="../media/image57.png"/><Relationship Id="rId25" Type="http://schemas.openxmlformats.org/officeDocument/2006/relationships/image" Target="../media/image68.png"/><Relationship Id="rId46" Type="http://schemas.openxmlformats.org/officeDocument/2006/relationships/customXml" Target="../ink/ink341.xml"/><Relationship Id="rId67" Type="http://schemas.openxmlformats.org/officeDocument/2006/relationships/image" Target="../media/image89.png"/><Relationship Id="rId116" Type="http://schemas.openxmlformats.org/officeDocument/2006/relationships/customXml" Target="../ink/ink376.xml"/><Relationship Id="rId20" Type="http://schemas.openxmlformats.org/officeDocument/2006/relationships/customXml" Target="../ink/ink328.xml"/><Relationship Id="rId41" Type="http://schemas.openxmlformats.org/officeDocument/2006/relationships/image" Target="../media/image760.png"/><Relationship Id="rId62" Type="http://schemas.openxmlformats.org/officeDocument/2006/relationships/customXml" Target="../ink/ink349.xml"/><Relationship Id="rId83" Type="http://schemas.openxmlformats.org/officeDocument/2006/relationships/image" Target="../media/image97.png"/><Relationship Id="rId88" Type="http://schemas.openxmlformats.org/officeDocument/2006/relationships/customXml" Target="../ink/ink362.xml"/><Relationship Id="rId111" Type="http://schemas.openxmlformats.org/officeDocument/2006/relationships/image" Target="../media/image111.png"/><Relationship Id="rId15" Type="http://schemas.openxmlformats.org/officeDocument/2006/relationships/image" Target="../media/image63.png"/><Relationship Id="rId36" Type="http://schemas.openxmlformats.org/officeDocument/2006/relationships/customXml" Target="../ink/ink336.xml"/><Relationship Id="rId57" Type="http://schemas.openxmlformats.org/officeDocument/2006/relationships/image" Target="../media/image840.png"/><Relationship Id="rId106" Type="http://schemas.openxmlformats.org/officeDocument/2006/relationships/customXml" Target="../ink/ink371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0.xml"/><Relationship Id="rId117" Type="http://schemas.openxmlformats.org/officeDocument/2006/relationships/image" Target="../media/image148.png"/><Relationship Id="rId21" Type="http://schemas.openxmlformats.org/officeDocument/2006/relationships/image" Target="../media/image970.png"/><Relationship Id="rId42" Type="http://schemas.openxmlformats.org/officeDocument/2006/relationships/customXml" Target="../ink/ink398.xml"/><Relationship Id="rId47" Type="http://schemas.openxmlformats.org/officeDocument/2006/relationships/image" Target="../media/image1101.png"/><Relationship Id="rId63" Type="http://schemas.openxmlformats.org/officeDocument/2006/relationships/image" Target="../media/image121.png"/><Relationship Id="rId68" Type="http://schemas.openxmlformats.org/officeDocument/2006/relationships/customXml" Target="../ink/ink411.xml"/><Relationship Id="rId84" Type="http://schemas.openxmlformats.org/officeDocument/2006/relationships/customXml" Target="../ink/ink419.xml"/><Relationship Id="rId89" Type="http://schemas.openxmlformats.org/officeDocument/2006/relationships/image" Target="../media/image134.png"/><Relationship Id="rId112" Type="http://schemas.openxmlformats.org/officeDocument/2006/relationships/customXml" Target="../ink/ink433.xml"/><Relationship Id="rId16" Type="http://schemas.openxmlformats.org/officeDocument/2006/relationships/customXml" Target="../ink/ink385.xml"/><Relationship Id="rId107" Type="http://schemas.openxmlformats.org/officeDocument/2006/relationships/image" Target="../media/image143.png"/><Relationship Id="rId11" Type="http://schemas.openxmlformats.org/officeDocument/2006/relationships/image" Target="../media/image920.png"/><Relationship Id="rId32" Type="http://schemas.openxmlformats.org/officeDocument/2006/relationships/customXml" Target="../ink/ink393.xml"/><Relationship Id="rId37" Type="http://schemas.openxmlformats.org/officeDocument/2006/relationships/image" Target="../media/image1050.png"/><Relationship Id="rId53" Type="http://schemas.openxmlformats.org/officeDocument/2006/relationships/image" Target="../media/image116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129.png"/><Relationship Id="rId102" Type="http://schemas.openxmlformats.org/officeDocument/2006/relationships/customXml" Target="../ink/ink428.xml"/><Relationship Id="rId5" Type="http://schemas.openxmlformats.org/officeDocument/2006/relationships/image" Target="../media/image890.png"/><Relationship Id="rId90" Type="http://schemas.openxmlformats.org/officeDocument/2006/relationships/customXml" Target="../ink/ink422.xml"/><Relationship Id="rId95" Type="http://schemas.openxmlformats.org/officeDocument/2006/relationships/image" Target="../media/image137.png"/><Relationship Id="rId22" Type="http://schemas.openxmlformats.org/officeDocument/2006/relationships/customXml" Target="../ink/ink388.xml"/><Relationship Id="rId27" Type="http://schemas.openxmlformats.org/officeDocument/2006/relationships/image" Target="../media/image1000.png"/><Relationship Id="rId43" Type="http://schemas.openxmlformats.org/officeDocument/2006/relationships/image" Target="../media/image1080.png"/><Relationship Id="rId48" Type="http://schemas.openxmlformats.org/officeDocument/2006/relationships/customXml" Target="../ink/ink401.xml"/><Relationship Id="rId64" Type="http://schemas.openxmlformats.org/officeDocument/2006/relationships/customXml" Target="../ink/ink409.xml"/><Relationship Id="rId69" Type="http://schemas.openxmlformats.org/officeDocument/2006/relationships/image" Target="../media/image124.png"/><Relationship Id="rId113" Type="http://schemas.openxmlformats.org/officeDocument/2006/relationships/image" Target="../media/image146.png"/><Relationship Id="rId80" Type="http://schemas.openxmlformats.org/officeDocument/2006/relationships/customXml" Target="../ink/ink417.xml"/><Relationship Id="rId85" Type="http://schemas.openxmlformats.org/officeDocument/2006/relationships/image" Target="../media/image132.png"/><Relationship Id="rId12" Type="http://schemas.openxmlformats.org/officeDocument/2006/relationships/customXml" Target="../ink/ink383.xml"/><Relationship Id="rId17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customXml" Target="../ink/ink396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08" Type="http://schemas.openxmlformats.org/officeDocument/2006/relationships/customXml" Target="../ink/ink431.xml"/><Relationship Id="rId54" Type="http://schemas.openxmlformats.org/officeDocument/2006/relationships/customXml" Target="../ink/ink404.xml"/><Relationship Id="rId70" Type="http://schemas.openxmlformats.org/officeDocument/2006/relationships/customXml" Target="../ink/ink412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4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0.xml"/><Relationship Id="rId23" Type="http://schemas.openxmlformats.org/officeDocument/2006/relationships/image" Target="../media/image980.png"/><Relationship Id="rId28" Type="http://schemas.openxmlformats.org/officeDocument/2006/relationships/customXml" Target="../ink/ink391.xml"/><Relationship Id="rId49" Type="http://schemas.openxmlformats.org/officeDocument/2006/relationships/image" Target="../media/image11100.png"/><Relationship Id="rId114" Type="http://schemas.openxmlformats.org/officeDocument/2006/relationships/customXml" Target="../ink/ink434.xml"/><Relationship Id="rId10" Type="http://schemas.openxmlformats.org/officeDocument/2006/relationships/customXml" Target="../ink/ink382.xml"/><Relationship Id="rId31" Type="http://schemas.openxmlformats.org/officeDocument/2006/relationships/image" Target="../media/image1020.png"/><Relationship Id="rId44" Type="http://schemas.openxmlformats.org/officeDocument/2006/relationships/customXml" Target="../ink/ink399.xml"/><Relationship Id="rId52" Type="http://schemas.openxmlformats.org/officeDocument/2006/relationships/customXml" Target="../ink/ink403.xml"/><Relationship Id="rId60" Type="http://schemas.openxmlformats.org/officeDocument/2006/relationships/customXml" Target="../ink/ink407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416.xml"/><Relationship Id="rId81" Type="http://schemas.openxmlformats.org/officeDocument/2006/relationships/image" Target="../media/image130.png"/><Relationship Id="rId86" Type="http://schemas.openxmlformats.org/officeDocument/2006/relationships/customXml" Target="../ink/ink420.xml"/><Relationship Id="rId94" Type="http://schemas.openxmlformats.org/officeDocument/2006/relationships/customXml" Target="../ink/ink424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379.xml"/><Relationship Id="rId9" Type="http://schemas.openxmlformats.org/officeDocument/2006/relationships/image" Target="../media/image9100.png"/><Relationship Id="rId13" Type="http://schemas.openxmlformats.org/officeDocument/2006/relationships/image" Target="../media/image930.png"/><Relationship Id="rId18" Type="http://schemas.openxmlformats.org/officeDocument/2006/relationships/customXml" Target="../ink/ink386.xml"/><Relationship Id="rId39" Type="http://schemas.openxmlformats.org/officeDocument/2006/relationships/image" Target="../media/image1060.png"/><Relationship Id="rId109" Type="http://schemas.openxmlformats.org/officeDocument/2006/relationships/image" Target="../media/image144.png"/><Relationship Id="rId34" Type="http://schemas.openxmlformats.org/officeDocument/2006/relationships/customXml" Target="../ink/ink394.xml"/><Relationship Id="rId50" Type="http://schemas.openxmlformats.org/officeDocument/2006/relationships/customXml" Target="../ink/ink402.xml"/><Relationship Id="rId55" Type="http://schemas.openxmlformats.org/officeDocument/2006/relationships/image" Target="../media/image117.png"/><Relationship Id="rId76" Type="http://schemas.openxmlformats.org/officeDocument/2006/relationships/customXml" Target="../ink/ink415.xml"/><Relationship Id="rId97" Type="http://schemas.openxmlformats.org/officeDocument/2006/relationships/image" Target="../media/image138.png"/><Relationship Id="rId104" Type="http://schemas.openxmlformats.org/officeDocument/2006/relationships/customXml" Target="../ink/ink429.xml"/><Relationship Id="rId7" Type="http://schemas.openxmlformats.org/officeDocument/2006/relationships/image" Target="../media/image900.png"/><Relationship Id="rId71" Type="http://schemas.openxmlformats.org/officeDocument/2006/relationships/image" Target="../media/image125.png"/><Relationship Id="rId92" Type="http://schemas.openxmlformats.org/officeDocument/2006/relationships/customXml" Target="../ink/ink423.xml"/><Relationship Id="rId2" Type="http://schemas.openxmlformats.org/officeDocument/2006/relationships/customXml" Target="../ink/ink378.xml"/><Relationship Id="rId29" Type="http://schemas.openxmlformats.org/officeDocument/2006/relationships/image" Target="../media/image10100.png"/><Relationship Id="rId24" Type="http://schemas.openxmlformats.org/officeDocument/2006/relationships/customXml" Target="../ink/ink389.xml"/><Relationship Id="rId40" Type="http://schemas.openxmlformats.org/officeDocument/2006/relationships/customXml" Target="../ink/ink397.xml"/><Relationship Id="rId45" Type="http://schemas.openxmlformats.org/officeDocument/2006/relationships/image" Target="../media/image1090.png"/><Relationship Id="rId66" Type="http://schemas.openxmlformats.org/officeDocument/2006/relationships/customXml" Target="../ink/ink410.xml"/><Relationship Id="rId87" Type="http://schemas.openxmlformats.org/officeDocument/2006/relationships/image" Target="../media/image133.png"/><Relationship Id="rId110" Type="http://schemas.openxmlformats.org/officeDocument/2006/relationships/customXml" Target="../ink/ink432.xml"/><Relationship Id="rId115" Type="http://schemas.openxmlformats.org/officeDocument/2006/relationships/image" Target="../media/image147.png"/><Relationship Id="rId61" Type="http://schemas.openxmlformats.org/officeDocument/2006/relationships/image" Target="../media/image120.png"/><Relationship Id="rId82" Type="http://schemas.openxmlformats.org/officeDocument/2006/relationships/customXml" Target="../ink/ink418.xml"/><Relationship Id="rId19" Type="http://schemas.openxmlformats.org/officeDocument/2006/relationships/image" Target="../media/image960.png"/><Relationship Id="rId14" Type="http://schemas.openxmlformats.org/officeDocument/2006/relationships/customXml" Target="../ink/ink384.xml"/><Relationship Id="rId30" Type="http://schemas.openxmlformats.org/officeDocument/2006/relationships/customXml" Target="../ink/ink392.xml"/><Relationship Id="rId35" Type="http://schemas.openxmlformats.org/officeDocument/2006/relationships/image" Target="../media/image1040.png"/><Relationship Id="rId56" Type="http://schemas.openxmlformats.org/officeDocument/2006/relationships/customXml" Target="../ink/ink405.xml"/><Relationship Id="rId77" Type="http://schemas.openxmlformats.org/officeDocument/2006/relationships/image" Target="../media/image128.png"/><Relationship Id="rId100" Type="http://schemas.openxmlformats.org/officeDocument/2006/relationships/customXml" Target="../ink/ink427.xml"/><Relationship Id="rId105" Type="http://schemas.openxmlformats.org/officeDocument/2006/relationships/image" Target="../media/image142.png"/><Relationship Id="rId8" Type="http://schemas.openxmlformats.org/officeDocument/2006/relationships/customXml" Target="../ink/ink381.xml"/><Relationship Id="rId51" Type="http://schemas.openxmlformats.org/officeDocument/2006/relationships/image" Target="../media/image1120.png"/><Relationship Id="rId72" Type="http://schemas.openxmlformats.org/officeDocument/2006/relationships/customXml" Target="../ink/ink413.xml"/><Relationship Id="rId93" Type="http://schemas.openxmlformats.org/officeDocument/2006/relationships/image" Target="../media/image136.png"/><Relationship Id="rId98" Type="http://schemas.openxmlformats.org/officeDocument/2006/relationships/customXml" Target="../ink/ink426.xml"/><Relationship Id="rId3" Type="http://schemas.openxmlformats.org/officeDocument/2006/relationships/image" Target="../media/image880.png"/><Relationship Id="rId25" Type="http://schemas.openxmlformats.org/officeDocument/2006/relationships/image" Target="../media/image990.png"/><Relationship Id="rId46" Type="http://schemas.openxmlformats.org/officeDocument/2006/relationships/customXml" Target="../ink/ink400.xml"/><Relationship Id="rId67" Type="http://schemas.openxmlformats.org/officeDocument/2006/relationships/image" Target="../media/image123.png"/><Relationship Id="rId116" Type="http://schemas.openxmlformats.org/officeDocument/2006/relationships/customXml" Target="../ink/ink435.xml"/><Relationship Id="rId20" Type="http://schemas.openxmlformats.org/officeDocument/2006/relationships/customXml" Target="../ink/ink387.xml"/><Relationship Id="rId41" Type="http://schemas.openxmlformats.org/officeDocument/2006/relationships/image" Target="../media/image1070.png"/><Relationship Id="rId62" Type="http://schemas.openxmlformats.org/officeDocument/2006/relationships/customXml" Target="../ink/ink408.xml"/><Relationship Id="rId83" Type="http://schemas.openxmlformats.org/officeDocument/2006/relationships/image" Target="../media/image131.png"/><Relationship Id="rId88" Type="http://schemas.openxmlformats.org/officeDocument/2006/relationships/customXml" Target="../ink/ink421.xml"/><Relationship Id="rId111" Type="http://schemas.openxmlformats.org/officeDocument/2006/relationships/image" Target="../media/image145.png"/><Relationship Id="rId15" Type="http://schemas.openxmlformats.org/officeDocument/2006/relationships/image" Target="../media/image940.png"/><Relationship Id="rId36" Type="http://schemas.openxmlformats.org/officeDocument/2006/relationships/customXml" Target="../ink/ink395.xml"/><Relationship Id="rId57" Type="http://schemas.openxmlformats.org/officeDocument/2006/relationships/image" Target="../media/image118.png"/><Relationship Id="rId106" Type="http://schemas.openxmlformats.org/officeDocument/2006/relationships/customXml" Target="../ink/ink43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80.png"/><Relationship Id="rId63" Type="http://schemas.openxmlformats.org/officeDocument/2006/relationships/image" Target="../media/image1710.png"/><Relationship Id="rId68" Type="http://schemas.openxmlformats.org/officeDocument/2006/relationships/customXml" Target="../ink/ink453.xml"/><Relationship Id="rId133" Type="http://schemas.openxmlformats.org/officeDocument/2006/relationships/image" Target="../media/image2060.png"/><Relationship Id="rId138" Type="http://schemas.openxmlformats.org/officeDocument/2006/relationships/customXml" Target="../ink/ink465.xml"/><Relationship Id="rId154" Type="http://schemas.openxmlformats.org/officeDocument/2006/relationships/customXml" Target="../ink/ink473.xml"/><Relationship Id="rId159" Type="http://schemas.openxmlformats.org/officeDocument/2006/relationships/image" Target="../media/image36.png"/><Relationship Id="rId175" Type="http://schemas.openxmlformats.org/officeDocument/2006/relationships/image" Target="../media/image152.png"/><Relationship Id="rId170" Type="http://schemas.openxmlformats.org/officeDocument/2006/relationships/customXml" Target="../ink/ink481.xml"/><Relationship Id="rId16" Type="http://schemas.openxmlformats.org/officeDocument/2006/relationships/customXml" Target="../ink/ink443.xml"/><Relationship Id="rId11" Type="http://schemas.openxmlformats.org/officeDocument/2006/relationships/image" Target="../media/image1170.png"/><Relationship Id="rId53" Type="http://schemas.openxmlformats.org/officeDocument/2006/relationships/image" Target="../media/image1661.png"/><Relationship Id="rId58" Type="http://schemas.openxmlformats.org/officeDocument/2006/relationships/customXml" Target="../ink/ink448.xml"/><Relationship Id="rId123" Type="http://schemas.openxmlformats.org/officeDocument/2006/relationships/image" Target="../media/image2010.png"/><Relationship Id="rId128" Type="http://schemas.openxmlformats.org/officeDocument/2006/relationships/customXml" Target="../ink/ink460.xml"/><Relationship Id="rId144" Type="http://schemas.openxmlformats.org/officeDocument/2006/relationships/customXml" Target="../ink/ink468.xml"/><Relationship Id="rId149" Type="http://schemas.openxmlformats.org/officeDocument/2006/relationships/image" Target="../media/image2140.png"/><Relationship Id="rId5" Type="http://schemas.openxmlformats.org/officeDocument/2006/relationships/image" Target="../media/image1140.png"/><Relationship Id="rId160" Type="http://schemas.openxmlformats.org/officeDocument/2006/relationships/customXml" Target="../ink/ink476.xml"/><Relationship Id="rId165" Type="http://schemas.openxmlformats.org/officeDocument/2006/relationships/image" Target="../media/image39.png"/><Relationship Id="rId64" Type="http://schemas.openxmlformats.org/officeDocument/2006/relationships/customXml" Target="../ink/ink451.xml"/><Relationship Id="rId69" Type="http://schemas.openxmlformats.org/officeDocument/2006/relationships/image" Target="../media/image1741.png"/><Relationship Id="rId118" Type="http://schemas.openxmlformats.org/officeDocument/2006/relationships/customXml" Target="../ink/ink455.xml"/><Relationship Id="rId134" Type="http://schemas.openxmlformats.org/officeDocument/2006/relationships/customXml" Target="../ink/ink463.xml"/><Relationship Id="rId139" Type="http://schemas.openxmlformats.org/officeDocument/2006/relationships/image" Target="../media/image2090.png"/><Relationship Id="rId150" Type="http://schemas.openxmlformats.org/officeDocument/2006/relationships/customXml" Target="../ink/ink471.xml"/><Relationship Id="rId155" Type="http://schemas.openxmlformats.org/officeDocument/2006/relationships/image" Target="../media/image2170.png"/><Relationship Id="rId171" Type="http://schemas.openxmlformats.org/officeDocument/2006/relationships/image" Target="../media/image150.png"/><Relationship Id="rId176" Type="http://schemas.openxmlformats.org/officeDocument/2006/relationships/customXml" Target="../ink/ink484.xml"/><Relationship Id="rId12" Type="http://schemas.openxmlformats.org/officeDocument/2006/relationships/customXml" Target="../ink/ink441.xml"/><Relationship Id="rId17" Type="http://schemas.openxmlformats.org/officeDocument/2006/relationships/image" Target="../media/image1200.png"/><Relationship Id="rId59" Type="http://schemas.openxmlformats.org/officeDocument/2006/relationships/image" Target="../media/image1691.png"/><Relationship Id="rId67" Type="http://schemas.openxmlformats.org/officeDocument/2006/relationships/image" Target="../media/image1731.png"/><Relationship Id="rId124" Type="http://schemas.openxmlformats.org/officeDocument/2006/relationships/customXml" Target="../ink/ink458.xml"/><Relationship Id="rId129" Type="http://schemas.openxmlformats.org/officeDocument/2006/relationships/image" Target="../media/image2040.png"/><Relationship Id="rId137" Type="http://schemas.openxmlformats.org/officeDocument/2006/relationships/image" Target="../media/image2080.png"/><Relationship Id="rId158" Type="http://schemas.openxmlformats.org/officeDocument/2006/relationships/customXml" Target="../ink/ink475.xml"/><Relationship Id="rId54" Type="http://schemas.openxmlformats.org/officeDocument/2006/relationships/customXml" Target="../ink/ink446.xml"/><Relationship Id="rId62" Type="http://schemas.openxmlformats.org/officeDocument/2006/relationships/customXml" Target="../ink/ink450.xml"/><Relationship Id="rId70" Type="http://schemas.openxmlformats.org/officeDocument/2006/relationships/customXml" Target="../ink/ink454.xml"/><Relationship Id="rId132" Type="http://schemas.openxmlformats.org/officeDocument/2006/relationships/customXml" Target="../ink/ink462.xml"/><Relationship Id="rId140" Type="http://schemas.openxmlformats.org/officeDocument/2006/relationships/customXml" Target="../ink/ink466.xml"/><Relationship Id="rId145" Type="http://schemas.openxmlformats.org/officeDocument/2006/relationships/image" Target="../media/image2120.png"/><Relationship Id="rId153" Type="http://schemas.openxmlformats.org/officeDocument/2006/relationships/image" Target="../media/image2160.png"/><Relationship Id="rId161" Type="http://schemas.openxmlformats.org/officeDocument/2006/relationships/image" Target="../media/image37.png"/><Relationship Id="rId166" Type="http://schemas.openxmlformats.org/officeDocument/2006/relationships/customXml" Target="../ink/ink479.xml"/><Relationship Id="rId174" Type="http://schemas.openxmlformats.org/officeDocument/2006/relationships/customXml" Target="../ink/ink483.xml"/><Relationship Id="rId179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8.xml"/><Relationship Id="rId15" Type="http://schemas.openxmlformats.org/officeDocument/2006/relationships/image" Target="../media/image1190.png"/><Relationship Id="rId57" Type="http://schemas.openxmlformats.org/officeDocument/2006/relationships/image" Target="../media/image1680.png"/><Relationship Id="rId119" Type="http://schemas.openxmlformats.org/officeDocument/2006/relationships/image" Target="../media/image1990.png"/><Relationship Id="rId127" Type="http://schemas.openxmlformats.org/officeDocument/2006/relationships/image" Target="../media/image2030.png"/><Relationship Id="rId10" Type="http://schemas.openxmlformats.org/officeDocument/2006/relationships/customXml" Target="../ink/ink440.xml"/><Relationship Id="rId52" Type="http://schemas.openxmlformats.org/officeDocument/2006/relationships/customXml" Target="../ink/ink445.xml"/><Relationship Id="rId60" Type="http://schemas.openxmlformats.org/officeDocument/2006/relationships/customXml" Target="../ink/ink449.xml"/><Relationship Id="rId65" Type="http://schemas.openxmlformats.org/officeDocument/2006/relationships/image" Target="../media/image1721.png"/><Relationship Id="rId122" Type="http://schemas.openxmlformats.org/officeDocument/2006/relationships/customXml" Target="../ink/ink457.xml"/><Relationship Id="rId130" Type="http://schemas.openxmlformats.org/officeDocument/2006/relationships/customXml" Target="../ink/ink461.xml"/><Relationship Id="rId135" Type="http://schemas.openxmlformats.org/officeDocument/2006/relationships/image" Target="../media/image2070.png"/><Relationship Id="rId143" Type="http://schemas.openxmlformats.org/officeDocument/2006/relationships/image" Target="../media/image2110.png"/><Relationship Id="rId148" Type="http://schemas.openxmlformats.org/officeDocument/2006/relationships/customXml" Target="../ink/ink470.xml"/><Relationship Id="rId151" Type="http://schemas.openxmlformats.org/officeDocument/2006/relationships/image" Target="../media/image2150.png"/><Relationship Id="rId156" Type="http://schemas.openxmlformats.org/officeDocument/2006/relationships/customXml" Target="../ink/ink474.xml"/><Relationship Id="rId164" Type="http://schemas.openxmlformats.org/officeDocument/2006/relationships/customXml" Target="../ink/ink478.xml"/><Relationship Id="rId169" Type="http://schemas.openxmlformats.org/officeDocument/2006/relationships/image" Target="../media/image149.png"/><Relationship Id="rId177" Type="http://schemas.openxmlformats.org/officeDocument/2006/relationships/image" Target="../media/image153.png"/><Relationship Id="rId4" Type="http://schemas.openxmlformats.org/officeDocument/2006/relationships/customXml" Target="../ink/ink437.xml"/><Relationship Id="rId9" Type="http://schemas.openxmlformats.org/officeDocument/2006/relationships/image" Target="../media/image1160.png"/><Relationship Id="rId172" Type="http://schemas.openxmlformats.org/officeDocument/2006/relationships/customXml" Target="../ink/ink482.xml"/><Relationship Id="rId13" Type="http://schemas.openxmlformats.org/officeDocument/2006/relationships/image" Target="../media/image1180.png"/><Relationship Id="rId18" Type="http://schemas.openxmlformats.org/officeDocument/2006/relationships/customXml" Target="../ink/ink444.xml"/><Relationship Id="rId55" Type="http://schemas.openxmlformats.org/officeDocument/2006/relationships/image" Target="../media/image1671.png"/><Relationship Id="rId120" Type="http://schemas.openxmlformats.org/officeDocument/2006/relationships/customXml" Target="../ink/ink456.xml"/><Relationship Id="rId125" Type="http://schemas.openxmlformats.org/officeDocument/2006/relationships/image" Target="../media/image2020.png"/><Relationship Id="rId141" Type="http://schemas.openxmlformats.org/officeDocument/2006/relationships/image" Target="../media/image2101.png"/><Relationship Id="rId146" Type="http://schemas.openxmlformats.org/officeDocument/2006/relationships/customXml" Target="../ink/ink469.xml"/><Relationship Id="rId167" Type="http://schemas.openxmlformats.org/officeDocument/2006/relationships/image" Target="../media/image40.png"/><Relationship Id="rId7" Type="http://schemas.openxmlformats.org/officeDocument/2006/relationships/image" Target="../media/image1150.png"/><Relationship Id="rId162" Type="http://schemas.openxmlformats.org/officeDocument/2006/relationships/customXml" Target="../ink/ink477.xml"/><Relationship Id="rId2" Type="http://schemas.openxmlformats.org/officeDocument/2006/relationships/customXml" Target="../ink/ink436.xml"/><Relationship Id="rId66" Type="http://schemas.openxmlformats.org/officeDocument/2006/relationships/customXml" Target="../ink/ink452.xml"/><Relationship Id="rId131" Type="http://schemas.openxmlformats.org/officeDocument/2006/relationships/image" Target="../media/image2050.png"/><Relationship Id="rId136" Type="http://schemas.openxmlformats.org/officeDocument/2006/relationships/customXml" Target="../ink/ink464.xml"/><Relationship Id="rId157" Type="http://schemas.openxmlformats.org/officeDocument/2006/relationships/image" Target="../media/image2180.png"/><Relationship Id="rId178" Type="http://schemas.openxmlformats.org/officeDocument/2006/relationships/customXml" Target="../ink/ink485.xml"/><Relationship Id="rId61" Type="http://schemas.openxmlformats.org/officeDocument/2006/relationships/image" Target="../media/image1701.png"/><Relationship Id="rId152" Type="http://schemas.openxmlformats.org/officeDocument/2006/relationships/customXml" Target="../ink/ink472.xml"/><Relationship Id="rId173" Type="http://schemas.openxmlformats.org/officeDocument/2006/relationships/image" Target="../media/image151.png"/><Relationship Id="rId14" Type="http://schemas.openxmlformats.org/officeDocument/2006/relationships/customXml" Target="../ink/ink442.xml"/><Relationship Id="rId56" Type="http://schemas.openxmlformats.org/officeDocument/2006/relationships/customXml" Target="../ink/ink447.xml"/><Relationship Id="rId126" Type="http://schemas.openxmlformats.org/officeDocument/2006/relationships/customXml" Target="../ink/ink459.xml"/><Relationship Id="rId147" Type="http://schemas.openxmlformats.org/officeDocument/2006/relationships/image" Target="../media/image2130.png"/><Relationship Id="rId168" Type="http://schemas.openxmlformats.org/officeDocument/2006/relationships/customXml" Target="../ink/ink480.xml"/><Relationship Id="rId8" Type="http://schemas.openxmlformats.org/officeDocument/2006/relationships/customXml" Target="../ink/ink439.xml"/><Relationship Id="rId51" Type="http://schemas.openxmlformats.org/officeDocument/2006/relationships/image" Target="../media/image1651.png"/><Relationship Id="rId121" Type="http://schemas.openxmlformats.org/officeDocument/2006/relationships/image" Target="../media/image2000.png"/><Relationship Id="rId142" Type="http://schemas.openxmlformats.org/officeDocument/2006/relationships/customXml" Target="../ink/ink467.xml"/><Relationship Id="rId163" Type="http://schemas.openxmlformats.org/officeDocument/2006/relationships/image" Target="../media/image38.png"/><Relationship Id="rId3" Type="http://schemas.openxmlformats.org/officeDocument/2006/relationships/image" Target="../media/image1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customXml" Target="../ink/ink48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0.png"/><Relationship Id="rId21" Type="http://schemas.openxmlformats.org/officeDocument/2006/relationships/image" Target="../media/image2280.png"/><Relationship Id="rId42" Type="http://schemas.openxmlformats.org/officeDocument/2006/relationships/customXml" Target="../ink/ink507.xml"/><Relationship Id="rId63" Type="http://schemas.openxmlformats.org/officeDocument/2006/relationships/image" Target="../media/image2490.png"/><Relationship Id="rId84" Type="http://schemas.openxmlformats.org/officeDocument/2006/relationships/customXml" Target="../ink/ink528.xml"/><Relationship Id="rId138" Type="http://schemas.openxmlformats.org/officeDocument/2006/relationships/customXml" Target="../ink/ink555.xml"/><Relationship Id="rId159" Type="http://schemas.openxmlformats.org/officeDocument/2006/relationships/image" Target="../media/image297.png"/><Relationship Id="rId170" Type="http://schemas.openxmlformats.org/officeDocument/2006/relationships/customXml" Target="../ink/ink571.xml"/><Relationship Id="rId191" Type="http://schemas.openxmlformats.org/officeDocument/2006/relationships/image" Target="../media/image313.png"/><Relationship Id="rId205" Type="http://schemas.openxmlformats.org/officeDocument/2006/relationships/image" Target="../media/image320.png"/><Relationship Id="rId226" Type="http://schemas.openxmlformats.org/officeDocument/2006/relationships/customXml" Target="../ink/ink599.xml"/><Relationship Id="rId247" Type="http://schemas.openxmlformats.org/officeDocument/2006/relationships/image" Target="../media/image180.png"/><Relationship Id="rId107" Type="http://schemas.openxmlformats.org/officeDocument/2006/relationships/image" Target="../media/image2710.png"/><Relationship Id="rId11" Type="http://schemas.openxmlformats.org/officeDocument/2006/relationships/image" Target="../media/image2230.png"/><Relationship Id="rId32" Type="http://schemas.openxmlformats.org/officeDocument/2006/relationships/customXml" Target="../ink/ink502.xml"/><Relationship Id="rId53" Type="http://schemas.openxmlformats.org/officeDocument/2006/relationships/image" Target="../media/image2440.png"/><Relationship Id="rId74" Type="http://schemas.openxmlformats.org/officeDocument/2006/relationships/customXml" Target="../ink/ink523.xml"/><Relationship Id="rId128" Type="http://schemas.openxmlformats.org/officeDocument/2006/relationships/customXml" Target="../ink/ink550.xml"/><Relationship Id="rId149" Type="http://schemas.openxmlformats.org/officeDocument/2006/relationships/image" Target="../media/image292.png"/><Relationship Id="rId5" Type="http://schemas.openxmlformats.org/officeDocument/2006/relationships/image" Target="../media/image2200.png"/><Relationship Id="rId95" Type="http://schemas.openxmlformats.org/officeDocument/2006/relationships/image" Target="../media/image2650.png"/><Relationship Id="rId160" Type="http://schemas.openxmlformats.org/officeDocument/2006/relationships/customXml" Target="../ink/ink566.xml"/><Relationship Id="rId181" Type="http://schemas.openxmlformats.org/officeDocument/2006/relationships/image" Target="../media/image308.png"/><Relationship Id="rId216" Type="http://schemas.openxmlformats.org/officeDocument/2006/relationships/customXml" Target="../ink/ink594.xml"/><Relationship Id="rId237" Type="http://schemas.openxmlformats.org/officeDocument/2006/relationships/image" Target="../media/image158.png"/><Relationship Id="rId22" Type="http://schemas.openxmlformats.org/officeDocument/2006/relationships/customXml" Target="../ink/ink497.xml"/><Relationship Id="rId43" Type="http://schemas.openxmlformats.org/officeDocument/2006/relationships/image" Target="../media/image2390.png"/><Relationship Id="rId64" Type="http://schemas.openxmlformats.org/officeDocument/2006/relationships/customXml" Target="../ink/ink518.xml"/><Relationship Id="rId118" Type="http://schemas.openxmlformats.org/officeDocument/2006/relationships/customXml" Target="../ink/ink545.xml"/><Relationship Id="rId139" Type="http://schemas.openxmlformats.org/officeDocument/2006/relationships/image" Target="../media/image2870.png"/><Relationship Id="rId85" Type="http://schemas.openxmlformats.org/officeDocument/2006/relationships/image" Target="../media/image2600.png"/><Relationship Id="rId150" Type="http://schemas.openxmlformats.org/officeDocument/2006/relationships/customXml" Target="../ink/ink561.xml"/><Relationship Id="rId171" Type="http://schemas.openxmlformats.org/officeDocument/2006/relationships/image" Target="../media/image303.png"/><Relationship Id="rId192" Type="http://schemas.openxmlformats.org/officeDocument/2006/relationships/customXml" Target="../ink/ink582.xml"/><Relationship Id="rId206" Type="http://schemas.openxmlformats.org/officeDocument/2006/relationships/customXml" Target="../ink/ink589.xml"/><Relationship Id="rId227" Type="http://schemas.openxmlformats.org/officeDocument/2006/relationships/image" Target="../media/image331.png"/><Relationship Id="rId248" Type="http://schemas.openxmlformats.org/officeDocument/2006/relationships/customXml" Target="../ink/ink610.xml"/><Relationship Id="rId12" Type="http://schemas.openxmlformats.org/officeDocument/2006/relationships/customXml" Target="../ink/ink492.xml"/><Relationship Id="rId33" Type="http://schemas.openxmlformats.org/officeDocument/2006/relationships/image" Target="../media/image2340.png"/><Relationship Id="rId108" Type="http://schemas.openxmlformats.org/officeDocument/2006/relationships/customXml" Target="../ink/ink540.xml"/><Relationship Id="rId129" Type="http://schemas.openxmlformats.org/officeDocument/2006/relationships/image" Target="../media/image2820.png"/><Relationship Id="rId54" Type="http://schemas.openxmlformats.org/officeDocument/2006/relationships/customXml" Target="../ink/ink513.xml"/><Relationship Id="rId75" Type="http://schemas.openxmlformats.org/officeDocument/2006/relationships/image" Target="../media/image2550.png"/><Relationship Id="rId96" Type="http://schemas.openxmlformats.org/officeDocument/2006/relationships/customXml" Target="../ink/ink534.xml"/><Relationship Id="rId140" Type="http://schemas.openxmlformats.org/officeDocument/2006/relationships/customXml" Target="../ink/ink556.xml"/><Relationship Id="rId161" Type="http://schemas.openxmlformats.org/officeDocument/2006/relationships/image" Target="../media/image298.png"/><Relationship Id="rId182" Type="http://schemas.openxmlformats.org/officeDocument/2006/relationships/customXml" Target="../ink/ink577.xml"/><Relationship Id="rId217" Type="http://schemas.openxmlformats.org/officeDocument/2006/relationships/image" Target="../media/image326.png"/><Relationship Id="rId6" Type="http://schemas.openxmlformats.org/officeDocument/2006/relationships/customXml" Target="../ink/ink489.xml"/><Relationship Id="rId238" Type="http://schemas.openxmlformats.org/officeDocument/2006/relationships/customXml" Target="../ink/ink605.xml"/><Relationship Id="rId23" Type="http://schemas.openxmlformats.org/officeDocument/2006/relationships/image" Target="../media/image2290.png"/><Relationship Id="rId119" Type="http://schemas.openxmlformats.org/officeDocument/2006/relationships/image" Target="../media/image2770.png"/><Relationship Id="rId44" Type="http://schemas.openxmlformats.org/officeDocument/2006/relationships/customXml" Target="../ink/ink508.xml"/><Relationship Id="rId65" Type="http://schemas.openxmlformats.org/officeDocument/2006/relationships/image" Target="../media/image2500.png"/><Relationship Id="rId86" Type="http://schemas.openxmlformats.org/officeDocument/2006/relationships/customXml" Target="../ink/ink529.xml"/><Relationship Id="rId130" Type="http://schemas.openxmlformats.org/officeDocument/2006/relationships/customXml" Target="../ink/ink551.xml"/><Relationship Id="rId151" Type="http://schemas.openxmlformats.org/officeDocument/2006/relationships/image" Target="../media/image293.png"/><Relationship Id="rId172" Type="http://schemas.openxmlformats.org/officeDocument/2006/relationships/customXml" Target="../ink/ink572.xml"/><Relationship Id="rId193" Type="http://schemas.openxmlformats.org/officeDocument/2006/relationships/image" Target="../media/image314.png"/><Relationship Id="rId207" Type="http://schemas.openxmlformats.org/officeDocument/2006/relationships/image" Target="../media/image321.png"/><Relationship Id="rId228" Type="http://schemas.openxmlformats.org/officeDocument/2006/relationships/customXml" Target="../ink/ink600.xml"/><Relationship Id="rId249" Type="http://schemas.openxmlformats.org/officeDocument/2006/relationships/image" Target="../media/image181.png"/><Relationship Id="rId13" Type="http://schemas.openxmlformats.org/officeDocument/2006/relationships/image" Target="../media/image2240.png"/><Relationship Id="rId109" Type="http://schemas.openxmlformats.org/officeDocument/2006/relationships/image" Target="../media/image2720.png"/><Relationship Id="rId34" Type="http://schemas.openxmlformats.org/officeDocument/2006/relationships/customXml" Target="../ink/ink503.xml"/><Relationship Id="rId55" Type="http://schemas.openxmlformats.org/officeDocument/2006/relationships/image" Target="../media/image2450.png"/><Relationship Id="rId76" Type="http://schemas.openxmlformats.org/officeDocument/2006/relationships/customXml" Target="../ink/ink524.xml"/><Relationship Id="rId97" Type="http://schemas.openxmlformats.org/officeDocument/2006/relationships/image" Target="../media/image2660.png"/><Relationship Id="rId120" Type="http://schemas.openxmlformats.org/officeDocument/2006/relationships/customXml" Target="../ink/ink546.xml"/><Relationship Id="rId141" Type="http://schemas.openxmlformats.org/officeDocument/2006/relationships/image" Target="../media/image288.png"/><Relationship Id="rId7" Type="http://schemas.openxmlformats.org/officeDocument/2006/relationships/image" Target="../media/image2210.png"/><Relationship Id="rId162" Type="http://schemas.openxmlformats.org/officeDocument/2006/relationships/customXml" Target="../ink/ink567.xml"/><Relationship Id="rId183" Type="http://schemas.openxmlformats.org/officeDocument/2006/relationships/image" Target="../media/image309.png"/><Relationship Id="rId218" Type="http://schemas.openxmlformats.org/officeDocument/2006/relationships/customXml" Target="../ink/ink595.xml"/><Relationship Id="rId239" Type="http://schemas.openxmlformats.org/officeDocument/2006/relationships/image" Target="../media/image159.png"/><Relationship Id="rId250" Type="http://schemas.openxmlformats.org/officeDocument/2006/relationships/customXml" Target="../ink/ink611.xml"/><Relationship Id="rId24" Type="http://schemas.openxmlformats.org/officeDocument/2006/relationships/customXml" Target="../ink/ink498.xml"/><Relationship Id="rId45" Type="http://schemas.openxmlformats.org/officeDocument/2006/relationships/image" Target="../media/image2400.png"/><Relationship Id="rId66" Type="http://schemas.openxmlformats.org/officeDocument/2006/relationships/customXml" Target="../ink/ink519.xml"/><Relationship Id="rId87" Type="http://schemas.openxmlformats.org/officeDocument/2006/relationships/image" Target="../media/image2610.png"/><Relationship Id="rId110" Type="http://schemas.openxmlformats.org/officeDocument/2006/relationships/customXml" Target="../ink/ink541.xml"/><Relationship Id="rId131" Type="http://schemas.openxmlformats.org/officeDocument/2006/relationships/image" Target="../media/image2830.png"/><Relationship Id="rId152" Type="http://schemas.openxmlformats.org/officeDocument/2006/relationships/customXml" Target="../ink/ink562.xml"/><Relationship Id="rId173" Type="http://schemas.openxmlformats.org/officeDocument/2006/relationships/image" Target="../media/image304.png"/><Relationship Id="rId194" Type="http://schemas.openxmlformats.org/officeDocument/2006/relationships/customXml" Target="../ink/ink583.xml"/><Relationship Id="rId208" Type="http://schemas.openxmlformats.org/officeDocument/2006/relationships/customXml" Target="../ink/ink590.xml"/><Relationship Id="rId229" Type="http://schemas.openxmlformats.org/officeDocument/2006/relationships/image" Target="../media/image332.png"/><Relationship Id="rId240" Type="http://schemas.openxmlformats.org/officeDocument/2006/relationships/customXml" Target="../ink/ink606.xml"/><Relationship Id="rId14" Type="http://schemas.openxmlformats.org/officeDocument/2006/relationships/customXml" Target="../ink/ink493.xml"/><Relationship Id="rId35" Type="http://schemas.openxmlformats.org/officeDocument/2006/relationships/image" Target="../media/image2350.png"/><Relationship Id="rId56" Type="http://schemas.openxmlformats.org/officeDocument/2006/relationships/customXml" Target="../ink/ink514.xml"/><Relationship Id="rId77" Type="http://schemas.openxmlformats.org/officeDocument/2006/relationships/image" Target="../media/image2560.png"/><Relationship Id="rId100" Type="http://schemas.openxmlformats.org/officeDocument/2006/relationships/customXml" Target="../ink/ink536.xml"/><Relationship Id="rId8" Type="http://schemas.openxmlformats.org/officeDocument/2006/relationships/customXml" Target="../ink/ink490.xml"/><Relationship Id="rId98" Type="http://schemas.openxmlformats.org/officeDocument/2006/relationships/customXml" Target="../ink/ink535.xml"/><Relationship Id="rId121" Type="http://schemas.openxmlformats.org/officeDocument/2006/relationships/image" Target="../media/image2780.png"/><Relationship Id="rId142" Type="http://schemas.openxmlformats.org/officeDocument/2006/relationships/customXml" Target="../ink/ink557.xml"/><Relationship Id="rId163" Type="http://schemas.openxmlformats.org/officeDocument/2006/relationships/image" Target="../media/image299.png"/><Relationship Id="rId184" Type="http://schemas.openxmlformats.org/officeDocument/2006/relationships/customXml" Target="../ink/ink578.xml"/><Relationship Id="rId219" Type="http://schemas.openxmlformats.org/officeDocument/2006/relationships/image" Target="../media/image327.png"/><Relationship Id="rId230" Type="http://schemas.openxmlformats.org/officeDocument/2006/relationships/customXml" Target="../ink/ink601.xml"/><Relationship Id="rId251" Type="http://schemas.openxmlformats.org/officeDocument/2006/relationships/image" Target="../media/image182.png"/><Relationship Id="rId25" Type="http://schemas.openxmlformats.org/officeDocument/2006/relationships/image" Target="../media/image2300.png"/><Relationship Id="rId46" Type="http://schemas.openxmlformats.org/officeDocument/2006/relationships/customXml" Target="../ink/ink509.xml"/><Relationship Id="rId67" Type="http://schemas.openxmlformats.org/officeDocument/2006/relationships/image" Target="../media/image2510.png"/><Relationship Id="rId88" Type="http://schemas.openxmlformats.org/officeDocument/2006/relationships/customXml" Target="../ink/ink530.xml"/><Relationship Id="rId111" Type="http://schemas.openxmlformats.org/officeDocument/2006/relationships/image" Target="../media/image2730.png"/><Relationship Id="rId132" Type="http://schemas.openxmlformats.org/officeDocument/2006/relationships/customXml" Target="../ink/ink552.xml"/><Relationship Id="rId153" Type="http://schemas.openxmlformats.org/officeDocument/2006/relationships/image" Target="../media/image294.png"/><Relationship Id="rId174" Type="http://schemas.openxmlformats.org/officeDocument/2006/relationships/customXml" Target="../ink/ink573.xml"/><Relationship Id="rId195" Type="http://schemas.openxmlformats.org/officeDocument/2006/relationships/image" Target="../media/image315.png"/><Relationship Id="rId209" Type="http://schemas.openxmlformats.org/officeDocument/2006/relationships/image" Target="../media/image322.png"/><Relationship Id="rId220" Type="http://schemas.openxmlformats.org/officeDocument/2006/relationships/customXml" Target="../ink/ink596.xml"/><Relationship Id="rId241" Type="http://schemas.openxmlformats.org/officeDocument/2006/relationships/image" Target="../media/image160.png"/><Relationship Id="rId15" Type="http://schemas.openxmlformats.org/officeDocument/2006/relationships/image" Target="../media/image2250.png"/><Relationship Id="rId36" Type="http://schemas.openxmlformats.org/officeDocument/2006/relationships/customXml" Target="../ink/ink504.xml"/><Relationship Id="rId57" Type="http://schemas.openxmlformats.org/officeDocument/2006/relationships/image" Target="../media/image2460.png"/><Relationship Id="rId78" Type="http://schemas.openxmlformats.org/officeDocument/2006/relationships/customXml" Target="../ink/ink525.xml"/><Relationship Id="rId99" Type="http://schemas.openxmlformats.org/officeDocument/2006/relationships/image" Target="../media/image2670.png"/><Relationship Id="rId101" Type="http://schemas.openxmlformats.org/officeDocument/2006/relationships/image" Target="../media/image2680.png"/><Relationship Id="rId122" Type="http://schemas.openxmlformats.org/officeDocument/2006/relationships/customXml" Target="../ink/ink547.xml"/><Relationship Id="rId143" Type="http://schemas.openxmlformats.org/officeDocument/2006/relationships/image" Target="../media/image289.png"/><Relationship Id="rId164" Type="http://schemas.openxmlformats.org/officeDocument/2006/relationships/customXml" Target="../ink/ink568.xml"/><Relationship Id="rId185" Type="http://schemas.openxmlformats.org/officeDocument/2006/relationships/image" Target="../media/image310.png"/><Relationship Id="rId9" Type="http://schemas.openxmlformats.org/officeDocument/2006/relationships/image" Target="../media/image2220.png"/><Relationship Id="rId210" Type="http://schemas.openxmlformats.org/officeDocument/2006/relationships/customXml" Target="../ink/ink591.xml"/><Relationship Id="rId26" Type="http://schemas.openxmlformats.org/officeDocument/2006/relationships/customXml" Target="../ink/ink499.xml"/><Relationship Id="rId231" Type="http://schemas.openxmlformats.org/officeDocument/2006/relationships/image" Target="../media/image333.png"/><Relationship Id="rId252" Type="http://schemas.openxmlformats.org/officeDocument/2006/relationships/customXml" Target="../ink/ink612.xml"/><Relationship Id="rId47" Type="http://schemas.openxmlformats.org/officeDocument/2006/relationships/image" Target="../media/image2410.png"/><Relationship Id="rId68" Type="http://schemas.openxmlformats.org/officeDocument/2006/relationships/customXml" Target="../ink/ink520.xml"/><Relationship Id="rId89" Type="http://schemas.openxmlformats.org/officeDocument/2006/relationships/image" Target="../media/image2620.png"/><Relationship Id="rId112" Type="http://schemas.openxmlformats.org/officeDocument/2006/relationships/customXml" Target="../ink/ink542.xml"/><Relationship Id="rId133" Type="http://schemas.openxmlformats.org/officeDocument/2006/relationships/image" Target="../media/image2840.png"/><Relationship Id="rId154" Type="http://schemas.openxmlformats.org/officeDocument/2006/relationships/customXml" Target="../ink/ink563.xml"/><Relationship Id="rId175" Type="http://schemas.openxmlformats.org/officeDocument/2006/relationships/image" Target="../media/image305.png"/><Relationship Id="rId196" Type="http://schemas.openxmlformats.org/officeDocument/2006/relationships/customXml" Target="../ink/ink584.xml"/><Relationship Id="rId200" Type="http://schemas.openxmlformats.org/officeDocument/2006/relationships/customXml" Target="../ink/ink586.xml"/><Relationship Id="rId16" Type="http://schemas.openxmlformats.org/officeDocument/2006/relationships/customXml" Target="../ink/ink494.xml"/><Relationship Id="rId221" Type="http://schemas.openxmlformats.org/officeDocument/2006/relationships/image" Target="../media/image328.png"/><Relationship Id="rId242" Type="http://schemas.openxmlformats.org/officeDocument/2006/relationships/customXml" Target="../ink/ink607.xml"/><Relationship Id="rId37" Type="http://schemas.openxmlformats.org/officeDocument/2006/relationships/image" Target="../media/image2360.png"/><Relationship Id="rId58" Type="http://schemas.openxmlformats.org/officeDocument/2006/relationships/customXml" Target="../ink/ink515.xml"/><Relationship Id="rId79" Type="http://schemas.openxmlformats.org/officeDocument/2006/relationships/image" Target="../media/image2570.png"/><Relationship Id="rId102" Type="http://schemas.openxmlformats.org/officeDocument/2006/relationships/customXml" Target="../ink/ink537.xml"/><Relationship Id="rId123" Type="http://schemas.openxmlformats.org/officeDocument/2006/relationships/image" Target="../media/image2790.png"/><Relationship Id="rId144" Type="http://schemas.openxmlformats.org/officeDocument/2006/relationships/customXml" Target="../ink/ink558.xml"/><Relationship Id="rId90" Type="http://schemas.openxmlformats.org/officeDocument/2006/relationships/customXml" Target="../ink/ink531.xml"/><Relationship Id="rId165" Type="http://schemas.openxmlformats.org/officeDocument/2006/relationships/image" Target="../media/image300.png"/><Relationship Id="rId186" Type="http://schemas.openxmlformats.org/officeDocument/2006/relationships/customXml" Target="../ink/ink579.xml"/><Relationship Id="rId211" Type="http://schemas.openxmlformats.org/officeDocument/2006/relationships/image" Target="../media/image323.png"/><Relationship Id="rId232" Type="http://schemas.openxmlformats.org/officeDocument/2006/relationships/customXml" Target="../ink/ink602.xml"/><Relationship Id="rId253" Type="http://schemas.openxmlformats.org/officeDocument/2006/relationships/image" Target="../media/image183.png"/><Relationship Id="rId27" Type="http://schemas.openxmlformats.org/officeDocument/2006/relationships/image" Target="../media/image2310.png"/><Relationship Id="rId48" Type="http://schemas.openxmlformats.org/officeDocument/2006/relationships/customXml" Target="../ink/ink510.xml"/><Relationship Id="rId69" Type="http://schemas.openxmlformats.org/officeDocument/2006/relationships/image" Target="../media/image2520.png"/><Relationship Id="rId113" Type="http://schemas.openxmlformats.org/officeDocument/2006/relationships/image" Target="../media/image2740.png"/><Relationship Id="rId134" Type="http://schemas.openxmlformats.org/officeDocument/2006/relationships/customXml" Target="../ink/ink553.xml"/><Relationship Id="rId80" Type="http://schemas.openxmlformats.org/officeDocument/2006/relationships/customXml" Target="../ink/ink526.xml"/><Relationship Id="rId155" Type="http://schemas.openxmlformats.org/officeDocument/2006/relationships/image" Target="../media/image295.png"/><Relationship Id="rId176" Type="http://schemas.openxmlformats.org/officeDocument/2006/relationships/customXml" Target="../ink/ink574.xml"/><Relationship Id="rId197" Type="http://schemas.openxmlformats.org/officeDocument/2006/relationships/image" Target="../media/image316.png"/><Relationship Id="rId201" Type="http://schemas.openxmlformats.org/officeDocument/2006/relationships/image" Target="../media/image318.png"/><Relationship Id="rId222" Type="http://schemas.openxmlformats.org/officeDocument/2006/relationships/customXml" Target="../ink/ink597.xml"/><Relationship Id="rId243" Type="http://schemas.openxmlformats.org/officeDocument/2006/relationships/image" Target="../media/image161.png"/><Relationship Id="rId17" Type="http://schemas.openxmlformats.org/officeDocument/2006/relationships/image" Target="../media/image2260.png"/><Relationship Id="rId38" Type="http://schemas.openxmlformats.org/officeDocument/2006/relationships/customXml" Target="../ink/ink505.xml"/><Relationship Id="rId59" Type="http://schemas.openxmlformats.org/officeDocument/2006/relationships/image" Target="../media/image2470.png"/><Relationship Id="rId103" Type="http://schemas.openxmlformats.org/officeDocument/2006/relationships/image" Target="../media/image2690.png"/><Relationship Id="rId124" Type="http://schemas.openxmlformats.org/officeDocument/2006/relationships/customXml" Target="../ink/ink548.xml"/><Relationship Id="rId70" Type="http://schemas.openxmlformats.org/officeDocument/2006/relationships/customXml" Target="../ink/ink521.xml"/><Relationship Id="rId91" Type="http://schemas.openxmlformats.org/officeDocument/2006/relationships/image" Target="../media/image2630.png"/><Relationship Id="rId145" Type="http://schemas.openxmlformats.org/officeDocument/2006/relationships/image" Target="../media/image290.png"/><Relationship Id="rId166" Type="http://schemas.openxmlformats.org/officeDocument/2006/relationships/customXml" Target="../ink/ink569.xml"/><Relationship Id="rId187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92.xml"/><Relationship Id="rId233" Type="http://schemas.openxmlformats.org/officeDocument/2006/relationships/image" Target="../media/image156.png"/><Relationship Id="rId28" Type="http://schemas.openxmlformats.org/officeDocument/2006/relationships/customXml" Target="../ink/ink500.xml"/><Relationship Id="rId49" Type="http://schemas.openxmlformats.org/officeDocument/2006/relationships/image" Target="../media/image2420.png"/><Relationship Id="rId114" Type="http://schemas.openxmlformats.org/officeDocument/2006/relationships/customXml" Target="../ink/ink543.xml"/><Relationship Id="rId60" Type="http://schemas.openxmlformats.org/officeDocument/2006/relationships/customXml" Target="../ink/ink516.xml"/><Relationship Id="rId81" Type="http://schemas.openxmlformats.org/officeDocument/2006/relationships/image" Target="../media/image2580.png"/><Relationship Id="rId135" Type="http://schemas.openxmlformats.org/officeDocument/2006/relationships/image" Target="../media/image2850.png"/><Relationship Id="rId156" Type="http://schemas.openxmlformats.org/officeDocument/2006/relationships/customXml" Target="../ink/ink564.xml"/><Relationship Id="rId177" Type="http://schemas.openxmlformats.org/officeDocument/2006/relationships/image" Target="../media/image306.png"/><Relationship Id="rId198" Type="http://schemas.openxmlformats.org/officeDocument/2006/relationships/customXml" Target="../ink/ink585.xml"/><Relationship Id="rId202" Type="http://schemas.openxmlformats.org/officeDocument/2006/relationships/customXml" Target="../ink/ink587.xml"/><Relationship Id="rId223" Type="http://schemas.openxmlformats.org/officeDocument/2006/relationships/image" Target="../media/image329.png"/><Relationship Id="rId244" Type="http://schemas.openxmlformats.org/officeDocument/2006/relationships/customXml" Target="../ink/ink608.xml"/><Relationship Id="rId18" Type="http://schemas.openxmlformats.org/officeDocument/2006/relationships/customXml" Target="../ink/ink495.xml"/><Relationship Id="rId39" Type="http://schemas.openxmlformats.org/officeDocument/2006/relationships/image" Target="../media/image2370.png"/><Relationship Id="rId50" Type="http://schemas.openxmlformats.org/officeDocument/2006/relationships/customXml" Target="../ink/ink511.xml"/><Relationship Id="rId104" Type="http://schemas.openxmlformats.org/officeDocument/2006/relationships/customXml" Target="../ink/ink538.xml"/><Relationship Id="rId125" Type="http://schemas.openxmlformats.org/officeDocument/2006/relationships/image" Target="../media/image2800.png"/><Relationship Id="rId146" Type="http://schemas.openxmlformats.org/officeDocument/2006/relationships/customXml" Target="../ink/ink559.xml"/><Relationship Id="rId167" Type="http://schemas.openxmlformats.org/officeDocument/2006/relationships/image" Target="../media/image301.png"/><Relationship Id="rId188" Type="http://schemas.openxmlformats.org/officeDocument/2006/relationships/customXml" Target="../ink/ink580.xml"/><Relationship Id="rId71" Type="http://schemas.openxmlformats.org/officeDocument/2006/relationships/image" Target="../media/image2530.png"/><Relationship Id="rId92" Type="http://schemas.openxmlformats.org/officeDocument/2006/relationships/customXml" Target="../ink/ink532.xml"/><Relationship Id="rId213" Type="http://schemas.openxmlformats.org/officeDocument/2006/relationships/image" Target="../media/image324.png"/><Relationship Id="rId234" Type="http://schemas.openxmlformats.org/officeDocument/2006/relationships/customXml" Target="../ink/ink603.xml"/><Relationship Id="rId2" Type="http://schemas.openxmlformats.org/officeDocument/2006/relationships/customXml" Target="../ink/ink487.xml"/><Relationship Id="rId29" Type="http://schemas.openxmlformats.org/officeDocument/2006/relationships/image" Target="../media/image2320.png"/><Relationship Id="rId40" Type="http://schemas.openxmlformats.org/officeDocument/2006/relationships/customXml" Target="../ink/ink506.xml"/><Relationship Id="rId115" Type="http://schemas.openxmlformats.org/officeDocument/2006/relationships/image" Target="../media/image2750.png"/><Relationship Id="rId136" Type="http://schemas.openxmlformats.org/officeDocument/2006/relationships/customXml" Target="../ink/ink554.xml"/><Relationship Id="rId157" Type="http://schemas.openxmlformats.org/officeDocument/2006/relationships/image" Target="../media/image296.png"/><Relationship Id="rId178" Type="http://schemas.openxmlformats.org/officeDocument/2006/relationships/customXml" Target="../ink/ink575.xml"/><Relationship Id="rId61" Type="http://schemas.openxmlformats.org/officeDocument/2006/relationships/image" Target="../media/image2480.png"/><Relationship Id="rId82" Type="http://schemas.openxmlformats.org/officeDocument/2006/relationships/customXml" Target="../ink/ink527.xml"/><Relationship Id="rId199" Type="http://schemas.openxmlformats.org/officeDocument/2006/relationships/image" Target="../media/image317.png"/><Relationship Id="rId203" Type="http://schemas.openxmlformats.org/officeDocument/2006/relationships/image" Target="../media/image319.png"/><Relationship Id="rId19" Type="http://schemas.openxmlformats.org/officeDocument/2006/relationships/image" Target="../media/image2270.png"/><Relationship Id="rId224" Type="http://schemas.openxmlformats.org/officeDocument/2006/relationships/customXml" Target="../ink/ink598.xml"/><Relationship Id="rId245" Type="http://schemas.openxmlformats.org/officeDocument/2006/relationships/image" Target="../media/image179.png"/><Relationship Id="rId30" Type="http://schemas.openxmlformats.org/officeDocument/2006/relationships/customXml" Target="../ink/ink501.xml"/><Relationship Id="rId105" Type="http://schemas.openxmlformats.org/officeDocument/2006/relationships/image" Target="../media/image2700.png"/><Relationship Id="rId126" Type="http://schemas.openxmlformats.org/officeDocument/2006/relationships/customXml" Target="../ink/ink549.xml"/><Relationship Id="rId147" Type="http://schemas.openxmlformats.org/officeDocument/2006/relationships/image" Target="../media/image291.png"/><Relationship Id="rId168" Type="http://schemas.openxmlformats.org/officeDocument/2006/relationships/customXml" Target="../ink/ink570.xml"/><Relationship Id="rId51" Type="http://schemas.openxmlformats.org/officeDocument/2006/relationships/image" Target="../media/image2430.png"/><Relationship Id="rId72" Type="http://schemas.openxmlformats.org/officeDocument/2006/relationships/customXml" Target="../ink/ink522.xml"/><Relationship Id="rId93" Type="http://schemas.openxmlformats.org/officeDocument/2006/relationships/image" Target="../media/image2640.png"/><Relationship Id="rId189" Type="http://schemas.openxmlformats.org/officeDocument/2006/relationships/image" Target="../media/image312.png"/><Relationship Id="rId3" Type="http://schemas.openxmlformats.org/officeDocument/2006/relationships/image" Target="../media/image2190.png"/><Relationship Id="rId214" Type="http://schemas.openxmlformats.org/officeDocument/2006/relationships/customXml" Target="../ink/ink593.xml"/><Relationship Id="rId235" Type="http://schemas.openxmlformats.org/officeDocument/2006/relationships/image" Target="../media/image157.png"/><Relationship Id="rId116" Type="http://schemas.openxmlformats.org/officeDocument/2006/relationships/customXml" Target="../ink/ink544.xml"/><Relationship Id="rId137" Type="http://schemas.openxmlformats.org/officeDocument/2006/relationships/image" Target="../media/image2860.png"/><Relationship Id="rId158" Type="http://schemas.openxmlformats.org/officeDocument/2006/relationships/customXml" Target="../ink/ink565.xml"/><Relationship Id="rId20" Type="http://schemas.openxmlformats.org/officeDocument/2006/relationships/customXml" Target="../ink/ink496.xml"/><Relationship Id="rId41" Type="http://schemas.openxmlformats.org/officeDocument/2006/relationships/image" Target="../media/image2380.png"/><Relationship Id="rId62" Type="http://schemas.openxmlformats.org/officeDocument/2006/relationships/customXml" Target="../ink/ink517.xml"/><Relationship Id="rId83" Type="http://schemas.openxmlformats.org/officeDocument/2006/relationships/image" Target="../media/image2590.png"/><Relationship Id="rId179" Type="http://schemas.openxmlformats.org/officeDocument/2006/relationships/image" Target="../media/image307.png"/><Relationship Id="rId190" Type="http://schemas.openxmlformats.org/officeDocument/2006/relationships/customXml" Target="../ink/ink581.xml"/><Relationship Id="rId204" Type="http://schemas.openxmlformats.org/officeDocument/2006/relationships/customXml" Target="../ink/ink588.xml"/><Relationship Id="rId225" Type="http://schemas.openxmlformats.org/officeDocument/2006/relationships/image" Target="../media/image330.png"/><Relationship Id="rId246" Type="http://schemas.openxmlformats.org/officeDocument/2006/relationships/customXml" Target="../ink/ink609.xml"/><Relationship Id="rId106" Type="http://schemas.openxmlformats.org/officeDocument/2006/relationships/customXml" Target="../ink/ink539.xml"/><Relationship Id="rId127" Type="http://schemas.openxmlformats.org/officeDocument/2006/relationships/image" Target="../media/image2810.png"/><Relationship Id="rId10" Type="http://schemas.openxmlformats.org/officeDocument/2006/relationships/customXml" Target="../ink/ink491.xml"/><Relationship Id="rId31" Type="http://schemas.openxmlformats.org/officeDocument/2006/relationships/image" Target="../media/image2330.png"/><Relationship Id="rId52" Type="http://schemas.openxmlformats.org/officeDocument/2006/relationships/customXml" Target="../ink/ink512.xml"/><Relationship Id="rId73" Type="http://schemas.openxmlformats.org/officeDocument/2006/relationships/image" Target="../media/image2540.png"/><Relationship Id="rId94" Type="http://schemas.openxmlformats.org/officeDocument/2006/relationships/customXml" Target="../ink/ink533.xml"/><Relationship Id="rId148" Type="http://schemas.openxmlformats.org/officeDocument/2006/relationships/customXml" Target="../ink/ink560.xml"/><Relationship Id="rId169" Type="http://schemas.openxmlformats.org/officeDocument/2006/relationships/image" Target="../media/image302.png"/><Relationship Id="rId4" Type="http://schemas.openxmlformats.org/officeDocument/2006/relationships/customXml" Target="../ink/ink488.xml"/><Relationship Id="rId180" Type="http://schemas.openxmlformats.org/officeDocument/2006/relationships/customXml" Target="../ink/ink576.xml"/><Relationship Id="rId215" Type="http://schemas.openxmlformats.org/officeDocument/2006/relationships/image" Target="../media/image325.png"/><Relationship Id="rId236" Type="http://schemas.openxmlformats.org/officeDocument/2006/relationships/customXml" Target="../ink/ink604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5.xml"/><Relationship Id="rId21" Type="http://schemas.openxmlformats.org/officeDocument/2006/relationships/image" Target="../media/image1300.png"/><Relationship Id="rId42" Type="http://schemas.openxmlformats.org/officeDocument/2006/relationships/customXml" Target="../ink/ink633.xml"/><Relationship Id="rId47" Type="http://schemas.openxmlformats.org/officeDocument/2006/relationships/image" Target="../media/image1430.png"/><Relationship Id="rId63" Type="http://schemas.openxmlformats.org/officeDocument/2006/relationships/image" Target="../media/image337.png"/><Relationship Id="rId68" Type="http://schemas.openxmlformats.org/officeDocument/2006/relationships/customXml" Target="../ink/ink646.xml"/><Relationship Id="rId2" Type="http://schemas.openxmlformats.org/officeDocument/2006/relationships/customXml" Target="../ink/ink613.xml"/><Relationship Id="rId16" Type="http://schemas.openxmlformats.org/officeDocument/2006/relationships/customXml" Target="../ink/ink620.xml"/><Relationship Id="rId29" Type="http://schemas.openxmlformats.org/officeDocument/2006/relationships/image" Target="../media/image1340.png"/><Relationship Id="rId11" Type="http://schemas.openxmlformats.org/officeDocument/2006/relationships/image" Target="../media/image1250.png"/><Relationship Id="rId24" Type="http://schemas.openxmlformats.org/officeDocument/2006/relationships/customXml" Target="../ink/ink624.xml"/><Relationship Id="rId32" Type="http://schemas.openxmlformats.org/officeDocument/2006/relationships/customXml" Target="../ink/ink628.xml"/><Relationship Id="rId37" Type="http://schemas.openxmlformats.org/officeDocument/2006/relationships/image" Target="../media/image1380.png"/><Relationship Id="rId40" Type="http://schemas.openxmlformats.org/officeDocument/2006/relationships/customXml" Target="../ink/ink632.xml"/><Relationship Id="rId45" Type="http://schemas.openxmlformats.org/officeDocument/2006/relationships/image" Target="../media/image1420.png"/><Relationship Id="rId53" Type="http://schemas.openxmlformats.org/officeDocument/2006/relationships/image" Target="../media/image1460.png"/><Relationship Id="rId58" Type="http://schemas.openxmlformats.org/officeDocument/2006/relationships/customXml" Target="../ink/ink641.xml"/><Relationship Id="rId66" Type="http://schemas.openxmlformats.org/officeDocument/2006/relationships/customXml" Target="../ink/ink645.xml"/><Relationship Id="rId74" Type="http://schemas.openxmlformats.org/officeDocument/2006/relationships/customXml" Target="../ink/ink649.xml"/><Relationship Id="rId5" Type="http://schemas.openxmlformats.org/officeDocument/2006/relationships/image" Target="../media/image1220.png"/><Relationship Id="rId61" Type="http://schemas.openxmlformats.org/officeDocument/2006/relationships/image" Target="../media/image336.png"/><Relationship Id="rId19" Type="http://schemas.openxmlformats.org/officeDocument/2006/relationships/image" Target="../media/image1290.png"/><Relationship Id="rId14" Type="http://schemas.openxmlformats.org/officeDocument/2006/relationships/customXml" Target="../ink/ink619.xml"/><Relationship Id="rId22" Type="http://schemas.openxmlformats.org/officeDocument/2006/relationships/customXml" Target="../ink/ink623.xml"/><Relationship Id="rId27" Type="http://schemas.openxmlformats.org/officeDocument/2006/relationships/image" Target="../media/image1330.png"/><Relationship Id="rId30" Type="http://schemas.openxmlformats.org/officeDocument/2006/relationships/customXml" Target="../ink/ink627.xml"/><Relationship Id="rId35" Type="http://schemas.openxmlformats.org/officeDocument/2006/relationships/image" Target="../media/image1370.png"/><Relationship Id="rId43" Type="http://schemas.openxmlformats.org/officeDocument/2006/relationships/image" Target="../media/image14100.png"/><Relationship Id="rId48" Type="http://schemas.openxmlformats.org/officeDocument/2006/relationships/customXml" Target="../ink/ink636.xml"/><Relationship Id="rId56" Type="http://schemas.openxmlformats.org/officeDocument/2006/relationships/customXml" Target="../ink/ink640.xml"/><Relationship Id="rId64" Type="http://schemas.openxmlformats.org/officeDocument/2006/relationships/customXml" Target="../ink/ink644.xml"/><Relationship Id="rId69" Type="http://schemas.openxmlformats.org/officeDocument/2006/relationships/image" Target="../media/image339.png"/><Relationship Id="rId8" Type="http://schemas.openxmlformats.org/officeDocument/2006/relationships/customXml" Target="../ink/ink616.xml"/><Relationship Id="rId51" Type="http://schemas.openxmlformats.org/officeDocument/2006/relationships/image" Target="../media/image1450.png"/><Relationship Id="rId72" Type="http://schemas.openxmlformats.org/officeDocument/2006/relationships/customXml" Target="../ink/ink648.xml"/><Relationship Id="rId3" Type="http://schemas.openxmlformats.org/officeDocument/2006/relationships/image" Target="../media/image12100.png"/><Relationship Id="rId12" Type="http://schemas.openxmlformats.org/officeDocument/2006/relationships/customXml" Target="../ink/ink618.xml"/><Relationship Id="rId17" Type="http://schemas.openxmlformats.org/officeDocument/2006/relationships/image" Target="../media/image1280.png"/><Relationship Id="rId25" Type="http://schemas.openxmlformats.org/officeDocument/2006/relationships/image" Target="../media/image1320.png"/><Relationship Id="rId33" Type="http://schemas.openxmlformats.org/officeDocument/2006/relationships/image" Target="../media/image1360.png"/><Relationship Id="rId38" Type="http://schemas.openxmlformats.org/officeDocument/2006/relationships/customXml" Target="../ink/ink631.xml"/><Relationship Id="rId46" Type="http://schemas.openxmlformats.org/officeDocument/2006/relationships/customXml" Target="../ink/ink635.xml"/><Relationship Id="rId59" Type="http://schemas.openxmlformats.org/officeDocument/2006/relationships/image" Target="../media/image335.png"/><Relationship Id="rId67" Type="http://schemas.openxmlformats.org/officeDocument/2006/relationships/image" Target="../media/image338.png"/><Relationship Id="rId20" Type="http://schemas.openxmlformats.org/officeDocument/2006/relationships/customXml" Target="../ink/ink622.xml"/><Relationship Id="rId41" Type="http://schemas.openxmlformats.org/officeDocument/2006/relationships/image" Target="../media/image1400.png"/><Relationship Id="rId54" Type="http://schemas.openxmlformats.org/officeDocument/2006/relationships/customXml" Target="../ink/ink639.xml"/><Relationship Id="rId62" Type="http://schemas.openxmlformats.org/officeDocument/2006/relationships/customXml" Target="../ink/ink643.xml"/><Relationship Id="rId70" Type="http://schemas.openxmlformats.org/officeDocument/2006/relationships/customXml" Target="../ink/ink647.xml"/><Relationship Id="rId75" Type="http://schemas.openxmlformats.org/officeDocument/2006/relationships/image" Target="../media/image3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5.xml"/><Relationship Id="rId15" Type="http://schemas.openxmlformats.org/officeDocument/2006/relationships/image" Target="../media/image1270.png"/><Relationship Id="rId23" Type="http://schemas.openxmlformats.org/officeDocument/2006/relationships/image" Target="../media/image13100.png"/><Relationship Id="rId28" Type="http://schemas.openxmlformats.org/officeDocument/2006/relationships/customXml" Target="../ink/ink626.xml"/><Relationship Id="rId36" Type="http://schemas.openxmlformats.org/officeDocument/2006/relationships/customXml" Target="../ink/ink630.xml"/><Relationship Id="rId49" Type="http://schemas.openxmlformats.org/officeDocument/2006/relationships/image" Target="../media/image1440.png"/><Relationship Id="rId57" Type="http://schemas.openxmlformats.org/officeDocument/2006/relationships/image" Target="../media/image334.png"/><Relationship Id="rId10" Type="http://schemas.openxmlformats.org/officeDocument/2006/relationships/customXml" Target="../ink/ink617.xml"/><Relationship Id="rId31" Type="http://schemas.openxmlformats.org/officeDocument/2006/relationships/image" Target="../media/image1350.png"/><Relationship Id="rId44" Type="http://schemas.openxmlformats.org/officeDocument/2006/relationships/customXml" Target="../ink/ink634.xml"/><Relationship Id="rId52" Type="http://schemas.openxmlformats.org/officeDocument/2006/relationships/customXml" Target="../ink/ink638.xml"/><Relationship Id="rId60" Type="http://schemas.openxmlformats.org/officeDocument/2006/relationships/customXml" Target="../ink/ink642.xml"/><Relationship Id="rId65" Type="http://schemas.openxmlformats.org/officeDocument/2006/relationships/image" Target="../media/image184.png"/><Relationship Id="rId73" Type="http://schemas.openxmlformats.org/officeDocument/2006/relationships/image" Target="../media/image341.png"/><Relationship Id="rId4" Type="http://schemas.openxmlformats.org/officeDocument/2006/relationships/customXml" Target="../ink/ink614.xml"/><Relationship Id="rId9" Type="http://schemas.openxmlformats.org/officeDocument/2006/relationships/image" Target="../media/image1240.png"/><Relationship Id="rId13" Type="http://schemas.openxmlformats.org/officeDocument/2006/relationships/image" Target="../media/image1260.png"/><Relationship Id="rId18" Type="http://schemas.openxmlformats.org/officeDocument/2006/relationships/customXml" Target="../ink/ink621.xml"/><Relationship Id="rId39" Type="http://schemas.openxmlformats.org/officeDocument/2006/relationships/image" Target="../media/image1390.png"/><Relationship Id="rId34" Type="http://schemas.openxmlformats.org/officeDocument/2006/relationships/customXml" Target="../ink/ink629.xml"/><Relationship Id="rId50" Type="http://schemas.openxmlformats.org/officeDocument/2006/relationships/customXml" Target="../ink/ink637.xml"/><Relationship Id="rId55" Type="http://schemas.openxmlformats.org/officeDocument/2006/relationships/image" Target="../media/image1470.png"/><Relationship Id="rId7" Type="http://schemas.openxmlformats.org/officeDocument/2006/relationships/image" Target="../media/image1230.png"/><Relationship Id="rId71" Type="http://schemas.openxmlformats.org/officeDocument/2006/relationships/image" Target="../media/image3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2.xml"/><Relationship Id="rId21" Type="http://schemas.openxmlformats.org/officeDocument/2006/relationships/image" Target="../media/image1300.png"/><Relationship Id="rId42" Type="http://schemas.openxmlformats.org/officeDocument/2006/relationships/customXml" Target="../ink/ink670.xml"/><Relationship Id="rId47" Type="http://schemas.openxmlformats.org/officeDocument/2006/relationships/image" Target="../media/image1530.png"/><Relationship Id="rId63" Type="http://schemas.openxmlformats.org/officeDocument/2006/relationships/image" Target="../media/image1611.png"/><Relationship Id="rId68" Type="http://schemas.openxmlformats.org/officeDocument/2006/relationships/customXml" Target="../ink/ink683.xml"/><Relationship Id="rId2" Type="http://schemas.openxmlformats.org/officeDocument/2006/relationships/customXml" Target="../ink/ink650.xml"/><Relationship Id="rId16" Type="http://schemas.openxmlformats.org/officeDocument/2006/relationships/customXml" Target="../ink/ink657.xml"/><Relationship Id="rId29" Type="http://schemas.openxmlformats.org/officeDocument/2006/relationships/image" Target="../media/image1370.png"/><Relationship Id="rId11" Type="http://schemas.openxmlformats.org/officeDocument/2006/relationships/image" Target="../media/image1250.png"/><Relationship Id="rId24" Type="http://schemas.openxmlformats.org/officeDocument/2006/relationships/customXml" Target="../ink/ink661.xml"/><Relationship Id="rId32" Type="http://schemas.openxmlformats.org/officeDocument/2006/relationships/customXml" Target="../ink/ink665.xml"/><Relationship Id="rId37" Type="http://schemas.openxmlformats.org/officeDocument/2006/relationships/image" Target="../media/image343.png"/><Relationship Id="rId40" Type="http://schemas.openxmlformats.org/officeDocument/2006/relationships/customXml" Target="../ink/ink669.xml"/><Relationship Id="rId45" Type="http://schemas.openxmlformats.org/officeDocument/2006/relationships/image" Target="../media/image1520.png"/><Relationship Id="rId53" Type="http://schemas.openxmlformats.org/officeDocument/2006/relationships/image" Target="../media/image1560.png"/><Relationship Id="rId58" Type="http://schemas.openxmlformats.org/officeDocument/2006/relationships/customXml" Target="../ink/ink678.xml"/><Relationship Id="rId66" Type="http://schemas.openxmlformats.org/officeDocument/2006/relationships/customXml" Target="../ink/ink682.xml"/><Relationship Id="rId5" Type="http://schemas.openxmlformats.org/officeDocument/2006/relationships/image" Target="../media/image1220.png"/><Relationship Id="rId61" Type="http://schemas.openxmlformats.org/officeDocument/2006/relationships/image" Target="../media/image1600.png"/><Relationship Id="rId19" Type="http://schemas.openxmlformats.org/officeDocument/2006/relationships/image" Target="../media/image1290.png"/><Relationship Id="rId14" Type="http://schemas.openxmlformats.org/officeDocument/2006/relationships/customXml" Target="../ink/ink656.xml"/><Relationship Id="rId22" Type="http://schemas.openxmlformats.org/officeDocument/2006/relationships/customXml" Target="../ink/ink660.xml"/><Relationship Id="rId27" Type="http://schemas.openxmlformats.org/officeDocument/2006/relationships/image" Target="../media/image1350.png"/><Relationship Id="rId30" Type="http://schemas.openxmlformats.org/officeDocument/2006/relationships/customXml" Target="../ink/ink664.xml"/><Relationship Id="rId35" Type="http://schemas.openxmlformats.org/officeDocument/2006/relationships/image" Target="../media/image1460.png"/><Relationship Id="rId43" Type="http://schemas.openxmlformats.org/officeDocument/2006/relationships/image" Target="../media/image1510.png"/><Relationship Id="rId48" Type="http://schemas.openxmlformats.org/officeDocument/2006/relationships/customXml" Target="../ink/ink673.xml"/><Relationship Id="rId56" Type="http://schemas.openxmlformats.org/officeDocument/2006/relationships/customXml" Target="../ink/ink677.xml"/><Relationship Id="rId64" Type="http://schemas.openxmlformats.org/officeDocument/2006/relationships/customXml" Target="../ink/ink681.xml"/><Relationship Id="rId69" Type="http://schemas.openxmlformats.org/officeDocument/2006/relationships/image" Target="../media/image3400.png"/><Relationship Id="rId8" Type="http://schemas.openxmlformats.org/officeDocument/2006/relationships/customXml" Target="../ink/ink653.xml"/><Relationship Id="rId51" Type="http://schemas.openxmlformats.org/officeDocument/2006/relationships/image" Target="../media/image1550.png"/><Relationship Id="rId72" Type="http://schemas.openxmlformats.org/officeDocument/2006/relationships/customXml" Target="../ink/ink685.xml"/><Relationship Id="rId3" Type="http://schemas.openxmlformats.org/officeDocument/2006/relationships/image" Target="../media/image12100.png"/><Relationship Id="rId12" Type="http://schemas.openxmlformats.org/officeDocument/2006/relationships/customXml" Target="../ink/ink655.xml"/><Relationship Id="rId17" Type="http://schemas.openxmlformats.org/officeDocument/2006/relationships/image" Target="../media/image1280.png"/><Relationship Id="rId25" Type="http://schemas.openxmlformats.org/officeDocument/2006/relationships/image" Target="../media/image1320.png"/><Relationship Id="rId33" Type="http://schemas.openxmlformats.org/officeDocument/2006/relationships/image" Target="../media/image1430.png"/><Relationship Id="rId38" Type="http://schemas.openxmlformats.org/officeDocument/2006/relationships/customXml" Target="../ink/ink668.xml"/><Relationship Id="rId46" Type="http://schemas.openxmlformats.org/officeDocument/2006/relationships/customXml" Target="../ink/ink672.xml"/><Relationship Id="rId59" Type="http://schemas.openxmlformats.org/officeDocument/2006/relationships/image" Target="../media/image1590.png"/><Relationship Id="rId67" Type="http://schemas.openxmlformats.org/officeDocument/2006/relationships/image" Target="../media/image3390.png"/><Relationship Id="rId20" Type="http://schemas.openxmlformats.org/officeDocument/2006/relationships/customXml" Target="../ink/ink659.xml"/><Relationship Id="rId41" Type="http://schemas.openxmlformats.org/officeDocument/2006/relationships/image" Target="../media/image1500.png"/><Relationship Id="rId54" Type="http://schemas.openxmlformats.org/officeDocument/2006/relationships/customXml" Target="../ink/ink676.xml"/><Relationship Id="rId62" Type="http://schemas.openxmlformats.org/officeDocument/2006/relationships/customXml" Target="../ink/ink680.xml"/><Relationship Id="rId70" Type="http://schemas.openxmlformats.org/officeDocument/2006/relationships/customXml" Target="../ink/ink6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2.xml"/><Relationship Id="rId15" Type="http://schemas.openxmlformats.org/officeDocument/2006/relationships/image" Target="../media/image1270.png"/><Relationship Id="rId23" Type="http://schemas.openxmlformats.org/officeDocument/2006/relationships/image" Target="../media/image13100.png"/><Relationship Id="rId28" Type="http://schemas.openxmlformats.org/officeDocument/2006/relationships/customXml" Target="../ink/ink663.xml"/><Relationship Id="rId36" Type="http://schemas.openxmlformats.org/officeDocument/2006/relationships/customXml" Target="../ink/ink667.xml"/><Relationship Id="rId49" Type="http://schemas.openxmlformats.org/officeDocument/2006/relationships/image" Target="../media/image1540.png"/><Relationship Id="rId57" Type="http://schemas.openxmlformats.org/officeDocument/2006/relationships/image" Target="../media/image1580.png"/><Relationship Id="rId10" Type="http://schemas.openxmlformats.org/officeDocument/2006/relationships/customXml" Target="../ink/ink654.xml"/><Relationship Id="rId31" Type="http://schemas.openxmlformats.org/officeDocument/2006/relationships/image" Target="../media/image1420.png"/><Relationship Id="rId44" Type="http://schemas.openxmlformats.org/officeDocument/2006/relationships/customXml" Target="../ink/ink671.xml"/><Relationship Id="rId52" Type="http://schemas.openxmlformats.org/officeDocument/2006/relationships/customXml" Target="../ink/ink675.xml"/><Relationship Id="rId60" Type="http://schemas.openxmlformats.org/officeDocument/2006/relationships/customXml" Target="../ink/ink679.xml"/><Relationship Id="rId65" Type="http://schemas.openxmlformats.org/officeDocument/2006/relationships/image" Target="../media/image3380.png"/><Relationship Id="rId73" Type="http://schemas.openxmlformats.org/officeDocument/2006/relationships/image" Target="../media/image3420.png"/><Relationship Id="rId4" Type="http://schemas.openxmlformats.org/officeDocument/2006/relationships/customXml" Target="../ink/ink651.xml"/><Relationship Id="rId9" Type="http://schemas.openxmlformats.org/officeDocument/2006/relationships/image" Target="../media/image1240.png"/><Relationship Id="rId13" Type="http://schemas.openxmlformats.org/officeDocument/2006/relationships/image" Target="../media/image1480.png"/><Relationship Id="rId18" Type="http://schemas.openxmlformats.org/officeDocument/2006/relationships/customXml" Target="../ink/ink658.xml"/><Relationship Id="rId39" Type="http://schemas.openxmlformats.org/officeDocument/2006/relationships/image" Target="../media/image1490.png"/><Relationship Id="rId34" Type="http://schemas.openxmlformats.org/officeDocument/2006/relationships/customXml" Target="../ink/ink666.xml"/><Relationship Id="rId50" Type="http://schemas.openxmlformats.org/officeDocument/2006/relationships/customXml" Target="../ink/ink674.xml"/><Relationship Id="rId55" Type="http://schemas.openxmlformats.org/officeDocument/2006/relationships/image" Target="../media/image1570.png"/><Relationship Id="rId7" Type="http://schemas.openxmlformats.org/officeDocument/2006/relationships/image" Target="../media/image1230.png"/><Relationship Id="rId71" Type="http://schemas.openxmlformats.org/officeDocument/2006/relationships/image" Target="../media/image3411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8.xml"/><Relationship Id="rId21" Type="http://schemas.openxmlformats.org/officeDocument/2006/relationships/image" Target="../media/image1300.png"/><Relationship Id="rId42" Type="http://schemas.openxmlformats.org/officeDocument/2006/relationships/customXml" Target="../ink/ink706.xml"/><Relationship Id="rId47" Type="http://schemas.openxmlformats.org/officeDocument/2006/relationships/image" Target="../media/image1640.png"/><Relationship Id="rId63" Type="http://schemas.openxmlformats.org/officeDocument/2006/relationships/image" Target="../media/image1720.png"/><Relationship Id="rId68" Type="http://schemas.openxmlformats.org/officeDocument/2006/relationships/customXml" Target="../ink/ink718.xml"/><Relationship Id="rId16" Type="http://schemas.openxmlformats.org/officeDocument/2006/relationships/customXml" Target="../ink/ink693.xml"/><Relationship Id="rId11" Type="http://schemas.openxmlformats.org/officeDocument/2006/relationships/image" Target="../media/image1250.png"/><Relationship Id="rId24" Type="http://schemas.openxmlformats.org/officeDocument/2006/relationships/customXml" Target="../ink/ink697.xml"/><Relationship Id="rId32" Type="http://schemas.openxmlformats.org/officeDocument/2006/relationships/customXml" Target="../ink/ink701.xml"/><Relationship Id="rId37" Type="http://schemas.openxmlformats.org/officeDocument/2006/relationships/image" Target="../media/image1510.png"/><Relationship Id="rId40" Type="http://schemas.openxmlformats.org/officeDocument/2006/relationships/customXml" Target="../ink/ink705.xml"/><Relationship Id="rId45" Type="http://schemas.openxmlformats.org/officeDocument/2006/relationships/image" Target="../media/image1630.png"/><Relationship Id="rId53" Type="http://schemas.openxmlformats.org/officeDocument/2006/relationships/image" Target="../media/image1670.png"/><Relationship Id="rId58" Type="http://schemas.openxmlformats.org/officeDocument/2006/relationships/customXml" Target="../ink/ink713.xml"/><Relationship Id="rId66" Type="http://schemas.openxmlformats.org/officeDocument/2006/relationships/customXml" Target="../ink/ink717.xml"/><Relationship Id="rId74" Type="http://schemas.openxmlformats.org/officeDocument/2006/relationships/customXml" Target="../ink/ink721.xml"/><Relationship Id="rId79" Type="http://schemas.openxmlformats.org/officeDocument/2006/relationships/image" Target="../media/image349.png"/><Relationship Id="rId5" Type="http://schemas.openxmlformats.org/officeDocument/2006/relationships/image" Target="../media/image1220.png"/><Relationship Id="rId61" Type="http://schemas.openxmlformats.org/officeDocument/2006/relationships/image" Target="../media/image1711.png"/><Relationship Id="rId19" Type="http://schemas.openxmlformats.org/officeDocument/2006/relationships/image" Target="../media/image1290.png"/><Relationship Id="rId14" Type="http://schemas.openxmlformats.org/officeDocument/2006/relationships/customXml" Target="../ink/ink692.xml"/><Relationship Id="rId22" Type="http://schemas.openxmlformats.org/officeDocument/2006/relationships/customXml" Target="../ink/ink696.xml"/><Relationship Id="rId27" Type="http://schemas.openxmlformats.org/officeDocument/2006/relationships/image" Target="../media/image1350.png"/><Relationship Id="rId30" Type="http://schemas.openxmlformats.org/officeDocument/2006/relationships/customXml" Target="../ink/ink700.xml"/><Relationship Id="rId35" Type="http://schemas.openxmlformats.org/officeDocument/2006/relationships/image" Target="../media/image1470.png"/><Relationship Id="rId43" Type="http://schemas.openxmlformats.org/officeDocument/2006/relationships/image" Target="../media/image1550.png"/><Relationship Id="rId48" Type="http://schemas.openxmlformats.org/officeDocument/2006/relationships/customXml" Target="../ink/ink709.xml"/><Relationship Id="rId64" Type="http://schemas.openxmlformats.org/officeDocument/2006/relationships/customXml" Target="../ink/ink716.xml"/><Relationship Id="rId69" Type="http://schemas.openxmlformats.org/officeDocument/2006/relationships/image" Target="../media/image344.png"/><Relationship Id="rId77" Type="http://schemas.openxmlformats.org/officeDocument/2006/relationships/image" Target="../media/image348.png"/><Relationship Id="rId8" Type="http://schemas.openxmlformats.org/officeDocument/2006/relationships/customXml" Target="../ink/ink689.xml"/><Relationship Id="rId51" Type="http://schemas.openxmlformats.org/officeDocument/2006/relationships/image" Target="../media/image1660.png"/><Relationship Id="rId72" Type="http://schemas.openxmlformats.org/officeDocument/2006/relationships/customXml" Target="../ink/ink720.xml"/><Relationship Id="rId80" Type="http://schemas.openxmlformats.org/officeDocument/2006/relationships/customXml" Target="../ink/ink724.xml"/><Relationship Id="rId3" Type="http://schemas.openxmlformats.org/officeDocument/2006/relationships/image" Target="../media/image12100.png"/><Relationship Id="rId12" Type="http://schemas.openxmlformats.org/officeDocument/2006/relationships/customXml" Target="../ink/ink691.xml"/><Relationship Id="rId17" Type="http://schemas.openxmlformats.org/officeDocument/2006/relationships/image" Target="../media/image1280.png"/><Relationship Id="rId25" Type="http://schemas.openxmlformats.org/officeDocument/2006/relationships/image" Target="../media/image1320.png"/><Relationship Id="rId33" Type="http://schemas.openxmlformats.org/officeDocument/2006/relationships/image" Target="../media/image1460.png"/><Relationship Id="rId38" Type="http://schemas.openxmlformats.org/officeDocument/2006/relationships/customXml" Target="../ink/ink704.xml"/><Relationship Id="rId46" Type="http://schemas.openxmlformats.org/officeDocument/2006/relationships/customXml" Target="../ink/ink708.xml"/><Relationship Id="rId59" Type="http://schemas.openxmlformats.org/officeDocument/2006/relationships/image" Target="../media/image1700.png"/><Relationship Id="rId67" Type="http://schemas.openxmlformats.org/officeDocument/2006/relationships/image" Target="../media/image3430.png"/><Relationship Id="rId20" Type="http://schemas.openxmlformats.org/officeDocument/2006/relationships/customXml" Target="../ink/ink695.xml"/><Relationship Id="rId41" Type="http://schemas.openxmlformats.org/officeDocument/2006/relationships/image" Target="../media/image1530.png"/><Relationship Id="rId54" Type="http://schemas.openxmlformats.org/officeDocument/2006/relationships/customXml" Target="../ink/ink712.xml"/><Relationship Id="rId62" Type="http://schemas.openxmlformats.org/officeDocument/2006/relationships/customXml" Target="../ink/ink715.xml"/><Relationship Id="rId70" Type="http://schemas.openxmlformats.org/officeDocument/2006/relationships/customXml" Target="../ink/ink719.xml"/><Relationship Id="rId75" Type="http://schemas.openxmlformats.org/officeDocument/2006/relationships/image" Target="../media/image3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8.xml"/><Relationship Id="rId15" Type="http://schemas.openxmlformats.org/officeDocument/2006/relationships/image" Target="../media/image1270.png"/><Relationship Id="rId23" Type="http://schemas.openxmlformats.org/officeDocument/2006/relationships/image" Target="../media/image13100.png"/><Relationship Id="rId28" Type="http://schemas.openxmlformats.org/officeDocument/2006/relationships/customXml" Target="../ink/ink699.xml"/><Relationship Id="rId36" Type="http://schemas.openxmlformats.org/officeDocument/2006/relationships/customXml" Target="../ink/ink703.xml"/><Relationship Id="rId49" Type="http://schemas.openxmlformats.org/officeDocument/2006/relationships/image" Target="../media/image1650.png"/><Relationship Id="rId57" Type="http://schemas.openxmlformats.org/officeDocument/2006/relationships/image" Target="../media/image1690.png"/><Relationship Id="rId10" Type="http://schemas.openxmlformats.org/officeDocument/2006/relationships/customXml" Target="../ink/ink690.xml"/><Relationship Id="rId31" Type="http://schemas.openxmlformats.org/officeDocument/2006/relationships/image" Target="../media/image1430.png"/><Relationship Id="rId44" Type="http://schemas.openxmlformats.org/officeDocument/2006/relationships/customXml" Target="../ink/ink707.xml"/><Relationship Id="rId52" Type="http://schemas.openxmlformats.org/officeDocument/2006/relationships/customXml" Target="../ink/ink711.xml"/><Relationship Id="rId60" Type="http://schemas.openxmlformats.org/officeDocument/2006/relationships/customXml" Target="../ink/ink714.xml"/><Relationship Id="rId65" Type="http://schemas.openxmlformats.org/officeDocument/2006/relationships/image" Target="../media/image1730.png"/><Relationship Id="rId73" Type="http://schemas.openxmlformats.org/officeDocument/2006/relationships/image" Target="../media/image346.png"/><Relationship Id="rId78" Type="http://schemas.openxmlformats.org/officeDocument/2006/relationships/customXml" Target="../ink/ink723.xml"/><Relationship Id="rId81" Type="http://schemas.openxmlformats.org/officeDocument/2006/relationships/image" Target="../media/image350.png"/><Relationship Id="rId4" Type="http://schemas.openxmlformats.org/officeDocument/2006/relationships/customXml" Target="../ink/ink687.xml"/><Relationship Id="rId9" Type="http://schemas.openxmlformats.org/officeDocument/2006/relationships/image" Target="../media/image1240.png"/><Relationship Id="rId13" Type="http://schemas.openxmlformats.org/officeDocument/2006/relationships/image" Target="../media/image1620.png"/><Relationship Id="rId18" Type="http://schemas.openxmlformats.org/officeDocument/2006/relationships/customXml" Target="../ink/ink694.xml"/><Relationship Id="rId39" Type="http://schemas.openxmlformats.org/officeDocument/2006/relationships/image" Target="../media/image1520.png"/><Relationship Id="rId34" Type="http://schemas.openxmlformats.org/officeDocument/2006/relationships/customXml" Target="../ink/ink702.xml"/><Relationship Id="rId50" Type="http://schemas.openxmlformats.org/officeDocument/2006/relationships/customXml" Target="../ink/ink710.xml"/><Relationship Id="rId76" Type="http://schemas.openxmlformats.org/officeDocument/2006/relationships/customXml" Target="../ink/ink722.xml"/><Relationship Id="rId7" Type="http://schemas.openxmlformats.org/officeDocument/2006/relationships/image" Target="../media/image1230.png"/><Relationship Id="rId71" Type="http://schemas.openxmlformats.org/officeDocument/2006/relationships/image" Target="../media/image345.png"/><Relationship Id="rId2" Type="http://schemas.openxmlformats.org/officeDocument/2006/relationships/customXml" Target="../ink/ink686.xml"/><Relationship Id="rId29" Type="http://schemas.openxmlformats.org/officeDocument/2006/relationships/image" Target="../media/image137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4.png"/><Relationship Id="rId18" Type="http://schemas.openxmlformats.org/officeDocument/2006/relationships/customXml" Target="../ink/ink733.xml"/><Relationship Id="rId26" Type="http://schemas.openxmlformats.org/officeDocument/2006/relationships/customXml" Target="../ink/ink737.xml"/><Relationship Id="rId39" Type="http://schemas.openxmlformats.org/officeDocument/2006/relationships/image" Target="../media/image367.png"/><Relationship Id="rId21" Type="http://schemas.openxmlformats.org/officeDocument/2006/relationships/image" Target="../media/image358.png"/><Relationship Id="rId34" Type="http://schemas.openxmlformats.org/officeDocument/2006/relationships/customXml" Target="../ink/ink741.xml"/><Relationship Id="rId42" Type="http://schemas.openxmlformats.org/officeDocument/2006/relationships/customXml" Target="../ink/ink745.xml"/><Relationship Id="rId47" Type="http://schemas.openxmlformats.org/officeDocument/2006/relationships/image" Target="../media/image371.png"/><Relationship Id="rId50" Type="http://schemas.openxmlformats.org/officeDocument/2006/relationships/customXml" Target="../ink/ink749.xml"/><Relationship Id="rId55" Type="http://schemas.openxmlformats.org/officeDocument/2006/relationships/image" Target="../media/image183.png"/><Relationship Id="rId7" Type="http://schemas.openxmlformats.org/officeDocument/2006/relationships/image" Target="../media/image351.png"/><Relationship Id="rId2" Type="http://schemas.openxmlformats.org/officeDocument/2006/relationships/customXml" Target="../ink/ink725.xml"/><Relationship Id="rId16" Type="http://schemas.openxmlformats.org/officeDocument/2006/relationships/customXml" Target="../ink/ink732.xml"/><Relationship Id="rId29" Type="http://schemas.openxmlformats.org/officeDocument/2006/relationships/image" Target="../media/image362.png"/><Relationship Id="rId11" Type="http://schemas.openxmlformats.org/officeDocument/2006/relationships/image" Target="../media/image353.png"/><Relationship Id="rId24" Type="http://schemas.openxmlformats.org/officeDocument/2006/relationships/customXml" Target="../ink/ink736.xml"/><Relationship Id="rId32" Type="http://schemas.openxmlformats.org/officeDocument/2006/relationships/customXml" Target="../ink/ink740.xml"/><Relationship Id="rId37" Type="http://schemas.openxmlformats.org/officeDocument/2006/relationships/image" Target="../media/image366.png"/><Relationship Id="rId40" Type="http://schemas.openxmlformats.org/officeDocument/2006/relationships/customXml" Target="../ink/ink744.xml"/><Relationship Id="rId45" Type="http://schemas.openxmlformats.org/officeDocument/2006/relationships/image" Target="../media/image370.png"/><Relationship Id="rId53" Type="http://schemas.openxmlformats.org/officeDocument/2006/relationships/image" Target="../media/image374.png"/><Relationship Id="rId58" Type="http://schemas.openxmlformats.org/officeDocument/2006/relationships/image" Target="../media/image375.png"/><Relationship Id="rId5" Type="http://schemas.openxmlformats.org/officeDocument/2006/relationships/image" Target="../media/image3500.png"/><Relationship Id="rId61" Type="http://schemas.openxmlformats.org/officeDocument/2006/relationships/image" Target="../media/image376.png"/><Relationship Id="rId19" Type="http://schemas.openxmlformats.org/officeDocument/2006/relationships/image" Target="../media/image357.png"/><Relationship Id="rId14" Type="http://schemas.openxmlformats.org/officeDocument/2006/relationships/customXml" Target="../ink/ink731.xml"/><Relationship Id="rId22" Type="http://schemas.openxmlformats.org/officeDocument/2006/relationships/customXml" Target="../ink/ink735.xml"/><Relationship Id="rId27" Type="http://schemas.openxmlformats.org/officeDocument/2006/relationships/image" Target="../media/image361.png"/><Relationship Id="rId30" Type="http://schemas.openxmlformats.org/officeDocument/2006/relationships/customXml" Target="../ink/ink739.xml"/><Relationship Id="rId35" Type="http://schemas.openxmlformats.org/officeDocument/2006/relationships/image" Target="../media/image365.png"/><Relationship Id="rId43" Type="http://schemas.openxmlformats.org/officeDocument/2006/relationships/image" Target="../media/image369.png"/><Relationship Id="rId48" Type="http://schemas.openxmlformats.org/officeDocument/2006/relationships/customXml" Target="../ink/ink748.xml"/><Relationship Id="rId56" Type="http://schemas.openxmlformats.org/officeDocument/2006/relationships/customXml" Target="../ink/ink752.xml"/><Relationship Id="rId8" Type="http://schemas.openxmlformats.org/officeDocument/2006/relationships/customXml" Target="../ink/ink728.xml"/><Relationship Id="rId51" Type="http://schemas.openxmlformats.org/officeDocument/2006/relationships/image" Target="../media/image373.png"/><Relationship Id="rId3" Type="http://schemas.openxmlformats.org/officeDocument/2006/relationships/image" Target="../media/image1740.png"/><Relationship Id="rId12" Type="http://schemas.openxmlformats.org/officeDocument/2006/relationships/customXml" Target="../ink/ink730.xml"/><Relationship Id="rId17" Type="http://schemas.openxmlformats.org/officeDocument/2006/relationships/image" Target="../media/image356.png"/><Relationship Id="rId25" Type="http://schemas.openxmlformats.org/officeDocument/2006/relationships/image" Target="../media/image360.png"/><Relationship Id="rId33" Type="http://schemas.openxmlformats.org/officeDocument/2006/relationships/image" Target="../media/image364.png"/><Relationship Id="rId38" Type="http://schemas.openxmlformats.org/officeDocument/2006/relationships/customXml" Target="../ink/ink743.xml"/><Relationship Id="rId46" Type="http://schemas.openxmlformats.org/officeDocument/2006/relationships/customXml" Target="../ink/ink747.xml"/><Relationship Id="rId59" Type="http://schemas.openxmlformats.org/officeDocument/2006/relationships/customXml" Target="../ink/ink754.xml"/><Relationship Id="rId20" Type="http://schemas.openxmlformats.org/officeDocument/2006/relationships/customXml" Target="../ink/ink734.xml"/><Relationship Id="rId41" Type="http://schemas.openxmlformats.org/officeDocument/2006/relationships/image" Target="../media/image368.png"/><Relationship Id="rId54" Type="http://schemas.openxmlformats.org/officeDocument/2006/relationships/customXml" Target="../ink/ink751.xml"/><Relationship Id="rId62" Type="http://schemas.openxmlformats.org/officeDocument/2006/relationships/customXml" Target="../ink/ink7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7.xml"/><Relationship Id="rId15" Type="http://schemas.openxmlformats.org/officeDocument/2006/relationships/image" Target="../media/image355.png"/><Relationship Id="rId23" Type="http://schemas.openxmlformats.org/officeDocument/2006/relationships/image" Target="../media/image359.png"/><Relationship Id="rId28" Type="http://schemas.openxmlformats.org/officeDocument/2006/relationships/customXml" Target="../ink/ink738.xml"/><Relationship Id="rId36" Type="http://schemas.openxmlformats.org/officeDocument/2006/relationships/customXml" Target="../ink/ink742.xml"/><Relationship Id="rId49" Type="http://schemas.openxmlformats.org/officeDocument/2006/relationships/image" Target="../media/image372.png"/><Relationship Id="rId57" Type="http://schemas.openxmlformats.org/officeDocument/2006/relationships/customXml" Target="../ink/ink753.xml"/><Relationship Id="rId10" Type="http://schemas.openxmlformats.org/officeDocument/2006/relationships/customXml" Target="../ink/ink729.xml"/><Relationship Id="rId31" Type="http://schemas.openxmlformats.org/officeDocument/2006/relationships/image" Target="../media/image363.png"/><Relationship Id="rId44" Type="http://schemas.openxmlformats.org/officeDocument/2006/relationships/customXml" Target="../ink/ink746.xml"/><Relationship Id="rId52" Type="http://schemas.openxmlformats.org/officeDocument/2006/relationships/customXml" Target="../ink/ink750.xml"/><Relationship Id="rId60" Type="http://schemas.openxmlformats.org/officeDocument/2006/relationships/customXml" Target="../ink/ink755.xml"/><Relationship Id="rId4" Type="http://schemas.openxmlformats.org/officeDocument/2006/relationships/customXml" Target="../ink/ink726.xml"/><Relationship Id="rId9" Type="http://schemas.openxmlformats.org/officeDocument/2006/relationships/image" Target="../media/image35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11.png"/><Relationship Id="rId18" Type="http://schemas.openxmlformats.org/officeDocument/2006/relationships/customXml" Target="../ink/ink765.xml"/><Relationship Id="rId26" Type="http://schemas.openxmlformats.org/officeDocument/2006/relationships/customXml" Target="../ink/ink769.xml"/><Relationship Id="rId39" Type="http://schemas.openxmlformats.org/officeDocument/2006/relationships/image" Target="../media/image384.png"/><Relationship Id="rId21" Type="http://schemas.openxmlformats.org/officeDocument/2006/relationships/image" Target="../media/image3750.png"/><Relationship Id="rId34" Type="http://schemas.openxmlformats.org/officeDocument/2006/relationships/customXml" Target="../ink/ink773.xml"/><Relationship Id="rId7" Type="http://schemas.openxmlformats.org/officeDocument/2006/relationships/image" Target="../media/image3680.png"/><Relationship Id="rId2" Type="http://schemas.openxmlformats.org/officeDocument/2006/relationships/customXml" Target="../ink/ink757.xml"/><Relationship Id="rId16" Type="http://schemas.openxmlformats.org/officeDocument/2006/relationships/customXml" Target="../ink/ink764.xml"/><Relationship Id="rId20" Type="http://schemas.openxmlformats.org/officeDocument/2006/relationships/customXml" Target="../ink/ink766.xml"/><Relationship Id="rId29" Type="http://schemas.openxmlformats.org/officeDocument/2006/relationships/image" Target="../media/image379.png"/><Relationship Id="rId41" Type="http://schemas.openxmlformats.org/officeDocument/2006/relationships/image" Target="../media/image3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9.xml"/><Relationship Id="rId11" Type="http://schemas.openxmlformats.org/officeDocument/2006/relationships/image" Target="../media/image3700.png"/><Relationship Id="rId24" Type="http://schemas.openxmlformats.org/officeDocument/2006/relationships/customXml" Target="../ink/ink768.xml"/><Relationship Id="rId32" Type="http://schemas.openxmlformats.org/officeDocument/2006/relationships/customXml" Target="../ink/ink772.xml"/><Relationship Id="rId37" Type="http://schemas.openxmlformats.org/officeDocument/2006/relationships/image" Target="../media/image383.png"/><Relationship Id="rId40" Type="http://schemas.openxmlformats.org/officeDocument/2006/relationships/customXml" Target="../ink/ink776.xml"/><Relationship Id="rId5" Type="http://schemas.openxmlformats.org/officeDocument/2006/relationships/image" Target="../media/image3670.png"/><Relationship Id="rId15" Type="http://schemas.openxmlformats.org/officeDocument/2006/relationships/image" Target="../media/image3720.png"/><Relationship Id="rId23" Type="http://schemas.openxmlformats.org/officeDocument/2006/relationships/image" Target="../media/image3760.png"/><Relationship Id="rId28" Type="http://schemas.openxmlformats.org/officeDocument/2006/relationships/customXml" Target="../ink/ink770.xml"/><Relationship Id="rId36" Type="http://schemas.openxmlformats.org/officeDocument/2006/relationships/customXml" Target="../ink/ink774.xml"/><Relationship Id="rId10" Type="http://schemas.openxmlformats.org/officeDocument/2006/relationships/customXml" Target="../ink/ink761.xml"/><Relationship Id="rId19" Type="http://schemas.openxmlformats.org/officeDocument/2006/relationships/image" Target="../media/image3740.png"/><Relationship Id="rId31" Type="http://schemas.openxmlformats.org/officeDocument/2006/relationships/image" Target="../media/image380.png"/><Relationship Id="rId4" Type="http://schemas.openxmlformats.org/officeDocument/2006/relationships/customXml" Target="../ink/ink758.xml"/><Relationship Id="rId9" Type="http://schemas.openxmlformats.org/officeDocument/2006/relationships/image" Target="../media/image3690.png"/><Relationship Id="rId14" Type="http://schemas.openxmlformats.org/officeDocument/2006/relationships/customXml" Target="../ink/ink763.xml"/><Relationship Id="rId22" Type="http://schemas.openxmlformats.org/officeDocument/2006/relationships/customXml" Target="../ink/ink767.xml"/><Relationship Id="rId27" Type="http://schemas.openxmlformats.org/officeDocument/2006/relationships/image" Target="../media/image378.png"/><Relationship Id="rId30" Type="http://schemas.openxmlformats.org/officeDocument/2006/relationships/customXml" Target="../ink/ink771.xml"/><Relationship Id="rId35" Type="http://schemas.openxmlformats.org/officeDocument/2006/relationships/image" Target="../media/image382.png"/><Relationship Id="rId8" Type="http://schemas.openxmlformats.org/officeDocument/2006/relationships/customXml" Target="../ink/ink760.xml"/><Relationship Id="rId3" Type="http://schemas.openxmlformats.org/officeDocument/2006/relationships/image" Target="../media/image3660.png"/><Relationship Id="rId12" Type="http://schemas.openxmlformats.org/officeDocument/2006/relationships/customXml" Target="../ink/ink762.xml"/><Relationship Id="rId17" Type="http://schemas.openxmlformats.org/officeDocument/2006/relationships/image" Target="../media/image3730.png"/><Relationship Id="rId25" Type="http://schemas.openxmlformats.org/officeDocument/2006/relationships/image" Target="../media/image377.png"/><Relationship Id="rId33" Type="http://schemas.openxmlformats.org/officeDocument/2006/relationships/image" Target="../media/image381.png"/><Relationship Id="rId38" Type="http://schemas.openxmlformats.org/officeDocument/2006/relationships/customXml" Target="../ink/ink775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20.png"/><Relationship Id="rId18" Type="http://schemas.openxmlformats.org/officeDocument/2006/relationships/customXml" Target="../ink/ink785.xml"/><Relationship Id="rId26" Type="http://schemas.openxmlformats.org/officeDocument/2006/relationships/customXml" Target="../ink/ink789.xml"/><Relationship Id="rId39" Type="http://schemas.openxmlformats.org/officeDocument/2006/relationships/image" Target="../media/image395.png"/><Relationship Id="rId21" Type="http://schemas.openxmlformats.org/officeDocument/2006/relationships/image" Target="../media/image386.png"/><Relationship Id="rId34" Type="http://schemas.openxmlformats.org/officeDocument/2006/relationships/customXml" Target="../ink/ink793.xml"/><Relationship Id="rId42" Type="http://schemas.openxmlformats.org/officeDocument/2006/relationships/customXml" Target="../ink/ink797.xml"/><Relationship Id="rId47" Type="http://schemas.openxmlformats.org/officeDocument/2006/relationships/image" Target="../media/image399.png"/><Relationship Id="rId7" Type="http://schemas.openxmlformats.org/officeDocument/2006/relationships/image" Target="../media/image3790.png"/><Relationship Id="rId2" Type="http://schemas.openxmlformats.org/officeDocument/2006/relationships/customXml" Target="../ink/ink777.xml"/><Relationship Id="rId16" Type="http://schemas.openxmlformats.org/officeDocument/2006/relationships/customXml" Target="../ink/ink784.xml"/><Relationship Id="rId29" Type="http://schemas.openxmlformats.org/officeDocument/2006/relationships/image" Target="../media/image390.png"/><Relationship Id="rId11" Type="http://schemas.openxmlformats.org/officeDocument/2006/relationships/image" Target="../media/image3811.png"/><Relationship Id="rId24" Type="http://schemas.openxmlformats.org/officeDocument/2006/relationships/customXml" Target="../ink/ink788.xml"/><Relationship Id="rId32" Type="http://schemas.openxmlformats.org/officeDocument/2006/relationships/customXml" Target="../ink/ink792.xml"/><Relationship Id="rId37" Type="http://schemas.openxmlformats.org/officeDocument/2006/relationships/image" Target="../media/image394.png"/><Relationship Id="rId40" Type="http://schemas.openxmlformats.org/officeDocument/2006/relationships/customXml" Target="../ink/ink796.xml"/><Relationship Id="rId45" Type="http://schemas.openxmlformats.org/officeDocument/2006/relationships/image" Target="../media/image398.png"/><Relationship Id="rId5" Type="http://schemas.openxmlformats.org/officeDocument/2006/relationships/image" Target="../media/image3780.png"/><Relationship Id="rId15" Type="http://schemas.openxmlformats.org/officeDocument/2006/relationships/image" Target="../media/image3830.png"/><Relationship Id="rId23" Type="http://schemas.openxmlformats.org/officeDocument/2006/relationships/image" Target="../media/image387.png"/><Relationship Id="rId28" Type="http://schemas.openxmlformats.org/officeDocument/2006/relationships/customXml" Target="../ink/ink790.xml"/><Relationship Id="rId36" Type="http://schemas.openxmlformats.org/officeDocument/2006/relationships/customXml" Target="../ink/ink794.xml"/><Relationship Id="rId49" Type="http://schemas.openxmlformats.org/officeDocument/2006/relationships/image" Target="../media/image400.png"/><Relationship Id="rId10" Type="http://schemas.openxmlformats.org/officeDocument/2006/relationships/customXml" Target="../ink/ink781.xml"/><Relationship Id="rId19" Type="http://schemas.openxmlformats.org/officeDocument/2006/relationships/image" Target="../media/image3850.png"/><Relationship Id="rId31" Type="http://schemas.openxmlformats.org/officeDocument/2006/relationships/image" Target="../media/image391.png"/><Relationship Id="rId44" Type="http://schemas.openxmlformats.org/officeDocument/2006/relationships/customXml" Target="../ink/ink798.xml"/><Relationship Id="rId4" Type="http://schemas.openxmlformats.org/officeDocument/2006/relationships/customXml" Target="../ink/ink778.xml"/><Relationship Id="rId9" Type="http://schemas.openxmlformats.org/officeDocument/2006/relationships/image" Target="../media/image3800.png"/><Relationship Id="rId14" Type="http://schemas.openxmlformats.org/officeDocument/2006/relationships/customXml" Target="../ink/ink783.xml"/><Relationship Id="rId22" Type="http://schemas.openxmlformats.org/officeDocument/2006/relationships/customXml" Target="../ink/ink787.xml"/><Relationship Id="rId27" Type="http://schemas.openxmlformats.org/officeDocument/2006/relationships/image" Target="../media/image389.png"/><Relationship Id="rId30" Type="http://schemas.openxmlformats.org/officeDocument/2006/relationships/customXml" Target="../ink/ink791.xml"/><Relationship Id="rId35" Type="http://schemas.openxmlformats.org/officeDocument/2006/relationships/image" Target="../media/image393.png"/><Relationship Id="rId43" Type="http://schemas.openxmlformats.org/officeDocument/2006/relationships/image" Target="../media/image397.png"/><Relationship Id="rId48" Type="http://schemas.openxmlformats.org/officeDocument/2006/relationships/customXml" Target="../ink/ink800.xml"/><Relationship Id="rId8" Type="http://schemas.openxmlformats.org/officeDocument/2006/relationships/customXml" Target="../ink/ink780.xml"/><Relationship Id="rId3" Type="http://schemas.openxmlformats.org/officeDocument/2006/relationships/image" Target="../media/image3770.png"/><Relationship Id="rId12" Type="http://schemas.openxmlformats.org/officeDocument/2006/relationships/customXml" Target="../ink/ink782.xml"/><Relationship Id="rId17" Type="http://schemas.openxmlformats.org/officeDocument/2006/relationships/image" Target="../media/image3840.png"/><Relationship Id="rId25" Type="http://schemas.openxmlformats.org/officeDocument/2006/relationships/image" Target="../media/image388.png"/><Relationship Id="rId33" Type="http://schemas.openxmlformats.org/officeDocument/2006/relationships/image" Target="../media/image392.png"/><Relationship Id="rId38" Type="http://schemas.openxmlformats.org/officeDocument/2006/relationships/customXml" Target="../ink/ink795.xml"/><Relationship Id="rId46" Type="http://schemas.openxmlformats.org/officeDocument/2006/relationships/customXml" Target="../ink/ink799.xml"/><Relationship Id="rId20" Type="http://schemas.openxmlformats.org/officeDocument/2006/relationships/customXml" Target="../ink/ink786.xml"/><Relationship Id="rId41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png"/><Relationship Id="rId13" Type="http://schemas.openxmlformats.org/officeDocument/2006/relationships/customXml" Target="../ink/ink806.xml"/><Relationship Id="rId18" Type="http://schemas.openxmlformats.org/officeDocument/2006/relationships/image" Target="../media/image409.png"/><Relationship Id="rId3" Type="http://schemas.openxmlformats.org/officeDocument/2006/relationships/customXml" Target="../ink/ink801.xml"/><Relationship Id="rId7" Type="http://schemas.openxmlformats.org/officeDocument/2006/relationships/customXml" Target="../ink/ink803.xml"/><Relationship Id="rId12" Type="http://schemas.openxmlformats.org/officeDocument/2006/relationships/image" Target="../media/image406.png"/><Relationship Id="rId17" Type="http://schemas.openxmlformats.org/officeDocument/2006/relationships/customXml" Target="../ink/ink808.xml"/><Relationship Id="rId2" Type="http://schemas.openxmlformats.org/officeDocument/2006/relationships/image" Target="../media/image401.png"/><Relationship Id="rId16" Type="http://schemas.openxmlformats.org/officeDocument/2006/relationships/image" Target="../media/image4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3.png"/><Relationship Id="rId11" Type="http://schemas.openxmlformats.org/officeDocument/2006/relationships/customXml" Target="../ink/ink805.xml"/><Relationship Id="rId5" Type="http://schemas.openxmlformats.org/officeDocument/2006/relationships/customXml" Target="../ink/ink802.xml"/><Relationship Id="rId15" Type="http://schemas.openxmlformats.org/officeDocument/2006/relationships/customXml" Target="../ink/ink807.xml"/><Relationship Id="rId10" Type="http://schemas.openxmlformats.org/officeDocument/2006/relationships/image" Target="../media/image405.png"/><Relationship Id="rId4" Type="http://schemas.openxmlformats.org/officeDocument/2006/relationships/image" Target="../media/image402.png"/><Relationship Id="rId9" Type="http://schemas.openxmlformats.org/officeDocument/2006/relationships/customXml" Target="../ink/ink804.xml"/><Relationship Id="rId14" Type="http://schemas.openxmlformats.org/officeDocument/2006/relationships/image" Target="../media/image40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817.xml"/><Relationship Id="rId26" Type="http://schemas.openxmlformats.org/officeDocument/2006/relationships/customXml" Target="../ink/ink821.xml"/><Relationship Id="rId3" Type="http://schemas.openxmlformats.org/officeDocument/2006/relationships/image" Target="../media/image7100.png"/><Relationship Id="rId21" Type="http://schemas.openxmlformats.org/officeDocument/2006/relationships/image" Target="../media/image410.png"/><Relationship Id="rId7" Type="http://schemas.openxmlformats.org/officeDocument/2006/relationships/image" Target="../media/image910.png"/><Relationship Id="rId12" Type="http://schemas.openxmlformats.org/officeDocument/2006/relationships/customXml" Target="../ink/ink814.xml"/><Relationship Id="rId17" Type="http://schemas.openxmlformats.org/officeDocument/2006/relationships/image" Target="../media/image1410.png"/><Relationship Id="rId25" Type="http://schemas.openxmlformats.org/officeDocument/2006/relationships/image" Target="../media/image412.png"/><Relationship Id="rId33" Type="http://schemas.openxmlformats.org/officeDocument/2006/relationships/image" Target="../media/image416.png"/><Relationship Id="rId2" Type="http://schemas.openxmlformats.org/officeDocument/2006/relationships/customXml" Target="../ink/ink809.xml"/><Relationship Id="rId16" Type="http://schemas.openxmlformats.org/officeDocument/2006/relationships/customXml" Target="../ink/ink816.xml"/><Relationship Id="rId20" Type="http://schemas.openxmlformats.org/officeDocument/2006/relationships/customXml" Target="../ink/ink818.xml"/><Relationship Id="rId29" Type="http://schemas.openxmlformats.org/officeDocument/2006/relationships/image" Target="../media/image4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1.xml"/><Relationship Id="rId11" Type="http://schemas.openxmlformats.org/officeDocument/2006/relationships/image" Target="../media/image1110.png"/><Relationship Id="rId24" Type="http://schemas.openxmlformats.org/officeDocument/2006/relationships/customXml" Target="../ink/ink820.xml"/><Relationship Id="rId32" Type="http://schemas.openxmlformats.org/officeDocument/2006/relationships/customXml" Target="../ink/ink824.xml"/><Relationship Id="rId5" Type="http://schemas.openxmlformats.org/officeDocument/2006/relationships/image" Target="../media/image810.png"/><Relationship Id="rId15" Type="http://schemas.openxmlformats.org/officeDocument/2006/relationships/image" Target="../media/image1310.png"/><Relationship Id="rId23" Type="http://schemas.openxmlformats.org/officeDocument/2006/relationships/image" Target="../media/image411.png"/><Relationship Id="rId28" Type="http://schemas.openxmlformats.org/officeDocument/2006/relationships/customXml" Target="../ink/ink822.xml"/><Relationship Id="rId10" Type="http://schemas.openxmlformats.org/officeDocument/2006/relationships/customXml" Target="../ink/ink813.xml"/><Relationship Id="rId19" Type="http://schemas.openxmlformats.org/officeDocument/2006/relationships/image" Target="../media/image1511.png"/><Relationship Id="rId31" Type="http://schemas.openxmlformats.org/officeDocument/2006/relationships/image" Target="../media/image415.png"/><Relationship Id="rId4" Type="http://schemas.openxmlformats.org/officeDocument/2006/relationships/customXml" Target="../ink/ink810.xml"/><Relationship Id="rId9" Type="http://schemas.openxmlformats.org/officeDocument/2006/relationships/image" Target="../media/image1010.png"/><Relationship Id="rId14" Type="http://schemas.openxmlformats.org/officeDocument/2006/relationships/customXml" Target="../ink/ink815.xml"/><Relationship Id="rId22" Type="http://schemas.openxmlformats.org/officeDocument/2006/relationships/customXml" Target="../ink/ink819.xml"/><Relationship Id="rId27" Type="http://schemas.openxmlformats.org/officeDocument/2006/relationships/image" Target="../media/image413.png"/><Relationship Id="rId30" Type="http://schemas.openxmlformats.org/officeDocument/2006/relationships/customXml" Target="../ink/ink823.xml"/><Relationship Id="rId8" Type="http://schemas.openxmlformats.org/officeDocument/2006/relationships/customXml" Target="../ink/ink8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.png"/><Relationship Id="rId34" Type="http://schemas.openxmlformats.org/officeDocument/2006/relationships/customXml" Target="../ink/ink17.xml"/><Relationship Id="rId7" Type="http://schemas.openxmlformats.org/officeDocument/2006/relationships/image" Target="../media/image910.png"/><Relationship Id="rId12" Type="http://schemas.openxmlformats.org/officeDocument/2006/relationships/customXml" Target="../ink/ink6.xml"/><Relationship Id="rId17" Type="http://schemas.openxmlformats.org/officeDocument/2006/relationships/image" Target="../media/image1410.png"/><Relationship Id="rId25" Type="http://schemas.openxmlformats.org/officeDocument/2006/relationships/image" Target="../media/image3.png"/><Relationship Id="rId33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9.png"/><Relationship Id="rId5" Type="http://schemas.openxmlformats.org/officeDocument/2006/relationships/image" Target="../media/image810.png"/><Relationship Id="rId15" Type="http://schemas.openxmlformats.org/officeDocument/2006/relationships/image" Target="../media/image1310.png"/><Relationship Id="rId23" Type="http://schemas.openxmlformats.org/officeDocument/2006/relationships/image" Target="../media/image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11.png"/><Relationship Id="rId31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10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.png"/><Relationship Id="rId30" Type="http://schemas.openxmlformats.org/officeDocument/2006/relationships/customXml" Target="../ink/ink15.xml"/><Relationship Id="rId35" Type="http://schemas.openxmlformats.org/officeDocument/2006/relationships/image" Target="../media/image8.png"/><Relationship Id="rId8" Type="http://schemas.openxmlformats.org/officeDocument/2006/relationships/customXml" Target="../ink/ink4.xml"/><Relationship Id="rId3" Type="http://schemas.openxmlformats.org/officeDocument/2006/relationships/image" Target="../media/image7100.png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7.xml"/><Relationship Id="rId21" Type="http://schemas.openxmlformats.org/officeDocument/2006/relationships/image" Target="../media/image464.png"/><Relationship Id="rId42" Type="http://schemas.openxmlformats.org/officeDocument/2006/relationships/customXml" Target="../ink/ink845.xml"/><Relationship Id="rId47" Type="http://schemas.openxmlformats.org/officeDocument/2006/relationships/image" Target="../media/image477.png"/><Relationship Id="rId63" Type="http://schemas.openxmlformats.org/officeDocument/2006/relationships/image" Target="../media/image485.png"/><Relationship Id="rId68" Type="http://schemas.openxmlformats.org/officeDocument/2006/relationships/customXml" Target="../ink/ink858.xml"/><Relationship Id="rId84" Type="http://schemas.openxmlformats.org/officeDocument/2006/relationships/customXml" Target="../ink/ink866.xml"/><Relationship Id="rId16" Type="http://schemas.openxmlformats.org/officeDocument/2006/relationships/customXml" Target="../ink/ink832.xml"/><Relationship Id="rId11" Type="http://schemas.openxmlformats.org/officeDocument/2006/relationships/image" Target="../media/image421.png"/><Relationship Id="rId32" Type="http://schemas.openxmlformats.org/officeDocument/2006/relationships/customXml" Target="../ink/ink840.xml"/><Relationship Id="rId37" Type="http://schemas.openxmlformats.org/officeDocument/2006/relationships/image" Target="../media/image472.png"/><Relationship Id="rId53" Type="http://schemas.openxmlformats.org/officeDocument/2006/relationships/image" Target="../media/image480.png"/><Relationship Id="rId58" Type="http://schemas.openxmlformats.org/officeDocument/2006/relationships/customXml" Target="../ink/ink853.xml"/><Relationship Id="rId74" Type="http://schemas.openxmlformats.org/officeDocument/2006/relationships/customXml" Target="../ink/ink861.xml"/><Relationship Id="rId79" Type="http://schemas.openxmlformats.org/officeDocument/2006/relationships/image" Target="../media/image492.png"/><Relationship Id="rId5" Type="http://schemas.openxmlformats.org/officeDocument/2006/relationships/image" Target="../media/image418.png"/><Relationship Id="rId61" Type="http://schemas.openxmlformats.org/officeDocument/2006/relationships/image" Target="../media/image484.png"/><Relationship Id="rId82" Type="http://schemas.openxmlformats.org/officeDocument/2006/relationships/customXml" Target="../ink/ink865.xml"/><Relationship Id="rId19" Type="http://schemas.openxmlformats.org/officeDocument/2006/relationships/image" Target="../media/image463.png"/><Relationship Id="rId14" Type="http://schemas.openxmlformats.org/officeDocument/2006/relationships/customXml" Target="../ink/ink831.xml"/><Relationship Id="rId22" Type="http://schemas.openxmlformats.org/officeDocument/2006/relationships/customXml" Target="../ink/ink835.xml"/><Relationship Id="rId27" Type="http://schemas.openxmlformats.org/officeDocument/2006/relationships/image" Target="../media/image467.png"/><Relationship Id="rId30" Type="http://schemas.openxmlformats.org/officeDocument/2006/relationships/customXml" Target="../ink/ink839.xml"/><Relationship Id="rId35" Type="http://schemas.openxmlformats.org/officeDocument/2006/relationships/image" Target="../media/image471.png"/><Relationship Id="rId43" Type="http://schemas.openxmlformats.org/officeDocument/2006/relationships/image" Target="../media/image475.png"/><Relationship Id="rId48" Type="http://schemas.openxmlformats.org/officeDocument/2006/relationships/customXml" Target="../ink/ink848.xml"/><Relationship Id="rId56" Type="http://schemas.openxmlformats.org/officeDocument/2006/relationships/customXml" Target="../ink/ink852.xml"/><Relationship Id="rId64" Type="http://schemas.openxmlformats.org/officeDocument/2006/relationships/customXml" Target="../ink/ink856.xml"/><Relationship Id="rId69" Type="http://schemas.openxmlformats.org/officeDocument/2006/relationships/image" Target="../media/image487.png"/><Relationship Id="rId77" Type="http://schemas.openxmlformats.org/officeDocument/2006/relationships/image" Target="../media/image491.png"/><Relationship Id="rId8" Type="http://schemas.openxmlformats.org/officeDocument/2006/relationships/customXml" Target="../ink/ink828.xml"/><Relationship Id="rId51" Type="http://schemas.openxmlformats.org/officeDocument/2006/relationships/image" Target="../media/image479.png"/><Relationship Id="rId72" Type="http://schemas.openxmlformats.org/officeDocument/2006/relationships/customXml" Target="../ink/ink860.xml"/><Relationship Id="rId80" Type="http://schemas.openxmlformats.org/officeDocument/2006/relationships/customXml" Target="../ink/ink864.xml"/><Relationship Id="rId3" Type="http://schemas.openxmlformats.org/officeDocument/2006/relationships/image" Target="../media/image417.png"/><Relationship Id="rId12" Type="http://schemas.openxmlformats.org/officeDocument/2006/relationships/customXml" Target="../ink/ink830.xml"/><Relationship Id="rId17" Type="http://schemas.openxmlformats.org/officeDocument/2006/relationships/image" Target="../media/image462.png"/><Relationship Id="rId25" Type="http://schemas.openxmlformats.org/officeDocument/2006/relationships/image" Target="../media/image466.png"/><Relationship Id="rId33" Type="http://schemas.openxmlformats.org/officeDocument/2006/relationships/image" Target="../media/image470.png"/><Relationship Id="rId38" Type="http://schemas.openxmlformats.org/officeDocument/2006/relationships/customXml" Target="../ink/ink843.xml"/><Relationship Id="rId46" Type="http://schemas.openxmlformats.org/officeDocument/2006/relationships/customXml" Target="../ink/ink847.xml"/><Relationship Id="rId59" Type="http://schemas.openxmlformats.org/officeDocument/2006/relationships/image" Target="../media/image483.png"/><Relationship Id="rId67" Type="http://schemas.openxmlformats.org/officeDocument/2006/relationships/image" Target="../media/image183.png"/><Relationship Id="rId20" Type="http://schemas.openxmlformats.org/officeDocument/2006/relationships/customXml" Target="../ink/ink834.xml"/><Relationship Id="rId41" Type="http://schemas.openxmlformats.org/officeDocument/2006/relationships/image" Target="../media/image474.png"/><Relationship Id="rId54" Type="http://schemas.openxmlformats.org/officeDocument/2006/relationships/customXml" Target="../ink/ink851.xml"/><Relationship Id="rId62" Type="http://schemas.openxmlformats.org/officeDocument/2006/relationships/customXml" Target="../ink/ink855.xml"/><Relationship Id="rId70" Type="http://schemas.openxmlformats.org/officeDocument/2006/relationships/customXml" Target="../ink/ink859.xml"/><Relationship Id="rId75" Type="http://schemas.openxmlformats.org/officeDocument/2006/relationships/image" Target="../media/image490.png"/><Relationship Id="rId83" Type="http://schemas.openxmlformats.org/officeDocument/2006/relationships/image" Target="../media/image4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7.xml"/><Relationship Id="rId15" Type="http://schemas.openxmlformats.org/officeDocument/2006/relationships/image" Target="../media/image461.png"/><Relationship Id="rId23" Type="http://schemas.openxmlformats.org/officeDocument/2006/relationships/image" Target="../media/image465.png"/><Relationship Id="rId28" Type="http://schemas.openxmlformats.org/officeDocument/2006/relationships/customXml" Target="../ink/ink838.xml"/><Relationship Id="rId36" Type="http://schemas.openxmlformats.org/officeDocument/2006/relationships/customXml" Target="../ink/ink842.xml"/><Relationship Id="rId49" Type="http://schemas.openxmlformats.org/officeDocument/2006/relationships/image" Target="../media/image478.png"/><Relationship Id="rId57" Type="http://schemas.openxmlformats.org/officeDocument/2006/relationships/image" Target="../media/image482.png"/><Relationship Id="rId10" Type="http://schemas.openxmlformats.org/officeDocument/2006/relationships/customXml" Target="../ink/ink829.xml"/><Relationship Id="rId31" Type="http://schemas.openxmlformats.org/officeDocument/2006/relationships/image" Target="../media/image469.png"/><Relationship Id="rId44" Type="http://schemas.openxmlformats.org/officeDocument/2006/relationships/customXml" Target="../ink/ink846.xml"/><Relationship Id="rId52" Type="http://schemas.openxmlformats.org/officeDocument/2006/relationships/customXml" Target="../ink/ink850.xml"/><Relationship Id="rId60" Type="http://schemas.openxmlformats.org/officeDocument/2006/relationships/customXml" Target="../ink/ink854.xml"/><Relationship Id="rId65" Type="http://schemas.openxmlformats.org/officeDocument/2006/relationships/image" Target="../media/image486.png"/><Relationship Id="rId73" Type="http://schemas.openxmlformats.org/officeDocument/2006/relationships/image" Target="../media/image489.png"/><Relationship Id="rId78" Type="http://schemas.openxmlformats.org/officeDocument/2006/relationships/customXml" Target="../ink/ink863.xml"/><Relationship Id="rId81" Type="http://schemas.openxmlformats.org/officeDocument/2006/relationships/image" Target="../media/image493.png"/><Relationship Id="rId4" Type="http://schemas.openxmlformats.org/officeDocument/2006/relationships/customXml" Target="../ink/ink826.xml"/><Relationship Id="rId9" Type="http://schemas.openxmlformats.org/officeDocument/2006/relationships/image" Target="../media/image420.png"/><Relationship Id="rId13" Type="http://schemas.openxmlformats.org/officeDocument/2006/relationships/image" Target="../media/image460.png"/><Relationship Id="rId18" Type="http://schemas.openxmlformats.org/officeDocument/2006/relationships/customXml" Target="../ink/ink833.xml"/><Relationship Id="rId39" Type="http://schemas.openxmlformats.org/officeDocument/2006/relationships/image" Target="../media/image473.png"/><Relationship Id="rId34" Type="http://schemas.openxmlformats.org/officeDocument/2006/relationships/customXml" Target="../ink/ink841.xml"/><Relationship Id="rId50" Type="http://schemas.openxmlformats.org/officeDocument/2006/relationships/customXml" Target="../ink/ink849.xml"/><Relationship Id="rId55" Type="http://schemas.openxmlformats.org/officeDocument/2006/relationships/image" Target="../media/image481.png"/><Relationship Id="rId76" Type="http://schemas.openxmlformats.org/officeDocument/2006/relationships/customXml" Target="../ink/ink862.xml"/><Relationship Id="rId7" Type="http://schemas.openxmlformats.org/officeDocument/2006/relationships/image" Target="../media/image419.png"/><Relationship Id="rId71" Type="http://schemas.openxmlformats.org/officeDocument/2006/relationships/image" Target="../media/image488.png"/><Relationship Id="rId2" Type="http://schemas.openxmlformats.org/officeDocument/2006/relationships/customXml" Target="../ink/ink825.xml"/><Relationship Id="rId29" Type="http://schemas.openxmlformats.org/officeDocument/2006/relationships/image" Target="../media/image468.png"/><Relationship Id="rId24" Type="http://schemas.openxmlformats.org/officeDocument/2006/relationships/customXml" Target="../ink/ink836.xml"/><Relationship Id="rId40" Type="http://schemas.openxmlformats.org/officeDocument/2006/relationships/customXml" Target="../ink/ink844.xml"/><Relationship Id="rId45" Type="http://schemas.openxmlformats.org/officeDocument/2006/relationships/image" Target="../media/image476.png"/><Relationship Id="rId66" Type="http://schemas.openxmlformats.org/officeDocument/2006/relationships/customXml" Target="../ink/ink8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706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75.png"/><Relationship Id="rId50" Type="http://schemas.openxmlformats.org/officeDocument/2006/relationships/customXml" Target="../ink/ink43.xml"/><Relationship Id="rId55" Type="http://schemas.openxmlformats.org/officeDocument/2006/relationships/image" Target="../media/image79.png"/><Relationship Id="rId63" Type="http://schemas.openxmlformats.org/officeDocument/2006/relationships/image" Target="../media/image83.png"/><Relationship Id="rId7" Type="http://schemas.openxmlformats.org/officeDocument/2006/relationships/image" Target="../media/image699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710.png"/><Relationship Id="rId11" Type="http://schemas.openxmlformats.org/officeDocument/2006/relationships/image" Target="../media/image701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714.png"/><Relationship Id="rId40" Type="http://schemas.openxmlformats.org/officeDocument/2006/relationships/customXml" Target="../ink/ink38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8" Type="http://schemas.openxmlformats.org/officeDocument/2006/relationships/customXml" Target="../ink/ink47.xml"/><Relationship Id="rId5" Type="http://schemas.openxmlformats.org/officeDocument/2006/relationships/image" Target="../media/image698.png"/><Relationship Id="rId61" Type="http://schemas.openxmlformats.org/officeDocument/2006/relationships/image" Target="../media/image82.png"/><Relationship Id="rId19" Type="http://schemas.openxmlformats.org/officeDocument/2006/relationships/image" Target="../media/image705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709.png"/><Relationship Id="rId30" Type="http://schemas.openxmlformats.org/officeDocument/2006/relationships/customXml" Target="../ink/ink33.xml"/><Relationship Id="rId35" Type="http://schemas.openxmlformats.org/officeDocument/2006/relationships/image" Target="../media/image713.png"/><Relationship Id="rId43" Type="http://schemas.openxmlformats.org/officeDocument/2006/relationships/image" Target="../media/image73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8" Type="http://schemas.openxmlformats.org/officeDocument/2006/relationships/customXml" Target="../ink/ink22.xml"/><Relationship Id="rId51" Type="http://schemas.openxmlformats.org/officeDocument/2006/relationships/image" Target="../media/image77.png"/><Relationship Id="rId3" Type="http://schemas.openxmlformats.org/officeDocument/2006/relationships/image" Target="../media/image697.png"/><Relationship Id="rId12" Type="http://schemas.openxmlformats.org/officeDocument/2006/relationships/customXml" Target="../ink/ink24.xml"/><Relationship Id="rId17" Type="http://schemas.openxmlformats.org/officeDocument/2006/relationships/image" Target="../media/image704.png"/><Relationship Id="rId25" Type="http://schemas.openxmlformats.org/officeDocument/2006/relationships/image" Target="../media/image708.png"/><Relationship Id="rId33" Type="http://schemas.openxmlformats.org/officeDocument/2006/relationships/image" Target="../media/image712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81.png"/><Relationship Id="rId20" Type="http://schemas.openxmlformats.org/officeDocument/2006/relationships/customXml" Target="../ink/ink28.xml"/><Relationship Id="rId41" Type="http://schemas.openxmlformats.org/officeDocument/2006/relationships/image" Target="../media/image716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5" Type="http://schemas.openxmlformats.org/officeDocument/2006/relationships/image" Target="../media/image703.png"/><Relationship Id="rId23" Type="http://schemas.openxmlformats.org/officeDocument/2006/relationships/image" Target="../media/image707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customXml" Target="../ink/ink23.xml"/><Relationship Id="rId31" Type="http://schemas.openxmlformats.org/officeDocument/2006/relationships/image" Target="../media/image711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84.png"/><Relationship Id="rId4" Type="http://schemas.openxmlformats.org/officeDocument/2006/relationships/customXml" Target="../ink/ink20.xml"/><Relationship Id="rId9" Type="http://schemas.openxmlformats.org/officeDocument/2006/relationships/image" Target="../media/image700.png"/><Relationship Id="rId13" Type="http://schemas.openxmlformats.org/officeDocument/2006/relationships/image" Target="../media/image702.png"/><Relationship Id="rId18" Type="http://schemas.openxmlformats.org/officeDocument/2006/relationships/customXml" Target="../ink/ink27.xml"/><Relationship Id="rId39" Type="http://schemas.openxmlformats.org/officeDocument/2006/relationships/image" Target="../media/image7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171.png"/><Relationship Id="rId42" Type="http://schemas.openxmlformats.org/officeDocument/2006/relationships/customXml" Target="../ink/ink71.xml"/><Relationship Id="rId47" Type="http://schemas.openxmlformats.org/officeDocument/2006/relationships/image" Target="../media/image190.png"/><Relationship Id="rId63" Type="http://schemas.openxmlformats.org/officeDocument/2006/relationships/image" Target="../media/image198.png"/><Relationship Id="rId68" Type="http://schemas.openxmlformats.org/officeDocument/2006/relationships/customXml" Target="../ink/ink84.xml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175.png"/><Relationship Id="rId11" Type="http://schemas.openxmlformats.org/officeDocument/2006/relationships/image" Target="../media/image166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185.png"/><Relationship Id="rId40" Type="http://schemas.openxmlformats.org/officeDocument/2006/relationships/customXml" Target="../ink/ink70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5" Type="http://schemas.openxmlformats.org/officeDocument/2006/relationships/image" Target="../media/image163.png"/><Relationship Id="rId61" Type="http://schemas.openxmlformats.org/officeDocument/2006/relationships/image" Target="../media/image197.png"/><Relationship Id="rId19" Type="http://schemas.openxmlformats.org/officeDocument/2006/relationships/image" Target="../media/image170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174.png"/><Relationship Id="rId30" Type="http://schemas.openxmlformats.org/officeDocument/2006/relationships/customXml" Target="../ink/ink65.xml"/><Relationship Id="rId35" Type="http://schemas.openxmlformats.org/officeDocument/2006/relationships/image" Target="../media/image178.png"/><Relationship Id="rId43" Type="http://schemas.openxmlformats.org/officeDocument/2006/relationships/image" Target="../media/image188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201.png"/><Relationship Id="rId8" Type="http://schemas.openxmlformats.org/officeDocument/2006/relationships/customXml" Target="../ink/ink54.xml"/><Relationship Id="rId51" Type="http://schemas.openxmlformats.org/officeDocument/2006/relationships/image" Target="../media/image192.png"/><Relationship Id="rId72" Type="http://schemas.openxmlformats.org/officeDocument/2006/relationships/customXml" Target="../ink/ink86.xml"/><Relationship Id="rId3" Type="http://schemas.openxmlformats.org/officeDocument/2006/relationships/image" Target="../media/image162.png"/><Relationship Id="rId12" Type="http://schemas.openxmlformats.org/officeDocument/2006/relationships/customXml" Target="../ink/ink56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33" Type="http://schemas.openxmlformats.org/officeDocument/2006/relationships/image" Target="../media/image177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196.png"/><Relationship Id="rId67" Type="http://schemas.openxmlformats.org/officeDocument/2006/relationships/image" Target="../media/image200.png"/><Relationship Id="rId20" Type="http://schemas.openxmlformats.org/officeDocument/2006/relationships/customXml" Target="../ink/ink60.xml"/><Relationship Id="rId41" Type="http://schemas.openxmlformats.org/officeDocument/2006/relationships/image" Target="../media/image187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customXml" Target="../ink/ink55.xml"/><Relationship Id="rId31" Type="http://schemas.openxmlformats.org/officeDocument/2006/relationships/image" Target="../media/image176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199.png"/><Relationship Id="rId73" Type="http://schemas.openxmlformats.org/officeDocument/2006/relationships/image" Target="../media/image203.png"/><Relationship Id="rId4" Type="http://schemas.openxmlformats.org/officeDocument/2006/relationships/customXml" Target="../ink/ink52.xml"/><Relationship Id="rId9" Type="http://schemas.openxmlformats.org/officeDocument/2006/relationships/image" Target="../media/image165.png"/><Relationship Id="rId13" Type="http://schemas.openxmlformats.org/officeDocument/2006/relationships/image" Target="../media/image167.png"/><Relationship Id="rId18" Type="http://schemas.openxmlformats.org/officeDocument/2006/relationships/customXml" Target="../ink/ink59.xml"/><Relationship Id="rId39" Type="http://schemas.openxmlformats.org/officeDocument/2006/relationships/image" Target="../media/image186.png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194.png"/><Relationship Id="rId7" Type="http://schemas.openxmlformats.org/officeDocument/2006/relationships/image" Target="../media/image164.png"/><Relationship Id="rId71" Type="http://schemas.openxmlformats.org/officeDocument/2006/relationships/image" Target="../media/image20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1.png"/><Relationship Id="rId21" Type="http://schemas.openxmlformats.org/officeDocument/2006/relationships/image" Target="../media/image213.png"/><Relationship Id="rId42" Type="http://schemas.openxmlformats.org/officeDocument/2006/relationships/customXml" Target="../ink/ink108.xml"/><Relationship Id="rId63" Type="http://schemas.openxmlformats.org/officeDocument/2006/relationships/image" Target="../media/image234.png"/><Relationship Id="rId84" Type="http://schemas.openxmlformats.org/officeDocument/2006/relationships/customXml" Target="../ink/ink129.xml"/><Relationship Id="rId138" Type="http://schemas.openxmlformats.org/officeDocument/2006/relationships/customXml" Target="../ink/ink156.xml"/><Relationship Id="rId159" Type="http://schemas.openxmlformats.org/officeDocument/2006/relationships/image" Target="../media/image282.png"/><Relationship Id="rId107" Type="http://schemas.openxmlformats.org/officeDocument/2006/relationships/image" Target="../media/image256.png"/><Relationship Id="rId11" Type="http://schemas.openxmlformats.org/officeDocument/2006/relationships/image" Target="../media/image208.png"/><Relationship Id="rId32" Type="http://schemas.openxmlformats.org/officeDocument/2006/relationships/customXml" Target="../ink/ink103.xml"/><Relationship Id="rId53" Type="http://schemas.openxmlformats.org/officeDocument/2006/relationships/image" Target="../media/image229.png"/><Relationship Id="rId74" Type="http://schemas.openxmlformats.org/officeDocument/2006/relationships/customXml" Target="../ink/ink124.xml"/><Relationship Id="rId128" Type="http://schemas.openxmlformats.org/officeDocument/2006/relationships/customXml" Target="../ink/ink151.xml"/><Relationship Id="rId149" Type="http://schemas.openxmlformats.org/officeDocument/2006/relationships/image" Target="../media/image277.png"/><Relationship Id="rId5" Type="http://schemas.openxmlformats.org/officeDocument/2006/relationships/image" Target="../media/image205.png"/><Relationship Id="rId95" Type="http://schemas.openxmlformats.org/officeDocument/2006/relationships/image" Target="../media/image250.png"/><Relationship Id="rId160" Type="http://schemas.openxmlformats.org/officeDocument/2006/relationships/customXml" Target="../ink/ink167.xml"/><Relationship Id="rId22" Type="http://schemas.openxmlformats.org/officeDocument/2006/relationships/customXml" Target="../ink/ink98.xml"/><Relationship Id="rId43" Type="http://schemas.openxmlformats.org/officeDocument/2006/relationships/image" Target="../media/image224.png"/><Relationship Id="rId64" Type="http://schemas.openxmlformats.org/officeDocument/2006/relationships/customXml" Target="../ink/ink119.xml"/><Relationship Id="rId118" Type="http://schemas.openxmlformats.org/officeDocument/2006/relationships/customXml" Target="../ink/ink146.xml"/><Relationship Id="rId139" Type="http://schemas.openxmlformats.org/officeDocument/2006/relationships/image" Target="../media/image272.png"/><Relationship Id="rId85" Type="http://schemas.openxmlformats.org/officeDocument/2006/relationships/image" Target="../media/image245.png"/><Relationship Id="rId150" Type="http://schemas.openxmlformats.org/officeDocument/2006/relationships/customXml" Target="../ink/ink162.xml"/><Relationship Id="rId12" Type="http://schemas.openxmlformats.org/officeDocument/2006/relationships/customXml" Target="../ink/ink93.xml"/><Relationship Id="rId33" Type="http://schemas.openxmlformats.org/officeDocument/2006/relationships/image" Target="../media/image219.png"/><Relationship Id="rId108" Type="http://schemas.openxmlformats.org/officeDocument/2006/relationships/customXml" Target="../ink/ink141.xml"/><Relationship Id="rId129" Type="http://schemas.openxmlformats.org/officeDocument/2006/relationships/image" Target="../media/image267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240.png"/><Relationship Id="rId91" Type="http://schemas.openxmlformats.org/officeDocument/2006/relationships/image" Target="../media/image248.png"/><Relationship Id="rId96" Type="http://schemas.openxmlformats.org/officeDocument/2006/relationships/customXml" Target="../ink/ink135.xml"/><Relationship Id="rId140" Type="http://schemas.openxmlformats.org/officeDocument/2006/relationships/customXml" Target="../ink/ink157.xml"/><Relationship Id="rId145" Type="http://schemas.openxmlformats.org/officeDocument/2006/relationships/image" Target="../media/image275.png"/><Relationship Id="rId161" Type="http://schemas.openxmlformats.org/officeDocument/2006/relationships/image" Target="../media/image283.png"/><Relationship Id="rId166" Type="http://schemas.openxmlformats.org/officeDocument/2006/relationships/customXml" Target="../ink/ink1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23" Type="http://schemas.openxmlformats.org/officeDocument/2006/relationships/image" Target="../media/image214.png"/><Relationship Id="rId28" Type="http://schemas.openxmlformats.org/officeDocument/2006/relationships/customXml" Target="../ink/ink101.xml"/><Relationship Id="rId49" Type="http://schemas.openxmlformats.org/officeDocument/2006/relationships/image" Target="../media/image227.png"/><Relationship Id="rId114" Type="http://schemas.openxmlformats.org/officeDocument/2006/relationships/customXml" Target="../ink/ink144.xml"/><Relationship Id="rId119" Type="http://schemas.openxmlformats.org/officeDocument/2006/relationships/image" Target="../media/image262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235.png"/><Relationship Id="rId81" Type="http://schemas.openxmlformats.org/officeDocument/2006/relationships/image" Target="../media/image243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270.png"/><Relationship Id="rId151" Type="http://schemas.openxmlformats.org/officeDocument/2006/relationships/image" Target="../media/image278.png"/><Relationship Id="rId156" Type="http://schemas.openxmlformats.org/officeDocument/2006/relationships/customXml" Target="../ink/ink165.xml"/><Relationship Id="rId13" Type="http://schemas.openxmlformats.org/officeDocument/2006/relationships/image" Target="../media/image209.png"/><Relationship Id="rId18" Type="http://schemas.openxmlformats.org/officeDocument/2006/relationships/customXml" Target="../ink/ink96.xml"/><Relationship Id="rId39" Type="http://schemas.openxmlformats.org/officeDocument/2006/relationships/image" Target="../media/image222.png"/><Relationship Id="rId109" Type="http://schemas.openxmlformats.org/officeDocument/2006/relationships/image" Target="../media/image257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230.png"/><Relationship Id="rId76" Type="http://schemas.openxmlformats.org/officeDocument/2006/relationships/customXml" Target="../ink/ink125.xml"/><Relationship Id="rId97" Type="http://schemas.openxmlformats.org/officeDocument/2006/relationships/image" Target="../media/image251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265.png"/><Relationship Id="rId141" Type="http://schemas.openxmlformats.org/officeDocument/2006/relationships/image" Target="../media/image273.png"/><Relationship Id="rId146" Type="http://schemas.openxmlformats.org/officeDocument/2006/relationships/customXml" Target="../ink/ink160.xml"/><Relationship Id="rId167" Type="http://schemas.openxmlformats.org/officeDocument/2006/relationships/image" Target="../media/image286.png"/><Relationship Id="rId7" Type="http://schemas.openxmlformats.org/officeDocument/2006/relationships/image" Target="../media/image206.png"/><Relationship Id="rId71" Type="http://schemas.openxmlformats.org/officeDocument/2006/relationships/image" Target="../media/image238.png"/><Relationship Id="rId92" Type="http://schemas.openxmlformats.org/officeDocument/2006/relationships/customXml" Target="../ink/ink133.xml"/><Relationship Id="rId162" Type="http://schemas.openxmlformats.org/officeDocument/2006/relationships/customXml" Target="../ink/ink168.xml"/><Relationship Id="rId2" Type="http://schemas.openxmlformats.org/officeDocument/2006/relationships/customXml" Target="../ink/ink88.xml"/><Relationship Id="rId29" Type="http://schemas.openxmlformats.org/officeDocument/2006/relationships/image" Target="../media/image2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225.png"/><Relationship Id="rId66" Type="http://schemas.openxmlformats.org/officeDocument/2006/relationships/customXml" Target="../ink/ink120.xml"/><Relationship Id="rId87" Type="http://schemas.openxmlformats.org/officeDocument/2006/relationships/image" Target="../media/image246.png"/><Relationship Id="rId110" Type="http://schemas.openxmlformats.org/officeDocument/2006/relationships/customXml" Target="../ink/ink142.xml"/><Relationship Id="rId115" Type="http://schemas.openxmlformats.org/officeDocument/2006/relationships/image" Target="../media/image260.png"/><Relationship Id="rId131" Type="http://schemas.openxmlformats.org/officeDocument/2006/relationships/image" Target="../media/image268.png"/><Relationship Id="rId136" Type="http://schemas.openxmlformats.org/officeDocument/2006/relationships/customXml" Target="../ink/ink155.xml"/><Relationship Id="rId157" Type="http://schemas.openxmlformats.org/officeDocument/2006/relationships/image" Target="../media/image281.png"/><Relationship Id="rId61" Type="http://schemas.openxmlformats.org/officeDocument/2006/relationships/image" Target="../media/image233.png"/><Relationship Id="rId82" Type="http://schemas.openxmlformats.org/officeDocument/2006/relationships/customXml" Target="../ink/ink128.xml"/><Relationship Id="rId152" Type="http://schemas.openxmlformats.org/officeDocument/2006/relationships/customXml" Target="../ink/ink163.xml"/><Relationship Id="rId19" Type="http://schemas.openxmlformats.org/officeDocument/2006/relationships/image" Target="../media/image2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20.png"/><Relationship Id="rId56" Type="http://schemas.openxmlformats.org/officeDocument/2006/relationships/customXml" Target="../ink/ink115.xml"/><Relationship Id="rId77" Type="http://schemas.openxmlformats.org/officeDocument/2006/relationships/image" Target="../media/image241.png"/><Relationship Id="rId100" Type="http://schemas.openxmlformats.org/officeDocument/2006/relationships/customXml" Target="../ink/ink137.xml"/><Relationship Id="rId105" Type="http://schemas.openxmlformats.org/officeDocument/2006/relationships/image" Target="../media/image255.png"/><Relationship Id="rId126" Type="http://schemas.openxmlformats.org/officeDocument/2006/relationships/customXml" Target="../ink/ink150.xml"/><Relationship Id="rId147" Type="http://schemas.openxmlformats.org/officeDocument/2006/relationships/image" Target="../media/image276.png"/><Relationship Id="rId168" Type="http://schemas.openxmlformats.org/officeDocument/2006/relationships/customXml" Target="../ink/ink171.xml"/><Relationship Id="rId8" Type="http://schemas.openxmlformats.org/officeDocument/2006/relationships/customXml" Target="../ink/ink91.xml"/><Relationship Id="rId51" Type="http://schemas.openxmlformats.org/officeDocument/2006/relationships/image" Target="../media/image228.png"/><Relationship Id="rId72" Type="http://schemas.openxmlformats.org/officeDocument/2006/relationships/customXml" Target="../ink/ink123.xml"/><Relationship Id="rId93" Type="http://schemas.openxmlformats.org/officeDocument/2006/relationships/image" Target="../media/image249.png"/><Relationship Id="rId98" Type="http://schemas.openxmlformats.org/officeDocument/2006/relationships/customXml" Target="../ink/ink136.xml"/><Relationship Id="rId121" Type="http://schemas.openxmlformats.org/officeDocument/2006/relationships/image" Target="../media/image263.png"/><Relationship Id="rId142" Type="http://schemas.openxmlformats.org/officeDocument/2006/relationships/customXml" Target="../ink/ink158.xml"/><Relationship Id="rId163" Type="http://schemas.openxmlformats.org/officeDocument/2006/relationships/image" Target="../media/image284.png"/><Relationship Id="rId3" Type="http://schemas.openxmlformats.org/officeDocument/2006/relationships/image" Target="../media/image204.png"/><Relationship Id="rId25" Type="http://schemas.openxmlformats.org/officeDocument/2006/relationships/image" Target="../media/image215.png"/><Relationship Id="rId46" Type="http://schemas.openxmlformats.org/officeDocument/2006/relationships/customXml" Target="../ink/ink110.xml"/><Relationship Id="rId67" Type="http://schemas.openxmlformats.org/officeDocument/2006/relationships/image" Target="../media/image236.png"/><Relationship Id="rId116" Type="http://schemas.openxmlformats.org/officeDocument/2006/relationships/customXml" Target="../ink/ink145.xml"/><Relationship Id="rId137" Type="http://schemas.openxmlformats.org/officeDocument/2006/relationships/image" Target="../media/image271.png"/><Relationship Id="rId158" Type="http://schemas.openxmlformats.org/officeDocument/2006/relationships/customXml" Target="../ink/ink166.xml"/><Relationship Id="rId20" Type="http://schemas.openxmlformats.org/officeDocument/2006/relationships/customXml" Target="../ink/ink97.xml"/><Relationship Id="rId41" Type="http://schemas.openxmlformats.org/officeDocument/2006/relationships/image" Target="../media/image223.png"/><Relationship Id="rId62" Type="http://schemas.openxmlformats.org/officeDocument/2006/relationships/customXml" Target="../ink/ink118.xml"/><Relationship Id="rId83" Type="http://schemas.openxmlformats.org/officeDocument/2006/relationships/image" Target="../media/image244.png"/><Relationship Id="rId88" Type="http://schemas.openxmlformats.org/officeDocument/2006/relationships/customXml" Target="../ink/ink131.xml"/><Relationship Id="rId111" Type="http://schemas.openxmlformats.org/officeDocument/2006/relationships/image" Target="../media/image258.png"/><Relationship Id="rId132" Type="http://schemas.openxmlformats.org/officeDocument/2006/relationships/customXml" Target="../ink/ink153.xml"/><Relationship Id="rId153" Type="http://schemas.openxmlformats.org/officeDocument/2006/relationships/image" Target="../media/image279.png"/><Relationship Id="rId15" Type="http://schemas.openxmlformats.org/officeDocument/2006/relationships/image" Target="../media/image210.png"/><Relationship Id="rId36" Type="http://schemas.openxmlformats.org/officeDocument/2006/relationships/customXml" Target="../ink/ink105.xml"/><Relationship Id="rId57" Type="http://schemas.openxmlformats.org/officeDocument/2006/relationships/image" Target="../media/image231.png"/><Relationship Id="rId106" Type="http://schemas.openxmlformats.org/officeDocument/2006/relationships/customXml" Target="../ink/ink140.xml"/><Relationship Id="rId127" Type="http://schemas.openxmlformats.org/officeDocument/2006/relationships/image" Target="../media/image266.png"/><Relationship Id="rId10" Type="http://schemas.openxmlformats.org/officeDocument/2006/relationships/customXml" Target="../ink/ink92.xml"/><Relationship Id="rId31" Type="http://schemas.openxmlformats.org/officeDocument/2006/relationships/image" Target="../media/image218.png"/><Relationship Id="rId52" Type="http://schemas.openxmlformats.org/officeDocument/2006/relationships/customXml" Target="../ink/ink113.xml"/><Relationship Id="rId73" Type="http://schemas.openxmlformats.org/officeDocument/2006/relationships/image" Target="../media/image239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252.png"/><Relationship Id="rId101" Type="http://schemas.openxmlformats.org/officeDocument/2006/relationships/image" Target="../media/image253.png"/><Relationship Id="rId122" Type="http://schemas.openxmlformats.org/officeDocument/2006/relationships/customXml" Target="../ink/ink148.xml"/><Relationship Id="rId143" Type="http://schemas.openxmlformats.org/officeDocument/2006/relationships/image" Target="../media/image274.png"/><Relationship Id="rId148" Type="http://schemas.openxmlformats.org/officeDocument/2006/relationships/customXml" Target="../ink/ink161.xml"/><Relationship Id="rId164" Type="http://schemas.openxmlformats.org/officeDocument/2006/relationships/customXml" Target="../ink/ink169.xml"/><Relationship Id="rId169" Type="http://schemas.openxmlformats.org/officeDocument/2006/relationships/image" Target="../media/image287.png"/><Relationship Id="rId4" Type="http://schemas.openxmlformats.org/officeDocument/2006/relationships/customXml" Target="../ink/ink89.xml"/><Relationship Id="rId9" Type="http://schemas.openxmlformats.org/officeDocument/2006/relationships/image" Target="../media/image207.png"/><Relationship Id="rId26" Type="http://schemas.openxmlformats.org/officeDocument/2006/relationships/customXml" Target="../ink/ink100.xml"/><Relationship Id="rId47" Type="http://schemas.openxmlformats.org/officeDocument/2006/relationships/image" Target="../media/image226.png"/><Relationship Id="rId68" Type="http://schemas.openxmlformats.org/officeDocument/2006/relationships/customXml" Target="../ink/ink121.xml"/><Relationship Id="rId89" Type="http://schemas.openxmlformats.org/officeDocument/2006/relationships/image" Target="../media/image247.png"/><Relationship Id="rId112" Type="http://schemas.openxmlformats.org/officeDocument/2006/relationships/customXml" Target="../ink/ink143.xml"/><Relationship Id="rId133" Type="http://schemas.openxmlformats.org/officeDocument/2006/relationships/image" Target="../media/image269.png"/><Relationship Id="rId154" Type="http://schemas.openxmlformats.org/officeDocument/2006/relationships/customXml" Target="../ink/ink164.xml"/><Relationship Id="rId16" Type="http://schemas.openxmlformats.org/officeDocument/2006/relationships/customXml" Target="../ink/ink95.xml"/><Relationship Id="rId37" Type="http://schemas.openxmlformats.org/officeDocument/2006/relationships/image" Target="../media/image221.png"/><Relationship Id="rId58" Type="http://schemas.openxmlformats.org/officeDocument/2006/relationships/customXml" Target="../ink/ink116.xml"/><Relationship Id="rId79" Type="http://schemas.openxmlformats.org/officeDocument/2006/relationships/image" Target="../media/image242.png"/><Relationship Id="rId102" Type="http://schemas.openxmlformats.org/officeDocument/2006/relationships/customXml" Target="../ink/ink138.xml"/><Relationship Id="rId123" Type="http://schemas.openxmlformats.org/officeDocument/2006/relationships/image" Target="../media/image264.png"/><Relationship Id="rId144" Type="http://schemas.openxmlformats.org/officeDocument/2006/relationships/customXml" Target="../ink/ink159.xml"/><Relationship Id="rId90" Type="http://schemas.openxmlformats.org/officeDocument/2006/relationships/customXml" Target="../ink/ink132.xml"/><Relationship Id="rId165" Type="http://schemas.openxmlformats.org/officeDocument/2006/relationships/image" Target="../media/image285.png"/><Relationship Id="rId27" Type="http://schemas.openxmlformats.org/officeDocument/2006/relationships/image" Target="../media/image216.png"/><Relationship Id="rId48" Type="http://schemas.openxmlformats.org/officeDocument/2006/relationships/customXml" Target="../ink/ink111.xml"/><Relationship Id="rId69" Type="http://schemas.openxmlformats.org/officeDocument/2006/relationships/image" Target="../media/image237.png"/><Relationship Id="rId113" Type="http://schemas.openxmlformats.org/officeDocument/2006/relationships/image" Target="../media/image259.png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155" Type="http://schemas.openxmlformats.org/officeDocument/2006/relationships/image" Target="../media/image280.png"/><Relationship Id="rId17" Type="http://schemas.openxmlformats.org/officeDocument/2006/relationships/image" Target="../media/image211.png"/><Relationship Id="rId38" Type="http://schemas.openxmlformats.org/officeDocument/2006/relationships/customXml" Target="../ink/ink106.xml"/><Relationship Id="rId59" Type="http://schemas.openxmlformats.org/officeDocument/2006/relationships/image" Target="../media/image232.png"/><Relationship Id="rId103" Type="http://schemas.openxmlformats.org/officeDocument/2006/relationships/image" Target="../media/image254.png"/><Relationship Id="rId124" Type="http://schemas.openxmlformats.org/officeDocument/2006/relationships/customXml" Target="../ink/ink14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7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190.xml"/><Relationship Id="rId21" Type="http://schemas.openxmlformats.org/officeDocument/2006/relationships/customXml" Target="../ink/ink181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194.xml"/><Relationship Id="rId7" Type="http://schemas.openxmlformats.org/officeDocument/2006/relationships/customXml" Target="../ink/ink174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9" Type="http://schemas.openxmlformats.org/officeDocument/2006/relationships/customXml" Target="../ink/ink1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176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189.xml"/><Relationship Id="rId40" Type="http://schemas.openxmlformats.org/officeDocument/2006/relationships/image" Target="../media/image30.png"/><Relationship Id="rId45" Type="http://schemas.openxmlformats.org/officeDocument/2006/relationships/customXml" Target="../ink/ink193.xml"/><Relationship Id="rId5" Type="http://schemas.openxmlformats.org/officeDocument/2006/relationships/customXml" Target="../ink/ink173.xml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customXml" Target="../ink/ink180.xml"/><Relationship Id="rId31" Type="http://schemas.openxmlformats.org/officeDocument/2006/relationships/customXml" Target="../ink/ink186.xml"/><Relationship Id="rId44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customXml" Target="../ink/ink175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84.xml"/><Relationship Id="rId30" Type="http://schemas.openxmlformats.org/officeDocument/2006/relationships/image" Target="../media/image25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34.png"/><Relationship Id="rId8" Type="http://schemas.openxmlformats.org/officeDocument/2006/relationships/image" Target="../media/image14.png"/><Relationship Id="rId3" Type="http://schemas.openxmlformats.org/officeDocument/2006/relationships/customXml" Target="../ink/ink172.xml"/><Relationship Id="rId12" Type="http://schemas.openxmlformats.org/officeDocument/2006/relationships/image" Target="../media/image16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0.png"/><Relationship Id="rId41" Type="http://schemas.openxmlformats.org/officeDocument/2006/relationships/customXml" Target="../ink/ink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Proiect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6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1         14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BD00E19-7354-43FE-83EA-5FE9D4C0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502952"/>
            <a:ext cx="10172230" cy="5852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019DF13A-51DC-4A6E-90F4-5B2BE6B77AB3}"/>
                  </a:ext>
                </a:extLst>
              </p14:cNvPr>
              <p14:cNvContentPartPr/>
              <p14:nvPr/>
            </p14:nvContentPartPr>
            <p14:xfrm>
              <a:off x="3440709" y="909265"/>
              <a:ext cx="1061280" cy="147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019DF13A-51DC-4A6E-90F4-5B2BE6B77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069" y="873265"/>
                <a:ext cx="1096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D36E06D5-1CC3-405A-83F3-CF96E4CE36B5}"/>
                  </a:ext>
                </a:extLst>
              </p14:cNvPr>
              <p14:cNvContentPartPr/>
              <p14:nvPr/>
            </p14:nvContentPartPr>
            <p14:xfrm>
              <a:off x="4403349" y="803425"/>
              <a:ext cx="124200" cy="1717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D36E06D5-1CC3-405A-83F3-CF96E4CE36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5709" y="767785"/>
                <a:ext cx="159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496F41EE-D8F3-40BD-9C8D-2103B8FB5146}"/>
                  </a:ext>
                </a:extLst>
              </p14:cNvPr>
              <p14:cNvContentPartPr/>
              <p14:nvPr/>
            </p14:nvContentPartPr>
            <p14:xfrm>
              <a:off x="3414069" y="817825"/>
              <a:ext cx="161640" cy="163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496F41EE-D8F3-40BD-9C8D-2103B8FB51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6069" y="781825"/>
                <a:ext cx="197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65C7360-2173-4B24-9102-68D1BEF7A2A0}"/>
                  </a:ext>
                </a:extLst>
              </p14:cNvPr>
              <p14:cNvContentPartPr/>
              <p14:nvPr/>
            </p14:nvContentPartPr>
            <p14:xfrm>
              <a:off x="3590829" y="235705"/>
              <a:ext cx="28080" cy="1328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65C7360-2173-4B24-9102-68D1BEF7A2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3189" y="199705"/>
                <a:ext cx="63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86716E5D-9FC6-450A-834C-BFD8C9EEF463}"/>
                  </a:ext>
                </a:extLst>
              </p14:cNvPr>
              <p14:cNvContentPartPr/>
              <p14:nvPr/>
            </p14:nvContentPartPr>
            <p14:xfrm>
              <a:off x="3498669" y="184945"/>
              <a:ext cx="416520" cy="219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86716E5D-9FC6-450A-834C-BFD8C9EEF4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0669" y="148945"/>
                <a:ext cx="4521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EBB5A42-4F3C-4C9F-907A-7116C30753D9}"/>
                  </a:ext>
                </a:extLst>
              </p14:cNvPr>
              <p14:cNvContentPartPr/>
              <p14:nvPr/>
            </p14:nvContentPartPr>
            <p14:xfrm>
              <a:off x="3962349" y="172345"/>
              <a:ext cx="143280" cy="213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EBB5A42-4F3C-4C9F-907A-7116C30753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4349" y="136705"/>
                <a:ext cx="1789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6BBF8ED3-9B4E-4598-9431-86BFACD6A024}"/>
                  </a:ext>
                </a:extLst>
              </p14:cNvPr>
              <p14:cNvContentPartPr/>
              <p14:nvPr/>
            </p14:nvContentPartPr>
            <p14:xfrm>
              <a:off x="4581189" y="759865"/>
              <a:ext cx="155520" cy="179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6BBF8ED3-9B4E-4598-9431-86BFACD6A0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3549" y="724225"/>
                <a:ext cx="1911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7418B18-DFA2-4760-8C3C-9AB927508D7B}"/>
                  </a:ext>
                </a:extLst>
              </p14:cNvPr>
              <p14:cNvContentPartPr/>
              <p14:nvPr/>
            </p14:nvContentPartPr>
            <p14:xfrm>
              <a:off x="553149" y="2155585"/>
              <a:ext cx="149400" cy="1454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7418B18-DFA2-4760-8C3C-9AB927508D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5149" y="2119945"/>
                <a:ext cx="185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6AC7E28F-3320-4D37-BAC1-CE2355A68C2D}"/>
                  </a:ext>
                </a:extLst>
              </p14:cNvPr>
              <p14:cNvContentPartPr/>
              <p14:nvPr/>
            </p14:nvContentPartPr>
            <p14:xfrm>
              <a:off x="697509" y="2141185"/>
              <a:ext cx="67680" cy="3423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6AC7E28F-3320-4D37-BAC1-CE2355A68C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9509" y="2105545"/>
                <a:ext cx="103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2EA985C-8D13-4F0F-8E87-5D56E1B83F91}"/>
                  </a:ext>
                </a:extLst>
              </p14:cNvPr>
              <p14:cNvContentPartPr/>
              <p14:nvPr/>
            </p14:nvContentPartPr>
            <p14:xfrm>
              <a:off x="793989" y="2315785"/>
              <a:ext cx="72000" cy="2181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2EA985C-8D13-4F0F-8E87-5D56E1B83F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5989" y="2279785"/>
                <a:ext cx="107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87D92A02-53B4-4036-83A6-88F9160CCD68}"/>
                  </a:ext>
                </a:extLst>
              </p14:cNvPr>
              <p14:cNvContentPartPr/>
              <p14:nvPr/>
            </p14:nvContentPartPr>
            <p14:xfrm>
              <a:off x="451989" y="1968025"/>
              <a:ext cx="427680" cy="144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87D92A02-53B4-4036-83A6-88F9160CCD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3989" y="1932025"/>
                <a:ext cx="4633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F43FC86-D94B-4776-BAE6-63975DDA7ED2}"/>
                  </a:ext>
                </a:extLst>
              </p14:cNvPr>
              <p14:cNvContentPartPr/>
              <p14:nvPr/>
            </p14:nvContentPartPr>
            <p14:xfrm>
              <a:off x="1140309" y="2212465"/>
              <a:ext cx="388440" cy="59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F43FC86-D94B-4776-BAE6-63975DDA7E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2309" y="2176465"/>
                <a:ext cx="4240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401955B-205D-4404-B040-72463BE2C1F4}"/>
                  </a:ext>
                </a:extLst>
              </p14:cNvPr>
              <p14:cNvContentPartPr/>
              <p14:nvPr/>
            </p14:nvContentPartPr>
            <p14:xfrm>
              <a:off x="1166949" y="2274385"/>
              <a:ext cx="414000" cy="730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401955B-205D-4404-B040-72463BE2C1F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9309" y="2238385"/>
                <a:ext cx="449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9A1AD25-454B-4B8A-82EB-EC00B4C0AFD7}"/>
                  </a:ext>
                </a:extLst>
              </p14:cNvPr>
              <p14:cNvContentPartPr/>
              <p14:nvPr/>
            </p14:nvContentPartPr>
            <p14:xfrm>
              <a:off x="509589" y="2776585"/>
              <a:ext cx="166680" cy="1310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9A1AD25-454B-4B8A-82EB-EC00B4C0AF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1949" y="2740945"/>
                <a:ext cx="202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51C2ED1-6246-4A7E-840A-B68C5D9B72C2}"/>
                  </a:ext>
                </a:extLst>
              </p14:cNvPr>
              <p14:cNvContentPartPr/>
              <p14:nvPr/>
            </p14:nvContentPartPr>
            <p14:xfrm>
              <a:off x="681669" y="2747785"/>
              <a:ext cx="59400" cy="3232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51C2ED1-6246-4A7E-840A-B68C5D9B72C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4029" y="2711785"/>
                <a:ext cx="950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EB4F648A-C6A8-47A2-ABBB-B4A65CACDE32}"/>
                  </a:ext>
                </a:extLst>
              </p14:cNvPr>
              <p14:cNvContentPartPr/>
              <p14:nvPr/>
            </p14:nvContentPartPr>
            <p14:xfrm>
              <a:off x="740709" y="2999065"/>
              <a:ext cx="190800" cy="155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EB4F648A-C6A8-47A2-ABBB-B4A65CACDE3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3069" y="2963065"/>
                <a:ext cx="226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BA03152B-A86D-47BB-8309-FA9E7E480C62}"/>
                  </a:ext>
                </a:extLst>
              </p14:cNvPr>
              <p14:cNvContentPartPr/>
              <p14:nvPr/>
            </p14:nvContentPartPr>
            <p14:xfrm>
              <a:off x="423189" y="2654185"/>
              <a:ext cx="314640" cy="216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BA03152B-A86D-47BB-8309-FA9E7E480C6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5189" y="2618185"/>
                <a:ext cx="350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F7A1E15-DE5C-45D1-84C6-E9D41DA0A227}"/>
                  </a:ext>
                </a:extLst>
              </p14:cNvPr>
              <p14:cNvContentPartPr/>
              <p14:nvPr/>
            </p14:nvContentPartPr>
            <p14:xfrm>
              <a:off x="481149" y="1380865"/>
              <a:ext cx="177120" cy="1602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F7A1E15-DE5C-45D1-84C6-E9D41DA0A22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3149" y="1344865"/>
                <a:ext cx="212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8A98F39-B1C8-4393-954C-ED450058C9B3}"/>
                  </a:ext>
                </a:extLst>
              </p14:cNvPr>
              <p14:cNvContentPartPr/>
              <p14:nvPr/>
            </p14:nvContentPartPr>
            <p14:xfrm>
              <a:off x="644949" y="1394185"/>
              <a:ext cx="42480" cy="3099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8A98F39-B1C8-4393-954C-ED450058C9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6949" y="1358185"/>
                <a:ext cx="781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D32361A-8EBD-4619-8067-8C8EFDA42260}"/>
                  </a:ext>
                </a:extLst>
              </p14:cNvPr>
              <p14:cNvContentPartPr/>
              <p14:nvPr/>
            </p14:nvContentPartPr>
            <p14:xfrm>
              <a:off x="721269" y="1578145"/>
              <a:ext cx="146520" cy="1483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D32361A-8EBD-4619-8067-8C8EFDA422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3629" y="1542145"/>
                <a:ext cx="1821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2F504F3-C193-4BD4-B963-76C321B5AFC8}"/>
                  </a:ext>
                </a:extLst>
              </p14:cNvPr>
              <p14:cNvContentPartPr/>
              <p14:nvPr/>
            </p14:nvContentPartPr>
            <p14:xfrm>
              <a:off x="418509" y="1224625"/>
              <a:ext cx="336240" cy="313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2F504F3-C193-4BD4-B963-76C321B5AFC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0509" y="1188985"/>
                <a:ext cx="371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EFE3AFF-DF73-4569-9C46-07541440442B}"/>
                  </a:ext>
                </a:extLst>
              </p14:cNvPr>
              <p14:cNvContentPartPr/>
              <p14:nvPr/>
            </p14:nvContentPartPr>
            <p14:xfrm>
              <a:off x="8460909" y="1550785"/>
              <a:ext cx="14400" cy="1321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EFE3AFF-DF73-4569-9C46-0754144044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43269" y="1515145"/>
                <a:ext cx="50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43CEE7B-ED89-4C75-8373-DC22FB133D6F}"/>
                  </a:ext>
                </a:extLst>
              </p14:cNvPr>
              <p14:cNvContentPartPr/>
              <p14:nvPr/>
            </p14:nvContentPartPr>
            <p14:xfrm>
              <a:off x="8465229" y="1539985"/>
              <a:ext cx="160920" cy="1256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43CEE7B-ED89-4C75-8373-DC22FB133D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447229" y="1503985"/>
                <a:ext cx="196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4F7D711-359D-4568-A4C8-9A981BB82EA4}"/>
                  </a:ext>
                </a:extLst>
              </p14:cNvPr>
              <p14:cNvContentPartPr/>
              <p14:nvPr/>
            </p14:nvContentPartPr>
            <p14:xfrm>
              <a:off x="8599509" y="1438825"/>
              <a:ext cx="10800" cy="2430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4F7D711-359D-4568-A4C8-9A981BB82E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81869" y="1402825"/>
                <a:ext cx="46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395ACC02-9AE2-43A4-B470-017660E7DB8E}"/>
                  </a:ext>
                </a:extLst>
              </p14:cNvPr>
              <p14:cNvContentPartPr/>
              <p14:nvPr/>
            </p14:nvContentPartPr>
            <p14:xfrm>
              <a:off x="8667549" y="1573465"/>
              <a:ext cx="171720" cy="114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395ACC02-9AE2-43A4-B470-017660E7DB8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49549" y="1537465"/>
                <a:ext cx="207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02C1AC25-04ED-406B-BE7D-6AF9F49ADD1F}"/>
                  </a:ext>
                </a:extLst>
              </p14:cNvPr>
              <p14:cNvContentPartPr/>
              <p14:nvPr/>
            </p14:nvContentPartPr>
            <p14:xfrm>
              <a:off x="9138789" y="1343065"/>
              <a:ext cx="542520" cy="3340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02C1AC25-04ED-406B-BE7D-6AF9F49ADD1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121149" y="1307065"/>
                <a:ext cx="5781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A58C9D8A-7886-4F94-910F-D445D97E02F3}"/>
                  </a:ext>
                </a:extLst>
              </p14:cNvPr>
              <p14:cNvContentPartPr/>
              <p14:nvPr/>
            </p14:nvContentPartPr>
            <p14:xfrm>
              <a:off x="9408429" y="1399945"/>
              <a:ext cx="263880" cy="50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A58C9D8A-7886-4F94-910F-D445D97E02F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90789" y="1364305"/>
                <a:ext cx="299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F0CF3EA2-E99F-41BA-BF23-5683502558C9}"/>
                  </a:ext>
                </a:extLst>
              </p14:cNvPr>
              <p14:cNvContentPartPr/>
              <p14:nvPr/>
            </p14:nvContentPartPr>
            <p14:xfrm>
              <a:off x="10043469" y="1306345"/>
              <a:ext cx="213840" cy="5194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F0CF3EA2-E99F-41BA-BF23-5683502558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025829" y="1270705"/>
                <a:ext cx="249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CA725E32-E8EA-41DC-B007-3FBEC5B85527}"/>
                  </a:ext>
                </a:extLst>
              </p14:cNvPr>
              <p14:cNvContentPartPr/>
              <p14:nvPr/>
            </p14:nvContentPartPr>
            <p14:xfrm>
              <a:off x="10009989" y="1257025"/>
              <a:ext cx="722160" cy="4143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CA725E32-E8EA-41DC-B007-3FBEC5B8552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92349" y="1221025"/>
                <a:ext cx="7578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7EFB661-AAF0-4F0D-9CFB-9F1913D2698A}"/>
                  </a:ext>
                </a:extLst>
              </p14:cNvPr>
              <p14:cNvContentPartPr/>
              <p14:nvPr/>
            </p14:nvContentPartPr>
            <p14:xfrm>
              <a:off x="10772829" y="1452505"/>
              <a:ext cx="199440" cy="2095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7EFB661-AAF0-4F0D-9CFB-9F1913D2698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54829" y="1416505"/>
                <a:ext cx="235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8FF069B-3ED3-4C2B-A7D4-231863BFA66D}"/>
                  </a:ext>
                </a:extLst>
              </p14:cNvPr>
              <p14:cNvContentPartPr/>
              <p14:nvPr/>
            </p14:nvContentPartPr>
            <p14:xfrm>
              <a:off x="10952109" y="1356745"/>
              <a:ext cx="6480" cy="122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8FF069B-3ED3-4C2B-A7D4-231863BFA6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34469" y="1321105"/>
                <a:ext cx="42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059899E-09DB-4074-AC26-92117DC516AD}"/>
                  </a:ext>
                </a:extLst>
              </p14:cNvPr>
              <p14:cNvContentPartPr/>
              <p14:nvPr/>
            </p14:nvContentPartPr>
            <p14:xfrm>
              <a:off x="11060109" y="1289425"/>
              <a:ext cx="18720" cy="3945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059899E-09DB-4074-AC26-92117DC516A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42109" y="1253785"/>
                <a:ext cx="543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6CB1B27-C4D7-4E12-BAC6-4F377C799B2B}"/>
                  </a:ext>
                </a:extLst>
              </p14:cNvPr>
              <p14:cNvContentPartPr/>
              <p14:nvPr/>
            </p14:nvContentPartPr>
            <p14:xfrm>
              <a:off x="10982349" y="1491385"/>
              <a:ext cx="237960" cy="442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6CB1B27-C4D7-4E12-BAC6-4F377C799B2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64349" y="1455745"/>
                <a:ext cx="273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AE8F2F7-6CA8-4414-B2E5-B345F9C214E0}"/>
                  </a:ext>
                </a:extLst>
              </p14:cNvPr>
              <p14:cNvContentPartPr/>
              <p14:nvPr/>
            </p14:nvContentPartPr>
            <p14:xfrm>
              <a:off x="11216349" y="1418665"/>
              <a:ext cx="151200" cy="2520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AE8F2F7-6CA8-4414-B2E5-B345F9C214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198349" y="1382665"/>
                <a:ext cx="186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309E0D28-DAF0-47DF-BEF2-D9BBDD64CED0}"/>
                  </a:ext>
                </a:extLst>
              </p14:cNvPr>
              <p14:cNvContentPartPr/>
              <p14:nvPr/>
            </p14:nvContentPartPr>
            <p14:xfrm>
              <a:off x="11448909" y="1703425"/>
              <a:ext cx="117720" cy="187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309E0D28-DAF0-47DF-BEF2-D9BBDD64CED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431269" y="1667785"/>
                <a:ext cx="1533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9DC691EC-BEA5-4F1E-BBD4-2F0BAE1D14EF}"/>
                  </a:ext>
                </a:extLst>
              </p14:cNvPr>
              <p14:cNvContentPartPr/>
              <p14:nvPr/>
            </p14:nvContentPartPr>
            <p14:xfrm>
              <a:off x="4351869" y="935185"/>
              <a:ext cx="965160" cy="44895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9DC691EC-BEA5-4F1E-BBD4-2F0BAE1D14E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3869" y="917185"/>
                <a:ext cx="1000800" cy="45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A1E58ED-5A21-4EAB-A54F-A92254CF4E7A}"/>
                  </a:ext>
                </a:extLst>
              </p14:cNvPr>
              <p14:cNvContentPartPr/>
              <p14:nvPr/>
            </p14:nvContentPartPr>
            <p14:xfrm>
              <a:off x="1110789" y="3644545"/>
              <a:ext cx="448200" cy="2001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A1E58ED-5A21-4EAB-A54F-A92254CF4E7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3149" y="3626545"/>
                <a:ext cx="483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43E800C1-3D1C-49A9-9544-E23CE1FEC662}"/>
                  </a:ext>
                </a:extLst>
              </p14:cNvPr>
              <p14:cNvContentPartPr/>
              <p14:nvPr/>
            </p14:nvContentPartPr>
            <p14:xfrm>
              <a:off x="403749" y="3537625"/>
              <a:ext cx="511920" cy="45864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43E800C1-3D1C-49A9-9544-E23CE1FEC6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6109" y="3519985"/>
                <a:ext cx="5475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5CFB290E-2CD4-4054-84E1-AE620565F291}"/>
                  </a:ext>
                </a:extLst>
              </p14:cNvPr>
              <p14:cNvContentPartPr/>
              <p14:nvPr/>
            </p14:nvContentPartPr>
            <p14:xfrm>
              <a:off x="513549" y="4907425"/>
              <a:ext cx="337320" cy="878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5CFB290E-2CD4-4054-84E1-AE620565F29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95909" y="4889785"/>
                <a:ext cx="372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5A6A3DA9-FF8C-42DB-8CF8-0983F2AD45EB}"/>
                  </a:ext>
                </a:extLst>
              </p14:cNvPr>
              <p14:cNvContentPartPr/>
              <p14:nvPr/>
            </p14:nvContentPartPr>
            <p14:xfrm>
              <a:off x="1172709" y="5141785"/>
              <a:ext cx="444240" cy="2170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5A6A3DA9-FF8C-42DB-8CF8-0983F2AD45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4709" y="5123785"/>
                <a:ext cx="479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9731C9AE-39FB-4A99-BA57-6BAB6215E1AA}"/>
                  </a:ext>
                </a:extLst>
              </p14:cNvPr>
              <p14:cNvContentPartPr/>
              <p14:nvPr/>
            </p14:nvContentPartPr>
            <p14:xfrm>
              <a:off x="1150389" y="4381825"/>
              <a:ext cx="393480" cy="2833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9731C9AE-39FB-4A99-BA57-6BAB6215E1A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2749" y="4364185"/>
                <a:ext cx="4291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56053622-8EBB-454C-BB34-ACC8D2C598B8}"/>
                  </a:ext>
                </a:extLst>
              </p14:cNvPr>
              <p14:cNvContentPartPr/>
              <p14:nvPr/>
            </p14:nvContentPartPr>
            <p14:xfrm>
              <a:off x="601389" y="5067625"/>
              <a:ext cx="408240" cy="4543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56053622-8EBB-454C-BB34-ACC8D2C598B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3749" y="5049625"/>
                <a:ext cx="4438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98A7503-2003-4CC4-8A75-526AE94BCC66}"/>
                  </a:ext>
                </a:extLst>
              </p14:cNvPr>
              <p14:cNvContentPartPr/>
              <p14:nvPr/>
            </p14:nvContentPartPr>
            <p14:xfrm>
              <a:off x="447309" y="4252585"/>
              <a:ext cx="480240" cy="5450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98A7503-2003-4CC4-8A75-526AE94BCC6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9322" y="4234585"/>
                <a:ext cx="515853" cy="5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43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060D6C08-6F56-4E70-BC08-16BFF0611DB6}"/>
                  </a:ext>
                </a:extLst>
              </p14:cNvPr>
              <p14:cNvContentPartPr/>
              <p14:nvPr/>
            </p14:nvContentPartPr>
            <p14:xfrm>
              <a:off x="967149" y="1443145"/>
              <a:ext cx="724320" cy="234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060D6C08-6F56-4E70-BC08-16BFF0611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149" y="1425145"/>
                <a:ext cx="759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8CD3C8E-C75C-42F6-97BF-78E4E75B11D7}"/>
                  </a:ext>
                </a:extLst>
              </p14:cNvPr>
              <p14:cNvContentPartPr/>
              <p14:nvPr/>
            </p14:nvContentPartPr>
            <p14:xfrm>
              <a:off x="1859589" y="1083145"/>
              <a:ext cx="50040" cy="514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8CD3C8E-C75C-42F6-97BF-78E4E75B11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1589" y="1065505"/>
                <a:ext cx="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A89436F-A3AA-442E-8D6B-568C8579105A}"/>
                  </a:ext>
                </a:extLst>
              </p14:cNvPr>
              <p14:cNvContentPartPr/>
              <p14:nvPr/>
            </p14:nvContentPartPr>
            <p14:xfrm>
              <a:off x="1894509" y="1239385"/>
              <a:ext cx="54360" cy="651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A89436F-A3AA-442E-8D6B-568C857910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6509" y="1221385"/>
                <a:ext cx="90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6946E44-8B35-4596-AD16-D8A2161B4398}"/>
                  </a:ext>
                </a:extLst>
              </p14:cNvPr>
              <p14:cNvContentPartPr/>
              <p14:nvPr/>
            </p14:nvContentPartPr>
            <p14:xfrm>
              <a:off x="1025109" y="951025"/>
              <a:ext cx="465840" cy="3711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6946E44-8B35-4596-AD16-D8A2161B43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469" y="933025"/>
                <a:ext cx="5014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28C7028-7F0D-4569-932C-33B4AB830407}"/>
                  </a:ext>
                </a:extLst>
              </p14:cNvPr>
              <p14:cNvContentPartPr/>
              <p14:nvPr/>
            </p14:nvContentPartPr>
            <p14:xfrm>
              <a:off x="2892069" y="1236505"/>
              <a:ext cx="242280" cy="248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28C7028-7F0D-4569-932C-33B4AB8304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4429" y="1218505"/>
                <a:ext cx="277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8D6F30C-05B3-4ECA-8ECA-415CA5CC484E}"/>
                  </a:ext>
                </a:extLst>
              </p14:cNvPr>
              <p14:cNvContentPartPr/>
              <p14:nvPr/>
            </p14:nvContentPartPr>
            <p14:xfrm>
              <a:off x="6111549" y="993865"/>
              <a:ext cx="2130480" cy="3204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8D6F30C-05B3-4ECA-8ECA-415CA5CC48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3909" y="976225"/>
                <a:ext cx="21661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28E7E41-F778-4F8E-B23E-925BFF3C4D78}"/>
                  </a:ext>
                </a:extLst>
              </p14:cNvPr>
              <p14:cNvContentPartPr/>
              <p14:nvPr/>
            </p14:nvContentPartPr>
            <p14:xfrm>
              <a:off x="5060349" y="1159825"/>
              <a:ext cx="577800" cy="1090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28E7E41-F778-4F8E-B23E-925BFF3C4D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2349" y="1141884"/>
                <a:ext cx="613440" cy="14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F664283-F9C5-46A2-813C-5882D5E58650}"/>
                  </a:ext>
                </a:extLst>
              </p14:cNvPr>
              <p14:cNvContentPartPr/>
              <p14:nvPr/>
            </p14:nvContentPartPr>
            <p14:xfrm>
              <a:off x="4278069" y="936625"/>
              <a:ext cx="641880" cy="3578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F664283-F9C5-46A2-813C-5882D5E586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0419" y="918985"/>
                <a:ext cx="6775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5540B10-07E9-46EA-B0B8-DB8D9540B424}"/>
                  </a:ext>
                </a:extLst>
              </p14:cNvPr>
              <p14:cNvContentPartPr/>
              <p14:nvPr/>
            </p14:nvContentPartPr>
            <p14:xfrm>
              <a:off x="3570669" y="1034545"/>
              <a:ext cx="349920" cy="25452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5540B10-07E9-46EA-B0B8-DB8D9540B4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2669" y="1016545"/>
                <a:ext cx="385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659BCC9-EE0E-4E94-B81C-8F296B7543CF}"/>
                  </a:ext>
                </a:extLst>
              </p14:cNvPr>
              <p14:cNvContentPartPr/>
              <p14:nvPr/>
            </p14:nvContentPartPr>
            <p14:xfrm>
              <a:off x="8681589" y="952825"/>
              <a:ext cx="1548720" cy="359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659BCC9-EE0E-4E94-B81C-8F296B7543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63589" y="934825"/>
                <a:ext cx="1584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2432CE41-48F3-469C-BF5F-2B94A6ACE238}"/>
                  </a:ext>
                </a:extLst>
              </p14:cNvPr>
              <p14:cNvContentPartPr/>
              <p14:nvPr/>
            </p14:nvContentPartPr>
            <p14:xfrm>
              <a:off x="5851989" y="1571665"/>
              <a:ext cx="2881440" cy="4021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2432CE41-48F3-469C-BF5F-2B94A6ACE2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4349" y="1554025"/>
                <a:ext cx="29170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BC4E2F2-EB69-49DF-974A-AF969DFEDABC}"/>
                  </a:ext>
                </a:extLst>
              </p14:cNvPr>
              <p14:cNvContentPartPr/>
              <p14:nvPr/>
            </p14:nvContentPartPr>
            <p14:xfrm>
              <a:off x="3565989" y="1506505"/>
              <a:ext cx="1699920" cy="4089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BC4E2F2-EB69-49DF-974A-AF969DFEDA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7989" y="1488521"/>
                <a:ext cx="1735560" cy="444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8CB9E13-C936-4A74-A9B1-86E3BA339A72}"/>
                  </a:ext>
                </a:extLst>
              </p14:cNvPr>
              <p14:cNvContentPartPr/>
              <p14:nvPr/>
            </p14:nvContentPartPr>
            <p14:xfrm>
              <a:off x="10415709" y="1767145"/>
              <a:ext cx="354240" cy="1684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8CB9E13-C936-4A74-A9B1-86E3BA339A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97709" y="1749145"/>
                <a:ext cx="389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505555D-83B2-4679-99DF-47C2410EE7BF}"/>
                  </a:ext>
                </a:extLst>
              </p14:cNvPr>
              <p14:cNvContentPartPr/>
              <p14:nvPr/>
            </p14:nvContentPartPr>
            <p14:xfrm>
              <a:off x="9316989" y="1766065"/>
              <a:ext cx="613080" cy="2624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505555D-83B2-4679-99DF-47C2410EE7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9339" y="1748425"/>
                <a:ext cx="648741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8B5118A3-576A-415E-8491-F3068387E4F0}"/>
                  </a:ext>
                </a:extLst>
              </p14:cNvPr>
              <p14:cNvContentPartPr/>
              <p14:nvPr/>
            </p14:nvContentPartPr>
            <p14:xfrm>
              <a:off x="6255909" y="2464465"/>
              <a:ext cx="424080" cy="11484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8B5118A3-576A-415E-8491-F3068387E4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8269" y="2446825"/>
                <a:ext cx="459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B586B37-4F67-467C-ADC1-29342B888900}"/>
                  </a:ext>
                </a:extLst>
              </p14:cNvPr>
              <p14:cNvContentPartPr/>
              <p14:nvPr/>
            </p14:nvContentPartPr>
            <p14:xfrm>
              <a:off x="7188669" y="2204185"/>
              <a:ext cx="1061280" cy="3963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B586B37-4F67-467C-ADC1-29342B8889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70669" y="2186545"/>
                <a:ext cx="10969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DC859F1-9A0D-4FD2-926C-0395F889A142}"/>
                  </a:ext>
                </a:extLst>
              </p14:cNvPr>
              <p14:cNvContentPartPr/>
              <p14:nvPr/>
            </p14:nvContentPartPr>
            <p14:xfrm>
              <a:off x="3565629" y="2138665"/>
              <a:ext cx="2117520" cy="6372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DC859F1-9A0D-4FD2-926C-0395F889A1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47632" y="2121015"/>
                <a:ext cx="2153154" cy="67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BB19CB33-A12B-49BA-A3D9-D99248D7D843}"/>
                  </a:ext>
                </a:extLst>
              </p14:cNvPr>
              <p14:cNvContentPartPr/>
              <p14:nvPr/>
            </p14:nvContentPartPr>
            <p14:xfrm>
              <a:off x="8850069" y="2324065"/>
              <a:ext cx="1741680" cy="2750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BB19CB33-A12B-49BA-A3D9-D99248D7D8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32069" y="2306402"/>
                <a:ext cx="1777320" cy="310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1F49BA64-34B6-47C4-9B89-DA362603633A}"/>
                  </a:ext>
                </a:extLst>
              </p14:cNvPr>
              <p14:cNvContentPartPr/>
              <p14:nvPr/>
            </p14:nvContentPartPr>
            <p14:xfrm>
              <a:off x="3622149" y="3041185"/>
              <a:ext cx="1819440" cy="58536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1F49BA64-34B6-47C4-9B89-DA36260363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04509" y="3023545"/>
                <a:ext cx="18550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529035DD-874C-4080-9F06-240DDF25BA31}"/>
                  </a:ext>
                </a:extLst>
              </p14:cNvPr>
              <p14:cNvContentPartPr/>
              <p14:nvPr/>
            </p14:nvContentPartPr>
            <p14:xfrm>
              <a:off x="5750829" y="3021025"/>
              <a:ext cx="178200" cy="5061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529035DD-874C-4080-9F06-240DDF25BA3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33189" y="3003025"/>
                <a:ext cx="21384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9BD5A673-34AC-421A-9B31-4B983D09B268}"/>
                  </a:ext>
                </a:extLst>
              </p14:cNvPr>
              <p14:cNvContentPartPr/>
              <p14:nvPr/>
            </p14:nvContentPartPr>
            <p14:xfrm>
              <a:off x="2970909" y="4042345"/>
              <a:ext cx="297000" cy="500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9BD5A673-34AC-421A-9B31-4B983D09B2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53269" y="4024705"/>
                <a:ext cx="3326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6F323A7-267B-45C2-8C6E-1336C5E07B8B}"/>
                  </a:ext>
                </a:extLst>
              </p14:cNvPr>
              <p14:cNvContentPartPr/>
              <p14:nvPr/>
            </p14:nvContentPartPr>
            <p14:xfrm>
              <a:off x="9332469" y="4017145"/>
              <a:ext cx="553680" cy="15048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6F323A7-267B-45C2-8C6E-1336C5E07B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14829" y="3999145"/>
                <a:ext cx="58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9D70885-A5AD-4D66-9A6D-1C1CCC7F1FD4}"/>
                  </a:ext>
                </a:extLst>
              </p14:cNvPr>
              <p14:cNvContentPartPr/>
              <p14:nvPr/>
            </p14:nvContentPartPr>
            <p14:xfrm>
              <a:off x="6308829" y="4387225"/>
              <a:ext cx="1510200" cy="3582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9D70885-A5AD-4D66-9A6D-1C1CCC7F1F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1185" y="4369225"/>
                <a:ext cx="1545848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AC4C821-D13F-443B-9409-98157CA2D545}"/>
                  </a:ext>
                </a:extLst>
              </p14:cNvPr>
              <p14:cNvContentPartPr/>
              <p14:nvPr/>
            </p14:nvContentPartPr>
            <p14:xfrm>
              <a:off x="3715029" y="4361305"/>
              <a:ext cx="2274480" cy="3816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AC4C821-D13F-443B-9409-98157CA2D5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97389" y="4343648"/>
                <a:ext cx="2310120" cy="417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520A4BE-AF32-4FD4-952F-052F165CBB93}"/>
                  </a:ext>
                </a:extLst>
              </p14:cNvPr>
              <p14:cNvContentPartPr/>
              <p14:nvPr/>
            </p14:nvContentPartPr>
            <p14:xfrm>
              <a:off x="10331109" y="3739585"/>
              <a:ext cx="795600" cy="41796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520A4BE-AF32-4FD4-952F-052F165CBB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13117" y="3721600"/>
                <a:ext cx="831224" cy="45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6833548A-51A6-4E7C-B92B-47FD10B4BA62}"/>
                  </a:ext>
                </a:extLst>
              </p14:cNvPr>
              <p14:cNvContentPartPr/>
              <p14:nvPr/>
            </p14:nvContentPartPr>
            <p14:xfrm>
              <a:off x="6938829" y="3902665"/>
              <a:ext cx="1764720" cy="3020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6833548A-51A6-4E7C-B92B-47FD10B4BA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21185" y="3885025"/>
                <a:ext cx="1800367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9DB5030E-0F1C-4F66-A748-243A48E0CB2B}"/>
                  </a:ext>
                </a:extLst>
              </p14:cNvPr>
              <p14:cNvContentPartPr/>
              <p14:nvPr/>
            </p14:nvContentPartPr>
            <p14:xfrm>
              <a:off x="3676509" y="3744985"/>
              <a:ext cx="2828880" cy="44712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9DB5030E-0F1C-4F66-A748-243A48E0CB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58869" y="3726985"/>
                <a:ext cx="28645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45927BE6-1F48-4405-A956-E4AF8B96B4BC}"/>
                  </a:ext>
                </a:extLst>
              </p14:cNvPr>
              <p14:cNvContentPartPr/>
              <p14:nvPr/>
            </p14:nvContentPartPr>
            <p14:xfrm>
              <a:off x="8093709" y="4735345"/>
              <a:ext cx="71640" cy="1861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45927BE6-1F48-4405-A956-E4AF8B96B4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6069" y="4717705"/>
                <a:ext cx="107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5B39878F-4B89-4651-ABDA-D82AB3D41C73}"/>
                  </a:ext>
                </a:extLst>
              </p14:cNvPr>
              <p14:cNvContentPartPr/>
              <p14:nvPr/>
            </p14:nvContentPartPr>
            <p14:xfrm>
              <a:off x="9966789" y="4371385"/>
              <a:ext cx="880920" cy="43956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5B39878F-4B89-4651-ABDA-D82AB3D41C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49142" y="4353745"/>
                <a:ext cx="916575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E4CA22FF-7459-468D-8B1E-7406BCE453ED}"/>
                  </a:ext>
                </a:extLst>
              </p14:cNvPr>
              <p14:cNvContentPartPr/>
              <p14:nvPr/>
            </p14:nvContentPartPr>
            <p14:xfrm>
              <a:off x="8663229" y="4390825"/>
              <a:ext cx="968400" cy="39708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E4CA22FF-7459-468D-8B1E-7406BCE453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45229" y="4373185"/>
                <a:ext cx="10040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440FA4E8-A79E-44A5-92B6-BDE59026F695}"/>
                  </a:ext>
                </a:extLst>
              </p14:cNvPr>
              <p14:cNvContentPartPr/>
              <p14:nvPr/>
            </p14:nvContentPartPr>
            <p14:xfrm>
              <a:off x="6796269" y="5000305"/>
              <a:ext cx="1078200" cy="44784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440FA4E8-A79E-44A5-92B6-BDE59026F69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8269" y="4982665"/>
                <a:ext cx="11138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C0C2880C-D44E-4857-8578-E03E5BD03941}"/>
                  </a:ext>
                </a:extLst>
              </p14:cNvPr>
              <p14:cNvContentPartPr/>
              <p14:nvPr/>
            </p14:nvContentPartPr>
            <p14:xfrm>
              <a:off x="11003949" y="5028025"/>
              <a:ext cx="433800" cy="35928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C0C2880C-D44E-4857-8578-E03E5BD039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85949" y="5010025"/>
                <a:ext cx="4694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DAD7142B-489A-4E2A-983A-AF10E4462043}"/>
                  </a:ext>
                </a:extLst>
              </p14:cNvPr>
              <p14:cNvContentPartPr/>
              <p14:nvPr/>
            </p14:nvContentPartPr>
            <p14:xfrm>
              <a:off x="8374509" y="4968625"/>
              <a:ext cx="2360520" cy="58140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DAD7142B-489A-4E2A-983A-AF10E44620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56869" y="4950625"/>
                <a:ext cx="23961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D521E8B0-EF83-41FA-82EC-B2B3F45C0D29}"/>
                  </a:ext>
                </a:extLst>
              </p14:cNvPr>
              <p14:cNvContentPartPr/>
              <p14:nvPr/>
            </p14:nvContentPartPr>
            <p14:xfrm>
              <a:off x="3676509" y="4970065"/>
              <a:ext cx="2439000" cy="44892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D521E8B0-EF83-41FA-82EC-B2B3F45C0D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8869" y="4952411"/>
                <a:ext cx="2474640" cy="484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5F6E19D1-139F-46D5-9A4F-3793EECC8B54}"/>
                  </a:ext>
                </a:extLst>
              </p14:cNvPr>
              <p14:cNvContentPartPr/>
              <p14:nvPr/>
            </p14:nvContentPartPr>
            <p14:xfrm>
              <a:off x="5584509" y="5818945"/>
              <a:ext cx="315000" cy="15840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5F6E19D1-139F-46D5-9A4F-3793EECC8B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66869" y="5800945"/>
                <a:ext cx="350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25E34DFD-A2DB-437A-83F2-BE77D803A695}"/>
                  </a:ext>
                </a:extLst>
              </p14:cNvPr>
              <p14:cNvContentPartPr/>
              <p14:nvPr/>
            </p14:nvContentPartPr>
            <p14:xfrm>
              <a:off x="5686389" y="5697985"/>
              <a:ext cx="69480" cy="5112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25E34DFD-A2DB-437A-83F2-BE77D803A6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68749" y="5680345"/>
                <a:ext cx="105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8F622701-D9B8-479C-B716-D393AE7E7019}"/>
                  </a:ext>
                </a:extLst>
              </p14:cNvPr>
              <p14:cNvContentPartPr/>
              <p14:nvPr/>
            </p14:nvContentPartPr>
            <p14:xfrm>
              <a:off x="5705469" y="6063745"/>
              <a:ext cx="11880" cy="11916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8F622701-D9B8-479C-B716-D393AE7E701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87829" y="6045745"/>
                <a:ext cx="47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7290223B-D813-46AD-ABCB-6F8067F11FCF}"/>
                  </a:ext>
                </a:extLst>
              </p14:cNvPr>
              <p14:cNvContentPartPr/>
              <p14:nvPr/>
            </p14:nvContentPartPr>
            <p14:xfrm>
              <a:off x="10703349" y="5611585"/>
              <a:ext cx="975960" cy="55296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7290223B-D813-46AD-ABCB-6F8067F11FC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685356" y="5593585"/>
                <a:ext cx="1011587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0721F858-F46C-4AE1-B5B0-BF8F1C1A5978}"/>
                  </a:ext>
                </a:extLst>
              </p14:cNvPr>
              <p14:cNvContentPartPr/>
              <p14:nvPr/>
            </p14:nvContentPartPr>
            <p14:xfrm>
              <a:off x="8843949" y="5755585"/>
              <a:ext cx="1551600" cy="41040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0721F858-F46C-4AE1-B5B0-BF8F1C1A59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26309" y="5737585"/>
                <a:ext cx="15872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16B220F5-FC5A-46E7-8EFE-42D23B94B294}"/>
                  </a:ext>
                </a:extLst>
              </p14:cNvPr>
              <p14:cNvContentPartPr/>
              <p14:nvPr/>
            </p14:nvContentPartPr>
            <p14:xfrm>
              <a:off x="6405669" y="5725345"/>
              <a:ext cx="1950120" cy="5162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16B220F5-FC5A-46E7-8EFE-42D23B94B29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8026" y="5707705"/>
                <a:ext cx="1985767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64BEE177-D5F4-4791-B2BD-2D9052B0E53E}"/>
                  </a:ext>
                </a:extLst>
              </p14:cNvPr>
              <p14:cNvContentPartPr/>
              <p14:nvPr/>
            </p14:nvContentPartPr>
            <p14:xfrm>
              <a:off x="3729789" y="5657665"/>
              <a:ext cx="1162800" cy="42192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64BEE177-D5F4-4791-B2BD-2D9052B0E5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11795" y="5640025"/>
                <a:ext cx="1198429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02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07BE2559-9D40-46F2-9A41-26E74DE44C56}"/>
                  </a:ext>
                </a:extLst>
              </p14:cNvPr>
              <p14:cNvContentPartPr/>
              <p14:nvPr/>
            </p14:nvContentPartPr>
            <p14:xfrm>
              <a:off x="500928" y="277581"/>
              <a:ext cx="11163600" cy="649404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07BE2559-9D40-46F2-9A41-26E74DE44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88" y="259941"/>
                <a:ext cx="11199240" cy="65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0219CD8-DB58-4346-BE99-3BF93C28771F}"/>
                  </a:ext>
                </a:extLst>
              </p14:cNvPr>
              <p14:cNvContentPartPr/>
              <p14:nvPr/>
            </p14:nvContentPartPr>
            <p14:xfrm>
              <a:off x="5519328" y="5220741"/>
              <a:ext cx="678240" cy="1576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0219CD8-DB58-4346-BE99-3BF93C287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1328" y="5203061"/>
                <a:ext cx="71388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B86D564-3DAB-4609-B674-89C6EB53360C}"/>
                  </a:ext>
                </a:extLst>
              </p14:cNvPr>
              <p14:cNvContentPartPr/>
              <p14:nvPr/>
            </p14:nvContentPartPr>
            <p14:xfrm>
              <a:off x="6358128" y="5262501"/>
              <a:ext cx="90720" cy="120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B86D564-3DAB-4609-B674-89C6EB5336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0128" y="5244861"/>
                <a:ext cx="126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3510179-20E6-4734-8AF4-3A7F9337691A}"/>
                  </a:ext>
                </a:extLst>
              </p14:cNvPr>
              <p14:cNvContentPartPr/>
              <p14:nvPr/>
            </p14:nvContentPartPr>
            <p14:xfrm>
              <a:off x="8130408" y="5345661"/>
              <a:ext cx="346320" cy="1173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3510179-20E6-4734-8AF4-3A7F933769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2768" y="5327661"/>
                <a:ext cx="381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FB68003-EC67-4595-B6AB-0E788F86A691}"/>
                  </a:ext>
                </a:extLst>
              </p14:cNvPr>
              <p14:cNvContentPartPr/>
              <p14:nvPr/>
            </p14:nvContentPartPr>
            <p14:xfrm>
              <a:off x="6636768" y="5156661"/>
              <a:ext cx="1340640" cy="3733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FB68003-EC67-4595-B6AB-0E788F86A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9133" y="5138678"/>
                <a:ext cx="1376270" cy="40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D81A20F-4156-49F4-A35F-8888858970BD}"/>
                  </a:ext>
                </a:extLst>
              </p14:cNvPr>
              <p14:cNvContentPartPr/>
              <p14:nvPr/>
            </p14:nvContentPartPr>
            <p14:xfrm>
              <a:off x="8888568" y="5711781"/>
              <a:ext cx="291960" cy="2286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D81A20F-4156-49F4-A35F-8888858970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70928" y="5694141"/>
                <a:ext cx="327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C1E69E5-C744-4357-AC1E-7085BE9A4FDA}"/>
                  </a:ext>
                </a:extLst>
              </p14:cNvPr>
              <p14:cNvContentPartPr/>
              <p14:nvPr/>
            </p14:nvContentPartPr>
            <p14:xfrm>
              <a:off x="9386088" y="5848941"/>
              <a:ext cx="538920" cy="145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C1E69E5-C744-4357-AC1E-7085BE9A4F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68448" y="5831301"/>
                <a:ext cx="574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AE20909-18C8-4BCC-814C-1C027B3F772C}"/>
                  </a:ext>
                </a:extLst>
              </p14:cNvPr>
              <p14:cNvContentPartPr/>
              <p14:nvPr/>
            </p14:nvContentPartPr>
            <p14:xfrm>
              <a:off x="6907128" y="5648061"/>
              <a:ext cx="1800360" cy="2649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AE20909-18C8-4BCC-814C-1C027B3F77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89484" y="5630421"/>
                <a:ext cx="1836007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52EC1CE9-1FE5-41BB-9BD9-F8B5C9D22721}"/>
                  </a:ext>
                </a:extLst>
              </p14:cNvPr>
              <p14:cNvContentPartPr/>
              <p14:nvPr/>
            </p14:nvContentPartPr>
            <p14:xfrm>
              <a:off x="335343" y="18720"/>
              <a:ext cx="10440360" cy="40611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52EC1CE9-1FE5-41BB-9BD9-F8B5C9D22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43" y="720"/>
                <a:ext cx="10476000" cy="40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F3E7D8B4-36E4-49FD-829D-3EC450B67E29}"/>
                  </a:ext>
                </a:extLst>
              </p14:cNvPr>
              <p14:cNvContentPartPr/>
              <p14:nvPr/>
            </p14:nvContentPartPr>
            <p14:xfrm>
              <a:off x="9697848" y="4349181"/>
              <a:ext cx="2050920" cy="80568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F3E7D8B4-36E4-49FD-829D-3EC450B67E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0208" y="4331541"/>
                <a:ext cx="20865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4FC5F200-4429-45BD-80F0-C8BADD67544D}"/>
                  </a:ext>
                </a:extLst>
              </p14:cNvPr>
              <p14:cNvContentPartPr/>
              <p14:nvPr/>
            </p14:nvContentPartPr>
            <p14:xfrm>
              <a:off x="9671928" y="5326581"/>
              <a:ext cx="2001960" cy="341640"/>
            </p14:xfrm>
          </p:contentPart>
        </mc:Choice>
        <mc:Fallback xmlns=""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4FC5F200-4429-45BD-80F0-C8BADD675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3928" y="5308941"/>
                <a:ext cx="2037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2" name="Cerneală 521">
                <a:extLst>
                  <a:ext uri="{FF2B5EF4-FFF2-40B4-BE49-F238E27FC236}">
                    <a16:creationId xmlns:a16="http://schemas.microsoft.com/office/drawing/2014/main" id="{9D3485CF-A38C-49C2-BA86-7D2706981710}"/>
                  </a:ext>
                </a:extLst>
              </p14:cNvPr>
              <p14:cNvContentPartPr/>
              <p14:nvPr/>
            </p14:nvContentPartPr>
            <p14:xfrm>
              <a:off x="462048" y="4069461"/>
              <a:ext cx="8988480" cy="2595240"/>
            </p14:xfrm>
          </p:contentPart>
        </mc:Choice>
        <mc:Fallback xmlns="">
          <p:pic>
            <p:nvPicPr>
              <p:cNvPr id="522" name="Cerneală 521">
                <a:extLst>
                  <a:ext uri="{FF2B5EF4-FFF2-40B4-BE49-F238E27FC236}">
                    <a16:creationId xmlns:a16="http://schemas.microsoft.com/office/drawing/2014/main" id="{9D3485CF-A38C-49C2-BA86-7D27069817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407" y="4051821"/>
                <a:ext cx="9024121" cy="26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0C0FACD-B619-4E2C-84E5-C816741B08E0}"/>
                  </a:ext>
                </a:extLst>
              </p14:cNvPr>
              <p14:cNvContentPartPr/>
              <p14:nvPr/>
            </p14:nvContentPartPr>
            <p14:xfrm>
              <a:off x="665109" y="5086175"/>
              <a:ext cx="328680" cy="1063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0C0FACD-B619-4E2C-84E5-C816741B08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109" y="5068181"/>
                <a:ext cx="364320" cy="1099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C606106-B919-4324-B896-5C3D629F9F5E}"/>
                  </a:ext>
                </a:extLst>
              </p14:cNvPr>
              <p14:cNvContentPartPr/>
              <p14:nvPr/>
            </p14:nvContentPartPr>
            <p14:xfrm>
              <a:off x="495189" y="2257295"/>
              <a:ext cx="2648520" cy="11696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C606106-B919-4324-B896-5C3D629F9F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547" y="2239295"/>
                <a:ext cx="2684165" cy="12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45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Registrul de memorie 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94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08A7D2C4-405E-44AF-8EBA-D8CC3D580BF6}"/>
                  </a:ext>
                </a:extLst>
              </p14:cNvPr>
              <p14:cNvContentPartPr/>
              <p14:nvPr/>
            </p14:nvContentPartPr>
            <p14:xfrm>
              <a:off x="298248" y="876261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08A7D2C4-405E-44AF-8EBA-D8CC3D580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48" y="8406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6233C6A-2980-4D8A-908A-1F784B07D681}"/>
                  </a:ext>
                </a:extLst>
              </p14:cNvPr>
              <p14:cNvContentPartPr/>
              <p14:nvPr/>
            </p14:nvContentPartPr>
            <p14:xfrm>
              <a:off x="388248" y="337341"/>
              <a:ext cx="360" cy="2325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6233C6A-2980-4D8A-908A-1F784B07D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48" y="301701"/>
                <a:ext cx="72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6048049-3888-420C-A5BF-63CE5994EF49}"/>
                  </a:ext>
                </a:extLst>
              </p14:cNvPr>
              <p14:cNvContentPartPr/>
              <p14:nvPr/>
            </p14:nvContentPartPr>
            <p14:xfrm>
              <a:off x="530448" y="359661"/>
              <a:ext cx="5040" cy="1922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6048049-3888-420C-A5BF-63CE5994E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448" y="324021"/>
                <a:ext cx="76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E806D98-EFBC-4FF8-88B8-39ED1B223720}"/>
                  </a:ext>
                </a:extLst>
              </p14:cNvPr>
              <p14:cNvContentPartPr/>
              <p14:nvPr/>
            </p14:nvContentPartPr>
            <p14:xfrm>
              <a:off x="301848" y="152301"/>
              <a:ext cx="299520" cy="324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E806D98-EFBC-4FF8-88B8-39ED1B2237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848" y="116301"/>
                <a:ext cx="371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ECA3D52-DF17-401F-A5C4-4CB472EE9C80}"/>
                  </a:ext>
                </a:extLst>
              </p14:cNvPr>
              <p14:cNvContentPartPr/>
              <p14:nvPr/>
            </p14:nvContentPartPr>
            <p14:xfrm>
              <a:off x="336048" y="756741"/>
              <a:ext cx="334440" cy="248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ECA3D52-DF17-401F-A5C4-4CB472EE9C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408" y="721101"/>
                <a:ext cx="406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10B37AEA-E769-48C7-9F9F-8942B12B230E}"/>
                  </a:ext>
                </a:extLst>
              </p14:cNvPr>
              <p14:cNvContentPartPr/>
              <p14:nvPr/>
            </p14:nvContentPartPr>
            <p14:xfrm>
              <a:off x="964608" y="38181"/>
              <a:ext cx="10783440" cy="220752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10B37AEA-E769-48C7-9F9F-8942B12B23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967" y="2541"/>
                <a:ext cx="10837082" cy="22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8CA90E9E-84EA-4D0A-A51B-1600BF608737}"/>
                  </a:ext>
                </a:extLst>
              </p14:cNvPr>
              <p14:cNvContentPartPr/>
              <p14:nvPr/>
            </p14:nvContentPartPr>
            <p14:xfrm>
              <a:off x="3287688" y="2695701"/>
              <a:ext cx="210600" cy="1836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8CA90E9E-84EA-4D0A-A51B-1600BF6087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9688" y="2677701"/>
                <a:ext cx="246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67ED7F96-D33D-4B52-9C76-A6C22B53408C}"/>
                  </a:ext>
                </a:extLst>
              </p14:cNvPr>
              <p14:cNvContentPartPr/>
              <p14:nvPr/>
            </p14:nvContentPartPr>
            <p14:xfrm>
              <a:off x="3805008" y="2541261"/>
              <a:ext cx="665640" cy="52056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67ED7F96-D33D-4B52-9C76-A6C22B5340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7368" y="2523609"/>
                <a:ext cx="701280" cy="556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E0006A21-DE26-48A9-99E6-C1345D997706}"/>
                  </a:ext>
                </a:extLst>
              </p14:cNvPr>
              <p14:cNvContentPartPr/>
              <p14:nvPr/>
            </p14:nvContentPartPr>
            <p14:xfrm>
              <a:off x="3813648" y="2407701"/>
              <a:ext cx="500760" cy="1692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E0006A21-DE26-48A9-99E6-C1345D9977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6008" y="2389701"/>
                <a:ext cx="536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6C84FF66-D205-43A3-AABB-FC47AB6C4BFA}"/>
                  </a:ext>
                </a:extLst>
              </p14:cNvPr>
              <p14:cNvContentPartPr/>
              <p14:nvPr/>
            </p14:nvContentPartPr>
            <p14:xfrm>
              <a:off x="3311448" y="3391941"/>
              <a:ext cx="321840" cy="2520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6C84FF66-D205-43A3-AABB-FC47AB6C4B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3808" y="3373941"/>
                <a:ext cx="3574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3B880DAF-6D0D-49B8-ABED-A6048F93C87B}"/>
                  </a:ext>
                </a:extLst>
              </p14:cNvPr>
              <p14:cNvContentPartPr/>
              <p14:nvPr/>
            </p14:nvContentPartPr>
            <p14:xfrm>
              <a:off x="3818328" y="3121581"/>
              <a:ext cx="475200" cy="2916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3B880DAF-6D0D-49B8-ABED-A6048F93C8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0688" y="3103941"/>
                <a:ext cx="510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6714730B-25D4-4BDB-954E-78714DD3A1C9}"/>
                  </a:ext>
                </a:extLst>
              </p14:cNvPr>
              <p14:cNvContentPartPr/>
              <p14:nvPr/>
            </p14:nvContentPartPr>
            <p14:xfrm>
              <a:off x="3816168" y="3210141"/>
              <a:ext cx="639000" cy="52884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6714730B-25D4-4BDB-954E-78714DD3A1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8178" y="3192141"/>
                <a:ext cx="6746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EC0097F7-21A8-48E2-A1CD-DF6EE71FE8E2}"/>
                  </a:ext>
                </a:extLst>
              </p14:cNvPr>
              <p14:cNvContentPartPr/>
              <p14:nvPr/>
            </p14:nvContentPartPr>
            <p14:xfrm>
              <a:off x="956688" y="4262421"/>
              <a:ext cx="370440" cy="3960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EC0097F7-21A8-48E2-A1CD-DF6EE71FE8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9048" y="4244421"/>
                <a:ext cx="406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EE87AD76-8D5B-4E0D-A32D-79F28A1545AC}"/>
                  </a:ext>
                </a:extLst>
              </p14:cNvPr>
              <p14:cNvContentPartPr/>
              <p14:nvPr/>
            </p14:nvContentPartPr>
            <p14:xfrm>
              <a:off x="1656888" y="4137861"/>
              <a:ext cx="494280" cy="15840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EE87AD76-8D5B-4E0D-A32D-79F28A1545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8888" y="4119861"/>
                <a:ext cx="529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542CF8C8-FFE6-4B86-9916-211E17DCB54A}"/>
                  </a:ext>
                </a:extLst>
              </p14:cNvPr>
              <p14:cNvContentPartPr/>
              <p14:nvPr/>
            </p14:nvContentPartPr>
            <p14:xfrm>
              <a:off x="3250968" y="4056141"/>
              <a:ext cx="8640" cy="468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542CF8C8-FFE6-4B86-9916-211E17DCB5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2968" y="4038141"/>
                <a:ext cx="44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1" name="Cerneală 330">
                <a:extLst>
                  <a:ext uri="{FF2B5EF4-FFF2-40B4-BE49-F238E27FC236}">
                    <a16:creationId xmlns:a16="http://schemas.microsoft.com/office/drawing/2014/main" id="{C30FCE21-CC30-4809-B9F5-A92F683D6451}"/>
                  </a:ext>
                </a:extLst>
              </p14:cNvPr>
              <p14:cNvContentPartPr/>
              <p14:nvPr/>
            </p14:nvContentPartPr>
            <p14:xfrm>
              <a:off x="3907968" y="4020501"/>
              <a:ext cx="459000" cy="264600"/>
            </p14:xfrm>
          </p:contentPart>
        </mc:Choice>
        <mc:Fallback xmlns="">
          <p:pic>
            <p:nvPicPr>
              <p:cNvPr id="331" name="Cerneală 330">
                <a:extLst>
                  <a:ext uri="{FF2B5EF4-FFF2-40B4-BE49-F238E27FC236}">
                    <a16:creationId xmlns:a16="http://schemas.microsoft.com/office/drawing/2014/main" id="{C30FCE21-CC30-4809-B9F5-A92F683D64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89968" y="4002861"/>
                <a:ext cx="4946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D7EEC1C7-244F-4D9F-B8F5-56B58B631149}"/>
                  </a:ext>
                </a:extLst>
              </p14:cNvPr>
              <p14:cNvContentPartPr/>
              <p14:nvPr/>
            </p14:nvContentPartPr>
            <p14:xfrm>
              <a:off x="2453928" y="4122741"/>
              <a:ext cx="1112040" cy="18324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D7EEC1C7-244F-4D9F-B8F5-56B58B6311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5928" y="4105101"/>
                <a:ext cx="1147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973033CB-C099-4671-BE58-9B73BBFE97AD}"/>
                  </a:ext>
                </a:extLst>
              </p14:cNvPr>
              <p14:cNvContentPartPr/>
              <p14:nvPr/>
            </p14:nvContentPartPr>
            <p14:xfrm>
              <a:off x="4660728" y="2387541"/>
              <a:ext cx="7377480" cy="20185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973033CB-C099-4671-BE58-9B73BBFE97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43087" y="2369898"/>
                <a:ext cx="7413122" cy="2054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09869622-E119-43BA-97E3-4C23233523F5}"/>
                  </a:ext>
                </a:extLst>
              </p14:cNvPr>
              <p14:cNvContentPartPr/>
              <p14:nvPr/>
            </p14:nvContentPartPr>
            <p14:xfrm>
              <a:off x="3178608" y="4785141"/>
              <a:ext cx="273600" cy="2268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09869622-E119-43BA-97E3-4C23233523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0968" y="4767141"/>
                <a:ext cx="309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6BCA824E-6ED4-4AF5-B42F-BF996B8A4FDE}"/>
                  </a:ext>
                </a:extLst>
              </p14:cNvPr>
              <p14:cNvContentPartPr/>
              <p14:nvPr/>
            </p14:nvContentPartPr>
            <p14:xfrm>
              <a:off x="3718968" y="4562301"/>
              <a:ext cx="304920" cy="540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6BCA824E-6ED4-4AF5-B42F-BF996B8A4F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00968" y="4544301"/>
                <a:ext cx="340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B4C0CBE7-176C-4E2F-A998-F3D154886C6F}"/>
                  </a:ext>
                </a:extLst>
              </p14:cNvPr>
              <p14:cNvContentPartPr/>
              <p14:nvPr/>
            </p14:nvContentPartPr>
            <p14:xfrm>
              <a:off x="3747408" y="4647621"/>
              <a:ext cx="534600" cy="44640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B4C0CBE7-176C-4E2F-A998-F3D154886C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29768" y="4629621"/>
                <a:ext cx="5702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CC03F93F-9EE2-4A31-8C08-7F64E55071BC}"/>
                  </a:ext>
                </a:extLst>
              </p14:cNvPr>
              <p14:cNvContentPartPr/>
              <p14:nvPr/>
            </p14:nvContentPartPr>
            <p14:xfrm>
              <a:off x="3249888" y="5335941"/>
              <a:ext cx="357480" cy="302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CC03F93F-9EE2-4A31-8C08-7F64E55071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32248" y="5317941"/>
                <a:ext cx="393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1EAE7F1E-EB6F-4F83-A877-F66E3E7A5999}"/>
                  </a:ext>
                </a:extLst>
              </p14:cNvPr>
              <p14:cNvContentPartPr/>
              <p14:nvPr/>
            </p14:nvContentPartPr>
            <p14:xfrm>
              <a:off x="3728328" y="5159181"/>
              <a:ext cx="383400" cy="1800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1EAE7F1E-EB6F-4F83-A877-F66E3E7A59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10688" y="5141541"/>
                <a:ext cx="419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F3B45DAE-C05E-4A55-A5FA-BA546965B920}"/>
                  </a:ext>
                </a:extLst>
              </p14:cNvPr>
              <p14:cNvContentPartPr/>
              <p14:nvPr/>
            </p14:nvContentPartPr>
            <p14:xfrm>
              <a:off x="3766488" y="5247741"/>
              <a:ext cx="423360" cy="46908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F3B45DAE-C05E-4A55-A5FA-BA546965B9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48503" y="5230101"/>
                <a:ext cx="45897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69CA780D-9742-4D26-B64B-EBBCA8613595}"/>
                  </a:ext>
                </a:extLst>
              </p14:cNvPr>
              <p14:cNvContentPartPr/>
              <p14:nvPr/>
            </p14:nvContentPartPr>
            <p14:xfrm>
              <a:off x="4472448" y="4525581"/>
              <a:ext cx="7545960" cy="1459080"/>
            </p14:xfrm>
          </p:contentPart>
        </mc:Choice>
        <mc:Fallback xmlns=""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69CA780D-9742-4D26-B64B-EBBCA86135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54448" y="4507941"/>
                <a:ext cx="7581600" cy="14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8" name="Cerneală 427">
                <a:extLst>
                  <a:ext uri="{FF2B5EF4-FFF2-40B4-BE49-F238E27FC236}">
                    <a16:creationId xmlns:a16="http://schemas.microsoft.com/office/drawing/2014/main" id="{F06426A5-6AB4-4525-84F7-772C69E11C93}"/>
                  </a:ext>
                </a:extLst>
              </p14:cNvPr>
              <p14:cNvContentPartPr/>
              <p14:nvPr/>
            </p14:nvContentPartPr>
            <p14:xfrm>
              <a:off x="5017488" y="6054861"/>
              <a:ext cx="2153160" cy="456840"/>
            </p14:xfrm>
          </p:contentPart>
        </mc:Choice>
        <mc:Fallback xmlns="">
          <p:pic>
            <p:nvPicPr>
              <p:cNvPr id="428" name="Cerneală 427">
                <a:extLst>
                  <a:ext uri="{FF2B5EF4-FFF2-40B4-BE49-F238E27FC236}">
                    <a16:creationId xmlns:a16="http://schemas.microsoft.com/office/drawing/2014/main" id="{F06426A5-6AB4-4525-84F7-772C69E11C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99488" y="6036875"/>
                <a:ext cx="2188800" cy="4924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31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0E3B5101-2443-48AD-9D00-6C63C7B311A8}"/>
                  </a:ext>
                </a:extLst>
              </p14:cNvPr>
              <p14:cNvContentPartPr/>
              <p14:nvPr/>
            </p14:nvContentPartPr>
            <p14:xfrm>
              <a:off x="3246288" y="338781"/>
              <a:ext cx="383040" cy="277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0E3B5101-2443-48AD-9D00-6C63C7B31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8648" y="320781"/>
                <a:ext cx="418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39D608E-5D21-4034-A7DF-DA7A4B972C04}"/>
                  </a:ext>
                </a:extLst>
              </p14:cNvPr>
              <p14:cNvContentPartPr/>
              <p14:nvPr/>
            </p14:nvContentPartPr>
            <p14:xfrm>
              <a:off x="4104888" y="296301"/>
              <a:ext cx="368640" cy="2790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39D608E-5D21-4034-A7DF-DA7A4B972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248" y="278301"/>
                <a:ext cx="4042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0BEB5FE-8A88-4D63-8719-B96A1AD6A630}"/>
                  </a:ext>
                </a:extLst>
              </p14:cNvPr>
              <p14:cNvContentPartPr/>
              <p14:nvPr/>
            </p14:nvContentPartPr>
            <p14:xfrm>
              <a:off x="6948168" y="288381"/>
              <a:ext cx="820440" cy="2448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0BEB5FE-8A88-4D63-8719-B96A1AD6A6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0168" y="270741"/>
                <a:ext cx="856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3043726-E887-4492-BD53-2B1D872FE99E}"/>
                  </a:ext>
                </a:extLst>
              </p14:cNvPr>
              <p14:cNvContentPartPr/>
              <p14:nvPr/>
            </p14:nvContentPartPr>
            <p14:xfrm>
              <a:off x="5940888" y="317181"/>
              <a:ext cx="823320" cy="2142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3043726-E887-4492-BD53-2B1D872FE9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3248" y="299541"/>
                <a:ext cx="8589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CD3F9B3C-BF24-46FD-A232-1A1B9A0BECBB}"/>
                  </a:ext>
                </a:extLst>
              </p14:cNvPr>
              <p14:cNvContentPartPr/>
              <p14:nvPr/>
            </p14:nvContentPartPr>
            <p14:xfrm>
              <a:off x="4969608" y="334461"/>
              <a:ext cx="518760" cy="2278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CD3F9B3C-BF24-46FD-A232-1A1B9A0BE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1956" y="316849"/>
                <a:ext cx="554425" cy="263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17D42CF4-1565-4665-A08E-96DFBD07C862}"/>
                  </a:ext>
                </a:extLst>
              </p14:cNvPr>
              <p14:cNvContentPartPr/>
              <p14:nvPr/>
            </p14:nvContentPartPr>
            <p14:xfrm>
              <a:off x="989808" y="237621"/>
              <a:ext cx="1866960" cy="4197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17D42CF4-1565-4665-A08E-96DFBD07C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1808" y="219966"/>
                <a:ext cx="1902600" cy="455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EABAE058-3F2B-4B9F-B57A-F568FC14A06C}"/>
                  </a:ext>
                </a:extLst>
              </p14:cNvPr>
              <p14:cNvContentPartPr/>
              <p14:nvPr/>
            </p14:nvContentPartPr>
            <p14:xfrm>
              <a:off x="358368" y="1084701"/>
              <a:ext cx="11354040" cy="254700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EABAE058-3F2B-4B9F-B57A-F568FC14A0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728" y="1067059"/>
                <a:ext cx="11389680" cy="2582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E496FA39-6FC1-4FB9-9CD4-C788EBA8D89B}"/>
                  </a:ext>
                </a:extLst>
              </p14:cNvPr>
              <p14:cNvContentPartPr/>
              <p14:nvPr/>
            </p14:nvContentPartPr>
            <p14:xfrm>
              <a:off x="634488" y="4317141"/>
              <a:ext cx="427320" cy="2628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E496FA39-6FC1-4FB9-9CD4-C788EBA8D8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6848" y="4299141"/>
                <a:ext cx="462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E3DFF59A-935C-4558-A6D0-FFA60ACDFC6A}"/>
                  </a:ext>
                </a:extLst>
              </p14:cNvPr>
              <p14:cNvContentPartPr/>
              <p14:nvPr/>
            </p14:nvContentPartPr>
            <p14:xfrm>
              <a:off x="659688" y="3930501"/>
              <a:ext cx="665280" cy="30240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E3DFF59A-935C-4558-A6D0-FFA60ACDFC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688" y="3912522"/>
                <a:ext cx="70092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C589494C-AD9D-4D88-97A6-3989A145B940}"/>
                  </a:ext>
                </a:extLst>
              </p14:cNvPr>
              <p14:cNvContentPartPr/>
              <p14:nvPr/>
            </p14:nvContentPartPr>
            <p14:xfrm>
              <a:off x="388248" y="4676061"/>
              <a:ext cx="188280" cy="36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C589494C-AD9D-4D88-97A6-3989A145B9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248" y="4658421"/>
                <a:ext cx="223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5100ADBD-A833-4199-A9FC-72E0FB8254F2}"/>
                  </a:ext>
                </a:extLst>
              </p14:cNvPr>
              <p14:cNvContentPartPr/>
              <p14:nvPr/>
            </p14:nvContentPartPr>
            <p14:xfrm>
              <a:off x="2545728" y="4529541"/>
              <a:ext cx="713520" cy="14076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5100ADBD-A833-4199-A9FC-72E0FB825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8088" y="4511541"/>
                <a:ext cx="74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9E7F8C59-F5E3-4B39-8F37-9BF84831394F}"/>
                  </a:ext>
                </a:extLst>
              </p14:cNvPr>
              <p14:cNvContentPartPr/>
              <p14:nvPr/>
            </p14:nvContentPartPr>
            <p14:xfrm>
              <a:off x="3567408" y="4500381"/>
              <a:ext cx="337320" cy="18540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9E7F8C59-F5E3-4B39-8F37-9BF8483139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9408" y="4482381"/>
                <a:ext cx="372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FABD7B8F-C66C-40BB-AC81-E6E549B0D4F4}"/>
                  </a:ext>
                </a:extLst>
              </p14:cNvPr>
              <p14:cNvContentPartPr/>
              <p14:nvPr/>
            </p14:nvContentPartPr>
            <p14:xfrm>
              <a:off x="6570888" y="4108341"/>
              <a:ext cx="517320" cy="4140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FABD7B8F-C66C-40BB-AC81-E6E549B0D4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3248" y="4090701"/>
                <a:ext cx="552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94DF09A1-EE48-4DBB-B732-7FFD14EC9975}"/>
                  </a:ext>
                </a:extLst>
              </p14:cNvPr>
              <p14:cNvContentPartPr/>
              <p14:nvPr/>
            </p14:nvContentPartPr>
            <p14:xfrm>
              <a:off x="8215368" y="4145421"/>
              <a:ext cx="439200" cy="1080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94DF09A1-EE48-4DBB-B732-7FFD14EC99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7368" y="4127421"/>
                <a:ext cx="474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A1345A57-76EA-42CE-AEF3-8B64E3603A5F}"/>
                  </a:ext>
                </a:extLst>
              </p14:cNvPr>
              <p14:cNvContentPartPr/>
              <p14:nvPr/>
            </p14:nvContentPartPr>
            <p14:xfrm>
              <a:off x="8220048" y="4258101"/>
              <a:ext cx="641160" cy="5385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A1345A57-76EA-42CE-AEF3-8B64E3603A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02048" y="4240461"/>
                <a:ext cx="6768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3EC828DF-85A0-47D9-AB2B-30D2A083C70C}"/>
                  </a:ext>
                </a:extLst>
              </p14:cNvPr>
              <p14:cNvContentPartPr/>
              <p14:nvPr/>
            </p14:nvContentPartPr>
            <p14:xfrm>
              <a:off x="7717848" y="4281501"/>
              <a:ext cx="231120" cy="45360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3EC828DF-85A0-47D9-AB2B-30D2A083C7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99848" y="4263861"/>
                <a:ext cx="2667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3200E5B6-1AA1-4452-A8E1-2DBB02D2E1CC}"/>
                  </a:ext>
                </a:extLst>
              </p14:cNvPr>
              <p14:cNvContentPartPr/>
              <p14:nvPr/>
            </p14:nvContentPartPr>
            <p14:xfrm>
              <a:off x="6596448" y="4245501"/>
              <a:ext cx="519480" cy="56808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3200E5B6-1AA1-4452-A8E1-2DBB02D2E1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78808" y="4227861"/>
                <a:ext cx="555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ADBCF7F6-4D07-46F0-9565-7B3ABA8999B0}"/>
                  </a:ext>
                </a:extLst>
              </p14:cNvPr>
              <p14:cNvContentPartPr/>
              <p14:nvPr/>
            </p14:nvContentPartPr>
            <p14:xfrm>
              <a:off x="4295688" y="4268901"/>
              <a:ext cx="1827360" cy="47916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ADBCF7F6-4D07-46F0-9565-7B3ABA8999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77692" y="4251261"/>
                <a:ext cx="1862993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BAC9F253-661F-4309-9D58-80DEB2E14804}"/>
                  </a:ext>
                </a:extLst>
              </p14:cNvPr>
              <p14:cNvContentPartPr/>
              <p14:nvPr/>
            </p14:nvContentPartPr>
            <p14:xfrm>
              <a:off x="1927968" y="4504701"/>
              <a:ext cx="359640" cy="18648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BAC9F253-661F-4309-9D58-80DEB2E148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0328" y="4487061"/>
                <a:ext cx="395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B8A6CFC5-56A3-4141-B695-D215D7B1DBA7}"/>
                  </a:ext>
                </a:extLst>
              </p14:cNvPr>
              <p14:cNvContentPartPr/>
              <p14:nvPr/>
            </p14:nvContentPartPr>
            <p14:xfrm>
              <a:off x="738888" y="4424781"/>
              <a:ext cx="980280" cy="33156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B8A6CFC5-56A3-4141-B695-D215D7B1DB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0888" y="4407141"/>
                <a:ext cx="10159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F5FB0FB5-21F2-44CC-BCC1-A0D2D65CCC16}"/>
                  </a:ext>
                </a:extLst>
              </p14:cNvPr>
              <p14:cNvContentPartPr/>
              <p14:nvPr/>
            </p14:nvContentPartPr>
            <p14:xfrm>
              <a:off x="10048488" y="4041381"/>
              <a:ext cx="1584000" cy="40068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F5FB0FB5-21F2-44CC-BCC1-A0D2D65CCC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30848" y="4023741"/>
                <a:ext cx="16196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27866855-2C92-41D5-A3ED-4B12F7AD8441}"/>
                  </a:ext>
                </a:extLst>
              </p14:cNvPr>
              <p14:cNvContentPartPr/>
              <p14:nvPr/>
            </p14:nvContentPartPr>
            <p14:xfrm>
              <a:off x="9413808" y="4167381"/>
              <a:ext cx="334440" cy="27432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27866855-2C92-41D5-A3ED-4B12F7AD84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96168" y="4149741"/>
                <a:ext cx="3700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507E1AA0-0AC6-4BED-A510-D6117DDF6B6D}"/>
                  </a:ext>
                </a:extLst>
              </p14:cNvPr>
              <p14:cNvContentPartPr/>
              <p14:nvPr/>
            </p14:nvContentPartPr>
            <p14:xfrm>
              <a:off x="774888" y="5041101"/>
              <a:ext cx="306720" cy="22716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507E1AA0-0AC6-4BED-A510-D6117DDF6B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248" y="5023101"/>
                <a:ext cx="342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62AE7ED8-53F5-4FB9-AF77-0A13532F6D59}"/>
                  </a:ext>
                </a:extLst>
              </p14:cNvPr>
              <p14:cNvContentPartPr/>
              <p14:nvPr/>
            </p14:nvContentPartPr>
            <p14:xfrm>
              <a:off x="1444488" y="5019141"/>
              <a:ext cx="1477080" cy="29016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62AE7ED8-53F5-4FB9-AF77-0A13532F6D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26844" y="5001501"/>
                <a:ext cx="151272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8C2765C4-8AD8-4D50-863B-0398494BE49B}"/>
                  </a:ext>
                </a:extLst>
              </p14:cNvPr>
              <p14:cNvContentPartPr/>
              <p14:nvPr/>
            </p14:nvContentPartPr>
            <p14:xfrm>
              <a:off x="8827008" y="4875861"/>
              <a:ext cx="944280" cy="26424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8C2765C4-8AD8-4D50-863B-0398494BE4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09375" y="4858221"/>
                <a:ext cx="979906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E4246312-E35C-4586-B344-3F7F7487ECD4}"/>
                  </a:ext>
                </a:extLst>
              </p14:cNvPr>
              <p14:cNvContentPartPr/>
              <p14:nvPr/>
            </p14:nvContentPartPr>
            <p14:xfrm>
              <a:off x="10157928" y="4785141"/>
              <a:ext cx="1452960" cy="33588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E4246312-E35C-4586-B344-3F7F7487EC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39928" y="4767141"/>
                <a:ext cx="1488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E724D054-7CAE-4770-8000-23450C86BA50}"/>
                  </a:ext>
                </a:extLst>
              </p14:cNvPr>
              <p14:cNvContentPartPr/>
              <p14:nvPr/>
            </p14:nvContentPartPr>
            <p14:xfrm>
              <a:off x="3381648" y="4927341"/>
              <a:ext cx="1329480" cy="92376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E724D054-7CAE-4770-8000-23450C86BA5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4008" y="4909348"/>
                <a:ext cx="1365120" cy="95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B8C73029-070D-4951-9BDD-2335BD662396}"/>
                  </a:ext>
                </a:extLst>
              </p14:cNvPr>
              <p14:cNvContentPartPr/>
              <p14:nvPr/>
            </p14:nvContentPartPr>
            <p14:xfrm>
              <a:off x="2340168" y="5482821"/>
              <a:ext cx="532080" cy="36576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B8C73029-070D-4951-9BDD-2335BD66239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2528" y="5465181"/>
                <a:ext cx="5677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08778170-59E3-4792-9CEA-DA54AEC588AA}"/>
                  </a:ext>
                </a:extLst>
              </p14:cNvPr>
              <p14:cNvContentPartPr/>
              <p14:nvPr/>
            </p14:nvContentPartPr>
            <p14:xfrm>
              <a:off x="752928" y="5494341"/>
              <a:ext cx="1190160" cy="567360"/>
            </p14:xfrm>
          </p:contentPart>
        </mc:Choice>
        <mc:Fallback xmlns=""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08778170-59E3-4792-9CEA-DA54AEC588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5288" y="5476712"/>
                <a:ext cx="1225800" cy="602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56BAE180-B3DD-43E4-AE7C-75EC8830F8F5}"/>
                  </a:ext>
                </a:extLst>
              </p14:cNvPr>
              <p14:cNvContentPartPr/>
              <p14:nvPr/>
            </p14:nvContentPartPr>
            <p14:xfrm>
              <a:off x="4894008" y="4922301"/>
              <a:ext cx="3588480" cy="90540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56BAE180-B3DD-43E4-AE7C-75EC8830F8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76008" y="4904301"/>
                <a:ext cx="362412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F967AB02-4E2D-44AE-B349-076C4E6177E7}"/>
                  </a:ext>
                </a:extLst>
              </p14:cNvPr>
              <p14:cNvContentPartPr/>
              <p14:nvPr/>
            </p14:nvContentPartPr>
            <p14:xfrm>
              <a:off x="235968" y="281901"/>
              <a:ext cx="588600" cy="46296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F967AB02-4E2D-44AE-B349-076C4E6177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8328" y="263901"/>
                <a:ext cx="6242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F9B3CFA-7113-4241-95F5-9222166996E0}"/>
                  </a:ext>
                </a:extLst>
              </p14:cNvPr>
              <p14:cNvContentPartPr/>
              <p14:nvPr/>
            </p14:nvContentPartPr>
            <p14:xfrm>
              <a:off x="3012648" y="2774181"/>
              <a:ext cx="108720" cy="2451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F9B3CFA-7113-4241-95F5-9222166996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95008" y="2738181"/>
                <a:ext cx="144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5AD1606-6017-4B13-ABC8-67C2183BE5D0}"/>
                  </a:ext>
                </a:extLst>
              </p14:cNvPr>
              <p14:cNvContentPartPr/>
              <p14:nvPr/>
            </p14:nvContentPartPr>
            <p14:xfrm>
              <a:off x="3109848" y="2773461"/>
              <a:ext cx="24840" cy="2181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5AD1606-6017-4B13-ABC8-67C2183BE5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2208" y="2737461"/>
                <a:ext cx="60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A507600-C92F-4B02-A0D6-F8A585E546B7}"/>
                  </a:ext>
                </a:extLst>
              </p14:cNvPr>
              <p14:cNvContentPartPr/>
              <p14:nvPr/>
            </p14:nvContentPartPr>
            <p14:xfrm>
              <a:off x="3182208" y="2790021"/>
              <a:ext cx="34920" cy="2138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A507600-C92F-4B02-A0D6-F8A585E546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64208" y="2754381"/>
                <a:ext cx="70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933AFD6-5340-45CC-A01D-DAC74E253299}"/>
                  </a:ext>
                </a:extLst>
              </p14:cNvPr>
              <p14:cNvContentPartPr/>
              <p14:nvPr/>
            </p14:nvContentPartPr>
            <p14:xfrm>
              <a:off x="3207408" y="2842581"/>
              <a:ext cx="124560" cy="1216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933AFD6-5340-45CC-A01D-DAC74E2532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89408" y="2806581"/>
                <a:ext cx="160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F834B66-BBBF-4D2A-B7A4-D389303E1835}"/>
                  </a:ext>
                </a:extLst>
              </p14:cNvPr>
              <p14:cNvContentPartPr/>
              <p14:nvPr/>
            </p14:nvContentPartPr>
            <p14:xfrm>
              <a:off x="3320808" y="2727741"/>
              <a:ext cx="19440" cy="2188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F834B66-BBBF-4D2A-B7A4-D389303E18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3168" y="2692101"/>
                <a:ext cx="550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445F156-0599-48B1-871C-D765FB91330B}"/>
                  </a:ext>
                </a:extLst>
              </p14:cNvPr>
              <p14:cNvContentPartPr/>
              <p14:nvPr/>
            </p14:nvContentPartPr>
            <p14:xfrm>
              <a:off x="3449328" y="2771301"/>
              <a:ext cx="12960" cy="2386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445F156-0599-48B1-871C-D765FB9133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31688" y="2735301"/>
                <a:ext cx="48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2D8448D-9DD9-4117-8616-E9B834590325}"/>
                  </a:ext>
                </a:extLst>
              </p14:cNvPr>
              <p14:cNvContentPartPr/>
              <p14:nvPr/>
            </p14:nvContentPartPr>
            <p14:xfrm>
              <a:off x="3590088" y="2771301"/>
              <a:ext cx="29520" cy="2476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2D8448D-9DD9-4117-8616-E9B83459032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72088" y="2735301"/>
                <a:ext cx="651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E983461-5AA0-4D29-ADE9-419EFEB2ED6F}"/>
                  </a:ext>
                </a:extLst>
              </p14:cNvPr>
              <p14:cNvContentPartPr/>
              <p14:nvPr/>
            </p14:nvContentPartPr>
            <p14:xfrm>
              <a:off x="3535728" y="2755461"/>
              <a:ext cx="179280" cy="352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E983461-5AA0-4D29-ADE9-419EFEB2ED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17728" y="2719461"/>
                <a:ext cx="214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BD1FB44A-7186-477F-97C3-0759FC6C6904}"/>
                  </a:ext>
                </a:extLst>
              </p14:cNvPr>
              <p14:cNvContentPartPr/>
              <p14:nvPr/>
            </p14:nvContentPartPr>
            <p14:xfrm>
              <a:off x="3720048" y="2738901"/>
              <a:ext cx="155160" cy="2635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BD1FB44A-7186-477F-97C3-0759FC6C69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02408" y="2703261"/>
                <a:ext cx="190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FC09755D-B44F-4E09-A13C-208E3ED96B6B}"/>
                  </a:ext>
                </a:extLst>
              </p14:cNvPr>
              <p14:cNvContentPartPr/>
              <p14:nvPr/>
            </p14:nvContentPartPr>
            <p14:xfrm>
              <a:off x="3752088" y="2809821"/>
              <a:ext cx="311400" cy="1746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FC09755D-B44F-4E09-A13C-208E3ED96B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34448" y="2774181"/>
                <a:ext cx="347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435C4AC-835D-4B42-862B-87EC93526DFF}"/>
                  </a:ext>
                </a:extLst>
              </p14:cNvPr>
              <p14:cNvContentPartPr/>
              <p14:nvPr/>
            </p14:nvContentPartPr>
            <p14:xfrm>
              <a:off x="3964128" y="2768061"/>
              <a:ext cx="291600" cy="2556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435C4AC-835D-4B42-862B-87EC93526D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6128" y="2732061"/>
                <a:ext cx="3272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A96321D-612D-4B89-AB67-C3F7F2F52288}"/>
                  </a:ext>
                </a:extLst>
              </p14:cNvPr>
              <p14:cNvContentPartPr/>
              <p14:nvPr/>
            </p14:nvContentPartPr>
            <p14:xfrm>
              <a:off x="4265448" y="2683821"/>
              <a:ext cx="20880" cy="72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A96321D-612D-4B89-AB67-C3F7F2F522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47448" y="2648181"/>
                <a:ext cx="56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C356E8E4-BE8B-45B1-A01E-1EA244864403}"/>
                  </a:ext>
                </a:extLst>
              </p14:cNvPr>
              <p14:cNvContentPartPr/>
              <p14:nvPr/>
            </p14:nvContentPartPr>
            <p14:xfrm>
              <a:off x="5159328" y="2599581"/>
              <a:ext cx="247680" cy="270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C356E8E4-BE8B-45B1-A01E-1EA24486440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41328" y="2563581"/>
                <a:ext cx="2833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C0BAF31-9B90-48F4-857C-C9B4AA3C9960}"/>
                  </a:ext>
                </a:extLst>
              </p14:cNvPr>
              <p14:cNvContentPartPr/>
              <p14:nvPr/>
            </p14:nvContentPartPr>
            <p14:xfrm>
              <a:off x="5121168" y="2694261"/>
              <a:ext cx="305280" cy="201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C0BAF31-9B90-48F4-857C-C9B4AA3C99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03528" y="2658621"/>
                <a:ext cx="340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B21A62F-C03F-466E-A17D-DACF92EC0D5B}"/>
                  </a:ext>
                </a:extLst>
              </p14:cNvPr>
              <p14:cNvContentPartPr/>
              <p14:nvPr/>
            </p14:nvContentPartPr>
            <p14:xfrm>
              <a:off x="5467128" y="2662221"/>
              <a:ext cx="189360" cy="2055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B21A62F-C03F-466E-A17D-DACF92EC0D5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9488" y="2626581"/>
                <a:ext cx="225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7BE9860-C3B2-4323-8C43-DDA98873C902}"/>
                  </a:ext>
                </a:extLst>
              </p14:cNvPr>
              <p14:cNvContentPartPr/>
              <p14:nvPr/>
            </p14:nvContentPartPr>
            <p14:xfrm>
              <a:off x="5443728" y="2710821"/>
              <a:ext cx="211680" cy="230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7BE9860-C3B2-4323-8C43-DDA98873C90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25728" y="2675181"/>
                <a:ext cx="247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C29C8AC-521E-43EA-9997-F9CA7A014DA6}"/>
                  </a:ext>
                </a:extLst>
              </p14:cNvPr>
              <p14:cNvContentPartPr/>
              <p14:nvPr/>
            </p14:nvContentPartPr>
            <p14:xfrm>
              <a:off x="5452728" y="2600661"/>
              <a:ext cx="208080" cy="50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C29C8AC-521E-43EA-9997-F9CA7A014D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35088" y="2564661"/>
                <a:ext cx="2437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1AF85B7D-D656-4DD7-A0E3-E239506BE688}"/>
                  </a:ext>
                </a:extLst>
              </p14:cNvPr>
              <p14:cNvContentPartPr/>
              <p14:nvPr/>
            </p14:nvContentPartPr>
            <p14:xfrm>
              <a:off x="5697168" y="2649981"/>
              <a:ext cx="356040" cy="2142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1AF85B7D-D656-4DD7-A0E3-E239506BE68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79168" y="2614341"/>
                <a:ext cx="391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1984AD4-E040-46C7-933D-ED35692103FD}"/>
                  </a:ext>
                </a:extLst>
              </p14:cNvPr>
              <p14:cNvContentPartPr/>
              <p14:nvPr/>
            </p14:nvContentPartPr>
            <p14:xfrm>
              <a:off x="6015048" y="2595981"/>
              <a:ext cx="9000" cy="5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1984AD4-E040-46C7-933D-ED35692103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97048" y="2560341"/>
                <a:ext cx="44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F868506-BDBD-482B-8AC7-05B860678B8D}"/>
                  </a:ext>
                </a:extLst>
              </p14:cNvPr>
              <p14:cNvContentPartPr/>
              <p14:nvPr/>
            </p14:nvContentPartPr>
            <p14:xfrm>
              <a:off x="7377288" y="2636301"/>
              <a:ext cx="250560" cy="2462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F868506-BDBD-482B-8AC7-05B860678B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59648" y="2600301"/>
                <a:ext cx="286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71C85A59-2150-4ED5-8491-6BBB9A2314F1}"/>
                  </a:ext>
                </a:extLst>
              </p14:cNvPr>
              <p14:cNvContentPartPr/>
              <p14:nvPr/>
            </p14:nvContentPartPr>
            <p14:xfrm>
              <a:off x="7698048" y="2692101"/>
              <a:ext cx="171360" cy="1836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71C85A59-2150-4ED5-8491-6BBB9A2314F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80408" y="2656461"/>
                <a:ext cx="20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B7B1B6D-41A3-4C22-B86F-933FDF68EC22}"/>
                  </a:ext>
                </a:extLst>
              </p14:cNvPr>
              <p14:cNvContentPartPr/>
              <p14:nvPr/>
            </p14:nvContentPartPr>
            <p14:xfrm>
              <a:off x="8051928" y="2700381"/>
              <a:ext cx="16920" cy="1465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B7B1B6D-41A3-4C22-B86F-933FDF68EC2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33928" y="2664381"/>
                <a:ext cx="52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CB55F262-323E-44A1-A8BC-292ECB9215AF}"/>
                  </a:ext>
                </a:extLst>
              </p14:cNvPr>
              <p14:cNvContentPartPr/>
              <p14:nvPr/>
            </p14:nvContentPartPr>
            <p14:xfrm>
              <a:off x="7954368" y="2638101"/>
              <a:ext cx="443160" cy="2804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CB55F262-323E-44A1-A8BC-292ECB9215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36728" y="2602461"/>
                <a:ext cx="478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AE3F5BC-8E62-4C56-9B9F-90BB37FED36C}"/>
                  </a:ext>
                </a:extLst>
              </p14:cNvPr>
              <p14:cNvContentPartPr/>
              <p14:nvPr/>
            </p14:nvContentPartPr>
            <p14:xfrm>
              <a:off x="8205648" y="2769501"/>
              <a:ext cx="190440" cy="118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AE3F5BC-8E62-4C56-9B9F-90BB37FED36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87648" y="2733501"/>
                <a:ext cx="226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B15CAC7-60CE-416D-A3AB-7AC7AB6908CB}"/>
                  </a:ext>
                </a:extLst>
              </p14:cNvPr>
              <p14:cNvContentPartPr/>
              <p14:nvPr/>
            </p14:nvContentPartPr>
            <p14:xfrm>
              <a:off x="8219688" y="2634141"/>
              <a:ext cx="246960" cy="9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B15CAC7-60CE-416D-A3AB-7AC7AB6908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02048" y="2598141"/>
                <a:ext cx="282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8FDB5E87-5CD2-41BD-8604-2B7B5A8D6F9A}"/>
                  </a:ext>
                </a:extLst>
              </p14:cNvPr>
              <p14:cNvContentPartPr/>
              <p14:nvPr/>
            </p14:nvContentPartPr>
            <p14:xfrm>
              <a:off x="9392928" y="2628021"/>
              <a:ext cx="229320" cy="2959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8FDB5E87-5CD2-41BD-8604-2B7B5A8D6F9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75288" y="2592381"/>
                <a:ext cx="2649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381693F5-D0FA-47D1-9B85-843DE5108188}"/>
                  </a:ext>
                </a:extLst>
              </p14:cNvPr>
              <p14:cNvContentPartPr/>
              <p14:nvPr/>
            </p14:nvContentPartPr>
            <p14:xfrm>
              <a:off x="9745728" y="2657541"/>
              <a:ext cx="42480" cy="2552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381693F5-D0FA-47D1-9B85-843DE510818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28088" y="2621901"/>
                <a:ext cx="781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D249DCB-DA21-4C6F-BB18-4CA1398F76C3}"/>
                  </a:ext>
                </a:extLst>
              </p14:cNvPr>
              <p14:cNvContentPartPr/>
              <p14:nvPr/>
            </p14:nvContentPartPr>
            <p14:xfrm>
              <a:off x="9878928" y="2676621"/>
              <a:ext cx="46800" cy="215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D249DCB-DA21-4C6F-BB18-4CA1398F76C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60928" y="2640981"/>
                <a:ext cx="82440" cy="2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10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297B0D4-7FBE-44BE-8F3E-E2CA2084C589}"/>
                  </a:ext>
                </a:extLst>
              </p14:cNvPr>
              <p14:cNvContentPartPr/>
              <p14:nvPr/>
            </p14:nvContentPartPr>
            <p14:xfrm>
              <a:off x="431088" y="369021"/>
              <a:ext cx="5801760" cy="5774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297B0D4-7FBE-44BE-8F3E-E2CA2084C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448" y="351032"/>
                <a:ext cx="5837400" cy="613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33E65E7-2769-4C70-952F-21AA970DA03E}"/>
                  </a:ext>
                </a:extLst>
              </p14:cNvPr>
              <p14:cNvContentPartPr/>
              <p14:nvPr/>
            </p14:nvContentPartPr>
            <p14:xfrm>
              <a:off x="1108248" y="1174341"/>
              <a:ext cx="5081400" cy="478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33E65E7-2769-4C70-952F-21AA970DA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607" y="1156341"/>
                <a:ext cx="5117043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EF57B656-D700-47C5-930C-59DDCBEA45E8}"/>
                  </a:ext>
                </a:extLst>
              </p14:cNvPr>
              <p14:cNvContentPartPr/>
              <p14:nvPr/>
            </p14:nvContentPartPr>
            <p14:xfrm>
              <a:off x="1061088" y="1999821"/>
              <a:ext cx="685440" cy="190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EF57B656-D700-47C5-930C-59DDCBEA45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088" y="1981821"/>
                <a:ext cx="721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4C9E6B05-8F62-4450-835A-603396EFC8F1}"/>
                  </a:ext>
                </a:extLst>
              </p14:cNvPr>
              <p14:cNvContentPartPr/>
              <p14:nvPr/>
            </p14:nvContentPartPr>
            <p14:xfrm>
              <a:off x="1099608" y="1340661"/>
              <a:ext cx="5021640" cy="5115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4C9E6B05-8F62-4450-835A-603396EFC8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608" y="1323021"/>
                <a:ext cx="50572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82B9D641-B755-4883-B2A0-ABB8AB27A048}"/>
                  </a:ext>
                </a:extLst>
              </p14:cNvPr>
              <p14:cNvContentPartPr/>
              <p14:nvPr/>
            </p14:nvContentPartPr>
            <p14:xfrm>
              <a:off x="7016568" y="383421"/>
              <a:ext cx="5064480" cy="166932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82B9D641-B755-4883-B2A0-ABB8AB27A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8568" y="365781"/>
                <a:ext cx="5100120" cy="17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753E7472-AA7B-4244-AC95-7CF78086FB2A}"/>
                  </a:ext>
                </a:extLst>
              </p14:cNvPr>
              <p14:cNvContentPartPr/>
              <p14:nvPr/>
            </p14:nvContentPartPr>
            <p14:xfrm>
              <a:off x="1101048" y="2127261"/>
              <a:ext cx="5810040" cy="87660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753E7472-AA7B-4244-AC95-7CF78086FB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3408" y="2109621"/>
                <a:ext cx="586368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4871E4B0-2EF3-41E4-8E55-1D05F30540CB}"/>
                  </a:ext>
                </a:extLst>
              </p14:cNvPr>
              <p14:cNvContentPartPr/>
              <p14:nvPr/>
            </p14:nvContentPartPr>
            <p14:xfrm>
              <a:off x="1672008" y="3211221"/>
              <a:ext cx="632520" cy="2952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4871E4B0-2EF3-41E4-8E55-1D05F30540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6368" y="3175581"/>
                <a:ext cx="7041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EF9261AA-BF59-459B-9FFA-CC3EB6CBD3CA}"/>
                  </a:ext>
                </a:extLst>
              </p14:cNvPr>
              <p14:cNvContentPartPr/>
              <p14:nvPr/>
            </p14:nvContentPartPr>
            <p14:xfrm>
              <a:off x="2795208" y="3301941"/>
              <a:ext cx="4032360" cy="39564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EF9261AA-BF59-459B-9FFA-CC3EB6CBD3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9208" y="3266301"/>
                <a:ext cx="41040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C0C614B5-61EE-4227-BD00-5230E2A98430}"/>
                  </a:ext>
                </a:extLst>
              </p14:cNvPr>
              <p14:cNvContentPartPr/>
              <p14:nvPr/>
            </p14:nvContentPartPr>
            <p14:xfrm>
              <a:off x="1705488" y="3365661"/>
              <a:ext cx="692280" cy="57636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C0C614B5-61EE-4227-BD00-5230E2A984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69488" y="3330021"/>
                <a:ext cx="7639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E2F66D58-C75F-4067-9524-560DA314EA81}"/>
                  </a:ext>
                </a:extLst>
              </p14:cNvPr>
              <p14:cNvContentPartPr/>
              <p14:nvPr/>
            </p14:nvContentPartPr>
            <p14:xfrm>
              <a:off x="2842368" y="3766341"/>
              <a:ext cx="3875040" cy="2041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E2F66D58-C75F-4067-9524-560DA314EA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6725" y="3730701"/>
                <a:ext cx="394668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50529C99-7C56-4E16-A90D-1D4AADB367D6}"/>
                  </a:ext>
                </a:extLst>
              </p14:cNvPr>
              <p14:cNvContentPartPr/>
              <p14:nvPr/>
            </p14:nvContentPartPr>
            <p14:xfrm>
              <a:off x="7355688" y="3119061"/>
              <a:ext cx="252000" cy="1296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50529C99-7C56-4E16-A90D-1D4AADB367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7688" y="3101061"/>
                <a:ext cx="287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53452DC7-7E83-4155-AEFD-61AB9D29E9DB}"/>
                  </a:ext>
                </a:extLst>
              </p14:cNvPr>
              <p14:cNvContentPartPr/>
              <p14:nvPr/>
            </p14:nvContentPartPr>
            <p14:xfrm>
              <a:off x="10135608" y="2397261"/>
              <a:ext cx="657000" cy="32148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53452DC7-7E83-4155-AEFD-61AB9D29E9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17978" y="2379261"/>
                <a:ext cx="6926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28989B20-7A2F-43B7-BB03-EFC893CBA223}"/>
                  </a:ext>
                </a:extLst>
              </p14:cNvPr>
              <p14:cNvContentPartPr/>
              <p14:nvPr/>
            </p14:nvContentPartPr>
            <p14:xfrm>
              <a:off x="8641608" y="2392941"/>
              <a:ext cx="1100880" cy="32436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28989B20-7A2F-43B7-BB03-EFC893CBA2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3962" y="2374941"/>
                <a:ext cx="1136532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C388C959-17F2-4427-8A52-2D18AA4B34D3}"/>
                  </a:ext>
                </a:extLst>
              </p14:cNvPr>
              <p14:cNvContentPartPr/>
              <p14:nvPr/>
            </p14:nvContentPartPr>
            <p14:xfrm>
              <a:off x="7348128" y="2554581"/>
              <a:ext cx="1072080" cy="24228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C388C959-17F2-4427-8A52-2D18AA4B34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30488" y="2536941"/>
                <a:ext cx="1107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3C6C6402-B333-4E13-A9EE-D63482B32F4D}"/>
                  </a:ext>
                </a:extLst>
              </p14:cNvPr>
              <p14:cNvContentPartPr/>
              <p14:nvPr/>
            </p14:nvContentPartPr>
            <p14:xfrm>
              <a:off x="10602888" y="2856981"/>
              <a:ext cx="1308240" cy="31500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3C6C6402-B333-4E13-A9EE-D63482B32F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5243" y="2838981"/>
                <a:ext cx="134389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0F12AA90-A52D-447C-ACCC-C39F32109F92}"/>
                  </a:ext>
                </a:extLst>
              </p14:cNvPr>
              <p14:cNvContentPartPr/>
              <p14:nvPr/>
            </p14:nvContentPartPr>
            <p14:xfrm>
              <a:off x="8640528" y="2765541"/>
              <a:ext cx="1678680" cy="32904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0F12AA90-A52D-447C-ACCC-C39F32109F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22884" y="2747901"/>
                <a:ext cx="1714328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679F55EE-D919-41B4-B98F-7F63D8AF709F}"/>
                  </a:ext>
                </a:extLst>
              </p14:cNvPr>
              <p14:cNvContentPartPr/>
              <p14:nvPr/>
            </p14:nvContentPartPr>
            <p14:xfrm>
              <a:off x="7875528" y="3016101"/>
              <a:ext cx="520920" cy="11592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679F55EE-D919-41B4-B98F-7F63D8AF70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57888" y="2998406"/>
                <a:ext cx="556560" cy="15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866C4915-15A6-43DC-BC8A-D7EA349B30E2}"/>
                  </a:ext>
                </a:extLst>
              </p14:cNvPr>
              <p14:cNvContentPartPr/>
              <p14:nvPr/>
            </p14:nvContentPartPr>
            <p14:xfrm>
              <a:off x="7381248" y="3239661"/>
              <a:ext cx="4285440" cy="100908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866C4915-15A6-43DC-BC8A-D7EA349B30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63248" y="3222021"/>
                <a:ext cx="432108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448AA4EE-3E5C-4663-8E05-68105E5BF99A}"/>
                  </a:ext>
                </a:extLst>
              </p14:cNvPr>
              <p14:cNvContentPartPr/>
              <p14:nvPr/>
            </p14:nvContentPartPr>
            <p14:xfrm>
              <a:off x="355848" y="2646021"/>
              <a:ext cx="332280" cy="52416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448AA4EE-3E5C-4663-8E05-68105E5BF9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189" y="2628369"/>
                <a:ext cx="367959" cy="559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04BC5994-04F9-4E34-A164-AB5F9BC0EB84}"/>
                  </a:ext>
                </a:extLst>
              </p14:cNvPr>
              <p14:cNvContentPartPr/>
              <p14:nvPr/>
            </p14:nvContentPartPr>
            <p14:xfrm>
              <a:off x="444408" y="4050741"/>
              <a:ext cx="6139080" cy="10414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04BC5994-04F9-4E34-A164-AB5F9BC0EB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408" y="4015089"/>
                <a:ext cx="6174720" cy="109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5820349F-C976-446E-8534-37AC595DA1A6}"/>
                  </a:ext>
                </a:extLst>
              </p14:cNvPr>
              <p14:cNvContentPartPr/>
              <p14:nvPr/>
            </p14:nvContentPartPr>
            <p14:xfrm>
              <a:off x="909168" y="5230101"/>
              <a:ext cx="4924080" cy="122148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5820349F-C976-446E-8534-37AC595DA1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1528" y="5212461"/>
                <a:ext cx="495972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01AE2F41-753F-407F-950D-88D9E9577095}"/>
                  </a:ext>
                </a:extLst>
              </p14:cNvPr>
              <p14:cNvContentPartPr/>
              <p14:nvPr/>
            </p14:nvContentPartPr>
            <p14:xfrm>
              <a:off x="7137888" y="4524141"/>
              <a:ext cx="4901040" cy="183672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01AE2F41-753F-407F-950D-88D9E9577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0248" y="4506145"/>
                <a:ext cx="4936680" cy="1872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D2650468-BDF9-4E3A-9F86-156A125FF88C}"/>
                  </a:ext>
                </a:extLst>
              </p14:cNvPr>
              <p14:cNvContentPartPr/>
              <p14:nvPr/>
            </p14:nvContentPartPr>
            <p14:xfrm>
              <a:off x="6211248" y="6481101"/>
              <a:ext cx="792000" cy="2426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D2650468-BDF9-4E3A-9F86-156A125FF8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93256" y="6463461"/>
                <a:ext cx="827624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41E20652-061D-4D7F-8728-2EA92D4A1BEB}"/>
                  </a:ext>
                </a:extLst>
              </p14:cNvPr>
              <p14:cNvContentPartPr/>
              <p14:nvPr/>
            </p14:nvContentPartPr>
            <p14:xfrm>
              <a:off x="9119688" y="6455181"/>
              <a:ext cx="1780200" cy="2725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41E20652-061D-4D7F-8728-2EA92D4A1B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01688" y="6437541"/>
                <a:ext cx="1815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4289FFDE-A022-45B3-A622-5E9DDF37E8EE}"/>
                  </a:ext>
                </a:extLst>
              </p14:cNvPr>
              <p14:cNvContentPartPr/>
              <p14:nvPr/>
            </p14:nvContentPartPr>
            <p14:xfrm>
              <a:off x="7262808" y="6443301"/>
              <a:ext cx="1356480" cy="25200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4289FFDE-A022-45B3-A622-5E9DDF37E8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45168" y="6425301"/>
                <a:ext cx="1392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F8BC3CDD-6288-4C32-9674-BC6D8B0A50E2}"/>
                  </a:ext>
                </a:extLst>
              </p14:cNvPr>
              <p14:cNvContentPartPr/>
              <p14:nvPr/>
            </p14:nvContentPartPr>
            <p14:xfrm>
              <a:off x="207168" y="1081461"/>
              <a:ext cx="333000" cy="312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F8BC3CDD-6288-4C32-9674-BC6D8B0A50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528" y="1045821"/>
                <a:ext cx="3686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05D052C-5991-4D60-BF93-EE4B00ABBDAF}"/>
                  </a:ext>
                </a:extLst>
              </p14:cNvPr>
              <p14:cNvContentPartPr/>
              <p14:nvPr/>
            </p14:nvContentPartPr>
            <p14:xfrm>
              <a:off x="568608" y="942501"/>
              <a:ext cx="260640" cy="4550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05D052C-5991-4D60-BF93-EE4B00ABBD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0968" y="906861"/>
                <a:ext cx="2962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460D755C-8E27-4808-91AB-5D7FC9C52CE6}"/>
                  </a:ext>
                </a:extLst>
              </p14:cNvPr>
              <p14:cNvContentPartPr/>
              <p14:nvPr/>
            </p14:nvContentPartPr>
            <p14:xfrm>
              <a:off x="344688" y="1657461"/>
              <a:ext cx="191160" cy="244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460D755C-8E27-4808-91AB-5D7FC9C52C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6688" y="1621821"/>
                <a:ext cx="226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18F046C2-CA3D-4268-8FF6-E3DBCE3E62DF}"/>
                  </a:ext>
                </a:extLst>
              </p14:cNvPr>
              <p14:cNvContentPartPr/>
              <p14:nvPr/>
            </p14:nvContentPartPr>
            <p14:xfrm>
              <a:off x="610728" y="1623261"/>
              <a:ext cx="235080" cy="3272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18F046C2-CA3D-4268-8FF6-E3DBCE3E62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088" y="1587261"/>
                <a:ext cx="2707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E1DE8A7-159B-4B91-AAD6-F3D7A97C8F2A}"/>
                  </a:ext>
                </a:extLst>
              </p14:cNvPr>
              <p14:cNvContentPartPr/>
              <p14:nvPr/>
            </p14:nvContentPartPr>
            <p14:xfrm>
              <a:off x="108168" y="1548741"/>
              <a:ext cx="843840" cy="6188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E1DE8A7-159B-4B91-AAD6-F3D7A97C8F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28" y="1513101"/>
                <a:ext cx="87948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F19837E-31E7-4FEB-8FC3-5200679F9E2A}"/>
                  </a:ext>
                </a:extLst>
              </p14:cNvPr>
              <p14:cNvContentPartPr/>
              <p14:nvPr/>
            </p14:nvContentPartPr>
            <p14:xfrm>
              <a:off x="175848" y="3328221"/>
              <a:ext cx="392040" cy="2941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F19837E-31E7-4FEB-8FC3-5200679F9E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8208" y="3292221"/>
                <a:ext cx="427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BC44F8F-D55B-44A6-8D0E-A14B8A7BAC4F}"/>
                  </a:ext>
                </a:extLst>
              </p14:cNvPr>
              <p14:cNvContentPartPr/>
              <p14:nvPr/>
            </p14:nvContentPartPr>
            <p14:xfrm>
              <a:off x="572928" y="3200061"/>
              <a:ext cx="175320" cy="4165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BC44F8F-D55B-44A6-8D0E-A14B8A7BAC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5288" y="3164061"/>
                <a:ext cx="2109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330D3CBD-34BE-49B6-9977-95E8DEFCD13D}"/>
                  </a:ext>
                </a:extLst>
              </p14:cNvPr>
              <p14:cNvContentPartPr/>
              <p14:nvPr/>
            </p14:nvContentPartPr>
            <p14:xfrm>
              <a:off x="426048" y="3905661"/>
              <a:ext cx="54000" cy="277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330D3CBD-34BE-49B6-9977-95E8DEFCD1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8408" y="3869661"/>
                <a:ext cx="89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B9458E0B-C366-4B4E-BD37-AB4A76E42231}"/>
                  </a:ext>
                </a:extLst>
              </p14:cNvPr>
              <p14:cNvContentPartPr/>
              <p14:nvPr/>
            </p14:nvContentPartPr>
            <p14:xfrm>
              <a:off x="577608" y="3901701"/>
              <a:ext cx="92880" cy="2566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B9458E0B-C366-4B4E-BD37-AB4A76E422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9608" y="3865701"/>
                <a:ext cx="1285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AD45E44-7103-4F8C-BAFE-0CEE9F77EC99}"/>
                  </a:ext>
                </a:extLst>
              </p14:cNvPr>
              <p14:cNvContentPartPr/>
              <p14:nvPr/>
            </p14:nvContentPartPr>
            <p14:xfrm>
              <a:off x="9528" y="3709461"/>
              <a:ext cx="934560" cy="7120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AD45E44-7103-4F8C-BAFE-0CEE9F77EC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8112" y="3673821"/>
                <a:ext cx="9702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07D9683-1ADE-495E-B5CF-0D194C1276FF}"/>
                  </a:ext>
                </a:extLst>
              </p14:cNvPr>
              <p14:cNvContentPartPr/>
              <p14:nvPr/>
            </p14:nvContentPartPr>
            <p14:xfrm>
              <a:off x="249648" y="5360061"/>
              <a:ext cx="339480" cy="3081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07D9683-1ADE-495E-B5CF-0D194C1276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2008" y="5324421"/>
                <a:ext cx="375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57131CB-3F8A-469F-85DE-1F86DBA749B3}"/>
                  </a:ext>
                </a:extLst>
              </p14:cNvPr>
              <p14:cNvContentPartPr/>
              <p14:nvPr/>
            </p14:nvContentPartPr>
            <p14:xfrm>
              <a:off x="617928" y="5262861"/>
              <a:ext cx="180000" cy="4125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57131CB-3F8A-469F-85DE-1F86DBA749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0288" y="5226861"/>
                <a:ext cx="2156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614E5E7-631D-41A2-AE80-1F0E5251420B}"/>
                  </a:ext>
                </a:extLst>
              </p14:cNvPr>
              <p14:cNvContentPartPr/>
              <p14:nvPr/>
            </p14:nvContentPartPr>
            <p14:xfrm>
              <a:off x="340728" y="6007701"/>
              <a:ext cx="101520" cy="3193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614E5E7-631D-41A2-AE80-1F0E525142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3088" y="5971701"/>
                <a:ext cx="1371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E9C6DC0-79C1-467D-82A7-D52D09F24F23}"/>
                  </a:ext>
                </a:extLst>
              </p14:cNvPr>
              <p14:cNvContentPartPr/>
              <p14:nvPr/>
            </p14:nvContentPartPr>
            <p14:xfrm>
              <a:off x="545208" y="6085101"/>
              <a:ext cx="184320" cy="2160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E9C6DC0-79C1-467D-82A7-D52D09F24F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7568" y="6049461"/>
                <a:ext cx="219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C9D8409-64C3-4C9E-BB45-D92EEC16F2C2}"/>
                  </a:ext>
                </a:extLst>
              </p14:cNvPr>
              <p14:cNvContentPartPr/>
              <p14:nvPr/>
            </p14:nvContentPartPr>
            <p14:xfrm>
              <a:off x="133008" y="5943621"/>
              <a:ext cx="758520" cy="540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C9D8409-64C3-4C9E-BB45-D92EEC16F2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68" y="5907621"/>
                <a:ext cx="7941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91154BF-9BE6-490D-B736-40B4FFA14A3E}"/>
                  </a:ext>
                </a:extLst>
              </p14:cNvPr>
              <p14:cNvContentPartPr/>
              <p14:nvPr/>
            </p14:nvContentPartPr>
            <p14:xfrm>
              <a:off x="6300528" y="1331301"/>
              <a:ext cx="139320" cy="3132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91154BF-9BE6-490D-B736-40B4FFA14A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82888" y="1295301"/>
                <a:ext cx="1749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1FBE151-C389-4F93-95A0-C59522E2A0AC}"/>
                  </a:ext>
                </a:extLst>
              </p14:cNvPr>
              <p14:cNvContentPartPr/>
              <p14:nvPr/>
            </p14:nvContentPartPr>
            <p14:xfrm>
              <a:off x="6319968" y="1355421"/>
              <a:ext cx="350640" cy="317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1FBE151-C389-4F93-95A0-C59522E2A0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01968" y="1319781"/>
                <a:ext cx="3862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93F671E-5896-4ECA-BEA3-ECEB238DFD3A}"/>
                  </a:ext>
                </a:extLst>
              </p14:cNvPr>
              <p14:cNvContentPartPr/>
              <p14:nvPr/>
            </p14:nvContentPartPr>
            <p14:xfrm>
              <a:off x="6755928" y="1468461"/>
              <a:ext cx="125640" cy="298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93F671E-5896-4ECA-BEA3-ECEB238DFD3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7928" y="1432461"/>
                <a:ext cx="16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412F1C56-4595-4E1D-A74F-B0B837035D6D}"/>
                  </a:ext>
                </a:extLst>
              </p14:cNvPr>
              <p14:cNvContentPartPr/>
              <p14:nvPr/>
            </p14:nvContentPartPr>
            <p14:xfrm>
              <a:off x="6755928" y="1577541"/>
              <a:ext cx="111960" cy="190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412F1C56-4595-4E1D-A74F-B0B837035D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37928" y="1541541"/>
                <a:ext cx="1476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DE350317-524C-4309-8F4E-E7B0A38726EC}"/>
                  </a:ext>
                </a:extLst>
              </p14:cNvPr>
              <p14:cNvContentPartPr/>
              <p14:nvPr/>
            </p14:nvContentPartPr>
            <p14:xfrm>
              <a:off x="6952848" y="1438581"/>
              <a:ext cx="172080" cy="215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DE350317-524C-4309-8F4E-E7B0A38726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35208" y="1402581"/>
                <a:ext cx="2077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A7ED72F-98EB-407E-A055-5116DBC1EDA2}"/>
                  </a:ext>
                </a:extLst>
              </p14:cNvPr>
              <p14:cNvContentPartPr/>
              <p14:nvPr/>
            </p14:nvContentPartPr>
            <p14:xfrm>
              <a:off x="7173168" y="1432101"/>
              <a:ext cx="74520" cy="2725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A7ED72F-98EB-407E-A055-5116DBC1ED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55168" y="1396101"/>
                <a:ext cx="110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78DFC6B-CA56-4AB3-8CDA-B56339AF0BF4}"/>
                  </a:ext>
                </a:extLst>
              </p14:cNvPr>
              <p14:cNvContentPartPr/>
              <p14:nvPr/>
            </p14:nvContentPartPr>
            <p14:xfrm>
              <a:off x="6888408" y="3493461"/>
              <a:ext cx="138960" cy="3020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78DFC6B-CA56-4AB3-8CDA-B56339AF0BF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70768" y="3457461"/>
                <a:ext cx="174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51EC407-C574-4281-92F7-7C972E5546C8}"/>
                  </a:ext>
                </a:extLst>
              </p14:cNvPr>
              <p14:cNvContentPartPr/>
              <p14:nvPr/>
            </p14:nvContentPartPr>
            <p14:xfrm>
              <a:off x="6916848" y="3612981"/>
              <a:ext cx="285120" cy="3168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51EC407-C574-4281-92F7-7C972E5546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99208" y="3577341"/>
                <a:ext cx="3207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AFCA333-C236-4747-A1F1-D1337A41F7B0}"/>
                  </a:ext>
                </a:extLst>
              </p14:cNvPr>
              <p14:cNvContentPartPr/>
              <p14:nvPr/>
            </p14:nvContentPartPr>
            <p14:xfrm>
              <a:off x="7333728" y="3799461"/>
              <a:ext cx="93960" cy="226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AFCA333-C236-4747-A1F1-D1337A41F7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16088" y="3763461"/>
                <a:ext cx="129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CD351A0-1514-4EE2-88AF-39DB265F2611}"/>
                  </a:ext>
                </a:extLst>
              </p14:cNvPr>
              <p14:cNvContentPartPr/>
              <p14:nvPr/>
            </p14:nvContentPartPr>
            <p14:xfrm>
              <a:off x="7310328" y="3908181"/>
              <a:ext cx="79200" cy="18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CD351A0-1514-4EE2-88AF-39DB265F26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92328" y="3872541"/>
                <a:ext cx="114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CB9C39FB-06CF-4BB9-B4E4-C19D1356F823}"/>
                  </a:ext>
                </a:extLst>
              </p14:cNvPr>
              <p14:cNvContentPartPr/>
              <p14:nvPr/>
            </p14:nvContentPartPr>
            <p14:xfrm>
              <a:off x="7479528" y="3831861"/>
              <a:ext cx="91800" cy="191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CB9C39FB-06CF-4BB9-B4E4-C19D1356F8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61528" y="3796221"/>
                <a:ext cx="127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82C893E-EC1C-4D4E-B7E7-F658899BDDDA}"/>
                  </a:ext>
                </a:extLst>
              </p14:cNvPr>
              <p14:cNvContentPartPr/>
              <p14:nvPr/>
            </p14:nvContentPartPr>
            <p14:xfrm>
              <a:off x="7563768" y="3851661"/>
              <a:ext cx="78480" cy="1825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82C893E-EC1C-4D4E-B7E7-F658899BDD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45768" y="3816021"/>
                <a:ext cx="1141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5E6794C-666F-4DFE-8899-545337242A45}"/>
                  </a:ext>
                </a:extLst>
              </p14:cNvPr>
              <p14:cNvContentPartPr/>
              <p14:nvPr/>
            </p14:nvContentPartPr>
            <p14:xfrm>
              <a:off x="5956008" y="5423061"/>
              <a:ext cx="125280" cy="3135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5E6794C-666F-4DFE-8899-545337242A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38008" y="5387421"/>
                <a:ext cx="1609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5BE88EA9-AC8A-40F4-8675-9C734606DEFE}"/>
                  </a:ext>
                </a:extLst>
              </p14:cNvPr>
              <p14:cNvContentPartPr/>
              <p14:nvPr/>
            </p14:nvContentPartPr>
            <p14:xfrm>
              <a:off x="5954928" y="5414421"/>
              <a:ext cx="430920" cy="3146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5BE88EA9-AC8A-40F4-8675-9C734606DE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7288" y="5378421"/>
                <a:ext cx="466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41412781-3691-47C8-BBAC-2119B6B4E494}"/>
                  </a:ext>
                </a:extLst>
              </p14:cNvPr>
              <p14:cNvContentPartPr/>
              <p14:nvPr/>
            </p14:nvContentPartPr>
            <p14:xfrm>
              <a:off x="6528408" y="5533581"/>
              <a:ext cx="142560" cy="21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41412781-3691-47C8-BBAC-2119B6B4E4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10408" y="5497581"/>
                <a:ext cx="1782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A42AAFB0-D525-49DD-B443-1512E12F97A3}"/>
                  </a:ext>
                </a:extLst>
              </p14:cNvPr>
              <p14:cNvContentPartPr/>
              <p14:nvPr/>
            </p14:nvContentPartPr>
            <p14:xfrm>
              <a:off x="6575568" y="5642301"/>
              <a:ext cx="76680" cy="151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A42AAFB0-D525-49DD-B443-1512E12F97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57928" y="5606661"/>
                <a:ext cx="112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AF712DF-AC15-4659-B970-F4E6338472A1}"/>
                  </a:ext>
                </a:extLst>
              </p14:cNvPr>
              <p14:cNvContentPartPr/>
              <p14:nvPr/>
            </p14:nvContentPartPr>
            <p14:xfrm>
              <a:off x="6783648" y="5454741"/>
              <a:ext cx="78120" cy="3214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AF712DF-AC15-4659-B970-F4E6338472A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65648" y="5418741"/>
                <a:ext cx="113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32D13752-2C5F-4849-9A05-F2F7E9057FC1}"/>
                  </a:ext>
                </a:extLst>
              </p14:cNvPr>
              <p14:cNvContentPartPr/>
              <p14:nvPr/>
            </p14:nvContentPartPr>
            <p14:xfrm>
              <a:off x="6966168" y="5502981"/>
              <a:ext cx="201600" cy="2293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32D13752-2C5F-4849-9A05-F2F7E9057FC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48168" y="5466981"/>
                <a:ext cx="23724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0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C2BEFB8E-1E42-4187-80A7-B0B161096072}"/>
                  </a:ext>
                </a:extLst>
              </p14:cNvPr>
              <p14:cNvContentPartPr/>
              <p14:nvPr/>
            </p14:nvContentPartPr>
            <p14:xfrm>
              <a:off x="3427728" y="239061"/>
              <a:ext cx="396720" cy="3412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C2BEFB8E-1E42-4187-80A7-B0B161096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088" y="221421"/>
                <a:ext cx="4323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BAEC1D30-F59E-4EEA-8578-37691A45BDA6}"/>
                  </a:ext>
                </a:extLst>
              </p14:cNvPr>
              <p14:cNvContentPartPr/>
              <p14:nvPr/>
            </p14:nvContentPartPr>
            <p14:xfrm>
              <a:off x="4268688" y="201261"/>
              <a:ext cx="1933200" cy="57528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BAEC1D30-F59E-4EEA-8578-37691A45BD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691" y="183261"/>
                <a:ext cx="1968833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AC95A710-714B-4BC4-A626-62CEA6E32F4A}"/>
                  </a:ext>
                </a:extLst>
              </p14:cNvPr>
              <p14:cNvContentPartPr/>
              <p14:nvPr/>
            </p14:nvContentPartPr>
            <p14:xfrm>
              <a:off x="1163688" y="160581"/>
              <a:ext cx="1888920" cy="4478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AC95A710-714B-4BC4-A626-62CEA6E32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5688" y="142941"/>
                <a:ext cx="19245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D1F975C1-6CEF-4EF9-9F71-F9038BBD380A}"/>
                  </a:ext>
                </a:extLst>
              </p14:cNvPr>
              <p14:cNvContentPartPr/>
              <p14:nvPr/>
            </p14:nvContentPartPr>
            <p14:xfrm>
              <a:off x="321648" y="281181"/>
              <a:ext cx="559440" cy="45792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D1F975C1-6CEF-4EF9-9F71-F9038BBD3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008" y="263541"/>
                <a:ext cx="5950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03D2E25A-A335-40DF-9DD2-A611B3833758}"/>
                  </a:ext>
                </a:extLst>
              </p14:cNvPr>
              <p14:cNvContentPartPr/>
              <p14:nvPr/>
            </p14:nvContentPartPr>
            <p14:xfrm>
              <a:off x="6589968" y="313221"/>
              <a:ext cx="916560" cy="29952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03D2E25A-A335-40DF-9DD2-A611B38337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2328" y="295221"/>
                <a:ext cx="952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4DEBFDC5-C745-48E1-9137-19CC2B146A93}"/>
                  </a:ext>
                </a:extLst>
              </p14:cNvPr>
              <p14:cNvContentPartPr/>
              <p14:nvPr/>
            </p14:nvContentPartPr>
            <p14:xfrm>
              <a:off x="9906648" y="481701"/>
              <a:ext cx="545040" cy="38664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4DEBFDC5-C745-48E1-9137-19CC2B146A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89008" y="463701"/>
                <a:ext cx="5806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FB2F876C-B23B-45CC-9818-6D1091A8766A}"/>
                  </a:ext>
                </a:extLst>
              </p14:cNvPr>
              <p14:cNvContentPartPr/>
              <p14:nvPr/>
            </p14:nvContentPartPr>
            <p14:xfrm>
              <a:off x="8940048" y="476661"/>
              <a:ext cx="754560" cy="25956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FB2F876C-B23B-45CC-9818-6D1091A876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22408" y="458661"/>
                <a:ext cx="790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70C63C5F-FC84-4609-9D6A-4EB4C9BACBF9}"/>
                  </a:ext>
                </a:extLst>
              </p14:cNvPr>
              <p14:cNvContentPartPr/>
              <p14:nvPr/>
            </p14:nvContentPartPr>
            <p14:xfrm>
              <a:off x="426048" y="965541"/>
              <a:ext cx="10142640" cy="531720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70C63C5F-FC84-4609-9D6A-4EB4C9BACB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408" y="947901"/>
                <a:ext cx="10178280" cy="53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B10CBDB-EC3D-47B0-88CF-4FABA9B5BA48}"/>
                  </a:ext>
                </a:extLst>
              </p14:cNvPr>
              <p14:cNvContentPartPr/>
              <p14:nvPr/>
            </p14:nvContentPartPr>
            <p14:xfrm>
              <a:off x="1472928" y="3129141"/>
              <a:ext cx="213480" cy="3700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B10CBDB-EC3D-47B0-88CF-4FABA9B5BA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55288" y="3093141"/>
                <a:ext cx="249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E878AD0-BEB5-43E2-A6A1-E7A1192951CE}"/>
                  </a:ext>
                </a:extLst>
              </p14:cNvPr>
              <p14:cNvContentPartPr/>
              <p14:nvPr/>
            </p14:nvContentPartPr>
            <p14:xfrm>
              <a:off x="1444488" y="3349461"/>
              <a:ext cx="239760" cy="475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E878AD0-BEB5-43E2-A6A1-E7A1192951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6848" y="3313821"/>
                <a:ext cx="2754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3B22F98-035E-4DA3-9AE6-D75823930EA9}"/>
                  </a:ext>
                </a:extLst>
              </p14:cNvPr>
              <p14:cNvContentPartPr/>
              <p14:nvPr/>
            </p14:nvContentPartPr>
            <p14:xfrm>
              <a:off x="1175928" y="2923221"/>
              <a:ext cx="766080" cy="7164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3B22F98-035E-4DA3-9AE6-D75823930E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7928" y="2887221"/>
                <a:ext cx="80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A7F8176-F9EA-4FAC-A8E6-3CF64DAFE17A}"/>
                  </a:ext>
                </a:extLst>
              </p14:cNvPr>
              <p14:cNvContentPartPr/>
              <p14:nvPr/>
            </p14:nvContentPartPr>
            <p14:xfrm>
              <a:off x="4922808" y="3223821"/>
              <a:ext cx="223200" cy="340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A7F8176-F9EA-4FAC-A8E6-3CF64DAFE1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4808" y="3187821"/>
                <a:ext cx="2588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D8D9A5E0-ED45-42AA-A216-B7820CD89AF2}"/>
                  </a:ext>
                </a:extLst>
              </p14:cNvPr>
              <p14:cNvContentPartPr/>
              <p14:nvPr/>
            </p14:nvContentPartPr>
            <p14:xfrm>
              <a:off x="4679088" y="3056421"/>
              <a:ext cx="767880" cy="6948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D8D9A5E0-ED45-42AA-A216-B7820CD89A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61088" y="3020781"/>
                <a:ext cx="8035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12F2CC3-53DA-41C2-B662-8747D03A3A56}"/>
                  </a:ext>
                </a:extLst>
              </p14:cNvPr>
              <p14:cNvContentPartPr/>
              <p14:nvPr/>
            </p14:nvContentPartPr>
            <p14:xfrm>
              <a:off x="4877808" y="3387261"/>
              <a:ext cx="167760" cy="453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12F2CC3-53DA-41C2-B662-8747D03A3A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59808" y="3351261"/>
                <a:ext cx="203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39D482AD-613A-44E1-BB09-9811A23D40B4}"/>
                  </a:ext>
                </a:extLst>
              </p14:cNvPr>
              <p14:cNvContentPartPr/>
              <p14:nvPr/>
            </p14:nvContentPartPr>
            <p14:xfrm>
              <a:off x="8944368" y="4507581"/>
              <a:ext cx="404280" cy="3488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39D482AD-613A-44E1-BB09-9811A23D40B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26368" y="4471941"/>
                <a:ext cx="439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75E1A8E-EE45-499B-899C-D37A7254C615}"/>
                  </a:ext>
                </a:extLst>
              </p14:cNvPr>
              <p14:cNvContentPartPr/>
              <p14:nvPr/>
            </p14:nvContentPartPr>
            <p14:xfrm>
              <a:off x="9438648" y="4430901"/>
              <a:ext cx="598680" cy="4323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75E1A8E-EE45-499B-899C-D37A7254C6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20648" y="4394901"/>
                <a:ext cx="6343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0FF8043-BE6D-41B6-B2FB-BDBE9542C5CD}"/>
                  </a:ext>
                </a:extLst>
              </p14:cNvPr>
              <p14:cNvContentPartPr/>
              <p14:nvPr/>
            </p14:nvContentPartPr>
            <p14:xfrm>
              <a:off x="10497048" y="4453581"/>
              <a:ext cx="230760" cy="4723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0FF8043-BE6D-41B6-B2FB-BDBE9542C5C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79408" y="4417581"/>
                <a:ext cx="2664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7CBC2D74-C8F4-4837-8C0C-47F56015337B}"/>
                  </a:ext>
                </a:extLst>
              </p14:cNvPr>
              <p14:cNvContentPartPr/>
              <p14:nvPr/>
            </p14:nvContentPartPr>
            <p14:xfrm>
              <a:off x="10489488" y="4458261"/>
              <a:ext cx="666360" cy="4939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7CBC2D74-C8F4-4837-8C0C-47F5601533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71488" y="4422621"/>
                <a:ext cx="7020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DAD5DD7D-149C-44D2-A6E3-BE8EF8C1F815}"/>
                  </a:ext>
                </a:extLst>
              </p14:cNvPr>
              <p14:cNvContentPartPr/>
              <p14:nvPr/>
            </p14:nvContentPartPr>
            <p14:xfrm>
              <a:off x="8609568" y="5476701"/>
              <a:ext cx="27720" cy="2239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DAD5DD7D-149C-44D2-A6E3-BE8EF8C1F8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91568" y="5440701"/>
                <a:ext cx="63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02D0205D-89B5-44DB-B71D-DF6DC13D376A}"/>
                  </a:ext>
                </a:extLst>
              </p14:cNvPr>
              <p14:cNvContentPartPr/>
              <p14:nvPr/>
            </p14:nvContentPartPr>
            <p14:xfrm>
              <a:off x="8569248" y="5401101"/>
              <a:ext cx="182520" cy="33948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02D0205D-89B5-44DB-B71D-DF6DC13D376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51608" y="5365101"/>
                <a:ext cx="2181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36E17127-BF54-49CF-871A-C10BE650A1A5}"/>
                  </a:ext>
                </a:extLst>
              </p14:cNvPr>
              <p14:cNvContentPartPr/>
              <p14:nvPr/>
            </p14:nvContentPartPr>
            <p14:xfrm>
              <a:off x="8726568" y="5616021"/>
              <a:ext cx="178560" cy="1119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36E17127-BF54-49CF-871A-C10BE650A1A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08928" y="5580021"/>
                <a:ext cx="214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D9C132E3-39A1-4DF3-94C5-D55D00762471}"/>
                  </a:ext>
                </a:extLst>
              </p14:cNvPr>
              <p14:cNvContentPartPr/>
              <p14:nvPr/>
            </p14:nvContentPartPr>
            <p14:xfrm>
              <a:off x="9012048" y="5576061"/>
              <a:ext cx="308880" cy="1429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D9C132E3-39A1-4DF3-94C5-D55D0076247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94048" y="5540421"/>
                <a:ext cx="3445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7440EB78-E6FC-493D-92E8-B00E0D27C768}"/>
                  </a:ext>
                </a:extLst>
              </p14:cNvPr>
              <p14:cNvContentPartPr/>
              <p14:nvPr/>
            </p14:nvContentPartPr>
            <p14:xfrm>
              <a:off x="9233088" y="5430981"/>
              <a:ext cx="43920" cy="612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7440EB78-E6FC-493D-92E8-B00E0D27C7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215088" y="5395341"/>
                <a:ext cx="79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382FBAE5-D965-4F0F-904B-B47D2CA84B25}"/>
                  </a:ext>
                </a:extLst>
              </p14:cNvPr>
              <p14:cNvContentPartPr/>
              <p14:nvPr/>
            </p14:nvContentPartPr>
            <p14:xfrm>
              <a:off x="9319128" y="5680461"/>
              <a:ext cx="122760" cy="583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382FBAE5-D965-4F0F-904B-B47D2CA84B2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01128" y="5644461"/>
                <a:ext cx="158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7F53B93A-B401-4B9A-B902-6AEC96BE0137}"/>
                  </a:ext>
                </a:extLst>
              </p14:cNvPr>
              <p14:cNvContentPartPr/>
              <p14:nvPr/>
            </p14:nvContentPartPr>
            <p14:xfrm>
              <a:off x="9589128" y="5495421"/>
              <a:ext cx="207720" cy="5112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7F53B93A-B401-4B9A-B902-6AEC96BE013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71128" y="5459781"/>
                <a:ext cx="2433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7132BD45-2F2A-4286-908C-9E72335B5223}"/>
                  </a:ext>
                </a:extLst>
              </p14:cNvPr>
              <p14:cNvContentPartPr/>
              <p14:nvPr/>
            </p14:nvContentPartPr>
            <p14:xfrm>
              <a:off x="9874248" y="5765781"/>
              <a:ext cx="151200" cy="2664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7132BD45-2F2A-4286-908C-9E72335B52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56248" y="5729781"/>
                <a:ext cx="1868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5764F00D-ECB2-4ACB-AE38-F6373CC485A9}"/>
                  </a:ext>
                </a:extLst>
              </p14:cNvPr>
              <p14:cNvContentPartPr/>
              <p14:nvPr/>
            </p14:nvContentPartPr>
            <p14:xfrm>
              <a:off x="9589128" y="5347821"/>
              <a:ext cx="251280" cy="1908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5764F00D-ECB2-4ACB-AE38-F6373CC485A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71128" y="5311821"/>
                <a:ext cx="286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E1160FA7-06F4-4FB9-9061-6E102FA7AAFB}"/>
                  </a:ext>
                </a:extLst>
              </p14:cNvPr>
              <p14:cNvContentPartPr/>
              <p14:nvPr/>
            </p14:nvContentPartPr>
            <p14:xfrm>
              <a:off x="10072608" y="5585781"/>
              <a:ext cx="104760" cy="3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E1160FA7-06F4-4FB9-9061-6E102FA7AAF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54608" y="5550141"/>
                <a:ext cx="140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50D52DAC-2F8D-4421-8638-52A3C00E3EA4}"/>
                  </a:ext>
                </a:extLst>
              </p14:cNvPr>
              <p14:cNvContentPartPr/>
              <p14:nvPr/>
            </p14:nvContentPartPr>
            <p14:xfrm>
              <a:off x="10067568" y="5666061"/>
              <a:ext cx="182160" cy="154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50D52DAC-2F8D-4421-8638-52A3C00E3EA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49568" y="5630421"/>
                <a:ext cx="217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EB5FA162-7881-4833-84C5-4A94B0C9E0CB}"/>
                  </a:ext>
                </a:extLst>
              </p14:cNvPr>
              <p14:cNvContentPartPr/>
              <p14:nvPr/>
            </p14:nvContentPartPr>
            <p14:xfrm>
              <a:off x="10326408" y="5560941"/>
              <a:ext cx="171000" cy="17820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EB5FA162-7881-4833-84C5-4A94B0C9E0C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08768" y="5524941"/>
                <a:ext cx="206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1CF51201-4864-48DB-9528-6F8630D9B2EB}"/>
                  </a:ext>
                </a:extLst>
              </p14:cNvPr>
              <p14:cNvContentPartPr/>
              <p14:nvPr/>
            </p14:nvContentPartPr>
            <p14:xfrm>
              <a:off x="10645368" y="5609541"/>
              <a:ext cx="255240" cy="226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1CF51201-4864-48DB-9528-6F8630D9B2E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27728" y="5573541"/>
                <a:ext cx="290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AD31141F-DE50-4B57-AADD-C2EEA8A19591}"/>
                  </a:ext>
                </a:extLst>
              </p14:cNvPr>
              <p14:cNvContentPartPr/>
              <p14:nvPr/>
            </p14:nvContentPartPr>
            <p14:xfrm>
              <a:off x="10697928" y="5690181"/>
              <a:ext cx="179280" cy="972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AD31141F-DE50-4B57-AADD-C2EEA8A1959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79928" y="5654181"/>
                <a:ext cx="214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BACE573B-3C03-4FD0-8339-A01F71508250}"/>
                  </a:ext>
                </a:extLst>
              </p14:cNvPr>
              <p14:cNvContentPartPr/>
              <p14:nvPr/>
            </p14:nvContentPartPr>
            <p14:xfrm>
              <a:off x="10858848" y="5481381"/>
              <a:ext cx="166320" cy="3682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BACE573B-3C03-4FD0-8339-A01F715082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41208" y="5445381"/>
                <a:ext cx="2019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F5639880-2AAF-413D-8ABB-ADD6C1C66F4E}"/>
                  </a:ext>
                </a:extLst>
              </p14:cNvPr>
              <p14:cNvContentPartPr/>
              <p14:nvPr/>
            </p14:nvContentPartPr>
            <p14:xfrm>
              <a:off x="11142168" y="5496861"/>
              <a:ext cx="190440" cy="3315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F5639880-2AAF-413D-8ABB-ADD6C1C66F4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124528" y="5460861"/>
                <a:ext cx="2260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DA5862D9-14B9-4B80-B162-1251809D4F8B}"/>
                  </a:ext>
                </a:extLst>
              </p14:cNvPr>
              <p14:cNvContentPartPr/>
              <p14:nvPr/>
            </p14:nvContentPartPr>
            <p14:xfrm>
              <a:off x="11190768" y="5536461"/>
              <a:ext cx="393120" cy="2631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DA5862D9-14B9-4B80-B162-1251809D4F8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172768" y="5500821"/>
                <a:ext cx="428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A7E8D66-CA4C-4B0B-B9E0-4EF8CE0015B2}"/>
                  </a:ext>
                </a:extLst>
              </p14:cNvPr>
              <p14:cNvContentPartPr/>
              <p14:nvPr/>
            </p14:nvContentPartPr>
            <p14:xfrm>
              <a:off x="11682888" y="5642301"/>
              <a:ext cx="86760" cy="115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A7E8D66-CA4C-4B0B-B9E0-4EF8CE0015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665248" y="5606661"/>
                <a:ext cx="1224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D623448E-F658-4045-A27B-FEE25DC76C34}"/>
                  </a:ext>
                </a:extLst>
              </p14:cNvPr>
              <p14:cNvContentPartPr/>
              <p14:nvPr/>
            </p14:nvContentPartPr>
            <p14:xfrm>
              <a:off x="11664528" y="5746701"/>
              <a:ext cx="120960" cy="2268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D623448E-F658-4045-A27B-FEE25DC76C3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646528" y="5710701"/>
                <a:ext cx="156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402BAFE8-F29D-4B10-884F-0A56F13DBD20}"/>
                  </a:ext>
                </a:extLst>
              </p14:cNvPr>
              <p14:cNvContentPartPr/>
              <p14:nvPr/>
            </p14:nvContentPartPr>
            <p14:xfrm>
              <a:off x="11817528" y="5632941"/>
              <a:ext cx="98640" cy="14148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402BAFE8-F29D-4B10-884F-0A56F13DBD2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799528" y="5597301"/>
                <a:ext cx="134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A320E66-B510-4CF1-B609-10763843B71E}"/>
                  </a:ext>
                </a:extLst>
              </p14:cNvPr>
              <p14:cNvContentPartPr/>
              <p14:nvPr/>
            </p14:nvContentPartPr>
            <p14:xfrm>
              <a:off x="12016968" y="5594421"/>
              <a:ext cx="29160" cy="21456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A320E66-B510-4CF1-B609-10763843B71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999328" y="5558421"/>
                <a:ext cx="648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4E12469B-3DB3-4BFC-91EB-23A00AF6DC30}"/>
                  </a:ext>
                </a:extLst>
              </p14:cNvPr>
              <p14:cNvContentPartPr/>
              <p14:nvPr/>
            </p14:nvContentPartPr>
            <p14:xfrm>
              <a:off x="2973069" y="3032905"/>
              <a:ext cx="163440" cy="47160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4E12469B-3DB3-4BFC-91EB-23A00AF6DC3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955069" y="2996905"/>
                <a:ext cx="1990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BD58BC61-502B-4C47-8A3E-494A8FE27587}"/>
                  </a:ext>
                </a:extLst>
              </p14:cNvPr>
              <p14:cNvContentPartPr/>
              <p14:nvPr/>
            </p14:nvContentPartPr>
            <p14:xfrm>
              <a:off x="6407109" y="3152425"/>
              <a:ext cx="328320" cy="38016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BD58BC61-502B-4C47-8A3E-494A8FE2758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89109" y="3116785"/>
                <a:ext cx="3639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3183347B-195B-41DF-A81A-1530A20642BD}"/>
                  </a:ext>
                </a:extLst>
              </p14:cNvPr>
              <p14:cNvContentPartPr/>
              <p14:nvPr/>
            </p14:nvContentPartPr>
            <p14:xfrm>
              <a:off x="299349" y="1451425"/>
              <a:ext cx="813240" cy="110448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3183347B-195B-41DF-A81A-1530A20642B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1349" y="1415425"/>
                <a:ext cx="84888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6891872C-4174-45F3-87BB-4F7847C6F674}"/>
                  </a:ext>
                </a:extLst>
              </p14:cNvPr>
              <p14:cNvContentPartPr/>
              <p14:nvPr/>
            </p14:nvContentPartPr>
            <p14:xfrm>
              <a:off x="1053549" y="1344865"/>
              <a:ext cx="166680" cy="10368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6891872C-4174-45F3-87BB-4F7847C6F67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909" y="1309225"/>
                <a:ext cx="2023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A0B30A06-2A50-45D0-BC14-6AD71639C78A}"/>
                  </a:ext>
                </a:extLst>
              </p14:cNvPr>
              <p14:cNvContentPartPr/>
              <p14:nvPr/>
            </p14:nvContentPartPr>
            <p14:xfrm>
              <a:off x="1111509" y="1463305"/>
              <a:ext cx="161640" cy="8172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A0B30A06-2A50-45D0-BC14-6AD71639C78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93509" y="1427305"/>
                <a:ext cx="197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544A8248-CFFC-43A1-822B-63C0A8DFC5B2}"/>
                  </a:ext>
                </a:extLst>
              </p14:cNvPr>
              <p14:cNvContentPartPr/>
              <p14:nvPr/>
            </p14:nvContentPartPr>
            <p14:xfrm>
              <a:off x="1350189" y="1176745"/>
              <a:ext cx="201240" cy="25596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544A8248-CFFC-43A1-822B-63C0A8DFC5B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32549" y="1140745"/>
                <a:ext cx="2368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40ED4A3C-156D-41E9-9A24-B9F42EED7159}"/>
                  </a:ext>
                </a:extLst>
              </p14:cNvPr>
              <p14:cNvContentPartPr/>
              <p14:nvPr/>
            </p14:nvContentPartPr>
            <p14:xfrm>
              <a:off x="2830869" y="1866505"/>
              <a:ext cx="178920" cy="24156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40ED4A3C-156D-41E9-9A24-B9F42EED715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13229" y="1830865"/>
                <a:ext cx="2145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37AAD978-761F-4D3B-9623-DA7CB390AE98}"/>
                  </a:ext>
                </a:extLst>
              </p14:cNvPr>
              <p14:cNvContentPartPr/>
              <p14:nvPr/>
            </p14:nvContentPartPr>
            <p14:xfrm>
              <a:off x="2478069" y="2930665"/>
              <a:ext cx="1082880" cy="66924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37AAD978-761F-4D3B-9623-DA7CB390AE9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460429" y="2895025"/>
                <a:ext cx="111852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FB9F192E-C2DA-4D4C-B8A9-9217F5F58BE7}"/>
                  </a:ext>
                </a:extLst>
              </p14:cNvPr>
              <p14:cNvContentPartPr/>
              <p14:nvPr/>
            </p14:nvContentPartPr>
            <p14:xfrm>
              <a:off x="2641869" y="2999425"/>
              <a:ext cx="718200" cy="47340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FB9F192E-C2DA-4D4C-B8A9-9217F5F58BE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24229" y="2963425"/>
                <a:ext cx="7538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7CBAD1BA-8B16-499B-AC52-6C11BF23B960}"/>
                  </a:ext>
                </a:extLst>
              </p14:cNvPr>
              <p14:cNvContentPartPr/>
              <p14:nvPr/>
            </p14:nvContentPartPr>
            <p14:xfrm>
              <a:off x="3600189" y="3127585"/>
              <a:ext cx="295920" cy="42264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7CBAD1BA-8B16-499B-AC52-6C11BF23B96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82189" y="3091945"/>
                <a:ext cx="3315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68C1F2BB-B164-47F6-A4FF-678BC905D442}"/>
                  </a:ext>
                </a:extLst>
              </p14:cNvPr>
              <p14:cNvContentPartPr/>
              <p14:nvPr/>
            </p14:nvContentPartPr>
            <p14:xfrm>
              <a:off x="254709" y="5018305"/>
              <a:ext cx="1110240" cy="114048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68C1F2BB-B164-47F6-A4FF-678BC905D44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6709" y="4982665"/>
                <a:ext cx="1145880" cy="12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29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349B012F-F64C-4E9B-A516-7559B0EC30B7}"/>
                  </a:ext>
                </a:extLst>
              </p14:cNvPr>
              <p14:cNvContentPartPr/>
              <p14:nvPr/>
            </p14:nvContentPartPr>
            <p14:xfrm>
              <a:off x="394389" y="310585"/>
              <a:ext cx="11738520" cy="6316200"/>
            </p14:xfrm>
          </p:contentPart>
        </mc:Choice>
        <mc:Fallback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349B012F-F64C-4E9B-A516-7559B0EC3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749" y="292945"/>
                <a:ext cx="11774160" cy="63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28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Schema bloc a sistemului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8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A1A7307-EF5E-4340-9EC9-0551003090A7}"/>
                  </a:ext>
                </a:extLst>
              </p14:cNvPr>
              <p14:cNvContentPartPr/>
              <p14:nvPr/>
            </p14:nvContentPartPr>
            <p14:xfrm>
              <a:off x="530448" y="920541"/>
              <a:ext cx="816120" cy="223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A1A7307-EF5E-4340-9EC9-055100309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08" y="902901"/>
                <a:ext cx="851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50A198C-A2D7-4741-87A9-746FFB54C2E4}"/>
                  </a:ext>
                </a:extLst>
              </p14:cNvPr>
              <p14:cNvContentPartPr/>
              <p14:nvPr/>
            </p14:nvContentPartPr>
            <p14:xfrm>
              <a:off x="1512888" y="609141"/>
              <a:ext cx="72720" cy="716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50A198C-A2D7-4741-87A9-746FFB54C2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5248" y="591501"/>
                <a:ext cx="10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8159C036-34AD-4330-BBE4-52D0ECA073B7}"/>
                  </a:ext>
                </a:extLst>
              </p14:cNvPr>
              <p14:cNvContentPartPr/>
              <p14:nvPr/>
            </p14:nvContentPartPr>
            <p14:xfrm>
              <a:off x="1525848" y="756021"/>
              <a:ext cx="62280" cy="601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8159C036-34AD-4330-BBE4-52D0ECA07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208" y="738381"/>
                <a:ext cx="979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68B3FBA4-BE18-434E-86E4-01CC34732CF1}"/>
                  </a:ext>
                </a:extLst>
              </p14:cNvPr>
              <p14:cNvContentPartPr/>
              <p14:nvPr/>
            </p14:nvContentPartPr>
            <p14:xfrm>
              <a:off x="2231088" y="402501"/>
              <a:ext cx="338760" cy="684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68B3FBA4-BE18-434E-86E4-01CC34732C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3448" y="384501"/>
                <a:ext cx="374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FE03FE77-A755-4348-B0AB-49B43579FE2F}"/>
                  </a:ext>
                </a:extLst>
              </p14:cNvPr>
              <p14:cNvContentPartPr/>
              <p14:nvPr/>
            </p14:nvContentPartPr>
            <p14:xfrm>
              <a:off x="514248" y="440301"/>
              <a:ext cx="669960" cy="3862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FE03FE77-A755-4348-B0AB-49B43579FE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48" y="422661"/>
                <a:ext cx="7056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0DECDC1-0074-4E56-952E-88F8B2749706}"/>
                  </a:ext>
                </a:extLst>
              </p14:cNvPr>
              <p14:cNvContentPartPr/>
              <p14:nvPr/>
            </p14:nvContentPartPr>
            <p14:xfrm>
              <a:off x="10810248" y="475581"/>
              <a:ext cx="516600" cy="32832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0DECDC1-0074-4E56-952E-88F8B27497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92248" y="457941"/>
                <a:ext cx="5522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52A4220-7ED6-4393-A9E4-9B6D8C23076C}"/>
                  </a:ext>
                </a:extLst>
              </p14:cNvPr>
              <p14:cNvContentPartPr/>
              <p14:nvPr/>
            </p14:nvContentPartPr>
            <p14:xfrm>
              <a:off x="9771288" y="334101"/>
              <a:ext cx="678240" cy="7398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52A4220-7ED6-4393-A9E4-9B6D8C2307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53298" y="316461"/>
                <a:ext cx="713861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7CD569E8-A4C1-432C-9692-2BBFD0CDD492}"/>
                  </a:ext>
                </a:extLst>
              </p14:cNvPr>
              <p14:cNvContentPartPr/>
              <p14:nvPr/>
            </p14:nvContentPartPr>
            <p14:xfrm>
              <a:off x="7855008" y="381981"/>
              <a:ext cx="1558440" cy="4075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7CD569E8-A4C1-432C-9692-2BBFD0CDD4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7012" y="364325"/>
                <a:ext cx="1594072" cy="44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C7F0878F-9C33-4B25-8991-C032D3958C54}"/>
                  </a:ext>
                </a:extLst>
              </p14:cNvPr>
              <p14:cNvContentPartPr/>
              <p14:nvPr/>
            </p14:nvContentPartPr>
            <p14:xfrm>
              <a:off x="6216288" y="362181"/>
              <a:ext cx="1163520" cy="4503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C7F0878F-9C33-4B25-8991-C032D3958C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8643" y="344541"/>
                <a:ext cx="1199171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3D8F5E9-69EF-4DCC-859B-3E3093F3C9E7}"/>
                  </a:ext>
                </a:extLst>
              </p14:cNvPr>
              <p14:cNvContentPartPr/>
              <p14:nvPr/>
            </p14:nvContentPartPr>
            <p14:xfrm>
              <a:off x="3178608" y="426621"/>
              <a:ext cx="2606760" cy="15433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3D8F5E9-69EF-4DCC-859B-3E3093F3C9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0966" y="408977"/>
                <a:ext cx="2642405" cy="1578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AC7FBA5E-AB4D-4AFD-977D-5788BB6CCDA3}"/>
                  </a:ext>
                </a:extLst>
              </p14:cNvPr>
              <p14:cNvContentPartPr/>
              <p14:nvPr/>
            </p14:nvContentPartPr>
            <p14:xfrm>
              <a:off x="3235488" y="2488701"/>
              <a:ext cx="480960" cy="2217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AC7FBA5E-AB4D-4AFD-977D-5788BB6CCD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7848" y="2470701"/>
                <a:ext cx="516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6FFAF4EE-A92A-439A-9D3E-7E444D34FC2B}"/>
                  </a:ext>
                </a:extLst>
              </p14:cNvPr>
              <p14:cNvContentPartPr/>
              <p14:nvPr/>
            </p14:nvContentPartPr>
            <p14:xfrm>
              <a:off x="6063648" y="2277021"/>
              <a:ext cx="422640" cy="3283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6FFAF4EE-A92A-439A-9D3E-7E444D34FC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6008" y="2259021"/>
                <a:ext cx="458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23DF7D96-9DB8-4462-B4EF-B5BED5797D87}"/>
                  </a:ext>
                </a:extLst>
              </p14:cNvPr>
              <p14:cNvContentPartPr/>
              <p14:nvPr/>
            </p14:nvContentPartPr>
            <p14:xfrm>
              <a:off x="7054368" y="2101701"/>
              <a:ext cx="1509120" cy="5914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23DF7D96-9DB8-4462-B4EF-B5BED5797D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36724" y="2083701"/>
                <a:ext cx="1544769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F839A130-EF80-4C33-ADCD-2C166CB523EB}"/>
                  </a:ext>
                </a:extLst>
              </p14:cNvPr>
              <p14:cNvContentPartPr/>
              <p14:nvPr/>
            </p14:nvContentPartPr>
            <p14:xfrm>
              <a:off x="4092288" y="2225541"/>
              <a:ext cx="1427400" cy="42768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F839A130-EF80-4C33-ADCD-2C166CB523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288" y="2207541"/>
                <a:ext cx="1463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E2C59B8F-DF33-4136-A5D4-650FBBD580D3}"/>
                  </a:ext>
                </a:extLst>
              </p14:cNvPr>
              <p14:cNvContentPartPr/>
              <p14:nvPr/>
            </p14:nvContentPartPr>
            <p14:xfrm>
              <a:off x="9174048" y="2158941"/>
              <a:ext cx="321840" cy="2919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E2C59B8F-DF33-4136-A5D4-650FBBD580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56408" y="2141301"/>
                <a:ext cx="3574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8815E19A-FF7A-424A-90B8-78C839DCA085}"/>
                  </a:ext>
                </a:extLst>
              </p14:cNvPr>
              <p14:cNvContentPartPr/>
              <p14:nvPr/>
            </p14:nvContentPartPr>
            <p14:xfrm>
              <a:off x="9939768" y="2134461"/>
              <a:ext cx="1629720" cy="32544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8815E19A-FF7A-424A-90B8-78C839DCA0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21768" y="2116821"/>
                <a:ext cx="16653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8AEC2A4E-D82E-4CD5-8FF0-E58970696E4F}"/>
                  </a:ext>
                </a:extLst>
              </p14:cNvPr>
              <p14:cNvContentPartPr/>
              <p14:nvPr/>
            </p14:nvContentPartPr>
            <p14:xfrm>
              <a:off x="6009648" y="3095301"/>
              <a:ext cx="528480" cy="15192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8AEC2A4E-D82E-4CD5-8FF0-E58970696E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91648" y="3077661"/>
                <a:ext cx="5641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F3F915B9-79C1-4EE8-A159-C8A23C261E70}"/>
                  </a:ext>
                </a:extLst>
              </p14:cNvPr>
              <p14:cNvContentPartPr/>
              <p14:nvPr/>
            </p14:nvContentPartPr>
            <p14:xfrm>
              <a:off x="4088328" y="2821341"/>
              <a:ext cx="1453680" cy="39492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F3F915B9-79C1-4EE8-A159-C8A23C261E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70688" y="2803341"/>
                <a:ext cx="1489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28F7B7D8-15D2-4601-813A-8F14F97B4662}"/>
                  </a:ext>
                </a:extLst>
              </p14:cNvPr>
              <p14:cNvContentPartPr/>
              <p14:nvPr/>
            </p14:nvContentPartPr>
            <p14:xfrm>
              <a:off x="10911048" y="2818821"/>
              <a:ext cx="423000" cy="3927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28F7B7D8-15D2-4601-813A-8F14F97B46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93063" y="2801181"/>
                <a:ext cx="45861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CAD4A649-26B5-469E-A65D-016713CBF83A}"/>
                  </a:ext>
                </a:extLst>
              </p14:cNvPr>
              <p14:cNvContentPartPr/>
              <p14:nvPr/>
            </p14:nvContentPartPr>
            <p14:xfrm>
              <a:off x="9036168" y="2863461"/>
              <a:ext cx="1299240" cy="25524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CAD4A649-26B5-469E-A65D-016713CBF8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18168" y="2845461"/>
                <a:ext cx="1334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68A7C839-1B2C-4BC5-A7ED-114E6EBF764D}"/>
                  </a:ext>
                </a:extLst>
              </p14:cNvPr>
              <p14:cNvContentPartPr/>
              <p14:nvPr/>
            </p14:nvContentPartPr>
            <p14:xfrm>
              <a:off x="8091888" y="2922861"/>
              <a:ext cx="440280" cy="27972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68A7C839-1B2C-4BC5-A7ED-114E6EBF76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74234" y="2904884"/>
                <a:ext cx="475949" cy="31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89683FC5-D17B-4E97-B352-E9050E5B50DD}"/>
                  </a:ext>
                </a:extLst>
              </p14:cNvPr>
              <p14:cNvContentPartPr/>
              <p14:nvPr/>
            </p14:nvContentPartPr>
            <p14:xfrm>
              <a:off x="6812808" y="2982261"/>
              <a:ext cx="838440" cy="25488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89683FC5-D17B-4E97-B352-E9050E5B50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94808" y="2964286"/>
                <a:ext cx="874080" cy="29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EDE9C06A-3E97-4505-BCAF-F74D77D192CC}"/>
                  </a:ext>
                </a:extLst>
              </p14:cNvPr>
              <p14:cNvContentPartPr/>
              <p14:nvPr/>
            </p14:nvContentPartPr>
            <p14:xfrm>
              <a:off x="2230368" y="554061"/>
              <a:ext cx="441720" cy="64476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EDE9C06A-3E97-4505-BCAF-F74D77D192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12368" y="536061"/>
                <a:ext cx="47736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415C027B-B484-4171-830A-3673E74E7CA8}"/>
                  </a:ext>
                </a:extLst>
              </p14:cNvPr>
              <p14:cNvContentPartPr/>
              <p14:nvPr/>
            </p14:nvContentPartPr>
            <p14:xfrm>
              <a:off x="319488" y="4092501"/>
              <a:ext cx="11606760" cy="90612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415C027B-B484-4171-830A-3673E74E7C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1489" y="4074501"/>
                <a:ext cx="11642399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2915EF83-76EC-46A5-8ECC-62843C19FC59}"/>
                  </a:ext>
                </a:extLst>
              </p14:cNvPr>
              <p14:cNvContentPartPr/>
              <p14:nvPr/>
            </p14:nvContentPartPr>
            <p14:xfrm>
              <a:off x="1463208" y="4249461"/>
              <a:ext cx="29520" cy="29304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2915EF83-76EC-46A5-8ECC-62843C19FC5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45208" y="4213821"/>
                <a:ext cx="65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9A04BF65-9D1F-4EEC-B487-C3D1766937BE}"/>
                  </a:ext>
                </a:extLst>
              </p14:cNvPr>
              <p14:cNvContentPartPr/>
              <p14:nvPr/>
            </p14:nvContentPartPr>
            <p14:xfrm>
              <a:off x="1468248" y="4294101"/>
              <a:ext cx="53640" cy="130428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9A04BF65-9D1F-4EEC-B487-C3D1766937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50608" y="4258461"/>
                <a:ext cx="89280" cy="13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5787FCD6-6FA2-4C2E-B2C2-789BEBFA41FD}"/>
                  </a:ext>
                </a:extLst>
              </p14:cNvPr>
              <p14:cNvContentPartPr/>
              <p14:nvPr/>
            </p14:nvContentPartPr>
            <p14:xfrm>
              <a:off x="1382208" y="4955061"/>
              <a:ext cx="291960" cy="28548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5787FCD6-6FA2-4C2E-B2C2-789BEBFA41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64568" y="4919061"/>
                <a:ext cx="3276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86060C41-25D6-458A-935B-7142FAC692E8}"/>
                  </a:ext>
                </a:extLst>
              </p14:cNvPr>
              <p14:cNvContentPartPr/>
              <p14:nvPr/>
            </p14:nvContentPartPr>
            <p14:xfrm>
              <a:off x="1436568" y="4270341"/>
              <a:ext cx="214560" cy="125280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86060C41-25D6-458A-935B-7142FAC692E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18568" y="4234701"/>
                <a:ext cx="25020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157A598D-D9A4-4ADE-BD6A-1BB7AD367FCE}"/>
                  </a:ext>
                </a:extLst>
              </p14:cNvPr>
              <p14:cNvContentPartPr/>
              <p14:nvPr/>
            </p14:nvContentPartPr>
            <p14:xfrm>
              <a:off x="1037328" y="3335421"/>
              <a:ext cx="279000" cy="61704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157A598D-D9A4-4ADE-BD6A-1BB7AD367F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9688" y="3299781"/>
                <a:ext cx="31464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680B53C7-E2F1-4557-90FA-D7642DC1C7D3}"/>
                  </a:ext>
                </a:extLst>
              </p14:cNvPr>
              <p14:cNvContentPartPr/>
              <p14:nvPr/>
            </p14:nvContentPartPr>
            <p14:xfrm>
              <a:off x="1117248" y="3531981"/>
              <a:ext cx="398880" cy="20160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680B53C7-E2F1-4557-90FA-D7642DC1C7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9608" y="3495981"/>
                <a:ext cx="434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5490116F-A12F-4DFA-80D2-DF2911D65551}"/>
                  </a:ext>
                </a:extLst>
              </p14:cNvPr>
              <p14:cNvContentPartPr/>
              <p14:nvPr/>
            </p14:nvContentPartPr>
            <p14:xfrm>
              <a:off x="1577328" y="3449181"/>
              <a:ext cx="315000" cy="22716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5490116F-A12F-4DFA-80D2-DF2911D655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59688" y="3413541"/>
                <a:ext cx="350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EC4A2F80-85DE-4C65-BEEE-AAE39C6CF6CC}"/>
                  </a:ext>
                </a:extLst>
              </p14:cNvPr>
              <p14:cNvContentPartPr/>
              <p14:nvPr/>
            </p14:nvContentPartPr>
            <p14:xfrm>
              <a:off x="1832568" y="3111501"/>
              <a:ext cx="227160" cy="47628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EC4A2F80-85DE-4C65-BEEE-AAE39C6CF6C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14568" y="3075861"/>
                <a:ext cx="2628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DBBFEBC0-032A-4394-9BB0-9E588B0AC9AF}"/>
                  </a:ext>
                </a:extLst>
              </p14:cNvPr>
              <p14:cNvContentPartPr/>
              <p14:nvPr/>
            </p14:nvContentPartPr>
            <p14:xfrm>
              <a:off x="1762368" y="3251901"/>
              <a:ext cx="272160" cy="12636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DBBFEBC0-032A-4394-9BB0-9E588B0AC9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4368" y="3216261"/>
                <a:ext cx="307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11FD0586-C6A8-4E5B-8B29-CDEB9470D524}"/>
                  </a:ext>
                </a:extLst>
              </p14:cNvPr>
              <p14:cNvContentPartPr/>
              <p14:nvPr/>
            </p14:nvContentPartPr>
            <p14:xfrm>
              <a:off x="2115168" y="3362061"/>
              <a:ext cx="138960" cy="16308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11FD0586-C6A8-4E5B-8B29-CDEB9470D5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97528" y="3326061"/>
                <a:ext cx="174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AD4A8A81-D3A6-4DE1-8908-2E7082686135}"/>
                  </a:ext>
                </a:extLst>
              </p14:cNvPr>
              <p14:cNvContentPartPr/>
              <p14:nvPr/>
            </p14:nvContentPartPr>
            <p14:xfrm>
              <a:off x="2138928" y="3072621"/>
              <a:ext cx="92520" cy="15660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AD4A8A81-D3A6-4DE1-8908-2E70826861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20928" y="3036981"/>
                <a:ext cx="128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D98C30CD-208B-4A85-96F5-8CFE1C970A7F}"/>
                  </a:ext>
                </a:extLst>
              </p14:cNvPr>
              <p14:cNvContentPartPr/>
              <p14:nvPr/>
            </p14:nvContentPartPr>
            <p14:xfrm>
              <a:off x="2307048" y="3138861"/>
              <a:ext cx="597960" cy="33552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D98C30CD-208B-4A85-96F5-8CFE1C970A7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89048" y="3103221"/>
                <a:ext cx="6336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B3FC703D-2DD7-4928-85DD-2F12E69C4F53}"/>
                  </a:ext>
                </a:extLst>
              </p14:cNvPr>
              <p14:cNvContentPartPr/>
              <p14:nvPr/>
            </p14:nvContentPartPr>
            <p14:xfrm>
              <a:off x="1676688" y="3928701"/>
              <a:ext cx="150480" cy="38016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B3FC703D-2DD7-4928-85DD-2F12E69C4F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58688" y="3892701"/>
                <a:ext cx="1861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AB725219-20BC-4D64-B623-4ECCE9CFB8CB}"/>
                  </a:ext>
                </a:extLst>
              </p14:cNvPr>
              <p14:cNvContentPartPr/>
              <p14:nvPr/>
            </p14:nvContentPartPr>
            <p14:xfrm>
              <a:off x="1634208" y="4041021"/>
              <a:ext cx="224280" cy="11880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AB725219-20BC-4D64-B623-4ECCE9CFB8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16208" y="4005381"/>
                <a:ext cx="259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C3FAA588-3BDC-48B5-BA78-E465A80E632A}"/>
                  </a:ext>
                </a:extLst>
              </p14:cNvPr>
              <p14:cNvContentPartPr/>
              <p14:nvPr/>
            </p14:nvContentPartPr>
            <p14:xfrm>
              <a:off x="1925448" y="3810981"/>
              <a:ext cx="264240" cy="36576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C3FAA588-3BDC-48B5-BA78-E465A80E63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07808" y="3774981"/>
                <a:ext cx="2998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D065C7A3-3768-4EA0-888D-7D22CEA04E7A}"/>
                  </a:ext>
                </a:extLst>
              </p14:cNvPr>
              <p14:cNvContentPartPr/>
              <p14:nvPr/>
            </p14:nvContentPartPr>
            <p14:xfrm>
              <a:off x="2240808" y="3744741"/>
              <a:ext cx="192600" cy="9792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D065C7A3-3768-4EA0-888D-7D22CEA04E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2808" y="3708741"/>
                <a:ext cx="228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B0AD83AA-DD54-4FB5-9F8E-4A7D9F9A9FF4}"/>
                  </a:ext>
                </a:extLst>
              </p14:cNvPr>
              <p14:cNvContentPartPr/>
              <p14:nvPr/>
            </p14:nvContentPartPr>
            <p14:xfrm>
              <a:off x="2302368" y="3858141"/>
              <a:ext cx="182160" cy="9828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B0AD83AA-DD54-4FB5-9F8E-4A7D9F9A9FF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84368" y="3822501"/>
                <a:ext cx="217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410A9FFB-55F1-4D8D-B0BA-1D0368784450}"/>
                  </a:ext>
                </a:extLst>
              </p14:cNvPr>
              <p14:cNvContentPartPr/>
              <p14:nvPr/>
            </p14:nvContentPartPr>
            <p14:xfrm>
              <a:off x="2597568" y="3597141"/>
              <a:ext cx="170640" cy="25092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410A9FFB-55F1-4D8D-B0BA-1D03687844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9568" y="3561141"/>
                <a:ext cx="206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EC499DFD-260F-4FFB-B782-EFA556B780BD}"/>
                  </a:ext>
                </a:extLst>
              </p14:cNvPr>
              <p14:cNvContentPartPr/>
              <p14:nvPr/>
            </p14:nvContentPartPr>
            <p14:xfrm>
              <a:off x="2833008" y="3466461"/>
              <a:ext cx="243360" cy="33552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EC499DFD-260F-4FFB-B782-EFA556B780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15368" y="3430461"/>
                <a:ext cx="279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8F5A22DC-B0B0-4B4C-B4AA-529F1748BE85}"/>
                  </a:ext>
                </a:extLst>
              </p14:cNvPr>
              <p14:cNvContentPartPr/>
              <p14:nvPr/>
            </p14:nvContentPartPr>
            <p14:xfrm>
              <a:off x="6785088" y="4344141"/>
              <a:ext cx="307440" cy="199080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8F5A22DC-B0B0-4B4C-B4AA-529F1748BE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67088" y="4308501"/>
                <a:ext cx="34308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63FAB815-E893-498A-B284-96C2A205E9F6}"/>
                  </a:ext>
                </a:extLst>
              </p14:cNvPr>
              <p14:cNvContentPartPr/>
              <p14:nvPr/>
            </p14:nvContentPartPr>
            <p14:xfrm>
              <a:off x="6746568" y="5537901"/>
              <a:ext cx="207360" cy="23508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63FAB815-E893-498A-B284-96C2A205E9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28568" y="5501901"/>
                <a:ext cx="243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94C18C82-3D4C-4D73-8A78-B54D653B8714}"/>
                  </a:ext>
                </a:extLst>
              </p14:cNvPr>
              <p14:cNvContentPartPr/>
              <p14:nvPr/>
            </p14:nvContentPartPr>
            <p14:xfrm>
              <a:off x="7181808" y="6414861"/>
              <a:ext cx="207000" cy="35820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94C18C82-3D4C-4D73-8A78-B54D653B87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64168" y="6379221"/>
                <a:ext cx="2426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E6758C53-F889-40CA-8D78-5F9D7BCF5137}"/>
                  </a:ext>
                </a:extLst>
              </p14:cNvPr>
              <p14:cNvContentPartPr/>
              <p14:nvPr/>
            </p14:nvContentPartPr>
            <p14:xfrm>
              <a:off x="7514088" y="6609261"/>
              <a:ext cx="199440" cy="1627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E6758C53-F889-40CA-8D78-5F9D7BCF513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96088" y="6573621"/>
                <a:ext cx="235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C6FBB6B9-5F8B-4511-88A1-A4703EAA9B52}"/>
                  </a:ext>
                </a:extLst>
              </p14:cNvPr>
              <p14:cNvContentPartPr/>
              <p14:nvPr/>
            </p14:nvContentPartPr>
            <p14:xfrm>
              <a:off x="7158768" y="6315501"/>
              <a:ext cx="303480" cy="50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C6FBB6B9-5F8B-4511-88A1-A4703EAA9B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40768" y="6279501"/>
                <a:ext cx="339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E4A284A2-0DED-429C-BF58-61DA10CD562F}"/>
                  </a:ext>
                </a:extLst>
              </p14:cNvPr>
              <p14:cNvContentPartPr/>
              <p14:nvPr/>
            </p14:nvContentPartPr>
            <p14:xfrm>
              <a:off x="6580608" y="3562581"/>
              <a:ext cx="216720" cy="23616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E4A284A2-0DED-429C-BF58-61DA10CD56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62968" y="3526941"/>
                <a:ext cx="252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93A4FBD6-092D-4ECC-9777-25B0FA7DED43}"/>
                  </a:ext>
                </a:extLst>
              </p14:cNvPr>
              <p14:cNvContentPartPr/>
              <p14:nvPr/>
            </p14:nvContentPartPr>
            <p14:xfrm>
              <a:off x="6568368" y="3416781"/>
              <a:ext cx="221760" cy="24120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93A4FBD6-092D-4ECC-9777-25B0FA7DED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50368" y="3380781"/>
                <a:ext cx="2574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E0414FC2-49FF-4EC3-BC30-2620242D4535}"/>
                  </a:ext>
                </a:extLst>
              </p14:cNvPr>
              <p14:cNvContentPartPr/>
              <p14:nvPr/>
            </p14:nvContentPartPr>
            <p14:xfrm>
              <a:off x="6817488" y="3565461"/>
              <a:ext cx="209880" cy="21312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E0414FC2-49FF-4EC3-BC30-2620242D45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99488" y="3529821"/>
                <a:ext cx="245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3463F668-3DDC-4CAF-A297-3D41E776F7B1}"/>
                  </a:ext>
                </a:extLst>
              </p14:cNvPr>
              <p14:cNvContentPartPr/>
              <p14:nvPr/>
            </p14:nvContentPartPr>
            <p14:xfrm>
              <a:off x="7069128" y="3283221"/>
              <a:ext cx="543600" cy="44568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3463F668-3DDC-4CAF-A297-3D41E776F7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51128" y="3247221"/>
                <a:ext cx="579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16EFE875-3B1F-452A-8B85-4E78CE332284}"/>
                  </a:ext>
                </a:extLst>
              </p14:cNvPr>
              <p14:cNvContentPartPr/>
              <p14:nvPr/>
            </p14:nvContentPartPr>
            <p14:xfrm>
              <a:off x="7712448" y="3469341"/>
              <a:ext cx="145080" cy="14940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16EFE875-3B1F-452A-8B85-4E78CE3322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94808" y="3433701"/>
                <a:ext cx="180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7A59827C-C83A-4540-8CC0-759EBF5E356E}"/>
                  </a:ext>
                </a:extLst>
              </p14:cNvPr>
              <p14:cNvContentPartPr/>
              <p14:nvPr/>
            </p14:nvContentPartPr>
            <p14:xfrm>
              <a:off x="7770408" y="3251901"/>
              <a:ext cx="770400" cy="36396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7A59827C-C83A-4540-8CC0-759EBF5E356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2408" y="3216261"/>
                <a:ext cx="806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1AE7E0F5-521B-4CD9-8653-A6D6696F5B29}"/>
                  </a:ext>
                </a:extLst>
              </p14:cNvPr>
              <p14:cNvContentPartPr/>
              <p14:nvPr/>
            </p14:nvContentPartPr>
            <p14:xfrm>
              <a:off x="6703728" y="4028781"/>
              <a:ext cx="343080" cy="18468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1AE7E0F5-521B-4CD9-8653-A6D6696F5B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86088" y="3993141"/>
                <a:ext cx="378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26C011D-F607-435A-9F64-42E862B52D68}"/>
                  </a:ext>
                </a:extLst>
              </p14:cNvPr>
              <p14:cNvContentPartPr/>
              <p14:nvPr/>
            </p14:nvContentPartPr>
            <p14:xfrm>
              <a:off x="7090728" y="3659421"/>
              <a:ext cx="769680" cy="48060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26C011D-F607-435A-9F64-42E862B52D6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72728" y="3623781"/>
                <a:ext cx="8053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CB801E76-C831-4A52-805A-5AC895930EB3}"/>
                  </a:ext>
                </a:extLst>
              </p14:cNvPr>
              <p14:cNvContentPartPr/>
              <p14:nvPr/>
            </p14:nvContentPartPr>
            <p14:xfrm>
              <a:off x="8058768" y="3831141"/>
              <a:ext cx="154800" cy="14184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CB801E76-C831-4A52-805A-5AC895930E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40768" y="3795141"/>
                <a:ext cx="190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14F00251-C1FF-4DD5-BAD5-077688B27A9F}"/>
                  </a:ext>
                </a:extLst>
              </p14:cNvPr>
              <p14:cNvContentPartPr/>
              <p14:nvPr/>
            </p14:nvContentPartPr>
            <p14:xfrm>
              <a:off x="8250288" y="3658341"/>
              <a:ext cx="180000" cy="25704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14F00251-C1FF-4DD5-BAD5-077688B27A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32648" y="3622701"/>
                <a:ext cx="215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AC6F25E4-52B3-47B4-9C23-3B63A0D84F86}"/>
                  </a:ext>
                </a:extLst>
              </p14:cNvPr>
              <p14:cNvContentPartPr/>
              <p14:nvPr/>
            </p14:nvContentPartPr>
            <p14:xfrm>
              <a:off x="8491128" y="3557541"/>
              <a:ext cx="194760" cy="34344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AC6F25E4-52B3-47B4-9C23-3B63A0D84F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73128" y="3521901"/>
                <a:ext cx="230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414A4EF9-28D9-4569-A797-F16E9DD51767}"/>
                  </a:ext>
                </a:extLst>
              </p14:cNvPr>
              <p14:cNvContentPartPr/>
              <p14:nvPr/>
            </p14:nvContentPartPr>
            <p14:xfrm>
              <a:off x="8643768" y="3661581"/>
              <a:ext cx="88200" cy="576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414A4EF9-28D9-4569-A797-F16E9DD517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25768" y="3625941"/>
                <a:ext cx="123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93F294C1-76CF-4849-9CF0-91FC851BE742}"/>
                  </a:ext>
                </a:extLst>
              </p14:cNvPr>
              <p14:cNvContentPartPr/>
              <p14:nvPr/>
            </p14:nvContentPartPr>
            <p14:xfrm>
              <a:off x="8385648" y="3574461"/>
              <a:ext cx="386280" cy="69120"/>
            </p14:xfrm>
          </p:contentPart>
        </mc:Choice>
        <mc:Fallback xmlns=""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93F294C1-76CF-4849-9CF0-91FC851BE74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68008" y="3538821"/>
                <a:ext cx="421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359C10B6-57CD-4FDD-9CBE-429E515936D4}"/>
                  </a:ext>
                </a:extLst>
              </p14:cNvPr>
              <p14:cNvContentPartPr/>
              <p14:nvPr/>
            </p14:nvContentPartPr>
            <p14:xfrm>
              <a:off x="8843928" y="3258381"/>
              <a:ext cx="726120" cy="53712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359C10B6-57CD-4FDD-9CBE-429E515936D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5928" y="3222381"/>
                <a:ext cx="7617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38909879-3885-4CFB-B20B-A37F6663A853}"/>
                  </a:ext>
                </a:extLst>
              </p14:cNvPr>
              <p14:cNvContentPartPr/>
              <p14:nvPr/>
            </p14:nvContentPartPr>
            <p14:xfrm>
              <a:off x="9276288" y="3357381"/>
              <a:ext cx="372600" cy="6336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38909879-3885-4CFB-B20B-A37F6663A8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258648" y="3321741"/>
                <a:ext cx="408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5C98B529-8B9C-46AD-B0E6-5EA41E3F5EC6}"/>
                  </a:ext>
                </a:extLst>
              </p14:cNvPr>
              <p14:cNvContentPartPr/>
              <p14:nvPr/>
            </p14:nvContentPartPr>
            <p14:xfrm>
              <a:off x="2226408" y="5623581"/>
              <a:ext cx="6120" cy="968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5C98B529-8B9C-46AD-B0E6-5EA41E3F5E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08768" y="5587581"/>
                <a:ext cx="41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3B8544B2-3E9E-4E0B-9593-61DE8C4AC37E}"/>
                  </a:ext>
                </a:extLst>
              </p14:cNvPr>
              <p14:cNvContentPartPr/>
              <p14:nvPr/>
            </p14:nvContentPartPr>
            <p14:xfrm>
              <a:off x="2203728" y="5562021"/>
              <a:ext cx="43920" cy="50652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3B8544B2-3E9E-4E0B-9593-61DE8C4AC37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86088" y="5526021"/>
                <a:ext cx="79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395CBF33-AB5A-4BC0-9834-306A054C9ABC}"/>
                  </a:ext>
                </a:extLst>
              </p14:cNvPr>
              <p14:cNvContentPartPr/>
              <p14:nvPr/>
            </p14:nvContentPartPr>
            <p14:xfrm>
              <a:off x="2307048" y="5675781"/>
              <a:ext cx="3202560" cy="9036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395CBF33-AB5A-4BC0-9834-306A054C9AB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89048" y="5639781"/>
                <a:ext cx="3238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FEC8B91B-51D4-4E76-B85F-306154EC5595}"/>
                  </a:ext>
                </a:extLst>
              </p14:cNvPr>
              <p14:cNvContentPartPr/>
              <p14:nvPr/>
            </p14:nvContentPartPr>
            <p14:xfrm>
              <a:off x="5484048" y="5443581"/>
              <a:ext cx="51120" cy="43992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FEC8B91B-51D4-4E76-B85F-306154EC55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66408" y="5407941"/>
                <a:ext cx="867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D4044324-7DB1-4851-9253-78D15093866A}"/>
                  </a:ext>
                </a:extLst>
              </p14:cNvPr>
              <p14:cNvContentPartPr/>
              <p14:nvPr/>
            </p14:nvContentPartPr>
            <p14:xfrm>
              <a:off x="5242488" y="5514501"/>
              <a:ext cx="258480" cy="30528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D4044324-7DB1-4851-9253-78D15093866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24848" y="5478861"/>
                <a:ext cx="2941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FD04BB11-F046-47BE-819F-59C3AD09B4F5}"/>
                  </a:ext>
                </a:extLst>
              </p14:cNvPr>
              <p14:cNvContentPartPr/>
              <p14:nvPr/>
            </p14:nvContentPartPr>
            <p14:xfrm>
              <a:off x="2321808" y="5598021"/>
              <a:ext cx="261720" cy="26568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FD04BB11-F046-47BE-819F-59C3AD09B4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04168" y="5562021"/>
                <a:ext cx="2973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0705EF36-FE79-4118-BE9F-A8C5D3ECB320}"/>
                  </a:ext>
                </a:extLst>
              </p14:cNvPr>
              <p14:cNvContentPartPr/>
              <p14:nvPr/>
            </p14:nvContentPartPr>
            <p14:xfrm>
              <a:off x="103848" y="5233701"/>
              <a:ext cx="9040680" cy="151452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0705EF36-FE79-4118-BE9F-A8C5D3ECB32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848" y="5215701"/>
                <a:ext cx="907632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C8CBE9D3-009D-4726-9CA1-C62DDB085818}"/>
                  </a:ext>
                </a:extLst>
              </p14:cNvPr>
              <p14:cNvContentPartPr/>
              <p14:nvPr/>
            </p14:nvContentPartPr>
            <p14:xfrm>
              <a:off x="6810288" y="5372301"/>
              <a:ext cx="150480" cy="53820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C8CBE9D3-009D-4726-9CA1-C62DDB08581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92288" y="5336661"/>
                <a:ext cx="1861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D85032C4-47FA-4AC3-80D5-E439A4B6696F}"/>
                  </a:ext>
                </a:extLst>
              </p14:cNvPr>
              <p14:cNvContentPartPr/>
              <p14:nvPr/>
            </p14:nvContentPartPr>
            <p14:xfrm>
              <a:off x="6699408" y="5156661"/>
              <a:ext cx="451800" cy="76068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D85032C4-47FA-4AC3-80D5-E439A4B6696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81408" y="5120661"/>
                <a:ext cx="4874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625A82E2-7917-45C7-B685-3E4C681F468D}"/>
                  </a:ext>
                </a:extLst>
              </p14:cNvPr>
              <p14:cNvContentPartPr/>
              <p14:nvPr/>
            </p14:nvContentPartPr>
            <p14:xfrm>
              <a:off x="6760608" y="5653821"/>
              <a:ext cx="213120" cy="28476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625A82E2-7917-45C7-B685-3E4C681F46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42608" y="5617821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4" name="Cerneală 343">
                <a:extLst>
                  <a:ext uri="{FF2B5EF4-FFF2-40B4-BE49-F238E27FC236}">
                    <a16:creationId xmlns:a16="http://schemas.microsoft.com/office/drawing/2014/main" id="{C80C753D-46CC-4E02-BF06-1233C4B77E98}"/>
                  </a:ext>
                </a:extLst>
              </p14:cNvPr>
              <p14:cNvContentPartPr/>
              <p14:nvPr/>
            </p14:nvContentPartPr>
            <p14:xfrm>
              <a:off x="6879408" y="6043701"/>
              <a:ext cx="19440" cy="99000"/>
            </p14:xfrm>
          </p:contentPart>
        </mc:Choice>
        <mc:Fallback xmlns="">
          <p:pic>
            <p:nvPicPr>
              <p:cNvPr id="344" name="Cerneală 343">
                <a:extLst>
                  <a:ext uri="{FF2B5EF4-FFF2-40B4-BE49-F238E27FC236}">
                    <a16:creationId xmlns:a16="http://schemas.microsoft.com/office/drawing/2014/main" id="{C80C753D-46CC-4E02-BF06-1233C4B77E9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61768" y="6008061"/>
                <a:ext cx="550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45" name="Cerneală 344">
                <a:extLst>
                  <a:ext uri="{FF2B5EF4-FFF2-40B4-BE49-F238E27FC236}">
                    <a16:creationId xmlns:a16="http://schemas.microsoft.com/office/drawing/2014/main" id="{0DB0BDA8-CEE1-4935-AC3C-D61401C77021}"/>
                  </a:ext>
                </a:extLst>
              </p14:cNvPr>
              <p14:cNvContentPartPr/>
              <p14:nvPr/>
            </p14:nvContentPartPr>
            <p14:xfrm>
              <a:off x="7883448" y="5500101"/>
              <a:ext cx="549360" cy="53280"/>
            </p14:xfrm>
          </p:contentPart>
        </mc:Choice>
        <mc:Fallback xmlns="">
          <p:pic>
            <p:nvPicPr>
              <p:cNvPr id="345" name="Cerneală 344">
                <a:extLst>
                  <a:ext uri="{FF2B5EF4-FFF2-40B4-BE49-F238E27FC236}">
                    <a16:creationId xmlns:a16="http://schemas.microsoft.com/office/drawing/2014/main" id="{0DB0BDA8-CEE1-4935-AC3C-D61401C7702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65808" y="5464461"/>
                <a:ext cx="585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6" name="Cerneală 345">
                <a:extLst>
                  <a:ext uri="{FF2B5EF4-FFF2-40B4-BE49-F238E27FC236}">
                    <a16:creationId xmlns:a16="http://schemas.microsoft.com/office/drawing/2014/main" id="{2CBF43E1-5810-4BDB-B79D-146C46EDC775}"/>
                  </a:ext>
                </a:extLst>
              </p14:cNvPr>
              <p14:cNvContentPartPr/>
              <p14:nvPr/>
            </p14:nvContentPartPr>
            <p14:xfrm>
              <a:off x="7860048" y="5396061"/>
              <a:ext cx="250560" cy="231840"/>
            </p14:xfrm>
          </p:contentPart>
        </mc:Choice>
        <mc:Fallback xmlns="">
          <p:pic>
            <p:nvPicPr>
              <p:cNvPr id="346" name="Cerneală 345">
                <a:extLst>
                  <a:ext uri="{FF2B5EF4-FFF2-40B4-BE49-F238E27FC236}">
                    <a16:creationId xmlns:a16="http://schemas.microsoft.com/office/drawing/2014/main" id="{2CBF43E1-5810-4BDB-B79D-146C46EDC77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42048" y="5360421"/>
                <a:ext cx="286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E101CEE6-937D-4DB2-907D-CDE8DDF55FAD}"/>
                  </a:ext>
                </a:extLst>
              </p14:cNvPr>
              <p14:cNvContentPartPr/>
              <p14:nvPr/>
            </p14:nvContentPartPr>
            <p14:xfrm>
              <a:off x="8598768" y="5176461"/>
              <a:ext cx="202680" cy="56268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E101CEE6-937D-4DB2-907D-CDE8DDF55FA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81128" y="5140821"/>
                <a:ext cx="2383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48" name="Cerneală 347">
                <a:extLst>
                  <a:ext uri="{FF2B5EF4-FFF2-40B4-BE49-F238E27FC236}">
                    <a16:creationId xmlns:a16="http://schemas.microsoft.com/office/drawing/2014/main" id="{D68A97E5-CF04-4CA4-818F-14F156E982E4}"/>
                  </a:ext>
                </a:extLst>
              </p14:cNvPr>
              <p14:cNvContentPartPr/>
              <p14:nvPr/>
            </p14:nvContentPartPr>
            <p14:xfrm>
              <a:off x="8632248" y="5406861"/>
              <a:ext cx="303480" cy="113040"/>
            </p14:xfrm>
          </p:contentPart>
        </mc:Choice>
        <mc:Fallback xmlns="">
          <p:pic>
            <p:nvPicPr>
              <p:cNvPr id="348" name="Cerneală 347">
                <a:extLst>
                  <a:ext uri="{FF2B5EF4-FFF2-40B4-BE49-F238E27FC236}">
                    <a16:creationId xmlns:a16="http://schemas.microsoft.com/office/drawing/2014/main" id="{D68A97E5-CF04-4CA4-818F-14F156E982E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614248" y="5370861"/>
                <a:ext cx="339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9" name="Cerneală 348">
                <a:extLst>
                  <a:ext uri="{FF2B5EF4-FFF2-40B4-BE49-F238E27FC236}">
                    <a16:creationId xmlns:a16="http://schemas.microsoft.com/office/drawing/2014/main" id="{7972412D-B340-454A-86B7-08A7672329C1}"/>
                  </a:ext>
                </a:extLst>
              </p14:cNvPr>
              <p14:cNvContentPartPr/>
              <p14:nvPr/>
            </p14:nvContentPartPr>
            <p14:xfrm>
              <a:off x="8977848" y="5066661"/>
              <a:ext cx="501480" cy="428760"/>
            </p14:xfrm>
          </p:contentPart>
        </mc:Choice>
        <mc:Fallback xmlns="">
          <p:pic>
            <p:nvPicPr>
              <p:cNvPr id="349" name="Cerneală 348">
                <a:extLst>
                  <a:ext uri="{FF2B5EF4-FFF2-40B4-BE49-F238E27FC236}">
                    <a16:creationId xmlns:a16="http://schemas.microsoft.com/office/drawing/2014/main" id="{7972412D-B340-454A-86B7-08A7672329C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59848" y="5030661"/>
                <a:ext cx="5371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86957A1E-AF3C-4D3C-8221-1BD4BCF5BE1E}"/>
                  </a:ext>
                </a:extLst>
              </p14:cNvPr>
              <p14:cNvContentPartPr/>
              <p14:nvPr/>
            </p14:nvContentPartPr>
            <p14:xfrm>
              <a:off x="9167568" y="5171781"/>
              <a:ext cx="256320" cy="2556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86957A1E-AF3C-4D3C-8221-1BD4BCF5BE1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49568" y="5136141"/>
                <a:ext cx="291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DD6D5F0E-F02A-4C8F-B147-36C92BFAE6FF}"/>
                  </a:ext>
                </a:extLst>
              </p14:cNvPr>
              <p14:cNvContentPartPr/>
              <p14:nvPr/>
            </p14:nvContentPartPr>
            <p14:xfrm>
              <a:off x="9518208" y="5267181"/>
              <a:ext cx="255600" cy="34704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DD6D5F0E-F02A-4C8F-B147-36C92BFAE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00208" y="5231181"/>
                <a:ext cx="2912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265B77A3-3075-4DBC-B01E-CE9D67828912}"/>
                  </a:ext>
                </a:extLst>
              </p14:cNvPr>
              <p14:cNvContentPartPr/>
              <p14:nvPr/>
            </p14:nvContentPartPr>
            <p14:xfrm>
              <a:off x="8953008" y="5762181"/>
              <a:ext cx="130320" cy="310680"/>
            </p14:xfrm>
          </p:contentPart>
        </mc:Choice>
        <mc:Fallback xmlns=""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265B77A3-3075-4DBC-B01E-CE9D6782891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35368" y="5726181"/>
                <a:ext cx="165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79B1E29A-1839-4A14-8C6B-FF376DC1A3E6}"/>
                  </a:ext>
                </a:extLst>
              </p14:cNvPr>
              <p14:cNvContentPartPr/>
              <p14:nvPr/>
            </p14:nvContentPartPr>
            <p14:xfrm>
              <a:off x="8897568" y="5754261"/>
              <a:ext cx="422280" cy="28512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79B1E29A-1839-4A14-8C6B-FF376DC1A3E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79568" y="5718621"/>
                <a:ext cx="45792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54" name="Cerneală 353">
                <a:extLst>
                  <a:ext uri="{FF2B5EF4-FFF2-40B4-BE49-F238E27FC236}">
                    <a16:creationId xmlns:a16="http://schemas.microsoft.com/office/drawing/2014/main" id="{A7016CD4-184B-4BA7-922B-BDC87896A812}"/>
                  </a:ext>
                </a:extLst>
              </p14:cNvPr>
              <p14:cNvContentPartPr/>
              <p14:nvPr/>
            </p14:nvContentPartPr>
            <p14:xfrm>
              <a:off x="9423168" y="5776221"/>
              <a:ext cx="134640" cy="32400"/>
            </p14:xfrm>
          </p:contentPart>
        </mc:Choice>
        <mc:Fallback xmlns="">
          <p:pic>
            <p:nvPicPr>
              <p:cNvPr id="354" name="Cerneală 353">
                <a:extLst>
                  <a:ext uri="{FF2B5EF4-FFF2-40B4-BE49-F238E27FC236}">
                    <a16:creationId xmlns:a16="http://schemas.microsoft.com/office/drawing/2014/main" id="{A7016CD4-184B-4BA7-922B-BDC87896A81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05528" y="5740221"/>
                <a:ext cx="170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55" name="Cerneală 354">
                <a:extLst>
                  <a:ext uri="{FF2B5EF4-FFF2-40B4-BE49-F238E27FC236}">
                    <a16:creationId xmlns:a16="http://schemas.microsoft.com/office/drawing/2014/main" id="{6DA32505-E6E9-4D5A-B973-6A081EC356CC}"/>
                  </a:ext>
                </a:extLst>
              </p14:cNvPr>
              <p14:cNvContentPartPr/>
              <p14:nvPr/>
            </p14:nvContentPartPr>
            <p14:xfrm>
              <a:off x="9442248" y="5883141"/>
              <a:ext cx="147960" cy="18360"/>
            </p14:xfrm>
          </p:contentPart>
        </mc:Choice>
        <mc:Fallback xmlns="">
          <p:pic>
            <p:nvPicPr>
              <p:cNvPr id="355" name="Cerneală 354">
                <a:extLst>
                  <a:ext uri="{FF2B5EF4-FFF2-40B4-BE49-F238E27FC236}">
                    <a16:creationId xmlns:a16="http://schemas.microsoft.com/office/drawing/2014/main" id="{6DA32505-E6E9-4D5A-B973-6A081EC356C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24248" y="5847501"/>
                <a:ext cx="183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24E4B98B-8507-48E6-B26C-8E9B664AA325}"/>
                  </a:ext>
                </a:extLst>
              </p14:cNvPr>
              <p14:cNvContentPartPr/>
              <p14:nvPr/>
            </p14:nvContentPartPr>
            <p14:xfrm>
              <a:off x="9637008" y="5754981"/>
              <a:ext cx="127080" cy="16848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24E4B98B-8507-48E6-B26C-8E9B664AA32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19368" y="5719341"/>
                <a:ext cx="1627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489F9042-E378-46C2-A29F-21FA380ADF3E}"/>
                  </a:ext>
                </a:extLst>
              </p14:cNvPr>
              <p14:cNvContentPartPr/>
              <p14:nvPr/>
            </p14:nvContentPartPr>
            <p14:xfrm>
              <a:off x="9820968" y="5675781"/>
              <a:ext cx="64080" cy="26136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489F9042-E378-46C2-A29F-21FA380ADF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3328" y="5640141"/>
                <a:ext cx="997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C08E0055-F035-411A-B35B-D21B4E61FFF2}"/>
                  </a:ext>
                </a:extLst>
              </p14:cNvPr>
              <p14:cNvContentPartPr/>
              <p14:nvPr/>
            </p14:nvContentPartPr>
            <p14:xfrm>
              <a:off x="6230688" y="2825661"/>
              <a:ext cx="3689280" cy="156384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C08E0055-F035-411A-B35B-D21B4E61FFF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13048" y="2790021"/>
                <a:ext cx="372492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59" name="Cerneală 358">
                <a:extLst>
                  <a:ext uri="{FF2B5EF4-FFF2-40B4-BE49-F238E27FC236}">
                    <a16:creationId xmlns:a16="http://schemas.microsoft.com/office/drawing/2014/main" id="{A1B0A33C-3A78-4C9A-9617-02491B510F58}"/>
                  </a:ext>
                </a:extLst>
              </p14:cNvPr>
              <p14:cNvContentPartPr/>
              <p14:nvPr/>
            </p14:nvContentPartPr>
            <p14:xfrm>
              <a:off x="6850968" y="1674381"/>
              <a:ext cx="241560" cy="1262880"/>
            </p14:xfrm>
          </p:contentPart>
        </mc:Choice>
        <mc:Fallback xmlns="">
          <p:pic>
            <p:nvPicPr>
              <p:cNvPr id="359" name="Cerneală 358">
                <a:extLst>
                  <a:ext uri="{FF2B5EF4-FFF2-40B4-BE49-F238E27FC236}">
                    <a16:creationId xmlns:a16="http://schemas.microsoft.com/office/drawing/2014/main" id="{A1B0A33C-3A78-4C9A-9617-02491B510F5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833328" y="1638741"/>
                <a:ext cx="277200" cy="13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F3569A37-DA45-48B9-9B9E-7884EFDF07AB}"/>
                  </a:ext>
                </a:extLst>
              </p14:cNvPr>
              <p14:cNvContentPartPr/>
              <p14:nvPr/>
            </p14:nvContentPartPr>
            <p14:xfrm>
              <a:off x="6708408" y="1678341"/>
              <a:ext cx="361080" cy="36180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F3569A37-DA45-48B9-9B9E-7884EFDF07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90768" y="1642701"/>
                <a:ext cx="3967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5764BAB1-607B-41EF-8A6A-1DB553014D07}"/>
                  </a:ext>
                </a:extLst>
              </p14:cNvPr>
              <p14:cNvContentPartPr/>
              <p14:nvPr/>
            </p14:nvContentPartPr>
            <p14:xfrm>
              <a:off x="7210968" y="1181541"/>
              <a:ext cx="405360" cy="41544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5764BAB1-607B-41EF-8A6A-1DB553014D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92968" y="1145901"/>
                <a:ext cx="4410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22886E50-AD0A-40EB-A66F-F7600D8B99D2}"/>
                  </a:ext>
                </a:extLst>
              </p14:cNvPr>
              <p14:cNvContentPartPr/>
              <p14:nvPr/>
            </p14:nvContentPartPr>
            <p14:xfrm>
              <a:off x="7716048" y="1272981"/>
              <a:ext cx="342720" cy="15804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22886E50-AD0A-40EB-A66F-F7600D8B99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698408" y="1237341"/>
                <a:ext cx="378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8BFD7AB8-351E-462B-B76D-B55FDA05766F}"/>
                  </a:ext>
                </a:extLst>
              </p14:cNvPr>
              <p14:cNvContentPartPr/>
              <p14:nvPr/>
            </p14:nvContentPartPr>
            <p14:xfrm>
              <a:off x="8041488" y="1092261"/>
              <a:ext cx="32040" cy="626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8BFD7AB8-351E-462B-B76D-B55FDA05766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23848" y="1056261"/>
                <a:ext cx="676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C8E27EA8-A8CC-4FBC-9051-3C8D834D15CB}"/>
                  </a:ext>
                </a:extLst>
              </p14:cNvPr>
              <p14:cNvContentPartPr/>
              <p14:nvPr/>
            </p14:nvContentPartPr>
            <p14:xfrm>
              <a:off x="8227968" y="894261"/>
              <a:ext cx="320040" cy="42192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C8E27EA8-A8CC-4FBC-9051-3C8D834D15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09968" y="858621"/>
                <a:ext cx="3556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A4D8E18F-1E57-4426-B2AA-842B2F67FBD7}"/>
                  </a:ext>
                </a:extLst>
              </p14:cNvPr>
              <p14:cNvContentPartPr/>
              <p14:nvPr/>
            </p14:nvContentPartPr>
            <p14:xfrm>
              <a:off x="9028968" y="875541"/>
              <a:ext cx="203400" cy="37836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A4D8E18F-1E57-4426-B2AA-842B2F67FBD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010968" y="839901"/>
                <a:ext cx="2390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0D6B70C6-1B70-44C5-B75A-345BDED83BC6}"/>
                  </a:ext>
                </a:extLst>
              </p14:cNvPr>
              <p14:cNvContentPartPr/>
              <p14:nvPr/>
            </p14:nvContentPartPr>
            <p14:xfrm>
              <a:off x="9230928" y="1076061"/>
              <a:ext cx="243720" cy="17172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0D6B70C6-1B70-44C5-B75A-345BDED83BC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12928" y="1040061"/>
                <a:ext cx="279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C80811F1-933F-4BC0-84A6-915F3294D9D5}"/>
                  </a:ext>
                </a:extLst>
              </p14:cNvPr>
              <p14:cNvContentPartPr/>
              <p14:nvPr/>
            </p14:nvContentPartPr>
            <p14:xfrm>
              <a:off x="9483288" y="1069221"/>
              <a:ext cx="191520" cy="16236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C80811F1-933F-4BC0-84A6-915F3294D9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65288" y="1033581"/>
                <a:ext cx="227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9B25F262-46B9-4136-A5C3-D7F6C9CCB292}"/>
                  </a:ext>
                </a:extLst>
              </p14:cNvPr>
              <p14:cNvContentPartPr/>
              <p14:nvPr/>
            </p14:nvContentPartPr>
            <p14:xfrm>
              <a:off x="9653928" y="1044741"/>
              <a:ext cx="172080" cy="1785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9B25F262-46B9-4136-A5C3-D7F6C9CCB29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36288" y="1008741"/>
                <a:ext cx="207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F77B0DCC-F7A6-4CD5-A1DF-44F34619C25F}"/>
                  </a:ext>
                </a:extLst>
              </p14:cNvPr>
              <p14:cNvContentPartPr/>
              <p14:nvPr/>
            </p14:nvContentPartPr>
            <p14:xfrm>
              <a:off x="9693168" y="900381"/>
              <a:ext cx="109800" cy="1526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F77B0DCC-F7A6-4CD5-A1DF-44F34619C25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675168" y="864741"/>
                <a:ext cx="145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D7FC2C94-2A88-4B60-B803-5CCCB319022C}"/>
                  </a:ext>
                </a:extLst>
              </p14:cNvPr>
              <p14:cNvContentPartPr/>
              <p14:nvPr/>
            </p14:nvContentPartPr>
            <p14:xfrm>
              <a:off x="9830688" y="1274061"/>
              <a:ext cx="82800" cy="2412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D7FC2C94-2A88-4B60-B803-5CCCB319022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813048" y="1238421"/>
                <a:ext cx="118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71" name="Cerneală 370">
                <a:extLst>
                  <a:ext uri="{FF2B5EF4-FFF2-40B4-BE49-F238E27FC236}">
                    <a16:creationId xmlns:a16="http://schemas.microsoft.com/office/drawing/2014/main" id="{8F42E938-AAC2-4E83-AFAF-ECB8E2D264C2}"/>
                  </a:ext>
                </a:extLst>
              </p14:cNvPr>
              <p14:cNvContentPartPr/>
              <p14:nvPr/>
            </p14:nvContentPartPr>
            <p14:xfrm>
              <a:off x="10233168" y="1108461"/>
              <a:ext cx="252000" cy="159120"/>
            </p14:xfrm>
          </p:contentPart>
        </mc:Choice>
        <mc:Fallback xmlns="">
          <p:pic>
            <p:nvPicPr>
              <p:cNvPr id="371" name="Cerneală 370">
                <a:extLst>
                  <a:ext uri="{FF2B5EF4-FFF2-40B4-BE49-F238E27FC236}">
                    <a16:creationId xmlns:a16="http://schemas.microsoft.com/office/drawing/2014/main" id="{8F42E938-AAC2-4E83-AFAF-ECB8E2D264C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215528" y="1072461"/>
                <a:ext cx="287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B8D73150-C9A3-4B13-93D7-164DD9FE1258}"/>
                  </a:ext>
                </a:extLst>
              </p14:cNvPr>
              <p14:cNvContentPartPr/>
              <p14:nvPr/>
            </p14:nvContentPartPr>
            <p14:xfrm>
              <a:off x="10576968" y="1167861"/>
              <a:ext cx="135360" cy="10728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B8D73150-C9A3-4B13-93D7-164DD9FE125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558968" y="1131861"/>
                <a:ext cx="1710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3" name="Cerneală 372">
                <a:extLst>
                  <a:ext uri="{FF2B5EF4-FFF2-40B4-BE49-F238E27FC236}">
                    <a16:creationId xmlns:a16="http://schemas.microsoft.com/office/drawing/2014/main" id="{E3D97A9C-E214-4759-9E08-B172B9AC186D}"/>
                  </a:ext>
                </a:extLst>
              </p14:cNvPr>
              <p14:cNvContentPartPr/>
              <p14:nvPr/>
            </p14:nvContentPartPr>
            <p14:xfrm>
              <a:off x="10747248" y="1006941"/>
              <a:ext cx="275040" cy="334080"/>
            </p14:xfrm>
          </p:contentPart>
        </mc:Choice>
        <mc:Fallback xmlns="">
          <p:pic>
            <p:nvPicPr>
              <p:cNvPr id="373" name="Cerneală 372">
                <a:extLst>
                  <a:ext uri="{FF2B5EF4-FFF2-40B4-BE49-F238E27FC236}">
                    <a16:creationId xmlns:a16="http://schemas.microsoft.com/office/drawing/2014/main" id="{E3D97A9C-E214-4759-9E08-B172B9AC186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729248" y="970941"/>
                <a:ext cx="3106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4" name="Cerneală 373">
                <a:extLst>
                  <a:ext uri="{FF2B5EF4-FFF2-40B4-BE49-F238E27FC236}">
                    <a16:creationId xmlns:a16="http://schemas.microsoft.com/office/drawing/2014/main" id="{30E7DA39-632C-4C37-B426-CD2BDF4661E4}"/>
                  </a:ext>
                </a:extLst>
              </p14:cNvPr>
              <p14:cNvContentPartPr/>
              <p14:nvPr/>
            </p14:nvContentPartPr>
            <p14:xfrm>
              <a:off x="11081328" y="1088301"/>
              <a:ext cx="24480" cy="5400"/>
            </p14:xfrm>
          </p:contentPart>
        </mc:Choice>
        <mc:Fallback xmlns="">
          <p:pic>
            <p:nvPicPr>
              <p:cNvPr id="374" name="Cerneală 373">
                <a:extLst>
                  <a:ext uri="{FF2B5EF4-FFF2-40B4-BE49-F238E27FC236}">
                    <a16:creationId xmlns:a16="http://schemas.microsoft.com/office/drawing/2014/main" id="{30E7DA39-632C-4C37-B426-CD2BDF4661E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063328" y="1052661"/>
                <a:ext cx="6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2C227EDC-16AC-475C-9A16-FC2A2A13EE6C}"/>
                  </a:ext>
                </a:extLst>
              </p14:cNvPr>
              <p14:cNvContentPartPr/>
              <p14:nvPr/>
            </p14:nvContentPartPr>
            <p14:xfrm>
              <a:off x="11152608" y="967341"/>
              <a:ext cx="241200" cy="72612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2C227EDC-16AC-475C-9A16-FC2A2A13EE6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134968" y="931341"/>
                <a:ext cx="27684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76" name="Cerneală 375">
                <a:extLst>
                  <a:ext uri="{FF2B5EF4-FFF2-40B4-BE49-F238E27FC236}">
                    <a16:creationId xmlns:a16="http://schemas.microsoft.com/office/drawing/2014/main" id="{2400A4E1-E1EB-493E-924A-484FA914ECF5}"/>
                  </a:ext>
                </a:extLst>
              </p14:cNvPr>
              <p14:cNvContentPartPr/>
              <p14:nvPr/>
            </p14:nvContentPartPr>
            <p14:xfrm>
              <a:off x="11124168" y="1317261"/>
              <a:ext cx="231480" cy="161640"/>
            </p14:xfrm>
          </p:contentPart>
        </mc:Choice>
        <mc:Fallback xmlns="">
          <p:pic>
            <p:nvPicPr>
              <p:cNvPr id="376" name="Cerneală 375">
                <a:extLst>
                  <a:ext uri="{FF2B5EF4-FFF2-40B4-BE49-F238E27FC236}">
                    <a16:creationId xmlns:a16="http://schemas.microsoft.com/office/drawing/2014/main" id="{2400A4E1-E1EB-493E-924A-484FA914ECF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106168" y="1281621"/>
                <a:ext cx="2671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F3D57CF3-B9CA-451C-A3C0-971BBD853FF5}"/>
                  </a:ext>
                </a:extLst>
              </p14:cNvPr>
              <p14:cNvContentPartPr/>
              <p14:nvPr/>
            </p14:nvContentPartPr>
            <p14:xfrm>
              <a:off x="11413968" y="1245981"/>
              <a:ext cx="18360" cy="24480"/>
            </p14:xfrm>
          </p:contentPart>
        </mc:Choice>
        <mc:Fallback xmlns=""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F3D57CF3-B9CA-451C-A3C0-971BBD853FF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96328" y="1209981"/>
                <a:ext cx="54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78" name="Cerneală 377">
                <a:extLst>
                  <a:ext uri="{FF2B5EF4-FFF2-40B4-BE49-F238E27FC236}">
                    <a16:creationId xmlns:a16="http://schemas.microsoft.com/office/drawing/2014/main" id="{923314CE-9368-4A99-A8D7-A52D026B09C7}"/>
                  </a:ext>
                </a:extLst>
              </p14:cNvPr>
              <p14:cNvContentPartPr/>
              <p14:nvPr/>
            </p14:nvContentPartPr>
            <p14:xfrm>
              <a:off x="11444208" y="1322661"/>
              <a:ext cx="260640" cy="222840"/>
            </p14:xfrm>
          </p:contentPart>
        </mc:Choice>
        <mc:Fallback xmlns="">
          <p:pic>
            <p:nvPicPr>
              <p:cNvPr id="378" name="Cerneală 377">
                <a:extLst>
                  <a:ext uri="{FF2B5EF4-FFF2-40B4-BE49-F238E27FC236}">
                    <a16:creationId xmlns:a16="http://schemas.microsoft.com/office/drawing/2014/main" id="{923314CE-9368-4A99-A8D7-A52D026B09C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426208" y="1287021"/>
                <a:ext cx="2962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6599DC47-2347-4954-81BF-B815EF43FC3F}"/>
                  </a:ext>
                </a:extLst>
              </p14:cNvPr>
              <p14:cNvContentPartPr/>
              <p14:nvPr/>
            </p14:nvContentPartPr>
            <p14:xfrm>
              <a:off x="8260368" y="1629381"/>
              <a:ext cx="26280" cy="21888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6599DC47-2347-4954-81BF-B815EF43FC3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42368" y="1593741"/>
                <a:ext cx="61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2256CCA6-293F-4F63-98EB-673E2DFE8897}"/>
                  </a:ext>
                </a:extLst>
              </p14:cNvPr>
              <p14:cNvContentPartPr/>
              <p14:nvPr/>
            </p14:nvContentPartPr>
            <p14:xfrm>
              <a:off x="8144088" y="1539381"/>
              <a:ext cx="585720" cy="250200"/>
            </p14:xfrm>
          </p:contentPart>
        </mc:Choice>
        <mc:Fallback xmlns=""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2256CCA6-293F-4F63-98EB-673E2DFE889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126088" y="1503741"/>
                <a:ext cx="6213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C7B649C8-83CC-4E6B-8464-CD4A6A1A9CC8}"/>
                  </a:ext>
                </a:extLst>
              </p14:cNvPr>
              <p14:cNvContentPartPr/>
              <p14:nvPr/>
            </p14:nvContentPartPr>
            <p14:xfrm>
              <a:off x="8846448" y="1488261"/>
              <a:ext cx="208440" cy="31032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C7B649C8-83CC-4E6B-8464-CD4A6A1A9CC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828808" y="1452621"/>
                <a:ext cx="244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6AECC87F-DFE6-47F4-B1AB-F47D153C13DF}"/>
                  </a:ext>
                </a:extLst>
              </p14:cNvPr>
              <p14:cNvContentPartPr/>
              <p14:nvPr/>
            </p14:nvContentPartPr>
            <p14:xfrm>
              <a:off x="6737928" y="4979181"/>
              <a:ext cx="85680" cy="84960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6AECC87F-DFE6-47F4-B1AB-F47D153C13D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720288" y="4943181"/>
                <a:ext cx="12132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5FB53E6E-20DA-46FC-8010-4119CC5CC8DF}"/>
                  </a:ext>
                </a:extLst>
              </p14:cNvPr>
              <p14:cNvContentPartPr/>
              <p14:nvPr/>
            </p14:nvContentPartPr>
            <p14:xfrm>
              <a:off x="6643968" y="5514861"/>
              <a:ext cx="400320" cy="6012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5FB53E6E-20DA-46FC-8010-4119CC5CC8D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25968" y="5478861"/>
                <a:ext cx="4359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BD3B4B26-06B2-4E17-A2CA-9BE1160D94D5}"/>
                  </a:ext>
                </a:extLst>
              </p14:cNvPr>
              <p14:cNvContentPartPr/>
              <p14:nvPr/>
            </p14:nvContentPartPr>
            <p14:xfrm>
              <a:off x="6650448" y="5552661"/>
              <a:ext cx="194040" cy="28296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BD3B4B26-06B2-4E17-A2CA-9BE1160D94D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32808" y="5516661"/>
                <a:ext cx="2296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2A0820DB-7B60-49C4-8214-77D1583472BA}"/>
                  </a:ext>
                </a:extLst>
              </p14:cNvPr>
              <p14:cNvContentPartPr/>
              <p14:nvPr/>
            </p14:nvContentPartPr>
            <p14:xfrm>
              <a:off x="6831888" y="5106261"/>
              <a:ext cx="37800" cy="3823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2A0820DB-7B60-49C4-8214-77D1583472B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13888" y="5070621"/>
                <a:ext cx="734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C5A898F-0059-402E-A73D-421BC74740C8}"/>
                  </a:ext>
                </a:extLst>
              </p14:cNvPr>
              <p14:cNvContentPartPr/>
              <p14:nvPr/>
            </p14:nvContentPartPr>
            <p14:xfrm>
              <a:off x="1135989" y="2290225"/>
              <a:ext cx="57600" cy="86292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C5A898F-0059-402E-A73D-421BC74740C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18349" y="2254585"/>
                <a:ext cx="9324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2F6C6620-76CC-463D-BEB8-A42BF66A5080}"/>
                  </a:ext>
                </a:extLst>
              </p14:cNvPr>
              <p14:cNvContentPartPr/>
              <p14:nvPr/>
            </p14:nvContentPartPr>
            <p14:xfrm>
              <a:off x="1015029" y="2820145"/>
              <a:ext cx="314280" cy="43704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2F6C6620-76CC-463D-BEB8-A42BF66A508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97029" y="2784145"/>
                <a:ext cx="3499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7E11EA20-D32F-42BD-AF1E-98EEDDA9CACB}"/>
                  </a:ext>
                </a:extLst>
              </p14:cNvPr>
              <p14:cNvContentPartPr/>
              <p14:nvPr/>
            </p14:nvContentPartPr>
            <p14:xfrm>
              <a:off x="1188549" y="1650505"/>
              <a:ext cx="257760" cy="43560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7E11EA20-D32F-42BD-AF1E-98EEDDA9CAC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70909" y="1614505"/>
                <a:ext cx="2934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15ADDC6E-8DAE-41CD-B8E5-BB735ACAADF9}"/>
                  </a:ext>
                </a:extLst>
              </p14:cNvPr>
              <p14:cNvContentPartPr/>
              <p14:nvPr/>
            </p14:nvContentPartPr>
            <p14:xfrm>
              <a:off x="974709" y="1714945"/>
              <a:ext cx="504000" cy="13608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15ADDC6E-8DAE-41CD-B8E5-BB735ACAADF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57069" y="1679305"/>
                <a:ext cx="539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19288F7-377C-46F2-9535-BEFB02D4EB7B}"/>
                  </a:ext>
                </a:extLst>
              </p14:cNvPr>
              <p14:cNvContentPartPr/>
              <p14:nvPr/>
            </p14:nvContentPartPr>
            <p14:xfrm>
              <a:off x="1551429" y="1970185"/>
              <a:ext cx="198720" cy="2347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19288F7-377C-46F2-9535-BEFB02D4EB7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533429" y="1934545"/>
                <a:ext cx="234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5B18581-1E12-4F24-844B-2F42D82F31E4}"/>
                  </a:ext>
                </a:extLst>
              </p14:cNvPr>
              <p14:cNvContentPartPr/>
              <p14:nvPr/>
            </p14:nvContentPartPr>
            <p14:xfrm>
              <a:off x="6909309" y="4875025"/>
              <a:ext cx="675720" cy="99252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5B18581-1E12-4F24-844B-2F42D82F31E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891309" y="4839385"/>
                <a:ext cx="71136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2C204E9-7C2C-41F1-BE26-12B0D83EFEE3}"/>
                  </a:ext>
                </a:extLst>
              </p14:cNvPr>
              <p14:cNvContentPartPr/>
              <p14:nvPr/>
            </p14:nvContentPartPr>
            <p14:xfrm>
              <a:off x="6872589" y="5476585"/>
              <a:ext cx="255600" cy="42444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2C204E9-7C2C-41F1-BE26-12B0D83EFEE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854589" y="5440585"/>
                <a:ext cx="2912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60703593-6D75-4CC6-B937-BB105966EAEF}"/>
                  </a:ext>
                </a:extLst>
              </p14:cNvPr>
              <p14:cNvContentPartPr/>
              <p14:nvPr/>
            </p14:nvContentPartPr>
            <p14:xfrm>
              <a:off x="7733709" y="4470745"/>
              <a:ext cx="142200" cy="3384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60703593-6D75-4CC6-B937-BB105966EAE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715709" y="4434745"/>
                <a:ext cx="1778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B627366E-FB34-4037-85A2-0E4F2AE843DC}"/>
                  </a:ext>
                </a:extLst>
              </p14:cNvPr>
              <p14:cNvContentPartPr/>
              <p14:nvPr/>
            </p14:nvContentPartPr>
            <p14:xfrm>
              <a:off x="7627509" y="4556425"/>
              <a:ext cx="223200" cy="396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B627366E-FB34-4037-85A2-0E4F2AE843D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609869" y="4520785"/>
                <a:ext cx="258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F74753B-0F6D-4181-B678-7732B2BA5E9A}"/>
                  </a:ext>
                </a:extLst>
              </p14:cNvPr>
              <p14:cNvContentPartPr/>
              <p14:nvPr/>
            </p14:nvContentPartPr>
            <p14:xfrm>
              <a:off x="7916589" y="4605385"/>
              <a:ext cx="150840" cy="2469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F74753B-0F6D-4181-B678-7732B2BA5E9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898589" y="4569385"/>
                <a:ext cx="186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6957639-E039-4FEA-8E5C-01B056E9682E}"/>
                  </a:ext>
                </a:extLst>
              </p14:cNvPr>
              <p14:cNvContentPartPr/>
              <p14:nvPr/>
            </p14:nvContentPartPr>
            <p14:xfrm>
              <a:off x="8094429" y="4781425"/>
              <a:ext cx="360" cy="21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6957639-E039-4FEA-8E5C-01B056E9682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076429" y="4745785"/>
                <a:ext cx="3600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75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14:cNvPr>
              <p14:cNvContentPartPr/>
              <p14:nvPr/>
            </p14:nvContentPartPr>
            <p14:xfrm>
              <a:off x="1402008" y="1278021"/>
              <a:ext cx="7061760" cy="63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008" y="1260021"/>
                <a:ext cx="7097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14:cNvPr>
              <p14:cNvContentPartPr/>
              <p14:nvPr/>
            </p14:nvContentPartPr>
            <p14:xfrm>
              <a:off x="909168" y="3076221"/>
              <a:ext cx="7994520" cy="511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167" y="3058221"/>
                <a:ext cx="8030162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14:cNvPr>
              <p14:cNvContentPartPr/>
              <p14:nvPr/>
            </p14:nvContentPartPr>
            <p14:xfrm>
              <a:off x="885408" y="2283141"/>
              <a:ext cx="8094600" cy="689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407" y="2265132"/>
                <a:ext cx="8130242" cy="7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14:cNvPr>
              <p14:cNvContentPartPr/>
              <p14:nvPr/>
            </p14:nvContentPartPr>
            <p14:xfrm>
              <a:off x="3278328" y="1999101"/>
              <a:ext cx="3960" cy="173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328" y="1963101"/>
                <a:ext cx="75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14:cNvPr>
              <p14:cNvContentPartPr/>
              <p14:nvPr/>
            </p14:nvContentPartPr>
            <p14:xfrm>
              <a:off x="6509688" y="1975341"/>
              <a:ext cx="19800" cy="188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048" y="1939701"/>
                <a:ext cx="91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BD7BACDE-9AC2-4042-877B-AE6313741BC6}"/>
                  </a:ext>
                </a:extLst>
              </p14:cNvPr>
              <p14:cNvContentPartPr/>
              <p14:nvPr/>
            </p14:nvContentPartPr>
            <p14:xfrm>
              <a:off x="909888" y="2373141"/>
              <a:ext cx="11118600" cy="4308480"/>
            </p14:xfrm>
          </p:contentPart>
        </mc:Choice>
        <mc:Fallback xmlns=""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BD7BACDE-9AC2-4042-877B-AE6313741B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888" y="2337138"/>
                <a:ext cx="11190240" cy="438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14:cNvPr>
              <p14:cNvContentPartPr/>
              <p14:nvPr/>
            </p14:nvContentPartPr>
            <p14:xfrm>
              <a:off x="7556568" y="640461"/>
              <a:ext cx="552240" cy="93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8928" y="622461"/>
                <a:ext cx="58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14:cNvPr>
              <p14:cNvContentPartPr/>
              <p14:nvPr/>
            </p14:nvContentPartPr>
            <p14:xfrm>
              <a:off x="7590408" y="264981"/>
              <a:ext cx="458280" cy="2988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408" y="246959"/>
                <a:ext cx="493920" cy="33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14:cNvPr>
              <p14:cNvContentPartPr/>
              <p14:nvPr/>
            </p14:nvContentPartPr>
            <p14:xfrm>
              <a:off x="11081328" y="406821"/>
              <a:ext cx="315000" cy="133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3688" y="389181"/>
                <a:ext cx="35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14:cNvPr>
              <p14:cNvContentPartPr/>
              <p14:nvPr/>
            </p14:nvContentPartPr>
            <p14:xfrm>
              <a:off x="9124728" y="236901"/>
              <a:ext cx="1449360" cy="2854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7084" y="219261"/>
                <a:ext cx="148500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14:cNvPr>
              <p14:cNvContentPartPr/>
              <p14:nvPr/>
            </p14:nvContentPartPr>
            <p14:xfrm>
              <a:off x="8533608" y="634701"/>
              <a:ext cx="1164240" cy="3974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608" y="616685"/>
                <a:ext cx="1199880" cy="43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14:cNvPr>
              <p14:cNvContentPartPr/>
              <p14:nvPr/>
            </p14:nvContentPartPr>
            <p14:xfrm>
              <a:off x="139848" y="155901"/>
              <a:ext cx="1890000" cy="576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8" y="120261"/>
                <a:ext cx="19616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5604C9CF-75B9-47EA-9A1C-312D8A9F4BB3}"/>
                  </a:ext>
                </a:extLst>
              </p14:cNvPr>
              <p14:cNvContentPartPr/>
              <p14:nvPr/>
            </p14:nvContentPartPr>
            <p14:xfrm>
              <a:off x="4571808" y="170301"/>
              <a:ext cx="756720" cy="28440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5604C9CF-75B9-47EA-9A1C-312D8A9F4B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6185" y="134661"/>
                <a:ext cx="828326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F34CF1BA-3F20-4B87-9321-76E37CEEF821}"/>
                  </a:ext>
                </a:extLst>
              </p14:cNvPr>
              <p14:cNvContentPartPr/>
              <p14:nvPr/>
            </p14:nvContentPartPr>
            <p14:xfrm>
              <a:off x="3488208" y="226821"/>
              <a:ext cx="821520" cy="33444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F34CF1BA-3F20-4B87-9321-76E37CEEF8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2224" y="191181"/>
                <a:ext cx="893129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14:cNvPr>
              <p14:cNvContentPartPr/>
              <p14:nvPr/>
            </p14:nvContentPartPr>
            <p14:xfrm>
              <a:off x="2250168" y="207021"/>
              <a:ext cx="869400" cy="3099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4168" y="171381"/>
                <a:ext cx="94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FA7DEEDC-0BAB-4510-A38F-B26FB5D9D99D}"/>
                  </a:ext>
                </a:extLst>
              </p14:cNvPr>
              <p14:cNvContentPartPr/>
              <p14:nvPr/>
            </p14:nvContentPartPr>
            <p14:xfrm>
              <a:off x="9886128" y="670701"/>
              <a:ext cx="1469520" cy="45324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FA7DEEDC-0BAB-4510-A38F-B26FB5D9D9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68128" y="653061"/>
                <a:ext cx="15051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14:cNvPr>
              <p14:cNvContentPartPr/>
              <p14:nvPr/>
            </p14:nvContentPartPr>
            <p14:xfrm>
              <a:off x="8174688" y="284061"/>
              <a:ext cx="732600" cy="2937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6679" y="266083"/>
                <a:ext cx="76825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0" name="Cerneală 329">
                <a:extLst>
                  <a:ext uri="{FF2B5EF4-FFF2-40B4-BE49-F238E27FC236}">
                    <a16:creationId xmlns:a16="http://schemas.microsoft.com/office/drawing/2014/main" id="{2B082FE2-15C2-4207-B4C4-10BE0710A340}"/>
                  </a:ext>
                </a:extLst>
              </p14:cNvPr>
              <p14:cNvContentPartPr/>
              <p14:nvPr/>
            </p14:nvContentPartPr>
            <p14:xfrm>
              <a:off x="8390688" y="1469541"/>
              <a:ext cx="176400" cy="18720"/>
            </p14:xfrm>
          </p:contentPart>
        </mc:Choice>
        <mc:Fallback xmlns="">
          <p:pic>
            <p:nvPicPr>
              <p:cNvPr id="330" name="Cerneală 329">
                <a:extLst>
                  <a:ext uri="{FF2B5EF4-FFF2-40B4-BE49-F238E27FC236}">
                    <a16:creationId xmlns:a16="http://schemas.microsoft.com/office/drawing/2014/main" id="{2B082FE2-15C2-4207-B4C4-10BE0710A3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73048" y="1451541"/>
                <a:ext cx="212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4" name="Cerneală 333">
                <a:extLst>
                  <a:ext uri="{FF2B5EF4-FFF2-40B4-BE49-F238E27FC236}">
                    <a16:creationId xmlns:a16="http://schemas.microsoft.com/office/drawing/2014/main" id="{A71B17DB-92B8-4804-B36D-4309C4ABD884}"/>
                  </a:ext>
                </a:extLst>
              </p14:cNvPr>
              <p14:cNvContentPartPr/>
              <p14:nvPr/>
            </p14:nvContentPartPr>
            <p14:xfrm>
              <a:off x="8807208" y="1343901"/>
              <a:ext cx="739080" cy="240840"/>
            </p14:xfrm>
          </p:contentPart>
        </mc:Choice>
        <mc:Fallback xmlns="">
          <p:pic>
            <p:nvPicPr>
              <p:cNvPr id="334" name="Cerneală 333">
                <a:extLst>
                  <a:ext uri="{FF2B5EF4-FFF2-40B4-BE49-F238E27FC236}">
                    <a16:creationId xmlns:a16="http://schemas.microsoft.com/office/drawing/2014/main" id="{A71B17DB-92B8-4804-B36D-4309C4ABD8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89568" y="1325901"/>
                <a:ext cx="774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5340C127-912C-4071-A0D5-12B476470B96}"/>
                  </a:ext>
                </a:extLst>
              </p14:cNvPr>
              <p14:cNvContentPartPr/>
              <p14:nvPr/>
            </p14:nvContentPartPr>
            <p14:xfrm>
              <a:off x="9849768" y="1271901"/>
              <a:ext cx="1297440" cy="29628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5340C127-912C-4071-A0D5-12B476470B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31763" y="1253901"/>
                <a:ext cx="133309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0BDD9FB0-A15B-4245-9BE6-14B6B21F20B0}"/>
                  </a:ext>
                </a:extLst>
              </p14:cNvPr>
              <p14:cNvContentPartPr/>
              <p14:nvPr/>
            </p14:nvContentPartPr>
            <p14:xfrm>
              <a:off x="10025448" y="1644501"/>
              <a:ext cx="1390680" cy="34488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0BDD9FB0-A15B-4245-9BE6-14B6B21F20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07448" y="1626501"/>
                <a:ext cx="1426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14:cNvPr>
              <p14:cNvContentPartPr/>
              <p14:nvPr/>
            </p14:nvContentPartPr>
            <p14:xfrm>
              <a:off x="715128" y="994341"/>
              <a:ext cx="360" cy="3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9128" y="958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14:cNvPr>
              <p14:cNvContentPartPr/>
              <p14:nvPr/>
            </p14:nvContentPartPr>
            <p14:xfrm>
              <a:off x="3617088" y="5990781"/>
              <a:ext cx="2443680" cy="78264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81093" y="5954781"/>
                <a:ext cx="2515309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10E0CCFE-0A53-49B2-B21F-B5BA751A81A2}"/>
                  </a:ext>
                </a:extLst>
              </p14:cNvPr>
              <p14:cNvContentPartPr/>
              <p14:nvPr/>
            </p14:nvContentPartPr>
            <p14:xfrm>
              <a:off x="4712208" y="5539341"/>
              <a:ext cx="197640" cy="209520"/>
            </p14:xfrm>
          </p:contentPart>
        </mc:Choice>
        <mc:Fallback xmlns=""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10E0CCFE-0A53-49B2-B21F-B5BA751A81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76208" y="5503341"/>
                <a:ext cx="269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51653959-45A5-4176-AB2C-16E35A09DCC3}"/>
                  </a:ext>
                </a:extLst>
              </p14:cNvPr>
              <p14:cNvContentPartPr/>
              <p14:nvPr/>
            </p14:nvContentPartPr>
            <p14:xfrm>
              <a:off x="5064288" y="5521701"/>
              <a:ext cx="29160" cy="246960"/>
            </p14:xfrm>
          </p:contentPart>
        </mc:Choice>
        <mc:Fallback xmlns=""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51653959-45A5-4176-AB2C-16E35A09DC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28648" y="5485701"/>
                <a:ext cx="1008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14:cNvPr>
              <p14:cNvContentPartPr/>
              <p14:nvPr/>
            </p14:nvContentPartPr>
            <p14:xfrm>
              <a:off x="7133928" y="5309301"/>
              <a:ext cx="536400" cy="5619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98288" y="5273661"/>
                <a:ext cx="6080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14:cNvPr>
              <p14:cNvContentPartPr/>
              <p14:nvPr/>
            </p14:nvContentPartPr>
            <p14:xfrm>
              <a:off x="962448" y="2539101"/>
              <a:ext cx="2276280" cy="419040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4805" y="2503461"/>
                <a:ext cx="2329928" cy="42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8B9DAB4-ECEA-490A-8D43-6D7289424934}"/>
                  </a:ext>
                </a:extLst>
              </p14:cNvPr>
              <p14:cNvContentPartPr/>
              <p14:nvPr/>
            </p14:nvContentPartPr>
            <p14:xfrm>
              <a:off x="2073408" y="691581"/>
              <a:ext cx="1407600" cy="18576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8B9DAB4-ECEA-490A-8D43-6D72894249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55768" y="673581"/>
                <a:ext cx="1443240" cy="18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D7B40B2E-BC7D-4ED1-8A30-80748789C14F}"/>
                  </a:ext>
                </a:extLst>
              </p14:cNvPr>
              <p14:cNvContentPartPr/>
              <p14:nvPr/>
            </p14:nvContentPartPr>
            <p14:xfrm>
              <a:off x="2415408" y="5316141"/>
              <a:ext cx="576720" cy="6386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D7B40B2E-BC7D-4ED1-8A30-80748789C14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97768" y="5298141"/>
                <a:ext cx="61236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AE0B26F-656E-4DC0-AF74-2DFC143DB93B}"/>
                  </a:ext>
                </a:extLst>
              </p14:cNvPr>
              <p14:cNvContentPartPr/>
              <p14:nvPr/>
            </p14:nvContentPartPr>
            <p14:xfrm>
              <a:off x="6988488" y="1017381"/>
              <a:ext cx="1626120" cy="2337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AE0B26F-656E-4DC0-AF74-2DFC143DB9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0848" y="999741"/>
                <a:ext cx="1661760" cy="23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2967FCB7-2423-4A3D-9908-0C8248B4C6C1}"/>
                  </a:ext>
                </a:extLst>
              </p14:cNvPr>
              <p14:cNvContentPartPr/>
              <p14:nvPr/>
            </p14:nvContentPartPr>
            <p14:xfrm>
              <a:off x="9278088" y="6162141"/>
              <a:ext cx="2599560" cy="628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2967FCB7-2423-4A3D-9908-0C8248B4C6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60448" y="6144141"/>
                <a:ext cx="26352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EE39EE3-C025-4E6D-A5BA-2FEE511B5661}"/>
                  </a:ext>
                </a:extLst>
              </p14:cNvPr>
              <p14:cNvContentPartPr/>
              <p14:nvPr/>
            </p14:nvContentPartPr>
            <p14:xfrm>
              <a:off x="6783669" y="2673625"/>
              <a:ext cx="1326600" cy="10893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EE39EE3-C025-4E6D-A5BA-2FEE511B56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65669" y="2655985"/>
                <a:ext cx="1362240" cy="11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ADC9096-EF91-49C7-AEB2-F4A88BB9EB30}"/>
                  </a:ext>
                </a:extLst>
              </p14:cNvPr>
              <p14:cNvContentPartPr/>
              <p14:nvPr/>
            </p14:nvContentPartPr>
            <p14:xfrm>
              <a:off x="8287389" y="3229105"/>
              <a:ext cx="195120" cy="2415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ADC9096-EF91-49C7-AEB2-F4A88BB9EB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69389" y="3211105"/>
                <a:ext cx="230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E2891C0-EB05-4383-A9E2-3D0721DDA6B2}"/>
                  </a:ext>
                </a:extLst>
              </p14:cNvPr>
              <p14:cNvContentPartPr/>
              <p14:nvPr/>
            </p14:nvContentPartPr>
            <p14:xfrm>
              <a:off x="8238789" y="3243505"/>
              <a:ext cx="217800" cy="9648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E2891C0-EB05-4383-A9E2-3D0721DDA6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21149" y="3225865"/>
                <a:ext cx="25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CEF03CE-8192-41AC-B803-2EE400BD11B8}"/>
                  </a:ext>
                </a:extLst>
              </p14:cNvPr>
              <p14:cNvContentPartPr/>
              <p14:nvPr/>
            </p14:nvContentPartPr>
            <p14:xfrm>
              <a:off x="8315829" y="3154945"/>
              <a:ext cx="70200" cy="118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CEF03CE-8192-41AC-B803-2EE400BD11B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98189" y="3136945"/>
                <a:ext cx="105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2D81C86D-0A45-4EB7-AA5A-F26C151B89F5}"/>
                  </a:ext>
                </a:extLst>
              </p14:cNvPr>
              <p14:cNvContentPartPr/>
              <p14:nvPr/>
            </p14:nvContentPartPr>
            <p14:xfrm>
              <a:off x="8286669" y="3166465"/>
              <a:ext cx="34200" cy="28728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2D81C86D-0A45-4EB7-AA5A-F26C151B89F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9029" y="3148465"/>
                <a:ext cx="69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C2BEA14-E604-42A0-A364-21272C848904}"/>
                  </a:ext>
                </a:extLst>
              </p14:cNvPr>
              <p14:cNvContentPartPr/>
              <p14:nvPr/>
            </p14:nvContentPartPr>
            <p14:xfrm>
              <a:off x="8277309" y="3093385"/>
              <a:ext cx="216000" cy="10260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C2BEA14-E604-42A0-A364-21272C84890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59669" y="3075385"/>
                <a:ext cx="25164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10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14:cNvPr>
              <p14:cNvContentPartPr/>
              <p14:nvPr/>
            </p14:nvContentPartPr>
            <p14:xfrm>
              <a:off x="1402008" y="1278021"/>
              <a:ext cx="7061760" cy="63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008" y="1260021"/>
                <a:ext cx="7097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14:cNvPr>
              <p14:cNvContentPartPr/>
              <p14:nvPr/>
            </p14:nvContentPartPr>
            <p14:xfrm>
              <a:off x="909168" y="3076221"/>
              <a:ext cx="7994520" cy="511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167" y="3058221"/>
                <a:ext cx="8030162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14:cNvPr>
              <p14:cNvContentPartPr/>
              <p14:nvPr/>
            </p14:nvContentPartPr>
            <p14:xfrm>
              <a:off x="885408" y="2283141"/>
              <a:ext cx="8094600" cy="689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407" y="2265132"/>
                <a:ext cx="8130242" cy="7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14:cNvPr>
              <p14:cNvContentPartPr/>
              <p14:nvPr/>
            </p14:nvContentPartPr>
            <p14:xfrm>
              <a:off x="3278328" y="1999101"/>
              <a:ext cx="3960" cy="173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328" y="1963101"/>
                <a:ext cx="75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14:cNvPr>
              <p14:cNvContentPartPr/>
              <p14:nvPr/>
            </p14:nvContentPartPr>
            <p14:xfrm>
              <a:off x="6509688" y="1975341"/>
              <a:ext cx="19800" cy="188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048" y="1939701"/>
                <a:ext cx="91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CA79F8B-2F25-479A-A851-2B149EC509A0}"/>
                  </a:ext>
                </a:extLst>
              </p14:cNvPr>
              <p14:cNvContentPartPr/>
              <p14:nvPr/>
            </p14:nvContentPartPr>
            <p14:xfrm>
              <a:off x="909888" y="2373141"/>
              <a:ext cx="11118600" cy="43084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CA79F8B-2F25-479A-A851-2B149EC509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888" y="2337138"/>
                <a:ext cx="11190240" cy="438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14:cNvPr>
              <p14:cNvContentPartPr/>
              <p14:nvPr/>
            </p14:nvContentPartPr>
            <p14:xfrm>
              <a:off x="7556568" y="640461"/>
              <a:ext cx="552240" cy="93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8928" y="622461"/>
                <a:ext cx="58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14:cNvPr>
              <p14:cNvContentPartPr/>
              <p14:nvPr/>
            </p14:nvContentPartPr>
            <p14:xfrm>
              <a:off x="7590408" y="264981"/>
              <a:ext cx="458280" cy="2988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408" y="246959"/>
                <a:ext cx="493920" cy="33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14:cNvPr>
              <p14:cNvContentPartPr/>
              <p14:nvPr/>
            </p14:nvContentPartPr>
            <p14:xfrm>
              <a:off x="11081328" y="406821"/>
              <a:ext cx="315000" cy="133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3688" y="389181"/>
                <a:ext cx="35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14:cNvPr>
              <p14:cNvContentPartPr/>
              <p14:nvPr/>
            </p14:nvContentPartPr>
            <p14:xfrm>
              <a:off x="9124728" y="236901"/>
              <a:ext cx="1449360" cy="2854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7084" y="219261"/>
                <a:ext cx="148500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14:cNvPr>
              <p14:cNvContentPartPr/>
              <p14:nvPr/>
            </p14:nvContentPartPr>
            <p14:xfrm>
              <a:off x="8533608" y="634701"/>
              <a:ext cx="1164240" cy="3974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608" y="616685"/>
                <a:ext cx="1199880" cy="43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14:cNvPr>
              <p14:cNvContentPartPr/>
              <p14:nvPr/>
            </p14:nvContentPartPr>
            <p14:xfrm>
              <a:off x="139848" y="155901"/>
              <a:ext cx="1890000" cy="576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8" y="120261"/>
                <a:ext cx="19616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14:cNvPr>
              <p14:cNvContentPartPr/>
              <p14:nvPr/>
            </p14:nvContentPartPr>
            <p14:xfrm>
              <a:off x="2250168" y="207021"/>
              <a:ext cx="869400" cy="3099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4168" y="171381"/>
                <a:ext cx="94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14:cNvPr>
              <p14:cNvContentPartPr/>
              <p14:nvPr/>
            </p14:nvContentPartPr>
            <p14:xfrm>
              <a:off x="8174688" y="284061"/>
              <a:ext cx="732600" cy="2937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6679" y="266083"/>
                <a:ext cx="76825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14:cNvPr>
              <p14:cNvContentPartPr/>
              <p14:nvPr/>
            </p14:nvContentPartPr>
            <p14:xfrm>
              <a:off x="715128" y="994341"/>
              <a:ext cx="360" cy="3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128" y="958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14:cNvPr>
              <p14:cNvContentPartPr/>
              <p14:nvPr/>
            </p14:nvContentPartPr>
            <p14:xfrm>
              <a:off x="3617088" y="5990781"/>
              <a:ext cx="2443680" cy="78264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1093" y="5954781"/>
                <a:ext cx="2515309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14:cNvPr>
              <p14:cNvContentPartPr/>
              <p14:nvPr/>
            </p14:nvContentPartPr>
            <p14:xfrm>
              <a:off x="7133928" y="5309301"/>
              <a:ext cx="536400" cy="5619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98288" y="5273661"/>
                <a:ext cx="6080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14:cNvPr>
              <p14:cNvContentPartPr/>
              <p14:nvPr/>
            </p14:nvContentPartPr>
            <p14:xfrm>
              <a:off x="962448" y="2539101"/>
              <a:ext cx="2276280" cy="4190400"/>
            </p14:xfrm>
          </p:contentPart>
        </mc:Choice>
        <mc:Fallback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4445" y="2503101"/>
                <a:ext cx="2329928" cy="42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51390A9-BACE-4ABF-98EB-82DBA49CF694}"/>
                  </a:ext>
                </a:extLst>
              </p14:cNvPr>
              <p14:cNvContentPartPr/>
              <p14:nvPr/>
            </p14:nvContentPartPr>
            <p14:xfrm>
              <a:off x="11711688" y="1269381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51390A9-BACE-4ABF-98EB-82DBA49CF6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6048" y="12337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9D8BC0C-37A8-4943-9A76-7E8C8B23A85D}"/>
                  </a:ext>
                </a:extLst>
              </p14:cNvPr>
              <p14:cNvContentPartPr/>
              <p14:nvPr/>
            </p14:nvContentPartPr>
            <p14:xfrm>
              <a:off x="3378408" y="64461"/>
              <a:ext cx="1459440" cy="4665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9D8BC0C-37A8-4943-9A76-7E8C8B23A8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42399" y="28821"/>
                <a:ext cx="1531098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14:cNvPr>
              <p14:cNvContentPartPr/>
              <p14:nvPr/>
            </p14:nvContentPartPr>
            <p14:xfrm>
              <a:off x="7730808" y="3984141"/>
              <a:ext cx="412560" cy="191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12808" y="3966468"/>
                <a:ext cx="44820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14:cNvPr>
              <p14:cNvContentPartPr/>
              <p14:nvPr/>
            </p14:nvContentPartPr>
            <p14:xfrm>
              <a:off x="8352528" y="3786501"/>
              <a:ext cx="1743480" cy="485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4888" y="3768501"/>
                <a:ext cx="1779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14:cNvPr>
              <p14:cNvContentPartPr/>
              <p14:nvPr/>
            </p14:nvContentPartPr>
            <p14:xfrm>
              <a:off x="3656328" y="3986661"/>
              <a:ext cx="909720" cy="1940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8328" y="3968661"/>
                <a:ext cx="945360" cy="19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B9DF945-7E81-4644-9817-9D16859175EF}"/>
                  </a:ext>
                </a:extLst>
              </p14:cNvPr>
              <p14:cNvContentPartPr/>
              <p14:nvPr/>
            </p14:nvContentPartPr>
            <p14:xfrm>
              <a:off x="7299168" y="5413701"/>
              <a:ext cx="246600" cy="2966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B9DF945-7E81-4644-9817-9D16859175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81528" y="5395723"/>
                <a:ext cx="282240" cy="332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14:cNvPr>
              <p14:cNvContentPartPr/>
              <p14:nvPr/>
            </p14:nvContentPartPr>
            <p14:xfrm>
              <a:off x="9826008" y="625341"/>
              <a:ext cx="1030680" cy="3106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8368" y="607341"/>
                <a:ext cx="1066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55BE8825-6788-49D0-833F-C1708C2152DD}"/>
                  </a:ext>
                </a:extLst>
              </p14:cNvPr>
              <p14:cNvContentPartPr/>
              <p14:nvPr/>
            </p14:nvContentPartPr>
            <p14:xfrm>
              <a:off x="10985568" y="610221"/>
              <a:ext cx="983160" cy="45288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55BE8825-6788-49D0-833F-C1708C2152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67928" y="592581"/>
                <a:ext cx="1018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80ED0D88-3B58-4578-A159-8E851E2CE6DA}"/>
                  </a:ext>
                </a:extLst>
              </p14:cNvPr>
              <p14:cNvContentPartPr/>
              <p14:nvPr/>
            </p14:nvContentPartPr>
            <p14:xfrm>
              <a:off x="10458528" y="1154541"/>
              <a:ext cx="911520" cy="26280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80ED0D88-3B58-4578-A159-8E851E2CE6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40528" y="1136901"/>
                <a:ext cx="947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4872EF39-0B8D-4111-A606-65EAD64656E1}"/>
                  </a:ext>
                </a:extLst>
              </p14:cNvPr>
              <p14:cNvContentPartPr/>
              <p14:nvPr/>
            </p14:nvContentPartPr>
            <p14:xfrm>
              <a:off x="9593808" y="1106301"/>
              <a:ext cx="561240" cy="30636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4872EF39-0B8D-4111-A606-65EAD64656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75808" y="1088661"/>
                <a:ext cx="596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A8EE1310-E9EE-4BB3-8676-56B722CF1A15}"/>
                  </a:ext>
                </a:extLst>
              </p14:cNvPr>
              <p14:cNvContentPartPr/>
              <p14:nvPr/>
            </p14:nvContentPartPr>
            <p14:xfrm>
              <a:off x="8371248" y="1218261"/>
              <a:ext cx="964800" cy="23184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A8EE1310-E9EE-4BB3-8676-56B722CF1A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53608" y="1200261"/>
                <a:ext cx="10004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1ECDBA30-2AF5-4ABA-AEF8-E14E563DF1B2}"/>
                  </a:ext>
                </a:extLst>
              </p14:cNvPr>
              <p14:cNvContentPartPr/>
              <p14:nvPr/>
            </p14:nvContentPartPr>
            <p14:xfrm>
              <a:off x="8869128" y="1600221"/>
              <a:ext cx="585360" cy="32472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1ECDBA30-2AF5-4ABA-AEF8-E14E563DF1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51477" y="1582581"/>
                <a:ext cx="621022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1D375801-FF66-41EB-86CD-47DEFDDCA503}"/>
                  </a:ext>
                </a:extLst>
              </p14:cNvPr>
              <p14:cNvContentPartPr/>
              <p14:nvPr/>
            </p14:nvContentPartPr>
            <p14:xfrm>
              <a:off x="9665088" y="1530021"/>
              <a:ext cx="1890000" cy="77292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1D375801-FF66-41EB-86CD-47DEFDDCA5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47088" y="1512021"/>
                <a:ext cx="19256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71918E5-DE3A-459A-ADA7-8F1BD3B3F1D3}"/>
                  </a:ext>
                </a:extLst>
              </p14:cNvPr>
              <p14:cNvContentPartPr/>
              <p14:nvPr/>
            </p14:nvContentPartPr>
            <p14:xfrm>
              <a:off x="2245488" y="582501"/>
              <a:ext cx="1809360" cy="6022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71918E5-DE3A-459A-ADA7-8F1BD3B3F1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7492" y="564501"/>
                <a:ext cx="1844993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A21AC851-79E6-4C55-8ED9-44A67CBE1EFB}"/>
                  </a:ext>
                </a:extLst>
              </p14:cNvPr>
              <p14:cNvContentPartPr/>
              <p14:nvPr/>
            </p14:nvContentPartPr>
            <p14:xfrm>
              <a:off x="6780408" y="787341"/>
              <a:ext cx="4855320" cy="255564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A21AC851-79E6-4C55-8ED9-44A67CBE1EF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62409" y="769344"/>
                <a:ext cx="4890957" cy="2591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AF06FDC8-0A52-4A13-9510-534AEB4F2437}"/>
                  </a:ext>
                </a:extLst>
              </p14:cNvPr>
              <p14:cNvContentPartPr/>
              <p14:nvPr/>
            </p14:nvContentPartPr>
            <p14:xfrm>
              <a:off x="158208" y="1278741"/>
              <a:ext cx="2504520" cy="248904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AF06FDC8-0A52-4A13-9510-534AEB4F24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565" y="1261098"/>
                <a:ext cx="2540165" cy="2524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ACC88C03-50B2-4CC7-9CA3-8C30FA534612}"/>
                  </a:ext>
                </a:extLst>
              </p14:cNvPr>
              <p14:cNvContentPartPr/>
              <p14:nvPr/>
            </p14:nvContentPartPr>
            <p14:xfrm>
              <a:off x="4191648" y="4056861"/>
              <a:ext cx="117000" cy="180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ACC88C03-50B2-4CC7-9CA3-8C30FA5346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73648" y="4038861"/>
                <a:ext cx="152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A7A42597-BFC3-4747-B7BD-E1726249382B}"/>
                  </a:ext>
                </a:extLst>
              </p14:cNvPr>
              <p14:cNvContentPartPr/>
              <p14:nvPr/>
            </p14:nvContentPartPr>
            <p14:xfrm>
              <a:off x="9459888" y="6138381"/>
              <a:ext cx="2319480" cy="58104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A7A42597-BFC3-4747-B7BD-E172624938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42248" y="6120381"/>
                <a:ext cx="2355120" cy="6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6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14:cNvPr>
              <p14:cNvContentPartPr/>
              <p14:nvPr/>
            </p14:nvContentPartPr>
            <p14:xfrm>
              <a:off x="1402008" y="1278021"/>
              <a:ext cx="7061760" cy="63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008" y="1260021"/>
                <a:ext cx="7097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14:cNvPr>
              <p14:cNvContentPartPr/>
              <p14:nvPr/>
            </p14:nvContentPartPr>
            <p14:xfrm>
              <a:off x="909168" y="3076221"/>
              <a:ext cx="7994520" cy="511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167" y="3058221"/>
                <a:ext cx="8030162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14:cNvPr>
              <p14:cNvContentPartPr/>
              <p14:nvPr/>
            </p14:nvContentPartPr>
            <p14:xfrm>
              <a:off x="885408" y="2283141"/>
              <a:ext cx="8094600" cy="689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407" y="2265132"/>
                <a:ext cx="8130242" cy="7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14:cNvPr>
              <p14:cNvContentPartPr/>
              <p14:nvPr/>
            </p14:nvContentPartPr>
            <p14:xfrm>
              <a:off x="3278328" y="1999101"/>
              <a:ext cx="3960" cy="173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328" y="1963101"/>
                <a:ext cx="75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14:cNvPr>
              <p14:cNvContentPartPr/>
              <p14:nvPr/>
            </p14:nvContentPartPr>
            <p14:xfrm>
              <a:off x="6509688" y="1975341"/>
              <a:ext cx="19800" cy="188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048" y="1939701"/>
                <a:ext cx="91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70FF989-A43E-4359-8D53-0B0F0349545C}"/>
                  </a:ext>
                </a:extLst>
              </p14:cNvPr>
              <p14:cNvContentPartPr/>
              <p14:nvPr/>
            </p14:nvContentPartPr>
            <p14:xfrm>
              <a:off x="909888" y="2373141"/>
              <a:ext cx="11118600" cy="43081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70FF989-A43E-4359-8D53-0B0F034954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888" y="2337141"/>
                <a:ext cx="11190240" cy="43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14:cNvPr>
              <p14:cNvContentPartPr/>
              <p14:nvPr/>
            </p14:nvContentPartPr>
            <p14:xfrm>
              <a:off x="7556568" y="640461"/>
              <a:ext cx="552240" cy="93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8928" y="622461"/>
                <a:ext cx="58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14:cNvPr>
              <p14:cNvContentPartPr/>
              <p14:nvPr/>
            </p14:nvContentPartPr>
            <p14:xfrm>
              <a:off x="7590408" y="264981"/>
              <a:ext cx="458280" cy="2988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408" y="246959"/>
                <a:ext cx="493920" cy="33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14:cNvPr>
              <p14:cNvContentPartPr/>
              <p14:nvPr/>
            </p14:nvContentPartPr>
            <p14:xfrm>
              <a:off x="11081328" y="406821"/>
              <a:ext cx="315000" cy="133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3688" y="389181"/>
                <a:ext cx="35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14:cNvPr>
              <p14:cNvContentPartPr/>
              <p14:nvPr/>
            </p14:nvContentPartPr>
            <p14:xfrm>
              <a:off x="9124728" y="236901"/>
              <a:ext cx="1449360" cy="2854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7084" y="219261"/>
                <a:ext cx="148500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14:cNvPr>
              <p14:cNvContentPartPr/>
              <p14:nvPr/>
            </p14:nvContentPartPr>
            <p14:xfrm>
              <a:off x="8533608" y="634701"/>
              <a:ext cx="1164240" cy="3974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608" y="616685"/>
                <a:ext cx="1199880" cy="43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14:cNvPr>
              <p14:cNvContentPartPr/>
              <p14:nvPr/>
            </p14:nvContentPartPr>
            <p14:xfrm>
              <a:off x="139848" y="155901"/>
              <a:ext cx="1890000" cy="576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8" y="120261"/>
                <a:ext cx="19616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14:cNvPr>
              <p14:cNvContentPartPr/>
              <p14:nvPr/>
            </p14:nvContentPartPr>
            <p14:xfrm>
              <a:off x="2250168" y="207021"/>
              <a:ext cx="869400" cy="3099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4168" y="171381"/>
                <a:ext cx="94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14:cNvPr>
              <p14:cNvContentPartPr/>
              <p14:nvPr/>
            </p14:nvContentPartPr>
            <p14:xfrm>
              <a:off x="8174688" y="284061"/>
              <a:ext cx="732600" cy="2937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6679" y="266083"/>
                <a:ext cx="76825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14:cNvPr>
              <p14:cNvContentPartPr/>
              <p14:nvPr/>
            </p14:nvContentPartPr>
            <p14:xfrm>
              <a:off x="3617088" y="5990781"/>
              <a:ext cx="2443680" cy="78264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81093" y="5954781"/>
                <a:ext cx="2515309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14:cNvPr>
              <p14:cNvContentPartPr/>
              <p14:nvPr/>
            </p14:nvContentPartPr>
            <p14:xfrm>
              <a:off x="7133928" y="5309301"/>
              <a:ext cx="536400" cy="5619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8288" y="5273661"/>
                <a:ext cx="6080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14:cNvPr>
              <p14:cNvContentPartPr/>
              <p14:nvPr/>
            </p14:nvContentPartPr>
            <p14:xfrm>
              <a:off x="962448" y="2539101"/>
              <a:ext cx="2276280" cy="419040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4805" y="2503461"/>
                <a:ext cx="2329928" cy="42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14:cNvPr>
              <p14:cNvContentPartPr/>
              <p14:nvPr/>
            </p14:nvContentPartPr>
            <p14:xfrm>
              <a:off x="7730808" y="3984141"/>
              <a:ext cx="412560" cy="191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12808" y="3966468"/>
                <a:ext cx="44820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14:cNvPr>
              <p14:cNvContentPartPr/>
              <p14:nvPr/>
            </p14:nvContentPartPr>
            <p14:xfrm>
              <a:off x="8352528" y="3786501"/>
              <a:ext cx="1743480" cy="485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34888" y="3768501"/>
                <a:ext cx="1779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14:cNvPr>
              <p14:cNvContentPartPr/>
              <p14:nvPr/>
            </p14:nvContentPartPr>
            <p14:xfrm>
              <a:off x="3656328" y="3986661"/>
              <a:ext cx="909720" cy="1940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38328" y="3968661"/>
                <a:ext cx="945360" cy="19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14:cNvPr>
              <p14:cNvContentPartPr/>
              <p14:nvPr/>
            </p14:nvContentPartPr>
            <p14:xfrm>
              <a:off x="9826008" y="625341"/>
              <a:ext cx="1030680" cy="3106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8368" y="607341"/>
                <a:ext cx="1066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E855B5BD-657A-4F18-AD99-F740BD16542F}"/>
                  </a:ext>
                </a:extLst>
              </p14:cNvPr>
              <p14:cNvContentPartPr/>
              <p14:nvPr/>
            </p14:nvContentPartPr>
            <p14:xfrm>
              <a:off x="4652088" y="260301"/>
              <a:ext cx="1074240" cy="2347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E855B5BD-657A-4F18-AD99-F740BD1654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16448" y="224301"/>
                <a:ext cx="11458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C942EAAB-F321-4056-8D64-E66200541FEB}"/>
                  </a:ext>
                </a:extLst>
              </p14:cNvPr>
              <p14:cNvContentPartPr/>
              <p14:nvPr/>
            </p14:nvContentPartPr>
            <p14:xfrm>
              <a:off x="3484248" y="250221"/>
              <a:ext cx="853560" cy="486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C942EAAB-F321-4056-8D64-E66200541F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48248" y="214248"/>
                <a:ext cx="925200" cy="55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658756C-99B2-49CB-A4D8-B7127A468A11}"/>
                  </a:ext>
                </a:extLst>
              </p14:cNvPr>
              <p14:cNvContentPartPr/>
              <p14:nvPr/>
            </p14:nvContentPartPr>
            <p14:xfrm>
              <a:off x="8394288" y="4493901"/>
              <a:ext cx="1726560" cy="459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658756C-99B2-49CB-A4D8-B7127A468A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6292" y="4476261"/>
                <a:ext cx="1762193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52D0177-67A5-4115-9D65-BABA01A03AF4}"/>
                  </a:ext>
                </a:extLst>
              </p14:cNvPr>
              <p14:cNvContentPartPr/>
              <p14:nvPr/>
            </p14:nvContentPartPr>
            <p14:xfrm>
              <a:off x="7783728" y="4613781"/>
              <a:ext cx="417240" cy="2127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52D0177-67A5-4115-9D65-BABA01A03A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66073" y="4595811"/>
                <a:ext cx="452911" cy="248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D5B38DA-6F0E-40BD-B1AC-132B754D55EF}"/>
                  </a:ext>
                </a:extLst>
              </p14:cNvPr>
              <p14:cNvContentPartPr/>
              <p14:nvPr/>
            </p14:nvContentPartPr>
            <p14:xfrm>
              <a:off x="5375328" y="4568421"/>
              <a:ext cx="718560" cy="13906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D5B38DA-6F0E-40BD-B1AC-132B754D55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57688" y="4550421"/>
                <a:ext cx="75420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3EA3D8E2-1EC5-45DE-BF68-F11D67A6A6DE}"/>
                  </a:ext>
                </a:extLst>
              </p14:cNvPr>
              <p14:cNvContentPartPr/>
              <p14:nvPr/>
            </p14:nvContentPartPr>
            <p14:xfrm>
              <a:off x="10981608" y="725421"/>
              <a:ext cx="919800" cy="23616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3EA3D8E2-1EC5-45DE-BF68-F11D67A6A6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63968" y="707421"/>
                <a:ext cx="9554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65A3F837-FFB3-4052-8460-935F9139421B}"/>
                  </a:ext>
                </a:extLst>
              </p14:cNvPr>
              <p14:cNvContentPartPr/>
              <p14:nvPr/>
            </p14:nvContentPartPr>
            <p14:xfrm>
              <a:off x="9518208" y="1053741"/>
              <a:ext cx="578160" cy="29808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65A3F837-FFB3-4052-8460-935F913942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00208" y="1035741"/>
                <a:ext cx="6138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68EAB757-5A14-4B4C-ADAF-01FECA5F1ED4}"/>
                  </a:ext>
                </a:extLst>
              </p14:cNvPr>
              <p14:cNvContentPartPr/>
              <p14:nvPr/>
            </p14:nvContentPartPr>
            <p14:xfrm>
              <a:off x="8376288" y="1152021"/>
              <a:ext cx="943920" cy="23904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68EAB757-5A14-4B4C-ADAF-01FECA5F1E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58648" y="1134021"/>
                <a:ext cx="979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D4BCA44C-2F87-4C62-894E-EFA318EBEB9D}"/>
                  </a:ext>
                </a:extLst>
              </p14:cNvPr>
              <p14:cNvContentPartPr/>
              <p14:nvPr/>
            </p14:nvContentPartPr>
            <p14:xfrm>
              <a:off x="8750328" y="1548741"/>
              <a:ext cx="1386720" cy="34020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D4BCA44C-2F87-4C62-894E-EFA318EBEB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32688" y="1531101"/>
                <a:ext cx="14223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19095ADE-7A50-4C27-A0C0-43AB9B544386}"/>
                  </a:ext>
                </a:extLst>
              </p14:cNvPr>
              <p14:cNvContentPartPr/>
              <p14:nvPr/>
            </p14:nvContentPartPr>
            <p14:xfrm>
              <a:off x="10389768" y="1189101"/>
              <a:ext cx="1476720" cy="72468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19095ADE-7A50-4C27-A0C0-43AB9B5443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72124" y="1171452"/>
                <a:ext cx="1512369" cy="760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8D435C2C-3DAD-4E98-B5D7-83C66EACC348}"/>
                  </a:ext>
                </a:extLst>
              </p14:cNvPr>
              <p14:cNvContentPartPr/>
              <p14:nvPr/>
            </p14:nvContentPartPr>
            <p14:xfrm>
              <a:off x="1515768" y="648741"/>
              <a:ext cx="1519920" cy="20160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8D435C2C-3DAD-4E98-B5D7-83C66EACC3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98128" y="631101"/>
                <a:ext cx="1555560" cy="20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C74E8A3-EF1B-4BF2-9EA0-515036476CEC}"/>
                  </a:ext>
                </a:extLst>
              </p14:cNvPr>
              <p14:cNvContentPartPr/>
              <p14:nvPr/>
            </p14:nvContentPartPr>
            <p14:xfrm>
              <a:off x="3557688" y="4872981"/>
              <a:ext cx="202320" cy="2044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C74E8A3-EF1B-4BF2-9EA0-515036476C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39688" y="4854981"/>
                <a:ext cx="2379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E17A51E3-3512-4C74-92D7-2B607A3758C5}"/>
                  </a:ext>
                </a:extLst>
              </p14:cNvPr>
              <p14:cNvContentPartPr/>
              <p14:nvPr/>
            </p14:nvContentPartPr>
            <p14:xfrm>
              <a:off x="5561808" y="4782621"/>
              <a:ext cx="769320" cy="9705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E17A51E3-3512-4C74-92D7-2B607A3758C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43816" y="4764628"/>
                <a:ext cx="804943" cy="1006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3064594E-7889-4354-B48D-0264254719CB}"/>
                  </a:ext>
                </a:extLst>
              </p14:cNvPr>
              <p14:cNvContentPartPr/>
              <p14:nvPr/>
            </p14:nvContentPartPr>
            <p14:xfrm>
              <a:off x="6723528" y="803541"/>
              <a:ext cx="1167480" cy="24908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3064594E-7889-4354-B48D-0264254719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05888" y="785538"/>
                <a:ext cx="1203120" cy="252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5A732A90-F054-49DB-900C-3BC85F994ECF}"/>
                  </a:ext>
                </a:extLst>
              </p14:cNvPr>
              <p14:cNvContentPartPr/>
              <p14:nvPr/>
            </p14:nvContentPartPr>
            <p14:xfrm>
              <a:off x="7281888" y="5488581"/>
              <a:ext cx="207000" cy="18720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5A732A90-F054-49DB-900C-3BC85F994E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3888" y="5470941"/>
                <a:ext cx="242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EB2302F2-92B4-4E2B-9938-437D84F56BB3}"/>
                  </a:ext>
                </a:extLst>
              </p14:cNvPr>
              <p14:cNvContentPartPr/>
              <p14:nvPr/>
            </p14:nvContentPartPr>
            <p14:xfrm>
              <a:off x="10979808" y="4429505"/>
              <a:ext cx="843480" cy="33516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EB2302F2-92B4-4E2B-9938-437D84F56B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62168" y="4411505"/>
                <a:ext cx="8791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3FC8CDE1-B5BA-46BD-844E-65127C4FB119}"/>
                  </a:ext>
                </a:extLst>
              </p14:cNvPr>
              <p14:cNvContentPartPr/>
              <p14:nvPr/>
            </p14:nvContentPartPr>
            <p14:xfrm>
              <a:off x="9175488" y="4943945"/>
              <a:ext cx="2599560" cy="2007676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3FC8CDE1-B5BA-46BD-844E-65127C4FB1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57490" y="4925945"/>
                <a:ext cx="2635195" cy="204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05619E76-C14F-4687-AC4A-B628C37750DA}"/>
                  </a:ext>
                </a:extLst>
              </p14:cNvPr>
              <p14:cNvContentPartPr/>
              <p14:nvPr/>
            </p14:nvContentPartPr>
            <p14:xfrm>
              <a:off x="5214789" y="4282408"/>
              <a:ext cx="1008360" cy="97200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05619E76-C14F-4687-AC4A-B628C37750D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7149" y="4246768"/>
                <a:ext cx="1044000" cy="10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13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0A567748-0FD9-49E8-B691-412358E803D5}"/>
                  </a:ext>
                </a:extLst>
              </p14:cNvPr>
              <p14:cNvContentPartPr/>
              <p14:nvPr/>
            </p14:nvContentPartPr>
            <p14:xfrm>
              <a:off x="115008" y="320421"/>
              <a:ext cx="11753280" cy="61635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0A567748-0FD9-49E8-B691-412358E80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008" y="302421"/>
                <a:ext cx="11788920" cy="61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E3E584F-AF77-4EE4-A9D5-C35881BCCC32}"/>
                  </a:ext>
                </a:extLst>
              </p14:cNvPr>
              <p14:cNvContentPartPr/>
              <p14:nvPr/>
            </p14:nvContentPartPr>
            <p14:xfrm>
              <a:off x="7113048" y="3944181"/>
              <a:ext cx="393480" cy="233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E3E584F-AF77-4EE4-A9D5-C35881BCCC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408" y="3926181"/>
                <a:ext cx="4291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BBBBCA3C-076E-46F7-BB9E-537AB9ABFE1E}"/>
                  </a:ext>
                </a:extLst>
              </p14:cNvPr>
              <p14:cNvContentPartPr/>
              <p14:nvPr/>
            </p14:nvContentPartPr>
            <p14:xfrm>
              <a:off x="7927008" y="3312381"/>
              <a:ext cx="1084320" cy="7200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BBBBCA3C-076E-46F7-BB9E-537AB9ABFE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368" y="3294381"/>
                <a:ext cx="11199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954D2823-754A-4D89-B10B-A8F97AFEC83A}"/>
                  </a:ext>
                </a:extLst>
              </p14:cNvPr>
              <p14:cNvContentPartPr/>
              <p14:nvPr/>
            </p14:nvContentPartPr>
            <p14:xfrm>
              <a:off x="8356488" y="5310741"/>
              <a:ext cx="237600" cy="236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954D2823-754A-4D89-B10B-A8F97AFEC8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8488" y="5293101"/>
                <a:ext cx="2732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3924353A-C0A5-4648-A36C-9B593C845A05}"/>
                  </a:ext>
                </a:extLst>
              </p14:cNvPr>
              <p14:cNvContentPartPr/>
              <p14:nvPr/>
            </p14:nvContentPartPr>
            <p14:xfrm>
              <a:off x="8276208" y="5653821"/>
              <a:ext cx="291960" cy="2991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3924353A-C0A5-4648-A36C-9B593C845A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8568" y="5636181"/>
                <a:ext cx="3276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3412318-B676-4EAC-B595-43765B7E94B4}"/>
                  </a:ext>
                </a:extLst>
              </p14:cNvPr>
              <p14:cNvContentPartPr/>
              <p14:nvPr/>
            </p14:nvContentPartPr>
            <p14:xfrm>
              <a:off x="10543848" y="3761301"/>
              <a:ext cx="2520" cy="72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3412318-B676-4EAC-B595-43765B7E94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6208" y="3743661"/>
                <a:ext cx="38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74AA355-EB1D-42A1-9A43-918CF6EAC34A}"/>
                  </a:ext>
                </a:extLst>
              </p14:cNvPr>
              <p14:cNvContentPartPr/>
              <p14:nvPr/>
            </p14:nvContentPartPr>
            <p14:xfrm>
              <a:off x="847248" y="2792181"/>
              <a:ext cx="7771320" cy="37641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74AA355-EB1D-42A1-9A43-918CF6EAC3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9608" y="2756541"/>
                <a:ext cx="7806960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998B36C2-B31F-4338-8C98-FECB7FB5EFAB}"/>
                  </a:ext>
                </a:extLst>
              </p14:cNvPr>
              <p14:cNvContentPartPr/>
              <p14:nvPr/>
            </p14:nvContentPartPr>
            <p14:xfrm>
              <a:off x="4661088" y="5473101"/>
              <a:ext cx="189360" cy="2800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998B36C2-B31F-4338-8C98-FECB7FB5EF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3448" y="5437461"/>
                <a:ext cx="225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CDE53AD3-EA12-47A6-9A0F-6EE4CB3D8C45}"/>
                  </a:ext>
                </a:extLst>
              </p14:cNvPr>
              <p14:cNvContentPartPr/>
              <p14:nvPr/>
            </p14:nvContentPartPr>
            <p14:xfrm>
              <a:off x="4905888" y="5428101"/>
              <a:ext cx="333720" cy="3290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CDE53AD3-EA12-47A6-9A0F-6EE4CB3D8C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7888" y="5392101"/>
                <a:ext cx="3693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69C2DCC1-066D-48CB-B8BA-249EB90736D2}"/>
                  </a:ext>
                </a:extLst>
              </p14:cNvPr>
              <p14:cNvContentPartPr/>
              <p14:nvPr/>
            </p14:nvContentPartPr>
            <p14:xfrm>
              <a:off x="5347248" y="5555181"/>
              <a:ext cx="295920" cy="1886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69C2DCC1-066D-48CB-B8BA-249EB90736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9248" y="5519541"/>
                <a:ext cx="331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1E19975-1D20-40D4-B74F-C26D88BC8EEE}"/>
                  </a:ext>
                </a:extLst>
              </p14:cNvPr>
              <p14:cNvContentPartPr/>
              <p14:nvPr/>
            </p14:nvContentPartPr>
            <p14:xfrm>
              <a:off x="4431408" y="5883501"/>
              <a:ext cx="690120" cy="34776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1E19975-1D20-40D4-B74F-C26D88BC8E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3768" y="5847501"/>
                <a:ext cx="7257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383722CC-A87F-4589-A480-1369C584583B}"/>
                  </a:ext>
                </a:extLst>
              </p14:cNvPr>
              <p14:cNvContentPartPr/>
              <p14:nvPr/>
            </p14:nvContentPartPr>
            <p14:xfrm>
              <a:off x="4912728" y="5957301"/>
              <a:ext cx="254160" cy="126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383722CC-A87F-4589-A480-1369C58458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95088" y="5921301"/>
                <a:ext cx="289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29E8F6F2-5B04-44F2-AA01-ED4F5571ADC5}"/>
                  </a:ext>
                </a:extLst>
              </p14:cNvPr>
              <p14:cNvContentPartPr/>
              <p14:nvPr/>
            </p14:nvContentPartPr>
            <p14:xfrm>
              <a:off x="5227008" y="6093741"/>
              <a:ext cx="148680" cy="1616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29E8F6F2-5B04-44F2-AA01-ED4F5571A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09008" y="6058101"/>
                <a:ext cx="184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9A27F96-114B-4093-92ED-F8C66FFFAFBB}"/>
                  </a:ext>
                </a:extLst>
              </p14:cNvPr>
              <p14:cNvContentPartPr/>
              <p14:nvPr/>
            </p14:nvContentPartPr>
            <p14:xfrm>
              <a:off x="5469648" y="6026061"/>
              <a:ext cx="182520" cy="2296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9A27F96-114B-4093-92ED-F8C66FFFAF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1648" y="5990421"/>
                <a:ext cx="218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E199BF4-D976-4F39-8759-81A02F48F620}"/>
                  </a:ext>
                </a:extLst>
              </p14:cNvPr>
              <p14:cNvContentPartPr/>
              <p14:nvPr/>
            </p14:nvContentPartPr>
            <p14:xfrm>
              <a:off x="5754768" y="6085461"/>
              <a:ext cx="187560" cy="1767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E199BF4-D976-4F39-8759-81A02F48F6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6768" y="6049461"/>
                <a:ext cx="223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9E92733-4A91-4823-8318-0BAB7FF798F5}"/>
                  </a:ext>
                </a:extLst>
              </p14:cNvPr>
              <p14:cNvContentPartPr/>
              <p14:nvPr/>
            </p14:nvContentPartPr>
            <p14:xfrm>
              <a:off x="5956368" y="5795661"/>
              <a:ext cx="1131480" cy="4910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9E92733-4A91-4823-8318-0BAB7FF798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38368" y="5760021"/>
                <a:ext cx="11671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99C5B328-877B-48EC-9577-4396C2FAC0DC}"/>
                  </a:ext>
                </a:extLst>
              </p14:cNvPr>
              <p14:cNvContentPartPr/>
              <p14:nvPr/>
            </p14:nvContentPartPr>
            <p14:xfrm>
              <a:off x="175128" y="2898741"/>
              <a:ext cx="4438800" cy="315144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99C5B328-877B-48EC-9577-4396C2FAC0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7128" y="2880741"/>
                <a:ext cx="447444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893B23E-2EF5-48CF-8823-00B8E106353B}"/>
                  </a:ext>
                </a:extLst>
              </p14:cNvPr>
              <p14:cNvContentPartPr/>
              <p14:nvPr/>
            </p14:nvContentPartPr>
            <p14:xfrm>
              <a:off x="5295429" y="322105"/>
              <a:ext cx="109080" cy="43380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893B23E-2EF5-48CF-8823-00B8E10635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77789" y="286465"/>
                <a:ext cx="1447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8425EAE3-D4DF-4AAE-B4F2-797F6E3204A0}"/>
                  </a:ext>
                </a:extLst>
              </p14:cNvPr>
              <p14:cNvContentPartPr/>
              <p14:nvPr/>
            </p14:nvContentPartPr>
            <p14:xfrm>
              <a:off x="5644989" y="427945"/>
              <a:ext cx="176400" cy="48348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8425EAE3-D4DF-4AAE-B4F2-797F6E3204A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6989" y="392305"/>
                <a:ext cx="2120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A6ACFB9D-B15D-4AB4-8CB9-294350FDE05D}"/>
                  </a:ext>
                </a:extLst>
              </p14:cNvPr>
              <p14:cNvContentPartPr/>
              <p14:nvPr/>
            </p14:nvContentPartPr>
            <p14:xfrm>
              <a:off x="5875389" y="732145"/>
              <a:ext cx="191520" cy="20844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A6ACFB9D-B15D-4AB4-8CB9-294350FDE0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7749" y="696145"/>
                <a:ext cx="227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C94F1F8F-F8F2-4871-82C3-5536499F0264}"/>
                  </a:ext>
                </a:extLst>
              </p14:cNvPr>
              <p14:cNvContentPartPr/>
              <p14:nvPr/>
            </p14:nvContentPartPr>
            <p14:xfrm>
              <a:off x="5670549" y="286105"/>
              <a:ext cx="301320" cy="1620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C94F1F8F-F8F2-4871-82C3-5536499F02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2549" y="250465"/>
                <a:ext cx="3369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738484B-1B16-4C33-AD1B-9EB2865FE51E}"/>
                  </a:ext>
                </a:extLst>
              </p14:cNvPr>
              <p14:cNvContentPartPr/>
              <p14:nvPr/>
            </p14:nvContentPartPr>
            <p14:xfrm>
              <a:off x="6188949" y="490585"/>
              <a:ext cx="200520" cy="1008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738484B-1B16-4C33-AD1B-9EB2865FE5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70949" y="454945"/>
                <a:ext cx="236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E90514F-2E54-4862-9CB8-585C1F285050}"/>
                  </a:ext>
                </a:extLst>
              </p14:cNvPr>
              <p14:cNvContentPartPr/>
              <p14:nvPr/>
            </p14:nvContentPartPr>
            <p14:xfrm>
              <a:off x="6202989" y="611185"/>
              <a:ext cx="258840" cy="273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E90514F-2E54-4862-9CB8-585C1F2850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85349" y="575185"/>
                <a:ext cx="294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2F86240-A82F-461B-9B59-619560698BE6}"/>
                  </a:ext>
                </a:extLst>
              </p14:cNvPr>
              <p14:cNvContentPartPr/>
              <p14:nvPr/>
            </p14:nvContentPartPr>
            <p14:xfrm>
              <a:off x="6582429" y="481225"/>
              <a:ext cx="171360" cy="18360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2F86240-A82F-461B-9B59-619560698B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64789" y="445225"/>
                <a:ext cx="20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BDB93ED-906E-4652-8422-59FC15A7C842}"/>
                  </a:ext>
                </a:extLst>
              </p14:cNvPr>
              <p14:cNvContentPartPr/>
              <p14:nvPr/>
            </p14:nvContentPartPr>
            <p14:xfrm>
              <a:off x="6776109" y="283585"/>
              <a:ext cx="165960" cy="5850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BDB93ED-906E-4652-8422-59FC15A7C84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58469" y="247945"/>
                <a:ext cx="20160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CB69F7BA-4BC7-4291-9604-DAE2B8C365F7}"/>
                  </a:ext>
                </a:extLst>
              </p14:cNvPr>
              <p14:cNvContentPartPr/>
              <p14:nvPr/>
            </p14:nvContentPartPr>
            <p14:xfrm>
              <a:off x="7546869" y="4408105"/>
              <a:ext cx="9360" cy="432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CB69F7BA-4BC7-4291-9604-DAE2B8C365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28869" y="4372105"/>
                <a:ext cx="45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B912F4D8-4D56-4166-A490-E119B60F5871}"/>
                  </a:ext>
                </a:extLst>
              </p14:cNvPr>
              <p14:cNvContentPartPr/>
              <p14:nvPr/>
            </p14:nvContentPartPr>
            <p14:xfrm>
              <a:off x="7555509" y="4408105"/>
              <a:ext cx="2160" cy="3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B912F4D8-4D56-4166-A490-E119B60F58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37869" y="4372105"/>
                <a:ext cx="37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46F61BF-1820-4557-8068-2FB6FE0D3A17}"/>
                  </a:ext>
                </a:extLst>
              </p14:cNvPr>
              <p14:cNvContentPartPr/>
              <p14:nvPr/>
            </p14:nvContentPartPr>
            <p14:xfrm>
              <a:off x="7560549" y="4422505"/>
              <a:ext cx="360" cy="3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46F61BF-1820-4557-8068-2FB6FE0D3A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42549" y="4386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121644C5-1DB0-4509-B36A-282F150B0056}"/>
                  </a:ext>
                </a:extLst>
              </p14:cNvPr>
              <p14:cNvContentPartPr/>
              <p14:nvPr/>
            </p14:nvContentPartPr>
            <p14:xfrm>
              <a:off x="7555509" y="4422505"/>
              <a:ext cx="5040" cy="97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121644C5-1DB0-4509-B36A-282F150B005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37869" y="4386865"/>
                <a:ext cx="40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A4A164B-22CE-4198-98A1-56E84274AC76}"/>
                  </a:ext>
                </a:extLst>
              </p14:cNvPr>
              <p14:cNvContentPartPr/>
              <p14:nvPr/>
            </p14:nvContentPartPr>
            <p14:xfrm>
              <a:off x="7555509" y="4431865"/>
              <a:ext cx="360" cy="3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A4A164B-22CE-4198-98A1-56E84274AC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37869" y="4396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E8F1D7BD-537A-4929-87A4-F0F19936849D}"/>
                  </a:ext>
                </a:extLst>
              </p14:cNvPr>
              <p14:cNvContentPartPr/>
              <p14:nvPr/>
            </p14:nvContentPartPr>
            <p14:xfrm>
              <a:off x="7560549" y="4437265"/>
              <a:ext cx="360" cy="14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E8F1D7BD-537A-4929-87A4-F0F199368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42549" y="4401265"/>
                <a:ext cx="36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4E6C741E-49FD-49B3-B879-E27198674A53}"/>
                  </a:ext>
                </a:extLst>
              </p14:cNvPr>
              <p14:cNvContentPartPr/>
              <p14:nvPr/>
            </p14:nvContentPartPr>
            <p14:xfrm>
              <a:off x="7565229" y="4441945"/>
              <a:ext cx="360" cy="3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4E6C741E-49FD-49B3-B879-E27198674A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47229" y="440594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740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39EF6F7-2F34-463B-8B9D-E60AA22F2DC6}"/>
                  </a:ext>
                </a:extLst>
              </p14:cNvPr>
              <p14:cNvContentPartPr/>
              <p14:nvPr/>
            </p14:nvContentPartPr>
            <p14:xfrm>
              <a:off x="658968" y="829821"/>
              <a:ext cx="706320" cy="154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39EF6F7-2F34-463B-8B9D-E60AA22F2D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28" y="812181"/>
                <a:ext cx="741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70D9922-0E5D-4ED0-B269-38DA2EBACF34}"/>
                  </a:ext>
                </a:extLst>
              </p14:cNvPr>
              <p14:cNvContentPartPr/>
              <p14:nvPr/>
            </p14:nvContentPartPr>
            <p14:xfrm>
              <a:off x="1538808" y="536061"/>
              <a:ext cx="62280" cy="802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70D9922-0E5D-4ED0-B269-38DA2EBAC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168" y="518061"/>
                <a:ext cx="97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E6F21070-54F5-438A-9374-BACAA21C6E53}"/>
                  </a:ext>
                </a:extLst>
              </p14:cNvPr>
              <p14:cNvContentPartPr/>
              <p14:nvPr/>
            </p14:nvContentPartPr>
            <p14:xfrm>
              <a:off x="1598208" y="673941"/>
              <a:ext cx="47880" cy="49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E6F21070-54F5-438A-9374-BACAA21C6E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208" y="655941"/>
                <a:ext cx="83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C8891D2-6020-46E7-B4C1-9B552110165D}"/>
                  </a:ext>
                </a:extLst>
              </p14:cNvPr>
              <p14:cNvContentPartPr/>
              <p14:nvPr/>
            </p14:nvContentPartPr>
            <p14:xfrm>
              <a:off x="602808" y="440301"/>
              <a:ext cx="655560" cy="3186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C8891D2-6020-46E7-B4C1-9B55211016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818" y="422661"/>
                <a:ext cx="6911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1F7780A-6603-45E9-8F6E-CF6E3330ED60}"/>
                  </a:ext>
                </a:extLst>
              </p14:cNvPr>
              <p14:cNvContentPartPr/>
              <p14:nvPr/>
            </p14:nvContentPartPr>
            <p14:xfrm>
              <a:off x="2032368" y="571701"/>
              <a:ext cx="312120" cy="2095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1F7780A-6603-45E9-8F6E-CF6E3330ED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4368" y="553701"/>
                <a:ext cx="347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74701EB-14F3-4ECC-8713-77E958D2EC61}"/>
                  </a:ext>
                </a:extLst>
              </p14:cNvPr>
              <p14:cNvContentPartPr/>
              <p14:nvPr/>
            </p14:nvContentPartPr>
            <p14:xfrm>
              <a:off x="9048048" y="543261"/>
              <a:ext cx="240840" cy="1256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74701EB-14F3-4ECC-8713-77E958D2EC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0408" y="525621"/>
                <a:ext cx="276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1D6C4346-095E-415E-BA8C-26A878FB0EF6}"/>
                  </a:ext>
                </a:extLst>
              </p14:cNvPr>
              <p14:cNvContentPartPr/>
              <p14:nvPr/>
            </p14:nvContentPartPr>
            <p14:xfrm>
              <a:off x="9812328" y="1002981"/>
              <a:ext cx="606240" cy="2383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1D6C4346-095E-415E-BA8C-26A878FB0E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94328" y="984981"/>
                <a:ext cx="641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EC935BE-F817-4ED5-A10E-279DAED11C1D}"/>
                  </a:ext>
                </a:extLst>
              </p14:cNvPr>
              <p14:cNvContentPartPr/>
              <p14:nvPr/>
            </p14:nvContentPartPr>
            <p14:xfrm>
              <a:off x="8994048" y="911541"/>
              <a:ext cx="624960" cy="2293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EC935BE-F817-4ED5-A10E-279DAED11C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76408" y="893541"/>
                <a:ext cx="6606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AD91BC9B-53BC-454F-9AC0-81941927C336}"/>
                  </a:ext>
                </a:extLst>
              </p14:cNvPr>
              <p14:cNvContentPartPr/>
              <p14:nvPr/>
            </p14:nvContentPartPr>
            <p14:xfrm>
              <a:off x="2638608" y="338061"/>
              <a:ext cx="6021000" cy="7930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AD91BC9B-53BC-454F-9AC0-81941927C3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0609" y="320069"/>
                <a:ext cx="6056638" cy="828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48255B98-9D5E-4B68-8F70-FD41C88CF498}"/>
                  </a:ext>
                </a:extLst>
              </p14:cNvPr>
              <p14:cNvContentPartPr/>
              <p14:nvPr/>
            </p14:nvContentPartPr>
            <p14:xfrm>
              <a:off x="373848" y="1333821"/>
              <a:ext cx="11775600" cy="5025960"/>
            </p14:xfrm>
          </p:contentPart>
        </mc:Choice>
        <mc:Fallback xmlns=""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48255B98-9D5E-4B68-8F70-FD41C88CF4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848" y="1316181"/>
                <a:ext cx="11811240" cy="50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BD0FD159-00B2-4451-A3DA-60EEF36F0D2C}"/>
                  </a:ext>
                </a:extLst>
              </p14:cNvPr>
              <p14:cNvContentPartPr/>
              <p14:nvPr/>
            </p14:nvContentPartPr>
            <p14:xfrm>
              <a:off x="9006288" y="6448341"/>
              <a:ext cx="994320" cy="3603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BD0FD159-00B2-4451-A3DA-60EEF36F0D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8648" y="6430323"/>
                <a:ext cx="1029960" cy="396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39DAA02-DBD1-43FB-9E72-4A008F507822}"/>
                  </a:ext>
                </a:extLst>
              </p14:cNvPr>
              <p14:cNvContentPartPr/>
              <p14:nvPr/>
            </p14:nvContentPartPr>
            <p14:xfrm>
              <a:off x="575829" y="5031985"/>
              <a:ext cx="5760" cy="21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39DAA02-DBD1-43FB-9E72-4A008F5078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189" y="4995985"/>
                <a:ext cx="41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E5D11C6-8585-4EBF-9CF6-01A90FC5B6E3}"/>
                  </a:ext>
                </a:extLst>
              </p14:cNvPr>
              <p14:cNvContentPartPr/>
              <p14:nvPr/>
            </p14:nvContentPartPr>
            <p14:xfrm>
              <a:off x="1024749" y="5083825"/>
              <a:ext cx="6120" cy="360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E5D11C6-8585-4EBF-9CF6-01A90FC5B6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7109" y="5047825"/>
                <a:ext cx="41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86A2006-BDEA-460F-95AC-A8EAD98D51F1}"/>
                  </a:ext>
                </a:extLst>
              </p14:cNvPr>
              <p14:cNvContentPartPr/>
              <p14:nvPr/>
            </p14:nvContentPartPr>
            <p14:xfrm>
              <a:off x="3025629" y="4692145"/>
              <a:ext cx="1170360" cy="65412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86A2006-BDEA-460F-95AC-A8EAD98D51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7989" y="4656505"/>
                <a:ext cx="12060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4E0043A-62F2-4855-958A-C65822B42653}"/>
                  </a:ext>
                </a:extLst>
              </p14:cNvPr>
              <p14:cNvContentPartPr/>
              <p14:nvPr/>
            </p14:nvContentPartPr>
            <p14:xfrm>
              <a:off x="6005709" y="4831105"/>
              <a:ext cx="415440" cy="3996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4E0043A-62F2-4855-958A-C65822B426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87709" y="4795465"/>
                <a:ext cx="4510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CEB68BF-C7A5-4D14-B53C-FCB1B810DC9B}"/>
                  </a:ext>
                </a:extLst>
              </p14:cNvPr>
              <p14:cNvContentPartPr/>
              <p14:nvPr/>
            </p14:nvContentPartPr>
            <p14:xfrm>
              <a:off x="6952869" y="4812385"/>
              <a:ext cx="435240" cy="4582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CEB68BF-C7A5-4D14-B53C-FCB1B810DC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34869" y="4776385"/>
                <a:ext cx="4708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84C026E-A4DE-449D-98C1-35B60DEC032B}"/>
                  </a:ext>
                </a:extLst>
              </p14:cNvPr>
              <p14:cNvContentPartPr/>
              <p14:nvPr/>
            </p14:nvContentPartPr>
            <p14:xfrm>
              <a:off x="407709" y="5448505"/>
              <a:ext cx="743040" cy="3841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84C026E-A4DE-449D-98C1-35B60DEC03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0069" y="5430865"/>
                <a:ext cx="77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D74CC70-CCC4-4D77-B79C-48315212A1A3}"/>
                  </a:ext>
                </a:extLst>
              </p14:cNvPr>
              <p14:cNvContentPartPr/>
              <p14:nvPr/>
            </p14:nvContentPartPr>
            <p14:xfrm>
              <a:off x="2121669" y="5240785"/>
              <a:ext cx="2572200" cy="55332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D74CC70-CCC4-4D77-B79C-48315212A1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3669" y="5222797"/>
                <a:ext cx="2607840" cy="58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756066AF-1AFD-4AB3-8DB8-86737F8B14C6}"/>
                  </a:ext>
                </a:extLst>
              </p14:cNvPr>
              <p14:cNvContentPartPr/>
              <p14:nvPr/>
            </p14:nvContentPartPr>
            <p14:xfrm>
              <a:off x="5984469" y="5254105"/>
              <a:ext cx="522000" cy="43092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756066AF-1AFD-4AB3-8DB8-86737F8B14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6469" y="5236105"/>
                <a:ext cx="5576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7F32CED-D8A6-46BE-835D-9F794B3A5F62}"/>
                  </a:ext>
                </a:extLst>
              </p14:cNvPr>
              <p14:cNvContentPartPr/>
              <p14:nvPr/>
            </p14:nvContentPartPr>
            <p14:xfrm>
              <a:off x="6948189" y="5230345"/>
              <a:ext cx="491760" cy="40212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7F32CED-D8A6-46BE-835D-9F794B3A5F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30189" y="5212705"/>
                <a:ext cx="52740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22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03C1862-F3CD-4F26-8FD9-1EC848B12F16}"/>
                  </a:ext>
                </a:extLst>
              </p14:cNvPr>
              <p14:cNvContentPartPr/>
              <p14:nvPr/>
            </p14:nvContentPartPr>
            <p14:xfrm>
              <a:off x="434328" y="309261"/>
              <a:ext cx="562320" cy="4716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03C1862-F3CD-4F26-8FD9-1EC848B12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88" y="291621"/>
                <a:ext cx="5979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511AD3B3-DEDF-4862-8D85-CBE13D8322E6}"/>
                  </a:ext>
                </a:extLst>
              </p14:cNvPr>
              <p14:cNvContentPartPr/>
              <p14:nvPr/>
            </p14:nvContentPartPr>
            <p14:xfrm>
              <a:off x="2387688" y="1046901"/>
              <a:ext cx="137520" cy="144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511AD3B3-DEDF-4862-8D85-CBE13D8322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688" y="1028901"/>
                <a:ext cx="173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A43484A-7D78-418F-AC0A-B3A71AF2C3F3}"/>
                  </a:ext>
                </a:extLst>
              </p14:cNvPr>
              <p14:cNvContentPartPr/>
              <p14:nvPr/>
            </p14:nvContentPartPr>
            <p14:xfrm>
              <a:off x="2373288" y="1150941"/>
              <a:ext cx="205560" cy="216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A43484A-7D78-418F-AC0A-B3A71AF2C3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5288" y="1132941"/>
                <a:ext cx="241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10BA891-4923-487F-8955-CAA12130AB10}"/>
                  </a:ext>
                </a:extLst>
              </p14:cNvPr>
              <p14:cNvContentPartPr/>
              <p14:nvPr/>
            </p14:nvContentPartPr>
            <p14:xfrm>
              <a:off x="1764528" y="956901"/>
              <a:ext cx="462960" cy="266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10BA891-4923-487F-8955-CAA12130AB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528" y="938901"/>
                <a:ext cx="498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7C680C9E-7342-41F0-BAF7-294858889B84}"/>
                  </a:ext>
                </a:extLst>
              </p14:cNvPr>
              <p14:cNvContentPartPr/>
              <p14:nvPr/>
            </p14:nvContentPartPr>
            <p14:xfrm>
              <a:off x="1750848" y="467661"/>
              <a:ext cx="702000" cy="2354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7C680C9E-7342-41F0-BAF7-294858889B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2848" y="450021"/>
                <a:ext cx="737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FB00612A-A28A-4A51-9725-73E878A2D9D8}"/>
                  </a:ext>
                </a:extLst>
              </p14:cNvPr>
              <p14:cNvContentPartPr/>
              <p14:nvPr/>
            </p14:nvContentPartPr>
            <p14:xfrm>
              <a:off x="2681808" y="401061"/>
              <a:ext cx="183240" cy="3016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FB00612A-A28A-4A51-9725-73E878A2D9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3808" y="383421"/>
                <a:ext cx="218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3A5954B9-E856-4DC5-9F28-C8A9B955EEEC}"/>
                  </a:ext>
                </a:extLst>
              </p14:cNvPr>
              <p14:cNvContentPartPr/>
              <p14:nvPr/>
            </p14:nvContentPartPr>
            <p14:xfrm>
              <a:off x="2793048" y="940701"/>
              <a:ext cx="246240" cy="3142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3A5954B9-E856-4DC5-9F28-C8A9B955EE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5048" y="922701"/>
                <a:ext cx="281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20092D6A-1535-47D2-8CEB-D616C390E4F9}"/>
                  </a:ext>
                </a:extLst>
              </p14:cNvPr>
              <p14:cNvContentPartPr/>
              <p14:nvPr/>
            </p14:nvContentPartPr>
            <p14:xfrm>
              <a:off x="3278328" y="362541"/>
              <a:ext cx="240840" cy="9475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20092D6A-1535-47D2-8CEB-D616C390E4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0328" y="344541"/>
                <a:ext cx="27648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D7A8B57-A05A-4898-A170-70C28F4F47C5}"/>
                  </a:ext>
                </a:extLst>
              </p14:cNvPr>
              <p14:cNvContentPartPr/>
              <p14:nvPr/>
            </p14:nvContentPartPr>
            <p14:xfrm>
              <a:off x="6152208" y="726501"/>
              <a:ext cx="154440" cy="1551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D7A8B57-A05A-4898-A170-70C28F4F47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4568" y="708861"/>
                <a:ext cx="190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76313B3-4D14-4D1B-82DD-72D9378839D5}"/>
                  </a:ext>
                </a:extLst>
              </p14:cNvPr>
              <p14:cNvContentPartPr/>
              <p14:nvPr/>
            </p14:nvContentPartPr>
            <p14:xfrm>
              <a:off x="5372448" y="549381"/>
              <a:ext cx="366120" cy="248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76313B3-4D14-4D1B-82DD-72D9378839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4448" y="531381"/>
                <a:ext cx="401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27B12DA0-0908-46E1-AAB6-35C217970CED}"/>
                  </a:ext>
                </a:extLst>
              </p14:cNvPr>
              <p14:cNvContentPartPr/>
              <p14:nvPr/>
            </p14:nvContentPartPr>
            <p14:xfrm>
              <a:off x="5433648" y="691581"/>
              <a:ext cx="571680" cy="4824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27B12DA0-0908-46E1-AAB6-35C217970C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15997" y="673581"/>
                <a:ext cx="607342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C1F21E77-504D-4862-83C1-3A88704F9155}"/>
                  </a:ext>
                </a:extLst>
              </p14:cNvPr>
              <p14:cNvContentPartPr/>
              <p14:nvPr/>
            </p14:nvContentPartPr>
            <p14:xfrm>
              <a:off x="3923088" y="551541"/>
              <a:ext cx="997560" cy="308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C1F21E77-504D-4862-83C1-3A88704F91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5448" y="533541"/>
                <a:ext cx="10332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E7915060-700B-4118-BE1B-AF4CC222A8BE}"/>
                  </a:ext>
                </a:extLst>
              </p14:cNvPr>
              <p14:cNvContentPartPr/>
              <p14:nvPr/>
            </p14:nvContentPartPr>
            <p14:xfrm>
              <a:off x="3278328" y="1699941"/>
              <a:ext cx="307440" cy="109080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E7915060-700B-4118-BE1B-AF4CC222A8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0328" y="1681941"/>
                <a:ext cx="34308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49BB0C9-3D94-4F41-A7D3-80AFFB5047EA}"/>
                  </a:ext>
                </a:extLst>
              </p14:cNvPr>
              <p14:cNvContentPartPr/>
              <p14:nvPr/>
            </p14:nvContentPartPr>
            <p14:xfrm>
              <a:off x="4802568" y="1630821"/>
              <a:ext cx="831960" cy="4975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49BB0C9-3D94-4F41-A7D3-80AFFB5047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84576" y="1612821"/>
                <a:ext cx="867585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C2DC6D6E-26F0-499A-BD1F-E5D3FFC01EEB}"/>
                  </a:ext>
                </a:extLst>
              </p14:cNvPr>
              <p14:cNvContentPartPr/>
              <p14:nvPr/>
            </p14:nvContentPartPr>
            <p14:xfrm>
              <a:off x="4026768" y="1877061"/>
              <a:ext cx="403560" cy="25164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C2DC6D6E-26F0-499A-BD1F-E5D3FFC01E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9128" y="1859061"/>
                <a:ext cx="439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56E64F25-157F-4D27-AB6E-988A46DA71C4}"/>
                  </a:ext>
                </a:extLst>
              </p14:cNvPr>
              <p14:cNvContentPartPr/>
              <p14:nvPr/>
            </p14:nvContentPartPr>
            <p14:xfrm>
              <a:off x="2473008" y="2232741"/>
              <a:ext cx="535680" cy="3049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56E64F25-157F-4D27-AB6E-988A46DA71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55020" y="2215101"/>
                <a:ext cx="571296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2C0F2327-289C-4E39-8F0D-484F161136FA}"/>
                  </a:ext>
                </a:extLst>
              </p14:cNvPr>
              <p14:cNvContentPartPr/>
              <p14:nvPr/>
            </p14:nvContentPartPr>
            <p14:xfrm>
              <a:off x="1866408" y="2226621"/>
              <a:ext cx="443520" cy="28620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2C0F2327-289C-4E39-8F0D-484F161136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754" y="2208621"/>
                <a:ext cx="479189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28BE8977-57D5-4BDD-A825-AA78706F72D1}"/>
                  </a:ext>
                </a:extLst>
              </p14:cNvPr>
              <p14:cNvContentPartPr/>
              <p14:nvPr/>
            </p14:nvContentPartPr>
            <p14:xfrm>
              <a:off x="2653008" y="1724781"/>
              <a:ext cx="192240" cy="24624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28BE8977-57D5-4BDD-A825-AA78706F72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5008" y="1707141"/>
                <a:ext cx="227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376D61E7-02E7-403E-A7EB-3014FCE48626}"/>
                  </a:ext>
                </a:extLst>
              </p14:cNvPr>
              <p14:cNvContentPartPr/>
              <p14:nvPr/>
            </p14:nvContentPartPr>
            <p14:xfrm>
              <a:off x="1856688" y="1758261"/>
              <a:ext cx="603720" cy="24336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376D61E7-02E7-403E-A7EB-3014FCE486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8699" y="1740621"/>
                <a:ext cx="639339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D6868C84-40AA-49D7-9A4F-C722FC5D7588}"/>
                  </a:ext>
                </a:extLst>
              </p14:cNvPr>
              <p14:cNvContentPartPr/>
              <p14:nvPr/>
            </p14:nvContentPartPr>
            <p14:xfrm>
              <a:off x="5783568" y="2079741"/>
              <a:ext cx="48600" cy="245520"/>
            </p14:xfrm>
          </p:contentPart>
        </mc:Choice>
        <mc:Fallback xmlns=""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D6868C84-40AA-49D7-9A4F-C722FC5D75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65568" y="2061741"/>
                <a:ext cx="84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E334D9BC-70E6-4B60-9DBC-E55CAAE9FF09}"/>
                  </a:ext>
                </a:extLst>
              </p14:cNvPr>
              <p14:cNvContentPartPr/>
              <p14:nvPr/>
            </p14:nvContentPartPr>
            <p14:xfrm>
              <a:off x="7021248" y="1729101"/>
              <a:ext cx="237240" cy="504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E334D9BC-70E6-4B60-9DBC-E55CAAE9FF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03248" y="1711101"/>
                <a:ext cx="272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2" name="Cerneală 401">
                <a:extLst>
                  <a:ext uri="{FF2B5EF4-FFF2-40B4-BE49-F238E27FC236}">
                    <a16:creationId xmlns:a16="http://schemas.microsoft.com/office/drawing/2014/main" id="{F0CF1519-96AB-469A-8CF9-F50DE6283EA1}"/>
                  </a:ext>
                </a:extLst>
              </p14:cNvPr>
              <p14:cNvContentPartPr/>
              <p14:nvPr/>
            </p14:nvContentPartPr>
            <p14:xfrm>
              <a:off x="7011888" y="1812261"/>
              <a:ext cx="681840" cy="601920"/>
            </p14:xfrm>
          </p:contentPart>
        </mc:Choice>
        <mc:Fallback xmlns="">
          <p:pic>
            <p:nvPicPr>
              <p:cNvPr id="402" name="Cerneală 401">
                <a:extLst>
                  <a:ext uri="{FF2B5EF4-FFF2-40B4-BE49-F238E27FC236}">
                    <a16:creationId xmlns:a16="http://schemas.microsoft.com/office/drawing/2014/main" id="{F0CF1519-96AB-469A-8CF9-F50DE6283E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93897" y="1794261"/>
                <a:ext cx="717461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342D373F-B7CE-4B2E-879C-CA86C94EF01F}"/>
                  </a:ext>
                </a:extLst>
              </p14:cNvPr>
              <p14:cNvContentPartPr/>
              <p14:nvPr/>
            </p14:nvContentPartPr>
            <p14:xfrm>
              <a:off x="7869408" y="1791741"/>
              <a:ext cx="294120" cy="29772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342D373F-B7CE-4B2E-879C-CA86C94EF0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1408" y="1773741"/>
                <a:ext cx="329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94194495-B613-4CBE-9F80-2ECFB0DD1539}"/>
                  </a:ext>
                </a:extLst>
              </p14:cNvPr>
              <p14:cNvContentPartPr/>
              <p14:nvPr/>
            </p14:nvContentPartPr>
            <p14:xfrm>
              <a:off x="6144648" y="1673301"/>
              <a:ext cx="551520" cy="63576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94194495-B613-4CBE-9F80-2ECFB0DD15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27008" y="1655661"/>
                <a:ext cx="587160" cy="6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27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80BB75BA-4DD8-4277-BB44-7A515347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051586"/>
            <a:ext cx="11793537" cy="4921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E657CD07-E308-4C82-8212-617EBC42BF9A}"/>
                  </a:ext>
                </a:extLst>
              </p14:cNvPr>
              <p14:cNvContentPartPr/>
              <p14:nvPr/>
            </p14:nvContentPartPr>
            <p14:xfrm>
              <a:off x="74328" y="133221"/>
              <a:ext cx="11675880" cy="54867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E657CD07-E308-4C82-8212-617EBC42BF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28" y="115580"/>
                <a:ext cx="11711520" cy="5522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1B724D5A-D8CF-4F5F-8CEB-DBC814EC05E5}"/>
                  </a:ext>
                </a:extLst>
              </p14:cNvPr>
              <p14:cNvContentPartPr/>
              <p14:nvPr/>
            </p14:nvContentPartPr>
            <p14:xfrm>
              <a:off x="3480309" y="2735185"/>
              <a:ext cx="126000" cy="19692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1B724D5A-D8CF-4F5F-8CEB-DBC814EC05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2669" y="2717545"/>
                <a:ext cx="161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C81539F-2FD7-42C4-B321-454C7535F815}"/>
                  </a:ext>
                </a:extLst>
              </p14:cNvPr>
              <p14:cNvContentPartPr/>
              <p14:nvPr/>
            </p14:nvContentPartPr>
            <p14:xfrm>
              <a:off x="1577349" y="2760385"/>
              <a:ext cx="169560" cy="2307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C81539F-2FD7-42C4-B321-454C7535F8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9709" y="2742745"/>
                <a:ext cx="205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C277DF3-D05A-471B-AB28-B649E3B9B670}"/>
                  </a:ext>
                </a:extLst>
              </p14:cNvPr>
              <p14:cNvContentPartPr/>
              <p14:nvPr/>
            </p14:nvContentPartPr>
            <p14:xfrm>
              <a:off x="5023989" y="3674425"/>
              <a:ext cx="360" cy="21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C277DF3-D05A-471B-AB28-B649E3B9B6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6349" y="3656785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FB75401-2B5A-4098-9D06-E9AF358E9526}"/>
                  </a:ext>
                </a:extLst>
              </p14:cNvPr>
              <p14:cNvContentPartPr/>
              <p14:nvPr/>
            </p14:nvContentPartPr>
            <p14:xfrm>
              <a:off x="9576549" y="5956105"/>
              <a:ext cx="607320" cy="24624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FB75401-2B5A-4098-9D06-E9AF358E95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8549" y="5938105"/>
                <a:ext cx="642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8A43B765-440A-4A13-9293-A5A0DE948F2C}"/>
                  </a:ext>
                </a:extLst>
              </p14:cNvPr>
              <p14:cNvContentPartPr/>
              <p14:nvPr/>
            </p14:nvContentPartPr>
            <p14:xfrm>
              <a:off x="6732549" y="3676225"/>
              <a:ext cx="2391120" cy="285624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8A43B765-440A-4A13-9293-A5A0DE948F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4909" y="3658227"/>
                <a:ext cx="2426760" cy="2891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730E41A5-5FA1-4F66-B5AB-7BD1CB30793F}"/>
                  </a:ext>
                </a:extLst>
              </p14:cNvPr>
              <p14:cNvContentPartPr/>
              <p14:nvPr/>
            </p14:nvContentPartPr>
            <p14:xfrm>
              <a:off x="6294789" y="4513945"/>
              <a:ext cx="302400" cy="7113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730E41A5-5FA1-4F66-B5AB-7BD1CB3079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7149" y="4495945"/>
                <a:ext cx="3380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CF3CA40E-6105-45BE-A1C9-42CE94F028B9}"/>
                  </a:ext>
                </a:extLst>
              </p14:cNvPr>
              <p14:cNvContentPartPr/>
              <p14:nvPr/>
            </p14:nvContentPartPr>
            <p14:xfrm>
              <a:off x="11014749" y="2891065"/>
              <a:ext cx="210960" cy="1940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CF3CA40E-6105-45BE-A1C9-42CE94F028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96749" y="2873065"/>
                <a:ext cx="246600" cy="2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105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5EAA16B4-D45B-48ED-88A0-0C7CE2E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594391"/>
            <a:ext cx="11793537" cy="49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59D335F-0097-4A1D-BC9A-153A958980DA}"/>
                  </a:ext>
                </a:extLst>
              </p14:cNvPr>
              <p14:cNvContentPartPr/>
              <p14:nvPr/>
            </p14:nvContentPartPr>
            <p14:xfrm>
              <a:off x="11155509" y="2001865"/>
              <a:ext cx="646560" cy="6836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59D335F-0097-4A1D-BC9A-153A958980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37509" y="1983865"/>
                <a:ext cx="68220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0B6B932-B070-40F4-AFF7-94DC222CBC77}"/>
                  </a:ext>
                </a:extLst>
              </p14:cNvPr>
              <p14:cNvContentPartPr/>
              <p14:nvPr/>
            </p14:nvContentPartPr>
            <p14:xfrm>
              <a:off x="10587429" y="2003305"/>
              <a:ext cx="435960" cy="6249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0B6B932-B070-40F4-AFF7-94DC222CBC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69789" y="1985675"/>
                <a:ext cx="471600" cy="660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E8B0B6F-2893-4850-8C3B-F192EE9EA864}"/>
                  </a:ext>
                </a:extLst>
              </p14:cNvPr>
              <p14:cNvContentPartPr/>
              <p14:nvPr/>
            </p14:nvContentPartPr>
            <p14:xfrm>
              <a:off x="4335669" y="3643105"/>
              <a:ext cx="335160" cy="1224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E8B0B6F-2893-4850-8C3B-F192EE9EA8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8029" y="3625105"/>
                <a:ext cx="370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12291447-BCCE-4B48-990E-0FB952964691}"/>
                  </a:ext>
                </a:extLst>
              </p14:cNvPr>
              <p14:cNvContentPartPr/>
              <p14:nvPr/>
            </p14:nvContentPartPr>
            <p14:xfrm>
              <a:off x="4066389" y="3701065"/>
              <a:ext cx="621360" cy="4377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12291447-BCCE-4B48-990E-0FB9529646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8749" y="3683425"/>
                <a:ext cx="657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F3B3D87F-536D-40A4-9F14-782A197C514E}"/>
                  </a:ext>
                </a:extLst>
              </p14:cNvPr>
              <p14:cNvContentPartPr/>
              <p14:nvPr/>
            </p14:nvContentPartPr>
            <p14:xfrm>
              <a:off x="4427469" y="4257625"/>
              <a:ext cx="391320" cy="1512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F3B3D87F-536D-40A4-9F14-782A197C51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9469" y="4239985"/>
                <a:ext cx="426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D3B7F08-770D-4F16-B70A-2F149E1EA99E}"/>
                  </a:ext>
                </a:extLst>
              </p14:cNvPr>
              <p14:cNvContentPartPr/>
              <p14:nvPr/>
            </p14:nvContentPartPr>
            <p14:xfrm>
              <a:off x="4095189" y="4361305"/>
              <a:ext cx="815400" cy="41076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D3B7F08-770D-4F16-B70A-2F149E1EA9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7549" y="4343665"/>
                <a:ext cx="851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A263503-4FC8-4F55-9CDC-76A12B708B4F}"/>
                  </a:ext>
                </a:extLst>
              </p14:cNvPr>
              <p14:cNvContentPartPr/>
              <p14:nvPr/>
            </p14:nvContentPartPr>
            <p14:xfrm>
              <a:off x="2959389" y="418225"/>
              <a:ext cx="360" cy="36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A263503-4FC8-4F55-9CDC-76A12B708B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41749" y="40058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1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0CED7E0A-10EB-4F1A-B72C-AC18F4EF60F2}"/>
                  </a:ext>
                </a:extLst>
              </p14:cNvPr>
              <p14:cNvContentPartPr/>
              <p14:nvPr/>
            </p14:nvContentPartPr>
            <p14:xfrm>
              <a:off x="3436029" y="3981145"/>
              <a:ext cx="396000" cy="3787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0CED7E0A-10EB-4F1A-B72C-AC18F4EF60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8389" y="3945505"/>
                <a:ext cx="431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CAB48DE-0C81-45AA-BDED-786DA20B008C}"/>
                  </a:ext>
                </a:extLst>
              </p14:cNvPr>
              <p14:cNvContentPartPr/>
              <p14:nvPr/>
            </p14:nvContentPartPr>
            <p14:xfrm>
              <a:off x="10625949" y="1968025"/>
              <a:ext cx="140040" cy="4712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CAB48DE-0C81-45AA-BDED-786DA20B00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08309" y="1950025"/>
                <a:ext cx="1756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40DF90AB-EF40-456A-9402-98D030DB73BF}"/>
                  </a:ext>
                </a:extLst>
              </p14:cNvPr>
              <p14:cNvContentPartPr/>
              <p14:nvPr/>
            </p14:nvContentPartPr>
            <p14:xfrm>
              <a:off x="11161629" y="2410105"/>
              <a:ext cx="100080" cy="14652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40DF90AB-EF40-456A-9402-98D030DB73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3629" y="2392465"/>
                <a:ext cx="135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8DE9B2D-786E-4670-98C9-E832F7A14399}"/>
                  </a:ext>
                </a:extLst>
              </p14:cNvPr>
              <p14:cNvContentPartPr/>
              <p14:nvPr/>
            </p14:nvContentPartPr>
            <p14:xfrm>
              <a:off x="10900269" y="2240545"/>
              <a:ext cx="269280" cy="21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8DE9B2D-786E-4670-98C9-E832F7A143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82629" y="2222545"/>
                <a:ext cx="304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1533E87-64FF-4B49-B090-B4FADACC340F}"/>
                  </a:ext>
                </a:extLst>
              </p14:cNvPr>
              <p14:cNvContentPartPr/>
              <p14:nvPr/>
            </p14:nvContentPartPr>
            <p14:xfrm>
              <a:off x="10855629" y="2315785"/>
              <a:ext cx="219960" cy="3049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1533E87-64FF-4B49-B090-B4FADACC34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7960" y="2298145"/>
                <a:ext cx="255658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F9B8DAF-4141-4364-92D1-084A904A8D4E}"/>
                  </a:ext>
                </a:extLst>
              </p14:cNvPr>
              <p14:cNvContentPartPr/>
              <p14:nvPr/>
            </p14:nvContentPartPr>
            <p14:xfrm>
              <a:off x="11424789" y="1997905"/>
              <a:ext cx="573120" cy="59652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F9B8DAF-4141-4364-92D1-084A904A8D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07149" y="1979905"/>
                <a:ext cx="6087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6C8AFB42-F418-4D75-A0D7-DBFAFC5A10F5}"/>
                  </a:ext>
                </a:extLst>
              </p14:cNvPr>
              <p14:cNvContentPartPr/>
              <p14:nvPr/>
            </p14:nvContentPartPr>
            <p14:xfrm>
              <a:off x="4364829" y="3638065"/>
              <a:ext cx="429480" cy="828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6C8AFB42-F418-4D75-A0D7-DBFAFC5A10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46829" y="3620065"/>
                <a:ext cx="465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5B095332-80B4-46B6-B33E-68337FA88185}"/>
                  </a:ext>
                </a:extLst>
              </p14:cNvPr>
              <p14:cNvContentPartPr/>
              <p14:nvPr/>
            </p14:nvContentPartPr>
            <p14:xfrm>
              <a:off x="4117509" y="4341865"/>
              <a:ext cx="893880" cy="42300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5B095332-80B4-46B6-B33E-68337FA881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9509" y="4324225"/>
                <a:ext cx="9295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23AA70C3-530B-481B-A55E-53704D452923}"/>
                  </a:ext>
                </a:extLst>
              </p14:cNvPr>
              <p14:cNvContentPartPr/>
              <p14:nvPr/>
            </p14:nvContentPartPr>
            <p14:xfrm>
              <a:off x="4060629" y="3729505"/>
              <a:ext cx="847440" cy="52704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23AA70C3-530B-481B-A55E-53704D4529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42996" y="3711865"/>
                <a:ext cx="883065" cy="5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5ECE410-4CFE-45B2-A2D5-EC9F0D978F01}"/>
                  </a:ext>
                </a:extLst>
              </p14:cNvPr>
              <p14:cNvContentPartPr/>
              <p14:nvPr/>
            </p14:nvContentPartPr>
            <p14:xfrm>
              <a:off x="2599749" y="991345"/>
              <a:ext cx="40680" cy="41652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5ECE410-4CFE-45B2-A2D5-EC9F0D978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2109" y="955345"/>
                <a:ext cx="763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3490C809-A0DF-4018-ADE2-15BA220A9C03}"/>
                  </a:ext>
                </a:extLst>
              </p14:cNvPr>
              <p14:cNvContentPartPr/>
              <p14:nvPr/>
            </p14:nvContentPartPr>
            <p14:xfrm>
              <a:off x="2328309" y="932305"/>
              <a:ext cx="581400" cy="4500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3490C809-A0DF-4018-ADE2-15BA220A9C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0669" y="896305"/>
                <a:ext cx="617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BDA233A3-C002-4B17-849A-D23D56E20D24}"/>
                  </a:ext>
                </a:extLst>
              </p14:cNvPr>
              <p14:cNvContentPartPr/>
              <p14:nvPr/>
            </p14:nvContentPartPr>
            <p14:xfrm>
              <a:off x="3050109" y="971905"/>
              <a:ext cx="204480" cy="49536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BDA233A3-C002-4B17-849A-D23D56E20D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2109" y="936265"/>
                <a:ext cx="2401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B3E0BF7-562F-4C23-945D-4F2B0AD7B664}"/>
                  </a:ext>
                </a:extLst>
              </p14:cNvPr>
              <p14:cNvContentPartPr/>
              <p14:nvPr/>
            </p14:nvContentPartPr>
            <p14:xfrm>
              <a:off x="3002949" y="1115185"/>
              <a:ext cx="392040" cy="7344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B3E0BF7-562F-4C23-945D-4F2B0AD7B6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4949" y="1079545"/>
                <a:ext cx="427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4FE5B5C-EB84-4655-83B8-3CF8FA34C35F}"/>
                  </a:ext>
                </a:extLst>
              </p14:cNvPr>
              <p14:cNvContentPartPr/>
              <p14:nvPr/>
            </p14:nvContentPartPr>
            <p14:xfrm>
              <a:off x="3132549" y="889825"/>
              <a:ext cx="412200" cy="583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4FE5B5C-EB84-4655-83B8-3CF8FA34C3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4909" y="854185"/>
                <a:ext cx="4478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8CFDD2C3-072D-4D95-87C8-F6ABF1D32D22}"/>
                  </a:ext>
                </a:extLst>
              </p14:cNvPr>
              <p14:cNvContentPartPr/>
              <p14:nvPr/>
            </p14:nvContentPartPr>
            <p14:xfrm>
              <a:off x="3580389" y="933745"/>
              <a:ext cx="436320" cy="5396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8CFDD2C3-072D-4D95-87C8-F6ABF1D32D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2749" y="897745"/>
                <a:ext cx="4719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9D2A2CE1-A35F-4A6E-BE64-BBD9B358B18B}"/>
                  </a:ext>
                </a:extLst>
              </p14:cNvPr>
              <p14:cNvContentPartPr/>
              <p14:nvPr/>
            </p14:nvContentPartPr>
            <p14:xfrm>
              <a:off x="4411269" y="1024825"/>
              <a:ext cx="45000" cy="4183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9D2A2CE1-A35F-4A6E-BE64-BBD9B358B1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3629" y="988825"/>
                <a:ext cx="806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9A24DED-4340-4B8A-9A7C-5AAF030FE3DF}"/>
                  </a:ext>
                </a:extLst>
              </p14:cNvPr>
              <p14:cNvContentPartPr/>
              <p14:nvPr/>
            </p14:nvContentPartPr>
            <p14:xfrm>
              <a:off x="4181949" y="843385"/>
              <a:ext cx="596520" cy="856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9A24DED-4340-4B8A-9A7C-5AAF030FE3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3949" y="807385"/>
                <a:ext cx="63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F621EE4-6A59-418A-9952-0D7D6E6290A1}"/>
                  </a:ext>
                </a:extLst>
              </p14:cNvPr>
              <p14:cNvContentPartPr/>
              <p14:nvPr/>
            </p14:nvContentPartPr>
            <p14:xfrm>
              <a:off x="5351589" y="1289425"/>
              <a:ext cx="307440" cy="331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F621EE4-6A59-418A-9952-0D7D6E629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33589" y="1253785"/>
                <a:ext cx="3430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73DE9B0-BD89-4211-9048-8F9419B466AA}"/>
                  </a:ext>
                </a:extLst>
              </p14:cNvPr>
              <p14:cNvContentPartPr/>
              <p14:nvPr/>
            </p14:nvContentPartPr>
            <p14:xfrm>
              <a:off x="5983389" y="1207705"/>
              <a:ext cx="56520" cy="5410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73DE9B0-BD89-4211-9048-8F9419B466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65749" y="1171705"/>
                <a:ext cx="92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A6FAC874-CF3B-41DD-B685-DC319CA9DE6C}"/>
                  </a:ext>
                </a:extLst>
              </p14:cNvPr>
              <p14:cNvContentPartPr/>
              <p14:nvPr/>
            </p14:nvContentPartPr>
            <p14:xfrm>
              <a:off x="5977269" y="1286905"/>
              <a:ext cx="147960" cy="1353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A6FAC874-CF3B-41DD-B685-DC319CA9DE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59269" y="1250905"/>
                <a:ext cx="183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369CE18-4E50-41C8-BB60-866037E63FFE}"/>
                  </a:ext>
                </a:extLst>
              </p14:cNvPr>
              <p14:cNvContentPartPr/>
              <p14:nvPr/>
            </p14:nvContentPartPr>
            <p14:xfrm>
              <a:off x="6188589" y="877945"/>
              <a:ext cx="924840" cy="57060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369CE18-4E50-41C8-BB60-866037E63F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0589" y="842305"/>
                <a:ext cx="96048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073E841-8C46-4AAA-A293-4E6516AD677A}"/>
                  </a:ext>
                </a:extLst>
              </p14:cNvPr>
              <p14:cNvContentPartPr/>
              <p14:nvPr/>
            </p14:nvContentPartPr>
            <p14:xfrm>
              <a:off x="6809589" y="1077745"/>
              <a:ext cx="297000" cy="50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073E841-8C46-4AAA-A293-4E6516AD67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1589" y="1042105"/>
                <a:ext cx="332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637E799-A465-4B45-9AF6-8C95D5B084B6}"/>
                  </a:ext>
                </a:extLst>
              </p14:cNvPr>
              <p14:cNvContentPartPr/>
              <p14:nvPr/>
            </p14:nvContentPartPr>
            <p14:xfrm>
              <a:off x="7307829" y="1242265"/>
              <a:ext cx="284760" cy="1587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637E799-A465-4B45-9AF6-8C95D5B084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9829" y="1206625"/>
                <a:ext cx="320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8A50949-5115-4266-90C5-BBF6C8E94286}"/>
                  </a:ext>
                </a:extLst>
              </p14:cNvPr>
              <p14:cNvContentPartPr/>
              <p14:nvPr/>
            </p14:nvContentPartPr>
            <p14:xfrm>
              <a:off x="8086149" y="988105"/>
              <a:ext cx="464760" cy="40824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8A50949-5115-4266-90C5-BBF6C8E942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68509" y="952465"/>
                <a:ext cx="5004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D802AA3-68EC-40F5-AA86-9E748A33416F}"/>
                  </a:ext>
                </a:extLst>
              </p14:cNvPr>
              <p14:cNvContentPartPr/>
              <p14:nvPr/>
            </p14:nvContentPartPr>
            <p14:xfrm>
              <a:off x="9135549" y="1058665"/>
              <a:ext cx="100080" cy="31248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D802AA3-68EC-40F5-AA86-9E748A3341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17909" y="1022665"/>
                <a:ext cx="1357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0BF980C9-244A-4A6E-AC40-13FB5FD8693F}"/>
                  </a:ext>
                </a:extLst>
              </p14:cNvPr>
              <p14:cNvContentPartPr/>
              <p14:nvPr/>
            </p14:nvContentPartPr>
            <p14:xfrm>
              <a:off x="9104229" y="837265"/>
              <a:ext cx="330480" cy="21672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0BF980C9-244A-4A6E-AC40-13FB5FD869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6229" y="801625"/>
                <a:ext cx="3661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B80945D7-5F2A-4963-8722-107DDA70E7E0}"/>
                  </a:ext>
                </a:extLst>
              </p14:cNvPr>
              <p14:cNvContentPartPr/>
              <p14:nvPr/>
            </p14:nvContentPartPr>
            <p14:xfrm>
              <a:off x="9397629" y="924745"/>
              <a:ext cx="556200" cy="4521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B80945D7-5F2A-4963-8722-107DDA70E7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79989" y="888745"/>
                <a:ext cx="5918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8210133-E146-428A-A79C-5A08F5511436}"/>
                  </a:ext>
                </a:extLst>
              </p14:cNvPr>
              <p14:cNvContentPartPr/>
              <p14:nvPr/>
            </p14:nvContentPartPr>
            <p14:xfrm>
              <a:off x="10093149" y="987385"/>
              <a:ext cx="65880" cy="3870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8210133-E146-428A-A79C-5A08F55114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5509" y="951745"/>
                <a:ext cx="1015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70038A5-62F5-4A4B-8CE9-E8F95EE5DE83}"/>
                  </a:ext>
                </a:extLst>
              </p14:cNvPr>
              <p14:cNvContentPartPr/>
              <p14:nvPr/>
            </p14:nvContentPartPr>
            <p14:xfrm>
              <a:off x="10283949" y="1058665"/>
              <a:ext cx="191880" cy="36684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70038A5-62F5-4A4B-8CE9-E8F95EE5DE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65949" y="1022665"/>
                <a:ext cx="2275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271D8DA4-9B34-41A2-941A-13E4277F0D9B}"/>
                  </a:ext>
                </a:extLst>
              </p14:cNvPr>
              <p14:cNvContentPartPr/>
              <p14:nvPr/>
            </p14:nvContentPartPr>
            <p14:xfrm>
              <a:off x="10236069" y="1163785"/>
              <a:ext cx="311400" cy="2016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271D8DA4-9B34-41A2-941A-13E4277F0D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18429" y="1128145"/>
                <a:ext cx="347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15D9F043-6D97-47EF-B55F-4161A699E9B3}"/>
                  </a:ext>
                </a:extLst>
              </p14:cNvPr>
              <p14:cNvContentPartPr/>
              <p14:nvPr/>
            </p14:nvContentPartPr>
            <p14:xfrm>
              <a:off x="10308429" y="960385"/>
              <a:ext cx="258120" cy="1188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15D9F043-6D97-47EF-B55F-4161A699E9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90789" y="924745"/>
                <a:ext cx="293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D87F8EC-FD7C-4058-8243-45C0E56C3BCF}"/>
                  </a:ext>
                </a:extLst>
              </p14:cNvPr>
              <p14:cNvContentPartPr/>
              <p14:nvPr/>
            </p14:nvContentPartPr>
            <p14:xfrm>
              <a:off x="10682469" y="991705"/>
              <a:ext cx="567000" cy="45324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D87F8EC-FD7C-4058-8243-45C0E56C3B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64469" y="955705"/>
                <a:ext cx="6026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4A5624C9-0FA9-4DB3-BF00-129BA79D7708}"/>
                  </a:ext>
                </a:extLst>
              </p14:cNvPr>
              <p14:cNvContentPartPr/>
              <p14:nvPr/>
            </p14:nvContentPartPr>
            <p14:xfrm>
              <a:off x="11077029" y="951745"/>
              <a:ext cx="367200" cy="4932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4A5624C9-0FA9-4DB3-BF00-129BA79D7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59389" y="915745"/>
                <a:ext cx="4028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DA7A5EF5-2124-4892-9BB3-9866E01FCD9D}"/>
                  </a:ext>
                </a:extLst>
              </p14:cNvPr>
              <p14:cNvContentPartPr/>
              <p14:nvPr/>
            </p14:nvContentPartPr>
            <p14:xfrm>
              <a:off x="1905669" y="2954785"/>
              <a:ext cx="387360" cy="169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DA7A5EF5-2124-4892-9BB3-9866E01FCD9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87669" y="2918785"/>
                <a:ext cx="423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5ED92A64-B9D7-4101-8EB3-587A61C45B7F}"/>
                  </a:ext>
                </a:extLst>
              </p14:cNvPr>
              <p14:cNvContentPartPr/>
              <p14:nvPr/>
            </p14:nvContentPartPr>
            <p14:xfrm>
              <a:off x="2512269" y="2608465"/>
              <a:ext cx="267120" cy="4737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5ED92A64-B9D7-4101-8EB3-587A61C45B7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94629" y="2572465"/>
                <a:ext cx="3027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743569E-2C06-4579-978E-AF520F6E16A7}"/>
                  </a:ext>
                </a:extLst>
              </p14:cNvPr>
              <p14:cNvContentPartPr/>
              <p14:nvPr/>
            </p14:nvContentPartPr>
            <p14:xfrm>
              <a:off x="2757069" y="2814025"/>
              <a:ext cx="29520" cy="144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743569E-2C06-4579-978E-AF520F6E16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39429" y="2778025"/>
                <a:ext cx="65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EA591D58-89F4-47F8-8116-D66FC7B2C84C}"/>
                  </a:ext>
                </a:extLst>
              </p14:cNvPr>
              <p14:cNvContentPartPr/>
              <p14:nvPr/>
            </p14:nvContentPartPr>
            <p14:xfrm>
              <a:off x="2449629" y="2707465"/>
              <a:ext cx="290880" cy="3132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EA591D58-89F4-47F8-8116-D66FC7B2C8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31629" y="2671465"/>
                <a:ext cx="326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E02FFF40-3976-43F7-95E1-12DDBDC11D6B}"/>
                  </a:ext>
                </a:extLst>
              </p14:cNvPr>
              <p14:cNvContentPartPr/>
              <p14:nvPr/>
            </p14:nvContentPartPr>
            <p14:xfrm>
              <a:off x="2930589" y="2843905"/>
              <a:ext cx="654120" cy="52560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E02FFF40-3976-43F7-95E1-12DDBDC11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2949" y="2808265"/>
                <a:ext cx="6897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D60BACE8-8558-4FB5-B7DB-A20EA1422536}"/>
                  </a:ext>
                </a:extLst>
              </p14:cNvPr>
              <p14:cNvContentPartPr/>
              <p14:nvPr/>
            </p14:nvContentPartPr>
            <p14:xfrm>
              <a:off x="3998709" y="2618185"/>
              <a:ext cx="479880" cy="42516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D60BACE8-8558-4FB5-B7DB-A20EA14225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81069" y="2582185"/>
                <a:ext cx="5155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D3F6E211-9B91-4C54-B808-14D4E2EC6887}"/>
                  </a:ext>
                </a:extLst>
              </p14:cNvPr>
              <p14:cNvContentPartPr/>
              <p14:nvPr/>
            </p14:nvContentPartPr>
            <p14:xfrm>
              <a:off x="5274189" y="2575705"/>
              <a:ext cx="435600" cy="4658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D3F6E211-9B91-4C54-B808-14D4E2EC68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6549" y="2539705"/>
                <a:ext cx="4712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99DB8146-B46E-4EC8-81E6-42E3E315307F}"/>
                  </a:ext>
                </a:extLst>
              </p14:cNvPr>
              <p14:cNvContentPartPr/>
              <p14:nvPr/>
            </p14:nvContentPartPr>
            <p14:xfrm>
              <a:off x="5864949" y="2822665"/>
              <a:ext cx="978120" cy="23436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99DB8146-B46E-4EC8-81E6-42E3E31530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47309" y="2787025"/>
                <a:ext cx="10137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CD3E25C4-B6C5-4273-B96E-E82A5B33A701}"/>
                  </a:ext>
                </a:extLst>
              </p14:cNvPr>
              <p14:cNvContentPartPr/>
              <p14:nvPr/>
            </p14:nvContentPartPr>
            <p14:xfrm>
              <a:off x="4056669" y="4869985"/>
              <a:ext cx="360" cy="36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CD3E25C4-B6C5-4273-B96E-E82A5B33A7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39029" y="4834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F943E6C6-CC78-4D8B-A09E-FF5EECF52984}"/>
                  </a:ext>
                </a:extLst>
              </p14:cNvPr>
              <p14:cNvContentPartPr/>
              <p14:nvPr/>
            </p14:nvContentPartPr>
            <p14:xfrm>
              <a:off x="7223589" y="2911225"/>
              <a:ext cx="262080" cy="936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F943E6C6-CC78-4D8B-A09E-FF5EECF529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05589" y="2875225"/>
                <a:ext cx="297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8C70A6A7-88E5-41C8-BB18-0B1A63BA653B}"/>
                  </a:ext>
                </a:extLst>
              </p14:cNvPr>
              <p14:cNvContentPartPr/>
              <p14:nvPr/>
            </p14:nvContentPartPr>
            <p14:xfrm>
              <a:off x="7290909" y="3041185"/>
              <a:ext cx="261000" cy="154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8C70A6A7-88E5-41C8-BB18-0B1A63BA65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72909" y="3005545"/>
                <a:ext cx="2966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ABC70506-873D-437A-A32B-04D78AF12AEF}"/>
                  </a:ext>
                </a:extLst>
              </p14:cNvPr>
              <p14:cNvContentPartPr/>
              <p14:nvPr/>
            </p14:nvContentPartPr>
            <p14:xfrm>
              <a:off x="8065629" y="2716465"/>
              <a:ext cx="201960" cy="3661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ABC70506-873D-437A-A32B-04D78AF12AE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47989" y="2680465"/>
                <a:ext cx="2376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86E19E33-DD36-4B5A-801C-B134890DC823}"/>
                  </a:ext>
                </a:extLst>
              </p14:cNvPr>
              <p14:cNvContentPartPr/>
              <p14:nvPr/>
            </p14:nvContentPartPr>
            <p14:xfrm>
              <a:off x="8375589" y="2796385"/>
              <a:ext cx="208800" cy="28512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86E19E33-DD36-4B5A-801C-B134890DC8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57589" y="2760385"/>
                <a:ext cx="2444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6631ED82-1525-4CF9-B001-B811971E8572}"/>
                  </a:ext>
                </a:extLst>
              </p14:cNvPr>
              <p14:cNvContentPartPr/>
              <p14:nvPr/>
            </p14:nvContentPartPr>
            <p14:xfrm>
              <a:off x="9057069" y="2843905"/>
              <a:ext cx="494280" cy="22860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6631ED82-1525-4CF9-B001-B811971E85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39069" y="2808265"/>
                <a:ext cx="5299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71F945A-311C-4798-850E-2BEC63DCA327}"/>
                  </a:ext>
                </a:extLst>
              </p14:cNvPr>
              <p14:cNvContentPartPr/>
              <p14:nvPr/>
            </p14:nvContentPartPr>
            <p14:xfrm>
              <a:off x="9504909" y="2694865"/>
              <a:ext cx="33840" cy="205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71F945A-311C-4798-850E-2BEC63DCA3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86909" y="2659225"/>
                <a:ext cx="69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5B76E7C-90B0-4684-BA3F-F5C869A56D7F}"/>
                  </a:ext>
                </a:extLst>
              </p14:cNvPr>
              <p14:cNvContentPartPr/>
              <p14:nvPr/>
            </p14:nvContentPartPr>
            <p14:xfrm>
              <a:off x="9678069" y="2884945"/>
              <a:ext cx="333000" cy="23004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5B76E7C-90B0-4684-BA3F-F5C869A56D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60069" y="2848945"/>
                <a:ext cx="3686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72E173F-7B3C-47A7-8197-9D3775318B9F}"/>
                  </a:ext>
                </a:extLst>
              </p14:cNvPr>
              <p14:cNvContentPartPr/>
              <p14:nvPr/>
            </p14:nvContentPartPr>
            <p14:xfrm>
              <a:off x="10211949" y="3118945"/>
              <a:ext cx="6480" cy="237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72E173F-7B3C-47A7-8197-9D3775318B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94309" y="3082945"/>
                <a:ext cx="42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603205DB-7E48-4CAD-A371-29373CE17363}"/>
                  </a:ext>
                </a:extLst>
              </p14:cNvPr>
              <p14:cNvContentPartPr/>
              <p14:nvPr/>
            </p14:nvContentPartPr>
            <p14:xfrm>
              <a:off x="10225560" y="4990680"/>
              <a:ext cx="360" cy="36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603205DB-7E48-4CAD-A371-29373CE173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07920" y="4954680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89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Baza de timp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4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5BFA44A-AE42-4233-B315-B3C27AC8E130}"/>
                  </a:ext>
                </a:extLst>
              </p14:cNvPr>
              <p14:cNvContentPartPr/>
              <p14:nvPr/>
            </p14:nvContentPartPr>
            <p14:xfrm>
              <a:off x="1685328" y="162741"/>
              <a:ext cx="295920" cy="231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5BFA44A-AE42-4233-B315-B3C27AC8E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328" y="145101"/>
                <a:ext cx="3315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78AB3690-9B8C-418F-AA76-7689D57ED507}"/>
                  </a:ext>
                </a:extLst>
              </p14:cNvPr>
              <p14:cNvContentPartPr/>
              <p14:nvPr/>
            </p14:nvContentPartPr>
            <p14:xfrm>
              <a:off x="2217048" y="113421"/>
              <a:ext cx="919440" cy="4093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78AB3690-9B8C-418F-AA76-7689D57ED5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408" y="95797"/>
                <a:ext cx="955080" cy="44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0BAC7E3A-33E7-4A40-B10A-9264FD75586E}"/>
                  </a:ext>
                </a:extLst>
              </p14:cNvPr>
              <p14:cNvContentPartPr/>
              <p14:nvPr/>
            </p14:nvContentPartPr>
            <p14:xfrm>
              <a:off x="520728" y="158781"/>
              <a:ext cx="810360" cy="3920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0BAC7E3A-33E7-4A40-B10A-9264FD7558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28" y="141125"/>
                <a:ext cx="846000" cy="4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05F49B04-4A9A-4E0D-8D33-83F3B76156D1}"/>
                  </a:ext>
                </a:extLst>
              </p14:cNvPr>
              <p14:cNvContentPartPr/>
              <p14:nvPr/>
            </p14:nvContentPartPr>
            <p14:xfrm>
              <a:off x="3899328" y="1127181"/>
              <a:ext cx="1776600" cy="65016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05F49B04-4A9A-4E0D-8D33-83F3B76156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1688" y="1091541"/>
                <a:ext cx="181224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FA3C4CF4-41E0-4DB6-B1DE-B44D066FD229}"/>
                  </a:ext>
                </a:extLst>
              </p14:cNvPr>
              <p14:cNvContentPartPr/>
              <p14:nvPr/>
            </p14:nvContentPartPr>
            <p14:xfrm>
              <a:off x="3916608" y="950781"/>
              <a:ext cx="1906920" cy="78840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FA3C4CF4-41E0-4DB6-B1DE-B44D066FD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8968" y="914781"/>
                <a:ext cx="19425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2017AD17-CF25-4705-A665-4C83BD7CAAE6}"/>
                  </a:ext>
                </a:extLst>
              </p14:cNvPr>
              <p14:cNvContentPartPr/>
              <p14:nvPr/>
            </p14:nvContentPartPr>
            <p14:xfrm>
              <a:off x="6812808" y="1055901"/>
              <a:ext cx="1355760" cy="74016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2017AD17-CF25-4705-A665-4C83BD7CAA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94808" y="1020261"/>
                <a:ext cx="13914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A3BD50EE-D4FB-4C56-8BBC-D6DB8B2D9EFA}"/>
                  </a:ext>
                </a:extLst>
              </p14:cNvPr>
              <p14:cNvContentPartPr/>
              <p14:nvPr/>
            </p14:nvContentPartPr>
            <p14:xfrm>
              <a:off x="6788688" y="932061"/>
              <a:ext cx="1806120" cy="8456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A3BD50EE-D4FB-4C56-8BBC-D6DB8B2D9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0688" y="896421"/>
                <a:ext cx="18417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BE1E5E1A-6684-4518-A997-41CFCF83F8BD}"/>
                  </a:ext>
                </a:extLst>
              </p14:cNvPr>
              <p14:cNvContentPartPr/>
              <p14:nvPr/>
            </p14:nvContentPartPr>
            <p14:xfrm>
              <a:off x="9584448" y="923421"/>
              <a:ext cx="1613880" cy="8298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BE1E5E1A-6684-4518-A997-41CFCF83F8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66448" y="887781"/>
                <a:ext cx="164952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48C7FBBF-5D60-479F-9387-409E3125C858}"/>
                  </a:ext>
                </a:extLst>
              </p14:cNvPr>
              <p14:cNvContentPartPr/>
              <p14:nvPr/>
            </p14:nvContentPartPr>
            <p14:xfrm>
              <a:off x="9570048" y="866541"/>
              <a:ext cx="1828800" cy="8852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48C7FBBF-5D60-479F-9387-409E3125C8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2048" y="830901"/>
                <a:ext cx="186444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96C78402-C775-4C35-83A9-8545FAF0DDDC}"/>
                  </a:ext>
                </a:extLst>
              </p14:cNvPr>
              <p14:cNvContentPartPr/>
              <p14:nvPr/>
            </p14:nvContentPartPr>
            <p14:xfrm>
              <a:off x="715128" y="1018461"/>
              <a:ext cx="11400120" cy="554976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96C78402-C775-4C35-83A9-8545FAF0DD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129" y="1000461"/>
                <a:ext cx="11435759" cy="55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1AD49331-566C-4828-97BD-D4C41DFDB32F}"/>
                  </a:ext>
                </a:extLst>
              </p14:cNvPr>
              <p14:cNvContentPartPr/>
              <p14:nvPr/>
            </p14:nvContentPartPr>
            <p14:xfrm>
              <a:off x="-1992" y="80661"/>
              <a:ext cx="384120" cy="3650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1AD49331-566C-4828-97BD-D4C41DFDB3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9632" y="63021"/>
                <a:ext cx="419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830477D1-24A0-44BD-826A-59B5CE3CCF15}"/>
                  </a:ext>
                </a:extLst>
              </p14:cNvPr>
              <p14:cNvContentPartPr/>
              <p14:nvPr/>
            </p14:nvContentPartPr>
            <p14:xfrm>
              <a:off x="4542834" y="477741"/>
              <a:ext cx="189000" cy="24012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830477D1-24A0-44BD-826A-59B5CE3CCF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4834" y="441741"/>
                <a:ext cx="224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73D7F56B-415A-4CE8-9205-DFE0A8436FE4}"/>
                  </a:ext>
                </a:extLst>
              </p14:cNvPr>
              <p14:cNvContentPartPr/>
              <p14:nvPr/>
            </p14:nvContentPartPr>
            <p14:xfrm>
              <a:off x="4795194" y="646941"/>
              <a:ext cx="148680" cy="9864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73D7F56B-415A-4CE8-9205-DFE0A8436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7194" y="610941"/>
                <a:ext cx="184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731FF602-4E28-4061-ACEF-2BF6EA1203F7}"/>
                  </a:ext>
                </a:extLst>
              </p14:cNvPr>
              <p14:cNvContentPartPr/>
              <p14:nvPr/>
            </p14:nvContentPartPr>
            <p14:xfrm>
              <a:off x="5018034" y="625701"/>
              <a:ext cx="523440" cy="17640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731FF602-4E28-4061-ACEF-2BF6EA1203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0394" y="590061"/>
                <a:ext cx="559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8B13EBD7-2A9D-484D-972B-D53C3349ABCA}"/>
                  </a:ext>
                </a:extLst>
              </p14:cNvPr>
              <p14:cNvContentPartPr/>
              <p14:nvPr/>
            </p14:nvContentPartPr>
            <p14:xfrm>
              <a:off x="7505274" y="487101"/>
              <a:ext cx="198720" cy="26604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8B13EBD7-2A9D-484D-972B-D53C3349AB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87634" y="451101"/>
                <a:ext cx="2343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48A443FC-21CF-45F9-8E21-786C6D50F4AF}"/>
                  </a:ext>
                </a:extLst>
              </p14:cNvPr>
              <p14:cNvContentPartPr/>
              <p14:nvPr/>
            </p14:nvContentPartPr>
            <p14:xfrm>
              <a:off x="7730274" y="657381"/>
              <a:ext cx="174240" cy="9648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48A443FC-21CF-45F9-8E21-786C6D50F4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2274" y="621741"/>
                <a:ext cx="2098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051C016C-2C60-4635-A2DC-448E342ADCAD}"/>
                  </a:ext>
                </a:extLst>
              </p14:cNvPr>
              <p14:cNvContentPartPr/>
              <p14:nvPr/>
            </p14:nvContentPartPr>
            <p14:xfrm>
              <a:off x="7972554" y="610221"/>
              <a:ext cx="461880" cy="1850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051C016C-2C60-4635-A2DC-448E342ADC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4914" y="574221"/>
                <a:ext cx="4975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1F787320-FE70-4358-BEDC-A88BE264E73C}"/>
                  </a:ext>
                </a:extLst>
              </p14:cNvPr>
              <p14:cNvContentPartPr/>
              <p14:nvPr/>
            </p14:nvContentPartPr>
            <p14:xfrm>
              <a:off x="9883434" y="410061"/>
              <a:ext cx="168120" cy="26100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1F787320-FE70-4358-BEDC-A88BE264E7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65434" y="374421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1" name="Cerneală 370">
                <a:extLst>
                  <a:ext uri="{FF2B5EF4-FFF2-40B4-BE49-F238E27FC236}">
                    <a16:creationId xmlns:a16="http://schemas.microsoft.com/office/drawing/2014/main" id="{29FA273E-B53F-4DC2-BDC7-A31593C5CBF5}"/>
                  </a:ext>
                </a:extLst>
              </p14:cNvPr>
              <p14:cNvContentPartPr/>
              <p14:nvPr/>
            </p14:nvContentPartPr>
            <p14:xfrm>
              <a:off x="10088634" y="576021"/>
              <a:ext cx="169200" cy="102960"/>
            </p14:xfrm>
          </p:contentPart>
        </mc:Choice>
        <mc:Fallback xmlns="">
          <p:pic>
            <p:nvPicPr>
              <p:cNvPr id="371" name="Cerneală 370">
                <a:extLst>
                  <a:ext uri="{FF2B5EF4-FFF2-40B4-BE49-F238E27FC236}">
                    <a16:creationId xmlns:a16="http://schemas.microsoft.com/office/drawing/2014/main" id="{29FA273E-B53F-4DC2-BDC7-A31593C5CB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0634" y="540381"/>
                <a:ext cx="204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090FD381-BF72-49D3-9866-A9A24EAB6E68}"/>
                  </a:ext>
                </a:extLst>
              </p14:cNvPr>
              <p14:cNvContentPartPr/>
              <p14:nvPr/>
            </p14:nvContentPartPr>
            <p14:xfrm>
              <a:off x="10353234" y="516621"/>
              <a:ext cx="648360" cy="21780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090FD381-BF72-49D3-9866-A9A24EAB6E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5594" y="480621"/>
                <a:ext cx="6840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194EBFE7-F016-4C83-8D79-E48D905D9FBF}"/>
                  </a:ext>
                </a:extLst>
              </p14:cNvPr>
              <p14:cNvContentPartPr/>
              <p14:nvPr/>
            </p14:nvContentPartPr>
            <p14:xfrm>
              <a:off x="2739789" y="5066545"/>
              <a:ext cx="4002840" cy="15109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194EBFE7-F016-4C83-8D79-E48D905D9F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21789" y="5048545"/>
                <a:ext cx="403848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018FEF1-8D6B-484B-9CBE-CF20D82DB761}"/>
                  </a:ext>
                </a:extLst>
              </p14:cNvPr>
              <p14:cNvContentPartPr/>
              <p14:nvPr/>
            </p14:nvContentPartPr>
            <p14:xfrm>
              <a:off x="8980749" y="3946585"/>
              <a:ext cx="2811240" cy="16876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018FEF1-8D6B-484B-9CBE-CF20D82DB7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62751" y="3928941"/>
                <a:ext cx="2846875" cy="1723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F2DBA1EC-6A96-4B65-80B3-694CA029A619}"/>
                  </a:ext>
                </a:extLst>
              </p14:cNvPr>
              <p14:cNvContentPartPr/>
              <p14:nvPr/>
            </p14:nvContentPartPr>
            <p14:xfrm>
              <a:off x="7651629" y="5897785"/>
              <a:ext cx="1349640" cy="9370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F2DBA1EC-6A96-4B65-80B3-694CA029A6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33629" y="5879785"/>
                <a:ext cx="138528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348328E9-3455-47C6-A12B-7730ABAD7E43}"/>
                  </a:ext>
                </a:extLst>
              </p14:cNvPr>
              <p14:cNvContentPartPr/>
              <p14:nvPr/>
            </p14:nvContentPartPr>
            <p14:xfrm>
              <a:off x="6385869" y="2096716"/>
              <a:ext cx="15120" cy="1368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348328E9-3455-47C6-A12B-7730ABAD7E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67869" y="2078716"/>
                <a:ext cx="50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271E62E3-711F-456D-BF12-0A002B050FD7}"/>
                  </a:ext>
                </a:extLst>
              </p14:cNvPr>
              <p14:cNvContentPartPr/>
              <p14:nvPr/>
            </p14:nvContentPartPr>
            <p14:xfrm>
              <a:off x="9299349" y="1936516"/>
              <a:ext cx="18720" cy="1346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271E62E3-711F-456D-BF12-0A002B050F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81349" y="1918516"/>
                <a:ext cx="54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E5AFDD7-A8D9-4D99-86AA-AEC8E1AACAAB}"/>
                  </a:ext>
                </a:extLst>
              </p14:cNvPr>
              <p14:cNvContentPartPr/>
              <p14:nvPr/>
            </p14:nvContentPartPr>
            <p14:xfrm>
              <a:off x="5250429" y="5877796"/>
              <a:ext cx="24480" cy="3344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E5AFDD7-A8D9-4D99-86AA-AEC8E1AACA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32429" y="5859796"/>
                <a:ext cx="601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E1C778A-1603-499C-A9F0-5AABC3D592B3}"/>
                  </a:ext>
                </a:extLst>
              </p14:cNvPr>
              <p14:cNvContentPartPr/>
              <p14:nvPr/>
            </p14:nvContentPartPr>
            <p14:xfrm>
              <a:off x="4114269" y="1966756"/>
              <a:ext cx="1724400" cy="8517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E1C778A-1603-499C-A9F0-5AABC3D592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96269" y="1949116"/>
                <a:ext cx="176004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F9B5A894-AEF6-4B42-B6A5-C1BF40511584}"/>
                  </a:ext>
                </a:extLst>
              </p14:cNvPr>
              <p14:cNvContentPartPr/>
              <p14:nvPr/>
            </p14:nvContentPartPr>
            <p14:xfrm>
              <a:off x="6939909" y="1778476"/>
              <a:ext cx="1216800" cy="36288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F9B5A894-AEF6-4B42-B6A5-C1BF405115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22269" y="1760836"/>
                <a:ext cx="12524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42450342-55E7-4221-BF92-0D26865CCA74}"/>
                  </a:ext>
                </a:extLst>
              </p14:cNvPr>
              <p14:cNvContentPartPr/>
              <p14:nvPr/>
            </p14:nvContentPartPr>
            <p14:xfrm>
              <a:off x="8285949" y="1755796"/>
              <a:ext cx="244080" cy="26388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42450342-55E7-4221-BF92-0D26865CCA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68309" y="1737796"/>
                <a:ext cx="279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E1D8453C-2A46-4735-B925-F798928B7E1E}"/>
                  </a:ext>
                </a:extLst>
              </p14:cNvPr>
              <p14:cNvContentPartPr/>
              <p14:nvPr/>
            </p14:nvContentPartPr>
            <p14:xfrm>
              <a:off x="7569909" y="2201116"/>
              <a:ext cx="611280" cy="19620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E1D8453C-2A46-4735-B925-F798928B7E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51909" y="2183149"/>
                <a:ext cx="646920" cy="23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071683BC-A896-4CAE-84EC-22F98891A204}"/>
                  </a:ext>
                </a:extLst>
              </p14:cNvPr>
              <p14:cNvContentPartPr/>
              <p14:nvPr/>
            </p14:nvContentPartPr>
            <p14:xfrm>
              <a:off x="6994269" y="2198956"/>
              <a:ext cx="162360" cy="5238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071683BC-A896-4CAE-84EC-22F98891A2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76269" y="2181316"/>
                <a:ext cx="1980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78454D57-9820-4871-90F0-2335ADA9FA7E}"/>
                  </a:ext>
                </a:extLst>
              </p14:cNvPr>
              <p14:cNvContentPartPr/>
              <p14:nvPr/>
            </p14:nvContentPartPr>
            <p14:xfrm>
              <a:off x="10072989" y="1773796"/>
              <a:ext cx="1586160" cy="69588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78454D57-9820-4871-90F0-2335ADA9FA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54989" y="1755796"/>
                <a:ext cx="162180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7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Logica de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“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Secven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ț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iatorul</a:t>
            </a: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comenzi</a:t>
            </a: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 ”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4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343D559C-80E3-42D2-B1EB-F58355C323E6}"/>
                  </a:ext>
                </a:extLst>
              </p14:cNvPr>
              <p14:cNvContentPartPr/>
              <p14:nvPr/>
            </p14:nvContentPartPr>
            <p14:xfrm>
              <a:off x="3285107" y="3135238"/>
              <a:ext cx="1822320" cy="35640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343D559C-80E3-42D2-B1EB-F58355C323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467" y="3117238"/>
                <a:ext cx="1857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ECDA940E-F0BB-43CE-A53A-ADC85CDA98FB}"/>
                  </a:ext>
                </a:extLst>
              </p14:cNvPr>
              <p14:cNvContentPartPr/>
              <p14:nvPr/>
            </p14:nvContentPartPr>
            <p14:xfrm>
              <a:off x="3327587" y="3708358"/>
              <a:ext cx="1950840" cy="3607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ECDA940E-F0BB-43CE-A53A-ADC85CDA9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9587" y="3690358"/>
                <a:ext cx="1986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5E5709D1-1FC0-4CD7-874E-A3B0428F64FD}"/>
                  </a:ext>
                </a:extLst>
              </p14:cNvPr>
              <p14:cNvContentPartPr/>
              <p14:nvPr/>
            </p14:nvContentPartPr>
            <p14:xfrm>
              <a:off x="3290507" y="4209478"/>
              <a:ext cx="2359440" cy="3146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5E5709D1-1FC0-4CD7-874E-A3B0428F64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2507" y="4191478"/>
                <a:ext cx="2395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F7524246-D51B-4CF6-828C-E7069CE8FA22}"/>
                  </a:ext>
                </a:extLst>
              </p14:cNvPr>
              <p14:cNvContentPartPr/>
              <p14:nvPr/>
            </p14:nvContentPartPr>
            <p14:xfrm>
              <a:off x="3328667" y="4742998"/>
              <a:ext cx="2412720" cy="3211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F7524246-D51B-4CF6-828C-E7069CE8FA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0667" y="4725358"/>
                <a:ext cx="2448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6939783-2CD3-4A63-8FB9-3C0F10DA41CA}"/>
                  </a:ext>
                </a:extLst>
              </p14:cNvPr>
              <p14:cNvContentPartPr/>
              <p14:nvPr/>
            </p14:nvContentPartPr>
            <p14:xfrm>
              <a:off x="7284707" y="3058918"/>
              <a:ext cx="2234880" cy="3160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6939783-2CD3-4A63-8FB9-3C0F10DA41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7067" y="3040918"/>
                <a:ext cx="22705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4D9DE5D-39C5-41B1-BCA9-B94500C487F4}"/>
                  </a:ext>
                </a:extLst>
              </p14:cNvPr>
              <p14:cNvContentPartPr/>
              <p14:nvPr/>
            </p14:nvContentPartPr>
            <p14:xfrm>
              <a:off x="7284707" y="3611878"/>
              <a:ext cx="2505600" cy="3812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4D9DE5D-39C5-41B1-BCA9-B94500C48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7067" y="3593878"/>
                <a:ext cx="25412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D47DA04-D5ED-4921-B1F1-F8CC11347244}"/>
                  </a:ext>
                </a:extLst>
              </p14:cNvPr>
              <p14:cNvContentPartPr/>
              <p14:nvPr/>
            </p14:nvContentPartPr>
            <p14:xfrm>
              <a:off x="7361027" y="4395598"/>
              <a:ext cx="3042360" cy="3592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D47DA04-D5ED-4921-B1F1-F8CC113472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43027" y="4377958"/>
                <a:ext cx="3078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7F1CDB46-8661-451E-BA60-37842B1D30C2}"/>
                  </a:ext>
                </a:extLst>
              </p14:cNvPr>
              <p14:cNvContentPartPr/>
              <p14:nvPr/>
            </p14:nvContentPartPr>
            <p14:xfrm>
              <a:off x="3074949" y="2969185"/>
              <a:ext cx="4320" cy="116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7F1CDB46-8661-451E-BA60-37842B1D30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6949" y="2951545"/>
                <a:ext cx="39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C92BE7B-2F3E-43FA-BFFA-ED45904C6D65}"/>
                  </a:ext>
                </a:extLst>
              </p14:cNvPr>
              <p14:cNvContentPartPr/>
              <p14:nvPr/>
            </p14:nvContentPartPr>
            <p14:xfrm>
              <a:off x="3074589" y="3334945"/>
              <a:ext cx="5760" cy="1134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C92BE7B-2F3E-43FA-BFFA-ED45904C6D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6949" y="3316945"/>
                <a:ext cx="41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70F353EA-3D5A-4031-A34C-0515ED064480}"/>
                  </a:ext>
                </a:extLst>
              </p14:cNvPr>
              <p14:cNvContentPartPr/>
              <p14:nvPr/>
            </p14:nvContentPartPr>
            <p14:xfrm>
              <a:off x="3045789" y="3873865"/>
              <a:ext cx="10080" cy="61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70F353EA-3D5A-4031-A34C-0515ED0644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8149" y="3856225"/>
                <a:ext cx="45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5D4B09A-7878-4062-A123-E5564A478C7D}"/>
                  </a:ext>
                </a:extLst>
              </p14:cNvPr>
              <p14:cNvContentPartPr/>
              <p14:nvPr/>
            </p14:nvContentPartPr>
            <p14:xfrm>
              <a:off x="1650429" y="3132985"/>
              <a:ext cx="1708920" cy="291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5D4B09A-7878-4062-A123-E5564A478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2789" y="3114985"/>
                <a:ext cx="1744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7197573A-E083-4B95-95BF-3BFEF0C338EA}"/>
                  </a:ext>
                </a:extLst>
              </p14:cNvPr>
              <p14:cNvContentPartPr/>
              <p14:nvPr/>
            </p14:nvContentPartPr>
            <p14:xfrm>
              <a:off x="1799829" y="4138465"/>
              <a:ext cx="1452240" cy="3232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7197573A-E083-4B95-95BF-3BFEF0C338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81829" y="4120465"/>
                <a:ext cx="1487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DBAE668-2BB6-4CD1-85FB-2D1EAA0D2F6C}"/>
                  </a:ext>
                </a:extLst>
              </p14:cNvPr>
              <p14:cNvContentPartPr/>
              <p14:nvPr/>
            </p14:nvContentPartPr>
            <p14:xfrm>
              <a:off x="1809189" y="3643105"/>
              <a:ext cx="1643040" cy="1274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DBAE668-2BB6-4CD1-85FB-2D1EAA0D2F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1189" y="3625105"/>
                <a:ext cx="1678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2518C354-04EA-4124-B169-BD19DCFDC35D}"/>
                  </a:ext>
                </a:extLst>
              </p14:cNvPr>
              <p14:cNvContentPartPr/>
              <p14:nvPr/>
            </p14:nvContentPartPr>
            <p14:xfrm>
              <a:off x="5658669" y="1920145"/>
              <a:ext cx="407880" cy="34696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2518C354-04EA-4124-B169-BD19DCFDC3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1029" y="1884145"/>
                <a:ext cx="443520" cy="35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2AC6E1CC-F6A7-4433-89F1-12D90B91AAA3}"/>
                  </a:ext>
                </a:extLst>
              </p14:cNvPr>
              <p14:cNvContentPartPr/>
              <p14:nvPr/>
            </p14:nvContentPartPr>
            <p14:xfrm>
              <a:off x="5726709" y="1915105"/>
              <a:ext cx="588960" cy="35679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2AC6E1CC-F6A7-4433-89F1-12D90B91AA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8709" y="1879465"/>
                <a:ext cx="624600" cy="36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3305C37-AD28-4843-B73C-205F3DA64947}"/>
                  </a:ext>
                </a:extLst>
              </p14:cNvPr>
              <p14:cNvContentPartPr/>
              <p14:nvPr/>
            </p14:nvContentPartPr>
            <p14:xfrm>
              <a:off x="6337629" y="3083305"/>
              <a:ext cx="961200" cy="547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3305C37-AD28-4843-B73C-205F3DA649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9989" y="3065305"/>
                <a:ext cx="996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2D4D3F1F-0F85-4DA2-9CD2-0E27658CB139}"/>
                  </a:ext>
                </a:extLst>
              </p14:cNvPr>
              <p14:cNvContentPartPr/>
              <p14:nvPr/>
            </p14:nvContentPartPr>
            <p14:xfrm>
              <a:off x="6501429" y="3729505"/>
              <a:ext cx="904320" cy="388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2D4D3F1F-0F85-4DA2-9CD2-0E27658CB1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3429" y="3711865"/>
                <a:ext cx="939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9FC90C5-A1B5-4D64-8C65-525FD4C559FE}"/>
                  </a:ext>
                </a:extLst>
              </p14:cNvPr>
              <p14:cNvContentPartPr/>
              <p14:nvPr/>
            </p14:nvContentPartPr>
            <p14:xfrm>
              <a:off x="6625269" y="4515025"/>
              <a:ext cx="828360" cy="568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9FC90C5-A1B5-4D64-8C65-525FD4C559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7269" y="4497385"/>
                <a:ext cx="864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E6ADE6AC-E861-48AE-8FEA-B50664491891}"/>
                  </a:ext>
                </a:extLst>
              </p14:cNvPr>
              <p14:cNvContentPartPr/>
              <p14:nvPr/>
            </p14:nvContentPartPr>
            <p14:xfrm>
              <a:off x="1448469" y="1857505"/>
              <a:ext cx="8125560" cy="10432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E6ADE6AC-E861-48AE-8FEA-B506644918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0469" y="1839505"/>
                <a:ext cx="816120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BD175BA-1E6D-4C74-A7CB-F1E2F188F80C}"/>
                  </a:ext>
                </a:extLst>
              </p14:cNvPr>
              <p14:cNvContentPartPr/>
              <p14:nvPr/>
            </p14:nvContentPartPr>
            <p14:xfrm>
              <a:off x="1246149" y="4186705"/>
              <a:ext cx="380880" cy="3646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BD175BA-1E6D-4C74-A7CB-F1E2F188F8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8166" y="4169065"/>
                <a:ext cx="416486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716B4E7-8A10-4BED-8C5F-3660C7DDDFDB}"/>
                  </a:ext>
                </a:extLst>
              </p14:cNvPr>
              <p14:cNvContentPartPr/>
              <p14:nvPr/>
            </p14:nvContentPartPr>
            <p14:xfrm>
              <a:off x="1202589" y="3666865"/>
              <a:ext cx="355680" cy="3279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716B4E7-8A10-4BED-8C5F-3660C7DDDF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4931" y="3649225"/>
                <a:ext cx="39135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6675E0DD-7D0D-45EB-B54D-E6A81F5712D9}"/>
                  </a:ext>
                </a:extLst>
              </p14:cNvPr>
              <p14:cNvContentPartPr/>
              <p14:nvPr/>
            </p14:nvContentPartPr>
            <p14:xfrm>
              <a:off x="1096749" y="3113185"/>
              <a:ext cx="198720" cy="2959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6675E0DD-7D0D-45EB-B54D-E6A81F5712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9109" y="3095545"/>
                <a:ext cx="2343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39D58524-CC9D-4181-A8C1-79FCFD8820DE}"/>
                  </a:ext>
                </a:extLst>
              </p14:cNvPr>
              <p14:cNvContentPartPr/>
              <p14:nvPr/>
            </p14:nvContentPartPr>
            <p14:xfrm>
              <a:off x="1005669" y="2983225"/>
              <a:ext cx="287280" cy="97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39D58524-CC9D-4181-A8C1-79FCFD8820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7669" y="2965585"/>
                <a:ext cx="322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807941C-28AA-44D9-A5AC-B567C8B58EE3}"/>
                  </a:ext>
                </a:extLst>
              </p14:cNvPr>
              <p14:cNvContentPartPr/>
              <p14:nvPr/>
            </p14:nvContentPartPr>
            <p14:xfrm>
              <a:off x="1111509" y="3544465"/>
              <a:ext cx="294120" cy="104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807941C-28AA-44D9-A5AC-B567C8B58E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3509" y="3526465"/>
                <a:ext cx="329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B6F21F8A-4ED2-441F-9817-7AE4F4AF5BCA}"/>
                  </a:ext>
                </a:extLst>
              </p14:cNvPr>
              <p14:cNvContentPartPr/>
              <p14:nvPr/>
            </p14:nvContentPartPr>
            <p14:xfrm>
              <a:off x="1245069" y="4108945"/>
              <a:ext cx="280440" cy="3492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B6F21F8A-4ED2-441F-9817-7AE4F4AF5B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429" y="4090945"/>
                <a:ext cx="3160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F092141B-C087-4971-AD06-E87152730A5C}"/>
                  </a:ext>
                </a:extLst>
              </p14:cNvPr>
              <p14:cNvContentPartPr/>
              <p14:nvPr/>
            </p14:nvContentPartPr>
            <p14:xfrm>
              <a:off x="1357029" y="4645345"/>
              <a:ext cx="1933920" cy="5421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F092141B-C087-4971-AD06-E87152730A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39032" y="4627357"/>
                <a:ext cx="1969553" cy="577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4781E19-9E5F-4953-B777-08B6FBF760CA}"/>
                  </a:ext>
                </a:extLst>
              </p14:cNvPr>
              <p14:cNvContentPartPr/>
              <p14:nvPr/>
            </p14:nvContentPartPr>
            <p14:xfrm>
              <a:off x="9074349" y="4849825"/>
              <a:ext cx="6840" cy="2865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4781E19-9E5F-4953-B777-08B6FBF760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56709" y="4831825"/>
                <a:ext cx="42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3AC33DE-7615-417A-AD54-1708ADDC66D0}"/>
                  </a:ext>
                </a:extLst>
              </p14:cNvPr>
              <p14:cNvContentPartPr/>
              <p14:nvPr/>
            </p14:nvContentPartPr>
            <p14:xfrm>
              <a:off x="9220869" y="4865305"/>
              <a:ext cx="9000" cy="2606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3AC33DE-7615-417A-AD54-1708ADDC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02869" y="4847305"/>
                <a:ext cx="446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DA2865B-E527-44A6-A3C4-22661671AE16}"/>
                  </a:ext>
                </a:extLst>
              </p14:cNvPr>
              <p14:cNvContentPartPr/>
              <p14:nvPr/>
            </p14:nvContentPartPr>
            <p14:xfrm>
              <a:off x="8768349" y="4971145"/>
              <a:ext cx="822600" cy="504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DA2865B-E527-44A6-A3C4-22661671AE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50349" y="4953505"/>
                <a:ext cx="8582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9CC456D7-176C-4D5D-B4BA-CAC6D10E8D0C}"/>
                  </a:ext>
                </a:extLst>
              </p14:cNvPr>
              <p14:cNvContentPartPr/>
              <p14:nvPr/>
            </p14:nvContentPartPr>
            <p14:xfrm>
              <a:off x="9233469" y="4920745"/>
              <a:ext cx="141120" cy="1627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9CC456D7-176C-4D5D-B4BA-CAC6D10E8D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15829" y="4902745"/>
                <a:ext cx="176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E8ECAFC-9BF8-4885-8EE5-73173174622D}"/>
                  </a:ext>
                </a:extLst>
              </p14:cNvPr>
              <p14:cNvContentPartPr/>
              <p14:nvPr/>
            </p14:nvContentPartPr>
            <p14:xfrm>
              <a:off x="8929269" y="4894105"/>
              <a:ext cx="138240" cy="210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E8ECAFC-9BF8-4885-8EE5-7317317462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11269" y="4876105"/>
                <a:ext cx="173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245331C-F6C2-43C2-9FCB-2FBE4F561A9D}"/>
                  </a:ext>
                </a:extLst>
              </p14:cNvPr>
              <p14:cNvContentPartPr/>
              <p14:nvPr/>
            </p14:nvContentPartPr>
            <p14:xfrm>
              <a:off x="9837189" y="4904185"/>
              <a:ext cx="331920" cy="2660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245331C-F6C2-43C2-9FCB-2FBE4F561A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19549" y="4886185"/>
                <a:ext cx="367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542709C8-52A0-4137-8C04-9AD67211F587}"/>
                  </a:ext>
                </a:extLst>
              </p14:cNvPr>
              <p14:cNvContentPartPr/>
              <p14:nvPr/>
            </p14:nvContentPartPr>
            <p14:xfrm>
              <a:off x="9249309" y="3971425"/>
              <a:ext cx="260640" cy="2365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542709C8-52A0-4137-8C04-9AD67211F5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31669" y="3953785"/>
                <a:ext cx="296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0716C2F-7A57-4868-95D3-0A3A3A203BBD}"/>
                  </a:ext>
                </a:extLst>
              </p14:cNvPr>
              <p14:cNvContentPartPr/>
              <p14:nvPr/>
            </p14:nvContentPartPr>
            <p14:xfrm>
              <a:off x="8606349" y="4060705"/>
              <a:ext cx="457200" cy="1292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0716C2F-7A57-4868-95D3-0A3A3A203B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88709" y="4042755"/>
                <a:ext cx="492840" cy="164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64071DE-BA0C-4364-BA7D-8DC395E583AD}"/>
                  </a:ext>
                </a:extLst>
              </p14:cNvPr>
              <p14:cNvContentPartPr/>
              <p14:nvPr/>
            </p14:nvContentPartPr>
            <p14:xfrm>
              <a:off x="8157069" y="4065385"/>
              <a:ext cx="294120" cy="1623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64071DE-BA0C-4364-BA7D-8DC395E583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39069" y="4047425"/>
                <a:ext cx="329760" cy="19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5B14E28-9368-42C3-AE0C-0D44F1544688}"/>
                  </a:ext>
                </a:extLst>
              </p14:cNvPr>
              <p14:cNvContentPartPr/>
              <p14:nvPr/>
            </p14:nvContentPartPr>
            <p14:xfrm>
              <a:off x="7983909" y="3209665"/>
              <a:ext cx="230400" cy="180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5B14E28-9368-42C3-AE0C-0D44F154468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65909" y="3191665"/>
                <a:ext cx="26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D8538EDB-8C4D-4BD2-B261-B59FB0D71E3F}"/>
                  </a:ext>
                </a:extLst>
              </p14:cNvPr>
              <p14:cNvContentPartPr/>
              <p14:nvPr/>
            </p14:nvContentPartPr>
            <p14:xfrm>
              <a:off x="6443829" y="2360785"/>
              <a:ext cx="660600" cy="19656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D8538EDB-8C4D-4BD2-B261-B59FB0D71E3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26179" y="2343145"/>
                <a:ext cx="696259" cy="2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51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01A9D62E-43D1-43E8-B0AB-FC025516C058}"/>
                  </a:ext>
                </a:extLst>
              </p14:cNvPr>
              <p14:cNvContentPartPr/>
              <p14:nvPr/>
            </p14:nvContentPartPr>
            <p14:xfrm>
              <a:off x="6136389" y="5534185"/>
              <a:ext cx="317520" cy="27612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01A9D62E-43D1-43E8-B0AB-FC025516C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389" y="5498545"/>
                <a:ext cx="353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1E49D915-DDC0-4AE9-B31C-725ED631E41C}"/>
                  </a:ext>
                </a:extLst>
              </p14:cNvPr>
              <p14:cNvContentPartPr/>
              <p14:nvPr/>
            </p14:nvContentPartPr>
            <p14:xfrm>
              <a:off x="6097149" y="5543185"/>
              <a:ext cx="367200" cy="33264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1E49D915-DDC0-4AE9-B31C-725ED631E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509" y="5507185"/>
                <a:ext cx="4028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8D053F06-7C0E-40A6-9B6C-D3B4B021572C}"/>
                  </a:ext>
                </a:extLst>
              </p14:cNvPr>
              <p14:cNvContentPartPr/>
              <p14:nvPr/>
            </p14:nvContentPartPr>
            <p14:xfrm>
              <a:off x="212589" y="144265"/>
              <a:ext cx="11607840" cy="6613560"/>
            </p14:xfrm>
          </p:contentPart>
        </mc:Choice>
        <mc:Fallback xmlns=""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8D053F06-7C0E-40A6-9B6C-D3B4B02157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949" y="126624"/>
                <a:ext cx="11643480" cy="6649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6" name="Cerneală 425">
                <a:extLst>
                  <a:ext uri="{FF2B5EF4-FFF2-40B4-BE49-F238E27FC236}">
                    <a16:creationId xmlns:a16="http://schemas.microsoft.com/office/drawing/2014/main" id="{3C62AD44-7558-44DB-8695-611B25330986}"/>
                  </a:ext>
                </a:extLst>
              </p14:cNvPr>
              <p14:cNvContentPartPr/>
              <p14:nvPr/>
            </p14:nvContentPartPr>
            <p14:xfrm>
              <a:off x="572229" y="5789425"/>
              <a:ext cx="360" cy="360"/>
            </p14:xfrm>
          </p:contentPart>
        </mc:Choice>
        <mc:Fallback xmlns="">
          <p:pic>
            <p:nvPicPr>
              <p:cNvPr id="426" name="Cerneală 425">
                <a:extLst>
                  <a:ext uri="{FF2B5EF4-FFF2-40B4-BE49-F238E27FC236}">
                    <a16:creationId xmlns:a16="http://schemas.microsoft.com/office/drawing/2014/main" id="{3C62AD44-7558-44DB-8695-611B253309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89" y="571742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7" name="Cerneală 426">
                <a:extLst>
                  <a:ext uri="{FF2B5EF4-FFF2-40B4-BE49-F238E27FC236}">
                    <a16:creationId xmlns:a16="http://schemas.microsoft.com/office/drawing/2014/main" id="{BDBA8E7B-E38C-4170-BC3F-5CFEC5E296B2}"/>
                  </a:ext>
                </a:extLst>
              </p14:cNvPr>
              <p14:cNvContentPartPr/>
              <p14:nvPr/>
            </p14:nvContentPartPr>
            <p14:xfrm>
              <a:off x="581949" y="5481265"/>
              <a:ext cx="360" cy="360"/>
            </p14:xfrm>
          </p:contentPart>
        </mc:Choice>
        <mc:Fallback xmlns="">
          <p:pic>
            <p:nvPicPr>
              <p:cNvPr id="427" name="Cerneală 426">
                <a:extLst>
                  <a:ext uri="{FF2B5EF4-FFF2-40B4-BE49-F238E27FC236}">
                    <a16:creationId xmlns:a16="http://schemas.microsoft.com/office/drawing/2014/main" id="{BDBA8E7B-E38C-4170-BC3F-5CFEC5E296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309" y="5445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74177E85-EC99-4F31-BA8E-FD55C2A71ACC}"/>
                  </a:ext>
                </a:extLst>
              </p14:cNvPr>
              <p14:cNvContentPartPr/>
              <p14:nvPr/>
            </p14:nvContentPartPr>
            <p14:xfrm>
              <a:off x="314829" y="4920025"/>
              <a:ext cx="356400" cy="838080"/>
            </p14:xfrm>
          </p:contentPart>
        </mc:Choice>
        <mc:Fallback xmlns=""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74177E85-EC99-4F31-BA8E-FD55C2A71A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189" y="4884025"/>
                <a:ext cx="39204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B13680E9-1D1E-46E1-AD7B-7924394EBB26}"/>
                  </a:ext>
                </a:extLst>
              </p14:cNvPr>
              <p14:cNvContentPartPr/>
              <p14:nvPr/>
            </p14:nvContentPartPr>
            <p14:xfrm>
              <a:off x="621549" y="4993105"/>
              <a:ext cx="23400" cy="732960"/>
            </p14:xfrm>
          </p:contentPart>
        </mc:Choice>
        <mc:Fallback xmlns=""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B13680E9-1D1E-46E1-AD7B-7924394EB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909" y="4957105"/>
                <a:ext cx="590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8070CEA2-0D84-4DB0-B21D-809B0403CF83}"/>
                  </a:ext>
                </a:extLst>
              </p14:cNvPr>
              <p14:cNvContentPartPr/>
              <p14:nvPr/>
            </p14:nvContentPartPr>
            <p14:xfrm>
              <a:off x="583029" y="4914625"/>
              <a:ext cx="386280" cy="831960"/>
            </p14:xfrm>
          </p:contentPart>
        </mc:Choice>
        <mc:Fallback xmlns=""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8070CEA2-0D84-4DB0-B21D-809B0403CF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029" y="4878985"/>
                <a:ext cx="42192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48C7B8A3-45C0-4107-BDF3-20ECFE7241BC}"/>
                  </a:ext>
                </a:extLst>
              </p14:cNvPr>
              <p14:cNvContentPartPr/>
              <p14:nvPr/>
            </p14:nvContentPartPr>
            <p14:xfrm>
              <a:off x="432909" y="5133505"/>
              <a:ext cx="365760" cy="306720"/>
            </p14:xfrm>
          </p:contentPart>
        </mc:Choice>
        <mc:Fallback xmlns=""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48C7B8A3-45C0-4107-BDF3-20ECFE7241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269" y="5097865"/>
                <a:ext cx="4014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8802ABAF-D192-479A-B424-B9578399D1CD}"/>
                  </a:ext>
                </a:extLst>
              </p14:cNvPr>
              <p14:cNvContentPartPr/>
              <p14:nvPr/>
            </p14:nvContentPartPr>
            <p14:xfrm>
              <a:off x="225909" y="4894105"/>
              <a:ext cx="347760" cy="100440"/>
            </p14:xfrm>
          </p:contentPart>
        </mc:Choice>
        <mc:Fallback xmlns=""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8802ABAF-D192-479A-B424-B9578399D1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909" y="4858105"/>
                <a:ext cx="383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4" name="Cerneală 433">
                <a:extLst>
                  <a:ext uri="{FF2B5EF4-FFF2-40B4-BE49-F238E27FC236}">
                    <a16:creationId xmlns:a16="http://schemas.microsoft.com/office/drawing/2014/main" id="{70EC3753-8B4D-42A6-9248-D004C5240844}"/>
                  </a:ext>
                </a:extLst>
              </p14:cNvPr>
              <p14:cNvContentPartPr/>
              <p14:nvPr/>
            </p14:nvContentPartPr>
            <p14:xfrm>
              <a:off x="551709" y="5755585"/>
              <a:ext cx="354960" cy="49680"/>
            </p14:xfrm>
          </p:contentPart>
        </mc:Choice>
        <mc:Fallback xmlns="">
          <p:pic>
            <p:nvPicPr>
              <p:cNvPr id="434" name="Cerneală 433">
                <a:extLst>
                  <a:ext uri="{FF2B5EF4-FFF2-40B4-BE49-F238E27FC236}">
                    <a16:creationId xmlns:a16="http://schemas.microsoft.com/office/drawing/2014/main" id="{70EC3753-8B4D-42A6-9248-D004C52408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3709" y="5719585"/>
                <a:ext cx="390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A93F36F8-B3D1-45CF-B530-719E9CC5A0C2}"/>
                  </a:ext>
                </a:extLst>
              </p14:cNvPr>
              <p14:cNvContentPartPr/>
              <p14:nvPr/>
            </p14:nvContentPartPr>
            <p14:xfrm>
              <a:off x="2011509" y="4848745"/>
              <a:ext cx="512640" cy="477720"/>
            </p14:xfrm>
          </p:contentPart>
        </mc:Choice>
        <mc:Fallback xmlns=""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A93F36F8-B3D1-45CF-B530-719E9CC5A0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3509" y="4813105"/>
                <a:ext cx="5482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FEC589E4-7512-436D-9ABA-59413F285755}"/>
                  </a:ext>
                </a:extLst>
              </p14:cNvPr>
              <p14:cNvContentPartPr/>
              <p14:nvPr/>
            </p14:nvContentPartPr>
            <p14:xfrm>
              <a:off x="2130309" y="5004265"/>
              <a:ext cx="186480" cy="147240"/>
            </p14:xfrm>
          </p:contentPart>
        </mc:Choice>
        <mc:Fallback xmlns=""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FEC589E4-7512-436D-9ABA-59413F2857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12669" y="4968265"/>
                <a:ext cx="222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E2D06B24-F3A1-4A94-8FCB-8965D84E9DF3}"/>
                  </a:ext>
                </a:extLst>
              </p14:cNvPr>
              <p14:cNvContentPartPr/>
              <p14:nvPr/>
            </p14:nvContentPartPr>
            <p14:xfrm>
              <a:off x="1962909" y="5317825"/>
              <a:ext cx="219600" cy="972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E2D06B24-F3A1-4A94-8FCB-8965D84E9D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5269" y="5282185"/>
                <a:ext cx="2552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E9934BD1-F2F9-40CF-9E2F-AFD8BBBC5B08}"/>
                  </a:ext>
                </a:extLst>
              </p14:cNvPr>
              <p14:cNvContentPartPr/>
              <p14:nvPr/>
            </p14:nvContentPartPr>
            <p14:xfrm>
              <a:off x="1996749" y="5322505"/>
              <a:ext cx="195480" cy="24120"/>
            </p14:xfrm>
          </p:contentPart>
        </mc:Choice>
        <mc:Fallback xmlns=""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E9934BD1-F2F9-40CF-9E2F-AFD8BBBC5B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9109" y="5286865"/>
                <a:ext cx="2311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B158C904-CC4B-4AE0-9BF0-2880974DE795}"/>
                  </a:ext>
                </a:extLst>
              </p14:cNvPr>
              <p14:cNvContentPartPr/>
              <p14:nvPr/>
            </p14:nvContentPartPr>
            <p14:xfrm>
              <a:off x="2214909" y="4908505"/>
              <a:ext cx="13320" cy="312480"/>
            </p14:xfrm>
          </p:contentPart>
        </mc:Choice>
        <mc:Fallback xmlns=""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B158C904-CC4B-4AE0-9BF0-2880974DE7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6909" y="4872865"/>
                <a:ext cx="489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F1EE9760-85AA-46C1-89D0-E94F644B7AF3}"/>
                  </a:ext>
                </a:extLst>
              </p14:cNvPr>
              <p14:cNvContentPartPr/>
              <p14:nvPr/>
            </p14:nvContentPartPr>
            <p14:xfrm>
              <a:off x="2256669" y="4839745"/>
              <a:ext cx="276120" cy="16200"/>
            </p14:xfrm>
          </p:contentPart>
        </mc:Choice>
        <mc:Fallback xmlns=""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F1EE9760-85AA-46C1-89D0-E94F644B7A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38669" y="4804105"/>
                <a:ext cx="311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B879B118-AD1C-4370-89CE-44E668901110}"/>
                  </a:ext>
                </a:extLst>
              </p14:cNvPr>
              <p14:cNvContentPartPr/>
              <p14:nvPr/>
            </p14:nvContentPartPr>
            <p14:xfrm>
              <a:off x="1948869" y="5293345"/>
              <a:ext cx="195480" cy="576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B879B118-AD1C-4370-89CE-44E6689011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1229" y="5257345"/>
                <a:ext cx="231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96D733C6-426A-409A-B525-26DA6270805A}"/>
                  </a:ext>
                </a:extLst>
              </p14:cNvPr>
              <p14:cNvContentPartPr/>
              <p14:nvPr/>
            </p14:nvContentPartPr>
            <p14:xfrm>
              <a:off x="2160549" y="5312785"/>
              <a:ext cx="81720" cy="14760"/>
            </p14:xfrm>
          </p:contentPart>
        </mc:Choice>
        <mc:Fallback xmlns=""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96D733C6-426A-409A-B525-26DA627080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42909" y="5277145"/>
                <a:ext cx="117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F962C52F-BCCF-437C-8976-8F34291EF582}"/>
                  </a:ext>
                </a:extLst>
              </p14:cNvPr>
              <p14:cNvContentPartPr/>
              <p14:nvPr/>
            </p14:nvContentPartPr>
            <p14:xfrm>
              <a:off x="3140469" y="4043785"/>
              <a:ext cx="184680" cy="665640"/>
            </p14:xfrm>
          </p:contentPart>
        </mc:Choice>
        <mc:Fallback xmlns=""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F962C52F-BCCF-437C-8976-8F34291EF5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22469" y="4008145"/>
                <a:ext cx="22032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652B45B2-7FAB-48C2-BC05-68091E5D5ACB}"/>
                  </a:ext>
                </a:extLst>
              </p14:cNvPr>
              <p14:cNvContentPartPr/>
              <p14:nvPr/>
            </p14:nvContentPartPr>
            <p14:xfrm>
              <a:off x="3171069" y="4010665"/>
              <a:ext cx="264600" cy="745200"/>
            </p14:xfrm>
          </p:contentPart>
        </mc:Choice>
        <mc:Fallback xmlns=""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652B45B2-7FAB-48C2-BC05-68091E5D5A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53429" y="3974665"/>
                <a:ext cx="30024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E139C976-14F2-470F-AC70-72E122F7546F}"/>
                  </a:ext>
                </a:extLst>
              </p14:cNvPr>
              <p14:cNvContentPartPr/>
              <p14:nvPr/>
            </p14:nvContentPartPr>
            <p14:xfrm>
              <a:off x="3088269" y="4012825"/>
              <a:ext cx="242280" cy="312120"/>
            </p14:xfrm>
          </p:contentPart>
        </mc:Choice>
        <mc:Fallback xmlns=""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E139C976-14F2-470F-AC70-72E122F754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0629" y="3976825"/>
                <a:ext cx="277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D78A1011-D3C0-42D6-8215-0A87A1FF54A8}"/>
                  </a:ext>
                </a:extLst>
              </p14:cNvPr>
              <p14:cNvContentPartPr/>
              <p14:nvPr/>
            </p14:nvContentPartPr>
            <p14:xfrm>
              <a:off x="3349269" y="4037665"/>
              <a:ext cx="51840" cy="76104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D78A1011-D3C0-42D6-8215-0A87A1FF54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1269" y="4001665"/>
                <a:ext cx="8748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8" name="Cerneală 447">
                <a:extLst>
                  <a:ext uri="{FF2B5EF4-FFF2-40B4-BE49-F238E27FC236}">
                    <a16:creationId xmlns:a16="http://schemas.microsoft.com/office/drawing/2014/main" id="{D022919B-0014-4D45-9DAF-BA3DDD30F73B}"/>
                  </a:ext>
                </a:extLst>
              </p14:cNvPr>
              <p14:cNvContentPartPr/>
              <p14:nvPr/>
            </p14:nvContentPartPr>
            <p14:xfrm>
              <a:off x="3137229" y="4440145"/>
              <a:ext cx="388800" cy="353160"/>
            </p14:xfrm>
          </p:contentPart>
        </mc:Choice>
        <mc:Fallback xmlns="">
          <p:pic>
            <p:nvPicPr>
              <p:cNvPr id="448" name="Cerneală 447">
                <a:extLst>
                  <a:ext uri="{FF2B5EF4-FFF2-40B4-BE49-F238E27FC236}">
                    <a16:creationId xmlns:a16="http://schemas.microsoft.com/office/drawing/2014/main" id="{D022919B-0014-4D45-9DAF-BA3DDD30F7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9589" y="4404145"/>
                <a:ext cx="4244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9" name="Cerneală 448">
                <a:extLst>
                  <a:ext uri="{FF2B5EF4-FFF2-40B4-BE49-F238E27FC236}">
                    <a16:creationId xmlns:a16="http://schemas.microsoft.com/office/drawing/2014/main" id="{11147A2B-5F1D-49DE-AAAC-94E384805485}"/>
                  </a:ext>
                </a:extLst>
              </p14:cNvPr>
              <p14:cNvContentPartPr/>
              <p14:nvPr/>
            </p14:nvContentPartPr>
            <p14:xfrm>
              <a:off x="4167189" y="3562465"/>
              <a:ext cx="218880" cy="311760"/>
            </p14:xfrm>
          </p:contentPart>
        </mc:Choice>
        <mc:Fallback xmlns="">
          <p:pic>
            <p:nvPicPr>
              <p:cNvPr id="449" name="Cerneală 448">
                <a:extLst>
                  <a:ext uri="{FF2B5EF4-FFF2-40B4-BE49-F238E27FC236}">
                    <a16:creationId xmlns:a16="http://schemas.microsoft.com/office/drawing/2014/main" id="{11147A2B-5F1D-49DE-AAAC-94E3848054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49549" y="3526465"/>
                <a:ext cx="2545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0" name="Cerneală 449">
                <a:extLst>
                  <a:ext uri="{FF2B5EF4-FFF2-40B4-BE49-F238E27FC236}">
                    <a16:creationId xmlns:a16="http://schemas.microsoft.com/office/drawing/2014/main" id="{58BC79E2-9149-4F7E-9E7E-AE6910FD9206}"/>
                  </a:ext>
                </a:extLst>
              </p14:cNvPr>
              <p14:cNvContentPartPr/>
              <p14:nvPr/>
            </p14:nvContentPartPr>
            <p14:xfrm>
              <a:off x="4518549" y="2469145"/>
              <a:ext cx="169560" cy="265320"/>
            </p14:xfrm>
          </p:contentPart>
        </mc:Choice>
        <mc:Fallback xmlns="">
          <p:pic>
            <p:nvPicPr>
              <p:cNvPr id="450" name="Cerneală 449">
                <a:extLst>
                  <a:ext uri="{FF2B5EF4-FFF2-40B4-BE49-F238E27FC236}">
                    <a16:creationId xmlns:a16="http://schemas.microsoft.com/office/drawing/2014/main" id="{58BC79E2-9149-4F7E-9E7E-AE6910FD92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00909" y="2433145"/>
                <a:ext cx="205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1" name="Cerneală 450">
                <a:extLst>
                  <a:ext uri="{FF2B5EF4-FFF2-40B4-BE49-F238E27FC236}">
                    <a16:creationId xmlns:a16="http://schemas.microsoft.com/office/drawing/2014/main" id="{C7EF3F21-5774-4B0F-BFFB-7FAB0C74B92A}"/>
                  </a:ext>
                </a:extLst>
              </p14:cNvPr>
              <p14:cNvContentPartPr/>
              <p14:nvPr/>
            </p14:nvContentPartPr>
            <p14:xfrm>
              <a:off x="4942269" y="2906545"/>
              <a:ext cx="5760" cy="191880"/>
            </p14:xfrm>
          </p:contentPart>
        </mc:Choice>
        <mc:Fallback xmlns="">
          <p:pic>
            <p:nvPicPr>
              <p:cNvPr id="451" name="Cerneală 450">
                <a:extLst>
                  <a:ext uri="{FF2B5EF4-FFF2-40B4-BE49-F238E27FC236}">
                    <a16:creationId xmlns:a16="http://schemas.microsoft.com/office/drawing/2014/main" id="{C7EF3F21-5774-4B0F-BFFB-7FAB0C74B9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24269" y="2870905"/>
                <a:ext cx="41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2" name="Cerneală 451">
                <a:extLst>
                  <a:ext uri="{FF2B5EF4-FFF2-40B4-BE49-F238E27FC236}">
                    <a16:creationId xmlns:a16="http://schemas.microsoft.com/office/drawing/2014/main" id="{B4B605BA-2951-490F-81BF-DAAFBC845CC4}"/>
                  </a:ext>
                </a:extLst>
              </p14:cNvPr>
              <p14:cNvContentPartPr/>
              <p14:nvPr/>
            </p14:nvContentPartPr>
            <p14:xfrm>
              <a:off x="4898709" y="2869105"/>
              <a:ext cx="177120" cy="124560"/>
            </p14:xfrm>
          </p:contentPart>
        </mc:Choice>
        <mc:Fallback xmlns="">
          <p:pic>
            <p:nvPicPr>
              <p:cNvPr id="452" name="Cerneală 451">
                <a:extLst>
                  <a:ext uri="{FF2B5EF4-FFF2-40B4-BE49-F238E27FC236}">
                    <a16:creationId xmlns:a16="http://schemas.microsoft.com/office/drawing/2014/main" id="{B4B605BA-2951-490F-81BF-DAAFBC845C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81069" y="2833465"/>
                <a:ext cx="2127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3" name="Cerneală 452">
                <a:extLst>
                  <a:ext uri="{FF2B5EF4-FFF2-40B4-BE49-F238E27FC236}">
                    <a16:creationId xmlns:a16="http://schemas.microsoft.com/office/drawing/2014/main" id="{564C640F-A24F-47A2-A828-BD2D1E0A59B8}"/>
                  </a:ext>
                </a:extLst>
              </p14:cNvPr>
              <p14:cNvContentPartPr/>
              <p14:nvPr/>
            </p14:nvContentPartPr>
            <p14:xfrm>
              <a:off x="5098149" y="2995825"/>
              <a:ext cx="117720" cy="128160"/>
            </p14:xfrm>
          </p:contentPart>
        </mc:Choice>
        <mc:Fallback xmlns="">
          <p:pic>
            <p:nvPicPr>
              <p:cNvPr id="453" name="Cerneală 452">
                <a:extLst>
                  <a:ext uri="{FF2B5EF4-FFF2-40B4-BE49-F238E27FC236}">
                    <a16:creationId xmlns:a16="http://schemas.microsoft.com/office/drawing/2014/main" id="{564C640F-A24F-47A2-A828-BD2D1E0A59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80149" y="2959825"/>
                <a:ext cx="153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4" name="Cerneală 453">
                <a:extLst>
                  <a:ext uri="{FF2B5EF4-FFF2-40B4-BE49-F238E27FC236}">
                    <a16:creationId xmlns:a16="http://schemas.microsoft.com/office/drawing/2014/main" id="{F62849A7-A10E-44F0-A7A3-71F54FC73FE0}"/>
                  </a:ext>
                </a:extLst>
              </p14:cNvPr>
              <p14:cNvContentPartPr/>
              <p14:nvPr/>
            </p14:nvContentPartPr>
            <p14:xfrm>
              <a:off x="5253309" y="2637265"/>
              <a:ext cx="550080" cy="465840"/>
            </p14:xfrm>
          </p:contentPart>
        </mc:Choice>
        <mc:Fallback xmlns="">
          <p:pic>
            <p:nvPicPr>
              <p:cNvPr id="454" name="Cerneală 453">
                <a:extLst>
                  <a:ext uri="{FF2B5EF4-FFF2-40B4-BE49-F238E27FC236}">
                    <a16:creationId xmlns:a16="http://schemas.microsoft.com/office/drawing/2014/main" id="{F62849A7-A10E-44F0-A7A3-71F54FC73FE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35669" y="2601265"/>
                <a:ext cx="5857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5" name="Cerneală 454">
                <a:extLst>
                  <a:ext uri="{FF2B5EF4-FFF2-40B4-BE49-F238E27FC236}">
                    <a16:creationId xmlns:a16="http://schemas.microsoft.com/office/drawing/2014/main" id="{D22EF1F9-A0FC-4735-B5E6-AC2FB10CFE99}"/>
                  </a:ext>
                </a:extLst>
              </p14:cNvPr>
              <p14:cNvContentPartPr/>
              <p14:nvPr/>
            </p14:nvContentPartPr>
            <p14:xfrm>
              <a:off x="5567949" y="2796025"/>
              <a:ext cx="261360" cy="19440"/>
            </p14:xfrm>
          </p:contentPart>
        </mc:Choice>
        <mc:Fallback xmlns="">
          <p:pic>
            <p:nvPicPr>
              <p:cNvPr id="455" name="Cerneală 454">
                <a:extLst>
                  <a:ext uri="{FF2B5EF4-FFF2-40B4-BE49-F238E27FC236}">
                    <a16:creationId xmlns:a16="http://schemas.microsoft.com/office/drawing/2014/main" id="{D22EF1F9-A0FC-4735-B5E6-AC2FB10CFE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49949" y="2760025"/>
                <a:ext cx="297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6" name="Cerneală 455">
                <a:extLst>
                  <a:ext uri="{FF2B5EF4-FFF2-40B4-BE49-F238E27FC236}">
                    <a16:creationId xmlns:a16="http://schemas.microsoft.com/office/drawing/2014/main" id="{6CFBC671-88B9-4A69-99A8-2036EB1C24A2}"/>
                  </a:ext>
                </a:extLst>
              </p14:cNvPr>
              <p14:cNvContentPartPr/>
              <p14:nvPr/>
            </p14:nvContentPartPr>
            <p14:xfrm>
              <a:off x="5840469" y="2917345"/>
              <a:ext cx="120960" cy="151920"/>
            </p14:xfrm>
          </p:contentPart>
        </mc:Choice>
        <mc:Fallback xmlns="">
          <p:pic>
            <p:nvPicPr>
              <p:cNvPr id="456" name="Cerneală 455">
                <a:extLst>
                  <a:ext uri="{FF2B5EF4-FFF2-40B4-BE49-F238E27FC236}">
                    <a16:creationId xmlns:a16="http://schemas.microsoft.com/office/drawing/2014/main" id="{6CFBC671-88B9-4A69-99A8-2036EB1C24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2469" y="2881705"/>
                <a:ext cx="156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7" name="Cerneală 456">
                <a:extLst>
                  <a:ext uri="{FF2B5EF4-FFF2-40B4-BE49-F238E27FC236}">
                    <a16:creationId xmlns:a16="http://schemas.microsoft.com/office/drawing/2014/main" id="{A8C8AE67-99B1-46FF-9007-C4F20C320FF5}"/>
                  </a:ext>
                </a:extLst>
              </p14:cNvPr>
              <p14:cNvContentPartPr/>
              <p14:nvPr/>
            </p14:nvContentPartPr>
            <p14:xfrm>
              <a:off x="5907789" y="2708905"/>
              <a:ext cx="69840" cy="116280"/>
            </p14:xfrm>
          </p:contentPart>
        </mc:Choice>
        <mc:Fallback xmlns="">
          <p:pic>
            <p:nvPicPr>
              <p:cNvPr id="457" name="Cerneală 456">
                <a:extLst>
                  <a:ext uri="{FF2B5EF4-FFF2-40B4-BE49-F238E27FC236}">
                    <a16:creationId xmlns:a16="http://schemas.microsoft.com/office/drawing/2014/main" id="{A8C8AE67-99B1-46FF-9007-C4F20C320F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9789" y="2673265"/>
                <a:ext cx="105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8" name="Cerneală 457">
                <a:extLst>
                  <a:ext uri="{FF2B5EF4-FFF2-40B4-BE49-F238E27FC236}">
                    <a16:creationId xmlns:a16="http://schemas.microsoft.com/office/drawing/2014/main" id="{BAC328AC-760A-40D6-A438-BBA334FE0197}"/>
                  </a:ext>
                </a:extLst>
              </p14:cNvPr>
              <p14:cNvContentPartPr/>
              <p14:nvPr/>
            </p14:nvContentPartPr>
            <p14:xfrm>
              <a:off x="5995989" y="3007705"/>
              <a:ext cx="176760" cy="24480"/>
            </p14:xfrm>
          </p:contentPart>
        </mc:Choice>
        <mc:Fallback xmlns="">
          <p:pic>
            <p:nvPicPr>
              <p:cNvPr id="458" name="Cerneală 457">
                <a:extLst>
                  <a:ext uri="{FF2B5EF4-FFF2-40B4-BE49-F238E27FC236}">
                    <a16:creationId xmlns:a16="http://schemas.microsoft.com/office/drawing/2014/main" id="{BAC328AC-760A-40D6-A438-BBA334FE01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78349" y="2972065"/>
                <a:ext cx="212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5D4C69C4-417B-49CC-B219-2C1D04CA6042}"/>
                  </a:ext>
                </a:extLst>
              </p14:cNvPr>
              <p14:cNvContentPartPr/>
              <p14:nvPr/>
            </p14:nvContentPartPr>
            <p14:xfrm>
              <a:off x="4942629" y="3245305"/>
              <a:ext cx="354240" cy="330120"/>
            </p14:xfrm>
          </p:contentPart>
        </mc:Choice>
        <mc:Fallback xmlns=""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5D4C69C4-417B-49CC-B219-2C1D04CA60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24629" y="3209665"/>
                <a:ext cx="3898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0" name="Cerneală 459">
                <a:extLst>
                  <a:ext uri="{FF2B5EF4-FFF2-40B4-BE49-F238E27FC236}">
                    <a16:creationId xmlns:a16="http://schemas.microsoft.com/office/drawing/2014/main" id="{DFF07F63-C48E-4C83-BBDD-4022FA3720F6}"/>
                  </a:ext>
                </a:extLst>
              </p14:cNvPr>
              <p14:cNvContentPartPr/>
              <p14:nvPr/>
            </p14:nvContentPartPr>
            <p14:xfrm>
              <a:off x="5331789" y="3325225"/>
              <a:ext cx="110880" cy="241920"/>
            </p14:xfrm>
          </p:contentPart>
        </mc:Choice>
        <mc:Fallback xmlns="">
          <p:pic>
            <p:nvPicPr>
              <p:cNvPr id="460" name="Cerneală 459">
                <a:extLst>
                  <a:ext uri="{FF2B5EF4-FFF2-40B4-BE49-F238E27FC236}">
                    <a16:creationId xmlns:a16="http://schemas.microsoft.com/office/drawing/2014/main" id="{DFF07F63-C48E-4C83-BBDD-4022FA3720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14149" y="3289585"/>
                <a:ext cx="1465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BD653712-BB0B-48B9-8EA6-742BADE02D08}"/>
                  </a:ext>
                </a:extLst>
              </p14:cNvPr>
              <p14:cNvContentPartPr/>
              <p14:nvPr/>
            </p14:nvContentPartPr>
            <p14:xfrm>
              <a:off x="5497029" y="3140185"/>
              <a:ext cx="527040" cy="394200"/>
            </p14:xfrm>
          </p:contentPart>
        </mc:Choice>
        <mc:Fallback xmlns=""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BD653712-BB0B-48B9-8EA6-742BADE02D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79029" y="3104185"/>
                <a:ext cx="5626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2" name="Cerneală 461">
                <a:extLst>
                  <a:ext uri="{FF2B5EF4-FFF2-40B4-BE49-F238E27FC236}">
                    <a16:creationId xmlns:a16="http://schemas.microsoft.com/office/drawing/2014/main" id="{ED80DB6E-5AE7-4460-B19A-A2F4F141BB5B}"/>
                  </a:ext>
                </a:extLst>
              </p14:cNvPr>
              <p14:cNvContentPartPr/>
              <p14:nvPr/>
            </p14:nvContentPartPr>
            <p14:xfrm>
              <a:off x="6000309" y="3195625"/>
              <a:ext cx="25200" cy="13320"/>
            </p14:xfrm>
          </p:contentPart>
        </mc:Choice>
        <mc:Fallback xmlns="">
          <p:pic>
            <p:nvPicPr>
              <p:cNvPr id="462" name="Cerneală 461">
                <a:extLst>
                  <a:ext uri="{FF2B5EF4-FFF2-40B4-BE49-F238E27FC236}">
                    <a16:creationId xmlns:a16="http://schemas.microsoft.com/office/drawing/2014/main" id="{ED80DB6E-5AE7-4460-B19A-A2F4F141BB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82309" y="3159625"/>
                <a:ext cx="60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3" name="Cerneală 462">
                <a:extLst>
                  <a:ext uri="{FF2B5EF4-FFF2-40B4-BE49-F238E27FC236}">
                    <a16:creationId xmlns:a16="http://schemas.microsoft.com/office/drawing/2014/main" id="{EA99DA41-EDA2-4BF6-82D0-4A1AFAAB6309}"/>
                  </a:ext>
                </a:extLst>
              </p14:cNvPr>
              <p14:cNvContentPartPr/>
              <p14:nvPr/>
            </p14:nvContentPartPr>
            <p14:xfrm>
              <a:off x="6147549" y="3180865"/>
              <a:ext cx="298800" cy="211320"/>
            </p14:xfrm>
          </p:contentPart>
        </mc:Choice>
        <mc:Fallback xmlns="">
          <p:pic>
            <p:nvPicPr>
              <p:cNvPr id="463" name="Cerneală 462">
                <a:extLst>
                  <a:ext uri="{FF2B5EF4-FFF2-40B4-BE49-F238E27FC236}">
                    <a16:creationId xmlns:a16="http://schemas.microsoft.com/office/drawing/2014/main" id="{EA99DA41-EDA2-4BF6-82D0-4A1AFAAB63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29909" y="3144865"/>
                <a:ext cx="3344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4" name="Cerneală 463">
                <a:extLst>
                  <a:ext uri="{FF2B5EF4-FFF2-40B4-BE49-F238E27FC236}">
                    <a16:creationId xmlns:a16="http://schemas.microsoft.com/office/drawing/2014/main" id="{BE3052EF-7AC0-436B-A3A1-76A56A1C1837}"/>
                  </a:ext>
                </a:extLst>
              </p14:cNvPr>
              <p14:cNvContentPartPr/>
              <p14:nvPr/>
            </p14:nvContentPartPr>
            <p14:xfrm>
              <a:off x="6347349" y="3089785"/>
              <a:ext cx="68040" cy="27720"/>
            </p14:xfrm>
          </p:contentPart>
        </mc:Choice>
        <mc:Fallback xmlns="">
          <p:pic>
            <p:nvPicPr>
              <p:cNvPr id="464" name="Cerneală 463">
                <a:extLst>
                  <a:ext uri="{FF2B5EF4-FFF2-40B4-BE49-F238E27FC236}">
                    <a16:creationId xmlns:a16="http://schemas.microsoft.com/office/drawing/2014/main" id="{BE3052EF-7AC0-436B-A3A1-76A56A1C18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29349" y="3053785"/>
                <a:ext cx="1036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925268C5-80D0-4525-A982-4DDDD466B9CD}"/>
                  </a:ext>
                </a:extLst>
              </p14:cNvPr>
              <p14:cNvContentPartPr/>
              <p14:nvPr/>
            </p14:nvContentPartPr>
            <p14:xfrm>
              <a:off x="6458229" y="3278065"/>
              <a:ext cx="141120" cy="5004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925268C5-80D0-4525-A982-4DDDD466B9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40229" y="3242425"/>
                <a:ext cx="176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04D26302-61E7-499B-A294-FBAEB40B4738}"/>
                  </a:ext>
                </a:extLst>
              </p14:cNvPr>
              <p14:cNvContentPartPr/>
              <p14:nvPr/>
            </p14:nvContentPartPr>
            <p14:xfrm>
              <a:off x="2145789" y="1247665"/>
              <a:ext cx="1530720" cy="65196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04D26302-61E7-499B-A294-FBAEB40B47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27789" y="1212025"/>
                <a:ext cx="156636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7" name="Cerneală 466">
                <a:extLst>
                  <a:ext uri="{FF2B5EF4-FFF2-40B4-BE49-F238E27FC236}">
                    <a16:creationId xmlns:a16="http://schemas.microsoft.com/office/drawing/2014/main" id="{8AAFA4FF-BBF9-45EA-9D07-7E0B55DE580A}"/>
                  </a:ext>
                </a:extLst>
              </p14:cNvPr>
              <p14:cNvContentPartPr/>
              <p14:nvPr/>
            </p14:nvContentPartPr>
            <p14:xfrm>
              <a:off x="3613869" y="1563745"/>
              <a:ext cx="2416320" cy="437760"/>
            </p14:xfrm>
          </p:contentPart>
        </mc:Choice>
        <mc:Fallback xmlns="">
          <p:pic>
            <p:nvPicPr>
              <p:cNvPr id="467" name="Cerneală 466">
                <a:extLst>
                  <a:ext uri="{FF2B5EF4-FFF2-40B4-BE49-F238E27FC236}">
                    <a16:creationId xmlns:a16="http://schemas.microsoft.com/office/drawing/2014/main" id="{8AAFA4FF-BBF9-45EA-9D07-7E0B55DE580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96229" y="1528105"/>
                <a:ext cx="24519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F7FA1517-0245-4D67-A7C3-49844D94CC03}"/>
                  </a:ext>
                </a:extLst>
              </p14:cNvPr>
              <p14:cNvContentPartPr/>
              <p14:nvPr/>
            </p14:nvContentPartPr>
            <p14:xfrm>
              <a:off x="5649669" y="1871905"/>
              <a:ext cx="186480" cy="22176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F7FA1517-0245-4D67-A7C3-49844D94CC0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32029" y="1836265"/>
                <a:ext cx="222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DEBD2D9C-1C2D-4037-BE9C-0CA7DA64ACF4}"/>
                  </a:ext>
                </a:extLst>
              </p14:cNvPr>
              <p14:cNvContentPartPr/>
              <p14:nvPr/>
            </p14:nvContentPartPr>
            <p14:xfrm>
              <a:off x="5972229" y="1958665"/>
              <a:ext cx="86400" cy="7200"/>
            </p14:xfrm>
          </p:contentPart>
        </mc:Choice>
        <mc:Fallback xmlns=""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DEBD2D9C-1C2D-4037-BE9C-0CA7DA64AC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4229" y="1922665"/>
                <a:ext cx="122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2D9C597D-FC6A-41E4-9FA0-EB781F36F0E3}"/>
                  </a:ext>
                </a:extLst>
              </p14:cNvPr>
              <p14:cNvContentPartPr/>
              <p14:nvPr/>
            </p14:nvContentPartPr>
            <p14:xfrm>
              <a:off x="9763389" y="1275025"/>
              <a:ext cx="142560" cy="257040"/>
            </p14:xfrm>
          </p:contentPart>
        </mc:Choice>
        <mc:Fallback xmlns=""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2D9C597D-FC6A-41E4-9FA0-EB781F36F0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45749" y="1239025"/>
                <a:ext cx="178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2" name="Cerneală 471">
                <a:extLst>
                  <a:ext uri="{FF2B5EF4-FFF2-40B4-BE49-F238E27FC236}">
                    <a16:creationId xmlns:a16="http://schemas.microsoft.com/office/drawing/2014/main" id="{A8F50CD8-27AD-45B7-B52A-B858B6EC38A7}"/>
                  </a:ext>
                </a:extLst>
              </p14:cNvPr>
              <p14:cNvContentPartPr/>
              <p14:nvPr/>
            </p14:nvContentPartPr>
            <p14:xfrm>
              <a:off x="9985869" y="1265665"/>
              <a:ext cx="29520" cy="301320"/>
            </p14:xfrm>
          </p:contentPart>
        </mc:Choice>
        <mc:Fallback xmlns="">
          <p:pic>
            <p:nvPicPr>
              <p:cNvPr id="472" name="Cerneală 471">
                <a:extLst>
                  <a:ext uri="{FF2B5EF4-FFF2-40B4-BE49-F238E27FC236}">
                    <a16:creationId xmlns:a16="http://schemas.microsoft.com/office/drawing/2014/main" id="{A8F50CD8-27AD-45B7-B52A-B858B6EC38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967869" y="1229665"/>
                <a:ext cx="651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73" name="Cerneală 472">
                <a:extLst>
                  <a:ext uri="{FF2B5EF4-FFF2-40B4-BE49-F238E27FC236}">
                    <a16:creationId xmlns:a16="http://schemas.microsoft.com/office/drawing/2014/main" id="{E9C2B5AF-2DF9-48DA-B41F-03DCBF361AEA}"/>
                  </a:ext>
                </a:extLst>
              </p14:cNvPr>
              <p14:cNvContentPartPr/>
              <p14:nvPr/>
            </p14:nvContentPartPr>
            <p14:xfrm>
              <a:off x="9923229" y="1395265"/>
              <a:ext cx="249840" cy="12960"/>
            </p14:xfrm>
          </p:contentPart>
        </mc:Choice>
        <mc:Fallback xmlns="">
          <p:pic>
            <p:nvPicPr>
              <p:cNvPr id="473" name="Cerneală 472">
                <a:extLst>
                  <a:ext uri="{FF2B5EF4-FFF2-40B4-BE49-F238E27FC236}">
                    <a16:creationId xmlns:a16="http://schemas.microsoft.com/office/drawing/2014/main" id="{E9C2B5AF-2DF9-48DA-B41F-03DCBF361A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05229" y="1359625"/>
                <a:ext cx="285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74" name="Cerneală 473">
                <a:extLst>
                  <a:ext uri="{FF2B5EF4-FFF2-40B4-BE49-F238E27FC236}">
                    <a16:creationId xmlns:a16="http://schemas.microsoft.com/office/drawing/2014/main" id="{622E801C-097C-42EB-A31F-91BD64CCA24D}"/>
                  </a:ext>
                </a:extLst>
              </p14:cNvPr>
              <p14:cNvContentPartPr/>
              <p14:nvPr/>
            </p14:nvContentPartPr>
            <p14:xfrm>
              <a:off x="10130229" y="1349545"/>
              <a:ext cx="694800" cy="181440"/>
            </p14:xfrm>
          </p:contentPart>
        </mc:Choice>
        <mc:Fallback xmlns="">
          <p:pic>
            <p:nvPicPr>
              <p:cNvPr id="474" name="Cerneală 473">
                <a:extLst>
                  <a:ext uri="{FF2B5EF4-FFF2-40B4-BE49-F238E27FC236}">
                    <a16:creationId xmlns:a16="http://schemas.microsoft.com/office/drawing/2014/main" id="{622E801C-097C-42EB-A31F-91BD64CCA24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12589" y="1313905"/>
                <a:ext cx="730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75" name="Cerneală 474">
                <a:extLst>
                  <a:ext uri="{FF2B5EF4-FFF2-40B4-BE49-F238E27FC236}">
                    <a16:creationId xmlns:a16="http://schemas.microsoft.com/office/drawing/2014/main" id="{6DDF8025-9006-4ABC-9FF3-4DB6C3D1C326}"/>
                  </a:ext>
                </a:extLst>
              </p14:cNvPr>
              <p14:cNvContentPartPr/>
              <p14:nvPr/>
            </p14:nvContentPartPr>
            <p14:xfrm>
              <a:off x="10816389" y="1392745"/>
              <a:ext cx="219960" cy="145080"/>
            </p14:xfrm>
          </p:contentPart>
        </mc:Choice>
        <mc:Fallback xmlns="">
          <p:pic>
            <p:nvPicPr>
              <p:cNvPr id="475" name="Cerneală 474">
                <a:extLst>
                  <a:ext uri="{FF2B5EF4-FFF2-40B4-BE49-F238E27FC236}">
                    <a16:creationId xmlns:a16="http://schemas.microsoft.com/office/drawing/2014/main" id="{6DDF8025-9006-4ABC-9FF3-4DB6C3D1C32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98389" y="1357105"/>
                <a:ext cx="255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77" name="Cerneală 476">
                <a:extLst>
                  <a:ext uri="{FF2B5EF4-FFF2-40B4-BE49-F238E27FC236}">
                    <a16:creationId xmlns:a16="http://schemas.microsoft.com/office/drawing/2014/main" id="{911FDE48-F252-4114-BAEF-90B5F311FFD8}"/>
                  </a:ext>
                </a:extLst>
              </p14:cNvPr>
              <p14:cNvContentPartPr/>
              <p14:nvPr/>
            </p14:nvContentPartPr>
            <p14:xfrm>
              <a:off x="9836469" y="1794505"/>
              <a:ext cx="542520" cy="136080"/>
            </p14:xfrm>
          </p:contentPart>
        </mc:Choice>
        <mc:Fallback xmlns="">
          <p:pic>
            <p:nvPicPr>
              <p:cNvPr id="477" name="Cerneală 476">
                <a:extLst>
                  <a:ext uri="{FF2B5EF4-FFF2-40B4-BE49-F238E27FC236}">
                    <a16:creationId xmlns:a16="http://schemas.microsoft.com/office/drawing/2014/main" id="{911FDE48-F252-4114-BAEF-90B5F311FF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18829" y="1758505"/>
                <a:ext cx="578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78" name="Cerneală 477">
                <a:extLst>
                  <a:ext uri="{FF2B5EF4-FFF2-40B4-BE49-F238E27FC236}">
                    <a16:creationId xmlns:a16="http://schemas.microsoft.com/office/drawing/2014/main" id="{6BE39F65-80A2-4033-9697-9E2F6C4A4443}"/>
                  </a:ext>
                </a:extLst>
              </p14:cNvPr>
              <p14:cNvContentPartPr/>
              <p14:nvPr/>
            </p14:nvContentPartPr>
            <p14:xfrm>
              <a:off x="10452789" y="1763185"/>
              <a:ext cx="417600" cy="153360"/>
            </p14:xfrm>
          </p:contentPart>
        </mc:Choice>
        <mc:Fallback xmlns="">
          <p:pic>
            <p:nvPicPr>
              <p:cNvPr id="478" name="Cerneală 477">
                <a:extLst>
                  <a:ext uri="{FF2B5EF4-FFF2-40B4-BE49-F238E27FC236}">
                    <a16:creationId xmlns:a16="http://schemas.microsoft.com/office/drawing/2014/main" id="{6BE39F65-80A2-4033-9697-9E2F6C4A444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35149" y="1727185"/>
                <a:ext cx="453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9" name="Cerneală 478">
                <a:extLst>
                  <a:ext uri="{FF2B5EF4-FFF2-40B4-BE49-F238E27FC236}">
                    <a16:creationId xmlns:a16="http://schemas.microsoft.com/office/drawing/2014/main" id="{91423D9D-BFA7-411F-BDE3-0F3DB728B3ED}"/>
                  </a:ext>
                </a:extLst>
              </p14:cNvPr>
              <p14:cNvContentPartPr/>
              <p14:nvPr/>
            </p14:nvContentPartPr>
            <p14:xfrm>
              <a:off x="10970469" y="1823665"/>
              <a:ext cx="2160" cy="5040"/>
            </p14:xfrm>
          </p:contentPart>
        </mc:Choice>
        <mc:Fallback xmlns="">
          <p:pic>
            <p:nvPicPr>
              <p:cNvPr id="479" name="Cerneală 478">
                <a:extLst>
                  <a:ext uri="{FF2B5EF4-FFF2-40B4-BE49-F238E27FC236}">
                    <a16:creationId xmlns:a16="http://schemas.microsoft.com/office/drawing/2014/main" id="{91423D9D-BFA7-411F-BDE3-0F3DB728B3E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52829" y="1787665"/>
                <a:ext cx="378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80" name="Cerneală 479">
                <a:extLst>
                  <a:ext uri="{FF2B5EF4-FFF2-40B4-BE49-F238E27FC236}">
                    <a16:creationId xmlns:a16="http://schemas.microsoft.com/office/drawing/2014/main" id="{A5DC65ED-4F1E-47B7-A8DE-99D4447A188E}"/>
                  </a:ext>
                </a:extLst>
              </p14:cNvPr>
              <p14:cNvContentPartPr/>
              <p14:nvPr/>
            </p14:nvContentPartPr>
            <p14:xfrm>
              <a:off x="9629829" y="2251705"/>
              <a:ext cx="492840" cy="188280"/>
            </p14:xfrm>
          </p:contentPart>
        </mc:Choice>
        <mc:Fallback xmlns="">
          <p:pic>
            <p:nvPicPr>
              <p:cNvPr id="480" name="Cerneală 479">
                <a:extLst>
                  <a:ext uri="{FF2B5EF4-FFF2-40B4-BE49-F238E27FC236}">
                    <a16:creationId xmlns:a16="http://schemas.microsoft.com/office/drawing/2014/main" id="{A5DC65ED-4F1E-47B7-A8DE-99D4447A188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12189" y="2216065"/>
                <a:ext cx="5284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81" name="Cerneală 480">
                <a:extLst>
                  <a:ext uri="{FF2B5EF4-FFF2-40B4-BE49-F238E27FC236}">
                    <a16:creationId xmlns:a16="http://schemas.microsoft.com/office/drawing/2014/main" id="{F18677A4-BB75-44B8-B8EB-902EA6F0FBFD}"/>
                  </a:ext>
                </a:extLst>
              </p14:cNvPr>
              <p14:cNvContentPartPr/>
              <p14:nvPr/>
            </p14:nvContentPartPr>
            <p14:xfrm>
              <a:off x="9721269" y="2666425"/>
              <a:ext cx="141840" cy="182880"/>
            </p14:xfrm>
          </p:contentPart>
        </mc:Choice>
        <mc:Fallback xmlns="">
          <p:pic>
            <p:nvPicPr>
              <p:cNvPr id="481" name="Cerneală 480">
                <a:extLst>
                  <a:ext uri="{FF2B5EF4-FFF2-40B4-BE49-F238E27FC236}">
                    <a16:creationId xmlns:a16="http://schemas.microsoft.com/office/drawing/2014/main" id="{F18677A4-BB75-44B8-B8EB-902EA6F0FBF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03629" y="2630425"/>
                <a:ext cx="177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82" name="Cerneală 481">
                <a:extLst>
                  <a:ext uri="{FF2B5EF4-FFF2-40B4-BE49-F238E27FC236}">
                    <a16:creationId xmlns:a16="http://schemas.microsoft.com/office/drawing/2014/main" id="{499D1382-844E-4CEC-8349-8650074FE96E}"/>
                  </a:ext>
                </a:extLst>
              </p14:cNvPr>
              <p14:cNvContentPartPr/>
              <p14:nvPr/>
            </p14:nvContentPartPr>
            <p14:xfrm>
              <a:off x="9971469" y="2382385"/>
              <a:ext cx="567000" cy="428400"/>
            </p14:xfrm>
          </p:contentPart>
        </mc:Choice>
        <mc:Fallback xmlns="">
          <p:pic>
            <p:nvPicPr>
              <p:cNvPr id="482" name="Cerneală 481">
                <a:extLst>
                  <a:ext uri="{FF2B5EF4-FFF2-40B4-BE49-F238E27FC236}">
                    <a16:creationId xmlns:a16="http://schemas.microsoft.com/office/drawing/2014/main" id="{499D1382-844E-4CEC-8349-8650074FE9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53829" y="2346745"/>
                <a:ext cx="6026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3" name="Cerneală 482">
                <a:extLst>
                  <a:ext uri="{FF2B5EF4-FFF2-40B4-BE49-F238E27FC236}">
                    <a16:creationId xmlns:a16="http://schemas.microsoft.com/office/drawing/2014/main" id="{BB5623DD-1AC8-4A30-816B-9730A8414435}"/>
                  </a:ext>
                </a:extLst>
              </p14:cNvPr>
              <p14:cNvContentPartPr/>
              <p14:nvPr/>
            </p14:nvContentPartPr>
            <p14:xfrm>
              <a:off x="10496349" y="2357185"/>
              <a:ext cx="893880" cy="374760"/>
            </p14:xfrm>
          </p:contentPart>
        </mc:Choice>
        <mc:Fallback xmlns="">
          <p:pic>
            <p:nvPicPr>
              <p:cNvPr id="483" name="Cerneală 482">
                <a:extLst>
                  <a:ext uri="{FF2B5EF4-FFF2-40B4-BE49-F238E27FC236}">
                    <a16:creationId xmlns:a16="http://schemas.microsoft.com/office/drawing/2014/main" id="{BB5623DD-1AC8-4A30-816B-9730A841443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78349" y="2321545"/>
                <a:ext cx="9295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84" name="Cerneală 483">
                <a:extLst>
                  <a:ext uri="{FF2B5EF4-FFF2-40B4-BE49-F238E27FC236}">
                    <a16:creationId xmlns:a16="http://schemas.microsoft.com/office/drawing/2014/main" id="{80169FE2-5C3C-47DE-89B1-C116A3879824}"/>
                  </a:ext>
                </a:extLst>
              </p14:cNvPr>
              <p14:cNvContentPartPr/>
              <p14:nvPr/>
            </p14:nvContentPartPr>
            <p14:xfrm>
              <a:off x="11300589" y="2420545"/>
              <a:ext cx="62280" cy="92880"/>
            </p14:xfrm>
          </p:contentPart>
        </mc:Choice>
        <mc:Fallback xmlns="">
          <p:pic>
            <p:nvPicPr>
              <p:cNvPr id="484" name="Cerneală 483">
                <a:extLst>
                  <a:ext uri="{FF2B5EF4-FFF2-40B4-BE49-F238E27FC236}">
                    <a16:creationId xmlns:a16="http://schemas.microsoft.com/office/drawing/2014/main" id="{80169FE2-5C3C-47DE-89B1-C116A38798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282949" y="2384905"/>
                <a:ext cx="97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85" name="Cerneală 484">
                <a:extLst>
                  <a:ext uri="{FF2B5EF4-FFF2-40B4-BE49-F238E27FC236}">
                    <a16:creationId xmlns:a16="http://schemas.microsoft.com/office/drawing/2014/main" id="{60BD5BBC-B0B1-4D94-95F8-F67314F58C16}"/>
                  </a:ext>
                </a:extLst>
              </p14:cNvPr>
              <p14:cNvContentPartPr/>
              <p14:nvPr/>
            </p14:nvContentPartPr>
            <p14:xfrm>
              <a:off x="11448909" y="2714305"/>
              <a:ext cx="140760" cy="41040"/>
            </p14:xfrm>
          </p:contentPart>
        </mc:Choice>
        <mc:Fallback xmlns="">
          <p:pic>
            <p:nvPicPr>
              <p:cNvPr id="485" name="Cerneală 484">
                <a:extLst>
                  <a:ext uri="{FF2B5EF4-FFF2-40B4-BE49-F238E27FC236}">
                    <a16:creationId xmlns:a16="http://schemas.microsoft.com/office/drawing/2014/main" id="{60BD5BBC-B0B1-4D94-95F8-F67314F58C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31269" y="2678305"/>
                <a:ext cx="176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7" name="Cerneală 486">
                <a:extLst>
                  <a:ext uri="{FF2B5EF4-FFF2-40B4-BE49-F238E27FC236}">
                    <a16:creationId xmlns:a16="http://schemas.microsoft.com/office/drawing/2014/main" id="{7AA72E14-A2BD-4157-9BE6-E2D64CE35D51}"/>
                  </a:ext>
                </a:extLst>
              </p14:cNvPr>
              <p14:cNvContentPartPr/>
              <p14:nvPr/>
            </p14:nvContentPartPr>
            <p14:xfrm>
              <a:off x="7579629" y="4945945"/>
              <a:ext cx="10080" cy="224280"/>
            </p14:xfrm>
          </p:contentPart>
        </mc:Choice>
        <mc:Fallback xmlns="">
          <p:pic>
            <p:nvPicPr>
              <p:cNvPr id="487" name="Cerneală 486">
                <a:extLst>
                  <a:ext uri="{FF2B5EF4-FFF2-40B4-BE49-F238E27FC236}">
                    <a16:creationId xmlns:a16="http://schemas.microsoft.com/office/drawing/2014/main" id="{7AA72E14-A2BD-4157-9BE6-E2D64CE35D5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61989" y="4910305"/>
                <a:ext cx="45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8" name="Cerneală 487">
                <a:extLst>
                  <a:ext uri="{FF2B5EF4-FFF2-40B4-BE49-F238E27FC236}">
                    <a16:creationId xmlns:a16="http://schemas.microsoft.com/office/drawing/2014/main" id="{074B43EA-8105-479B-A5C2-2BAE25C65174}"/>
                  </a:ext>
                </a:extLst>
              </p14:cNvPr>
              <p14:cNvContentPartPr/>
              <p14:nvPr/>
            </p14:nvContentPartPr>
            <p14:xfrm>
              <a:off x="7549749" y="5168425"/>
              <a:ext cx="149760" cy="18000"/>
            </p14:xfrm>
          </p:contentPart>
        </mc:Choice>
        <mc:Fallback xmlns="">
          <p:pic>
            <p:nvPicPr>
              <p:cNvPr id="488" name="Cerneală 487">
                <a:extLst>
                  <a:ext uri="{FF2B5EF4-FFF2-40B4-BE49-F238E27FC236}">
                    <a16:creationId xmlns:a16="http://schemas.microsoft.com/office/drawing/2014/main" id="{074B43EA-8105-479B-A5C2-2BAE25C6517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32109" y="5132425"/>
                <a:ext cx="185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89" name="Cerneală 488">
                <a:extLst>
                  <a:ext uri="{FF2B5EF4-FFF2-40B4-BE49-F238E27FC236}">
                    <a16:creationId xmlns:a16="http://schemas.microsoft.com/office/drawing/2014/main" id="{DF333AF9-CC7C-48C1-8D4D-7D82CE15268F}"/>
                  </a:ext>
                </a:extLst>
              </p14:cNvPr>
              <p14:cNvContentPartPr/>
              <p14:nvPr/>
            </p14:nvContentPartPr>
            <p14:xfrm>
              <a:off x="7526709" y="4932985"/>
              <a:ext cx="179280" cy="9720"/>
            </p14:xfrm>
          </p:contentPart>
        </mc:Choice>
        <mc:Fallback xmlns="">
          <p:pic>
            <p:nvPicPr>
              <p:cNvPr id="489" name="Cerneală 488">
                <a:extLst>
                  <a:ext uri="{FF2B5EF4-FFF2-40B4-BE49-F238E27FC236}">
                    <a16:creationId xmlns:a16="http://schemas.microsoft.com/office/drawing/2014/main" id="{DF333AF9-CC7C-48C1-8D4D-7D82CE15268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08709" y="4897345"/>
                <a:ext cx="214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90" name="Cerneală 489">
                <a:extLst>
                  <a:ext uri="{FF2B5EF4-FFF2-40B4-BE49-F238E27FC236}">
                    <a16:creationId xmlns:a16="http://schemas.microsoft.com/office/drawing/2014/main" id="{2978DA7F-B855-4761-93BB-6BFE372D5DE1}"/>
                  </a:ext>
                </a:extLst>
              </p14:cNvPr>
              <p14:cNvContentPartPr/>
              <p14:nvPr/>
            </p14:nvContentPartPr>
            <p14:xfrm>
              <a:off x="7752789" y="5046745"/>
              <a:ext cx="229680" cy="167040"/>
            </p14:xfrm>
          </p:contentPart>
        </mc:Choice>
        <mc:Fallback xmlns="">
          <p:pic>
            <p:nvPicPr>
              <p:cNvPr id="490" name="Cerneală 489">
                <a:extLst>
                  <a:ext uri="{FF2B5EF4-FFF2-40B4-BE49-F238E27FC236}">
                    <a16:creationId xmlns:a16="http://schemas.microsoft.com/office/drawing/2014/main" id="{2978DA7F-B855-4761-93BB-6BFE372D5DE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35149" y="5010745"/>
                <a:ext cx="265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91" name="Cerneală 490">
                <a:extLst>
                  <a:ext uri="{FF2B5EF4-FFF2-40B4-BE49-F238E27FC236}">
                    <a16:creationId xmlns:a16="http://schemas.microsoft.com/office/drawing/2014/main" id="{B8CF5289-3521-48F6-9404-2BBE8A107AE6}"/>
                  </a:ext>
                </a:extLst>
              </p14:cNvPr>
              <p14:cNvContentPartPr/>
              <p14:nvPr/>
            </p14:nvContentPartPr>
            <p14:xfrm>
              <a:off x="8030349" y="4990585"/>
              <a:ext cx="324000" cy="193320"/>
            </p14:xfrm>
          </p:contentPart>
        </mc:Choice>
        <mc:Fallback xmlns="">
          <p:pic>
            <p:nvPicPr>
              <p:cNvPr id="491" name="Cerneală 490">
                <a:extLst>
                  <a:ext uri="{FF2B5EF4-FFF2-40B4-BE49-F238E27FC236}">
                    <a16:creationId xmlns:a16="http://schemas.microsoft.com/office/drawing/2014/main" id="{B8CF5289-3521-48F6-9404-2BBE8A107A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12349" y="4954585"/>
                <a:ext cx="359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92" name="Cerneală 491">
                <a:extLst>
                  <a:ext uri="{FF2B5EF4-FFF2-40B4-BE49-F238E27FC236}">
                    <a16:creationId xmlns:a16="http://schemas.microsoft.com/office/drawing/2014/main" id="{6F5088D3-EFEE-4C3A-8078-48273D4E639F}"/>
                  </a:ext>
                </a:extLst>
              </p14:cNvPr>
              <p14:cNvContentPartPr/>
              <p14:nvPr/>
            </p14:nvContentPartPr>
            <p14:xfrm>
              <a:off x="8301429" y="4879705"/>
              <a:ext cx="19800" cy="56520"/>
            </p14:xfrm>
          </p:contentPart>
        </mc:Choice>
        <mc:Fallback xmlns="">
          <p:pic>
            <p:nvPicPr>
              <p:cNvPr id="492" name="Cerneală 491">
                <a:extLst>
                  <a:ext uri="{FF2B5EF4-FFF2-40B4-BE49-F238E27FC236}">
                    <a16:creationId xmlns:a16="http://schemas.microsoft.com/office/drawing/2014/main" id="{6F5088D3-EFEE-4C3A-8078-48273D4E63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83429" y="4844065"/>
                <a:ext cx="554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93" name="Cerneală 492">
                <a:extLst>
                  <a:ext uri="{FF2B5EF4-FFF2-40B4-BE49-F238E27FC236}">
                    <a16:creationId xmlns:a16="http://schemas.microsoft.com/office/drawing/2014/main" id="{CE8AB971-687C-48D9-8495-8DB6AC49A368}"/>
                  </a:ext>
                </a:extLst>
              </p14:cNvPr>
              <p14:cNvContentPartPr/>
              <p14:nvPr/>
            </p14:nvContentPartPr>
            <p14:xfrm>
              <a:off x="8436789" y="4997065"/>
              <a:ext cx="358920" cy="155880"/>
            </p14:xfrm>
          </p:contentPart>
        </mc:Choice>
        <mc:Fallback xmlns="">
          <p:pic>
            <p:nvPicPr>
              <p:cNvPr id="493" name="Cerneală 492">
                <a:extLst>
                  <a:ext uri="{FF2B5EF4-FFF2-40B4-BE49-F238E27FC236}">
                    <a16:creationId xmlns:a16="http://schemas.microsoft.com/office/drawing/2014/main" id="{CE8AB971-687C-48D9-8495-8DB6AC49A36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19149" y="4961425"/>
                <a:ext cx="394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94" name="Cerneală 493">
                <a:extLst>
                  <a:ext uri="{FF2B5EF4-FFF2-40B4-BE49-F238E27FC236}">
                    <a16:creationId xmlns:a16="http://schemas.microsoft.com/office/drawing/2014/main" id="{F3EC6853-DA18-4907-BD63-E93839B96F66}"/>
                  </a:ext>
                </a:extLst>
              </p14:cNvPr>
              <p14:cNvContentPartPr/>
              <p14:nvPr/>
            </p14:nvContentPartPr>
            <p14:xfrm>
              <a:off x="8758629" y="4879705"/>
              <a:ext cx="12960" cy="50760"/>
            </p14:xfrm>
          </p:contentPart>
        </mc:Choice>
        <mc:Fallback xmlns="">
          <p:pic>
            <p:nvPicPr>
              <p:cNvPr id="494" name="Cerneală 493">
                <a:extLst>
                  <a:ext uri="{FF2B5EF4-FFF2-40B4-BE49-F238E27FC236}">
                    <a16:creationId xmlns:a16="http://schemas.microsoft.com/office/drawing/2014/main" id="{F3EC6853-DA18-4907-BD63-E93839B96F6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40989" y="4844065"/>
                <a:ext cx="486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95" name="Cerneală 494">
                <a:extLst>
                  <a:ext uri="{FF2B5EF4-FFF2-40B4-BE49-F238E27FC236}">
                    <a16:creationId xmlns:a16="http://schemas.microsoft.com/office/drawing/2014/main" id="{1E234AA9-08E2-4134-81E4-F3EA8CC20BE6}"/>
                  </a:ext>
                </a:extLst>
              </p14:cNvPr>
              <p14:cNvContentPartPr/>
              <p14:nvPr/>
            </p14:nvContentPartPr>
            <p14:xfrm>
              <a:off x="8869149" y="4826785"/>
              <a:ext cx="353520" cy="340920"/>
            </p14:xfrm>
          </p:contentPart>
        </mc:Choice>
        <mc:Fallback xmlns="">
          <p:pic>
            <p:nvPicPr>
              <p:cNvPr id="495" name="Cerneală 494">
                <a:extLst>
                  <a:ext uri="{FF2B5EF4-FFF2-40B4-BE49-F238E27FC236}">
                    <a16:creationId xmlns:a16="http://schemas.microsoft.com/office/drawing/2014/main" id="{1E234AA9-08E2-4134-81E4-F3EA8CC20B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51509" y="4791145"/>
                <a:ext cx="3891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90845D09-3CDF-4304-B27B-2DAFE47E5913}"/>
                  </a:ext>
                </a:extLst>
              </p14:cNvPr>
              <p14:cNvContentPartPr/>
              <p14:nvPr/>
            </p14:nvContentPartPr>
            <p14:xfrm>
              <a:off x="9345789" y="4807705"/>
              <a:ext cx="689400" cy="327600"/>
            </p14:xfrm>
          </p:contentPart>
        </mc:Choice>
        <mc:Fallback xmlns=""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90845D09-3CDF-4304-B27B-2DAFE47E591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28149" y="4771705"/>
                <a:ext cx="7250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97" name="Cerneală 496">
                <a:extLst>
                  <a:ext uri="{FF2B5EF4-FFF2-40B4-BE49-F238E27FC236}">
                    <a16:creationId xmlns:a16="http://schemas.microsoft.com/office/drawing/2014/main" id="{3A16F620-BDA0-4C20-8FDA-132F629279B7}"/>
                  </a:ext>
                </a:extLst>
              </p14:cNvPr>
              <p14:cNvContentPartPr/>
              <p14:nvPr/>
            </p14:nvContentPartPr>
            <p14:xfrm>
              <a:off x="9871389" y="4926865"/>
              <a:ext cx="217440" cy="20880"/>
            </p14:xfrm>
          </p:contentPart>
        </mc:Choice>
        <mc:Fallback xmlns="">
          <p:pic>
            <p:nvPicPr>
              <p:cNvPr id="497" name="Cerneală 496">
                <a:extLst>
                  <a:ext uri="{FF2B5EF4-FFF2-40B4-BE49-F238E27FC236}">
                    <a16:creationId xmlns:a16="http://schemas.microsoft.com/office/drawing/2014/main" id="{3A16F620-BDA0-4C20-8FDA-132F629279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53389" y="4890865"/>
                <a:ext cx="253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98" name="Cerneală 497">
                <a:extLst>
                  <a:ext uri="{FF2B5EF4-FFF2-40B4-BE49-F238E27FC236}">
                    <a16:creationId xmlns:a16="http://schemas.microsoft.com/office/drawing/2014/main" id="{255AEB34-335D-4046-A62E-B1B9C3817460}"/>
                  </a:ext>
                </a:extLst>
              </p14:cNvPr>
              <p14:cNvContentPartPr/>
              <p14:nvPr/>
            </p14:nvContentPartPr>
            <p14:xfrm>
              <a:off x="7729749" y="5492065"/>
              <a:ext cx="165240" cy="152640"/>
            </p14:xfrm>
          </p:contentPart>
        </mc:Choice>
        <mc:Fallback xmlns="">
          <p:pic>
            <p:nvPicPr>
              <p:cNvPr id="498" name="Cerneală 497">
                <a:extLst>
                  <a:ext uri="{FF2B5EF4-FFF2-40B4-BE49-F238E27FC236}">
                    <a16:creationId xmlns:a16="http://schemas.microsoft.com/office/drawing/2014/main" id="{255AEB34-335D-4046-A62E-B1B9C381746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11749" y="5456425"/>
                <a:ext cx="2008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99" name="Cerneală 498">
                <a:extLst>
                  <a:ext uri="{FF2B5EF4-FFF2-40B4-BE49-F238E27FC236}">
                    <a16:creationId xmlns:a16="http://schemas.microsoft.com/office/drawing/2014/main" id="{76902103-D5F2-48C1-BB4C-77D6AE509536}"/>
                  </a:ext>
                </a:extLst>
              </p14:cNvPr>
              <p14:cNvContentPartPr/>
              <p14:nvPr/>
            </p14:nvContentPartPr>
            <p14:xfrm>
              <a:off x="7961229" y="5303065"/>
              <a:ext cx="516240" cy="369360"/>
            </p14:xfrm>
          </p:contentPart>
        </mc:Choice>
        <mc:Fallback xmlns="">
          <p:pic>
            <p:nvPicPr>
              <p:cNvPr id="499" name="Cerneală 498">
                <a:extLst>
                  <a:ext uri="{FF2B5EF4-FFF2-40B4-BE49-F238E27FC236}">
                    <a16:creationId xmlns:a16="http://schemas.microsoft.com/office/drawing/2014/main" id="{76902103-D5F2-48C1-BB4C-77D6AE50953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43589" y="5267425"/>
                <a:ext cx="5518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00" name="Cerneală 499">
                <a:extLst>
                  <a:ext uri="{FF2B5EF4-FFF2-40B4-BE49-F238E27FC236}">
                    <a16:creationId xmlns:a16="http://schemas.microsoft.com/office/drawing/2014/main" id="{7DAC6E6B-AFEA-401A-93DB-F8DC76EA7D60}"/>
                  </a:ext>
                </a:extLst>
              </p14:cNvPr>
              <p14:cNvContentPartPr/>
              <p14:nvPr/>
            </p14:nvContentPartPr>
            <p14:xfrm>
              <a:off x="8473149" y="5443105"/>
              <a:ext cx="69480" cy="9360"/>
            </p14:xfrm>
          </p:contentPart>
        </mc:Choice>
        <mc:Fallback xmlns="">
          <p:pic>
            <p:nvPicPr>
              <p:cNvPr id="500" name="Cerneală 499">
                <a:extLst>
                  <a:ext uri="{FF2B5EF4-FFF2-40B4-BE49-F238E27FC236}">
                    <a16:creationId xmlns:a16="http://schemas.microsoft.com/office/drawing/2014/main" id="{7DAC6E6B-AFEA-401A-93DB-F8DC76EA7D6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455509" y="5407105"/>
                <a:ext cx="105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01" name="Cerneală 500">
                <a:extLst>
                  <a:ext uri="{FF2B5EF4-FFF2-40B4-BE49-F238E27FC236}">
                    <a16:creationId xmlns:a16="http://schemas.microsoft.com/office/drawing/2014/main" id="{BF0A8635-24D5-4210-9EF0-2DCFC886D6C5}"/>
                  </a:ext>
                </a:extLst>
              </p14:cNvPr>
              <p14:cNvContentPartPr/>
              <p14:nvPr/>
            </p14:nvContentPartPr>
            <p14:xfrm>
              <a:off x="8209989" y="5395945"/>
              <a:ext cx="303120" cy="18360"/>
            </p14:xfrm>
          </p:contentPart>
        </mc:Choice>
        <mc:Fallback xmlns="">
          <p:pic>
            <p:nvPicPr>
              <p:cNvPr id="501" name="Cerneală 500">
                <a:extLst>
                  <a:ext uri="{FF2B5EF4-FFF2-40B4-BE49-F238E27FC236}">
                    <a16:creationId xmlns:a16="http://schemas.microsoft.com/office/drawing/2014/main" id="{BF0A8635-24D5-4210-9EF0-2DCFC886D6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92349" y="5360305"/>
                <a:ext cx="338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02" name="Cerneală 501">
                <a:extLst>
                  <a:ext uri="{FF2B5EF4-FFF2-40B4-BE49-F238E27FC236}">
                    <a16:creationId xmlns:a16="http://schemas.microsoft.com/office/drawing/2014/main" id="{B9FB53B6-3776-4408-B613-8942274E06BE}"/>
                  </a:ext>
                </a:extLst>
              </p14:cNvPr>
              <p14:cNvContentPartPr/>
              <p14:nvPr/>
            </p14:nvContentPartPr>
            <p14:xfrm>
              <a:off x="8666109" y="5479825"/>
              <a:ext cx="172440" cy="172800"/>
            </p14:xfrm>
          </p:contentPart>
        </mc:Choice>
        <mc:Fallback xmlns="">
          <p:pic>
            <p:nvPicPr>
              <p:cNvPr id="502" name="Cerneală 501">
                <a:extLst>
                  <a:ext uri="{FF2B5EF4-FFF2-40B4-BE49-F238E27FC236}">
                    <a16:creationId xmlns:a16="http://schemas.microsoft.com/office/drawing/2014/main" id="{B9FB53B6-3776-4408-B613-8942274E06B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648109" y="5444185"/>
                <a:ext cx="208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03" name="Cerneală 502">
                <a:extLst>
                  <a:ext uri="{FF2B5EF4-FFF2-40B4-BE49-F238E27FC236}">
                    <a16:creationId xmlns:a16="http://schemas.microsoft.com/office/drawing/2014/main" id="{F11CF998-04E1-4358-A00B-A8236F13FD5F}"/>
                  </a:ext>
                </a:extLst>
              </p14:cNvPr>
              <p14:cNvContentPartPr/>
              <p14:nvPr/>
            </p14:nvContentPartPr>
            <p14:xfrm>
              <a:off x="8862669" y="5323585"/>
              <a:ext cx="514800" cy="310320"/>
            </p14:xfrm>
          </p:contentPart>
        </mc:Choice>
        <mc:Fallback xmlns="">
          <p:pic>
            <p:nvPicPr>
              <p:cNvPr id="503" name="Cerneală 502">
                <a:extLst>
                  <a:ext uri="{FF2B5EF4-FFF2-40B4-BE49-F238E27FC236}">
                    <a16:creationId xmlns:a16="http://schemas.microsoft.com/office/drawing/2014/main" id="{F11CF998-04E1-4358-A00B-A8236F13FD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844669" y="5287945"/>
                <a:ext cx="550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04" name="Cerneală 503">
                <a:extLst>
                  <a:ext uri="{FF2B5EF4-FFF2-40B4-BE49-F238E27FC236}">
                    <a16:creationId xmlns:a16="http://schemas.microsoft.com/office/drawing/2014/main" id="{602FFD06-2A19-49F6-935A-D7B631F8C9C6}"/>
                  </a:ext>
                </a:extLst>
              </p14:cNvPr>
              <p14:cNvContentPartPr/>
              <p14:nvPr/>
            </p14:nvContentPartPr>
            <p14:xfrm>
              <a:off x="9076149" y="5409265"/>
              <a:ext cx="182520" cy="9000"/>
            </p14:xfrm>
          </p:contentPart>
        </mc:Choice>
        <mc:Fallback xmlns="">
          <p:pic>
            <p:nvPicPr>
              <p:cNvPr id="504" name="Cerneală 503">
                <a:extLst>
                  <a:ext uri="{FF2B5EF4-FFF2-40B4-BE49-F238E27FC236}">
                    <a16:creationId xmlns:a16="http://schemas.microsoft.com/office/drawing/2014/main" id="{602FFD06-2A19-49F6-935A-D7B631F8C9C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58509" y="5373265"/>
                <a:ext cx="218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05" name="Cerneală 504">
                <a:extLst>
                  <a:ext uri="{FF2B5EF4-FFF2-40B4-BE49-F238E27FC236}">
                    <a16:creationId xmlns:a16="http://schemas.microsoft.com/office/drawing/2014/main" id="{ABF59834-F976-4FED-B06C-48F6E06DCF0D}"/>
                  </a:ext>
                </a:extLst>
              </p14:cNvPr>
              <p14:cNvContentPartPr/>
              <p14:nvPr/>
            </p14:nvContentPartPr>
            <p14:xfrm>
              <a:off x="7977069" y="5981665"/>
              <a:ext cx="11880" cy="247680"/>
            </p14:xfrm>
          </p:contentPart>
        </mc:Choice>
        <mc:Fallback xmlns="">
          <p:pic>
            <p:nvPicPr>
              <p:cNvPr id="505" name="Cerneală 504">
                <a:extLst>
                  <a:ext uri="{FF2B5EF4-FFF2-40B4-BE49-F238E27FC236}">
                    <a16:creationId xmlns:a16="http://schemas.microsoft.com/office/drawing/2014/main" id="{ABF59834-F976-4FED-B06C-48F6E06DCF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959069" y="5946025"/>
                <a:ext cx="47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06" name="Cerneală 505">
                <a:extLst>
                  <a:ext uri="{FF2B5EF4-FFF2-40B4-BE49-F238E27FC236}">
                    <a16:creationId xmlns:a16="http://schemas.microsoft.com/office/drawing/2014/main" id="{7C842727-5334-4F91-841A-309B7DE94601}"/>
                  </a:ext>
                </a:extLst>
              </p14:cNvPr>
              <p14:cNvContentPartPr/>
              <p14:nvPr/>
            </p14:nvContentPartPr>
            <p14:xfrm>
              <a:off x="7938909" y="5979505"/>
              <a:ext cx="333360" cy="146520"/>
            </p14:xfrm>
          </p:contentPart>
        </mc:Choice>
        <mc:Fallback xmlns="">
          <p:pic>
            <p:nvPicPr>
              <p:cNvPr id="506" name="Cerneală 505">
                <a:extLst>
                  <a:ext uri="{FF2B5EF4-FFF2-40B4-BE49-F238E27FC236}">
                    <a16:creationId xmlns:a16="http://schemas.microsoft.com/office/drawing/2014/main" id="{7C842727-5334-4F91-841A-309B7DE946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20909" y="5943505"/>
                <a:ext cx="369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07" name="Cerneală 506">
                <a:extLst>
                  <a:ext uri="{FF2B5EF4-FFF2-40B4-BE49-F238E27FC236}">
                    <a16:creationId xmlns:a16="http://schemas.microsoft.com/office/drawing/2014/main" id="{780F4836-FFC7-4419-ACEE-BA56127E8A11}"/>
                  </a:ext>
                </a:extLst>
              </p14:cNvPr>
              <p14:cNvContentPartPr/>
              <p14:nvPr/>
            </p14:nvContentPartPr>
            <p14:xfrm>
              <a:off x="8600229" y="5963305"/>
              <a:ext cx="368280" cy="174960"/>
            </p14:xfrm>
          </p:contentPart>
        </mc:Choice>
        <mc:Fallback xmlns="">
          <p:pic>
            <p:nvPicPr>
              <p:cNvPr id="507" name="Cerneală 506">
                <a:extLst>
                  <a:ext uri="{FF2B5EF4-FFF2-40B4-BE49-F238E27FC236}">
                    <a16:creationId xmlns:a16="http://schemas.microsoft.com/office/drawing/2014/main" id="{780F4836-FFC7-4419-ACEE-BA56127E8A1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82229" y="5927305"/>
                <a:ext cx="403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08" name="Cerneală 507">
                <a:extLst>
                  <a:ext uri="{FF2B5EF4-FFF2-40B4-BE49-F238E27FC236}">
                    <a16:creationId xmlns:a16="http://schemas.microsoft.com/office/drawing/2014/main" id="{13FEACA4-6609-47ED-8856-83575C04AF18}"/>
                  </a:ext>
                </a:extLst>
              </p14:cNvPr>
              <p14:cNvContentPartPr/>
              <p14:nvPr/>
            </p14:nvContentPartPr>
            <p14:xfrm>
              <a:off x="8864829" y="5746945"/>
              <a:ext cx="83520" cy="76320"/>
            </p14:xfrm>
          </p:contentPart>
        </mc:Choice>
        <mc:Fallback xmlns="">
          <p:pic>
            <p:nvPicPr>
              <p:cNvPr id="508" name="Cerneală 507">
                <a:extLst>
                  <a:ext uri="{FF2B5EF4-FFF2-40B4-BE49-F238E27FC236}">
                    <a16:creationId xmlns:a16="http://schemas.microsoft.com/office/drawing/2014/main" id="{13FEACA4-6609-47ED-8856-83575C04AF1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47189" y="5711305"/>
                <a:ext cx="1191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09" name="Cerneală 508">
                <a:extLst>
                  <a:ext uri="{FF2B5EF4-FFF2-40B4-BE49-F238E27FC236}">
                    <a16:creationId xmlns:a16="http://schemas.microsoft.com/office/drawing/2014/main" id="{1F476029-B79F-45DD-B41A-C99B12A4A8E0}"/>
                  </a:ext>
                </a:extLst>
              </p14:cNvPr>
              <p14:cNvContentPartPr/>
              <p14:nvPr/>
            </p14:nvContentPartPr>
            <p14:xfrm>
              <a:off x="8946549" y="5986705"/>
              <a:ext cx="101880" cy="154440"/>
            </p14:xfrm>
          </p:contentPart>
        </mc:Choice>
        <mc:Fallback xmlns="">
          <p:pic>
            <p:nvPicPr>
              <p:cNvPr id="509" name="Cerneală 508">
                <a:extLst>
                  <a:ext uri="{FF2B5EF4-FFF2-40B4-BE49-F238E27FC236}">
                    <a16:creationId xmlns:a16="http://schemas.microsoft.com/office/drawing/2014/main" id="{1F476029-B79F-45DD-B41A-C99B12A4A8E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28549" y="5950705"/>
                <a:ext cx="137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10" name="Cerneală 509">
                <a:extLst>
                  <a:ext uri="{FF2B5EF4-FFF2-40B4-BE49-F238E27FC236}">
                    <a16:creationId xmlns:a16="http://schemas.microsoft.com/office/drawing/2014/main" id="{09F0DF46-9794-4EC4-BC37-3F440BF6CAF4}"/>
                  </a:ext>
                </a:extLst>
              </p14:cNvPr>
              <p14:cNvContentPartPr/>
              <p14:nvPr/>
            </p14:nvContentPartPr>
            <p14:xfrm>
              <a:off x="9094509" y="5976985"/>
              <a:ext cx="280080" cy="152640"/>
            </p14:xfrm>
          </p:contentPart>
        </mc:Choice>
        <mc:Fallback xmlns="">
          <p:pic>
            <p:nvPicPr>
              <p:cNvPr id="510" name="Cerneală 509">
                <a:extLst>
                  <a:ext uri="{FF2B5EF4-FFF2-40B4-BE49-F238E27FC236}">
                    <a16:creationId xmlns:a16="http://schemas.microsoft.com/office/drawing/2014/main" id="{09F0DF46-9794-4EC4-BC37-3F440BF6CAF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076869" y="5941345"/>
                <a:ext cx="3157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11" name="Cerneală 510">
                <a:extLst>
                  <a:ext uri="{FF2B5EF4-FFF2-40B4-BE49-F238E27FC236}">
                    <a16:creationId xmlns:a16="http://schemas.microsoft.com/office/drawing/2014/main" id="{106D0358-4ED8-4544-BD2E-51C4C5A95DEE}"/>
                  </a:ext>
                </a:extLst>
              </p14:cNvPr>
              <p14:cNvContentPartPr/>
              <p14:nvPr/>
            </p14:nvContentPartPr>
            <p14:xfrm>
              <a:off x="9347589" y="5786545"/>
              <a:ext cx="156600" cy="295920"/>
            </p14:xfrm>
          </p:contentPart>
        </mc:Choice>
        <mc:Fallback xmlns="">
          <p:pic>
            <p:nvPicPr>
              <p:cNvPr id="511" name="Cerneală 510">
                <a:extLst>
                  <a:ext uri="{FF2B5EF4-FFF2-40B4-BE49-F238E27FC236}">
                    <a16:creationId xmlns:a16="http://schemas.microsoft.com/office/drawing/2014/main" id="{106D0358-4ED8-4544-BD2E-51C4C5A95DE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329949" y="5750905"/>
                <a:ext cx="19224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1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ine 31">
            <a:extLst>
              <a:ext uri="{FF2B5EF4-FFF2-40B4-BE49-F238E27FC236}">
                <a16:creationId xmlns:a16="http://schemas.microsoft.com/office/drawing/2014/main" id="{041CB409-FAD2-4877-B444-F8106FD0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051586"/>
            <a:ext cx="11447506" cy="4465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0B9F003-588C-4E2C-AAE6-DCB30CAB6579}"/>
                  </a:ext>
                </a:extLst>
              </p14:cNvPr>
              <p14:cNvContentPartPr/>
              <p14:nvPr/>
            </p14:nvContentPartPr>
            <p14:xfrm>
              <a:off x="8147349" y="2690185"/>
              <a:ext cx="582840" cy="51552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0B9F003-588C-4E2C-AAE6-DCB30CAB6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9349" y="2672185"/>
                <a:ext cx="618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D7BF380-1543-41E1-AD94-703AF7DF7CE3}"/>
                  </a:ext>
                </a:extLst>
              </p14:cNvPr>
              <p14:cNvContentPartPr/>
              <p14:nvPr/>
            </p14:nvContentPartPr>
            <p14:xfrm>
              <a:off x="3853629" y="551785"/>
              <a:ext cx="20880" cy="1933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D7BF380-1543-41E1-AD94-703AF7DF7C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5989" y="533785"/>
                <a:ext cx="56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B14F8A57-990C-47F8-B020-02DBF217A7BA}"/>
                  </a:ext>
                </a:extLst>
              </p14:cNvPr>
              <p14:cNvContentPartPr/>
              <p14:nvPr/>
            </p14:nvContentPartPr>
            <p14:xfrm>
              <a:off x="3966309" y="597865"/>
              <a:ext cx="79920" cy="1371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B14F8A57-990C-47F8-B020-02DBF217A7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8669" y="579865"/>
                <a:ext cx="115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4C63DC4-6324-4957-8E1C-BE0740608C77}"/>
                  </a:ext>
                </a:extLst>
              </p14:cNvPr>
              <p14:cNvContentPartPr/>
              <p14:nvPr/>
            </p14:nvContentPartPr>
            <p14:xfrm>
              <a:off x="6692589" y="353785"/>
              <a:ext cx="158040" cy="1378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4C63DC4-6324-4957-8E1C-BE0740608C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4949" y="335785"/>
                <a:ext cx="193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8FAC3DFA-6097-42E4-A16E-2FED013A7D65}"/>
                  </a:ext>
                </a:extLst>
              </p14:cNvPr>
              <p14:cNvContentPartPr/>
              <p14:nvPr/>
            </p14:nvContentPartPr>
            <p14:xfrm>
              <a:off x="6650829" y="215905"/>
              <a:ext cx="194760" cy="201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8FAC3DFA-6097-42E4-A16E-2FED013A7D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3189" y="197905"/>
                <a:ext cx="2304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85FFE2E-81CD-46C0-ADDC-391636AF012B}"/>
                  </a:ext>
                </a:extLst>
              </p14:cNvPr>
              <p14:cNvContentPartPr/>
              <p14:nvPr/>
            </p14:nvContentPartPr>
            <p14:xfrm>
              <a:off x="4242069" y="433705"/>
              <a:ext cx="994320" cy="3308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85FFE2E-81CD-46C0-ADDC-391636AF0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4429" y="416065"/>
                <a:ext cx="10299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494FADBD-7A79-4E8A-AC18-A700486488CC}"/>
                  </a:ext>
                </a:extLst>
              </p14:cNvPr>
              <p14:cNvContentPartPr/>
              <p14:nvPr/>
            </p14:nvContentPartPr>
            <p14:xfrm>
              <a:off x="6679629" y="688945"/>
              <a:ext cx="178200" cy="31140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494FADBD-7A79-4E8A-AC18-A700486488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61629" y="671305"/>
                <a:ext cx="2138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506D373-93E3-4C5C-997B-EBEA9ACA5C09}"/>
                  </a:ext>
                </a:extLst>
              </p14:cNvPr>
              <p14:cNvContentPartPr/>
              <p14:nvPr/>
            </p14:nvContentPartPr>
            <p14:xfrm>
              <a:off x="6241509" y="1322905"/>
              <a:ext cx="302040" cy="2354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506D373-93E3-4C5C-997B-EBEA9ACA5C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869" y="1305265"/>
                <a:ext cx="337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C51FBCA2-7EF8-448C-9E16-745644C66725}"/>
                  </a:ext>
                </a:extLst>
              </p14:cNvPr>
              <p14:cNvContentPartPr/>
              <p14:nvPr/>
            </p14:nvContentPartPr>
            <p14:xfrm>
              <a:off x="6039549" y="307705"/>
              <a:ext cx="440280" cy="33300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C51FBCA2-7EF8-448C-9E16-745644C667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21895" y="289705"/>
                <a:ext cx="475949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49706E3-8D3D-47C0-9B52-D0DC9213D88A}"/>
                  </a:ext>
                </a:extLst>
              </p14:cNvPr>
              <p14:cNvContentPartPr/>
              <p14:nvPr/>
            </p14:nvContentPartPr>
            <p14:xfrm>
              <a:off x="6169509" y="764905"/>
              <a:ext cx="318960" cy="26100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49706E3-8D3D-47C0-9B52-D0DC9213D88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51869" y="747265"/>
                <a:ext cx="3546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3F9F9E85-ACED-43AF-9C9E-07A9213FDAEE}"/>
                  </a:ext>
                </a:extLst>
              </p14:cNvPr>
              <p14:cNvContentPartPr/>
              <p14:nvPr/>
            </p14:nvContentPartPr>
            <p14:xfrm>
              <a:off x="6743709" y="1388785"/>
              <a:ext cx="114840" cy="27216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3F9F9E85-ACED-43AF-9C9E-07A9213FDA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5709" y="1371145"/>
                <a:ext cx="150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A328203-2116-4826-A42D-7352ACEA432E}"/>
                  </a:ext>
                </a:extLst>
              </p14:cNvPr>
              <p14:cNvContentPartPr/>
              <p14:nvPr/>
            </p14:nvContentPartPr>
            <p14:xfrm>
              <a:off x="6703749" y="1267465"/>
              <a:ext cx="196920" cy="417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A328203-2116-4826-A42D-7352ACEA432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85749" y="1249465"/>
                <a:ext cx="2325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79147B2F-F94B-40A1-A51D-1F9CC81391E8}"/>
                  </a:ext>
                </a:extLst>
              </p14:cNvPr>
              <p14:cNvContentPartPr/>
              <p14:nvPr/>
            </p14:nvContentPartPr>
            <p14:xfrm>
              <a:off x="7220349" y="164425"/>
              <a:ext cx="2438640" cy="230940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79147B2F-F94B-40A1-A51D-1F9CC81391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2709" y="146782"/>
                <a:ext cx="2474280" cy="234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F35359EB-66F0-4711-805E-933C7A956031}"/>
                  </a:ext>
                </a:extLst>
              </p14:cNvPr>
              <p14:cNvContentPartPr/>
              <p14:nvPr/>
            </p14:nvContentPartPr>
            <p14:xfrm>
              <a:off x="9536589" y="5228905"/>
              <a:ext cx="136800" cy="106740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F35359EB-66F0-4711-805E-933C7A9560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18589" y="5210905"/>
                <a:ext cx="17244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8A669DBE-312D-40E4-BFCA-C7BAAE61E28A}"/>
                  </a:ext>
                </a:extLst>
              </p14:cNvPr>
              <p14:cNvContentPartPr/>
              <p14:nvPr/>
            </p14:nvContentPartPr>
            <p14:xfrm>
              <a:off x="8575749" y="5736505"/>
              <a:ext cx="369720" cy="30492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8A669DBE-312D-40E4-BFCA-C7BAAE61E2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57767" y="5718865"/>
                <a:ext cx="40532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A9F6977D-7058-4A4B-940B-CEDBF2F2EF3A}"/>
                  </a:ext>
                </a:extLst>
              </p14:cNvPr>
              <p14:cNvContentPartPr/>
              <p14:nvPr/>
            </p14:nvContentPartPr>
            <p14:xfrm>
              <a:off x="6968349" y="5687545"/>
              <a:ext cx="1193760" cy="37620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A9F6977D-7058-4A4B-940B-CEDBF2F2EF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50709" y="5669545"/>
                <a:ext cx="12294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D7C004FA-8FF6-4030-A170-DDBC3B196759}"/>
                  </a:ext>
                </a:extLst>
              </p14:cNvPr>
              <p14:cNvContentPartPr/>
              <p14:nvPr/>
            </p14:nvContentPartPr>
            <p14:xfrm>
              <a:off x="8947269" y="3119305"/>
              <a:ext cx="404640" cy="122616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D7C004FA-8FF6-4030-A170-DDBC3B19675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29629" y="3101305"/>
                <a:ext cx="4402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21B996EB-8303-46FE-98A3-3E1DF418B513}"/>
                  </a:ext>
                </a:extLst>
              </p14:cNvPr>
              <p14:cNvContentPartPr/>
              <p14:nvPr/>
            </p14:nvContentPartPr>
            <p14:xfrm>
              <a:off x="9952749" y="5452465"/>
              <a:ext cx="105480" cy="23112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21B996EB-8303-46FE-98A3-3E1DF418B51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5109" y="5434825"/>
                <a:ext cx="1411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C96EE804-CF40-487A-9E98-9D955A878B51}"/>
                  </a:ext>
                </a:extLst>
              </p14:cNvPr>
              <p14:cNvContentPartPr/>
              <p14:nvPr/>
            </p14:nvContentPartPr>
            <p14:xfrm>
              <a:off x="11279709" y="5297305"/>
              <a:ext cx="20520" cy="14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C96EE804-CF40-487A-9E98-9D955A878B5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261709" y="5279665"/>
                <a:ext cx="56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1255D958-2754-481E-9837-AD497E30BABF}"/>
                  </a:ext>
                </a:extLst>
              </p14:cNvPr>
              <p14:cNvContentPartPr/>
              <p14:nvPr/>
            </p14:nvContentPartPr>
            <p14:xfrm>
              <a:off x="10311309" y="5440945"/>
              <a:ext cx="1020960" cy="29664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1255D958-2754-481E-9837-AD497E30BAB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293309" y="5423305"/>
                <a:ext cx="10566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CA265248-BD6F-47E3-B5BF-E238BC61E6E9}"/>
                  </a:ext>
                </a:extLst>
              </p14:cNvPr>
              <p14:cNvContentPartPr/>
              <p14:nvPr/>
            </p14:nvContentPartPr>
            <p14:xfrm>
              <a:off x="2701629" y="5317105"/>
              <a:ext cx="1367640" cy="66060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CA265248-BD6F-47E3-B5BF-E238BC61E6E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83629" y="5299105"/>
                <a:ext cx="14032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5996046-BBFB-4064-A9E7-20532C87F86F}"/>
                  </a:ext>
                </a:extLst>
              </p14:cNvPr>
              <p14:cNvContentPartPr/>
              <p14:nvPr/>
            </p14:nvContentPartPr>
            <p14:xfrm>
              <a:off x="2536029" y="6132145"/>
              <a:ext cx="1390320" cy="48996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5996046-BBFB-4064-A9E7-20532C87F86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18389" y="6114145"/>
                <a:ext cx="14259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D86B3940-E631-4AB4-A7CA-4D8581083BFC}"/>
                  </a:ext>
                </a:extLst>
              </p14:cNvPr>
              <p14:cNvContentPartPr/>
              <p14:nvPr/>
            </p14:nvContentPartPr>
            <p14:xfrm>
              <a:off x="4263669" y="3840025"/>
              <a:ext cx="2358720" cy="259956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D86B3940-E631-4AB4-A7CA-4D8581083BF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46029" y="3822383"/>
                <a:ext cx="2394360" cy="2635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98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59</Words>
  <Application>Microsoft Office PowerPoint</Application>
  <PresentationFormat>Ecran lat</PresentationFormat>
  <Paragraphs>18</Paragraphs>
  <Slides>30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178</cp:revision>
  <dcterms:created xsi:type="dcterms:W3CDTF">2020-09-24T15:20:51Z</dcterms:created>
  <dcterms:modified xsi:type="dcterms:W3CDTF">2021-12-14T16:39:36Z</dcterms:modified>
</cp:coreProperties>
</file>