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558" r:id="rId2"/>
    <p:sldId id="453" r:id="rId3"/>
    <p:sldId id="514" r:id="rId4"/>
    <p:sldId id="516" r:id="rId5"/>
    <p:sldId id="550" r:id="rId6"/>
    <p:sldId id="517" r:id="rId7"/>
    <p:sldId id="551" r:id="rId8"/>
    <p:sldId id="552" r:id="rId9"/>
    <p:sldId id="518" r:id="rId10"/>
    <p:sldId id="554" r:id="rId11"/>
    <p:sldId id="553" r:id="rId12"/>
    <p:sldId id="519" r:id="rId13"/>
    <p:sldId id="524" r:id="rId14"/>
    <p:sldId id="525" r:id="rId15"/>
    <p:sldId id="526" r:id="rId16"/>
    <p:sldId id="527" r:id="rId17"/>
    <p:sldId id="528" r:id="rId18"/>
    <p:sldId id="555" r:id="rId19"/>
    <p:sldId id="556" r:id="rId20"/>
    <p:sldId id="557" r:id="rId21"/>
    <p:sldId id="529" r:id="rId22"/>
    <p:sldId id="530" r:id="rId23"/>
    <p:sldId id="531" r:id="rId24"/>
    <p:sldId id="532" r:id="rId25"/>
    <p:sldId id="523" r:id="rId26"/>
    <p:sldId id="533" r:id="rId27"/>
    <p:sldId id="534" r:id="rId28"/>
    <p:sldId id="536" r:id="rId29"/>
    <p:sldId id="537" r:id="rId30"/>
    <p:sldId id="538" r:id="rId31"/>
    <p:sldId id="541" r:id="rId32"/>
    <p:sldId id="542" r:id="rId33"/>
    <p:sldId id="543" r:id="rId34"/>
    <p:sldId id="544" r:id="rId35"/>
    <p:sldId id="545" r:id="rId36"/>
    <p:sldId id="546" r:id="rId37"/>
    <p:sldId id="547" r:id="rId38"/>
    <p:sldId id="548" r:id="rId39"/>
    <p:sldId id="549" r:id="rId40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4" autoAdjust="0"/>
    <p:restoredTop sz="94665" autoAdjust="0"/>
  </p:normalViewPr>
  <p:slideViewPr>
    <p:cSldViewPr>
      <p:cViewPr varScale="1">
        <p:scale>
          <a:sx n="98" d="100"/>
          <a:sy n="98" d="100"/>
        </p:scale>
        <p:origin x="6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05:02.82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99,'18'-5,"23"-3,22-6,23-2,19-1,11 3,2 3,-3 4,-9 3,-13 2,-23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06:19.84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328 300,'23'20,"-23"-20,1 0,0 0,-1 0,1 0,0 0,-1 0,1-1,0 1,-1 0,1-1,0 1,-1 0,1-1,-1 1,1 0,-1-1,1 1,-1-1,1 1,-1-1,1 0,-1 1,0-1,1 1,-1-1,0 0,0 1,1-1,-1 0,0 1,0-1,0 0,0 1,0-1,0 0,0 1,0-1,0 0,0 1,0-1,0 0,-1-7,1 1,-1-1,0 0,-1 1,0 0,0-1,-1 1,1 0,-2 0,1 0,-1 0,0 1,0 0,-1-1,0 1,0 1,0-1,-1 1,0 0,0 0,0 1,0 0,-1 0,0 0,1 1,-1 0,-1 0,1 1,0 0,-1 0,1 0,-1 1,-7 0,9 2,0 0,1 0,-1 0,0 1,1 0,-1 0,1 0,0 1,-1 0,1 0,0 0,1 0,-1 1,1 0,-1 0,1 0,0 1,1-1,-1 1,-1 2,-50 109,46-89,2 1,0 0,2 1,1-1,2 1,0-1,2 1,1 0,1 0,2-1,2 7,-4-28,0 1,0 0,1-1,0 1,0-1,1 0,-1 0,2 0,-1-1,1 1,0-1,0 0,1 0,0-1,0 0,0 0,1 0,-1-1,1 0,0 0,0 0,1-1,-1 0,1-1,4 1,2-1,0 0,1-2,-1 0,1 0,-1-1,1-1,-1 0,0-1,0-1,0 0,0-1,-1-1,0 0,6-3,16-11,-1-1,-1-2,0-1,16-18,-31 27,0 0,-2-1,0-1,0 0,-2-1,0-1,-1-1,-2 1,1-2,-2 0,-1 0,-1 0,0-1,-2-1,-1 1,2-17,-6 35,0-1,0 1,-1-1,0 0,0 1,0-1,-1 1,1-1,-1 1,0-1,0 1,-1 0,1-1,-1 1,0 0,0 0,-1 0,1 0,0 4,1 0,-1 0,1 0,0 1,-1-1,1 0,0 1,-1-1,1 1,0 0,0-1,0 1,-1 0,1 0,0 0,0-1,0 1,0 0,0 0,0 1,1-1,-1 0,0 0,1 0,-1 1,0-1,1 0,-1 0,1 1,0-1,-1 1,1-1,0 0,0 1,0-1,0 1,-5 25,1 0,2 0,0 0,2 0,1 0,1 0,2 0,0 0,3 4,6 53,-4 1,-11-230,8-307,2 380,-1 64,-3 29,0 34,-4-31,2 0,0 0,1 0,2-1,0 1,2-1,0-1,2 1,-7-19,0 0,1-1,0 1,-1 0,2-1,-1 0,0 0,0 0,1 0,0-1,-1 1,1-1,0 0,0 0,0 0,1 0,-1-1,0 0,1 0,-1 0,1 0,-1-1,1 0,-1 0,1 0,-1 0,1-1,-1 1,0-1,1 0,-1-1,0 1,1-1,-1 0,0 0,0 0,-1 0,1-1,10-6,-1 0,0-2,0 1,-2-1,1-1,-1 0,-1-1,0 0,-1 0,0-1,-1 0,-1-1,0 1,-1-2,0 1,-1-1,-1 1,-1-1,0 0,0-16,-5 331,2-277,1 1,0-1,2 0,0 1,2-1,0-1,2 1,0-1,1 0,1-1,8 13,-15-30,1 0,-1 0,1 0,-1-1,1 1,0-1,0 1,0-1,0 0,1 0,-1 0,1-1,-1 1,1-1,-1 0,1 0,23 2</inkml:trace>
  <inkml:trace contextRef="#ctx0" brushRef="#br0" timeOffset="388.55">1463 300,'-6'7,"0"0,0 0,1 1,0 0,1 0,0 0,0 0,1 1,-2 6,4-12,0 1,1-1,-1 1,1-1,0 1,0-1,0 1,1-1,-1 1,1-1,0 1,0-1,0 1,0-1,1 0,-1 0,1 0,0 0,0 0,0 0,0 0,1 0,-1-1,1 0,-1 1,2-1,13 9,2 0,-1-2,1 0,1-2,-1 0,1-1,1-1,-1 0,1-2,0 0,-1-2,1 0,10-2,-27 2,-1-1,1 1,0-1,0 0,0 0,-1 0,1-1,0 1,0-1,-1 0,1 0,-1 0,1-1,-1 1,1-1,-1 0,0 0,1 0,-1 0,0-1,-1 1,1-1,0 0,-1 1,0-1,1 0,-1-1,0 1,1-2,-2-8,-1 0,1 0,-2 0,0 0,-1 0,0 1,0-1,-2 0,1 1,-2 0,0 0,0 0,-1 1,0 0,-8-10,5 6,0 0,-1 1,-1 0,0 0,-1 2,-1-1,0 1,-4-2,11 10,1 0,-1 0,0 0,-1 1,1 0,-1 0,0 0,1 1,-1 0,0 1,0-1,0 1,0 1,-1-1,1 1,0 1,0-1,0 1,0 0,0 1,-4 0,0 4,-1-1,1 2,0-1,0 1,1 1,-1 0,2 1,-1 0,1 0,1 1,0 0,0 0,1 1,0 0,1 0,0 1,1 0,1 0,-1 0,2 1,0-1,-1 9,3-15,0 0,0 0,1 0,0 0,0-1,1 1,0 0,0 0,0 0,0-1,1 1,0 0,0-1,1 0,0 1,0-1,0 0,0 0,1-1,-1 1,1-1,1 0,-1 0,0 0,4 2,35 19</inkml:trace>
  <inkml:trace contextRef="#ctx0" brushRef="#br0" timeOffset="767.454">2179 17,'-17'0,"0"1,0 1,0 0,0 1,1 1,-1 0,1 1,0 1,1 1,0 0,0 1,0 1,1 0,0 1,-11 10,22-18,0 1,0-1,1 1,-1 0,1 0,-1 0,1 1,0-1,0 0,0 1,1-1,-1 1,1 0,0-1,0 1,0 0,1 0,-1 0,1 0,0 0,0 0,0 0,1-1,-1 1,1 0,0 0,0 0,0-1,1 1,-1 0,1-1,0 1,0-1,0 0,0 0,1 0,2 3,14 9,0-1,1 0,0-2,1 0,1-1,0-2,0 0,1-1,7 1,-2 0,20 8,6 1,-2 2,0 2,33 21,-74-37,-1 1,0 0,0 1,0 0,-1 1,-1 0,7 8,-13-14,0 0,0 0,1 0,-2 0,1 0,0 1,-1-1,1 1,-1-1,0 1,0 0,-1-1,1 1,-1 0,0 0,0 0,0-1,0 1,-1 0,1 0,-1-1,0 1,0-1,-1 1,1 0,-1-1,0 1,-6 5,0-1,-1 0,0-1,-1 0,0 0,0-1,0-1,-1 1,0-1,0-1,0 0,0-1,0 0,-1-1,0 0,1-1,-1 0,0-1,-1 0,-111 6,104 5,25-4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0:32.38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25 79,'-9'38,"6"-27,-1 1,2 1,0-1,0 0,1 1,1-1,0 0,1 1,0-1,1 5,-1-14,0 0,0 0,0-1,0 1,0 0,1-1,-1 0,1 1,0-1,0 0,0 0,0 1,0-1,0-1,0 1,1 0,-1-1,0 1,1-1,0 0,-1 1,1-1,0-1,-1 1,1 0,0-1,0 1,0-1,0 0,0 0,-1 0,3 0,1-1,0 0,1 0,-1-1,0 1,0-1,0 0,-1-1,1 0,0 0,-1 0,0 0,0-1,0 0,3-3,-2 0,1 0,-2-1,1 0,-1 0,0 0,-1-1,0 0,-1 0,1 0,-2 0,1 0,-1 0,0-9,-1 13,0-1,-1 1,0-1,0 1,0-1,-1 1,1-1,-2 1,1 0,0-1,-1 1,0 0,0 0,-1 0,1 0,-1 0,0 1,-1-1,1 1,-1 0,1 0,-1 0,-1 0,-1-1,2 3,1 0,-1 0,1 0,-1 1,1-1,-1 1,0 0,0 0,1 0,-1 1,0-1,0 1,0 0,0 0,0 0,0 1,0 0,1-1,-1 1,0 0,0 1,1-1,-1 1,1 0,-1-1,1 1,0 1,-2 0,-1 2,0 0,1 0,0 0,0 0,0 1,1 0,0 0,0 0,0 1,1-1,-1 1,2 0,-1 0,0 5,-2 14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0:32.88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21 2,'0'0,"-1"0,1-1,-1 1,1 0,-1 0,1-1,-1 1,1 0,-1 0,1 0,-1 0,1 0,-1 0,0 0,1 0,-1 0,1 0,-1 0,1 1,-1-1,1 0,-1 0,1 0,-1 1,1-1,-1 0,1 1,-1-1,1 0,0 1,-1-1,1 0,0 1,-1-1,1 1,0-1,-1 1,1-1,0 1,0-1,-1 1,1-1,0 1,0-1,0 1,0 0,0-1,0 1,0-1,0 1,-2 33,2-33,46 380,-29 84,-16-337,3-89,-1-38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0:33.38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1,'2'20,"1"17,2 13,3 9,2 9,-1 5,1 3,-2-3,-2-3,1-8,-2-9,-1-11,-2-14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0:33.87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11 749,'0'-16,"2"-12,1-11,0-10,-1-8,0-8,-1-10,-1-5,-2-1,-1 2,-2 10,0 14,0 20,2 14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0:35.10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42 6,'0'-4,"-2"2,-1 12,0 17,-2 18,0 18,-1 13,0 9,1 3,1-2,2-9,1-17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0:36.45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63 262,'-8'9,"1"0,1 0,0 1,0 0,1 1,0-1,0 1,2 0,-1 0,0 7,3-13,0 1,0-1,0 0,1 1,0-1,0 1,1-1,0 0,-1 1,2-1,-1 0,1 0,-1 0,2 1,-1-2,0 1,1 0,0 0,0-1,0 0,1 0,-1 0,2 1,2 0,-1 0,1 0,0-1,0 0,1-1,-1 1,1-1,-1-1,1 1,0-1,0-1,0 0,0 0,1 0,-1-1,0 0,0-1,0 0,0 0,8-3,1 0,0-1,0 0,0-2,-1 0,0-1,-1 0,0-1,0-1,3-4,-4 3,-1-1,0 0,-1-1,-1 0,0-1,-1 0,0-1,-1 0,0 0,-2-1,6-14,-10 22,-1-1,1 1,-2-1,1 0,-1 1,0-1,-1 0,0 0,0 0,-1 0,0 1,-1-1,0 0,0 1,-1-1,0 1,0 0,-1 0,0 0,0 0,-1 1,0-1,-1 1,0 0,0 0,0 1,0 0,-1 0,0 0,0 1,0 0,0 1,-1-1,0 1,0 1,0 0,0 0,-1 0,1 1,-1 0,0 1,1 0,-1 0,0 1,0 0,0 1,1 0,-1 0,0 1,1 0,-1 0,1 1,0 0,0 0,0 1,0 1,1-1,-8 6,3 1,1 0,1 1,0 0,0 1,1 0,0 0,2 1,-4 7,-19 45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0:37.51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5 210,'5'5,"0"-1,1 1,0-1,0 0,0 0,1-1,-1 0,1 0,0 0,0-1,0 0,0-1,0 1,0-1,0-1,1 1,-1-1,0-1,0 1,1-1,-1 0,0-1,0 0,0 0,0 0,-1-1,1 0,-1 0,1-1,-1 0,0 0,0 0,-1-1,1 0,-1 0,0 0,0-1,-2 2,0 0,0-1,0 1,-1-1,1 0,-1 0,0 0,0 0,-1 0,0 0,0 0,0 0,0-1,-1 1,0 0,0-1,0 1,-1 0,0-1,0 1,0 0,-1 0,1 0,-1 0,0 0,-1 0,1 1,-1-1,0 1,0-1,-1 1,1 0,-1 0,0 1,0-1,0 1,0 0,0 0,-1 0,0 0,1 1,-3-1,2 2,1 1,-1-1,0 1,0-1,0 1,0 1,0-1,1 1,-1 0,0 0,0 0,1 1,-1-1,1 1,-1 0,1 1,0-1,-1 1,1-1,1 1,-1 1,-2 1,-64 86,45-44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0:38.05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106 119,'-10'17,"1"-3,0 1,0 1,2 0,0 0,1 0,0 1,2-1,-2 11,5-25,1-1,0 1,0 0,0 0,0 0,0 0,0 0,0 0,1-1,-1 1,1 0,-1 0,1 0,0-1,0 1,-1 0,1-1,0 1,1 0,-1-1,0 0,0 1,1-1,-1 0,1 1,-1-1,1 0,-1 0,1 0,0 0,-1-1,1 1,0 0,0-1,0 1,-1-1,1 0,0 1,0-1,0 0,0 0,0 0,0-1,-1 1,1 0,0-1,0 1,0-1,11-3,0 0,-1 0,0-1,0-1,-1 0,0 0,0-2,0 1,-1-1,0-1,0 0,-1 0,0-1,-1 0,0 0,0-1,-1 0,-1 0,2-5,-6 12,1-1,-1 0,0 1,0-1,-1 0,0 0,0 0,0 0,0 0,-1 0,0 0,0-1,0 1,0 0,-1 0,0 0,0 0,-1 0,1 0,-1 0,0 1,0-1,-1 0,1 1,-1 0,0 0,0-1,-2 0,-2 0,0 1,-1 0,1 0,-1 1,0 0,0 0,0 1,0 0,0 1,0-1,-1 1,1 1,0 0,-1 0,1 1,-1 0,1 0,0 0,0 2,0-1,0 1,0 0,0 0,1 1,0 0,-1 0,1 1,1 0,-1 0,1 1,0 0,0 0,1 0,-12 15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0:38.45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31 14,'-4'-4,"-5"-2,0 2,2 10,5 12,14 15,20 15,28 11,28 7,33 2,26-4,20-4,5-5,-9-3,-34-10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0:39.11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0,'0'3,"0"7,3 13,4 20,7 20,7 18,7 16,-1 12,-5 11,-7-16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06:25.34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3 311,'-2'-3,"1"0,8 0,9 1,14 0,16 1,13 1,13-3,8 0,2-2,-4 0,-8 1,-14 1,-16 3,-15 2</inkml:trace>
  <inkml:trace contextRef="#ctx0" brushRef="#br0" timeOffset="247.015">138 486,'18'7,"21"2,16-4,16-9,11-5,6-6,-3-3,-7 2,-16 4</inkml:trace>
  <inkml:trace contextRef="#ctx0" brushRef="#br0" timeOffset="554.203">570 0,'-3'3,"1"-1,0 1,-1-1,1 1,0 0,0 0,1 0,-1 1,0-1,1 0,0 1,0-1,0 0,0 1,1-1,-1 1,1-1,0 1,0 0,0-1,1 1,-1-1,1 1,-1-1,1 1,1-1,-1 0,0 1,1-1,-1 0,3 2,7 7,2-2,-1 0,1 0,0-1,1-1,0 0,1-1,0 0,0-2,0 1,0-2,1 0,0-1,1 0,3 2,49 11,-35-9,-1 1,0 1,-1 2,0 2,-1 0,15 10,-41-20,0 0,0 0,-1 0,1 1,-1 0,0-1,0 2,0-1,-1 0,1 1,-1 0,0-1,0 1,-1 0,0 1,0-1,0 0,0 1,-1-1,0 1,0-1,0 1,-1 0,0-1,0 1,0 0,-1-1,1 1,-2 0,0 4,-8 11,0 1,-2-1,0-1,-1 0,-1-1,-1-1,-1 0,0-1,-1 0,-1-2,-20 14,-92 73,-136 81,204-144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0:44.49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0:47.29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5161 13,'-147'-12,"-333"11,261 12,1 10,-156 36,366-56,-155 31,0 6,3 8,2 6,0 8,-378 183,437-192,2 4,-30 27,27-11,3 4,-52 55,-84 50,123-99,107-79,-76 56,3 4,2 2,-36 45,-221 268,278-314,2 2,-20 38,-29 87,42-58,7 3,5 3,-14 83,-48 337,70-320,10 1,8 48,13 505,42 195,60 417,-17-884,-27-213,-41-89,-9-101,7-50,-5-62,-4-24,-11-66,4 33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0:48.19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4,'-11'-4,"14"22,60 174,-49-121,-2 1,-1 45,-3-34,8-21,-15-62,0 1,0-1,0 1,0-1,1 1,-1-1,0 1,0-1,0 0,0 0,0 0,1 1,-1-1,0 0,0 0,0-1,0 1,1 0,-1 0,0-1,0 1,0 0,0-1,0 1,0-1,0 1,0-1,0 0,0 0,0 1,0-1,0 0,0 0,-1 0,1 0,193-151,-80 83,99-42,-55 30,-113 57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0:49.25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1,'4'0,"9"0,9 0,10 0,9 0,6 0,2 0,0 0,-4 0,-7 0,-10 2,-10 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0:49.51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1,'18'11,"15"5,12-2,9-2,7-4,2-7,0-7,-11-2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0:50.66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27 438,'-4'8,"0"0,1 0,-1 0,2 1,-1-1,1 1,0-1,1 1,0 0,1-1,-1 1,2 0,-1 0,1-1,1 1,-1 0,1-1,1 0,0 1,0-1,0 0,1 0,1 0,-1-1,1 0,0 0,1 0,5 6,2-6,1-1,-1 0,1-1,0 0,0-1,1-1,-1 0,1-1,0-1,0 0,-1-1,1 0,0-1,0-1,-1-1,1 0,-1 0,0-2,1 0,-1 1,0-1,0 0,0-1,-1-1,0 0,-1 0,1-1,-1-1,-1 0,0-1,0 0,-1-1,0 0,-1 0,0-1,-1-1,0 1,-1-1,0 0,-2-1,1 0,-1 0,-1 0,-1 0,0-1,0-3,-1-1,-1 0,-1 0,-1 1,0-1,-1 0,-1 1,-1-1,-1 1,0 0,-1 0,-1 1,-1 0,-1 0,0 1,-1 0,0 0,-2 1,0 1,0 0,-12-10,17 18,0 1,0 1,0-1,0 1,0 1,-1-1,0 1,0 1,0-1,0 1,0 1,0-1,-1 1,1 1,0 0,-1 0,1 0,0 1,-1 1,1-1,0 1,0 1,0-1,0 1,1 1,-1-1,1 1,0 1,-7 4,-2 9,0 0,1 0,2 2,-1 0,2 0,1 1,1 0,0 1,2 1,0-1,2 1,0 0,2 1,0 2,-13 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29:29.63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3406 1825,'18'6,"1"0,0-2,0 0,0-1,1-1,-1 0,1-2,-1 0,0-2,12-2,-2 3,656-44,877-38,-1325 83,-201 3</inkml:trace>
  <inkml:trace contextRef="#ctx0" brushRef="#br0" timeOffset="1061.33">4649 203,'-3'16,"0"17,1 17,-1 18,4 18,5 19,7 21,6 13,1 8,3 3,1-4,2-9,-1-13,-6-28</inkml:trace>
  <inkml:trace contextRef="#ctx0" brushRef="#br0" timeOffset="2609.05">3595 1920,'-28'-10,"-1"1,0 2,0 1,-1 1,1 1,-1 2,0 1,0 2,-20 2,39-1,1 1,-1 0,1 1,0 0,0 1,0 0,1 0,0 1,0 0,0 0,1 1,0 1,0-1,1 1,0 0,0 1,1 0,0 0,0 0,1 1,1 0,0 0,0 0,0 0,2 1,-1-1,1 1,0 10,2 13,2 1,1-1,2 0,1-1,3 6,9 54,17 125,41 125,-71-325,16 57,-3 0,-3 1,4 64,-18-131,0-7,-1-1,1 1,0 0,-1 0,0 0,1 0,-1-1,0 1,0 0,0 0,0 0,0 0,0 0,-1 0,1 0,-1 0,1-1,-1 1,0 0,0 0,0-1,0 1,0 0,0-1,0 1,0-1,0 1,-1-1,1 0,-1 0,1 1,-1-1,0 0,1 0,-1-1,0 1,1 0,-1 0,0-1,-1 1,-258-5,143 9,1 5,0 5,0 5,-10 8,33-10,69-5,21-8</inkml:trace>
  <inkml:trace contextRef="#ctx0" brushRef="#br0" timeOffset="3002.162">2163 2987,'0'1,"0"0,0-1,0 1,0-1,-1 1,1 0,0-1,0 1,0 0,-1-1,1 1,0-1,-1 1,1-1,-1 1,1-1,0 1,-1-1,1 1,-1-1,1 0,-1 1,1-1,-1 0,0 1,1-1,-1 0,1 0,-1 1,0-1,1 0,-1 0,0 0,1 0,-1 0,0 0,1 0,-1 0,1 0,-1 0,0 0,1-1,-1 1,0 0,1 0,-1-1,1 1,-1 0,1-1,-1 1,1 0,-1-1,1 1,-1-1,1 1,-1-1,1 1,0-1,-1 1,1-1,0 1,-1-1,1 0,0 1,12 127,-5-82,32 253,0 301,-38-386,9 189,-9-379,2-1,0 1,1-1,2 0,4 12,-6-16,-7-18</inkml:trace>
  <inkml:trace contextRef="#ctx0" brushRef="#br0" timeOffset="3591.043">2433 4392,'22'8,"203"-1,-148-8,29 0,-42-2,1 3,0 2,-1 3,0 3,0 3,-1 2,-1 4,-47-9,-14-4</inkml:trace>
  <inkml:trace contextRef="#ctx0" brushRef="#br0" timeOffset="3986.922">3378 4432,'29'462,"-12"-176,5 78,23 53,-3-205,-26-171,-1-61,-8-3</inkml:trace>
  <inkml:trace contextRef="#ctx0" brushRef="#br0" timeOffset="4783.804">1797 3311,'-10'53,"2"1,3 0,1 18,2-37,-7 232,12 1,29 195,5-225,-36-232,0-4,0 0,-1 0,1 0,-1 0,1 0,-1 0,0 0,0 0,0 1,0-1,0 0,-1 0,1 0,0 0,-1 0,0 0,1 0,-1 0,0 0,0-1,0 1,-1 1,-7 2</inkml:trace>
  <inkml:trace contextRef="#ctx0" brushRef="#br0" timeOffset="5540.505">1 4014,'259'10,"567"-20,-343-4,-441 19,-42-5,0 1,0-1,0 0,1 1,-1-1,0 0,0 1,0-1,0 1,1-1,-1 0,0 1,0-1,0 1,0-1,0 0,0 1,0-1,0 0,0 1,0-1,0 1,-1-1,1 0,0 1,0-1,0 0,0 1,-1-1,1 1,0-1,0 0,-1 0,1 1,0-1,0 0,-1 0,1 1,0-1,-1 0,1 0,0 0,-1 1,1-1,-1 0,1 0,0 0,-1 0,1 0,-1 0,1 0,0 0,-1 0,1 0,-1 0,-9 4</inkml:trace>
  <inkml:trace contextRef="#ctx0" brushRef="#br0" timeOffset="8909.443">420 3001,'-111'419,"85"-319,21-87,6-25,81-395,-40 182,-41 225,-2-1,1 0,0 0,0 0,0 0,0 0,0 0,0 0,0 0,0 0,0 0,0 0,1 0,-1 0,0 0,1 0,-1 0,1 0,-1 0,1 1,-1-1,1 0,0 0,-1 0,1 1,0-1,-1 0,1 1,0-1,0 1,0-1,0 1,0-1,0 1,0 0,-1-1,1 1,0 0,0 0,0 0,0 0,0-1,0 1,0 1,0-1,0 0,0 0,0 0,0 0,0 1,0-1,1 1,39 83,-33-62,124 390,-77-212,-58-160,-5-31</inkml:trace>
  <inkml:trace contextRef="#ctx0" brushRef="#br0" timeOffset="9177.101">298 3324,'18'-2,"30"-1,31-4,32-9,26-5,-12 1</inkml:trace>
  <inkml:trace contextRef="#ctx0" brushRef="#br0" timeOffset="10108.809">3486 6176,'13'465,"-8"-361,4-1,15 60,-20-144,1 43,-9-56</inkml:trace>
  <inkml:trace contextRef="#ctx0" brushRef="#br0" timeOffset="10639.718">2460 7215,'88'15,"0"-3,1-5,33-4,-111-2,610-5,-245-2,-187 6,-220 0,9 0</inkml:trace>
  <inkml:trace contextRef="#ctx0" brushRef="#br0" timeOffset="10871.099">3041 7230,'-16'18,"-12"15,-7 14,2 8,3-1,7-5,9-8,13-12,15-12,16-19,4-9</inkml:trace>
  <inkml:trace contextRef="#ctx0" brushRef="#br0" timeOffset="11059.938">3514 7243,'-12'16,"-5"12,-6 9,0 2,4-1,4-5,8-7,11-14,13-12,10-16,4-13,-2 0</inkml:trace>
  <inkml:trace contextRef="#ctx0" brushRef="#br0" timeOffset="11245.519">3703 7202,'-5'23,"-5"15,-7 9,-2 4,-3 3,1-3,3-6,5-9,9-9,11-15,12-16,3-8</inkml:trace>
  <inkml:trace contextRef="#ctx0" brushRef="#br0" timeOffset="11519.936">3959 7284,'0'16,"-2"14,-6 12,-3 7,-2 3,-2-1,2-4,4-11</inkml:trace>
  <inkml:trace contextRef="#ctx0" brushRef="#br0" timeOffset="12960.493">6108 1744,'111'11,"343"6,17-20,-261-6,0-9,154-36,-349 51,-11 1,0 1,0 0,0 0,0 1,0-1,0 1,0 0,0 0,0 0,0 1,0-1,0 1,0 0,0 0,-3 1,0-1,1 1,-2 0,1 0,0 0,0 0,0-1,-1 1,1 0,-1 0,0 0,0 0,1 0,-1 0,-1 1,1-1,0 0,0 0,-1 0,1 0,-1-1,0 3,-1 6,-6 104,5 0,6 11,-2-72,5 77,6 0,6-1,11 26,-14-82,34 215,-47-256,-1 1,-1-1,-1 0,-2 1,-2-1,0 0,-11 29,8-36,-2 0,-1-1,-1 0,-15 21,24-42,1-1,0 1,-1-1,0 0,0 0,0-1,0 1,0 0,0-1,0 0,0 0,0 0,-1 0,1 0,0-1,-1 1,1-1,0 0,-1 0,1 0,-1 0,1-1,0 1,-1-1,1 0,0 0,0 0,-3-2,-19-1,-53-1,0 3,0 4,0 4,0 3,-21 7,58-10,-624 104,660-108,17 0,10 3,-13 0</inkml:trace>
  <inkml:trace contextRef="#ctx0" brushRef="#br0" timeOffset="13456.954">6553 3230,'-7'10,"3"11,6 14,10 13,9 12,9 11,3 13,1 14,-5 12,-8 10,-10 7,-11 22,-5 15,-3-9,13-17,9-30,2-33</inkml:trace>
  <inkml:trace contextRef="#ctx0" brushRef="#br0" timeOffset="13918.587">6932 4567,'1'2,"-1"-1,1 1,0-1,0 0,0 1,0-1,0 0,0 1,0-1,0 0,0 0,0 0,1 0,-1 0,0 0,1 0,-1-1,1 1,-1 0,1-1,-1 1,1-1,-1 0,1 1,-1-1,1 0,1 0,20 4,0-2,-1 0,1-1,0-2,0 0,9-2,-11 1,180-16,26-2,198 8,-218 18,-181-7</inkml:trace>
  <inkml:trace contextRef="#ctx0" brushRef="#br0" timeOffset="14842.66">8107 4514,'-18'99,"5"0,4 0,4 1,8 91,-2-139,18 311,33 136,-18-201,28 119,-59-401,0 0,-1 0,0 1,-2-1,0 1,0-1,-2 0,0 0,-2 7,-3 106,8-82,-1 188,1-235,-1 0,0 0,0 1,0-1,0 0,0 0,0 1,1-1,-1 0,0 0,0 1,0-1,0 0,0 0,0 1,0-1,0 0,0 0,0 1,0-1,0 0,0 0,0 1,0-1,0 0,0 0,0 1,-1-1,1 0,0 0,0 0,0 1,0-1,0 0,-1 0,1 0,0 1,0-1,0 0,-1 0,1 0,0 0,0 0,-1 0,1 1,0-1,0 0,-1 0,1 0,0 0,0 0,-1 0,1 0,0 0,0 0,-1 0,1 0,0 0,0 0,-1 0,1 0,0-1,0 1,0 0,-1 0,1 0,0 0,0 0,-1-1,-5-4</inkml:trace>
  <inkml:trace contextRef="#ctx0" brushRef="#br0" timeOffset="15140.845">7527 7432,'23'7,"21"2,22 0,17-4,16-8,12-5,5-2,1-1,-2 2,-9 1,-7 3,-9 2,-11 2,-12 0,-15-1,-17-1</inkml:trace>
  <inkml:trace contextRef="#ctx0" brushRef="#br0" timeOffset="15388.82">7661 7405,'-6'16,"-6"15,-4 13,-5 8,-3 7,0 3,2-5,5-7,5-12</inkml:trace>
  <inkml:trace contextRef="#ctx0" brushRef="#br0" timeOffset="15697.032">8039 7553,'-9'17,"-8"11,-3 6,0 2,0-1,7-6,11-13,14-15,5-9</inkml:trace>
  <inkml:trace contextRef="#ctx0" brushRef="#br0" timeOffset="15967.061">8256 7553,'-9'19,"-8"12,-5 9,-2 1,1-1,10-8,13-16,7-10</inkml:trace>
  <inkml:trace contextRef="#ctx0" brushRef="#br0" timeOffset="15968.061">8540 7581,'-7'18,"-5"13,-4 9,-5 3,0 2,-2-2,1-6,-1-9,4-10</inkml:trace>
  <inkml:trace contextRef="#ctx0" brushRef="#br0" timeOffset="16753.1">6054 3460,'2'1,"-1"-1,1 1,-1 0,1 0,-1-1,0 1,1 0,-1 0,0 0,0 1,0-1,1 0,-1 0,0 1,-1-1,1 0,0 1,0-1,-1 1,1-1,0 1,-1 0,0-1,1 1,-1 0,0-1,0 1,0-1,0 1,0 0,0-1,0 1,-1 0,1 0,0 5,19 327,11-124,16 31,16 101,-54-284,-3 0,-2 0,-3 23,-5-25</inkml:trace>
  <inkml:trace contextRef="#ctx0" brushRef="#br0" timeOffset="17303.496">6108 4419,'-6'0,"-177"1,1-8,-93-19,-233-61,386 71,122 15,5 1</inkml:trace>
  <inkml:trace contextRef="#ctx0" brushRef="#br0" timeOffset="18262.383">5135 4851,'-5'21,"-1"18,1 14,0 9,2 7,1-1,3-2,1-5,1-9,0-12</inkml:trace>
  <inkml:trace contextRef="#ctx0" brushRef="#br0" timeOffset="18721.154">5067 4879,'-1'-4,"-1"1,1-1,0 0,0 1,0-1,1 0,-1 0,1 1,0-1,0 0,0 0,1 0,-1 1,1-1,0 0,0 1,0-1,0 0,1 1,0-1,-1 1,1 0,0 0,1 0,-1 0,1 0,-1 0,1 0,0 1,0-1,1 0,7-1,0 0,0 0,0 1,0 1,1 0,-1 0,0 1,1 1,0 0,-1 0,1 1,-1 1,1 0,-1 0,0 1,0 1,0 0,9 5,-15-7,0 0,0 0,0 0,-1 1,1 0,-1 0,0 0,0 0,0 1,0-1,0 1,-1 0,0 1,0-1,0 0,0 1,-1 0,1-1,-1 1,-1 0,1 0,-1 0,1 0,-1 1,-1-1,1 0,-1 0,0 1,0-1,-1 0,1 1,-1-1,0 0,-1 0,-1 4,-3 3,-1 0,-1-1,0 1,0-2,-1 1,-1-1,0-1,0 0,-1 0,0-1,0 0,-1-1,0 0,-7 2,-15 2,37-15,11-3,0 0,1 1,0 1,0 0,1 1,-1 1,1 0,4 1,-7 0,0 1,0 0,0 1,0 1,0 0,1 1,-1 0,-1 1,1 0,3 2,-12-3,1 0,0 0,-1 0,1 0,-1 1,1 0,-1 0,0 0,0 0,-1 1,1-1,-1 1,0 0,1 0,-2 0,1 0,0 1,-1-1,0 1,0 0,0 0,-1-1,0 1,0 0,0 0,0 0,-1 4,-2 4,-2 0,1 0,-2-1,0 0,0 0,-1 0,0 0,-1-1,0 0,-1-1,-1 0,1 0,-2 0,1-1,-1-1,0 0,-1 0,-11 6,1 1,0-1,-1-1,0-2,-1 0,0-1,-1-1,0-1,-5 0,26-7,-1 0,1 0,-1 0,1 0,0-1,-1 0,1 0,-1 0,1 0,-1 0,1 0,-1-1,1 0,0 0,-1 0,1 0,0 0,0-1,0 1,0-1,0 0,0 0,0 0,-9-14</inkml:trace>
  <inkml:trace contextRef="#ctx0" brushRef="#br0" timeOffset="20208.62">4838 595,'546'-24,"-234"-3,742-54,-568 58,717-43,-1109 59,414-27,5 23,-487 11,122 13,-176-8,-10-5,21 0</inkml:trace>
  <inkml:trace contextRef="#ctx0" brushRef="#br0" timeOffset="20510.808">9052 1,'1'5,"-1"0,1-1,0 1,0 0,1-1,0 1,-1 0,1-1,1 0,-1 0,1 1,-1-1,1-1,0 1,1 0,-1-1,0 1,1-1,0 0,2 1,89 48,51 3,-105-42,-1 1,0 3,-1 1,-1 2,13 10,-45-27,-1 0,0 1,1 0,-1 0,0 1,-1-1,1 1,-1 0,0 0,0 0,-1 1,0 0,1-1,-2 1,1 0,-1 0,0 1,0-1,-1 0,0 1,0-1,0 1,-1-1,0 1,0-1,-1 3,-4 6,-1 0,0-1,-1 1,-1-1,0-1,-1 1,0-1,-1-1,-1 0,0 0,-1-1,0 0,0-1,-3 0,-50 40,-2-3,-60 31,36-23,65-38</inkml:trace>
  <inkml:trace contextRef="#ctx0" brushRef="#br1" timeOffset="108165.455">7810 3960,'0'18,"-2"4,2 0,1 0,1 0,1-1,0 1,2 0,6 16,-11-38,0-1,0 1,0 0,1-1,-1 1,0 0,0-1,1 1,-1 0,0-1,0 1,1 0,-1 0,0 0,1-1,-1 1,0 0,1 0,-1 0,0 0,1-1,-1 1,0 0,1 0,-1 0,1 0,-1 0,0 0,1 0,-1 0,0 0,1 0,-1 0,1 0,-1 1,0-1,1 0,-1 0,0 0,1 0,-1 1,0-1,1 0,-1 0,0 0,0 1,1-1,-1 0,0 1,0-1,1 0,-1 1,0-1,0 0,0 1,0-1,0 0,1 1,-1-1,0 0,0 1,0-1,0 1,0-1,0 0,0 1,0-1,0 0,0 1,8-31,7-333,-7 334,-8 29,0 0,1 0,-1-1,0 1,1 0,-1 0,1 0,-1 0,0 0,1 0,-1 0,1 0,-1 0,0 0,1 0,-1 0,1 0,-1 0,0 0,1 0,-1 0,1 0,-1 0,0 1,1-1,-1 0,0 0,1 0,-1 1,0-1,1 0,-1 1,0-1,1 0,-1 1,0-1,0 0,0 1,1-1,-1 0,0 1,0-1,0 0,0 1,0-1,0 1,1-1,-1 1,0-1,0 0,0 1,-1-1,1 1,0-1,0 0,0 1,0-1,0 1,0-1,0 0,-1 1,6 13,23 53,-28-65,1 0,0 0,0-1,1 1,-1-1,0 1,1-1,-1 1,0-1,1 0,0 0,-1 1,1-1,0 0,-1-1,1 1,0 0,0 0,0-1,0 1,0-1,-1 0,1 1,0-1,0 0,0 0,0 0,0-1,0 1,0 0,0-1,2 0,7-5,0-1,0 0,0-1,-1 0,0 0,0-1,-1-1,-1 0,1 0,4-8,8-8,-21 25,0 0,1 1,-1-1,0 0,0 1,0-1,0 0,0 1,1-1,-1 1,0-1,1 0,-1 1,0-1,1 1,-1-1,1 1,-1-1,1 1,-1 0,1-1,-1 1,1-1,-1 1,1 0,-1-1,1 1,0 0,-1 0,1 0,0-1,-1 1,1 0,-1 0,1 0,0 0,-1 0,1 0,0 0,-1 0,1 1,0-1,-1 0,1 0,-1 0,1 1,0-1,-1 0,1 1,-1-1,1 0,-1 1,1-1,-1 1,1-1,-1 1,1-1,-1 1,-22 149,19-135,1 0,1-1,0 1,1 0,0 0,1 0,1-1,1 1,0 0,0-1,2 0,-1 0,2 0,0 0,1-1,0 0,3 3,7 1</inkml:trace>
  <inkml:trace contextRef="#ctx0" brushRef="#br1" timeOffset="108482.205">8391 3866,'129'-10,"-127"10,-1 0,0 0,1 0,-1 1,0-1,0 0,1 1,-1-1,0 1,0 0,1-1,-1 1,0 0,0 0,0 0,0 0,0-1,0 1,-1 1,1-1,0 0,0 0,-1 0,1 0,0 0,-1 1,0-1,1 0,-1 1,0-1,1 0,-1 1,0-1,0 0,0 1,0-1,0 0,-1 1,-15 50,-69 73,84-124,0-1,0 1,0 0,0 0,0-1,0 1,1 0,-1 0,0 0,1 0,-1 0,1 0,-1 0,1 0,-1 0,1 0,-1 0,1 0,0 0,0 0,0 0,-1 0,1 1,0-1,1 0,-1 0,0 0,0 0,0 0,1 0,-1 0,0 0,1 0,-1 0,1 0,-1 0,1 0,0 0,-1 0,1 0,0 0,0 0,-1-1,1 1,0 0,0-1,0 1,0 0,0-1,0 1,0-1,0 0,0 1,1-1,11 1,0-1,0 0,0-1,0 0,0-1,0-1,-1 0,1-1,-1 0,7-4,-2 3,58-22,-7 1</inkml:trace>
  <inkml:trace contextRef="#ctx0" brushRef="#br1" timeOffset="109795.534">2905 3866,'-7'19,"0"0,1 1,1 0,1 0,1 1,-1 18,3-33,-2 36,10-69,0-291,-7 335,1 0,1 0,1-1,0 1,1-1,6 15,-10-30,1 1,-1-1,1 0,0 0,-1 1,1-1,0 0,0 0,0 0,0 0,0 0,0 0,0 0,0 0,0-1,1 1,-1 0,0-1,0 1,1-1,-1 1,0-1,1 0,-1 1,1-1,-1 0,0 0,1 0,-1 0,1 0,-1 0,0 0,1-1,-1 1,1-1,-1 1,0-1,0 1,1-1,-1 1,0-1,0 0,0 0,0 0,1-1,45-47,34-74,-81 122,1 1,-1-1,1 0,-1 1,1-1,-1 0,1 1,-1-1,1 1,-1-1,1 1,0-1,0 1,-1-1,1 1,0 0,0-1,-1 1,1 0,0 0,0-1,0 1,-1 0,1 0,0 0,0 0,0 0,-1 0,1 0,0 0,0 1,0-1,-1 0,1 0,0 1,0-1,-1 1,1-1,0 0,0 1,-1-1,1 1,-1-1,1 1,0 0,-1-1,1 1,-1 0,0-1,1 1,0 1,13 42,12 252,-23-262</inkml:trace>
  <inkml:trace contextRef="#ctx0" brushRef="#br1" timeOffset="110035.595">3365 3866,'-7'11,"-2"13,0 15,2 11,7 9,7 3,3-8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1:41.4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407 1,'-23'7,"-22"14,-14 16,-8 22,-3 20,9 23,14 18,18 15,23 8,29-1,28-6,26-11,24-17,12-17,6-17,-4-19,-21-18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1:42.9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28 395,'23'-41,"-2"0,-2-2,-1-1,-3 0,0-6,-9 26,-2 16,-2 13,-1 17,-1-20,6 321,-6-314,2 8,-1-1,-1 1,0-1,-1 1,-1-1,-1 0,0 0,-1 0,-4 12,-7-2</inkml:trace>
  <inkml:trace contextRef="#ctx0" brushRef="#br0" timeOffset="1">1 693,'16'-3,"12"0,11 1,10-3,8 0,3 1,2-1,-4-2,-11 0</inkml:trace>
  <inkml:trace contextRef="#ctx0" brushRef="#br0" timeOffset="171.244">717 58,'0'-16,"0"-7,2 6,3 16,8 22,6 23,5 22,0 22,-4 15,-5 9,-17 7,-24-2,-33-4,-6-22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1:41.8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27,'17'19,"11"14,6 12,4 5,3 0,-1-3,-1-7,-2-11,-8-10</inkml:trace>
  <inkml:trace contextRef="#ctx0" brushRef="#br0" timeOffset="277.419">582 1,'-15'10,"0"0,1 2,1 0,0 0,1 1,0 1,1 0,0 0,2 1,-1 1,2-1,0 2,1-1,1 1,0 0,1 0,1 0,-1 10,1-1,1 0,1-1,2 1,0 0,2 0,0 0,2-1,1 1,1-1,1 0,2 0,0-1,1-1,2 1,0-1,1-1,6 5,-13-19,0-1,1 1,0-1,1-1,0 1,0-1,0-1,0 1,1-2,8 5,9-1</inkml:trace>
  <inkml:trace contextRef="#ctx0" brushRef="#br0" timeOffset="541.004">825 244,'20'-2,"17"-1,11 0,8 0,7 2,2 2,-6 4,-13 0</inkml:trace>
  <inkml:trace contextRef="#ctx0" brushRef="#br0" timeOffset="836.25">987 460,'21'5,"18"1,16-3,13-3,6-8,-10-1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06:29.17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217 28,'2'18,"3"16,1 13,2 10,1 7,0 4,-2 2,0-2,-1-3,-2-6,-1-8,-3-13,-3-13</inkml:trace>
  <inkml:trace contextRef="#ctx0" brushRef="#br0" timeOffset="4922.317">0 14,'97'-1,"-35"-2,1 3,-1 2,0 3,-1 3,1 2,49 16,-56 0,-53-26,-1 1,0-1,0 1,0 0,1-1,-1 1,0 0,0 0,0 0,0 0,0 0,-1 0,1 0,0 0,0 0,-1 1,1-1,-1 0,1 0,-1 1,1-1,-1 0,0 1,1-1,-1 0,0 1,0-1,0 1,0-1,0 0,-1 1,1-1,0 0,-1 1,1-1,-1 0,1 0,-1 1,0 0,-5 4,-1 0,0 0,0-1,0 0,0 0,-1 0,0-1,0-1,0 1,0-1,0 0,-5 0,8-1,-48 13,-1-3,-1-2,0-2,0-2,-26-3,60-1,21-2,1 0,-1 0,0 0,0 1,0-1,0 0,0 0,0 0,0 0,0 0,0 1,1-1,-1 0,0 0,0 0,0 0,0 1,0-1,0 0,0 0,0 0,0 0,0 1,0-1,0 0,0 0,-1 0,1 0,0 1,0-1,0 0,0 0,0 0,0 0,0 0,0 1,0-1,-1 0,1 0,0 0,0 0,0 0,0 0,0 0,-1 0,1 0,0 1,18 4,46 2,-30-5</inkml:trace>
  <inkml:trace contextRef="#ctx0" brushRef="#br0" timeOffset="8016.362">1054 109,'0'16,"0"12,3 11,0 7,0 6,-1 5,-1 2,1-2,-2-3,0-7,3-7,-1-8,1-6,-1-9</inkml:trace>
  <inkml:trace contextRef="#ctx0" brushRef="#br0" timeOffset="8533.334">1014 204,'1'7,"2"0,-1 1,1-1,0 0,1 0,-1-1,2 1,-1-1,0 0,1 0,0 0,1 0,-1-1,1 0,0 0,0-1,1 0,-1 0,1 0,1-1,1 0,0 0,0-1,0-1,0 1,0-1,0-1,0 0,0 0,1-1,-1 0,0-1,0 0,0 0,0-1,-1 0,1 0,-1-1,0 0,0-1,0 0,0 0,-1-1,0 1,0-2,-1 1,1-1,-1 0,-1 0,1-1,-1 1,-1-1,1 0,-1-1,1-3,10-26,-15 38,1 0,-1 0,0 0,1 0,-1 0,0 0,1 0,-1 0,1 0,-1 0,0 0,1 0,-1 0,0 0,1 0,-1 0,1 0,-1 0,0 0,1 1,-1-1,0 0,1 0,-1 0,0 1,1-1,-1 0,0 1,0-1,1 0,-1 0,0 1,0-1,0 0,1 1,-1-1,0 1,0-1,0 0,0 1,0-1,0 0,0 1,0-1,0 1,0-1,0 0,0 1,0-1,0 0,0 1,0-1,0 1,0-1,-1 0,1 1,0-1,0 0,0 1,-1-1,1 0,0 1,0 0,75 278,-34-78,-32-181,0-7</inkml:trace>
  <inkml:trace contextRef="#ctx0" brushRef="#br0" timeOffset="8970.432">1784 298,'-4'9,"2"1,-1 0,2 0,-1 1,1-1,1 0,0 0,0 1,1-1,0 0,1 0,0 0,1 0,0 0,0 0,1-1,0 1,1-1,0 0,1-1,0 1,0-1,0 0,1-1,0 1,1-1,0-1,0 1,4 1,-4-2,1-1,-1 0,1 0,-1-1,1 0,0-1,1 0,-1-1,2 1,-8-3,0 1,1-1,-1 1,1-1,-1 0,0-1,1 1,-1 0,0-1,1 0,-1 0,0 0,0 0,1 0,-1-1,0 1,0-1,-1 0,1 0,0 0,-1 0,1-1,-1 1,1-1,-1 1,0-1,0-1,6-13,-1 0,-1 0,0-1,-2 0,0 0,-1-1,0 1,-2-1,0 1,-1-1,-2-8,3 15,-1 1,0 0,0-1,-2 1,1 0,-1 0,-1 0,0 0,-1 0,0 0,0 1,-1 0,0 0,-1 0,-1 1,1-1,-1 2,-1-1,1 1,-2 0,1 0,-7-4,3 6,-1 0,0 0,1 2,-2-1,1 2,0-1,-1 2,0 0,0 1,1 0,-1 1,0 0,0 1,0 1,1 0,-1 1,1 1,0 0,0 0,0 1,0 1,-7 5,14-6,0 0,0 0,1 1,-1 0,1 0,1 1,-1-1,1 1,0 0,1 0,-1 0,1 1,1-1,0 1,0 0,0 0,1-1,0 1,0 0,1 0,0 0,1 0,0 0,0 0,0 0,1 0,0-1,1 1,0-1,0 0,1 1,-1-1,1-1,1 1,0-1,-1 1,2-1,0 1,41 35,0-7</inkml:trace>
  <inkml:trace contextRef="#ctx0" brushRef="#br0" timeOffset="9404.954">2675 82,'-30'-5,"0"1,-1 1,0 2,1 1,-1 1,-28 5,54-6,1 1,-1-1,0 1,0 0,0 1,1-1,-1 1,1 0,-1 0,1 0,0 0,0 1,0 0,0 0,0 0,1 0,-1 1,1-1,0 1,0 0,0 0,0 0,1 0,0 1,0-1,0 1,0-1,1 1,-1 0,1-1,1 1,-1 0,0 0,1 0,0 0,1 0,-1-1,1 1,0 0,0 0,0 0,0-1,1 1,8 9,0-1,0 0,2-1,-1 0,2 0,-1-2,1 1,1-2,0 0,0 0,14 4,261 118,-286-129,35 22,-37-23,0-1,-1 1,1-1,0 1,0 0,-1-1,1 1,0 0,-1-1,1 1,0 0,-1 0,0 0,1-1,-1 1,1 0,-1 0,0 0,1 0,-1 0,0 0,0 0,0 0,0 0,0 0,0 0,0 0,0 0,0 0,0-1,-1 1,1 0,0 0,-1 0,1 0,-1 0,1 0,-1-1,1 1,-1 0,-5 4,0-1,-1 0,0 0,0 0,0-1,0 0,0-1,-1 1,1-2,-1 1,-2 0,-1 0,-42 11,0-3,-1-2,0-2,-3-2,49-6,9 0</inkml:trace>
  <inkml:trace contextRef="#ctx0" brushRef="#br0" timeOffset="9944.917">3176 258,'18'0,"18"0,14-3,12 0,10-2,4-1,-2 2,-7 0,-9 2,-16-1,-14-1</inkml:trace>
  <inkml:trace contextRef="#ctx0" brushRef="#br0" timeOffset="10197.728">3419 0,'-3'14,"-2"16,-1 15,1 12,3 12,7 9,7 6,11-1,8-4,6-10,-4-16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1:55.1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55,'0'23,"4"17,9 12,11 8,13 2,10-2,5-8,2-11,-5-11,-5-11,-7-13,-8-7</inkml:trace>
  <inkml:trace contextRef="#ctx0" brushRef="#br0" timeOffset="260.992">622 1,'-5'0,"1"1,-1-1,1 1,0 0,0 0,-1 1,1-1,0 1,0 0,0 0,0 1,1-1,-1 1,1-1,-1 1,1 0,0 1,0-1,0 0,1 1,-1 0,1 0,0-1,0 1,0 0,1 1,-1-1,1 2,-13 29,2 1,1 0,2 1,2 0,1 0,2 1,2 0,1 0,2 0,2-1,1 1,2-1,1 0,2 0,9 21,-12-37,0 0,1-1,1 1,2-1,-1-1,2 0,1 0,3 3,-1-10,-1-6</inkml:trace>
  <inkml:trace contextRef="#ctx0" brushRef="#br0" timeOffset="534.293">919 326,'18'0,"20"0,18 0,10 0,3 0,0 0,-13 0</inkml:trace>
  <inkml:trace contextRef="#ctx0" brushRef="#br0" timeOffset="784.621">1149 515,'16'9,"14"3,15 0,9-5,11-8,5-7,-9-1</inkml:trace>
  <inkml:trace contextRef="#ctx0" brushRef="#br0" timeOffset="974.192">1851 447,'0'20,"-1"-15,0 0,0 0,1 0,-1-1,1 1,0 0,1 0,-1 0,1-1,0 1,0 0,0 0,1-1,0 1,0-1,0 0,0 1,1-1,0 0,-1 0,2 0,-1-1,0 1,1-1,-1 0,5 3,-2-4,0 0,0-1,1 0,-1 0,0 0,1-1,-1 0,1 0,-1 0,0-1,1 0,-1 0,0-1,0 0,0 0,0 0,0-1,0 0,0 0,-1-1,0 1,0-1,0 0,0 0,0-1,-1 1,0-1,0 0,0-1,0 1,-1-1,0 1,0-1,-1 0,1 0,-1 0,-1 0,1 0,-1-1,0 1,0 0,-1-1,0 1,0-1,-1 1,0-2,1 1,-1 1,0-1,-1 0,0 0,0 1,0-1,-1 1,1 0,-2 0,1 0,-1 0,0 0,0 1,0 0,-1 0,0 0,0 0,0 1,0-1,-1 1,0 1,0-1,0 1,0 0,0 1,-1-1,1 1,-1 0,0 1,1 0,-1 0,0 0,-4 1,1 0,-1 1,1 1,0 0,0 0,0 1,0 0,1 1,-1 0,1 0,0 1,0 0,0 1,1 0,0 0,0 1,1 0,-1 0,1 2,-11 12,1 0,1 2,1 0,1 0,2 1,-2 6,-11 26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1:54.3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1 258,'18'0,"20"0,20 0,16 0,11 0,7 0,3 0,-4 0,-13 0,-18 2,-18 1</inkml:trace>
  <inkml:trace contextRef="#ctx0" brushRef="#br0" timeOffset="279.25">216 407,'17'0,"16"0,16 0,16-2,14-4,8 0,5-4,-15 0</inkml:trace>
  <inkml:trace contextRef="#ctx0" brushRef="#br0" timeOffset="529.095">784 1,'-14'0,"8"0,0-1,0 1,0 1,0-1,-1 1,2 0,-1 0,0 1,0 0,0 0,0 0,5-1,0 0,0 0,0 0,0 0,0 0,0 0,0 1,1-1,-1 0,1 0,-1 1,1-1,-1 0,1 0,0 1,-1-1,1 0,0 1,0-1,0 1,0-1,0 0,0 1,1-1,-1 0,0 1,1-1,-1 0,1 0,-1 1,1-1,0 0,-1 0,1 0,0 0,0 0,0 0,0 0,0 0,0 0,0 0,0 0,0-1,0 1,1 0,-1-1,0 1,0-1,1 1,-1-1,1 0,18 13,2-1,0-1,0-1,1-2,1 0,4 1,5 1,2 1,11 3,0 1,-1 3,-1 1,-1 3,36 23,-73-42,0 1,0 0,-1 0,1 0,-1 1,0 0,0 0,-1 0,1 0,-1 1,-1 0,1 0,-1 0,0 0,0 1,0-1,-1 1,0-1,-1 1,1 0,-1 0,-1 0,1 0,-1 1,-6 7,0-1,0 0,-1-1,-1 1,-1-1,0-1,0 0,-1 0,0-1,-1 0,-1-1,0 0,0 0,-1-2,0 0,-7 4,7-3,-140 99,127-87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2:03.2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28,'19'0,"17"-3,16 0,14-2,6-1,1 2,-6 0,-14 2</inkml:trace>
  <inkml:trace contextRef="#ctx0" brushRef="#br0" timeOffset="287.017">149 136,'18'2,"18"1,14 0,10-1,5-2,-10-2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2:02.0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41,'0'16,"5"15,10 10,15 7,13 3,14-5,7-7,4-11,-2-10,-12-8</inkml:trace>
  <inkml:trace contextRef="#ctx0" brushRef="#br0" timeOffset="238.377">581 0,'-23'33,"0"1,3 1,1 1,1 1,2 0,2 1,1 1,2 0,2 1,1 0,-1 35,5-51,1 0,2 0,0 1,2-1,1 0,0 0,2 0,1 0,0-1,2 0,1 0,1 0,0-1,2-1,12 19,-6-20</inkml:trace>
  <inkml:trace contextRef="#ctx0" brushRef="#br0" timeOffset="450.809">825 149,'16'0,"14"0,17 0,13 0,11 0,4-2,-1-1,-13 0</inkml:trace>
  <inkml:trace contextRef="#ctx0" brushRef="#br0" timeOffset="643.295">1243 338,'16'9,"17"4,15-2,12-3,10-7,-7-3</inkml:trace>
  <inkml:trace contextRef="#ctx0" brushRef="#br0" timeOffset="898.16">1960 312,'-1'2,"1"1,-1 0,1 0,0 0,0 0,0 0,0 0,0 0,1-1,-1 1,1 0,0 0,0 0,0-1,0 1,0 0,0-1,1 1,-1-1,1 1,0-1,0 0,0 0,0 0,0 0,0 0,1 0,-1-1,0 1,1-1,0 1,-1-1,1 0,0 0,0 0,3 1,-1-1,1 0,-1 0,1 0,-1-1,1 1,0-1,-1-1,1 1,0-1,-1 0,1 0,-1-1,1 0,-1 1,0-2,5-1,-4 0,-1 0,0 0,0 0,0 0,-1-1,0 0,1 0,-1 0,-1 0,1-1,-1 1,0-1,0 0,-1 0,0 0,0 0,0 0,-1-1,0 1,0-1,-1 1,1 0,-1-1,-1 1,1-1,-1-1,-1 0,1-1,-1 0,0 1,-1-1,0 1,-1 0,0 0,0 0,0 0,-1 1,0 0,-1 0,1 0,-1 0,-1 1,1 0,-1 0,0 1,-1-1,-5 0,0 0,0 0,-1 1,1 1,-1 0,0 1,0 1,0 0,-1 1,1 0,0 1,0 1,-1 0,1 1,-14 3,-24 8,1 2,0 2,-26 14,71-29,-88 37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2:01.1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65,'123'151,"-113"-139,0-1,1-1,0 0,1-1,0 0,0-1,1 0,0 0,1-2,-1 0,1 0,1-1,-1-1,1-1,1 1,-12-4,0 0,0-1,0 1,0-1,0 1,0-1,0 0,0-1,-1 1,1-1,0 1,-1-1,0 0,1 0,-1-1,0 1,0-1,0 0,0 1,-1-1,1 0,-1-1,1 1,-1 0,0-1,-1 1,1-2,32-108,-29 87,-3 16,0-2,1-1,0 0,1 1,1 0,-1 0,2 0,0 0,3-4,-9 15,0 1,0-1,1 0,-1 1,0-1,0 0,0 1,1-1,-1 0,0 1,1-1,-1 1,1-1,-1 1,1-1,-1 1,1-1,-1 1,1-1,-1 1,1-1,-1 1,1 0,0 0,-1-1,1 1,0 0,-1 0,1-1,0 1,-1 0,1 0,0 0,-1 0,1 0,0 0,0 0,-1 0,1 1,0-1,-1 0,1 0,0 1,-1-1,1 0,-1 0,1 1,0-1,-1 1,1-1,-1 1,1-1,-1 1,1-1,-1 1,0-1,1 1,-1-1,0 1,1 0,-1-1,0 2,6 45,-47 266,38-287,1-1,1 1,2-1,1 1,0-1,2 1,1-1,1-1,1 1,2-1,0 0,1-1,1 0,4 4,28 18,-26-38</inkml:trace>
  <inkml:trace contextRef="#ctx0" brushRef="#br0" timeOffset="250.687">905 133,'14'0,"19"2,19 1,17 0,10 0,4-1,-6-1,-15-1</inkml:trace>
  <inkml:trace contextRef="#ctx0" brushRef="#br0" timeOffset="434.808">1189 403,'23'12,"19"3,16 0,13-6,7-6,-9-4</inkml:trace>
  <inkml:trace contextRef="#ctx0" brushRef="#br0" timeOffset="623.876">1905 376,'-1'6,"1"0,-1 0,1 0,0 0,1 0,-1 0,1 0,0 0,1-1,-1 1,1 0,0 0,1-1,-1 1,1-1,0 0,1 0,-1 0,1 0,0-1,0 1,0-1,1 0,0-1,0 1,0-1,0 1,0-1,0-1,4 2,-4-2,1 0,0-1,0 0,0 0,0 0,1 0,-1-1,0 0,0-1,0 1,0-1,0 0,0-1,0 1,0-1,0 0,-1-1,1 0,-1 1,0-2,1 1,-1-1,-1 1,1-1,0-1,-1 1,0-1,0 1,-1-1,1 0,-1-1,0 1,1-3,0-1,-1-1,-1 0,1 0,-2 0,1 0,-1-1,-1 1,0 0,0 0,-1-1,0 1,-1 0,0 0,-1 0,0 0,-3-6,3 10,1-1,-1 1,-1 0,1 0,-1 0,0 0,0 0,-1 1,1 0,-1 0,-1 0,1 1,-1 0,1 0,-1 0,0 0,-1 1,1 0,0 1,-1-1,0 1,1 0,-1 1,-6-1,4 2,0 0,0 1,0 0,0 1,0 0,0 0,1 1,-1 0,1 0,0 1,0 0,0 1,0 0,1 0,-2 2,-99 94,105-99,-58 66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2:00.2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0 189,'23'0,"22"0,18 0,13 0,8 0,0 0,-5 0,-11 2,-17 1</inkml:trace>
  <inkml:trace contextRef="#ctx0" brushRef="#br0" timeOffset="234.364">203 311,'16'4,"17"2,16 0,17-1,12-4,8-5,-1-5,-13-2</inkml:trace>
  <inkml:trace contextRef="#ctx0" brushRef="#br0" timeOffset="416.876">825 0,'-76'12,"74"-12,0 1,0-1,0 1,1 0,-1-1,0 1,1 0,-1 0,0 0,1 0,0 0,-1 1,1-1,-1 0,1 1,0-1,0 1,0-1,0 1,0-1,0 1,1 0,-1-1,0 1,1 0,-1 0,1 0,0 0,-1-1,1 1,0 0,0 0,0 0,1 0,-1 0,0-1,1 1,0 1,3 5,0-1,1 0,0 0,0 0,1-1,0 0,0 0,1 0,-1-1,1 1,0-2,1 1,-1-1,5 2,-4-2,243 132,-186-77,-63-57,0 1,-1 0,0-1,1 1,-1 0,0 0,-1 0,1 0,0 0,-1 0,0 0,0 0,1 0,-2 0,1 0,0 0,-1 0,1 0,-1 0,0-1,0 1,0 0,0 0,-1 0,1-1,-1 1,0 0,-9 10,0 0,-1 0,0-1,-1-1,0 0,-1-1,-1 0,-7 4,-22 12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1:37.3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16889 2095,'62'-91,"-32"51,-1 0,-2-2,-2-1,-2-1,-2-1,-2-1,-2 0,6-32,-20-1,-3 77,0 0,0 0,-1 0,1 0,-1 0,1 0,-1 0,0 0,0 0,0 1,0-1,0 0,0 0,0 1,-1-1,1 1,0-1,-1 1,0 0,1-1,-1 1,0 0,1 0,-1 0,0 0,0 0,0 1,0-1,0 1,0-1,0 1,0 0,0-1,0 1,-1 0,-4 2,0 0,-1 1,1-1,0 1,0 1,1-1,-1 1,1 1,0-1,0 1,0 0,0 0,1 1,0-1,0 1,0 0,1 1,-3 5,-9 13,2 1,0 1,1 1,2 0,1 0,1 1,2 0,1 0,1 1,1 0,2 0,1 15,0-31,1-1,1 1,0 0,0-1,1 1,1-1,1 0,0 0,0 0,1 0,1-1,0 0,1 0,0-1,0 1,2-1,-1-1,1 0,1 0,0-1,0 0,1 0,0-2,0 1,1-1,0-1,0 0,1 0,-1-2,1 1,4-1,-7-2,0 0,1 0,-1-1,1-1,-1 0,1 0,-1-1,1 0,-1-1,0 0,0-1,0 0,0 0,0-1,0-1,-1 1,0-2,0 1,0-1,-1-1,0 1,0-1,-1-1,0 1,0-1,0-1,-1 1,-1-1,1 0,-1 0,2-7,-4 9,-1 0,1 0,-1-1,-1 1,1-1,-1 1,0-1,-1 1,0-1,0 0,-1 1,0-1,0 1,-1-1,-1-5,1 12,0 0,1 0,-1-1,0 1,1 0,-1 1,0-1,0 0,0 0,0 1,0-1,0 1,0 0,0 0,0-1,0 1,0 0,0 1,0-1,0 0,0 1,0-1,0 1,0-1,1 1,-1 0,0 0,0 0,0 0,1 0,-1 0,1 1,-1-1,1 0,-1 1,1-1,0 1,-1-1,1 1,0 0,0 0,0 0,1-1,-4 3,0 0,0-1,0 1,1 0,-1 1,1-1,0 1,1-1,-1 1,1 0,0 0,0 0,0 0,1 0,0 1,0-1,0 0,1 1,-1-1,1 0,1 1,-1-1,1 1,0-1,0 0,0 0,1 0,0 1,0-1,0-1,1 1,-1 0,1-1,0 1,0-1,1 0,0 0,-1 0,4 2,11 3,1-1,-1-1,2-1,-1-1,1 0,-1-2,1 0,0-1,0-1,0 0,0-2,1-1,3 3,0-1,0-1,0-2,0 0,0-2,0 0,-1-2,0 0,0-2,-1 0,0-1,-1-2,3-2,31-51,-54 63,0 0,0 1,0-1,0 0,0 0,-1 0,1 0,-1 0,1 0,-1 0,1 0,-1 0,0 0,0-1,0 1,0 0,-1 0,1 0,0 0,-1 0,0 0,1 0,-1 0,0 0,0 0,0 1,0-1,0 0,-1 0,1 1,0-1,-1 1,1-1,-1 1,0 0,1 0,-1-1,0 1,-8-2,1 1,-1-1,1 2,-1-1,0 2,0-1,0 1,1 1,-1-1,0 2,0-1,1 1,-1 1,1 0,0 0,0 1,0 0,0 1,-5 3,-46 41,59-47,-1-1,1 1,0 0,-1-1,1 1,0 0,0 0,0 0,1 0,-1 0,0 0,1 0,-1 0,1 0,0 0,-1 0,1 1,0-1,0 0,1 0,-1 0,0 0,1 0,-1 0,1 0,0 0,0 0,-1 0,1 0,0 0,1 0,-1 0,0-1,1 1,7 5,1-1,0 0,0-1,0 0,1-1,0 0,0-1,0 0,0 0,0-1,1-1,-1 0,1 0,7-2,2 2,1 0,-1-2,1-1,-1 0,0-2,0 0,0-2,-1 0,14-6,-33 11,-1 0,1 1,-1-1,1 1,-1-1,1 1,-1-1,1 1,0-1,-1 1,1 0,0-1,-1 1,1 0,0 0,0 0,-1-1,1 1,0 0,0 0,-1 0,1 0,0 0,0 0,-1 0,1 0,0 1,-1-1,1 0,0 0,0 1,-1-1,1 0,0 1,-1-1,1 0,-1 1,1-1,-1 1,1-1,-1 1,1 0,-1-1,1 1,-1-1,1 1,-1 0,0-1,1 1,-1 0,0 0,0-1,0 1,0 0,1-1,-1 1,0 0,0 0,0-1,0 1,-1 0,1 0,0-1,0 1,0 0,-1 0,-23 228,24-122,4 0,5 6,3 60,-10-163,0 0,-2 0,1 0,-1 0,0 0,-1 0,0 0,-1-1,0 1,-1 0,0-1,0 1,-1-1,0 0,0 0,-1 0,-1-1,1 0,-3 2,4-8,-1 0,1-1,-1 0,1 0,-1 0,1 0,-1-1,1 0,-1 0,0 0,1-1,-1 1,1-1,-1 0,1 0,-1-1,1 1,0-1,0 0,0 0,0-1,0 1,0-1,0 0,1 0,-1 0,1 0,0 0,0-1,0 0,1 1,-1-1,1 0,0-1,-12-16,1 0,0-1,2 0,1-1,1 0,1-1,1 0,1 0,1 0,1-1,1 0,1-17,1 34,1-1,0 1,0 0,1-1,0 1,0-1,1 1,0 0,1 0,0 0,0 0,0 1,1-1,0 1,1 0,0 0,0 0,0 1,1-1,0 1,0 1,1-1,-1 1,1 0,3-1,119-36,-61 30</inkml:trace>
  <inkml:trace contextRef="#ctx0" brushRef="#br0" timeOffset="733.814">18848 2202,'21'-11,"-2"0,0-2,0 0,-2-1,1-1,-2-1,0-1,-1 0,0 0,-2-2,0 0,-1 0,-1-1,-1 0,-1-1,0-3,-5 17,-1 0,-1-1,0 0,0 0,0 1,-1-1,0 0,-1 0,0 0,0 0,-1 0,1 0,-2 0,1 0,-1 0,-1 0,1 1,-1-1,0 1,-1 0,-2-4,3 9,1 0,0 0,-1 0,1 1,-1-1,0 1,1-1,-1 1,0 0,0 0,0 0,1 1,-1-1,0 1,0 0,0-1,0 1,0 0,0 1,0-1,0 1,0-1,0 1,0 0,0 0,-1 1,-67 45,61-38,0 1,1 0,0 1,1 0,0 0,1 1,0 0,1 0,0 1,1-1,1 1,0 0,0 1,2-1,-1 1,2-1,0 1,0 0,2-1,-1 1,2 0,0-1,0 1,1-1,1 0,0 0,1 0,1 1,3-1,1 0,0-1,0-1,1 0,1 0,0-1,0-1,1 0,0 0,1-1,0-1,0 0,1-1,1-1,17 6,0-1,0-2,1-2,1 0,30-1,-50-3,1 0,-1-1,1-1,-1 0,1-1,0-1,-1-1,0 0,0-1,0 0,0-1,0-1,-1 0,0-1,0-1,-1 0,8-7,-19 13,0 1,0-1,0 0,-1 0,1 0,0 0,-1 0,0-1,1 1,-1 0,0-1,0 1,0-1,-1 1,1-1,0 1,-1-1,0 1,0-1,1 0,-2 1,1-1,0 1,0-1,-1 0,0 1,1-1,-1 1,0-1,0 1,0 0,0-1,-1 1,1 0,-1 0,1 0,-1 0,0 0,-1-1,-8-2,1 2,0-1,-1 1,1 1,-1 0,0 0,0 1,0 0,1 1,-1 1,0 0,0 0,0 1,0 0,1 1,-1 0,1 0,-5 3,9-4,0 0,-1 1,1-1,0 1,0 0,1 1,-1-1,0 1,1 0,0 1,0-1,1 1,-1 0,1 0,0 0,0 1,1 0,-1-1,1 1,0 0,1 1,0-1,0 0,0 1,1-1,-1 6,3-9,-1 0,1 0,0 0,0 0,0-1,0 1,1 0,-1-1,1 1,0-1,0 1,0-1,0 0,0 0,0 1,0-2,1 1,-1 0,1 0,-1-1,1 1,0-1,0 0,0 0,-1 0,1 0,0-1,2 1,86 4,-78-6,0-2,-1 0,1 0,-1-1,0-1,0 0,0 0,-1-1,1-1,-1 0,-1 0,0-1,0-1,0 0,-1 0,0-1,-1 0,0 0,-1-1,0 0,0 0,2-9,-8 20,0-1,-1 0,1 0,-1 1,1-1,-1 0,1 0,-1 0,1 0,-1 0,0 0,0 0,1 0,-1 0,0 1,0-1,0 0,0 0,0 0,0 0,0 0,0 0,-1 0,1 0,0 0,0 0,-1 0,1 0,-1 0,1 0,-1 1,1-1,-1 0,0 0,1 1,-2-2,-1 6,0-1,0 1,0-1,1 1,-1 0,1 0,0 0,0 1,0-1,0 0,1 1,0-1,0 1,0-1,0 1,1 0,0-1,0 1,0 0,1-1,-1 1,1 0,1 2,0-2,0 1,1 0,0 0,0-1,0 1,1-1,0 0,0 0,0-1,0 1,1-1,0 0,2 2,33 22</inkml:trace>
  <inkml:trace contextRef="#ctx0" brushRef="#br0" timeOffset="2228.554">20456 2041,'-7'18,"1"1,0 0,1 0,2 0,0 0,1 1,0 0,2-1,0 1,2-1,0 1,3 9,-5-26,0 0,1 0,0 0,-1-1,1 1,0 0,0 0,1-1,-1 1,1-1,-1 1,1-1,0 1,0-1,0 0,0 0,0 0,0 0,1 0,-1-1,0 1,1-1,0 1,-1-1,1 0,0 0,0 0,-1-1,1 1,0 0,0-1,0 0,2 0,9-3,-1-1,1-1,-1 0,-1-1,1-1,-1 1,0-2,0 0,-1 0,6-7,-5 7,-1-2,0 1,-1-2,0 1,-1-1,0-1,0 0,-1 0,-1 0,0-1,-1 0,0-1,-1 0,0 0,-4 13,-1 0,1 0,-1-1,1 1,-1 0,1 0,-1 0,1 0,-1-1,0 1,0 0,0 0,0-1,0 1,0 0,0 0,0-1,0 1,0 0,-1 0,1 0,-1-1,1 1,-1 0,1 0,-1 0,1 0,-1 0,0 0,0 0,1 0,-1 0,0 0,0 0,0 1,0-1,0 0,0 1,0-1,-1 0,1 1,0 0,0-1,0 1,-1 0,1-1,0 1,0 0,-1 0,1 0,0 0,-1 0,-2 3,0 0,0 0,1 0,-1 0,1 1,-1-1,1 1,1 0,-1 0,0 0,1 0,0 0,0 1,0-1,0 1,1-1,0 1,0 0,0-1,1 1,-1 0,1 0,0 0,0-1,1 1,0 0,-1 0,2-1,-1 1,0 0,2 1,0 0,1 0,0 0,0 0,0-1,0 0,1 0,0 0,0 0,1-1,-1 0,1 0,0-1,0 1,0-1,0 0,1-1,-1 0,1 0,-1 0,3 0,3 0,1 0,-1 0,1-1,0-1,-1 0,1-1,0 0,-1-1,1-1,7-2,-9 1,1 0,-1 0,0-2,0 1,-1-1,1-1,-1 0,-1 0,1-1,-1 0,-1-1,0 0,0 0,0-1,-1 0,-1 0,0-1,0 0,-1 0,-1 0,1 0,-2-1,1-4,-11 61,7-37,1 0,0 0,1-1,0 1,0 0,1-1,0 0,0 1,1-1,0 0,0-1,0 1,1-1,0 0,0 0,1 0,0-1,0 1,0-1,0-1,1 0,0 0,0 0,0 0,4 0,4 2,-1 0,1-2,0 0,1 0,-1-2,1 0,-1 0,1-2,-1 0,1 0,0-2,9-1,-17 2,-1-1,1 1,-1-1,0 0,0-1,0 0,0 0,0 0,0-1,-1 0,0 0,0-1,0 0,0 0,-1 0,1-1,-2 1,1-1,0-1,-1 1,0-1,-1 1,0-1,0 0,0 0,-1 0,0-1,0 1,0-7,-2 11,0 0,0 0,0 0,0 0,-1 0,0 0,1 1,-1-1,0 0,-1 0,1 1,0-1,-1 0,1 1,-1 0,0-1,0 1,0 0,0 0,0 0,-1 0,1 0,0 0,-1 1,0-1,1 1,-1 0,0 0,1 0,-1 0,0 0,0 1,0-1,0 1,0-1,0 1,0 0,0 1,0-1,0 0,0 1,1-1,-1 1,-2 1,-2 0,0 0,0 1,0 0,1 0,-1 0,1 1,0 0,0 1,0-1,1 1,-1 0,1 0,0 1,1-1,-1 1,1 0,0 1,1-1,-1 1,1-1,1 1,-1 0,1 0,0 0,1 0,0 1,0-1,0 0,1 1,0-1,1 0,0 4,0-8,0 0,0 0,1 0,-1 0,1-1,-1 1,1 0,0-1,0 0,0 1,1-1,-1 0,0 0,1 0,-1 0,1-1,0 1,0-1,-1 0,1 1,0-1,0 0,0-1,0 1,0-1,1 1,-1-1,0 0,0 0,0 0,0 0,0-1,6 0,-1 0,0-1,0 0,0 0,0-1,-1 0,1 0,-1-1,0 0,1 0,3-4,40-40,-50 48,0 0,-1 0,1 0,0 1,0-1,-1 0,1 1,0-1,0 1,-1-1,1 1,-1-1,1 1,0-1,-1 1,1-1,-1 1,1 0,-1-1,1 1,-1 0,0 0,1-1,-1 1,0 0,0 0,0-1,1 1,-1 0,0 0,0 0,0-1,0 1,0 0,0 0,-1 0,1 0,1 3,1 4,0 0,1 0,0-1,0 1,1-1,0 0,0 0,1 0,-1-1,2 1,4 4,-7-8,0 0,-1-1,1 1,0-1,1 0,-1 0,0 0,0 0,1-1,-1 1,1-1,0 0,-1 0,1 0,0-1,-1 1,1-1,0 0,0 0,-1 0,1-1,0 1,0-1,-1 0,1 0,-1 0,1 0,4-5,0 0,0-1,0 0,-1 0,0-1,-1 0,0 0,0-1,0 1,-1-1,-1 0,0-1,0 1,0-1,-1 0,1-9,6-8,-2 3,-5 13,1-1,0 0,1 1,0 0,0 0,1 0,1 0,0 1,0 0,1 1,0 0,8-6,-14 13,0 1,0 0,0 0,1 1,-1-1,1 0,-1 1,0-1,1 1,-1 0,1 0,-1 0,1 0,-1 0,1 0,-1 1,1-1,-1 1,0 0,1 0,-1 0,0 0,0 0,0 0,1 0,-1 1,0-1,0 2,49 51,-41-40,-1 0,0 1,0 0,-2 1,0 0,-1 0,0 0,-2 1,1 0,-2 0,-1 0,0 0,-1 0,0 1,-2-15,0 0,0 0,0 0,0 0,-1 0,1 0,-1 0,1-1,-1 1,0 0,0-1,0 0,-1 1,1-1,0 0,-1 0,0-1,1 1,-1 0,0-1,0 0,0 1,0-1,0 0,0 0,0-1,0 1,0-1,0 0,0 1,-1-1,1-1,0 1,0 0,0-1,0 0,0 1,0-1,0 0,0-1,0 1,0-1,0 1,1-1,-1 0,1 0,-1 0,1 0,0 0,-1 0,1-1,0 1,1-1,-1 0,0 1,1-1,0 0,-1 0,1 0,0-1,2-4,0 1,1-1,0 1,1 0,-1 0,1 0,0 0,1 0,0 1,0 0,0 0,1 0,0 0,0 0,1 1,-1 0,1 0,0 1,0 0,1 0,-1 0,1 0,0 1,5-1,-3-2,1 1,0 0,1 1,-1 0,1 1,0 0,0 1,0 0,0 0,0 1,11 1,-18 1,-1 1,1 0,-1 1,1-1,-1 1,0-1,0 1,0 0,0 0,-1 0,1 0,-1 1,0-1,0 1,0-1,0 1,-1 0,1 0,-1 0,0 0,0 0,0 0,-1 0,0 0,1 0,-1 0,-1 4,4 11,23 46,-25-64,1 1,-1-1,0 1,1-1,-1 0,1 0,-1 0,1 0,0 0,-1 0,1 0,0 0,0 0,0-1,0 1,-1-1,1 0,0 1,0-1,0 0,0 0,0 0,0 0,0-1,0 1,0 0,0-1,-1 0,1 1,0-1,0 0,0 0,-1 0,2 0,3-5,1-1,-1 1,0-1,-1 0,0-1,0 1,0-1,-1 0,0 0,-1 0,0-1,0 0,-1 1,0-1,0 0,-1 0,0 0,-1 0,0 0,0 0,-1 0,0 0,0 0,1 6,0 0,0 0,0 0,-1 1,1-1,0 0,-1 0,0 0,0 1,0-1,0 0,0 1,0-1,-1 0,0 1,1 0,-1-1,0 1,0 0,0 0,0 0,0 0,-1 1,1-1,0 0,-1 1,1 0,-1-1,0 1,1 0,-1 1,0-1,0 0,0 1,-1-1,-4 3,0 1,0-1,0 2,0-1,0 1,1 0,-1 0,1 1,0 0,1 0,-1 1,1 0,0 0,1 1,-1-1,1 1,0 0,1 1,0-1,0 1,-2 6,2-5,0 0,0 1,1-1,0 1,1 0,0 0,0 0,1 0,0 3,1-10,0 0,0 1,1-1,-1 0,1 0,0 0,-1 0,1 0,0 0,1 0,-1 0,1 0,-1-1,1 1,0 0,0-1,0 0,0 1,0-1,1 0,-1 0,1 0,-1 0,1 0,0-1,-1 1,1-1,0 0,0 0,0 0,1 0,4 0,0 0,1 0,-1-1,0 0,1-1,-1 1,0-2,1 1,-1-1,0-1,0 1,-1-1,1 0,3-3,30-14</inkml:trace>
  <inkml:trace contextRef="#ctx0" brushRef="#br0" timeOffset="2520.227">22631 1716,'-11'-2,"0"1,0 0,0 1,0 0,0 1,0 0,0 0,0 1,0 1,0 0,0 1,1-1,0 2,0 0,0 0,0 1,1 0,0 0,0 1,1 0,0 1,0 0,0 0,1 1,-4 7,8-11,1 0,1 0,-1 1,1-1,0 0,0 1,0-1,1 0,-1 1,1-1,1 1,-1-1,1 0,0 1,0-1,1 0,-1 0,1 0,0 0,1 0,-1 0,1 0,0-1,0 1,8 10,1-1,1 0,0 0,0-1,2-1,5 4,66 47,-55-42,-1 1,-1 1,-1 1,-1 2,-1 1,20 26,-43-49,0 0,1-1,0 1,-1-1,1 0,1 0,-1 0,0-1,1 0,-1 0,1 0,-1 0,1 0,0-1,0 0,0 0,0-1,0 1,0-1,0 0,3-1,105-17,-69 6</inkml:trace>
  <inkml:trace contextRef="#ctx0" brushRef="#br0" timeOffset="-2166.408">14214 2135,'-10'3,"0"0,0 0,0 1,0 1,1-1,0 2,0-1,0 1,1 1,0-1,0 1,1 1,0 0,0 0,0 0,1 1,1-1,-1 1,1 1,-1 3,5-10,1-1,-1 0,0 1,1-1,-1 1,1-1,0 1,0-1,0 1,0 0,0-1,1 1,-1-1,1 1,-1-1,1 0,0 1,0-1,0 0,1 1,-1-1,0 0,1 0,-1 0,1 0,0 0,0-1,0 1,0 0,0-1,0 1,0-1,1 1,3 0,0 1,0-1,0 0,0 0,0-1,0 0,0 0,0 0,1-1,-1 0,0 0,1-1,1 0,0 0,0-1,0 0,0 0,0-1,0 0,0-1,-1 1,0-2,0 1,0-1,0 0,-1 0,1-1,-1 0,-1 0,1 0,-1-1,0 1,-1-1,1-1,-1 1,-1-1,0 1,0-1,0 0,-1 0,0 0,0-1,-1-2,-1 11,1 0,-1-1,0 1,0 0,1-1,-1 1,0 0,0-1,0 1,1 0,-1-1,0 1,0 0,0-1,0 1,0 0,0-1,0 1,0-1,0 1,0 0,0-1,0 1,0-1,0 1,0 0,0-1,0 1,-1 0,1-1,0 1,0 0,0-1,-1 1,1 0,0-1,0 1,-1 0,1 0,0-1,-1 1,1 0,0 0,-1 0,1-1,0 1,-1 0,1 0,0 0,-1 0,1 0,0 0,-1 0,1 0,-1 0,1 0,0 0,-1 0,1 0,-1 0,1 0,0 0,-1 0,1 0,-3 12,1-1,0 1,1-1,0 1,1 0,0-1,1 1,1 0,0 3,-1-7,1-1,-1 1,1-1,0 0,1 0,0 1,0-2,1 1,-1 0,1-1,1 1,-1-1,1 0,0-1,1 1,-1-1,1 0,1 0,16 7</inkml:trace>
  <inkml:trace contextRef="#ctx0" brushRef="#br0" timeOffset="-1869.311">14524 2067,'0'14,"0"-1,1 1,0-1,1 0,0 0,1 0,1 0,0 0,1-1,0 1,1-1,0 0,1-1,0 0,1 0,0 0,1-1,0 0,1-1,0 0,0-1,1 0,0 0,0-1,1 0,0-1,4 1,-14-6,0 0,-1 0,1-1,0 1,0 0,0-1,0 0,0 1,0-1,0 0,0 0,-1 0,1 0,0 0,0-1,0 1,0 0,0-1,0 0,0 1,-1-1,1 0,0 0,-1 0,1 0,0 0,-1 0,1 0,-1-1,0 1,1-1,-1 1,0-1,0 1,0-1,0 0,0 1,0-1,-1 0,1-1,16-80,-16 78,0-11,-1 8,1 0,-1 1,2-1,-1 0,1 1,0-1,0 0,1 1,0 0,3-5,4 0</inkml:trace>
  <inkml:trace contextRef="#ctx0" brushRef="#br0" timeOffset="-1065.881">15051 2378,'21'-22,"-1"-1,-1-1,-1-1,-1 0,-2-1,0-1,-2 0,-1-1,6-20,-19-13,1 60,-1 0,1-1,-1 1,1 0,-1 0,1 0,-1 0,1 0,-1 0,0 0,0 0,0 0,0 0,0 0,1 0,-2 0,1 1,0-1,0 0,0 1,0-1,0 1,0 0,-1-1,1 1,0 0,0-1,0 1,-1 0,1 0,0 0,-1 0,1 0,0 1,0-1,0 0,-1 0,1 1,0-1,0 1,0-1,0 1,-1-1,1 1,0 0,0 0,-4 4,-1-1,1 2,0-1,0 1,1-1,0 1,0 1,0-1,1 0,-1 1,2 0,-1 0,1 0,0 0,0 0,1 0,0 0,0 1,1-1,0 0,0 1,1-1,0 0,0 1,1-1,0 0,2 5,-1-5,1-1,0 0,0 0,1 0,0 0,0-1,0 1,0-1,1-1,0 1,0-1,0 0,1 0,-1-1,1 0,0 0,0 0,0-1,0 0,1-1,-1 1,0-1,1-1,-1 0,1 0,-1 0,0-1,1 0,-1 0,0-1,0 0,1 0,-2 0,1-1,0 0,0-1,-1 0,0 0,0 0,0 0,0-1,3-4,2-6,0 0,-1-1,-1 0,0-1,-2 0,0-1,4-14,-15 52,1 0,1 1,1-1,1 0,1 0,0 2,0-18,-1 0,1 0,0-1,0 1,1 0,-1-1,1 1,0-1,0 0,0 1,0-1,0 0,1 0,0 0,-1-1,1 1,0-1,0 1,0-1,1 0,-1 0,1 0,-1-1,1 1,-1-1,1 0,0 0,0 0,-1 0,2-1,2 1,0 0,1-1,-1 0,0-1,0 1,1-1,-1-1,0 0,0 1,0-2,0 1,-1-1,1 0,-1-1,6-3,-2-2,0-1,-1 0,0 0,0-1,-1 0,0-1,-1 1,-1-2,0 1,0-1,-1 1,0-5,5-8,-26 102,15-74,1 0,-1 0,0 0,1 0,0 1,-1-1,1 0,1 0,-1 1,0-1,1 0,-1 0,1 0,0 0,0 0,1 0,-1 0,0 0,1 0,0 0,0-1,0 1,0 0,0-1,0 0,1 0,-1 1,1-1,-1-1,1 1,0 0,0-1,0 1,0-1,0 0,0 0,0 0,0 0,0-1,0 1,1-1,-1 0,3 0,1-1,-1 0,1 0,0-1,0 0,-1 0,1 0,-1-1,0 0,0-1,0 1,0-1,-1 0,1 0,-1-1,0 0,0 0,-1 0,1 0,-1-1,1-2,57-124,-58 127,-4 16,-3 19,2-24,0 0,0 0,1 0,-1 0,1 0,1 0,-1 0,1 0,0 0,0 0,1 0,0-1,0 1,0-1,1 1,0-1,0 0,0 1,0-2,1 1,3 3,72 31,-35-29</inkml:trace>
  <inkml:trace contextRef="#ctx0" brushRef="#br0" timeOffset="-32066.934">743 690,'-14'66,"-3"0,-2-1,-4-1,-2-2,-31 55,38-86,18-32,0 1,0 0,0-1,0 1,-1 0,1 0,0-1,0 1,-1 0,1 0,0-1,0 1,-1 0,1 0,0 0,-1 0,1-1,0 1,0 0,-1 0,1 0,0 0,-1 0,1 0,0 0,-1 0,1 0,0 0,-1 0,1 0,0 0,-1 0,1 0,0 0,-1 0,1 1,0-1,-1 0,1 0,0 0,-1 0,1 1,0-1,0 0,6-29,1 0,2 1,0 0,8-13,4-14,93-274,-83 263,-30 66,-1-1,1 0,-1 1,1-1,-1 0,1 1,-1-1,1 0,-1 1,1-1,0 1,-1-1,1 1,0 0,0-1,-1 1,1 0,0-1,0 1,-1 0,1 0,0 0,0 0,0 0,0 0,-1 0,1 0,0 0,0 0,0 0,-1 0,1 0,0 1,0-1,0 0,-1 1,1-1,0 1,-1-1,1 1,0-1,-1 1,1-1,-1 1,1-1,0 1,-1 0,0-1,1 1,-1 0,25 42,-22-36,29 71,-4 1,-3 1,13 74,-21-68,-4 2,0 39,-12-107</inkml:trace>
  <inkml:trace contextRef="#ctx0" brushRef="#br0" timeOffset="-31798.52">649 946,'-14'2,"-6"1,-1 3,9 1,12 1,21-1,23-5,24-7,21-7,17-6,6-5,-3-1,-18 4</inkml:trace>
  <inkml:trace contextRef="#ctx0" brushRef="#br0" timeOffset="-30468.396">2298 690,'-8'43,"2"1,3 0,1 1,2-1,2 0,3 0,7 36,-9-55,-2-15,3 56,-4-65,0 1,0 0,-1-1,1 1,0-1,-1 1,1 0,-1-1,1 1,-1-1,0 1,1-1,-1 0,0 1,0-1,0 0,0 1,0-1,-1 0,1 0,0 0,0 0,-1 0,1 0,-1-1,1 1,-1 0,1-1,-1 1,1-1,-1 1,0-1,1 0,-1 0,0 0,-3-1,1 0,-1-1,1 0,-1 0,1 0,0 0,0-1,0 0,0 0,0 0,0 0,1 0,0-1,-1 0,1 0,1 0,-1 0,1 0,-1 0,1 0,0-1,1 1,-1-1,1 0,0 0,-1-3,-5-24,2-1,1 1,1-1,2 0,1 0,2 0,1 0,1 1,2-1,1 1,11-28,-15 48,0 0,1-1,0 1,1 1,0-1,1 1,0-1,1 2,0-1,0 1,2 0,-1 1,1 0,0 0,3-1,-10 9,0 0,1-1,-1 1,1 1,-1-1,1 0,-1 0,1 1,-1 0,1-1,0 1,-1 0,1 0,-1 1,1-1,0 0,-1 1,1 0,-1-1,1 1,-1 0,0 0,1 0,-1 1,0-1,0 1,0-1,0 1,0 0,0 0,0-1,0 1,-1 0,1 1,0 1,39 86,-38-78,-1 1,0-1,-1 1,0-1,-1 1,0 0,-1-1,0 1,-1-1,-1 1,0-1,0 0,-1 0,-1 0,0-1,-1 1,-1 1,7-13,1-1,-1 1,1 0,-1-1,1 1,-1 0,1 0,-1 0,1-1,-1 1,1 0,-1 0,1 0,0 0,-1 0,1 0,-1 0,1 0,-1 0,1 0,0 0,-1 0,1 1,-1-1,1 0,-1 0,1 0,-1 1,1-1,-1 0,1 1,-1-1,0 1,1-1,-1 0,1 1,-1-1,0 1,1-1,-1 1,0-1,0 1,1-1,-1 1,0-1,0 1,0-1,0 1,0 0,0-1,1 1,-1-1,-1 1,1-1,0 1,0 0,0-1,0 1,0-1,0 1,-1-1,1 1,29-8,0 1,1 2,0 0,0 2,18 2,-39 0,0 1,0 0,0 0,0 1,0 0,0 1,-1 0,1 0,-1 1,0 0,0 1,0-1,0 1,-1 1,0 0,0 0,0 0,-1 1,0-1,4 7,-7-8,0 0,-1 0,1 0,-1 1,0-1,0 1,0-1,-1 1,0 0,0 0,-1-1,1 1,-1 0,0 0,-1 0,1 0,-1-1,-1 1,1 0,-1-1,0 1,0-1,-3 6,-1 0,-1 0,0-1,0 1,-1-1,0-1,-1 0,0 0,-1 0,0-1,-7 4,-7 3,0-1,-1-2,-1 0,0-2,0 0,-1-2,-1-1,-22 3,-11-2</inkml:trace>
  <inkml:trace contextRef="#ctx0" brushRef="#br0" timeOffset="-29905.735">1 1838,'663'-28,"305"13,230-10,-335-30,-860 55,10 0,-26 2,-26 3,-10 2</inkml:trace>
  <inkml:trace contextRef="#ctx0" brushRef="#br0" timeOffset="-29282.769">446 2540,'2'16,"2"-1,-1 0,2 0,0 0,1-1,0 0,1 0,1 0,0-1,0 0,2-1,0 0,0 0,1-1,0 0,1-1,0-1,0 0,1 0,2 0,-5-6,0 1,0-2,0 1,0-1,1-1,-1 0,1-1,-1 1,1-2,-1 0,1 0,-1-1,0 0,0-1,0 0,0 0,0-1,0 0,-1-1,0 0,0-1,0 0,-1 0,0-1,0 0,-1 0,0-1,0 0,0 0,-1-1,0 0,-1 0,0 0,-1-1,0 1,0-1,-1 0,0 0,1-10,-4 11,0 0,-1-1,0 1,0-1,-1 1,0 0,-1 0,0 0,-1 0,0 1,0-1,0 1,-1 0,-1 0,1 0,-1 1,-1 0,1 0,-1 1,0-1,-1 1,1 1,-1 0,0 0,0 0,-1 1,0 0,1 1,-1 0,-1 0,1 1,0 0,0 1,-1 0,1 1,-1-1,1 2,-1-1,1 1,0 1,-1 0,1 0,0 1,0 0,0 0,-7 5,6-1,1 1,-1 0,2 0,-1 1,1 0,1 0,0 1,0 0,1 0,0 1,0 0,1 0,1 0,0 1,1-1,0 1,0 0,1 0,1 0,0 0,1 0,0 0,1 0,0 0,1 0,0 0,1 0,3 5,16 47</inkml:trace>
  <inkml:trace contextRef="#ctx0" brushRef="#br0" timeOffset="-28767.673">2284 2392,'-3'24,"1"-1,1 0,1 1,1-1,1 1,1-1,5 21,-5-34,0 0,0-1,1 1,0-1,0 0,1-1,0 1,1-1,0 0,0 0,1 0,0-1,0 0,1-1,0 1,0-2,0 1,1-1,5 3,-1-3,0-1,0 0,1-1,-1-1,1 0,-1 0,1-2,-1 0,1 0,0-1,-1-1,1 0,-1-1,0 0,1-1,-2-1,1 0,0 0,-1-1,0-1,-1 0,1-1,-1 0,-1-1,0 0,0-1,-1 1,0-2,0 0,-1 0,-1 0,0-1,0 0,-1 0,-1-1,2-5,-6 10,0-1,-1 0,1 1,-2-1,1 0,-1 0,0 1,-1-1,0 1,0-1,-1 1,0 0,-1 0,0 0,0 1,0-1,-1 1,0 0,-1 0,0 0,0 1,0 0,0 0,-1 1,0 0,0 0,-1 0,0 1,1 0,-1 1,0 0,-1 0,1 0,0 1,-1 0,-2 1,-5-2,-1 1,1 0,0 2,-1 0,1 0,-1 2,1 0,0 1,0 1,0 0,0 1,1 0,0 2,0 0,-5 3,-11 8,1 1,0 2,2 1,0 1,1 2,-8 11,-41 49</inkml:trace>
  <inkml:trace contextRef="#ctx0" brushRef="#br0" timeOffset="-28150.237">608 3553,'-4'16,"0"0,0 0,2 0,0 0,1 0,0 0,1 0,1 0,1 0,0 0,1 0,1 0,1 0,0-1,0 0,2 0,6 12,-9-23,0 1,0-1,0 0,0 0,0-1,1 1,0-1,0 0,0 0,0-1,0 1,0-1,1-1,-1 1,1-1,-1 1,1-1,0-1,-1 1,1-1,0 0,0-1,-1 1,1-1,-1 0,1-1,0 1,-1-1,0 0,1 0,-1-1,0 0,0 1,-1-2,1 1,-1-1,3-1,5-6,0-1,-1 0,0 0,-1-1,0-1,-1 1,0-2,-2 1,1-1,-2 0,0-1,-1 0,0 1,-2-2,1 1,-2 0,0-1,-1 1,-1-1,-1 1,0-1,-1 1,0-1,-2 1,0 0,-1 0,-4-9,7 19,-1 0,0 0,0 1,0-1,-1 1,0 0,0 0,0 0,-1 0,1 1,-1 0,0 0,-1 0,1 1,-1-1,1 1,-1 0,0 1,0 0,0 0,0 0,-1 0,1 1,0 0,-1 1,1-1,-1 1,1 0,-1 1,1 0,0 0,-1 0,-5 2,2 2,0 0,1 1,0 0,0 0,0 1,1 0,0 1,0 0,1 0,0 0,0 1,1 0,0 0,0 1,1 0,-2 6,-1 3,1 1,1 0,0 0,2 1,0 0,2 0,0 0,1 4,3 51</inkml:trace>
  <inkml:trace contextRef="#ctx0" brushRef="#br0" timeOffset="-27616.113">2365 3689,'6'-34,"2"1,2-1,1 2,10-22,6-19,21-63,-43 135,-7 21,2-20,-25 275,10 75,12-244,-1-3</inkml:trace>
  <inkml:trace contextRef="#ctx0" brushRef="#br0" timeOffset="-27048.209">771 4959,'0'-21,"0"-16,0-12,0-11,2-6,1 2,0 6,1 14,1 21,-1 28,1 32,0 30,2 26,1 19,2 8,1 0,0-20</inkml:trace>
  <inkml:trace contextRef="#ctx0" brushRef="#br0" timeOffset="-26470.608">2365 5054,'0'15,"9"99,-8-110,0 0,0 0,0 0,0-1,1 1,0 0,-1-1,2 1,-1-1,0 1,1-1,-1 0,1 0,0 0,0 0,0-1,0 1,1-1,-1 0,0 0,1 0,0 0,0-1,-1 1,4 0,-1-2,-1 1,0-1,1 0,-1 0,0-1,1 0,-1 1,0-2,0 1,0-1,0 0,0 0,0 0,0 0,-1-1,1 0,-1 0,1 0,-1-1,2-2,4-4,0 0,-1 0,0-1,-1 0,-1 0,1-1,2-7,-3 6,-1 0,-1 0,0-1,0 0,-2 0,1 0,-2-1,0 1,-1-1,0 1,-1-1,-1 1,0-1,-1 1,0-1,-1 1,-1 0,0 0,-1 0,-1 1,0 0,-1 0,0 0,-1 1,-7-9,11 17,-1-1,1 1,-1 0,-1 0,1 0,0 1,-1-1,0 1,0 1,0-1,0 1,0 0,0 0,-1 1,1 0,0 0,-1 1,1-1,-1 1,1 1,-1-1,1 1,-1 0,1 1,0-1,0 1,-6 3,-12 8,0 2,0 1,2 0,0 2,0 0,2 2,1 0,0 1,2 1,-9 13,25-33,-74 97</inkml:trace>
  <inkml:trace contextRef="#ctx0" brushRef="#br0" timeOffset="-26003.804">690 6338,'0'7,"-1"-17,-1 0,-1-42,1 0,2 0,3 0,2 0,3 1,1 0,7-13,14-16,-29 80,-1-1,1 1,-1-1,1 1,-1-1,1 1,-1 0,1-1,-1 1,1 0,0 0,-1-1,1 1,-1 0,1 0,0 0,-1 0,1 0,0 0,-1 0,1 0,0 0,-1 0,1 0,-1 0,1 0,0 1,-1-1,1 0,-1 0,1 1,0-1,-1 0,1 1,-1-1,1 1,-1-1,1 1,-1-1,0 1,1-1,-1 1,0-1,1 1,-1-1,0 1,1-1,-1 1,0 0,0-1,0 1,0 0,0-1,0 1,0 0,0-1,0 1,0-1,0 1,0 0,0-1,0 1,0 0,-1-1,1 1,6 29,-1 1,-1 0,-1 0,-3 29,1-18,7 419,-6-368</inkml:trace>
  <inkml:trace contextRef="#ctx0" brushRef="#br0" timeOffset="-25495.589">2337 6513,'1'-529,"1"498,2 30,1 20,25 189,28 132,-32-242,0-17</inkml:trace>
  <inkml:trace contextRef="#ctx0" brushRef="#br0" timeOffset="-24557.058">4013 432,'0'77,"21"1598,23-1024,37 62,-38-348,-5 294,-68 446,29-1024,5 1,3 0,3-1,4 0,4-1,24 66,-35-125,1 5,2 1,0-1,2-1,1 0,13 19,-26-45,0 1,0-1,0 1,0 0,0-1,1 1,-1-1,0 1,0 0,0-1,1 1,-1 0,0 0,1-1,-1 1,0 0,0-1,1 1,-1 0,1 0,-1 0,0-1,1 1,-1 0,0 0,1 0,-1 0,1 0,-1 0,0 0,1 0,-1 0,1 0,-1 0,0 0,1 0,-1 0,1 0,-1 0,0 0,1 0,-1 1,1-1,-1 0,0 0,1 1,-1-1,0 0,1 0,-1 1,0-1,0 0,1 1,-1-1,0 0,0 1,0-1,1 0,-1 1,0-1,0 0,0 1,0-23</inkml:trace>
  <inkml:trace contextRef="#ctx0" brushRef="#br0" timeOffset="-23605.491">3905 1757,'69'11,"1"-3,0-3,41-3,-80-2,1729-56,228 2,-1879 54,215 0,112-23,-320 7,-84 5,-32 11,1 0,-1 0,1-1,-1 1,1 0,-1 0,1-1,-1 1,0 0,1-1,-1 1,0-1,1 1,-1-1,0 1,1 0,-1-1,0 1,0-1,0 1,0-1,1 1,-1-1,0 0,0 1,0-1,0 1,0-1,0 1,0-1,0 1,-1-1,1 1,0-1,0 1,0-1,0 1,-1-1,1 1,0-1,-1 1,1 0,0-1,-1 1,1-1,0 1,-1 0,1-1,-1 1,1 0,0-1,-1 1,1 0,-1 0,1 0,-1-1,-71-28,23 16</inkml:trace>
  <inkml:trace contextRef="#ctx0" brushRef="#br0" timeOffset="-21549.828">7269 406,'1'130,"1"10,-12 87,8-209,-17 66,13-99,48-201,-24 122,-4 0,-4-2,-4-36,-6 132,0 0,0 0,-1 0,1 0,0 0,-1 0,1 0,0 0,-1 0,1 0,0 0,0 0,-1 0,1-1,0 1,-1 0,1 0,0 0,0 0,0 0,-1-1,1 1,0 0,0 0,-1-1,1 1,0 0,0 0,-5 11,1 1,0 0,1 0,0 0,1 0,0 1,1-1,0 1,1-1,1 1,0-1,0 1,1-1,3 9,-3-18,0 0,-1 0,1 0,0 0,1-1,-1 1,0 0,1-1,0 0,-1 0,1 0,0 0,0 0,0 0,0-1,1 1,-1-1,0 0,1 0,-1 0,0 0,1-1,-1 1,1-1,-1 0,1 0,-1 0,1-1,-1 1,1-1,-1 0,1 0,-1 0,10-3,-1 0,0-1,0 0,0-1,-1 0,1-1,-2 0,5-4,2-3,-1-2,-1 1,0-2,-1 0,-1 0,-1-2,0 1,-1-1,-2-1,1 0,-2-1,4-18,-12 77,-60 433,59-447,0 0,2 0,0 0,2 0,0 0,2-1,4 13,7 7</inkml:trace>
  <inkml:trace contextRef="#ctx0" brushRef="#br0" timeOffset="-21237.573">8039 703,'78'6,"68"15,-143-21,-1 1,0-1,1 1,-1 0,0 0,0 0,1 0,-1 0,0 0,0 0,0 1,0-1,-1 1,1 0,0-1,0 1,-1 0,0 0,1 0,-1 0,0 0,0 1,0-1,0 0,0 0,0 1,-1-1,1 0,-1 1,0-1,0 1,0-1,0 0,0 1,0-1,0 1,-4 10,0-1,-1 1,-1-1,1 0,-2 0,0-1,0 0,-8 10,-3 3,5-4,-7 9,0 1,2 1,2 1,0 3,13-31,1 0,1 0,-1 0,0 0,1 1,0-1,0 1,0-1,1 1,-1-1,1 1,0-1,1 1,-1-1,1 1,0-1,0 0,0 1,0-1,1 0,0 1,0-1,0 0,0 0,1-1,-1 1,1 0,0-1,0 0,1 0,1 3,4-2,1 1,-1-1,1 0,-1-1,1 0,0-1,0 0,0-1,0 0,1 0,-1-1,0 0,1-1,49-5,-1-4,1-1,-2-3,0-3,-1-3,0-1,47-28,20-11</inkml:trace>
  <inkml:trace contextRef="#ctx0" brushRef="#br0" timeOffset="-22351.103">5580 554,'-12'55,"2"1,2 0,3 4,-5 33,-37 265,82-670,-30 32,21 346,-20-53,0 0,1-1,0 0,1 0,0-1,1 0,0 0,3 1,-10-9,1 0,0 0,0-1,1 1,-1-1,0 0,1 0,-1 0,1 0,0-1,0 1,0-1,-1 0,1 0,0 0,0-1,0 1,0-1,1 0,-1 0,0-1,0 1,0-1,0 0,0 0,-1 0,1 0,0-1,0 1,1-2,6-7,0 0,0-1,-1 0,0 0,-1-1,-1 0,0-1,0 0,-1 0,-1-1,0 0,-1 0,-1 0,1-6,24-78,-24 117,-7 151,-1-88,4 0,3 0,11 48,-4-76</inkml:trace>
  <inkml:trace contextRef="#ctx0" brushRef="#br0" timeOffset="-22106.759">6269 933,'-4'18,"-5"16,-2 13,0 8,3 4,6-4,7-9,2-12</inkml:trace>
  <inkml:trace contextRef="#ctx0" brushRef="#br0" timeOffset="-14423.742">5567 2230,'9'122,"-4"1,-6 6,-4 0,5-130,0 1,0 0,1 0,-1-1,0 1,0 0,0 0,0 0,0 0,1-1,-1 1,0 0,0 0,0 0,1 0,-1 0,0-1,0 1,0 0,1 0,-1 0,0 0,0 0,1 0,-1 0,0 0,0 0,1 0,-1 0,0 0,0 0,0 0,1 0,-1 0,0 0,0 0,1 0,-1 1,0-1,0 0,0 0,1 0,-1 0,0 0,0 0,0 1,0-1,1 0,-1 0,0 0,0 1,0-1,0 0,0 0,0 0,0 1,1-1,-1 0,0 0,0 1,0-1,0 0,14-22,-12 19,20-35,-14 22,0 1,1 0,0 0,1 1,1 1,0-1,1 2,0-1,1 2,13-9,-25 18,2 1,-1 0,0 0,0 0,0 0,0 1,1-1,-1 1,0-1,1 1,-1 0,0 0,1 0,-1 0,0 0,1 0,-1 1,0-1,0 1,1-1,-1 1,0 0,0 0,0 0,0 0,0 1,0-1,0 1,0-1,0 1,-1-1,1 1,-1 0,1 0,-1 0,1 0,34 81,-33-69,1 0,-2-1,0 1,0 0,-2 0,1 0,-2 6,0-16,1 1,-1 0,0-1,0 1,-1-1,1 1,-1-1,0 0,-1 0,1 0,0 0,-1 0,0 0,0-1,0 1,-1-1,1 0,-1 0,0 0,0 0,0-1,0 1,-2 0,-4 1,-1 0,1 0,-1-1,0-1,0 0,0 0,0-1,0 0,0-1,0 0,0-1,-5-1,7-8,16 3</inkml:trace>
  <inkml:trace contextRef="#ctx0" brushRef="#br0" timeOffset="-13709.174">7742 1892,'0'124,"-5"0,-12 58,-24 79,44-217,-3-43,0 0,0-1,1 1,-1 0,0-1,1 1,-1-1,0 1,1 0,-1-1,1 1,-1-1,1 1,-1-1,1 1,0-1,-1 1,1-1,0 0,-1 1,1-1,0 0,-1 0,1 0,0 1,0-1,-1 0,1 0,0 0,-1 0,1 0,0 0,0 0,-1 0,1-1,0 1,0 0,-1 0,1-1,0 1,-1 0,1-1,0 1,-1 0,1-1,-1 1,1-1,-1 1,1-1,-1 1,1-1,-1 0,1 0,8-7,0-2,-1 1,1-1,-2 0,0-1,0 1,-1-2,0 1,-1-1,2-4,39-68,-46 83,1 0,0 0,0-1,0 1,0 0,0 0,0 0,0 0,0 0,0 1,1-1,-1 0,0 0,1 1,-1-1,0 1,1-1,-1 1,1 0,-1-1,0 1,1 0,-1 0,1 0,-1 0,1 0,-1 0,1 1,-1-1,0 0,1 1,-1-1,1 1,-1 0,0-1,1 2,40 37,-37-34,14 16,-3-4,0 1,-1 1,0 0,-2 1,0 0,-2 1,0 0,-1 1,-9-19,0 0,0-1,-1 1,1-1,-1 1,1 0,-1-1,0 1,0 0,0-1,-1 1,1 0,-1-1,1 1,-1-1,0 1,0-1,0 1,0-1,0 1,-1-1,1 0,-1 0,0 0,1 0,-1 0,0 0,0 0,0 0,0-1,-1 1,1-1,0 0,-1 1,1-1,-1 0,1-1,-1 1,-20 5,-1-1,1-1,-1-1,0-1,0-1,0-1,-8-2,12 2,-15-1</inkml:trace>
  <inkml:trace contextRef="#ctx0" brushRef="#br0" timeOffset="-12361.548">5729 3445,'20'189,"-6"98,-14-284,0-2,-1 0,1 1,0-1,-1 0,1 0,0 1,0-1,0 0,0 0,0 1,1-1,-1 0,0 0,1 0,-1 1,0-1,1 0,-1 0,1 0,0 0,-1 0,1 0,0 0,0 0,0 0,0 0,0 0,0 0,0-1,0 1,0 0,0-1,0 1,0-1,0 1,0-1,1 1,-1-1,0 0,0 0,1 0,40-55,-31 35,-3 7,0 0,1 1,0-1,1 2,1-1,0 1,0 1,1 0,10-6,-20 14,0 1,0 0,0-1,0 1,1 0,-1 0,0 1,1-1,-1 0,1 1,-1-1,0 1,1 0,-1 0,1 0,-1 0,1 0,-1 1,1-1,-1 1,0-1,1 1,-1 0,0 0,0 0,1 0,-1 1,0-1,0 0,0 1,0 0,-1-1,1 1,0 0,-1 0,1 0,-1 0,0 0,1 0,-1 0,0 1,0-1,-1 0,1 0,0 2,3 9,0 1,-2 0,1 0,-2 0,0 0,0 1,-1-1,-1 0,0 0,-1 0,-1 0,0 0,-1 0,-1-1,0 1,0-1,-1 0,-1-1,0 0,-1 0,7-9,0-1,0 0,0 0,0 0,-1 0,1 0,-1-1,1 1,-1 0,0-1,1 1,-1-1,0 1,0-1,0 0,0 0,0 0,0 0,-1 0,1 0,0-1,0 1,-1-1,1 1,0-1,0 0,-1 0,1 0,0 0,-1-1,1 1,0 0,-1-1,1 0,0 1,0-1,0 0,0 0,0 0,0-1,0 1,-1-1,-35-45,29 33</inkml:trace>
  <inkml:trace contextRef="#ctx0" brushRef="#br0" timeOffset="-11680.924">8202 3581,'0'-4,"0"0,0 0,-1 0,1 0,-1 0,0 0,0 0,0 0,-1 0,1 0,-1 0,0 1,0-1,0 1,-1-1,1 1,-1 0,0 0,0 0,0 0,0 1,0-1,0 1,-1 0,0 0,1 0,-1 0,0 1,0-1,1 1,-1 0,0 0,0 1,-1-1,1 1,0 0,0 0,0 0,0 0,-4 1,-4 1,1-1,0 2,-1-1,1 1,0 1,0 0,0 1,1 0,0 1,0 0,0 0,1 1,0 0,0 1,0 0,1 0,0 1,1 0,0 0,1 1,0 0,0 0,1 0,0 1,1 0,0 0,0 3,3-10,0 1,1-1,-1 1,1-1,0 1,1-1,-1 1,1 0,0-1,0 1,0-1,0 0,1 1,0-1,0 0,0 0,0 0,1 0,-1-1,1 1,0-1,0 1,1-1,-1 0,4 2,3 2,0-1,1 0,-1-1,1 0,0-1,1 0,-1-1,1 0,9 1,34 0,1-1,-1-3,0-3,1-1,-1-4,-1-1,52-17,2-1</inkml:trace>
  <inkml:trace contextRef="#ctx0" brushRef="#br0" timeOffset="-10779.366">6148 4905,'-1'-6,"1"0,-1 0,0 0,-1 1,0-1,1 0,-2 1,1-1,-1 1,0 0,0 0,0 0,0 0,-1 1,0-1,0 1,0 0,-1 0,0 0,1 1,-1 0,0 0,-1 0,1 0,0 1,-1 0,1 0,-1 0,0 1,0 0,1 0,-1 0,-2 1,0 0,0 1,1 0,-1 0,0 1,1 0,-1 0,1 0,0 1,0 1,0-1,0 1,1 0,-1 1,1-1,0 1,0 0,1 1,-1-1,1 1,0 2,-4 4,0 0,2 0,-1 1,2 0,-1 1,2-1,0 1,1 0,0 1,0 3,3-12,-1 1,1 0,0 1,1-1,0 0,0 0,0 0,1 0,0 0,1 0,-1 0,1 0,1 0,-1-1,1 1,0-1,1 0,-1 0,1 0,1 0,-1 0,1-1,4 4,5-1,-1 0,1-1,1-1,-1-1,1 0,0 0,0-2,0 0,0 0,1-2,-1 0,1-1,-1 0,1-1,5-2,53-5,0-3,-1-3,-1-4,11-6,29-10</inkml:trace>
  <inkml:trace contextRef="#ctx0" brushRef="#br0" timeOffset="-10187.689">7850 4378,'-13'228,"10"-138,-3-1,-12 51,3-64,15-76,1 0,-1 0,0 0,0-1,0 1,1 0,-1 0,0 0,0 0,1 0,-1 0,0 0,0 0,1 0,-1-1,0 1,1 0,-1 0,0 0,0 1,1-1,-1 0,0 0,0 0,1 0,-1 0,0 0,0 0,1 0,-1 0,0 1,0-1,1 0,-1 0,0 0,0 0,0 1,1-1,-1 0,26-36,-19 24,0 0,0 0,1 1,0 0,1 1,1 0,-1 0,1 1,1 1,0-1,0 2,1-1,0 2,0-1,0 2,1-1,0 2,8-2,-14 6,0 1,-1 0,1 0,-1 0,1 1,-1 0,0 0,1 1,-1 0,-1 0,1 0,0 1,-1 0,1 0,-1 0,0 1,-1 0,1 0,-1 0,0 0,0 1,-1-1,1 1,-1 0,-1 0,1 0,-1 1,0-1,0 1,-1-1,0 1,0-1,-1 1,1 0,-1-1,-1 1,1 0,-1-1,0 1,-1-1,0 1,0-1,0 0,-1 0,0 2,-7 2,-1 0,0 0,0-1,-1-1,0 0,-1 0,1-1,-1-1,-1 0,1-1,-1 0,0-1,0-1,-1 0,1-1,-6 0,-63 10,4-5</inkml:trace>
  <inkml:trace contextRef="#ctx0" brushRef="#br0" timeOffset="-9388.86">6175 6148,'-1'-3,"1"1,-2 0,1 0,0-1,0 1,-1 0,1 0,-1 1,1-1,-1 0,0 0,0 1,0-1,0 1,0 0,0-1,0 1,0 0,-1 0,0 0,1 0,-4-3,0 1,0 0,0 1,-1-1,1 1,0 1,-1-1,0 1,1 0,-1 0,0 1,1 0,-1 0,0 0,1 1,-1 0,0 1,1-1,-1 1,1 1,0-1,0 1,0 0,0 0,0 1,1 0,-1 0,1 0,0 0,0 1,-1 2,0 2,-1 0,1 0,1 1,0 0,0 0,1 1,0-1,1 1,0 0,1 0,0 0,1 0,0 1,1-1,0 6,0-10,1 0,0 0,0 0,1-1,-1 1,1 0,1 0,0-1,-1 0,2 1,-1-1,1 0,0-1,0 1,1-1,-1 1,1-1,1-1,-1 1,1-1,-1 0,1 0,0 0,0-1,3 1,8 2,-1-1,2-1,-1 0,0-2,1 0,-1 0,1-2,0 0,-1-1,4-1,178-35,-64 3,-9-2</inkml:trace>
  <inkml:trace contextRef="#ctx0" brushRef="#br0" timeOffset="-9008.305">7918 6054,'-21'2,"-16"5,-13 7,-7 9,-3 9,4 7,9 6,12 3,18 0,24-4,30-7,35-9,29-15,25-14,17-13,7-14,-4-11,-26 1</inkml:trace>
  <inkml:trace contextRef="#ctx0" brushRef="#br0" timeOffset="-7780.157">8877 1595,'20'7,"22"4,18 1,19-2,13-1,10-1,6-2,1-3,-5-3,-8-2,-14-3,-16-1,-19 1</inkml:trace>
  <inkml:trace contextRef="#ctx0" brushRef="#br0" timeOffset="-6937.978">9850 0,'-7'59,"3"0,3 0,3 17,-1-45,30 479,60 272,18 202,-89-532,14 165,-19-482,5-1,7-1,25 71,45 81,-42-134,-8 3,5 49,-16 25,4 185,-30-281,21 479,-32-6,-24-478,35-193,-5 16</inkml:trace>
  <inkml:trace contextRef="#ctx0" brushRef="#br0" timeOffset="-5842.067">9971 1608,'69'11,"356"-7,1012-85,-1338 73,338-26,250 19,-409 40,-274-24,-4-1,1 1,0-1,0 1,0-1,0 0,0 0,1 1,-1-1,0 0,0 0,0 0,0 0,0 0,0 0,0 0,0 0,0-1,0 1,0 0,0-1,0 1,0-1,0 1,0-1,0 1,0-1,0 0,-1 1,1-1,0 0,0 0,-1 1,1-1,-1 0,1 0,0 0,-1-1,-2-9</inkml:trace>
  <inkml:trace contextRef="#ctx0" brushRef="#br0" timeOffset="-4052.056">10647 2271,'2'0,"6"0,8 0,10 0,16 0,13 0,14-3,11 0,6-2,2-1,-5 2,-10 0,-14 2,-16 1,-14 0</inkml:trace>
  <inkml:trace contextRef="#ctx0" brushRef="#br0" timeOffset="-3643.846">12039 2013,'-5'17,"-3"13,-1 12,1 8,2 4,2 5,2-2,1-2,1-9,0-10,0-11</inkml:trace>
  <inkml:trace contextRef="#ctx0" brushRef="#br0" timeOffset="-3392.223">11998 2054,'4'21,"9"13,12 9,12 2,9 2,7-3,0-4,-1-7,-8-9,-8-8,-11-8</inkml:trace>
  <inkml:trace contextRef="#ctx0" brushRef="#br0" timeOffset="-3207.689">12444 2054,'0'-16,"0"-10,0-5,-2 2,-1 12,-3 15,1 16,0 19,2 14,0 11,2 7,0 4,1 0,3-6,3-8,4-9,4-13,0-11</inkml:trace>
  <inkml:trace contextRef="#ctx0" brushRef="#br0" timeOffset="-2809.792">12661 2230,'-3'15,"1"0,0 0,2 0,0 0,0 0,2 0,-1 0,2 0,1 1,-3-10,1-1,0 1,0 0,1-1,-1 0,1 0,0 1,1-2,-1 1,1 0,0-1,0 1,1-1,-1-1,1 1,0 0,0-1,0 0,0 0,1-1,-1 1,1-1,-1 0,2-1,-3 1,0-2,1 1,-1 0,0-1,0 0,1 0,-1 0,0 0,0-1,1 0,-1 0,0 0,0 0,0 0,0-1,0 0,0 0,-1 0,1 0,-1-1,1 1,-1-1,0 0,0 0,0 0,0 0,-1-1,1 1,-1-1,0 1,0-1,0 0,1-4,4-11,0 0,-1 0,-1-1,-1 0,-1 0,1-10,-1 12,-2 18,0 1,0-1,0 0,-1 1,1-1,0 0,0 1,0 0,0-1,-1 1,1-1,0 1,-1 0,1-1,0 1,-1 0,1 0,-1 0,1 0,-1-1,1 1,-1 0,0 0,1 0,-1 0,0 0,0 0,0 0,0 0,0 0,0 0,0 0,0 0,0 0,2 7,0 4,1-1,0 1,0-1,1 0,1-1,0 1,0-1,1 0,0 0,1 0,0-1,0 0,1 0,0-1,6 4,-3-5,0-2,1 1,-1-1,1-1,0 0,0-1,10 1,35 6</inkml:trace>
  <inkml:trace contextRef="#ctx0" brushRef="#br0" timeOffset="10497.384">10958 3662,'0'2,"2"1,10 2,13 1,15-1,19-2,16-3,11-4,5-4,-1-2,-8-1,-10 1,-15 1,-15 2,-15 3</inkml:trace>
  <inkml:trace contextRef="#ctx0" brushRef="#br0" timeOffset="11108.578">12336 3432,'-1'41,"-1"-1,-3 1,-1-1,-1 0,-3-1,-1 0,-2 0,-1-1,-3-1,-5 8,8-24,14-21,0 0,0 0,0-1,0 1,0 0,0-1,0 1,0 0,1 0,-1-1,0 1,0 0,-1-1,1 1,0 0,0 0,0-1,0 1,0 0,0 0,0-1,0 1,0 0,-1 0,1-1,0 1,0 0,0 0,0-1,-1 1,1 0,0 0,0 0,-1 0,1-1,0 1,0 0,-1 0,1 0,0 0,0 0,-1 0,1 0,0 0,-1 0,1 0,0 0,0 0,-1 0,1 0,0 0,-1 0,1 0,0 0,0 0,-1 0,1 0,0 0,0 1,-1-1,1 0,0 0,0 0,28-130,89-310,-93 347,-24 94,1-1,-1 1,0-1,0 1,0-1,0 1,1-1,-1 0,0 1,0-1,1 0,-1 1,0-1,1 1,-1-1,0 0,1 0,-1 1,0-1,1 0,-1 0,1 1,-1-1,1 0,-1 0,0 0,1 0,-1 0,1 0,-1 0,1 0,-1 0,1 0,-1 0,1 0,-1 0,1 0,-1 0,0 0,1 0,-1 0,1-1,-1 1,1 0,-1 0,0-1,1 1,-1 0,0-1,1 1,-1 0,0-1,1 1,-1 0,0-1,0 1,1-1,-1 1,0 0,0-1,0 1,0-1,0 1,1-1,-1 0,33 143,-18-58,4-1,4-1,3-1,3-2,24 43,-39-97,-5-6</inkml:trace>
  <inkml:trace contextRef="#ctx0" brushRef="#br0" timeOffset="11397.802">12241 3648,'21'0,"20"-2,20-5,13-5,5-1,-1 0,-7 4,-12 2,-13 5,-14 3</inkml:trace>
  <inkml:trace contextRef="#ctx0" brushRef="#br0" timeOffset="11659.564">12836 3635,'5'-1,"0"-1,0 1,0 0,0 0,0 1,0-1,0 1,0 0,1 1,-1-1,0 1,0 0,0 0,0 1,-1 0,1-1,0 1,0 1,-1-1,0 1,1 0,-1 0,0 0,0 0,-1 1,1 0,-1 0,2 2,27 52,-29-50,0 0,1 0,-1 0,2-1,-1 1,1-1,1 0,-1 0,1-1,0 1,1-1,-1-1,1 1,0-1,1-1,4 4,-10-8,0 1,-1 0,1-1,0 0,0 1,-1-1,1 0,0 0,0 0,0 0,-1 0,1 0,0-1,0 1,-1-1,1 1,0-1,-1 1,1-1,0 0,-1 0,1 0,-1 0,1 0,-1 0,0 0,1-1,-1 1,0 0,0-1,0 1,0-1,0 1,0-1,0 0,-1 1,1-1,15-67,-14-22,-3 69,1 1,1-1,1 1,1 0,1-1,4-15,19 2,-13 29</inkml:trace>
  <inkml:trace contextRef="#ctx0" brushRef="#br0" timeOffset="12410.277">13390 3783,'16'-6,"0"-1,-1-1,1-1,-2 0,1-1,-1-1,-1 0,0 0,0-2,-2 1,1-2,-1 1,-1-2,-1 1,0-1,4-10,-4-37,-9 60,0 0,0 0,-1 1,1-1,0 0,-1 0,1 1,-1-1,1 0,-1 1,0-1,0 1,0-1,0 1,0-1,0 1,0 0,0-1,0 1,-1 0,1 0,-1 0,1 0,-1 0,1 0,-1 0,1 0,-1 1,0-1,1 1,-1-1,0 1,0 0,0 0,-2 1,-1 1,0-1,1 2,0-1,-1 0,1 1,0 0,0 0,1 0,-1 0,1 0,-1 1,1 0,0 0,0 0,1 0,-1 0,1 0,0 1,0-1,0 1,1-1,-2 6,0-4,-1 1,1 0,0 0,1 0,-1 0,1 1,1-1,0 1,0-1,0 1,1-1,0 1,0-1,1 1,0 0,0-1,1 0,0 1,0-1,1 0,0 0,0 0,1 0,0-1,0 0,0 1,1-1,0-1,0 1,0-1,1 0,5 4,0-5,1 0,0-1,0-1,0 0,0 0,0-1,0-1,0 0,0-1,0 0,0 0,0-2,0 1,0-1,-1-1,1 0,-1-1,0 0,0-1,-1 0,0-1,0 0,0 0,-1-1,-3 2,0 0,0 0,-1-1,0 1,0-1,-1 0,1 0,-2-1,1 1,-1-1,0 0,-1 0,0 0,0 0,-1 0,1 0,-2-1,1 1,-2 0,1-1,-1 1,0 0,0 0,-3-8,4 15,0 1,0-1,0 1,0-1,0 1,0-1,0 1,0-1,0 1,0-1,0 1,-1-1,1 1,0-1,0 1,0-1,-1 1,1-1,0 1,-1 0,1-1,0 1,-1-1,1 1,-1 0,1-1,0 1,-1 0,1 0,-1-1,1 1,-1 0,1 0,-1 0,1-1,-1 1,1 0,-1 0,1 0,-1 0,1 0,-1 0,0 0,1 0,-1 0,1 0,-1 1,1-1,-1 0,1 0,-1 0,1 1,0-1,-1 0,1 1,-14 27,12-21,0-1,0 0,1 1,0-1,0 1,0-1,1 1,0-1,0 1,1 0,-1-1,1 1,1-1,0 1,0-1,0 0,0 0,1 0,0 0,0 0,1-1,0 1,0-1,0 0,0 0,1 0,0-1,0 1,0-1,0-1,1 1,0-1,3 2,-1-3,-1 0,1 0,0-1,-1 0,1 0,0-1,0 0,0 0,-1-1,1 0,0 0,0-1,-1 0,1 0,-1-1,0 0,0 0,0-1,0 0,0 0,-1-1,0 0,0 0,0 0,-1-1,1 1,-1-1,-1-1,1 1,-1-1,0 0,3-6,2-15,-2 5,-9 42,0-15,1 0,0 1,0-1,0 0,0 1,1-1,-1 0,1 1,0-1,1 1,-1-1,1 0,0 1,0-1,0 0,0 0,1 1,0-1,0-1,0 1,0 0,1 0,-1-1,1 1,0-1,0 0,0 0,0 0,1 0,-1 0,1-1,2 2,1-2,0 0,0 0,0-1,1 0,-1 0,0-1,0 0,0 0,1 0,-1-1,0 0,0-1,0 0,0 0,0 0,0-1,-1 0,1 0,-1 0,0-1,0 0,0-1,0 1,-1-1,3-3,5-5,0-1,-1 0,-1-1,0 0,-1-1,-1 0,0 0,-1-1,2-9,7-37,-25 75,5-6,0 0,0 0,1 0,-1 0,1 0,1 0,-1 1,1-1,0 1,1-1,0 1,0-1,0 1,1-1,-1 1,2-1,-1 0,1 1,0-1,0 0,0 0,1 0,0 0,4 5,0-5,1 0,0 0,0 0,1-1,-1-1,1 1,0-1,0-1,1 1,2-1,47 14</inkml:trace>
  <inkml:trace contextRef="#ctx0" brushRef="#br0" timeOffset="13507.738">15741 3581,'8'-20,"14"-26,-1 0,-3-2,-2 0,-3-1,-1-1,-2 0,1-34,-23 23,12 60,-1 0,0-1,0 1,0 0,0 0,0 0,0-1,0 1,0 0,0 1,-1-1,1 0,0 0,-1 0,1 1,0-1,-1 1,1-1,-1 1,1 0,-1-1,1 1,-1 0,1 0,-1 0,1 0,-1 0,0 0,1 1,-1-1,1 0,0 1,-1-1,1 1,-1 0,1-1,-1 2,-10 6,2 0,-1 1,1 0,0 1,1 0,0 1,1 0,0 0,1 0,0 1,1 0,0 1,1-1,0 1,1 0,1 1,0-1,1 1,-1 4,1-4,-1 0,2 0,0 0,1 0,0 0,1 0,0 0,2 0,-1 0,2 0,0-1,0 1,1-1,1 0,0 0,1-1,0 0,1 0,1-1,0 0,0 0,1-1,0 0,1-1,0 0,0 0,10 4,-4-4,0-2,0 0,0-1,1-1,-1-1,1 0,1-1,-1-1,0-1,0-1,1 0,1-1,-10 0,1 0,-1-1,0 0,0 0,1-1,-2 0,1-1,0 0,-1 0,0-1,0-1,0 1,-1-2,1 1,-1-1,-1 0,0-1,0 1,0-1,-1-1,4-6,-7 10,0 0,-1-1,0 1,0-1,0 0,-1 0,0 1,0-1,0 0,-1 0,0 0,0 0,-1-3,1 7,0-1,-1 1,0-1,0 1,1 0,-1-1,-1 1,1 0,0 0,0 0,-1 0,0 0,1 0,-1 0,0 0,0 1,0-1,0 1,0-1,0 1,0 0,0 0,-1 0,1 0,0 0,-1 0,1 1,-1-1,1 1,-1 0,1-1,-2 1,-3 0,0 1,0-1,0 1,0 0,0 1,1 0,-1 0,0 0,1 1,-1 0,1 0,0 0,0 1,0 0,0 1,3-3,0 0,1 0,-1 1,1-1,0 1,-1-1,1 1,0 0,1-1,-1 1,0 0,1 0,0 0,-1 0,1 1,1-1,-1 0,0 0,1 1,-1-1,1 0,0 1,0-1,1 1,-1-1,1 0,-1 0,1 1,0-1,0 0,1 0,0 2,5 3,1 0,1 0,-1-1,1 0,1-1,-1 0,1 0,0-1,0 0,1-1,-1 0,1-1,0 0,0-1,0 0,0 0,1-1,9-1,31 7,0-3,0-2,1-3,-1-1,0-3,0-2,-1-3,17-6,-58 15,0-2,0 1,0-1,-1-1,1 1,-1-2,1 1,-1-2,-1 1,1-1,-1 0,0-1,0 0,-1 0,0 0,0-1,-1 0,0-1,4-7,-9 14,-1 0,1 0,-1 0,0-1,1 1,-1 0,0 0,0-1,0 1,-1 0,1 0,-1 0,1-1,-1 1,0 0,1 0,-1 0,0 0,-1 0,1 0,0 0,0 1,-1-1,1 0,-1 1,0-1,1 1,-1-1,0 1,0 0,0 0,0 0,0 0,-1 0,-3-2,-1 0,0 1,0 0,0 1,0 0,0 0,0 0,-1 1,1 0,-2 0,2 1,0-1,1 1,-1 0,1 0,-1 0,1 1,0 0,0 1,0-1,0 1,0 0,0 1,1-1,-1 1,1 0,0 1,0-1,1 1,-1 0,1 0,0 0,1 1,-1-1,1 1,0 0,0 0,1 0,0 0,0 1,0-1,1 2,1-5,0 0,0 0,0-1,1 1,-1 0,1 0,0-1,0 1,0 0,0-1,0 1,0-1,1 1,-1-1,1 0,0 1,0-1,0 0,0 0,0 0,0-1,0 1,1 0,-1-1,1 0,-1 1,1-1,-1 0,1 0,83 14,-71-15,-1-1,1 0,0-1,0-1,-1-1,1 0,-1 0,0-2,-1 1,1-2,-1 0,0-1,0-1,-12 9,-1-1,1 0,-1 0,1 1,-1-1,1 0,-1 1,1-1,0 0,-1 1,1-1,0 1,0-1,-1 1,1 0,0-1,0 1,0 0,0-1,-1 1,1 0,0 0,0 0,0 0,0 0,0 0,0 0,-1 0,1 0,0 0,0 0,0 1,0-1,0 0,-1 1,1-1,0 1,0-1,-1 0,1 1,0 0,0-1,-1 1,1-1,-1 1,1 0,-1 0,1-1,-1 1,1 0,-1 0,1-1,-1 1,0 0,0 0,1 0,-1 0,0 0,0-1,0 1,0 0,0 0,0 0,10 153,39 128,-28-188,-5 1,-2 12,-12-98,-1-1,0 0,-1 1,0-1,0 0,-1 1,0-1,0 0,0 0,-2 0,1 0,-1 0,0 0,0 0,-1-1,0 0,-2 3,4-9,0 0,-1 1,0-1,1 0,-1 0,0-1,0 1,1 0,-1-1,0 0,0 0,0 0,0 0,1 0,-1 0,0-1,0 1,0-1,1 0,-1 0,0 0,1 0,-1 0,1-1,-1 1,1-1,0 1,-1-1,1 0,0 0,0 0,0 0,1-1,-1 1,0 0,1-1,0 0,-13-17,1 0,1-2,1 1,1-2,1 1,1-1,1 0,1-1,2 0,-3-19,3 25,0-1,1 1,1-1,1 1,0-1,1 0,2 0,0 1,0-1,2 1,0 0,1 0,1 0,1 0,1 1,0 0,1 1,0 0,12-14,-4 15,0 0,1 1,1 1,0 1,1 0,0 2,1 0,0 1,14-3,40-14</inkml:trace>
  <inkml:trace contextRef="#ctx0" brushRef="#br0" timeOffset="14197.719">17916 3594,'84'-134,"-61"101,-1 0,-1-2,-2 0,-2-1,-1 0,-2-2,6-24,-19 60,0 1,0-1,-1 0,1 0,0 0,-1 0,0 0,1 1,-1-1,0 0,0 0,0 0,0 0,0 0,0 0,-1 0,1 0,-1 0,1 0,-1 1,0-1,1 0,-1 0,0 1,0-1,0 0,-1 1,1-1,0 1,-1 0,1-1,-1 1,1 0,-1 0,1 0,-1 0,0 0,0 0,1 0,-1 1,0-1,-2 0,-1 2,0 0,0 1,-1-1,1 1,0 0,0 0,1 1,-1-1,0 1,1 0,0 0,-1 1,1-1,-3 5,-11 10,1 2,1-1,0 2,2 0,0 1,2 1,0 0,2 0,0 1,2 0,0 1,2 0,1 0,-1 9,5-25,0 0,1-1,0 1,0 0,1-1,0 1,0-1,1 1,0-1,1 1,0-1,0 0,1 0,0-1,0 1,1-1,-1 0,2 0,-1 0,1-1,0 1,1-1,-1-1,1 0,0 1,0-2,1 1,0-1,3 1,15 4,0-2,1-1,-1 0,1-2,0-2,1 0,-1-1,0-2,0-1,0-1,0-1,0-2,-1 0,18-8,-22 7,-1-1,0-1,-1-1,0-1,10-7,-24 14,1-1,0 1,-1-2,0 1,0-1,-1 0,1 0,-1 0,-1-1,1 0,-1 0,0 0,-1 0,0-1,0 1,2-8,-5 12,1 0,-1 1,0-1,1 0,-1 1,-1-1,1 0,0 1,-1-1,1 0,-1 1,0-1,0 1,0-1,0 1,0 0,0-1,-1 1,1 0,-1 0,0 0,0 0,0 0,0 0,0 0,0 1,0-1,0 1,0-1,-1 1,1 0,-1 0,1 0,-1 0,1 1,-4-1,-3-1,0 0,0 0,-1 2,1-1,0 1,-1 0,1 1,-1 0,1 1,-1 0,3-1,1 0,-1 1,1 0,0 0,-1 1,1-1,0 1,1 0,-1 1,1 0,-1 0,1 0,0 0,1 1,-1 0,1 0,0 0,0 0,0 1,1 0,0-1,0 1,0 0,1 1,0-1,0 0,0 1,1-1,0 1,0-1,1 6,1-9,0 0,0 0,0 0,1 0,-1 0,1 0,0 0,-1-1,1 1,1 0,-1-1,0 0,1 1,-1-1,1 0,-1 0,1-1,0 1,0 0,0-1,0 0,0 0,0 0,0 0,1 0,-1 0,0-1,3 0,3 1,0 0,-1-1,1-1,-1 1,1-1,-1-1,1 0,-1 0,0 0,6-4,-4 2,-1-1,0 0,0-1,0 0,0 0,-1-1,0 0,-1-1,1 0,-1 0,-1 0,0-1,0 0,-1 0,1-3,-2 0,-10 26,4-9,0 1,0-1,1 1,-1-1,2 1,-1 0,0 0,1-1,0 1,0 0,1 0,0 0,0-1,0 1,1-1,-1 1,1-1,1 1,-1-1,1 0,0 0,0 0,0 0,1-1,-1 1,1-1,1 0,2 2,37 17,4-7</inkml:trace>
  <inkml:trace contextRef="#ctx0" brushRef="#br0" timeOffset="14784.907">19591 3392,'-2'17,"2"-1,-1 1,2-1,0 1,1-1,1 0,1 1,0-1,1 1,-2-9,0 1,0-1,1 0,0 0,1 0,0 0,0-1,0 0,1 0,0 0,0-1,1 0,0 0,0-1,0 0,1 0,2 1,-6-4,1 0,-1-1,0 0,0 0,1 0,-1 0,0-1,1 1,-1-1,1 0,-1-1,1 1,-1-1,0 0,1 0,-1 0,0-1,0 1,0-1,0 0,0 0,0 0,0-1,-1 0,1 1,-1-1,0 0,0-1,0 1,0 0,-1-1,1 0,-1 1,0-1,0 0,2-5,4-10,-1-1,0 0,-2-1,0 0,-1 0,-1 0,-1 0,-1 0,-1-2,-2 10,-3 19,-4 23,7-24,0 1,1 0,0 0,0 0,1 0,0 1,0-1,0 0,1 0,-1 0,1 0,1 0,-1 0,1 0,0-1,1 1,-1 0,1-1,0 0,1 0,-1 0,1 0,0 0,0-1,0 1,1-1,0 0,0-1,0 1,2 0,0 0,1-2,0 1,0-1,0 0,0-1,0 0,0 0,0 0,0-1,0-1,0 1,1-1,-1-1,0 0,-1 0,1 0,0-1,-1 0,1 0,-1-1,0 0,0 0,0-1,-1 0,1 0,-1-1,-1 1,1-1,-1-1,0 1,0-1,-1 0,0 0,0 0,0 0,-1-1,0 1,-1-1,0-1,7-38,-9 47,0 0,0 0,0 0,0 0,0 1,0-1,0 0,-1 0,1 0,0 0,0 0,0 0,0 1,0-1,0 0,-1 0,1 0,0 0,0 0,0 0,0 0,-1 0,1 0,0 0,0 0,0 0,0 0,-1 0,1 0,0 0,0 0,0 0,0 0,-1 0,1 0,0 0,0 0,0 0,0 0,-1 0,1 0,0-1,-8 21,7-14,-1 1,2-1,-1 0,1 1,-1-1,2 0,-1 1,1-1,0 0,0 1,1-1,0 0,0 0,0 0,1 0,0-1,0 1,0-1,1 1,-1-1,1 0,1-1,-1 1,1-1,0 0,0 0,0 0,0 0,1-1,3 2,108 31,-59-27</inkml:trace>
  <inkml:trace contextRef="#ctx0" brushRef="#br0" timeOffset="15630.804">20740 3581,'-2'-5,"1"-1,-1 1,-1 0,1-1,-1 1,0 1,0-1,0 0,0 1,-1-1,0 1,0 0,0 0,-1 1,1-1,-1 1,0 0,0 0,0 1,0-1,0 1,-1 0,1 1,-1-1,1 1,-1 0,1 0,-1 1,0 0,1 0,-1 0,0 1,1-1,-1 1,1 1,-1-1,1 1,-1 0,1 0,0 1,-4 2,5-3,0 0,0 1,0-1,1 1,-1 0,1 0,0 1,0-1,0 1,0 0,0-1,1 1,0 0,0 1,0-1,0 0,0 0,1 1,0-1,0 1,0-1,1 1,-1 0,1-1,0 1,1 0,-1-1,1 1,0-1,0 1,0-1,0 1,1-1,0 0,0 1,0-1,0 0,1-1,0 1,0 0,0-1,0 1,0-1,1 0,-1 0,2 1,5-1,-1 0,1 0,0-1,0-1,0 1,0-2,0 1,0-1,0-1,-1 0,1 0,0-1,0 0,0-1,-1 0,1 0,-1-1,0-1,0 1,-1-1,1-1,-1 0,0 0,-1 0,1-1,-1 0,0-1,2-3,-8 10,-1 0,0 1,0-1,1 0,-1 1,0-1,0 1,0-1,1 1,-1-1,0 1,0-1,1 1,-1-1,1 1,-1 0,0-1,1 1,-1 0,1-1,-1 1,1 0,-1-1,1 1,-1 0,1 0,-1-1,1 1,-1 0,1 0,-1 0,1 0,0 0,-1 0,1 0,-1 0,1 0,-1 0,1 0,0 0,-1 1,1-1,-1 0,1 0,-1 0,1 1,-1-1,1 0,-1 1,1-1,-1 0,0 1,1-1,-1 1,0-1,1 1,-1-1,0 0,1 1,5 29,-6-26,0 0,0 0,0-1,0 1,0 0,1-1,0 1,0 0,0-1,0 1,0-1,1 1,-1-1,1 0,0 0,0 0,0 0,1 0,-1 0,1 0,-1-1,1 1,0-1,0 0,0 0,0 0,1 0,-1 0,1-1,-1 1,1-1,-1 0,1 0,-1-1,1 1,1 0,2-4,-1 0,1 0,0-1,-1 1,0-1,0-1,0 1,0-1,-1 0,0 0,0-1,0 0,-1 0,1 0,-2 0,1 0,-1-1,2-3,0 2,13-23,-11 16,0 1,2 0,-1 1,2 0,0 0,0 1,1 1,0-1,1 2,0 0,1 0,3 0,-13 8,1 0,0 1,0 0,0 0,0 0,0 0,0 0,0 1,0 0,0 0,0 0,0 0,0 1,0 0,0 0,0 0,0 0,0 0,0 1,0 0,-1-1,1 1,-1 1,1-1,-1 1,0-1,0 1,0 0,0 0,0 1,5 4,-1 1,-1 0,1 1,-1 0,-1 0,0 0,0 0,-1 1,0 0,0 5,-3-15,-1 0,1 0,-1 0,1 1,-1-1,1 0,-1 0,0 0,1 1,-1-1,0 0,0 1,0-1,0 0,0 0,0 1,0-1,-1 0,1 0,0 1,-1-1,1 0,-1 0,1 0,-1 0,0 0,1 0,-1 0,0 0,0 0,0 0,0 0,0 0,0 0,0-1,0 1,0 0,0-1,0 1,0-1,-1 1,1-1,0 1,0-1,-2 0,2-1,-1-1,1 0,0 1,0-1,-1 0,1 0,0 0,1 0,-1 0,0 0,0 0,1 0,-1 0,1 0,0 0,0-1,0 1,0 0,0 0,0 0,0 0,1 0,-1-1,1 1,0 0,-1 0,1 0,0 0,0 0,0 1,1-1,-1 0,0 0,1 0,1-2,0 0,0 0,0 1,1-1,-1 1,1 0,0 0,0 0,0 0,0 1,0-1,0 1,1 0,-1 1,1-1,0 1,-1 0,1 0,0 0,0 1,-1-1,1 1,0 0,0 1,0-1,0 1,-1 0,1 0,0 1,-1-1,1 1,-1 0,0 0,1 1,-1-1,0 1,0 0,1 1,17 25,-18-23,-1 0,1 0,0 0,1-1,-1 1,1-1,0 0,1 0,-1-1,1 0,0 0,0 0,0 0,0-1,1 0,-1-1,1 1,0-1,0-1,0 1,0-1,1 0,-3-1,0-1,0 0,-1 0,1 0,0 0,-1-1,1 1,-1-1,1 0,-1-1,0 1,0-1,0 0,0 0,0 0,-1 0,1-1,-1 0,0 1,0-1,0 0,-1 0,1-1,-1 1,0-1,0 1,-1-1,1 1,-1-1,0 0,0 0,-1 0,1 1,-1-1,0 0,-1 0,1 0,-1 0,0 0,0 1,0-1,-1 0,0 1,0-1,0 1,0 0,-1-1,1 1,-1 0,0 1,-1-2,1 2,-1-1,1 1,-1 0,1 0,-1 0,0 1,0-1,0 1,0 0,-1 0,1 1,-1-1,1 1,-1 0,1 0,-1 1,0-1,1 1,-1 0,0 0,1 1,-1-1,0 1,1 0,-1 0,1 0,-1 1,1 0,0 0,0 0,0 0,0 1,0-1,0 1,0 0,1 0,0 1,-1-1,1 1,0-1,1 1,-1 0,1 0,-2 3,2-1,0-1,0 1,0 0,1-1,0 1,0 0,1 0,-1 0,1 0,0 0,1 0,-1 0,1-1,1 1,-1 0,1 0,0-1,0 1,0-1,1 1,0-1,0 0,1 0,-1-1,1 1,0-1,0 1,0-1,1 0,-1-1,1 1,0-1,0 0,1 0,-1-1,0 1,5 0,21 2,-3-4</inkml:trace>
  <inkml:trace contextRef="#ctx0" brushRef="#br0" timeOffset="15911.572">21807 3041,'-8'0,"-1"1,1 0,0 0,-1 1,1 0,0 0,0 1,0 0,1 1,-1-1,1 1,0 1,0 0,0 0,0 0,1 1,0 0,0 0,1 0,-1 1,2 0,-1 0,1 0,0 0,0 1,1 0,0-1,0 1,1 1,0-1,0 0,1 0,0 1,1-1,0 1,0-1,0 0,1 1,1-1,1 5,6 10,2 0,0-1,1-1,2 0,0-1,1 0,1-1,0-1,12 9,-1 2,69 74,-87-98,0 0,0 0,0-1,1 0,-1-1,1 0,0 0,0-1,0 0,0-1,0 0,0-1,0 0,8-1,131-8,-74-1</inkml:trace>
  <inkml:trace contextRef="#ctx0" brushRef="#br0" timeOffset="20646.316">16457 4716,'-5'7,"8"4,15 1,20-2,25-5,24-6,21-4,12-5,4-2,-2 1,-23 2</inkml:trace>
  <inkml:trace contextRef="#ctx0" brushRef="#br0" timeOffset="20924.05">17591 4581,'-2'18,"-1"18,0 12,1 7,-2 5,0 2,1-2,0-8,1-9,1-11,1-10</inkml:trace>
  <inkml:trace contextRef="#ctx0" brushRef="#br0" timeOffset="21177.474">17849 4594,'-5'16,"-1"15,-2 8,0 8,1 2,3-1,4-3,3-7,5-8,5-9,2-8,2-7,-3-3</inkml:trace>
  <inkml:trace contextRef="#ctx0" brushRef="#br0" timeOffset="21358.979">18092 4757,'13'-5,"15"-1,11 0,12 1,15 2,13-2,17 1,15 1,9-2,5 1,0 2,-8 5,-17 6,-23 6,-27 7,-22 1</inkml:trace>
  <inkml:trace contextRef="#ctx0" brushRef="#br0" timeOffset="21613.607">16875 6039,'14'-2,"20"-3,24-6,24-4,23-4,22-2,12 0,4 2,-5 1,-26 4</inkml:trace>
  <inkml:trace contextRef="#ctx0" brushRef="#br0" timeOffset="21882.252">18159 5770,'0'16,"0"14,0 12,0 7,0 6,0-1,0-2,0-6,-2-8,-1-8,2-12,2-8</inkml:trace>
  <inkml:trace contextRef="#ctx0" brushRef="#br0" timeOffset="22154.157">18429 5865,'-3'20,"-2"15,-3 7,0 4,1 0,2-2,6-4,8-7,7-9,1-9</inkml:trace>
  <inkml:trace contextRef="#ctx0" brushRef="#br0" timeOffset="22155.157">18726 6039,'23'-6,"21"-3,20-2,24 1,24 0,26 1,23 3,20 1,10 3,-27 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0:02.22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10869 1065,'-10'-12,"-1"0,0 1,0 1,-1-1,-1 2,0 0,0 0,0 2,-1-1,-1 2,1 0,-1 0,0 1,0 1,0 1,-1 0,1 1,-15 0,25 2,0 1,1 0,-1 0,0 0,1 0,-1 1,1 0,0 0,-1 0,1 1,0-1,0 1,0 0,1 0,-1 0,1 0,-1 1,1 0,0-1,1 1,-1 0,1 0,-1 1,1-1,1 0,-1 1,0-1,1 1,0 0,0 0,1-1,-1 1,1 0,0 0,0-1,1 1,-1 0,2 3,1 0,0-1,0 1,1-1,-1 0,2 0,-1 0,1-1,0 1,0-1,1 0,-1-1,2 1,-1-1,0 0,1-1,0 1,0-1,17 9,1-1,-1-1,2-1,22 6,11-1,2-1,-1-4,1-1,1-4,-1-2,1-3,0-3,27-6,-71 8,0-1,1 0,-1-1,-1-1,1-1,-1-1,1 0,-2-1,1-1,-1-1,0 0,-1-1,0-1,3-2,-17 11,0 1,1 0,-1-1,0 1,0-1,0 1,0-1,0 0,0 1,-1-1,1 0,0 0,-1 1,0-1,1 0,-1 0,0 0,0 0,0 0,0 0,0 1,0-1,-1 0,1 0,-1 0,1 0,-1 1,0-1,1 0,-1 1,0-1,0 0,0 1,0-1,-1 1,1 0,0-1,-1 1,1 0,-1 0,1 0,-1 0,1 0,-1 0,0 0,1 0,-3 0,-12-5,0 0,-1 1,0 1,0 0,0 2,-1 0,1 0,0 2,-1 0,1 1,-1 1,-2 1,11-2,0-1,-1 1,1 1,0 0,0 0,0 1,0 0,0 1,1 0,-1 0,1 1,0 0,0 0,1 1,0 0,0 0,-3 4,9-9,0 1,1-1,-1 0,0 1,1-1,-1 0,1 1,0-1,-1 1,1-1,0 1,0-1,0 1,0-1,0 1,0-1,1 1,-1-1,0 1,1-1,-1 0,1 1,-1-1,1 0,0 1,-1-1,1 0,0 0,0 1,0-1,0 0,0 0,0 0,1 0,-1 0,0-1,0 1,1 0,-1 0,58 22,-37-19,0 0,0-2,0 0,0-1,0-2,0 0,0-1,0-2,0 0,0-1,-1-1,0-1,20-10,14-21,-51 34,-4 3,0 0,0 1,1-1,-1 0,1 1,-1-1,1 1,-1-1,1 1,-1-1,1 1,-1-1,1 1,-1-1,1 1,0 0,-1-1,1 1,0 0,-1 0,1 0,0-1,0 1,-1 0,1 0,0 0,0 0,-1 0,1 0,0 0,-1 0,1 1,0-1,0 0,-1 0,1 1,0-1,-1 0,1 1,-1-1,1 0,0 1,-1-1,1 1,-1-1,1 1,-1-1,1 1,-1 0,0-1,1 1,-1 0,0-1,1 1,-1 0,0-1,0 1,0 0,0-1,1 2,6 4,0 0,0 0,1-1,0 0,0 0,0-1,1 0,0-1,0 1,5 0,-6-1,76 24</inkml:trace>
  <inkml:trace contextRef="#ctx0" brushRef="#br0" timeOffset="301.707">13207 822,'-1'40,"2"1,2-1,2 0,3 9,-6-38,1-1,0 0,0 0,1 0,0-1,0 1,1-1,1 0,0 0,0-1,0 0,1 0,0 0,1-1,0 0,0 0,0-1,8 4,-11-7,-1-1,1 0,0 0,0-1,-1 0,1 1,0-2,0 1,0 0,0-1,1 0,-1 0,0-1,0 1,0-1,0 0,0-1,-1 1,1-1,0 0,-1 0,1 0,-1-1,1 1,-1-1,0 0,0-1,0 1,-1-1,1 1,-1-1,0 0,0 0,2-4,7-14,-1-1,-1 0,-1-1,-1 0,-1 0,-1 0,-2-1,0 0,0-15,-5 9,-4 60,2 0,2 0,0 0,2 0,1 0,2 7,-3-28,-1-1,1 0,0 1,1-1,0 0,0 0,0 0,1 0,0 0,0 0,1-1,0 1,0-1,0 0,1 0,0-1,0 0,1 1,-1-2,1 1,0-1,0 0,1 0,-1 0,1-1,0 0,0 0,24 1</inkml:trace>
  <inkml:trace contextRef="#ctx0" brushRef="#br0" timeOffset="1154.678">13828 795,'-4'8,"0"0,1 1,0-1,0 1,1-1,0 1,1 0,0 0,0 0,1 0,0 0,1 0,0-1,0 1,1 0,0 0,0-1,1 1,0-1,1 0,0 0,0 0,1 0,0 0,1 1,1 1,0-1,0 0,1-1,0 0,1 0,0-1,0 0,0-1,1 0,0 0,0-1,1 0,-1-1,1 0,0-1,0 0,8 0,-13-2,1-1,-1 0,1-1,0 1,-1-1,0-1,1 1,-1-1,0 0,0-1,0 1,0-1,0 0,0-1,-1 1,0-1,1-1,-2 1,1 0,0-1,-1 0,0 0,0-1,0 1,-1-1,0 1,0-1,0 0,-1 0,0-1,1-2,3-10,0 0,-1 0,-1 0,-1 0,-1-1,0 1,-2-1,0-3,0 23,0 0,-1 0,1 0,0 1,0-1,0 0,0 0,-1 0,1 0,0 0,0 0,0 0,-1 0,1 0,0 0,0 0,0 0,-1 0,1 0,0 0,0 0,0 0,-1 0,1 0,0 0,0-1,0 1,-1 0,1 0,0 0,0 0,0 0,0 0,0-1,-1 1,1 0,0 0,0 0,0 0,0-1,0 1,0 0,0 0,0 0,0-1,-1 1,1 0,0 0,0 0,-7 19,3-8,1 0,1 0,-1 0,2 0,0 0,0 0,1 0,0 0,1 0,1 0,-1 0,2 0,-1 0,2 0,-1-1,2 1,-1-1,1 0,1 0,0-1,5 8,-7-14,0 0,-1-1,1 1,0 0,0-1,0 0,1 0,-1-1,1 1,-1-1,1 0,-1 0,1 0,-1 0,1-1,0 0,0 0,-1 0,1-1,0 0,-1 0,1 0,-1 0,1-1,-1 1,0-1,0 0,1 0,1-2,3-2,0 0,0-1,0 0,-1 0,0-1,-1 0,0-1,0 1,0-1,-1-1,-1 1,1-2,2-7,-1 0,0 0,-1-1,-2 0,0 1,0-2,-1-8,-4 9,1 19,-1 0,1-1,0 1,-1 0,1 0,0 0,-1 0,1 0,0 0,-1 0,1 0,0 0,-1 0,1 0,0 0,-1 0,1 0,0 0,-1 0,1 0,0 0,-1 0,1 1,0-1,-1 0,1 0,0 0,0 1,-1-1,1 0,0 0,0 1,-1-1,1 0,0 0,0 1,0-1,-1 0,1 1,0-1,0 0,0 1,0-1,0 0,0 1,0-1,0 0,0 1,0-1,0 1,0-1,0 0,0 1,0-1,0 0,0 1,1-1,-5 9,2 1,-1-1,1 1,1-1,-1 1,2 0,-1-1,2 1,-1 0,1 0,0-1,1 1,1-1,-1 1,1-1,1 0,0 0,0 0,0-1,1 1,1-1,-1 0,1-1,1 1,-1-1,1 0,1-1,-1 0,1 0,0 0,0-1,1 0,4 1,-7-3,1 0,-1 0,1-1,0 0,0 0,0 0,0-1,0 0,0-1,1 1,-1-1,0-1,0 1,0-1,0-1,0 1,0-1,0 0,0-1,-1 0,1 0,-1 0,0-1,0 0,0 0,0 0,-1-1,1 0,-1 0,0 0,-1-1,1 0,4-10,0 0,-1-1,-1 0,-1 0,0 0,-2-1,0 0,0 0,-1-5,-4 14,-2 14,-4 15,-3 86,10-102,0 0,1 0,0 0,0 0,0 0,0 0,0 0,1 0,0-1,0 1,0-1,0 1,0-1,1 0,-1 0,1 0,0 0,0 0,0-1,0 1,1-1,-1 0,1 0,-1 0,2 0,9 0,-1 0,1-2,-1 1,1-2,0 0,-1 0,1-1,-1-1,0 0,0-1,0-1,-1 0,1 0,-1-1,0-1,0 0,9-8,-12 10,0 0,39-12,-44 56,-5-36,1 0,0 0,0 0,0 0,0 0,0 0,1 0,-1 0,1 0,0-1,0 1,0 0,0 0,0-1,1 1,-1-1,1 1,0-1,0 0,0 1,0-1,0 0,0 0,0 0,1-1,-1 1,1-1,-1 1,1-1,0 0,-1 0,1 0,0 0,0 0,0-1,2 1,6 1,-1 0,1-1,0 0,0-1,0 0,0-1,0 0,0-1,0 0,0-1,-1 0,1 0,-1-2,0 1,0-1,0 0,-1-1,0 0,0-1,0 0,-1 0,0 0,0-1,-1-1,0 1,-1-1,0 0,0-1,4-8,12-29,-1-2,-2 0,-2-1,-3-1,-2 0,2-24,-4 26,-2-1,-2 1,-2-1,-2 0,-2 0,-3 0,-2 0,-3-11,4 48,1 0,-2 0,0 0,0 1,-1-1,-1 1,-7-10,12 19,0 0,0-1,-1 1,1 1,-1-1,0 0,0 1,0-1,0 1,0 0,0 0,-1 0,1 1,-1-1,1 1,-1 0,0 0,1 0,-1 0,0 0,0 1,0 0,1 0,-1 0,0 0,0 1,0-1,1 1,-2 0,-4 4,1 0,1 1,-1-1,1 1,0 1,0-1,1 1,0 1,0-1,1 1,0 0,0 0,0 0,1 1,1 0,0 0,0 0,0 0,1 0,0 2,-8 37,2 0,2 0,3 0,1 1,3 0,1-1,3 1,2-1,2 0,2-1,9 24,-5-19,3-1,2 0,2-1,2-1,5 3,-16-29,2-1,1 0,1-1,0-1,2 0,0-2,1 0,1-1,0-1,2-1,4 2,32 11</inkml:trace>
  <inkml:trace contextRef="#ctx0" brushRef="#br0" timeOffset="-3907.265">3924 1497,'-3'-24,"1"-1,2 1,0-1,1 1,2-1,0 1,1 0,2 0,1 1,3-7,-9 25,0 0,0 0,1 0,0 1,0-1,0 1,0-1,1 1,0 0,0 0,0 0,0 0,0 1,1-1,0 1,0 0,0 0,0 0,0 0,1 1,-1 0,1 0,-1 0,1 0,0 1,0 0,0 0,-1 0,1 0,0 1,0 0,0 0,0 0,2 1,7 6,1 0,-2 1,1 0,-1 1,0 1,-1 0,0 1,-1 0,0 1,-1 0,0 0,-1 1,0 0,-1 1,3 7,11 39,-21-59,-1 0,1 0,-1 0,0 1,0-1,1 0,-1 0,0 0,0 1,0-1,0 0,-1 0,1 0,0 1,0-1,-1 0,1 0,-1 0,1 0,-1 0,1 1,-1-1,0 0,1 0,-1-1,0 1,0 0,0 0,0 0,0 0,0-1,0 1,0 0,0-1,0 1,0-1,0 1,-1-1,1 0,0 1,0-1,0 0,-1 0,1 0,0 0,0 0,0 0,-1 0,-1-1,1-1,-1 1,1 0,-1-1,1 1,0-1,-1 0,1 0,0 0,0 0,0 0,1 0,-1 0,0-1,1 1,0 0,-1-1,1 0,0 1,0-1,0 0,1 1,-1-1,1 0,-1 0,1 0,0 1,0-1,1 0,-1 0,0 0,1 1,-1-1,1 0,0 0,0 1,0-1,1 1,-1-1,1-1,7-8,0 0,1 0,0 1,1 0,0 0,0 1,1 1,1 0,-1 1,1 0,1 1,0 0,0 1,0 1,0 0,1 1,15-2,42-4,-69 10,-1 0,0 1,1-1,-1 0,0 1,0 0,1-1,-1 1,0 0,0 0,0 0,0 1,0-1,0 0,0 1,0-1,-1 1,1 0,0-1,-1 1,1 0,-1 0,0 0,0 0,0 0,0 0,0 1,0-1,0 1,3 74,-5-69,1 0,-1 0,2 0,-1 0,1 1,0-1,1 0,-1 0,2 0,1 4,-2-10,-1 1,1-1,0 0,0 1,0-1,0 0,0 0,1 0,-1-1,1 1,-1-1,1 1,0-1,-1 0,1 0,0 0,0 0,0 0,0-1,0 1,0-1,0 0,0 0,0 0,-1 0,1-1,0 1,3-1,80-29,-77 23,1 1,-1-1,0-1,0 1,-1-2,0 1,-1-1,0 0,0 0,-1-1,0 0,-1 0,0-1,0 0,-1 1,-1-2,0 1,1-4,-3 24,1 0,0-1,1 1,0 0,1-1,-1 0,2 0,-1 0,1 0,0 0,1-1,0 0,0 0,0-1,1 0,0 0,0 0,0-1,1 0,0-1,0 1,0-2,1 1,-1-1,1 0,0-1,-1 0,1 0,0-1,0 0,1-1,-1 0,0 0,5-1,16-6</inkml:trace>
  <inkml:trace contextRef="#ctx0" brushRef="#br0" timeOffset="-3524.09">5208 917,'39'-5,"0"-2,0-1,0-2,-1-1,-1-3,0-1,-1-1,-1-2,26-18,-51 30,1-1,-1-1,0 1,-1-2,1 1,-2-1,1-1,-1 1,-1-1,0-1,0 1,-1-1,0-1,-1 1,-1-1,1 0,-2 0,0 0,0 0,-1 0,-1-1,0-4,-1 13,0 1,0-1,-1 0,1 0,-1 1,0-1,0 1,0-1,-1 1,1-1,-1 1,0 0,0 0,0 0,0 0,-1 0,1 0,-1 1,1-1,-1 1,0-1,0 1,0 0,-1 0,1 1,0-1,-1 1,1-1,-1 1,1 0,-1 0,1 1,-1-1,0 1,0 0,1 0,-1 0,0 0,1 1,-1-1,0 1,1 0,-1 0,1 0,-1 1,1-1,0 1,-3 2,-6 6,0 2,2-1,-1 2,2-1,0 1,0 1,1 0,1 0,0 0,1 1,1 0,0 0,1 1,0-1,1 1,1 0,1 3,-8 69,5 0,3 1,5-1,3 0,3-1,15 47,-3 3,-7 0,-4 13,-10-122,-2-1,0 0,-2 0,0 0,-2 0,-1 0,-2-1,-4 10,-12 17</inkml:trace>
  <inkml:trace contextRef="#ctx0" brushRef="#br0" timeOffset="-3214.705">5316 1416,'9'-10,"0"0,1 1,0-1,0 2,1 0,0 0,1 1,0 0,0 1,0 0,3 0,-14 6,55-25,2 2,0 3,1 3,0 2,12 0,-65 14,-2 0,0-1,0 0,0 1,0 0,0 0,1 1,-1-1,0 1,0-1,1 2,-1-1,0 0,0 1,1-1,-1 1,0 1,0-1,0 0,0 1,0 0,0 0,-1 0,1 0,-1 1,1-1,-1 1,0 0,0 0,0 0,0 1,-1-1,9 93,-11-87,-1 1,1 0,1-1,0 1,0 0,1-1,0 1,1-1,0 0,0 0,3 4,-4-10,0 0,0 0,0-1,1 0,-1 1,1-1,-1 0,1 0,0 0,0 0,0-1,0 1,0-1,0 0,0 0,0 0,0 0,1 0,-1-1,0 0,1 1,-1-1,0 0,1-1,-1 1,0-1,1 1,-1-1,0 0,0 0,1-1,21-9</inkml:trace>
  <inkml:trace contextRef="#ctx0" brushRef="#br0" timeOffset="-3036.185">6100 876,'-16'-9,"-6"-1,2 6,8 8,11 8,10 7,4 0</inkml:trace>
  <inkml:trace contextRef="#ctx0" brushRef="#br0" timeOffset="-2532.458">6613 1052,'-10'2,"0"0,0 1,1 0,-1 1,1 0,0 1,0 0,0 0,0 1,1 0,0 0,0 1,1 0,0 0,0 1,0 0,-1 4,5-8,-1 1,1 0,1 0,-1 0,1 0,0 1,0-1,0 1,1-1,0 1,0 0,0-1,1 1,0 0,0-1,0 1,1 0,0-1,0 1,0 0,1-1,-1 1,1-1,1 0,-1 0,1 0,0 0,0 0,1 0,-1-1,2 2,8 4,-1-1,1-1,1 0,-1-1,1 0,1-1,-1 0,1-2,0 1,0-2,0 0,1-1,-1 0,0-1,1-1,-1-1,1 0,-1-1,1 0,3-2,4-1,0 0,-1-2,1 0,-1-1,-1-1,1-2,-2 0,0-1,0-1,7-6,-16 10,0 0,-1 0,0-1,-1 0,0-1,0 0,-1 0,0-1,-1 0,-1 0,0-1,-1 1,0-1,0-1,-2 1,0-1,0 1,-1-2,-3-4,-8 23,6 5,-1 1,1 0,1 0,0 0,0 1,1-1,1 0,-1 1,2-1,-1 1,1-1,1 0,0 0,0 0,1 0,1 0,0 0,0-1,0 1,1-1,1 0,0-1,0 1,0-1,1 0,0-1,1 0,0 0,0 0,0-1,1 0,7 3,16 4</inkml:trace>
  <inkml:trace contextRef="#ctx0" brushRef="#br0" timeOffset="-2282.572">7221 646,'-14'19,"-4"14,5 14,12 8,13 6,4-7</inkml:trace>
  <inkml:trace contextRef="#ctx0" brushRef="#br0" timeOffset="-1441.631">7531 1362,'16'-6,"0"0,-1-1,0-1,0 0,-1-1,0-1,-1 0,0-1,-1 0,0-1,0 0,-2-1,1 0,-2-1,0 0,0-1,-1 1,-1-2,-1 1,0-1,-1 0,2-9,-12-49,5 72,-1 1,1-1,-1 1,0-1,0 1,1-1,-1 1,0 0,-1-1,1 1,0 0,0 0,0 0,-1 0,1 0,0 0,-1 0,1 0,-1 0,1 1,-1-1,0 1,1-1,-1 1,0 0,1-1,-1 1,0 0,1 0,-1 0,0 0,1 1,-1-1,1 0,-1 1,0-1,1 1,-1-1,1 1,-1 0,1 0,-2 0,-5 5,-1 0,1 1,0 0,0 0,1 0,0 1,1 0,-1 1,1-1,1 1,0 0,0 1,1-1,0 1,1 0,0 0,0 0,1 0,0 1,1-1,0 1,1-1,0 1,1-1,0 0,2 10,-1-13,0 1,1 0,0-1,0 1,1-1,0 0,0 0,1 0,-1-1,1 0,1 0,-1 0,1 0,0-1,1 0,-1 0,1-1,0 0,0 0,0 0,1-1,-1 0,1-1,2 1,1 0,0-1,0 0,0-1,1 0,-1-1,0 0,1-1,-1 0,0-1,0 0,0 0,0-1,0-1,-1 0,1-1,-1 0,1-1,3-3,-1-2,0 0,0 0,-1-1,-1-1,0 0,-1 0,0-1,-1 0,-1-1,0 0,-1 0,-1-1,0 0,-1 0,0 0,-2-1,1-6,-14 71,9-42,-1 0,2 0,-1 1,1-1,0 0,0 0,0 1,1-1,0 0,0 0,1 0,0 0,0 0,0 0,1-1,-1 1,1-1,1 0,-1 1,1-1,0-1,0 1,0-1,1 1,0-1,0 0,0-1,0 1,0-1,1 0,-1-1,5 3,-1-3,1 0,-1-1,0 0,1 0,-1-1,1 0,-1-1,0 0,1 0,-1-1,0 0,0-1,0 0,0 0,0-1,-1 0,0-1,0 0,0 0,0 0,1-3,4-3,0 0,-1-2,0 1,-1-2,0 1,-1-1,0-1,-2 0,0 0,0-1,-1-1,10-35,-19 104,0-45,0 1,1 0,0-1,0 1,1 0,0-1,0 1,1 0,0-1,1 1,-1-1,1 1,1-1,-1 0,1 0,1 0,-1 0,1 0,0-1,1 0,0 1,0-2,0 1,0-1,1 1,0-2,0 1,2 1,-1-4,-1 0,1 0,0 0,-1-1,1 0,0 0,0-1,0 1,0-2,0 1,0-1,0 0,-1 0,1-1,0 0,-1 0,1 0,-1-1,0 0,1-1,-1 1,-1-1,1 0,0-2,7-4,-1-1,0-1,-1 0,-1-1,0 0,0 0,-1-1,-1 0,6-14,9-35,-3-2,-3 1,-2-2,-3 0,-4-1,-1-21,16-200,-26 235,3 54,0 0,0 0,-1-1,1 1,0 0,-1-1,1 1,0-1,-1 1,1 0,-1-1,1 1,-1-1,1 1,-1-1,0 1,1-1,-1 0,1 1,-1-1,0 0,1 1,-1-1,0 0,0 0,1 0,-1 0,0 1,1-1,-1 0,0 0,0 0,1 0,-1-1,0 1,0 0,1 0,-1 0,0-1,1 1,-1 0,0-1,1 1,-1 0,1-1,-1 1,0-1,1 1,-1-1,1 1,-1-1,1 1,0-1,-1 0,1 1,0-1,-1 0,1 1,0-1,0 0,-1 1,1-1,0 0,0 0,0 1,0-1,0 0,0 0,-14 23,0 0,2 0,1 2,0-1,2 2,1-1,-6 26,5-18,2 0,0 1,2 0,2 0,1 0,1 1,2-1,1 0,2 0,1 0,2 0,1-1,1 0,2-1,7 12,-5-12,3-1,0 0,2-2,1 0,1-1,1 0,2-2,1-1,0-1,17 11,-41-33,2 1,-1-1,0 1,1-1,-1 1,1-1,-1 0,1 0,-1 0,1 0,0 0,0 0,0 0,0 0,-1 0,1-1,0 1,0-1,0 0,0 1,0-1,0 0,0 0,0-1,0 1,0 0,0 0,0-1,0 1,0-1,0 0,0 0,0 0,0 0,-1 0,2 0,2-23,-5-4</inkml:trace>
  <inkml:trace contextRef="#ctx0" brushRef="#br0" timeOffset="-1096.877">8680 781,'-13'-9,"-6"-6,4 1,13 1,24 4,25 4,31 1,32 3,26-2,21 1,-16 0</inkml:trace>
  <inkml:trace contextRef="#ctx0" brushRef="#br0" timeOffset="-6200.913">87 848,'0'21,"0"16,0 13,0 10,0 8,0 4,3 1,4-2,9-4,9-7,10-9,12-11,9-11,7-12,4-13,1-11,-2-13,-14-1</inkml:trace>
  <inkml:trace contextRef="#ctx0" brushRef="#br0" timeOffset="-5947.446">20 1295,'18'0,"18"0,19-2,16-6,9-4,6-1,-1-4,-5-1,-10 0,-15 1,-15 4</inkml:trace>
  <inkml:trace contextRef="#ctx0" brushRef="#br0" timeOffset="-5766.904">141 863,'-16'0,"-9"0,5 2,21 1,30 0,36-6,33-6,28-4,17-2,5-1,-23 2</inkml:trace>
  <inkml:trace contextRef="#ctx0" brushRef="#br0" timeOffset="-4976.039">1222 1078,'-24'7,"6"-3,0 1,-1 0,2 1,-1 2,1-1,0 2,1 0,0 1,0 1,1 0,0 1,13-9,-1-1,1 1,0-1,0 1,0 0,0 0,1 0,-1 0,1 0,-1 0,1 0,0 0,0 1,1-1,-1 0,1 1,0-1,-1 0,2 1,-1-1,0 1,1-1,-1 0,1 1,0-1,0 0,0 0,0 0,1 0,0 0,-1 0,1 0,0 0,0 0,1-1,0 2,14 10,1 0,0-1,1-1,0-1,1 0,1-2,-1 0,19 4,-36-12,186 75,-187-76,-1 1,1-1,0 1,-1 0,1-1,-1 1,0 0,1 0,-1 0,0 0,1 0,-1 0,0 0,0 0,0 0,0 1,0-1,0 0,0 1,0-1,-1 1,1-1,-1 1,1-1,-1 1,1-1,-1 1,0 0,0-1,0 1,0 0,0-1,0 1,0-1,0 1,-1 1,-5 1,-1 1,0-1,0 0,-1 0,1-1,-1 0,0-1,1 1,-1-1,0-1,0 0,-1 0,1 0,0-1,-3-1,4 3,0-1,-1 0,1-1,-1 0,1 0,-1 0,1-1,-1 0,1-1,0 1,-1-2,1 1,0-1,1 0,-1 0,0-1,1 0,0 0,0 0,0-1,0 0,1 0,-3-3,7 3,1 0,-1 0,1 0,0 0,0 0,1 0,0 0,0 0,0 0,0 0,1 1,-1-1,1 0,0 1,1-1,-1 1,1 0,0 0,0 0,0 0,1 0,-1 1,4-3,151-152,-130 135,0-1,-1-1,-2-2,0 0,-2-2,-1-1,-2 0,-1-1,-1-2,-2 0,8-22,-20 45,-1 0,-1 0,1 0,-2 0,1-1,-1 1,-1-1,0 1,-1-1,1 1,-2-1,0 1,0-1,-1 1,0 0,-1 0,0 1,0-1,-1 1,-1 0,1 0,-1 0,-1 1,0-1,5 7,0 0,-1 0,1 1,0-1,-1 0,0 1,1 0,-1-1,0 1,1 0,-1 0,0 1,0-1,0 0,0 1,0 0,0 0,0 0,0 0,1 0,-1 1,0-1,0 1,0 0,0-1,0 1,1 1,-1-1,0 0,1 1,-1-1,1 1,0 0,-1 0,1 0,0 0,0 0,0 0,0 1,1-1,-1 1,0 0,-3 7,0 1,1-1,0 1,1 0,0 1,1-1,0 0,0 1,1-1,1 1,0-1,1 1,0 1,32 149,117 223,-139-355,-6-13,1 0,1-1,0 0,1 0,1-1,0 0,1 0,5 3,-13-15,0-1,1 0,-1 0,1 0,0 0,-1-1,1 1,0-1,0 1,0-1,0 0,0 0,0-1,1 1,-1-1,0 1,0-1,1 0,-1 0,0 0,0-1,0 1,1-1,-1 0,0 0,0 0,0 0,0 0,0-1,0 1,-1-1,1 0,0 0,-1 0,2-2,7-6,0 0,-1-1,0 0,-1-1,-1 0,0-1,0 1,-1-2,-1 1,0-1,-1 0,0 0,-1 0,-1-1,0 1,-1-9,-5-21,3 44,-1-1,1 1,-1 0,1-1,-1 1,1 0,-1 0,1 0,-1 0,1-1,-1 1,1 0,-1 0,1 0,-1 0,1 0,-1 0,1 0,-1 0,1 1,-1-1,0 0,1 0,-1 0,1 0,0 1,-1-1,1 0,-1 1,1-1,-1 0,1 1,0-1,-1 0,1 1,0-1,-1 1,1-1,0 0,-1 1,1-1,0 1,0-1,0 1,-1-1,1 1,0 0,-4 7,0 1,1-1,0 1,0 0,1 0,0 0,1 1,0-1,0 0,1 1,0-1,1 0,0 1,0-1,1 0,0 0,1 0,0 0,0 0,3 4,0-4,-1-1,2 0,-1 0,1-1,0 0,0 0,1-1,0 0,0 0,1-1,-1 0,1 0,0-1,1 0,-1-1,1 0,1 0,8 2,-1-1,0-1,1-1,0-1,0-1,-1 0,1-1,13-3,19-7</inkml:trace>
  <inkml:trace contextRef="#ctx0" brushRef="#br0" timeOffset="-4724.96">1412 863,'23'-3,"28"0,31 0,31 1,26 0,22-2,14-4,-24-1</inkml:trace>
  <inkml:trace contextRef="#ctx0" brushRef="#br0" timeOffset="2168.517">425 2889,'0'16,"0"15,0 11,0 7,3 3,2-1,3-4,3-6,-1-8,0-9,-1-8</inkml:trace>
  <inkml:trace contextRef="#ctx0" brushRef="#br0" timeOffset="2963.835">425 3160,'-10'-8,"-1"0,0 1,0 0,-1 1,0 0,0 1,0 1,-1 0,1 0,-1 1,0 1,0 0,0 1,0 0,0 1,0 1,-5 0,8 0,1 1,-1 0,0 0,1 1,0 0,0 1,0 0,0 0,0 1,1 0,0 0,0 1,0 0,1 1,0-1,0 2,0-1,1 1,0 0,1 0,0 0,0 1,0 2,2-7,1 1,0-1,1 1,-1-1,1 1,0-1,0 1,0-1,1 1,-1 0,1 0,1-1,-1 1,0 0,1-1,0 1,0 0,1-1,-1 1,1-1,0 0,0 1,0-1,1 0,-1 0,1 0,0-1,0 1,1-1,-1 0,1 1,-1-2,1 1,0 0,1 0,12 3,0-1,0 0,1-2,0 0,0 0,0-2,0 0,0-1,0-1,0-1,0 0,-1-1,1-1,-1-1,0-1,0 0,4-3,-7 4,0 0,-1-1,0-1,0 0,-1 0,0-2,0 1,-1-2,0 1,-1-2,0 1,0-1,-1-1,-1 0,0 0,0 0,-2-1,1 0,-1-1,-1 1,2-12,-2 1,-1-1,-1 0,-2 1,0-1,-2 0,0 1,-2-1,-1 1,-3-10,-71-216,22 85,38 96,8 59,6 34,1 400,3-367,-1 11,2 0,4 0,2-1,7 18,-12-74,1 0,-1-1,2 0,0 1,0-1,1 0,0-1,0 1,1-1,1 0,-1-1,2 1,-1-1,4 3,18 8</inkml:trace>
  <inkml:trace contextRef="#ctx0" brushRef="#br0" timeOffset="3221.195">898 3106,'-7'15,"-2"14,0 5,2 2,4-1,6-4,6-7,4-8,2-6,-1-5</inkml:trace>
  <inkml:trace contextRef="#ctx0" brushRef="#br0" timeOffset="3554.881">844 2808,'29'0,"-1"1,1 2,0 0,-1 2,0 1,0 2,-1 0,0 2,0 1,14 9,-31-14,0 1,-1 0,0 0,0 1,0 0,-1 1,0 0,-1 0,0 1,-1-1,0 2,0-1,-1 1,0-1,-1 2,0-1,-1 0,0 1,-1-1,0 1,-1 0,0-1,-1 8,-13 140,14-157,0 0,0 0,-1-1,1 1,0-1,0 1,1-1,-1 1,0-1,0 1,1-1,-1 0,1 0,-1 0,1 0,0 0,-1 0,1 0,0 0,-1-1,1 1,0-1,0 1,0-1,0 0,-1 0,1 0,0 0,0 0,0 0,0 0,0-1,-1 1,1 0,0-1,0 0,-1 1,1-1,0 0,-1 0,1 0,0 0,-1 0,0 0,1-1,-1 1,1-1,23-14,-1-1,0-1,-1-1,-2 0,0-2,-1-1,0 0,-2-2,-1 0,10-20,-12 36,-16 36,0-15,1-7,0 0,1 0,0 0,0 0,0 0,0 0,1-1,0 1,1 0,-1-1,1 0,0 1,0-1,0 0,1 0,0-1,0 1,0-1,0 0,1 0,0 0,0-1,0 0,0 0,0 0,1 0,-1-1,1 0,0 0,0 0,27 8,1-1,0-2,0-1,15-1,53 4</inkml:trace>
  <inkml:trace contextRef="#ctx0" brushRef="#br0" timeOffset="4079.975">3182 3160,'9'-44,"10"-37,-3-2,-4 0,-1-44,-11 67,-3 0,-2 1,-3-1,-3 1,5 35,-1 38,6 57,3 0,2 0,6 9,-8-59,1 7,1 25,3-1,2 0,2-1,2 0,11 24,-23-70,1 0,0 0,0 0,0 0,0 0,1-1,0 1,0-1,0 1,1-1,-1 0,1 0,0-1,0 1,1-1,-1 0,0 0,1 0,0-1,0 1,0-1,0 0,0-1,0 1,0-1,1 0,-1-1,0 1,1-1,-1 0,1 0,-1 0,0-1,1 0,-1 0,0-1,0 1,0-1,3-1,16-14</inkml:trace>
  <inkml:trace contextRef="#ctx0" brushRef="#br0" timeOffset="4332.313">2979 2687,'18'0,"25"0,25 0,25 2,19 3,9 6,-5 5,-22 0</inkml:trace>
  <inkml:trace contextRef="#ctx0" brushRef="#br0" timeOffset="5415.91">3722 3227,'-29'-254,"8"145,22 108,0 0,0 0,0 0,0 0,0 0,0 0,1 1,-1-1,0 0,0 1,1-1,-1 1,0-1,1 1,-1 0,0-1,1 1,-1 0,0 0,1 0,-1 0,1 0,-1 0,0 1,1-1,-1 0,0 1,1-1,-1 1,0-1,0 1,0 0,1-1,-1 2,7 0,313 53,-316-55,0 1,0-1,0 1,0 0,0 1,0-1,0 1,-1 0,1 0,0 1,-1-1,0 1,0 0,1 0,-2 0,1 1,0 0,-1-1,1 1,-1 0,0 1,-1-1,1 0,-1 1,0 0,0-1,0 1,-1 0,1 0,-1 0,0 2,-19 125,18-129,1 0,-1 0,1 0,0 0,0 0,0 0,0 0,0-1,1 1,-1 0,1-1,0 1,0-1,0 1,0-1,0 0,0 0,1 0,-1 0,1 0,-1 0,1-1,0 1,0-1,0 0,-1 0,1 0,3 0,88 11,-73-12,0-2,1 0,-2-1,1-1,0-1,-1-1,0-1,0 0,-1-2,0 0,0-1,-1-1,0 0,-1-2,-1 0,5-5,-18 15,1 0,-1 0,0 0,1-1,-1 1,-1-1,1 0,-1 0,1 0,-1 0,0 0,0 0,-1-1,1 1,-1-1,0 1,0-1,-1 1,1-1,-1 0,0 1,-1-1,1 1,-1-1,1 0,-1 1,-1-1,1 1,-1 0,1-1,-1 1,-1 0,1 0,0 0,-2-1,-1 1,-1 0,1 1,-1 0,1 0,-1 0,0 1,0 0,0 0,0 0,0 1,-1 0,1 0,0 1,-1 0,1 0,0 0,-1 1,1 0,0 0,0 0,0 1,0 0,0 0,0 1,0-1,1 1,-1 1,1-1,0 1,0 0,0 0,0 0,1 1,0 0,0-1,0 2,0-1,1 0,0 1,0 0,1-2,0 1,0-1,0 1,0 0,1-1,0 1,0 0,1 0,-1 0,1 0,0 0,0 0,1 0,-1 0,1 0,0 0,1 0,-1-1,1 1,0 0,0-1,0 1,1-1,-1 0,1 0,0 0,0 0,1 0,-1-1,1 1,0-1,0 0,0 0,0-1,0 1,1-1,-1 0,1 0,0 0,2 0,3 1,-1-1,0 0,1-1,0 0,-1-1,1 0,-1 0,1-1,0 0,-1 0,1-1,-1-1,0 0,0 0,0 0,0-1,-1-1,1 0,-1 0,0 0,0-1,-1 0,0-1,0 1,0-1,-1-1,0 1,-1-1,1 0,-1 0,-1-1,0 0,0 0,-1 0,0 0,0 0,-1 0,0-1,-1 1,0-1,0-6,-11-28,10 43,0 0,0 0,-1 0,1 0,0 0,-1 0,1 0,-1 0,1 0,-1 0,1 0,-1 0,0 0,1 1,-1-1,0 0,0 0,0 1,0-1,1 1,-1-1,0 0,0 1,0 0,0-1,0 1,0 0,0-1,0 1,-1 0,1 0,0 0,0 0,0 0,0 0,0 0,-1 0,0 3,-1-1,1 1,0-1,0 1,0 0,0 0,0 0,0 0,1 0,0 0,-1 1,1-1,0 0,1 1,-1-1,1 1,-1-1,1 1,0-1,0 1,0 4,0 0,1 0,0 0,0 1,1-1,0-1,0 1,1 0,0 0,0-1,1 0,0 1,0-2,1 1,0 0,0-1,1 0,-1 0,1 0,1-1,-1 0,1 0,-1-1,2 0,-1 0,0 0,1-1,-1 0,1 0,0-1,0 0,0-1,0 0,0 0,0 0,1-1,-1-1,0 1,1-1,1-1,1-1,-1 0,0 0,0-1,0 0,0-1,-1 0,0 0,0-1,0-1,-1 1,0-1,0-1,-1 1,0-1,0-1,-1 1,0-1,0 0,-1-1,0 1,-1-1,0 0,0 0,-1 0,-1 0,1-1,-2 0,0 1,0-1,-1-3,-1 30,1 1,0 0,1-1,0 1,2-1,2 11,-4-23,0-1,0 1,0-1,1 1,-1-1,1 0,0 1,0-1,0 0,0 0,1-1,-1 1,1 0,-1-1,1 1,0-1,0 0,1 0,-1 0,0 0,0-1,1 1,-1-1,1 0,0 0,-1 0,1-1,-1 1,1-1,0 0,0 0,-1 0,1 0,5-2,0 1,0-1,0-1,0 1,-1-2,1 1,-1-1,0 0,0-1,0 0,-1 0,0-1,0 0,0 0,-1 0,1-2,10-11,-1-1,0-1,-2 0,0-1,-1-2,19-52,-41 90,4-5,1 1,1-1,0 1,0 0,1 0,0 0,0 0,1 0,1 1,0-1,0 0,1 1,0-1,1 0,0 0,0 0,1 0,1-1,0 1,0-1,1 0,0 0,0 0,1-1,0 1,1-1,0-1,0 0,0 0,5 3,27 10,-2-7</inkml:trace>
  <inkml:trace contextRef="#ctx0" brushRef="#br0" timeOffset="6003.349">5748 2659,'12'-3,"0"0,0 0,0 1,0 1,1 0,-1 1,0 0,0 0,1 2,-1-1,0 2,0 0,0 0,-1 1,1 0,-1 1,0 0,0 1,0 1,-1-1,0 2,0-1,-1 1,0 1,3 3,-3 2,-1-1,-1 1,0 0,-1 0,0 1,-1 0,-1 0,0 0,-2 1,1-1,-2 1,0 0,-1-1,0 1,-2 5,-5 36,-2 0,-3-1,-11 31,13-49,3-13,0-6,1 0,0 0,1 0,2 0,0 1,1-1,0 1,2 0,0-1,2 1,0 0,1-1,1 1,1-1,1 2,-1-13,1 0,0-1,0 0,0 0,1 0,0-1,0 0,1 0,0-1,0 0,0 0,1-1,-1 0,1 0,0-1,0 0,0-1,0 0,1 0,-1-1,1-1,-1 1,1-1,-1-1,1 0,-1 0,0-1,9-2,-14 2,0 0,0 0,0 0,-1 0,1-1,-1 1,1-1,-1 0,0 0,0 0,0 0,-1-1,1 1,-1-1,0 1,1-1,-2 0,1 0,0 0,-1 0,0-1,0 1,0 0,0 0,-1-1,0 1,0 0,0-1,0 1,-1 0,1 0,-1-1,0 1,-1 0,-1-4,-8-22,-2 1,-2 1,0-1,-2 2,-1 1,-1 0,-2 1,-20-20,-205-201,235 236,-25-35,36 43,1 1,-1 0,1 0,-1-1,1 1,0 0,0 0,0 0,-1 0,1 0,0 0,0 0,1 0,-1 0,0 0,0 1,0-1,0 0,1 1,-1-1,0 1,1 0,-1-1,0 1,1 0,-1 0,0-1,1 1,-1 0,1 1,-1-1,2-1,251-23,-183 16,-1-4,51-15,-59 13,-61 15,0-1,1 1,-1-1,0 1,1 0,-1 0,0 0,0-1,0 1,1 0,-1 0,0 1,0-1,-1 0,1 0,0 0,0 1,0-1,-1 0,1 1,-1-1,1 0,-1 1,0-1,1 1,-1-1,0 1,0-1,0 1,0-1,0 1,0-1,-1 1,1-1,0 1,-1 0,1 2,0 20,-1-3,0-1,2 0,0 1,1-1,1 0,1 0,1 0,1 0,7 18,18-1,-17-30</inkml:trace>
  <inkml:trace contextRef="#ctx0" brushRef="#br0" timeOffset="6295.615">6451 2605,'7'7,"2"2</inkml:trace>
  <inkml:trace contextRef="#ctx0" brushRef="#br0" timeOffset="6751.855">6978 2659,'-14'-6,"1"1,-1 0,-1 0,1 2,-1-1,1 2,-1 0,-9 1,21 1,1 0,-1 0,0 1,1-1,-1 1,0-1,1 1,-1 0,1 0,-1 0,1 1,0-1,0 1,-1-1,1 1,0 0,0-1,0 1,1 0,-1 0,0 1,1-1,-1 0,1 0,0 1,0-1,0 1,0-1,0 1,0 0,1-1,-1 1,1-1,0 1,0 0,0 0,0-1,0 1,1 2,4 12,0 1,1-1,1 1,1-2,0 1,1-1,1-1,0 0,1 0,1-1,2 2,202 220,-184-192,-33-42,0-1,0 1,0-1,0 0,0 0,-1 1,1-1,0 0,-1 0,1 0,-1 0,1-1,-1 1,1 0,-1-1,1 1,-1-1,0 1,1-1,-1 0,0 1,1-1,-1 0,0 0,1 0,-1-1,0 1,0 0,1-1,-1 1,1-1,-1 1,0-1,-5 0,0 0,0-1,0 1,0-1,0-1,0 0,0 0,1 0,0-1,-1 1,1-2,1 1,-1-1,1 1,-1-2,1 1,1 0,-1-1,1 0,0 0,0 0,1-1,0 1,0-1,0 0,1 0,0 0,0 0,1 0,0 0,0-1,1 1,0-5,4-18,1 0,1 1,2 0,0 0,2 1,2 0,0 1,9-14,-4 6,34-68,-4-3,-5-2,-5-2,-4-1,-5-6,-23 34,-5 83,0-1,0 1,0-1,0 0,0 1,0-1,0 1,0-1,-1 1,1-1,0 1,0-1,-1 1,1-1,0 1,0-1,-1 1,1 0,-1-1,1 1,0-1,-1 1,1 0,-1-1,1 1,-1 0,1 0,-1-1,1 1,-1 0,1 0,-1 0,1 0,-1 0,1-1,-1 1,0 0,1 0,-1 0,1 1,-1-1,1 0,-1 0,1 0,-1 0,1 0,-1 1,1-1,-1 0,1 0,-1 1,1-1,-1 0,1 1,0-1,-1 1,1-1,-1 0,1 1,0-1,0 1,-1-1,1 1,0-1,0 1,-1-1,1 1,-8 12,0 0,1 0,1 0,0 1,1 0,0 0,2 1,-1-1,1 1,1 0,1 2,1-16,-6 43,3 0,2 0,1 0,3 1,1-1,2 0,3-1,1 0,4 6,10 26,4-1,3-1,3-2,32 47,-61-108,11 18,2 0,0-1,1-1,14 13,-33-39,0 1,1-1,-1 1,0 0,0-1,0 1,1-1,-1 1,0 0,1-1,-1 1,1-1,-1 1,0-1,1 0,-1 1,1-1,0 1,-1-1,1 0,-1 1,1-1,-1 0,1 0,0 1,-1-1,1 0,-1 0,1 0,0 0,-1 0,1 0,0 0,-1 0,1 0,0 0,-1 0,1 0,0-1,-1 1,1 0,-1 0,1-1,-1 1,1 0,0-1,-1 1,1 0,-1-1,0 1,1-1,0 0,0-16</inkml:trace>
  <inkml:trace contextRef="#ctx0" brushRef="#br0" timeOffset="7164.845">7073 2390,'33'-4,"-1"2,1 2,0 1,-1 1,1 2,15 4,6 0,0 2,-1 3,-1 1,0 3,-1 3,6 4,-48-20,1 0,-1 0,0 1,-1 0,1 0,-1 1,0 0,-1 1,0 0,1 0,-2 0,1 1,-1 0,-1 0,1 1,-2-1,1 1,-1 0,0 1,-1-1,0 1,0-1,-1 1,0 7,-4-1,-1 0,0-1,-2 1,0-1,0 0,-2 0,1 0,-2-1,-5 8,-12 26,-16 67,40-111,0 0,0 0,1-1,0 1,0 0,0 0,0-1,0 1,1 0,0 0,0-1,0 1,0 0,0-1,1 1,-1-1,1 0,0 1,0-1,1 0,-1 0,0 0,1-1,0 1,0 0,0-1,0 0,0 0,0 0,2 1,2-1,-1 0,1 0,0-1,0 0,0 0,0-1,0 0,0 0,0-1,0 0,0 0,-1 0,1-1,0 0,-1 0,1-1,-1 0,0 0,1 0,-2-1,1 0,0 0,-1 0,0-1,0 0,0 0,0 0,-1-1,0 1,0-1,-1 0,1 0,-1-1,-1 1,1-1,-1 1,0-1,0 0,-1 0,0 0,2-4,0 1,-1-1,0 0,-1 0,0 0,-1-1,0 1,-1 0,0 0,-1 0,0 0,0 0,-1 1,-1-1,0 1,0-1,-1 1,-1 1,1-1,-1 1,-7-8,10 14,0 1,0-1,-1 1,1-1,-1 1,0 0,0 0,1 0,-1 1,0 0,0 0,-1 0,1 0,0 0,0 1,0-1,0 1,-1 1,1-1,0 0,0 1,0 0,0 0,-1 0,1 0,1 1,-1 0,0 0,-3 1,-1 2,1 0,-1 1,1-1,0 2,0-1,1 1,0-1,0 2,0-1,1 1,0 0,1 0,-2 3,4-4,-1-1,1 1,0 0,1 0,-1 0,1 0,1 0,-1 0,1 0,1 0,-1 0,1 1,0-1,1-1,0 1,0 0,0 0,1-1,0 1,0-1,1 0,0 0,0 0,0 0,1-1,-1 1,1-1,1-1,1 3,37 27</inkml:trace>
  <inkml:trace contextRef="#ctx0" brushRef="#br0" timeOffset="8013.398">8437 2835,'-4'-7,"0"0,-1 0,0 0,0 1,0-1,-1 1,0 1,0-1,-1 1,1 0,-1 1,0 0,-1 0,1 0,-1 1,1 0,-1 0,3 1,0 1,0 0,0 0,0 1,1-1,-1 1,0 0,0 0,0 0,0 1,0 0,0 0,0 0,1 1,-1-1,0 1,1 0,0 0,-1 1,1-1,0 1,0 0,0 0,1 1,-1-1,1 1,0-1,-3 4,3 1,-1-1,1 1,0-1,1 1,0 0,0 1,0-1,1 0,1 0,-1 0,1 1,1-1,-1 0,1 0,1 1,0-1,0 0,0 0,1-1,0 1,1 0,0-1,0 0,0 0,1 0,0-1,1 1,-1-1,1 0,0-1,1 1,-1-1,1-1,0 1,0-1,1 0,-1-1,1 0,0 0,-1 0,1-1,1 0,2 0,-4-3,0 1,-1-1,1-1,-1 1,0-1,1 0,-1 0,0-1,0 0,0 0,-1 0,1-1,-1 0,0 0,0 0,0-1,0 1,-1-1,0 0,0-1,0 1,0-1,-1 0,0 1,-1-1,1-1,-1 1,1-6,17 65,-18-49,1 1,0-1,0 0,0 1,0-2,0 1,1 0,0-1,0 1,0-1,0 0,0 0,1-1,-1 1,1-1,0 0,-1-1,1 1,0-1,0 0,0 0,0 0,1 0,-1-1,0 0,0 0,0-1,0 1,0-1,0 0,0-1,0 1,0-1,0 0,-1 0,1 0,-1-1,1 0,-1 0,0 0,0 0,0-1,-1 1,1-1,0 0,5-13,-1 0,0 0,-1-1,-1 0,-1 0,0 0,-2-1,0 1,-1-1,0 0,-2 0,0 0,-1 1,-1-1,-3-11,1-33,4 62,0 0,0 1,0-1,1 0,-1 0,0 1,0-1,1 0,-1 0,1 1,-1-1,0 0,1 1,-1-1,1 0,0 1,-1-1,1 1,-1-1,1 1,0-1,-1 1,1 0,0-1,0 1,-1 0,1-1,0 1,0 0,0 0,-1 0,1 0,0 0,0 0,0 0,-1 0,1 0,0 0,0 0,0 0,-1 1,1-1,0 0,0 1,43 17,-34-13,38 17,146 79,-190-98,1 0,0 0,-1 1,1-1,-1 1,0 0,-1 0,1 1,-1-1,1 1,-1 0,-1 0,1 0,-1 0,1 0,-2 0,1 1,-1-1,1 1,-1-1,-1 1,1 0,-1-1,0 1,0-1,-1 4,-3 13,3-19,-1 1,1-1,0 0,1 1,-1-1,0 1,1-1,0 1,0-1,0 1,0-1,1 1,-1-1,1 1,0-1,0 0,0 1,0-1,1 0,-1 0,1 0,0 0,0 0,0 0,0 0,0 0,1-1,0 1,7 1,2 0,-1 0,0-1,0-1,1 0,0 0,-1-1,1-1,0 0,-1-1,1 0,0 0,1-2,-3 3,0-1,0-1,0 1,-1-2,1 1,-1-1,1-1,-1 0,0 0,-1-1,1 0,-1 0,0-1,0 0,0-1,-1 1,0-1,0-1,-1 0,0 1,0-2,-1 1,0-1,-1 0,0 0,0 0,-1 0,0-1,0 1,-1-1,-1 0,1 0,-2-1,0 3,-1 1,0-1,-1 1,0 0,0 0,-1 0,0 0,0 0,0 0,-1 1,0-1,-1 1,-2-3,5 6,0 1,0 0,0-1,0 1,-1 0,1 0,-1 0,0 0,1 1,-1-1,0 1,0-1,0 1,0 0,0 0,0 1,-1-1,1 1,0-1,0 1,0 0,-1 0,1 0,0 1,0-1,0 1,-1 0,1 0,0 0,0 0,0 0,0 1,-3 2,1 0,1 1,-1 0,1 0,-1 0,1 0,1 1,-1-1,1 1,0 0,0 0,1 0,0 0,0 1,0-1,1 1,0-1,0 1,0-1,1 1,0-1,1 1,-1 0,1-1,0 1,1-1,0 1,0-1,2 5,0-4,0 1,0-1,1 0,0-1,0 1,0-1,1 0,0 0,0-1,1 0,0 0,-1 0,2-1,-1 0,0 0,1-1,5 2,8 2,0-1,1-1,0-1,0-1,21 1,27-2</inkml:trace>
  <inkml:trace contextRef="#ctx0" brushRef="#br0" timeOffset="12923.114">560 4497,'-1'-4,"0"1,-1 0,1-1,-1 1,1 0,-1 0,0 1,-1-1,1 0,0 1,-1-1,1 1,-1-1,0 1,0 0,0 1,0-1,0 0,0 1,-1-1,1 1,0 0,-1 0,1 1,-3-1,0 0,0 1,0 0,0 0,0 0,0 1,0 0,1 0,-1 1,0-1,0 1,1 1,-1-1,1 1,0 0,0 0,0 0,0 1,0 0,1 0,-1 0,1 0,0 1,1 0,-1-1,1 1,0 1,0-1,0 0,1 1,0-1,0 1,0 0,1 0,0 0,0 0,0 0,1 0,0 0,0 0,0 0,1 0,0 0,1 3,0 1,0-1,1 0,-1 0,2 0,-1 0,1 0,1-1,0 1,0-1,0-1,1 1,0-1,1 0,0 0,0-1,0 1,1-2,-1 1,1-1,1 0,4 1,1 1,1-1,0 0,0-1,0-1,1 0,-1-1,1-1,0 0,0-2,0 1,-1-2,12-1,-5-3,0 0,0-1,0-1,-1-1,-1-1,1 0,-1-2,-1-1,0 0,0-1,-2-1,1-1,-2 0,0-1,13-18,2-17,-31 51,0 0,0-1,1 1,-1 0,0 0,0 0,0-1,1 1,-1 0,0 0,0 0,0-1,0 1,0 0,1-1,-1 1,0 0,0 0,0-1,0 1,0 0,0 0,0-1,0 1,0 0,0-1,0 1,0 0,0 0,0-1,0 1,-1 0,1 0,0-1,0 1,0 0,0 0,0-1,-1 1,1 0,0 0,0 0,0-1,-1 1,1 0,0 0,0 0,0 0,-1 0,1-1,0 1,-1 0,1 0,0 0,0 0,-1 0,1 0,0 0,0 0,-1 0,1 0,0 0,-1 0,1 0,0 0,0 0,-1 0,1 0,-16 13,12-8,0 0,0 0,1 1,-1-1,1 1,1 0,-1 0,1 0,0 0,0 0,1 1,0-1,0 0,1 1,-1-1,1 1,1-1,-1 1,1-1,0 0,1 1,-1-1,1 0,1 0,-1 0,1 0,0 0,0-1,0 1,1-1,0 0,0 0,1 0,-1-1,1 1,4 2,-1-2,0-1,1 0,-1 0,1-1,0 0,0 0,0-1,0 0,1-1,-1 0,0 0,1-1,5-1,-10 1,-1-1,0 1,0-1,1 0,-1 0,0 0,0 0,0-1,0 0,0 0,-1 0,1 0,-1-1,1 1,-1-1,0 0,0 0,0 0,0 0,0-1,-1 1,0-1,1 0,-1 1,-1-1,1 0,-1 0,1 0,-1 0,0-3,-1-2,0 0,-1 0,0 0,0 0,-1 0,-1 1,1-1,-1 0,-1 1,0 0,0 0,0 0,-1 0,0 1,-1 0,0 0,0 0,0 1,-1 0,1 0,-2 1,1-1,-1 1,1 1,-4-1,1-1,-2 0,1 1,-1 0,1 1,-1 0,0 1,-1 1,1 0,0 0,-1 1,-1 1,-2 6,35 2,24-2,1-2,-1-2,0-1,1-3,11-3,-9 2,-2 0,2-1,-1 2,0 2,1 2,21 5,-61-7,-1 1,1 0,-1 0,0 0,1 0,-1 1,0 0,0 0,0 0,0 1,0 0,-1 0,1 0,-1 0,0 1,0 0,0 0,0 0,-1 0,1 0,-1 1,0 0,-1-1,1 1,-1 0,0 0,0 1,0-1,0 4,-1 5,-1-12,-1-1,1 1,0-1,0 1,-1-1,1 1,0-1,1 1,-1 0,0-1,0 1,1-1,-1 1,0-1,1 0,0 1,-1-1,1 1,0-1,0 0,0 0,0 1,0-1,0 0,0 0,0 0,0 0,0 0,1 0,-1 0,0-1,1 1,-1 0,0-1,1 1,-1-1,1 1,-1-1,1 0,-1 0,1 0,0 0,-1 0,1 0,-1 0,13-4,0-1,-1 0,0-1,0 0,0-1,-1 0,0-1,0-1,-1 0,0-1,0 0,-1 0,0-2,1 0,0 0,-1-1,0 0,-1-1,0 0,-1 0,-1-1,1-3,-8 18,-1 0,1 0,0 0,0 0,0 0,0 0,0 0,-1 0,1-1,-9 23,6-15,0 0,1-1,0 1,0 1,1-1,0 0,0 0,1 1,0-1,0 0,1 0,-1 1,2-1,-1 0,1 0,0 0,0 0,1 0,0-1,0 1,1-1,0 0,0 0,0 0,1 0,0-1,0 0,5 5,0-3,1-1,0 0,0 0,1-1,-1-1,1 0,0 0,4-1,41 9</inkml:trace>
  <inkml:trace contextRef="#ctx0" brushRef="#br0" timeOffset="13678.821">2722 4551,'-17'-6,"-1"1,-1 0,1 2,0 0,-1 1,1 1,-8 1,20 0,0 1,0-1,0 1,0 0,0 1,0-1,0 1,0 0,1 1,-1 0,1-1,-1 2,1-1,0 1,0-1,1 1,-1 1,1-1,0 1,0-1,0 1,1 0,-3 5,5-7,-1 0,1 0,-1 0,1 0,0 0,1 0,-1 0,0 0,1 1,0-1,0 0,0 0,0 1,0-1,1 0,-1 0,1 0,0 1,0-1,0 0,0 0,1 0,-1-1,1 1,0 0,-1 0,1-1,1 1,-1-1,0 0,3 2,-1 0,1-1,0 1,1-1,-1 0,0 0,1-1,0 0,-1 0,1 0,0-1,0 0,0 0,0 0,1-1,-1 1,4-2,1-1,1-1,-1 0,1-1,-1 0,0-1,-1 0,1-1,-1 0,0-1,-1 0,0 0,0-1,0 0,-1-1,0 0,-1 0,0-1,0 1,-1-2,0 1,-1-1,0 0,-1 0,0 0,-1 0,0-1,0 1,-2-1,1-7,2-23,-2 0,-1-1,-3 1,-1 0,-2 0,-2 0,-2 1,-2 0,-2-2,-19-24,31 66,1 1,-1-1,0 1,0 0,1-1,-1 1,0 0,0 0,0 0,0 0,1-1,-1 1,0 0,0 1,0-1,0 0,1 0,-1 0,0 0,0 1,0-1,1 0,-1 1,0-1,0 0,1 1,-1-1,0 1,1-1,-1 1,0 0,1-1,-1 1,1 0,-1-1,1 1,0 0,-1-1,1 1,-1 0,1 0,0 0,0-1,0 1,-1 0,1 0,0 1,-8 23,0 1,2 0,1 1,1-1,1 1,1 0,2 0,1 13,0-10,1-1,1 0,1 0,2 0,1-1,1 1,4 4,-7-20,0 0,1 0,1-1,0 0,1 0,0 0,1-1,0-1,0 1,1-2,1 1,0-1,0-1,1 0,-1 0,3-1,-9-4,0-1,1 1,-1-1,1 0,0-1,-1 0,1 0,0 0,0 0,0-1,0 0,0 0,0 0,0-1,-1 0,1 0,0-1,0 0,-1 0,1 0,-1 0,0-1,1 0,-1 0,0 0,-1-1,1 0,-1 0,1 0,-1 0,0-1,8-12,-1 0,-1 0,0-1,-1 0,-1-1,-1 0,-1 0,4-19,-6 26,0 68,-4-49,0 0,0 0,0 0,1 0,0 0,0 0,1 0,0 0,0-1,0 1,1-1,0 1,0-1,1 0,0 0,0 0,0-1,1 0,-1 1,1-2,1 1,-1 0,1-1,-1 0,1-1,1 1,-1-1,0 0,4 1,-2-3,0 0,0 0,0-1,0 0,0 0,0-1,0 0,0 0,0-1,-1 0,1 0,0-1,-1 0,0 0,0-1,0 0,0 0,0-1,-1 0,0 0,0 0,2-4,3-2,-1 0,-1-1,0-1,0 1,-1-2,-1 1,0-1,-1 0,-1 0,0-1,1-5,-1-8,-4 18,-2 14,-3 11,1 0,1 0,0 0,1 0,1 0,0 0,2 0,-1 0,2 0,0 0,0 0,5 11,6 1</inkml:trace>
  <inkml:trace contextRef="#ctx0" brushRef="#br0" timeOffset="14325.67">4100 4470,'-11'-5,"-1"0,1 1,-1 0,0 1,0 0,0 1,0 0,-1 1,1 0,0 1,-1 1,1 0,0 0,0 1,-6 3,15-4,-1 0,1 1,0-1,0 1,0 0,0 0,0 0,1 1,-1-1,1 1,-1-1,1 1,0 0,0 0,0 0,0 0,1 0,-1 0,1 1,0-1,0 0,0 1,0-1,1 1,-1-1,1 1,0-1,0 1,0-1,1 1,-1-1,1 1,0-1,0 1,0-1,0 0,0 1,1-1,0 0,-1 0,1 0,0 0,1 0,1 2,7 4,0-1,0 0,1-1,0 0,0-1,0 0,1-1,0 0,0-1,0 0,1-1,-1-1,1 0,0-1,-1 0,1-1,0-1,9-1,-7 1,0-1,0 0,0-1,0 0,-1-2,1 0,-1 0,0-1,0-1,-1-1,0 0,0-1,-1 0,0-1,-1-1,0 0,-1 0,0-1,-1-1,0 1,0-2,-2 0,0 0,0 0,-2-1,2-4,2-29,-2 0,-3 0,-1-1,-3 0,-2 1,-2-1,-2 1,-7-30,-15-88,21 151,1 18,1 24,-1 30,2-1,3 1,3 0,2-1,2 0,3 0,2-1,3 0,2-1,17 36,-30-79,0 0,1-1,0 1,1-1,0 0,0-1,1 0,1 0,-1 0,2-1,-1 0,1 0,0-1,0 0,1-1,0 0,0-1,5 2,-10-6,-1-1,0 0,1 0,-1 0,0-1,1 1,-1-1,0 0,0-1,0 1,0-1,0 1,0-1,0 0,-1-1,1 1,-1-1,1 1,-1-1,0 0,0 0,2-3,51-82,-33 38,-21 82,-5-20,-7 97,10-106,0 0,0 0,1 0,-1-1,1 1,0 0,0 0,0 0,0 0,0-1,1 1,-1-1,1 1,-1-1,1 1,0-1,0 0,0 0,1 0,-1 0,0 0,1 0,-1-1,1 1,-1-1,1 0,0 0,0 0,-1 0,1 0,0-1,0 1,0-1,1 1,28-3,-1-5</inkml:trace>
  <inkml:trace contextRef="#ctx0" brushRef="#br0" timeOffset="14613.997">5113 4253,'-18'-2,"-11"-1,-5 0,-1 1,2-2,4-2,-2-5,-3-5,3 0</inkml:trace>
  <inkml:trace contextRef="#ctx0" brushRef="#br0" timeOffset="14911.531">4384 3943,'18'-7,"16"-2,13 0,10 2,12 2,10 2,7 3,4 5,-15 1</inkml:trace>
  <inkml:trace contextRef="#ctx0" brushRef="#br0" timeOffset="15172.904">5195 4470,'14'-4,"0"-1,0 0,0-1,-1 0,1-1,-1-1,-1 0,0 0,0-1,-1-1,0 0,0-1,-1 0,-1 0,0-1,0-1,-1 1,-1-1,0 0,-1-1,-1 0,2-4,-6 16,0 0,0-1,0 1,-1-1,1 1,-1-1,1 1,-1-1,0 1,0-1,0 1,0-1,0 1,-1-1,1 1,-1-1,0 1,1 0,-1-1,0 1,0 0,-1-1,1 1,0 0,-1 0,0 0,1 0,-1 0,0 1,0-1,0 0,0 1,0 0,0-1,0 1,0 0,-1 0,1 0,-1 0,1 1,0-1,-1 0,1 1,-1 0,1 0,-1 0,0 0,1 0,-2 0,-6 5,1-1,0 1,-1 1,2 0,-1 0,1 1,0 0,0 0,0 1,1-1,1 2,-1-1,1 1,1 0,0 1,0-1,0 1,-1 7,-1-1,0 1,1 0,1 0,1 0,1 1,0 0,1-1,0 3,2-13,0-1,0 1,1-1,0 1,0-1,0 1,1-1,0 0,0 0,1 1,-1-1,1-1,1 1,-1 0,1-1,0 0,0 0,0 0,1 0,0-1,0 1,0-1,3 1,3 1,-1-1,1 0,1-1,-1 0,0-1,1-1,11 2,29 3</inkml:trace>
  <inkml:trace contextRef="#ctx0" brushRef="#br0" timeOffset="15173.904">6113 4551,'2'0,"2"-7,-1-2</inkml:trace>
  <inkml:trace contextRef="#ctx0" brushRef="#br0" timeOffset="10954.796">16220 2416,'-5'19,"-1"12,0 8,1 5,1-1,2-3,4-7,3-8,1-8</inkml:trace>
  <inkml:trace contextRef="#ctx0" brushRef="#br0" timeOffset="11247.005">16057 2092,'29'2,"-1"1,1 1,-1 2,0 0,-1 2,1 1,-2 2,1 0,-2 2,1 0,-2 2,0 1,-1 1,9 8,-25-17,-1 0,0 1,0 0,0 0,-1 0,0 0,-1 1,0 0,-1 0,0 0,0 0,-1 1,-1-1,0 1,0-1,-1 1,0 0,-1-1,0 1,0-1,-1 0,-1 1,-1 1,-12 64,16-75,1 1,-1-1,0 0,0 1,1-1,-1 0,1 1,0-1,-1 0,1 0,0 1,-1-1,1 0,0 0,0 0,0 0,0 0,0 0,0 0,0-1,1 1,-1 0,0-1,0 1,1 0,-1-1,0 1,1-1,-1 0,0 0,1 1,-1-1,1 0,-1 0,0 0,1 0,-1-1,1 1,55-9,-46 5,-1-1,1 0,-1-1,1 0,-2 0,1-1,-1 0,0-1,0 0,-1 0,0-1,-1 0,0 0,0-1,-1 0,0 0,4-10,-2 1,-2 19,-5 18,-1-14,1 6,0 0,1 0,0 0,0-1,1 1,1-1,-1 0,1 0,1 0,0 0,0-1,1 1,0-1,0-1,1 1,0-1,0 0,0-1,1 0,0 0,1-1,-1 0,1 0,0-1,0 0,1 0,-1-1,5 0,47 13,-5-6</inkml:trace>
  <inkml:trace contextRef="#ctx0" brushRef="#br0" timeOffset="9818.617">13882 2349,'29'3,"1"-1,-1-1,1-2,-1-1,1-1,-1-2,11-3,4 0,0-2,-1-2,0-1,-1-3,-26 9,0 0,0-1,-1 0,-1-1,0-1,0-1,0 0,-2 0,1-1,-1-1,9-13,-17 21,-1 0,0 0,0 0,0 0,-1-1,1 1,-1-1,-1 0,1 0,-1 1,1-4,-3 7,1 1,-1-1,1 1,-1-1,1 1,-1 0,0-1,0 1,0 0,0-1,0 1,0 0,0 0,0 0,0 0,0 0,-1 0,1 0,0 0,-1 1,1-1,-1 0,1 1,-1-1,1 1,-1 0,1-1,-1 1,1 0,-1 0,1 0,-1 0,0 0,1 0,-1 1,1-1,-1 0,1 1,-1-1,1 1,-1 0,1-1,0 1,-1 0,1 0,0 0,0 0,-1 0,0 1,-12 8,1 0,0 1,0 1,1 0,1 1,0 0,0 1,2 0,-1 0,2 1,0 0,1 1,0 0,2 0,-3 11,-14 54,4 1,3 0,4 2,4-1,3 1,5 26,-4 30,-15 88,17-212,0 0,-1 0,-1-1,-1 1,0-1,-1 1,0-1,-1-1,-1 1,-1-1,0 0,0-1,-6 6,-8-2</inkml:trace>
  <inkml:trace contextRef="#ctx0" brushRef="#br0" timeOffset="10132.858">14044 2835,'0'-3,"-7"-26,1-1,2 0,1-1,2-29,1 57,0 1,1-1,-1 0,1 0,0 1,0-1,0 0,0 1,0-1,0 1,1-1,0 1,-1 0,1-1,0 1,0 0,0 0,0 0,0 1,1-1,-1 0,0 1,1-1,0 1,-1 0,1 0,0 0,-1 0,3 0,88-6,-74 7,405-3,-412 2,-10 1,1-1,-1 0,1 1,0-1,-1 1,1 0,0-1,-1 1,1 1,0-1,-1 0,1 1,0-1,-1 1,1 0,-1 0,1 0,-1 0,0 0,1 1,-1-1,0 1,0-1,0 1,0 0,0 0,0 0,0 0,-1 0,1 0,-1 0,1 1,0 1,-16 119,12-108,1-9,-1 0,1 0,1 0,-1 0,1 0,0 1,0-1,1 0,0 0,0 0,0 0,1 0,0 0,1 3,-2-8,0 0,0 0,0 0,0 0,0 0,1 0,-1 0,0-1,0 1,1 0,-1 0,0-1,1 1,-1-1,0 0,1 1,-1-1,1 0,-1 0,0 0,1 0,-1 0,1 0,-1 0,1 0,-1 0,1-1,-1 1,0-1,1 1,-1-1,0 1,1-1,-1 0,0 0,0 0,0 0,1 0,16-13</inkml:trace>
  <inkml:trace contextRef="#ctx0" brushRef="#br0" timeOffset="10415.233">14719 2186,'-7'17,"3"11,6 8,3-1</inkml:trace>
  <inkml:trace contextRef="#ctx0" brushRef="#br0" timeOffset="10695.482">14882 2727,'21'-12,"0"0,0-1,-2-1,1-1,-2-1,0-1,-1 0,-1-1,0-1,-1 0,-2-2,0 1,5-13,-17 32,0 0,0 0,0-1,0 1,0-1,0 1,-1-1,1 1,0-1,-1 1,1-1,-1 1,0-1,0 0,1 1,-1-1,0 0,-1 1,1-1,0 0,0 1,-1-1,1 1,-1-1,1 0,-1 1,1-1,-1 1,0 0,0-1,0 1,0 0,0-1,0 1,0 0,0 0,-1 0,1 0,0 0,-1 0,1 0,-1 0,1 1,-1-1,1 1,-1-1,1 1,-1-1,0 1,1 0,-1 0,0 0,1 0,-2 0,-5 2,1 1,0 1,0-1,0 1,1 0,-1 1,1 0,0 0,0 0,1 0,0 1,0 0,0 0,0 1,1-1,0 1,1 0,-1 0,1 0,1 0,-1 1,1-1,0 1,1 0,0-1,0 1,1 0,0 0,0-1,1 2,1-1,-1-1,1 0,1 0,0 0,0 0,0 0,1 0,-1-1,2 1,-1-1,1 0,0 0,0-1,1 0,-1 0,1 0,0 0,1-1,1 1,9 5,1-1,0 0,0-2,1 0,0-1,17 3,45 4,-5-6</inkml:trace>
  <inkml:trace contextRef="#ctx0" brushRef="#br0" timeOffset="9050.663">10923 3051,'25'-32,"-1"-1,-2-1,-1-1,-2-1,-2-1,-1 0,9-36,14-39,-38 111,1 0,-1 0,0 0,1 0,-1 0,0 0,1 1,-1-1,1 0,-1 1,1 0,0-1,-1 1,1 0,-1-1,1 1,0 0,-1 0,1 0,-1 1,1-1,0 0,-1 1,1-1,-1 1,1-1,-1 1,1-1,-1 1,1 0,-1 0,0 0,0 0,1 0,-1 0,0 0,0 1,0-1,0 0,0 1,0-1,0 0,-1 1,1-1,0 1,-1-1,1 2,3 1,133 170,-112-113,-24-59,-1-1,0 1,0 0,0 0,0 0,-1-1,1 1,0 0,-1 0,1-1,-1 1,1 0,-1-1,0 1,0-1,0 1,0-1,0 1,0-1,0 0,-1 1,1-1,0 0,-1 0,1 0,-1 0,1 0,-1 0,1 0,-1-1,0 1,1-1,-1 1,-1-1,1 1,-1 0,1 0,0 0,-1-1,1 1,0-1,-1 0,1 0,0 0,-1 0,1 0,-1 0,1-1,0 1,-1-1,1 1,0-1,0 0,0 0,-1 0,1 0,0-1,0 1,0-1,1 1,-1-1,0 1,1-1,-1 0,1 0,-1 0,1 0,0 0,0 0,-1 0,2 0,-1 0,0-1,0 1,1 0,-1-1,1 1,0 0,0-1,0 1,0-1,0 1,0-1,5-6,1 0,-1 1,1 0,1 0,-1 0,1 1,1-1,-1 2,1-1,0 1,1 1,0-1,0 1,0 1,0 0,1 0,-1 1,1 0,7-1,-8 0,-1 1,1 0,0 1,-1 0,1 0,0 1,0 0,1 1,-1 0,0 0,0 1,0 0,0 1,0 0,2 1,-8-1,0 0,0 1,0-1,-1 1,1 0,-1 0,1 0,-1 0,0 0,0 1,0-1,-1 1,1-1,-1 1,0-1,0 1,0 0,0 0,-1-1,1 4,-1-3,0-1,1 1,-1 0,1-1,0 1,0-1,0 1,1-1,-1 0,1 1,0-1,-1 0,2 0,-1 0,0 0,0-1,1 1,0 0,-1-1,1 0,0 0,0 0,1 0,2 1,2 0,1-1,0-1,0 1,0-2,0 1,0-1,0 0,1-1,-1 0,0-1,-1 0,1 0,0-1,-1 0,1 0,-1-1,0 0,0-1,0 0,-1 0,1 0,-1-1,-1 0,1 0,-1-1,5-7,-8 10,-1 0,0-1,0 1,0-1,-1 1,1-1,-1 0,0 1,-1-1,1 0,-1 0,0 0,0 1,0-1,-1 0,1 0,-1 0,0 1,-1-1,1 1,-1-1,0 1,0-1,-1 1,1 0,-1 0,0 0,0 0,0 1,0-1,-1 1,1 0,-1 0,0 0,0 0,0 1,-1-1,1 1,0 0,-1 1,1-1,-1 1,0 0,0 0,1 0,-1 0,-3 1,3 0,-1 1,0 0,0 0,1 0,-1 0,1 1,-1 0,1 0,0 1,0 0,0-1,0 2,0-1,0 0,1 1,0 0,0 0,0 1,0-1,1 1,-1-1,1 1,1 0,-1 0,0 1,1-1,0 0,1 1,-1-1,1 1,0 0,0 0,1-1,0 1,0 0,0 0,0-1,1 1,0 0,1-1,-1 1,1-1,0 1,2 4,0-6,-1 0,1 0,-1 0,1 0,0-1,1 0,-1 1,1-2,-1 1,1 0,0-1,0 0,0 0,0-1,0 1,1-1,-1 0,0 0,1-1,-1 0,0 0,1 0,-1 0,3-2,29-2</inkml:trace>
  <inkml:trace contextRef="#ctx0" brushRef="#br0" timeOffset="9330.324">11964 2227,'-14'-3,"-1"0,0 1,1 0,-1 1,0 1,1 1,-1 0,0 0,1 2,-1 0,9-2,0 0,0 1,1 0,-1 0,1 1,-1 0,1-1,0 2,0-1,0 1,1-1,-1 1,1 1,0-1,0 1,0-1,1 1,-1 0,1 0,0 1,1-1,-1 1,1-1,1 1,-2 4,2-3,0 1,1-1,0 1,0 0,1-1,0 1,1-1,-1 1,1-1,1 0,-1 1,1-1,0 0,1-1,0 1,0-1,3 4,89 100,-91-106,262 255,-259-249,1 0,0 0,0-1,1 0,0-1,0 0,1-1,0 0,0 0,0-1,1-1,0 0,1 0,-1-2,5 2,86-9,-55-7</inkml:trace>
  <inkml:trace contextRef="#ctx0" brushRef="#br1" timeOffset="123357.489">9950 4403,'-91'206,"-27"12,100-195,18-23,0-1,0 1,0 0,0-1,0 1,0 0,1-1,-1 1,0-1,0 1,0 0,-1-1,1 1,0 0,0-1,0 1,0-1,0 1,0 0,0-1,-1 1,1 0,0-1,0 1,-1 0,1 0,0-1,0 1,-1 0,1-1,0 1,-1 0,1 0,0 0,-1-1,1 1,0 0,-1 0,1 0,0 0,-1 0,1 0,-1 0,1 0,0 0,-1 0,1 0,0 0,-1 0,1 0,-1 0,1 0,0 0,-1 0,1 0,0 1,-1-1,1 0,0 0,-1 0,1 1,0-1,-1 0,1 1,0-1,0 0,-1 1,4-21,0 1,2 0,0 0,0 1,2 0,1-2,7-22,93-279,-105 314,1-6,1 1,1-1,-1 1,2 0,0 1,0 0,1 0,4-5,-11 15,-1 1,1-1,-1 0,1 1,0-1,-1 0,1 1,0-1,-1 1,1-1,0 1,0-1,0 1,-1-1,1 1,0 0,0 0,0-1,0 1,0 0,-1 0,1 0,0 0,0 0,0 0,0 0,0 0,0 0,0 1,-1-1,1 0,0 0,0 1,0-1,0 1,-1-1,1 1,0-1,0 1,-1-1,1 1,-1-1,1 1,0 0,-1 0,1-1,-1 1,1 0,-1 0,0 0,1-1,-1 2,14 49,4 211,-17-200,0 3,0-12,1 0,3-1,6 26,-3-44</inkml:trace>
  <inkml:trace contextRef="#ctx0" brushRef="#br1" timeOffset="124070.615">9734 4632,'155'-3,"-1"-7,-1-7,-1-6,0-7,12-11,-77 23,-87 18,1 0,0 1,-1-1,1 0,-1 1,1-1,0 1,-1-1,1 1,-1-1,1 1,-1-1,0 1,1-1,-1 1,1 0,-1-1,0 1,1-1,-1 1,0 0,0-1,0 1,0 0,1 0,-1-1,0 1,0 0,0-1,0 1,-1 0,1 0,0-1,0 1,0 0,0-1,-1 1,1 0,0-1,-1 1,1-1,-1 1,1 0,0-1,-1 1,1-1,-1 1,0 2,-10 24,-46 154,48-122,9-59,-1 0,1 0,0 0,0 0,0-1,0 1,0 0,0 0,-1 0,1 0,0 0,0 0,0 0,0 0,0 0,-1 0,1-1,0 1,0 0,0 0,0 0,-1 0,1 0,0 0,0 0,0 0,0 0,-1 0,1 0,0 0,0 1,0-1,0 0,-1 0,1 0,0 0,0 0,0 0,0 0,0 0,-1 0,-3-22,4 21,-6-36,1 1,2-1,2 0,1 0,2 0,7-35,-8 64,0-1,1 1,1 0,-1 0,1 0,0 0,1 1,0-1,0 1,0 0,1 0,0 0,1 1,0 0,0 0,0 0,0 1,1 0,0 0,0 0,0 1,1 0,-1 1,1-1,0 2,0-1,0 1,5-1,-7 2,0 0,0 0,0 1,0-1,1 1,-1 1,0-1,0 1,0 0,0 0,0 1,0 0,0 0,0 0,-1 1,1 0,-1 0,0 0,0 1,0 0,0 0,0 0,-1 0,0 1,0-1,0 1,-1 0,1 1,-1-1,0 1,-1-1,1 1,-1 2,-2-2,-1 0,0 0,-1 0,0 1,0-2,0 1,0 0,-1 0,0-1,0 1,-1-1,0 0,1 0,-2 0,1-1,0 1,-1-1,0 0,0-1,0 1,-1-1,1 0,-1 0,1 0,-1-1,5-2,0 0,0 0,0 1,1-1,-1 0,0 0,0 0,0 1,0-1,1 1,-1-1,0 0,0 1,1-1,-1 1,0 0,1-1,-1 1,0 0,1-1,-1 1,1 0,-1 0,1-1,-1 1,1 0,0 0,0 0,-1-1,1 1,0 0,0 0,0 0,0 0,0 0,0 0,0 0,0-1,0 1,0 0,0 0,1 0,-1 0,0 0,1-1,-1 1,0 0,1 0,-1-1,1 1,-1 0,1 0,77 29,-51-22,-23-7,10 2,1 0,-1 1,-1 1,1 0,-1 1,0 1,0 0,0 0,-1 1,0 1,-1 0,0 1,-1 0,1 1,-9-9,-1 0,0 0,0 1,0-1,0 0,0 0,0 1,0-1,-1 1,0-1,1 0,-1 1,0-1,0 1,0-1,0 1,-1-1,1 1,-1-1,1 0,-1 1,0-1,0 0,0 0,0 1,-1-1,1 0,0 0,-1 0,1 0,-1-1,0 1,0 0,-70 45,20-27,0-1,-1-3,0-3,-1-1,-15-1,4-2</inkml:trace>
  <inkml:trace contextRef="#ctx0" brushRef="#br1" timeOffset="124339.295">9262 5253,'13'0,"26"0,34-2,38-3,38-6,32 0,24-1,13 1,0 3,-9 3,-19 2,-24 4,-28 2,-29 2,-28 1,-28-1</inkml:trace>
  <inkml:trace contextRef="#ctx0" brushRef="#br1" timeOffset="124686.836">9897 5848,'-5'14,"2"0,0 1,0-1,2 1,0 0,0 0,1 0,2 11,-1-21,0 0,0 0,0 0,1 0,0 0,0 0,0 0,0-1,1 1,0-1,-1 0,2 0,-1 0,0 0,1 0,0-1,0 1,0-1,0 0,1 0,-1-1,1 1,-1-1,1 0,0-1,2 2,3-1,-1-1,1 0,0 0,0-1,0 0,-1-1,1 0,0 0,-1-1,1-1,-1 1,1-2,-1 1,0-1,0 0,-1-1,0 0,1-1,-1 0,-1 0,1 0,-1-1,-1 0,2-1,-3 3,0-1,-1 1,1-1,-1 1,0-1,-1-1,1 1,-1 0,0-1,-1 0,0 1,0-1,0 0,-1 0,0 0,0-1,-1 1,0 0,0 0,-1 0,1 0,-2 0,1 0,-1 0,0 0,0 0,-1 1,0-1,0 1,-1-1,1 1,-2 0,1 1,-1-1,-1 0,1 0,-1 1,0 0,-1 0,1 1,-1 0,0 0,0 1,0-1,-1 1,1 1,-1 0,0 0,1 0,-1 1,0 0,0 0,0 1,0 0,0 1,0 0,0 0,1 0,-1 1,0 0,1 1,-1 0,1 0,0 0,0 1,0 0,1 1,-1-1,1 1,0 0,0 1,1 0,0 0,0 0,-2 2,6-5,-1 0,1 1,0-1,-1 0,2 1,-1-1,0 0,1 1,-1-1,1 1,0-1,0 1,0-1,1 0,-1 1,1-1,0 1,0-1,0 0,0 1,1-1,-1 0,1 0,0 0,0 0,0-1,0 1,0 0,1-1,-1 1,1-1,0 0,-1 0,1 0,3 1,47 22,5-7</inkml:trace>
  <inkml:trace contextRef="#ctx0" brushRef="#br1" timeOffset="124965.061">10680 5834,'-2'4,"-1"-1,1 1,0 0,1-1,-1 1,1 0,-1 0,1 0,0 0,1 0,-1 0,1 1,0-1,0 0,0 0,0 0,1 0,-1 0,1 1,0-1,1 0,-1-1,1 1,-1 0,1 0,0-1,1 1,-1-1,0 1,1-1,0 0,0 0,0 0,0-1,0 1,1-1,-1 1,3 0,4 1,-1-1,2 0,-1 0,0-1,0 0,1-1,-1 0,1-1,-1 0,1 0,-1-1,0 0,1-1,6-3,-12 4,0 0,0 0,1-1,-1 0,0 0,-1-1,1 1,0-1,-1 0,1 0,-1-1,0 1,0-1,-1 0,1 0,-1 0,1 0,-1-1,-1 1,1-1,-1 0,1 0,-2 0,1 0,0 0,-1 0,0-1,0 1,0-1,-2-2,-1 1,1 0,-1 0,0 0,-1 0,1 0,-1 0,-1 1,1-1,-1 1,-1 0,1 0,-1 0,0 1,0-1,0 1,-1 1,0-1,0 1,0 0,0 0,-1 0,0 1,1 0,-1 1,0-1,0 2,-1-1,1 1,0-1,-1 2,1-1,0 1,-1 1,1-1,-4 2,-8 2,0 1,-1 1,2 1,-1 1,1 0,0 1,1 1,0 1,1 1,0 0,0 1,2 0,-12 13,-30 30</inkml:trace>
  <inkml:trace contextRef="#ctx0" brushRef="#br1" timeOffset="125286.304">10086 6618,'-2'4,"1"1,0 0,0-1,0 1,1 0,0-1,0 1,0 0,0 0,1-1,0 1,0 0,0-1,0 1,1-1,0 1,0-1,0 0,0 0,1 0,-1 0,1 0,0 0,1-1,-1 1,0-1,1 0,5 1,-1 0,1-1,0 0,1-1,-1 0,0 0,1-1,-1 0,0 0,1-1,-1-1,1 1,-1-2,1 1,-1-1,0-1,0 0,0 0,0 0,0-1,-1-1,0 1,0-2,0 1,0-1,-1 0,0 0,0-1,-1 0,0 0,2-2,-4 2,0 1,-1 0,1-1,-1 0,0 0,-1 0,1 0,-2 0,1-1,-1 1,0-1,0 1,-1-1,0 1,0-1,-1 1,0 0,0-1,-1 1,0 0,0-1,-1 1,0 0,0 1,-1-1,0 1,0-1,0 1,-1 0,1 1,-2-1,1 1,0 0,-1 0,0 0,0 1,-1 0,-2-1,3 4,-1 0,0 0,0 0,0 1,0 0,0 0,0 1,1 0,-1 0,0 1,0 0,1 0,-1 0,1 1,0 0,-1 0,2 0,-1 1,0 0,1 0,-1 1,1 0,0 0,1 0,-1 0,1 0,0 1,1 0,-1 0,1 0,0 0,0 1,1-1,0 1,0 0,1-1,0 1,0-2,1-1,0 1,0-1,1 1,-1-1,1 1,0-1,0 1,0-1,1 0,0 0,-1 0,2 0,-1 0,0 0,1 0,-1-1,1 1,0-1,1 0,-1 0,0 0,1 0,-1 0,1-1,0 0,0 0,3 1,37 18</inkml:trace>
  <inkml:trace contextRef="#ctx0" brushRef="#br1" timeOffset="125543.615">10856 6456,'-3'3,"-4"6,-7 15,-3 12,0 11,-1 6,4 7,4 2,1-1,2-10</inkml:trace>
  <inkml:trace contextRef="#ctx0" brushRef="#br1" timeOffset="125726.125">10058 7294,'0'-7,"-2"7,-3 15,-4 16,1 17,1 12,3 7,5 1,3-11</inkml:trace>
  <inkml:trace contextRef="#ctx0" brushRef="#br1" timeOffset="126154.544">10559 7509,'-2'9,"2"-1,-1 0,1 0,0 1,1-1,0 0,0 0,1 1,0-1,1 0,0-1,0 1,0 0,1-1,0 0,0 0,1 0,0 0,0-1,1 0,0 0,0 0,0-1,1 0,0 0,-1 0,2-1,-1 0,0-1,4 2,-3-4,0-1,0 0,0 0,-1 0,1-1,0 0,0-1,-1 0,1 0,-1-1,1 0,-1 0,0 0,0-1,0 0,-1-1,1 1,-1-1,0 0,-1-1,1 0,-1 1,0-2,-1 1,1-1,-1 1,0-1,-1 0,0-1,0 1,0 0,-1-1,0 0,-1 1,0-1,0-3,0 2,0 1,-1-1,-1 1,1-1,-1 1,-1-1,0 1,0 0,0 0,-1 0,0 0,-1 0,0 1,-2-4,4 7,-1 1,0-1,0 0,0 1,0 0,0-1,-1 1,0 0,1 1,-1-1,0 1,-1 0,1 0,0 0,0 0,-1 1,1 0,-1 0,0 0,1 0,-1 1,1 0,-1 0,0 0,1 0,-5 1,-6 4,0 0,0 1,1 0,0 1,0 1,1 0,0 1,0 0,1 1,0 1,-6 7,-35 31</inkml:trace>
  <inkml:trace contextRef="#ctx0" brushRef="#br1" timeOffset="126365.069">10099 8172,'-7'16,"-4"15,-1 8,2 5,2 2,4 0,1-1,2-4,0-6,2-9</inkml:trace>
  <inkml:trace contextRef="#ctx0" brushRef="#br1" timeOffset="126557.692">10693 8023,'-11'18,"-7"18,-2 14,0 11,4 7,3 5,6-1,2-6,3-14</inkml:trace>
  <inkml:trace contextRef="#ctx0" brushRef="#br1" timeOffset="127454.776">11680 4065,'-17'767,"-3"-317,20 1,22 47,10-187,-6-99,-9 2,-9 0,-18 172,-23-150,-17 36,-16 104,58-230,8-144,0 1,-1-1,1 1,1-1,-1 1,0-1,1 1,-1-1,1 1,0-1,0 1,0-1,0 0,0 1,0-1,1 0,-1 0,1 0,0 0,-1 0,1-1,0 1,0 0,0-1,0 1,0-1,1 0,-1 0,0 0,1 0,-1 0,0 0,1 0,-1-1,1 1,1-1,18-5</inkml:trace>
  <inkml:trace contextRef="#ctx0" brushRef="#br1" timeOffset="128280.02">11545 5159,'41'6,"-1"-2,1-2,0-2,3-1,8 0,130-1,1819 32,-1621-5,-314-25,-22-4</inkml:trace>
  <inkml:trace contextRef="#ctx0" brushRef="#br1" timeOffset="130569.835">12855 4375,'-153'290,"197"-401,-10 13,-5-1,17-101,-42 180,-3 20,0 0,0 0,-1 0,1 0,0 0,-1 0,1 0,0 1,-1-1,1 0,0 0,-1 1,1-1,0 0,-1 1,1-1,-1 1,1-1,-1 1,1-1,-1 1,1-1,-1 1,1-1,-1 1,0 0,1-1,-1 1,0 0,0-1,1 1,-1 0,0-1,0 1,0 0,0 0,0-1,0 1,0 0,0-1,0 1,0 0,0-1,-1 1,1 0,0-1,0 1,1 3,36 110,-13-43,-3 1,-3 0,2 29,-6-2,-11-79</inkml:trace>
  <inkml:trace contextRef="#ctx0" brushRef="#br1" timeOffset="130846.165">12760 4524,'17'0,"16"0,16 0,14-2,8-1,1-2,-12-1</inkml:trace>
  <inkml:trace contextRef="#ctx0" brushRef="#br1" timeOffset="131083.348">13422 4429,'23'5,"19"1,14 0,7-1,-1-2,-6-3,-12-2</inkml:trace>
  <inkml:trace contextRef="#ctx0" brushRef="#br1" timeOffset="131261.402">13625 4253,'0'21,"0"16,0 10,0 8,-2 4,-1 1,0-2,1-8,0-13</inkml:trace>
  <inkml:trace contextRef="#ctx0" brushRef="#br1" timeOffset="131821.068">14098 4389,'-14'23,"1"0,1 0,1 1,1 1,1-1,1 2,2-1,0 1,1 7,5-11,0-22,0-1,0 1,0 0,0 0,0-1,1 1,-1 0,0 0,0-1,0 1,0 0,0 0,0-1,1 1,-1 0,0 0,0 0,0-1,0 1,1 0,-1 0,0 0,0 0,1 0,-1-1,0 1,0 0,1 0,-1 0,0 0,0 0,1 0,-1 0,0 0,0 0,1 0,-1 0,0 0,0 0,1 0,-1 0,0 0,0 0,1 0,-1 1,0-1,0 0,1 0,-1 0,0 0,0 0,0 1,1-1,-1 0,0 0,0 0,0 1,0-1,1 0,-1 0,0 1,0-1,0 0,0 0,0 1,0-1,58-136,11-100,-68 231,-1 4,0 0,-1-1,1 1,0 0,0 0,0-1,0 1,0 0,0-1,1 1,-1 0,0-1,1 1,-1 0,1 0,-1-1,1 1,0 0,-1 0,1 0,0 0,0 0,0 0,0 0,0 0,0 0,0 0,0 0,0 1,0-1,0 0,0 1,1-1,-1 1,0 0,0-1,1 1,-1 0,0 0,1-1,-1 1,0 0,1 0,-1 1,0-1,1 0,-1 0,0 1,1-1,72 93,-70-89,0 0,-1 1,0 0,0 0,0 0,-1 0,0 0,0 0,0 1,0-1,-1 1,0-1,0 1,0-1,-1 1,0 0,0-1,-1 1,1 0,-1-1,0 1,-1-1,1 1,-1-1,-2 4,-54 47,17-22,41-34,-1 0,1 1,0-1,-1 0,1 1,0-1,0 0,-1 1,1-1,0 1,0-1,0 0,0 1,-1-1,1 1,0-1,0 1,0-1,0 1,0-1,0 0,0 1,0-1,0 1,0-1,1 1,-1-1,0 1,0-1,0 0,0 1,1-1,-1 1,0-1,0 0,1 1,-1-1,0 0,1 1,-1-1,0 0,1 0,-1 1,1-1,-1 0,0 0,1 1,-1-1,1 0,-1 0,1 0,-1 0,0 0,1 0,-1 0,1 0,-1 0,1 0,35 5,-30-4,3 0,6-1,1 1,-1 0,0 1,0 1,0 1,0 0,-1 0,1 2,-1 0,0 0,-1 1,0 1,0 0,9 8,-21-14,1-1,-1 1,1-1,-1 1,0 0,0-1,0 1,0 0,0 0,0 0,0 0,0 0,-1 0,1 0,-1 0,0 0,1 0,-1 0,0 0,0 0,-1 1,1-1,0 0,-1 0,1 0,-1 0,1 0,-1 0,0 0,0 0,0-1,0 1,0 0,0 0,-1-1,1 1,-1-1,0 1,-71 40,46-34,0-1,0-2,0 0,0-2,-1-2,0 0,1-1,-17-4,-20-3</inkml:trace>
  <inkml:trace contextRef="#ctx0" brushRef="#br1" timeOffset="132090.732">12666 3848,'16'-2,"24"-1,32-2,35-1,35 0,34-1,28 2,17 2,8 3,-3 4,-14 1,-25 0,-44 0</inkml:trace>
  <inkml:trace contextRef="#ctx0" brushRef="#br1" timeOffset="145059.206">12626 5834,'18'-21,"3"-2,0 0,-2-1,-1-1,-1-1,-1 0,-2-1,0-1,9-28,-11 15,-5 38,-5 19,-15 196,-2-47,16-162,-1-1,0 1,0 0,0 0,0-1,-1 1,1 0,-1-1,0 1,1 0,-1-1,0 1,-1-1,1 0,0 1,-1-1,1 0,-1 0,0 1,0-1,0-1,0 1,0 0,-2 1,-6 9,31-7,199-22,-167 10,176-22,-221 28</inkml:trace>
  <inkml:trace contextRef="#ctx0" brushRef="#br1" timeOffset="146007.293">12639 6564,'0'5,"0"1,1 0,0-1,0 1,1-1,-1 1,1-1,0 0,0 1,1-1,0 0,0 0,0-1,0 1,1-1,0 1,0-1,0 0,0-1,0 1,1-1,0 0,0 0,0 0,0-1,0 1,0-1,1-1,-1 1,1-1,2 1,4 0,-1 0,1 0,0-1,0-1,-1 0,1 0,0-2,0 1,-1-1,1-1,-1 0,1-1,-1 0,4-3,-8 4,-1 0,0 0,0-1,-1 0,1 0,-1-1,0 1,0-1,0 0,-1 0,0-1,0 0,0 1,-1-1,0 0,0-1,0 1,-1-1,0 1,0-1,0 0,-1 1,0-1,-1 0,1-2,-1 4,0 1,0-1,0 1,0-1,-1 1,0 0,0-1,0 1,0 0,-1-1,1 1,-1 0,0 0,-1 0,1 0,-1 1,1-1,-1 1,0-1,0 1,-1 0,1 0,-1 1,1-1,-1 1,0-1,0 1,0 0,0 1,0-1,-1 1,1 0,0 0,-1 0,1 0,-1 1,1 0,-1 0,1 0,-4 1,-8 3,0 2,0 0,0 1,1 0,0 2,1-1,0 2,0 0,1 0,0 2,1-1,0 2,1-1,-1 4,-16 15</inkml:trace>
  <inkml:trace contextRef="#ctx0" brushRef="#br1" timeOffset="146482.687">12572 7604,'1'6,"1"-1,0 0,0 0,0 1,1-2,0 1,0 0,0-1,1 1,0-1,-1 0,1 0,1 0,-1-1,0 1,1-1,0 0,0 0,0-1,0 0,0 0,0 0,1 0,-1-1,1 0,-1 0,1 0,-1-1,2 0,-1 1,1-1,-1 0,1 0,-1-1,1 0,-1 0,1 0,-1-1,0 0,1 0,-1-1,-1 0,1 0,0 0,-1-1,1 0,-1 0,0 0,0 0,-1-1,1 0,-1 0,0 0,0-1,-1 1,0-1,0 0,0 0,-1 0,1 0,-1 0,-1-1,1 1,-1 0,-1-1,1 1,-1-1,0 0,0 1,-1-1,0 1,0-1,0 1,-1 0,0-1,0 1,-1 0,0 0,-1-1,0 2,0 0,0 0,-1 0,1 1,-1 0,0 0,0 0,-1 0,1 1,-1 0,0 0,0 1,0-1,0 1,0 1,0-1,-1 1,1 0,-1 0,1 1,0 0,-1 0,1 1,-1-1,1 1,0 1,-3 0,-7 2,1 1,0 1,0 0,0 1,1 1,0 0,1 0,0 2,0 0,-6 6,-62 81,52-52</inkml:trace>
  <inkml:trace contextRef="#ctx0" brushRef="#br1" timeOffset="146853.109">12450 8402,'7'1,"0"0,0 0,0-1,0 0,0 0,0-1,0 0,0 0,0-1,0 0,0 0,-1 0,1-1,-1 0,1 0,-1-1,0 0,-1 0,1 0,-1-1,1 0,-1 0,-1 0,1 0,-1-1,0 0,0 0,1-3,-2 0,0 0,-1 0,0 0,-1-1,0 1,-1 0,1 0,-2-1,1 1,-1 0,-1 0,0-1,-1-1,2 7,0-1,-1 1,1 0,-1 0,0 0,0 1,-1-1,1 0,-1 1,0-1,1 1,-2 0,1 0,0 0,-1 1,1-1,-1 1,0-1,1 1,-1 1,0-1,-1 0,1 1,0 0,0 0,0 0,-1 0,-3 1,1 1,-1 1,1 0,0 0,-1 0,1 1,1 0,-1 1,0 0,1 0,0 0,0 0,0 1,0 0,1 1,0-1,0 1,0 0,1 0,0 0,0 1,0 0,1-1,0 1,0 0,1 1,0-1,0 0,0 5,1-3,-1 0,1 0,1 0,0 0,0 0,1 0,0 1,1-2,2 10,9 22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4:42.57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135 232,'0'88,"3"-1,4 1,10 34,75 248,-43-190,5 64,-25 3,-11 1,-14 231,-4-401,-2 1376,-5-1346,4-86,1-1,0 1,2 0,0-1,2 1,0-1,1 1,1-1,1 0,8 19,-3-19,0 0,2-1,0-1,1 0,1-1,1 0,0-1,1-1,1 0,1-1,0-1,1-1,20 11,272 128,-274-133,1-2,1-1,0-2,1-2,31 5,38-3,1-5,0-5,42-7,0 2,696 26,392-13,136 55,-622-27,-641-29,155 16,182-8,-438-18,0-1,-1 0,1-1,0 0,0-1,0-1,-1 1,1-2,-1 0,0 0,0-1,0 0,-1-1,0 0,0-1,0 0,-1-1,0 0,-1 0,0-1,0 0,3-4,7-22,-1-1,-2 0,-2-1,-1-1,-2 0,-1 0,-3-1,2-21,-4 30,80-559,-10-229,-21-304,-44 914,-9-1,-21-143,-31-90,46 329,4 28,-4 2,-4-1,-15-58,-33-10,51 88,6 62,0-1,-1 1,1-1,-1 1,0 0,1-1,-1 1,0 0,0 0,-1 1,1-1,0 0,-1 1,1-1,-1 1,1 0,-1-1,0 1,1 1,-1-1,0 0,0 1,0-1,1 1,-1 0,0 0,0 0,0 0,0 1,-1-1,-2 0,-113-3,0 6,-45 9,35-2,-1274 37,1020-40,-845 50,217-12,673-33,-1038 47,594-25,647-38,108 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4:51.51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252 2325,'23'2,"22"1,18 0,18-1,13-2,11-2,9-3,3 0,-2 0,-10 2,-12 1,-19 0,-18 2,-18-1,-14 2</inkml:trace>
  <inkml:trace contextRef="#ctx0" brushRef="#br0" timeOffset="488.904">1725 2001,'-9'-1,"-1"1,0 0,1 0,-1 1,1 1,-1-1,1 2,-1-1,1 1,0 0,0 1,1 0,-1 1,1 0,0 0,0 0,0 1,1 1,0-1,0 1,1 0,0 1,0-1,0 1,1 0,0 1,1-1,0 1,0 0,0 1,-1 1,2-1,-1 1,1 0,1 0,0 0,1 0,0 0,1 1,0-1,0 0,1 0,1 0,0 0,0 0,1 0,1 0,0-1,0 1,1-1,0 0,1-1,0 1,6 6,-2-6,0 0,0-2,1 1,0-1,1-1,0 0,0 0,0-2,1 1,-1-1,1-1,1-1,-1 0,1 0,-1-1,-5-1,0 0,-1 0,1-1,0 0,-1-1,1 0,0 0,-1 0,1-1,-1 0,0 0,1-1,-1 0,0 0,-1-1,1 0,-1 0,1-1,-1 1,-1-2,1 1,-1 0,0-1,0 0,0 0,-1 0,1-2,-1 0,0 0,-1 0,0-1,-1 1,0-1,0 1,0-1,-1 1,-1-1,1 0,-2 0,1 1,-1-1,0 0,-1 1,0-1,0 1,-1-1,0 1,-1 0,1 0,-2 0,1 1,-1 0,0 0,0 0,-1 0,-1-1,-1 0,0 0,0 0,-1 1,0 0,0 0,0 1,-1 0,0 1,0 0,-1 1,1 0,-1 0,0 1,0 1,0 0,-1 0,1 1,0 0,0 1,-1 1,-7 0,11 1,-1 0,1 0,0 1,0 0,0 0,0 1,1 0,-1 1,1-1,0 1,1 1,-1-1,1 1,0 0,0 1,1-1,0 1,0 0,1 0,-1 1,0 3,-9 23</inkml:trace>
  <inkml:trace contextRef="#ctx0" brushRef="#br0" timeOffset="1472.685">2063 1231,'-12'54,"2"1,2 1,2-1,4 1,2 25,29 338,-9-197,-9 67,-18-126,-18 80,7-86,4 104,15-56,-1-239,0 12</inkml:trace>
  <inkml:trace contextRef="#ctx0" brushRef="#br0" timeOffset="2444.614">2428 1392,'7'-3,"-8"23,-6 38,3 1,2-1,2 1,3-1,3 3,51 243,-36-215,-4-1,-4 2,-4 0,-3 0,-6 45,-10-49,-5-1,-3-1,-18 45,2 0,27-107,1 1,1 0,1 1,1-1,2 0,0 1,1 0,1-1,2 1,0 0,-3-23,0-1,0 1,-1-1,1 1,0-1,0 1,0-1,0 1,0-1,0 1,0 0,0-1,0 1,0-1,0 1,0-1,0 1,1-1,-1 1,0-1,0 1,1-1,-1 1,0-1,1 1,-1-1,0 1,1-1,-1 1,1-1,-1 0,0 1,1-1,-1 0,1 0,-1 1,1-1,-1 0,1 0,0 0,-1 1,1-1,-1 0,1 0,-1 0,1 0,-1 0,1 0,0 0,-1 0,1-1,-1 1,1 0,-1 0,1 0,-1 0,1-1,2-7</inkml:trace>
  <inkml:trace contextRef="#ctx0" brushRef="#br0" timeOffset="3001.675">2617 2879,'58'10,"0"-3,1-3,28-2,-49-1,153 2,-32-2,0 6,98 20,-244-25,0 0,0 1,-1 0,1 1,-1 0,0 1,0 1,9 5,-21-11,0 0,-1 0,1 0,0 1,0-1,0 0,-1 0,1 0,0 1,0-1,0 0,-1 0,1 0,0 1,0-1,0 0,0 0,0 1,0-1,0 0,0 1,0-1,0 0,0 0,0 1,0-1,0 0,0 0,0 1,0-1,0 0,0 1,0-1,0 0,0 0,0 1,0-1,1 0,-1 0,0 0,0 1,0-1,1 0,-31-7,-2-4,-2-1</inkml:trace>
  <inkml:trace contextRef="#ctx0" brushRef="#br0" timeOffset="3963.086">2549 1771,'68'-10,"-46"10,616-3,-473 6,64 14,-228-17,0 1,0-1,0 0,0 1,0-1,0 0,0 1,0-1,1 0,-1 0,0 0,0 0,0 0,0 0,0-1,0 1,0 0,1 0,-1-1,0 1,0-1,0 1,0-1,0 1,0-1,-1 0,1 1,0-1,0 0,0 0,-1 0,1 0,0 1,-1-1,1 0,0 0,-1 0,1 0,-1 0,0-1,1 1,-1 0,0 0,0 0,0 0,0 0,0 0,0 0,0-1,0 1,0 0,0 0,-1 0,1 0,0 0,-1 0,1-1,-12-290,5 46,24-212,-3 324,0 4,-6 1,-6-51,-3 160,0 0,-1 0,-1 0,-1 1,-1-1,-4-12,9 31,0 0,0 0,0 1,0-1,0 0,0 0,0 0,0 1,-1-1,1 0,0 0,0 0,-1 1,1-1,0 0,-1 0,1 1,-1-1,1 0,-1 1,1-1,-1 0,0 1,1-1,-1 1,1-1,-1 1,0 0,0-1,1 1,-1-1,0 1,0 0,1 0,-1 0,0-1,0 1,0 0,0 0,1 0,-1 0,0 0,0 0,0 1,1-1,-1 0,0 0,0 0,0 1,-6 46,5-17</inkml:trace>
  <inkml:trace contextRef="#ctx0" brushRef="#br0" timeOffset="4990.959">3806 2960,'29'176,"4"19,-8 2,-3 153,-20-316,-1 47,4 0,3 0,4-1,4 0,19 19,-24-89,-8-12</inkml:trace>
  <inkml:trace contextRef="#ctx0" brushRef="#br0" timeOffset="6041.559">1738 2068,'-18'-4,"-6"-3</inkml:trace>
  <inkml:trace contextRef="#ctx0" brushRef="#br0" timeOffset="6718.781">536 1109,'-17'-6,"0"1,-1 0,1 2,-1 0,0 0,0 2,0 0,0 1,0 1,-1 1,2 0,-1 2,0 0,1 0,-1 2,1 0,1 1,-1 1,1 1,1 0,-1 1,2 0,-1 1,1 2,2-1,1 1,0 1,1-1,1 2,0-1,1 1,1 1,0-1,1 1,0 1,2-1,-2 12,4-18,0 0,1-1,1 1,-1 0,2 1,-1-1,1-1,1 1,0 0,0 0,1 0,0-1,1 0,0 1,0-1,1-1,1 1,-1-1,1 0,0 0,8 7,0-4,1-1,0 0,1-1,0-1,0 0,1-1,0-1,0-1,0 0,1-1,0-1,0-1,0 0,0-1,0-1,0-1,4-1,83-25,-67 9</inkml:trace>
  <inkml:trace contextRef="#ctx0" brushRef="#br0" timeOffset="6966.538">455 1407,'-81'-21,"145"28,-37-6,-1 2,0 1,0 1,25 8,-48-12,0 0,0 1,1-1,-1 1,-1 0,1 0,0 0,0 0,-1 0,1 1,-1-1,0 1,0-1,0 1,0 0,0 0,-1 0,1 0,-1 0,0 1,0-1,0 0,0 0,0 1,-1-1,1 1,-1-1,0 0,0 1,-1-1,1 1,-1 1,-44 146,16-67,17-42</inkml:trace>
  <inkml:trace contextRef="#ctx0" brushRef="#br0" timeOffset="8379.474">1806 2028,'-19'2,"-16"5,-16 12,3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06:41.41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41 162,'0'16,"0"13,0 12,-2 11,-1 8,0 5,1 4,-2-2,0-5,0-8,1-13</inkml:trace>
  <inkml:trace contextRef="#ctx0" brushRef="#br0" timeOffset="385.305">1 257,'8'18,"1"-1,1-1,1 1,0-2,1 1,0-2,2 0,-1 0,2-1,0-1,0 0,1-1,1-1,0-1,4 2,145 80,-165-91,0 1,-1 0,1 0,0-1,0 1,0-1,0 1,0-1,-1 1,1-1,0 1,0-1,0 0,0 0,1 1,-1-1,0 0,0 0,0 0,0 0,0 0,0 0,0 0,0-1,0 1,0 0,0-1,0 1,0 0,0-1,0 1,0-1,-1 0,1 1,0-1,0 0,0 1,-1-1,1 0,0 0,-1 0,1 1,-1-1,1 0,-1 0,1 0,-1 0,0 0,3-20,-1 0,-1 0,-2 1,0-1,-2-13,0-3,-14-315,20 322,13 42,-5 7</inkml:trace>
  <inkml:trace contextRef="#ctx0" brushRef="#br0" timeOffset="1025.679">852 162,'-12'82,"3"0,2 58,2-107,5-33,0 1,0-1,0 0,0 1,-1-1,1 1,0-1,0 1,-1-1,1 0,0 1,0-1,-1 0,1 1,0-1,-1 0,1 0,-1 1,1-1,0 0,-1 0,1 0,-1 1,1-1,-1 0,1 0,-1 0,1 0,-1 0,1 0,0 0,-1 0,1 0,-1 0,1 0,-1 0,1 0,-1-1,1 1,-1 0,1 0,0 0,-1-1,1 1,-1 0,1 0,0-1,-1 1,1 0,0-1,0 1,-1-1,1 1,0 0,0-1,-1 1,1-1,0 1,0 0,0-1,0 1,-1-1,1 1,0-1,0 1,0-1,0 1,-6-13,0-1,0 0,2 0,-1 0,2 0,0-1,1 0,0 1,1-1,1-8,-1 16,-2-164,2 174,1 1,0 0,0-1,0 1,0 0,0 0,1-1,0 1,-1 0,1-1,1 1,-1-1,0 1,1-1,0 0,0 1,0-1,0 0,0 0,1 0,-1-1,1 1,0-1,0 1,0-1,0 0,0 0,0 0,1 0,7-1,1 0,0 0,0-1,-1-1,1 0,0 0,-1-2,1 1,-1-1,1-1,-1 0,-1 0,1-1,0-1,-1 1,8-8,83-60,-99 71,-2 2,0-1,1 0,-1 0,0 1,1-1,-1 0,1 1,-1-1,1 0,-1 1,1-1,-1 1,1-1,0 1,-1-1,1 1,0-1,-1 1,1 0,0-1,-1 1,1 0,0 0,0-1,0 1,-1 0,1 0,0 0,0 0,-1 0,1 0,0 0,0 0,0 0,-1 1,1-1,0 0,0 0,-1 1,1-1,0 0,0 1,-1-1,1 1,-1-1,1 1,0-1,-1 1,1 0,-1-1,1 1,-1 0,1-1,7 152,-7-126,0 10,1 0,2 0,1 0,2 0,3 7,-8-39,-1 0,0 0,1 0,0 0,0-1,0 1,0-1,1 1,-1-1,1 0,0 0,0 0,0 0,0 0,0-1,1 0,-1 1,1-1,1 0,15 5</inkml:trace>
  <inkml:trace contextRef="#ctx0" brushRef="#br0" timeOffset="1378.96">1447 364,'-1'5,"0"-1,1 1,-1-1,1 0,0 1,1-1,-1 1,1-1,0 0,0 1,0-1,0 0,1 0,0 0,0 0,0 0,0 0,0-1,1 1,0-1,0 1,0-1,0 0,0 0,1 0,-1-1,1 1,0-1,3 2,7 3,0-1,1-1,0 0,0-1,1 0,-1-1,1-1,-1-1,1 0,0-1,0 0,-1-1,1-1,0-1,-1 0,5-2,-17 4,0 0,0 0,0 0,0 0,0-1,-1 1,1-1,0 1,0-1,-1 0,0 0,1 0,-1-1,0 1,0 0,0-1,0 0,0 1,-1-1,1 0,-1 0,0 0,0 0,0 0,0 0,0 0,-1 0,1 0,-1-1,0 1,0 0,0 0,0 0,-1 0,0-3,-4-7,-2-1,0 0,0 1,-1 1,-1-1,0 1,-1 1,0 0,0 0,-1 1,-1 0,0 1,0 0,-1 1,-3-1,10 4,-1 1,0 0,0 0,0 0,-1 1,1 0,-1 0,0 1,0 0,0 1,0-1,0 2,0-1,0 1,0 0,0 1,0 0,0 0,0 0,0 1,0 1,1-1,-1 1,1 1,-1-1,1 1,-4 3,6-3,-1 0,1 1,0-1,1 1,-1 0,1 0,0 0,0 1,1 0,0-1,0 1,0 0,1 1,-1-1,1 0,1 1,-1-1,1 1,1-1,-1 1,1 0,0-1,0 1,1 0,0-1,0 1,1-1,0 1,0-1,0 0,1 0,0 0,0 0,0 0,1-1,0 2,23 15</inkml:trace>
  <inkml:trace contextRef="#ctx0" brushRef="#br0" timeOffset="1753.681">2243 121,'-12'-4,"-1"1,1 0,-1 1,0 0,0 1,0 0,0 1,-6 1,16-1,0 0,-1 0,1 1,0 0,-1 0,1-1,0 2,0-1,0 0,0 1,0-1,0 1,0 0,0 0,1 0,-1 0,1 1,0-1,-1 1,1-1,0 1,0 0,1 0,-1 0,1 0,-1 0,1 0,0 0,0 0,0 1,1-1,-1 0,1 1,0 0,0 1,0 0,0 0,1 0,0 0,0 0,0-1,1 1,0 0,0-1,0 1,0-1,1 0,-1 1,1-1,0-1,0 1,1 0,-1-1,1 0,0 1,0-1,4 2,101 50,-99-51,36 15,107 53,-150-71,0 0,0 0,0 1,0-1,-1 0,1 1,-1 0,1 0,-1 0,1 0,-1 0,0 0,0 1,0-1,-1 1,1-1,0 1,-1 0,0 0,1 0,-1-1,-1 1,1 0,0 0,-1 0,1 1,-1-1,0 0,0 0,0 0,0 0,-1 0,1 0,-1 0,0 0,0 0,0 0,0 0,0 0,-1-1,1 1,-1 0,-1 0,-9 6,0 0,-1-1,-1-1,1 0,-1-1,-1-1,1 0,-1 0,1-2,-1 0,0 0,0-2,-1 0,-7-1,-37 1,4-4</inkml:trace>
  <inkml:trace contextRef="#ctx0" brushRef="#br0" timeOffset="2493.625">852 514,'-2'16,"1"10,6 2,4 2,0-4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8:30.86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906 774,'-2'21,"-1"20,0 15,3 11,1 9,1 2,0-2,-3-5,-1-11,-3-10,-2-14,0-13</inkml:trace>
  <inkml:trace contextRef="#ctx0" brushRef="#br0" timeOffset="290.367">866 1219,'-25'-471,"25"466,-1-1,0 0,0 0,0 0,1 0,0-1,0 1,1 0,0 0,0 0,0 0,1 1,0-1,0 0,0 1,1-1,-1 1,1-1,1 1,-1 0,1 1,0-1,3-3,7 2,-1 0,1 2,0-1,1 2,-1 0,1 0,-1 2,1-1,0 2,0 0,-1 1,11 2,-1-2,-1 0,-1 2,1 1,0 1,-1 0,0 2,0 1,0 0,4 4,-24-11,0-1,0 1,0 0,0 0,0-1,-1 1,1 0,0 1,-1-1,1 0,-1 0,1 1,-1-1,1 1,-1-1,0 1,0 0,0-1,0 1,0 0,0 0,0 0,-1 0,1 0,-1 0,1 0,-1 0,0 0,0 0,0 0,0 0,0 0,0 0,0 0,-1 0,1 0,-1 0,1 0,-1-1,0 1,0 0,0 0,0 0,-8 7,0-1,-1 0,0-1,0 0,0-1,-1 0,0-1,0 0,0 0,-9 1,12-3,-232 66,221-61,8-2</inkml:trace>
  <inkml:trace contextRef="#ctx0" brushRef="#br0" timeOffset="2290.662">1676 855,'4'73,"-4"1,-2-1,-4 1,-9 37,11-86,0-64,7-75,5 0,17-76,-5 120,-20 70,0-1,0 1,0-1,1 1,-1-1,0 1,0 0,1-1,-1 1,0-1,1 1,-1-1,1 1,-1 0,0-1,1 1,-1 0,1 0,-1-1,1 1,-1 0,1 0,-1-1,1 1,-1 0,1 0,-1 0,1 0,-1 0,1 0,-1 0,1 0,-1 0,1 0,-1 0,1 0,-1 1,1-1,-1 0,1 0,-1 0,1 1,-1-1,1 0,-1 0,1 1,-1-1,0 1,1-1,-1 0,0 1,1-1,-1 1,0-1,0 1,1-1,-1 0,0 1,0-1,0 1,1-1,-1 1,0 0,16 38,-14-34,55 119,-55-121,1 1,-1 0,1-1,0 0,0 1,0-1,1 0,-1-1,1 1,-1 0,1-1,0 0,0 0,0 0,0-1,0 1,1-1,-1 0,0 0,1 0,-1-1,0 0,1 1,-1-1,1-1,-1 1,0-1,1 0,1 0,1-2,0 0,0 0,-1-1,1 1,-1-2,0 1,1-1,-2 0,1 0,-1 0,0-1,0 0,0 0,-1 0,0 0,2-5,44-113,-24 23,-23 95,-2 15,-1 20,-8 123,1-33,8 113,-1-224,-1 0,1 0,1 0,-1 0,1-1,1 1,-1 0,1-1,1 1,-1-1,1 1,1-1,-1 0,1 0,0-1,1 1,0-1,0 0,0 0,0-1,1 1,0-1,0-1,1 1,2 1,14-1</inkml:trace>
  <inkml:trace contextRef="#ctx0" brushRef="#br0" timeOffset="2682.308">2393 1111,'-29'104,"28"-100,1 1,0-1,0 0,0 1,0-1,1 0,-1 1,1-1,0 0,1 0,-1 0,1 1,-1-2,1 1,0 0,1 0,-1-1,1 1,0-1,-1 1,2-1,-1 0,1 0,8 3,0 0,1-1,0 0,0-1,0-1,1 0,-1-1,1 0,-1-1,1-1,-1 0,1 0,0-2,-1 0,8-2,-12 3,0 0,-1-1,0 0,1-1,-1 0,0 0,0-1,-1 0,1 0,-1-1,0 0,0 0,0 0,-1-1,0 0,0 0,0-1,-1 0,0 0,0 0,-1-1,2-3,0-9,-1 1,-1-1,-1 0,-1 0,0 0,-2 0,0 0,-1 0,-1 0,-1 0,-1 0,-1 0,0 1,-2 0,0 0,-3-4,7 14,0 1,0-1,-1 1,0 0,-1 0,0 1,0-1,-1 1,1 0,-1 0,-1 1,0 0,0 0,0 1,0-1,-1 2,0-1,0 1,0 0,0 1,-1 0,1 0,-1 1,0 0,0 0,0 1,0 0,0 1,0 0,0 0,0 1,0 0,0 1,-4 1,-4 5,1 2,0 0,1 0,0 2,1 0,0 0,1 1,0 1,1 1,1-1,0 2,1-1,1 1,0 1,1 0,1 0,1 1,0-1,-2 19,5-28,2 0,0 1,0-1,0 0,1 1,0-1,1 1,-1-1,2 0,-1 1,1-1,1 0,-1 0,1 0,1-1,-1 1,5 5,17 21</inkml:trace>
  <inkml:trace contextRef="#ctx0" brushRef="#br0" timeOffset="3149.468">3487 774,'0'-3,"0"-1,0 1,0-1,0 1,0-1,-1 0,0 1,1 0,-1-1,-1 1,1 0,0-1,-1 1,0 0,1 0,-1 0,-1 0,1 1,0-1,-1 0,1 1,-1 0,0-1,1 1,-1 0,0 0,-1 1,1-1,0 1,0 0,-1-1,1 1,0 1,-1-1,1 0,-4 1,-6 0,0 2,0-1,0 2,0-1,1 2,-1 0,1 0,0 1,0 1,0 0,1 0,0 1,0 1,1 0,0 0,0 1,1 0,0 1,1 0,-4 5,9-12,0 0,0 1,0-1,0 1,0 0,1 0,0 0,-1 0,2 0,-1 1,0-1,1 1,0-1,0 1,0-1,1 1,-1 0,1-1,0 1,0 0,1-1,0 1,-1 0,2-1,-1 1,0-1,1 0,0 1,0-1,0 0,0 0,1 0,2 3,10 5,0-1,1 0,0-1,0-1,1 0,1-1,6 1,5 4,-11-5,4 0,-1 1,0 1,-1 0,0 2,-1 0,0 1,-1 1,-1 1,0 0,-1 1,5 8,-19-22,0 0,0 1,-1-1,1 1,-1 0,0-1,0 1,0 0,0 0,0 0,0-1,-1 1,1 0,-1 0,0 0,0 0,0 0,0 0,-1 0,1 0,-1 0,0 0,0 0,0-1,0 1,0 0,-1 0,1-1,-1 1,1-1,-1 0,0 1,0-1,0 0,0 0,-1 0,-1 1,-16 9,0-1,-1 0,0-2,0-1,-1 0,0-2,-1 0,0-2,1 0,-2-1,-114 9,103-24,34 3</inkml:trace>
  <inkml:trace contextRef="#ctx0" brushRef="#br0" timeOffset="5047.139">4163 315,'-9'888,"-3"-249,13-624,-1 1,-1-1,0 0,-1 1,-1-1,0 0,-1 0,-1 0,0-1,-1 0,0 0,-2 0,1-1,-2 0,1 0,-2-1,0 0,0 0,-1-2,0 1,-4 1,-10-1,0-2,0 0,-1-2,0-1,-1-1,0-1,1-2,-1 0,0-2,-9-1,31 1,-804-29,490 11,-172-2,-202 29,-110 73,755-76,2 0,-65 9,-1-6,-46-4,154-4,1 0,0-1,-1 1,1-1,0 0,-1 0,1-1,0 1,-1-1,1 1,0-1,0 0,-1 0,1 0,0-1,0 1,0-1,0 0,1 0,-1 0,0 0,1 0,0 0,-1-1,1 1,0-1,0 0,0 0,1 0,-1 0,1 0,-1 0,1 0,1-6,1-1,0 1,0 0,1-1,1 1,-1 0,1 1,1-1,2-5,6-17,7-41,-3-2,-3 0,-4 0,-2-1,-4 0,-5-29,2 88,3-183,-10-1,-8 2,-24-106,-21-40,58 335,0 0,1 0,1 0,0 0,0 0,0 0,1 0,1 0,-1 0,1 1,1-1,0 0,0 1,1 0,0-1,0 1,1 1,0-1,0 1,1 0,0 0,0 0,0 1,1 0,2-1,15-4,0 0,1 2,0 0,1 2,0 1,0 1,0 1,0 2,1 0,25 3,134 2,0 8,-1 9,6 8,63 7,251 14,3-22,-1-22,37-24,-359 2,-43 11,-91 8,70-2,-127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5:58.36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430 6,'-16'-2,"0"0,-1 1,1 1,0 0,0 1,0 1,0 1,0 0,1 1,-1 0,1 2,0 0,0 0,1 1,-1 1,-5 5,3-3,1 0,1 1,0 0,0 2,1-1,0 2,1 0,-7 11,18-23,0 0,0 1,0-1,1 1,-1-1,1 1,-1 0,1 0,0-1,0 1,0 0,0 0,1 0,-1 0,1 0,0 0,0 0,0 0,0 0,1 0,-1 0,1 0,-1 0,1 0,0 0,0 0,1-1,-1 1,0 0,1-1,0 1,0-1,-1 1,1-1,1 0,-1 0,1 1,11 5,0-1,0 0,0-1,0 0,1-1,0-1,0-1,1 0,-1-1,12 0,-7 1,82 9,-60-9,0 2,0 2,-1 1,0 3,0 1,9 6,-45-17,0 1,0-1,-1 2,1-1,-1 0,1 1,-1 0,0 0,0 0,0 0,0 1,-1-1,0 1,1 0,-1 0,-1 0,1 1,0-1,-1 1,0-1,0 1,-1 0,1 0,-1 0,0 0,0 0,-1 0,1 0,-1 0,0 0,-1 0,1 0,-1 0,0 1,-7 9,0 0,-1-1,0 0,-1 0,0-1,-2-1,1 1,-1-2,-1 0,0 0,-1-2,0 1,0-2,-1 0,0 0,0-1,-2-1,3 1,0 0,0-2,-1 1,0-2,0 0,0 0,-1-2,1 0,0-1,-1 0,0-1,1-1,-1 0,1-1,-5-2,-5-8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5:56.33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109 192,'0'4,"0"16,0 23,3 22,2 19,3 13,3 4,-1-2,0-8,-1-12,0-16,-2-18</inkml:trace>
  <inkml:trace contextRef="#ctx0" brushRef="#br0" timeOffset="305.178">42 165,'-39'-95,"38"94,1-1,0 0,-1 1,1-1,0 0,0 1,0-1,0 0,0 0,0 1,0-1,1 0,-1 1,1-1,-1 0,1 1,0-1,-1 1,1-1,0 1,0-1,0 1,0 0,1-1,-1 1,0 0,0 0,1 0,-1 0,1 0,-1 0,1 0,1 0,60-14,-22 11,1 2,-1 2,1 2,-1 2,0 1,0 2,0 2,18 7,35 28,-90-43,-1 2,0-1,1 0,-1 1,0-1,0 1,-1 0,1 0,0 0,-1 0,0 1,0-1,0 1,0-1,0 1,-1 0,0-1,0 1,0 0,0 0,0 0,-1 0,1 4,-4-1,0 1,0 0,-1-1,0 0,0 0,0 0,-1 0,0-1,0 0,-1 0,0 0,0-1,0 0,-1 0,0 0,0-1,0 0,-4 2,7-4,-65 38,-2-3,-50 18,98-45,-31 14</inkml:trace>
  <inkml:trace contextRef="#ctx0" brushRef="#br0" timeOffset="1259.649">879 138,'8'67,"-3"1,-5 53,0-50,14 318,-13-383,0-32,-1 24,-14-446,15 222,0 217,12-43,-3 56,11 68,-15-41,0 1,1-1,2 1,1-2,11 26,-20-53,1 1,-1-1,1 1,-1-1,1 0,0 0,0 1,1-1,-1-1,0 1,1 0,0-1,0 1,0-1,0 0,0 0,0 0,1 0,-1 0,0-1,1 0,0 0,-1 0,1 0,0 0,-1-1,1 1,0-1,-1 0,1 0,0-1,0 1,-1-1,3 0,3-5,1-1,-1-1,0 0,-1 0,1-1,-2 1,1-2,-1 1,-1-1,0 0,0-1,-1 1,0-1,-1 0,0 0,1-7,15-46,-2 0,-3-1,-3-2,-10 57,-1 23,-3 103,-1-46,2 1,3-1,3 0,4 0,2 0,4-1,2-1,-15-58,1 0,0-1,0 1,1-1,0 0,0 0,1-1,1 1,-1-1,1 0,0 0,1-1,0 0,0 0,1 0,0-1,0 0,0-1,6 3,5-6</inkml:trace>
  <inkml:trace contextRef="#ctx0" brushRef="#br0" timeOffset="1636.152">1623 503,'-9'208,"9"-201,1 1,-1-1,1 0,1 0,-1 0,1 0,0 0,1 0,0 0,0-1,0 1,1-1,0 0,0 0,1 0,0-1,0 1,0-1,0 0,1-1,0 1,0-1,0-1,0 1,1-1,-1 0,1 0,6 1,-5-1,-1-1,1 0,0-1,0 0,0 0,0-1,1 0,-1 0,0-1,0 0,0-1,0 1,-1-2,1 1,0-1,-1 0,0 0,1-1,-1 0,-1-1,1 1,-1-1,0 0,0-1,0 0,0 0,-1 0,0 0,-1-1,1 0,-1-1,5-15,-1 0,0-1,-2 0,-2 0,0 0,-1-1,-1 1,-1-1,-2 0,0 1,-2-1,0 1,-2 0,-1 0,-1 0,-1-1,4 9,0-1,-2 1,1 1,-2-1,0 1,-1 0,-1 1,0 0,-1 0,0 1,-1 0,0 1,-1 0,-1 0,0 2,-2-2,10 10,1-1,-1 1,0 0,0 0,0 1,-1-1,1 1,0 0,0 1,-1-1,1 1,0 0,-1 0,1 1,0 0,-1 0,1 0,0 0,0 1,0 0,0 0,0 0,1 1,-1-1,0 1,1 0,0 1,0-1,-2 3,-7 8,0 1,2 1,0 0,1 0,0 1,2 0,0 1,0 0,2 0,0 0,2 1,0 0,0 0,2 0,1 0,0 12,1-16,1 0,1 0,0 0,1 0,1-1,0 1,1-1,0 0,2 0,2 4,29 43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6:00.45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1904,'87'8,"0"-3,23-5,-38 0,20 1,811-15,-817 9,0-3,70-17,-154 19,-10 0,6 1</inkml:trace>
  <inkml:trace contextRef="#ctx0" brushRef="#br0" timeOffset="388.001">1743 1688,'-8'9,"0"2,1-1,0 1,1 0,0 0,0 1,1 0,1 0,0 0,-1 6,4-12,0 0,0 1,0-1,1 0,0 1,0-1,1 0,0 1,0-1,0 0,1 0,0 0,0 0,0 0,1 0,0-1,0 1,1-1,-1 0,1 0,4 4,1-1,1 0,1-1,-1 0,1-1,0 0,0 0,1-1,-1-1,1 0,0-1,1 0,-1-1,0 0,1-1,-1 0,1-1,-1-1,1 0,-1 0,0-1,1-1,-1 0,0-1,-1 0,7-3,-9 2,-1 1,0-1,0-1,0 0,-1 0,0 0,0-1,0 0,-1 0,0 0,-1-1,1 0,-2 0,1-1,-1 1,0-1,-1 0,0 0,0 0,-1 0,0-1,-1 1,0-1,0 1,-1-1,-1 1,1-1,-1 1,-1-1,0 1,0 0,-1 0,0 0,-1 0,0 0,-1-2,-1 1,0 0,0 1,-1-1,-1 2,1-1,-1 1,-1 0,0 0,0 1,0 0,-1 1,0 0,0 1,0 0,-1 0,0 1,0 0,0 1,0 1,-1-1,1 2,-1 0,1 0,-1 1,1 0,-1 1,1 1,-1-1,1 2,0 0,0 0,0 1,0 0,0 1,-3 2,4 1,0 0,0 0,1 1,0 0,1 0,0 1,0 1,1-1,0 1,1 0,0 0,1 1,-3 9,-7 30</inkml:trace>
  <inkml:trace contextRef="#ctx0" brushRef="#br0" timeOffset="1035.242">2243 755,'10'647,"59"328,-37-718,20 241,-55-383,3-116,0 1,0 0,1 0,-1 0,0-1,0 1,0 0,0 0,0 0,0-1,1 1,-1 0,0 0,0 0,0 0,0 0,1-1,-1 1,0 0,0 0,1 0,-1 0,0 0,0 0,0 0,1 0,-1 0,0 0,0 0,1 0,-1 0,0 0,0 0,0 0,1 0,-1 0,0 0,0 0,1 0,-1 0,1-1,8-18</inkml:trace>
  <inkml:trace contextRef="#ctx0" brushRef="#br0" timeOffset="1674.445">2607 715,'4'199,"20"129,-17-269,24 216,-6 146,-41 265,15-662,1 1,1-1,1 0,1 0,1 0,1 0,2 0,0-1,1 0,1-1,2 0,11 19,20-5,-41-35,0 0,0-1,0 1,0-1,0 1,0-1,0 1,0-1,0 0,0 1,0-1,1 0,-1 0,0 0,0 0,0 0,0 0,1 0,-1 0,0-1,0 1,0 0,0-1,0 1,0-1,0 1,0-1,0 1,0-1,0 0,0 1,0-1,0 0,-1 0,1 0,0 0,0 0,-1 0,1 0,-1 0,1 0,-1 0,1 0,-1-1,6-23,-2-2</inkml:trace>
  <inkml:trace contextRef="#ctx0" brushRef="#br0" timeOffset="4518.514">2702 1404,'20'-8,"204"12,386 0,-591-3,46-10,-64 7,1-1,-1 1,0 0,-1 0,1-1,0 1,-1-1,1 1,-1-1,0 1,0 0,0-1,0 1,0-1,-1 1,1-1,-1 1,1-1,-1 1,0 0,0 0,0-1,0 1,0 0,-2-2,-1-8,-1-9,1 0,2-1,0 0,1 1,1-1,1 0,4-19,-3 11,8-93,29-555,-42 403,0 253,-2 22,-1 10</inkml:trace>
  <inkml:trace contextRef="#ctx0" brushRef="#br0" timeOffset="5730.977">2716 2566,'1'2,"0"0,1 0,-1-1,1 1,0 0,-1-1,1 1,0-1,0 0,0 1,0-1,0 0,0 0,1 0,-1-1,0 1,0 0,1-1,-1 0,0 1,1-1,-1 0,0 0,1 0,-1 0,0-1,2 0,3 2,141 2,-1-7,33-8,-55 3,281-7,-404 15,0 0,0 1,0-1,0 1,0 0,1 0,-1 0,0 0,0 0,0 0,0 1,0-1,1 1,-1-1,0 1,0 0,0 0,0 0,-1 0,1 0,0 0,0 0,0 1,-1-1,1 1,-1-1,1 1,-1 0,0-1,0 1,0 0,1 0,-2 0,1 0,0 0,0 0,-1 0,1 2,-12 155,-48 666,44 126,15-805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6:15.57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894 379,'11'0,"13"0,12 0,9 0,8 0,5 0,-1 0,-4 2,-5 4,-7 2,-11 3,-9 1,-10-1</inkml:trace>
  <inkml:trace contextRef="#ctx0" brushRef="#br0" timeOffset="267.357">1043 595,'2'7,"8"3,11-2,14-1,12-4,10-5,4-5,3-1,-2-1,-9 1,-14 1</inkml:trace>
  <inkml:trace contextRef="#ctx0" brushRef="#br0" timeOffset="546.161">961 893,'25'6,"21"4,17-4,15-7,12-5,7-7,1-3,-7-1,-15 2,-19 4</inkml:trace>
  <inkml:trace contextRef="#ctx0" brushRef="#br0" timeOffset="826.405">1704 1,'82'40,"-2"4,-1 4,-3 2,3 9,-50-36,-1 1,-1 2,-2 0,0 2,-2 1,-1 0,-1 2,-2 0,-1 2,-2 0,6 17,-16-36,-1 0,-1 0,0 1,-1 0,0 0,-1 0,-1 0,0 0,-1 0,-1 1,0-1,-1 0,-1 0,-1 0,0-1,0 1,-1-1,-1 0,-3 3,-10 10,-1-2,-2 0,0-1,-2-2,0 0,-2-2,0 0,-1-2,-1-1,-1-1,-14 5,-58 30</inkml:trace>
  <inkml:trace contextRef="#ctx0" brushRef="#br0" timeOffset="1261.351">583 95,'-37'29,"2"2,1 1,1 2,-3 6,17-18,-67 73,4 4,5 3,-6 20,28-13,54-106,0 0,0 0,0 0,1 0,-1 0,1 0,-1 0,1 0,0 0,1 0,-1 0,0 0,1 0,-1 0,1 0,0 0,0 0,0 0,1 0,-1-1,1 1,-1 0,1-1,0 1,0-1,0 0,0 0,1 0,-1 0,0 0,1 0,-1 0,3 0,125 52,-81-39,4 5,-1 1,0 3,-2 2,-1 2,-1 3,-2 1,15 15,79 81,-80-71,2-3,58 39,-47-46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6:09.9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1913,'33'6,"0"-2,0-1,0-2,0-1,12-3,-39 3,498-44,-298 29,0 9,88 12,-262-4,1 1,-1 2,0 1,0 2,-1 1,0 1,20 10,-47-19,-4-3</inkml:trace>
  <inkml:trace contextRef="#ctx0" brushRef="#br0" timeOffset="273.359">1744 1751,'-8'12,"1"1,0 0,1 1,1-1,0 1,1 0,0 1,1-1,1 0,0 1,1 0,0-1,2 10,-1-16,1 0,0-1,0 1,1 0,0 0,0 0,1-1,0 0,0 1,1-1,0 0,0 0,0-1,1 1,0-1,1 0,-1-1,1 1,0-1,0 0,1-1,0 1,0-1,0 0,3 0,-4-1,1-1,-1 0,0 0,1 0,-1-1,1 0,0-1,-1 1,1-1,0-1,-1 1,1-1,-1 0,1-1,-1 1,1-1,-1 0,0-1,0 0,0 0,0 0,0-1,-1 0,0 0,1 0,-1 0,-1-1,1 0,-1 0,0 0,0-1,0 1,-1-1,0 0,2-6,0 2,-1-1,-1 0,0 0,0 0,-1 0,-1 0,0-1,0 1,-1-1,0 1,-1 0,-1-1,0 1,0 0,-1 0,0 0,-1 0,-1 1,1 0,-2-1,1 2,-1-1,-1 1,0-1,0 2,-1-1,-2-1,5 7,0 0,0 0,0 0,-1 0,1 1,-1 0,1 0,-1 0,0 1,0 0,0 0,0 1,0-1,0 1,0 1,0-1,0 1,0 0,0 0,1 1,-1 0,0 0,1 0,-5 3,-4 2,0 1,0 0,0 1,2 0,-1 2,1-1,0 1,-7 10,11-11,-1 0,2 1,-1-1,1 2,1-1,0 1,1 0,0 0,1 0,0 1,-1 7,2 18</inkml:trace>
  <inkml:trace contextRef="#ctx0" brushRef="#br0" timeOffset="818.434">2055 927,'9'212,"9"0,13 16,-11-70,27 253,-18 2,-19 128,-19-375,8-150,2-13</inkml:trace>
  <inkml:trace contextRef="#ctx0" brushRef="#br0" timeOffset="1378.267">2500 1062,'11'124,"73"1024,-63-907,28 489,-49-674</inkml:trace>
  <inkml:trace contextRef="#ctx0" brushRef="#br0" timeOffset="2097.281">2582 1589,'286'26,"44"-12,-297-12,-19-1,-1 0,0-1,1 0,-1-1,0-1,1 0,-1 0,1-2,-11 1,1 0,-1 0,0 0,-1 0,1 0,0-1,-1 1,0-1,0 0,0 1,0-1,-1 0,1 0,-1 0,0 0,0-1,-1 1,1 0,-1 0,0-1,0 1,0 0,-1 0,0 0,1-1,-2-2,1-9,-33-422,24 220,11 123,-5-1,-4 1,-4 0,-4 1,-4 1,-4 0,-10-15,-4 37,31 67,4 12</inkml:trace>
  <inkml:trace contextRef="#ctx0" brushRef="#br0" timeOffset="3160.977">2757 2710,'3'3,"0"1,1-1,-1 0,1 0,-1-1,1 1,0-1,0 0,0 0,0 0,0 0,0-1,1 1,-1-1,1 0,-1-1,1 1,-1-1,1 0,-1 0,2 0,29-2,0 0,-1-2,1-2,13-4,14-3,50-7,0 4,1 6,48 3,-131 8,0 2,0 1,0 1,-1 1,19 8,-36-11,-10-3,-1 0,1 0,-1 0,1 1,-1-1,1 0,-1 1,1-1,-1 1,0 0,1-1,-1 1,0 0,0 0,1 0,-1 0,0 0,0 0,0 0,0 0,0 0,0 1,0-1,-1 0,1 1,0-1,-1 0,1 1,-1-1,1 1,1 155,11 277,31 121,-26-358,-3 4,-11-129</inkml:trace>
  <inkml:trace contextRef="#ctx0" brushRef="#br0" timeOffset="4485.955">204 1007,'-11'113,"9"-104,1 0,1 0,-1 0,1 0,1 0,0 0,0 0,1 0,0 0,0-1,1 1,0-1,1 1,0-1,0 0,1 0,0-1,0 1,0-1,1 0,1-1,-1 1,1-1,7 5,-7-8,1 0,0-1,1 1,-1-1,0-1,1 0,-1 0,0-1,1 0,-1 0,1-1,-1 0,1 0,-1-1,0 0,0-1,0 1,0-2,0 1,-1-1,0 0,1-1,-1 0,-1 0,1 0,-1-1,0 0,0 0,-1 0,1-1,-2 0,1 0,-1 0,0-1,0 0,-1 1,0-1,0 0,-1-1,1-3,0-2,0 0,-1-1,0 1,-1-1,-1 0,0 0,-1 1,-1-1,0 1,-4-12,5 19,-2 0,1 0,-1 0,1 0,-2 0,1 1,-1-1,0 1,-1 0,1 0,-1 0,0 1,-1 0,1 0,-1 0,0 1,0-1,0 2,-1-1,0 1,1 0,-1 0,-2 2,0 0,1 1,-1 0,0 0,1 1,-1 1,1-1,-1 1,1 1,0-1,0 1,0 1,0 0,1 0,-1 0,1 1,0 0,0 0,1 1,-1 0,1 0,1 0,-1 1,1 0,0 0,0 1,-40 50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6:19.02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74 2350,'-5'30,"1"0,2 0,1 1,1-1,2 5,-2-29,1-1,0 1,0-1,0 1,1-1,-1 1,1-1,0 0,1 0,0 0,-1 0,2 0,-1-1,0 1,1-1,0 0,0 0,0 0,1 0,-1-1,1 0,-1 0,1 0,0-1,1 1,-1-1,0 0,1-1,-1 1,1-1,-1 0,1-1,-1 1,4-1,4-2,-1-1,1 0,-1-1,0 0,0-1,0 0,0-1,-1-1,0 0,0 0,-1-1,0 0,0-1,-1 0,0 0,-1-1,0 0,-1-1,0 0,0 0,-1 0,0-1,-1 0,3-10,-5 15,-1-1,1 1,-1-1,0 0,-1 1,0-1,0 0,-1 0,0 0,0 0,-1 0,0 0,0 1,-1-1,0 0,0 1,-1-1,0 1,0 0,-1 0,0 0,0 0,-1 1,0-1,0 1,0 0,-1 1,1-1,-1 1,-1 0,1 1,-1 0,0 0,-1-1,-2 2,-1 0,1 0,-1 1,0 1,0 0,1 0,-1 1,0 0,0 1,0 1,1-1,-1 2,1-1,-1 1,1 1,0 0,0 1,0-1,1 2,0-1,0 2,0-1,1 1,0 0,0 1,1 0,0 0,0 0,1 1,0 0,0 1,1-1,0 1,1 0,0 0,1 0,0 1,0 1,3-8,-1 0,1-1,0 1,1 0,-1 0,1 0,0 0,-1 0,2-1,-1 1,0 0,1-1,-1 1,1-1,0 0,1 0,-1 1,19 17</inkml:trace>
  <inkml:trace contextRef="#ctx0" brushRef="#br0" timeOffset="-1287.696">156 0,'7'31,"7"63,-5 1,-2 90,-6-104,2 26,23 387,-18-442,-3-62,-4-7,-1-2</inkml:trace>
  <inkml:trace contextRef="#ctx0" brushRef="#br0" timeOffset="-748.365">317 1216,'-10'-2,"1"1,-1 1,0 0,1 1,-1-1,1 2,-1-1,1 2,-1-1,1 1,0 0,0 1,0 0,1 1,-1-1,1 2,0-1,1 1,-1 0,1 1,1 0,-1 0,1 0,0 1,0 0,1 0,1 0,-1 1,1 0,0 0,1 0,0 0,1 0,-1 6,2-11,0 0,0 0,0 0,1 0,-1 0,1 0,0 0,0 0,1 0,-1 0,1 0,0-1,0 1,0 0,1 0,-1-1,1 1,0 0,0-1,0 0,1 1,-1-1,1 0,-1 0,1-1,0 1,0 0,0-1,1 0,-1 0,1 0,-1 0,1 0,7 2,1 0,-1-1,1 0,-1-1,1-1,0 0,0 0,0-1,0 0,0-1,-1-1,1 0,0 0,-1-1,1-1,-1 0,0 0,0-1,-1-1,1 0,1-1,-3 1,0 1,-1-2,0 1,0-1,0 0,-1-1,0 0,0 0,-1 0,0-1,0 0,-1 0,0-1,-1 0,0 1,-1-1,0 0,0-1,-1 1,0 0,-1-1,0 1,-1-11,-1 15,1 0,-1 1,-1-1,1 0,-1 0,0 1,0-1,-1 1,1-1,-1 1,0 0,-1 0,1 0,-1 1,0-1,0 1,-1 0,1 0,-1 0,0 1,0 0,0 0,0 0,-1 0,1 1,-1 0,-3-1,-2 0,-1 0,0 1,0 0,0 1,0 0,0 1,0 0,0 1,0 0,0 1,0 1,0 0,-3 1,2 1,0 0,0 2,0-1,1 1,-1 1,2 0,-1 1,2 0,-1 1,1 0,0 0,1 1,0 1,1-1,0 1,1 1,1-1,0 1,0 1,-1 8,-6 26</inkml:trace>
  <inkml:trace contextRef="#ctx0" brushRef="#br0" timeOffset="1613.988">574 1176,'62'362,"-45"-187,-7 0,-8 0,-14 93,2-113,12-133,-2-22,0 0,0-1,0 1,0 0,0 0,0-1,1 1,-1 0,0 0,0 0,0-1,0 1,0 0,1 0,-1 0,0-1,0 1,0 0,1 0,-1 0,0 0,0 0,0 0,1-1,-1 1,0 0,0 0,1 0,-1 0,0 0,0 0,1 0,-1 0,0 0,0 0,1 0,-1 0,0 0,0 0,1 0,-1 0,0 1,0-1,1 0,-1 0,0 0,0 0,0 0,1 1,-1-1,0 0,0 0,0 0,0 0,1 1,-1-1,0 0,0 0,0 1,0-1,0 0,0 0,0 1,0-1,5-12,0 0,-2 0,0-1,0 1,-1-1,0 0,-1 0,-1 0,0-4,1-1,-1-92,-5 0,-12-60,-1-18,-14-528,24 650,8 66,-1 0,1 1,0-1,0 0,0 0,-1 0,1 0,0 1,0-1,0 0,-1 0,1 0,0 0,0 0,-1 0,1 0,0 0,0 0,-1 0,1 0,0 0,-1 0,1 0,0 0,0 0,-1 0,1 0,0 0,0 0,-1 0,1 0,0 0,0 0,-1-1,-4 177,12 241,23 67,-22-393,17 307,-25-391,-1-15,1-18,-42-552,26 196,18-18,7 303,-5 122,3 567,36-94,-34-409</inkml:trace>
  <inkml:trace contextRef="#ctx0" brushRef="#br0" timeOffset="2359.073">385 2621,'0'0,"-1"0,0 0,1 0,-1 1,1-1,-1 0,0 0,1 1,-1-1,1 0,-1 1,1-1,-1 1,1-1,-1 0,1 1,0-1,-1 1,1-1,0 1,-1 0,1-1,0 1,0-1,-1 1,1 0,0-1,0 1,0-1,0 1,0 0,0-1,0 1,0 0,0-1,0 1,0-1,0 1,0 0,1-1,-1 1,0 0,0 1,1 267,3-173,18 388,51 255,-69-705,-6-32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6:28.29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508 352,'17'0,"11"0,11 0,5 0,5 0,1 2,-2 1,-4 2,-7 3,-10 0</inkml:trace>
  <inkml:trace contextRef="#ctx0" brushRef="#br0" timeOffset="256.845">644 568,'0'13,"5"6,10-1,14-4,14-9,14-9,8-7,4-6,3-3,-5 1,-13 3</inkml:trace>
  <inkml:trace contextRef="#ctx0" brushRef="#br0" timeOffset="546.401">1144 162,'16'19,"17"14,14 10,11 3,6 4,3 2,-7 2,-10 3,-14 3,-14 3,-18 3,-23-2,-21 1,-20-4,-14-8,-10-11,9-13</inkml:trace>
  <inkml:trace contextRef="#ctx0" brushRef="#br0" timeOffset="842.139">387 1,'-31'20,"2"2,0 2,2 0,1 2,0 0,2 2,-19 29,24-33,1 0,1 2,2-1,0 2,2 0,0 1,2 0,2 1,0 0,-3 26,11-45,1 1,1-1,-1 1,2-1,0 1,0-1,0 0,1 0,1 0,0 0,0 0,1-1,0 0,1 0,0 0,6 7,9 8,2-1,0 0,1-2,25 17,17 8,1-3,3-3,1-2,2-4,1-4,1-2,23 2,-30-11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6:24.05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1320,'33'8,"146"-13,-93-2,218-2,0 14,285 42,-531-40,95 12,0-7,54-6,-193-6</inkml:trace>
  <inkml:trace contextRef="#ctx0" brushRef="#br0" timeOffset="444.503">1959 780,'-5'0,"2"2,0 4,1 2,4 0,0-1</inkml:trace>
  <inkml:trace contextRef="#ctx0" brushRef="#br0" timeOffset="928.8">2176 1293,'-8'1,"1"1,0 0,0 1,0 0,0 0,0 0,0 1,1 0,0 0,0 1,0 0,0 0,1 0,0 1,0-1,0 1,1 0,0 1,0-1,1 1,-1 0,1 0,1 0,-1 0,1 0,1 1,-1 0,0 2,1-1,0 0,0 1,1-1,0 0,1 1,0-1,0 0,1 0,0 1,1-1,0-1,0 1,1 0,0-1,1 0,0 1,0-2,0 1,1-1,4 4,-5-6,0 0,0 0,1 0,0-1,-1 0,1 0,1-1,-1 0,0 0,1 0,0-1,0 0,-1 0,1 0,0-1,0 0,1-1,-1 0,0 0,0 0,0-1,0 0,0 0,0-1,0 0,-1 0,1 0,0-1,-1 0,0-1,0 1,0-1,0 0,0-1,-1 1,0-1,0 0,0-1,1-2,-1 0,0 0,-1 0,0-1,0 0,-1 0,0 0,-1 0,0 0,0-1,-1 1,0-1,0 1,-1-1,-1 1,0 0,0-1,0 1,-1-1,-1 1,0 0,0 0,-1 0,0 1,0-1,-1 1,0 0,0 0,-1 1,0 0,-1 0,1 0,-1 0,-1 1,1 0,-1 1,0 0,0 0,-1 1,1 0,-1 0,0 1,0 0,0 0,0 1,-4 0,4 3,0 0,0 0,0 1,0 1,0-1,0 1,1 1,-1-1,1 2,0-1,0 1,0 0,1 1,0-1,0 2,0-1,1 1,0 0,0 0,1 0,0 1,0 0,1 0,0 1,0-1,1 1,0-1,0 1,1 0,1 0,-1 0,1 1,1-1,0 0,0 0,1 0,1 10,0-14,-1 1,1-1,0 1,1-1,0 0,-1 0,2 0,-1 0,0-1,1 1,0-1,0 0,0 0,1 0,1 0,31 20</inkml:trace>
  <inkml:trace contextRef="#ctx0" brushRef="#br0" timeOffset="1269.974">2419 739,'-23'-162,"21"154,3 23,53 442,18 693,-60-897,9 6,-14-213</inkml:trace>
  <inkml:trace contextRef="#ctx0" brushRef="#br0" timeOffset="1861.619">2783 685,'9'50,"31"295,-5 232,-19 271,-14-768,4 0,9 33,-6-64</inkml:trace>
  <inkml:trace contextRef="#ctx0" brushRef="#br0" timeOffset="2548.647">2891 1050,'43'13,"0"-1,0-2,1-2,0-1,0-3,1-2,43-3,-20 2,178 13,-240-13,-4 0,-1-1,1 1,0-1,-1 1,1-1,0 0,0 0,0 0,-1 0,1 0,0 0,0 0,0-1,-1 1,1-1,0 1,-1-1,1 0,0 1,-1-1,1 0,-1 0,1 0,-1 0,1-1,-1 1,0 0,0 0,1-1,-1 1,0-1,0 0,-1-104,-45-824,42 881,-1 31,-2 26,0 15</inkml:trace>
  <inkml:trace contextRef="#ctx0" brushRef="#br0" timeOffset="3358.996">3080 2253,'-21'-3,"33"4,804 1,-804-2</inkml:trace>
  <inkml:trace contextRef="#ctx0" brushRef="#br0" timeOffset="3639.996">3878 2225,'2'2,"3"6,4 10,4 14,4 18,3 20,-1 22,-1 23,-4 19,-1 12,-3 7,-2-3,3-7,2-13,4-17,2-20,2-22,-4-23</inkml:trace>
  <inkml:trace contextRef="#ctx0" brushRef="#br0" timeOffset="9619.831">82 618,'1'6,"9"-22,14-44,-3-2,-2 0,8-55,-19 81,1 4,-9 32,1 0,-1 1,0-1,0 0,0 1,0-1,1 0,-1 1,0-1,0 0,0 1,1-1,-1 0,0 0,1 1,-1-1,0 0,1 0,-1 1,0-1,1 0,-1 0,0 0,1 0,-1 0,0 0,1 0,-1 1,1-1,-1 0,0 0,1 0,-1-1,0 1,1 0,-1 0,1 0,-1 0,0 0,1 0,-1 0,0-1,1 1,-1 0,0 0,1-1,-1 1,34 225,-27-150,45 368,-44-356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6:30.45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14 49,'-9'-48,"5"60,14 262,-5-204,27 283,-17-288,-12-64</inkml:trace>
  <inkml:trace contextRef="#ctx0" brushRef="#br0" timeOffset="396.436">189 860,'-8'6,"0"0,0 0,1 1,0 0,0 0,1 1,-1 0,2 0,-1 1,0 1,4-7,1-1,-1 1,1 0,0 0,0 0,0 0,0 0,1 1,-1-1,1 0,0 0,0 0,0 0,0 1,0-1,1 0,-1 0,1 0,0 0,0 0,0 0,1 0,-1 0,0 0,1-1,0 1,0 0,0-1,0 1,0-1,0 0,1 0,0 1,3 1,0 0,0 0,1-1,-1 0,1 0,0 0,0-1,0 0,0 0,0-1,0 0,0 0,1-1,-1 0,0 0,1 0,-1-1,0 0,0-1,0 0,0 0,0 0,0-1,5-3,0 1,-1-1,0-1,0 0,-1 0,1-1,-2-1,1 0,-1 0,-1-1,1 1,-2-2,1 1,3-10,-8 15,0-1,0 0,0 1,-1-1,0 0,0 0,-1 0,0-1,0 1,0 0,-1 0,0-1,0 1,0 0,-1-1,0 1,0 0,-1 0,1 0,-2 0,1 0,0 0,-1 0,0 1,-1-1,1 1,-1 0,0 0,0 0,-1 1,1 0,-1-1,-4-2,2 3,1 1,-1-1,0 1,0 0,0 1,0 0,-1 0,1 0,0 1,-1 0,1 1,-1-1,0 2,1-1,-1 1,1 0,-1 0,1 1,0 0,0 0,0 1,0 0,0 0,-5 4,1 0,0 0,0 0,1 1,0 1,1-1,0 2,1-1,-1 1,2 1,-1-1,2 1,-1 0,2 1,-2 3,2-1,1-1,1 0,0 1,0 0,2-1,0 1,0 11,4 28</inkml:trace>
  <inkml:trace contextRef="#ctx0" brushRef="#br0" timeOffset="1040.165">54 1955,'-1'8,"0"1,1 0,0 0,0-1,1 1,0 0,1-1,0 1,0-1,1 1,0-1,0 0,1 0,-2-4,0 0,1-1,-1 1,1-1,-1 1,1-1,0 0,1 0,-1 0,0 0,1-1,0 1,-1-1,1 0,0 0,0 0,0-1,1 1,-1-1,0 0,0 0,1-1,-1 1,1-1,-1 0,3-1,-1 1,0-1,0-1,0 1,-1-1,1 0,-1 0,1-1,-1 0,0 0,0 0,0 0,0-1,0 0,-1 0,0 0,0 0,0-1,0 0,-1 0,0 0,0 0,0 0,0 0,-1-1,3-6,-1 1,0 0,0-1,-2 0,1 0,-1 0,-1 0,0 0,-1 0,0 0,-2-6,1 10,-1-1,0 1,0 0,-1 0,0 0,0 1,-1-1,0 1,0 0,-1 0,0 0,0 1,-1-1,-4-3,7 7,0 1,0-1,-1 1,1-1,-1 1,1 0,-1 1,0-1,0 1,0-1,0 1,0 0,0 1,0-1,0 1,0 0,0-1,0 2,0-1,0 0,-1 1,1 0,0 0,1 0,-1 1,0-1,0 1,0 0,1 0,-2 1,-1 1,0 0,0 1,0 0,1 0,0 0,0 1,0-1,1 1,0 1,0-1,0 0,1 1,0 0,0-1,1 1,0 1,0-1,0 0,1 0,0 1,1-1,0 0,0 1,0-1,1 0,0 1,0-1,1 0,0 0,1 0,2 7,14 9</inkml:trace>
  <inkml:trace contextRef="#ctx0" brushRef="#br0" timeOffset="1521.076">446 712,'0'11,"2"14,8 13,14 14,16 10,22 6,26 3,23-2,19-1,9 2,-1 5,-9 6,-15 5,-23 2,-27 0,-24-16</inkml:trace>
  <inkml:trace contextRef="#ctx0" brushRef="#br0" timeOffset="2175.037">244 2265,'-7'-7,"-3"0,4 9,4 12,5 20,7 23,4 23,4 22,1 22,0 17,1 12,0 8,0 2,-2-4,-5-29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06:57.14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91,'16'-2,"15"-4,15-2,17-5,15-3,16 0,11 0,-11 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6:38.69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187 505,'1'2,"-1"0,0 1,0-1,0 0,1 1,-1-1,1 0,-1 1,1-1,0 0,0 0,0 1,0-1,1 0,-1 0,1 0,-1 0,1-1,-1 1,1 0,0-1,2 2,-3-4,0 1,0-1,0 0,0 0,0 0,0 0,0 0,0 0,0 0,-1 0,1-1,0 1,-1 0,1 0,-1-1,1 1,-1 0,0-1,1 1,-1 0,0-1,0 1,0 0,0-1,0 1,0 0,0-3,0 1,-1 0,1-1,-1 1,1 0,-1 0,0-1,0 1,0 0,-1 0,1 0,-1 0,0 0,0 1,0-1,0 0,0 1,0 0,-1-1,1 1,-1 0,1 0,-1 0,0 1,0-1,0 1,0-1,0 1,0 0,0 0,-1 0,1 1,0-1,-1 1,1 0,0 0,0 0,-1 0,1 1,0-1,-1 1,1 0,0 0,0 0,0 0,0 0,0 1,0-1,0 1,0 0,-1 1,-4 3,0 0,0 1,1 0,0 0,0 0,0 1,1 0,0 1,1-1,0 1,0 0,1 0,0 1,-1 5,3-9,0-1,0 0,1 1,0-1,0 1,1-1,0 1,0-1,0 1,0-1,1 1,0-1,0 1,0-1,1 1,0-1,0 0,0 0,1 0,0 0,0 0,0-1,0 1,1-1,-1 0,1 0,1 1,8 2,-1-1,1 0,1-1,-1-1,0 0,1 0,0-1,0-1,0-1,0 0,0 0,0-1,1-1,-1-1,0 0,-1-1,1 0,0-1,-1 0,10-6,1 0,-2-1,1-1,-2-1,0-1,0-1,4-5,-9 8,-16 11,1 1,-1 0,0 0,0-1,0 1,0 0,1 0,-1 0,0 0,0-1,1 1,-1 0,0 0,0 0,1 0,-1 0,0 0,1-1,-1 1,0 0,0 0,1 0,-1 0,0 0,1 0,-1 0,0 0,0 0,1 1,-1-1,0 0,0 0,1 0,-1 0,0 0,0 0,1 0,-1 1,0-1,0 0,1 0,-1 0,0 1,0-1,0 0,1 0,-1 1,0-1,0 0,0 0,0 1,0-1,0 0,0 0,0 1,1-1,-1 0,0 1,0-1,0 0,0 0,0 1,-1-1,1 0,0 1,0-1,0 0,0 0,0 1,-4 28,2-19,2-7,0 0,0 0,0 0,0 0,1-1,-1 1,1 0,-1 0,1 0,0-1,0 1,0 0,1-1,-1 1,0-1,1 1,0-1,0 0,-1 0,1 0,1 0,-1 0,0 0,0 0,1-1,-1 1,1-1,-1 0,1 1,0-1,-1-1,1 1,0 0,0-1,0 1,-1-1,2 0,2 1,0 0,0-1,1 0,-1 0,0-1,0 0,0 0,0 0,0-1,0 0,0 0,0-1,-1 1,1-1,-1 0,0-1,1 0,-1-1,-1-1,0 1,-1-1,1 0,-1 0,0 0,-1 0,1-1,-1 1,-1-1,1 1,-1-1,0 0,-1 0,1 1,-1-1,-1 0,1 0,-1 1,0-1,-1 0,0 1,0-1,0 1,-1 0,1-1,-2 1,1 1,-1-1,0 0,0 1,0 0,-1 0,0 0,0 0,0 1,0 0,-1 0,1 0,-1 1,0 0,-1 0,-3-1,7 3,-1-1,1 1,-1 0,0 0,0 0,1 0,-1 1,0-1,0 1,0 0,0 0,0 1,1-1,-1 1,0 0,0 0,0 0,1 0,-3 2,6-3,-1 0,1 1,-1-1,1 1,0-1,0 1,-1 0,1-1,0 1,0-1,0 1,-1-1,1 1,0 0,0-1,0 1,0-1,0 1,0 0,0-1,0 1,1-1,-1 1,0-1,0 1,0 0,1-1,-1 1,0-1,0 1,1-1,-1 1,1-1,-1 1,0-1,1 0,-1 1,1-1,-1 0,1 1,-1-1,1 0,-1 1,1-1,-1 0,1 0,0 0,-1 1,1-1,-1 0,1 0,0 0,-1 0,1 0,0 0,37 9,2-8,-1-1,1-3,0 0,9-5,19 0,-49 6,-6-1,1 1,-1 0,1 2,0-1,0 2,-1 0,1 0,0 1,-1 1,1 0,11 5,-21-5,-1 0,1 0,0 0,-1 0,0 0,1 1,-1 0,-1-1,1 1,0 0,-1 0,0 1,0-1,0 0,-1 1,1-1,-1 1,0 0,-1-1,1 1,-1 0,0-1,0 1,0 0,0 0,-1 0,13 72,-11-76,0 1,0 0,1-1,-1 0,0 1,0-1,1 0,-1 0,1 1,-1-1,1 0,0 0,-1-1,1 1,0 0,-1-1,1 1,0-1,0 1,0-1,0 0,-1 0,1 0,0 0,0 0,0 0,0 0,0-1,-1 1,1 0,0-1,0 0,1 0,56-29,-46 19,0 0,-1-1,0-1,-1 0,-1 0,0-1,-1 0,-1-1,0 0,0 0,-2-1,0 0,-1 0,3-13,-7 13,-8 31,3-3,0 0,1 0,1 0,0 1,1-1,0 1,1 0,0-1,2 10,-2-17,1 1,0-1,1 0,0 1,0-1,0 0,0 0,1 0,-1 0,1 0,1-1,-1 1,1-1,-1 0,1 0,0 0,1-1,-1 1,1-1,-1 0,1 0,0-1,1 1,39 11,0-5</inkml:trace>
  <inkml:trace contextRef="#ctx0" brushRef="#br0" timeOffset="822.195">1944 438,'-15'-4,"0"1,-1 0,1 2,-1 0,0 0,1 2,-1 0,1 0,-1 2,1 0,8-2,1 1,-1 0,1 0,0 1,0 0,0 0,0 0,0 1,1 0,-1 0,1 0,0 1,0-1,1 1,-1 0,1 1,0-1,1 1,-1 0,1 0,0 0,1 0,-1 0,1 1,1-2,0-1,0 1,0-1,1 1,-1-1,1 1,0-1,1 1,-1 0,1-1,0 1,0-1,0 1,0-1,1 0,0 1,0-1,0 0,1 0,-1-1,1 1,0 0,0-1,0 1,0-1,1 0,-1 0,1-1,0 1,0-1,0 1,1-1,2 2,1-1,-1 1,1-2,0 1,0-1,1 0,-1-1,0 0,1 0,-1-1,0 0,1 0,-1-1,1 0,-1-1,0 1,4-3,-2 0,-1 0,-1-1,1 0,-1-1,0 0,0 0,0 0,-1-1,0 0,0-1,-1 0,0 0,0 0,-1-1,0 1,-1-1,0 0,0-1,1-5,3-10,-2 0,-1-1,0 1,-2-1,-1 0,-1 0,-2-2,0-5,-1 0,-2 0,-1 0,-2 0,-1 1,-2 1,0-1,-4-2,14 33,0-1,0 1,-1-1,1 0,-1 1,1-1,-1 1,1-1,-1 1,0 0,1-1,-1 1,0 0,0-1,0 1,0 0,-1 0,1 0,0 0,0 0,-1 0,1 0,0 0,-1 1,1-1,-1 0,1 1,-1-1,1 1,-1 0,1 0,-1-1,0 1,1 0,-1 0,1 0,-1 0,1 1,-1-1,-2 7,0-1,1 1,0 0,1 0,-1 0,1 0,1 1,0-1,0 1,0-1,1 1,0 3,-1 5,-4 25,3 0,1 0,2 0,2 0,2-1,1 1,2-1,2 0,2-1,14 32,-23-64,0 1,0-1,1 0,0 0,0 0,1 0,0-1,0 0,0 0,1 0,0-1,0 0,1 0,-1 0,1-1,0 0,0 0,0-1,1 1,-1-2,1 1,0-1,0 0,-4-3,0 0,0 0,-1 0,1-1,0 1,-1-1,1 0,-1 0,0 0,0-1,1 1,-2-1,1 1,0-1,0 0,-1 0,0-1,1 1,-1 0,0-1,-1 1,2-4,27-82,-8-83,-24 162,-2 30,0 1,1 1,1 0,1 0,1 0,1 0,1 0,1 0,1 2,-3-21,0 1,1 0,-1-1,1 1,0-1,0 0,0 1,0-1,0 0,1 0,-1 0,1-1,0 1,0-1,0 1,0-1,1 0,-1 0,0-1,1 1,-1-1,1 1,0-1,-1 0,1-1,0 1,0 0,0-1,-1 0,1 0,4 0,0-1,-1 0,1 0,0-1,-1 1,0-2,1 1,-1-1,0 0,0-1,-1 1,1-2,-1 1,5-4,0-4,-1 0,0-1,0 0,-1-1,-1 0,-1 0,0-1,0 0,-2 0,0 0,0-1,-2 0,0 0,0 0,-2 0,0 0,-1-3,0-1,0 20,0 0,0 0,0 1,0-1,0 0,0 0,0 1,0-1,0 0,0 0,0 1,0-1,0 0,0 0,0 1,0-1,-1 0,1 0,0 0,0 1,0-1,0 0,-1 0,1 0,0 0,0 1,0-1,-1 0,1 0,0 0,0 0,0 0,-1 0,1 0,0 0,0 0,-1 0,1 0,0 0,0 0,-1 0,1 0,0 0,0 0,-1 0,1 0,0 0,0 0,0 0,-1 0,1 0,0 0,0 0,-1-1,1 1,-8 25,2 0,0 1,2 0,1 0,1 0,1 0,1 4,0-25,0 0,0 0,0 1,1-1,0 0,0 0,0 1,1-1,0 0,0 0,0-1,0 1,1 0,0-1,0 1,0-1,0 0,1 0,0 0,-1-1,1 1,1-1,-1 0,0 0,1-1,0 1,4 1,24 6</inkml:trace>
  <inkml:trace contextRef="#ctx0" brushRef="#br0" timeOffset="1211.647">3011 275,'-8'0,"0"1,0 0,0 0,0 0,0 1,1 0,-1 1,0 0,1 0,0 0,0 1,0 0,0 1,0 0,1 0,0 0,0 0,1 1,-1 0,1 0,0 1,1-1,0 1,0 0,0 1,1-1,0 0,0 1,1 0,0 0,0-1,1 1,0 0,0 0,1 0,0 0,1 1,-1-1,2 0,1 7,-1-7,1 0,0 0,0-1,1 1,0-1,0 1,1-1,0 0,0-1,1 0,-1 1,1-2,1 1,-1-1,1 0,0 0,0-1,1 1,-1-2,1 1,0-1,0 0,0-1,0 0,0 0,1-1,7 2,0-1,0-1,0 0,0-1,0 0,0-2,0 0,0-1,-1 0,1-1,-1-1,0 0,6-4,-10 3,0 0,0-1,-1 0,0-1,-1 0,0 0,0-1,-1 0,0-1,0 1,-1-2,1-2,-4 7,-1 0,0 0,0-1,0 1,-1-1,0 0,-1 0,1 1,-1-1,0 0,-1 0,0 0,0 0,0 0,-1 0,0 0,-1 0,1 0,-1 0,-1 1,1-1,-1 0,2 4,0 0,0 1,-1-1,1 1,0-1,-1 1,1-1,-1 1,0 0,0 0,0 0,0 0,0 0,-1 0,1 0,0 1,-1-1,1 1,-1 0,0 0,1 0,-1 0,0 0,0 1,0-1,1 1,-1-1,0 1,0 0,0 0,0 1,0-1,1 1,-1-1,0 1,0 0,1 0,-1 0,0 0,1 0,-1 1,1-1,-1 1,1 0,0 0,0 0,0 0,0 0,0 0,-1 2,-1 3,1 0,-1 0,2 1,-1-1,1 0,0 1,0-1,1 1,0 0,1 0,-1-1,2 1,-1 0,1 0,0-1,0 1,1 0,0-1,3 6,0 1,1 0,1 0,0-1,1 0,0 0,1-1,0 0,1 0,9 7,-5-7,0 0,1-1,0-1,0-1,1 0,4 1,34 13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6:35.95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37 68,'-8'26,"0"0,2 1,1 0,1 1,1-1,1 1,2 10,0-27,1 133,20 140,-6-113,-15-179,1-1,0 0,1 1,-1-1,2 1,-1 0,1 0,0 0,1 0,1-2,-4 7,1-1,0 1,-1 0,1 0,0 0,0 1,1-1,-1 0,1 1,-1 0,1-1,0 1,0 0,0 0,0 1,0-1,0 1,0-1,0 1,1 0,-1 0,1 0,-1 1,1-1,-1 1,1 0,-1 0,1 0,-1 0,4 2,-2 0,1 1,-1 0,1 0,-1 1,0-1,-1 1,1 1,-1-1,0 0,0 1,0 0,0 0,-1 0,0 1,0-1,0 1,-1-1,0 1,0 0,0 0,-1 0,0 0,0 0,0 0,-1 0,0 0,0 1,-1-1,0 0,0 0,0 0,-1 0,1 0,-1 0,-1-1,1 1,-1-1,-2 3,0-2,-1 0,-1-1,1 1,-1-1,0 0,0-1,0 0,-1 0,1-1,-1 0,0 0,0 0,0-1,0-1,-1 1,1-1,0-1,-1 1,1-1,-1-1,-2 0,10 1,0 0,0 1,0-1,0 0,0 0,0 0,0 0,0 0,0-1,-1 1,1 0,0 0,0-1,0 1,0 0,0-1,0 1,1-1,-1 0,0 1,0-1,0 0,0 1,1-1,-1 0,0 0,1 0,-1 0,0 1,1-1,-1 0,1 0,0 0,-1 0,1 0,0 0,-1-1,1 1,0 0,0 0,0 0,0 0,0 0,0 0,0 0,1 0,-1 0,0 0,1 0,-1 0,0 0,1 0,-1 0,1 0,-1 0,1 0,0 0,0 0,-1 0,93-61,-45 35,-26 14,-1 0,0-2,-1 0,-1-2,0 0,-1-1,-1-1,-1 0,-1-1,0-1,-1-1,-2 0,0 0,-2-1,0-1,-1 0,1-11,-2-12,-2-1,-1 0,-4 0,-1 0,-2 0,-4-17,-13-3,18 67,0 1,1-1,-1 1,0 0,0-1,1 1,-1 0,0-1,0 1,0 0,0 0,1 0,-1-1,0 1,0 0,0 0,0 1,0-1,1 0,-1 0,0 0,0 0,0 1,0-1,1 0,-1 1,0-1,0 1,1-1,-1 1,0-1,1 1,-1 0,0-1,1 1,-1-1,1 1,-1 0,1 0,0-1,-1 1,1 0,0 0,-1 0,1 0,0-1,0 2,-15 26,1 1,2 0,1 1,1 0,2 1,1 0,-2 22,-2 3,4 0,1 0,3 1,3-1,2 9,-2-55,1 0,-1 0,2 0,-1 0,1 0,1 0,0-1,0 1,1-1,0 1,1-1,0-1,0 1,1-1,0 1,1-2,0 1,0-1,0 0,1 0,0-1,0 0,1-1,-1 0,4 2,-2-5,0 1,0-2,0 1,0-1,0-1,0 0,0 0,0-1,1 0,-2-1,1 0,0-1,0 0,-1 0,1-1,-1 0,0-1,0 0,-1 0,0-1,0 0,0-1,0 0,-1 0,0 0,-1-1,5-6,-11 14,0-1,1 1,-1 0,0-1,0 1,1 0,-1-1,0 1,1 0,-1 0,0 0,1-1,-1 1,0 0,1 0,-1 0,1 0,-1-1,0 1,1 0,-1 0,1 0,-1 0,0 0,1 0,-1 0,1 0,-1 0,0 0,1 1,-1-1,1 0,-1 0,0 0,1 0,-1 1,0-1,1 0,-1 0,0 1,1-1,-1 0,0 0,0 1,1-1,-1 0,0 1,0-1,1 0,-1 1,0-1,0 1,0-1,0 0,0 1,0-1,0 1,1-1,-1 0,0 1,-1-1,1 1,0-1,0 0,0 1,0-1,6 12,-3-9,0-1,1 0,-1 0,1 0,-1 0,1 0,0-1,-1 1,1-1,0 0,0-1,0 1,0 0,0-1,0 0,0 0,0 0,0-1,0 1,0-1,0 0,0 0,-1 0,1-1,0 1,-1-1,1 0,-1 0,1 0,-1-1,0 1,0-1,2-1,-1-1,0 0,0 0,0 0,0-1,-1 1,0-1,0 0,0 0,-1 0,0 0,0 0,-1 0,1-1,-1 1,-1-1,1 1,-1-1,0 1,-1-1,0 1,0-1,0 1,0 0,-1 0,0-1,-1 1,1 0,-1 1,0-1,-1 0,1 1,-1 0,0 0,-1 0,1 0,-1 1,0-1,0 1,-4-2,3 3,0-1,-1 1,1 0,-1 0,0 1,0 0,0 0,0 1,0 0,0 0,0 0,-1 1,1 0,0 1,0 0,0 0,0 0,0 1,0 0,0 0,0 1,0 0,1 0,0 0,-1 1,1 0,0 0,1 1,-1 0,1 0,0 0,0 0,1 1,0 0,0 0,0 0,0 0,1 1,0-1,1 1,-1 0,1 0,0 0,1 0,0 0,0 2,1-5,0 0,0 0,1 0,0 0,-1-1,1 1,1 0,-1 0,0 0,1-1,0 1,0-1,0 0,0 1,1-1,-1 0,1 0,0 0,0-1,0 1,0-1,0 1,0-1,1 0,-1 0,1 0,1 0,32 12</inkml:trace>
  <inkml:trace contextRef="#ctx0" brushRef="#br0" timeOffset="867.593">1321 662,'-8'-4,"-1"0,0 0,0 1,0 0,-1 0,1 1,-1 1,1-1,-1 1,1 1,-1 0,0 0,1 1,-1 1,1-1,-1 1,1 1,0 0,0 0,0 1,0 0,1 0,-1 1,1 0,0 1,1 0,-5 3,10-5,-1-1,1 1,-1 0,1 0,0-1,0 1,1 1,-1-1,1 0,0 0,0 0,1 1,-1-1,1 0,0 1,0-1,0 1,0-1,1 0,0 1,0-1,0 0,0 0,1 0,0 0,0 0,0 0,0 0,0-1,1 1,0-1,0 1,0-1,0 0,0 0,0 0,1-1,0 1,-1-1,1 0,0 0,3 1,23 9,0-2,0-1,0-2,1-1,0-1,0-2,1 0,-1-3,1 0,-1-2,11-3,-6 2,0-1,-1-1,0-2,-1-2,1-1,-1-2,-1-1,-1-1,7-6,11-27,-49 46,0-1,0 1,0-1,-1 1,1-1,0 0,-1 1,0-1,1 0,-1 1,0-1,0 0,0 0,0 1,0-1,0 0,0 0,-1 1,1-1,0 0,-1 1,0-1,1 0,-1 1,0-1,0 1,0-1,0 1,0 0,0-1,0 1,-1 0,1 0,0 0,-1 0,0-1,-5-3,-1 1,1 0,0 0,-1 1,0 0,0 1,0-1,0 1,0 1,0 0,0 0,-1 0,1 1,0 0,0 1,-1 0,1 0,0 1,0 0,0 0,-4 3,6-3,0 0,0 1,1-1,-1 2,0-1,1 0,0 1,0 0,0 0,0 1,1-1,0 1,0 0,0 0,0 1,1-1,0 1,0 0,0 0,1 0,0 0,0 0,1 0,-1 0,1 1,1-1,-1 6,1-8,0-1,1 1,-1-1,1 0,0 1,0-1,0 0,0 0,0 1,1-1,-1 0,1 0,0-1,0 1,0 0,0 0,1-1,-1 0,1 1,-1-1,1 0,0 0,0 0,0-1,0 1,0-1,0 1,0-1,1 0,-1 0,1-1,4 2,1-1,-1 0,0 0,0-1,0 0,0 0,1-1,-1 0,0-1,0 1,0-2,5-1,-6 1,1-1,-1 0,0 0,0-1,0 1,0-2,-1 1,0-1,0 0,0 0,-1 0,0-1,0 0,-1 0,1-1,-5 9,0-1,0 1,0-1,0 1,0-1,0 1,0-1,0 1,0-1,0 1,0-1,0 1,1-1,-1 1,0-1,0 1,1-1,-1 1,0-1,1 0,-1 1,1-1,-1 1,0-1,1 0,-1 1,1-1,-1 0,1 0,-1 0,1 1,-1-1,1 0,-1 0,1 0,-1 0,1 0,-1 0,1 0,-1 0,1 0,-1 0,1 0,-1 0,1 0,-1 0,1 0,-1-1,1 1,-1 0,1 0,-1-1,1 1,-1 0,1 0,-1-1,0 1,1-1,-1 1,0 0,1-1,-1 1,0-1,2 7,-1-1,1 1,0-1,0 1,0-1,1 0,0 0,0 0,0 0,1 0,-1-1,1 1,0-1,0 0,1-1,-1 1,1-1,0 1,0-1,0-1,0 1,1-1,-1 0,1 0,-1 0,1-1,0 0,-1 0,5 0,-3-2,0 0,0-1,0 1,0-1,0-1,-1 1,1-1,-1 0,0 0,1-1,-2 0,1 0,0-1,-1 1,0-1,0 0,0-1,-1 1,0-1,0 0,2-3,4-9,0 0,-1-1,-1 0,-1-1,-1 0,3-17,4-44,-3-1,-4-1,-4 1,-5-25,-6-108,5 185,0 27,-4 87,7-73,-12 210,13 165,0-360,1 0,1 0,2 0,0-1,2 1,0-1,2 0,1-1,1 0,1 0,1-1,10 14,19 2,-40-38,1 0,-1 0,0 0,1 0,-1 0,0-1,1 1,-1 0,1-1,-1 0,1 1,0-1,-1 0,1 1,-1-1,1 0,0 0,-1 0,1-1,-1 1,1 0,-1-1,1 1,-1-1,1 1,-1-1,1 0,-1 1,1-1,-1 0,0 0,0 0,3-4,-1 0,0-1,0 1,-1-1,0 1,0-1,0 0,-1 1,0-1,0 0,0 0,-1 0,0 0,0 0,0 0,-1-4,-2-35</inkml:trace>
  <inkml:trace contextRef="#ctx0" brushRef="#br0" timeOffset="1134.879">2226 622,'-23'-23,"-19"-14,-11-6,-5 2,7 6,11 11,19 12,28 11,30 7,32 3,33 0,30-4,22-8,14-10,-23-2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6:50.44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247 744,'-13'-1,"0"1,0 1,0 0,0 1,0 0,0 1,0 0,1 1,0 1,0 0,0 0,0 1,1 1,0 0,0 1,1 0,-9 8,17-13,-1 0,1 0,0 0,0 1,1-1,-1 1,1 0,-1-1,1 1,0 0,1 0,-1 0,1 0,-1 0,1 0,0-1,1 1,-1 0,1 0,0 0,-1 0,2 0,-1-1,0 1,1 0,0-1,0 1,0-1,0 0,0 0,1 0,-1 0,1 0,0 0,0-1,0 1,0-1,1 1,15 7,0 0,0-2,0 0,1-1,0-1,1-1,-1 0,1-2,0 0,0-2,0 0,0-2,0 0,0-1,16-4,-13 4,-1-2,1 0,-1-2,0-1,0 0,-1-2,0 0,-1-2,3-2,-3-12,-42 34,18-8,1 1,0-1,1 1,-1 0,0-1,0 1,1 0,-1 0,1 0,0 1,-1-1,1 0,0 0,0 1,0-1,1 0,-1 1,1-1,-1 1,1-1,0 1,0-1,0 1,0-1,0 1,1-1,-1 1,1-1,-1 1,1-1,0 0,0 1,0-1,0 0,1 0,-1 0,1 0,-1 0,1 0,0 0,-1 0,1-1,0 1,0-1,0 1,0-1,1 0,-1 1,0-1,3 0,2 1,0 0,0 0,1-1,-1 0,1 0,0-1,-1 0,1 0,-1-1,1 0,-1 0,1-1,-1 1,0-2,0 1,0-1,0 0,0-1,0 0,-1 0,0 0,0-1,0 0,0 0,-1 0,0-1,0 1,0-1,-1-1,4-6,-7 10,0-1,0 0,0 0,0 0,-1-1,0 1,0 0,0 0,0 0,-1 0,1 0,-1 0,0 0,0 0,-1 0,1 0,-1 1,0-1,0 0,0 1,0 0,-1-1,1 1,-1 0,0 0,0 0,0 1,-2-2,-6-5,0 1,0 0,-1 0,0 1,0 1,-1 0,-11-3,-27-3,86 19,83-3,-73-4,1 2,-1 2,0 2,8 4,-49-10,1 1,-1 0,1 0,-1 1,1-1,-1 1,0 0,0 0,0 1,0-1,0 1,-1 0,1 0,-1 0,1 0,-1 0,0 1,-1 0,1-1,0 1,-1 0,0 0,0 1,0-1,-1 0,1 1,0 2,-3 98,1-104,0 1,1 0,-1-1,0 1,1-1,-1 1,1-1,0 1,-1-1,1 1,0-1,0 0,0 1,0-1,0 0,0 0,0 0,0 0,1 0,-1 0,0 0,1 0,-1 0,0 0,1-1,-1 1,1-1,-1 1,1-1,0 0,-1 1,1-1,-1 0,1 0,0 0,-1 0,1 0,-1 0,1-1,0 1,-1-1,2 0,63-28,-56 21,0 0,0-1,-1 0,0 0,-1-1,0 0,0 0,-1-1,-1 0,0 0,0-1,-1 0,0 0,-1 0,0-5,-2 3,-6 28,3-4,0-1,1 1,0-1,1 1,0-1,0 1,1-1,0 0,0 0,1 1,1-2,0 1,0 0,0-1,1 0,0 0,1 0,0 0,0-1,0 0,1 0,0-1,1 0,-1 0,1-1,0 0,1 0,-1-1,1 0,38 13,-4-6</inkml:trace>
  <inkml:trace contextRef="#ctx0" brushRef="#br0" timeOffset="729.011">1869 838,'-15'-3,"0"0,-1 1,1 1,0 0,-1 1,1 1,-1 0,1 1,-1 1,10-2,1 1,-1-1,0 1,1 1,-1-1,1 1,0 0,-1 0,2 0,-1 1,0 0,1 0,-1 0,1 0,0 1,1 0,-1-1,1 1,0 1,0-1,0 0,1 1,0-1,0 3,0-4,1 0,1-1,-1 1,1 0,-1 0,1-1,0 1,0 0,1 0,-1-1,1 1,0 0,0-1,0 1,0-1,1 1,-1-1,1 1,0-1,0 0,0 0,1 0,-1 0,1 0,-1-1,1 1,0-1,0 0,0 1,0-1,1-1,0 2,6 2,1-1,-1 1,1-2,0 1,0-2,0 1,0-1,0-1,0 0,5-1,-4 0,0-2,0 1,0-1,0-1,0 0,0-1,-1 0,0-1,0 0,0-1,0 0,-1 0,0-1,0-1,-1 0,0 0,0-1,-1 0,0 0,-1-1,0 0,-1 0,1-1,-2 1,0-2,1 0,10-35,-2-1,-3 0,-1 0,-2-1,-3 0,-1-1,-3 1,-2-3,1 34,1 9,0 0,-1 0,0 0,-1 0,0 0,0 0,-1 0,0 0,-1 0,0 0,0 1,-2-2,5 9,-1 0,1 0,-1 1,0-1,1 0,-1 1,1-1,-1 1,0-1,0 1,1-1,-1 1,0-1,0 1,1 0,-1-1,0 1,0 0,0 0,0-1,0 1,1 0,-1 0,0 0,0 0,0 0,0 1,0-1,0 0,1 0,-1 0,0 1,0-1,0 0,1 1,-1-1,0 1,0-1,1 1,-1-1,0 1,1 0,-1-1,1 1,-26 33,16-11,0 1,2 0,1 0,1 1,1 0,1 0,1 0,1 0,1 1,2-1,0 0,2 2,0-1,1-1,2 0,0 0,2-1,0 1,2-2,0 1,2-1,0-1,2 0,0-1,11 11,-19-25,1 1,0-1,0-1,1 1,0-1,0-1,0 1,1-1,0-1,5 3,-11-6,1 0,0 1,0-2,0 1,0 0,0-1,0 1,0-1,0 0,0-1,0 1,0-1,0 0,0 0,0 0,0 0,-1 0,1-1,0 0,-1 0,1 0,-1 0,0-1,0 1,0-1,2-2,6-9,-1 0,-1 0,-1-1,0-1,-1 0,0 0,-1 0,-1 0,-1-1,0 0,0-15,-1 16,-5 21,-5 25,3-17,1 0,1 0,0 0,0 0,1 0,1 0,1 1,-1-1,2 0,0 0,1 0,0 0,1-1,0 1,4 6,-7-17,1 0,-1 0,1 1,0-1,0 0,0-1,0 1,0 0,0-1,1 1,-1-1,0 1,1-1,-1 0,1 0,-1 0,1-1,0 1,0-1,-1 1,1-1,0 0,-1 0,1 0,0 0,0 0,-1-1,1 1,0-1,-1 0,1 0,-1 0,1 0,-1 0,1-1,-1 1,0-1,0 1,1-1,-1 0,0 0,-1 0,3-2,6-11,0 0,0-1,-2 0,0-1,-1 1,-1-2,0 1,-1-1,-1 1,-1-1,0 0,-1-1,-1-14,-1 12,-8 30,4 3,1 0,0-1,1 2,0-1,1 0,0 0,1 0,0 0,1 1,1-1,0 0,0 0,1 0,1-1,0 1,0-1,1 0,1 0,2 3,16 13</inkml:trace>
  <inkml:trace contextRef="#ctx0" brushRef="#br0" timeOffset="1388.516">2977 825,'-6'-1,"-1"1,1 0,0 0,0 0,-1 1,1 0,0 1,0-1,0 1,0 0,0 0,0 1,1 0,-1 0,1 0,0 1,0 0,0 0,0 0,1 0,0 1,0 0,0 0,0 0,1 0,-1 0,2 1,-1 0,0-1,1 1,-1 4,2-5,0 0,0 0,0 0,0 0,1 0,0 0,0 0,1 0,-1 0,1 0,0 0,0 0,1-1,-1 1,1 0,0-1,0 1,1-1,0 0,-1 0,1 1,1-2,-1 1,0 0,1-1,0 0,0 1,0-2,0 1,0 0,1-1,-1 0,1 0,-1 0,1 0,0-1,0 0,0 0,0 0,0-1,0 1,0-1,6 0,-1-1,0 0,1-1,-1 0,0 0,0-1,0 0,0-1,0 0,-1 0,0-1,0-1,0 1,-1-2,1 1,-2-1,6-5,2-3,-1-1,-1 0,0-1,-1 0,-1-1,-1 0,-1-1,4-9,8-37,-4-1,-2-1,-3 0,-3-1,0-61,-8 119,2-37,5-37,-5 0,-4-42,1 125,1 1,-1-1,0 0,0 0,0 0,1 0,-1 0,0 1,0-1,0 0,0 0,-1 0,1 0,0 0,0 0,0 1,-1-1,1 0,0 0,-1 0,1 1,-1-1,1 0,-1 1,1-1,-1 0,0 1,1-1,-1 0,0 1,1-1,-1 1,0 0,1-1,-1 1,0-1,0 1,-20 28,2 20,2 1,2 0,3 0,1 2,3-1,-1 46,6-42,4 1,1-1,3 1,2-1,3-1,2 1,2-2,3 0,9 18,-24-66,35 67,-36-70,1 1,-1-1,0 1,1-1,-1 0,1 0,-1 1,1-1,-1 0,1 0,0-1,-1 1,1 0,0-1,0 1,0-1,0 1,-1-1,1 0,0 0,0 0,0 0,0 0,0 0,0 0,0-1,-1 1,1-1,0 1,0-1,0 0,-1 1,1-1,0 0,-1 0,1-1,-1 1,1-1,10-10,0 0,-1-1,-1 0,0-1,0 0,-2-1,0 0,-1 0,0-1,0-4,9-15,-2 2,-18 42,-6 16,2 1,0 0,1 0,2 0,0 1,2 5,2-29,0 0,0-1,1 1,0 0,-1 0,1 0,0 0,1-1,-1 1,0 0,1 0,-1 0,1-1,0 1,0 0,0-1,1 1,-1-1,0 1,1-1,0 1,-1-1,1 0,0 0,0 0,0 0,1 0,-1 0,0-1,1 1,-1-1,1 0,-1 0,3 1,47-17,-26 1</inkml:trace>
  <inkml:trace contextRef="#ctx0" brushRef="#br0" timeOffset="1655.041">3719 703,'-9'-2,"-3"-3,-2-4,2 1</inkml:trace>
  <inkml:trace contextRef="#ctx0" brushRef="#br0" timeOffset="1914.469">3261 325,'16'-2,"19"-1,20 0,16 3,8 6,0 6,-10 11,-16 2</inkml:trace>
  <inkml:trace contextRef="#ctx0" brushRef="#br0" timeOffset="2183.655">3706 946,'0'1,"1"0,-1-1,0 1,1 0,-1-1,1 1,-1 0,1-1,-1 1,1-1,-1 1,1-1,0 1,-1-1,1 1,0-1,-1 0,1 1,0-1,0 0,-1 0,1 1,0-1,0 0,-1 0,1 0,0 0,0 0,-1 0,1 0,0 0,0 0,0-1,-1 1,1 0,0 0,0-1,-1 1,1 0,0-1,-1 1,1-1,-1 1,1-1,0 1,-1-1,1 1,0-1,30-29,-21 18,-2-2,1 1,-2-1,0 0,0-1,-1 0,-1 0,0-1,-5 16,1-1,-1 1,1-1,0 1,-1-1,0 1,1-1,-1 0,1 1,-1-1,0 1,1-1,-1 0,0 1,1-1,-1 0,0 0,0 1,0-1,0 0,0 1,0-1,0 0,0 0,0 1,0-1,0 0,0 1,-1-1,1 0,0 1,0-1,-1 0,1 1,0-1,-1 0,1 1,-1-1,1 1,-1-1,1 1,-1-1,1 1,-1-1,1 1,-1 0,0-1,1 1,-1 0,0-1,1 1,-1 0,0 0,0 0,1 0,-1 0,0-1,1 1,-1 0,0 1,0-1,1 0,-7 7,1 1,0 0,0 0,1 0,0 1,0 0,1 0,0 0,1 1,0-1,0 1,1 0,0 6,-1-2,1 1,0-1,1 1,1-1,0 1,1-1,1 1,0 1,-1-12,-1 0,1 0,0 0,0-1,1 1,-1 0,1 0,-1-1,1 1,0-1,1 1,-1-1,1 0,-1 0,1 0,0 0,0-1,0 1,0-1,1 0,-1 0,1 0,-1 0,1 0,0-1,-1 0,1 0,0 0,0 0,0 0,2-1,-1 0,0 0,0-1,1 1,-1-1,0-1,0 1,0-1,0 0,0 0,0 0,0-1,-1 1,1-1,-1 0,0-1,0 1,0-1,0 0,-1 0,1 0,-1 0,1-2,51-106,-13-43,-55 182,6-7,1-1,0 1,2 0,0 0,1 0,1 1,1-1,1 1,1-1,0 1,2-1,2 8,-4-25,0 0,0 0,0 0,0 0,1-1,0 1,-1 0,1-1,0 1,0-1,0 0,1 0,-1 1,1-1,-1-1,1 1,-1 0,1-1,0 1,0-1,0 0,0 0,0 0,0 0,0-1,0 1,1-1,21 0</inkml:trace>
  <inkml:trace contextRef="#ctx0" brushRef="#br0" timeOffset="2352.723">4206 393,'-16'7,"-7"6,-1 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6:58.94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280 508,'-13'-2,"1"1,-1 1,1 0,-1 1,1 1,-1 0,1 0,0 1,0 0,0 1,0 1,1 0,0 1,0 0,0 0,1 1,0 0,0 1,0 1,1-1,1 1,-8 10,15-18,0 0,0 0,0 0,-1 0,1 0,0 1,1-1,-1 0,0 1,0-1,1 1,-1-1,1 1,-1-1,1 1,-1-1,1 1,0-1,0 1,0 0,0-1,0 1,0-1,0 1,1-1,-1 1,0 0,1-1,-1 1,1-1,0 0,0 1,-1-1,1 1,0-1,0 0,0 0,0 0,1 1,-1-1,0 0,0 0,1 0,-1-1,0 1,1 0,-1 0,1-1,-1 1,1-1,0 1,8-1,0-1,0 0,0 0,0-1,0 0,-1 0,1-1,0-1,-1 0,0 0,0 0,0-1,0-1,-1 1,0-2,0 1,-1-1,0 0,0 0,0-1,4-7,-7 10,1 0,-1-1,0 1,-1-1,0 0,1-1,-2 1,1 0,-1-1,0 0,1-4,-3 11,0-1,0 0,0 1,0-1,-1 1,1-1,0 1,0-1,0 1,-1-1,1 1,0-1,0 1,-1-1,1 1,0-1,-1 1,1 0,-1-1,1 1,0 0,-1-1,1 1,-1 0,1-1,-1 1,1 0,-1 0,1 0,-1-1,1 1,-1 0,0 0,1 0,-1 0,1 0,-1 0,1 0,-1 0,1 0,-1 0,0 1,1-1,-1 0,1 0,-1 0,1 1,-1-1,1 0,0 0,-1 1,1-1,-1 1,1-1,-1 0,1 1,0-1,-1 1,1-1,0 1,0-1,-1 1,1-1,0 1,0-1,0 1,0-1,-1 1,1-1,0 1,-3 2,0 0,0 0,1 1,-1-1,1 1,0-1,0 1,0 0,0 0,0 0,1 0,0 0,0 0,0 0,0 1,1-1,0 0,-1 0,2 1,-1-1,0 0,1 0,0 1,0-1,0 0,0 0,1 0,0 0,0 0,0-1,0 1,0 0,1-1,-1 0,1 0,0 1,0-1,0-1,1 1,-1 0,1-1,-1 0,4 2,0-3,-1 0,0 0,0 0,0-1,1 0,-1 0,0 0,0-1,1 0,-1 0,0-1,0 1,0-2,0 1,-1 0,1-1,-1 0,1-1,-1 1,0-1,0 0,3-3,90-108,-93 108,-17 52,-22 85,6 1,6 1,6 1,3 50,5 34,11-445,-3 159,-2-45,6-1,4 1,11-33,-19 147,0-11,1 1,1-1,0 1,0-1,1 1,0 0,1 0,0 0,1 0,0 1,0 0,1 0,0 0,1 0,0 1,0 0,1 1,7-6,-12 12,1 0,-1 0,1 0,0 1,-1-1,1 1,0 0,-1 0,1 0,0 1,-1-1,1 1,-1 0,1 0,-1 0,1 1,-1-1,0 1,1 0,-1 0,0 0,0 0,0 0,-1 1,1-1,0 1,57 79,-53-68,0 1,-1 0,-1 0,-1 1,0-1,-1 1,0 0,-1 0,-1 0,-1 0,-1 14,1-28,0 0,-1 0,1 1,0-1,-1 0,0 0,1 0,-1 0,0 0,0 0,0 0,0 0,-1 0,1-1,-1 1,1 0,-1-1,1 1,-1-1,0 1,1-1,-1 0,0 0,0 0,0 0,0 0,0 0,-1 0,1-1,0 1,0-1,0 0,0 0,-1 1,1-1,0 0,0-1,0 1,-1 0,1-1,0 1,0-1,0 0,0 0,0 0,0 0,0 0,0 0,0 0,0-1,1 1,-1-1,-1-1,0-1,1 1,0-1,0 0,0 0,0 0,1 0,-1 0,1 0,0 0,0 0,1-1,-1 1,1 0,0-1,0 1,0 0,1 0,-1-1,1 1,0 0,1 0,-1 0,2-3,50-94,29-19,-47 76,-3-1,-2-2,-2-2,-2 0,-2-2,-2 0,7-30,-27 74,0 2,-1 0,1 0,-1 0,0 0,0 0,-1 0,1 0,-1 0,0 0,0 0,-1 0,0 0,0 0,0 0,0 0,-2-4,1 8,0 1,0-1,0 0,0 1,0-1,0 1,0 0,0 0,0 0,0 0,0 0,0 0,1 0,-1 0,0 1,0-1,0 1,0 0,0 0,0-1,1 1,-1 0,0 0,1 1,-1-1,0 0,1 0,0 1,-1-1,1 1,0-1,0 1,0 0,0-1,-1 2,-12 18,0 0,1 1,2 0,0 1,1 0,1 1,2 0,0 0,1 1,2 0,1 0,0 0,2 0,2 23,-2-25,1 0,0 1,2-1,1 0,1 0,1 0,1 0,1-1,1 0,1 0,1-1,0 0,2-1,0 0,8 8,-18-24,1 0,0-1,0 1,0-1,0 0,0 0,0 0,1 0,-1-1,1 1,0-1,0 0,0 0,0-1,0 1,0-1,1 0,-1 0,0 0,1 0,-1-1,1 0,-1 0,1 0,-1 0,0-1,1 1,-1-1,0-1,1 1,-1 0,0-1,0 0,0 0,2-1,6-10,0 0,-1 0,-1-1,0 0,-1-1,0 0,-1 0,-1-1,-1 0,0 0,2-9,10-24,-18 49,0 0,1 0,-1 0,0 0,0 0,0 0,0 0,1 0,-1 0,0 0,0 0,0 0,0 0,1 1,-1-1,0 0,0 0,0-1,0 1,1 0,-1 0,0 0,0 0,0 0,-4 24,-3 8,0-3,1 1,2-1,0 1,2 0,1 2,1-28,0 0,1 0,-1-1,1 1,-1 0,1 0,0-1,1 1,-1 0,1-1,-1 1,1-1,0 0,0 0,1 0,-1 0,0 0,3 2,8 3</inkml:trace>
  <inkml:trace contextRef="#ctx0" brushRef="#br0" timeOffset="256.364">1212 278,'-16'0,"-6"2,2 6,8 8,13 6,7-1</inkml:trace>
  <inkml:trace contextRef="#ctx0" brushRef="#br0" timeOffset="1175.389">1766 602,'-182'-9,"178"8,-1 1,1 0,0 0,0 1,0-1,0 1,0 0,0 0,0 0,0 0,0 1,1 0,-1 0,1 0,-1 0,1 0,-1 1,1-1,0 1,0 0,1 0,-1 0,0 0,1 0,0 1,0-1,0 1,0 0,0 0,1-1,0 1,0 0,0 0,0 0,0 0,1 0,0 1,0-1,0 3,5 1,0 1,0-2,1 1,0-1,0 0,1 0,0 0,0-1,0 0,1-1,0 0,0 0,1 0,-1-1,1 0,0-1,0 0,0 0,8 0,15 6,-1-2,1-2,1-1,-1-1,1-1,0-2,-1-2,1-1,6-2,-29 3,1 0,-2-1,1 0,0-1,-1 0,1 0,-1-1,-1 0,3-2,-8 5,0 0,0-1,-1 1,1-1,0 0,-1 0,0 0,1 0,-1 0,0 0,-1-1,1 1,-1-1,1 1,-1-1,0 0,0 0,-1 1,1-1,-1 0,0 0,0 0,0 1,0-1,-1-3,0 3,0 0,0 0,-1 0,1 0,-1 0,0 0,0 0,0 1,-1-1,1 0,-1 1,0 0,0 0,0 0,0 0,0 0,-1 1,1-1,-1 1,0 0,0 0,0 0,0 1,0-1,0 1,0 0,0 0,-1 1,1-1,0 1,0 0,-1 0,1 0,0 1,-1-1,1 1,0 0,0 0,0 1,0-1,0 1,0 0,0 0,-2 1,1 1,-1 0,1 0,0 1,0 0,0-1,1 1,0 1,0-1,0 1,1 0,-1-1,1 2,1-1,-1 0,1 0,0 1,1-1,-1 1,1 0,1-1,-1 1,1 3,1-8,-1 1,1-1,0 1,0 0,0-1,0 0,0 1,1-1,-1 0,1 0,0 0,-1 0,1 0,0 0,0 0,0 0,1-1,-1 1,0-1,0 0,1 1,-1-1,1 0,-1-1,1 1,0 0,-1-1,1 1,0-1,79-1,-71-3,-10 3,1 1,-1-1,0 1,0-1,1 0,-1 1,0 0,1-1,-1 1,0 0,1 0,-1 0,1 0,-1 0,0 0,1 0,-1 0,1 1,-1-1,0 0,1 1,-1-1,0 1,0 0,1-1,-1 1,0 0,0 0,0-1,1 2,6 13,-6-11,0 0,1 0,-1 0,1 0,0 0,0 0,0-1,0 1,1-1,-1 0,1 0,0 0,0-1,0 1,0-1,0 0,2 0,-3-1,1 0,0 0,0 0,-1-1,1 1,0-1,0 0,0 0,0-1,0 1,-1-1,1 0,0 0,0 0,-1 0,1-1,-1 1,1-1,-1 0,0 0,1 0,-1-1,0 1,0-1,-1 0,1 1,1-4,4-4,0-1,-1 0,0 0,-1 0,0-1,-1 0,4-11,6-35,-3-1,-2 0,-3 0,-1-60,-4 97,2-39,-3-1,-2 0,-3 0,-4-9,7 67,1-1,0 1,-1 0,0-1,0 1,0 0,0 0,-1 0,0 0,0 0,0 0,0 0,0 1,-3-3,4 6,0 0,0 0,0 0,1 0,-1 0,0 0,0 0,0 0,0 0,0 0,0 1,0-1,1 0,-1 1,0-1,0 1,0-1,1 1,-1-1,0 1,0-1,1 1,-1 0,1-1,-1 1,0 0,1 0,-1-1,1 1,0 0,-1 0,1 0,0 0,-1-1,1 1,0 0,0 0,0 0,0 0,0 0,0 1,-9 30,3 1,0 0,2 0,1 0,2 1,2 21,2 21,4 0,2-1,4 0,3-1,3 0,4-2,2 0,21 34,-10-39,-36-67,0 0,-1-1,1 1,0 0,0-1,0 1,0-1,0 1,0 0,0-1,0 1,0-1,0 1,1 0,-1-1,0 1,0 0,0-1,0 1,1-1,-1 1,0 0,0 0,0-1,1 1,-1 0,0-1,1 1,-1 0,0 0,1-1,-1 1,0 0,1 0,-1 0,0 0,1-1,-1 1,1 0,-1 0,0 0,1 0,-1 0,1 0,-1 0,0 0,1 0,-1 0,0 0,1 1,-1-1,1 0,-1 0,0 0,1 0,-1 0,0 1,1-1,-1 0,0 0,1 1,-1-1,0 0,0 1,1-1,-1 0,0-16,0 0,-1 0,0 1,-2-1,0 0,0 1,-2-1,0 0,3 8,-33-89,-3 1,-5 3,-3 1,-32-42,65 101,14 32,-1 0,0 1,0-1,1 0,-1 0,1 1,-1-1,0 0,1 1,-1-1,1 0,0 1,-1-1,1 1,-1-1,1 1,0-1,0 1,-1 0,1-1,0 1,-1 0,1-1,0 1,0 0,0 0,-1 0,1 0,0 0,0 0,0 0,0 0,-1 0,1 0,0 0,0 0,0 1,-1-1,1 0,0 1,175 29,-24-11,-89-13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6:56.69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287 716,'-12'22,"2"0,0 0,1 1,1 1,2-1,0 1,1 4,3-18,1 1,0-1,0 0,1 1,1-1,0 1,0-1,1 0,0 0,1 0,0 0,1 0,0 0,0-1,1 0,0 0,6 8,-3-9,0-1,0 0,1 0,0-1,0 0,0 0,1-1,0-1,0 1,0-1,1-1,-1 0,1-1,0 0,-1 0,1-1,0-1,0 0,0 0,0-1,0 0,0-1,-1 0,1-1,6-2,-11 1,1 1,-1 0,0-1,0 0,0-1,0 1,-1-1,0 0,0-1,0 1,0-1,-1 0,0 0,0 0,-1-1,0 1,0-1,0 0,-1 0,1-3,0-6,0 1,0-1,-2 0,0 0,0 0,-2 0,0 0,-3-15,2 18,0 0,-1 0,-1 0,0 1,-1-1,0 1,-1 0,0 0,0 1,-2 0,1 0,-2 0,1 1,-1 1,-1-1,0 1,0 1,0 0,-1 0,-1 1,1 1,-1 0,0 0,0 1,-1 1,0 0,1 1,-1 0,-6 0,8 2,0 1,0 0,0 1,0 0,0 0,0 2,0-1,0 1,1 1,-1 0,1 0,0 1,0 0,1 1,-1 0,1 0,0 1,1 1,0-1,0 1,1 1,0-1,-1 2,-7 17</inkml:trace>
  <inkml:trace contextRef="#ctx0" brushRef="#br0" timeOffset="289.509">3 0,'-2'23,"3"17,7 11,11 3,9 0,7-5,4-9,-5-10</inkml:trace>
  <inkml:trace contextRef="#ctx0" brushRef="#br0" timeOffset="550.805">747 149,'-5'13,"-1"15,4 13,13 10,13 7,11 2,5 2,-4-11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7:04.49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0 366,'9'-3,"15"0,19 3,16 0,14 2,11-1,5 0,1 0,-8-1,-14 1,-19-1,-26 2,-29 3,-12 1</inkml:trace>
  <inkml:trace contextRef="#ctx0" brushRef="#br0" timeOffset="271.601">122 515,'14'4,"15"2,18 0,18-1,17-2,13-1,8-3,4-2,-6-2,-11-1,-13-1,-16 0,-15-3,-16 1</inkml:trace>
  <inkml:trace contextRef="#ctx0" brushRef="#br0" timeOffset="550.854">946 1,'45'33,"-36"-28,190 75,-138-59,-1 2,-1 4,20 13,-71-36,0 0,0 0,-1 0,1 1,-1 0,0 1,0-1,-1 2,0-1,0 0,0 1,-1 0,0 1,0-1,-1 1,0 0,-1 0,1 0,-1 0,-1 1,0-1,0 1,-1 0,1-1,-2 1,0 0,0 6,-8 5,-1 0,-2-1,1 0,-2-1,0-1,-2 1,0-2,0 0,-1-1,-1 0,-1-1,0-1,-1-1,-3 2,11-7,-78 58,29-23,2 4,-28 28,44-31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6:45.96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244 227,'-9'20,"-57"308,30-78,38-481,-3 111,0 13,4 1,4 1,-6 92,0 1,1-1,0 1,1 0,0 0,1 0,0 0,1 1,0-1,1 1,2-3,-7 13,0 0,-1 0,1 1,-1-1,1 0,0 1,0-1,-1 1,1-1,0 1,0-1,0 1,0 0,0-1,0 1,-1 0,1 0,0-1,0 1,0 0,0 0,0 0,0 0,0 0,0 1,0-1,0 0,0 0,0 1,-1-1,1 0,0 1,0-1,0 1,0-1,-1 1,1-1,0 1,-1 0,1-1,0 1,-1 0,1 0,-1-1,1 1,-1 0,1 0,-1 0,24 45,-5 12,-3 0,9 61,-17-77,22 126,-15-72,4 0,5-2,18 43,-35-120,-2-8</inkml:trace>
  <inkml:trace contextRef="#ctx0" brushRef="#br0" timeOffset="218.488">1 483,'4'7,"18"3,28-2,31-5,25-6,14-5,4-4,-6 1,-23 2</inkml:trace>
  <inkml:trace contextRef="#ctx0" brushRef="#br0" timeOffset="739.122">1027 403,'-20'-2,"0"2,1 0,-1 1,0 1,0 1,1 1,0 1,0 0,0 1,0 1,-9 6,25-11,0-1,1 1,-1-1,1 1,0 0,0 0,-1 0,1 1,1-1,-1 0,0 1,0-1,1 1,0-1,-1 1,1 0,0 0,0-1,1 1,-1 0,0 0,1 0,0 0,0 0,0 0,0 0,0 0,1 0,-1 0,1 0,0 0,-1-1,1 1,1 0,-1 0,0-1,1 1,-1-1,1 1,0-1,0 0,0 1,0-1,2 1,12 11,1-2,1 0,0 0,1-2,0 0,0-2,11 4,-5-2,18 8,-20-9,0 0,0 2,-1 0,0 2,-1 0,-1 2,1 1,-20-16,1 1,-1 0,0 0,1 0,-1 0,0 0,0 1,0-1,0 0,0 1,0-1,0 0,0 1,-1-1,1 1,-1-1,1 1,-1 0,1-1,-1 1,0-1,0 1,0 0,0-1,0 1,0 0,0-1,0 1,-1-1,1 1,-1-1,1 1,-1 0,0-1,1 0,-1 1,0-1,0 1,0-1,0 0,0 0,0 0,-1 1,1-1,0 0,-1 0,1-1,0 1,-1 0,1 0,-1-1,-7 4,1 0,-1-1,0-1,0 1,0-1,0-1,0 0,0 0,0-1,-1 0,1 0,0-1,0 0,0-1,0 0,0-1,0 1,0-2,6 3,1 0,-1-1,1 1,0-1,0 1,-1-1,1 0,1 0,-1 0,0 0,0 0,1 0,-1-1,1 1,0 0,-1-1,1 1,0-1,1 0,-1 1,0-1,1 1,-1-1,1 0,0 0,0 1,0-1,0 0,1 1,-1-1,1 0,-1 1,3-6,-1 1,1 0,0 0,1 1,0-1,0 1,0-1,1 1,-1 0,2 1,-1-1,16-13,1 2,0 0,2 1,-1 1,2 1,0 1,1 2,0 0,27-6,-51 15,1 1,0 0,0 0,0 0,0 0,0 0,0 1,0 0,1-1,-1 1,0 0,0 0,0 1,0-1,0 1,0-1,0 1,0 0,0 0,0 0,0 1,0-1,-1 1,1-1,0 1,-1 0,0 0,1 0,-1 1,0-1,1 1,5 14,0-1,-1 2,-1-1,0 0,-2 1,1 5,8 27,-9-37,-1 0,0-1,1 1,1-1,0 0,1 0,0 0,1-1,2 2,2-1</inkml:trace>
  <inkml:trace contextRef="#ctx0" brushRef="#br0" timeOffset="987.718">1351 200,'-5'14,"11"9,17 5,19 3,2-5</inkml:trace>
  <inkml:trace contextRef="#ctx0" brushRef="#br0" timeOffset="3274.24">1973 524,'-14'-12,"0"0,-1 0,-1 1,1 1,-2 1,1 0,-1 2,0-1,-1 2,0 0,-2 1,15 5,-1-1,0 1,0 1,0-1,0 1,1 0,-1 0,0 1,1 0,-1 0,1 0,-1 0,1 1,0 0,0 0,0 1,1-1,-1 1,1 0,0 0,0 1,0-1,0 1,1 0,0 0,0 0,0 0,1 0,0 1,0-1,0 1,0-1,1 1,0 0,0 0,1 0,0 0,0-1,0 1,0 0,2 6,0-8,-1 1,1-1,0 1,0-1,0 0,1 0,0 0,0 0,0 0,0-1,0 1,1-1,-1 0,1 0,0 0,0 0,0-1,0 0,1 1,-1-2,0 1,1 0,0-1,-1 0,1 0,0 0,4 0,2 0,1 0,0-1,0 0,0-1,-1 0,1-1,0 0,-1-1,0 0,11-5,-12 3,0 0,0-1,-1 0,0-1,0 0,0 0,-1-1,1-2,-9 9,1 0,-1 1,1-1,-1 1,1-1,-1 0,1 1,-1-1,1 1,-1-1,1 1,-1-1,1 1,0-1,0 1,-1 0,1-1,0 1,-1 0,1 0,0 0,0-1,-1 1,1 0,0 0,0 0,0 0,-1 0,1 0,0 1,0-1,-1 0,1 0,0 0,0 1,-1-1,1 0,0 1,-1-1,1 1,-1-1,1 1,0-1,-1 1,1-1,-1 1,1-1,-1 1,1 0,-1-1,0 1,1 0,-1-1,0 1,0 0,1 0,-1-1,0 1,0 0,0 0,0 0,0-1,0 1,0 0,0 0,0-1,0 1,-1 0,1 0,58 251,-43-182,-2 1,-4 0,-3 1,-3 0,-3 0,1-65,-1 0,0 0,0 0,-1 0,0 0,0 0,-1-1,0 1,0 0,0-1,-1 1,0-1,0 0,-1 0,1 0,-1 0,-1-1,1 1,-1-1,0 0,0 0,-1-1,1 0,-6 4,8-8,1 0,-1 1,1-1,-1 0,1 0,-1 0,1-1,-1 1,1 0,-1-1,1 0,0 0,-1 1,1-1,0-1,-1 1,1 0,0 0,0-1,0 0,0 1,0-1,1 0,-1 0,0 0,1 0,0 0,-1 0,0-2,-27-71,24 38,2 0,2 0,1 0,2-1,1 1,2 1,2-1,1 1,2 0,1 1,5-9,2-8,2 1,3 1,1 0,3 2,2 1,18-22,-38 58,1-1,0 1,0 1,1 0,0 0,1 1,0 1,-11 6,1 1,-1 0,1 0,-1 0,1 0,-1 0,1 0,0 0,-1 0,1 1,0-1,0 1,-1-1,1 1,0 0,0-1,0 1,0 0,-1 0,1 0,0 1,0-1,0 0,-1 1,1-1,0 1,0 0,-1-1,1 1,0 0,-1 0,1 0,-1 0,1 1,-1-1,0 0,1 0,-1 1,0-1,0 1,0-1,0 1,0 0,0 0,4 14,-2-1,0 0,0 1,-1 0,-1-1,-1 1,-1 10,2 24,17 59,-17-106,0 1,1 0,-1-1,1 0,-1 1,1-1,0 0,0 0,0 0,1 0,-1 0,1-1,0 1,-1-1,1 1,0-1,0 0,1 0,-1-1,0 1,1 0,-1-1,1 0,-1 0,1 0,0-1,-1 1,2-1,3-1,0-1,0-1,0 0,0 0,-1 0,1-1,-1 0,0-1,0 1,-1-2,1 1,-1 0,0-1,0 0,-1-1,0 1,0-1,-1 0,1 0,0-4,5-7,-1 1,-1-1,-1-1,0 1,-1-1,-1 0,-1-1,-1 1,-1-1,7 48,-5-4,1-1,1 1,1-1,1-1,2 1,0-1,1-1,1 0,13 17,-24-36,1 1,0-1,0 0,-1 0,1 0,0 0,1 0,-1 0,0 0,0-1,1 1,-1-1,1 0,0 1,-1-1,1-1,0 1,-1 0,1 0,0-1,0 0,0 0,0 1,0-2,-1 1,1 0,0 0,0-1,0 0,-1 1,1-1,0 0,-1-1,1 1,-1 0,1-1,-1 1,1-1,-1 0,1 0,8-13,0 0,-1-1,0 0,-2 0,0-1,0 0,-2 0,0-1,-1 1,-1-1,0-1,-2 1,0-1,-1-4,0 12,1 4,-1 0,-1 0,1 0,-1 0,0 0,-1 0,1 0,-2 0,1 0,-1 0,-1-4,-4 5,19 19,87 10,-73-19,-7-1,-4-2,-1 0,0 1,-1 1,1 0,0 1,-1 1,0 0,0 1,0 0,-1 1,2 2,-10-5,0 0,0 1,-1 0,0 0,0 0,0 0,0 1,-1-1,0 1,0-1,0 1,-1 0,0-1,0 1,-1 0,1 0,-1 0,0 0,-1 0,0 2,1 0,-1 0,1 0,1-1,0 1,0 0,0-1,1 1,0-1,1 1,-1-1,3 3,-3-7,1 1,0-1,0 0,0 0,0 0,0-1,1 1,-1-1,1 0,0 0,0 0,-1 0,1-1,0 1,1-1,-1 0,0 0,0-1,0 1,3-1,86-3,-91 3,24-3,1 0,-1-2,0-1,-1-1,1-1,-1-1,-1-2,0 0,0-1,-1-2,-1 0,0-1,10-10,11-38,-42 61,0 0,-1 0,1 0,-1 0,1-1,-1 1,0 0,0 0,0 0,0-1,0 1,-1 0,1 0,-1 0,1 0,-1 0,0 0,0 0,0 0,0 0,0 0,0 0,0 0,-1 0,1 1,-1-1,1 1,-1-1,0 1,0 0,1-1,-2 1,-5-3,0 0,0 1,-1 1,1-1,-1 1,1 1,-1-1,0 2,1-1,-1 1,0 0,1 1,-1 0,0 0,1 1,-1 0,1 1,0 0,0 0,0 1,0 0,0 0,1 1,0-1,0 2,0-1,1 1,-1 0,1 1,1-1,-1 1,1 0,1 0,-1 1,1 0,0 0,-1 3,4-7,0-1,1 1,-1-1,1 1,0 0,-1-1,2 1,-1 0,0-1,1 1,-1-1,1 1,0-1,0 1,1-1,-1 1,1-1,0 0,0 0,0 0,0 0,0 0,0 0,1-1,0 1,-1-1,1 1,0-1,0 0,0 0,0 0,1-1,-1 1,0-1,4 1,5 2,1 0,0 0,0-1,0-1,0-1,0 1,1-2,-1 0,0-1,1 0,4-2,-11 2,1 0,0-1,-1 0,1 0,-1-1,0 0,0 0,0-1,0 0,-1 0,1-1,-1 1,0-2,0 1,-1 0,0-1,0 0,0 0,3-7,-6 10,0 0,-1 0,1 0,-1 0,0 0,0 0,0-1,-1 1,1 0,-1 0,1-1,-1 1,0 0,-1-1,1 1,-1-2,1 5,-1-1,1 1,-1-1,1 1,-1 0,0 0,1-1,-1 1,0 0,1 0,-1 0,0 0,1 0,-1-1,0 1,1 1,-1-1,0 0,1 0,-1 0,0 0,1 0,-1 1,0-1,1 0,-1 0,0 1,1-1,-1 0,1 1,-1-1,1 1,-1-1,1 1,-1-1,1 1,0-1,-1 1,1 0,-1-1,1 1,0-1,0 1,-1 0,1-1,0 1,0 0,0-1,0 2,-3 1,1 1,0 0,0 1,0-1,1 0,-1 0,1 1,0-1,1 1,-1-1,1 1,-1-1,1 1,1-1,-1 1,1-1,-1 1,1-1,1 1,-1-1,1 0,-1 1,1-1,0 0,1 0,-1 0,1-1,-1 1,1-1,0 1,1-1,-1 0,1 0,-1 0,1-1,0 1,0-1,0 0,0 0,0 0,0-1,2 1,-2-2,0 0,0 0,0 0,0 0,0-1,0 0,0 0,-1 0,1 0,0-1,0 1,-1-1,1 0,-1 0,1 0,-1 0,0-1,0 0,0 1,0-1,-1 0,1 0,-1-1,2-2,3-4,-1 0,-1-1,0 1,0-1,-1 0,0-1,1-9,4-37,15-45,-23 101,0-1,0 1,1-1,-1 1,1 0,0 0,-1 0,1 0,0 0,0 0,0 0,1 1,-1-1,0 1,1 0,-1-1,1 1,-1 0,1 1,-1-1,1 0,0 1,0-1,-1 1,1 0,0 0,-1 0,1 0,0 0,0 1,-1-1,1 1,0 0,-1 0,1 0,7 3,-1 0,1 0,-1 2,0-1,0 1,-1 0,0 1,5 4,4 8,-2 0,0 1,-1 0,-1 1,-1 1,-1 0,0 1,-2 0,4 16,-3-12,-9-24,-1 0,1 1,0-1,0 0,1 1,-1-1,1 0,0 0,-1 0,1 0,1-1,-1 1,0 0,1-1,-1 0,1 1,0-1,-1 0,1 0,0-1,0 1,1 0,-1-1,0 0,0 0,1 0,-1 0,1-1,-1 1,14-4,0 0,0-1,-1-1,0 0,0-1,0-1,0 0,-1-2,-1 1,13-11,-17 14,-1-1,0 0,0 0,0-1,-1 0,0 0,0-1,-1 0,0 0,-1-1,0 0,0 0,0-1,-2 0,1 0,-1 0,0 0,-1 0,-1-1,2-5,-4 15,0 0,0-1,0 1,0 0,0-1,0 1,0 0,0-1,0 1,-1 0,1-1,0 1,-1 0,1 0,-1-1,0 1,1 0,-1 0,0 0,0 0,1 0,-1 0,0 0,0 0,0 0,0 0,-1 1,1-1,0 0,0 1,0-1,0 0,-1 1,1 0,0-1,-1 1,1 0,0 0,-1 0,1-1,0 1,-1 1,0-1,-1 0,0 1,-1 0,1 0,0 0,0 0,0 0,0 0,0 1,0 0,1-1,-1 1,0 0,1 1,-1-1,1 0,0 1,-1 1,-1 2,1 0,0 0,1 1,-1-1,1 1,1 0,-1 0,1 0,0-1,1 1,0 0,0 0,0 0,1 0,0 0,0 0,1 0,0-1,0 1,1-1,-1 1,1-1,1 0,-1 0,1 0,0 0,1-1,-1 0,1 0,0 0,0 0,0-1,1 0,0 0,0 0,0-1,0 0,5 2,13 4,1-1,-1-1,2-1,-1-1,0-1,1-2,0 0,0-2,0 0,-1-2,1-1,-1-1,9-4,-23 7,0-1,0 0,0-1,0 0,0-1,-1 0,0-1,1 0,-2 0,1-1,-1 0,0-1,0 0,0-1,3-4,-10 9,-1 1,0 0,1-1,-1 1,0 0,0-1,0 0,-1 1,1-1,-1 1,1-1,-1 0,0 1,0-1,0 0,-1 1,1-1,0 0,-1 1,0-1,1 1,-1-1,0 1,-1-1,1 1,0-1,-1 1,1 0,-1 0,0 0,1 0,-1 0,0 0,0 0,-1 1,-1-2,-89-44,84 43,0 1,0 1,0-1,0 2,0-1,-1 1,1 1,0-1,-1 2,1-1,0 1,-1 1,-1 0,9-1,0 0,0 0,0 0,0 1,1-1,-1 0,1 1,-1-1,1 1,-1-1,1 1,0 0,0 0,0-1,0 1,0 0,0 0,0 0,1 0,-1 0,1 0,0 0,-1 0,1 0,0 0,0 1,0-1,0 0,1 0,-1 0,1 0,24 62,-19-55,0-1,0 0,1-1,0 1,0-1,1-1,0 1,0-1,0-1,1 1,0-2,0 1,0-1,1 0,-1-1,1 0,0-1,0 0,0 0,0-1,0 0,0-1,7-1,-13 1,-1-1,0 0,0 0,0 0,0-1,0 1,0-1,0 0,-1 1,1-1,0 0,-1-1,0 1,1 0,-1-1,0 1,0-1,0 0,-1 1,1-1,-1 0,1 0,-1 0,0 0,0-1,0 1,-1 0,1 0,-1-1,0 1,0 0,0 0,0-1,0 1,-2-3,2 6,0 0,0 0,0 0,-1 0,1 1,0-1,0 0,0 0,-1 0,1 0,0 0,0 0,0 0,-1 0,1 0,0 0,0 0,-1 0,1 0,0 0,0-1,0 1,-1 0,1 0,0 0,0 0,0 0,-1 0,1 0,0-1,0 1,0 0,0 0,0 0,-1 0,1-1,0 1,0 0,0 0,0 0,0-1,0 1,0 0,0 0,0-1,0 1,0 0,0 0,0 0,0-1,0 1,0 0,0 0,0 0,0-1,-3 22,5-15,0-1,0 0,0 0,1 0,-1 0,1 0,0-1,0 1,1-1,0 0,-1 0,1 0,1 0,-1-1,0 1,1-1,0 0,0-1,1 1,103 33,-90-34,0-1,0 0,0-2,0 0,0-1,-1-1,9-3,18-5</inkml:trace>
  <inkml:trace contextRef="#ctx0" brushRef="#br0" timeOffset="8135.102">351 2497,'11'-107,"-6"40,3 0,4 0,2 1,14-40,-27 100,1-1,-1 1,1 0,0 0,0 0,1 0,0 1,0-1,0 1,1-1,-1 1,1 0,1 1,-1-1,1 1,0 0,-1 0,2 0,-1 0,0 1,1 0,0 0,-1 1,1-1,0 1,1 1,-1-1,0 1,0 0,1 0,-1 1,3 0,4 5,-1 0,0 0,0 2,-1-1,0 1,0 1,0 0,-1 1,0 0,-1 0,0 1,-1 0,0 1,0 0,-1 0,0 0,-1 1,2 6,-2-5,0-1,0 1,-1-1,-1 1,0 1,-1-1,-1 1,0-1,0 1,-2 0,0 5,0-16,-1-1,1 1,-1 0,0-1,0 1,0-1,0 1,0-1,0 0,-1 1,0-1,1 0,-1 0,0 0,0 0,0 0,0 0,0-1,0 1,0-1,-1 1,1-1,-1 0,1 0,-1 0,1 0,-1-1,0 1,1 0,-1-1,0 0,1 0,-1 0,0 0,0 0,1-1,-1 1,0-1,1 1,-1-1,1 0,-1 0,1 0,-1-1,1 1,0 0,-1-1,1 0,0 1,0-1,0 0,1 0,-1 0,0 0,0-2,0 2,0 0,0 0,0-1,0 1,0-1,0 0,1 1,0-1,-1 0,1 0,0 0,0 0,1 0,-1 0,1 0,-1 0,1 0,0-1,0 1,0 0,1 0,-1 0,1 0,0 0,-1 0,1 0,1 0,-1 0,0 0,1 1,-1-1,1 0,0 1,0-1,0 1,0 0,1 0,-1-1,0 2,1-1,0-1,94-53,-83 50,0-1,-1 0,1 0,-2-2,1 1,-1-2,0 0,-1 0,0-1,-1 0,0-1,0-1,-8 11,-1 1,1-1,-1 0,0 0,0 1,0-1,0 0,0 0,0 0,0 0,-1-1,1 1,-1 0,1 0,-1 0,0 0,0-1,0 1,0 0,0 0,-1 0,1 0,-1-1,1 1,-1 0,0 0,0 0,0 0,0 0,0 0,0 1,0-1,-1 0,1 0,-1 1,1-1,-1 1,0 0,0-1,1 1,-1 0,0 0,0 0,0 0,0 0,0 1,0-1,-1 0,1 1,-1 0,1 0,-1 0,0 1,1-1,-1 1,0 0,1 0,-1 0,1 0,-1 0,1 0,-1 1,1-1,0 1,0 0,0 0,0 0,0 0,0 0,0 0,1 0,-1 0,1 1,-1-1,1 1,0-1,0 2,-20 70,20-66,1-1,-1 1,1 0,0-1,1 1,0 0,0 0,1-1,0 1,0-1,1 0,-1 1,2-1,-1 0,1-1,0 1,0-1,1 0,0 0,0 0,1 0,-1-1,1 0,0 0,6 3,12 4,1 0,0-2,1-1,0-1,0-1,1-1,-1-1,1-2,0-1,0 0,1-3,8-1,61-2</inkml:trace>
  <inkml:trace contextRef="#ctx0" brushRef="#br0" timeOffset="8609.59">2162 1916,'15'4,"1"-1,0-1,0 0,1-2,-1 0,0 0,0-1,0-1,0-1,0 0,0-2,-1 1,0-2,0 0,0-1,-1 0,0-1,2-2,16-7,-1-1,-1-2,-1-1,0-1,-2-1,0-2,-2-1,-1-1,13-19,-33 41,0 0,0 0,-1-1,0 1,0-1,-1 0,1 0,-1 0,0 0,-1 0,1-1,-2 6,0 0,0 0,0 0,0 0,0 1,0-1,0 0,0 0,-1 0,1 0,0 1,0-1,-1 0,1 0,-1 1,1-1,0 0,-1 0,1 1,-1-1,0 1,1-1,-1 0,1 1,-1-1,0 1,0-1,1 1,-1 0,0-1,0 1,1 0,-1 0,0-1,0 1,0 0,0 0,1 0,-1 0,0 0,0 0,0 0,0 0,1 0,-1 1,0-1,-40 15,26-2,0 0,0 2,1-1,1 2,0 0,1 1,1 0,1 0,0 1,2 1,0-1,1 1,0 1,0 9,-15 54,5 2,3 0,4 0,3 1,5 0,4 42,22 293,-22-398,-1 0,-1 0,-2-1,0 1,-1 0,-1-1,-3 6,-6 7</inkml:trace>
  <inkml:trace contextRef="#ctx0" brushRef="#br0" timeOffset="9119.456">2094 2335,'279'-31,"123"-35,-379 59,-25 3,-11 3,-1 1,1 0,-1 1,1 0,0 1,-1 0,1 1,0 1,0 0,1 1,-1 0,1 1,-1 1,8-5,1-1,0 1,0 0,0 1,0-1,0 1,0 0,1 0,-1 0,1 0,0 1,0-1,0 1,0 0,1 0,0 0,-1 0,2 0,-1 0,0 1,1-1,0 1,0-1,0 2,2-3,1-1,0 1,0-1,0 1,0-1,0 0,0 0,0 0,1 0,-1-1,1 1,0 0,-1-1,1 0,0 0,0 0,0 0,0 0,0 0,0-1,0 1,0-1,0 0,0 0,0 0,-2 0,14 2,0-1,-1-1,1 0,0 0,-1-2,1 0,0-1,-1 0,11-4,-19 5,0 0,0-1,0 0,0 1,-1-2,1 1,-1-1,0 1,0-2,-1 1,1 0,-1-1,0 0,0 0,0 0,-1 0,0-1,0 0,0 1,-1-1,1 0,-1 0,0-6,-6-28,-11 55,12-11,0 1,1 0,0 0,0 0,1 1,-1-1,1 0,0 1,0-1,1 0,0 1,0-1,0 1,1-1,-1 1,1-1,0 0,1 1,0-1,-1 0,2 0,-1 0,0 0,1 0,0-1,0 1,1-1,-1 0,1 0,0 0,0 0,0-1,3 2,32 14,1-5</inkml:trace>
  <inkml:trace contextRef="#ctx0" brushRef="#br0" timeOffset="9485.538">3405 2159,'-7'0,"-1"0,1 0,0 1,0 0,0 0,0 1,1 0,-1 0,0 0,1 1,-1 0,1 0,0 1,0 0,0 0,0 0,1 1,0-1,0 1,0 1,0-1,1 1,0 0,0 0,1 0,-1 0,2 0,-1 1,0 0,0 2,4-3,0-1,1-1,-1 1,1 0,0 0,0-1,1 1,-1-1,1 1,0-1,0 0,0 0,1 0,0-1,-1 1,1-1,0 0,1 0,-1 0,0-1,1 1,0-1,-1 0,1-1,0 1,0-1,0 0,0 0,0 0,5 0,15 4,0-1,1-1,-1-1,1-1,0-1,-1-2,1 0,-1-2,0 0,0-2,0-1,-1-1,0-1,0-1,-1-1,10-7,-28 15,0 0,0 0,0 0,-1-1,1 0,-1 0,0 0,0 0,0-1,0 0,-1 1,0-1,0 0,0-1,-1 1,0-1,0 1,0-1,0 1,-1-1,0 0,-1 0,1 0,-1 1,0-1,0 0,-1-1,0 5,1 0,-1 1,0-1,0 1,0 0,0-1,0 1,0 0,0-1,0 1,-1 0,1 0,0 0,-1 0,1 0,-1 1,1-1,-1 0,1 1,-1-1,0 1,1-1,-1 1,0 0,1 0,-1-1,0 1,1 1,-1-1,0 0,0 0,1 0,-1 1,1-1,-1 1,0 0,-53 31,50-28,1-1,0 1,1 0,-1 0,1 0,-1 1,1-1,1 1,-1 0,1 0,0 0,0 0,0 0,0 0,1 1,0-1,0 0,1 1,0-1,-1 1,2-1,-1 1,1-1,0 1,0-1,0 0,1 0,-1 1,1-1,1 0,-1-1,1 1,0 0,0-1,1 2,7 3,1 0,0-1,1-1,0 1,0-2,1 0,-1-1,1 0,0-1,1-1,-1 0,13 1,53 9</inkml:trace>
  <inkml:trace contextRef="#ctx0" brushRef="#br0" timeOffset="10251.321">5135 2025,'-13'96,"4"1,4 89,5-137,0 79,1-35,-4-1,-10 59,12-142,0-1,0 0,0 1,-1-1,0 0,-1 0,0 0,0 0,0 0,-1-1,-1 0,1 1,-1-2,0 1,-5 4,8-10,0 0,0-1,0 1,0-1,0 0,0 0,0 1,0-1,0 0,0-1,0 1,0 0,0-1,1 1,-1-1,0 1,0-1,0 0,0 0,1 0,-1 0,0 0,1 0,-1-1,1 1,-1 0,1-1,-1 1,1-1,0 0,0 1,0-1,0 0,0 0,0 1,1-1,-1 0,1 0,-1 0,1 0,-1 0,1 0,-11-32,2 1,1-1,2-1,1 1,1-1,2 0,2-8,0 34,-4-75,4 1,3 0,5 0,2 1,6-3,-13 67,2 0,1 0,0 1,1 0,1 0,3-5,-9 19,0-1,1 0,-1 1,1 0,-1-1,1 1,0 0,0 0,0 1,1-1,-1 1,1-1,-1 1,1 0,0 0,0 1,0-1,0 1,0 0,0 0,0 0,0 1,1-1,-1 1,0 0,0 0,0 0,1 1,3 1,3 2,0 1,0 1,-1 0,1 1,-1 0,-1 0,1 1,-1 1,-1-1,1 1,-2 1,1 0,-1 0,-1 0,0 0,0 1,-1 0,0 1,-1-1,-1 1,1 0,-1 5,-2-14,0 0,0 0,-1 0,1 1,-1-1,1 1,-1-1,-1 0,1 1,0-1,-1 0,1 0,-1 1,0-1,0 0,0 0,-1 0,1 0,-1 0,0 0,0 0,0 0,0-1,0 1,0-1,-1 0,1 1,-1-1,0 0,1 0,-1-1,0 1,0-1,0 1,-1-1,1 0,0 0,-1 0,0 0,-1 0,1 0,-1 0,1 0,-1-1,0 1,1-1,-1-1,0 1,1 0,-1-1,1 0,-1 0,1-1,-3 0,18-14,153-52,-142 60,-1-1,1-1,-2-1,0-1,0-1,-1-1,0 0,-2-1,1-1,-2-1,0 0,-1-1,-1-1,-1 0,-1-1,1-2,-5-28,-8 49,-1 0,1 0,-1-1,1 1,0 0,-1 0,0 0,1 0,-1 0,0 0,1 0,-1 0,0 0,0 1,0-1,0 0,0 0,0 1,0-1,0 1,0-1,0 1,0-1,0 1,0 0,-1-1,1 1,0 0,0 0,0 0,-1 0,1 0,0 0,0 0,0 0,0 0,-1 1,1-1,0 0,0 1,-8 3,0 0,0 0,0 1,1 0,-1 1,1 0,1 0,-1 1,1-1,0 2,1-1,0 1,0 0,0 0,1 1,1 0,-1 0,1 0,1 0,0 0,0 1,0 5,0-8,1 1,1 0,-1 0,1 0,1 0,-1 0,1 0,1 0,-1-1,1 1,1 0,0 0,0 0,0-1,1 1,0-1,1 1,-1-1,1-1,1 1,-1 0,1-1,0 0,1 0,-1 0,1-1,0 0,1 0,-1 0,1-1,5 2,7 2,-1 0,2-2,-1 0,0-2,1 0,0-1,0-1,0 0,12-2,38-2</inkml:trace>
  <inkml:trace contextRef="#ctx0" brushRef="#br0" timeOffset="15097.936">527 3808,'0'18,"0"16,0 10,0 8,0 2,0 0,0-4,2-6,1-8,0-10</inkml:trace>
  <inkml:trace contextRef="#ctx0" brushRef="#br0" timeOffset="15550.529">405 3537,'124'46,"-66"-26,-1 2,0 3,-2 2,46 30,-91-50,0 0,0 0,0 0,-1 2,-1-1,1 1,-1 0,-1 1,1-1,-2 2,1-1,-2 1,1 0,-1 0,-1 0,0 1,-1 0,0-1,-1 1,0 1,0-1,-2 0,1 0,-2 3,-20 84,21-98,-1 0,1 0,0 0,-1 0,1 1,0-1,0 0,-1 0,1 0,0 0,0 0,0 0,1 0,-1 0,0 1,0-1,0 0,1 0,-1 0,1 0,-1 0,1 0,-1 0,1 0,-1 0,1-1,0 1,0 0,-1 0,1 0,0-1,0 1,0 0,0-1,0 1,0-1,0 1,0-1,0 1,0-1,0 0,0 0,0 1,0-1,0 0,1 0,-1 0,0 0,1-1,9-1,1-1,-1 0,0-1,-1 0,1-1,0 0,-1-1,0 0,-1 0,1-1,-1-1,-1 1,1-1,-1-1,-1 0,1 0,-2 0,2-3,-2 4,-1-1,0 0,-1-1,0 1,0-1,-1 0,0 0,0 0,-2 0,1 0,0-11,-11 50,8-20,0 0,0 0,0 0,1 0,1 0,0 0,0 0,0 0,1 0,1 0,-1 0,1-1,1 1,0-1,0 0,0 0,1 0,0-1,1 0,0 0,0 0,0-1,4 3,4 1,0 0,0-1,0-1,1-1,0 0,1-1,0 0,47 13</inkml:trace>
  <inkml:trace contextRef="#ctx0" brushRef="#br0" timeOffset="16595.612">2446 3997,'-1'-5,"0"0,0 0,-1 0,1 0,-1 0,0 0,0 0,-1 1,0 0,1-1,-1 1,-1 0,1 0,0 0,-1 1,0-1,0 1,0 0,0 0,-1 0,1 1,-1 0,0 0,1 0,-1 0,0 0,0 1,-5-1,0 2,0 1,0 0,0 0,0 1,0 0,1 1,-1 0,1 0,0 1,0 1,0-1,0 1,1 1,0-1,0 2,0-1,1 1,0 0,0 0,1 1,0 0,-2 4,6-11,1 0,0 0,0 1,0-1,0 0,0 1,1-1,-1 0,0 1,1-1,-1 1,1-1,-1 1,1 0,0-1,-1 1,1-1,0 1,0 0,0-1,0 1,1-1,-1 1,0-1,1 1,-1 0,1-1,-1 1,1-1,0 0,0 1,-1-1,1 1,0-1,0 0,0 0,1 1,8 1,0 0,-1-1,1 0,1-1,-1 0,0 0,0-1,0 0,0-1,0 0,0-1,8-2,81-27,-98 30,0 1,-1-1,1 1,0-1,0 1,0-1,0 1,0-1,0 1,0 0,0-1,0 1,-1 0,1 0,0 0,0 0,0 0,0 0,0 0,0 0,0 0,0 0,0 1,0-1,0 0,0 1,0-1,0 1,0-1,0 1,0-1,-1 1,1 0,0-1,0 1,-1 0,1 0,-1-1,1 1,0 0,-1 0,0 0,1 0,-1 0,1 0,-1-1,0 1,0 0,1 0,-1 0,0 0,0 0,20 145,-13-101,15 98,-6 0,-5 43,-10-176,0 0,0 0,-1 0,-1 0,1 1,-2-1,1 0,-2 0,1 0,-1-1,-1 1,0-1,0 1,-1-1,0-1,0 1,-1-1,0 1,0-2,-2 2,6-8,-1 1,0-1,1 1,-1-1,0 0,1 0,-1 0,0 0,0-1,0 1,0-1,0 1,0-1,0 0,0 0,0-1,0 1,0-1,0 1,1-1,-1 0,0 0,0 0,0 0,1-1,-1 1,1-1,-1 0,1 1,0-1,-2-1,-1-3,-1 0,1 0,0 0,1-1,0 0,0 1,0-2,1 1,-1 0,2-1,-2-2,-1-16,0 0,2 1,0-2,2 1,1 0,1 0,1 0,1 0,2 0,0 0,2 1,1 0,1 0,1 1,1 0,1 1,5-6,252-388,-256 388,-13 35,55 6,36-11,60 9,-147-9,1 0,0 1,0-1,-1 1,1 0,-1 0,0 0,1 1,-1-1,0 1,0 0,-1 0,1 1,-1-1,1 1,-1 0,0-1,-1 1,1 1,-1-1,1 0,-1 1,-1-1,1 1,0-1,-1 1,0 0,0 0,-1 1,8 131,-7-135,0 1,0-1,0 0,1 0,-1 0,1 0,-1 0,1 0,0 0,-1-1,1 1,0 0,0-1,0 0,0 1,1-1,-1 0,0 0,1 0,-1 0,0-1,1 1,-1-1,1 1,-1-1,1 0,-1 0,1 0,1 0,70-20,-63 13,1 1,-1-1,-1-1,1 0,-1-1,-1 0,0 0,0-1,0 0,-1-1,-1 1,0-2,-1 1,0-1,2-5,-4 3,-11 28,2-3,1 0,0 1,0 0,2 0,-1 0,2 0,-1 0,2 0,-1 0,2 1,0-1,0 0,1 0,1 0,1 4,-3-13,1 1,1-1,-1 0,0 0,1 0,-1 0,1 0,0 0,0-1,0 0,0 1,0-1,1 0,-1 0,1-1,-1 1,1-1,0 0,0 0,-1 0,1 0,0-1,0 1,0-1,0 0,0 0,3-1,20-3</inkml:trace>
  <inkml:trace contextRef="#ctx0" brushRef="#br0" timeOffset="16768.911">3405 3550,'-16'-6,"-8"-3,0 2,5 8,5 10,7 12,12 12,12 9,13 8,0-4</inkml:trace>
  <inkml:trace contextRef="#ctx0" brushRef="#br0" timeOffset="17419.099">3716 4131,'23'-33,"-1"-1,-2-1,-1 0,-2-2,-2 0,-1-1,-2-1,-2 0,-1 0,-2-1,-2 0,0-21,2 6,-2 0,-3-1,-2 1,-7-52,-8 64,15 42,-1 0,1 1,-1-1,1 0,-1 1,1-1,-1 0,0 1,1-1,-1 1,0-1,0 1,1-1,-1 1,0 0,0 0,0-1,1 1,-1 0,0 0,0 0,0 0,0 0,0 0,1 0,-1 0,0 0,0 0,0 0,0 0,1 1,-1-1,0 0,0 1,0-1,1 0,-1 1,0-1,1 1,-1-1,0 1,1 0,-1-1,1 1,-1 0,1-1,-1 1,0 0,-8 12,1 0,0 0,0 0,2 1,-1 0,2 1,0-1,1 1,0 0,-1 13,4-23,-11 48,3 0,2 1,2 0,3 48,3-73,1 0,1 0,2 0,1-1,1 0,1 0,2 0,0-1,15 25,-18-41,0 0,0 0,1-1,1 0,0-1,0 1,1-2,0 1,0-2,1 1,9 4,-15-9,1 0,-1-1,1 1,0-1,0-1,0 1,0-1,0 0,0 0,0-1,1 1,-1-2,0 1,0-1,0 1,0-2,0 1,0-1,0 0,0 0,-1 0,1-1,-1 0,1 0,2-3,0-1,0 0,-1-1,1 0,-2 0,1-1,-1 0,-1 0,1 0,-1-1,-1 0,0 0,-1 0,3-9,-7 28,1-1,0 1,1 0,0-1,0 1,1-1,0 0,0 1,1-1,0 0,1 0,0 0,0-3,0-1,0 1,1-1,0 0,-1 0,1-1,1 1,-1-1,0 0,1 0,0-1,0 0,-1 0,1 0,1-1,-1 0,0 0,0 0,0-1,0 0,1 0,-1 0,0-1,0 0,0 0,6-3,-4 3,-1-2,1 1,0-1,-1 0,0 0,0-1,0 0,0-1,0 1,-1-1,0 0,0-1,0 0,-1 0,0 0,0 0,0-1,-1 0,0 0,2-5,-4 7,-1 0,1 0,-1-1,0 1,-1 0,1-1,-1 1,0 0,-1-1,1 1,-1 0,0-1,0 1,-1 0,0 0,0 0,0 0,0 0,-1 0,1 1,-1-1,-1 1,1 0,-1 0,1 0,-1 0,0 0,0 1,-1 0,1 0,-1 0,1 0,-1 1,0 0,0 0,0 0,0 1,-1-1,1 1,0 0,-3 1,-1-1,1 2,-1-1,1 1,0 0,-1 1,1 0,0 0,0 1,0 0,0 0,1 1,-1 0,1 1,0-1,0 1,1 1,-1-1,1 1,1 0,-1 0,1 1,0 0,0 0,1 0,0 0,0 1,0 0,1 0,1 0,-1 0,1 0,1 0,-1 0,1 1,1-1,0 1,0-1,0 1,1 0,1-5,0 0,0 1,0-1,1 0,-1 0,1 0,0-1,0 1,0-1,1 0,-1 0,1 0,-1 0,1 0,0-1,0 1,1-1,-1 0,0-1,1 1,-1-1,1 0,-1 0,1 0,0 0,-1-1,1 0,1 0,29 1</inkml:trace>
  <inkml:trace contextRef="#ctx0" brushRef="#br0" timeOffset="17668.474">4432 3550,'-14'-2,"-11"1,-9 8,0 10,3 9,6 6,8 6,10 4,5-4</inkml:trace>
  <inkml:trace contextRef="#ctx0" brushRef="#br0" timeOffset="17864.994">4540 4226,'18'5,"14"-1,12-6,10-9,5-10,-7-1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7:09.75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0 799,'84'258,"-53"-203,-30-54,0 0,0 0,1 0,-1 0,0 0,0 0,0-1,1 1,-1 0,1-1,-1 1,0-1,1 1,-1-1,1 0,-1 1,1-1,-1 0,1 0,-1 0,1 0,-1 0,1-1,-1 1,1 0,-1-1,1 1,-1-1,0 1,1-1,-1 0,0 1,1-1,-1 0,0 0,0 0,0 0,0 0,1-1,6-9,-1 0,1 0,-2-1,0 1,0-2,-1 1,-1 0,0-1,-1 0,0 0,-1 0,0 0,-1-1,-1 1,0 0,-1-6,1 18,1 0,-1 0,1 0,-1 0,0 0,0 0,0 1,1-1,-1 0,0 0,0 0,0 0,0 0,-1 0,1 0,0 0,0 0,0 0,-1 0,1 1,-1-1,1 0,0 0,-1 0,0 0,1 1,-1-1,1 0,-1 1,0-1,1 0,-1 1,0-1,0 1,0-1,-1 6,-1 1,1-1,0 1,1-1,-1 1,1 0,0 0,1-1,-1 1,1 0,0 0,0 0,1 0,0-1,0 1,0 0,1-1,0 1,0-1,0 1,2 2,3-1,0-1,0 0,0 0,0 0,1-1,0 0,0-1,1 1,-1-2,1 1,0-1,0-1,0 0,0 0,0 0,1-1,-1-1,0 1,1-2,-1 1,0-1,1-1,-1 0,2 0,-4 1,-1-1,1 0,-1 0,1 0,-1 0,0-1,0 0,0-1,0 1,-1-1,0 0,1 0,-1-1,-1 0,1 0,-1 0,1 0,-1-1,-1 1,1-1,-1 0,0 0,-1 0,1-1,-1 1,-1-1,1 1,0-3,-2 7,0 1,1 0,-1-1,0 1,1 0,-1 0,0-1,0 1,0-1,0 1,0 0,-1-1,1 1,0 0,-1 0,1-1,0 1,-1 0,0 0,1-1,-1 1,0 0,0 0,1 0,-1 0,0 0,0 0,0 0,0 0,0 1,0-1,-1 0,1 1,0-1,0 0,0 1,-1 0,1-1,0 1,-1 0,1-1,0 1,-1 0,1 0,0 0,-1 0,1 0,0 1,-1-1,0 0,0 3,0 0,0-1,0 1,0 0,0 0,1 0,-1 0,1 0,0 1,0-1,0 0,0 1,0-1,1 1,0-1,-1 0,1 1,1-1,-1 1,0-1,1 1,0-1,0 0,0 3,3-1,0 0,1-1,-1 1,1-1,0 0,0 0,0 0,0-1,0 0,1 0,0 0,0-1,-1 0,1 0,0 0,1-1,-1 0,0 0,0-1,1 1,-1-1,0-1,0 1,1-1,0 0,0 1,114-2,-118 2,-1 0,1 1,0-1,-1 0,1 1,0 0,-1 0,1 0,-1 0,1 0,-1 0,0 1,1-1,-1 1,0-1,0 1,0 0,0 0,-1 0,1 0,0 0,1 3,2 1,-1-3,1 0,0 0,0 0,1-1,-1 0,0 0,1 0,-1 0,1-1,0 0,0 0,-1-1,1 0,0 0,0 0,-1 0,1-1,0 0,0 0,-1-1,1 1,-1-1,1-1,-1 1,0-1,0 0,0 0,0 0,-1-1,1 1,-1-1,0 0,0 0,0-1,0 0,-2 3,0 0,0 0,1 0,-1-1,0 1,-1-1,1 0,0 1,-1-1,0 0,1 0,-1 0,0 0,-1 0,1 0,0 0,-1 0,0 0,1 0,-1 0,-1-1,1 1,0 0,-1 0,1 0,-1 0,0 0,0 0,0 0,-1 0,1 1,-1-1,1 0,-1 1,0-1,0 1,0-1,0 1,-1 0,1 0,-1 0,1 0,-1 1,0-1,1 0,-1 1,-1-1,-4 1,0-1,0 1,1 0,-1 1,0 0,0 0,0 0,0 1,0 1,0-1,1 1,-1 0,1 1,-1 0,1 0,0 1,0 0,0 0,1 0,-1 1,1 0,0 0,1 1,-1 0,1 0,0 0,0 0,1 1,0 0,0 1,3-6,0 0,0 0,0 0,0 0,1 1,-1-1,1 0,-1 0,1 0,0 1,0-1,0 0,0 0,1 1,-1-1,1 0,-1 0,1 0,0 1,0-1,0 0,0 0,0 0,0 0,0-1,1 1,-1 0,1 0,-1-1,1 1,0-1,0 1,18 11</inkml:trace>
  <inkml:trace contextRef="#ctx0" brushRef="#br0" timeOffset="466.541">1149 191,'-27'-56,"27"55,-1 1,1 0,-1 0,1-1,-1 1,1 0,-1 0,1 0,-1 0,1 0,-1 0,1-1,-1 1,1 0,-1 0,1 1,-1-1,1 0,-1 0,1 0,-1 0,1 0,-1 0,1 1,-1-1,1 0,-1 1,1-1,0 0,-1 0,1 1,-1-1,1 1,0-1,-1 0,1 1,0-1,0 1,-1-1,1 1,0-1,0 1,0-1,0 1,-1-1,1 1,0-1,0 1,0-1,0 1,0-1,0 1,0-1,0 1,1-1,-1 1,0-1,0 1,0 0,-4 31,1 1,1 0,2 0,1 1,2-1,1-1,3 5,9 48,5 0,3-1,4-1,3-2,4-1,14 19,-46-94,34 52,-36-56,0 1,0-1,1 0,-1 1,1-1,-1 0,1 0,-1 0,1 0,0-1,-1 1,1 0,0-1,0 1,-1-1,1 1,0-1,0 0,0 0,0 0,-1 0,1 0,0 0,0 0,0-1,0 1,-1-1,1 1,0-1,-1 0,1 0,0 0,0 0,8-7,-1 0,1-1,-1 0,-1 0,0-1,0 0,-1 0,1-2,5-7,50-73,-51 78,-7 29,-14 34,6-38,0 0,1 0,1 1,0-1,0 0,1 1,1-1,0 6,0-14,0-1,0 1,-1-1,2 0,-1 1,0-1,0 0,1 0,-1 0,1 0,0 0,0 0,-1-1,1 1,0 0,0-1,1 1,-1-1,0 0,0 0,1 0,-1 0,1 0,-1-1,1 1,-1-1,1 1,-1-1,1 0,0 0,25 0</inkml:trace>
  <inkml:trace contextRef="#ctx0" brushRef="#br0" timeOffset="722.855">1811 745,'-21'-3,"-11"0,-2 0,-1-1,4-3,7 0</inkml:trace>
  <inkml:trace contextRef="#ctx0" brushRef="#br0" timeOffset="909.354">1203 461,'14'-5,"16"-1,16 0,17 2,14 0,5 2,-11 1</inkml:trace>
  <inkml:trace contextRef="#ctx0" brushRef="#br0" timeOffset="1111.816">1960 799,'6'18,"0"-1,1 0,1 0,1 0,0-1,1 0,1-1,0 0,1 0,1-2,0 1,14 10,-25-22,-1 0,1 0,0 0,0 0,0 0,0 0,0-1,0 1,0-1,0 1,1-1,-1 0,1 0,-1 0,1 0,-1 0,1-1,-1 1,1-1,0 0,-1 0,1 0,0 0,-1 0,1 0,0-1,-1 1,1-1,0 0,-1 0,1 0,-1 0,0 0,1 0,-1-1,0 1,0-1,0 1,0-1,0 0,0 0,0 0,-1 0,1-1,5-15,-2 0,0 0,-1-1,-1 0,-1 0,0 0,-1 0,-2-17,1 14,2-130,2 133,2 7</inkml:trace>
  <inkml:trace contextRef="#ctx0" brushRef="#br0" timeOffset="1651.668">2500 690,'0'27,"2"0,0-1,1 1,2-1,1 0,1 0,1 0,7 13,-15-37,1 0,0 0,0 0,0 0,0 0,0 0,1-1,-1 1,0 0,1-1,-1 1,1-1,0 1,-1-1,1 0,0 0,0 1,0-1,0-1,0 1,0 0,0 0,0-1,0 1,0-1,1 0,-1 1,0-1,0 0,0-1,0 1,1 0,-1 0,0-1,0 1,0-1,0 0,0 0,0 0,0 0,0 0,1 0,10-8,-1 1,1-2,-2 0,1 0,-1-1,-1 0,0-1,0 0,-1-1,-1 0,0 0,-1-1,0 0,-1 0,-1 0,1-4,-25 62,16-39,1 0,0 1,0-1,1 1,0 0,0-1,0 1,0 0,1 0,0 0,1-1,-1 1,1 0,0 0,0-1,1 1,-1 0,1-1,1 0,-1 1,1-1,0 0,0 0,0-1,1 1,0-1,0 1,0-1,0 0,1-1,-1 1,1-1,1 1,1-2,0 1,1-1,-1 0,1-1,-1 0,1 0,0-1,-1 1,1-2,0 1,-1-1,1 0,0-1,-1 0,0 0,1-1,-1 0,0 0,0 0,-1-1,2-1,5-3,-1-1,-1 0,1-1,-1-1,-1 1,0-2,-1 1,0-1,-1-1,5-8,12-34,-3-1,-2 0,-2-2,-3 0,7-58,-7 30,-3 0,-3-30,-8 105,0-1,-1 0,-1 0,1 0,-2 1,0-1,0 1,-1-1,-2-3,4 13,-1 0,1 0,0 0,-1 0,1 1,-1-1,0 0,0 1,1 0,-1-1,0 1,0 0,0 0,-1 0,1 0,0 0,0 0,0 1,-1-1,1 1,0 0,-1 0,1-1,0 1,-1 1,1-1,0 0,-1 1,1-1,0 1,0-1,0 1,-1 0,1 0,0 0,0 0,0 1,0-1,1 0,-1 1,0 0,0-1,1 1,-1 0,1 0,0-1,-1 1,1 0,0 1,-13 15,0 2,2-1,0 2,1-1,1 1,1 1,1 0,1 0,1 1,1 0,1 0,1 0,1 0,1 1,1-1,1 0,3 16,4 4,1 0,3-1,1 0,2-1,2 0,1-1,3-2,1 0,1-1,2-1,2-1,1-2,2 0,1-3,1 0,5 1,13 10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7:08.67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0 727,'25'-5,"0"-2,0-1,-1 0,-1-2,1-1,-2-1,1-1,18-14,-31 20,0 0,0 0,0-1,-1-1,-1 1,1-1,-1-1,2-3,-9 12,-1 1,1 0,-1 0,1-1,-1 1,1-1,-1 1,0 0,1-1,-1 1,1-1,-1 1,0-1,1 1,-1-1,0 1,0-1,1 1,-1-1,0 0,0 1,0-1,0 1,0-1,0 0,0 1,0-1,0 1,0-1,0 0,0 1,0-1,0 1,-1-1,1 1,0-1,0 0,-1 1,1-1,0 1,-1-1,1 1,-1 0,1-1,0 1,-1-1,1 1,-1 0,1-1,-1 1,0 0,-31 12,23-5,0 1,1 0,0 0,1 1,0 0,0 0,1 1,0 0,1 0,0 0,1 1,0 0,0-1,1 1,0 1,1-1,1 0,0 1,0-1,1 1,1 9,0-17,0 0,0 0,1 0,-1 0,1 0,0-1,0 1,0 0,0-1,1 0,0 1,-1-1,1 0,0 0,1-1,-1 1,0-1,1 1,0-1,-1 0,1 0,0-1,0 1,0-1,0 0,0 0,0 0,2 0,4 0,-1 0,0-1,0 0,0-1,1 0,-1 0,0-1,0 0,0-1,-1 1,1-2,5-2,6-6,-1-2,-1 0,0-1,-1 0,0-2,-2 0,0 0,-1-2,0 0,-2 0,10-21,-18 34,-3 3,0 1,0-1,0 1,0 0,0 0,0-1,0 1,1 0,-1 0,1 0,0 1,0-1,-1 0,1 0,0 1,0-1,1 1,-1 0,0 0,0 0,1 0,-1 0,0 0,1 1,-1-1,1 1,-1-1,1 1,-1 0,1 0,-1 0,1 0,7 7,0 0,0 0,-1 0,-1 2,1-1,-1 1,0 0,-1 0,0 1,-1 0,5 9,-8-16,0 0,-1 0,1 1,-1-1,1 1,-1-1,0 1,-1 0,1 0,-1 0,1 0,-1 0,0 0,-1 0,1 0,-1 0,0 0,0 1,0-1,0 0,-1 0,1 0,-1 0,0 0,-1 0,1 0,-1 0,1 0,-1 0,0-1,-1 1,0 0,3-4,0 1,0-1,0 1,-1-1,1 0,0 1,-1-1,1 1,0-1,-1 0,1 1,-1-1,1 0,-1 1,1-1,0 0,-1 0,1 0,-1 1,1-1,-1 0,1 0,-1 0,1 0,-1 0,0 0,1 0,-1 0,1 0,-1 0,1 0,-1 0,1 0,-1 0,1-1,-1 1,1 0,0 0,-1-1,1 1,-1 0,1-1,-1 1,1 0,0-1,-1 1,1 0,0-1,-1 1,1-1,0 1,0-1,-1 1,1-1,0 1,8-32,127-143,-113 143,-1-1,-1-1,-2-1,-1 0,-2-2,-2 0,-1 0,-2-1,-1 0,-2-1,-2 0,-1-10,-4 47,1-4,-1 0,0 0,0 0,0-1,-1 1,1 0,-1 0,-1 0,1 0,-1 0,-1 0,1 1,-1-1,1 0,-4-3,4 8,0 1,0 0,0-1,0 1,0 0,0 0,0 1,0-1,0 0,0 0,0 1,0-1,1 1,-1 0,0 0,0 0,0-1,1 2,-1-1,1 0,-1 0,1 0,-1 1,1-1,0 1,-1-1,1 1,0-1,0 1,0 0,0 0,1-1,-1 1,0 0,1 0,-1 0,1 0,0 0,-12 27,1-1,2 2,1-1,1 1,2 0,1 1,1-1,2 16,0-23,1 1,1-1,1 1,1-1,1 0,2 0,0-1,1 1,1-1,1-1,1 1,1-2,1 1,0-2,2 1,0-2,2 0,-1-1,2 0,0-1,1-1,1-1,0-1,1 0,1-2,14 7,-30-16,-1 0,1 0,-1 0,1 0,0-1,0 0,0 0,0 0,0 0,0-1,0 0,0 0,0-1,0 1,0-1,0 0,-1 0,1-1,0 1,0-1,-1 0,1 0,-1-1,0 1,1-1,-1 0,0 0,-1-1,1 1,-1-1,1 0,-1 0,0 0,4-13,0 0,-1 0,-1 0,0-1,-2 0,0 0,-1 0,0 0,-2 0,0 0,-1 0,-3-13,4 24,0 2,0 0,-1 0,1 0,-1-1,0 1,0 0,0 0,-1 0,0 1,0-1,0 0,-1 1,1-1,-1 1,-2-2,4 6,-1 0,1 0,-1 1,1-1,-1 1,1-1,0 1,-1-1,1 1,0 0,-1 0,1-1,0 1,0 0,0 0,0 0,0 1,0-1,0 0,0 0,0 0,0 1,1-1,-1 1,0-1,1 0,-1 1,1-1,0 1,-1-1,1 1,0-1,0 1,0-1,0 1,0 0,-1 8,-1 1,1-1,1 1,0-1,1 1,0-1,0 1,1-1,0 0,1 0,0 0,1 0,0 0,1-1,0 0,0 1,1-2,0 1,0-1,1 0,0 0,1-1,-1 0,1 0,1-1,-1 0,1 0,1-1,-1 0,0-1,1 0,0 0,0-1,0-1,0 0,1 0,-1-1,1 0,4 0,21-3</inkml:trace>
  <inkml:trace contextRef="#ctx0" brushRef="#br0" timeOffset="259.301">851 187,'30'-2,"30"-1,31-3,27-1,26-3,-12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7:06.03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198 727,'-5'-2,"0"0,0 0,-1 0,1 1,0 0,-1 0,1 0,-1 1,1 0,0 0,-1 0,1 0,-1 1,1 0,0 0,-1 1,1-1,0 1,0 1,0-1,0 0,1 1,-1 0,1 0,-1 1,1-1,0 1,-1 1,0 1,0 0,0 1,0-1,1 1,0 0,0 0,1 1,-1-1,2 1,-1 0,1 0,0 0,1 0,0 0,0 0,1 0,0 0,0 0,1 0,0 0,1 0,-1 0,3 4,-1-8,0-1,0 1,0-1,1 0,-1 0,1-1,0 1,0-1,0 0,0 0,0 0,0 0,1-1,-1 0,1 0,-1 0,1 0,-1-1,1 0,-1 1,1-2,-1 1,1 0,-1-1,1 0,-1 0,1-1,-1 1,0-1,0 0,0 0,0 0,0 0,0-1,0 0,-1 0,1 0,0-1,9-9,-1 0,0-1,0 0,-2-1,0-1,0 0,-2 0,0-1,-1 1,0-2,-2 1,0-1,-1 0,0 0,-2 0,0 0,-1-1,-1 1,0-2,-2 2,3 18,-1 0,0 0,0 1,0-1,0 0,0 0,0 1,0-1,0 0,0 0,-1 1,1-1,0 0,0 0,0 1,0-1,0 0,0 0,0 1,-1-1,1 0,0 0,0 0,0 0,0 1,-1-1,1 0,0 0,0 0,0 0,-1 0,1 0,0 1,0-1,-1 0,1 0,0 0,0 0,-1 0,1 0,0 0,0 0,-1 0,1 0,0 0,0 0,-1 0,1 0,0-1,-4 26,1 0,1 0,2-1,0 1,2 0,0 0,2-1,5 18,-7-32,1-1,0 1,1 0,0-1,0 0,1 0,0 0,1-1,0 1,0-1,1-1,0 1,5 4,19 9</inkml:trace>
  <inkml:trace contextRef="#ctx0" brushRef="#br0" timeOffset="404.187">846 633,'-21'3,"-1"1,1 1,0 1,0 1,-12 6,27-11,0 1,0 0,0 0,0 1,1 0,-1-1,1 2,0-1,1 1,-1 0,1 0,0 0,0 0,0 1,1 0,0-1,0 1,0 0,1 1,-1 2,2-4,0 1,1 0,0-1,0 1,0 0,1 0,-1-1,1 1,1 0,-1-1,1 1,0-1,0 0,1 1,0-1,0 0,0 0,0-1,1 1,-1-1,1 0,0 0,1 0,5 5,0 0,1-1,0-1,0 0,1 0,0-1,0-1,0 0,7 2,-4-3,1 0,-1-1,1 0,-1-1,1-1,0 0,0-2,-1 1,1-2,0 0,-1-1,1-1,-1 0,0-1,0-1,-1 0,0-1,0 0,0-1,-1-1,0 0,-1-1,0 0,0-1,-1 0,-1-1,0 0,0-1,-1 0,3-7,4-57,-16 74,-1 1,1 0,0-1,-1 1,1 0,-1-1,0 1,1 0,-1 0,0-1,-1 1,1 0,0 0,-1 0,1 0,-1 1,1-1,-1 0,0 1,0-1,0 1,0-1,0 1,0 0,0 0,0 0,0 0,-1 0,1 1,0-1,-2 0,-3 2,1-1,-1 1,1 1,-1-1,1 1,-1 0,1 0,0 1,0 0,0 0,0 0,1 1,-1 0,1 0,0 0,0 1,1-1,-1 1,1 1,0-1,0 0,1 1,-1 0,1 0,0 0,1 0,0 0,-1 3,0-2,1 0,0 0,0 0,0 1,1-1,0 0,0 1,1-1,0 1,0-1,1 0,0 1,0-1,1 0,0 0,0 0,0 0,1 0,0 0,1 0,0-1,0 0,0 0,0 0,1 0,2 1,8 4,1-1,0-1,0 0,1-2,0 1,0-2,1-1,0 0,0-1,0-1,0 0,1-2,-1 0,1-1,0-1,58 0</inkml:trace>
  <inkml:trace contextRef="#ctx0" brushRef="#br0" timeOffset="989.512">1751 579,'-11'-1,"-1"0,0 1,1 0,-1 1,1 0,-1 1,1 0,-6 2,13-3,1 0,-1 0,1 1,-1-1,1 1,-1 0,1 0,0 0,0 0,0 0,0 1,1-1,-1 1,1 0,-1 0,1 0,0 0,0 0,0 0,1 1,-1-1,1 1,0-1,-1 1,2 0,-1-1,0 4,2 1,1 0,1 1,-1-1,1 0,0 0,1-1,0 1,0-1,1 0,0 0,0 0,0 0,1-1,0 0,0 0,1-1,-1 0,1 0,1 0,-1-1,1 0,84 53,49 38,-140-94,1 0,0 0,0 0,-1 0,1 0,0 0,-1 0,1 1,-1-1,0 1,1-1,-1 1,0 0,0-1,0 1,0 0,0 0,0-1,-1 1,1 0,-1 0,1 0,-1 0,0 0,0 0,1 0,-1 0,-1 0,1 0,0 0,0 0,-1 0,1 0,-1 0,0 0,1-1,-1 1,0 0,0 0,0-1,0 1,-1 0,1-1,0 1,-1-1,1 0,-1 1,0-1,-6 3,0 0,0 0,-1-1,1-1,-1 1,0-1,0-1,1 1,-1-2,0 1,0-1,-8-1,16 1,-1 0,1 0,-1 0,1 0,-1 0,1 0,-1 0,1-1,-1 1,1 0,-1-1,1 0,-1 1,1-1,0 0,-1 0,1 1,0-1,0 0,0 0,-1 0,1-1,0 1,0 0,1 0,-1-1,0 1,0 0,1-1,-1 1,0-1,1 1,0 0,-1-1,1 1,0-1,0 0,0 1,0-1,0 1,0-1,0 0,3-11,1 1,0 0,1-1,1 1,0 1,0-1,1 1,1-1,9-15,23-38,-2-2,-3-2,-3-1,-3-1,-4-1,0-11,-14 29,-3 0,-2 0,-2 0,-3-1,-3-19,-6 28,3 47,-9 88,13-66,-2 148,15 114,-11-276,1 44,2 0,2 0,3-1,1 0,14 35,-22-80,0 0,0 0,0-1,1 1,0-1,0 0,1 0,0 0,0 0,0 0,1-1,-1 0,1 0,1 0,-1-1,1 0,0 0,0 0,0 0,0-1,0 0,1-1,-1 1,1-1,0-1,0 1,0-1,0 0,0-1,3 1,17-10</inkml:trace>
  <inkml:trace contextRef="#ctx0" brushRef="#br0" timeOffset="1254.192">1725 349,'27'0,"28"0,25 0,22 0,14 0,6 2,-4 6,-22 1</inkml:trace>
  <inkml:trace contextRef="#ctx0" brushRef="#br0" timeOffset="1585.538">2575 673,'-48'35,"0"3,3 1,1 3,-33 41,35-12,41-69,0 0,1 0,-1-1,1 1,-1 0,1 0,-1 0,1 0,0 0,0 0,0 0,0 0,1 0,-1 0,0 0,1 0,-1 0,1 0,0 0,0 0,-1-1,1 1,0 0,1-1,-1 1,0 0,0-1,1 1,-1-1,1 0,-1 0,1 1,0-1,-1 0,1 0,0 0,0-1,0 1,10 2,-1-1,0 0,1-1,-1-1,1 0,-1 0,0-1,1 0,-1-1,0-1,0 0,0 0,0-1,0 0,-1-1,1 0,-2-1,1 0,0 0,-1-1,1-2,-2 2,-1-1,1 1,-2-2,1 1,-1-1,-1 0,1 0,-1 0,-1-1,0 0,0 0,-1 0,-1 0,1-1,-2 1,1-1,-1 1,-1-1,0 1,-1-1,0 0,0 1,-1-1,0 1,-2-4,4 15,-1-1,1 1,0-1,0 0,-1 1,1-1,0 0,-1 1,1-1,0 0,-1 1,1-1,0 0,-1 0,1 0,-1 1,1-1,0 0,-1 0,1 0,-1 0,1 0,-1 0,1 0,-1 0,1 0,0 0,-1 0,1 0,-1 0,1 0,-1 0,1 0,0 0,-1-1,1 1,-1 0,1 0,0-1,-1 1,1 0,0 0,-1-1,1 1,0 0,-1-1,1 1,0 0,0-1,-1 1,1-1,0 1,0-1,0 1,0 0,-1-1,1 1,0-1,0 1,0-1,0 1,0 0,0-1,0 1,0-1,1 1,-1-1,-9 37,8-29,0 0,1 0,0 0,1 0,-1 0,2 1,-1-1,0-1,1 1,1 0,-1 0,1-1,0 1,0-1,1 0,0 0,0 0,1-1,-1 1,1-1,0 0,1 0,-1-1,1 0,0 0,0 0,3 1,10 3,1-1,0-1,0-1,1-1,-1 0,1-2,0 0,0-2,0 0,0-1,-1-1,9-3,43-5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07:00.72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271 779,'-201'4,"198"-3,-1-1,1 1,0 0,0-1,0 2,0-1,-1 0,1 1,1-1,-1 1,0 0,0 0,1 0,-1 0,1 0,-1 1,1-1,0 1,0 0,0-1,1 1,-1 0,0 0,1 0,0 0,0 1,0-1,0 0,1 0,-1 1,1-1,-1 0,1 1,0-1,1 0,-1 1,1-1,-1 0,1 0,0 1,0-1,0 0,2 3,3 0,0-1,0 1,1-1,0 0,0-1,0 0,0 0,1 0,-1-1,1 0,0-1,0 1,0-2,0 1,1-1,-1 0,0-1,1 0,4 0,29-1,-1-2,0-1,0-2,-1-2,0-1,0-3,-1-1,0-2,12-8,11-12,-57 24,-20 16,12-3,0-1,0 1,0 0,0 0,0 0,0 1,1-1,-1 1,1-1,0 1,-1 0,1 0,0 0,1 0,-1 0,1 0,-1 1,1-1,0 0,0 1,0-1,1 1,-1-1,1 1,0 0,0-1,0 1,0-1,1 1,-1-1,1 1,0-1,0 1,1-1,-1 0,0 0,2 3,5-1,0 0,0-1,1 0,0 0,-1-1,1 0,0-1,0 0,0 0,1-1,-1 0,0-1,0 0,1 0,-1-1,4 0,-11 1,0 0,0 0,0 0,1 0,-1 0,0 0,0 0,0-1,0 1,0-1,0 1,0-1,0 0,0 0,0 0,0 0,-1 0,1 0,0-1,-1 1,1 0,0-1,-1 0,0 1,1-1,-1 0,0 1,0-1,0 0,0 0,0 0,-1 0,1 0,-1 0,1 0,-1 0,0 0,1-1,-1 1,0 0,0 0,-1 0,1 0,0 0,-1 0,1 0,-1 0,0 0,0 0,0 0,0 0,0 0,-9-9,-1 1,-1 0,0 1,0 0,-1 1,0 0,0 1,-1 1,0 0,0 0,0 2,-11-2,-60-13,176 19,249 8,-332-8,0 0,-1 1,1-1,-1 2,1-1,-1 1,1 0,-1 1,0 0,0 0,0 0,-1 1,1 0,-1 1,0-1,0 1,0 0,-1 0,0 1,0 0,0 0,-1 0,1 0,-2 1,2 1,3 23,-8-28,0 0,1 0,-1 0,0 0,1 0,0 0,0 0,0 0,0-1,0 1,0 0,1-1,-1 1,1-1,0 1,0-1,0 0,0 1,0-1,0 0,0-1,1 1,-1 0,1-1,0 1,-1-1,1 0,0 0,0 0,0 0,1 0,4-2,0 0,0-1,-1-1,1 1,0-1,-1 0,0-1,1 1,-2-2,1 1,0-1,-1 0,0 0,0 0,0-1,-1 0,0-1,0 1,1-3,1 1,-1-1,-1 0,1 0,-2 0,1-1,-1 1,0-1,-1 0,-1-1,1 1,-1 0,-1-1,0 1,-1-9,0 20,0-1,0 0,0 0,0 0,0 0,0 0,0 0,0 0,-1 0,1 1,0-1,0 0,0 0,0 0,0 0,0 0,-1 0,1 0,0 0,0 0,0 0,0 0,0 0,-1 0,1 0,0 0,0 0,0 0,0 0,-1 0,1 0,0 0,0 0,0 0,0 0,0 0,0-1,-1 1,1 0,-4 18,2-5,0 0,2 0,-1 1,2-1,0 0,0 0,2 4,-3-13,1-1,0 1,0-1,0 1,1-1,-1 0,1 0,0 1,0-1,0-1,0 1,0 0,1 0,-1-1,1 1,0-1,-1 0,1 0,0 0,0 0,1 0,-1-1,0 0,1 1,-1-1,0 0,1-1,-1 1,2 0,5-2,0 0,0-1,0 0,0-1,0 0,-1 0,1-1,-1 0,0-1,0 1,0-2,-1 0,0 0,0 0,-1-1,1 0,-1 0,-1-1,0 0,0 0,0-1,-1 1,0-1,-1-1,0 1,3-9,-2-2,-1 7,-1 27,-3-6,0 0,0 0,1 0,1 0,-1 0,1 0,0 0,1 0,0-1,0 0,1 1,0-1,0 0,0-1,1 1,0-1,0 0,1 0,0 0,0-1,3 2,4-2,1 0,1-1,-1-1,1 0,-1-1,1-1,0 0,-1-1,1 0,0-1,-1-1,1 0,-1-1,1-1,-1 0,0-1,-1-1,1 0,-1 0,7-6,-7 5,1-1,-1 0,-1-1,1-1,-2 0,1-1,-2 0,1 0,-1-1,-1 0,0-1,-1 0,0-1,-1 0,-1 0,0 0,-1-1,-1 0,1-1,-6-9,1 24,0 1,-1 0,1-1,0 1,0 0,0-1,-1 1,1 0,0 0,0-1,-1 1,1 0,0 0,0-1,-1 1,1 0,0 0,-1 0,1-1,0 1,-1 0,1 0,-1 0,1 0,0 0,-1 0,1 0,0 0,-1 0,1 0,-1 0,1 0,0 0,-1 0,1 0,0 0,-1 0,1 0,0 1,-1-1,1 0,0 0,-1 0,1 1,0-1,-1 0,1 0,0 1,0-1,-1 0,1 1,0-1,0 0,0 1,0-1,-1 0,1 1,0-1,0 0,0 1,0 0,-7 10,1 1,0 0,1 1,0-1,1 1,1 0,0 0,0 1,1-1,1 0,0 1,2 11,2 44,3 1,4-2,2 1,4-1,2-1,23 54,-13-32,-7-7,-24-73,-6-22,-12-31,3 0,1-1,3-1,1 0,2-1,3 0,1-1,2-12,1 30,2 0,1-1,1 1,1 0,2-1,1 1,2 1,7-27,-12 54,-1 0,1-1,-1 1,1 0,0 0,-1 0,1 0,0-1,1 1,-1 1,0-1,0 0,1 0,-1 0,1 1,0-1,-1 1,1-1,0 1,0 0,0-1,0 1,0 0,0 0,0 1,0-1,1 0,-1 1,0-1,0 1,1 0,-1 0,0 0,1 0,-1 0,6 5,0 0,-1 1,0 0,0 0,0 1,-1 0,0 0,0 0,-1 1,0 0,0 0,-1 1,0-1,0 1,3 5,-1-1,-1 1,0 0,0 1,-2-1,0 1,0 0,-1 0,-1 0,-1 0,-1 13,0-24,1-1,-1 1,-1-1,1 0,0 1,-1-1,0 0,0 0,0 0,0 0,0-1,-1 1,1 0,-1-1,1 0,-1 0,0 1,0-2,0 1,0 0,0-1,-1 1,1-1,0 0,-1 0,1 0,-1 0,1-1,-1 0,1 1,-1-1,0-1,1 1,-1 0,1-1,-1 0,1 1,0-2,-1 1,1 0,0-1,0 1,-1-1,-1-2,3 4,1-1,0 0,0 0,0 0,0 0,0 0,0 0,0 0,0 0,0 0,0 0,1 0,-1-1,0 1,1 0,-1-1,1 1,0 0,-1-1,1 1,0 0,0-1,0 1,0-1,0 1,0 0,0-1,0 1,0-1,1 1,-1 0,1-1,-1 1,1 0,-1-1,1 1,0 0,0 0,40-39,199-78,-209 105,-1-1,0-2,-1-1,-1-1,0-1,-2-1,0-2,-1-1,-1 0,-2-2,7-10,-25 28,1-1,-2 0,1 0,-1 0,0 0,-1 0,0-1,0 1,-1-1,0 0,-1 1,0-1,0 1,0-1,-1 0,-1 1,1-1,-2 1,1-1,-1 1,0 0,-1 0,1 1,-2-1,1 1,-1-1,0 1,-1 1,1-1,-1 1,-1 0,1 0,-8-4,5 4,0-1,0 2,-1 0,0 0,0 0,0 1,-1 1,1 0,-1 0,-10 0,15 2,1 0,0 1,-1 0,1 1,-1-1,1 1,0 0,0 0,-1 0,1 1,0 0,0 0,0 0,1 1,-1-1,1 1,-1 0,1 1,0-1,0 1,0 0,1 0,-2 1,0 4,-1 0,1 1,0-1,1 1,0 1,1-1,0 0,0 1,1 0,1 0,-1-1,2 1,0 0,0 0,1 2,2 20,2-1,1 0,1 0,6 14,-2-8,2 0,1-1,2 0,2-1,1-1,2-1,1-1,2-1,1-1,23 22,-44-47,0-1,1-1,-1 1,1-1,0 0,1 0,-1 0,1-1,-1 1,1-1,0-1,0 1,0-1,1 0,-1-1,0 1,1-1,-1 0,1-1,-1 0,1 0,-1 0,1-1,-1 0,1 0,-1 0,0-1,1 0,-1-1,0 1,3-3,2-6,-1-1,-1 0,1-1,-2 0,0-1,-1 1,0-2,-1 1,0-1,-2 1,1-2,-2 1,0 0,-1-1,0-2,0 8,0 1,-1 1,1 0,-1 0,-1 0,0-1,0 1,0 0,-1 0,0-1,-3-6,4 14,-1 0,0 1,1-1,-1 0,0 1,0-1,0 1,1-1,-1 1,0-1,0 1,0 0,0 0,0-1,0 1,0 0,0 0,0 0,0 0,0 0,0 0,0 0,0 0,0 0,0 0,0 1,0-1,1 0,-1 1,0-1,0 1,0-1,0 1,0-1,1 1,-1 0,0-1,1 1,-1 0,0-1,1 1,-1 0,1 0,-1 0,1 0,-1-1,1 1,0 0,-1 0,1 0,0 0,0 0,0 1,-4 3,1 0,0 1,0-1,0 1,1 0,0-1,0 1,1 0,-1 0,1 0,1 1,-1-1,1 0,0 0,0 0,1 0,0 0,0 1,0-1,1 0,0-1,0 1,1 0,-1-1,1 1,0-1,1 0,-1 0,1 0,0 0,0-1,1 1,-1-1,1 0,0 0,1-1,78 30,-44-24</inkml:trace>
  <inkml:trace contextRef="#ctx0" brushRef="#br0" timeOffset="1319.005">3378 860,'0'10,"0"-1,0 0,1 1,0-1,1 0,0 1,0-1,1 0,0 0,1-1,0 1,0-1,1 0,0 0,4 5,-3-4,1 0,0 0,0-1,1 0,0-1,0 1,1-1,0-1,0 0,1 0,-7-4,0 0,0 0,1-1,-1 1,0-1,1 0,-1 0,0 0,1-1,-1 1,1-1,-1 0,1 0,-1 0,1 0,-1-1,1 1,-1-1,1 0,-1 0,0 0,1-1,-1 1,0-1,0 0,0 1,0-1,0-1,0 1,-1 0,1-1,-1 1,0-1,5-8,-1 1,0-1,-1 0,0-1,-1 1,0-1,0 0,-2 0,2-11,3-10,13 100,-18-64,0 1,1-1,-1 1,1-1,-1 0,1 0,0 0,0 0,0 0,1-1,-1 1,1-1,-1 0,1 0,0 0,0-1,0 1,0-1,0 0,0 0,0-1,0 1,0-1,1 0,-1 0,0 0,0 0,0-1,0 0,0 0,3-1,2 0,0-1,0 0,-1-1,1 0,-1 0,0-1,0 0,-1 0,1-1,-1 1,-1-2,1 1,-1-1,0-1,16-43,-22 51,0 0,0 1,0-1,-1 0,1 0,0 0,0 0,0 0,0 0,-1 0,1 1,0-1,0 0,0 0,-1 0,1 0,0 0,0 0,0 0,-1 0,1 0,0 0,0 0,0 0,-1 0,1 0,0 0,0 0,0-1,-1 1,1 0,0 0,0 0,0 0,0 0,-1 0,1 0,0-1,0 1,0 0,0 0,0 0,0 0,-1-1,1 1,0 0,0 0,0 0,0-1,0 1,0 0,0 0,0 0,-10 18,11-14,0 0,-1 0,1 0,1 0,-1 0,0 0,1-1,0 1,0 0,0-1,0 0,1 1,-1-1,1 0,0 0,0-1,0 1,0 0,0-1,1 0,-1 0,1 0,-1 0,1 0,0-1,0 0,0 0,0 0,0 0,0 0,0-1,1 0,17 6,0-1,1-1,0-1,0-1,0-1,0-1,0-1,1-1,-2-1,1-1,0-1,12-5,-27 7,-1 0,0-1,0 1,-1-1,1 0,-1-1,0 0,0 0,0 0,-1 0,1-1,-1 0,-1 0,1-1,-1 1,0-1,-1 0,1 0,-1 0,-1-1,0 1,0-1,0 1,-1-1,0 0,0 1,-1-1,0 0,0 0,-1 1,0-1,0 0,-1 1,0-1,-1 1,0-2,2 6,0 0,0 1,-1-1,1 0,-1 0,0 1,1-1,-1 1,0 0,-1-1,1 1,0 0,-1 0,1 1,-1-1,0 0,1 1,-1-1,0 1,0 0,0 0,0 0,0 1,0-1,0 1,0-1,0 1,0 0,0 0,-1 0,1 1,0-1,0 1,0 0,0 0,0 0,0 0,1 0,-1 0,0 1,0 0,1-1,-1 2,-1 2,0 1,0 0,0 0,1 0,0 1,0-1,1 1,0 0,0 0,1 0,-1 0,1 0,1 0,0 0,0 0,0 0,1 0,0 0,0 0,0 0,1 0,0-1,1 1,0 0,0-1,0 0,0 0,1 0,0 0,1 0,2 2,0 0,2-1,-1 0,1 0,0-1,0 0,1-1,-1 1,1-2,1 0,-1 0,0-1,1 0,0 0,0-1,0-1,0 0,0-1,10 0,-14 0,1 0,0-1,-1 0,1-1,-1 1,1-1,-1-1,0 1,0-1,0-1,0 1,0-1,-1 0,1-1,-1 1,-1-1,1-1,0 1,-1-1,0 0,-1 0,1 0,-1-1,0 1,-1-1,0 0,0-1,1-1,-2-1,1 0,-1 0,-1 0,0 0,0 0,-1 0,0 0,-1-3,-1 39,2-18,1 0,0 0,0 0,1 0,0 0,0-1,1 1,0-1,0 1,1-1,0 0,0-1,1 1,0-1,0 0,0 0,1 0,0-1,0 1,0-1,1-1,-1 1,1-1,0-1,1 1,-1-1,0 0,1-1,0 0,0 0,5 0,-1-2,-1 0,0 0,1-2,-1 1,0-2,0 1,0-1,0-1,-1 0,1-1,-1 0,0 0,-1-1,1 0,-1-1,0 0,-1 0,1-1,-1 0,-1-1,0 0,0 0,-1 0,0-1,0 0,-1-1,2-4,-9 20,1 1,1 0,-1 0,1-1,0 1,0 0,1 0,-1 0,1-1,0 1,1 0,0-1,0 1,1 2,6 2,0-1,0 1,1-1,1-1,-1 0,1-1,1 0,-1 0,1-1,1-1,-1 0,1-1,-1 0,1 0,0-2,0 0,7 0,-3 1,0 0,-1-2,1 0,0-1,0-1,6-1,-17 2,-1-1,0 0,0-1,0 1,0-1,0 0,0 0,0 0,0-1,-1 1,1-1,-1-1,0 1,0 0,0-1,0 0,-1 0,0 0,1 0,-1-1,-1 1,1-2,1-6,0-1,-2 1,1-1,-2 0,0 0,0 1,-1-1,-1 0,0 0,-1 0,0 1,-2-7,2 6,-83-534,69 317,14 211,-1 34,-8 123,7 0,6 15,-3-108,3-1,1 0,2 0,2 0,3-1,1 0,1-1,3 0,2-1,1-1,21 33,26-5,-64-67,0-1,1 1,-1 0,0 0,1-1,-1 1,1-1,-1 1,1-1,-1 0,1 1,-1-1,1 0,-1 0,1 0,-1 0,1-1,-1 1,1 0,-1-1,1 1,-1 0,1-1,-1 0,0 1,1-1,-1 0,0 0,1 0,-1 0,0 0,13-16</inkml:trace>
  <inkml:trace contextRef="#ctx0" brushRef="#br0" timeOffset="2115.891">5229 523,'229'18,"-5"0,-2 9,45 19,-71 13,-191-57,-1-1,1 1,0 0,-1 0,1 1,-1-1,0 1,0 0,0 0,0 0,0 1,-1 0,1-1,-1 1,0 0,0 1,1 2,-4-5,0 1,0-1,-1 0,1 0,-1 0,1 1,-1-1,0 0,0 0,0 0,0 0,0 0,0 0,-1-1,1 1,-1 0,1-1,-1 1,0-1,1 1,-1-1,0 0,0 1,0-1,0 0,0-1,-1 2,-20 8,1 0,-1-1,-1-1,1-2,-2 0,-65 20,89-26,-1 1,0-1,1 0,-1 0,0 1,1-1,-1 1,0-1,1 1,-1 0,1-1,-1 1,1 0,0 0,-1 0,1 0,0 0,-1 1,1-1,0 0,0 1,0-1,0 1,0-1,1 1,-1-1,0 1,1-1,-1 1,1 0,-1-1,1 1,0 0,0-1,0 1,0 0,0-1,0 1,0 0,1-1,-1 1,0 0,1-1,0 1,0 1,6 2,0 1,1-1,0-1,0 0,1 0,-1 0,1-1,0 0,-1-1,1 0,0 0,1-1,-1 0,1 0,-1 0,1 0,-1 0,1-1,-1-1,0 1,1-1,-1-1,0 0,1 0,-1-1,0 0,-1 0,1-1,0 0,-1-1,0 0,0 0,-1-1,1 0,3-4,-11 9,1 1,-1 0,1-1,-1 1,1 0,-1-1,1 1,0 0,-1 0,1-1,-1 1,1 0,0 0,-1 0,1 0,-1 0,1 0,0 0,-1 0,1 0,-1 0,1 0,0 0,-1 1,1-1,-1 0,1 0,-1 0,1 1,0-1,-1 0,1 1,-1-1,0 1,1-1,-1 1,1-1,-1 0,0 1,1 0,-1-1,0 1,1-1,-1 1,0-1,0 1,0-1,1 1,-1 0,0-1,0 1,0-1,0 1,0 0,0 0,5 10,3-2,1 0,0-1,0 0,0-1,1 0,0 0,0-1,1-1,0 1,0-2,0 1,1-2,-1 1,1-2,0 1,0-2,0 0,0 0,0-1,11-1,-16 0,-1 0,1 0,-1-1,1 0,-1 0,0-1,1 0,-1 0,-1 0,1-1,0 1,-1-1,0-1,0 1,0-1,-1 0,1 0,-1 0,0-1,-1 1,1-1,-1 0,0 0,-1 0,1-1,-1 1,0-1,-1 1,0-1,0 1,0-1,-1-2,18-168,-17 173,-2 3,1 1,0-1,0 0,-1 0,1 1,0-1,0 0,0 0,0 1,0-1,0 0,0 0,0 0,0 1,0-1,0 0,0 0,1 1,-1-1,0 0,1 1,-1-1,0 0,1 1,-1-1,1 0,-1 1,1-1,-1 1,1-1,-1 1,1-1,0 1,-1-1,1 1,0 0,-1-1,1 1,0 0,0 0,-1-1,1 1,0 0,0 0,-1 0,1 0,0 0,0 0,0 0,-1 0,1 0,0 0,0 1,127 73,89 22,-215-96,0 1,-1 0,1 0,0-1,0 1,0 0,-1 0,1 1,0-1,-1 0,1 1,-1-1,1 1,-1-1,0 1,0-1,0 1,0 0,0 0,0 0,0-1,0 1,-1 0,1 0,-1 0,0 0,1 0,-1 0,0 0,0 0,0 0,0 0,-1 0,1 0,0 0,-1 0,0 0,0 1,-14 27,13-27,0-1,0 1,-1-1,2 1,-1 0,0 0,0 0,1 0,0 0,0 0,0 0,0 1,0-1,0 0,1 0,0 1,-1-1,1 1,0-1,1 0,-1 1,1-1,-1 0,1 0,0 1,0-1,1 0,-1 0,1 0,-1 0,1 0,0-1,0 1,0 0,0-1,1 1,1 1,10 3,0-1,0 0,0-1,0-1,1 0,0 0,0-2,0 0,0-1,14 0,-12 0,74 5,1-5,-1-3,40-9,-61 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7:16.11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316 338,'-3'-7,"0"0,-1 0,0 0,0 1,-1 0,1 0,-1 0,-1 1,1 0,-1 0,0 0,0 0,0 1,-1 0,0 0,1 1,-1 0,-1 0,1 1,0 0,-1 0,1 0,-1 1,1 0,-1 1,1 0,-1 0,0 0,1 1,-7 2,5 0,1 1,0 0,0 0,0 1,0 0,1 1,0-1,0 2,0-1,1 1,-3 3,6-7,1 0,-1 0,1 0,0 0,0 1,0-1,0 1,1-1,0 1,-1 0,1-1,0 1,1 0,-1 0,1 0,0 0,0 0,0 0,0-1,0 1,1 0,0 0,0 0,0 0,0-1,1 1,1 2,1-2,0 0,1 0,0 0,0-1,0 0,0 0,1 0,-1-1,1 1,-1-1,1-1,0 1,0-1,0 0,-1 0,1-1,0 0,0 0,0 0,0 0,0-1,0 0,0-1,0 1,0-1,-1 0,1-1,-1 1,1-1,1-1,-1 1,1-1,-1 0,0-1,0 1,0-1,0 0,-1-1,0 1,0-1,0 0,-1-1,0 1,0-1,-1 0,0 1,0-2,0 1,-1 0,0 0,0-1,-1 1,0-1,-1 1,1-1,-1 0,-1 1,1-1,-2 1,1-1,-1-1,2 8,0 0,1 0,-1 1,0-1,0 0,0 0,0 0,-1 0,1 0,0 0,0 0,0 0,-1 0,1 0,0 1,-1-1,1 0,-1 0,1 0,-1 1,0-1,1 0,-1 1,0-1,1 0,-1 1,0-1,0 1,1-1,-1 1,0-1,0 1,0 0,0-1,0 1,1 0,-1 0,0 0,0 0,0 0,0 0,0 0,0 0,0 0,0 0,0 0,0 0,0 1,1-1,-1 0,0 1,0-1,0 1,-2 6,0 0,0 0,1 1,-1 0,2-1,-1 1,1 0,0 0,1 0,0-1,0 6,1-3,-1-1,1 1,1-1,-1 1,2-1,-1 0,1 0,1 0,-1 0,2-1,-1 1,1-1,0 0,1-1,0 1,0-1,0 0,1 0,0-1,1 0,-1 0,1-1,0 0,1 0,-1-1,1 0,8 2,20 5</inkml:trace>
  <inkml:trace contextRef="#ctx0" brushRef="#br0" timeOffset="279.569">532 109,'-3'10,"1"1,0-1,1 1,0 0,1-1,0 1,1 0,0 0,0-1,1 1,1-1,-1 1,2-1,0 0,0 0,0-1,2 1,-1-1,1 0,0 0,1-1,0 0,0 0,1 0,0-1,0 0,1-1,0 0,0 0,0-1,1 0,0-1,0 0,0 0,0-1,0 0,1-1,-6-1,-1 0,1 0,-1 0,1-1,-1 1,1-1,-1 0,1-1,0 1,-1-1,1 0,-1 0,1 0,-1-1,0 1,0-1,0 0,0 0,0-1,0 1,0-1,-1 0,1 0,-1 0,0 0,0-1,0 1,2-4,3-11,0-1,-1 0,-1 0,-1 0,-1-1,0 0,-2 1,0-2,-1 1,-1 0,-1 0,-2-8,2 10</inkml:trace>
  <inkml:trace contextRef="#ctx0" brushRef="#br0" timeOffset="1071.322">1032 378,'14'-4,"0"-2,-1 0,0 0,0-1,-1-1,0 0,0-1,-1 0,0 0,0-2,-1 1,0-1,-1 0,-1-1,0 0,0-1,-1 0,-1 0,0 0,-1-1,0 0,-1 0,-1 0,0 0,-1-1,1-10,-8-27,5 51,0 0,-1-1,1 1,-1 0,1 0,-1-1,1 1,-1 0,0 0,0 0,1 0,-1 0,0 0,0 0,0 0,0 1,0-1,0 0,0 0,0 1,-1-1,1 1,0-1,0 1,0-1,-1 1,1 0,0 0,-1-1,1 1,0 0,0 0,-1 0,1 1,0-1,-2 0,-2 4,0-1,0 1,0 0,0 0,0 0,1 1,0 0,0 0,0 0,0 0,1 0,0 1,0 0,1-1,0 1,-1 0,2 0,-1 0,1 1,0-1,0 4,-2 5,1-1,0 0,1 1,1-1,0 1,1-1,1 1,0-1,1 1,0-1,4 9,-5-17,1 1,0-1,0 0,0 0,1 0,0 0,0 0,1-1,-1 0,1 0,0 0,1-1,-1 1,1-1,0 0,0-1,0 0,0 0,1 0,-1 0,1-1,0 0,-1-1,1 0,1 0,-2 0,0-1,-1 0,1 0,0 0,0-1,0 0,-1 0,1-1,0 1,-1-1,0 0,1-1,-1 0,0 1,0-1,0-1,-1 1,1-1,-1 0,0 0,0 0,0-1,0 1,-1-1,0 0,1-2,7-12,0-1,-2-1,-1 0,0 0,-2-1,1-3,-2 11,-4 20,-3 25,-2 0,1-18,1 0,1 0,0 0,1 0,0 0,1 0,0 0,3 7,-4-18,1 0,0 1,0-1,0 0,0 0,0 0,0 0,1 0,-1 0,1 0,-1-1,1 1,0 0,-1-1,1 1,0-1,0 0,0 1,0-1,0 0,1 0,-1-1,0 1,0 0,1-1,-1 1,0-1,1 0,-1 0,0 0,1 0,-1 0,0 0,1-1,-1 1,1-1,4-1,-1 0,0 0,0 0,1-1,-1 0,-1 0,1 0,0-1,-1 0,0 0,0 0,2-3,1-4,0 0,-1 0,0 0,-1-1,0 0,-1-1,0 1,-1-1,-1 0,0 0,1-7,-6 30,-2 91,4-97,1-1,-1 0,1 0,0 0,0 0,1 0,-1 0,1 0,-1 0,1-1,0 1,0 0,0-1,0 0,0 1,1-1,-1 0,1 0,0 0,-1-1,1 1,0 0,0-1,0 0,0 0,0 0,0 0,1 0,-1-1,1 1,2-1,-1 0,1 1,0-2,-1 1,1-1,-1 0,1 0,-1 0,0-1,0 0,1 0,-1 0,0-1,0 1,-1-1,1 0,-1-1,1 1,-1-1,0 0,-1 0,1 0,0-1,-1 1,0-1,1-1,1-4,1 0,-1 0,-1 0,1-1,-2 0,0 0,0 0,-1 0,0 0,-1 0,0-1,-1-4,-9 52,7-28,1 0,0 1,0-1,1 1,0-1,0 1,1-1,0 1,1-1,0 0,0 1,1-1,0 0,0 0,1-1,0 1,0-1,1 0,0 0,0 0,0-1,1 1,0-1,0-1,1 1,6 3,30 11,-2-6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7:22.20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1098,'148'-422,"-147"419,-1 0,0 0,1 0,0 1,0-1,0 0,0 0,0 1,1-1,-1 0,1 1,-1-1,1 1,0 0,0 0,0 0,0 0,1 0,-1 0,0 0,1 1,-1-1,1 1,0 0,0-1,-1 1,1 1,0-1,0 0,0 1,0-1,0 1,0 0,0 0,0 0,0 0,-1 1,1-1,0 1,0 0,0 0,0 0,0 0,14 12,-2 1,1 0,-2 1,0 0,0 1,-2 1,0 0,-1 1,6 13,-17-31,8 12,-1 0,0 0,-1 0,0 1,-1 0,0 0,-1 1,-1-1,0 1,0 3,-3-15,0 0,0 0,0-1,0 1,0 0,-1-1,1 1,0 0,-1-1,0 1,1 0,-1-1,0 1,0-1,0 1,0-1,0 1,0-1,0 0,0 1,-1-1,1 0,0 0,-1 0,1 0,-1 0,1-1,-1 1,1 0,-1-1,0 1,1-1,-1 1,0-1,0 0,1 0,-1 1,0-1,0-1,1 1,-1 0,0 0,1-1,-1 1,0-1,1 1,-1-1,0 0,1 1,-1-1,1 0,-1 0,1 0,0 0,-1-1,1 1,0 0,0 0,0-1,0 1,0-1,0 1,0-1,0 1,1-2,-3-2,1 0,1 0,-1 0,1-1,0 1,0 0,0-1,1 1,0-1,0 1,0-1,1 1,0-1,0 1,0 0,0-1,1 1,0 0,0 0,1 0,-1 0,1 0,0 1,1-1,-1 1,6-7,0 0,1 1,-1 1,2 0,-1 0,2 1,-1 0,1 1,7-3,-4 2,0 1,0 1,1 1,0 0,0 1,0 1,13-1,-25 3,1 1,-1-1,1 1,-1 1,1-1,-1 0,0 1,1 0,-1 0,0 1,1-1,-1 1,0 0,0 0,0 0,0 0,-1 1,1-1,0 1,-1 0,0 0,0 1,0-1,0 1,-1-1,1 1,-1 0,0 0,0 0,1 2,28 212,-31-216,0-1,1 1,-1-1,1 1,0-1,-1 0,1 1,0-1,0 0,0 1,0-1,0 0,0 0,0 0,0 0,0 0,0 0,1 0,-1-1,0 1,1 0,-1-1,1 1,-1-1,1 1,-1-1,1 0,-1 0,1 1,-1-1,1 0,-1 0,1-1,-1 1,1 0,-1 0,2-1,14-8</inkml:trace>
  <inkml:trace contextRef="#ctx0" brushRef="#br0" timeOffset="294.334">703 274,'-13'2,"-6"3,1 6,7 3,11 3,12 0,15-2,1-2</inkml:trace>
  <inkml:trace contextRef="#ctx0" brushRef="#br0" timeOffset="552.64">1068 584,'0'14,"0"12,0 7,2 6,4 5,2 2,3 1,1-2,1-3,-1-5,-4-8</inkml:trace>
  <inkml:trace contextRef="#ctx0" brushRef="#br0" timeOffset="2515.034">1203 922,'0'-7,"0"0,1 0,-1 0,2 0,-1 0,1 0,0 0,0 0,1 0,0 1,0-1,1 1,0 0,0 0,0 0,1 1,-1 0,1-1,1 2,-1-1,3-1,-7 5,1-1,0-1,-1 1,1 0,0 0,0 0,1 0,-1 0,0 1,1-1,-1 1,1-1,-1 1,1 0,-1 0,1 0,0 0,0 1,-1-1,1 1,0-1,0 1,0 0,0 0,0 0,-1 1,1-1,0 1,0 0,0-1,-1 1,1 0,-1 1,1-1,0 1,1 5,0 0,-1 0,1 1,-2-1,1 1,-1 0,0 0,-1 0,0-1,0 3,16 59,-17-69,0 1,0 0,0-1,0 1,0-1,1 1,-1-1,0 1,0-1,1 1,-1-1,0 1,0-1,1 0,-1 1,1-1,-1 1,0-1,1 0,-1 1,1-1,-1 0,1 1,-1-1,1 0,-1 0,1 0,-1 0,1 1,-1-1,1 0,0 0,-1 0,1 0,-1 0,1 0,-1 0,1 0,-1-1,1 1,0 0,-1 0,1 0,-1 0,1-1,-1 1,0 0,1-1,-1 1,1 0,-1-1,1 1,18-28,-17 23,55-106,-57 110,1 1,-1-1,0 0,1 0,-1 1,0-1,1 0,-1 1,1-1,-1 0,1 1,-1-1,1 1,0-1,-1 1,1-1,0 1,-1 0,1-1,0 1,0 0,-1-1,1 1,0 0,0 0,-1 0,1 0,0 0,0 0,0 0,-1 0,1 0,0 0,0 0,-1 0,1 1,0-1,0 0,-1 0,1 1,0-1,-1 1,1-1,0 0,-1 1,1-1,0 1,-1 0,1-1,-1 1,1-1,-1 1,0 0,20 43,-17-36,39 80,-41-85,1-1,-1 0,1 1,0-1,0 0,0 0,0-1,0 1,0 0,1-1,-1 1,0-1,1 0,0 1,-1-1,1-1,-1 1,1 0,0-1,0 1,-1-1,1 0,0 1,0-2,-1 1,1 0,0 0,0-1,-1 0,1 1,0-1,-1 0,3-1,5-6,0 0,0 0,-1 0,0-2,-1 1,0-1,0 0,-1 0,0-1,-1 0,-1-1,1 1,-2-1,0 0,3-11,107-414,-84 283,-61 722,19-449,12-119,0 0,1 0,-1 0,0 0,0 0,0-1,0 1,0 0,0 0,1 0,-1 0,0 0,0 0,0 0,0 0,1 0,-1 0,0-1,0 1,0 0,0 0,1 0,-1 0,0 0,0 0,0 0,0 0,1 0,-1 1,0-1,0 0,0 0,0 0,1 0,-1 0,0 0,8-21,-7 20,1-9,1 1,0-1,0 0,1 1,1 0,0 0,0 0,0 1,1-1,1 1,-1 1,1-1,1 1,-1 0,1 1,0 0,1 0,8-4,-14 9,1 0,-1 1,1-1,-1 1,1 0,-1 0,1 1,-1-1,1 1,-1-1,1 1,-1 0,0 0,1 1,-1-1,0 1,0 0,0-1,0 1,0 1,-1-1,1 0,0 1,-1-1,0 1,0 0,0 0,0 0,1 0,42 96,-42-87,0-1,-1 1,0 0,-1-1,0 1,-1 0,0 0,-1 0,0-7,1-1,-1 0,0 0,0 0,0 0,-1-1,0 1,1 0,-1 0,0-1,-1 1,1-1,-1 0,1 0,-1 0,0 0,0 0,0-1,-1 1,1-1,-1 0,1 0,-1 0,-1 1,-1-1,-1-1,1 1,0-1,0 0,-1 0,1-1,0 0,-1 0,1-1,0 1,-1-1,1-1,0 1,-1-1,4 1,0 0,0 0,0 0,0 0,0-1,1 1,-1-1,0 0,1 0,-1 0,1 0,0 0,-1 0,1-1,0 1,0-1,1 0,-1 1,1-1,-1 0,1 0,0 0,0 0,0 0,0 0,1 0,-1-1,1-1,0 2,0 0,1 0,-1 0,1 0,0 0,0 1,0-1,1 0,-1 1,1-1,-1 1,1-1,0 1,0 0,0-1,0 1,0 0,0 0,1 1,-1-1,0 0,1 1,0 0,-1-1,1 1,0 0,76-23,-76 23,15-4,0 2,-1 0,1 0,1 2,-1 0,0 1,0 1,0 1,0 0,0 1,0 1,-13-1,0-1,-1 1,1 0,0 0,-1 1,0-1,0 1,0 0,0 0,-1 0,1 1,-1-1,0 1,-1 0,1 0,-1 0,0 0,1 3,-1-2,1 0,-1 0,1 0,0-1,1 0,-1 1,1-1,0-1,0 1,1 0,-1-1,1 0,0 0,0 0,1-1,2 1,0-1,0 0,0-1,1 1,-1-2,1 1,-1-1,1-1,-1 1,1-2,-1 1,1-1,0 0,-1-1,0 0,4-1,-7 1,-1 1,1-1,-1 0,0 0,0 0,0-1,0 1,0-1,-1 0,1 0,-1-1,1 1,-1-1,-1 1,1-1,0 0,-1 0,0 0,0 0,0-1,0 1,-1-1,1 1,-1-1,0 1,-1-1,1 0,-1 1,0-1,0-2,-2-4,0 0,-1 0,0 0,-1 0,0 1,-1 0,0 0,0 0,-1 0,-1 1,1 0,-2 0,1 1,-1-1,0 2,-1-1,1 1,-2 1,1 0,-1 0,0 0,0 2,0-1,-1 1,1 1,-1 0,0 0,-7 0,15 2,-1 0,0 0,0 1,0-1,0 1,-1 0,1 0,0 0,0 0,0 1,-1-1,1 1,0 0,0 1,-1-1,21 12,3-10,1 0,-1-2,1-1,-1 0,1-1,-1-1,1-1,-1-1,0 0,0-1,-1-2,5-1,-1 0,-1 0,1-1,-2-2,1 0,-1-1,-1-1,0 0,-1-2,-1 0,0-1,-1-1,0 0,-2-1,0-1,-1 0,-1-1,-1 0,0-1,-2 0,-1-1,0 0,0-6,-3 9,-1-1,-1 1,0-1,-2 0,0 0,-1 1,-1-1,-1 0,-1 0,-1 1,-2-8,5 24,1 0,-1 0,0 0,0 0,0 0,-1 0,1 1,0-1,-1 0,0 1,0 0,0-1,0 1,0 0,0 0,0 0,-1 0,1 0,-1 1,1-1,-1 1,0-1,0 1,1 0,-1 0,0 0,0 1,0-1,0 1,0-1,0 1,0 0,-3 1,-1 2,0 0,0 1,0 0,1 0,0 0,0 1,0 0,0 0,1 1,0-1,0 1,1 1,-1-1,1 0,1 1,-1 0,1 0,0 0,1 0,-1 3,-8 22,2 1,2 0,1 0,1 1,2-1,2 1,0 0,3 0,0 0,3-1,0 0,3 1,0-2,2 1,2-1,0-1,9 12,-8-16,1-1,1-1,1 0,2-1,0-1,2 0,0-2,1 0,1-2,1 0,1-1,1-2,7 4,10-2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7:15.57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4882 610,'-1'-1,"-26"-16,-1 2,-1 1,0 1,-1 1,-4 1,32 10,-1 0,1 0,-1 0,1 0,-1 1,0-1,1 1,-1 0,0 0,1 0,-1 0,1 0,-1 1,0-1,1 1,-1 0,1-1,-1 1,1 0,-1 1,1-1,0 0,0 1,-1-1,1 1,0 0,0-1,1 1,-1 0,0 0,0 1,1-1,0 0,-1 0,1 1,0-1,0 1,0 0,0 2,0 0,1 0,0 0,0 0,0 1,0-1,1 0,0 0,0 0,0 0,1 0,0 0,0 0,0-1,0 1,1-1,-1 1,1-1,1 0,-1 0,0 0,1 0,1 0,6 6,0 0,1-1,1 0,-1 0,1-2,1 0,6 3,12 1,0-1,1-1,-1-2,2-2,-1-1,1-1,-1-2,1-1,0-2,-1-1,1-2,-1-1,0-1,10-5,-26 7,0 0,0-1,0 0,-1-1,0-1,-1-1,1 0,-1-1,-1-1,0 0,4-5,-17 15,0 1,1-1,-1 0,0 0,0 0,0 0,1 0,-1 0,0 0,0 0,0 0,-1-1,1 1,0 0,0-1,-1 1,1 0,-1-1,1 1,-1-1,1 1,-1-1,0 1,0-1,0 1,0-1,0 1,0-1,0 1,0-1,-1 1,1-1,-1 1,1-1,-1 1,1 0,-1-1,0 1,0 0,1-1,-1 1,0 0,0 0,0 0,-1 0,1 0,0 0,0 0,0 0,-1 1,1-1,-1 0,1 1,0-1,-1 1,1-1,-1 1,0 0,-4 0,1 1,0-1,0 1,0 1,0-1,0 1,0 0,0 0,1 0,-1 1,1 0,0 0,-1 0,1 0,0 1,1-1,-1 1,1 0,0 0,0 0,0 1,0-1,1 1,-1-1,1 1,0 0,1 0,-1 3,2-7,0 0,0 0,0 1,0-1,0 0,0 0,0 0,1 1,-1-1,0 0,1 0,-1 0,1 0,0 0,-1 0,1 0,0 0,0 0,-1 0,1 0,0 0,0 0,0 0,0-1,0 1,0 0,0-1,1 1,-1-1,0 1,0-1,0 0,0 1,1-1,-1 0,0 0,0 0,48 2,-42-3,-1 0,1 0,-1 0,1-1,-1 0,0 0,0-1,0 1,0-1,0-1,-1 1,1-1,-1 0,0 0,0-1,0 1,-1-1,0 0,0-1,0 1,0 0,-1-1,2-4,-15 44,9-29,1 0,0 1,0-1,0 0,1 0,-1 1,1-1,1 0,-1 0,1 0,0 0,0 0,0-1,1 1,-1 0,1-1,1 0,-1 0,0 0,1 0,0 0,0-1,0 1,0-1,0 0,1-1,0 1,-1-1,1 0,0 0,0 0,0 0,0-1,1 0,-1 0,0-1,0 1,5-1,-5-1,1 1,0-1,0 1,-1-2,1 1,-1-1,1 1,-1-2,0 1,1 0,-1-1,0 0,-1 0,1-1,0 0,-1 1,0-1,0-1,0 1,-1 0,1-1,-1 0,0 0,0 0,-1 0,1 0,-1-1,0 1,-1-1,0 1,1-1,-2 0,1 1,-1-1,1 0,-2 0,1-3,-1-9,0 17,0-1,1 1,-1-1,1 0,-1 1,1-1,0 0,0 0,0 1,0-1,0 0,0 0,0 1,0-1,1 0,-1 1,1-1,0 0,-1 1,1-1,0 1,0-1,0 1,0-1,0 1,0-1,0 1,0 0,1 0,-1 0,0 0,1 0,-1 0,1 0,-1 0,1 0,1 0,160-7,4-22,-165 29,1 1,-1 0,1 0,-1 0,0 1,1-1,-1 0,0 1,0-1,1 1,-1 0,0 0,0 0,0 0,0 0,0 1,0-1,0 0,0 1,0 0,-1-1,1 1,-1 0,1 0,-1 0,0 0,0 0,1 0,-2 0,1 0,0 0,0 1,-1-1,1 0,-1 0,1 1,-1-1,0 0,0 1,5 57,-6-48,1-1,1 0,0 1,0-1,1 0,0 0,1 0,0 0,1 0,0-1,1 1,0-1,1 0,0-1,5 7,-8-13,0-1,0 0,1 1,-1-1,0-1,1 1,-1 0,1-1,0 0,0 0,-1 0,1 0,0-1,0 1,0-1,0 0,0 0,-1 0,1-1,0 1,0-1,0 0,1-1,85-39,-76 33,35-18,116-76,-161 99,0 0,0 0,0 0,-1 0,1-1,-1 1,0-1,0 0,0 0,-1 0,1-1,-1 1,0 0,0-1,-1 0,1 1,-1-1,0-2,-2 6,0-1,0 1,0 0,0-1,0 1,0 0,0 0,-1 0,1-1,0 1,-1 1,1-1,-1 0,1 0,-1 0,0 1,1-1,-1 1,0-1,1 1,-1 0,0 0,1 0,-1 0,0 0,0 0,1 0,-1 0,0 1,1-1,-1 1,0-1,1 1,-1 0,0 0,-3 0,1 1,0 0,-1 0,1 1,0-1,0 1,0 0,1 0,-1 0,1 0,-1 1,1-1,0 1,0 0,1 0,-1 0,1 0,0 1,0-1,0 1,1-1,-1 1,1-1,0 1,1 0,-1 0,1-1,0 1,0 0,0 0,1-1,0 1,0 0,0 0,0-1,1 1,0-1,0 0,0 1,0-1,1 0,0 2,7 1,1 0,0 0,0-1,0 0,0-1,1-1,0 1,0-2,0 0,0 0,1-1,-1-1,1 0,0 0,-1-1,2-1,136-8,-83-1</inkml:trace>
  <inkml:trace contextRef="#ctx0" brushRef="#br0" timeOffset="-3261.138">249 421,'0'25,"4"25,7 22,6 19,1 15,4 8,-3 5,-4 1,-5-1,-7-6,-5-10,-3-23</inkml:trace>
  <inkml:trace contextRef="#ctx0" brushRef="#br0" timeOffset="-2902.793">236 1529,'-19'-147,"-31"-114,18 108,15 37,16 114,1-1,-1 0,1 1,0-1,0 1,0-1,0 0,1 1,-1-1,1 1,-1-1,1 1,0-1,0 1,0-1,0 1,0 0,1-1,-1 1,1 0,0 0,-1 0,1 0,0 1,0-1,0 0,0 1,1-1,-1 1,0 0,1 0,-1 0,0 0,1 0,0 0,12 0,-1 1,1 1,0 0,0 0,-1 2,1 0,-1 1,0 0,0 1,0 0,-1 1,5 4,-3-5,-1 1,-1 0,1 1,-1 1,0 0,-1 0,0 2,0-1,-1 2,0-1,3 7,-13-16,0 1,0-1,0 0,0 1,-1 0,1-1,0 1,-1-1,0 1,1 0,-1-1,0 1,0 0,0-1,0 1,0 0,0 0,-1-1,1 1,0-1,-1 1,1 0,-1-1,0 1,0-1,1 1,-1-1,0 1,0-1,0 0,0 0,-1 1,1-1,0 0,0 0,-1 0,1 0,-1 0,1 0,-1-1,1 1,-1 0,0-1,0 1,-77 19,58-16,0-1,0-1,0-1,-1-1,1-1,0-1,-2-1,23 3,-1 0,1 0,-1 1,1-1,-1 0,1 0,-1 0,1 0,-1 0,1 0,-1 0,1 0,-1 0,1 0,-1 0,1 0,-1 0,1 0,-1 0,0-1,1 1,0 0,-1 0,1-1,-1 1,1 0,-1 0,1-1,-1 1,1-1,0 1,-1 0,1-1,0 1,-1-1,1 1,0-1,0 1,0-1,-1 1,1-1,0 1,0-1,0 1,0-1,0 1,0-1,0 1,0-1,0 1,0-1,0 0,0 1,0-1,1 1,-1-1,31-12,157-7,-156 15</inkml:trace>
  <inkml:trace contextRef="#ctx0" brushRef="#br0" timeOffset="-2008.724">587 948,'18'-10,"0"0,-1-1,0-1,0 0,-1-1,-1-1,0-1,-2 0,1 0,6-13,-3-10,-16 37,-1 1,0-1,0 0,1 1,-1-1,0 0,0 1,0-1,0 0,0 0,0 1,0-1,0 0,0 1,0-1,0 0,0 0,-1 1,1-1,0 0,0 1,-1-1,1 1,0-1,-1 0,1 1,-1-1,1 1,-1-1,1 1,-1-1,1 1,-1-1,1 1,-1 0,0-1,1 1,-1 0,0 0,1-1,-1 1,0 0,1 0,-1 0,0 0,0 0,1 0,-1 0,0 0,1 0,-1 0,0 0,1 0,-1 1,0-1,-5 3,0-1,0 2,1-1,-1 1,1 0,0 0,0 0,0 1,1 0,-1 0,1 0,0 0,1 1,-1 0,1-1,0 1,1 0,-1 1,1-1,0 0,1 1,-1-1,1 1,1-1,-1 1,1 2,0-3,0-1,0 1,1-1,0 1,-1-1,2 1,-1-1,1 0,0 1,0-1,0 0,1 0,-1-1,1 1,0 0,1-1,-1 0,1 0,0 0,0 0,0-1,1 1,-1-1,1 0,0 0,0-1,0 1,0-1,0 0,2 0,6 2,0 0,0-1,0-1,0 0,1-1,-1 0,1-1,-1 0,1-1,-1-1,0 0,2-1,-2-1,1-1,-1 0,0-1,-1 0,0-1,1 0,-2-1,1-1,-2 1,1-2,-1 0,0 0,-1 0,0-2,-1 1,0-1,4-8,-12 20,0 0,0 0,0 1,0-1,0 0,0 1,0-1,0 0,1 0,-1 1,0-1,0 0,0 1,0-1,0 0,1 0,-1 0,0 1,0-1,1 0,-1 0,0 0,0 1,1-1,-1 0,0 0,0 0,1 0,-1 0,0 0,1 0,-1 0,0 1,1-1,-1 0,0 0,0 0,1-1,-1 1,0 0,1 0,-1 0,0 0,1 0,-1 0,0 0,0 0,1-1,-1 1,0 0,0 0,1 0,-1-1,0 1,0 0,0 0,1 0,-1-1,0 1,3 36,-2-30,-2-2,1 0,0 0,1 1,-1-1,1 0,0 0,0 0,0 0,0 0,1 0,-1 0,1-1,0 1,0 0,1-1,-1 0,1 1,-1-1,1 0,0 0,0-1,1 1,-1-1,1 1,-1-1,1 0,-1 0,1-1,3 2,7-2,-1 0,1 0,0-2,0 0,0 0,-1-1,1-1,-1 0,0-1,0-1,0 0,0 0,-1-1,0-1,0 0,0-1,-1 0,0-1,-1 0,0 0,-1-1,1-2,23-18,-32 31,0-1,0 0,0 0,0 1,-1-1,1 1,0-1,0 1,0-1,-1 1,1-1,0 1,-1 0,1-1,-1 1,1 0,-1-1,1 1,-1 0,1 0,-1 0,0-1,1 1,-1 0,0 0,0 0,1 0,-1 0,0 0,0 0,0-1,0 1,0 0,-1 0,1 0,1 5,1 1,0-1,1 0,0 0,-1-1,2 1,-1 0,1-1,0 0,0 0,0 0,1 0,0-1,-1 0,2 0,-1 0,0-1,1 1,0-1,0 0,0-1,0 0,0 0,0 0,0 0,1-1,-1 0,1-1,-1 1,1-1,-1-1,1 1,-1-1,1 0,-1 0,0-1,0 0,1 0,-1-1,-1 1,1-1,0 0,2-3,3-2,0 0,0-1,-1-1,-1 0,0 0,0-1,-1 0,0 0,-1-1,0 0,-1 0,0-1,-1 0,-1 0,0 0,2-11,4-24,-3-2,-1 1,-2-51,-6-328,-4 334,6 94,0 0,-1 0,1 0,0 0,-1 0,1 0,0 0,0 0,-1 0,1 0,0 0,-1 0,1 0,0 0,0 0,-1 0,1-1,16 197,-9-142,4 34,3-1,19 57,-27-120,2 1,1-1,1-1,1 0,1 0,1-1,0 0,2-2,1 1,0-2,12 10,0-6</inkml:trace>
  <inkml:trace contextRef="#ctx0" brushRef="#br0" timeOffset="-1752.34">1708 273,'23'-3,"26"0,25 0,23 3,14 4,-13 1</inkml:trace>
  <inkml:trace contextRef="#ctx0" brushRef="#br0" timeOffset="-1291.547">2397 880,'9'-50,"-1"-1,-3 0,-1 0,-4-8,3-10,-3 65,-1 3,1 0,0 0,-1-1,1 1,0 0,0 0,0 0,0-1,0 1,0 0,0 0,0 0,0-1,1 1,-1 0,0 0,1 0,-1 0,1 0,0 0,-1 0,1 0,0 0,-1 0,1 0,0 0,0 0,0 0,0 1,0-1,0 0,0 1,0-1,0 0,0 1,0 0,1-1,60 50,117 46,-175-93,0 0,-1 0,1 1,0-1,-1 1,0 0,0 0,0 0,0 0,0 1,0-1,-1 1,0 0,0 0,0-1,0 2,0-1,-1 0,0 0,0 0,0 0,0 1,-1-1,0 1,0-1,0 0,0 3,0 10,-2-9,1 0,0 0,1 0,0 0,0 0,1-1,0 1,0 0,1 0,0 0,0-1,1 1,-1-1,2 0,-1 1,1-2,0 1,1 0,0-1,0 0,0 0,1 0,-1-1,1 1,5 2,-4-6,0 1,-1-1,1 1,1-2,-1 1,0-1,0 0,1-1,-1 0,0 0,1 0,-1-1,0 0,0-1,0 0,0 0,0 0,0-1,0 0,-1 0,1 0,-1-1,5-4,1 0,0-1,-1 0,0-1,0 0,-2-1,1 0,-1 0,-1-1,0 0,0-1,3-9,-7 14,-1-1,1 0,-1 0,-1-1,0 1,0 0,-1-1,0 1,-1-10,0 19,0-1,1 1,-1-1,0 1,0-1,0 0,0 1,0-1,0 1,0-1,0 1,0-1,0 0,0 1,0-1,0 1,0-1,0 1,-1-1,1 0,0 1,-1-1,1 1,0-1,-1 1,1 0,0-1,-1 1,1-1,-1 1,1 0,-1-1,1 1,-1 0,1-1,-1 1,1 0,-1 0,1-1,-1 1,1 0,-1 0,0 0,1 0,-1 0,1 0,-1 0,0 0,-15 25,14-20,1-1,0 1,0 0,0 0,1 0,0 0,0-1,0 1,0 0,1 0,0 0,0 0,0-1,1 1,-1-1,1 1,0-1,1 1,-1-1,1 0,-1 0,1 0,1 0,-1-1,0 1,1-1,2 2,9 4,1 0,1-1,-1 0,1-2,0 0,0-1,1 0,0-2,0 0,0-1,4 0,-16-2,87 11</inkml:trace>
  <inkml:trace contextRef="#ctx0" brushRef="#br0" timeOffset="3263.178">221 2677,'0'-3,"-1"0,1 0,-1 0,0 1,0-1,0 0,-1 1,1-1,-1 1,1-1,-1 1,0-1,0 1,0 0,0 0,0 0,0 0,-1 1,1-1,-1 0,1 1,-1 0,0 0,1-1,-1 2,0-1,0 0,0 0,1 1,-1 0,0-1,0 1,0 0,0 1,0-1,0 0,0 1,0 0,1-1,-1 1,0 0,0 1,1-1,-1 0,1 1,-1-1,0 2,-5 2,0-1,0 1,1 1,0-1,0 1,1 1,-1-1,1 1,1 0,-1 0,1 1,1 0,-1 0,1 0,1 0,-1 1,2-1,-1 1,1 0,0 0,1 0,0 0,0 0,1 0,0 0,1 5,1-10,-1 0,1 0,0 0,0 0,1 0,-1-1,1 1,-1-1,1 1,0-1,1 0,-1 0,0-1,1 1,0 0,0-1,-1 0,1 0,0 0,1-1,-1 1,0-1,0 0,1 0,7 1,0 0,0-1,0-1,0 0,-1 0,1-1,0 0,6-3,16-4,-1-2,0-2,-1 0,0-3,-1 0,0-2,-2-2,0 0,-1-2,-1-1,6-8,-25 24,-1-1,1-1,-2 1,1-1,-1-1,0 1,0-1,-1 0,-1 0,1 0,-2-1,1 0,-1 1,1-7,-4 15,0 0,0 0,0 0,0 0,0 0,0-1,0 1,0 0,0 0,0 0,0 0,-1 0,1 0,-1-1,1 1,-1 0,1 0,-1 0,1 0,-1 1,0-1,0 0,1 0,-1 0,0 0,0 1,0-1,0 0,0 1,0-1,0 1,0-1,0 1,0 0,0-1,0 1,-1 0,1 0,0-1,0 1,0 0,0 0,0 1,-1-1,1 0,0 0,-50 20,45-15,1 0,-1 1,1-1,0 1,1 0,-1 0,1 1,1 0,-1-1,1 1,0 0,0 1,1-1,0 0,1 1,-1-1,1 1,1-1,-1 1,1 0,1-1,-1 1,1-1,1 1,-1-1,1 1,1-1,-1 0,1 0,1 0,-1 0,1-1,0 1,1-1,-1 0,1 0,0 0,4 2,4 1,-1-1,2 0,-1-1,1 0,0-2,0 1,1-2,0 1,-1-2,1 0,1-1,-1-1,0 0,0-1,1-1,-1 0,0-1,0 0,0-2,10-2,-17 3,-1 0,1-1,0 0,-1 0,0 0,0-1,0 0,0 0,-1-1,0 0,0 0,-1 0,0-1,0 0,0 0,-1 0,0-1,0 1,-1-1,0 0,0 0,-1 0,0 0,0 0,-1-1,0 1,-1-1,0-2,-26-135,26 143,-1 2,0 0,1 0,-1 1,1-1,-1 0,1 0,0 0,-1 0,1 0,0 1,0-1,-1 0,1 0,0 0,0 0,0 0,0 0,0 0,0 0,0 0,1 0,-1 0,0 1,0-1,1 0,-1 0,1 0,-1 0,1 1,-1-1,1 0,-1 0,1 1,0-1,-1 0,1 1,0-1,-1 1,1-1,0 1,0-1,0 1,0-1,-1 1,1 0,0-1,0 1,0 0,104 26,151 37,-253-62,1 1,-1-1,0 0,1 1,-1 0,0 0,0 0,0 0,0 0,0 1,0-1,-1 1,1 0,-1-1,0 1,0 0,0 1,0-1,0 0,-1 0,0 1,1-1,-1 1,0-1,-1 1,1 0,-1-1,1 1,-1 0,0-1,-1 1,1 0,0-1,-1 1,0 0,0 1,-12 31,11-32,-1 0,1 0,0 0,0 0,0 1,1-1,0 1,-1-1,1 1,1-1,-1 1,1 0,0-1,0 1,0 0,1 0,-1-1,1 1,0-1,1 1,-1-1,1 1,0-1,0 0,0 0,0 0,1 0,0 0,0 0,9 1,1 0,-1 0,1-1,1-1,-1 0,0-1,1 0,-1-1,1-1,-1 0,1-1,-1 0,1-1,-1-1,4-1,136-31,-87 14</inkml:trace>
  <inkml:trace contextRef="#ctx0" brushRef="#br0" timeOffset="4774.142">2357 2583,'-14'-4,"0"1,-1 1,1 0,-1 1,1 0,-1 1,1 1,0 0,-1 1,1 1,0 0,0 1,0 1,0 0,1 0,0 1,-9 6,19-8,-1-1,1 0,0 1,0-1,0 1,1 0,-1 0,1 0,0 0,0 0,1 0,-1 1,1-1,0 1,0-1,0 1,1-1,-1 1,1 0,0-1,1 1,-1-1,1 1,0 0,0-1,0 1,1-1,-1 0,2 2,1 2,0-1,0 0,1 0,0 0,0 0,1-1,-1 0,2 0,-1 0,0-1,1 0,0 0,0-1,1 0,5 3,4-2,0-1,0-1,0 0,0-1,0-1,0 0,1-1,-1-1,0-1,0-1,0 0,0-1,-1-1,1 0,-1-1,0-1,-1-1,0 0,0-1,0 0,-1-1,-1-1,0 0,0-1,0-2,-7 8,0-1,-1 1,0-1,0 0,-1 0,1 0,-2-1,1 0,-1 1,2-9,-5 16,-1 0,1 0,-1 0,1 0,0 0,-1 0,1 0,-1 0,1 0,0 0,-1 0,1 0,-1 0,1 0,0 0,-1 0,1 0,-1-1,1 1,0 0,-1 0,1 0,0-1,-1 1,1 0,0 0,-1-1,1 1,0 0,0-1,-1 1,1 0,0-1,0 1,0-1,-1 1,1 0,0-1,0 1,0-1,0 1,0 0,0-1,0 1,0-1,0 1,0 0,0-1,0 0,-3 6,0 0,0 1,0-1,1 0,0 1,0-1,1 1,-1 0,1 0,0-1,1 1,-1 0,1 0,0 0,1 0,-1 0,1 0,1-1,-1 1,1 0,0-1,0 1,0-1,1 0,0 1,0-1,0-1,1 1,-1 0,1-1,0 0,1 0,-1 0,1 0,0-1,0 1,0-1,1 0,8 2,1-2,-1 1,1-2,0 0,-1-1,1 0,0-1,0-1,0 0,0-1,-1-1,1 0,-1-1,0 0,0-1,0-1,0 0,-1-1,0-1,-1 0,1 0,-2-1,1-1,5-6,-10 10,-1-1,0 1,0-1,0 0,-1 0,0-1,-1 0,1 0,-1 0,-1 0,0 0,0-1,0 0,-1 1,-1-1,1-5,-7-6,-3 32,6-4,1-1,1 1,-1-1,1 0,1 1,-1-1,1 1,1-1,-1 0,1 1,0-1,1 0,0 0,0 0,0-1,1 1,0-1,0 0,1 0,0 0,0-1,0 1,1-1,3 3,1-1,0 0,0 0,0-1,1 0,0 0,1-2,-1 1,1-1,0-1,0 0,0-1,9 1,-3-3,-1 0,0 0,1-2,-1 0,0-1,0-1,-1 0,1-2,-1 1,0-2,0 0,-1-1,0-1,0 0,-1-1,0-1,-1 0,0-1,-1 0,-1-1,1 0,-2-1,0 0,-1 0,0-1,-1-1,-1 1,0-1,-1 0,-1-2,8-39,-3 0,-2-1,-3 0,-2 0,-5-54,2 80,0-21,1 24,-1-1,-2 0,0 1,-5-16,7 44,0-1,0 1,0-1,0 1,0-1,-1 1,1-1,0 1,-1-1,0 1,1-1,-1 1,0-1,1 1,-1 0,0-1,0 1,0 0,0 0,0 0,0 0,-1 0,1 0,0 0,-1 0,1 0,0 0,-1 1,1-1,-1 1,1-1,-1 1,1 0,-1-1,1 1,-1 0,1 0,-1 0,0 0,1 0,-1 0,1 1,-1-1,1 0,-1 1,1-1,-1 1,1 0,-1-1,1 1,0 0,-1 0,1 0,0 0,0 0,0 0,0 0,0 1,0-1,0 0,0 0,0 1,0 0,-16 19,1 1,1 1,0 0,2 0,1 2,1-1,1 2,0 4,-7 13,2 1,3 0,1 1,2 0,2 1,2 0,2 16,2-42,2 0,1 0,0 0,1 0,1 0,1 0,1-1,1 1,0-2,1 1,2-1,-1 0,2-1,0 0,2-1,-1 0,13 11,-17-19,-1-1,1 0,0 0,0 0,1-1,0 0,0-1,0 0,1 0,-1-1,1-1,0 1,1-1,-1-1,0 0,1-1,-1 0,1 0,-1-1,1 0,0-1,-1-1,1 1,-1-1,0-1,0 0,0-1,0 0,2-1,2-6,0 0,-1 0,0-1,-1-1,-1 0,0 0,-1-1,0-1,-1 0,-1 0,0 0,-1-1,-1 0,0-1,-1 0,-1 1,-1-2,0 1,-1 0,-1-4,-6-35,4 55,0 0,0 1,0-1,0 1,0 0,-1-1,1 1,0 0,0 0,0-1,0 1,-1 0,1 0,0 0,0 0,0 1,-1-1,1 0,0 0,0 1,0-1,0 1,0-1,0 1,0-1,0 1,0 0,0 0,0-1,0 1,0 0,0 0,1 0,-1 0,0 0,1 0,-1 0,1 0,-1 0,1 0,-1 0,1 0,0 0,-1 1,1-1,0 0,-6 11,0 0,0-1,1 2,1-1,0 0,1 1,0 0,1 0,1 0,-1 10,2-16,0 0,1 0,-1 0,1 0,1-1,-1 1,1 0,0 0,1-1,0 0,0 1,0-1,1 0,-1 0,1-1,1 1,-1-1,1 0,0 0,0 0,1-1,7 3,0 0,0 0,1-2,0 0,0 0,1-1,-1-1,1-1,-1 0,1 0,0-2,0 0,0 0,0-2,-1 0,1 0,-1-1,1-1,-1-1,0 0,0-1,-1 0,0-1,0 0,0-1,-1-1,0 0,-1 0,0-1,0-1,-1 0,6-9,1-9,0-1,-2 0,-1-1,-2-1,-1 0,-1-1,-2 0,-1 0,-2-1,1-29,55-513,-52 418,-8 157,-1 1,1-1,-1 0,1 0,-1 0,0 1,1-1,-1 0,0 0,0 0,0 0,1 1,-1-1,0 0,0 0,0 0,0 0,0 0,-1 0,1 1,0-1,0 0,-1 0,1 0,0 0,-1 1,1-1,-1 0,1 0,-1 1,1-1,-1 0,1 1,-1-1,0 1,1-1,-1 1,0-1,0 1,1-1,-1 1,0-1,0 1,0 0,1 0,-1-1,0 1,0 0,0 0,0 0,0 0,1 0,-1 0,0 0,-1 0,-43 89,41-77,-21 60,3 0,4 2,2 0,4 1,4 0,0 51,7-96,2 0,0-1,2 1,1 0,2-1,1 0,1 0,1-1,2 0,0-1,2 0,1-1,1 0,2-1,0-1,1 0,2-2,0 0,1-1,2-1,4 2,-17-13,1-1,0-1,0 0,0-1,1 0,0 0,0-1,1-1,-1 0,5 0,-16-4,1 1,-1-1,0 0,1 0,-1 1,1-1,-1 0,0-1,1 1,-1 0,0 0,1 0,-1-1,0 1,1-1,-1 1,0-1,0 0,0 1,1-1,-1 0,0 0,0 0,0 1,0-1,0 0,-1-1,1 1,0 0,0 0,-1 0,1 0,0-1,-1 1,1 0,-1 0,0-1,-8-51,-11 18,-1 2,-2 0,-1 1,-2 2,-1 0,-2 2,-23-19,51 46,-252-229,252 229,-1 1,0-1,0 1,1-1,-1 1,0-1,0 1,1-1,-1 0,1 1,-1-1,1 0,-1 1,1-1,-1 0,1 0,0 0,-1 1,1-1,0 0,-1 0,1 0,0 0,0 0,0 0,0 1,0-1,0 0,0 0,0 0,1 0,-1 0,0 0,0 1,1-1,-1 0,0 0,1 0,36-9,323 1,-291 10,85 1,-11 1</inkml:trace>
  <inkml:trace contextRef="#ctx0" brushRef="#br0" timeOffset="5063.492">5828 2555,'7'16,"2"13,2 7,-1 6,-2-1,0-2,-1-4,-2-7</inkml:trace>
  <inkml:trace contextRef="#ctx0" brushRef="#br0" timeOffset="5437.314">5707 2096,'20'-1,"1"1,0 1,-1 0,1 2,-1 1,0 0,0 2,0 0,-1 1,1 1,-2 0,1 2,15 11,-12-7,0 2,-1 1,0 0,-2 2,0 0,-1 1,-1 1,-1 0,-1 2,-1-1,-1 2,-1 0,-1 0,-1 1,-1 1,-1-1,-2 1,0 1,-1-2,-4-16,0 0,1-1,0 1,1-1,-1 1,2-1,-1 0,1 0,0 0,1 0,0-1,6 7,-9-12,0 0,1 0,0-1,-1 0,1 1,0-1,0 0,0 0,0-1,0 1,0-1,0 1,0-1,0 0,0 0,0 0,0 0,0-1,0 1,0-1,0 0,0 0,-1 0,1 0,0-1,65-41,-53 28,0 0,-1-1,-1-1,-1-1,0 0,-1 0,-1-1,-1 0,-1-1,0 0,1-9,-1 16,-8 38,0-13,0-1,0 0,0 0,1 0,0 0,1 0,0 0,1-1,0 1,1-1,0 0,1 0,0 0,0 0,1-1,0 0,1 0,0 0,1-1,-1 0,1-1,1 0,-1 0,10 5,-4-5,0-1,1 0,-1-1,1-1,0 0,0-1,1 0,-1-2,3 1,24-2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9:31.37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55 294,'0'5,"0"6,0 10,0 13,-2 12,-4 11,-2 4,0 0,-2-2,2-7,2-10,2-10,2-11</inkml:trace>
  <inkml:trace contextRef="#ctx0" brushRef="#br0" timeOffset="374.117">41 309,'361'379,"-315"-338,-45-41,1 0,-1-1,1 1,-1 0,1-1,-1 1,1-1,-1 1,1-1,-1 0,0 1,1-1,-1 0,0 0,0 0,0 0,1 0,-1 0,0 0,0 0,-1-1,1 1,0 0,0-1,-1 1,1 0,0-1,-1 1,0-1,1 1,-1-1,0 1,0-1,0 1,0-1,0 0,0 1,0-1,0 0,0-1,11-76,-4-2,-4 1,-4-49,1 114,-13-238,13 250,-1 2,1 0,-1 0,1 0,-1 0,1 0,-1 0,1 0,0-1,-1 1,1 0,0 0,0 0,0 0,0-1,0 1,0 0,0 0,1 0,-1 0,0-1,1 1,-1 0,1 0,-1 0,1 0,-1 0,1 0,0 0,-1 0,1 0,0 0,0 1,0-1,0 0,0 0,0 1,0-1,0 1,0-1,0 1,0-1,0 1,0-1,0 1,1 0,-1 0,0 0,1 0,15 8</inkml:trace>
  <inkml:trace contextRef="#ctx0" brushRef="#br0" timeOffset="845.226">1001 254,'-20'72,"-4"-2,-2-1,-4-1,-2-2,-30 44,28-64,34-47,1 1,-1 0,0 0,0-1,0 1,0 0,0 0,0-1,0 1,0 0,0 0,0-1,1 1,-1 0,-1-1,1 1,0 0,0 0,0-1,0 1,0 0,0-1,0 1,0 0,0 0,0-1,-1 1,1 0,0 0,0 0,0-1,0 1,-1 0,1 0,0 0,0-1,-1 1,1 0,0 0,0 0,-1 0,1 0,0 0,0-1,-1 1,1 0,0 0,-1 0,1 0,0 0,0 0,-1 0,1 0,0 0,-1 0,1 1,0-1,0 0,53-145,-36 107,151-380,-160 399,-7 19,-1 0,1 0,-1 0,1 0,-1 0,1 0,-1 0,1 0,-1 1,1-1,-1 0,0 0,1 0,-1 1,1-1,-1 0,1 0,-1 1,0-1,1 0,-1 1,0-1,1 0,-1 1,0-1,0 1,1-1,-1 0,0 1,0-1,0 1,1-1,-1 1,0-1,0 1,0-1,0 1,0-1,0 1,0-1,0 1,0-1,0 0,0 1,-1-1,1 1,0-1,0 1,-1-1,26 292,30 68,-55-359,2 1,-1 2,-1-1,1 0,0 0,-1 0,1 0,-1 0,0 1,0-1,-1 0,1 0,0 0,-1 0,0 1,0-1,0 0,0 0,0-1,-1 1,1 0,-1 0,0-1,0 1,0 0,0-1,0 0,-1 1,-11 2</inkml:trace>
  <inkml:trace contextRef="#ctx0" brushRef="#br0" timeOffset="1545.619">839 606,'30'-10,"55"-11,-1-4,-1-3,-1-4,63-36,-64 38,-79 30,-1 0,0 0,1-1,-1 1,1 0,-1 1,0-1,1 0,-1 0,0 1,0-1,1 0,-1 1,0 0,0-1,0 1,1 0,-1-1,0 1,0 0,0 0,0 0,0 0,0 0,-1 0,1 0,0 0,0 0,-1 0,1 1,-1-1,1 0,-1 0,1 1,-1-1,0 0,0 1,0-1,0 1,-3 54,-4-23,-1-1,-2 0,-2 0,0-1,-3 0,0-1,-2-1,-3 4,7-20,9-17,9-30,95-233,-40 101,-52 162,-5 24,-2-13,3 25,1 0,2 0,1-1,1 0,2 0,1-1,1-1,2 0,0 0,2-2,2 0,0-1,2-1,8 7,23 5,-51-37,0 1,1 0,-1-1,1 0,-1 1,0-1,1 0,-1 0,1 0,-1 0,1 0,-1 0,0 0,1 0,-1 0,1-1,-1 1,0-1,1 1,-1-1,0 0,1 1,-1-1,0 0,0 0,0 0,0 0,1 0,-1 0,-1 0,1 0,0 0,0 0,0-1,-1 1,1 0,0-1,-1 1,1 0,-1-2,5-15,0 0,-2 0,0 0,-1-1,-1 0,-1 1,-1-7,1-1,-10-343,10 344,0 25,0 1,0-1,0 0,0 0,1 1,-1-1,0 0,0 0,0 0,1 1,-1-1,0 0,0 0,1 0,-1 0,0 1,0-1,1 0,-1 0,0 0,1 0,-1 0,0 0,0 0,1 0,-1 0,0 0,1 0,-1 0,0 0,1 0,-1 0,0 0,0 0,1-1,-1 1,0 0,0 0,1 0,-1 0,0-1,0 1,1 0,-1 0,0 0,0-1,0 1,1 0,-1 0,0-1,0 1,0 0,0 0,0-1,0 1,0 0,1-1,-1 1,0 0,0 0,0-1,0 1,0 0,0-1,0 1,-1 0,1 0,0-1,0 1,0-1,10 12</inkml:trace>
  <inkml:trace contextRef="#ctx0" brushRef="#br0" timeOffset="1811.692">2109 416,'-5'20,"-3"15,-3 10,0 6,0 2,2 1,2-4,2-7,3-7,1-8,3-11,1-13,1-7</inkml:trace>
  <inkml:trace contextRef="#ctx0" brushRef="#br0" timeOffset="2097.328">2095 186,'-11'-14,"6"7,12 15,257 243,-243-230,0 1,-1 1,-1 0,-2 2,0 0,-2 1,0 1,-2 0,-1 0,-1 2,-2-1,4 20,-12-42,0-1,-1 1,0 0,0 0,0 0,-1-1,1 1,-1 0,-1-1,1 1,-1-1,0 1,0-1,-1 0,1 0,-1 0,-1 0,1 0,0-1,-1 1,0-1,0 0,0 0,-1 0,0-1,1 0,-1 0,0 0,-1 0,-19 7,0-2,0-1,-1-1,1-1,-1-2,0 0,-1-2,1 0,-17-4,-34 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9:26.26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1 554,'23'0,"16"0,14 0,11 0,9 0,8 0,6 0,5 0,2 0,-1 0,-2 0,-5 0,-9 2,-9 1,-15 2,-16 1</inkml:trace>
  <inkml:trace contextRef="#ctx0" brushRef="#br0" timeOffset="414.164">14 1419,'-4'6,"4"3,15 0,19-2,18-2,18-2,14-1,8-2,1 0,-5 0,-10 2,-10 3,-12 3,-16 0</inkml:trace>
  <inkml:trace contextRef="#ctx0" brushRef="#br0" timeOffset="1396.802">1204 0,'17'49,"-2"2,-3-1,-1 1,-3 1,-2 0,-3 0,-1 0,-6 50,-14 164,-19 54,-10 122,38-306,7 0,10 84,-5-188</inkml:trace>
  <inkml:trace contextRef="#ctx0" brushRef="#br0" timeOffset="2125.869">1419 67,'59'-9,"0"1,0 4,0 2,0 2,0 3,0 3,0 2,56 16,-51 1,-1 3,-1 2,-1 3,-2 3,-2 2,43 38,-41-31,-2 4,-2 1,14 21,-47-46,-1 0,-2 2,-1 0,0 1,-3 0,0 1,-2 1,9 27,-13-23,-2 0,-1 1,-1 0,-2 0,-2 0,-1 0,-2 0,-1 0,-2 0,-8 32,-4-4,-2 0,-3-1,-3-1,-2-1,-17 22,25-47,-2-2,-1 0,-2-2,-1 0,-1-2,-1-1,-2-1,-1-1,-1-2,-1-1,-1-1,-26 12,-16 1,-1-4,-2-2,0-4,-2-4,-1-2,0-5,-1-3,0-4,-1-3,-5-4,76 0,3 1,0-1,0 0,-1-1,1 0,0 0,0-1,1 0,-1-1,0 0,-5-2,1-5</inkml:trace>
  <inkml:trace contextRef="#ctx0" brushRef="#br0" timeOffset="2994.792">2987 1107,'-4'9,"0"0,0 0,1 0,0 0,1 1,0-1,1 1,0 0,0-1,1 1,0 0,1 0,0-1,1 1,-1 0,2-1,0 0,0 1,0-1,1-1,1 1,-1 0,1-1,1 0,-1 0,7 6,0-5,0 0,1-1,0-1,0 0,0-1,1 0,0-1,0 0,0-1,1-1,-1 0,1-1,0-1,0 0,-1-1,1-1,0 0,4-2,-13 2,-1 0,1-1,-1 0,0 0,0 0,0-1,0 0,0 0,-1 0,1 0,-1-1,0 0,0 0,0 0,-1 0,1-1,-1 1,0-1,0 0,-1 0,1 0,-1 0,0 0,0-1,-1 1,0-1,0 1,0-1,-1 1,1-1,-1 0,-1 1,1-3,-3-10,-1 1,0-1,-2 1,0 0,0 1,-2-1,0 1,0 1,-2-1,0 2,-1-1,0 1,-1 1,-1 0,0 1,0 0,-15-9,25 18,0 0,0 0,0 1,-1-1,1 1,-1 0,0 0,1 0,-1 0,0 0,0 1,0 0,0 0,0 0,-1 0,1 1,0-1,0 1,0 0,-1 1,1-1,0 1,0 0,0 0,0 0,0 0,0 1,0-1,-4 8,0-1,1 1,1 1,0-1,0 1,1 0,0 0,0 1,1-1,1 1,0 0,0 0,1 0,1 1,0-1,0 0,1 1,0 2,2 28</inkml:trace>
  <inkml:trace contextRef="#ctx0" brushRef="#br0" timeOffset="3304.067">3447 1256,'16'-2,"9"-1,11 0,8 1,7 2,10 2,10 1,9 1,3 1,-2-1,-5-1,-9-1,-11-1,-10-1,-14 0</inkml:trace>
  <inkml:trace contextRef="#ctx0" brushRef="#br0" timeOffset="4111.369">758 1553,'20'0,"17"0,13 0,12 0,9 0,6 0,2 0,-4 0,-7 0,-13 0,-17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9:18.95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5771 365,'-25'-20,"-2"0,-1 1,0 2,-1 1,-1 2,0 0,-1 2,0 1,-1 2,-32-5,-64-24,65 17,-79-27,-76-13,170 51,-1 2,1 1,-1 3,0 2,-1 3,-31 4,-276 50,35-15,96-15,1 11,-87 30,-729 270,966-309,0 4,3 3,0 3,3 3,1 3,-1 6,-89 73,5 7,6 7,-108 130,196-193,2 3,4 1,4 3,3 2,3 2,-13 43,-181 508,189-438,8 1,9 2,9 1,7 32,3-78,-5 25,8 0,8 0,8 0,7-1,9 0,9 12,-3-92,4-2,4-1,4-2,4-1,4-3,20 23,101 178,-39-62,141 183,-226-354,3-2,2-2,3-3,2-2,20 11,-48-40,0-2,1-2,1 0,1-2,0-1,1-2,0 0,0-3,1-1,18 2,-20-4,11 3,1-2,0-1,0-2,0-2,0-3,34-4,299-97,-239 81,-81 14,-2-1,1-3,49-18,51-33,-4-7,81-52,278-138,-433 227,2 3,0 4,39-6,339-55,-182 52,-170 25,-2-4,24-10,49-24,-1-7,56-32,-178 64,0-3,-2-2,-2-3,0-1,-2-3,-2-1,-1-3,-2-1,-2-3,-1-1,-3-1,-1-2,-3-2,-2-1,-2-1,-2-1,10-33,17-74,-6-3,-7-1,-4-20,9-38,-31 158,56-244,-15-4,3-156,-48-338,-14 691,-5 0,-5 0,-5 2,-5 0,-18-46,-59-134,-23-19,44 113,-19-26,96 217,0 1,-1 0,0 0,-1 0,1 0,-1 0,0 1,-1 0,1 0,-1 1,0-1,0 1,-7-3,9 4,-1-1,1 1,-1-1,1 0,0 0,1 0,-1-1,1 1,0-1,0 0,0 0,1 0,0 0,0-1,0 1,0 0,0-4,1 2,-1 1,0-1,-1 1,0 0,0-1,0 1,0 1,-1-1,0 0,-1 1,1 0,-4-3,-163-91,154 85</inkml:trace>
  <inkml:trace contextRef="#ctx0" brushRef="#br0" timeOffset="1079.989">7987 1891,'21'3,"0"1,0 0,0 2,0 0,-1 1,1 2,-2 0,0 1,0 0,0 2,-2 0,11 10,6 3,-1 1,-2 2,-1 1,-1 1,-1 1,-2 2,-1 1,-2 0,-1 2,-2 1,-1 1,-2 0,-2 1,-2 0,-1 2,-2-1,-2 1,-1 1,-1 23,-6-8,-3 0,-2 0,-3-1,-2 0,-3 0,-2-1,-2-1,-3 0,-2-1,-3-2,-1 0,-3-2,-32 42,6-28,54-62,1 0,-1-1,1 1,-1-1,1 1,-1-1,0 1,1-1,-1 1,0-1,0 0,1 1,-1-1,0 0,0 0,1 0,-1 1,0-1,0 0,0 0,0 0,1 0,-1 0,0-1,0 1,0 0,1 0,-1 0,0-1,0 1,1 0,-1-1,0 1,1-1,-1 1,0-1,1 1,-1-1,1 1,-1-1,0 0,-7-13</inkml:trace>
  <inkml:trace contextRef="#ctx0" brushRef="#br0" timeOffset="1824.615">8175 1891,'82'-10,"305"-18,-244 11,0 7,1 6,0 7,-1 5,92 20,-192-20,0 2,0 3,-2 1,0 1,0 3,-2 1,0 2,-1 2,-2 1,0 2,-1 1,-2 2,-1 2,-2 0,-1 2,-1 1,2 7,-1 8,-3 0,-2 2,1 7,37 77,-60-129,0-1,1 1,0-1,0 0,0 0,0 0,1 0,0-1,0 1,0-1,1 0,-1 0,1-1,0 1,0-1,0 0,1 0,-1-1,1 0,4 2,-9-4,0 1,0-1,0 0,-1 0,1 0,0 0,0 0,0 0,0 0,0 0,0 0,-1 0,1-1,0 1,0 0,0 0,0-1,-1 1,1-1,0 1,0 0,-1-1,1 0,0 1,-1-1,1 1,0-1,-1 0,1 1,-1-1,1 0,-1 0,0 0,1 1,-1-1,0 0,1 0,-1 0,0 0,0 1,0-1,0 0,0 0,0 0,0 0,0 0,0 0,-6-11</inkml:trace>
  <inkml:trace contextRef="#ctx0" brushRef="#br0" timeOffset="3084.218">8419 3689,'58'-6,"1"-2,-1-2,-1-4,0-1,-1-3,-1-3,-1-2,28-16,-34 17,-35 17,784-365,-337 107,-419 243,-41 20,1 1,-1-1,1 1,-1-1,1 1,-1-1,1 1,-1-1,0 1,1-1,-1 1,0-1,1 1,-1 0,0-1,0 1,0-1,0 1,1 0,-1-1,0 1,0 0,0-1,0 1,0 0,-1-1,1 1,0 0,0-1,0 1,0-1,-1 1,1 0,0-1,-1 1,1-1,0 1,-1-1,1 1,-1-1,1 1,-1-1,1 1,-1-1,1 0,-1 1,-1 4,0-2,0 0,0 1,1-1,-1 0,1 1,0 0,0-1,1 1,-1 0,1-1,-1 1,1 0,0 0,1-1,-1 1,1 0,-1-1,1 1,0 0,0-1,1 1,-1-1,1 0,0 1,0-1,0 0,0 0,0 0,1 0,-1-1,1 1,0 0,0-1,8 3,-1 0,1-1,0-1,1 1,-1-2,0 0,1 0,-1-1,1 0,0-1,-1-1,1 1,0-2,-1 0,0 0,1-1,9-4,-11 4,1 0,-1-1,0 0,0-1,0 0,-1-1,1 0,-1-1,-1 1,1-2,-1 1,-1-1,1 0,-1-1,-1 0,0 0,0 0,0-1,-1 1,-1-1,0-1,3-9,-4 7,-1-1,0 0,-1 1,-1-1,0 0,-1 0,0 1,-1-1,-1 1,0-1,-1 1,-4-11,5 17,0 0,0 0,-1 1,0-1,0 1,-1 0,1 0,-1 0,-1 1,1-1,-1 1,0 1,0-1,0 1,-1 0,0 0,1 1,-1 0,0 0,-1 1,1 0,0 0,-6 0,3 1,0 1,0 1,0 0,0 0,0 1,0 0,0 0,1 2,-1-1,1 1,0 0,0 1,0 0,1 0,-1 1,1 0,1 1,-1-1,1 1,0 1,1 0,0 0,0 0,0 0,1 1,1 0,-1 0,2 0,-1 1,1 0,1-1,-1 1,2 0,-1 8,1-14,1 0,0 0,1-1,-1 1,1 0,0 0,0-1,0 1,0 0,0-1,1 1,0-1,0 0,0 1,0-1,0 0,1 0,-1 0,1-1,0 1,0 0,0-1,0 0,3 2,22 10</inkml:trace>
  <inkml:trace contextRef="#ctx0" brushRef="#br0" timeOffset="3398.927">10743 2756,'240'-38,"36"-20,-156 32,-85 19,224-48,208-15,-395 68,-63 11,-27-2,-4-2</inkml:trace>
  <inkml:trace contextRef="#ctx0" brushRef="#br0" timeOffset="4102.991">7568 2648,'7'-5,"9"-3,11-3,12-2,16-3,17-4,19 0,17-2,11-2,6 0,0 0,-5 3,-12 2,-17 4,-22 6,-22 3</inkml:trace>
  <inkml:trace contextRef="#ctx0" brushRef="#br0" timeOffset="4771.56">7500 3283,'3'0,"2"0,5 0,6 0,9 0,12-2,14-3,16-6,17-7,18-8,14-6,4-3,-10 3,-23 7</inkml:trace>
  <inkml:trace contextRef="#ctx0" brushRef="#br0" timeOffset="15857.223">9054 4554,'8'100,"-4"1,-4 0,-7 18,2-70,-2 0,-3 0,-2-1,-11 28,15-55,8-22,0 1,0 0,1 0,-1 0,0-1,0 1,0 0,0 0,1-1,-1 1,0 0,0 0,0-1,0 1,0 0,0-1,0 1,0 0,0 0,0-1,0 1,0 0,0-1,0 1,0 0,0 0,0-1,0 1,0 0,-1 0,1-1,0 1,0 0,0 0,0-1,-1 1,1 0,0 0,0 0,0-1,-1 1,1 0,0 0,0 0,-1 0,1 0,0 0,0-1,-1 1,1 0,0 0,-1 0,1 0,0 0,0 0,-1 0,1 0,0 0,-1 0,24-244,-19-11,-4 254,-1 0,1 0,0 0,-1 0,1 0,0 0,0 0,0 1,0-1,0 0,0 0,0 0,0 0,0 0,0 0,0 0,0 0,1 0,-1 0,0 0,1 1,-1-1,1 0,-1 0,1 0,-1 1,1-1,0 0,-1 0,1 1,0-1,0 1,-1-1,1 1,0-1,0 1,0-1,-1 1,1 0,0-1,0 1,0 0,0 0,0 0,0-1,0 1,0 0,0 0,0 1,0-1,0 0,0 0,-1 0,1 1,0-1,0 0,0 1,19 12,0 1,-1 1,-1 1,-1 1,0 0,6 10,-2-4,251 280,-227-263,-43-40,-1 0,0 0,0 0,0-1,1 1,-1 0,0 0,0-1,0 1,1-1,-1 1,0-1,0 0,0 1,0-1,0 0,0 0,-1 0,1 0,0 0,0 1,0-1,-1-1,1 1,-1 0,1 0,-1 0,1 0,-1 0,1 0,-1-1,0 1,0 0,0 0,0-1,0 1,0 0,0 0,0-1,0 1,0 0,-1 0,1 0,-1-1,1-1,3-94,-4-1,-5-5,3 61,-16-260,23 236,6 60,1 10</inkml:trace>
  <inkml:trace contextRef="#ctx0" brushRef="#br0" timeOffset="16175.433">9784 4945,'7'66,"-6"-43,2 0,0 0,2 0,0 0,6 12,-10-32,0 1,0-1,0 1,1-1,0 0,0 0,-1 1,2-1,-1-1,0 1,1 0,-1 0,1-1,0 0,0 1,0-1,0 0,0-1,0 1,0 0,1-1,-1 0,1 0,-1 0,1 0,-1 0,1-1,-1 1,1-1,0 0,-1 0,1-1,2 1,5-5,1 0,-1-1,0 0,0-1,-1 0,1-1,-2 0,1 0,-1-1,0 0,-1-1,0 0,-1 0,0 0,0-1,-1 0,-1-1,3-7,-1 3,0 0,-2 0,0 0,-1-1,0 1,-1-1,-1 0,-1 0,0 0,-2 0,1 0,-2 0,-1 0,0 1,0-1,-2 1,0-1,-1 1,-1 1,-6-11,10 21,0 1,0 0,0 0,0 1,-1-1,0 1,1-1,-1 1,-1 1,1-1,0 0,-1 1,1 0,-1 0,0 0,1 1,-1-1,0 1,0 0,0 1,0-1,0 1,0 0,0 0,0 1,0-1,0 1,0 0,0 1,0-1,1 1,-1 0,-2 1,-5 7,1-1,0 2,1 0,0 0,1 1,0 0,1 0,0 1,1 0,1 1,0 0,0 0,2 0,0 0,0 1,1-1,1 1,1 0,0 0,0 2,1-6,-1 0,1 1,1-1,0 1,0-1,2 0,-1 0,1 0,1 0,0 0,0-1,1 1,0-1,1-1,0 1,1-1,0 0,0 0,1-1,5 5,26 15</inkml:trace>
  <inkml:trace contextRef="#ctx0" brushRef="#br0" timeOffset="16596.113">10472 4432,'-4'-1,"-1"0,0 0,0 0,0 1,1 0,-1 0,0 0,0 0,0 1,0 0,1 0,-1 0,0 1,1-1,-1 1,1 0,-1 0,1 1,0 0,0-1,0 1,1 0,-3 2,-2 3,-1 1,1 0,1 0,0 0,0 1,1 0,0 0,0 0,0 4,3-5,0-1,1 1,0-1,0 1,1 0,0 0,0-1,1 1,0 0,1 0,0 0,0 0,1-1,0 1,1 0,-1-1,2 0,-1 0,1 0,1 0,-1 0,1-1,0 0,1 0,4 4,12 10,0 0,2-1,1-1,0-2,1 0,1-2,18 7,81 51,-64-17,-60-53,-1-1,1 0,-1 1,1-1,-1 0,0 1,0 0,0-1,0 1,0 0,0-1,-1 1,0 0,1 0,-1 0,0-1,0 1,-1 0,1 0,0 0,-1-1,0 1,0 0,0-1,0 1,0-1,0 1,-1 0,-8 7,0 0,-1 0,0-1,-1-1,0 0,0-1,-1 0,0-1,0 0,0-1,-1 0,1-1,-1-1,-8 1,-77 13,98-17,1 0,-1 0,0 0,0 0,0 0,0 0,0 0,0-1,1 1,-1 0,0 0,0-1,0 1,1 0,-1-1,0 1,0-1,1 1,-1-1,0 0,1 1,-1-1,1 1,-1-1,1 0,-1 0,1 1,-1-1,1 0,0 0,-1 0,1 1,0-1,0 0,-1 0,1 0,0 0,0 0,0 0,0 1,0-2,2-8</inkml:trace>
  <inkml:trace contextRef="#ctx0" brushRef="#br1" timeOffset="-44241.658">10472 4539,'28'143,"5"8,-5 2,3 115,-27-205,-3-1,-2 0,-4 3,0-36,4-29,1-1,0 1,0 0,0 0,0-1,-1 1,1 0,0 0,0-1,-1 1,1 0,0 0,0 0,-1 0,1-1,0 1,0 0,-1 0,1 0,0 0,-1 0,1 0,0 0,-1 0,1 0,0 0,-1 0,1 0,0 0,-1 0,1 0,0 0,-1 0,1 0,0 0,0 0,-1 0,1 1,0-1,-1 0,1 0,0 0,0 1,0-1,-1 0,1 0,0 0,0 1,0-1,-1 0,1 1,0-1,0 0,-37-160,29 114,-2-11,-11-52,5 0,5-1,3-63,7 158,1-1,1 1,0-1,1 1,1 0,0 0,1 0,1 0,0 1,1-1,0 1,1 1,1-1,0 1,1 1,0-1,1 2,1-1,0 1,5-4,4 2,-1 1,2 1,-1 0,2 2,-1 0,1 2,0 0,1 1,0 2,0 0,0 1,0 2,20 0,-36 0,1 1,0 0,0 0,-1 1,1 0,-1 0,1 1,-1 0,1 0,-1 0,0 1,0 1,0-1,0 1,-1 0,1 0,-1 1,0 0,-1 0,1 0,-1 1,0 0,0 0,-1 0,1 1,-2-1,1 1,-1 0,0 0,0 0,0 1,-2 3,-1 0,1 0,-2-1,1 1,-1 0,-1-1,0 1,-1 0,0-1,0 0,-1 0,-1 0,-4 8,-82 115,56-94,-1-1,-2-1,-2-3,-1-1,-1-2,-2-1,-19 7,62-37,0 0,0 0,0 0,0 1,0-1,0 0,0 1,0-1,0 0,0 1,0-1,0 1,0-1,0 1,1 0,-1-1,0 1,0 0,1 0,-1-1,1 1,-1 0,0 0,1 0,0 0,-1 0,1 0,-1 0,1 0,0 0,0 0,0 0,-1 0,1 0,0 0,0 0,0 0,1 0,-1 0,0 0,0 0,0 0,1 0,-1 0,1-1,-1 1,1 0,-1 0,1 0,-1 0,1 0,0-1,-1 1,1 0,0 0,0-1,-1 1,2-1,16 13,2-2,0 0,0-2,1 0,0-1,1-1,-1-1,1-1,5 0,-23-4,138 24,1-6,101-1,-17-1,-227-17,0 0,0 0,0-1,0 1,0 0,1 0,-1 0,0-1,0 1,0 0,0 0,0 0,0-1,0 1,0 0,1 0,-1 0,0 0,0-1,0 1,0 0,1 0,-1 0,0 0,0 0,0 0,1 0,-1 0,0-1,0 1,0 0,1 0,-1 0,0 0,0 0,1 0,-1 0,-21-9,-6 1</inkml:trace>
  <inkml:trace contextRef="#ctx0" brushRef="#br1" timeOffset="-42864.463">10433 4459,'29'191,"2"-31,69 430,-100-586,2 22,-2-26,0 0,0-1,0 1,-1 0,1 0,0 0,0 0,0 0,0 0,-1-1,1 1,0 0,0 0,0 0,-1 0,1 0,0 0,0 0,-1 0,1 0,0 0,0 0,0 0,-1 0,1 0,0 0,0 0,-1 0,1 1,0-1,0 0,0 0,-1 0,1 0,0 0,0 0,0 1,0-1,0 0,-1 0,1 0,0 0,0 1,0-1,0 0,0 0,0 0,0 1,-1-1,1 0,0 0,0 0,0 1,0-1,0 0,0 0,0 1,0-1,0 0,0 0,0 0,1 1,-10-15,1 0,0-1,1 0,1 0,0 0,2-1,-1 0,2 0,-2-14,-4-39,3 0,3 0,5-53,-1-50,-39-213,37 381,0-1,1 1,-1 0,1 0,0 0,0 0,0-1,0 1,1 0,-1 0,1 0,0 0,0 0,1 0,-1 0,1 0,0 1,0-1,0 0,1 1,-1 0,1-1,0 1,0 0,0 1,0-1,2-1,9-1,1 1,0 0,0 0,0 2,0 0,1 0,-1 2,15 0,-11 0,5-1,34-1,1 2,-1 3,0 2,28 8,-76-11,-1-1,0 2,1 0,-1 0,0 0,-1 1,1 0,-1 1,1 0,-1 1,-1-1,1 1,-1 1,0-1,-1 1,1 1,-1-1,-1 1,1 0,-1 0,-1 1,0-1,0 1,0 0,-1 0,-1 0,0 1,0-1,0 1,-1-1,-1 1,0 2,-4 7,-1 0,-1-1,-1 1,-1-1,-1-1,0 0,-1 0,0-1,-2 0,0 0,-1-2,0 1,-1-2,-1 0,-10 7,0 3,-2-1,0-1,-1-2,-2 0,0-2,0-2,-2 0,1-3,-2 0,0-2,0-1,-4-2,20-1,25 1,29 1,12 1,-1 3,0 1,0 3,-2 2,14 8,99 35,-75-37,1-4,1-4,51 2,-119-14,-18-4,0 0,0 0,0 0,0 0,0 0,-1 1,1-1,0 0,0 0,0 0,0 0,0 0,0 0,0 1,0-1,0 0,0 0,-1 0,1 0,0 0,0 1,0-1,0 0,0 0,0 0,0 0,0 1,0-1,0 0,1 0,-1 0,0 0,0 0,0 1,0-1,0 0,0 0,-102 4,57-4</inkml:trace>
  <inkml:trace contextRef="#ctx0" brushRef="#br1" timeOffset="-42062.93">10446 4485,'-24'-25,"24"25,-1-1,1 1,0-1,-1 1,1 0,-1-1,1 1,0 0,-1-1,1 1,-1 0,1 0,-1-1,1 1,-1 0,1 0,-1 0,1 0,-1 0,1 0,-1-1,1 1,-1 0,0 1,1-1,-1 0,1 0,-1 0,1 0,-1 0,1 0,-1 1,1-1,-1 0,1 0,0 1,-1-1,1 0,-1 1,1-1,0 0,-1 1,1-1,0 1,-1-1,1 1,0-1,0 1,-1-1,1 1,0-1,0 1,0-1,0 1,-1-1,1 1,0-1,0 1,0 9,-1 0,1 0,1 0,0 0,0-1,1 1,0 0,1-1,0 1,3 13,-4-16,31 130,-6 0,4 87,-25 27,-25-405,-22-104,10 77,-4-156,37 294,12 55,35 134,-41-114,31 141,-8 2,3 99,10 36,-69-334,-24-35,24 30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49:30.20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85 1,'-26'79,"13"-38,1 0,2 1,1 0,3 0,1 12,2 47,4-1,5 0,4 0,5-1,4-1,9 20,60 135,33-30,117 154,-189-292,-4 1,16 46,-18-38,24 70,-6 3,0 30,30 83,-18 4,-66-259,2 1,0-2,1 1,1-1,2-1,0 0,2-1,0 0,1-1,2-1,0-1,15 13,1-3,1-1,1-1,1-3,2-1,0-1,2-2,0-3,1-1,0-1,1-3,1-1,9-1,92 6,2-6,123-8,10 1,-177 6,0 4,58 17,104 14,164-15,-361-20,-59-1,-22-6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49:31.60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0,'0'0,"1"0,-1 0,1 0,-1 0,0 0,1 0,-1 0,1 1,-1-1,1 0,-1 0,1 0,-1 0,1 1,-1-1,0 0,1 0,-1 1,1-1,-1 0,0 0,1 1,-1-1,0 1,1-1,-1 0,0 1,0-1,1 1,-1-1,0 0,0 1,0-1,0 1,0-1,1 1,-1-1,0 1,0-1,0 1,0-1,0 1,0-1,-1 1,1-1,0 1,0-1,0 2,6 34,-1 0,-2-1,-2 1,-2 13,1-3,0 348,-7-335,1-50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49:32.59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42 112,'-1'33,"0"-20,0-1,1 1,1 0,0-1,1 1,0 0,1-1,0 0,4 10,-6-19,1-1,-1 1,1-1,0 0,0 1,-1-1,1 0,1 0,-1 0,0 0,0 0,1-1,-1 1,1-1,0 1,-1-1,1 0,0 0,0 0,-1-1,1 1,0-1,0 1,0-1,0 0,0 0,0 0,0-1,0 1,-1 0,1-1,1 0,86-41,-81 36,0 0,0 0,-1-1,0 0,0 0,-1-1,1 0,-2-1,1 1,-1-1,-1 0,1-1,-2 0,1 1,-1-1,-1-1,0 1,0 0,-1-1,0 0,0-8,-3 16,0 0,1 0,-1 0,0 0,-1 0,1 0,0 0,-1 0,0 0,1 1,-1-1,0 1,-1-1,1 1,0 0,-1 0,1 0,-1 0,0 0,1 0,-1 1,0-1,0 1,0 0,-3-1,-82-9,78 11,1 1,-1 1,1 0,-1 0,1 1,0 0,0 1,0 0,0 0,1 1,0 0,0 1,0-1,1 2,-1-1,1 1,1 0,-1 0,1 1,1 0,0 0,0 0,0 1,1-1,0 1,1 0,0 0,0 1,1-1,0 1,1-1,0 1,0 4,8 83,2-56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49:33.38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98 52,'-6'3,"-1"0,1 0,1 0,-1 1,0 0,1 0,0 1,0 0,0 0,1 0,-1 0,1 0,1 1,-1 0,1 0,0 0,0 0,0 1,1-1,0 1,1-1,-1 1,1 0,0 0,1-1,0 1,0 0,0 0,1 2,1-5,0 0,0-1,0 1,0-1,0 0,1 1,0-1,-1 0,1 0,0-1,1 1,-1-1,0 1,1-1,-1 0,1 0,0-1,-1 1,1-1,0 1,0-1,0-1,0 1,0 0,0-1,1 0,-1 0,0 0,0-1,0 1,0-1,0 0,0 0,0 0,0-1,-1 1,1-1,0 0,-1 0,1 0,0-2,5-1,-1 0,0-1,-1 0,1-1,-1 1,-1-1,1 0,-1-1,0 0,-1 0,0 0,4-8,-7 11,0 1,0 0,-1-1,1 0,-1 1,0-1,0 0,0 0,-1 1,1-1,-1 0,-1 0,1 0,-1 0,1 0,-1 1,-1-1,1 0,-1 1,0-1,0 1,0 0,0-1,-1 1,0 0,-1-2,0 3,-1-1,1 1,-1 0,0 0,1 0,-1 0,-1 1,1 0,0 0,0 0,-1 1,1 0,-1 0,1 0,-1 1,0 0,1 0,-1 0,1 1,-1 0,1 0,-1 0,1 0,-1 1,1 0,0 0,0 1,0-1,0 1,1 0,-1 1,1-1,-1 1,1 0,0 0,1 0,-1 0,1 1,0-1,0 1,0 0,0 0,1 0,0 0,0 0,1 1,-1-1,1 1,0 1,2 15,5-3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06:57.91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68 25,'-4'100,"-5"-1,-6 12,-3 37,9-75,2-63,4-29,1-401,5 371,0 54,9 36,-11-33,1 0,0 0,0 0,1 0,0 0,0 0,1-1,0 1,1-1,-1 0,1 0,0-1,1 1,0-1,0 0,0-1,1 1,1-1,-1-1,0-1,0 0,1-1,-1 0,1 0,-1 0,1-1,0 0,0-1,0 0,-1 0,1-1,0 0,0 0,-1 0,1-1,-1 0,3-2,7-2,0-1,0-1,-1 0,0-2,-1 1,0-2,5-5,-7 6,-2-1,1 0,-2-1,1 0,-2 0,0-1,0-1,-1 0,-1 0,0 0,3-10,-7-4,-3 28,-1 1,1-1,0 0,0 1,0-1,0 0,0 1,0-1,0 0,-1 1,1-1,0 0,0 1,0-1,-1 0,1 0,0 1,0-1,-1 0,1 0,0 0,0 1,-1-1,1 0,0 0,-1 0,1 0,0 0,-1 0,1 1,0-1,-1 0,1 0,-1 0,1 0,0 0,-1 0,1 0,0-1,-1 1,1 0,0 0,-1 0,1 0,0 0,-1 0,1-1,0 1,0 0,-1 0,1 0,0-1,0 1,-1 0,1-1,0 1,0 0,0 0,-1-1,1 1,0 0,0-1,0 1,0 0,0-1,0 1,0 0,0-1,-1 1,-8 15,1 0,0 0,1 1,1 0,0 0,1 1,1 0,0 0,1 0,0 15,-1-4,1 0,2 0,0 0,2 1,1-1,2 0,0 0,3 4,-4-21,0-1,0 1,1-1,0 0,1 0,0-1,0 1,1-1,1 0,-1-1,1 0,1 0,0 0,0-1,0 0,1 0,0-1,0 0,1-1,-1 0,1-1,6 2,36 6,-5-8</inkml:trace>
  <inkml:trace contextRef="#ctx0" brushRef="#br0" timeOffset="338.116">879 336,'-2'4,"0"1,0 0,0-1,1 1,-1 0,1 0,0 0,1 0,-1 0,1 0,0 0,0 0,0 0,1 0,0 0,0 0,0 0,1 0,-1-1,1 1,0 0,1-1,-1 1,1-1,0 0,0 0,0 0,0 0,1-1,0 1,2 1,11 2,1-1,0-1,0 0,0-1,1-1,-1-1,1-1,0 0,0-1,2-1,-10 2,-1 0,1-1,0 0,0-1,0 0,-1-1,1 0,-1-1,1 0,-1 0,0-1,0 0,0-1,-1 0,0-1,0 0,0 0,0-1,0-1,-7 4,-1 1,1-1,-1 1,1-1,-1 0,0 0,0 0,-1 0,1 0,-1 1,0-1,0 0,0 0,0 0,-1 0,0 0,0 0,0 0,0 0,0 1,-1-1,0 0,1 1,-2 0,1-1,-66-75,55 69,-1 0,0 1,0 0,-1 2,0-1,-1 2,1 0,-1 1,0 1,-1 0,-8 0,15 2,-1 1,0 0,0 1,0 0,1 1,-1 0,0 1,0 0,1 0,-1 1,1 1,0 0,0 0,0 1,1 0,-1 1,1 0,-1 1,6-4,1-1,-1 1,1 0,0 0,0 0,0 0,0 1,0-1,1 1,-1 0,1 0,0-1,0 1,1 1,-1-1,1 0,0 0,0 1,0-1,1 0,0 1,-1-1,2 0,-1 1,0-1,1 1,0-1,0 0,0 0,0 1,1-1,0 0,-1 0,2 0,-1-1,0 1,3 3,35 22,5-7</inkml:trace>
  <inkml:trace contextRef="#ctx0" brushRef="#br0" timeOffset="726.854">1825 52,'-7'-6,"-1"1,0 0,0 0,-1 0,1 1,-1 1,0-1,0 1,0 1,0 0,-1 0,1 1,0 0,-1 0,1 1,-1 1,1-1,-1 2,1-1,0 1,0 1,-1-1,2 2,-1-1,0 1,1 0,-1 1,1 0,1 0,-1 1,-5 6,8-9,1 0,0 1,0-1,1 1,-1 0,1 0,-1 1,1-1,0 1,1-1,-1 1,1 0,0 0,1 0,-1 0,1 0,0 1,0-1,0 0,1 1,0-1,0 0,0 1,0-1,1 0,0 1,0-1,1 0,0 0,-1 0,2 0,-1 0,0 0,1-1,3 5,10 4,1 0,0-1,0-1,1 0,1-2,-1 0,2-1,-1-1,1-1,9 2,-19-5,57 17,-41-14,-1 1,0 1,-1 1,1 1,-2 1,0 2,0 0,2 4,-22-16,-1 0,1 1,-1 0,0-1,0 1,0 0,0 0,0 0,0 0,-1 1,1-1,-1 0,1 1,-1-1,0 1,0 0,0-1,0 1,-1 0,1-1,-1 1,0 0,1 0,-1 0,0-1,-1 1,1 0,0 0,-2 2,-2 1,-1 0,0 0,-1-1,1 1,-1-1,0 0,-1-1,1 1,-1-1,0-1,0 1,0-1,0-1,-6 3,-19 5,1 0,-2-2,1-1,-1-2,0-1,0-2,-10-1,17-3,20-3,11-2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49:34.03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1,'7'18,"1"0,1-1,1 0,0 0,1-1,1-1,1 1,0-2,1 0,0-1,1 0,1 0,71 52,4-4,1-3,4-5,1-4,5-3,-88-39,108 50,-22-13,-1 4,-3 5,-1 4,79 64,-154-105,-1 1,0 1,-2 1,0 1,3 6,-18-25,-1 0,0 0,0 0,0 0,0 0,0 1,0-1,-1 0,1 1,0-1,0 1,-1-1,1 1,-1-1,0 1,1-1,-1 1,0-1,0 1,0-1,0 1,0 0,0-1,0 1,-1-1,1 1,-1-1,1 1,-1-1,1 1,-1-1,0 0,0 1,0-1,1 0,-1 0,-1 1,-14 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49:35.09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2,'0'-2,"0"6,0 14,3 22,0 27,0 26,1 24,1 17,-1 12,-2 4,3-6,-1-13,1-17,3-22,0-21,-7-25,-2-21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49:53.52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3986 312,'-99'-25,"-575"-99,621 111,-165-39,-109-9,163 42,0 6,-1 8,-67 10,151-1,31-3,0 1,0 3,0 2,1 1,0 4,1 1,-40 17,38-5,2 3,0 2,2 3,1 1,2 2,2 2,1 1,2 2,1 2,3 2,2 1,1 1,3 2,-17 39,-231 506,204-455,7 2,6 3,6 2,7 3,-18 106,19 172,22-156,8-143,-16 159,11 38,24-64,17 67,-5 194,-15-357,12 316,-19-433,1-57,3-5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50:00.52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179 0,'12'270,"-9"32,-24 161,-29 56,52-534,-12-20,7 36,1 0,-1 0,1 0,0 1,0-1,-1 1,1-1,0 1,0 0,0-1,1 1,-1 0,0 0,1 1,-1-1,1 0,0 0,-1 1,0 2,0-2,-3 7,-1 1,1 0,1-1,0 2,0-1,1 0,1 1,0-1,0 1,1 0,1 1,-1-8,2 0,-1 0,0 0,1 0,0 0,0 0,0 0,1 0,0-1,0 1,0-1,0 1,1-1,0 0,0 1,0-2,0 1,0 0,1-1,0 1,0-1,0 0,0 0,0 0,0-1,1 0,0 0,6 2,1 0,-1-1,1-1,0 0,0-1,0 0,0-1,0 0,1-1,-1 0,0-1,-1-1,1 1,0-2,-1 0,0 0,0-1,0 0,0-1,-1-1,0 1,0-1,-1-1,1 0,-2 0,1-1,-1 0,-1-1,0 1,0-1,-1-1,0 1,-1-1,0 0,0-1,-2 1,4-12,-6 16,0 1,0 0,-1-1,1 1,-1-1,-1 1,1 0,-1-1,-1 1,1 0,-1-1,0 1,0 0,0 0,-1 1,0-1,-1 0,1 1,-1 0,0 0,0 0,0 0,-1 1,0-1,0 1,0 0,0 1,0-1,-1 1,0 0,0 1,0-1,0 1,-1 0,-4 0,-1 0,1 1,-1 0,0 0,1 2,-1-1,0 2,1-1,-1 2,1-1,0 2,0-1,0 2,0-1,0 1,1 1,0 0,0 0,1 1,-8 7,5-4,1 0,1 0,0 1,0 1,1-1,1 2,0-1,0 1,1 0,1 0,0 1,1 0,0 0,2 1,-1-1,1 4,1 36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50:01.48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219 72,'-10'1,"-1"1,0 1,1 0,0 0,0 1,0 0,0 1,0 0,1 0,0 1,0 0,1 1,-1 0,2 0,-1 1,1 0,0 1,0-1,1 1,0 0,1 1,0-1,1 1,0 0,0 0,1 1,0-1,1 1,0-1,1 1,0 0,1 0,0 0,0-1,2 9,-1-14,0 0,0 0,0-1,0 1,1 0,0-1,0 1,0-1,0 1,1-1,-1 0,1 0,0 0,1 0,-1-1,1 1,-1-1,1 0,0 0,0 0,1-1,-1 1,0-1,1 0,0 0,-1-1,1 1,0-1,0 0,-1-1,1 1,0-1,0 0,0 0,0 0,0-1,2 0,6-2,-1-1,0-1,0 0,0 0,0-1,-1-1,0 0,-1 0,1-1,-1-1,-1 0,0 0,0-1,-1 0,0 0,0-1,-1 0,-1 0,0-1,0 0,-2 0,1 0,-1 0,-1-1,0 0,-1-3,-1 8,-1 0,0-1,0 1,-1 0,-1 0,1 0,-1 0,0 0,-1 0,0 0,0 1,-1-1,0 1,0 0,0 0,-1 0,0 1,-1 0,0 0,1 0,-2 1,1-1,-1 1,0 1,0-1,0 2,0-1,-1 0,1 1,-1 1,0-1,0 1,0 1,0-1,0 2,-1-1,1 1,0 0,0 0,-1 1,1 1,0-1,0 1,0 0,0 1,1 0,-1 0,1 1,-6 3,10-6,0 1,0 0,1 0,-1 0,0 0,1 0,-1 1,1-1,0 1,-1 0,1-1,1 1,-1 0,0 0,1 1,-1-1,1 0,0 0,0 1,0-1,1 0,-1 1,1-1,0 1,0-1,0 1,9 14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50:01.90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40 144,'-36'-143,"32"157,8 14,1 0,2 0,0-1,2 1,1-2,1 1,2-2,9 16,16 20,2-1,2-3,3-1,3-2,1-3,3-1,2-3,2-3,2-2,8 2,-12-8,119 93,-136-92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50:02.45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 23,'0'-7,"0"-4,0 6,0 14,0 23,0 27,0 31,0 30,0 29,-2 24,-6 14,-3 6,-1-31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50:04.94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19 224,'-4'24,"2"-1,0 1,2 0,1-1,0 1,2-1,1 1,0-1,2 0,1 0,0-1,2 0,1 0,0-1,2-1,1 1,-10-15,0 0,0-1,1 0,0 0,0 0,0 0,1-1,0 1,-1-1,2 0,-1-1,0 1,1-1,-1 0,1-1,0 1,0-1,0 0,0-1,1 1,-1-1,0 0,1-1,-1 0,1 0,-1 0,0-1,1 1,-1-2,1 1,7-8,0 0,-1 0,0-2,-1 1,0-2,-1 0,0 0,-1-1,0 0,-1 0,-1-1,0-1,-1 1,0-1,-1-1,-1 1,0-1,1-10,-1 4,0 1,-2-1,0 0,-1 0,-2 0,0 0,-1 0,-2 0,-1-9,1 19,1 1,-1 0,-1 1,0-1,-1 1,0-1,0 1,-1 1,0-1,-1 1,0 0,-1 1,1-1,-2 1,1 1,-1 0,0 0,-1 1,0-1,4 4,-1 0,1 0,-1 0,0 1,1 0,-1 0,0 1,0-1,0 2,-1-1,1 1,0 0,0 0,0 1,0 0,0 1,0-1,0 1,0 0,1 1,-1 0,1 0,0 0,-1 1,2 0,-1 0,0 1,-1 1,-7 8,1 1,0 0,1 1,1 0,1 1,0 0,1 0,1 1,-2 8,-15 36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50:05.70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1,'2'18,"4"16,2 13,3 10,3 7,3 2,0-4,-3-12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50:06.34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1,'0'13,"4"19,5 18,7 14,5 7,7 4,4 0,-2-13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06:56.32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535 370,'1'-13,"0"0,0-1,-1 1,-1 0,0 0,-1 0,0 0,-1 0,-1 0,0 1,0-1,-1 1,-1 0,0 0,-1 1,0 0,-1 0,-6-7,5 10,0 0,-1 1,0-1,-1 2,0 0,0 0,0 1,0 0,-1 1,0 0,0 1,0 0,0 1,-1 0,1 1,0 1,-1 0,1 0,-1 2,1-1,0 1,0 1,0 0,0 1,0 0,1 1,0 0,0 1,0 0,0 1,1 0,0 1,-4 5,3 2,2 2,0 0,1 0,1 0,0 1,1 0,2 0,-1 0,2 1,0 0,2-1,0 1,1 0,1 0,0 0,2 0,0-1,1 1,1-1,0 0,5 10,-6-16,0 0,1-1,0 1,0-1,1 0,1 0,0-1,0 0,1 0,1-1,-1 1,1-2,1 0,0 0,0 0,0-1,1-1,0 0,0 0,1-1,0-1,-1 0,2 0,-1-1,0-1,2 0,13-3,0-2,0-1,0 0,0-3,-1 0,0-1,0-2,-1 0,0-2,-1-1,-1-1,0 0,0-2,-2-1,16-16,-17 18,-1-2,0 0,-1-1,-1-1,-1-1,-1 0,0-1,-2 0,0-1,-2-1,0 0,-2-1,0 0,-1 0,-7-47,-13 60,2 32,5 20,2 0,1 1,2-1,2 0,6 34,-3-24,8 115,-7-180,1-279,-9 231,-2 0,-3 1,-4-11,4 44,7 28,0 1,0-1,0 0,0 1,0-1,0 0,0 0,0 1,0-1,0 0,0 0,0 1,0-1,-1 0,1 1,0-1,0 0,0 0,0 0,0 1,-1-1,1 0,0 0,0 0,0 1,-1-1,1 0,0 0,0 0,-1 0,1 0,0 1,0-1,-1 0,1 0,0 0,0 0,-1 0,1 0,0 0,0 0,-1 0,1 0,0 0,-1 0,1 0,0 12,1 1,0-1,1 0,1 1,0-1,0 0,1 0,1-1,0 1,0-1,1 0,1-1,0 1,0-1,1 0,0-1,1 0,3 2,-8-8,0 0,0 0,1 0,-1-1,1 0,0 0,0 0,0-1,0 0,0 1,0-2,0 1,0-1,1 1,-1-2,0 1,0 0,0-1,0 0,0 0,0-1,0 1,0-1,0 0,-1 0,1-1,-1 1,1-1,-1 0,0-1,0 1,0 0,-1-1,2-2,8-10,-1-1,-1-1,0 0,-1 0,-1-1,-1 0,-1-1,0 0,-2 0,0-1,-1 1,-1-1,-1 0,-1-20,-4 164,0-45,3-1,3 1,6 16,-7-80,1-1,0 1,1 0,0-1,1 0,1 0,6 11,-9-19,0-1,-1 0,1 0,1 0,-1-1,1 1,-1-1,1 0,0 0,0 0,0 0,1-1,-1 1,1-1,-1 0,1-1,0 1,-1-1,1 0,0 0,0 0,0-1,5 0,34-7,-3-6</inkml:trace>
  <inkml:trace contextRef="#ctx0" brushRef="#br0" timeOffset="296.32">1629 410,'-6'10,"0"1,1 1,0-1,1 1,1-1,0 1,0 0,1 1,1-1,0 3,1-10,0-1,0 1,0 0,1-1,0 1,0 0,0-1,0 0,1 1,-1-1,1 0,0 1,1-1,-1 0,1-1,0 1,0 0,0-1,0 0,1 1,-1-1,1-1,0 1,-1 0,2-1,-1 0,0 0,1 0,8 1,0 0,0-2,0 1,0-2,1 0,-1 0,0-1,0-1,1 0,-1-1,-1 0,1-1,0-1,-1 0,0 0,0-1,-1-1,1 0,-2-1,1 0,-1 0,0-1,0-1,2-3,-6 7,-1 0,1 0,-1 0,-1-1,1 1,-1-1,0 0,-1-1,1 1,-1-1,-1 1,0-1,0 0,0 0,-1 0,0 0,-1 0,0 0,0 0,0 0,-1 0,0 0,-1 0,0 0,0 1,-1-1,0 1,0-1,-1 1,-3-6,1 4,-1 1,0 0,0 1,0 0,-1 0,0 0,0 1,-1 0,1 0,-1 1,-1 1,1-1,-1 1,1 1,-1 0,0 0,0 1,-9-1,12 3,0-1,0 1,-1 0,1 0,0 1,0 0,0 0,0 1,0-1,1 2,-1-1,0 1,1 0,0 0,0 1,0 0,0 0,0 0,1 1,0 0,0 0,0 0,0 0,1 1,0 0,0 0,-1 4,1-3,1-1,1 0,-1 1,1 0,1-1,-1 1,1 0,0 0,0 0,1 0,0 0,0 0,1 0,0 0,0 0,1-1,0 1,0 0,0-1,2 3,18 31</inkml:trace>
  <inkml:trace contextRef="#ctx0" brushRef="#br0" timeOffset="653.488">2520 58,'-18'-2,"-1"0,1 0,-1 2,1 0,-1 2,-7 1,21-3,0 1,1 0,-1 1,0-1,1 1,-1 0,0 0,1 0,0 1,0-1,0 1,0 0,0 0,0 1,1-1,-1 1,1 0,0 0,0 0,1 0,-1 0,1 1,0-1,0 1,0-1,1 2,0 0,0 0,0 0,1 0,0 0,0 0,0-1,1 1,0 0,0 0,0 0,1-1,0 1,0-1,1 1,-1-1,1 0,0 0,1 0,-1 0,2 1,6 7,1 1,1-2,0 0,1 0,0-1,3 1,106 57,-96-56,0 1,-1 1,-1 1,0 1,-1 2,10 10,-31-27,0 1,-1-1,1 1,0 0,-1 0,0 0,0 0,0 0,0 0,0 1,0-1,-1 1,0-1,0 1,0-1,0 1,0 0,-1 0,1-1,-1 1,0 0,0 0,-1-1,1 1,-1 0,0 0,0-1,0 1,0-1,-1 1,1-1,-1 1,0-1,0 0,0 0,-1 0,-10 10,0-2,-2 0,1-1,-1 0,-1-1,0-1,0-1,-1 0,1-1,-2 0,1-2,-13 2,27-5,1 0,-1 0,0 0,0-1,0 1,0-1,-1 0,1 0,0 0,0 0,0 0,0-1,0 1,0-1,0 0,0 0,-1-1,-5-8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50:12.01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0 384,'34'-57,"-3"-1,-3-2,-2 0,7-34,-16 42,-10 50,-5 19,-4 423,2-418,1-4,-1 0,-1 0,0 0,-1 0,-1-1,-1 1,-5 14,8-29,0-1,-1 0,1 1,-1-1,0 0,0 1,0-1,0 0,0 0,0-1,0 1,-1 0,1-1,-1 1,1-1,-1 0,0 0,1 0,-1 0,0-1,0 1,1-1,-1 1,0-1,0 0,0 0,0 0,0 0,1-1,-3 0,-28 10,33-9,-1 0,1 0,-1 0,1 0,0 1,-1-1,1 0,-1 0,1 0,-1 1,1-1,0 0,-1 1,1-1,0 0,-1 1,1-1,0 0,-1 1,1-1,0 1,0-1,-1 1,1-1,0 0,0 1,0-1,0 1,0-1,0 1,-1-1,1 1,0-1,1 1,-1-1,0 1,0-1,0 1,0-1,0 1,0-1,0 0,1 1,-1-1,0 1,0-1,1 1,-1-1,0 0,1 1,-1-1,0 0,1 1,-1-1,0 0,1 1,-1-1,1 0,-1 0,1 0,-1 1,1-1,-1 0,1 0,6 3,0 0,1-1,-1 0,1 0,-1-1,1 0,0 0,0-1,0 0,6-1,-4 1,365-34,-337 35,-34-1,-7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50:12.69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1,'4'6,"5"10,4 9,3 7,3 5,1 3,-1 1,-4 2,-4-8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50:13.02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0,'4'14,"7"14,8 10,10 12,4 5,-2-6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41:07.9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125 601,'3'77,"-3"-1,-4 1,-3-1,-3 0,-4-1,-2 0,-12 22,0-47,27-50,1 0,-1 0,0 0,0 0,1 0,-1-1,0 1,1 0,-1 0,0-1,1 1,-1-1,1 1,-1 0,1-1,-1 1,1-1,-1 1,1-1,-1 0,1 1,-1-1,1 1,0-1,-1 0,1 1,0-1,0 0,-1 1,1-1,0 0,0 1,0-1,0 0,0 0,0 1,0-1,0 0,0 1,1-1,-1 0,0 0,-5-202,5 177,-1-9,2 0,2 0,1 0,1 0,5-12,-10 43,0 1,1-1,0 0,0 1,0-1,0 0,0 1,1-1,-1 1,1 0,0-1,0 1,1 0,-1 0,0 0,1 1,0-1,0 1,-1-1,2 1,-1 0,0 0,0 0,1 1,-1-1,1 1,-1-1,1 1,-1 0,1 1,0-1,0 1,-1-1,1 1,0 0,0 1,-1-1,1 1,0-1,2 2,2 3,-1 0,0 0,0 1,0 0,0 1,-1-1,0 1,-1 0,0 1,0-1,0 1,-1 0,0 0,0 0,-1 1,0-1,-1 1,0 0,0 1,-2-8,0-1,1 1,-1 0,0 0,0-1,0 1,0 0,-1 0,1-1,0 1,-1 0,1 0,-1-1,0 1,1-1,-1 1,0-1,0 1,0-1,0 1,0-1,-1 0,1 1,0-1,0 0,-1 0,1 0,-1 0,1 0,-1 0,1-1,-1 1,0 0,1-1,-1 1,0-1,0 0,1 0,-1 1,0-1,0 0,1 0,-2-1,2 0,0-1,0 1,0-1,1 0,-1 1,1-1,-1 1,1-1,0 0,-1 0,1 1,0-1,0 0,0 0,0 1,0-1,1 0,-1 0,1 1,-1-1,1 0,-1 1,1-1,0 1,0-1,0 1,0-1,0 1,0 0,0-1,1 1,133-172,-115 147,-1-1,-1-1,-2 0,-1-2,-1 0,-2 0,0-1,-3-1,0 0,3-28,-6 12,-2 0,-2 0,-1 0,-7-45,-11 34,16 58,-1 1,1 0,0 0,0 1,-1-1,1 0,0 0,0 1,0-1,-1 0,1 1,0-1,0 1,0 0,0-1,0 1,0 0,0 0,0-1,0 1,0 0,1 0,-1 0,0 0,0 0,1 0,-1 0,1 0,-1 1,1-1,-1 0,1 0,0 0,0 1,-1-1,-12 35,1 0,1 1,2 0,2 1,1 0,2 0,1 4,-2 10,2-1,2 1,2 0,2 0,3-1,2 0,8 25,-14-66,1 1,0-1,1 0,0 0,0 0,1 0,1-1,-1 1,1-1,1-1,0 1,0-1,1-1,0 1,0-1,0 0,1-1,0 0,9 4,-15-9,-1-1,1 1,-1 0,1-1,-1 0,1 0,0 0,-1 0,1 0,-1 0,1-1,0 1,-1-1,1 0,-1 1,0-1,1 0,-1-1,0 1,1 0,-1-1,0 1,0-1,0 0,0 0,-1 1,1-1,0 0,0-1,12-19</inkml:trace>
  <inkml:trace contextRef="#ctx0" brushRef="#br0" timeOffset="251.329">179 358,'21'0,"23"0,22-2,18-2,12 1,-12 1</inkml:trace>
  <inkml:trace contextRef="#ctx0" brushRef="#br0" timeOffset="602.757">706 966,'14'-19,"-2"0,0 0,-1-2,-1 1,-1-1,-1 0,-1-1,-1 0,-1 0,0-1,-2 1,-1-1,0 0,-2 0,-1 1,-2-11,-3 0,17 39,1 0,0 0,0-1,1 0,-1-1,1-1,0 0,0-1,1 0,93 30,-103-30,-1 0,0 0,0 0,0 1,0-1,0 1,0-1,0 1,-1 0,1 0,-1 1,0-1,0 0,0 1,-1-1,1 1,-1 0,0-1,0 1,0 0,0 0,-1-1,0 1,1 0,-1 0,-1 1,-24 103,12-65,11-38,1-3,0 1,0-1,-1 1,1-1,1 1,-1 0,0-1,1 1,-1 0,1 0,0-1,0 1,0 0,0 0,1-1,-1 1,1 0,-1-1,1 1,0 0,0-1,0 1,1-1,-1 1,0-1,1 0,0 0,-1 1,1-1,0 0,0-1,0 1,1 0,8 1,0-1,1 0,-1-1,1 0,-1-1,1-1,-1 1,1-2,-1 0,0 0,1-1,0 0,-3 1,76-19,-1-3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41:16.8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228 652,'-11'-5,"-108"-33,115 37,1 1,0 0,-1-1,1 1,-1 1,1-1,-1 0,1 1,0 0,-1 0,1 0,0 0,0 0,0 1,0-1,0 1,0 0,0 0,0 0,0 0,1 0,0 1,-1-1,1 1,0 0,0-1,0 1,0 0,1 0,-1 0,1 1,0-1,-1 3,1-2,0 1,0-1,0 1,0 0,1-1,0 1,0 0,0-1,0 1,1-1,0 1,0 0,0-1,1 1,-1-1,1 0,0 0,0 1,1-1,-1 0,1-1,0 1,0 0,0-1,1 0,-1 0,1 0,-1 0,5 2,-2-1,0 0,0-1,1 0,-1 0,1 0,0-1,0 0,0 0,0-1,0 0,1 0,-1-1,0 0,0 0,0 0,1-1,-1 0,0-1,2 0,-2-1,1 0,0-1,-1 0,0 0,0-1,0 0,-1 0,1 0,-1-1,0 0,-1 0,0-1,0 0,0 1,-1-2,0 1,0 0,0-1,-1 0,-1 0,1-1,5-19,-2 1,-1-1,-2 0,0 0,-2-21,-1-91,-19-134,2 196,17 78,-1-1,0 1,0-1,1 1,-1 0,0 0,0-1,0 1,1 0,-1 0,0 0,0 0,0 0,0 0,0 0,1 0,-1 0,0 0,0 1,0-1,1 0,-1 0,0 1,0-1,1 1,-1-1,0 1,1-1,-1 1,0-1,1 1,-1-1,1 1,-1 0,1-1,-1 1,1 0,-1 0,1-1,0 1,-1 0,1 0,0 0,0-1,0 1,-1 0,1 0,0 0,0 0,-15 32,1 1,2 1,1 0,1 0,2 1,0 18,1-13,2 0,1 0,3 1,1 5,1-33,0 0,0 0,2 0,0 0,0-1,1 1,1-1,0 0,1 0,0 0,1-1,1 0,8 10,-10-14,1-2,0 1,1-1,0 0,0 0,0-1,0 0,1-1,0 0,0 0,0-1,0 0,0 0,7 0,-10-2,0 0,-1-1,1 0,0 0,0 0,0 0,-1-1,1 0,0 0,0-1,-1 1,1-1,-1-1,0 1,1-1,-1 0,0 0,-1 0,1-1,0 1,-1-1,0 0,0-1,2-3,3-7,-1 0,0-1,-2 0,0 0,0 0,-2-1,0 0,-1 0,0 0,-2-1,0 1,-1 0,-1-15,1 29,0-1,0 1,0-1,0 0,0 1,-1-1,1 1,-1-1,0 1,0-1,0 1,-1 0,1-1,-1 1,0 0,0 0,0 0,0 0,0 0,-1 1,1-1,-1 1,0-1,1 4,-1 0,1 0,0 0,-1 0,1 1,0-1,0 0,0 1,0 0,0-1,1 1,-1 0,0 0,1 0,0 0,-1 0,1 1,0-1,0 0,0 1,0-1,1 0,-1 1,1-1,-1 1,1-1,0 1,0 2,-1 2,0 1,1-1,0 0,0 1,1-1,0 0,0 1,1-1,0 0,0 0,1 0,0 0,0 0,0-1,1 1,0-1,0 0,1 0,0-1,0 1,0-1,0 0,1 0,0-1,6 4,9 6,1-1,0-1,1-1,0-1,0-1,24 5,42 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41:17.2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 21,'-6'11,"0"0,1 1,0-1,1 1,0 0,1 0,0 1,1-1,1 0,0 1,0-1,1 1,1-1,0 1,1-1,0 1,1-1,0 0,1 0,1 0,0-1,0 1,1-1,0-1,1 1,0-1,1 0,3 2,-7-8,1 0,0 0,1-1,-1 0,0 0,1 0,0 0,0-1,-1 0,1-1,1 1,-1-1,0 0,0-1,0 1,0-1,1 0,-1-1,0 0,0 0,0 0,0 0,0-1,0 0,0-1,0 1,-1-1,1 0,-1 0,0-1,0 0,0 0,0 0,-1 0,0-1,0 1,0-1,0 0,-1 0,2-3,2-6,-1 0,0 0,0-1,-2 0,0 0,0 0,-2 0,0 0,0-1,-2 1,0-1,-1-3,2 13,-2 1,1 0,0 0,-1-1,0 1,0 0,-1 0,1 0,-1 0,0 0,-1 1,1-1,-1 0,0 1,0 0,0 0,-1 0,1 0,-1 0,0 1,0-1,0 1,-1 0,1 0,-1 1,1-1,-1 1,0 0,0 1,0-1,-4 0,-7 1,-1 1,1 1,-1 1,1 0,0 1,-1 0,2 1,-1 1,0 1,1 0,-7 5,-18 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41:17.5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 0,'-7'14,"0"14,8 8,13 6,14 3,10-5,0-9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41:17.7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 0,'-4'19,"0"14,8 14,13 8,12 4,9-1,-3-11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41:18.2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185 0,'16'21,"8"18,2 21,-2 20,-4 23,-10 19,-16 13,-19 10,-21 1,-19-5,-18-13,4-30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41:13.8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1 732,'7'31,"-2"-9,1 0,0 0,2 0,0-1,1 0,10 16,-18-35,0 1,1 0,-1 0,1-1,-1 1,1-1,0 0,0 1,0-1,0 0,0 0,1 0,-1-1,1 1,-1 0,1-1,-1 0,1 1,0-1,0 0,0 0,0-1,-1 1,1-1,0 1,0-1,0 0,0 0,0 0,0-1,0 1,0-1,0 1,0-1,0 0,0 0,-1 0,1-1,0 1,-1-1,1 1,-1-1,0 0,1 0,-1 0,2-2,3-10,-1-1,0 1,-1-1,-1-1,0 1,-1-1,-1 1,0-1,-1 0,3-20,-1 12,-3 15,1 1,0 0,0 0,1 0,-1 0,2 1,-1-1,1 0,1 1,-1 0,1-1,2-1,-4 8,1-1,0 0,0 0,0 1,0 0,0 0,0-1,0 2,0-1,0 0,1 1,-1-1,0 1,0 0,1 0,-1 0,0 1,1-1,-1 1,0 0,0 0,0 0,0 0,0 0,0 1,0-1,2 2,21 10</inkml:trace>
  <inkml:trace contextRef="#ctx0" brushRef="#br0" timeOffset="870.848">623 758,'-3'-4,"-1"0,1 0,-1 0,0 1,0-1,0 1,0 0,0 0,-1 0,1 1,-1 0,0-1,0 2,0-1,0 1,0-1,0 1,0 1,-1-1,1 1,0 0,0 0,0 0,-1 1,1 0,0 0,0 0,0 0,0 1,0 0,0 0,1 1,-1-1,1 1,-1 0,1 0,0 0,0 1,0-1,-1 4,1-4,0 1,1 0,0 0,0 0,0 0,0 1,0-1,1 1,0 0,0-1,1 1,-1 0,1 0,0 0,0 0,0 1,1-1,0 0,0 0,0 0,1 0,0 0,0 0,0 0,0 0,1 0,0 0,0 0,0 0,1-1,-1 0,1 1,0-1,1 0,-1 0,0 0,1-1,2 2,1-2,0 0,0 0,1 0,-1-1,1-1,-1 1,1-1,0 0,-1-1,1 0,0 0,-1-1,1 0,0 0,-1-1,1 0,-1 0,1 0,-1-1,0-1,0 1,-1-1,1 0,-1 0,1-1,-2 0,1 0,0-1,-1 1,0-1,0 0,-1 0,1-1,-2 0,2 0,-5 4,0 1,1-1,-1 1,0 0,0-1,0 1,0-1,-1 1,1 0,-1-1,1 1,-1 0,0 0,0-1,0 1,0 0,0 0,-1 0,1 0,0 0,-1 0,0 0,1 1,-1-1,0 1,0-1,0 1,0 0,0-1,0 1,0 0,-1 0,1 1,0-1,0 0,-1 1,1-1,-1 1,1 0,0 0,-2 0,25-3,0 0,0-2,0 0,-1-1,0-1,-1-1,1-1,-2-1,1 0,-1-1,5-6,2-2,-2-1,0-1,-1 0,-2-2,0-1,-1 0,-2-2,0 0,-2 0,-1-2,-1 0,-1 0,-2-1,-1-1,-1 1,-1-2,-2 1,-1 0,-1-2,-2 23,1 0,-2 0,1 0,-1-1,-1 1,1 0,-1 0,-1 0,0 0,0 0,-1 1,0-1,-1 0,0 1,-3-6,4 12,0 0,1 1,-1-1,0 1,0 0,0-1,0 2,0-1,0 0,0 0,0 1,0 0,0 0,0 0,0 0,-1 0,1 0,0 1,0 0,0-1,0 1,0 0,0 1,1-1,-1 0,0 1,0 0,1-1,-1 1,1 0,0 0,0 1,-1-1,1 0,0 1,1-1,-1 1,0 0,-21 26,1 1,2 1,1 0,2 1,1 1,1 1,2 1,1-1,2 2,1-1,2 2,1 8,-1-9,3 1,0 0,3-1,1 1,2 0,4 23,-5-48,1 0,1-1,0 1,1 0,0-1,1 0,0 0,0 0,2 0,-1-1,1 0,1-1,-1 1,2-1,-1-1,1 0,0 0,1 0,0-1,0-1,8 4,-7-5,1-1,-1 0,1 0,0-2,0 1,0-1,0-1,0 0,0-1,1 0,-1-1,0-1,4 0,-9 1,0-1,0 0,0 0,0 0,-1-1,1 0,-1-1,0 1,0-1,0 0,0 0,-1-1,1 0,-1 0,0 0,-1-1,1 1,-1-1,0 0,-1 0,1-1,-1 1,0-2,0-20,-10 37,6-6,-1 1,1 0,0 0,0 0,1 0,-1 0,1 0,0 0,0 0,0 0,1 0,-1 0,1 0,0 0,0 0,1-1,-1 1,1 0,-1-1,1 1,0-1,1 1,-1-1,1 0,-1 0,1 0,0 0,0 0,0-1,0 0,1 1,-1-1,1 0,-1 0,1-1,0 1,0-1,-1 0,1 0,0 0,1 0,1-1,0 1,-1-1,1 0,0 0,0 0,-1-1,1 0,0 0,-1 0,1-1,-1 0,0 0,1 0,-1-1,0 1,0-1,-1-1,1 1,-1-1,1 1,-1-1,0-1,-1 1,1 0,-1-1,1 0,-1 0,-1 0,1 0,-1 0,0 0,0-1,0 1,-1-1,0 1,0-1,-1 0,1 0,-1 1,0-1,-1 0,1 1,-1-1,0 0,-1 0,0 2,0 0,-1 0,1 0,-1 1,0-1,0 1,0 0,0-1,-1 2,1-1,-1 0,0 1,0-1,0 1,0 0,0 1,0-1,0 1,-1 0,1 0,0 0,-1 0,1 1,-1-1,1 1,-1 1,1-1,-1 0,1 1,-1 0,1 0,0 1,-2 0,2-1,0 0,0 0,0 0,0 1,0 0,0 0,0 0,1 0,-1 1,1-1,-1 1,1 0,0 0,0 0,0 0,1 1,-1-1,1 1,0 0,0-1,0 1,0 0,1 0,-1 0,1 0,0 1,1-1,-1 0,1 0,-1 1,1-1,0 0,1 1,0 1,7 20</inkml:trace>
  <inkml:trace contextRef="#ctx0" brushRef="#br0" timeOffset="1332.03">1608 894,'-4'-15,"0"4,1 1,0-1,1 0,0-1,1 1,0 0,0-1,2-4,0 13,1 1,0-1,0 1,-1 0,1-1,1 1,-1 0,0 0,1 0,-1 1,1-1,-1 0,1 1,0 0,-1 0,1 0,0 0,0 0,0 0,0 1,0-1,0 1,0 0,0 0,0 0,0 0,0 1,0-1,0 1,3-1,6-1,7-1,1 1,0 1,-1 1,1 0,0 1,-1 2,0 0,1 1,-2 0,19 9,-32-10,1 0,-1 1,0-1,-1 1,1 1,-1-1,0 1,0-1,-1 1,1 0,-1 0,-1 1,1-1,-1 1,0-1,-1 1,1 0,-1 1,1 1,0 0,0-1,1 1,1 0,-1-1,1 0,1 0,0 0,3 4,-7-10,1 0,0-1,0 1,0 0,0-1,0 1,0-1,1 0,-1 0,0 0,1 0,-1 0,0 0,1-1,-1 1,1-1,-1 1,1-1,0 0,-1 0,1 0,-1-1,1 1,-1-1,1 1,-1-1,1 0,-1 0,0 0,1 0,-1 0,1-1,62-57,-56 44,0-1,-1 0,-1-1,0 0,-1 0,-1-1,3-14,-7 102,-2-64,0 0,1 1,0-1,0 0,1 1,0-1,0 0,0 0,1 0,0 0,0 0,0 0,1 0,0 0,0-1,2 3,9 4</inkml:trace>
  <inkml:trace contextRef="#ctx0" brushRef="#br0" timeOffset="1590.991">2338 339,'-4'21,"2"14,2 0</inkml:trace>
  <inkml:trace contextRef="#ctx0" brushRef="#br0" timeOffset="2063.525">2649 758,'19'-27,"0"-2,-2 0,-1-1,-2-1,-1 0,-1 0,-2-2,-1 1,-1-1,-2 0,-2-1,-1 0,-1 1,-3-28,-13-49,14 109,0 0,0-1,-1 1,1 0,0 0,-1 0,1 0,-1 0,1 0,-1 0,0 1,1-1,-1 0,0 0,1 0,-1 1,0-1,0 0,0 1,0-1,0 0,0 1,0-1,0 1,0 0,0-1,0 1,0 0,0 0,0-1,0 1,0 0,0 0,0 0,-1 0,1 1,0-1,0 0,0 0,0 1,0-1,0 1,-37 34,18-2,2 1,1 1,1 0,3 1,0 1,2 0,-4 33,-15 116,29-173,1 0,0 0,1 0,0 0,1 0,0 0,1 0,1-1,0 1,1-1,0 0,1 0,2 4,-2-9,-1-1,1 1,0-1,1 0,0 0,0-1,0 1,0-2,1 1,0-1,0 0,0-1,0 0,0 0,1-1,-1 0,1 0,0-1,0 0,-3-1,0 1,0-1,-1 0,1 0,0-1,0 0,-1 0,1 0,-1-1,1 0,-1 0,0 0,1-1,-1 1,0-1,-1 0,1-1,0 1,-1-1,0 0,0 0,0-1,-1 1,1-1,-1 1,0-1,0 0,-1 0,1-2,4-1,-7 26,-1-6,2-2,0 1,0-1,1 0,0 0,1 0,0 0,0 0,1 0,1-1,2 4,-6-9,1-1,0 1,1-1,-1 0,0 0,1 0,0 0,0 0,0 0,0-1,0 1,1-1,-1 0,0 0,1-1,0 1,0 0,-1-1,1 0,0 0,0 0,0-1,0 1,0-1,0 0,0 0,0 0,2-1,1-3,0 1,0-1,0-1,-1 1,1-1,-1 0,0-1,-1 0,1 0,-1 0,0 0,0-1,-1 0,0 0,0 0,-1 0,0 0,0-1,-1 0,0 0,0 1,-1-2,3-1,-1 0,-1 0,0-1,0 1,-1-1,-1 1,1-1,-2 1,1-1,-2 1,1-1,-1 1,-1 0,0 0,-3-8,4 16,1-1,0 1,-1 0,0 0,1 0,-1 0,0 0,0 1,0-1,-1 0,1 1,0 0,0-1,-1 1,1 0,-1 0,1 0,-1 1,1-1,-1 1,0-1,1 1,-1 0,0 0,1 0,-1 0,1 0,-1 1,0-1,1 1,-1 0,1 0,-1 0,1 0,-1 0,1 0,0 1,0-1,-1 1,1-1,0 1,1 0,-1 0,0 0,0 0,0 1,-5 4,1 0,0 1,0 0,1 0,-1 0,2 0,-1 1,1 0,1 0,0 0,0 1,0-1,1 1,1-1,0 1,0-1,1 7,3 22</inkml:trace>
  <inkml:trace contextRef="#ctx0" brushRef="#br0" timeOffset="2423.632">3311 934,'-26'-231,"26"229,-1 1,1 0,0-1,0 1,0-1,0 1,0-1,0 1,0-1,0 1,1 0,-1-1,0 1,1-1,-1 1,1 0,0-1,0 1,-1 0,1 0,0 0,0 0,0 0,0 0,0 0,0 0,0 0,1 0,-1 0,0 0,0 1,1-1,-1 1,0-1,1 1,-1-1,1 1,-1 0,0 0,1-1,-1 1,1 0,-1 0,1 1,-1-1,0 0,1 0,-1 1,1-1,-1 1,0-1,1 1,-1 0,182 46,-181-46,2-1,0 1,-1-1,1 1,0-1,-1 1,1 0,-1 0,1 1,-1-1,0 1,1 0,-1 0,0 0,0 0,0 0,0 1,-1-1,1 1,-1 0,1 0,-1 0,0 0,0 0,-1 0,1 1,0-1,-1 1,0-1,0 1,0-1,0 1,-1 1,-24 62,20-61,1 0,0 0,0 0,0 1,1-1,0 0,0 1,1 0,0-1,0 1,1 0,-1 0,1-1,1 1,-1 0,2 2,0-5,1 0,-1 0,1-1,0 1,0-1,0 1,1-1,-1 0,1-1,0 1,0-1,0 1,0-1,0 0,0-1,1 1,-1-1,0 1,1-1,-1-1,1 1,0-1,-1 0,2 0,143 8,-70-10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08:48.41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1 182,'237'-34,"35"13,212-19,-329 31,310-10,-75 7,15-1,-231 12,224-12,-1-1,1424 14,-1814-2,-18-1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41:09.0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172 257,'-4'-2,"-1"0,1 0,-1 1,0 0,1 0,-1 0,0 1,0-1,0 1,0 0,1 1,-1-1,0 1,0 0,1 0,-1 0,0 1,1 0,-1 0,1 0,0 0,0 0,0 1,0 0,-2 1,1 1,0 0,1 0,0 1,-1-1,2 1,-1 0,1 0,0 0,0 0,0 1,1-1,0 1,0-1,1 1,0 0,0 0,1 0,-1 0,1-1,1 1,0 0,0 0,0 0,1 0,-1-1,3 5,-2-9,0 1,0-1,1 0,-1 0,1 0,-1 0,1 0,0 0,-1-1,1 1,0-1,0 0,0 0,0 0,0 0,0 0,1-1,-1 0,0 1,0-1,0 0,1 0,-1-1,0 1,0-1,0 0,0 0,81-35,-15-25,-56 50,-13 11,1 1,0-1,0 1,-1-1,1 1,-1-1,1 1,0 0,-1 0,1-1,-1 1,0 0,1 0,-1-1,0 1,1 0,-1 0,0 0,0 0,0 0,1 0,-1-1,0 1,0 0,0 0,-1 0,1 0,0 0,0 0,0-1,-1 1,1 0,0 0,-1 0,1 0,-1 1,0 3,0 0,1 0,-1-1,1 1,0 0,0 0,1 0,-1 0,1 0,0 0,0 0,1 0,-1-1,1 1,0-1,1 1,-1-1,1 0,0 1,0-1,3 3,1-2,0-1,1 1,0-2,0 1,0-1,1 0,-1 0,1-1,-1 0,1-1,0 0,-1 0,4-1,32 2</inkml:trace>
  <inkml:trace contextRef="#ctx0" brushRef="#br0" timeOffset="510.121">781 298,'-10'-4,"1"0,-1 1,0 1,0 0,-1 0,1 1,0 0,0 0,-1 1,1 1,0 0,-1 0,1 1,0 0,0 1,1 0,-1 1,0 0,8-3,1 0,-1 1,0-1,1 0,-1 1,1-1,-1 1,1-1,0 1,-1 0,1 0,0-1,0 1,1 0,-1 0,0 0,0 0,1 0,0 0,-1 0,1 1,0-1,0 0,0 0,0 0,0 0,0 0,1 0,-1 0,1 0,-1 0,1 0,0 0,0 0,0 0,0 0,0 0,1-1,56 60,119 61,-151-96,-25-25,-1-1,1 1,-1-1,0 1,0 0,1-1,-1 1,0 0,0-1,0 1,0-1,0 1,0 0,0-1,0 1,0 0,0-1,0 1,0 0,0-1,0 1,-1 0,1-1,0 1,0-1,-1 1,1 0,0-1,-1 1,1-1,-1 1,1-1,-1 1,1-1,-1 0,1 1,-1-1,1 0,-1 1,1-1,-1 0,0 1,1-1,-1 0,0 0,1 0,-1 0,0 0,1 0,-1 0,0 0,-9 3,-1-1,0 0,0 0,-1-1,1-1,0 0,0-1,0 0,0 0,0-1,0-1,0 0,-5-2,15 4,-1 1,0-1,1 0,-1 1,1-1,0 0,-1 0,1 0,0 0,-1 0,1 0,0-1,0 1,0 0,0-1,0 1,0-1,0 1,1-1,-1 1,0-1,1 1,-1-1,1 0,0 1,0-1,-1 0,1 1,0-1,0 0,1 1,-1-1,0 0,0 1,1-1,-1 1,1-1,0 0,-1 1,1-1,1 0,50-53,-9 26,2 3,1 1,1 3,1 1,0 3,45-10,-79 23,-9 3,0 0,0 1,0-1,1 1,-1 0,0 0,0 0,1 1,-1 0,1 0,-1 0,0 1,1 0,-1 0,3 1,-6 0,0-1,-1 1,1 0,0 0,-1 1,0-1,1 0,-1 0,0 1,0-1,0 1,-1-1,1 1,-1-1,1 1,-1-1,0 1,0-1,0 1,0-1,0 2,0 7,0-1,0 0,1 0,0 0,0 0,1 0,0-1,1 1,0-1,1 1,0-1,0 0,1-1,0 1,1-1,-1 0,2 0,-1 0,1-1,0 0,1-1,-1 1,1-1,1-1,-1 0,1 0,0 0,2 0,40-5,-33-8</inkml:trace>
  <inkml:trace contextRef="#ctx0" brushRef="#br0" timeOffset="793.41">1388 0,'-13'5,"-8"6,0 7,4 7,5 2,4-3</inkml:trace>
  <inkml:trace contextRef="#ctx0" brushRef="#br0" timeOffset="3145.351">1820 352,'-7'-10,"-1"1,0 0,-1 1,0 0,-1 0,0 1,0 0,0 1,-1 0,0 1,0 0,0 0,0 1,-1 1,0 0,0 1,0 0,0 0,0 1,0 1,0 0,0 1,-1 0,1 1,1 1,-6 1,-37 35,53-38,-1 1,1-1,0 1,0-1,0 1,0-1,0 1,0 0,1-1,-1 1,0 0,1 0,-1 0,1-1,0 1,0 0,-1 0,1 0,0 0,1 0,-1 0,0-1,0 1,1 0,-1 0,1 0,0-1,0 1,-1 0,1-1,0 1,0-1,0 1,1 0,5 2,0 0,0 0,1-1,-1 0,1 0,0-1,0 0,0 0,0-1,0 0,1 0,-1-1,0 0,0-1,0 1,0-2,4 0,24-3,-1-1,0-2,0-1,0-2,-1-2,14-7,-42 16,-5 3,0 0,0 1,0-1,1 0,-1 0,0 0,0 1,0-1,0 0,1 1,-1-1,0 1,1 0,-1-1,0 1,1 0,-1 0,0 0,1 0,-1 0,1 0,-1 0,0 0,1 1,-1-1,0 1,1-1,-1 1,0-1,0 1,0-1,1 1,-1 0,0 0,0 0,1 0,1 79,-5-53,-6 333,8-347,0-2,0 0,-1 0,0 0,-1 0,0 0,0 0,-1 0,-3 4,6-13,-1-1,0 1,0-1,1 1,-1-1,0 0,0 0,0 1,-1-1,1 0,0 0,0 0,-1 0,1 0,0-1,-1 1,1 0,-1-1,1 1,-1-1,1 1,-1-1,1 0,-1 1,0-1,1 0,-1 0,0 0,1 0,-1-1,1 1,-1 0,1-1,-1 1,1-1,-1 1,1-1,-1 0,1 0,-1 1,1-1,0 0,0 0,-1 0,1-1,0 1,0 0,0 0,0-1,0 1,1 0,-1-2,-6-9,1 0,0 0,1-1,0 0,1 0,1 0,0-1,0 1,2-1,0 1,0-1,1 0,1 1,0-1,1 0,1 1,2-8,-1 4,1 1,1-1,1 1,1 0,0 1,1-1,0 2,1-1,1 1,0 1,1 0,0 1,1 0,1 1,0 0,0 1,1 1,0 0,1 1,0 0,0 2,14-5,-10 4,0 1,0 0,0 2,1 0,0 1,-1 2,1 0,17 1,-35 1,0-1,0 1,-1-1,1 1,0 0,-1 0,1 0,0 1,-1-1,1 1,-1-1,0 1,1 0,-1 0,0 0,0 0,0 0,-1 0,1 1,0-1,-1 0,1 1,-1 0,0-1,0 1,0 0,0-1,0 2,5 83,-7-73,1-8,8 75,-8-79,1 0,-1 0,1-1,0 1,0 0,0 0,0-1,0 1,0 0,1-1,-1 1,0-1,1 0,0 1,-1-1,1 0,-1 0,1 0,0 0,0 0,0 0,0-1,-1 1,1-1,0 1,0-1,0 0,0 0,0 1,0-1,0-1,0 1,0 0,0 0,0-1,0 1,0-1,0 0,6-1,0-1,0-1,-1 1,0-1,1 0,-1-1,-1 0,1 0,-1 0,0-1,0 0,0 0,-1-1,0 1,0-1,61-111,-65 117,21-43,-22 44,1 0,0 0,0 0,0 0,-1 0,1 0,0 1,0-1,-1 0,1 0,0 1,0-1,-1 1,1-1,0 0,-1 1,1 0,-1-1,1 1,-1-1,1 1,-1-1,1 1,-1 0,1 0,-1-1,0 1,1 0,-1-1,0 1,0 0,0 0,1 0,-1-1,0 1,0 0,0 0,0 0,0-1,-1 1,1 0,0 0,0 0,0 0,38 125,-35-119,0-1,1 0,-1-1,1 1,0 0,0-1,1 0,-1 0,1 0,1-1,-1 1,0-1,1-1,0 1,0-1,0 0,0 0,3 0,-5-2,1 0,-1 0,1-1,-1 1,1-1,-1 0,0-1,1 1,-1-1,1 0,-1 0,0 0,0 0,1-1,-1 0,0 0,0 0,-1 0,1-1,0 1,-1-1,0 0,1 0,-1 0,2-3,3-4,0 1,-1-1,0-1,-1 0,0 0,-1 0,0 0,2-9,20-127,-27 146,0-1,-1 0,1 0,0 0,1 0,-1 0,0 0,0 0,1 0,-1 0,1 1,0-1,0 0,-1 0,1 1,0-1,0 0,1 1,-1-1,0 1,0-1,1 1,-1 0,1 0,-1-1,1 1,0 0,-1 0,1 0,0 1,0-1,-1 0,1 1,0-1,0 1,0 0,0 0,1-1,20 2,-1 1,0 1,1 1,-2 1,1 1,5 2,-26-7,9 0,0 2,0-1,0 1,-1 1,1 0,-1 0,0 1,0 0,-1 1,1-1,-1 2,0-1,-1 1,0 0,0 1,0 0,-1 0,0 0,-1 1,0 0,0 0,-1 0,0 0,3 10,-2 33,-6-45,1-1,0 0,0 1,1-1,0 1,0-1,0 0,1 0,0 0,0 0,1 0,-1 0,1 0,1-1,-1 1,1-1,0 0,4 4,6-1,1-1,0 0,1-1,-1-1,1 0,0-1,1-1,-1-1,1 0,-1-1,1-1,-1 0,1-1,-1-1,1-1,0 0,10 1,0-2,0 0,-1-2,0-1,0-1,0-1,-1-2,-1 0,0-1,0-2,-1 0,1-3,-18 12,-1-1,0 0,1 0,-2 0,1-1,-1 0,0 0,0 0,-1 0,2-7,-4 11,0 0,0 0,0 0,-1 0,1 0,-1-1,0 1,0 0,0 0,0-1,-1 1,1 0,-1 0,0 0,0 0,0 0,0 0,-1 0,1 0,-1 0,0 1,0-1,0 0,0 1,0 0,0-1,-2 0,-1 0,-1 0,1 0,-1 0,0 1,0 0,0 0,0 0,0 1,0 0,0 0,0 1,-1-1,1 2,0-1,-1 0,1 1,0 0,0 1,0 0,0-1,0 2,0-1,1 1,-1 0,1 0,-1 0,1 1,0 0,1 0,-1 0,1 1,-1-1,1 1,1 0,-1 0,1 1,0-1,0 1,0-1,1 1,-1 3,0-5,1-1,0 1,0 0,0 0,0 0,0 0,1 0,0 0,0 0,0 0,0 0,1 1,0-1,0 0,0 1,0-1,1 0,-1 0,1 1,0-1,0 0,1 0,-1 0,1 0,0 0,0-1,0 1,1 0,-1-1,1 0,0 1,0-1,0 0,0-1,1 1,-1 0,1-1,-1 0,3 1,6-1,0-2,0 0,0 0,0-1,0 0,0-1,-1 0,1-1,-1-1,0 0,1 0,-2-1,1 0,-1-1,1 0,-2-1,1 0,-1-1,0 0,0 0,5-7,20-20,-33 36,0-1,0 1,1-1,-1 1,0 0,0 0,0 0,0 0,0 0,0 0,0 0,0 0,0 0,-1 0,1 0,0 0,-1 1,1-1,0 0,-1 1,0-1,1 0,-1 1,0-1,0 0,0 1,0-1,0 1,0-1,0 0,0 1,0-1,-1 1,1 0,0 4,1 1,-1 0,1 0,0 0,1 0,0-1,0 1,1 0,-1-1,1 1,1-1,-1 0,1 0,0 0,1-1,-1 1,1-1,0 0,0 0,1-1,0 1,-5-5,0 0,0 1,0-1,0 0,1 0,-1 0,0 0,0 0,0 0,1 0,-1 0,0 0,0 0,0-1,0 1,0 0,1-1,-1 1,0-1,0 1,0-1,0 0,0 1,0-1,-1 0,1 0,0 0,0 0,0 0,-1 0,1 0,0 0,-1 0,1 0,-1 0,1 0,-1-1,15-44,-15 45,12-68,-9 49,0 1,1-1,0 1,2 0,0 1,4-5,-9 20,0 0,0 0,1 0,0 0,-1 1,1-1,0 1,0-1,1 1,-1 0,0-1,1 1,-1 0,1 1,0-1,-1 0,1 1,0 0,0-1,0 1,0 0,1 1,-1-1,0 1,0-1,0 1,0 0,1 0,-1 0,0 0,0 1,0-1,1 1,-1 0,0 0,0 0,0 1,0-1,1 1,5 2,0 0,1 0,-1 1,-1 0,1 1,-1 0,0 0,0 1,-1 0,0 0,0 1,0 0,-1 0,-1 1,1-1,-1 1,-1 0,1 1,-2-1,2 6,2 43,-8-51,1 0,0-1,0 1,1 0,0-1,0 1,0 0,1-1,0 1,0-1,1 0,0 0,0 0,0 0,1 0,0-1,0 1,0-1,1 0,-1 0,1-1,5 4,2-3,0 0,0-1,1-1,0 0,0-1,0 0,0-1,0 0,0-1,0 0,0-1,0-1,0 0,0-1,-1 0,1-1,-1-1,0 1,0-2,0 0,-1 0,0-1,0-1,0 0,-1 0,-1-1,7-6,-8 5,-1 0,0 0,0-1,-1 1,0-2,-1 1,0 0,-1-1,0 0,-1 0,0 0,0-11,-2 21,-1 1,1 0,-1-1,1 1,-1-1,1 1,-1 0,0-1,0 1,0-1,0 1,0-1,0 1,0-1,0 1,-1-1,1 1,-1-1,1 1,-1-1,1 1,-1 0,0-1,0 1,1 0,-1 0,0 0,0 0,0 0,-1 0,1 0,0 0,0 0,0 0,-1 0,1 1,0-1,-1 0,1 1,-1-1,1 1,-1 0,1-1,0 1,-1 0,1 0,-1 0,1 0,-1 0,1 0,-1 1,-5 4,0 0,1 0,0 0,0 1,0 0,1 1,0-1,0 1,1 0,0 0,0 0,0 1,1-1,0 1,1 0,0 0,0 0,0 0,1 2,0-6,0 0,0 0,1 0,-1 0,1 0,0 0,0 0,1 0,-1 0,1 0,0 0,0 0,0 0,0 0,1 0,-1-1,1 1,0-1,0 1,1-1,-1 0,1 0,-1 0,1 0,0 0,0 0,0-1,1 1,-1-1,3 1,12 3,-1-2,1 0,0-1,1 0,-1-2,0 0,1-1,-1-1,0-1,0 0,3-2,21-1,0-1,-1-2,-1-2,1-2,-2-2,33-16,-68 29,0 0,-1 0,1-1,-1 0,1 0,-1 0,0 0,0 0,0-1,0 1,0-1,0 0,-1 0,1 0,-1 0,0 0,0 0,0-1,0 1,-1-1,1 1,-1-1,0 0,0 0,-1 1,1-1,-1 0,1 0,-1 0,0 0,-1 0,1 0,-1 1,1-1,-1 0,-1 0,1 1,0-1,-1 0,0 1,-1-3,1 2,-1 1,0 0,0 0,0 0,0 0,0 0,0 1,-1-1,1 1,-1 0,0 0,0 0,1 1,-1-1,0 1,0 0,-1 0,1 0,0 1,0 0,0-1,0 1,-1 1,1-1,0 1,0-1,0 1,0 0,0 1,0-1,0 1,0-1,0 1,1 1,-1-1,1 0,-1 1,1 0,-1 0,-1 4,0 0,0 1,1-1,0 1,0 0,1 0,0 1,0-1,1 0,0 1,1 0,0-1,0 1,1 2,-1-6,1 0,1 1,-1-1,1 0,0 0,0 0,0 0,1 0,0-1,0 1,0 0,0-1,1 1,0-1,0 0,0 0,0 0,1 0,-1 0,1-1,0 0,0 0,0 0,4 2,4 0,1-1,-1-1,0 0,1-1,0 0,0-1,-1 0,1-1,0-1,0 0,0 0,-1-1,1-1,-1 0,0-1,0 0,0-1,0-1,-1 1,0-2,0 0,0 0,-1-1,0 0,-1 0,1-1,-2-1,4-4,-7 8,0 0,0-1,-1 1,0-1,0 0,0 0,-1 0,0-1,-1 1,0-1,0 0,0 1,-1-1,0 0,-1 0,0 0,0-3,0 10,0 0,-1-1,1 1,0 0,-1 0,1 0,-1 0,1-1,-1 1,0 0,1 0,-1 0,0 0,0 0,1 0,-1 1,0-1,0 0,0 0,0 0,0 1,-1-1,1 1,0-1,0 1,0-1,0 1,-1 0,1-1,0 1,0 0,-1 0,1 0,0 0,0 0,-1 0,1 1,0-1,0 0,-1 1,-44 24,40-19,0 0,0 0,1 0,0 1,0-1,0 1,1 1,0-1,1 1,-2 2,4-7,0 0,0 1,0-1,1 0,-1 0,1 0,0 0,0 0,0 1,0-1,0 0,1 0,-1 0,1 0,0 0,0 0,0 0,0 0,1 0,-1 0,1 0,0-1,-1 1,1-1,1 1,-1-1,0 0,1 1,11 6,0 0,1-2,0 0,0 0,1-1,-1-1,1-1,0 0,0-1,1-1,-1 0,1-2,-1 1,4-2,98 12,-89-3,38 0,-56-10</inkml:trace>
  <inkml:trace contextRef="#ctx0" brushRef="#br0" timeOffset="4357.681">5712 460,'-5'-9,"-6"-3,-5 2,-8 6,-8 8,-6 8,-3 6,3 5,8-1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41:48.56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0 690,'0'19,"0"19,0 17,5 16,3 12,3 4,0 5,-2-2,-3-9,-2-15,-2-15,-1-19,-1-22,-1-13</inkml:trace>
  <inkml:trace contextRef="#ctx0" brushRef="#br0" timeOffset="513.346">54 1083,'-18'-282,"17"277,0 3,1 1,-1-1,1 1,0 0,-1-1,1 1,0-1,0 0,0 1,0-1,0 1,0-1,0 1,0-1,1 1,-1-1,1 1,-1 0,1-1,-1 1,1-1,0 1,0 0,-1 0,1-1,0 1,0 0,1 0,-1 0,0 0,0 0,0 0,1 0,-1 1,0-1,1 0,0 1,73 23,-56-14,-5-3,1 0,1 0,-1 1,-1 1,1 1,-1 0,-1 1,0 0,3 4,-14-13,-1 0,0 1,0-1,1 0,-1 1,0-1,0 1,-1 0,1-1,0 1,0 0,-1-1,1 1,-1 0,0 0,1-1,-1 1,0 0,0 0,0 0,0-1,0 1,-1 0,1 0,-1 0,1-1,-1 1,1 0,-1-1,0 1,0-1,0 1,0 0,0-1,0 0,0 1,0-1,-1 0,0 1,-63 33,-7-26,71-9,-1 0,0-1,1 1,-1 0,0-1,1 1,-1-1,1 1,-1-1,1 0,-1 0,1 1,-1-1,1 0,0 0,-1-1,1 1,0 0,0 0,0-1,0 1,0 0,0-1,0 1,1-1,-1 1,0-1,1 1,-1-1,1 0,0 1,0-1,-1 0,1 1,0-1,0 0,0 1,1-1,-1 0,1-1,2-11,1-1,0 1,2 0,-1 0,2 1,0-1,1 0,6-12,11-22,-2-1,-3-2,-1 0,-3-1,-2 0,4-33,-12 37,-1 0,-3 0,-1 0,-3 0,-4-14,6 58,0-2,-1-1,0 1,0 0,0 0,0 0,-1 0,0 0,-1 0,1 0,-1 0,0 1,0 0,-1-1,-1-1,4 7,1 0,-1-1,0 1,1 0,-1 0,0 0,1 0,-1 0,0 0,1-1,-1 2,0-1,1 0,-1 0,0 0,1 0,-1 0,0 0,1 1,-1-1,0 0,1 1,-1-1,1 0,-1 1,1-1,-1 1,1-1,-1 1,1-1,-1 1,1-1,0 1,-1-1,1 1,0-1,-1 1,1 0,0-1,0 1,-1 0,1-1,0 1,0 0,0-1,0 2,-5 17,1 0,0 1,1-1,2 1,0 0,1 0,0 0,2-1,3 19,11 37,3-1,3 0,3-2,3 0,33 57,-59-124,13 27,0 0,2-1,1-1,1-1,12 12,-30-39,0 0,1 0,0 0,-1 0,1 0,0 0,0 0,0 0,0-1,0 1,0-1,1 0,-1 1,0-1,1 0,-1-1,1 1,-1 0,1-1,0 1,-1-1,1 0,-1 1,1-1,0-1,-1 1,3-1,10-8</inkml:trace>
  <inkml:trace contextRef="#ctx0" brushRef="#br0" timeOffset="807.56">257 406,'-16'-6,"-10"-6,-3 1,4-1,15-1,20 0,26 0,28-1,28 0,20 3,7 3,-5 5,-21 3</inkml:trace>
  <inkml:trace contextRef="#ctx0" brushRef="#br0" timeOffset="1155.677">838 758,'11'-20,"0"0,-1 0,-1-1,-1 0,0-1,-2 0,-1 0,-1 0,0-1,-2 0,-1 1,0-1,-2-3,2 19,-1-1,0 0,-1 1,1-1,-1 1,-1-1,1 1,-1 0,-1 0,1 0,-1 0,-1 0,1 0,-1 1,0-1,-2 0,7 7,0 1,-1-1,1 1,-1-1,1 1,-1 0,0-1,1 1,-1 0,0 0,1-1,-1 1,0 0,0-1,0 1,1 0,-1 0,0 0,0-1,0 1,0 0,-1 0,1-1,0 1,0 0,0 0,0-1,-1 1,1 0,0 0,-1-1,1 1,-1 0,1-1,-1 1,1-1,-1 1,1 0,-1-1,1 1,-1-1,0 0,1 1,-1-1,0 1,0-1,1 0,-1 0,0 1,0-1,1 0,-1 0,0 0,0 0,1 0,-1 0,0 0,0 0,0 0,1 0,-1-1,0 1,0 0,1 0,-1-1,0 1,1 0,-1-1,5 4,1 1,0-1,0 0,0-1,0 1,0-1,0 0,1 0,-1-1,1 0,-1 0,1 0,0 0,-1-1,2 0,-5 0,305-2,-302 2,-2-1,1 0,-1 0,1 0,-1 1,1 0,-1 0,1 0,-1 0,1 0,0 1,-1 0,1-1,-1 1,0 0,1 1,-1-1,0 1,0-1,0 1,0 0,0 0,0 1,0-1,-1 0,1 1,-1 0,0-1,1 1,-1 0,-1 0,1 0,1 2,-3 3,0 0,-1 0,0 0,0 0,-1 0,0-1,0 1,0-1,-1 1,0-1,-5 7,4-7,1 1,-1-1,1 1,1 0,-1 0,2 0,-1 1,1-1,0 0,0 5,2-11,-1 0,1 0,-1 0,1 0,0 0,0 0,0 0,0-1,0 1,0 0,0 0,1-1,-1 1,1-1,-1 1,1-1,-1 0,1 1,0-1,0 0,0 0,0 0,0 0,0-1,0 1,0 0,0-1,0 0,0 1,0-1,0 0,1 0,72-2,-44-3,0 0,1-2,-2-1,1-2,-1-1,-1-1,0-2,-1 0,12-10,-10-2,-12 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40:53.114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8701 5459,'0'17,"0"13,0 12,0 10,0 5,-3 5,-2-2,-1-2,1-5,1-8,2-12</inkml:trace>
  <inkml:trace contextRef="#ctx0" brushRef="#br0" timeOffset="356.161">8660 5676,'4'-2,"-1"1,1 0,0 0,0 0,0 0,0 1,1 0,-1-1,0 1,0 1,0-1,0 1,0-1,0 1,0 0,0 1,0-1,-1 1,1-1,0 1,-1 0,1 1,-1-1,0 1,0-1,0 1,1 1,-1-2,280 213,-279-212,-3-1,0-1,-1 0,1 0,0 0,0 0,0 0,0 0,0 0,0 0,0 0,0 0,0 0,0-1,0 1,0 0,1-1,-1 1,0-1,1 1,-1-1,0 0,1 0,-1 1,0-1,1 0,-1 0,0 0,1-1,-1 1,0 0,1 0,-1-1,0 1,1-1,-1 1,0-1,0 1,0-1,1 0,-1 0,0 1,0-1,0 0,0 0,0-1,0-140,-4 56,4 0,4 1,4-6,4 43,-8 42</inkml:trace>
  <inkml:trace contextRef="#ctx0" brushRef="#br0" timeOffset="769.17">9431 5609,'0'39,"-1"0,-2 0,-2-1,-1 1,-3-1,0 0,-3 0,-28 60,40-98,0 0,0 0,0-1,0 1,-1 0,1 0,0 0,0 0,0-1,0 1,-1 0,1 0,0 0,0 0,0 0,-1 0,1 0,0 0,0-1,-1 1,1 0,0 0,0 0,-1 0,1 0,0 0,0 0,0 0,-1 1,1-1,0 0,0 0,-1 0,1 0,0 0,0 0,0 0,-1 0,1 1,0-1,0 0,0 0,0 0,-1 0,1 1,0-1,0 0,0 0,0 0,0 1,0-1,0 0,-1 0,1 0,0 1,1-25,11-40,3 1,2 0,18-37,65-140,-66 190,-33 50,-1-1,1 1,-1 0,1 0,0 0,-1 0,1 0,-1 0,1 0,-1 0,1 0,-1 0,1 0,0 0,-1 0,1 0,-1 0,1 1,-1-1,1 0,-1 0,1 1,-1-1,1 0,-1 1,1-1,-1 0,0 1,1-1,-1 1,0-1,1 1,-1-1,0 0,1 1,-1 0,0-1,0 1,0-1,0 1,1-1,-1 1,0-1,0 1,0-1,0 1,0 0,0 0,31 214,65 172,-91-364</inkml:trace>
  <inkml:trace contextRef="#ctx0" brushRef="#br0" timeOffset="1459.218">9390 5811,'16'4,"0"0,1-2,-1 1,1-2,-1 0,1-1,-1-1,1 0,-1-2,1 0,13-4,170-66,-197 72,155-67,-156 68,-1-1,1 1,-1-1,1 1,0 0,-1-1,1 1,-1 0,1 0,0 0,-1 0,1 1,-1-1,1 0,-1 1,1-1,-1 1,1-1,-1 1,1 0,-1 0,0 0,1 0,-1 0,0 0,0 0,0 0,1 0,-1 0,-1 0,1 1,0-1,0 1,0-1,-1 0,1 1,0-1,-1 1,0 0,1-1,-1 1,0-1,0 1,0-1,0 1,0 0,0-1,0 2,1 27,-1 0,-1 0,-2 0,-1 0,-1 0,-4 9,-7 46,13-60,1-18,3-12,12-178,-11 123,2 0,4 1,6-27,-12 81,-2 0,1 0,0 0,0 0,1 0,-1 0,1 0,0 1,1-1,-1 1,1-1,0 1,0 0,0 0,1 0,1-1,-3 5,0 0,-1 0,1 0,0 1,0-1,0 1,-1-1,1 1,0 0,0 0,-1-1,1 1,-1 0,1 1,-1-1,1 0,-1 0,0 0,0 1,1-1,-1 1,0-1,0 1,0 0,-1-1,1 1,0 0,0-1,-1 1,1 1,1 2,61 119,-44-83,1-1,2-1,1-1,2-1,4 1,33 17,-60-54,0 0,-1 0,1 0,0 0,0 0,-1 0,1 0,0-1,0 1,0-1,0 1,0-1,0 0,0 0,0 0,0 0,0 0,0 0,0 0,0-1,0 1,0-1,-1 1,1-1,0 0,0 0,0 0,-1 0,1 0,0 0,-1 0,1 0,-1-1,1 1,-1-1,0 1,0-1,1 1,-1-1,3-10,0 0,0 1,-1-1,-1 0,0-1,0 1,-2 0,1-1,-1 1,-2-9,2 8,-34-280,37 243,-2 49,-1 0,1-1,-1 1,1 0,-1 0,1 0,0 0,0 0,-1 1,1-1,0 0,0 0,0 0,0 1,0-1,0 0,0 1,0-1,0 1,0-1,1 1,-1 0,0 0,0-1,0 1,1 0,-1 0,0 0,0 0,0 0,1 0,-1 1,0-1,0 0,0 1,1-1,18 7</inkml:trace>
  <inkml:trace contextRef="#ctx0" brushRef="#br0" timeOffset="1719.389">10728 5514,'0'22,"0"20,0 12,0 8,-2 2,-2 0,1-4,1-5,0-10,3-13,4-13,1-11</inkml:trace>
  <inkml:trace contextRef="#ctx0" brushRef="#br0" timeOffset="2005.785">10781 5405,'4'34,"1"0,2-1,2 0,1-1,1 0,1 0,2-1,2-1,0 0,2-1,1-1,1-1,11 10,-27-32,0-2,-1 0,1 1,-1-1,0 1,0 0,-1 0,1 0,-1 0,0 0,0 0,0 1,0-1,-1 1,1 0,-1-1,-1 1,1 0,-1-1,1 1,-1 0,-1 0,1 0,-1-1,0 1,0 0,0-1,0 1,-1-1,0 1,0-1,-12 8,0 0,-1-1,-1 0,0-2,0 0,-1 0,0-2,0 0,-11 2,13-3,-19 8,7-4</inkml:trace>
  <inkml:trace contextRef="#ctx0" brushRef="#br1" timeOffset="-30185.313">1094 406,'6'16,"-1"1,0 0,-2 0,0 0,-1 0,0 1,-2-1,0 6,1-4,10 718,78 362,-66-639,-15-322,6 0,11 33,20 193,-45-357,0 0,1 0,-1 0,2 0,-1 0,1 0,0 0,0-1,1 1,0-1,0 1,1-1,0 0,0 0,0-1,1 1,-1-1,1 0,1 0,-1-1,1 1,-1-1,1 0,0-1,1 0,6 3,145 7,-5 7,114 30,35 6,-189-40,159 23,-1 13,-97-11,2-8,1-8,156 2,-278-26,54 0,-1 4,66 14,-13 14,-87-16,0-4,1-2,7-3,148-6,-115-3,-1 4,73 14,-90-6,1-5,-1-3,1-5,76-13,-136 12,0-2,-1-2,0-1,0-2,21-10,-48 15,-1 0,0-1,0 0,0-1,-1 0,0 0,0-1,-1 0,0 0,0-1,-1 1,0-2,-1 1,0-1,0 1,-1-1,0-1,-1 1,0 0,0-1,-1 0,0-6,45-359,-17 15,-16-9,9-311,-46 137,22 380,1 17,-16-112,6-22,8 113,2 162,-1 0,0-1,-1 1,1 0,-1 0,0 0,-1 0,0 0,0 1,0-1,0 1,-1 0,0 0,0 0,0 0,-1 1,0-1,-1 0,-99-61,89 60,0 0,0 1,-1 1,0 0,1 1,-1 1,0 1,-10 0,-57-8,34-2,0-2,2-3,0-2,-26-14,19 11,-1 3,0 2,-15-1,-140-44,195 55,-71-29,-2 4,-48-9,37 24,-1 4,1 4,-1 5,-63 7,23-2,-127-14,-192-30,-88 25,399 4,-114-25,146 23,-1 5,0 6,-20 5,-16-1,-229-14,341 14,-109 9,85-2,62-5,-1 0,1 0,0 0,0 0,0 0,0 1,1 0,-1 0,1 0,-1 0,1 1,0-1,-2 4,-7 7,-38 40,-5 6</inkml:trace>
  <inkml:trace contextRef="#ctx0" brushRef="#br0" timeOffset="-1928.338">5714 3609,'1'7,"-1"0,1 0,0 0,0 0,1 0,0 0,0 0,1 0,0-1,0 1,0-1,1 0,0 0,0 0,1-1,-1 1,1-1,57 68,2-2,21 14,-3-4,103 110,381 377,124 57,-609-548,-3-1,2-3,4-4,15 5,-58-52,-38-22,-6-5</inkml:trace>
  <inkml:trace contextRef="#ctx0" brushRef="#br0" timeOffset="-883.202">5593 3555,'17'17,"-2"1,0 1,0 0,-2 1,0 1,-2 0,0 0,-1 1,-2 0,0 1,-1 0,-1 1,-2-1,2 16,10 33,-14-98,-8-21,-3 1,-1 0,-2 0,-3 1,-10-21,-1-8,21 59,2 10,1 1,0-1,1 1,-1-1,1 0,0 1,0-1,1 0,-1 0,1 0,0 0,1-3,0 7,0 0,0 0,0 0,0 0,0 0,0 1,1-1,-1 0,0 1,1-1,-1 1,0-1,1 1,-1 0,1 0,-1-1,0 1,1 0,-1 0,1 0,-1 1,1-1,-1 0,0 0,1 1,-1-1,0 1,1-1,0 2,0-2,65 16,0-2,1-4,2-3,76-4,-145-3,0-1,0 1,0-1,0 1,0-1,0 1,0 0,0 0,1-1,-1 1,0 0,0 0,0 0,0 0,1 0,-1 1,0-1,0 0,0 0,0 1,0-1,0 1,0-1,0 1,0-1,0 1,0 0,0-1,0 1,0 0,0 0,-1 0,1 0,0-1,0 1,-1 0,1 0,-1 0,1 1,-1-1,1 0,-1 0,0 0,0 0,1 0,-1 0,0 1,0-1,0 0,0 0,0 0,-1 0,1 1,0-1,0 0,-1 0,-87 124,70-97,1 1,1 1,2 0,2 1,0 0,2 1,0 7,0 11</inkml:trace>
  <inkml:trace contextRef="#ctx0" brushRef="#br0" timeOffset="9865.991">6107 6338,'-16'11,"-13"11,-7 11,-3 9,1 9,4 7,9 8,7 8,15 6,17 0,17-1,15-6,11-10,8-11,-8-15</inkml:trace>
  <inkml:trace contextRef="#ctx0" brushRef="#br0" timeOffset="10323.253">6486 6743,'5'4,"0"-1,0 1,1-1,0-1,0 1,-1-1,1 0,1 0,-1-1,0 0,0 0,0 0,1-1,-1 0,0 0,1-1,-1 1,0-1,0-1,1 1,-1-1,0 0,5-3,8-3,-1-1,0-1,0 0,-1-2,0 0,12-11,-10 6,-1 0,-1-1,0-1,-1 0,-2-1,0-1,0 0,-2-1,-1-1,-1 0,2-7,-10 25,0 1,0-1,-1 0,0 0,1 0,-2 0,1 0,0 0,-1-1,0 1,0 0,-1 0,1 0,-1 0,0 0,-1 0,1 0,-1 0,0 0,0 1,0-1,-1 0,-2-2,2 7,0-1,0 0,0 1,0 0,0 0,0 0,0 0,0 0,-1 1,1 0,0-1,0 1,0 0,1 0,-1 1,0-1,0 0,1 1,-1 0,0 0,1 0,0 0,-1 0,1 0,0 0,0 1,0-1,1 1,-1 0,1-1,-1 1,1 0,0 0,-1 1,-9 22,2 0,0 1,1 0,2 0,1 1,1 0,1 0,2 0,1 0,1 10,13 511,-19-498,0-10</inkml:trace>
  <inkml:trace contextRef="#ctx0" brushRef="#br0" timeOffset="11374.076">6634 6986,'60'-19,"49"-14,-47 13,1 2,0 3,5 3,-65 11,0 0,0 0,-1 0,1 0,0 1,0-1,0 1,0 0,0 0,0 0,0 0,0 0,0 1,0 0,0-1,0 1,0 0,0 0,0 0,-1 1,1-1,0 1,-1 0,0-1,1 1,-1 0,0 0,0 1,0-1,0 0,0 1,0-1,-1 1,1 0,-1-1,0 1,0 0,0 54,-2-52,0 0,1 0,-1 0,1 0,0 0,0 0,0 0,1 0,0 0,0 0,0-1,0 1,1 0,0-1,0 1,0-1,1 1,-1-1,1 0,0 0,0 0,1 0,-1-1,1 1,0-1,1 1,3 0,-1 0,1-1,0 0,0-1,0 1,0-2,0 1,1-1,-1 0,1-1,-1 0,0 0,6-1,-9 0,-1 1,0-1,1 0,-1 0,0 0,1-1,-1 1,0-1,0 0,0 0,0-1,-1 1,1-1,-1 0,1 0,-1 0,0 0,0-1,0 1,-1-1,1 1,-1-1,0 0,0 0,0 0,0-1,-2-2,-1-1,1 1,-1 0,0-1,-1 1,1 0,-2 0,1-1,-1 2,0-1,0 0,-1 1,0-1,0 1,0 0,-1 0,0 1,0-1,0 1,-1 0,0 1,0-1,0 1,0 1,-3-2,-5-5,-1 1,1 1,-2 0,1 0,-1 2,0 0,-1 1,1 1,-1 0,0 1,0 1,0 1,0 0,-5 1,6 3,27 4,2-8,0 0,0-1,0 0,0-1,-1-1,1 0,-1-1,6-3,-7 4,43-19,-2-2,0-2,-2-3,-1-2,-1-2,-2-2,3-6,-40 35,0 0,-1-1,0 0,0 0,-1-1,0 1,-1-2,0 1,0-1,-1 0,0 0,0 0,-1-1,1-7,-5 15,0 1,0-1,-1 1,1-1,-1 1,0-1,1 1,-1-1,0 1,-1 0,1 0,0-1,-1 1,1 0,-1 0,1 0,-1 0,0 1,0-1,0 0,0 1,0 0,0-1,-1 1,1 0,0 0,-1 0,1 0,0 0,-1 1,1-1,-1 1,1 0,-1 0,0 0,1 0,-1 0,1 0,-1 0,1 1,-1 0,1-1,0 1,-1 0,1 0,0 0,-1 0,1 1,0-1,0 1,0-1,0 1,0 0,0 0,1 0,-1 0,1 0,-7 11,1 1,0 0,2 0,-1 0,2 1,0 0,0 0,2 0,0 0,0 0,2 5,-1-12,-6 59,3 0,3 0,2 0,7 31,-8-90,0-1,1 0,0 0,0 0,0 0,1 0,0 0,0 0,1-1,0 1,0-1,1 1,-1-1,2 0,-1-1,0 1,1-1,0 0,0 0,1 0,-1 0,1-1,0 0,0-1,1 1,-1-1,5 2,-1-5,-1 1,1-1,-1-1,0 0,1 0,-1-1,0 0,0 0,0-1,0-1,0 1,-1-1,1-1,-1 1,0-2,-1 1,1-1,-1 0,0 0,-1-1,4-4,-7 8,19-15,-21 17,-1 1,0 0,1 0,-1 0,1 0,-1-1,1 1,-1 0,1 0,-1 0,1 0,-1 0,0 0,1 0,-1 0,1 1,-1-1,1 0,-1 0,1 0,-1 0,0 1,1-1,-1 0,1 0,-1 1,0-1,1 0,-1 0,0 1,1-1,-1 1,0-1,0 0,1 1,-1-1,0 1,0-1,0 0,1 1,-1-1,0 1,0-1,0 1,0-1,0 1,0-1,0 1,0-1,0 0,0 1,0-1,0 1,1 7,-2-4,1-1,0 1,1 0,-1-1,0 1,1-1,0 1,0-1,0 0,0 1,1-1,-1 0,1 1,0-1,0 0,0-1,0 1,0 0,1 0,-1-1,1 1,0-1,0 0,0 0,0 0,0 0,0-1,0 1,1-1,0 1,1-1,0 1,0-1,0 0,0-1,0 1,0-1,0 0,0 0,0-1,0 1,0-1,0 0,0 0,-1-1,1 0,0 0,-1 0,1 0,-1 0,0-1,1 0,-1 0,-1 0,1-1,0 1,-1-1,0 0,0 0,0 0,0 0,0 0,-1-1,0 1,0-1,0 0,-1 1,1-1,-1 0,0 0,-1 0,1 0,-1-4,-1 1,-1 0,1 1,-1-1,-1 1,0 0,0 0,0 0,-1 0,0 0,0 1,0-1,-1 1,0 0,-1 1,1-1,-1 1,0 0,-5-2,8 4,0 1,-1-1,0 1,1 0,-1 1,0-1,0 1,0-1,0 1,0 0,0 1,0-1,-1 1,1-1,0 1,0 1,0-1,-1 1,1-1,0 1,0 0,0 1,0-1,0 1,1-1,-1 1,0 0,1 1,-1-1,1 1,0-1,0 1,0 0,-1 1,-1 3,0-1,0 1,1-1,0 1,1 0,-1 1,2-1,-1 1,1-1,0 1,0 0,0 6,0 17</inkml:trace>
  <inkml:trace contextRef="#ctx0" brushRef="#br0" timeOffset="11892.244">8377 6662,'-1'0,"-11"8,0 0,1 0,-1 1,2 1,-1 0,2 0,-1 1,1 0,1 1,0 0,-2 5,9-14,0-1,0 0,1 1,-1-1,1 0,0 1,0-1,0 1,0-1,0 1,0-1,1 1,-1-1,1 0,0 1,-1-1,1 0,0 0,1 1,-1-1,0 0,0 0,1 0,-1 0,1-1,0 1,0 0,0-1,-1 1,1-1,1 1,-1-1,0 0,78 33,-80-34,26 7,-15-5,1 1,-2 0,1 1,0 0,-1 0,1 1,-1 0,-1 1,1 0,-1 1,0 0,6 7,-13-13,-1 1,0-1,0 1,-1 0,1-1,0 1,0 0,-1 0,1 0,-1-1,0 1,1 0,-1 0,0 0,0 0,0 0,0 0,-1-1,1 1,0 0,-1 0,0 0,1 0,-1-1,0 1,0 0,0-1,0 1,0-1,0 1,0-1,0 1,-1-1,1 0,0 1,-1-1,-60 35,61-35,0 0,0-1,0 1,0 0,0-1,0 1,-1-1,1 1,0-1,0 0,0 0,-1 1,1-1,0 0,0 0,-1 0,1 0,0 0,0-1,0 1,-1 0,1 0,0-1,0 1,0-1,0 1,-1-1,1 0,0 1,0-1,0 0,0 0,1 0,-1 1,0-1,0 0,0 0,1 0,-1 0,1 0,-1-1,0 1,1 0,0 0,-1 0,1 0,0-1,0 1,-1 0,1 0,0-1,0 1,0 0,1 0,-1-1,0 1,0 0,1 0,-1 0,1-1,5-13,2 1,0 0,1 0,0 0,1 1,0 0,1 1,1 0,0 1,8-5,-18 14,17-17,1 1,1 0,1 2,1 1,0 1,10-5,-31 18,-1 0,0 0,0 1,0-1,1 0,-1 1,0-1,1 1,-1-1,1 1,-1 0,0-1,1 1,-1 0,1 0,-1 0,1 0,-1 0,1 0,-1 1,0-1,1 0,-1 1,1-1,-1 1,0 0,1-1,-1 1,0 0,0 0,0 0,1-1,-1 1,0 1,0-1,-1 0,1 0,0 0,0 0,0 1,-1-1,1 1,3 13,-2 0,0-1,-1 1,0 0,-1 0,-1 0,-2 10,1 25,1-45,0 0,0 1,1-1,0 0,0 0,0 0,1 1,-1-1,1 0,0 0,1 0,-1 0,1 0,0-1,1 1,-1 0,1-1,0 0,0 1,0-1,0 0,1-1,-1 1,1-1,0 1,3 1,8-2</inkml:trace>
  <inkml:trace contextRef="#ctx0" brushRef="#br0" timeOffset="12161.047">8876 6540,'-11'7,"-4"9,0 9,6 7,3-2</inkml:trace>
  <inkml:trace contextRef="#ctx0" brushRef="#br0" timeOffset="12430.67">9093 7054,'127'-566,"-121"542,-4 45,-18 120,6-71,3 1,3 0,5 58,-2-121,1 1,0-1,1 0,0 1,0-1,1 0,0 0,1 0,-1 0,1 0,1-1,0 1,0-1,0 0,1 0,0 0,0-1,1 0,0 0,0 0,0 0,1-1,-1 0,1-1,1 0,-1 0,0 0,1-1,3 1,-5-3,0 1,-1-2,1 1,0-1,0 0,0 0,0 0,0-1,0 0,0 0,0-1,-1 1,1-1,0 0,-1-1,1 0,19-13</inkml:trace>
  <inkml:trace contextRef="#ctx0" brushRef="#br0" timeOffset="12707.97">9214 6716,'-20'0,"-15"0,-2 2,4 4,8 2,10 3,18 1,21-1,25-3,28-7,28-8,23-8,16-5,-17 0</inkml:trace>
  <inkml:trace contextRef="#ctx0" brushRef="#br0" timeOffset="13433.884">10889 6851,'-10'-9,"-1"1,0 0,-1 0,0 1,0 0,0 1,-1 1,-8-3,17 6,0 1,-1 0,0 0,1 0,-1 1,1-1,-1 1,0 0,1 0,-1 1,0 0,1-1,-1 1,1 1,-1-1,1 1,-1 0,1 0,0 0,0 0,0 1,0 0,1-1,-1 1,1 1,-2 1,1 0,0 1,0-1,0 1,1 0,0 0,1 0,-1 1,1-1,0 1,1-1,-1 1,1 0,1-1,-1 3,1-6,0 0,0 0,0 0,0 0,1 0,-1 0,1 0,0 1,0-2,0 1,0 0,0 0,1 0,0 0,-1-1,1 1,0-1,0 1,0-1,0 0,1 0,-1 0,1 0,-1 0,1 0,0-1,-1 0,1 1,0-1,0 0,2 0,1 0,-1 0,1 0,0-1,0 0,0-1,0 1,-1-1,1 0,0 0,0-1,-1 0,1 0,-1 0,0-1,1 0,-1 1,0-2,-1 1,1-1,0 0,7-6,0-1,-1 0,0-1,-1 0,0-1,-1 0,0 0,2-9,0 0,-2 0,0-1,-2 0,0-1,-2 0,-1 0,0 0,-2 0,-1 0,0-1,-2 1,-1 0,-1-1,-1 1,-7-20,-12-3,22 47,0 0,0 0,0 1,0-1,0 0,-1 1,1-1,0 0,0 1,0-1,0 1,0 0,0-1,0 1,1 0,-1-1,0 1,0 0,0 0,1 0,-1 0,0 0,1 0,-1 0,1 0,-1 0,1 0,0 0,-1 0,1 0,0 1,0-1,-1 0,-10 35,0 1,3 0,1 0,1 0,2 1,2 0,2 11,0-29,0-1,1 0,1 0,1 0,1 0,1 0,2 3,-5-16,0 0,0 0,1-1,0 0,0 1,1-1,-1 0,1-1,0 1,1-1,-1 1,1-1,-1-1,1 1,0-1,1 1,-1-2,0 1,1 0,0-1,0 0,-1-1,1 1,3-1,9 0,0-2,-1 0,1-2,-1 1,1-2,-1-1,0 0,0-1,-1 0,0-2,0 0,0 0,-1-2,-1 0,1-1,1-2,-15 12,-1 1,1 0,0-1,-1 1,1 0,0-1,-1 1,1 0,0 0,0 0,-1 0,1-1,0 1,-1 0,1 1,0-1,0 0,-1 0,1 0,0 0,0 0,-1 1,1-1,0 0,-1 1,1-1,-1 0,1 1,0-1,-1 1,1-1,-1 1,1-1,-1 1,1-1,-1 1,1 0,-1-1,0 1,1 0,-1-1,0 1,0 0,0-1,1 1,-1 0,0 0,0-1,0 1,0 0,0-1,0 1,0 0,0 0,-1-1,1 1,6 15,-2-12,0 0,0-1,0 0,0 0,1 0,0 0,-1-1,1 0,0 0,0 0,0 0,0-1,1 0,-1 0,0 0,1-1,-1 0,0 0,1 0,-1-1,0 1,0-1,1 0,-1-1,0 0,0 1,0-2,-1 1,1 0,2-3,2 1,0-1,0-1,-1 1,0-2,0 1,0-1,-1 0,0 0,0-1,3-6,-8 11,0 0,0 0,-1 0,1 0,-1 0,1-1,-1 1,0 0,-1-1,1 1,0-1,-1 1,0-1,0 1,0-1,0 1,-1-1,1 1,-1-1,0 1,0-1,0 1,0 0,-1-1,1 1,-1 0,0 0,0 0,0 0,0 1,-3-3,-2-1,-1 0,1 1,-1-1,-1 2,1-1,-1 1,1 1,-1-1,0 1,0 1,-1 0,1 0,0 1,-1 0,1 1,-1-1,1 2,-1 0,1 0,-1 0,1 2,0-1,0 1,0 0,0 1,1 0,-1 0,1 1,-6 4,11-8,0 1,1-1,-1 1,1 0,0-1,-1 1,1 0,0 0,0 1,0-1,1 0,-1 1,0-1,1 1,0 0,-1-1,1 1,0 0,0 0,1 0,-1-1,1 1,-1 0,1 0,0 0,0 0,0 0,0 0,1 0,-1 0,1 0,0 0,0-1,0 1,0 0,0 0,1-1,-1 1,1-1,0 1,-1-1,2 1,5 2,0-1,0 1,0-2,1 1,-1-1,1-1,0 1,-1-2,4 1,41 7</inkml:trace>
  <inkml:trace contextRef="#ctx0" brushRef="#br0" timeOffset="14117.074">11849 6811,'-5'-8,"-1"0,0 1,0 0,-1 0,0 1,0 0,0 0,-1 0,0 1,0 0,-1 1,1 0,-1 0,0 1,0 0,0 0,0 1,-9-1,13 5,0 0,0 1,1-1,-1 1,0 0,1 0,0 0,0 1,0-1,0 1,0 0,1 0,-1 0,1 1,0-1,1 1,-1 0,1 0,0-1,0 2,0-1,1 0,0 0,0 0,0 1,1-1,0 0,0 1,0-1,0 1,1-1,0 1,0-1,1 0,-1-1,1 1,0-1,0 1,1-1,-1 0,1 0,0 0,0 0,0 0,1 0,-1-1,1 0,0 0,0 0,0 0,0 0,0-1,1 0,-1 0,1 0,0-1,-1 1,1-1,0 0,0 0,0-1,0 1,0-1,0-1,0 1,0 0,-1-1,1 0,0 0,0-1,0 1,-1-1,1 0,-1 0,0-1,1 1,-1-1,0 0,2-2,47-67,-41 51,-2 46,-9-21,0 1,0-1,0 1,0-1,1 0,0 1,0-1,0 0,0 0,1 0,-1-1,1 1,0-1,0 1,1-1,-1 0,0 0,1 0,0-1,0 1,0-1,0 0,0 0,0-1,1 1,-1-1,0 0,1 0,-1 0,1 0,-1-1,1 0,0 0,-1 0,1-1,-1 1,1-1,-1 0,2-1,3-6,1 0,-1 0,-1-1,0-1,0 1,-1-2,0 1,0-1,-1 1,-1-2,0 1,0-1,-2 1,1-1,-1 0,-1-1,0 1,-1 0,0-1,-1 1,1 10,-2 0,1 1,0 0,0-1,0 1,0 0,0-1,0 1,0 0,0-1,0 1,1 0,-1-1,1 1,-1 0,1 0,-1-1,1 1,0 0,-1 0,1 0,0 0,0 0,0 0,0 0,0 0,0 0,0 0,0 1,0-1,0 0,1 1,-1-1,0 1,0-1,1 1,-1-1,0 1,1 0,-1 0,1 0,112 35,-109-34,-1 0,1 0,0 0,-1 0,1 1,-1 0,1 0,-1 0,0 1,0-1,0 1,0 0,0 0,-1 0,1 1,-1-1,0 1,0 0,0 0,0 0,-1 0,0 0,0 1,0-1,0 1,-1 0,1-1,-1 1,-1 0,1 0,0-1,-1 5,-37 186,38-192,0 0,0 0,0 0,0-1,1 1,0-1,-1 1,1-1,0 1,0-1,0 0,1 0,-1 0,0 0,1 0,0 0,-1-1,1 1,0-1,0 0,-1 0,1 0,0 0,0 0,0-1,0 1,0-1,0 0,1 0,-1 0,0 0,0-1,0 1,0-1,1 0,119-13,-57 1</inkml:trace>
  <inkml:trace contextRef="#ctx0" brushRef="#br0" timeOffset="182029.81">122 1000,'-3'0,"3"5,0 6,3 8,3 10,0 11,2 9,-1 7,-1 5,1 0,-2-4,0-5,-3-11</inkml:trace>
  <inkml:trace contextRef="#ctx0" brushRef="#br0" timeOffset="182369.81">0 974,'10'-10,"0"1,0 1,1 0,0 0,1 1,0 0,0 1,0 1,0-1,1 2,0 0,0 1,0 0,1 1,-1 0,0 1,1 0,-1 2,13 0,-21-1,-1 0,1 0,0 1,-1-1,1 1,0 0,-1 0,1 1,-1-1,0 1,1 0,-1 0,0 1,0-1,0 1,-1 0,1 0,0 0,-1 0,0 0,0 1,0 0,0 0,-1-1,1 2,-1-1,0 0,0 0,-1 1,1-1,-1 1,0-1,0 1,-1-1,1 1,-1 0,0-1,0 1,0 0,-1 0,0-1,0 2,-6 6,0 0,0 0,-1-1,-1 0,0 0,0-1,-1 0,0-1,-1 0,0 0,0-1,-1-1,-7 4,-6 2</inkml:trace>
  <inkml:trace contextRef="#ctx0" brushRef="#br0" timeOffset="182929.81">541 866,'-3'18,"2"13,4 11,0 7,3 4,0 3,1 1,0-3,-2-3,-1-8,-2-11</inkml:trace>
  <inkml:trace contextRef="#ctx0" brushRef="#br0" timeOffset="183269.81">486 866,'41'22,"-1"3,-2 1,-1 2,-1 1,-1 2,-2 2,6 8,-29-29,-1 1,-1-1,0 2,0-1,-2 1,1 0,-2 0,0 1,0 0,-2-1,0 2,0-1,-2 0,0 0,0 1,-2-1,1 0,-2 1,-1 1,1-11,-1 0,1-1,-1 1,-1-1,1 0,-1 0,0-1,0 1,0-1,-1 1,1-1,-1-1,0 1,0-1,-1 0,1 0,-1 0,1-1,-1 1,0-1,0-1,0 1,0-1,0 0,0-1,0 1,0-1,0-1,0 1,-1-1,-4-1,-19-10,22 2</inkml:trace>
  <inkml:trace contextRef="#ctx0" brushRef="#br0" timeOffset="183529.811">1053 920,'5'20,"1"17,0 11,-1 6,-2 4,0-2,-2-3,-1-9,2-11,1-12</inkml:trace>
  <inkml:trace contextRef="#ctx0" brushRef="#br0" timeOffset="183809.811">1094 974,'0'10,"0"-1,1 1,0 0,1-1,0 1,0-1,1 1,0-1,1 0,-1 0,2 0,0-1,0 0,0 1,1-2,0 1,1-1,-1 0,1 0,1-1,-1 0,1 0,0-1,1 0,-1 0,1-1,0 0,0 0,0-1,1-1,-1 1,1-1,0-1,-1 0,1 0,0-1,6-1,-12 0,0 0,0 0,0 0,0 0,-1-1,1 0,-1 0,1 0,-1 0,1 0,-1-1,0 1,0-1,0 0,-1 0,1 0,-1 0,1 0,-1-1,0 1,0-1,-1 0,1 1,-1-1,0 0,0 0,0 0,0 0,-1 0,1-2,0-11,0 0,0 0,-2 0,0 0,-1 0,-2-10,-15-52,-3 2,-16-34,-25-88,48 138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41:32.25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  <inkml:brush xml:id="br1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5004 2009,'-65'-6,"0"2,0 3,0 3,-1 2,-56 13,-75 22,-45 22,238-60,-699 185,298-91,-4-21,55-12,-183 72,417-94,2 6,2 5,2 5,-7 10,-51 24,128-67,-27 9,3 3,1 3,1 2,3 4,2 2,1 3,-11 16,33-25,2 1,2 2,2 1,2 2,2 1,1 1,3 1,3 1,1 1,3 1,-9 44,9 11,5 1,4 1,6-1,8 73,-1-127,2 1,2-1,3-1,2 0,3-1,2 0,5 6,269 642,-256-606,3-1,4-2,5-1,34 45,-55-94,2-1,1-1,2-1,2-2,1-2,2-1,1-2,1-1,2-2,40 19,292 115,-323-140,0-2,2-3,0-2,0-2,38 3,-47-9,-1 1,0 2,-1 2,0 2,-1 2,28 15,145 64,-158-74,0-3,1-2,1-3,48 4,83 20,-148-28,0-1,0-3,1-1,29-2,220 22,-164-10,-3-4,0-6,74-8,8-11,210-7,-53 9,174 14,-281 13,493-15,-260-40,-191 33,323-57,-493 46,109-33,6-1,-214 48,69-12,-1-3,-1-5,55-24,-55 9,-1-4,-3-4,66-48,-136 82,-1 0,-1-2,0-1,-1 0,-1-2,0 0,-2 0,0-2,-1 0,-1-1,3-8,11-35,-4-2,-2 0,-3-1,-3-1,-3 0,1-42,-5-2,-5-1,-5 0,-5 1,-4-1,-10-21,-2-21,0-112,22 264,0-64,-3 0,-3 0,-3 0,-2 1,-4 0,-9-20,-12 2,-3 1,-29-43,-57-121,65 100,-7 2,-5 3,-7 4,-70-91,-24-16,151 216,0 1,-2 1,-1 1,-1 1,-1 1,-2 2,0 1,-1 1,-1 1,-1 2,-5 0,-406-148,365 137,-1 3,-1 3,-2 4,0 4,-10 2,-510-20,368 18,-1 11,-193 23,-122 52,133-13,222-40,183-16,4 1</inkml:trace>
  <inkml:trace contextRef="#ctx0" brushRef="#br0" timeOffset="917.305">6531 2631,'-56'19,"56"-19,-1-1,1 1,0 0,-1-1,1 1,0 0,-1-1,1 1,0 0,0-1,0 1,0-1,-1 1,1-1,0 1,0 0,0-1,0 1,0-1,0 1,0-1,0 1,0-1,0 1,0 0,0-1,0 1,0-1,1 1,-1-1,0 1,0 0,0-1,1 1,-1-1,0 1,1 0,-1-1,0 1,1 0,-1 0,0-1,1 1,-1 0,0 0,1-1,-1 1,1 0,-1 0,1 0,-1 0,0 0,1 0,-1 0,1-1,-1 1,1 0,-1 1,1-1,-1 0,107-68,1561-872,-1332 772,6 14,7 15,5 16,135-19,-404 120,2 3,1 4,0 4,0 4,13 4,-73 5,-25 1,-15 0,-12-1</inkml:trace>
  <inkml:trace contextRef="#ctx0" brushRef="#br0" timeOffset="1792.132">6613 2374,'-247'318,"240"-309,-45 84,52-91,0 0,1 0,-1-1,0 1,1 0,-1 0,1 0,-1 0,1-1,0 1,-1 0,1-1,0 1,0-1,1 1,-1-1,0 1,0-1,1 0,-1 1,0-1,1 0,0 0,-1 0,1 0,0 0,-1-1,1 1,0 0,0-1,-1 0,1 1,0-1,0 0,0 0,0 0,0 0,-1 0,1 0,0 0,0-1,0 1,0-1,-1 1,1-1,0 0,-1 0,1 0,0 0,37-8,-1-2,0-2,-1-1,16-10,-10 5,207-76,-249 95,0 0,-1 0,1 0,0 0,0 0,-1 0,1 0,0-1,-1 1,1 0,0 0,-1-1,1 1,0-1,-1 1,1 0,-1-1,1 1,-1-1,1 0,-1 1,1-1,-1 1,0-1,1 0,-1 1,0-1,1 0,-1 1,0-1,0 0,0 1,0-1,0 0,1 1,-1-1,0 0,-1 0,1 1,0-1,0 0,0 1,0-1,-1 0,1 0,0 1,0-1,-1 0,-26-28,22 24,-50-44,-118-120,123 110,39 51,13 17</inkml:trace>
  <inkml:trace contextRef="#ctx0" brushRef="#br0" timeOffset="3361.795">11138 334,'0'16,"0"17,-2 14,-1 13,-2 10,0 7,-2 4,1 0,-2-7,-1-9,1-13,1-21,3-15</inkml:trace>
  <inkml:trace contextRef="#ctx0" brushRef="#br0" timeOffset="3722.296">11125 712,'-2'-36,"-1"-1,-3 1,0-1,-3-1,4 18,50 107,-35-72,41 59,4-2,2-3,4-1,-53-60,-5-4,0 0,0-1,1 1,-1-1,1 1,0-1,0 0,0-1,1 1,-1-1,1 0,-1 0,2 1,-4-4,-1 0,0 0,0 0,1 0,-1 0,0 0,0 0,0 0,0 0,0-1,0 1,0 0,-1-1,1 1,0-1,-1 1,1-1,-1 1,1-1,-1 1,0-1,0 1,0-1,0 1,0-1,0 0,0 1,0-1,-1 1,1-2,0-1,-18-584,19 587,-2-6,0 0,1 0,-1 0,2 0,-1 0,1 0,0 0,1 0,0 0,0 0,0 1,1-1,0 1,0 0,0-1,1 1,0 1,0-1,1 1,0-1,13-3</inkml:trace>
  <inkml:trace contextRef="#ctx0" brushRef="#br0" timeOffset="4161.86">11787 510,'-117'296,"105"-269,13-29,0-1,43-109,-6-1,5-40,52-150,-75 263,-8 54,44 219,37 128,-93-361,2 8,-1 0,1 0,-1 0,-1 0,0 0,0 0,0 0,-1-1,0 1,-1 0,-1 6,-5 2</inkml:trace>
  <inkml:trace contextRef="#ctx0" brushRef="#br0" timeOffset="4804.539">11733 564,'38'-32,"-32"29,292-135,-145 77,-151 60,2 0,-1 1,0-1,0 1,0 0,0 0,0 0,0 0,0 0,0 1,0-1,0 1,0 0,0 0,0 0,0 0,0 1,-1-1,1 1,0 0,-1 0,1 0,-1 0,0 0,0 0,0 0,0 1,0-1,0 1,-1-1,1 1,-1 0,0 0,1 0,-1 0,-1 0,1 0,0 0,-1 1,5 28,-1 0,-2-1,-2 1,0 0,-2 0,-2-1,-1 1,-1-1,-2 0,-1 0,-2 3,5-19,5-20,8-28,10-60,-4 0,-4 0,-4-43,1 91,4 55,12 54,-17-41,1-1,1 1,2-1,0-1,1 1,1-2,1 0,1 0,0-1,2 0,0-2,1 1,0-2,10 6,-24-19,0-1,0-1,1 1,-1 0,1 0,0-1,-1 0,1 1,0-1,0 0,0 0,0-1,0 1,0 0,0-1,0 0,0 0,0 0,0 0,0 0,0-1,0 1,0-1,-1 0,1 0,0 0,0 0,0 0,-1-1,1 1,-1-1,1 0,-1 0,1 0,-1 0,0 0,0 0,0 0,0-1,-1 1,1-1,-1 0,1 0,3-17,0 0,-2 1,-1-1,0-1,-2 1,0 0,-1 0,-1 0,-1 0,0 0,-4-6,-62-282,69 305,-3-26,3 29,0-1,0 1,0-1,0 1,0 0,0-1,0 1,0-1,1 1,-1-1,0 1,0 0,0-1,1 1,-1 0,0-1,0 1,1 0,-1-1,0 1,1 0,-1-1,0 1,1 0,-1 0,1 0,-1-1,0 1,1 0,-1 0,1 0,-1 0,0 0,1 0,-1 0,1 0,-1 0,1 0,-1 0,1 0,-1 0,0 0,1 0,-1 0,1 0,-1 1,0-1,1 0,-1 0,1 0,-1 1,0-1,1 0,-1 1,0-1,1 0,19 14,2 4</inkml:trace>
  <inkml:trace contextRef="#ctx0" brushRef="#br0" timeOffset="5103.635">12962 64,'-2'18,"-1"18,0 14,1 10,0 7,1 0,1-1,2-8,1-9,0-10,1-12,4-13,1-16,2-14,0-4</inkml:trace>
  <inkml:trace contextRef="#ctx0" brushRef="#br0" timeOffset="5329.618">13030 307,'-2'-52,"-1"1,-3-1,-3 1,-7-23,11 51,10 19,41 45,299 243,-332-273,-1 2,0-1,-1 2,0 0,-1 0,2 4,-10-14,1 1,-1-1,0 0,-1 0,1 1,-1-1,0 1,0-1,0 1,-1-1,1 1,-1 0,0-1,-1 1,1 0,-1-1,0 1,0-1,0 1,-1-1,1 1,-1-1,0 0,0 0,-3 3,-8 7,0-1,-1 0,-1-1,0 0,-1-1,0-1,-1-1,0 0,0-1,-1-1,0 0,-4-1,-114 34,79-28</inkml:trace>
  <inkml:trace contextRef="#ctx0" brushRef="#br0" timeOffset="9659.749">10869 1996,'26'-10,"0"-2,-1-1,-1 0,0-2,0-1,-2-1,0-1,-1 0,0-2,-2-1,-1 0,0-1,-2-1,0 0,-2-2,6-13,-12 23,0 0,-1 0,-1 0,-1-1,0 0,-1 0,-1-1,1-4,-4 20,1 0,-1 0,1-1,-1 1,1 0,-1 0,0 0,0-1,0 1,1 0,-1 0,0-1,-1 1,1 0,0 0,0 0,0-1,-1 1,1 0,-1 0,1 0,-1 0,1-1,-1 1,1 0,-1 0,0 0,0 0,0 1,0-1,1 0,-1 0,0 0,0 1,-1-1,1 0,0 1,0-1,0 1,0-1,0 1,-1 0,1 0,0-1,0 1,-1 0,1 0,0 0,0 0,0 0,-1 0,1 1,0-1,0 0,-1 1,1-1,0 1,0-1,0 1,0-1,0 1,0 0,0 0,0-1,0 1,0 0,0 0,1 0,-1 0,-6 10,0 1,1-1,0 1,1 0,0 1,1-1,0 1,1 0,1 0,0 0,0 0,2 0,-1 0,3 13,3 29,3 0,2 0,2-1,3 0,2-1,10 15,25 88,-39-115,-1-1,-2 1,-2 1,-2 0,-1 0,-2 1,-3-1,-1 0,-2 1,-1-1,-7 21,-6-11</inkml:trace>
  <inkml:trace contextRef="#ctx0" brushRef="#br0" timeOffset="10671.945">11071 2347,'-54'-19,"54"18,-1 0,1 0,0 0,-1 0,1 0,0 0,0 0,0 1,0-1,0 0,0 0,0 0,0 0,0 0,1 0,-1 0,0 0,1 0,-1 1,0-1,1 0,-1 0,1 0,-1 1,1-1,-1 0,1 0,0 1,-1-1,1 1,0-1,0 1,0-1,-1 1,1-1,0 1,0-1,0 1,36-25,1 2,1 1,32-12,-25 12,-10 3,1 2,1 1,1 2,0 2,15-2,-52 13,1 0,-1 0,0 1,1 0,-1-1,1 1,-1 0,0 0,1 0,-1 0,1 1,-1-1,0 1,1-1,-1 1,0 0,1 0,-1 0,0 0,0 0,0 1,0-1,0 0,0 1,0 0,-1-1,1 1,0 0,-1 0,1 0,-1 0,0 0,0 0,0 1,0-1,0 0,0 0,-1 1,1-1,-1 1,0-1,1 2,-1 33,0-32,-1-1,1 1,-1 0,1-1,1 1,-1 0,1 0,0-1,0 1,0-1,0 1,1-1,0 1,0-1,0 0,0 0,1 0,1 3,-1-7,0 1,0 0,0-1,0 1,0-1,0 0,0 0,0 0,0-1,0 1,0-1,0 0,0 1,0-1,0-1,0 1,0 0,-1-1,1 1,-1-1,1 0,-1 0,1 0,-1 0,0 0,0 0,0-1,0 1,-1-1,1 1,-1-1,1 0,-1 1,0-1,0 0,0-1,2-2,-1 0,0 0,-1 0,1-1,-1 1,0 0,-1-1,1 1,-1 0,-1-1,1 1,-1-1,0 1,-1 0,1 0,-1 0,0 0,-1 0,1 0,-1 0,-1 1,1-1,-1 1,0 0,0 0,0 0,-1 1,1-1,-2 0,0-1,0 1,-1 1,1-1,-1 1,0 0,0 0,-1 1,1 0,-1 0,0 1,1 0,-1 1,0-1,0 1,0 1,0-1,0 2,0-1,0 1,0 0,-2 1,8-2,1 0,-1 0,0 1,1-1,-1 1,0-1,1 1,-1-1,1 1,-1 0,1 0,-1 0,1 0,-1 0,1 0,0 0,0 0,0 1,-1-1,1 0,0 1,1-1,-1 1,0-1,0 1,1-1,-1 1,1-1,-1 2,2-3,0 1,0 0,1 0,-1-1,0 1,0-1,1 1,-1-1,0 0,1 1,-1-1,0 0,1 0,-1 0,1 0,-1 0,0 0,1 0,-1-1,0 1,1 0,-1-1,0 1,0-1,1 0,-1 1,18-9,-1 0,0 0,-1-2,0 0,0-2,-1 1,-1-2,0 0,10-13,0-2,-1-1,-1 0,-2-2,-1-1,-1-1,-2 0,-2-1,-1-1,-2 0,-1-1,-2 0,-1 0,-2-1,-1-12,-4 40,1 0,-2-1,1 1,-1 0,-1 0,0 0,0 0,-1 0,-1 0,1 0,-1 0,-1 1,-1-2,4 9,0 1,0 0,0 0,0 0,-1 0,1 1,0-1,-1 0,1 0,0 1,-1-1,1 1,-1-1,1 1,-1 0,1 0,-1-1,1 1,-1 0,1 0,-1 0,1 1,-1-1,1 0,-1 0,1 1,-1-1,1 1,0 0,-1-1,1 1,0 0,-1 0,1 0,0 0,0 0,0 0,0 0,0 0,0 0,0 0,0 1,0-1,0 0,1 1,-1-1,1 0,-1 1,1-1,-1 2,-8 16,1 1,1 1,1-1,0 1,2 1,0-1,1 0,2 1,0 0,1-1,1 1,1-1,1 1,1-1,4 9,-3-1,1-1,2 0,1 0,1-1,1 0,1-1,2 0,1-1,0 0,2-2,1 0,1-1,0 0,2-2,20 16,-39-33,1-1,-1 1,0-1,1 0,-1 0,1 0,0-1,0 1,0 0,0-1,0 0,0 0,0 0,0 0,0 0,0-1,1 1,-1-1,0 0,0 0,1 0,-1 0,0-1,0 1,1-1,-1 0,0 0,0 0,0 0,0-1,0 1,0-1,0 1,-1-1,1 0,0-1,33-96,-35 98,0 1,0-1,0 0,0 1,0-1,0 0,0 1,0-1,0 1,0-1,0 1,1 0,-1 0,0-1,0 1,0 0,0 0,1 0,-1 0,0 0,0 0,0 1,0-1,0 0,1 0,-1 1,0-1,0 1,0-1,0 1,0 0,0-1,0 1,0 0,0 0,-1-1,1 1,0 0,0 0,-1 0,1 0,0 0,-1 0,1 1,15 11,-12-11,0 0,0-1,1 1,-1-1,1 0,-1 0,1-1,-1 1,1-1,-1 0,1 0,0-1,-1 1,1-1,-1 0,1 0,-1 0,0-1,1 0,-1 1,0-2,0 1,0 0,-1-1,1 0,0 1,-1-2,2-1,3-2,-1 0,0 0,-1-1,0 0,0-1,0 1,-1-1,-1 0,1-1,-2 1,1-1,0-4,-3 11,0 1,-1-1,1 1,-1-1,0 0,1 1,-1-1,0 0,-1 1,1-1,0 0,-1 1,0-1,1 0,-1 1,0-1,0 1,0-1,-1 1,1 0,-1 0,1-1,-1 1,0 0,0 0,0 1,0-1,0 0,0 1,0-1,-1 1,1-1,0 1,-1 0,1 0,-1 0,1 1,-1-1,0 1,-1-1,-9 1,0 1,0 1,1 0,-1 0,0 2,1-1,0 1,0 1,0 1,1-1,-1 2,2-1,-1 2,1-1,0 1,0 1,1 0,-3 4,-33 45,44-56,-1 0,1-1,1 1,-1 0,0 0,0 0,1 0,-1 0,1-1,-1 1,1 0,0 0,0 0,0 0,0 0,0 0,0 0,1 0,-1 0,1 0,-1 0,1 0,0 0,0 0,-1 0,1-1,1 1,-1 0,0-1,0 1,1-1,-1 1,2 0,2 1,1 0,-1 0,1-1,0 0,0 0,0-1,0 1,0-1,0-1,1 1,-1-1,3 0,40-1</inkml:trace>
  <inkml:trace contextRef="#ctx0" brushRef="#br0" timeOffset="11137.269">12733 1402,'-9'-1,"1"0,0 0,0 1,0 1,0-1,0 1,0 1,0-1,0 2,0-1,1 1,-1 0,1 0,-1 1,1 0,1 0,-1 1,0 0,1 0,-6 6,11-9,-1 0,0 0,1 1,0-1,-1 0,1 1,0-1,0 1,0-1,0 1,1 0,-1-1,1 1,0 0,0 0,0-1,0 1,0 0,0 0,1-1,-1 1,1 0,0-1,0 1,0-1,0 1,0-1,0 1,1-1,-1 0,1 0,0 0,0 0,-1 0,1 0,1 0,6 6,0 0,0-1,1 0,0-1,0 0,0-1,11 4,149 62,-168-70,0 0,1 0,-1 0,0 1,0-1,1 1,-1 0,0-1,-1 1,1 0,0 0,-1 0,1 0,-1 1,1-1,-1 0,0 1,0-1,0 1,0-1,-1 1,1-1,-1 1,1 0,-1-1,0 1,0 0,0-1,0 1,-1-1,1 1,-1 0,1-1,-1 1,0-1,0 1,0-1,0 0,-1 1,0 0,-2 2,-1 0,1 0,-1 0,0-1,0 1,-1-2,1 1,-1 0,0-1,0 0,0 0,-1-1,1 0,0 0,-1 0,1-1,-1 0,-3 0,8-2,1 0,-1 0,0 0,1 0,-1 0,1 0,-1-1,1 1,-1 0,1-1,0 0,0 1,0-1,0 0,0 1,0-1,0 0,1 0,-1 0,1 0,-1 0,1 1,0-1,-1 0,1 0,0 0,0 0,1 0,-1 0,0 0,1 0,-1 0,1 0,-1 0,1 0,0 1,0-1,0 0,0 0,0 1,0-1,1 0,17-41,2 0,1 2,3 0,1 2,2 0,8-5,-29 34,80-78,-86 87,-1 1,1 0,-1-1,1 1,-1-1,1 1,0 0,-1-1,1 1,-1 0,1 0,0 0,-1-1,1 1,0 0,0 0,-1 0,1 0,0 0,-1 0,1 0,0 0,-1 0,1 1,0-1,-1 0,1 0,0 1,-1-1,1 0,-1 1,1-1,-1 1,1-1,0 0,-1 1,0-1,1 1,-1-1,1 1,-1 0,0-1,1 1,-1-1,0 1,1 0,-1 0,8 38,-7-26,0 0,1-1,0 0,1 0,0 1,1-2,0 1,1 0,0-1,1 0,0 0,1-1,0 1,1-1,0-1,0 0,1 0,0 0,4 1,36 0,-32-16</inkml:trace>
  <inkml:trace contextRef="#ctx0" brushRef="#br0" timeOffset="11416.365">13057 1064,'7'7,"9"4,2 1</inkml:trace>
  <inkml:trace contextRef="#ctx0" brushRef="#br0" timeOffset="11679.964">13449 807,'-6'-7,"-1"7,5 15,7 19,3 17,4 14,1 12,1 4,3-2,1-6,1-8,3-12,-3-12,-2-12,-4-14,-4-8</inkml:trace>
  <inkml:trace contextRef="#ctx0" brushRef="#br0" timeOffset="11888.404">13314 1267,'23'-14,"21"-9,17-8,13-2,6-4,2 1,-4 1,-16 8</inkml:trace>
  <inkml:trace contextRef="#ctx0" brushRef="#br0" timeOffset="15352.84">14921 604,'-7'-1,"0"-1,0 1,-1 1,1-1,0 1,0 1,-1-1,1 1,0 1,0-1,0 1,0 0,0 1,0 0,1 0,-1 0,1 1,0 0,0 0,0 0,0 1,1 0,0 0,-2 3,-4 4,0 1,1 0,0 1,2 0,-1 1,2 0,0 0,0 0,2 1,-1 2,4-13,0 1,0-1,0 1,1 0,0 0,0-1,0 1,1 0,0 0,0 0,1 0,-1-1,1 1,1 0,-1-1,1 1,0 0,0-1,0 0,1 1,0-1,0 0,0-1,1 1,0 0,2 1,-2-4,1-1,-1 0,1-1,0 1,-1-1,1 0,0 0,-1 0,1-1,0 1,-1-1,1-1,-1 1,1 0,-1-1,0 0,0 0,1 0,-1-1,-1 1,1-1,0 0,-1 0,2-2,10-7,-1-1,0-1,-1 0,-1-1,0 0,-1-1,-1 0,0-1,-2 0,0-1,0 0,-2 0,0 0,0-5,1-9,-1 0,-1 0,-2 0,-1 0,-2-1,-1 1,-2-1,-1-3,-4-16,-2-1,-3 1,-2 1,-5-10,17 55,3 4,-1-1,0 0,0 0,0 1,0-1,0 1,-1-1,1 1,-1 0,0-1,0 1,0 0,0 0,0 0,0 0,-2-1,2 4,1 0,-1 0,1 0,0 0,-1 0,1 0,0 0,0 0,0 1,0-1,0 1,0-1,0 0,1 1,-1-1,0 1,1 0,-1-1,1 1,0-1,0 1,-1 0,1-1,0 1,0 0,0 0,0 0,-4 38,1 1,2-1,2 0,1 0,2 1,2-2,2 1,5 11,-9-31,0 0,2 0,1 0,0 0,2-1,0 0,1-1,0 0,2-1,0 0,1 0,1-2,0 0,9 7,-17-18,0-1,0 0,1 0,-1-1,0 0,1 0,0-1,-1 1,1-1,0-1,-1 1,1-1,0-1,0 1,0-1,-1 0,1 0,-1-1,1 0,-1 0,3-2,3-1,-1-1,0 0,0 0,0-1,0-1,-1 0,-1 0,1-1,-2 0,9-10,2-11,8 59,-22-25,1-1,-1 0,0 1,1-2,-1 1,1-1,0 0,0 0,0 0,0-1,0 0,1 0,-1-1,0 0,0 0,0 0,1-1,-1 0,0 0,0 0,0-1,0 0,0 0,-1 0,1-1,0 0,-1 0,0-1,0 1,0-1,1-1,-1 0,0 0,0 0,0-1,-1 0,0 0,0 0,0 0,-1-1,0 0,0 1,0-1,-1 0,0 0,-1 0,1-7,-1 10,-1-1,0 1,0 0,0 0,-1-1,1 1,-1 0,0 0,0 0,-1-1,1 1,-1 1,0-1,0 0,0 0,0 1,-1-1,0 1,0 0,1 0,-2 0,1 0,0 0,-1 0,1 1,-1 0,0 0,1 0,-2 0,-4-1,0 0,0 1,0 0,0 1,0 0,-1 1,1-1,0 2,-1-1,1 1,0 1,0 0,0 0,0 1,0 0,0 0,1 1,0 0,-1 1,2-1,-1 2,0-1,1 1,0 0,0 1,1 0,-5 6,9-11,0 0,0 0,0 0,0 1,1-1,-1 1,1 0,-1-1,1 1,0 0,0 0,0 0,0 0,1 0,-1 0,1 0,0 0,0 0,0 0,0 0,0 0,1 0,-1 0,1 0,0 0,0-1,0 1,0 0,0 0,1-1,-1 1,2 1,4 1,0 0,0 0,1-1,0 0,-1 0,1-1,0 0,1-1,-1 1,0-2,1 1,-1-1,1 0,0-1,-1 0,5-1,45 1</inkml:trace>
  <inkml:trace contextRef="#ctx0" brushRef="#br0" timeOffset="16004.501">16029 443,'-5'-8,"-2"0,1 1,-1 0,0 0,0 0,0 1,-1 0,0 1,-1 0,1 0,-1 0,0 1,0 1,0 0,0 0,-1 0,0 1,1 1,-1 0,0 0,1 1,-1 0,0 0,0 1,1 1,-1 0,1 0,-1 1,1 0,0 0,0 1,0 0,0 1,1 0,0 0,0 1,0 0,-2 3,8-7,0 0,0 0,0 0,0 1,1-1,-1 1,1-1,-1 1,1 0,0 0,0-1,0 1,0 0,1 0,-1 0,1 0,0 0,0 0,0 0,0 0,0 0,0 0,1 0,0-1,0 1,-1 0,2 0,-1 0,0-1,0 1,1-1,0 1,-1-1,1 1,0-1,0 0,0 0,0 0,1 0,1 1,8 3,1 1,0-2,1 0,-1-1,1 0,0-1,0-1,0 0,0 0,0-2,1 0,-1 0,0-2,0 1,11-4,-14 3,-1-1,0 0,0-1,0 0,0 0,-1-1,0 0,0 0,0-1,0-1,-1 1,0-1,-1-1,2-1,-8 9,-1 0,1 0,0 0,0 0,0 0,0 0,0 0,-1 0,1 0,0 0,0 1,0-1,-1 0,1 1,0-1,0 0,-1 1,1-1,0 1,0-1,-1 1,1 0,-1-1,1 1,-1 0,1-1,-1 1,1 0,-1-1,1 1,-1 0,0 0,1 0,-1 0,13 13,-9-11,0-1,0 1,0-1,1 0,-1 0,1 0,0-1,-1 1,1-1,0 0,0-1,0 1,0-1,0 0,0 0,-1-1,1 1,0-1,0 0,0 0,-1-1,1 1,0-1,-1 0,0 0,1-1,-1 1,0-1,0 0,0 0,-1-1,1 1,-1-1,0 1,0-1,0 0,0 0,-1-1,1 1,-1 0,0-1,0-2,3-15,-2 1,0-1,-1 0,-1 0,-2 0,0 0,-1 0,-4-14,-2-55,8 89,0 0,0 0,0 0,1 0,-1 0,0 0,1 0,-1 0,1 0,0 1,0-1,0 0,0 0,0 0,0 1,0-1,1 1,-1-1,1 1,-1-1,1 1,-1 0,1 0,0 0,-1 0,1 0,0 0,0 0,0 0,1 0,65-10,-51 10,25-4,-25 2,-1 1,1 1,1 0,-1 1,0 1,0 0,13 3,-28-3,0 0,0-1,-1 1,1 0,0 0,0 0,-1 0,1 0,-1 0,1 0,-1 0,1 1,-1-1,0 1,1-1,-1 1,0 0,0-1,0 1,0 0,-1 0,1-1,0 1,-1 0,1 0,-1 0,0 0,0 0,0 0,1 0,-2 0,1 0,0 0,-1 1,-21 70,16-60,3-5,1-5,0-1,0 1,1 0,-1 0,1 0,-1 1,1-1,0 0,0 1,1-1,-1 0,1 1,0-1,-1 1,1-1,1 0,-1 1,0-1,1 1,0-1,0 0,0 0,0 1,0-1,1 0,0 0,-1 0,1 0,0 0,1 0,5 0,1 0,-1-1,1 0,0-1,0 0,-1 0,1-1,0 0,0-1,0 0,-1 0,1-1,0 0,-1 0,0-1,6-2,63-22,-2-5</inkml:trace>
  <inkml:trace contextRef="#ctx0" brushRef="#br0" timeOffset="18943.535">11828 3158,'-7'-4,"-1"-1,1 1,-1 0,1 1,-1 0,0 0,0 1,-1 0,1 0,0 1,-1 0,1 0,0 1,-1 0,1 1,-1 0,1 0,0 1,-1 0,1 0,0 1,0 0,1 0,-1 1,1 0,-1 0,1 1,0 0,-2 2,1 3,0 1,0 0,1 0,0 0,1 1,0 0,1 0,1 0,0 1,0 0,2 0,-1 0,1 0,1 0,1 0,0 0,0 0,1 1,3 11,-4-23,0 0,1 0,-1 0,1 0,-1 0,1 0,0 0,0 0,0 0,0 0,0-1,0 1,0 0,0-1,1 1,-1-1,1 1,-1-1,1 0,0 1,-1-1,1 0,0 0,0 0,0 0,0-1,0 1,0 0,0-1,0 0,0 1,0-1,0 0,0 0,0 0,0 0,0 0,0-1,0 1,0-1,0 1,0-1,0 0,0 0,0 0,0 0,0 0,-1 0,1 0,0 0,0-1,13-12,0-1,-1 0,-1-1,0 0,-1-1,-1 0,0-1,-2 0,0-1,-1 0,0 0,-2-1,4-18,2-41,-13 103,0-16,0 0,0 0,1 0,0 0,0 0,1 0,0 0,1 0,-1 0,1 0,1-1,0 1,0-1,0 1,1-1,0 0,0 0,1-1,0 1,1-1,-2-2,0-1,1-1,-1 1,1 0,0-1,0 0,0 0,0-1,0 1,0-1,0 0,0-1,0 1,1-1,-1 0,0 0,0-1,4 0,24-5</inkml:trace>
  <inkml:trace contextRef="#ctx0" brushRef="#br0" timeOffset="19435.902">12206 2740,'-9'1,"0"0,0 1,1 0,-1 1,1 0,-1 0,1 1,0 0,1 0,-1 1,1 0,0 0,0 1,0 0,1 0,0 1,0-1,0 1,1 1,0-1,1 1,0 0,-2 4,5-8,0 1,1-1,-1 0,1 1,0-1,0 1,1-1,-1 1,1-1,0 1,0-1,1 0,-1 0,1 0,0 0,0 0,0 0,0 0,1 0,0-1,0 1,0-1,0 0,0 0,1 0,1 1,103 59,60 9,-166-72,-1 0,0 1,1-1,-1 0,0 0,0 0,1 1,-1-1,0 1,0-1,1 1,-1 0,0-1,0 1,0 0,0 0,0 0,0-1,0 1,0 0,-1 0,1 0,0 1,0-1,-1 0,1 0,-1 0,1 0,-1 1,1-1,-1 0,0 1,0-1,0 0,0 0,0 1,0-1,0 0,0 1,0-1,0 0,-1 1,1-1,0 0,-1 0,1 0,-1 1,0-1,1 0,-1 0,0 0,0 0,0 0,0 0,0 1,-6 1,0 0,-1 0,1 0,0-1,-1 0,0 0,1-1,-1 0,0 0,0-1,0 0,1 0,-1-1,0 0,-2-1,8 2,-1-1,1 0,-1 0,1 0,0 0,0 0,-1 0,1-1,0 1,0-1,0 1,0-1,0 0,1 0,-1 0,0 0,1 0,0 0,-1 0,1 0,0-1,0 1,0-1,0 1,1-1,-1 1,1-1,-1 1,1-1,0 1,0-1,0 1,0-1,1 0,25-86,-18 72,1 1,1 1,0-1,1 1,1 1,0 0,1 1,0 0,1 1,1 0,0 2,1-1,-15 10,0 0,1 0,-1 0,1 1,-1-1,0 0,1 1,0-1,-1 1,1 0,-1-1,1 1,-1 0,1 0,0 0,-1 0,1 0,-1 0,1 1,-1-1,1 0,0 1,-1-1,1 1,-1 0,0-1,1 1,-1 0,0 0,1 0,-1 0,0 0,0 0,0 0,0 1,0-1,0 0,0 1,0-1,0 0,-1 1,1-1,-1 1,1-1,-1 1,1 0,-1-1,0 1,0-1,0 2,8 34,23 68,-29-101,0 0,0 0,0 0,1 0,0-1,-1 1,1-1,0 0,1 0,-1 0,0 0,1 0,0-1,0 1,-1-1,1 0,1 0,-1-1,0 1,0-1,1 0,1 0,13 0</inkml:trace>
  <inkml:trace contextRef="#ctx0" brushRef="#br0" timeOffset="19706.272">12450 2523,'-12'14,"3"9,13 5,17 3,4-5</inkml:trace>
  <inkml:trace contextRef="#ctx0" brushRef="#br0" timeOffset="20640.234">13030 2604,'-2'-1,"-143"-48,138 47,-1 1,1 0,0 0,-1 1,1 0,-1 0,0 1,1 0,0 0,-1 0,1 1,0 0,0 1,0 0,0 0,0 0,1 1,-6 4,7-4,1 0,0 1,0 0,0 0,1 0,-1 1,1-1,1 1,-1-1,1 1,0 0,0 0,0 0,1 0,0 1,0-1,1 0,0 0,0 1,0-1,1 0,0 0,0 0,0 0,1 1,0-2,0 1,1 0,-1 0,1-1,1 1,-1-1,1 0,0 0,0 0,0-1,1 0,-1 1,1-1,0-1,2 2,3 0,1 0,0-1,0 0,1 0,-1-2,1 1,-1-1,1-1,0 0,0-1,5 0,4 1,-14 1,0 0,0 0,-1 1,1 0,-1 1,1-1,-1 1,0 0,-1 1,1 0,-1-1,0 2,0-1,0 1,-1-1,0 1,0 0,0 1,-1-1,0 1,0-1,-1 1,1 0,-1 0,-1 3,8 9,10 25,-1 0,-2 2,-2 0,6 40,-18-80,-1 0,0 0,0 0,0 0,-1 0,0 0,-1 1,1-1,-1 0,0 0,0 0,-1 0,0-1,0 1,0 0,-1-1,0 1,0-1,0 0,-1 0,0 0,0 0,0-1,0 0,-5 4,4-5,1 0,-1-1,0 1,0-1,0 0,0-1,-1 1,1-1,0 0,-1 0,1-1,0 1,-1-1,1-1,-1 1,1-1,0 0,-1 0,1 0,0-1,0 1,0-1,0-1,0 1,0-1,1 0,-1 0,1 0,0-1,0 1,0-1,0 0,1 0,-1 0,1-1,-2-3,-1-7,1 0,1 0,0-1,1 1,0-1,1 1,1-1,1 0,0 0,1 0,1 0,0 1,1-1,1 1,0 0,6-11,17-52,3 2,4 1,4 1,27-40,28-54,-82 146,-10 15,-4 11,-7 14,7-13,1 1,-1 0,1 0,1 0,-1 1,1-1,0 0,0 1,1-1,-1 0,1 1,1-1,0 0,-1 1,2-1,-1 0,1 0,0 0,0 0,1 0,0 0,0 0,0-1,0 0,1 1,0-1,0-1,1 1,-1-1,1 1,0-1,0 0,0-1,1 0,0 1,-1-2,1 1,0-1,3 1,-5-2,0 0,0-1,0 1,0-1,0 0,1 0,-1-1,0 1,0-1,0 0,0 0,0 0,0 0,0-1,-1 0,1 0,0 0,-1 0,0 0,1-1,-1 1,0-1,0 0,0 0,-1 0,1-1,-1 1,0-1,1 1,-2-1,1 0,0 0,3-8,0-1,-1 1,-1-1,0 1,-1-1,0 0,-1 0,0 0,-2-10,-1-13,25 76,-19-32,0 1,1-1,0 0,0 0,1 0,0-1,0 0,1 0,0-1,0 1,3 0,-7-4,1-1,-1 1,1-1,0 0,0 0,0 0,0-1,0 1,0-1,0 0,0 0,1 0,-1-1,0 0,1 0,-1 0,0 0,1 0,-1-1,0 0,0 0,1 0,-1-1,0 1,0-1,0 0,-1 0,1 0,0-1,-1 1,1-1,-1 0,0 0,0 0,0 0,-1 0,1-1,-1 0,1 1,0-3,3-11,-1 0,0-1,-1 1,-1-1,-1 1,0-1,-2 0,0 0,-1 0,0 0,-2 1,-3-14,-11-47,17 77,1-1,-1 1,1 0,0 0,-1-1,1 1,0 0,0 0,0 0,0 0,0 0,0 0,0 0,1 0,-1 1,0-1,0 0,1 1,-1-1,0 1,1-1,-1 1,1-1,-1 1,1 0,-1 0,0 0,1 0,-1 0,1 0,-1 0,1 1,-1-1,5 0,198-26,-201 25,0 0,0 1,0-1,0 1,0-1,0 1,0 0,0 0,0 0,0 0,0 1,0-1,-1 1,1 0,0 0,0 0,0 0,-1 1,1-1,0 0,-1 1,0 0,1 0,-1 0,0 0,0 0,0 0,0 0,0 1,0-1,-1 1,1 1,4 53,-6-53,-1 0,0 0,1 1,0-1,0 0,0 1,1-1,-1 0,1 1,0-1,0 0,1 0,-1 0,1 0,0 0,0 0,0-1,1 1,-1 0,1-1,0 0,0 0,0 0,0 0,1 0,-1 0,1-1,-1 0,1 0,8-1,0 0,-1-1,1-1,-1 0,1-1,-1 0,0 0,0-1,0-1,0 0,0 0,-1-1,1-1,-1 0,-1 0,1-1,-1 0,4-4,29-20</inkml:trace>
  <inkml:trace contextRef="#ctx0" brushRef="#br0" timeOffset="21801.618">14557 2037,'-14'-2,"0"1,0 1,0 0,1 0,-1 2,0 0,1 0,-1 1,1 1,0 0,0 1,0 0,0 1,1 1,0 0,1 0,-1 1,2 1,-1-1,0 3,-36 52,46-61,0 0,1 0,-1-1,0 1,1 0,-1 0,1 0,0 0,0 0,0 0,0 0,0 0,0 0,0 0,0 0,1 0,-1 0,1 0,0-1,-1 1,1 0,0 0,0-1,0 1,0 0,1-1,-1 1,0-1,1 1,-1-1,1 0,-1 0,1 1,-1-1,1 0,0 0,1 0,9 2,0 0,1-1,-1 0,0-1,1 0,-1-1,1 0,-1-1,0-1,1 0,-1-1,0 0,0 0,-1-2,1 1,-1-1,0-1,0 0,0-1,3-3,57-51,-71 61,1 0,-1 0,0 0,0 0,1-1,-1 1,0 0,1 0,-1 0,0 0,1 0,-1 0,0 0,1 0,-1 0,0 0,1 0,-1 0,0 0,1 0,-1 0,0 0,1 0,-1 0,0 1,1-1,-1 0,0 0,1 0,-1 1,0-1,0 0,1 0,-1 0,0 1,0-1,0 0,1 1,-1-1,0 0,0 1,0-1,0 0,0 0,0 1,1-1,-1 0,0 1,0-1,0 1,0-1,0 0,0 1,0-1,-1 0,1 1,10 14,-5-13,-1 0,1 0,-1 0,1-1,-1 0,1 0,0 0,-1-1,1 1,0-1,0 0,-1-1,1 1,0-1,0 0,-1 0,1 0,-1-1,1 0,-1 0,0 0,0 0,1 0,-1-1,-1 0,1 0,0 0,-1 0,0-1,1 1,-2-1,1 0,1-2,1-4,0 0,-1-1,0 0,-1 1,0-1,-1 0,0-1,-1 1,0 0,-1-1,0 1,-1 0,0 0,-1-1,0 1,0 0,-1 0,-1 1,0-1,-2-2,-15-75,20 84,1 1,-1-1,1 1,-1-1,1 1,0-1,1 1,-1-1,1 1,-1-1,1 1,0-1,0 1,1-1,-1 1,1 0,0 0,-1 0,1 0,1 0,-1 0,0 1,1-1,-1 1,1-1,0 1,0 0,0 0,0 0,0 0,0 1,0-1,4 0,-1-1,-1 1,1-1,0 1,0 0,0 1,0-1,0 1,0 1,1-1,-1 1,0 0,0 0,1 1,-1 0,0 0,0 0,0 1,0 0,0 0,0 1,-1-1,1 1,-1 0,1 1,-1-1,0 1,-1 0,1 1,-1-1,1 1,-1-1,-1 1,1 1,0 0,13 38,-16-38,0-1,1 1,-1-1,1 1,0-1,1 0,-1 0,1 0,0 0,1-1,-1 1,1-1,0 0,0 0,0 0,0 0,1-1,-1 0,1 0,0 0,0 0,0-1,2 1,6-2,-1 0,0-1,1 0,-1-1,0 0,1-1,-1-1,0 0,0 0,-1-1,1 0,-1-1,0-1,0 0,0 0,-1-1,0-1,0 1,-1-2,0 1,-1-1,0 0,3-4,-3 4,1 1,-1-2,-1 1,0-1,0 0,-1-1,0 1,0-1,-1 0,-1-1,0 1,-1-1,0 0,-1 0,0 0,-1 0,0 0,-1 0,0-1,-1 1,0 0,-1 0,1 9,1 1,-1 0,0-1,0 1,-1 0,1 0,0 0,-1 0,1 0,-1 0,0 0,0 0,1 0,-1 1,0-1,0 1,-1 0,1-1,0 1,0 0,-1 0,1 0,0 1,-1-1,1 1,-1-1,1 1,-1 0,1 0,-1 0,1 0,-1 0,1 0,-1 1,1-1,-1 1,1 0,-1 0,1 0,0 0,0 0,0 0,-1 1,1-1,0 1,1-1,-1 1,0 0,0 0,-1 1,-1 2,0 0,0 0,0 1,1-1,0 1,0 0,0 0,0 0,1 0,0 0,1 0,-1 0,1 1,0-1,1 1,0-1,0 1,0-1,1 1,0-1,0 0,0 1,1-1,0 0,0 0,1 0,-1 0,1 0,1-1,-1 1,1-1,0 0,0 0,1 0,-1-1,1 1,0-1,0 0,0-1,1 1,2 0,10 3,1-1,0-1,1-1,-1-1,0 0,1-1,0-2,-1 0,1 0,0-2,-1-1,1 0,-1-2,0 0,0-1,-1-1,0 0,16-10,-20 12,-1-1,0 0,0-1,-1-1,0 0,0 0,-1-1,0-1,-1 0,0 0,0-1,-1 0,-1-1,0 0,0 0,-1-1,-1 0,0 0,-1 0,0-1,-1 0,-1 0,1-3,-4 12,0 1,0-1,0 1,0-1,-1 1,0-1,0 1,0-1,0 1,-1 0,0-1,0 1,0 0,0 0,0 0,-1 1,0-1,0 1,0-1,0 1,0 0,-1 0,0 0,1 1,-1-1,0 1,0 0,0 0,-1 0,1 1,0-1,-1 1,1 0,-1 0,1 1,-1-1,1 1,-1 0,1 0,-1 1,1-1,-1 1,1 0,-1 0,1 1,0-1,-3 2,2 0,-1 0,1 0,0 1,0-1,1 1,-1 1,1-1,-1 0,1 1,1 0,-1 0,1 0,0 1,0-1,0 1,1 0,0-1,0 1,0 0,1 0,0 0,0 1,0-1,1 0,0 0,0 0,1 0,0 1,0-1,0 0,1 0,0 0,0-1,0 1,1 0,0-1,0 1,0-1,1 0,-1 0,1 0,1-1,-1 1,3 1,0-3,0 0,0 0,0-1,1 0,-1 0,1-1,-1 0,0 0,1-1,0 0,-1 0,1 0,-1-1,1-1,-1 1,0-1,0 0,1-1,-1 0,-1 0,1 0,0-1,-1 0,0 0,0-1,0 0,0 0,-1 0,0-1,0 0,0 1,-1-2,0 1,0 0,-1-1,1 0,-1 0,-1 0,0 0,2-7,-1 2,1 1,-2-1,0 0,0-1,-2 1,1 0,-1 0,-1-1,-1-6,-7 8,6 33,5-17,0 0,0-1,1 1,0-1,0 1,0-1,0 0,1 0,0 0,-1 0,1-1,1 0,-1 0,0 0,1 0,-1 0,1-1,0 0,0 0,0 0,0-1,0 0,0 0,5 1,26 4,0-2,0 0,0-3,1-1,-1-2,0-1,0-1,0-3,-1-1,0-1,34-15,-12 2</inkml:trace>
  <inkml:trace contextRef="#ctx0" brushRef="#br0" timeOffset="22557.894">11422 4469,'5'17,"1"0,0-1,1 1,1-1,0-1,2 1,-1-1,2-1,0 0,1-1,0 0,1 0,0-1,1-1,2 1,-13-10,0 0,1 0,-1 0,1 0,0-1,-1 1,1-1,0 0,0 0,0 0,-1-1,1 1,0-1,0 0,0 0,0 0,0-1,0 0,0 1,0-1,0 0,-1-1,1 1,0-1,-1 0,1 0,-1 0,0 0,0 0,0-1,0 1,0-1,0 0,0 0,-1 0,0 0,2-3,7-15,-2-1,0 0,-1-1,-1 0,-1 0,-1 0,-1-1,-1 0,0-22,1-31,-3 0,-6-54,4 120,7-41,-5 51,1 0,0 1,-1-1,1 1,-1 0,1-1,0 1,0 0,-1 0,1 0,0 0,-1 0,1 0,0 1,-1-1,1 0,0 1,-1-1,1 1,-1 0,1 0,-1-1,2 2,-1-1,25 12</inkml:trace>
  <inkml:trace contextRef="#ctx0" brushRef="#br0" timeOffset="23385.799">12220 4077,'-14'3,"1"1,0 1,0 0,0 1,1 0,-1 1,1 1,1 0,0 0,0 1,1 1,0 0,0 0,1 0,0 2,1-1,1 1,0 0,-4 8,-12 47,23-66,0 0,-1 1,1-1,0 1,0-1,0 0,0 1,0-1,0 1,0-1,1 0,-1 1,0-1,1 1,-1-1,1 0,0 1,-1-1,1 0,0 0,0 0,0 0,0 1,0-1,0 0,0-1,0 1,0 0,0 0,0 0,1-1,-1 1,0 0,1-1,-1 1,0-1,1 0,-1 1,1-1,-1 0,0 0,1 0,-1 0,1 0,-1 0,2-1,6-2,1 0,-1-1,1 0,-1 0,0-1,-1 0,1-1,-1 0,0 0,-1-1,1 0,-1 0,-1-1,1 0,-1 0,-1-1,4-5,23-33,-32 47,0 0,0-1,1 1,-1 0,0 0,0-1,0 1,1 0,-1 0,0 0,0-1,1 1,-1 0,0 0,0 0,1 0,-1 0,0-1,1 1,-1 0,0 0,1 0,-1 0,0 0,0 0,1 0,-1 0,0 0,1 0,-1 0,0 0,1 1,-1-1,0 0,0 0,1 0,-1 0,0 0,0 0,1 1,-1-1,0 0,0 0,1 1,-1-1,0 0,0 0,0 1,1-1,-1 0,0 0,0 1,0-1,0 0,0 0,0 1,0-1,0 0,0 1,0-1,0 0,0 1,0-1,0 0,0 1,5 28,-4-19,-1-6,0-1,1 1,0-1,0 0,0 1,0-1,1 0,-1 0,1 0,0 0,0 0,0 0,0-1,0 1,1 0,-1-1,1 0,0 0,0 0,-1 0,1 0,1 0,-1-1,0 1,0-1,0 0,1 0,-1 0,1-1,-1 1,1-1,-1 1,0-1,1 0,-1-1,1 1,-1-1,1 1,-1-1,1-1,9-4,0-2,-1 0,-1 0,1-1,-1-1,-1 0,0 0,0-1,-1 0,0-1,-1 0,0 0,-1-1,-1 0,4-7,0 0,-2-1,0 0,-1 0,-2-1,0 1,-1-1,-1 0,-1-1,-1 1,-1 0,-1 0,-1-1,-1 1,-1 0,-1 1,-1-1,0 1,-2 0,0 0,-2 1,0 0,-1 1,-11-14,21 30,0 1,0 0,-1-1,1 1,-1 0,1-1,-1 1,0 0,0 0,0 0,0 1,0-1,0 0,0 1,-1 0,1-1,0 1,-1 0,1 0,-1 0,0 0,1 1,-1-1,1 1,-1-1,0 1,0 0,1 0,-1 0,0 1,1-1,-1 1,0-1,-1 2,0 2,0 0,0 0,1 1,-1 0,1-1,0 1,0 1,1-1,0 0,0 1,0-1,0 1,0 1,-5 16,1 1,1 0,2 0,0 0,1 1,1-1,1 0,2 1,0-1,2 0,0 0,6 15,-6-30,0-1,0 0,0 0,1-1,0 1,1-1,0 0,0-1,0 1,1-1,0 0,0-1,1 0,-1 0,1 0,0-1,0 0,1-1,-1 0,1 0,0-1,-1 0,8 1,4-1,0 0,-1-1,1 0,0-2,0-1,-1 0,1-1,-1-1,0-1,9-4,-13 3,0-1,0 0,-1-1,0 0,-1-1,1-1,-2 0,0 0,0-2,5-6,-6 45,-10-25,0 0,0 0,0 0,0-1,0 1,0 0,1-1,-1 1,1-1,-1 1,1-1,-1 0,1 1,0-1,0 0,0 0,-1 0,1-1,0 1,0 0,0-1,1 1,-1-1,0 0,0 1,0-1,0 0,0 0,0-1,0 1,0 0,0-1,0 1,0-1,1 0,64-39,-62 34,0 0,0-1,-1 1,0-1,-1 1,1-1,-1 0,0-1,-1 1,0 0,0-1,-1 1,0-1,0 0,0-7,-1 11,0-1,0 1,-1-1,1 1,-1 0,0-1,0 1,-1 0,1-1,-1 1,0 0,0 0,0 0,0 1,-1-1,0 0,0 1,0 0,0 0,0 0,-1 0,1 0,-1 0,0 1,0 0,1 0,-5-2,5 3,1 1,-1-1,0 0,0 1,0-1,0 1,0 0,0 0,1 0,-1 1,0-1,0 0,0 1,0 0,0 0,1 0,-1 0,0 0,1 0,-1 1,1 0,-1-1,1 1,0 0,0 0,0 0,0 0,0 0,0 1,0-1,1 1,-1-1,1 1,0-1,-1 2,0 2,-1 0,1-1,0 1,0 0,1 0,0 0,0 0,0 1,1-1,0 0,0 0,0 0,1 0,0 0,0 0,2 4,39 42,-15-36</inkml:trace>
  <inkml:trace contextRef="#ctx0" brushRef="#br0" timeOffset="23944.267">13220 3888,'-26'-155,"27"153,-1-1,0 1,1-1,-1 0,1 1,0-1,0 1,0-1,0 1,0-1,1 1,-1 0,0 0,1 0,0 0,0 0,0 0,0 0,0 0,0 1,0-1,0 1,0-1,1 1,-1 0,1 0,1 0,76-17,-63 15,-9 2,101-6,-104 7,-1 1,1 0,-1 0,0 0,1 0,-1 1,0-1,0 1,0 0,0 0,0 1,0-1,-1 1,1 0,-1 0,0 0,0 0,0 1,0-1,0 1,-1 0,2 3,1 2,-5-6,1-1,-1 0,1 0,0 1,0-1,0 0,0 0,0 0,0 0,1 0,-1 0,1 0,-1 0,1-1,0 1,-1 0,1-1,0 0,0 1,0-1,0 0,1 0,-1 0,0 0,0 0,1-1,-1 1,0-1,1 0,-1 1,0-1,1 0,-1 0,1 0,-1-1,1 1,10-6,-1-1,-1 0,1 0,-1-1,-1-1,1 0,-2 0,1-1,-1 0,0-1,-1 1,6-12,-4 6,0 0,-1 0,-1-1,-1 0,0 0,-1-1,-1 0,2-12,-8 24,-2 14,-5 14,-3 90,11-108,0-1,0 0,0 0,1 0,-1 0,1 0,0 1,0-1,0 0,1-1,-1 1,1 0,-1 0,1 0,0-1,0 1,0-1,0 0,0 1,1-1,-1 0,1 0,0-1,-1 1,1 0,0-1,0 0,0 0,0 0,0 0,0 0,0 0,3-1,57-15,-34-2</inkml:trace>
  <inkml:trace contextRef="#ctx0" brushRef="#br0" timeOffset="24118.8">13841 2983,'-14'9,"-4"8,5 5,12 1,15 2,17-1,3-6</inkml:trace>
  <inkml:trace contextRef="#ctx0" brushRef="#br0" timeOffset="25013.853">14220 3226,'46'-229,"-37"172,-3 0,-2-1,-2 1,-3-1,-4-19,5 71,-1-1,1 1,-1 0,0 0,0-1,-1 1,0 0,0 0,-1 1,1-1,-1 0,0 1,-1 0,1-1,-1 1,0 0,0 1,-5-4,6 7,0 1,0 0,0 0,0 0,-1 0,1 0,0 1,0 0,0-1,0 1,0 0,0 0,0 1,0-1,1 1,-1-1,0 1,1 0,-1 0,1 0,0 0,0 0,-1 1,1-1,1 1,-1-1,0 1,1 0,-1 0,1 0,0 0,0 0,0 1,-9 21,1-1,2 2,0-1,2 1,1 0,1 0,1 0,1 0,1 1,2-1,2 12,0-3,1 0,2 0,2 0,1-1,1 0,2-1,-6-17,0 0,1-1,1 0,0 0,1-1,1 0,0-1,1 0,0-1,1 0,0-1,1-1,5 4,-11-9,1 0,0-1,0 0,0 0,0-1,1 0,-1-1,1 0,-1 0,1-1,0-1,0 1,0-1,-1-1,1 0,0 0,-1-1,1-1,-1 1,1-1,-1-1,0 0,0 0,-1-1,1 0,-1 0,0-1,0 0,-1 0,0-1,0 0,0-1,1-2,-1-2,0-1,0 1,-2-2,1 1,-2-1,0 1,0-1,-1 0,-1-1,-1 1,0 0,0-1,-2 1,0 0,-1-6,-3 43,5-13,1 0,0 0,0 0,1 0,0 0,1-1,0 1,1-1,0 1,4 6,-6-12,0-1,0 0,0 0,0 0,1 0,0 0,-1 0,1-1,0 1,0-1,0 0,0 0,1 0,-1 0,0-1,1 1,0-1,-1 0,1 0,0 0,-1 0,1-1,0 1,0-1,-1 0,1-1,0 1,0 0,0-1,0 0,4-2,0 0,0-1,0 1,0-2,0 1,-1-1,0 0,0-1,0 0,-1 0,0 0,0-1,0 0,-1 0,0 0,0-1,-1 1,0-1,-1 0,1-1,-2 1,2-6,-1 8,-1-1,-1 0,1 0,-1 1,0-1,-1 0,0 0,0 0,0 0,-1 0,0 0,0 0,-1 0,1 1,-2-1,1 1,-1-1,0 1,0 0,-1 0,1 0,-1 0,-1 1,1 0,-1 0,0 0,0 0,-5-2,8 5,-1 0,0 1,1-1,-1 1,0 0,0 0,0 0,0 0,0 0,0 1,0-1,0 1,-1 0,1 0,0 0,0 0,0 1,0-1,0 1,0 0,0 0,0 0,0 0,0 0,0 1,1-1,-1 1,0 0,1 0,-1 0,1 0,0 0,0 0,0 1,-3 2,1 0,0 1,1-1,-1 1,1 0,0 0,1 0,-1 0,1 0,0 1,1-1,0 1,0 0,0-1,0 6,2-6,-1-1,1 0,0 0,0 0,0 0,1 0,0 0,0 0,0 0,1 0,-1-1,1 1,0-1,0 0,1 0,-1 0,1 0,0-1,0 0,0 1,1-1,-1-1,1 1,-1-1,1 0,0 0,0 0,0 0,4 0,4 1,1 0,0-1,0 0,0-2,0 1,0-2,0 1,0-2,-1 0,11-3,-15 3,0 0,0-1,0 0,-1 0,1-1,-1 0,0 0,0-1,0 0,-1 0,0-1,0 0,0 0,-1-1,0 0,0 0,0 0,-1-1,-1 0,1 0,-1 0,0-1,-1 1,0-1,0 0,0-5,-2-4,-1 0,-1 0,-1 0,0 0,-2 0,0 1,0 0,-2-1,0 2,-1-1,-1 1,0 0,-7-9,-4-12,19 36,-1 0,0 0,1 0,-1 0,1 0,0 0,-1 0,1 0,0-1,-1 1,1 0,0 0,0 0,0 0,0 0,0-1,0 1,1 0,-1 0,0 0,1 0,-1 0,0 0,1 0,-1 0,1 0,0 0,-1 0,1 0,0 0,0 0,-1 0,1 0,0 1,0-1,0 0,0 1,0-1,0 1,0-1,0 1,0-1,0 1,0 0,1-1,-1 1,0 0,0 0,0 0,0 0,1 0,38-8,0 2,0 2,0 2,32 2,-69-1,0 1,0 0,0 0,0 0,0 0,0 1,0-1,0 1,0 0,0 0,0 0,0 0,0 0,0 0,-1 1,1 0,-1-1,1 1,-1 0,1 0,-1 0,0 1,0-1,0 1,0-1,-1 1,1-1,-1 1,1 0,-1 0,0 0,0 0,0 0,0 2,-4 147,3-150,1 0,0 0,0 0,0 0,-1-1,2 1,-1 0,0 0,0 0,1-1,-1 1,0-1,1 1,0-1,-1 0,1 1,0-1,0 0,-1 0,1 0,0-1,0 1,0 0,0-1,0 1,1-1,-1 1,0-1,0 0,0 0,0 0,69-13,-39 1,-1-1,-1-2,0-1,-1-2,-1 0,-1-2,14-13,6-9</inkml:trace>
  <inkml:trace contextRef="#ctx0" brushRef="#br0" timeOffset="28844.644">12787 5144,'-15'-2,"1"0,-1 1,1 1,-1 0,1 1,-1 1,1 0,0 1,0 1,0 0,0 0,1 2,-1 0,1 0,1 1,-1 1,1 0,0 1,-1 2,2 0,-1 1,2 0,0 1,0 0,1 1,1 0,0 0,1 0,0 1,2 0,-1 1,2-1,0 1,1 0,1 0,-1 5,17 37,-13-56,0-1,0 0,0 0,-1 0,1 0,1 0,-1-1,0 1,0 0,0 0,0-1,1 1,-1-1,0 1,0-1,1 1,-1-1,0 0,1 0,-1 1,0-1,1 0,-1 0,1-1,-1 1,0 0,1 0,-1-1,0 1,1 0,-1-1,0 0,0 1,0-1,1 0,-1 1,0-1,0 0,0 0,1-1,11-10,-1-1,0-1,-1 0,-1-1,0 0,-1-1,0 0,-2 0,1 0,-2-1,-1 0,1-4,6-21,-1 0,-2-1,-2 0,-2-1,-2 1,-2-1,-2 0,-1 1,-3-1,-6-27,-11-6,22 78,0 0,1 0,-1-1,0 1,0 0,0 0,0 0,0-1,0 1,0 0,-1 0,1-1,0 1,0 0,-1 0,1-1,0 1,-1 0,1-1,0 1,-1 0,1-1,-1 1,1-1,-1 1,0-1,1 1,-1-1,0 1,1-1,-1 0,0 1,1-1,-1 0,0 1,0-1,1 0,-1 0,0 0,0 0,1 0,-1 0,0 0,0 0,1 0,-1 0,0 0,0 0,1 0,-1-1,0 1,0 0,1-1,-1 1,0 0,1-1,-1 1,0-1,1 1,-1-1,1 1,-1-1,1 0,-1 1,1-1,0 0,-1 1,1-1,-6 30,1 0,2 1,0-1,3 1,0-1,2 1,1 0,1-1,7 23,-6-30,1-1,1 0,0 0,2-1,0 1,2-2,2 5,-9-18,1 1,-1-1,1 0,0 0,1 0,-1-1,1 0,0 0,1 0,-1-1,1 0,0 0,0 0,0-1,0 0,1-1,-1 0,1 0,-1 0,1-1,7 0,-7-1,0-1,0 0,0 0,0-1,-1 0,1 0,-1-1,1 0,-1 0,0-1,0 0,0 0,-1 0,1-1,-1 0,0-1,0 1,-1-1,0 0,0 0,0-1,2-5,-1 2,-1 1,0-1,0 0,-1-1,-1 1,1-1,-2 0,0 1,0-1,-1 0,0 0,-1 0,0 0,0 0,-2 0,0-4,1 11,1 0,-1 0,-1-1,1 1,-1 0,1 0,-1 0,0 1,-1-1,1 0,-1 1,1-1,-1 1,0 0,0 0,-1 0,1 0,-1 1,0-1,2 3,0 0,1 0,-1 0,0 0,0 0,0 1,1-1,-1 1,0-1,1 1,-1 0,0-1,1 1,-1 0,1 0,-1 0,1 0,0 0,-1 1,1-1,0 0,0 1,0-1,0 1,0-1,0 1,0-1,1 1,-1-1,0 1,1 0,0 0,-1-1,1 1,0 0,0 0,0-1,0 2,-2 5,0 0,1 0,0 0,0 0,1 0,0 1,1-1,-1 0,2 0,-1 0,1 0,0 0,1 0,0 0,0-1,1 1,0-1,0 0,0 0,1 0,0-1,1 0,-1 0,1 0,1-1,-1 1,1-1,-1-1,1 0,1 0,-1 0,0-1,1 1,0-2,2 1,54 7,-1-7</inkml:trace>
  <inkml:trace contextRef="#ctx0" brushRef="#br0" timeOffset="29191.738">14016 4536,'-10'-224,"10"222,2-25,-2 27,0 0,0 1,0-1,0 0,0 1,0-1,0 0,1 0,-1 1,0-1,0 0,0 0,0 1,1-1,-1 0,0 0,0 0,1 1,-1-1,0 0,0 0,1 0,-1 0,0 0,1 1,-1-1,0 0,1 0,-1 0,0 0,0 0,1 0,-1 0,0 0,1 0,-1 0,0 0,1 0,-1-1,0 1,0 0,1 0,-1 0,0 0,1 0,-1-1,0 1,0 0,1 0,-1 0,0-1,0 1,0 0,1 0,-1-1,0 1,0 0,0 0,0-1,0 1,0 0,1-1,-1 1,0 0,0 0,0-1,0 1,0 0,0-1,11 18,-1 1,-1 0,0 0,-1 1,-1 0,3 17,1-4,0-1,6 18,-1 0,-3 1,7 48,-20-65,-3-8</inkml:trace>
  <inkml:trace contextRef="#ctx0" brushRef="#br0" timeOffset="29452.041">13463 4077,'-7'-5,"0"4,6 8,7 8,10 8,7 2,6 2,6-3,-4-7</inkml:trace>
  <inkml:trace contextRef="#ctx0" brushRef="#br0" timeOffset="29721.723">14070 3820,'3'2,"7"6,11 8,11 8,8 7,3 6,-3 4,-9-3</inkml:trace>
  <inkml:trace contextRef="#ctx0" brushRef="#br1" timeOffset="145979.811">4532 3699,'4'18,"5"16,4 13,3 8,1 6,-2 4,-4 0,-4-4,-3-7,-2-14</inkml:trace>
  <inkml:trace contextRef="#ctx0" brushRef="#br1" timeOffset="146269.81">4438 3699,'13'-12,"13"-3,9 0,10 4,2 2,2 9,-7 5,-9 10,-11 6,-14 7,-14 7,-17 4,-10 0,-9-3,-3-3,6-8,5-7,10-7</inkml:trace>
  <inkml:trace contextRef="#ctx0" brushRef="#br1" timeOffset="146699.81">4896 3631,'21'43,"-2"0,-2 2,-1-1,-3 2,6 42,-8-43,-8-32,-3-7,1 0,0 0,1 0,-1 1,1-2,0 1,0 0,1 0,0-1,0 1,0-1,1 0,0 0,0 0,0 0,0-1,1 0,0 1,-1-5,1 0,-1-1,1 1,-1-1,0 0,0 0,1 0,-1 0,0-1,0 0,0 0,-1 0,1 0,0 0,-1-1,1 0,-1 0,0 0,0 0,0 0,0 0,-1-1,1 0,-1 1,0-1,0 0,0-1,10-14,-1 0,-1-1,-1 0,0-1,-2 0,0-1,-2 1,0-1,-1 0,-2 0,0-1,-1 1,-1 0,-1-1,-2 1,0 0,-3-10,5 25,-1 0,0 0,0 1,-1-1,0 0,0 1,0 0,-1 0,0 0,0 0,-1 0,4 6,1 0,-1-1,1 1,-1 0,1 0,-1 0,0 0,1 0,-1 0,1 0,-1 0,0 0,1 0,-1 0,1 1,-1-1,1 0,-1 0,1 1,-1-1,1 0,-1 0,1 1,-1-1,1 1,-1-1,1 0,-1 1,1-1,0 1,-1-1,1 1,0-1,0 1,-1-1,1 1,0-1,0 1,0 0,0-1,-1 1,1-1,0 1,0 0,0-1,0 1,0-1,1 1,-1-1,0 1,0 0,0-1,0 1,1-1,-1 1,0-1,0 1,1-1,-1 1,1-1,-1 1,1-1,30 91,-15-61</inkml:trace>
  <inkml:trace contextRef="#ctx0" brushRef="#br1" timeOffset="146959.811">5531 3550,'0'16,"0"14,0 12,3 10,0 8,0 2,-1-2,0-4,-1-8,-1-9,0-11</inkml:trace>
  <inkml:trace contextRef="#ctx0" brushRef="#br1" timeOffset="147279.81">5531 3712,'20'32,"2"-2,0 0,2-1,1-1,1-1,2-2,0 0,1-2,31 17,-58-38,-1 0,1 0,0-1,0 1,0-1,0 0,0 1,0-1,0 0,0 0,0 0,1 0,-1-1,0 1,1-1,-1 1,0-1,1 0,-1 0,1 0,-1 0,0 0,1-1,-1 1,1-1,-1 1,0-1,0 0,1 0,-1 0,0 0,0 0,0-1,0 1,0-1,0 1,-1-1,1 0,0 1,-1-1,1 0,-1 0,1-2,1-14,-1 0,-1-1,0 1,-2 0,0-1,-1 1,-1 0,0 0,-1 0,-1 1,-3-6,-72-184,68 159,14 37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08:00.13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217 1105,'4'20,"3"15,1 5,0 0,0-3,2-7,-2-8</inkml:trace>
  <inkml:trace contextRef="#ctx0" brushRef="#br0" timeOffset="640.165">0 902,'74'-2,"-31"1,1 1,-1 2,0 2,16 4,-50-6,-1-1,1 2,-1-1,0 1,1 0,-1 1,-1 0,1 0,-1 1,1 0,-1 0,-1 1,1-1,-1 2,0-1,0 1,-1 0,0 0,0 0,0 1,-1-1,0 1,-1 0,0 1,0-1,-1 0,0 1,0 3,2 24,-5-31,0 0,1 0,0 0,0 0,0-1,1 1,0 0,0 0,0 0,0 0,1-1,0 1,0-1,0 1,1-1,-1 0,1 0,0 0,0 0,0 0,1-1,-1 1,1-1,0 0,0 0,2 1,4-2,1-1,-1-1,0 0,0 0,0-1,1 0,-1-1,0 0,0 0,-1-1,1-1,0 1,-1-2,0 1,0-1,0-1,-1 1,0-1,0-1,0 0,-1 0,0 0,4-5,-3 3,1-1,-1 1,0-1,-1-1,0 1,-1-1,0-1,-1 1,0-1,-1 0,0 0,1-9,-17 45,10-19,1-1,-1 0,1 0,0 1,0-1,0 1,1-1,0 1,0-1,0 1,0-1,1 1,-1-1,1 1,0-1,1 1,-1-1,1 0,0 0,0 0,0 0,0 0,1 0,-1 0,1-1,0 0,0 1,1-1,-1 0,1 0,-1-1,1 1,0-1,0 0,0 0,2 1,2-1,-1-1,1 1,0-2,0 1,0-1,0 0,0 0,0-1,-1 0,1-1,0 1,0-2,-1 1,1-1,-1 0,0 0,0-1,0 0,-1-1,1 1,-1-1,0 0,0-1,3-4,0 1,-1-1,0 0,0 0,-1-1,-1 0,0 0,0 0,-1-1,-1 0,0 0,0-1,-1 1,-1-1,0 1,-1-2,-1 14,-1 1,1-1,-1 1,1-1,-1 1,0-1,1 0,-1 1,1-1,-1 0,0 1,1-1,-1 0,0 0,0 0,1 0,-1 1,0-1,1 0,-1 0,0 0,1-1,-1 1,0 0,0 0,1 0,-1 0,0-1,1 1,-1 0,0-1,1 1,-1 0,1-1,-1 1,1-1,-1 1,1-1,-1 1,1-1,-1 1,1-1,-1 1,1-1,0 0,0 1,-1-1,1 0,0 1,0-1,0 0,-1 0,1 1,0-1,0 0,0 1,0-1,0 0,1 1,-1-1,0 0,0 0,0 1,1-1,-7 9,1 1,0 0,1 0,0 1,0-1,1 1,0 0,1 0,0 0,0 0,1 0,1 0,0 0,0 0,1 1,0-1,1 2,-1-9,0 1,0-1,0 1,1-1,-1 0,1 1,0-1,0 0,0 0,0 0,0-1,1 1,-1 0,1-1,0 0,0 1,0-1,0-1,2 2,12 4</inkml:trace>
  <inkml:trace contextRef="#ctx0" brushRef="#br0" timeOffset="905.23">987 604,'-14'0,"-4"3,3 2,10 1,8 0</inkml:trace>
  <inkml:trace contextRef="#ctx0" brushRef="#br0" timeOffset="1288.24">1405 213,'-5'18,"1"-1,0 1,2 0,0 0,0 0,2 0,0 0,2 0,0 0,0 0,2 0,1 2,-5-17,78 438,-58-185,-21-254,1 0,0 0,-1 1,1-1,0 0,0 0,1 0,-1 0,0 1,1-1,-1 0,1 0,0 0,0 0,0 0,0 0,0 0,0 0,0-1,1 1,-1 0,0-1,1 1,0-1,-1 1,1-1,0 0,0 1,0-1,-1 0,1 0,0-1,1 1,-1 0,0-1,0 1,0-1,0 0,0 1,1-1,-1 0,0 0,0-1,0 1,2-1,10-7,1-2,-2 0,1 0,-2-1,1-1,-2 0,1-1,-2 0,0 0,0-1,-1-1,5-12,-4 9,0 0,-2-1,-1 1,0-2,-1 1,-1-1,1-10,-17 68,10-32,-1 0,1 0,0 0,0 0,1 1,0-1,0 0,0 0,1 1,0-1,0 0,1 0,0 0,0 0,0 0,0 0,1-1,0 1,0-1,1 0,0 0,0 0,0 0,0-1,1 1,-1-1,1 0,3 1,56 12,-34-15</inkml:trace>
  <inkml:trace contextRef="#ctx0" brushRef="#br0" timeOffset="1537.572">1960 740,'0'0</inkml:trace>
  <inkml:trace contextRef="#ctx0" brushRef="#br0" timeOffset="1789.92">1366 550,'18'-9,"18"-8,18-5,15-1,8 0,1 5,-12 5</inkml:trace>
  <inkml:trace contextRef="#ctx0" brushRef="#br0" timeOffset="1790.92">1609 1483,'9'18,"8"13,5 7,2 0,-4-3,-5-8</inkml:trace>
  <inkml:trace contextRef="#ctx0" brushRef="#br0" timeOffset="2857.479">2392 970,'-2'-10,"0"1,0-1,-1 1,-1 0,1 0,-2 0,1 1,-1-1,0 1,-1 0,0 0,0 1,0 0,-1 0,-6-4,11 10,-1 0,0 0,1 0,-1 0,0 1,0-1,1 1,-1 0,0 0,0 0,0 0,1 0,-1 1,0-1,0 1,1 0,-1 0,0 0,1 0,-1 0,1 0,0 1,-1-1,1 1,0 0,0 0,0 0,0 0,0 0,-1 1,-44 74,45-74,0 1,0-1,1 1,0-1,-1 1,1-1,1 1,-1 0,0-1,1 1,0 0,0 0,0 0,0-1,1 1,-1 0,1 0,0-1,0 1,1-1,-1 1,1-1,-1 1,1-1,0 0,0 0,1 0,-1 0,1 0,-1 0,1-1,0 1,0-1,5 1,0-1,0 0,0-1,0 1,0-2,0 1,0-1,1-1,-1 1,0-1,0-1,0 1,0-1,-1-1,1 1,0-2,-1 1,0-1,0 0,0 0,0-1,-1 0,1 0,-1 0,-1-1,1 0,-1 0,0 0,1-3,0 49,0-38,-1 1,1-1,0-1,0 1,1-1,-1 0,0 0,0 0,0-1,1 0,-1-1,0 1,0-1,1 0,3-2,1 0,0 0,1-1,-1 0,-1-1,1 0,-1-1,0 0,0-1,0 0,-1-1,0 1,-1-2,0 1,0-1,-1 0,0-1,2-4,4-8,-2 1,-1-1,0-1,-2 1,-1-2,0 1,-2-1,-1-2,5-29,-3-1,-2 1,-3-1,-2 0,-3 0,-2 1,-3 0,-8-28,13 68,0 0,0 1,-2 0,0 0,0 1,-1 0,-1 0,-2-3,8 14,0-1,0 1,0-1,0 1,-1 0,1 0,0 0,-1 0,0 0,1 0,-1 1,0-1,0 1,0 0,0 0,0 0,0 1,0-1,-1 0,1 1,0 0,0 0,0 0,0 0,-1 1,1-1,0 1,0 0,0-1,0 2,0-1,0 0,0 0,0 1,1 0,-1-1,1 1,-1 0,1 1,-1-1,0 2,-15 16,1 1,1 0,1 1,1 1,1 0,1 1,1 1,1-1,1 2,1-1,2 1,-1 9,0-5,1 0,2 0,1 0,2 0,0 1,2-1,4 20,-3-34,1 1,1-1,1-1,0 1,1-1,0 0,1 0,1 0,1-1,0 0,0-1,1 0,1-1,11 10,-12-12,0 0,1-1,1-1,-1 1,1-2,1 0,-1 0,1-2,0 1,1-1,-1-1,1-1,0 0,0 0,0-2,0 1,0-2,0 0,1-1,-1 0,7-2,-13 0,0-1,-1 0,0 0,0-1,0 1,-1-2,1 1,-1-1,0 0,-1 0,1 0,-1-1,-1 0,1 0,-1 0,0 0,2-9,-5 16,-1 0,0 0,1-1,-1 1,0 0,1 0,-1 0,1-1,-1 1,1 0,-1 0,0 0,1 0,-1 0,1 0,-1 0,1 0,-1 0,0 0,1 0,-1 0,1 0,-1 0,1 1,-1-1,0 0,1 0,-1 0,1 1,-1-1,0 0,1 0,-1 1,0-1,1 0,-1 1,0-1,0 0,1 1,-1-1,0 1,0-1,0 0,1 1,-1-1,0 1,0-1,0 1,0-1,0 0,0 1,0-1,0 1,0-1,0 1,0-1,0 0,0 1,0-1,-1 1,5 6,-1-3,1 0,1-1,-1 1,1-1,-1 0,1 0,0-1,0 0,0 1,0-2,1 1,-1 0,0-1,1 0,-1 0,1-1,-1 0,1 0,-1 0,1 0,-1-1,1 0,-1 0,1-1,-1 1,0-1,0 0,0-1,0 1,0-1,0 0,-1 0,1-1,-1 1,0-1,0 0,0 0,-1 0,3-3,-1-1,-1 1,1-1,-1 0,0 0,-1 0,0-1,0 1,-1-1,0 0,-1 1,0-1,0 0,-1 0,0 0,0 0,-1 0,0 0,-1-1,1 8,1-1,-1 1,0-1,0 1,0 0,0-1,0 1,-1 0,1 0,-1 0,1 0,-1 0,0 0,0 0,1 1,-1-1,-1 1,1-1,0 1,0 0,0 0,-1 0,1 0,-1 0,1 0,0 1,-1-1,1 1,-1-1,0 1,1 0,-1 0,1 1,-1-1,-5 1,1 0,-1 1,0 0,1 0,0 1,0 0,-1 0,2 1,-1 0,-5 4,4-3,1 1,0 0,0 0,1 1,0 0,0 0,0 1,1-1,0 1,1 0,-1 1,2-1,-1 1,1 0,0-1,1 1,0 1,0 7,2-14,-1 0,1-1,1 1,-1 0,0 0,1-1,-1 1,1 0,0-1,0 1,0 0,0-1,0 1,1-1,-1 0,1 1,0-1,-1 0,1 0,0 0,0 0,0 0,1-1,-1 1,0-1,1 1,-1-1,1 0,-1 0,1 0,0 0,-1 0,2 0,6 1,-1-1,0 0,0 0,1-1,-1 0,0 0,1-1,-1-1,5 0,27-11,-5-1</inkml:trace>
  <inkml:trace contextRef="#ctx0" brushRef="#br0" timeOffset="3105.99">3311 267,'-18'-9,"-14"-3,-5 0,-1 7,3 7,8 7,9 7,7 6,12 5,13 3,4-4</inkml:trace>
  <inkml:trace contextRef="#ctx0" brushRef="#br0" timeOffset="3371.831">3364 767,'12'13,"10"6,11-2,14-3,10-4,7-8,-1-7,-11-3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07:59.02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41 152,'0'14,"0"16,0 12,0 11,2 7,3 3,1 0,4-4,3-5,3-10,2-7,4-10,3-10,5-10,1-13,2-12,1-10,-6-1</inkml:trace>
  <inkml:trace contextRef="#ctx0" brushRef="#br0" timeOffset="244.653">0 436,'18'-2,"16"-3,13-6,10-5,5-4,1-2,-4-1,-9 1,-13 4</inkml:trace>
  <inkml:trace contextRef="#ctx0" brushRef="#br0" timeOffset="494.104">108 85,'19'-9,"17"-6,18-2,17 0,10 2,-9 3</inkml:trace>
  <inkml:trace contextRef="#ctx0" brushRef="#br0" timeOffset="729.483">784 356,'-4'-4,"-1"1,1 0,-1 0,0 0,0 0,-1 1,1 0,0 0,-1 1,1-1,-1 1,0 0,1 1,-1-1,0 1,1 0,-1 1,0-1,1 1,-1 0,1 1,-1-1,1 1,0 0,-1 0,1 1,0 0,-1 0,0 1,0 0,0 0,1 0,-1 1,1 0,0 0,0 0,1 0,0 1,0 0,0 0,0 0,1 0,0 0,0 1,1-1,0 1,0 0,1 0,-1 0,1 3,3-7,-1 1,1-1,0 1,0-1,0 0,0 1,1-1,-1-1,1 1,0 0,0 0,0-1,0 0,0 0,0 0,1 0,-1 0,1 0,-1-1,1 0,0 0,-1 0,1 0,0 0,0-1,0 0,0 0,0 0,-1 0,2 0,29 0,0 0,0-2,0-2,0-1,-1-2,0-1,0-1,-1-2,0-2,28-14,-22 7,-9 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07:57.68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 1234,'12'-18,"1"1,1 0,0 1,2 0,0 1,17-13,-19 16,431-327,-300 234,559-419,-543 417,-119 87,-43 20,1 1,-1-1,1 0,0 0,-1 1,1-1,0 0,-1 1,1-1,0 0,-1 1,1-1,0 1,-1-1,1 0,0 1,0-1,0 1,0-1,-1 1,1-1,0 1,0-1,0 1,0-1,0 1,0-1,0 1,0-1,0 1,0-1,1 1,-1-1,0 0,0 1,0-1,0 1,1-1,-1 1,0-1,1 0,-1 1,0-1,1 1,-1-1,0 0,1 0,-1 1,1-1,-1 0,0 0,1 1,-1-1,1 0,-1 0,1 0,-1 0,1 0,0 1,-25 24</inkml:trace>
  <inkml:trace contextRef="#ctx0" brushRef="#br0" timeOffset="669.175">267 816,'0'-1,"-1"1,0-1,1 1,-1-1,1 1,-1 0,0-1,0 1,1 0,-1-1,0 1,1 0,-1 0,0 0,0 0,1 0,-1 0,0 0,0 0,1 0,-1 0,0 0,0 0,1 0,-1 1,0-1,0 0,1 1,-1-1,0 0,1 1,-1-1,1 1,-1-1,0 1,1-1,-1 1,1-1,-1 1,1 0,0-1,-1 1,1 0,0-1,-1 1,1 0,0 0,0-1,0 1,-1 0,1 0,0-1,0 1,0 0,0 0,0-1,1 1,-1 1,-1-1,-235 443,254-471,1 2,1 0,1 1,1 1,1 1,1 1,25-17,-38 32,-1 1,1-1,0 2,1-1,-1 1,1 1,0 0,-1 1,1 0,0 1,1 0,-1 1,0 1,0 0,0 0,0 1,0 0,7 4,-12-4,-6-2,0 1,0 0,0 0,0-1,1 1,-1-1,0 1,0-1,0 1,0-1,1 0,-1 1,0-1,0 0,1 0,-1 0,0 0,0 0,1 0,-1 0,0-1,0 1,0 0,1-1,-1 1,0-1,0 1,0-1,0 1,0-1,0 0,0 0,0 0,0 1,0-1,0 0,0 0,-1 0,1 0,0 0,-1 0,1-1,-1 1,1 0,-1 0,0 0,1 0,-1-1,-1-9,-1 1,-1 0,1 0,-2 0,1 0,-1 1,-1-1,0 1,-5-8,4 7,-32-57,-2 2,-4 2,-10-8,14 31,42 44,9 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08:54.29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4611 2745,'10'-1,"1"-1,-1 1,0-2,1 1,-1-2,0 1,-1-1,8-4,0 1,463-224,1201-485,-868 432,-771 266,-39 11</inkml:trace>
  <inkml:trace contextRef="#ctx0" brushRef="#br0" timeOffset="261.359">7326 1408,'14'2,"14"1,16 0,13-1,12-2,8-2,0-1,-7 1,-10 5,-15 9,-21 14,-22 16,-29 17,-28 15,-29 13,-33 10,3-12</inkml:trace>
  <inkml:trace contextRef="#ctx0" brushRef="#br0" timeOffset="1773.253">4 1259,'-2'4,"1"12,3 9,4 12,3 9,2 8,4 6,2 3,0 1,0-3,1-4,0-11,-3-12</inkml:trace>
  <inkml:trace contextRef="#ctx0" brushRef="#br0" timeOffset="3319.723">247 1516,'2'-4,"0"0,1 1,0-1,-1 1,1-1,1 1,-1 0,0 0,1 0,-1 1,1-1,0 1,0 0,0 0,0 0,0 0,1 1,-1 0,0 0,1 0,-1 0,1 1,-1-1,1 1,-1 1,1-1,-1 0,1 1,-1 0,0 0,1 0,-1 1,0 0,1 0,6 7,-1 1,0 0,-1 0,0 1,0 0,-1 1,-1 0,0 0,-1 1,0 0,0 0,-2 1,32 59,-36-71,1-1,-1 1,1 0,0 0,-1-1,1 1,0-1,0 1,0-1,0 1,0-1,1 0,-1 1,0-1,1 0,-1 0,1 0,-1 0,1 0,-1 0,1 0,0-1,-1 1,1 0,0-1,0 0,0 1,-1-1,1 0,0 0,0 0,0 0,-1 0,1 0,0-1,1 0,5-6,-1 0,0-1,0-1,-1 1,0-1,-1 0,0 0,0 0,-1-1,0 0,-1 0,0 0,0-1,19-69,-23 86,0 1,0-1,0 0,1 1,0-1,0 1,1-1,0 1,0-1,1 0,-1 1,1-1,1 0,-1 0,1 0,0-1,0 1,1-1,0 1,0-1,0 0,0 0,1-1,0 0,0 1,0-2,0 1,3 1,1-3,-1 0,1-1,0 0,0-1,0 1,0-2,0 1,0-1,0-1,-1 1,1-2,0 1,-1-1,1 0,-1-1,0 0,0 0,-1-1,1 0,-1 0,0-1,0 0,-1 0,0-1,0 1,0-1,-1-1,0 1,-1-1,1 0,-1 0,-1 0,0 0,0-1,0 1,-1-1,-1 0,1 0,-1-4,-7-8,6 21,0 0,0 1,0-1,0 0,0 0,0 0,0 1,0-1,0 0,0 0,0 1,0-1,0 0,0 0,0 0,0 1,0-1,0 0,0 0,-1 0,1 1,0-1,0 0,0 0,0 0,0 0,-1 1,1-1,0 0,0 0,0 0,-1 0,1 0,0 0,0 0,0 1,-1-1,1 0,0 0,0 0,-1 0,1 0,0 0,0 0,0 0,-1 0,1 0,0 0,0 0,-1-1,1 1,1 6,1 0,0 0,0 0,0 0,0-1,1 1,0-1,0 1,1-1,-1 0,1-1,0 1,0-1,1 1,-1-1,1 0,0-1,0 1,1-1,-1 0,0-1,1 1,0-1,0 0,5 1,-1-1,-1 0,1-1,0 0,-1-1,1 0,0 0,0-1,-1-1,1 1,-1-1,1-1,-1 0,0 0,0-1,0 0,-1-1,1 0,-1 0,0-1,0 0,-1 0,0 0,0-1,-1-1,1 1,-1-1,-1 0,0 0,0 0,0-1,-1 0,-1 0,1 0,-2 0,3-8,5-103,9 231,42 140,25 39,-83-280,102 312,-101-315,-8-20,4 12,-13-40,-47-160,8-3,-6-84,56 272,-2-5,1-1,0 1,2 0,1-1,1 1,0-1,3-7,-4 26,1 1,-1-1,1 1,-1-1,1 1,0-1,0 1,0-1,0 1,1 0,-1-1,1 1,-1 0,1 0,0 0,-1 0,1 0,0 1,0-1,1 1,-1-1,0 1,0 0,1-1,-1 1,1 0,-1 1,1-1,-1 0,1 1,-1-1,1 1,0 0,-1 0,1 0,0 0,-1 1,1-1,-1 1,1-1,0 1,-1 0,0 0,1 0,0 1,8 4,-1 0,0 0,0 1,-1 1,0-1,0 2,-1-1,0 1,0 0,-1 1,-1 0,1 0,-2 0,1 1,-1 0,-1 0,0 0,-1 1,0-1,1 8,-4-16,1 0,0 0,-1 0,0 1,0-1,0 0,0 0,-1 0,1 1,-1-1,0 0,0 0,0 0,0 0,0 0,-1 0,1 0,-1 0,0-1,0 1,0-1,0 1,0-1,0 0,-1 0,1 0,-1 0,0 0,0 0,1-1,-1 1,0-1,0 0,0 0,-1 0,1 0,0-1,0 1,0-1,-1 0,1 0,0 0,0 0,0 0,-1-1,1 0,-1 0,1 0,0 0,1 0,-1 0,1-1,-1 1,1-1,0 1,0-1,0 0,0 0,0 0,0 0,0 0,0-1,1 1,0 0,-1-1,1 1,0-1,0 0,0 1,0-1,1 0,-1 0,1 1,-1-1,1 0,0 0,0 0,1 1,-1-1,0 0,1 0,0 1,-1-1,1 0,0 1,1-1,-1 1,0-1,1 1,-1 0,1-1,0 1,0 0,0 0,0 0,0 0,0 1,1-2,132-92,-63 49,-47 28,0 0,-2-2,-1 0,0-2,-1 0,-2-2,11-15,-21 25,0 0,-1-1,-1 0,0-1,-1 0,-1 1,0-2,-1 1,-1-1,0 1,-1-1,-1 0,-1 0,-1-9,1 15,-1-1,0 1,-1-1,0 1,0 0,-2 0,1 0,-1 0,-1 0,0 1,0 0,-1 0,-1 0,1 1,-1 0,-1 0,0 1,0 0,-1 0,0 1,0 0,0 0,-3 1,8 4,-1 1,0 0,0 0,1 1,-1-1,0 1,0 0,0 0,0 1,0-1,1 1,-1 0,0 1,0-1,1 1,-1 0,1 0,0 0,-1 1,1-1,0 1,1 0,-1 0,0 1,1-1,0 1,-1 0,1 0,-7 9,0 1,1 0,0 0,1 1,1 0,1 0,-4 13,2-1,1 1,1-1,1 2,2-1,1 0,1 1,1-1,2 1,1-1,1 0,1 0,2 0,1 0,1-1,1-1,1 1,1-2,2 0,0 0,2-1,1-1,0-1,2 0,0-1,2-1,1-1,-11-11,0 0,0 0,1-1,0-1,0 0,0-1,1 0,0-1,0 0,2-1,-8-2,-1 0,1 0,0-1,-1 0,1 0,-1-1,1 0,-1 0,1 0,-1-1,0 0,1 0,-1-1,0 1,-1-1,1-1,0 1,-1-1,0 0,0 0,3-3,2-7,-1 1,0-1,-1-1,0 1,-1-2,-1 1,-1 0,0-1,-1 0,-1 0,0-1,-1 1,-1-1,0 1,-1-1,-3-12,1 2,1 27,1 0,0 0,0 1,0-1,0 0,-1 0,1 0,0 0,0 0,0 0,-1 0,1 0,0 0,0 0,0 0,-1 0,1 0,0 0,0 0,-1 0,1 0,0 0,0 0,0 0,-1 0,1 0,0 0,0 0,0 0,-1 0,1-1,0 1,0 0,0 0,0 0,0 0,-1-1,1 1,0 0,0 0,0 0,0 0,-5 24,3-15,1 1,-1-1,2 1,-1 0,1-1,1 1,0 0,0-1,1 1,0-1,0 1,1-1,1 0,-1 0,2 0,-1-1,1 1,0-1,1 0,0-1,0 1,1-1,-1 0,2-1,-1 0,26 11</inkml:trace>
  <inkml:trace contextRef="#ctx0" brushRef="#br0" timeOffset="3572.56">2544 1205,'-5'16,"-1"10,5 7,7 1,7-1,9-6,4-8,6-7,-4-5</inkml:trace>
  <inkml:trace contextRef="#ctx0" brushRef="#br0" timeOffset="4288.803">2828 1165,'-4'12,"1"1,0 0,1 0,1 0,0 0,0 0,2 6,-1-16,0 1,1 0,-1-1,1 1,0-1,0 1,1-1,-1 0,1 0,-1 1,1-1,0 0,0 0,0 0,1-1,-1 1,1-1,0 1,-1-1,1 0,0 0,0 0,0 0,1 0,-1-1,0 1,1-1,2 1,0-1,0 0,-1-1,1 0,0 0,-1 0,1 0,0-1,-1 0,1 0,-1 0,1-1,-1 0,0 0,1 0,-1-1,0 1,-1-1,1-1,0 1,-1-1,0 1,4-5,3-3,0-1,-1-1,0 0,-1 0,0-1,-2 0,4-7,18-48,-28 69,0 0,0 0,-1 0,1 0,0 0,-1 0,1 0,0 1,0-1,-1 0,1 0,-1 1,1-1,0 1,-1-1,1 0,-1 1,1-1,0 1,-1-1,0 1,1 0,-1-1,1 1,-1-1,0 1,1 0,-1-1,0 1,1 0,-1 0,0-1,0 1,0 0,0-1,0 1,0 0,0 0,0-1,0 1,0 0,0-1,0 1,-1 0,1 0,0-1,-1 1,1 0,0-1,1 8,1-2,1 0,-1 0,1 0,0 0,1 0,-1-1,1 0,0 1,0-1,1-1,-1 1,1-1,0 0,1 0,-1 0,0-1,1 1,0-1,0-1,0 1,0-1,0 0,1-1,-1 1,1-1,-1-1,1 1,-1-1,1 0,-1 0,1-1,-1 0,1 0,3-2,3-2,0 0,-1-1,0-1,0 0,0 0,-1-2,0 1,-1-1,0-1,0 1,-1-2,0 1,-1-1,0-1,-1 0,-1 0,1 0,-2 0,0-1,0 0,-1 0,-1-1,1-7,5-43,-4 1,-2-1,-3 0,-2 0,-4 1,-2-1,-3 1,-8-22,13 57,1-2,-2 0,-1 0,-1 1,-1 1,-5-7,15 34,0 0,0 0,0 1,0-1,0 0,-1 0,1 1,0-1,0 0,-1 0,1 1,0-1,-1 0,1 1,-1-1,1 0,-1 1,1-1,-1 1,0-1,1 1,-1-1,0 1,1-1,-1 1,0 0,1-1,-1 1,0 0,0 0,1 0,-1-1,0 1,0 0,0 0,1 0,-1 0,0 0,0 0,0 1,1-1,-1 0,0 0,0 0,1 1,-1-1,0 0,1 1,-1 0,-18 37,10 7,2 0,2 1,2-1,1 1,3 0,3 8,-1-22,1 0,1 0,2-1,2 1,0-2,2 1,2-2,0 1,9 11,-13-26,1 0,0 0,1-1,1 0,0 0,1-2,0 0,1 0,0-1,1-1,0 0,1-1,0-1,0 0,0-1,1-1,11 2,-23-6,0-1,0 1,1-1,-1-1,0 1,1-1,-1 0,0 0,1 0,-1-1,0 0,0 0,1 0,-1-1,0 1,0-1,0 0,-1-1,1 1,-1-1,1 0,-1 0,0-1,0 1,0-1,0 0,-1 0,1 0,4-11,-1 0,-1-1,0 0,-1 0,-1 0,0 0,-1-1,-1 1,-1-1,0 1,-1-1,-1 0,0 0,-2 1,0-1,-1-1,-12-29,15 46,1 1,-1 0,0 0,1 0,-1 0,1 0,-1 0,1 0,-1 0,0 0,1 0,-1 0,1 1,-1-1,1 0,-1 0,1 0,-1 1,1-1,-1 0,1 1,-1-1,1 0,0 1,-1-1,1 0,-1 1,1-1,0 1,-1-1,1 1,0-1,0 1,-1-1,1 1,0-1,0 1,0-1,0 1,0 0,0-1,0 1,0-1,0 1,0-1,0 1,0-1,0 1,-3 9,0 0,0 0,1 0,1 1,0-1,0 0,1 1,0-1,1 1,0-1,0 0,1 1,1-1,0 0,0 0,1-1,0 1,1-1,0 0,0 0,1 0,0-1,1 1,0-2,0 1,1-1,5 4,-1-4,0-1,0-1,1 0,0 0,0-2,0 1,0-2,0 0,1 0,7-1,27 0</inkml:trace>
  <inkml:trace contextRef="#ctx0" brushRef="#br0" timeOffset="4553.229">3476 638,'-18'0,"-11"0,2 0,14 0,24-3,30-2,36-6,37-5,34-2,-9 2</inkml:trace>
  <inkml:trace contextRef="#ctx0" brushRef="#br0" timeOffset="5580.836">4665 799,'-19'-19,"13"11,-1 1,0-1,0 1,-1 1,0-1,0 1,-1 1,0 0,0 0,-9-4,15 9,-1-1,1 1,-1 0,1 0,-1 0,1 0,-1 1,1-1,0 1,-1 0,1 0,0 0,-1 1,1-1,0 1,0 0,0 0,0 0,1 0,-1 0,0 0,1 1,-2 1,-45 66,44-61,1 0,0 0,0 0,1 0,0 1,1 0,0-1,0 10,1-16,1 0,0 0,0 0,1 1,-1-1,1 0,-1 0,1 0,0 0,0 0,0 0,1 0,-1 0,1-1,0 1,-1 0,1-1,0 1,1-1,-1 0,0 0,1 0,-1 0,1 0,0 0,-1 0,1-1,0 0,0 1,8 0,0 0,0 0,1-1,-1 0,0-1,1 0,-1-1,0 0,0-1,0 0,0-1,0 0,0-1,-1 0,1-1,-1 0,0 0,-1-1,1-1,-1 1,0-2,-1 1,3-4,-3 4,0 0,0-1,-1 0,0 0,0-1,-1 1,0-2,0 1,-1-1,-1 1,0-1,0-1,-1 1,0 0,0-1,-1 0,-1 1,0-1,-1 0,0-2,1 12,-1-1,0 1,-1-1,1 1,0-1,0 1,0-1,-1 1,1 0,-1-1,1 1,-1 0,0-1,0 1,1 0,-1 0,0-1,0 1,0 0,0 0,0 0,0 0,-1 1,1-1,0 0,0 0,-1 1,1-1,0 0,-1 1,1 0,0-1,-1 1,1 0,-1-1,1 1,-1 0,1 0,-1 0,1 1,-1-1,1 0,0 0,-1 1,1-1,-1 1,1-1,0 1,-1 0,1-1,0 1,0 0,0 0,0 0,-1 0,1 0,0 0,1 0,-1 0,0 1,0-1,0 0,1 1,-3 6,1 1,0-1,0 1,1 0,1-1,-1 1,1 0,1 0,0 0,0-1,0 1,1 0,1-1,-1 1,1-1,1 0,0 0,0 0,0-1,1 1,0-1,0 0,1 0,0-1,0 0,1 0,5 4,-10-8,1 1,-1-1,1 0,0 1,0-1,0 0,0-1,0 1,1 0,-1-1,0 0,1 0,-1 0,1 0,-1 0,1-1,-1 0,1 1,0-1,-1-1,1 1,-1 0,1-1,-1 0,1 0,-1 0,1 0,-1 0,0-1,1 0,-1 1,0-1,0 0,0-1,-1 1,1 0,-1-1,1 1,-1-1,0 0,0 0,0 0,0 0,0-1,4-15,-1 0,-1-1,-1 1,-1-1,0 0,-1 0,-2 0,0 0,0-2,1 0,1-1,1 1,1 0,1 1,2-7,-5 23,0 1,1 0,-1 0,1 0,0 0,0 0,0 0,0 1,1-1,-1 1,1-1,0 1,0 0,0 0,1 0,-1 1,1-1,-1 1,1 0,0 0,0 0,0 0,0 1,0-1,0 1,1 0,-1 1,0-1,1 1,-1 0,0 0,1 0,-1 0,0 1,1-1,-1 1,1 1,5 4,0 0,0 1,-1 0,0 1,0 0,-1 1,0-1,-1 2,0-1,0 1,-1 0,0 0,-1 0,0 1,0 0,-1 0,-1 1,0-1,-1 1,1 0,29 120,-19-74,2-1,3-1,5 9,-16-48,1-1,0 0,2-1,-1 1,2-2,0 1,1-2,0 1,1-2,0 0,1 0,7 4,-20-16,40 22,-40-21,0-1,0 0,0 1,0-1,0 0,0 0,0 1,0-1,0 0,0 0,0 0,1 0,-1 0,0-1,0 1,0 0,0 0,0-1,0 1,0-1,0 1,0-1,-1 1,1-1,0 1,0-1,0 0,0 0,-1 1,1-1,0 0,-1 0,1 0,-1 0,1 0,-1 0,1 1,-1-1,0 0,1-1,0-9,-1-1,0 0,-1 0,0 0,-1 1,0-1,-1 1,0-1,-1 1,0 0,-1 0,0 1,0-1,-3-1,-11-26,-2 1,-2 2,-1 0,-1 1,-2 2,-2 0,0 2,-2 2,-2 0,0 2,-12-5,7 1,47 22,112-17,135-18,-248 42,-6 0,0 0,0 0,0 1,0-1,0 1,0-1,0 1,0 0,0 0,0 0,0 0,0 0,0 0,0 0,0 1,0-1,-1 1,1-1,0 1,0 0,0 0,0 0,-1 0,1 0,0 0,-1 0,1 1,-1-1,0 1,1-1,-1 1,4 31,-5-29,0-1,0 1,1-1,-1 1,1 0,-1-1,1 1,0-1,1 1,-1-1,0 0,1 0,0 1,0-1,0 0,0 0,0-1,1 1,-1 0,1-1,0 0,0 1,0-1,1 0,0 0,-1 0,1-1,0 0,0 0,0 0,0 0,0 0,0-1,1 0,-1 0,0 0,0 0,0-1,0 0,0 1,0-1,0-1,0 1,0-1,-1 1,1-1,0 0,-1-1,1 1,-1 0,0-1,0 0,0 0,1-1,0-1,1 0,-1-1,0 1,0-1,-1 0,1 0,-1 0,-1-1,1 1,-1-1,0 0,-1 1,1-1,-1 0,-1 0,1 0,-2-6,1 5,-2-1,1 1,-1 0,0 1,-1-1,0 0,0 0,0 1,-1 0,0 0,-1 0,0 0,0 1,0 0,-1 0,0 0,0 0,0 1,-1 0,1 1,-1-1,-1 1,1 1,0-1,-1 1,-4-1,8 4,0 0,-1 0,1 0,0 1,-1 0,1 0,0 0,0 0,0 1,0-1,0 1,0 0,0 0,0 1,1-1,-1 1,1 0,0 0,-1 0,2 0,-1 0,0 1,1-1,-1 1,-1 3,-3 5,0 1,1 1,0-1,1 1,1 0,0 0,0 2,2-11,1 0,0-1,0 1,0 0,0 0,1 0,0 0,0 0,0 0,1 0,0 0,0 0,0 0,0 0,1 0,0-1,0 1,0-1,0 1,1-1,-1 0,1 0,1 0,-1 0,0 0,1-1,0 0,1 2,1-2,0-1,1 1,-1-1,1 0,0-1,-1 1,1-1,0-1,0 1,-1-1,1-1,0 1,0-1,0 0,-1 0,1-1,3-1,31-11</inkml:trace>
  <inkml:trace contextRef="#ctx0" brushRef="#br0" timeOffset="5875.722">5814 3,'-11'-2,"0"2,0-1,0 1,0 1,0 0,0 1,0 0,0 0,0 1,1 1,0 0,-1 0,1 1,1 0,-1 1,1 0,0 1,0-1,1 2,0-1,0 1,1 1,0-1,0 1,1 0,0 1,1-1,0 1,3-5,1-1,0 1,-1 0,2-1,-1 1,1 0,-1 0,1-1,1 1,-1 0,1 0,0-1,0 1,0 0,0-1,1 1,0-1,0 0,0 1,0-1,1 0,0 0,0-1,0 1,0-1,0 1,1-1,0 0,-1 0,1 0,0-1,1 1,-1-1,3 1,30 16,2-2,0-1,0-2,2-2,5 0,44 14,-18-1,-56-17,1-1,0-1,1 0,-1-1,1-1,0-1,0 0,0-1,1-1,-1-1,0-1,14-2,-15-2,-1 0,0-1,0-1,0-1,-1 0,0-1,0-1,9-8,0-3</inkml:trace>
  <inkml:trace contextRef="#ctx0" brushRef="#br0" timeOffset="9202.34">2585 2421,'13'0,"15"2,11 4,8 2,7 5,5 4,0 3,1 1,-7 0,-7-1,-7-2,-9-6,-14-10,-8-5</inkml:trace>
  <inkml:trace contextRef="#ctx0" brushRef="#br0" timeOffset="9566.29">3220 2178,'55'-95,"-46"87,-15 24,-16 34,2 1,2 0,-4 24,18-56,0 0,1 1,1-1,1 1,1-1,1 1,0 0,1-1,2 1,0-1,2 7,10 14,1 0,2 0,19 27,-21-40,-2 1,0 0,-2 2,-1-1,-2 1,0 1,2 20,5 84,-17-134,-1-1,1 1,0 0,1-1,-1 1,0-1,0 1,0 0,0-1,0 1,1-1,-1 1,0 0,0-1,1 1,-1-1,1 1,-1-1,0 1,1-1,-1 1,1-1,-1 0,1 1,-1-1,1 0,-1 1,1-1,-1 0,1 0,0 1,-1-1,1 0,0 0,-1 0,1 0,-1 0,1 0,0 0,-1 0,1 0,0 0,-1 0,1 0,-1 0,1-1,0 1,-1 0,1 0,-1-1,1 1,-1 0,1-1,-1 1,1-1,-1 1,1-1,9-10</inkml:trace>
  <inkml:trace contextRef="#ctx0" brushRef="#br0" timeOffset="10131.404">2301 2165,'-1'-1,"1"0,0 0,0 0,0 0,0 0,0 0,0 0,1 0,-1 0,0 0,0 0,1 0,-1 0,0 0,1 0,-1 0,1 0,0 0,-1 1,1-1,-1 0,1 0,0 1,0-1,-1 0,1 1,0-1,0 1,0-1,0 1,0 0,0-1,0 1,0 0,0-1,0 1,0 0,258-120,574-214,-811 327,-41 25,0-9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09:20.66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37 92,'187'0,"460"9,-501 4,-136-11,-16-3,-18-2,-273-63,165 52,0 5,-121 9,91 9,141-4,37 4,59-4,-1-2,53-7,-62 1,474-19,-518 22,-31 5,-89 7,0-5,-98-5,195-2,-413-12,389 12,22 2,18 3,39 3,1-3,0-2,19-2,-27 0,634-24,-666 22,2-1,-52 4,-380 7,-28-19,437 9,30 1,-19 0,777 0,-912-12,-22-10,133 19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09:17.26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57 149,'39'32,"-55"-48,-62-34,90 69,25 17,101 114,-83-64,41 49,-95-134,-1 0,1 1,-1-1,1 0,0 0,-1 0,1 0,0 0,0 0,0 0,0-1,0 1,0 0,0 0,0-1,0 1,0 0,0-1,0 1,0-1,1 1,-1-1,0 0,0 0,1 1,-1-1,0 0,0 0,1 0,-1 0,0-1,0 1,1 0,-1 0,0-1,0 1,0-1,0 1,1-1,-1 1,0-1,0 0,0 0,0 1,0-1,0-1,26-107,-22 90,2 0,0 1,0-1,2 1,0 1,2 0,-1 0,2 1,0 0,1 1,1 1,0 0,1 1,5-4,149-105,-140 99,-29 23,-1-1,1 1,0-1,-1 1,1 0,-1-1,1 1,0-1,-1 1,1 0,-1-1,1 1,-1 0,1 0,-1-1,1 1,-1 0,1 0,-1 0,0 0,1 0,-1 0,1 0,-1 0,1 0,-1 0,0 0,1 0,-1 0,1 0,-1 0,1 0,-1 1,1-1,-1 0,1 0,-1 1,1-1,-1 0,1 1,-1-1,1 1,-1-1,-9 5,0 0,0 1,1 0,-1 1,1 0,0 0,1 1,0 0,0 0,1 1,0 0,1 0,0 1,0 0,1 0,0 0,0 1,2-1,-1 1,-7 30,1 0,2 0,1 1,2 20,-9 158,11-129,-3 0,-5 0,-14 53,17-135,6-35,-11-524,9 673,0-38,4 1,10 79,-2-111,-4-67,-4-384,-8 281,2 161,20 50,-14-95,0-1,0 1,0 0,1 0,-1 0,0-1,0 1,0 0,1 0,-1 0,0 0,0-1,1 1,-1 0,0 0,0 0,1 0,-1 0,0 0,0 0,1 0,-1 0,0 0,1 0,-1 0,0 0,0 0,1 0,-1 0,0 0,0 0,1 0,-1 0,0 1,0-1,1 0,-1 0,0 0,0 0,0 1,1-1,-1 0,0 0,0 0,0 1,1-1,-1 0,0 0,0 1,0-1,0 0,0 0,0 1,0-1,3-25,-15-28,0 39</inkml:trace>
  <inkml:trace contextRef="#ctx0" brushRef="#br0" timeOffset="1922.268">30 1,'5'10,"1"0,0 0,0-1,1 0,0 0,1 0,0-1,0 0,0-1,6 4,-7-5,158 119,-128-101,0 2,-2 2,0 1,-2 1,-2 2,-1 1,-1 2,-2 1,-55-78,-2 1,-2 2,-2 2,-1 0,-1 3,-2 1,-2 1,-1 3,-1 1,-17-7,42 26,1 0,-1 2,0 0,0 1,-1 0,-14-2,32 8,-1-1,0 1,1 0,-1-1,0 1,0 0,1-1,-1 1,0 0,0 0,0 0,1-1,-1 1,0 0,0 0,0 0,0 1,1-1,-1 0,0 0,0 0,1 1,-1-1,0 0,0 0,1 1,-1-1,0 1,1-1,-1 1,0-1,1 1,-1-1,1 1,-1 0,1-1,-1 1,1 0,-1-1,1 1,0 0,-1 0,1-1,0 1,0 0,-1 0,1 0,0-1,0 1,0 0,0 0,0 0,0-1,0 1,1 0,-1 0,0 0,0-1,1 1,-1 0,0 0,1-1,-1 1,0 0,1-1,0 2,9 9,1 0,0-1,0-1,1 1,0-2,1 1,0-2,0 0,12 4,-1 1,14 8,-16-10,-1 0,0 1,-1 1,0 1,-1 1,0 0,-1 2,-1 0,-1 1,11 14,32 97,-58-126,-1-1,0 0,0 0,0 0,0 0,0 0,0 0,1 0,-1 0,0 0,1 0,-1 0,0 0,1 0,-1 0,1 0,0 0,-1-1,1 1,0 0,-1 0,1-1,0 1,0 0,0-1,0 1,0-1,0 1,-1-1,1 0,0 1,0-1,0 0,0 1,0-1,1 0,-1 0,0 0,0 0,0 0,0 0,1-1,30-68,-28 55,26-86,-19 54,2 0,2 2,2 0,2 0,2 2,17-25,-18 49,-20 18,1 0,-1-1,0 1,0 0,1 0,-1-1,0 1,1 0,-1 0,0 0,1 0,-1-1,0 1,1 0,-1 0,0 0,1 0,-1 0,1 0,-1 0,0 0,1 0,-1 0,0 0,1 0,-1 0,0 0,1 1,-1-1,0 0,1 0,-1 0,0 0,1 1,-1-1,0 0,1 0,-1 1,0-1,0 0,1 0,-1 1,0-1,0 0,0 1,1-1,-1 0,0 1,0-1,0 0,0 1,0-1,0 1,0-1,0 0,0 1,0-1,0 0,0 1,0-1,0 1,0-1,0 0,0 1,-1-1,1 3,-1 0,0 0,0 0,0 0,-1 0,1 0,-1 0,0-1,0 1,1-1,-2 1,1-1,0 0,0 1,-1-1,1-1,-1 1,0 0,1 0,-1-1,0 0,0 0,0 1,-1-1,4-2,0 0,-1 1,1-1,0 0,-1 1,1-1,0 0,0 0,-1 1,1-1,0 0,0 0,0 1,0-1,0 0,0 0,0 0,1 1,-1-1,0 0,0 1,0-1,1 0,-1 0,0 1,1-1,-1 0,1 1,-1-1,1 1,-1-1,1 1,-1-1,1 1,0-1,-1 0,7 2,-14 17,-17 21,-2-1,-1-2,-32 33,35-41,-54 59,160-176,-86 108,-27 25,23-34,0 0,1 1,0 0,0 0,1 1,1 0,0 0,1 0,0 0,0 1,0 11,17 110,-10-186,-4-175,1 762,-10-408,6-161,18-387,-14 340,0 81,0 0,-1 1,1-1,0 0,0 0,-1 0,1 0,0 0,-1 0,1 0,0 0,0 0,-1 0,1 0,0 0,0 0,-1-1,1 1,0 0,0 0,-1 0,1 0,0 0,0 0,0-1,-1 1,1 0,0 0,0-1,-11 53,3 0,2 0,3 0,1 1,1-25,0 4,-3 31,3 1,4 0,2 1,1-37,-6-28,0 1,0-1,0 1,-1-1,1 0,0 1,0-1,0 1,1-1,-1 0,0 1,0-1,0 1,0-1,0 0,0 1,1-1,-1 0,0 1,0-1,0 0,1 1,-1-1,0 0,1 1,-1-1,0 0,0 0,1 0,-1 1,0-1,1 0,-1 0,1 0,-1 0,0 1,1-1,-1 0,1 0,-1 0,0 0,1 0,-1 0,1 0,-1 0,0 0,1 0,-1 0,1-1,-1 1,0 0,1 0,-1 0,0 0,1-1,-1 1,1 0,5-12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08:49.76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54,'15'-11,"22"2,1 1,0 1,1 3,28 0,-33 1,204-4,184 19,89 1,856-26,-579 31,75-8,-538 3,-308-14,-25-8,-10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4:24.30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4419 100,'-137'-27,"1"2,111 23,17 2,1 0,-1-1,0 0,0-1,0 1,0-2,1 1,-1-1,-4-3,-2 1,1 0,-1 1,0 0,-1 1,1 1,-1 0,1 1,-1 1,1 0,-1 1,1 0,0 1,-11 3,-56 3,-11-7,44-1,0 1,0 3,-36 7,-175 33,-65-13,160-4,-46 4,-169-45,320 14,3 2,0-3,0-2,-49-10,50 5,-1 3,0 2,-1 3,-3 2,-31 0,-69-10,-214-30,300 31,1 4,-65 5,110 1,1 2,0 1,0 1,0 1,1 1,-21 11,29-10,1 0,0 1,0 1,1 0,1 1,-4 5,-16 12,-77 57,108-83,1 0,-1 0,1 0,0 1,0-1,0 1,0 0,1 0,0 0,0 0,0 0,1 0,-1 1,1-1,0 5,-7 23,-3-1,5-18,0 1,1 0,1 0,0 0,1 1,1-1,1 1,0 0,1 0,1 13,0-7,2-1,0 0,2 0,0 0,1 0,1-1,1 0,0-1,2 1,0-2,2 1,0-2,0 1,2-2,0 0,3 2,-12-14,7 7,1-1,0 0,0-1,1-1,0 0,0-1,1-1,0 0,12 3,70 11,174 44,-238-53,0-1,0-2,1-1,0-2,14 0,116-11,-114 2,0 2,0 2,13 3,193 44,16-21,-160-10,1-4,0-6,107-8,-69 0,36 16,812-14,-982 0,12 1,0-1,0-2,-1-1,1 0,-1-3,1 0,-1-2,121-49,-1-41,-19-6,-124 100,0-1,0 1,-1-1,1 1,-1-1,0-1,-1 1,1 0,-1-1,0 0,-1 0,1 0,0-3,52-103,-52 100,0 0,-1-1,-1 1,0-1,0 0,-2 1,0-13,3-65,0 81,0 0,-1 0,0-1,0 1,-1 0,0-1,-1 1,0 0,-1-1,0 1,0 0,-1-2,-31-106,9 51,-12-35,28 85,4 6,0 0,0 0,-1 1,-1 0,0 0,0 0,0 1,-1 0,-1 0,1 1,-1 0,-8-4,-4 0,-36-30,50 30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4:29.30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2906 42,'-115'-15,"-239"16,153 13,-49-29,-58 15,147-13,3-1,-149 15,186 13,-64 22,-20 28,168-55,1 2,1 2,0 1,1 1,1 2,0 2,2 1,0 1,1 1,1 2,1 1,1 1,17-18,1 0,0 1,0 0,1 0,0 1,0 0,1 1,1-1,0 1,0 1,-1 4,-21 120,27 125,10-156,-6-88,1-1,1 1,0 0,1-1,1 0,0-1,1 1,3 3,3 0,1-1,1 0,0-1,1 0,13 8,68 26,-83-44,0-1,0 0,1-1,-1-1,1 0,0-2,11 2,38 7,123 29,-154-30,1-1,0-1,0-2,0-2,0-1,15-2,97 7,31 3,-132-3,1 2,0-3,0-1,30-2,337-4,-315 13,140 1,-137-1,-84-11,-1-1,1-1,0 0,0-2,-1 0,1-1,-1-1,1 0,-1-1,1-2,65-39,-33 6,-35 30,-1 0,-1-1,0-1,0-1,-1 1,2-6,34-52,-35 56,0 0,-1-1,0 0,-1-1,-1 0,0-1,-1 0,-1 0,-1-1,5-17,112-274,-116 280,-1-1,-2 0,-1 0,-1 0,-2-1,-1 1,-3-17,2-22,0 59,-1-1,-1 1,1-1,-1 1,-1 0,0 0,0 0,-1 1,-1-1,1 1,-1 0,-1 1,0 0,0 0,0 0,-1 1,0 0,-2-1,-65-65,-13 35,-37-1,74 28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4:32.06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213 204,'-181'563,"149"-448,53-188,-3 0,-4-1,-3-1,-2-17,14-83,-22 155,1 1,1 0,1 0,1 0,0 0,2 1,0 0,1 0,1 1,0 0,1 0,1 1,1 0,0 1,1 1,5-4,-15 15,1 1,0-1,0 1,0 0,1 1,-1-1,0 1,1-1,-1 1,0 1,1-1,0 1,-1-1,1 1,-1 1,1-1,-1 1,1-1,-1 1,1 0,-1 1,0-1,0 1,1 0,-1 0,0 0,-1 1,1-1,0 1,-1 0,1 0,-1 0,0 1,1 0,9 13,-1 1,0 0,-1 1,-1 1,0-1,-2 1,4 16,-2-11,7 19,76 190,29 36,-64-142,-56-113,-3-5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4:33.05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0 390,'11'-7,"16"-7,19-8,20-7,20-5,16-4,10-3,6-1,-2 3,-8 4,-15 7,-15 6,-19 6,-19 4,-15 4,-18 5,-10 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5:04.08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13 584,'-4'19,"1"1,0-1,2 1,0-1,1 1,1 0,0-1,2 1,1-1,0 1,1-1,1-1,1 1,4 6,2-3,2-2,0 0,1 0,1-1,1-2,1 1,0-2,1-1,0 0,2-1,52 30,2-4,22 7,-94-46,81 37,1-4,1-4,2-4,0-4,2-3,5-4,637 45,-465-51,0-12,25-14,253-16,-441 33,1-5,0-4,-1-5,-1-5,-1-4,10-8,38-31,-2-7,94-61,-233 124,-3 3,14-7,0-1,-1-1,0 0,0-2,-2 0,0-1,0-1,-2 0,0-2,-1 0,2-4,5-18,-3 0,-1-2,-1-1,-3 0,4-24,-14 56,0-1,-1 0,0 0,-1 0,0 0,-1 0,0 0,-1-1,-1 1,0 0,0-1,-1 1,-1 0,0 0,-1 1,0-1,0 1,-2-1,1 1,-1 1,-1-1,0 1,0 0,-1 1,-8-9,-11 1,-1 1,0 1,-1 1,-1 1,0 2,0 1,-1 2,-1 0,1 2,-1 2,-9 0,-495-47,-274 34,185 11,469-6,-95-23,61 17,-1 7,-1 9,-188 23,277-15,54-3,-22-2,0 3,0 3,1 3,0 3,0 3,2 3,0 3,-8 8,65-25,1 0,0 1,1 1,-1-1,1 2,1-1,-1 1,2 1,-1-1,1 1,0 1,-1 2,-117 207,122-213,0 0,0 0,0 0,1 0,0 1,0-1,1 1,0-1,0 1,0 0,1-1,0 1,0 0,1 0,0-1,0 1,1-1,-1 1,2-1,-1 1,0-1,1 0,0 0,1 0,2 2,4 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5:05.46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652 145,'-39'-6,"0"2,-1 1,1 3,-1 0,1 3,-2 2,30-3,1 0,-1 1,1 1,0 0,1 0,-1 1,1 0,-1 1,2 0,-1 0,1 1,0 0,0 1,1-1,0 2,0-1,1 1,0 0,0 0,1 0,0 1,1 0,-8 22,2 0,1 1,1 0,2 0,1 1,2 0,1-1,2 1,1 0,2 0,1 0,2-1,1 0,5 13,19 51,3-2,5-1,39 66,-66-132,1 0,1-1,2-1,1 0,0-1,2-1,1-1,1-1,1 0,1-2,1 0,0-2,5 1,1-6,0-1,2-1,-1-2,1-1,1-2,-1-1,1-1,0-2,0-1,0-2,0-1,0-2,-1-1,0-1,0-2,0-1,-1-2,0-1,13-8,-26 13,-1-2,0 0,0 0,-1-2,0 0,-1-1,0 0,-1-2,-1 1,0-2,0 1,-2-2,0 0,0 0,-2-1,0 0,-1 0,-1-1,0 0,0-6,-3-14,-1-1,-1 1,-3-1,-1 1,-1 0,-3 0,-1 0,-2 0,-1 1,-2 1,-1 0,-5-5,-8-26,-2 1,-4 1,-2 2,-3 2,-3 1,-13-13,30 45,-1 1,-1 1,-1 1,-2 1,0 1,-1 2,-1 1,-1 1,-1 1,-1 3,0 0,-1 2,-12-2,22 7,0 1,-1 1,1 1,-1 1,0 2,-1 0,1 2,0 0,0 2,0 1,0 1,0 1,1 1,-1 1,2 2,-1 0,1 1,1 1,-1 2,2 0,-11 9,7 5,0 1,2 1,1 1,2 1,0 1,3 1,0 0,2 1,2 1,1 0,-1 11,-19 61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5:06.73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1652 74,'-142'-11,"0"6,-3 6,32 0,16-1,1 5,0 4,-45 12,98-12,1 1,-1 2,2 3,0 1,1 1,1 3,1 1,-30 22,49-29,1 0,1 1,1 1,0 1,1 0,1 1,0 0,1 1,2 1,0 0,0 0,2 1,1 1,1-1,-1 6,-16 77,5 1,5 1,4 0,4 26,3-101,2 0,1 0,1 0,2-1,1 1,2-1,0 0,2 0,2 0,0-1,2-1,1 0,2-1,0 0,2-1,0-1,7 5,-3-10,1-1,1-1,1-1,0-1,1-1,1-1,0-2,1 0,0-2,1-1,17 3,19 2,1-3,0-3,0-2,43-3,-54-3,0-2,0-2,0-2,-1-3,0-2,0-3,-1-1,-1-3,-1-2,-1-3,0-1,-2-3,-1-1,-1-3,-2-2,-1-1,-2-2,-1-2,28-36,-44 44,-1-2,-2 0,-1-1,-2-1,-1-1,-2-1,-1 0,-2 0,-1-1,-2 0,-2-1,-1 0,-2 0,-2 0,-1 0,-2 0,-2 0,-1 0,-2 0,-2 1,-1 0,-2 1,-7-15,-1 11,-1 1,-2 1,-1 1,-2 1,-2 2,-1 0,-2 2,-1 1,-1 2,-2 1,0 1,-12-4,29 19,-1 1,1 1,-2 1,1 0,-1 2,0 0,-1 1,0 1,0 1,0 1,0 1,0 1,0 0,-13 3,-88 24,5 13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5:09.31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67 192,'0'62,"1"25,-4 0,-7 25,-16-38,26-73,-1-1,1 0,-1 0,1 1,-1-1,0 0,1 0,-1 0,1 0,-1 0,0 0,1 0,-1 0,1 0,-1 0,0 0,1 0,-1 0,1-1,-1 1,1 0,-1 0,1-1,-1 1,1 0,-1-1,1 1,-1 0,1-1,-1 1,1-1,0 1,-1-1,1 1,0-1,-1 1,1-1,0 1,0-1,-1 1,1-1,0 1,0-1,0 0,0 1,0-1,0 1,0-1,0 0,0 1,0-1,0 1,0-1,0 0,1 0,-6-30,2-1,2 0,0 1,2-1,2 0,1 1,2-7,1-3,0 1,3 0,2 1,1 0,1 1,8-10,-21 45,-1 0,1 0,0 1,1-1,-1 0,0 1,1-1,-1 1,1 0,0-1,0 1,0 0,0 0,0 0,0 0,1 0,-1 1,0-1,1 1,0 0,-1-1,1 1,0 0,-1 1,1-1,0 0,0 1,0 0,0-1,0 1,0 0,1 1,83 54,-60-34,-2-3,0 2,-1 0,-1 2,-1 0,-1 1,-1 2,-1 0,-1 1,-1 0,1 7,101 267,-80-238,-20-61,-14-9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5:09.69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5 250,'-5'0,"8"0,15-4,18-7,17-8,15-8,13-3,6-2,1 3,-6 3,-11 7,-15 6,-14 5,-15 3,-12-2,-8 0,-9 0,-2 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5:10.38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 0,'-11'49,"10"-40,0 394,-1-402,-1-4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05:05.81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1,'28'11,"31"5,34-4,29-8,21-7,13-6,2-5,-27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09:09.98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40,'369'-9,"-202"18,0-8,0-7,40-12,-122 9,1 3,0 4,32 6,-6 1,108-8,-139-1,-1 5,66 8,293 20,82 10,-334-28,4 0,139-11,-323 0,93-7,0 5,90 11,-67-4,-104-15,-18 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09:48.38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103 372,'14'-13,"-1"0,0-2,-1 1,0-1,-2-1,0 0,0-1,-1 0,-2 0,1-1,-2 0,0 0,-2 0,0-1,1-8,-5 23,1 1,-1-1,0 0,0 0,0 1,-1-1,1 0,-1 1,0-1,0 0,0 1,-1-1,1 1,-1 0,1-1,-1 1,-1 0,1 0,0 0,-1 0,1 0,-1 1,0-1,0 1,0 0,0 0,0 0,0 0,-1 0,1 1,0-1,-1 1,0 0,1 0,-1 0,0 1,-4 2,0 0,0 1,0 0,0 0,1 1,-1-1,1 2,0-1,0 1,1 0,0 1,0 0,0 0,0 0,1 0,0 1,0 0,1 0,0 0,0 1,-1 5,0-7,1 1,0-1,1 1,0 0,0 0,1 0,-1 0,1 1,1-1,0 1,0-1,0 1,1-1,0 1,0 0,1-1,0 1,1-1,-1 1,1-1,1 0,-1 0,1 0,1 0,-1 0,1-1,0 1,1-1,-1 0,1 0,1-1,4 5,3-3,0 0,1-1,0-1,-1 0,2-1,-1-1,14 3,41 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09:48.89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346 808,'-27'-10,"0"1,-1 1,0 2,0 1,-18-1,40 4,1 1,-1 0,1 0,-1 0,0 1,1 0,-1 0,0 1,1-1,-1 1,1 0,-1 1,1 0,-1-1,1 1,0 1,0-1,0 1,0 0,1 0,-1 1,1-1,-1 1,1 0,1 0,-1 1,0-1,1 1,0-1,0 1,-2 5,3-3,1 0,0 0,0 0,0 0,1 0,0 0,1 0,-1 0,1 0,1 0,-1 0,1 0,0-1,1 1,-1 0,2-1,-1 0,0 0,1 0,0 0,1-1,-1 1,1-1,0 0,0 0,1-1,0 0,-1 0,1 0,1 0,-1-1,0 0,1-1,0 1,-1-1,1 0,1-1,9 3,-1-1,1-1,0-1,0 0,0-1,-1-1,1-1,0 0,0-1,-1-1,0 0,0-1,0-1,0-1,-1 0,6-5,1 0,-1-2,0 0,-1-1,-1-1,0-1,-1-1,-1 0,-1-1,-1-1,11-18,-13 14,-1-1,0-1,-2 1,-2-2,0 1,-1-1,-2 0,-1-1,-1 1,0-14,-3-10,-1 0,-3 1,-2-1,-2 1,-5-11,10 49,0-4,0 1,-1 0,0 0,-2 0,0 0,0 1,-1 0,-1 1,-5-7,13 19,-1 0,0 0,0 0,0 0,0 0,0 0,0 1,0-1,0 0,0 1,0-1,0 0,0 1,0 0,0-1,-1 1,1 0,0-1,0 1,-1 0,1 0,0 0,0 0,-1 0,1 0,0 1,0-1,-1 0,1 1,0-1,0 1,0-1,0 1,0-1,0 1,0 0,0-1,0 1,0 0,0 0,0 0,0 0,0 0,1 0,-1 0,0 0,1 0,-1 0,1 0,-1 1,1-1,0 0,-1 0,1 0,0 1,0-1,0 0,0 0,0 1,0-1,0 0,1 1,-8 28,1 1,2 0,1 0,1 1,2 11,0-26,-2 37,2 0,3 0,2-1,2 1,3-1,2 0,2-1,3-1,22 48,-32-84,1-1,1 1,1-2,0 1,0-2,1 1,1-1,0-1,1 0,0-1,1 0,0-1,0-1,1 0,0-1,0 0,1-1,-1-1,2-1,-1 0,0-1,17 1,16-3</inkml:trace>
  <inkml:trace contextRef="#ctx0" brushRef="#br0" timeOffset="259.343">305 389,'21'10,"27"4,33 1,33-3,31-3,24-3,-18-3</inkml:trace>
  <inkml:trace contextRef="#ctx0" brushRef="#br0" timeOffset="1040.75">1670 862,'-5'-14,"-1"0,0 0,-1 1,0 0,-1 0,-1 1,0 0,0 0,-1 1,0 0,-1 1,-1 0,0 1,-12-8,20 15,-1 1,0-1,0 1,0 0,0 0,0 0,0 1,-1 0,1 0,0 0,0 0,0 1,0 0,0 0,0 1,0-1,0 1,1 0,-1 0,1 1,-1-1,1 1,0 0,0 0,-3 3,-2 2,0 1,1 0,0 0,0 1,1 0,0 0,1 1,0-1,1 2,-1 2,3-9,0 1,1 0,0 0,0 0,1 0,0 0,0 1,0-1,1 0,0 1,0-1,0 0,1 0,0 1,0-1,1 0,-1 0,1 0,1 0,-1 0,1-1,0 1,0-1,1 1,0-1,0 0,0-1,0 1,3 1,0-1,1 0,-1 0,1-1,0 0,1-1,-1 1,0-2,1 1,0-1,-1-1,1 1,0-2,0 1,0-1,0 0,0-1,0 0,-1-1,1 1,0-2,-1 1,1-1,-1-1,0 1,0-1,0-1,-1 1,1-1,-1-1,0 1,-1-1,1-1,-1 1,-1-1,1 0,-1 0,0-1,-1 1,1-1,-2 0,1 0,-1-1,0 1,0-4,-2 7,0-1,0 1,-1 0,1-1,-1 0,-1 1,1-1,-1 1,0 0,0-1,0 1,-1 0,0-1,0 1,0 0,-2-3,2 9,1 0,0 0,0 0,0 0,0 0,0 0,0 0,0 1,1-1,-1 0,0 0,0 1,1-1,-1 0,1 1,0-1,-1 1,1-1,0 1,0-1,0 0,0 1,0-1,0 1,0-1,0 1,0 7,1 1,-1-1,2 0,-1 0,1 0,0-1,1 1,0 0,0-1,1 0,0 0,1 0,0 0,1 1,-3-4,0-1,1 0,-1 0,1 0,0-1,0 1,0-1,0 0,1 0,-1 0,1-1,0 0,0 1,0-2,0 1,0-1,0 1,0-1,0-1,1 1,-1-1,0 0,1 0,-1 0,1-1,-1 0,0-1,0 0,0 0,0 0,0-1,-1 1,1-1,-1 0,0 0,0-1,0 1,0-1,-1 0,1 0,-1 0,0-1,0 1,0-1,-1 0,0 1,2-4,27-110,-13-38,-18 155,0 0,0 0,0 0,0 0,0 0,0 0,1 0,-1 0,0 0,0 0,1 0,-1 0,0 0,1 0,-1 0,1 0,0 0,-1 1,1-1,0 0,-1 0,1 1,0-1,0 0,-1 1,1-1,0 1,0-1,0 1,0 0,0-1,0 1,0 0,0-1,0 1,0 0,0 0,0 0,0 0,0 0,0 0,0 0,0 0,0 1,0-1,0 0,0 0,0 1,0-1,0 1,-1-1,1 1,0-1,0 1,0 0,0-1,-1 1,1 0,0 0,95 90,-78-75,-8-9,0 1,-1 0,0 0,0 1,-1 0,0 0,-1 1,0 0,0 0,-1 1,0 0,-1 0,0 0,2 11,-1 36,8 31,-12-86,-1 1,1-1,0 0,0 0,0 0,0 0,1 0,-1 0,1-1,0 1,-1-1,1 0,0 0,1 0,-1 0,0 0,0 0,1-1,-1 0,1 0,-1 0,1 0,1 0,7-1,0 0,0 0,0-2,0 1,0-1,-1-1,1 0,-1-1,0 0,0-1,0 0,0-1,-1 0,0 0,0-1,-1-1,0 1,0-1,0-1,-1 0,-1 0,0-1,0 0,-1 0,0 0,0-1,-1 0,-1 0,0 0,2-9,-4 14,0-1,0 0,0 1,-1-1,0 0,0 0,-1 0,0 0,0 0,-1 0,0 0,0 0,0 0,-1 0,0 1,-1-1,1 1,-1-1,0 1,-1 0,0 0,0 0,0 1,0-1,-4-2,7 7,-1 1,0-1,0 0,1 1,-1-1,0 1,0-1,0 1,0 0,0 0,1 0,-1 0,0 0,0 0,0 0,0 1,0-1,1 1,-1-1,0 1,0 0,1 0,-1 0,0 0,1 0,-1 0,1 0,0 0,-1 1,1-1,0 0,0 1,-1-1,1 1,0 0,1-1,-2 2,-23 67,24-64,0 0,1 0,-1 0,1 1,1-1,-1 0,1 0,0 0,1 0,-1 0,1 0,0 0,1-1,-1 1,1 0,0-1,1 0,-1 0,1 0,0 0,0-1,1 1,-1-1,1 0,0-1,0 1,2 0,12 5,0-1,1 0,0-2,0-1,0 0,1-1,0-1,-1-2,5 1,50 3</inkml:trace>
  <inkml:trace contextRef="#ctx0" brushRef="#br0" timeOffset="1415.591">3250 916,'-2'-9,"0"-1,-1 0,0 1,-1-1,0 1,0 0,-1 1,-1-1,1 1,-1 0,0 0,-1 1,0-1,0 2,-1-1,0 1,0 0,0 0,-1 1,0 1,0-1,0 1,0 1,-1-1,1 2,-1-1,-3 1,8 2,0 0,0 1,0-1,0 1,1 0,-1 1,0-1,1 1,-1 0,1 0,0 0,-1 1,1 0,0-1,0 1,1 1,-1-1,1 0,-1 1,1 0,0 0,1 0,-1 0,1 0,-1 1,1-1,0 1,1-1,-1 1,1 2,-1-1,0 0,1-1,-1 1,1 0,1 0,-1 0,1 0,0 0,1-1,-1 1,1 0,0 0,1 0,-1-1,1 1,0 0,1-1,-1 0,1 0,0 1,0-2,1 1,-1 0,1-1,2 2,0-2,-1 0,1-1,0 1,1-1,-1-1,0 1,1-1,0 0,-1-1,1 0,0 0,0 0,0-1,0 0,-1 0,1 0,0-1,0 0,0-1,-1 0,1 0,-1 0,6-3,-1 0,1 0,-2-1,1 0,-1 0,0-2,0 1,0-1,-1 0,-1-1,0 0,0-1,0 1,0-3,-7 10,1 0,-1 0,1 0,-1 0,0 0,0-1,0 1,0 0,0-1,0 1,-1-1,1 1,-1-1,0 1,0-1,0 1,0-1,0 0,0 1,-1-2,-1 4,1 1,0-1,-1 1,1 0,0-1,-1 1,1 0,0 0,0 0,0 0,0 0,0 0,0 0,0 1,0-1,0 0,0 1,1-1,-1 0,0 1,1-1,-1 1,1-1,0 1,0-1,-1 2,0 0,0 1,0 0,0 0,0 0,1-1,-1 1,1 0,0 0,0 0,1 0,-1 0,1-1,0 1,0 0,0 0,0-1,1 1,-1-1,1 1,0-1,0 1,0-1,1 0,-1 0,1 0,-1-1,1 1,0 0,0-1,0 0,1 0,-1 0,14 6,1 0,0-2,0 0,0-1,0-1,1-1,0 0,-1-1,13-1,-14 0,70 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09:46.70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226 134,'0'20,"0"22,0 18,0 17,0 10,0 6,0 2,0-4,0-10,0-13,0-18</inkml:trace>
  <inkml:trace contextRef="#ctx0" brushRef="#br0" timeOffset="278.365">10 120,'-2'-2,"1"-1,0 0,0 0,0 0,0 0,0 0,1 0,-1 0,1 0,0 0,0 0,0 0,0 0,0 0,1 0,-1 0,1 0,0 0,0 0,0 0,0 0,1 0,-1 1,1-1,-1 1,1-1,0 1,0-1,0 1,1 0,-1 0,0 0,1 0,-1 1,1-1,0 0,0 1,-1 0,1 0,0 0,2 0,12-4,0 1,1 1,-1 1,1 0,-1 1,1 1,0 1,-1 1,1 0,-1 1,1 1,-1 1,0 0,-1 1,1 1,0 1,-11-6,0 0,0 1,0 0,0 0,0 0,-1 1,1 0,-1 0,0 0,0 1,-1 0,1 0,-1 0,0 0,0 1,-1-1,0 1,0 0,0 0,0 0,-1 1,0-1,-1 0,1 1,-1 0,-1-1,1 1,-1-1,0 1,0 0,-1-1,0 1,0 0,-1-1,0 0,0 1,0-1,-10 10,-1 0,-1-1,0-1,0-1,-2 0,1 0,-2-2,0 0,0-1,-1 0,0-2,0 0,-18 5,35-13,-22 10</inkml:trace>
  <inkml:trace contextRef="#ctx0" brushRef="#br0" timeOffset="1035.702">497 823,'0'-20,"2"-7,-2-1,-1 1,-1 0,-1-1,-2 1,-1 1,0-1,-9-19,8 31,22 13,189 27,-59-11,-141-14,1-1,-1 1,0 1,0-1,0 1,0-1,0 1,0 0,0 1,0-1,0 1,-1-1,1 1,0 0,-1 1,1-1,-1 1,0-1,0 1,0 0,0 0,-1 0,1 1,-1-1,0 1,0-1,0 1,0 0,0-1,-1 1,0 0,0 0,0 0,0 0,-1 3,-12 50,0 25,13-80,1 1,0 0,0-1,0 1,0-1,0 0,0 0,0 1,1-2,-1 1,1 0,0 0,-1-1,1 1,0-1,0 0,0 0,0 0,0 0,0-1,0 1,0-1,0 0,0 0,0 0,0 0,0 0,1-1,-1 1,0-1,0 0,1 0,22-5,-1-1,0-1,0-1,-1-1,0-1,14-10,-1 2,-37 19,1-1,-1 0,1 1,-1-1,1 1,0-1,-1 1,1-1,0 1,-1-1,1 1,0-1,0 1,0 0,-1 0,1-1,0 1,0 0,0 0,0 0,-1 0,1 0,0 0,0 0,0 0,0 0,-1 1,1-1,0 0,0 0,0 1,-1-1,1 0,0 1,0-1,-1 1,1-1,0 1,-1-1,1 1,-1 0,1-1,-1 1,1 0,-1-1,1 1,-1 0,1 0,-1 0,0-1,0 1,1 0,-1 0,0 0,0 0,1 3,1 1,-1-1,1 1,0-1,0 0,1 0,-1 0,1 0,0-1,0 1,0-1,0 1,1-1,-1 0,1 0,0-1,0 1,0-1,0 0,0 0,1 0,-1 0,1-1,-1 0,1 0,-1 0,1 0,0-1,-1 0,1 0,0 0,-1-1,1 1,0-1,-1 0,1 0,-1-1,1 1,-1-1,0 0,0 0,0-1,0 1,0-1,0 0,-1 0,1 0,-1 0,0-1,0 1,0-1,0 0,-1 0,1 0,-1 0,0-1,-1 1,1 0,-1-1,1 1,-1-2,-2-2,0 0,0 0,-1 0,0 1,0-1,-1 0,0 1,0 0,-1 0,1 0,-2 0,1 0,-1 1,0 0,0 0,-1 0,0 1,0-1,0 1,-1 1,1-1,-1 1,0 1,0-1,-1 1,1 0,-1 1,0 0,1 0,-1 0,0 1,0 0,0 1,0 0,-8 1,8-1,0 2,-1-1,1 1,0 0,0 1,0 0,0 0,1 1,-1 0,1 0,0 1,0 0,0 0,1 0,0 1,0 0,0 0,1 1,0 0,0 0,1 0,0 0,0 1,0-1,-1 8,4-11,0-1,0 0,1 0,-1 0,1 0,0 0,0 1,0-1,1 0,-1 0,1 0,-1 0,1 1,0-1,0 0,0 0,1-1,-1 1,1 0,0 0,0-1,0 1,0-1,0 1,0-1,0 0,1 0,0 0,-1 0,1-1,0 1,0-1,-1 1,2-1,43 13,2-6</inkml:trace>
  <inkml:trace contextRef="#ctx0" brushRef="#br0" timeOffset="1299.496">1753 499,'-4'16,"-5"10,0 7,1 6,3-1,3 0,6-6,3-6,6-7,2-6,0-7</inkml:trace>
  <inkml:trace contextRef="#ctx0" brushRef="#br0" timeOffset="1483.006">1658 148,'-16'-7,"-10"-2,0 2,6 8,13 10,20 10,19 8,16 7,-1-4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09:46.09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218 533,'-6'-6,"-1"-1,-1-1,1 1,-1 1,-1 0,1 0,-1 0,0 1,0 1,0-1,-1 1,0 1,0 0,-6-1,13 4,0 0,1 1,-1-1,0 1,0 0,0 0,0 0,1 0,-1 0,0 1,1-1,-1 1,1-1,0 1,-1 0,1 0,0 0,0 1,0-1,0 0,1 1,-1-1,1 1,-1-1,1 1,0 0,0 0,-18 80,18-74,1 0,0 0,0 0,1-1,0 1,1 0,-1 0,2-1,0 3,-2-9,0 1,1 0,-1 0,0-1,1 1,0 0,-1-1,1 0,0 1,1-1,-1 0,0 0,0 0,1 0,-1-1,1 1,0-1,-1 1,1-1,0 0,0 0,0 0,0 0,0-1,0 1,0-1,0 0,1 0,1 0,0-1,0 1,1-1,-1-1,0 1,0-1,0 0,0 0,0 0,-1-1,1 1,-1-1,0 0,1-1,-1 1,-1-1,1 0,0 0,-1 0,0 0,0 0,0-1,-1 0,1 1,-1-1,0 0,4-10,0-1,-1 1,-1-1,0 0,-1 0,-1 0,1-13,-2 72,1-29,0-1,1 0,0 0,2 0,-1-1,1 1,1-1,6 9,-10-16,1-1,0 0,0 0,0 0,1 0,-1-1,1 1,0-1,0 0,0 0,0 0,0-1,1 1,-1-1,1 0,0 0,-1-1,1 1,0-1,0 0,0 0,0-1,0 0,0 0,1 0,1-2,0 0,0 0,0-1,0 1,-1-2,1 1,-1-1,1 0,-1 0,-1-1,1 0,-1 0,1 0,-1-1,-1 0,1 0,-1 0,0 0,-1-1,3-3,13-27</inkml:trace>
  <inkml:trace contextRef="#ctx0" brushRef="#br0" timeOffset="263.695">529 155,'-4'-21,"-3"-11,1-5,2 1,2 12,8 19,9 24,6 25,8 26,0 23,-5 22,-11 17,-16 10,-20 5,-15-7,-8-15,4-30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09:50.68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325 401,'0'25,"0"25,0 17,0 11,-2 4,-6-3,-3-10,-1-17</inkml:trace>
  <inkml:trace contextRef="#ctx0" brushRef="#br0" timeOffset="301.637">0 266,'14'-7,"0"0,1 1,-1 1,1 0,1 1,-1 1,0 1,1 0,-1 0,1 2,0 0,-1 1,1 0,0 1,-1 1,0 0,0 2,0-1,7 5,-8-6,0 2,-1 0,0 0,0 2,0-1,-1 2,0-1,0 2,-1-1,0 2,0-1,-1 2,-1-1,0 1,5 7,-13-13,-1 0,1 0,0 0,-1 0,0 0,0 0,-1 0,1-1,-1 1,0 0,-1 0,1 0,-1-1,0 1,0 0,0-1,0 0,-1 1,0-1,0 0,0-1,0 1,-1 0,0-1,1 0,-1 0,0 0,-1 0,1-1,0 1,-1-1,1 0,-2 0,-181 86,175-82,12-4</inkml:trace>
  <inkml:trace contextRef="#ctx0" brushRef="#br0" timeOffset="502.109">919 360,'-13'18,"-10"16,-6 11,1 7,4 6,7 2,6 1,5-4,3-4,5-9,2-10,2-10,1-10</inkml:trace>
  <inkml:trace contextRef="#ctx0" brushRef="#br0" timeOffset="2399.253">784 414,'2'0,"0"-1,0 1,0 0,0 0,0 0,0 0,0 1,0-1,0 0,-1 1,1-1,0 1,0 0,0-1,-1 1,1 0,0 0,-1 0,1 0,-1 1,1-1,-1 0,1 2,-1-3,185 182,2-5,-185-175,0 1,0-1,0 0,0 1,0 0,-1 0,1 0,-1 0,0 0,0 0,0 1,0-1,0 1,-1-1,0 1,1 0,-1 0,-1-1,1 1,-1 0,1 0,-1 0,0 0,0 0,-1 0,1-1,-1 1,0 0,0 0,0-1,0 1,-1 0,0-1,0 1,-1 1,-11 4,0 0,-1-1,0-1,-1 0,0-1,0-1,0 0,0-1,-1-1,0 0,-3-1,8 0,-228 35,186-20,55-11,10-2</inkml:trace>
  <inkml:trace contextRef="#ctx0" brushRef="#br0" timeOffset="2662.732">1568 388,'-9'18,"-6"18,-2 14,2 12,3 7,4-1,3-3,3-8,1-11,3-14,2-12</inkml:trace>
  <inkml:trace contextRef="#ctx0" brushRef="#br0" timeOffset="3012.852">1460 455,'54'33,"163"139,-140-107,2-4,79 47,-151-104,-6-3,1 1,-1-1,0 1,1-1,0 0,-1 0,1 0,0 0,0 0,-1 0,1-1,0 1,0-1,0 1,0-1,0 1,0-1,0 0,0 0,0 0,0 0,0-1,0 1,0 0,0-1,0 1,0-1,0 0,-1 0,1 0,0 0,0 0,1-6,0 0,-1 0,0 0,0 0,0-1,-1 1,0-1,-1 1,0-1,0 1,-1-8,1-7,-11-629,3 535,2 97,-1 16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0:01.84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249 562,'-8'-3,"-1"1,1-1,-1 1,0 1,1-1,-1 2,0-1,0 1,0 1,1-1,-1 1,0 1,1 0,-1 0,1 1,-1 0,1 0,0 1,0 0,1 0,-1 1,1 0,0 0,0 1,0 0,1 0,-3 4,7-8,0 0,1 0,-1-1,1 1,-1 0,1 0,0 1,-1-1,1 0,0 0,1 0,-1 1,0-1,1 1,-1-1,1 0,0 1,-1-1,1 1,1-1,-1 1,0-1,0 1,1-1,0 0,-1 1,1-1,0 0,0 0,0 1,0-1,1 0,0 1,5 1,1 0,-1 0,1-1,0 0,0-1,0 0,0 0,1-1,-1 1,0-2,1 1,-1-1,1-1,-1 0,0 0,1 0,-1-1,0 0,0-1,1 0,5-2,0-1,0 0,-1 0,0-1,0-1,0 0,-1-1,-1-1,0 1,0-2,0 0,-1 0,-1-1,0 0,-1 0,0-1,-1 0,0 0,-1-1,-1 0,0 0,-1 0,0-1,-1 0,-1 0,3-16,-1-1,-2 1,-1-1,-1 1,-2-1,-1 1,-1 0,-2 0,-2 0,-8-24,16 53,0-1,-1 0,1 1,-1-1,0 0,1 1,-1-1,0 1,-1-1,1 1,0 0,-1-1,1 1,-1 0,0 0,0 0,0 0,0 0,0 1,0-1,0 1,-1-1,1 1,0 0,-1 0,1 0,-1 0,1 0,-1 0,0 1,1-1,-1 1,0 0,1 0,-1 0,0 0,0 0,1 1,-1-1,-3 5,0 0,0 0,1 0,-1 1,2-1,-1 1,0 0,1 1,0-1,1 1,0 0,-1 1,-6 15,1-1,1 2,1-1,1 1,1 0,1 1,2-1,0 0,1 1,2 0,0-1,2 1,0-1,2 0,4 10,-4-15,1-1,1 0,0 0,2 0,0-1,1 0,1-1,0 0,1-1,1 0,0-1,1 0,0-1,1-1,1 0,0-1,1-1,0 0,11 4,-21-10,0-1,1 0,-1 0,0-1,1 0,-1 0,1 0,0-1,0 0,-1-1,1 0,0 0,0-1,0 0,-1 0,1 0,0-1,-1 0,0-1,1 0,-1 0,0-1,0 1,-1-2,1 1,-1-1,0 0,0 0,0 0,-1-1,4-5,-2-4,0 0,-1-1,-1 0,0 0,-2 0,1 0,-2-1,0 1,-1-1,-1 0,-1 1,0-1,-1 1,-1-2,3 15,0-1,0 0,-1 0,1 1,-1-1,0 1,0-1,0 1,-1-1,1 1,-1 0,0-1,0 1,0 0,0 0,0 0,-1 1,1-1,-1 1,0-1,0 1,0 0,0 3,1 0,0 0,-1 0,1 1,0-1,0 1,0-1,0 1,0 0,0 0,1 0,-1 0,1 0,-1 0,1 0,0 1,0-1,0 0,0 1,0-1,0 1,1-1,-1 1,1 0,0-1,-1 1,1-1,1 3,-1 5,1 0,0 0,0 0,1 0,0 0,1-1,0 1,1-1,0 1,0-1,1 0,1-1,-1 1,1-1,0 0,1-1,0 1,0-1,1-1,0 1,0-1,1 0,47 35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0:02.20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138 0,'-4'7,"1"0,0 1,0-1,1 1,0-1,1 1,-1 0,1-1,1 1,0 0,0 0,0 0,1 0,0-1,0 1,1 0,0-1,1 1,0-1,0 0,0 0,1 0,0 0,0 0,1-1,-1 0,2 0,-1 0,3 1,-2-2,0 0,0-1,1 0,0 0,-1-1,1 0,1 0,-1 0,0-1,0 0,1-1,0 0,2 0,-6 0,-1-1,1 0,-1 0,1-1,-1 1,0-1,1 1,-1-1,0 0,1-1,-1 1,0 0,0-1,0 0,0 0,0 0,0 0,-1 0,1 0,-1-1,1 1,-1-1,0 0,0 0,0 1,-1-1,1-1,-1 1,1 0,-1-1,1-2,0 0,0-1,-1 1,1 0,-2-1,1 1,-1-1,0 1,0-1,-1 1,1-1,-2 1,1-1,-1 1,0 0,0 0,0 0,-1 0,0 0,0 0,-1 1,0-1,0 1,0 0,0 0,-1 1,0-1,0 1,0 0,0 0,-5-2,-5 2,1 0,-1 1,0 0,0 2,0-1,0 2,0 0,0 1,0 0,0 1,1 1,-1 0,0 1,1 1,-10 5,-24 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0:02.44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 1,'-7'18,"5"16,11 10,14 6,13-2,-1-9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0:02.69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1,'4'7,"7"6,8 11,8 8,8 8,5 1,1-1,-8-8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09:55.1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1 297,'23'2,"21"2,20-2,14-2,11-3,6-4,0-4,-4 2,-8-2,-12 3,-15 1,-15 3,-13 1,-10 0,-9 0</inkml:trace>
  <inkml:trace contextRef="#ctx0" brushRef="#br0" timeOffset="298.52">488 0,'41'21,"0"-1,2-3,0-1,1-2,0-2,1-2,4-1,21 6,-32-7,-5-1,0 1,0 1,-1 2,18 9,-47-19,0 0,-1 0,1 0,-1 0,1 0,-1 0,1 1,-1-1,1 1,-1-1,0 1,0 0,0 0,0 0,0 0,-1 0,1 1,0-1,-1 1,0-1,0 1,0-1,0 1,0 0,0-1,0 1,-1 0,0 0,1-1,-1 1,0 0,0 0,-1 0,1-1,0 1,-1 0,0-1,0 1,0 0,0-1,0 2,-10 10,1-1,-2 0,0 0,0-2,-2 1,1-2,-1 1,0-2,-1 0,-4 1,3 0,-246 147,228-134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11:06.22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60 56,'-59'-12,"76"10,85-4,-72 3,0 1,0 2,1 1,-1 1,28 6,-27-4,0 0,0-3,0 0,0-2,27-4,96 1,-25 18,122-28,9-11,-44 9,822 17,-805 12,126 15,-81-1,200-28,-238 16,-91-8,31-1,-6 21,-123-18,-51-7,-4-1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09:56.29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259 710,'-5'-5,"0"1,0 0,0 0,-1 0,1 1,-1-1,0 1,0 1,0-1,0 1,0 0,0 0,-1 1,1 0,-1 0,1 1,-1-1,1 1,-1 1,0-1,1 1,0 0,-1 1,1-1,0 1,-1 1,1-1,0 1,1 0,-1 0,1 1,-1 0,1 0,0 0,0 0,1 1,-1 0,-2 4,3-5,2-1,-1 1,0 0,1 0,-1-1,1 2,0-1,1 0,-1 0,1 0,0 1,0-1,0 1,0-1,1 1,0-1,0 1,0 0,0-1,1 1,0-1,0 1,0-1,0 0,1 1,0-1,-1 0,2 0,-1 0,0 0,1-1,0 1,0 0,0-1,0 0,0 0,1 0,-1 0,1 0,0-1,3 2,4-3,-1 0,0 0,1-1,-1-1,1 0,-1 0,0-1,0 0,1-1,-2 0,1-1,0 0,-1 0,1-1,-1 0,-1-1,1 0,-1 0,0-1,0 0,-1 0,0-1,1-1,-2 4,-1-1,1 0,-1 0,0 0,-1-1,0 0,0 0,0 0,-1 0,0 0,0-1,-1 1,0-1,0-1,-2 7,0 1,0 0,0 0,0 0,0 0,-1 0,1 0,0 0,-1 0,1 0,0 0,-1 0,1 0,-1 0,0 0,1 0,-1 0,0 0,0 0,1 1,-1-1,0 0,0 1,0-1,0 0,0 1,0-1,0 1,0 0,0-1,0 1,0 0,0 0,0-1,0 1,0 0,-1 0,1 0,0 0,0 0,0 1,0-1,0 0,0 0,0 1,0-1,0 1,0-1,0 1,0-1,0 1,0 0,0-1,0 1,1 0,-1 0,0-1,0 1,1 0,-1 0,1 0,-1 0,1 0,-1 0,1 0,-1 0,1 1,-3 2,1 1,-1-1,1 1,0 0,0 0,0 0,1 0,0 0,0 0,0 0,1 0,0 1,0-1,0 0,0 0,1 1,0-1,0 0,0 0,1 0,0 0,0 0,0 0,0-1,1 1,0-1,0 1,0-1,0 0,1 0,-1-1,1 1,0-1,0 1,1-1,-1-1,1 1,-1-1,2 1,97 33,-51-27</inkml:trace>
  <inkml:trace contextRef="#ctx0" brushRef="#br0" timeOffset="522.558">974 453,'-12'0,"-1"0,0 1,1 1,-1 0,1 1,0 0,-1 1,1 0,1 1,-1 1,1 0,0 0,0 1,1 0,0 1,0 0,1 1,-6 6,13-13,1 1,-1 0,1 0,0 0,-1 0,2 0,-1 0,0 0,1 0,-1 0,1 0,0 1,0-1,0 0,0 0,1 0,-1 0,1 0,0 0,0 1,0-2,0 1,0 0,1 0,-1 0,1 0,0-1,0 1,0-1,0 0,0 1,1-1,-1 0,1 0,-1 0,2 0,10 7,0 0,1-1,0 0,0-2,1 0,6 2,235 66,-256-74,0 0,0 0,0 0,0 1,0-1,0 0,1 0,-1 1,0-1,0 0,0 1,0-1,0 1,0 0,-1-1,1 1,0 0,0-1,0 1,0 0,-1 0,1 0,0 0,-1-1,1 1,-1 0,1 0,-1 0,0 0,1 1,-1-1,0 0,1 0,-1 0,0 0,0 0,0 0,0 0,0 0,0 0,-1 1,1-1,0 0,0 0,-1 0,1 0,-1 0,1 0,-1 0,-10 6,-1-1,0 0,0 0,0-2,0 1,-1-2,0 0,0 0,-7 0,-32 1,51-4,0 1,0-1,0 0,-1 0,1-1,0 1,0 0,0 0,0 0,0-1,0 1,0-1,0 1,0-1,0 1,0-1,0 1,0-1,0 0,0 0,1 1,-1-1,0 0,0 0,1 0,-1 0,1 0,-1 0,1 0,-1 0,1 0,-1 0,1 0,0 0,0 0,0 0,-1-1,1 1,0 0,0 0,1 0,-1-1,3-5,0 0,0 0,1 0,-1 0,2 1,-1-1,1 1,0 0,0 1,1-1,0 1,0 0,0 0,1 0,0-1,16-12,0 0,1 2,1 0,1 2,0 1,0 1,2 1,19-5,-45 15,-1 0,1 0,0 0,1 0,-1 1,0-1,0 1,0 0,0-1,0 1,1 0,-1 0,0 0,0 0,0 1,0-1,0 1,1-1,-1 1,0 0,0 0,0 0,0 0,-1 0,1 0,0 0,0 1,-1-1,1 1,-1-1,1 1,-1-1,0 1,1 0,-1 0,0 0,0 0,0 0,0 0,-1 0,1 0,0 2,5 60,-6-52,0 0,1-1,1 1,0-1,0 0,1 1,1-1,0 0,-2-6,0 1,1-1,-1-1,1 1,0 0,1-1,-1 1,1-1,-1 0,1 0,1-1,-1 1,0-1,1 0,0 0,-1 0,1-1,0 1,1-1,-1-1,0 1,0-1,1 0,-1 0,1 0,-1-1,1 1,-1-2,1 1,0 0,-1-1,0 0,3-1,15-9</inkml:trace>
  <inkml:trace contextRef="#ctx0" brushRef="#br0" timeOffset="786.863">1406 359,'10'16,"13"10,18 5,2-3</inkml:trace>
  <inkml:trace contextRef="#ctx0" brushRef="#br0" timeOffset="2148.931">2068 628,'-13'-9,"0"1,-1 0,0 0,-1 1,0 1,0 1,0 0,-1 1,1 0,-1 1,-15 0,23 3,0-1,0 2,0-1,-1 1,1 1,0-1,0 1,0 1,0-1,1 1,-1 1,1-1,0 1,0 1,0-1,0 1,1 0,0 1,0 0,0 0,1 0,-1 0,-2 6,6-10,0 1,0 0,0 0,1 0,-1 0,1 0,-1 0,1 0,0 0,0 1,0-1,1 0,-1 1,1-1,0 0,0 1,0-1,0 1,1-1,-1 0,1 1,0-1,0 0,0 0,0 1,1-1,-1 0,1 0,0-1,0 1,0 0,0 0,0-1,1 1,-1-1,1 0,0 0,-1 0,1 0,6 2,0 0,0 0,0-1,1 0,-1 0,1-1,-1-1,1 0,0 0,-1 0,1-2,0 1,0-1,-1 0,1-1,1-1,18-4,-1-2,1-1,-2-1,17-9,-43 19,0 0,0 0,0 0,0 0,0 1,0-1,0 0,0 1,0-1,0 1,0-1,0 1,0 0,0-1,0 1,1 0,-1 0,0 0,0 0,0 0,0 0,1 0,-1 0,0 0,0 1,0-1,0 0,0 1,1-1,-1 1,0-1,0 1,0 0,0-1,0 1,-1 0,1 0,0 0,0-1,0 1,-1 0,1 0,0 0,-1 0,1 0,-1 0,1 1,-1-1,0 0,1 0,-1 0,0 1,10 134,61 287,-70-416,0 1,0 0,-1-1,0 1,0 0,-1 0,1-1,-2 1,1-1,-1 1,-1-1,1 1,-1-1,0 0,-1 0,0-1,0 1,0-1,-1 0,0 0,0 0,-3 2,5-6,0-1,1 0,-1 0,0-1,0 1,0-1,0 1,0-1,0 0,0 0,0 0,0 0,0-1,0 1,0-1,0 0,0 0,1 0,-1 0,0 0,1-1,-1 1,0-1,1 0,0 0,-1 0,1 0,0 0,0 0,0 0,0-1,1 1,-1-1,1 0,-1 1,1-1,0 0,0 0,0 1,0-1,1 0,-1 0,1-1,-4-19,1 1,1 0,1-1,1 1,1 0,1-1,1 1,0 0,2 0,1 0,1 1,0 0,2 0,0 1,5-6,12-32,2 1,3 2,3 1,2 1,23-24,0 23,-59 54,1-1,0 1,-1-1,1 1,0-1,0 1,-1 0,1-1,0 1,0 0,0 0,0-1,-1 1,1 0,0 0,0 0,0 0,0 0,0 0,-1 0,1 1,0-1,0 0,0 0,0 1,-1-1,1 0,0 1,0-1,-1 1,1-1,0 1,-1-1,1 1,0 0,-1-1,1 1,-1 0,1-1,-1 1,0 0,1 0,9 39,-9-31,2 14,1 0,1-1,1 1,1-1,6 13,-11-30,0-1,0 1,1 0,0-1,0 0,0 1,0-1,1 0,-1-1,1 1,0 0,0-1,0 0,1 0,-1-1,1 1,0-1,0 0,0 0,0 0,0-1,0 0,0 0,0 0,0 0,1-1,3 0,-4 0,0-1,0 0,0 0,-1 0,1-1,0 0,0 0,-1 0,1 0,-1 0,0-1,0 0,0 0,0 0,0-1,-1 1,1-1,-1 0,0 0,0 0,0 0,0-3,44-108,-37 85,1 9,-11 20,0 1,1 0,-1 0,0-1,1 1,-1 0,0 0,1 0,-1 0,1 0,-1 0,0 0,1-1,-1 1,1 0,-1 0,0 1,1-1,-1 0,1 0,-1 0,0 0,1 0,-1 0,1 0,-1 1,0-1,1 0,-1 0,0 1,1-1,-1 0,0 0,0 1,1-1,-1 0,0 1,0-1,1 0,-1 1,0-1,0 0,0 1,0-1,1 1,-1-1,0 0,0 1,0-1,0 1,0-1,0 0,0 1,14 32,-11-24,0 0,0 0,1-1,0 1,0-1,1 0,0 0,1-1,-1 1,2-1,-1 0,1-1,0 0,0 0,0 0,1-1,0 0,7 3,-11-6,0-1,0 0,1 0,-1 0,0 0,0-1,1 0,-1 0,0 0,1 0,-1-1,0 0,0 0,0 0,0 0,1 0,-1-1,-1 0,1 0,0 0,0 0,-1-1,1 1,-1-1,0 0,0 0,0 0,0 0,-1-1,1 1,-1-1,0 0,0 1,0-1,0-1,4-9,-1-1,-1 0,0-1,-1 1,-1-1,0 1,-2-1,1 1,-2-9,1-9,0 32,0 1,-1-1,1 0,0 0,0 0,0 0,0 1,0-1,0 0,0 0,0 0,0 1,0-1,0 0,0 0,1 0,-1 1,0-1,1 0,-1 0,1 1,-1-1,0 0,1 1,-1-1,1 0,0 1,-1-1,1 1,0-1,-1 1,1-1,0 1,-1-1,1 1,0 0,0-1,0 1,-1 0,1 0,0 0,0 0,0 0,-1-1,1 2,0-1,0 0,0 0,0 0,-1 0,1 0,0 1,0-1,0 0,-1 1,1-1,0 0,-1 1,1-1,0 1,-1-1,1 1,0-1,-1 1,1 0,-1 0,26 8,1 0,0-1,0-2,0-1,1-1,-1-1,18-2,21 5,-62-7,1 1,-1 0,1 0,-1 1,1 0,-1-1,1 1,-1 1,0-1,0 0,1 1,-1 0,0 0,0 1,-1-1,1 1,0-1,-1 1,0 0,1 1,-1-1,-1 0,1 1,0 0,0 1,1 68,-5-67,0 1,0-1,1 1,0-1,1 1,-1-1,1 1,0-1,1 0,0 1,0 1,3-3,-1-1,1 1,0-1,0 0,0 0,0-1,1 1,0-1,-1 0,1-1,0 0,1 0,-1 0,0 0,0-1,1 0,-1-1,1 1,-1-1,0 0,1-1,-1 0,4 0,2 0,1-1,-1 0,0-1,0 0,0-1,-1 0,1-1,-1 0,0 0,0-2,-1 1,0-1,0-1,0 0,-1 0,0-1,-1 0,7-9,-5-14,-10 31,0 1,0-1,0 1,0-1,0 1,0-1,0 1,0-1,0 1,0-1,0 1,0-1,-1 1,1-1,0 1,0-1,0 1,-1 0,1-1,0 1,-1-1,1 1,0 0,-1-1,1 1,-1 0,1-1,0 1,-1 0,1 0,-1-1,1 1,-1 0,1 0,-1 0,1 0,-1-1,1 1,-1 0,1 0,-1 0,1 0,-1 0,1 1,-1-1,1 0,-1 0,1 0,-1 0,1 0,-1 1,1-1,-1 0,1 0,-1 1,1-1,0 0,-1 1,1-1,-1 1,-2 0,1 1,-1 0,0 0,1 0,-1 0,1 0,0 0,-1 0,1 1,0 0,0-1,1 1,-1 0,1 0,-1-1,1 1,0 1,0-1,0 0,1 0,-1 0,1 0,-1 0,1 1,0-1,0 0,1 0,-1 1,1-1,-1 0,1 0,0 0,0 0,1 0,-1 0,0 0,1 0,0-1,0 1,0-1,0 1,0-1,0 1,1-1,-1 0,1 0,4 1,1 0,-1 0,1-1,0 0,0 0,-1-1,1 0,0 0,0-1,0 0,0 0,0-1,0 0,0-1,0 1,0-2,-1 1,1-1,-1 0,0 0,0-1,0 0,0-1,-1 1,1-1,-1 0,0-1,-1 0,0 0,1 0,-2 0,2-3,-4 5,-1 1,1-1,-1 0,-1 0,1 1,0-1,-1 0,0 0,0 0,0 0,0 1,0-1,-1 0,0 0,0 1,0-1,0 0,-1 1,1-1,-1 1,0-1,0 1,0 0,0 0,-1 0,1 0,-1 0,0 0,-2 0,-1-3,-1 0,0 1,0 0,-1 1,1-1,-1 1,0 1,0 0,-1 0,1 0,-1 1,-5 0,6 1,0 0,0 1,0 0,0 0,0 1,0 0,0 0,0 1,0 0,0 1,1-1,-1 2,1-1,0 1,0 0,0 0,1 1,-1 0,1 0,0 0,1 1,-1 0,1 0,0 1,0-1,1 1,0 0,-2 6,5-10,0-1,0 1,1-1,-1 1,1 0,0-1,0 1,0 0,0-1,0 1,0 0,1-1,-1 1,1 0,0-1,0 1,0-1,0 1,0-1,0 0,1 0,-1 1,1-1,0 0,-1 0,1 0,0 0,0-1,0 1,1-1,-1 1,3 0,81 26,-41-22</inkml:trace>
  <inkml:trace contextRef="#ctx0" brushRef="#br0" timeOffset="2434.198">4014 413,'-7'-4,"0"1,0 0,0 0,-1 1,1 0,-1 0,0 1,1-1,-1 2,0-1,1 1,-1 1,0-1,0 1,1 0,-1 1,1 0,-1 0,1 1,0 0,0 0,0 0,-1 2,5-3,2 0,-1 1,0-1,0 0,1 1,-1 0,1-1,0 1,0 0,0-1,0 1,0 0,0 0,1 0,0 0,-1 0,1 0,0 0,1 0,-1 0,0 0,1 0,-1-1,1 1,0 0,0 0,0 0,1-1,-1 1,1-1,-1 1,1 0,65 78,-61-76,163 187,-164-184,1 0,0 0,0 0,0 0,1-1,0 0,1-1,-1 1,1-1,0-1,1 0,-1 0,1 0,0-1,1-1,-1 1,0-2,1 1,6 0,8-2,0 0,0-2,1-1,-1-1,18-4,16-5</inkml:trace>
  <inkml:trace contextRef="#ctx0" brushRef="#br0" timeOffset="2893.587">5933 548,'39'54,"-23"-28,1-2,1 0,1-1,1-1,1-1,1-1,1-1,0-1,16 9,-37-25,1 0,-1 0,1-1,0 1,-1-1,1 1,0-1,0 0,0 0,0-1,0 1,0-1,0 1,0-1,0 0,0 0,0 0,0-1,0 1,0-1,0 1,0-1,0 0,0 0,0 0,-1-1,1 1,0-1,-1 1,1-1,-1 0,0 0,1 0,0-1,2-8,-1 0,0 1,0-2,-1 1,0 0,-1-1,0 1,-1-1,0 0,-1 1,-1-1,1 0,-2 1,0-3,0-19,1 30,1 1,0-1,0 1,0-1,0 1,0 0,0-1,0 1,1-1,0 1,-1 0,1-1,0 1,0 0,0 0,0-1,1 1,-1 0,0 0,1 0,0 1,-1-1,1 0,0 1,0-1,0 1,0-1,0 1,0 0,1 0,20-7</inkml:trace>
  <inkml:trace contextRef="#ctx0" brushRef="#br0" timeOffset="3740.082">6892 628,'-240'3,"236"-3,0 0,-1 0,1 0,0 0,0 1,0-1,0 1,0 0,0 0,0 1,0-1,0 1,1 0,-1 0,1 0,-1 0,1 1,0-1,0 1,0 0,0 0,0 0,1 0,-1 1,1-1,0 1,0-1,0 1,0 0,1 0,0 0,-1 0,1 0,1 0,-1 0,1 0,-1 0,1 0,1 1,-1-1,0 0,1 1,1-1,0 1,0-1,1 0,-1 0,1 0,0-1,0 1,0 0,1-1,-1 0,1 0,-1 0,1 0,0-1,0 0,1 1,-1-1,0-1,1 1,-1-1,1 0,0 0,6 2,0-1,1 0,-1-1,1-1,0 1,-1-2,1 0,6-1,-11 1,0 0,1-1,-1 1,0-2,0 1,0-1,0 0,-1 0,1-1,-1 1,0-2,0 1,0-1,-1 0,1 0,-1 0,0-1,-1 1,1-1,-1-1,0 1,-1 0,0-1,2-5,-5 13,-1-1,1 0,0 1,-1-1,1 0,-1 1,0-1,1 0,-1 0,1 0,-1 1,1-1,-1 0,0 0,1 0,-1 0,1 0,-1 0,0 0,1 0,-1 0,1 0,-1-1,1 1,-1 0,0 0,1 0,-1-1,1 1,-1 0,1-1,-1 1,1 0,0-1,-1 1,1-1,-1 1,1-1,0 1,-1-1,1 1,0-1,-1 1,1-1,0 1,0-1,0 1,0-1,-1 0,1 1,0-1,0 1,0-1,0 0,0 1,0-1,1 1,-1-1,0 0,-2 4,0-1,1 1,-1 0,1 0,0-1,0 1,0 0,0 0,0 0,0 0,1 1,0-1,-1 0,1 0,0 0,1 0,-1 0,0 0,1 0,0 0,0 0,0 0,0 0,0 0,1 0,-1 0,1-1,-1 1,1 0,0-1,0 0,1 1,-1-1,0 0,1 0,-1 0,1-1,-1 1,1-1,0 1,0-1,0 0,0 0,2 1,9 0,0-1,1 0,-1 0,0-2,0 0,0 0,0-1,0-1,0 0,0-1,-1-1,0 0,0-1,0 0,-1-1,1 0,-2-1,1 0,-1-1,2-2,0-2,0 0,0-1,-1 0,-1 0,-1-1,0-1,-1 0,0 0,-1-1,-1 0,-1 0,-1-1,0 0,-1 0,0-4,0-4,-2 0,0 0,-2 0,0 0,-2 1,-1-1,-1 0,-1 1,-2-1,-4-11,5 23,0 0,0 0,-1 1,-1 0,-1 0,0 1,0 0,-1 0,-3-2,9 11,1-1,-1 1,1 0,-1 0,0 0,0 0,-1 1,1-1,0 1,-1 0,1 1,-1-1,0 1,0 0,1 0,-1 0,0 1,0 0,0-1,0 2,0-1,0 1,0-1,1 2,-1-1,0 0,1 1,-1 0,1 0,-1 0,-5 6,0 0,1 1,0 0,1 0,0 1,0 0,1 0,1 1,0 0,0 0,1 0,0 1,1 0,0 0,1 0,0 0,1 1,-3 9,0 0,1 1,1-1,2 1,0 0,1 0,1-1,1 1,2 0,0-1,1 0,1 0,1 0,1-1,1 0,1 0,1-1,0-1,2 0,0 0,1-1,1-1,0 0,8 5,-6-8,1 0,1-1,0 0,1-2,0 0,1-1,0-2,0 0,1-1,0-1,0-1,0-1,1 0,0-2,3-1,-21-1,-1 1,1-1,0 0,0-1,-1 1,1-1,0 0,-1 0,1-1,-1 1,1-1,-1 0,1 0,-1 0,0-1,0 1,0-1,-1 0,1 0,-1-1,0 1,1-1,-1 0,-1 1,1-1,-1-1,1 1,-1 0,-6-2,4 22,4-11,0 0,0 0,1-1,0 1,0-1,0 0,0-1,1 1,-1-1,1 0,0-1,0 1,0-1,0 0,1 0,0-1,3 3,0-1,0 0,1-1,-1 0,1-1,-1 0,1-1,-1 0,1 0,-1-1,1-1,-1 1,1-2,-1 0,0 0,0 0,2-3,-9 5,-1-1,1 1,-1-1,0 0,0 0,0 0,0 0,0 0,0-1,0 1,-1 0,1-1,-1 1,0-1,1 0,-1 0,0 1,-1-1,1 0,-1 0,1 0,-1 0,0 0,0 1,0-1,0 0,0 0,-1 0,1 0,-1 0,0 1,-1-3,0-2,-1 1,-1 0,1-1,-1 1,0 1,0-1,0 1,-1-1,0 1,0 0,-1 1,1-1,-2 0,-3-1,0 1,-1 0,1 0,-1 1,0 0,0 1,0 0,-1 1,-8-1,15 2,0 0,0 1,1 0,-1 0,0 0,0 1,0-1,1 1,-1 1,0-1,1 0,-1 1,1 0,0 0,-1 0,1 1,0 0,0-1,1 1,-1 1,0-1,1 0,0 1,-2 2,4-3,-1 0,1 1,0-1,-1 1,2-1,-1 1,0 0,1-1,-1 1,1 0,0-1,1 1,-1 0,0-1,1 1,0 0,0-1,0 1,0-1,1 1,0-1,-1 0,1 0,0 1,0-1,1-1,-1 1,2 1,23 27</inkml:trace>
  <inkml:trace contextRef="#ctx0" brushRef="#br0" timeOffset="4282.881">8027 886,'-8'-61,"6"34,-1 0,-2 0,0 1,-2 0,-1 0,-1 0,-11-21,-6 19,62 42,15-3,1-2,0-2,41-1,3 1,-90-6,-2-2,0 1,0-1,1 1,-1 0,0 0,0 1,0-1,0 1,0 0,0 0,0 0,0 0,0 1,0 0,0 0,-1 0,1 0,-1 0,0 1,0 0,1-1,-2 1,1 0,0 1,-1-1,1 0,-1 1,0-1,0 1,0 0,-1 0,2 2,-3 32,-1-33,1-1,-1 1,1 0,0 0,1 0,-1 0,1 0,0-1,0 1,0 0,1-1,-1 1,1-1,1 1,-1-1,0 0,1 0,0 0,0 0,6 3,1-2,-1 1,1-1,0 0,0-1,1 0,-1-1,1 0,0-1,0 0,0 0,0-1,0-1,0 0,0-1,0 0,0 0,2-1,-4 1,1-1,0 1,0-2,-1 1,0-1,1-1,-1 0,0 0,-1 0,1-1,-1-1,0 0,0 0,-1 0,1-1,-2 0,1 0,-1-1,0 0,0 0,-1 0,0-1,-1 1,0-1,0-1,-1 1,2-7,-9 2,-6 34,7-14,1 0,0 1,0-1,1 1,-1-1,1 1,1-1,0 1,-1 0,2-1,-1 1,1 0,0-1,1 1,-1-1,1 1,0-1,1 0,0 0,0 0,0 0,1-1,-1 1,1-1,1 0,-1 0,1 0,0 0,0-1,0 0,0 0,4 2,22 4,-1-4</inkml:trace>
  <inkml:trace contextRef="#ctx0" brushRef="#br0" timeOffset="4533.736">8919 224,'-14'-2,"-9"1,-5 8,2 9,5 10,14 9,16 5,19 5,16 3,0-8</inkml:trace>
  <inkml:trace contextRef="#ctx0" brushRef="#br0" timeOffset="4876.531">9310 683,'17'-19,"0"0,-2-1,0-1,-2 0,0-1,-1-1,-2 0,0 0,-1-1,-2 0,0 0,1-13,-5 12,0 0,-2 0,-1-1,0 1,-2-1,-1 1,-1 0,-2 0,-4-13,10 34,-1 1,0 0,1-1,-1 1,0 0,0 0,-1 0,1 0,-1 0,0 0,1 1,-1-1,0 0,-1 1,1-1,0 1,-1 0,1 0,-1 0,0 0,0 0,1 1,-1-1,0 1,0-1,-1 1,1 0,0 1,0-1,-1 0,1 1,-1 0,-1 2,0 1,1 0,-1 0,1 1,0-1,0 1,0 0,1 0,-1 0,1 0,0 1,0-1,0 1,1 0,0 0,-1 1,-9 25,0 0,2 0,1 1,2 0,1 0,1 1,2 0,2 0,0 0,3 0,3 21,-2-33,1-1,0 0,2 0,0 0,2 0,0-1,1 0,0-1,7 8,-10-17,0-1,0 0,0-1,1 0,0 0,0 0,1-1,0 0,0 0,1-1,-1 0,1 0,0-1,1-1,-1 1,0-1,1-1,0 0,0 0,6 0,-5-3,0 0,0 0,0-1,-1-1,1 0,-1 0,0-1,0 0,0 0,0-1,-1-1,0 0,0 0,0-1,-1 0,0 0,0-1,-1 0,0 0,0-1,-1 0,0 0,-1 0,0-1,0 0,-1 0,0 0,-1-1,0 1,-1-1,1-5,-3 14,1 0,-1 1,0-1,1 0,-1 1,0-1,0 0,0 1,0-1,0 0,-1 0,1 1,0-1,-1 0,1 1,-1-1,0 1,0-1,1 1,-1-1,0 1,0-1,0 1,-1 0,1 0,0-1,0 1,-1 0,1 0,0 0,-1 0,1 1,-1-1,0 0,1 1,-1-1,1 1,-1-1,0 1,1 0,-1-1,0 1,0 0,1 0,-1 0,0 1,1-1,-1 0,0 1,-1 0,0 0,0 0,-1 1,1 0,0 0,0 0,0 0,0 1,0-1,0 1,1-1,-1 1,1 0,0 0,0 0,0 0,0 1,0-1,1 0,-1 1,1-1,0 1,0 0,1-1,-1 1,1 0,-1-1,1 1,0 0,1 0,-1-1,1 1,-1 0,1-1,0 1,0-1,1 1,-1-1,1 1,0-1,0 0,0 0,0 0,0 0,1 0,-1 0,3 1,15 13,0 0,1-2,1 0,0-2,1 0,1-2,0 0,0-2,1 0,20 3,-36-9,119 36</inkml:trace>
  <inkml:trace contextRef="#ctx0" brushRef="#br0" timeOffset="7869.553">515 2075,'-8'-4,"-1"0,1 1,-1 1,1-1,-1 1,0 1,0-1,0 2,0-1,0 1,0 1,0-1,0 2,0-1,1 1,-1 0,0 1,1 0,0 1,-1-1,2 2,-1-1,-2 2,2 1,0 0,1 1,0-1,0 2,1-1,0 1,0 0,1 0,0 0,0 1,-2 9,5-14,0 0,1 0,0 0,-1 0,2 0,-1 0,1 0,-1 0,1 1,1-1,-1 0,1 0,0 0,0 0,0 0,1 0,0 0,0 0,0-1,0 1,1-1,0 1,0-1,0 0,1 0,-1 0,1-1,0 0,0 0,0 0,0-1,1 0,-1 1,1-2,-1 1,1 0,0-1,0 0,-1 0,1 0,0-1,0 1,0-1,0 0,0-1,0 1,0-1,0 0,-1 0,1-1,2 0,3-2,-1 0,1-1,-1 0,0 0,-1 0,1-1,-1-1,0 0,-1 0,0 0,6-8,-4 3,-1-1,0 0,-1-1,0 0,-1 0,-1 0,0-1,-1 1,-1-1,0 0,-1-1,-1 1,0-6,-4-3,3 24,0 0,0 0,0-1,0 1,-1 0,1-1,0 1,0 0,0-1,0 1,0 0,0 0,-1-1,1 1,0 0,0 0,0-1,-1 1,1 0,0 0,0 0,-1 0,1-1,0 1,-1 0,1 0,0 0,0 0,-1 0,1 0,0 0,-1 0,1 0,0 0,-1 0,1 0,0 0,-1 0,1 0,0 0,0 0,-1 0,1 0,0 0,-1 0,1 0,0 1,0-1,-1 0,1 0,0 0,0 1,-1-1,1 0,0 0,0 1,0-1,-1 0,1 0,0 1,0-1,0 0,0 1,0-1,0 0,0 0,0 1,-1-1,1 1,-4 8,1 0,0 0,0 0,0 1,1 0,1-1,0 1,0 0,1 0,0 0,0-1,1 1,1 0,0 1,-1-4,0 0,0 0,1 0,0 0,1 0,-1-1,1 1,0-1,1 1,0-1,0 0,0 0,1-1,-1 1,1-1,1 0,-1 0,1-1,0 0,0 0,0 0,0-1,1 1,-1-2,1 1,0-1,0 0,0 0,0-1,4 1,0-2,0 0,0-1,0 0,-1-1,1 0,0-1,-1 0,0 0,0-1,0-1,0 0,0 0,-1-1,0 0,0 0,-1-1,1-2,8-5,-2-2,0 0,-1-1,0-1,-2 0,0 0,-1-1,0-3,4-14,-2-1,-1 0,-2-1,-2-1,-1 1,-2-1,-1 0,-3-1,-1 1,-2 0,-3-15,-20-63,25 115,-1 0,1 0,-1 0,1 0,-1 0,0 0,1 1,-1-1,0 0,0 0,0 1,0-1,-1 0,1 1,0-1,-1 1,1 0,-1-1,0 1,1 0,-1 0,0 0,1 0,-1 0,0 1,0-1,0 0,0 1,0-1,0 1,0 0,0 0,0 0,0 0,0 0,0 0,0 0,0 1,0-1,0 1,0-1,0 1,1 0,-1 0,0 0,0 0,1 0,-1 0,-8 9,2 0,-1 1,1-1,1 2,0-1,1 1,0 0,0 0,2 1,-1-1,2 1,-3 13,-3 8,2 1,1 0,1 0,3 1,0-1,2 1,3 12,-1-31,0-1,0 0,2-1,0 1,1 0,0-1,1 0,1 0,1-1,0 0,0 0,2-1,-1 0,2-1,0 0,0 0,4 2,-6-7,1 0,-1-1,1 0,0 0,0-1,1-1,0 0,-1 0,1-1,1 0,-1-1,0 0,1-1,-1 0,1-1,-1 0,0-1,1 0,-1-1,0 0,1-1,-1 0,-1-1,1 0,0-1,-1 0,0-1,0 0,-1 0,0-1,0 0,0 0,-1-1,0-1,0 1,-1-1,0-1,-1 1,0-1,0-2,-2 2,0 0,-1 0,0 0,-1-1,0 1,-1-1,0 1,-1-6,0 12,0 0,0 0,0 0,-1-1,0 1,0 0,0 0,0 1,-1-1,1 0,-1 0,0 0,0 1,0-1,-1 1,1 0,-1 0,0 0,0 0,0 0,0 0,-3-1,4 3,0 0,0 0,-1 0,1 0,0 0,-1 0,1 1,0-1,-1 1,1 0,-1-1,1 1,0 1,-1-1,1 0,-1 0,1 1,-1-1,1 1,0 0,0 0,-1 0,1 0,0 0,0 0,0 1,0-1,0 1,0-1,0 1,1 0,-1 0,1 0,-2 1,-1 2,1 0,-1 1,1-1,0 1,1 0,-1 0,1 0,0 0,1 0,-1 0,1 1,0 5,1-4,1-1,0 1,0-1,1 1,0-1,1 0,-1 0,1 0,0 0,1 0,0 0,0-1,0 0,1 0,0 0,0 0,0-1,1 0,0 0,0 0,0-1,3 2,14 8,1-1,0-1,0-1,1-1,16 4,46 12</inkml:trace>
  <inkml:trace contextRef="#ctx0" brushRef="#br0" timeOffset="8317.541">2582 1872,'19'6,"0"-1,1-1,0-1,-1-1,1-1,0 0,0-1,0-2,0 0,0-1,-1-1,1 0,-1-2,0 0,4-3,-5 3,0 0,-1-1,1-1,-2 0,1-2,-1 0,0-1,-1 0,0-1,-1-1,-1 0,0-1,0 0,-2-1,0-1,0 0,-2 0,0-1,-1 0,0-1,-2 1,5-19,-8 27,-1-1,0 1,0 0,-1-1,0 1,-1-1,0 0,0 1,-1-1,-1 1,1-1,-1 1,-1 0,0 0,0 0,-1 0,0 0,-1 1,0 0,-2-4,5 11,0-1,0 1,0-1,0 1,-1 0,1 0,0 0,-1 0,1 0,0 1,-1-1,1 1,-1-1,1 1,-1 0,1 0,-1 0,1 1,-1-1,1 0,-1 1,1 0,0-1,-1 1,1 0,0 0,0 0,-1 1,1-1,0 0,0 1,0 0,1-1,-1 1,-57 71,41-30,1 0,3 1,1 1,2 0,3 0,1 1,2 0,2 16,-2 97,7 1,7-1,7-1,14 45,-19-137</inkml:trace>
  <inkml:trace contextRef="#ctx0" brushRef="#br0" timeOffset="8792.305">2717 2101,'5'-6,"0"0,0 0,0 0,1 0,0 1,0 0,1 1,-1-1,1 1,0 0,0 1,1 0,1-1,-8 4,45-19,1 2,0 2,2 2,-1 2,1 3,41-2,-85 8,-1 1,1 0,0 0,0 0,1 1,-1 0,0-1,0 2,0-1,0 1,0 0,0 0,0 0,0 0,-1 1,1 0,0 0,-1 1,1-1,-1 1,0 0,0 0,0 0,0 0,-1 1,1 0,-1 0,2 2,5 83,-11-80,1 0,0 0,1 0,0 0,0 0,1-1,0 1,0 0,1-1,0 1,1-1,0 1,-2-7,-1 1,1-1,0 0,-1 0,1 1,0-1,1 0,-1 0,0-1,0 1,1 0,-1-1,1 0,0 1,-1-1,1 0,0 0,0-1,-1 1,1 0,0-1,0 0,0 0,0 0,0 0,0 0,0 0,0-1,-1 1,1-1,0 0,0 0,-1 0,1 0,0-1,4-1,0-1,-1 0,1 0,-1-1,0 0,0 0,-1 0,0-1,0 0,0 0,0 0,3-7,-1-2,0-1,-1 0,-1-1,0 1,-1-1,-1 0,0 0,-2 0,0-1,-1-9,5 128,-5-92,1 1,0-1,0 1,1-1,0 0,1 0,0 1,0-2,1 1,1 0,-1-1,1 0,0 0,1 0,0-1,0 1,1-2,0 1,0-1,0 0,1 0,0-1,0 0,3 1,14 0</inkml:trace>
  <inkml:trace contextRef="#ctx0" brushRef="#br0" timeOffset="9149.505">3892 1899,'-3'7,"0"-1,1 1,0 0,0 0,0 0,1 0,0 1,0-1,1 0,0 1,0-1,1 0,0 0,0 1,0-1,1 0,0 0,1 0,0-1,0 1,0 0,1-1,0 0,0 0,0 0,2 1,-1-1,0-1,0 0,1 0,0-1,-1 0,2 0,-1 0,0 0,1-1,-1 0,1-1,0 0,0 0,0 0,0-1,1 1,-1-2,0 1,0-1,1 0,-1-1,0 0,0 0,0 0,0-1,0 0,0-1,0 1,0-1,-1-1,1 1,-1-1,0 0,0 0,-1-1,1 0,4-5,-4 2,0 0,-1 0,1-1,-2 0,1 0,-1 0,-1-1,0 1,0-1,-1 0,0 0,0 1,-1-3,-1 11,0 1,1 0,-1-1,0 1,0 0,0 0,1-1,-1 1,0 0,0-1,0 1,0 0,0-1,0 1,1 0,-1-1,0 1,0-1,0 1,0 0,0-1,-1 1,1 0,0-1,0 1,0 0,0-1,0 1,0 0,0-1,-1 1,1 0,0-1,0 1,0 0,-1 0,1-1,0 1,-1 0,1 0,0 0,0-1,-1 1,1 0,0 0,-1 0,1 0,0-1,-1 1,1 0,0 0,-1 0,1 0,-1 0,1 0,0 0,-1 0,1 0,0 0,-1 0,1 1,0-1,-1 0,1 0,0 0,-1 0,1 0,0 1,-1-1,-15 22,13-18,0 1,1 0,0 0,0 0,0 0,0 0,1 1,0-1,0 0,0 1,1-1,0 1,0-1,0 1,1-1,0 1,0-1,0 0,1 0,-1 1,1-1,0 0,1 0,-1-1,1 1,0 0,1-1,-1 0,1 1,-1-2,2 2,7 2,1 0,0 0,0-1,0 0,1-2,0 1,0-2,0 0,1 0,-1-1,7-1,45 5</inkml:trace>
  <inkml:trace contextRef="#ctx0" brushRef="#br0" timeOffset="9773.512">4920 1925,'-16'-5,"0"1,0 0,0 1,-1 1,1 0,-11 1,22 1,0 0,1 0,-1 0,1 1,-1 0,0 0,1 0,0 0,-1 1,1 0,0 0,0 0,0 0,0 1,0-1,0 1,1 0,-1 0,1 1,0-1,0 1,0-1,0 1,1 0,-1 2,1-2,0 0,1 1,-1-1,1 1,1-1,-1 1,0-1,1 1,0 0,0-1,1 1,-1-1,1 1,0-1,0 1,0-1,1 1,-1-1,1 0,0 0,1 0,-1 0,1 0,-1 0,1-1,0 1,0-1,3 2,3 3,0 0,1 0,-1-1,1-1,1 0,-1 0,1-1,0 0,0-1,8 2,-7-3,1-1,-1 0,0-1,1 0,-1-1,1 0,-1-1,0-1,1 0,-1 0,0-1,0-1,0 0,-1 0,1-1,-1-1,0 0,-1 0,1-1,0-2,4-3,0-1,0-1,-2-1,1 0,-2-1,0 0,-1-1,-1 0,0 0,-1-1,-1-1,1-4,5-29,-1 0,-3 0,-2-1,-2-1,-3 1,-2-5,1 14,-2 1,-3 0,-1-1,-2 1,-2 0,8 38,-1 0,0 1,0-1,-1 0,1 0,-1 0,0 1,-1-1,1 1,-1 0,0-1,0 1,0 1,0-1,-1 0,0 0,2 4,0-1,0 1,0 0,0 0,0-1,0 1,0 1,0-1,0 0,0 0,0 1,0-1,0 1,0 0,0-1,0 1,1 0,-1 0,0 0,0 0,1 1,-1-1,1 0,-1 1,1-1,0 1,-1-1,1 1,0 0,0 0,0 1,-14 20,2 0,0 1,2 1,0 0,2 0,1 1,1 0,1 0,1 1,2 0,0 1,0 5,2 0,1 0,2 0,1 0,1 0,2 0,1-1,2 1,1-2,13 28,-13-36,1-1,1 0,1-1,1 0,1-1,0-1,2 0,0-2,1 1,0-2,2-1,0 0,0-1,21 9,-36-19,0-1,0 0,1 0,-1-1,0 1,1-1,0 0,0-1,-1 0,1 1,0-2,0 1,0-1,0 0,0 0,0 0,0-1,0 0,0 0,0-1,-1 0,1 0,0 0,-1-1,0 1,1-1,-1 0,0-1,-1 1,1-1,0 0,0-2,7-12,0-1,-1-1,-1 0,-1-1,-1 0,1-6,-2 6,1 4,2 46,-10-22,0 1,1-1,0 0,0 0,1 0,0 0,0 0,1 0,0-1,0 1,0-1,1 0,0 0,0 0,0 0,1 0,0-1,0 0,0 0,1-1,0 1,0-1,0 0,0-1,1 0,-1 0,1 0,0 0,0-1,4 0,22-3,-2-5</inkml:trace>
  <inkml:trace contextRef="#ctx0" brushRef="#br0" timeOffset="10050.798">5095 1453,'19'-5,"23"-3,27-1,26 2,20-1,13 1,-15 2</inkml:trace>
  <inkml:trace contextRef="#ctx0" brushRef="#br0" timeOffset="10814.925">5703 1697,'-2'-3,"1"0,3 0,7 0,5 2,1 0</inkml:trace>
  <inkml:trace contextRef="#ctx0" brushRef="#br0" timeOffset="12265.254">5946 2075,'31'4,"0"0,0-2,0-2,0 0,0-2,0-2,12-3,23-27,-64 33,-1 0,1-1,-1 1,0 0,0-1,0 1,0-1,0 1,0-1,0 1,0-1,-1 0,1 1,0-1,-1 0,0 1,1-1,-1 0,0 0,0 0,0 1,0-1,0 0,0 0,-1 1,1-1,-1 0,1 0,-1 1,1-1,-1 0,0 1,0-1,0 1,0-1,0 1,0-1,0 1,-1-1,-4-2,1 0,0 1,-1 0,0 0,0 0,0 0,0 1,0 0,0 1,-1-1,1 1,-1 0,1 1,-1-1,1 1,-1 0,1 1,-1 0,1 0,-1 0,1 1,0 0,0 0,0 1,0 0,0 0,0 0,-3 3,5-4,0 1,0-1,0 1,0 0,1 0,-1 1,1-1,0 1,0 0,0-1,0 1,1 1,0-1,-1 0,2 0,-1 1,0-1,1 1,0 0,0-1,0 1,1 0,-1 0,1-1,0 1,1 0,-1 0,1 0,0-1,0 1,0-1,1 1,0-1,0 1,1 1,7 1,0-1,0 0,1 0,0-1,0 0,0-1,0 0,1-1,0 0,0-1,0 0,0-1,0-1,0 0,0 0,12-2,4 1,0-1,1-1,-1-1,0-2,-1-1,0-1,0-1,0-1,-1-2,-1 0,0-2,0-1,-1-1,-18 11,1 0,-1 0,0-1,-1 0,1 0,-1-1,0 0,-1 1,0-2,0 1,0-1,-4 8,-1 0,1 0,0 0,-1 0,1 0,0 0,-1 0,1-1,0 1,-1 0,1 0,0 0,-1 0,1 0,0-1,-1 1,1 0,0 0,-1 0,1-1,0 1,0 0,-1 0,1-1,0 1,0 0,-1-1,1 1,0 0,0-1,0 1,0 0,0-1,0 1,-1 0,1-1,0 1,0-1,0 1,0 0,0-1,0 1,-4 5,0 1,1 0,-1 0,1 0,0 0,0 1,1-1,0 1,0-1,0 1,1 0,0 0,0 0,1 0,0 0,0-1,1 1,0 0,0 0,0 0,1 0,0-1,1 1,-1-1,1 0,0 1,1-1,-1-1,1 1,1 0,-1-1,1 0,2 3,0-4,0 1,0-1,0 0,0 0,1-1,0 0,0-1,-1 1,1-1,0-1,1 0,-1 0,8 0,19-3</inkml:trace>
  <inkml:trace contextRef="#ctx0" brushRef="#br0" timeOffset="12549.623">6690 1656,'0'9,"9"8,3 0</inkml:trace>
  <inkml:trace contextRef="#ctx0" brushRef="#br0" timeOffset="12806.516">8446 1399,'12'23,"10"15,13 7,12 1,10-3,6-6,2-8,-1-8,-4-10,-13-7</inkml:trace>
  <inkml:trace contextRef="#ctx0" brushRef="#br0" timeOffset="13013.993">9175 1331,'-8'0,"1"0,-1 1,0 0,0 0,0 1,0 0,1 0,-1 1,1 0,0 0,0 0,0 1,0 0,0 1,1 0,0 0,0 0,0 1,1-1,0 1,-1 2,-8 9,1 1,1 0,1 1,0 0,1 1,1 0,2 0,-1 1,2 0,1 1,1-1,0 1,2 0,0 21,2 2,2 1,2-1,2-1,2 1,2-1,13 35,-8-33,-2-9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0:42.76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42,'4'4,"0"0,0 0,0-1,1 1,-1-1,1 0,0-1,0 1,0-1,0 0,0 0,0 0,1-1,-1 1,0-1,1-1,-1 1,1-1,0 0,-5 0,87 6,1-3,-1-5,1-3,36-9,485-59,-610 74,-15 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0:39.67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1 149,'7'16,"9"12,8 9,11 4,7 3,6 0,2 0,-1-4,-4 0,-5-6,-7-6,-7-6,-8-6</inkml:trace>
  <inkml:trace contextRef="#ctx0" brushRef="#br0" timeOffset="635.22">879 1,'-17'3,"0"1,0 0,1 2,0 0,0 0,0 2,1 0,0 1,0 0,1 1,1 1,-1 0,2 1,0 0,0 1,1 0,0 1,2 0,-1 1,-6 15,-50 273,-3-88,69-204,0 1,1-1,0 0,1 0,0 0,0-1,1 1,1-1,0 1,1-1,-1 0,2 0,0-1,1 2,21 43,12 35,-40-89,0 1,0-1,0 1,0-1,1 1,-1-1,0 1,0-1,0 1,1-1,-1 1,0-1,1 1,-1-1,0 0,1 1,-1-1,1 0,-1 1,1-1,-1 0,1 1,-1-1,1 0,-1 0,1 0,-1 1,1-1,-1 0,1 0,-1 0,1 0,-1 0,1 0,0 0,-1 0,1 0,-1 0,1 0,-1-1,1 1,-1 0,1 0,-1 0,1-1,-1 1,1 0,-1-1,1 1,-1-1,12-26,-6 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0:38.28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1 406,'13'3,"12"2,14 1,10-1,12-1,8-1,7-2,2-2,-3-4,-8-1,-10 0,-13 2,-11 1,-14 1,-15 1,-8 1</inkml:trace>
  <inkml:trace contextRef="#ctx0" brushRef="#br0" timeOffset="282.83">1 649,'9'10,"14"2,20 0,19-5,14-6,10-5,3-3,-3 1,-6 1,-11 2,-12 0,-11 2,-11 1,-11-3,-11-2,-6-1</inkml:trace>
  <inkml:trace contextRef="#ctx0" brushRef="#br0" timeOffset="700.199">743 1,'-4'4,"0"0,0 0,0 1,0 0,1-1,0 1,0 1,0-1,1 0,-1 1,1-1,1 1,-1-1,1 1,0 0,0 0,1 0,0 0,0 0,0-1,0 1,1 0,0 0,0 0,1-1,0 1,0-1,0 1,1-1,1 3,6 2,1 0,1-1,-1 0,1 0,1-2,0 1,0-2,0 0,1 0,0-1,0-1,0 0,0-1,4 0,-18-3,151 35,-83-22,-1 3,-1 2,-1 4,-1 3,19 11,-67-27,0 0,0 2,-1 0,-1 0,0 1,0 1,-1 0,7 11,-16-19,0 0,0 1,-1 0,1 0,-1 0,0 0,-1 0,0 0,0 1,0-1,-1 1,0 0,0 0,-1-1,1 1,-2 0,1 0,-1-1,0 1,0 0,-1-1,1 1,-2-1,-2 7,-9 8,-1 1,-1-2,-1 0,-1-1,-1 0,-1-2,0 0,-1-2,0 0,-2-1,0-1,-16 6,-33 16,-1-2,-2-4,-12 0,72-23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0:36.06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111 222,'-2'21,"-1"18,0 16,1 11,3 7,1 6,0-2,0-3,0-9,-1-10,-1-16</inkml:trace>
  <inkml:trace contextRef="#ctx0" brushRef="#br0" timeOffset="288.2">4 115,'-1'-4,"0"1,1-1,-1 1,1-1,0 0,0 1,0-1,0 1,1-1,-1 0,1 1,0-1,0 1,0-1,0 1,1 0,0 0,-1-1,1 1,0 0,0 0,1 1,-1-1,1 0,-1 1,1 0,0-1,0 1,0 0,0 0,0 1,1-1,-1 1,3-2,7 1,0 1,1 0,-1 1,0 0,0 1,0 1,0 0,0 0,-1 1,1 1,-1 0,1 1,-1 0,-1 1,1 0,-1 1,0 0,0 1,-1 0,4 5,-4-4,0 0,0 1,-2 0,1 1,-1 0,0 0,-1 0,-1 1,0 0,3 8,-7-14,0 0,0 1,-1-1,1 1,-1-1,-1 1,1 0,-1-1,0 1,-1-1,1 1,-1 0,-1-1,1 1,-1-1,0 0,-1 0,1 0,-1 0,-1 0,1 0,-2 1,-3 2,0 0,-2 0,1 0,-1-1,0-1,0 0,-1 0,0-1,0 0,-1-1,0 0,0-1,0 0,0-1,-2 0,-10 0,9-4</inkml:trace>
  <inkml:trace contextRef="#ctx0" brushRef="#br0" timeOffset="561.475">733 141,'-9'14,"-3"11,0 11,3 6,2 5,3 4,2 2,-1 2,0 0,-2-2,-2-3,-3-6,1-10</inkml:trace>
  <inkml:trace contextRef="#ctx0" brushRef="#br0" timeOffset="1144.067">599 182,'354'143,"-336"-134,-2 1,1 1,-1 0,0 2,-2 0,1 0,-1 1,1 4,-9-11,-1 1,0-1,0 1,-1 0,1 0,-2 0,0 0,0 1,0 0,-1-1,0 1,-1 0,0 0,0 0,-1 0,0 0,-1 0,-1 8,1-9,-2 1,1-1,-1 0,0 0,0 0,-1-1,0 1,-1-1,1 0,-2 0,1 0,-1-1,0 0,0 0,0 0,-1-1,0 0,0 0,0-1,-1 0,1 0,-1-1,0 0,0 0,-4 0,-15 4,0-1,0-2,0-1,-1-1,1-1,-1-1,-6-3,-76-11,110 14,-1 0,1 0,0 0,-1 1,1-1,0 0,-1 0,1 0,0 0,0 0,-1 0,1 0,0-1,-1 1,1 0,0 0,0 0,-1 0,1 0,0 0,-1-1,1 1,0 0,0 0,-1 0,1 0,0-1,0 1,0 0,0 0,-1-1,1 1,0 0,0 0,0-1,0 1,0 0,0-1,-1 1,1 0,0 0,0-1,0 1,0 0,0-1,0 1,0 0,0-1,0 1,1 0,-1 0,0-1,0 1,0 0,0-1,0 1,0 0,1 0,-1-1,0 1,0 0,0 0,1 0,-1-1,0 1,0 0,1 0,-1 0,0-1,23-9,-20 9,28-10</inkml:trace>
  <inkml:trace contextRef="#ctx0" brushRef="#br0" timeOffset="1412.389">1490 250,'-7'22,"-4"20,-3 14,-2 11,1 6,-1 0,1-4,3-9,3-12,4-14</inkml:trace>
  <inkml:trace contextRef="#ctx0" brushRef="#br0" timeOffset="1708.696">1449 304,'6'26,"1"1,1-1,1 0,1 0,1-1,2-1,0 0,1-1,2 0,0-1,2-1,0 0,1-2,1 0,1-1,0-1,10 5,-30-22,83 50,-81-49,0 1,0-1,0 0,0 0,0-1,0 1,0-1,0 1,1-1,-1 0,0 0,0 0,0-1,0 1,0-1,0 0,0 0,0 0,0 0,0 0,0-1,0 1,-1-1,1 0,0 1,-1-1,0 0,1-1,0 0,5-11,-1-1,0 0,-1 0,0 0,-1-1,-1 1,-1-1,0 0,-1-1,0 1,-2 0,0-1,1 10,6-138,-6-1,-10-61,5 170,4 37,0 0,-1 0,1 0,0 0,0 0,0 0,-1 1,1-1,0 0,0 0,-1 0,1 0,0 0,0 0,-1 0,1 0,0 0,0 0,-1 0,0 22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0:45.22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0 325,'19'2,"17"1,14 0,10-1,7 0,2-1,0 0,-5-3,-12-1,-14 0</inkml:trace>
  <inkml:trace contextRef="#ctx0" brushRef="#br0" timeOffset="249.365">15 501,'16'4,"14"2,16 0,17-4,13-4,10-6,4-5,-4-4,-17 1</inkml:trace>
  <inkml:trace contextRef="#ctx0" brushRef="#br0" timeOffset="539.859">595 0,'-1'4,"0"1,0-1,1 1,-1-1,1 0,1 1,-1-1,0 1,1-1,0 0,0 1,0-1,1 0,-1 0,1 0,0 0,0 0,1 0,-1-1,1 1,2 2,72 65,-25-37,2-3,51 23,57 33,-157-86,0 1,-1 0,1 1,-1-1,1 1,-1 0,0 0,0 0,0 1,-1-1,1 1,-1 0,0 0,0 0,0 1,-1-1,1 1,-1-1,0 1,0 0,-1 0,1 0,-1 0,0 0,-1 0,1 0,-1 1,-3 1,-1 1,0-2,0 1,0 0,-1-1,0 0,0 0,-1 0,1-1,-1 1,-1-2,1 1,-3 1,-48 31,-2-3,-1-2,-1-3,-1-2,-3-3,20-7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0:12.42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2409 1617,'13'5,"20"1,18-3,18-3,11-5,1-1,-9 0,-17 1</inkml:trace>
  <inkml:trace contextRef="#ctx0" brushRef="#br0" timeOffset="265.308">2598 1914,'20'0,"19"0,17 0,7-2,0-1,-10 0</inkml:trace>
  <inkml:trace contextRef="#ctx0" brushRef="#br0" timeOffset="4104.629">3936 1238,'0'0,"0"1,0-1,1 0,-1 0,0 0,0 0,1 0,-1 0,0 0,0 0,1 0,-1 0,0 0,0 0,1 0,-1 0,0 0,1 0,-1 0,0 0,0-1,1 1,-1 0,0 0,0 0,0 0,1-1,-1 1,0 0,0 0,0 0,1-1,-1 1,0 0,0 0,0 0,0-1,0 1,0 0,0 0,1-1,-1 1,0 0,0 0,0-1,0 1,0 0,0-1,0 1,0 0,0 0,0-1,-1 1,1 0,0 0,0-1,90-3,1681-12,-1323 18,-387-3,-170-16,94 13</inkml:trace>
  <inkml:trace contextRef="#ctx0" brushRef="#br0" timeOffset="2372.586">4368 1550,'-96'261,"78"-213,-3-2,-2 0,-23 33,14-45,31-36,0 1,0 0,0 0,1 0,-1-1,0 1,1 0,-1-1,1 1,-1 0,1-1,-1 1,1-1,0 1,0-1,0 1,0-1,0 1,0-1,0 1,1-1,-1 1,0 0,1-1,-1 0,1 0,8-50,3 1,2 0,2 1,11-19,3-15,-15 39,39-88,-54 131,1 1,-1-1,1 1,0 0,-1-1,1 1,0-1,0 1,0 0,0 0,0 0,1-1,-1 1,0 0,0 0,1 1,-1-1,0 0,1 0,-1 1,1-1,-1 1,1-1,-1 1,1-1,0 1,-1 0,1 0,-1 0,1 0,0 0,-1 0,1 1,-1-1,1 0,-1 1,1-1,-1 1,1 0,-1-1,1 1,0 0,9 10,-1 0,0 0,-1 1,0 1,-1-1,0 1,-1 1,3 6,-3-5,13 29,-1 1,-3 0,-2 1,-2 1,-1 1,-3-1,-2 1,-2 1,-3 36,-1-59</inkml:trace>
  <inkml:trace contextRef="#ctx0" brushRef="#br0" timeOffset="2622.747">4219 1819,'7'0,"14"0,17-4,20-7,19-5,15-3,7-3,1 3,-16 5</inkml:trace>
  <inkml:trace contextRef="#ctx0" brushRef="#br0" timeOffset="2868.127">5151 1765,'21'0,"13"0,11-2,6-1,2 0,-1 1,-8 0,-8 1,-11 1</inkml:trace>
  <inkml:trace contextRef="#ctx0" brushRef="#br0" timeOffset="3133.567">5259 1496,'-7'13,"-2"15,1 11,1 8,4 8,5 5,5 5,0 2,0 0,-2-6,-1-8,-2-13</inkml:trace>
  <inkml:trace contextRef="#ctx0" brushRef="#br0" timeOffset="3579.793">5665 1604,'0'443,"-10"-825,9 366,1 0,1-1,1 1,0 0,1 1,3-9,-5 19,1 1,-1-1,1 1,1 0,-1-1,0 1,1 0,0 1,0-1,0 0,1 1,-1-1,1 1,0 0,-1 1,1-1,1 0,-1 1,0 0,0 0,1 0,0 1,3-1,1 0,-1 1,1 0,0 0,-1 1,1 0,0 1,-1 0,1 0,0 1,-1 0,0 1,1-1,-1 2,0-1,-1 1,2 1,-5-3,0 1,1 0,-1 0,0 0,0 1,-1-1,1 1,-1 0,0 0,0 0,0 1,-1-1,1 1,-1-1,0 1,0 0,-1 0,1 0,-1 0,0 0,-1 0,1 0,-1 0,0 0,0 1,-1-1,0 4,-4 4,0 1,-1 0,0-1,-1 0,-1-1,0 0,-1 0,0 0,-1-1,0-1,-1 0,0 0,0-1,-1 0,-11 6,8-3,15-12,-1 0,1 1,0-1,0 0,0 0,0 1,0-1,0 0,0 1,0-1,0 0,0 1,0-1,1 0,-1 1,0-1,0 0,0 1,0-1,0 0,0 0,1 1,-1-1,0 0,0 0,1 1,-1-1,0 0,0 0,1 0,-1 1,0-1,0 0,1 0,-1 0,0 0,1 0,-1 0,0 0,1 1,-1-1,0 0,1 0,-1 0,0 0,1 0,-1-1,0 1,0 0,1 0,-1 0,0 0,1 0,-1 0,0 0,1-1,-1 1,0 0,0 0,1 0,-1-1,0 1,0 0,0 0,1 0,47-4,-32 1,0 1,0 0,1 1,-1 1,0 1,1 0,-1 1,0 1,0 0,0 1,-1 1,1 0,-1 1,0 1,-1 0,4 3,-15-7,0-1,0 1,0 0,0 0,-1 0,1 0,-1 1,0-1,0 0,0 1,0 0,-1 0,1-1,-1 1,0 0,0 0,-1 0,1 0,-1 0,0 0,0 0,0 0,0 0,-1 0,0 0,0 0,0 0,0 0,0 0,-1-1,0 1,0-1,0 1,0-1,0 1,-1-1,1 0,-3 2,-11 10,-1-1,0 0,-1-1,-1-1,0-1,0-1,-1 0,-1-1,1-2,-1 0,-1-1,0-1,-61 14,7-7</inkml:trace>
  <inkml:trace contextRef="#ctx0" brushRef="#br0" timeOffset="4727.057">4935 1833,'14'0,"14"0,13-3,14 0,11-2,8-2,5-3,-3 1,-11 1,-16 3</inkml:trace>
  <inkml:trace contextRef="#ctx0" brushRef="#br0" timeOffset="5873.936">6975 1780,'18'0,"18"0,14-3,13 0,9-2,1-1,0 1,-5 2,-10 1,-12 1,-15 0</inkml:trace>
  <inkml:trace contextRef="#ctx0" brushRef="#br0" timeOffset="6122.292">7300 1550,'-14'18,"-4"15,0 12,4 9,9 10,9 4,12 1,9-4,1-14</inkml:trace>
  <inkml:trace contextRef="#ctx0" brushRef="#br0" timeOffset="6543.589">8638 1509,'-23'27,"2"0,1 2,1 0,2 1,0 1,3 0,0 2,2-1,2 1,-1 8,50-166,-5-12,-19 67,4 0,20-47,-11 63,-26 54,-1 0,0 0,0 0,1 0,-1 0,0 0,0 0,1 1,-1-1,0 0,0 1,1-1,-1 1,0-1,0 1,0 0,0-1,0 1,0 0,0 0,0 0,0-1,0 1,-1 0,1 0,0 0,0 1,-1-1,1 0,-1 0,1 0,-1 0,0 1,1-1,-1 0,0 0,0 1,0-1,0 0,0 0,0 1,0 0,1 0,46 213,-31-128,-8-45,-1-2,1 0,2 0,2 0,1-2,10 19,-11-37</inkml:trace>
  <inkml:trace contextRef="#ctx0" brushRef="#br0" timeOffset="6808.644">8421 1698,'16'0,"17"0,17 0,15-2,11-4,4-2,-5-5,-10-2,-17 1</inkml:trace>
  <inkml:trace contextRef="#ctx0" brushRef="#br0" timeOffset="7080.46">8380 1117,'21'-2,"29"-1,30-3,24-1,13-3,2-2,-19 2</inkml:trace>
  <inkml:trace contextRef="#ctx0" brushRef="#br0" timeOffset="7380.653">9408 1685,'-5'0,"1"0,1-3,1 0</inkml:trace>
  <inkml:trace contextRef="#ctx0" brushRef="#br0" timeOffset="17055.672">10299 1455,'-5'-14,"-1"1,0 1,-1-1,0 1,-1 0,-1 0,0 1,0 0,-1 1,-1 0,1 1,-2 0,1 0,-1 1,0 1,-1 0,0 1,0 0,0 1,-1 0,0 1,0 1,0 0,-7 0,13 3,1 1,-1 0,1 0,0 1,-1 0,1 0,0 1,0 0,0 0,1 0,-1 1,1 0,0 0,0 1,0 0,1 0,-1 0,1 1,0 0,1 0,-1 0,1 0,1 1,-3 4,-4 9,1 2,1-1,0 1,2 0,1 0,0 1,1 11,1-24,0 1,2 0,-1-1,1 1,1 0,0-1,0 1,1 0,1-1,0 1,0 0,1-1,0 0,1 0,0 0,1 0,0-1,0 1,1-1,0-1,0 1,1-1,1 0,-1 0,1-1,0 0,1-1,5 1,1-1,0-1,0 0,0-1,1-1,-1 0,1-1,-1-1,1-1,0 0,0 0,6-3,19-2,0-2,-1-2,0-2,6-4,108-50,-101 35</inkml:trace>
  <inkml:trace contextRef="#ctx0" brushRef="#br0" timeOffset="17707.757">9718 928,'0'0,"1"0,-1 0,0 1,1-1,-1 0,0 0,0 1,1-1,-1 0,0 1,0-1,0 0,1 1,-1-1,0 0,0 1,0-1,0 0,0 1,0-1,0 0,0 1,0-1,0 1,0-1,0 0,0 1,0-1,0 0,0 1,0-1,0 1,0-1,0 0,-1 1,1-1,0 0,0 0,0 1,-1-1,1 0,0 1,-1-1,1 0,0 0,0 1,-1-1,1 0,0 0,-1 0,1 0,0 1,-1-1,1 0,14 3,1 0,0-1,0 0,0-2,0 1,0-2,13-2,2 2,502-49,-365 31,-167 19,1 0,-1 0,0-1,1 1,-1 0,1 0,-1-1,1 1,-1 0,1 0,-1 0,1 0,-1-1,1 1,-1 0,1 0,-1 0,1 0,-1 0,1 0,-1 0,1 1,-1-1,1 0,-1 0,1 0,-1 0,1 1,-1-1,1 0,-1 0,1 1,-1-1,0 0,1 1,-1-1,0 1,1-1,-1 0,0 1,1-1,-1 1,0-1,0 1,1-1,-1 1,0-1,0 1,0-1,0 1,0-1,0 1,0-1,0 1,0 0,-11 9</inkml:trace>
  <inkml:trace contextRef="#ctx0" brushRef="#br0" timeOffset="-1962.999">1247 1496,'2'16,"5"7,10 5,7 2,9-1,7-5,2-2,2-4,-3-5,-3-4,-6-4,-9-3</inkml:trace>
  <inkml:trace contextRef="#ctx0" brushRef="#br0" timeOffset="-1590.873">1787 1428,'-16'-39,"16"38,-1 1,1-1,-1 1,1-1,-1 0,0 1,1-1,-1 1,0-1,0 1,1 0,-1-1,0 1,0 0,1-1,-1 1,0 0,0 0,0 0,0 0,0 0,1 0,-1 0,0 0,0 0,0 0,0 0,1 0,-1 1,0-1,0 0,0 1,1-1,-1 1,0-1,0 1,1-1,-1 1,1-1,-1 1,0-1,1 1,-1 0,1 0,-1-1,1 1,-13 16,1 0,1 1,0 0,1 0,1 1,-6 20,2-5,2 0,1 1,1 1,3 0,0 0,3 0,0 9,1 26,2 0,4 0,3 0,14 63,-17-119,0 1,1-1,0 0,2 0,-1-1,2 1,0-2,5 7,1-2</inkml:trace>
  <inkml:trace contextRef="#ctx0" brushRef="#br0" timeOffset="-994.79">1138 1387,'16'16,"15"13,9 9,4 9,2 2,-3 3,-8-8</inkml:trace>
  <inkml:trace contextRef="#ctx0" brushRef="#br0" timeOffset="-605.831">1882 1198,'-9'12,"-13"15,-11 19,-10 17,-6 17,1 16,5 9,11-13</inkml:trace>
  <inkml:trace contextRef="#ctx0" brushRef="#br0" timeOffset="19782.426">1003 1212,'-11'-7,"0"-2,12 4,14 11,15 13,13 13,6 17,-1 18,-8-2</inkml:trace>
  <inkml:trace contextRef="#ctx0" brushRef="#br0" timeOffset="37136.911">558 631,'-12'116,"11"-85,-5 1135,4-1102,-2 32,5 0,3 0,5-1,7 20,-15-104,0 0,1 0,0 0,1 0,1 0,-1-1,2 0,-1 1,1-1,1-1,0 1,0-1,1 0,0-1,1 1,0-1,0-1,0 1,1-2,0 1,1-1,-1 0,1-1,0 0,1-1,10 3,5-5,0-1,0-1,0-2,0 0,-1-2,2-1,43-5,52 0,0 5,1 6,-1 5,32 9,99 11,192-9,98-29,146 2,344 32,259-50,-1261 27,1175-3,-838-1,200-33,566-47,-436 30,-375 27,121 13,246 16,-681-1,-4 1,-1-1,0 1,0-1,1 0,-1 0,0-1,1 0,-1 1,0-1,0-1,0 1,0 0,0-1,0 0,0 0,-1 0,1-1,-1 1,1-1,-1 0,0 1,0-2,0 1,0 0,30-134,13-70,-10-2,-8-1,-10-2,-9 0,-10-15,-4 97,-7 1,-5 1,-6 0,-5 1,-13-24,33 124,0 1,-2-1,-1 2,-1 0,-1 0,-1 1,-5-6,11 23,0 1,0 1,-1-1,1 1,-1 1,0 0,-1 0,1 1,-1 0,1 0,-1 1,0 0,0 1,0 0,0 1,0 0,0 1,0 0,1 0,-5 2,-27-2,-762 10,-1078 16,-424-14,1701-10,-693 15,-218 37,1143-39,-111 29,219-11,-790 80,915-106,-290 24,420-32,-5 2,19 4,35 15,-25-14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0:53.75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0,'18'5,"16"1,11 0,9-1,7-4,2-4,-2-2,-5 0,-10 1,-12 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0:54.00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26,'23'3,"19"-3,18-4,11-8,-7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0:56.27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0 156,'1199'-60,"-956"42,516-40,-656 46,-94 8,-8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46:23.32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112 431,'-27'-76,"26"76,-1 0,1 0,0 1,-1-1,1 1,0-1,0 1,-1 0,1 0,0-1,0 1,0 0,0 0,0 0,0 0,0 0,0 0,0 0,1 1,-1-1,0 0,1 0,-1 0,1 1,-1-1,1 0,0 1,-1-1,1 1,0-1,0 0,0 1,0-1,0 1,0-1,-33 219,28-166,-7 85,7 108,4-246,1 1,0-1,-1 1,1-1,0 1,0-1,0 1,0-1,0 1,0-1,0 1,1-1,-1 1,0-1,1 1,-1-1,1 0,0 1,-1-1,1 0,0 1,0-1,0 0,0 0,0 0,0 0,0 0,0 0,0 0,1 0,-1 0,0 0,1-1,-1 1,0 0,1-1,-1 1,1-1,-1 0,1 0,0 1,198-7,19 14,147 4,139 10,-273-9,-149-5,1-4,50-5,407-10,-473 11,314-14,-87 22,-105-3,68-11,25-1,405 8,-561 4,152-2,204-49,-116 29,65 3,110-14,-89 38,-58-13,-169-3,525 7,85 51,-108-10,-679-40,954 23,-382-45,195-7,-9-8,800 36,-1075-30,-133 3,-48 13,-146 24,142-8,-237-6,-106 1,-1-1,1 0,-1 1,0-2,0 1,0 0,0-1,-1 1,1-1,-1 0,0 1,0-1,0-1,-1 1,1 0,-1 0,0 0,0-1,0 1,-1-2,2 0,11-65,-3-1,-2 1,-5-1,-3-42,0 90,-1-263,2 279,0-1,-1 0,0 1,-1-1,0 1,0-1,-1 1,0 0,-1-1,0 1,0 0,0 1,-1-1,0 0,-1 1,0 0,0 0,0 0,-1 1,0 0,0 0,-1 0,1 1,-1 0,0 0,-1 1,1 0,-4-1,-12 1,0 1,-1 0,1 2,0 1,0 1,0 1,-1 1,2 1,-1 1,0 1,1 1,0 1,0 1,4-3,-52 17,-2-3,0-4,-51 5,-417 23,317-19,-110-7,-364 4,-246-4,643-20,-345 2,290-28,148 8,-339-3,-202-28,-643 52,-153-1,1326 5,-313-7,-269-74,74 27,353 35,-118 3,-266 78,393-43,-376 37,329-25,-436 18,427-27,3 13,343-29,0 3,1 3,-5 6,67-21,0 1,-1 1,1 0,0 0,1 1,-1 0,1 1,0 0,1 1,-1 0,1 1,1-1,-1 2,1-1,-6 10,-52 92,38-68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0:55.04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1 351,'16'0,"14"0,14 0,13-3,9 0,4 0,-1 0,-7 2,-10-1,-13 2</inkml:trace>
  <inkml:trace contextRef="#ctx0" brushRef="#br0" timeOffset="265.289">244 93,'-7'16,"-2"17,0 14,4 11,5 5,5 2,4 0,3-4,1-5,-1-11,-3-12</inkml:trace>
  <inkml:trace contextRef="#ctx0" brushRef="#br0" timeOffset="732.165">771 107,'-17'52,"3"1,2 0,3 0,2 1,2 1,2 18,3-64,13 56,-2-78,-6-11,0 0,-2-1,-1 0,0 0,-3-22,1-6,1 1,3 0,1 0,3 0,10-33,-18 84,0 0,0-1,0 1,0-1,0 0,0 1,0-1,0 1,0-1,1 0,-1 1,1-1,-1 1,1-1,0 1,-1 0,1-1,0 1,0-1,0 1,0 0,0 0,0 0,0 0,1 0,-1 0,0 0,1 0,-1 0,0 0,1 1,-1-1,1 0,-1 1,1 0,0-1,-1 1,1 0,-1 0,1 0,0 0,-1 0,1 0,-1 0,1 0,0 1,8 8,0 1,-1 0,0 0,-1 1,0 1,-1-1,0 1,-1 0,4 10,-7-18,0 2,0-1,-1 0,1 0,-1 1,0 0,-1-1,1 1,-1 0,0 0,-1-1,0 1,1 0,-2 0,1 0,-1 0,0 0,0-1,0 1,-1 0,0-1,0 1,-1-1,1 1,-1-1,0 0,-1 0,1-1,-1 1,-1 1,1-3,3-4,1 1,-1 0,1 0,0 0,-1 0,1 0,-1 0,1 0,0 0,-1 0,1 0,-1 0,1 0,0 1,-1-1,1 0,-1 0,1 0,0 0,-1 1,1-1,0 0,-1 0,1 1,0-1,0 0,-1 0,1 1,0-1,0 0,-1 1,1-1,0 1,0-1,0 0,0 1,-1-1,1 0,0 1,0-1,0 1,0-1,0 0,0 1,0-1,0 1,0-1,0 1,0-1,1 0,-1 1,0-1,0 0,0 1,0-1,1 0,-1 1,0-1,0 0,1 1,-1-1,0 0,1 1,-1-1,0 0,1 0,-1 1,0-1,1 0,13 1,0 2,-1-1,1 2,-1 0,1 0,-1 1,0 1,-1 0,1 1,-1 0,-1 1,1 0,-1 1,-1 0,0 1,0 0,-1 1,5 7,-12-15,0 1,-1-1,0 1,0 0,0 0,0-1,-1 1,1 0,-1 0,0 0,0 0,-1 0,1-1,-1 1,0 0,1 0,-2 0,1-1,0 1,-1-1,0 1,0-1,0 0,0 1,0-1,-1 0,1 0,-1-1,0 1,-3 2,-2 2,0-1,-1 1,-1-1,1-1,-1 0,1 0,-1-1,-1 0,1-1,-7 2,1-3,0 0,0-2,1 1,-1-2,0 0,0-1,0-1,0 0,-1-1,-36-10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0:54.54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195 116,'-4'41,"-1"0,-2 0,-2 0,-1-1,-3-1,-1 0,-1 0,-3-2,-1 0,-1-1,-7 6,-6 8,59-95,35-61,-4-2,-5-2,-5-2,-1-16,-36 101,-10 27,0 0,0 0,1 0,-1 1,0-1,0 0,0 0,1 0,-1 0,0 0,0 0,0 0,1 0,-1 0,0 0,0 0,0 0,1 0,-1 0,0 0,0 0,0 0,1 0,-1-1,0 1,0 0,0 0,1 0,-1 0,0 0,0 0,0-1,0 1,0 0,1 0,-1 0,0 0,0-1,0 1,0 0,0 0,0 0,0-1,0 1,0 0,1 25,-1-21,0 50,3 0,2 0,2-1,10 35,-10-61,0-1,2 1,1-2,1 1,1-2,2 1,0-2,1 0,2 0,1 0,4-1,-3-7</inkml:trace>
  <inkml:trace contextRef="#ctx0" brushRef="#br0" timeOffset="253.952">100 413,'23'3,"23"0,21-1,14-2,8-5,0-6,-15 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0:53.10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3 163,'-2'0,"6"5,6 3,12 8,8 5,9 6,6 6,3 6,3 1,-2 1,-1-3,1-4,-5-9,-9-8</inkml:trace>
  <inkml:trace contextRef="#ctx0" brushRef="#br0" timeOffset="373.257">733 1,'-17'36,"-72"98,65-102,1 2,1 0,2 1,1 1,-12 38,25-57,1 1,1-1,0 1,1 0,2 0,-1 1,2-1,1 0,0 0,1 0,1 0,0 0,2 0,3 8,114 247,-88-137,-17-106,-6-23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0:57.88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148 75,'1'34,"-1"-1,-2 1,-1-1,-2 0,-1 0,-2 0,-1-1,-2 0,0 0,-12 18,-35 40,59-90,-1 0,0 0,0-1,0 1,0 0,0 0,0-1,0 1,0 0,1 0,-1-1,0 1,0 0,0 0,0-1,0 1,0 0,-1 0,1-1,0 1,0 0,0 0,0-1,0 1,0 0,0 0,0-1,-1 1,1 0,0 0,0 0,0-1,0 1,-1 0,1 0,0 0,0 0,0-1,-1 1,1 0,0 0,0 0,-1 0,1 0,0 0,0 0,-1 0,77-185,-46 89,-4-2,0-28,-19 97,1 70,-5 2,2 0,2 0,2 0,2-1,2 0,1-1,2-1,2 0,2-1,1-2,7 8,19 5,-28-37</inkml:trace>
  <inkml:trace contextRef="#ctx0" brushRef="#br0" timeOffset="246.859">0 346,'19'2,"21"1,23-2,21-5,20-5,10-3,2-3,-19 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0:57.23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1 148,'21'7,"18"2,14 0,9-2,9-4,2-5,-3-5,-7-3,-11 0,-14 0,-12-2,-11 2</inkml:trace>
  <inkml:trace contextRef="#ctx0" brushRef="#br0" timeOffset="187.142">298 0,'-9'18,"-3"13,2 11,9 7,8 4,10 1,9-3,4-5,-2-10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0:59.44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45,'13'0,"17"0,15-2,15-3,11-4,3-1,-6 0,-15 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0:59.91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13,'16'0,"15"0,15-2,17-1,10 0,8 1,-2 0,-13 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0:58.89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12 219,'-3'0,"0"2,0 3,1 3,2 0,5-1,0-2</inkml:trace>
  <inkml:trace contextRef="#ctx0" brushRef="#br0" timeOffset="299.328">700 2,'-22'-1,"0"0,0 2,0 0,0 2,0 0,1 2,0 0,-1 1,2 2,-1 0,1 1,-5 3,14-6,0 1,0-1,1 2,0-1,1 1,0 1,0 0,1 0,0 1,-2 3,7-9,0 0,1 0,0 0,0 0,0 1,0 0,1-1,-1 1,1 0,0-1,1 1,-1 0,1 0,0 0,0 0,1-1,-1 1,1 0,0 0,0 0,1-1,-1 1,1-1,0 1,0-1,1 0,1 3,7 4,2 0,-1-1,1 0,0-1,1-1,0 0,1 0,0-2,0 0,0 0,0-2,1 0,0 0,0-2,0 0,7 0,18 4,1-1,0-2,0-2,0-2,0-2,36-7,-26-2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1:09.72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 55,'-5'0,"25"0,327-33,-83 16,118 12,-375 6,-18-1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1:12.10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0 215,'87'-11,"438"6,351-59,-258 15,179 26,-327 26,717-12,-640-10,-234 6,198 14,-459 3,-52-9,-16-6,-7-2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18:17.00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5061 262,'-1'-3,"-1"0,1 1,-1-1,0 0,0 1,0-1,0 1,-1 0,1-1,-1 1,1 0,-1 1,0-1,1 0,-1 1,0-1,0 1,0 0,0 0,-1 0,1 1,0-1,-34-15,12-1,15 9,-1 0,0 1,0 1,-1 0,0 0,0 1,-4 0,-155-39,84 19,0 5,-2 3,0 4,0 4,-1 4,0 4,-20 5,77-4,-47 1,0 4,-75 15,-152 18,181-26,1 6,-80 23,-70 25,108-23,1 8,-96 46,168-62,-8 2,-140 59,102-15,4 5,3 7,5 5,-88 88,146-123,3 3,3 3,3 3,3 2,4 2,3 3,3 2,-33 81,41-71,4 1,4 2,4 1,4 1,5 1,4 1,4 0,3 37,3 5,6-1,6 0,6 0,6-1,6-1,25 71,-34-163,2-1,1-1,2-1,2-1,2 0,17 19,75 92,-3-5,64 114,-8 8,-155-245,1-1,1-1,0 0,2-1,1-1,0 0,2-2,0-1,0 0,2-2,10 5,46 15,0-4,3-4,0-3,1-4,1-3,16-2,129 27,11 13,-143-37,0-5,1-5,-1-4,58-5,115 4,-149 3,1-6,72-10,-131 3,41-2,0-5,-1-5,34-13,270-67,-376 90,-1-2,0-2,-1 0,0-3,-1 0,-1-2,0 0,-2-2,0-1,19-21,-19 15,-2-1,-1-1,-1-1,-1-1,-2-1,-1-1,-2 0,0-4,14-61,-4-2,8-73,17-69,-40 202,10-37,-3 0,-4-1,3-67,-17-121,-12 1,-11 1,-23-65,23 105,9 0,11-57,-21-121,14 277,6 71,2-1,3 1,2-1,2 1,6-19,6-47,-6 0,-5-1,-6-57,0 126,0 29,-1 0,-2-1,0 1,-1 0,-1 0,-1 1,-2 0,-3-9,-5 20,3 31,12-17,-8 15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1:27.6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0,'16'7,"19"4,24 3,28-1,26-2,24-4,17-3,8-4,-1-2,-13-1,-31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1:26.9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1 211,'7'4,"9"7,9 8,9 7,5 5,4 3,1 3,-2 0,-4-5,-2-4,-1-8,-4-7,-5-5</inkml:trace>
  <inkml:trace contextRef="#ctx0" brushRef="#br0" timeOffset="351.919">663 21,'0'-1,"0"0,0 1,0-1,0 1,0-1,0 0,0 1,0-1,0 0,0 1,0-1,0 0,0 1,0-1,0 0,-1 1,1-1,0 1,-1-1,1 1,0-1,-1 0,1 1,-1-1,1 1,0 0,-1-1,1 1,-1-1,0 1,1 0,-1-1,1 1,-1 0,1 0,-1-1,0 1,1 0,-1 0,0 0,1 0,-1 0,0 0,1 0,-1 0,0 0,0 0,-29 18,8 4,2 1,0 1,2 1,-8 15,19-30,-7 8,1 1,1 1,1 0,1 0,0 1,2 0,0 1,1 0,2 0,0 0,0 11,6-15,1 0,1 0,0-1,2 0,0 0,6 14,7 26,-8-8,-1 1,-3 0,-3 0,-1 21,13 124,-15-194,1 8,0-1,0 1,1 0,0-1,1 1,0-1,0 1,1-1,0 0,0-1,1 1,1 1,9 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1:28.5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31,'18'7,"18"2,17 0,14-6,14-9,7-5,2-4,-9 2,-13 2,-18 8,-17 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1:28.8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1,'21'4,"17"2,20 0,15-1,12-2,4-3,-2-2,-18-1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1:33.9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75 91,'-4'74,"-3"1,-3-2,-3 1,-20 61,26-111,7-31,61-355,-58 331,-2 14,0 1,2 0,0-1,0 1,2 0,6-14,-11 29,0 0,0 0,0 0,0 1,1-1,-1 0,0 0,1 1,-1-1,1 0,-1 0,0 1,1-1,0 0,-1 1,1-1,-1 1,1-1,0 1,-1-1,1 1,0-1,0 1,-1 0,1-1,0 1,0 0,0 0,-1-1,1 1,0 0,0 0,0 0,0 0,-1 0,1 0,0 0,0 1,0-1,-1 0,1 0,0 1,0-1,0 0,-1 1,1-1,0 1,-1-1,1 1,0-1,-1 1,1-1,-1 1,1 0,-1-1,1 1,-1 0,1 0,-1-1,1 1,10 17,-1-1,0 2,-2-1,0 1,5 18,-1-3,112 289,-120-310,24 103,-29-101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1:34.1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91,'0'3,"9"0,15 0,17-6,19-6,17-9,13-5,4-2,-12 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1:34.4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46,'18'0,"18"0,16 0,12-2,7-4,5-2,-5-1,-8 2,-13 0,-17 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1:34.6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 0,'-4'21,"-3"16,1 10,4 10,4 3,4 2,4-4,4-4,5-8,-2-10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1:35.1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82 154,'-6'65,"-3"-1,-3 0,-2-1,-9 16,23-78,-9 20,9-21,0 0,0-1,0 1,0 0,0 0,0 0,0 0,0-1,0 1,-1 0,1 0,0 0,0 0,0-1,0 1,0 0,-1 0,1 0,0 0,0 0,0 0,-1 0,1 0,0 0,0 0,0-1,-1 1,1 0,0 0,0 0,0 0,-1 0,1 0,0 1,0-1,0 0,-1 0,1 0,0 0,0 0,0 0,0 0,-1 0,1 0,0 0,0 1,0-1,0 0,-1 0,1 0,0 0,0 0,0 1,0-1,0 0,7-108,-2 78,-3 12,3-20,2 0,1 0,1 1,8-16,-13 44,-1 0,1 0,1 0,-1 1,2 0,-1 0,1 0,0 0,1 1,0 0,0 1,0-1,1 1,0 1,0-1,0 1,1 1,-1 0,1 0,1 0,-6 3,0-1,0 1,0 0,1 0,-1 0,0 0,0 1,0 0,0 0,1 0,-1 0,0 1,0-1,0 1,0 0,0 1,0-1,0 0,0 1,0 0,0 0,-1 0,1 1,-1-1,0 1,0 0,1 0,-2 0,1 0,0 0,-1 1,0-1,1 1,-1 0,-1 0,1 0,1 5,-1-1,-1 1,1-1,-1 1,-1-1,0 1,0-1,-1 1,0 0,0-1,-1 0,0 1,0-1,-1 0,0 0,-1 0,0 0,0-1,0 1,-1-1,0 0,-1-1,1 1,-1-1,-4 2,11-7,-1-1,0 0,0 0,1 0,-1 0,0 0,1 1,-1-1,0 0,0 0,1 0,-1 1,0-1,0 0,0 0,1 1,-1-1,0 0,0 0,0 1,0-1,1 0,-1 1,0-1,0 0,0 1,0-1,13-6,0 1,1 0,0 0,0 2,0-1,0 2,1 0,-1 1,1 0,-1 1,1 1,-1 0,1 1,-1 0,0 2,0-1,0 2,10 4,-21-7,1 1,-1-1,0 1,0 0,0 0,-1 0,1 1,-1-1,1 1,-1-1,0 1,0 0,-1-1,1 1,-1 0,0 0,0 0,0 0,0 1,-1-1,0 0,0 0,0 0,0 0,-1 1,1-1,-1 0,0 0,0 0,-1 0,1 0,-1-1,0 1,0 0,0-1,-1 1,-9 12,-1-1,-1-1,0 0,-1-1,-1 0,0-2,0 0,-1 0,0-2,-1 0,0-1,-1 0,0-2,0 0,0-2,0 0,-1-1,-17 1,-22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1:37.6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1 136,'388'-28,"850"-68,-1002 84,-175 19,-60-7,-1 1,1-1,-1 0,1 0,-1 1,1-1,-1 1,1-1,-1 0,1 1,-1-1,0 1,1-1,-1 1,0-1,1 1,-1-1,0 1,0-1,0 1,1-1,-1 1,0 0,0-1,0 1,0-1,0 1,0 0,0-1,0 1,0-1,0 1,-1-1,1 1,0 0,0-1,0 1,-1-1,1 1,0-1,-1 1,1-1,0 1,-1-1,1 0,-1 1,1-1,0 1,-1-1,1 0,-1 1,1-1,-1 0,0 0,1 1,-1-1,1 0,-1 0,-32 17,18-13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18:32.00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0,'16'0,"17"0,14 0,11 0,4 0,-1 0,-11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1:39.7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38,'21'0,"24"-3,27-2,20-4,12 1,1 1,-16 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1:39.9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1,'-2'4,"4"5,8 0,7-2,8-1,-1-2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1:40.2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330 0,'-17'2,"0"1,0 0,0 1,1 1,-1 0,1 2,0 0,1 0,0 1,0 1,0 1,-11 10,14-11,1 1,1-1,-1 2,2 0,-1 0,2 1,-1 0,-5 12,12-20,-1 0,1 0,0 1,1-1,-1 1,1-1,0 1,0 0,0-1,1 1,-1 0,1 0,0-1,1 1,-1 0,1 0,0-1,0 1,1-1,-1 1,1-1,0 1,0-1,0 0,1 0,-1 0,1 0,2 2,8 3,-1 0,2-1,-1 0,1-1,0-1,1 0,-1-1,1 0,0-1,1-1,-1 0,0-1,1-1,0-1,14-1,1 2,1-2,0-1,-1-2,0-1,0-1,0-2,-1-1,12-5,6-8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1:40.5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18,'19'0,"21"0,23 0,21-3,15 0,5 0,-7-1,-20-1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1:39.2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284 124,'-35'69,"2"1,4 1,3 2,-9 43,31-101,-24 48,28-63,-1 0,1 0,-1 0,1 0,-1-1,1 1,-1 0,1 0,-1-1,1 1,-1 0,1-1,-1 1,1 0,-1-1,1 1,0-1,-1 1,1-1,0 1,-1-1,1 1,0-1,0 1,0-1,-1 1,1-1,0 1,0-1,0 1,0-1,0 0,0 1,0-1,0 1,0-1,0 1,0-1,0 0,1 1,-1-1,0-27,1 1,2-1,0 1,2 0,7-20,-7 25,13-56,5 1,2 0,14-22,-10 53,-28 47,0 0,0-1,1 1,-1 0,0 0,0 0,0 0,0 0,0 0,0 0,0 0,0 1,-1-1,1 0,0 1,-1-1,1 0,-1 1,1-1,-1 1,0-1,1 0,-1 1,0 1,1 0,52 216,-42-186,0 0,2 0,2-1,1-1,1 0,2-1,1-1,1-1,8 7,-11-17</inkml:trace>
  <inkml:trace contextRef="#ctx0" brushRef="#br0" timeOffset="276.335">0 354,'26'0,"26"-5,23-6,14-5,7-3,-5-1,-14 4,-22 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1:38.5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1 204,'18'-3,"15"0,14-2,11-1,6 2,2 0,-2 2,-4 1,-8 3,-10 0,-13 1</inkml:trace>
  <inkml:trace contextRef="#ctx0" brushRef="#br0" timeOffset="249.89">284 1,'-6'14,"-4"13,1 12,5 8,6 6,11 2,7-1,5-2,6-9,-4-10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1:42.4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7 265,'1'0,"-1"-1,0 1,0 0,0 0,0-1,0 1,0 0,0-1,0 1,1 0,-1 0,0-1,0 1,0 0,0 0,0-1,0 1,-1 0,1-1,0 1,0 0,0 0,0-1,0 1,0 0,0 0,0-1,-1 1,1 0,0 0,0 0,0-1,-1 1,1 0,0 0,0 0,0 0,-1-1,1 1,0 0,0 0,-1 0,1 0,0 0,-1 0,1 0,0 0,0 0,-1 0,1 0,0 0,0 0,-1 0,1 0,28-3,488-27,-499 28,675-48,-335 47,290-11,211-25,3 12,80-13,-563 41,319-6,-326-18,-310 12,-61 6,-7 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1:43.5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69,'16'4,"17"2,14 0,13-4,6-1,-2-4,-12-2</inkml:trace>
  <inkml:trace contextRef="#ctx0" brushRef="#br0" timeOffset="2656.839">217 109,'673'-16,"-285"-16,-11 0,129 15,-494 18,2 0,-21-4,-13-1,-3-2</inkml:trace>
  <inkml:trace contextRef="#ctx0" brushRef="#br0" timeOffset="7639.175">2271 28,'23'2,"24"1,22 0,20-1,17 0,15-1,4 2,0 0,-8 2,-14 1,-19-2,-20 0,-19-2,-18-3,-13-2</inkml:trace>
  <inkml:trace contextRef="#ctx0" brushRef="#br0" timeOffset="8273.927">3338 41,'0'0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1:43.2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1231,'16'0,"12"0,11 0,7 0,8 0,4 0,1-3,-2 0,-7 0,-9 1,-12 0</inkml:trace>
  <inkml:trace contextRef="#ctx0" brushRef="#br0" timeOffset="2203.538">433 1203,'561'-32,"-211"7,-96 18,23 12,-254-5,-10-1</inkml:trace>
  <inkml:trace contextRef="#ctx0" brushRef="#br0" timeOffset="3410.074">338 163,'-5'20,"2"17,5 15,4 11,5 8,1 4,2-3,-2-5,-2-8,-4-14</inkml:trace>
  <inkml:trace contextRef="#ctx0" brushRef="#br0" timeOffset="3960.818">352 190,'112'128,"-85"-102,14 16,-10-14,-1 2,-2 1,-1 2,-2 0,-1 2,8 17,-29-47,0 0,-1-1,1 1,-1 0,0 0,-1 0,1 0,-1 1,0-1,-1 0,1 1,-1-1,0 0,0 1,-1-1,1 0,-1 1,0-1,-1 0,1 0,-1 0,0 0,-1 0,1 0,-1 0,0-1,0 0,0 1,-4 3,-4-1,0-1,-1 0,1 0,-1-1,0 0,-1-1,1-1,-1 0,0-1,1 0,-1-1,0 0,0-1,0 0,0-1,0-1,0 0,-9-3,16 4,-1-1,0 1,1-1,-1-1,1 1,0-1,-1-1,1 1,1-1,-1 0,-2-2,8 6,-1 0,1-1,-1 1,1 0,0-1,-1 1,1-1,-1 1,1-1,0 1,0-1,-1 1,1-1,0 1,0-1,0 0,-1 1,1-1,0 1,0-1,0 0,0 1,0-1,0 1,0-1,0 0,1 1,-1-1,0 1,0-1,0 1,1-1,-1 1,0-1,0 1,1-1,-1 1,0-1,1 1,-1-1,1 1,-1 0,1-1,-1 1,1 0,-1-1,1 1,-1 0,1-1,-1 1,1 0,-1 0,1 0,0 0,-1 0,1 0,-1-1,1 1,0 1,-1-1,42-7,-41 7,153-3,79-9,-213 9,0-1,0 0,0-2,-1 0,0-2,0 0,-1-1,0 0,-1-2,5-3,-15 9,0-1,0 1,-1-1,0 0,0 0,-1-1,1 0,-2 0,1 0,-1 0,0-1,0 0,-1 0,0 0,0 0,0-3,-4 9,1 1,0-1,0 0,-1 0,1 0,-1 1,1-1,-1 0,0 1,0-1,0 1,0-1,0 1,0-1,0 1,0 0,-1-1,1 1,0 0,-1 0,1 0,-1 0,1 0,-1 0,0 1,1-1,-1 0,0 1,1-1,-1 1,0 0,0-1,0 1,1 0,-1 0,0 0,0 1,1-1,-1 0,0 1,0-1,1 1,-1-1,0 1,1 0,-1 0,-1 0,-4 2,-1 1,1-1,-1 1,1 0,1 1,-1 0,1 0,-1 1,2-1,-1 1,0 0,1 1,0-1,1 1,0 0,0 0,0 1,1-1,0 1,0 0,1 0,0 0,0 2,2-6,0 0,0 0,0 0,0 0,1 0,0 0,0-1,0 1,0 0,1 0,-1 0,1-1,0 1,0-1,0 0,1 1,-1-1,1 0,0 0,0-1,0 1,0 0,0-1,0 0,1 0,-1 0,1 0,2 1,9 3,0 0,0-1,0-1,1 0,0-1,8 1,41 1,-6-5</inkml:trace>
  <inkml:trace contextRef="#ctx0" brushRef="#br0" timeOffset="4909.667">1554 203,'-6'41,"2"-1,2 0,1 1,2 0,3 4,-2 11,3 79,-3-124,0-16,1-21,-3 23,9-58,-3-1,-3 1,-2 0,-3-1,-3 1,-2 0,-7-17,6 52,8 26,-1 0,1 0,0 0,0 0,0 1,0-1,-1 0,1 0,0 0,0 0,0 0,-1 1,1-1,0 0,0 0,-1 0,1 0,0 0,0 0,-1 0,1 0,0 0,0 0,-1 0,1 0,0 0,0 0,0 0,-1 0,1 0,0-1,0 1,-1 0,1 0,0 0,0 0,0 0,-1 0,1-1,0 1,0 0,0 0,0 0,0-1,-1 1,1 0,0 0,0 0,0-1,0 1,0 0,0 0,0-1,0 1,0 0,0 0,0-1,-2 23,4-14,0 0,0 0,1-1,-1 1,2-1,-1 1,1-1,0 0,1-1,0 1,0-1,0 0,1 0,0 0,0-1,0 0,0 0,1-1,5 3,-8-4,0-1,0 0,1 0,-1 0,0 0,1-1,0 1,-1-1,1-1,0 1,-1-1,1 1,0-1,-1-1,1 1,0-1,0 1,-1-1,1-1,-1 1,1-1,-1 0,0 0,1 0,-1 0,0-1,0 1,-1-1,1 0,0-1,-1 1,0 0,0-1,0 0,4-7,-2 0,1 0,-1-1,-1 1,0-1,-1 0,0 0,-1-1,0 1,-1 0,0-1,-1 1,-1-1,0-5,-5-6,-2 39,-14 105,-23 197,48-224,-2-90,0 1,0-1,0 1,0-1,1 0,-1 0,1 1,0-1,0 0,0 0,0-1,0 1,1 0,-1-1,1 1,0-1,0 0,0 0,0 0,0 0,0-1,0 1,1-1,0 1,8 0,0 0,0-1,1-1,-1 0,0 0,0-1,0-1,0 0,0-1,-1 0,1 0,-1-2,1 1,-1-1,-1-1,2-1,-11 8,-1-1,1 0,-1 1,1-1,-1 1,1-1,-1 1,1-1,-1 1,0-1,1 1,-1-1,0 1,1 0,-1-1,0 1,0-1,0 1,1 0,-1-1,0 1,0 0,0-1,0 1,0 0,0-1,0 1,0 0,-1-1,1 1,0-1,0 1,0 0,-1-1,1 1,0-1,-1 1,1 0,0-1,-1 1,1-1,-1 1,0 6,1-4,0 0,0 1,0-1,0 0,1 0,0 0,0 0,-1 0,2 0,-1 0,0 0,1 0,-1 0,1 0,0-1,0 1,0-1,0 1,0-1,1 0,-1 0,1 0,-1 0,1 0,0-1,0 1,0-1,2 1,0 1,0-1,1-1,-1 1,0-1,0 0,1 0,-1 0,1-1,-1 0,0 0,1 0,-1-1,1 0,-1 0,0 0,1 0,0-1,-4 0,1 0,0 0,-1 0,1 0,-1 0,0 0,1-1,-1 1,0-1,-1 1,1-1,0 0,-1 0,0 0,1 0,-1 0,0 0,0 0,-1 0,1-1,-1 1,1-3,-4-74,-25-14,26 91,1-1,-1 1,0 0,0 0,0 1,0-1,0 0,-1 1,1-1,-1 1,0 0,0 0,0 0,0 0,0 0,0 1,0-1,0 1,-1 0,1 0,-1 0,1 0,-1 1,1-1,-1 1,-2 0,0 2,0 0,0 1,1-1,-1 1,1 0,0 1,0 0,0-1,0 1,1 1,-1-1,1 1,0 0,1 0,-1 0,1 0,0 0,0 1,1 0,-1-1,1 1,0 0,1 0,0 0,0 0,0 1,0-1,1 6,6 27,5-6</inkml:trace>
  <inkml:trace contextRef="#ctx0" brushRef="#br0" timeOffset="6553.946">2324 568,'-14'-187,"13"185,1 1,0-1,0 0,0 1,0-1,0 0,0 1,1-1,-1 0,0 1,1-1,0 1,-1-1,1 1,0-1,-1 1,1-1,0 1,0 0,0-1,0 1,1 0,-1 0,0 0,0 0,1 0,-1 0,1 0,-1 0,1 1,-1-1,1 1,-1-1,1 1,0-1,-1 1,64-2,-59 2,14 0,-1 1,0 1,0 1,0 0,-1 2,1 0,-1 1,0 0,0 2,5 3,-20-9,0 0,0 0,0 0,-1 1,1-1,-1 1,1-1,-1 1,0 0,0 0,-1 0,1 0,0 0,-1 0,0 1,0-1,0 0,0 1,0-1,-1 1,0-1,1 1,-1-1,0 1,-1-1,1 1,-32 88,12-45,19-46,0 1,1-1,-1 1,1 0,-1-1,1 1,0 0,-1-1,1 1,0 0,0-1,0 1,1 0,-1 0,0-1,1 1,-1 0,1-1,-1 1,1-1,0 1,-1-1,1 1,0-1,0 1,0-1,1 0,-1 0,0 1,0-1,1 0,-1 0,0 0,1 0,-1-1,1 1,-1 0,1 0,0-1,-1 1,1-1,0 0,-1 1,1-1,0 0,-1 0,2 0,21 2,0-2,-1 0,1-1,0-1,-1-2,1 0,-1-2,0 0,-1-1,0-2,16-8,-24 12,0 0,-1-1,0 0,0-2,-1 1,0-1,0-1,-1 0,0-1,-1 0,0-1,0 0,-1 0,-1-1,1-1,-8 11,0 0,0 0,0-1,0 1,-1 0,1-1,-1 1,1 0,-1-1,0 1,0-1,0 1,0 0,-1-1,1 1,0-1,-1 1,0 0,0-1,1 1,-1 0,-1 0,1 0,0-1,0 1,-1 1,1-1,-1 0,0 0,1 0,-1 1,0-1,0 1,0 0,0-1,0 1,-1 0,0 0,-5-3,-1 1,0-1,0 2,0 0,0 0,-1 0,1 1,0 0,-6 1,-86 16,97-14,0-1,0 0,0 1,0 0,0 0,0 0,0 1,1-1,-1 1,1 0,0 0,0 0,0 0,0 0,1 1,-1-1,1 1,0 0,0 0,0 0,0 0,0 1,2-3,0 0,-1 0,1 1,0-1,0 0,1 0,-1 1,0-1,1 0,-1 0,1 0,0 0,-1 0,1 0,0 0,0 0,1 0,-1 0,0 0,1 0,-1-1,1 1,-1-1,1 1,0-1,0 0,-1 1,1-1,0 0,0 0,0 0,1-1,69 19,-58-18,-1-1,0-1,0 0,0-1,0 0,0-1,-1 0,1-1,-1-1,0 0,0 0,0-1,-1-1,0 0,5-4,-3 8,-14 21,0-15,-10 101,5 0,4 1,6 35,-3-120,-5 94,4-110,-1 0,0 0,0 0,0 0,-1 0,1-1,-1 1,0-1,0 1,0-1,-1 0,1 1,-1-1,0-1,1 1,-1 0,-1-1,1 1,0-1,-1 0,1 0,-1 0,1-1,-1 1,0-1,0 0,0 0,-1 0,1 0,-1-1,0 0,1 0,-1-1,1 1,-1-1,1 0,-1 0,1 0,0-1,-1 1,1-1,0 0,0 0,0-1,1 1,-1-1,0 0,1 0,0 0,-3-3,-1-2,-1-1,1-1,0 0,1 1,0-2,1 1,0-1,-3-9,5 13,0-1,1 0,0 0,0-1,1 1,0 0,0-1,1 1,0 0,0-1,1 1,1 0,-1-1,1 1,0 0,1 0,0 0,0 1,1-1,0 1,0 0,1 0,0 0,0 0,6-5,9-3,0 1,1 1,0 1,1 1,0 1,1 1,0 1,23-5,33-14,-70 24,23-8,0-2,-1 0,-1-3,0 0,19-15,-48 31,1-1,0 0,-1 1,1-1,-1 0,1 0,-1 0,1 0,-1 0,0 0,1 0,-1-1,0 1,0 0,0-1,0 1,0-1,0 1,0-1,-1 1,1-1,0 0,-1 1,1-1,-1 0,0 0,0 1,0-1,1 0,-2 0,1 1,0-1,0 0,0 0,-1 1,1-1,-1 0,0 1,1-1,-1 0,0 1,0-1,-1 0,-2 0,0 0,0 1,-1 0,1-1,-1 2,1-1,-1 0,1 1,-1 0,1 0,-1 0,1 1,-1-1,1 1,-1 0,1 0,-1 1,1 0,0-1,0 1,0 1,0-1,-2 2,-2 1,1 0,-1 1,1 0,0 1,0-1,1 1,0 1,0-1,0 1,1 0,1 0,2-5,0-1,1 1,-1 0,1-1,0 1,0 0,0 0,0 0,1 0,-1 0,1 0,0 0,0 0,0 0,0 0,0 0,1 0,-1 0,1 0,0 0,0 0,0-1,0 1,0 0,1 0,-1-1,1 1,-1-1,1 1,0-1,0 0,1 0,-1 0,0 0,1 0,-1 0,1-1,1 2,2-1,0 1,0-1,-1 0,1-1,0 1,1-1,-1-1,0 1,0-1,0 0,0 0,0-1,1 1,-1-1,0-1,0 1,0-1,-1 0,1-1,0 1,-1-1,0 0,1-1,-1 1,0-1,-1 0,1 0,-1 0,0-1,0 0,0 0,0 0,-1 0,0 0,0-1,-1 1,1-1,-1 0,0 0,-1 0,1 0,-1 0,0 0,-1 0,0 0,0 0,0 0,0-1,-1 1,-1-5,2 10,0-1,0 1,-1-1,1 1,0-1,0 1,-1-1,1 1,-1-1,1 1,-1 0,1-1,-1 1,0 0,0 0,0-1,0 1,0 0,0 0,0 0,0 0,0 0,0 0,-1 0,1 1,0-1,-1 0,1 1,0-1,-1 1,1-1,-1 1,1 0,-1 0,1-1,-1 1,1 0,-1 0,1 0,0 1,-1-1,1 0,-1 1,1-1,-1 1,1-1,0 1,-1-1,1 1,0 0,-1 0,1 0,0 0,0 0,-1 0,0 3,-1 1,1-1,0 0,1 1,-1 0,1-1,0 1,0 0,0-1,0 1,1 0,0 0,0 0,0 0,1-1,0 1,0 0,0 0,0-1,1 1,-1-1,1 1,1-1,-1 0,0 1,1-1,0 0,0-1,0 1,1-1,1 3,4 3,0-1,1 0,-1-1,1 0,1 0,-1-1,1 0,0-1,1-1,-1 1,1-2,2 1,-11-3,0 0,0-1,1 1,-1-1,0 0,1 1,-1-2,0 1,1 0,-1-1,0 1,1-1,-1 0,0 0,0 0,0 0,0-1,0 0,0 1,0-1,-1 0,1 0,0 0,-1-1,0 1,0-1,1 1,-1-1,-1 0,1 1,0-1,-1 0,1 0,-1 0,0-1,0-1,4-20,-1 0,-1 1,-1-2,-2 1,0 0,-3-10,2 8,-1 17,2 27,-1 10,-1-16,1-1,1 1,0 0,0 0,1-1,0 1,1-1,0 1,1-1,0 0,1 1,0-2,0 1,2 2,-3-9,-1 0,1-1,0 1,-1-1,1 0,0 1,1-1,-1-1,0 1,0 0,1-1,-1 0,1 0,0 0,-1 0,1 0,-1-1,1 1,0-1,0 0,-1 0,1-1,0 1,-1-1,1 0,0 0,-1 0,4-2,0 1,0-1,-1-1,1 1,-1-1,0 0,1-1,-2 1,1-1,-1-1,0 1,0-1,0 0,-1 0,1 0,1-6,-1-1,0 1,-1-1,0 0,-1-1,0 1,-1 0,-1-1,0 1,-1-1,-1-6,-1 2,2 18,0 0,0 0,0 0,0 1,0-1,0 0,0 0,-1 0,1 0,0 1,0-1,0 0,0 0,0 0,0 0,-1 0,1 0,0 0,0 1,0-1,0 0,-1 0,1 0,0 0,0 0,0 0,0 0,-1 0,1 0,0 0,0 0,0 0,0 0,-1 0,1 0,0 0,0 0,0 0,-1 0,1 0,0-1,0 1,0 0,0 0,0 0,-1 0,3 8,-1 0,1 0,0-1,1 1,0-1,0 1,1-1,0 0,0 0,0-1,1 1,0-1,1 0,-1 0,1-1,0 1,0-1,1-1,0 1,2 0,11 9,1-2,1 0,0-2,0 0,1-1,13 2,20 4</inkml:trace>
  <inkml:trace contextRef="#ctx0" brushRef="#br0" timeOffset="7207.323">1878 1108,'18'0,"18"0,21 0,22 0,24-2,23-3,20-1,15-1,7 0,-1 1,-14 2,-18 2,-26 3,-27 1,-29 1,-24 0</inkml:trace>
  <inkml:trace contextRef="#ctx0" brushRef="#br0" timeOffset="8298.814">3419 1136,'18'0,"14"0,5 0,-1 0,-7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1:57.4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0 123,'22'-10,"209"4,731-74,-906 76,523-18,-570 22,-10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18:35.52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0,'20'0,"15"0,9 0,8 0,0 0,0 2,-5 1,-9 0,-10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1:58.4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52,'29'7,"0"-1,0-1,0-1,1-2,-1-1,5-2,-6 2,533-16,-373 7,818-36,-919 42,-94-3,-11 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1:54.8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196 100,'-9'43,"-2"1,-3-2,-1 1,-1-2,-21 35,14-27,-48 97,93-213,28-79,20-109,-67 246,-2-1,2 1,-1-1,1 1,1-1,0 1,0 0,0 0,2 0,3-5,-7 13,0 0,0 0,0 0,0 0,0 0,0 1,0-1,0 1,0-1,0 1,0 0,1 0,-1 0,0 0,0 0,0 0,0 1,0-1,1 1,-1-1,0 1,0 0,0 0,-1 0,1 0,0 0,0 0,0 1,-1-1,1 1,-1-1,1 1,-1-1,0 1,1 0,-1 0,0 0,0 0,0 0,0 0,-1 0,1 0,0 0,-1 2,22 37,-3 2,-1 1,-2 0,-2 1,-2 0,-2 1,-2 1,-2 1,23 104,-23-127</inkml:trace>
  <inkml:trace contextRef="#ctx0" brushRef="#br0" timeOffset="250.944">48 451,'14'5,"16"1,16-3,15-3,13-8,7-3,4-3,-1-2,-14 3</inkml:trace>
  <inkml:trace contextRef="#ctx0" brushRef="#br0" timeOffset="499.388">981 357,'16'-3,"10"0,5 0,2 1,0 2,-2 2,0 1,-4-1,-7 0</inkml:trace>
  <inkml:trace contextRef="#ctx0" brushRef="#br0" timeOffset="761.769">1116 113,'-12'16,"-3"12,0 11,6 8,6 5,6 3,3 1,2 0,0-2,-1-6,0-9,-1-10</inkml:trace>
  <inkml:trace contextRef="#ctx0" brushRef="#br0" timeOffset="1223.217">1508 221,'-10'24,"1"0,1 0,1 1,1 0,1 0,2 1,0-1,2 1,0 0,2-1,3 15,5-5,-1-47,-14-134,6 139,-2-24,1 0,2 0,1 0,2 0,2-6,-5 30,1-1,0 1,0 0,1 0,0 0,1 0,-1 0,1 0,0 1,1 0,0 0,0 0,0 0,1 1,-1 0,1 0,0 1,1-1,-1 1,1 1,0-1,0 1,5-1,-5 1,1 1,0 1,0-1,1 2,-1-1,0 1,0 0,0 0,0 1,0 1,0-1,0 1,0 0,0 1,-1 0,5 2,-8-3,0 0,0 0,-1 1,1-1,0 1,-1 0,1 0,-1 1,0-1,0 1,0-1,-1 1,1 0,-1 0,0 0,0 0,-1 0,1 1,-1-1,0 0,0 1,0-1,0 1,-1 0,0-1,0 1,0-1,-1 1,0 3,-3 4,0 0,-1 1,-1-2,0 1,0-1,-1 0,-1 0,0-1,0 0,-1 0,0-1,0 0,-1-1,-1 0,1-1,-9 5,5-6,28-14,0 0,0 2,1 0,0 1,0 0,0 2,1-1,-1 2,1 0,0 1,0 0,0 2,-1-1,1 2,7 2,-19-3,0 0,0 0,-1 1,1-1,0 1,-1 0,0 0,1 0,-1 1,0-1,0 1,0 0,0 0,-1 0,1 0,-1 0,0 1,1-1,-2 0,1 1,0 0,-1 0,0-1,1 1,-2 0,1 0,0 0,-1 0,0 0,0 0,0 0,0 0,0 0,-1 0,0 0,0 0,0 0,0 0,-1-1,-1 4,-6 6,0-1,-1 0,-1 0,0-1,0 0,-1-1,-1 0,0-1,0 0,-1-1,1-1,-2 0,1-1,-1-1,0 0,0-1,0 0,-1-1,-3-1,-87-1,60-9</inkml:trace>
  <inkml:trace contextRef="#ctx0" brushRef="#br0" timeOffset="1641.668">818 357,'19'0,"15"0,13 0,10-3,7-2,4-3,-3-3,-12 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2:02.3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71,'-1'3,"0"-1,1 1,0 0,0 0,0 0,0 0,0-1,1 1,-1 0,1 0,0-1,0 1,0 0,0-1,0 1,0-1,1 1,-1-1,1 1,0-1,0 0,0 0,0 0,0 0,0 0,0-1,1 1,-1-1,0 1,1-1,0 0,-1 0,1 0,1 0,1 0,-1-1,1 0,0 0,-1 0,1 0,-1-1,1 0,0 0,-1 0,1 0,-1-1,0 0,0 0,1 0,-1 0,-1-1,1 0,0 1,2-4,-4 4,1 1,-1-1,0 0,-1 0,1-1,0 1,-1 0,1 0,-1-1,1 1,-1-1,0 1,0-1,0 0,-1 1,1-1,-1 0,1 0,-1 1,0-1,0 0,0 0,0 0,-1 1,1-1,-1 0,0 0,1 1,-1-1,0 1,-1-1,1 1,-1-2,-1 1,1 0,-1 0,0 1,0-1,0 1,0-1,-1 1,1 0,-1 1,1-1,-1 0,0 1,1 0,-1 0,0 0,0 0,0 1,0-1,0 1,0 0,0 0,0 1,1-1,-1 1,0 0,0 0,0 0,2-1,-1 1,1 0,-1-1,1 1,-1 0,1 0,-1 1,1-1,0 0,0 1,0-1,0 1,0 0,0 0,0 0,1 0,-1 0,0 0,1 0,0 0,0 1,-1-1,1 1,1-1,-1 1,0-1,1 1,-1-1,1 1,0-1,-1 1,2 0,-1-1,0 1,0 0,1-1,-1 1,1-1,0 1,0 0,0 0,1-1,0 1,0 0,0-1,0 0,0 1,0-1,0 0,1 0,-1 0,1 0,0-1,-1 1,1-1,0 1,0-1,0 0,0 0,0 0,0-1,0 1,0-1,1 0,-1 0,0 0,0 0,0 0,0-1,1 1,-2 0,1 0,-1-1,0 1,0 0,0-1,0 0,1 1,-1-1,0 0,0 0,0 0,0 0,-1 0,1-1,0 1,0 0,-1-1,1 0,-1 1,1-1,-1 0,0 0,0 1,0-1,0 0,0 0,0 0,0-1,0 1,-1 0,1 0,-1 0,0 0,0-1,0 1,0 0,0 0,0-1,0 1,-1-2,-1 1,1 0,-1 0,0 0,0 0,0 0,-1 1,1-1,-1 1,1-1,-1 1,0 0,0 0,0 0,0 1,0-1,0 1,0-1,-1 1,1 0,0 0,-1 1,1-1,-1 1,1 0,-1-1,1 1,-1 1,1-1,-1 1,1-1,-16 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2:09.5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 27,'-7'0,"2"0,7 0,12 0,16 0,13 0,14-2,8-4,5 0,0 1,-8 1,-10 1,-11 4,-12 6,-12 4,-9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2:10.9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22,'3'-3,"7"0,13 1,18-1,17 2,14 0,10 0,4 1,-1 0,-8 0,-15 0,-15 0,-19-2,-20-1,-12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2:10.2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52 337,'0'0,"5"4,0 0,1-1,-1 0,1 0,-1 0,1-1,0 0,0 0,1 0,-1-1,0 0,0 0,1-1,-1 0,0 0,2 0,-7-1,1 0,-1 0,0 0,0 0,0 0,0-1,0 1,0 0,0-1,0 1,0 0,-1-1,1 1,0-1,-1 0,1 1,-1-1,0 1,0-1,1 1,-1-1,0 0,0 1,-1-1,1 0,0 1,0-1,-1 1,1-1,-1 1,1-1,-1 1,0-1,0 1,0-1,1 1,-1 0,0-1,-1 1,1 0,0 0,0 0,0 0,-1 0,1 0,-1 0,1 1,0-1,-1 0,1 1,-1-1,-1 1,-4-4,0 1,-1 0,1 0,-1 1,0 0,0 1,0 0,0 0,0 0,0 1,0 0,0 1,0 0,0 0,7-1,0 1,-1-1,1 0,0 1,0-1,0 0,0 1,0-1,0 1,0 0,0-1,0 1,0 0,0 0,1-1,-1 1,0 0,0 0,1 0,-1 0,0 0,1 0,-1 0,1 0,0 0,-1 1,1-1,0 0,0 0,-1 0,1 0,0 0,0 1,0-1,0 0,1 0,-1 0,0 0,0 0,1 1,-1-1,1 0,-1 0,1 0,-1 0,1 0,0 0,-1 0,1 0,0-1,0 1,0 0,-1 0,1 0,0-1,0 1,1 0,25 12,5-4</inkml:trace>
  <inkml:trace contextRef="#ctx0" brushRef="#br0" timeOffset="312.203">902 120,'-1'-6,"0"0,-1 0,0 0,-1 0,1 0,-1 1,0-1,0 1,-1-1,0 1,0 0,0 1,0-1,-1 1,0-1,0 2,0-1,0 0,0 1,-1 0,0 0,1 1,-1-1,0 1,0 1,-1-1,1 1,0 0,0 0,-1 1,-5 0,1 5,0 0,0 1,0 0,1 0,0 2,1-1,0 1,0 0,0 1,1 0,0 0,1 1,0 0,1 0,0 1,0 0,1 0,1 0,0 1,0-1,-1 11,3-14,-1 0,1 0,1 0,0 0,0 0,0 1,1-1,0 0,1 0,0 0,0 0,1 0,0 0,0 0,1 0,0-1,0 1,1-1,0 0,0 0,1 0,-1 0,4 2,8 2,0 0,0-2,1 0,0-1,1 0,0-2,0 0,0-1,1 0,-1-2,1 0,0-2,0 0,0-1,14-1,-12 2,-1-1,1-1,0-1,-1-1,1 0,-1-2,0 0,0-1,3-3,2-5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2:08.9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168 23,'1'35,"-2"0,-1 0,-2 0,-1 0,-2-1,-1 1,-2-2,-1 1,-1-1,-13 20,-34 69,48-106,10-34,130-311,-71 136,-52 176,7 32,38 152,79 107,-122-259,-1 1,-1 0,-1 1,0-1,-1 1,1 10,-3-8</inkml:trace>
  <inkml:trace contextRef="#ctx0" brushRef="#br0" timeOffset="263.479">5 374,'-4'0,"4"-2,15-3,18-4,18-2,13-1,10-1,4-1,-2 2,-10 1,-13 2,-16 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2:12.8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48,'288'11,"368"-22,-465 11,536-21,-635 11,-93 10,1 0,0 0,0 0,-1 0,1 0,0 0,0 0,-1 0,1 0,0 0,0-1,-1 1,1 0,0 0,0 0,0 0,-1-1,1 1,0 0,0 0,0 0,0-1,-1 1,1 0,0 0,0 0,0-1,0 1,0 0,0 0,0-1,0 1,0 0,0-1,0 1,0 0,0 0,0-1,0 1,0 0,0 0,0-1,0 1,0 0,0 0,1-1,-1 1,0 0,0 0,0 0,0-1,0 1,1 0,-1 0,0 0,0 0,0-1,1 1,-1 0,0 0,-17-5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2:17.5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0,'-7'7,"4"3,13-2,13-3,15-3,9-4,7-2,2 0,-5 3,-11 6,-14 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2:17.8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20,'20'7,"22"2,21-3,18-6,15-9,3-7,-14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18:35.79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1,'16'4,"15"2,11 0,7-2,3 0,-1-2,-4-1,-11-1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2:18.4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479 351,'-3'12,"-15"72,-3-1,-4-1,-28 61,31-104,18-58,81-224,-4-6,-59 218,-13 31,-1-1,1 1,-1-1,1 1,0 0,-1-1,1 1,-1 0,1 0,-1 0,1-1,0 1,-1 0,1 0,0 0,-1 0,1 0,0 0,-1 0,1 0,0 0,-1 0,1 0,-1 1,1-1,0 0,-1 0,1 1,-1-1,1 0,-1 1,1-1,-1 0,1 1,-1-1,1 1,-1-1,1 1,-1-1,0 1,1-1,-1 1,0 0,1-1,-1 1,0 0,23 32,-3 1,0 1,-2 0,2 11,-1 7,-2 0,-2 1,-3 0,-2 1,-2 4,-2-24,5 20,-6-40</inkml:trace>
  <inkml:trace contextRef="#ctx0" brushRef="#br0" timeOffset="202.62">289 635,'25'5,"25"-1,22-6,15-5,9-3,-1-3,-9-1,-20 2</inkml:trace>
  <inkml:trace contextRef="#ctx0" brushRef="#br0" timeOffset="3377.537">182 0,'-12'25,"-8"23,-5 20,-6 18,1 15,3 13,5 8,8 4,14-4,19-8,23-15,24-14,22-18,-4-20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2:18.8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1 811,'14'0,"13"-2,12-2,11-1,6 0,0 0,-3 1,-5 2,-9-1,-11-1</inkml:trace>
  <inkml:trace contextRef="#ctx0" brushRef="#br0" timeOffset="267.325">231 581,'-16'14,"-6"13,2 10,4 7,4 8,7 4,9 2,6-2,5-4,4-6,-3-6,-1-8,-3-9</inkml:trace>
  <inkml:trace contextRef="#ctx0" brushRef="#br0" timeOffset="842.599">623 649,'-10'33,"1"1,2 0,2 0,1 1,1 0,2 7,-8 84,-1-91,6-38,2-9,0 1,0-2,2 1,-1 0,1 0,1 0,2-9,-1-11,0-31,-2 22,3-1,0 1,3 0,1 0,11-30,-16 64,0 1,0 0,1-1,0 1,0 0,1 0,0 1,0-1,0 1,1 0,-1 0,1 0,0 0,1 1,-1 0,1 0,0 1,0-1,0 1,0 1,1-1,-1 1,1 0,-1 0,1 1,0 0,0 0,0 1,-1 0,1 0,0 0,4 2,-4-1,0 0,0 1,0 0,-1 0,1 0,-1 1,1 0,-1 1,0-1,0 1,-1 0,1 0,-1 1,0 0,0 0,0 0,-1 1,0-1,0 1,0 0,-1 0,0 0,0 1,0-1,-1 1,0 0,0-1,-1 1,0 0,0 0,0 0,-1 0,0 0,-1 0,1 0,-1 0,-1 0,1 0,-1 0,-1-1,-1 5,-1-2,0 0,-1 0,0-1,-1 0,0 0,0 0,0-1,-1 0,0-1,-1 0,1 0,-1-1,-3 2,25-12,0 0,1 1,-1 0,1 1,0 0,0 2,0-1,6 2,-14-1,0 1,0 1,0-1,0 1,0 0,-1 0,1 1,0 0,-1 0,1 0,-1 1,0-1,1 1,-1 0,-1 1,1-1,0 1,-1 0,0 0,0 1,0-1,2 4,-3-2,0 0,-1 0,1 0,-1 0,0 0,-1 0,0 1,0-1,0 1,-1-1,0 1,0-1,0 1,-1-1,0 1,0-1,-1 0,0 1,0-1,0 0,-1 0,0 0,0-1,0 1,-1-1,0 1,0-1,0 0,-1-1,1 1,-1-1,0 0,-1 0,1 0,-1-1,1 0,-1 0,0-1,0 1,-2-1,-6 3,-1 0,0-2,0 0,-1 0,1-2,-1 0,1-1,-10 0,8-1</inkml:trace>
  <inkml:trace contextRef="#ctx0" brushRef="#br0" timeOffset="2023.793">1434 0,'0'16,"4"15,11 10,15 14,18 12,14 11,11 11,2 13,-9 12,-19 13,-30 11,-40 10,-43 10,-44 4,-41-2,5-27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2:33.1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42,'7'-2,"11"-2,12-1,12 0,11 0,5-1,3 1,-1 1,-4 1,-5 1,-13 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2:34.0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55 67,'1'-1,"0"1,0-1,0 0,0 0,0 0,0 0,0 0,0-1,-1 1,1 0,0 0,-1 0,1-1,-1 1,1 0,-1-1,1 1,-1-1,0 1,0 0,0-1,0 1,0-1,0 1,0 0,0-1,0 1,-1-1,1 1,0-1,0 1,0 0,0 0,0 0,0-1,-1 1,1 0,-1 0,1 0,0 0,-1-1,0 1,1 0,-1 0,0 0,1 0,-1 0,0 1,0-1,0 0,0 0,0 0,0 1,0-1,0 0,0 1,0-1,0 1,-1 0,1-1,0 1,0 0,0 0,-1-1,1 1,0 0,0 0,-1 0,1 1,0-1,0 0,0 0,-1 1,1-1,0 1,0-1,0 1,0-1,0 1,0-1,0 1,0 0,0 0,0 0,0 0,0-1,1 1,-1 0,0 0,1 0,-1 1,0-1,1 0,-2 1,1-1,0 1,0 0,-1 0,1 0,0 0,1 0,-1 0,0 0,1 0,-1 0,1 0,-1 0,1 0,0 0,0 1,0-1,0 0,0 0,1 0,-1 0,1 0,-1 0,1 1,0-1,0-1,0 1,0 0,0 0,0 0,0 0,1-1,-1 1,0 0,1-1,0 0,-1 1,1-1,0 0,0 0,0 0,0 0,0 0,0 0,1 0,25 5,2-2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2:34.3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322 50,'-12'-7,"0"0,0 1,-1 0,0 1,0 1,0 0,-1 0,1 2,-1-1,-1 2,9 0,-1 1,0 0,0 0,1 1,-1 0,1 0,-1 1,1 0,-1 0,1 0,0 1,0-1,0 2,0-1,1 1,-1 0,1 0,0 0,0 1,0-1,-2 5,2-2,0 0,0 0,1 0,0 1,0-1,1 1,0 0,0 0,1 0,0 1,1-1,0 0,0 1,0-1,1 1,1-1,-1 1,1-1,1 1,0-1,0 0,0 0,1 0,0 0,1 0,0 0,0-1,1 0,-1 0,2 0,-1-1,1 1,0-1,4 3,7 2,2 0,-1 0,1-2,1-1,-1 0,2-1,-1-1,1-1,-1-1,1-1,1-1,-1 0,0-2,0-1,13-1,88-25,-78 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2:34.5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1,'18'2,"20"2,20-1,16-1,11 0,5-1,-3 0,-10-1,-18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2:35.4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1 101,'1130'-42,"-1018"36,620-28,-667 31,-62-4,-11-1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2:32.3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139 101,'-51'184,"32"-131,-50 152,104-296,94-314,-106 359,-21 46,-1 0,0 0,1 0,-1 0,1 0,-1 1,0-1,1 0,-1 1,0-1,1 1,-1 0,0-1,0 1,0 0,0 0,0 0,1 0,-1 0,-1 0,1 0,0 0,0 0,0 0,-1 0,1 1,0-1,-1 0,1 1,-1-1,0 0,1 1,-1-1,0 0,0 2,1-1,30 82,-4 1,-3 1,1 30,24 87,-27-146,-13-41</inkml:trace>
  <inkml:trace contextRef="#ctx0" brushRef="#br0" timeOffset="269.168">126 399,'0'3,"4"0,9-1,14 1,10-2,12-2,4-4,-1-3,-3 0,-11-2,-12 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3:06.8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1 131,'16'2,"19"1,20-2,18-6,21-10,17-8,12-3,6 1,0 4,-4 7,-10 7,-16 11,-27 7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5:58.7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0 309,'17'2,"11"1,13 0,11 2,8 0,3-1,0-1,-3-1,-9-1,-11-1</inkml:trace>
  <inkml:trace contextRef="#ctx0" brushRef="#br0" timeOffset="182.512">298 107,'-10'13,"-4"15,-1 13,3 11,3 9,3 3,5 1,5 0,4-7,6-8,2-11,-2-12</inkml:trace>
  <inkml:trace contextRef="#ctx0" brushRef="#br0" timeOffset="767.954">636 133,'-11'43,"2"0,2 1,1 0,3 0,2 0,1 1,4 17,-3-42,-1 3,-6-55,5-26,3-1,2 1,3 0,2 0,12-41,-18 90,-2 3,0 0,0 0,1 0,0 1,0-1,1 0,-1 1,1-1,1 1,-1 0,1 0,3-3,-6 7,0 0,0 1,0-1,0 1,0-1,0 1,0 0,0-1,0 1,0 0,0 0,0 0,0 0,1 0,-1 0,0 0,0 0,0 0,0 1,0-1,0 0,0 1,0-1,0 1,0-1,0 1,0-1,0 1,0 0,0-1,0 1,-1 0,1 0,0 0,0-1,0 2,26 37,-25-34,7 9,34 81,-44-90,0-1,1 1,-2-1,1 0,0 1,-1-1,0 0,0 0,0 0,-1 0,1 0,-1-1,0 1,0-1,0 1,0-1,-1 0,1 0,-1-1,0 1,0-1,0 0,0 0,0 0,-1 0,-4 3,9-5,0 0,-1 0,1 0,-1 0,1 0,0 0,-1 0,1 0,0 0,-1 0,1 0,0 0,-1 1,1-1,0 0,-1 0,1 0,0 0,-1 1,1-1,0 0,-1 0,1 0,0 1,0-1,0 0,-1 1,1-1,0 0,0 0,0 1,-1-1,1 0,0 1,0-1,0 0,0 1,0-1,0 1,0-1,0 0,0 1,0-1,0 0,0 1,0-1,0 0,0 1,0-1,0 0,1 1,-1-1,0 0,0 1,0-1,0 0,1 1,-1-1,0 0,0 0,1 1,-1-1,0 0,1 0,25 4,-21-4,2 0,-1-1,1 1,0 0,-1 1,1 0,-1 0,1 0,-1 1,1 0,-1 0,0 1,0 0,0 0,0 0,-1 0,1 1,-1 0,0 0,0 1,0 0,-1-1,1 1,-1 1,0-1,-1 1,1-1,-1 1,-1 0,1 0,1 7,-3-5,-1 0,0 0,-1 0,0 0,0 0,-1 0,0 0,0 0,-1 0,0-1,0 1,-1-1,0 0,0 0,0 0,-1-1,0 1,-1-1,1 0,-1-1,0 0,-1 1,1-2,-1 1,0-1,0 0,-1-1,1 1,-1-1,-4 0,10-2,0 0,1 0,-1 0,0-1,0 1,0-1,0 1,0-1,0 0,0 0,-1 0,1 0,0 0,0 0,0-1,0 1,0-1,0 1,0-1,1 0,-1 0,0 0,0 0,0 0,1 0,-2-1,-7-10</inkml:trace>
  <inkml:trace contextRef="#ctx0" brushRef="#br0" timeOffset="1029.459">1312 12,'-21'-7,"-16"2,-10 10,-7 12,-2 13,8 10,8 10,12 6,18 2,21-1,25-7,25-6,23-11,15-12,5-10,-15-8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18:36.06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0,'16'5,"17"1,15-1,9 0,10-2,7-1,3-1,-6-2,-14-2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6:07.46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2624 160,'-49'-17,"-1"1,-1 3,0 2,-44-3,-9-3,-31-7,-2 5,-88 1,-200 13,354 1,-1 3,1 3,-3 3,48-2,-12-1,0 2,0 2,1 1,0 2,0 1,1 2,1 1,-21 13,-371 207,415-228,1 2,0-1,0 1,0 1,1 0,0 1,0 0,1 0,0 1,1 0,0 0,1 1,0 0,0 1,1-1,-3 11,-3 12,2 0,1 1,1 0,2 0,2 0,1 1,2 0,2 22,5-33,1 0,1 0,1 0,1-1,1-1,2 0,0 0,1-1,1-1,1 0,1-1,1-1,0-1,10 7,10 15,3-1,1-2,1-2,2-2,2-2,3 0,339 143,-327-146,0-3,2-3,1-3,1-2,0-4,1-2,35 0,365-11,-382-7,-1-3,0-5,-1-3,0-3,-2-4,48-24,-106 41,32-12,0-2,-2-3,-1-1,12-11,-50 28,-1-1,0 0,0 0,-1-1,0-1,-1 0,-1-1,0 0,0 0,-1-1,-1 0,-1-1,0 0,-1 0,0 0,-1-1,1-8,0-17,-2 0,-2-1,-1 1,-3-1,-1 1,-2 0,-2 0,-10-32,3 24,-2 1,-3 0,-1 2,-3 0,-2 1,-1 2,-2 0,-3 2,-1 2,-1 0,-2 2,-2 2,-2 2,0 1,-3 2,-22-12,37 26,0 0,-2 2,1 2,-2 0,1 2,-2 1,1 2,-1 1,0 1,-1 1,1 2,-25 2,-12 5,11 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6:08.43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54 257,'-6'132,"-6"0,-16 63,26-185,-2 13,3-62,63-371,-18 161,-24 200,-18 48,-1 1,1 0,-1 0,1 0,-1 0,1 0,-1 0,1 0,0 1,-1-1,1 1,-1-1,0 1,1-1,-1 1,1 0,-1 0,0-1,0 1,1 0,-1 0,0 0,0 1,0-1,0 0,0 0,0 1,-1-1,1 0,0 1,-1-1,1 1,0-1,-1 0,1 2,0-1,25 50,-1 1,-3 1,-3 1,-1 1,0 16,-6-30,-1-3,7 32,3-1,3-1,2-1,4-1,10 11,-18-45,-4-10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6:08.74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1 114,'13'0,"20"0,21-4,23-7,18-5,12-5,4-2,-6 2,-20 4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6:09.00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 11,'-7'-4,"-3"-3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6:16.20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302 89,'-18'63,"-3"-1,-3-2,-2 0,-2-2,-4 0,-29 39,51-82,4-5,-1 1,0-1,-1 0,0-1,0 0,-1 0,-8 5,17-14,1-1,-1 1,0 0,1-1,-1 1,0 0,0-1,1 1,-1 0,0-1,0 1,0-1,0 1,1 0,-1-1,0 1,0-1,0 1,0-1,0 1,0 0,0-1,0 1,0-1,-1 1,1 0,0-1,0 1,0-1,0 1,0 0,-1-1,1 1,0-1,0 1,-1 0,1-1,0 1,-1 0,1 0,0-1,-1 1,1 0,0 0,-1-1,1 1,-1 0,1 0,0 0,-1 0,1 0,-1 0,1 0,0-1,-1 1,1 0,-1 0,1 1,-1-1,1 0,0 0,-1 0,1 0,-1 0,1 0,0 0,-1 1,0-1,75-204,32-108,-106 311,38-77,-37 76,1-1,0 1,0-1,0 1,1 0,-1 0,0 0,1 0,-1 0,1 1,0-1,-1 1,1 0,0 0,0 0,0 0,0 0,0 0,0 1,0 0,0-1,0 1,0 0,0 1,1-1,1 1,9 4,0 1,0 1,-1 0,0 1,-1 0,1 1,-2 1,1 0,-1 0,-1 1,0 0,-1 1,0 0,3 6,17 29,-2 1,-2 2,-2 1,-2 0,10 44,-28-85,89 268,-84-261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6:16.90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 93,'-14'2,"-4"4,5 0,15-1,15-1,19-4,19-6,15-7,9-3,4-2,-2 3,-8 3,-13 4,-10 4,-13 2,-12-3,-10-3,-8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6:18.82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109 179,'-27'152,"-40"174,61-302,6-24,-1 0,1 0,0 0,0 0,0 0,-1 0,1 0,0 0,0 0,0 0,-1 0,1 0,0 0,0 0,0 0,-1 0,1 0,0 0,0 0,0 0,0 0,-1 0,1 0,0 0,0 1,0-1,0 0,-1 0,1 0,0 0,0 0,0 1,0-1,0 0,0 0,-1 0,1 0,0 1,0-1,0 0,0 0,0 0,0 1,-2-41,2 0,2 0,2 0,1 1,7-26,-8 41,1-13,1 1,2 0,1 1,1 0,3 0,0 1,3 1,0 0,7-7,-22 37,1 0,-1 1,1-1,0 1,-1-1,1 1,0 0,0 0,1-1,-1 2,0-1,1 0,-1 0,1 1,0-1,-1 1,1 0,0 0,0 0,0 0,0 0,0 1,0-1,0 1,0 0,0 0,0 0,0 0,0 1,0-1,-1 1,1 0,0-1,2 2,4 7,0 0,0 1,-1 0,0 0,0 1,-2 0,1 1,-1-1,-1 1,4 10,-7-17,187 477,-137-320,-51-155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6:19.88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28,'18'9,"21"3,16 0,16-5,11-6,6-7,0-6,-7-2,-12 0,-15 4,-20 2,-17 3,-12 6,-9 1,-4 3,-3 1,-2-1,2-1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6:21.70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26,'0'-2,"5"-1,8 0,9 1,9 0,10 1,6 0,7 1,4 0,0-2,-2-1,-6 1,-9-1,-10 2,-10 2,-12 4,-9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6:21.92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1,'19'14,"12"4,13-1,8-3,9-4,6-4,2-2,2-3,-2-1,-5 0,-5-1,-13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18:33.69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321 734,'-11'-3,"0"0,0 1,0 0,0 1,-1 0,1 1,0 0,0 1,-1 0,1 0,0 1,0 1,0 0,0 1,1 0,-1 0,1 1,0 0,1 1,-1 0,1 1,0 0,1 0,-1 1,1 0,1 1,0-1,0 2,-1 2,5-9,1 0,0 0,0 0,0 1,0-1,1 1,-1-1,1 1,0 0,0-1,0 1,0 0,1 0,0 0,0 0,0-1,0 1,0 0,1 0,-1 0,1 0,0-1,1 1,-1 0,0-1,1 1,0-1,0 1,0-1,0 0,1 0,-1 0,1 0,0-1,0 1,0 0,0-1,0 0,0 0,1 0,0 0,2 0,1 0,-1-1,1 0,-1 0,1-1,0 1,-1-2,1 1,-1-1,1 0,-1 0,1 0,-1-1,0 0,0-1,1 1,-2-1,1 0,0-1,-1 1,1-1,-1 0,0-1,3-2,4-5,0-1,0 0,-1-1,-1 0,0-1,-1 0,-1-1,6-13,2-23,-3 0,-2 0,-2-1,-2-1,-2 1,-3-1,-5-42,3 80,-3-303,4 567,1-176,1 49,5 0,19 92,-23-194,0 0,0 0,2-1,0 0,1 0,1-1,1 0,6 9,-15-25,1 0,-1 1,1-1,0 0,-1 0,1 0,0 0,-1-1,1 1,0 0,0 0,0 0,0-1,0 1,0 0,0-1,0 1,0-1,0 1,0-1,0 1,0-1,1 0,-1 0,0 1,0-1,0 0,0 0,1 0,-1-1,0 1,0 0,0 0,0 0,1-1,-1 1,0-1,0 1,0-1,0 1,0-1,0 0,0 1,0-1,0 0,-1 0,1 0,0 0,0 1,-1-1,1 0,0-1,-1 1,1 0,-1 0,1 0,-1 0,0 0,0 0,1 0,-1-1,0 1,0 0,0 0,0 0,48-224,-44 200,0-1,-2 1,0-1,-2 0,-3-24,4 49,0 0,0 0,0 0,0 1,1-1,-1 0,0 1,0-1,0 0,1 1,-1 0,0-1,1 1,-1 0,0-1,1 1,-1 0,1 0,-1 0,0 0,1 1,-1-1,0 0,1 0,-1 1,0-1,0 1,1-1,-1 1,0 0,0-1,0 1,1 0,-1 0,11 2,28 3,-28-5,0 1,1 0,-1 0,0 1,0 1,0 0,0 1,-1 0,3 2,-11-3,1 1,-1 0,1-1,-1 1,0 0,-1 1,0-1,1 0,-2 1,1-1,-1 1,1 0,-2 0,1-1,-1 1,1 0,-2 0,1 0,-1-1,1 1,-2 1,1 9,-3 188,4-202,0 0,1 0,-1 0,0 1,1-1,-1 0,1 0,-1 0,1 0,0 0,0 0,0 0,0 0,0 0,1 0,-1 0,1-1,-1 1,1 0,-1-1,1 0,0 1,0-1,0 0,0 0,0 0,0 0,0 0,0 0,0-1,0 1,0-1,0 1,1-1,-1 0,0 0,0 0,1 0,-1 0,1-1,9 0,0-1,0 0,-1-1,1-1,-1 1,0-2,0 0,0 0,-1-1,0 0,0-1,0 0,-1 0,0-1,-1-1,1 1,-2-1,1-1,-1 1,-1-1,1-1,-2 1,0-1,0 0,-1 0,0 0,-1-1,2-11,-3 17,0-1,-1 0,0 0,-1 0,0 0,0 0,0 0,-1 0,0 0,0 1,-1-1,0 0,0 0,0 1,-1 0,0-1,0 1,-1 0,0 0,0 1,0-1,0 1,-1 0,-1-1,4 5,0 0,0 0,0 0,0 0,0 0,0 1,0-1,0 1,-1-1,1 1,0 0,0 0,0 0,0 0,0 0,-1 0,1 1,0-1,0 1,0-1,0 1,0 0,0 0,0 0,0 0,0 0,1 1,-1-1,0 0,1 1,-1-1,1 1,-1 0,1-1,0 1,0 0,0 0,-1 1,-2 5,0-1,0 1,1-1,0 1,0 0,1 0,0 1,0-1,1 6,1-2,1 0,1-1,0 1,0 0,1-1,1 1,0-1,0 0,1 0,1 0,0-1,0 0,1 0,0-1,1 0,0 0,0 0,1-1,0 0,1-1,-1 0,1-1,1 0,-1 0,1-1,0 0,0-1,1-1,10 3,24 7</inkml:trace>
  <inkml:trace contextRef="#ctx0" brushRef="#br0" timeOffset="837.281">1362 572,'0'37,"1"-1,3 0,0 1,3-1,1-1,1 1,2-2,2 3,-12-35,0 1,-1 0,1-1,0 1,0 0,0-1,1 1,-1-1,0 1,1-1,0 0,0 0,-1 0,1 0,1 0,-1 0,0 0,0 0,1-1,-1 1,1-1,-1 0,1 0,-1 0,1 0,0 0,-1-1,1 1,0-1,0 0,0 1,1-1,5-5,-1-1,0 1,0-1,-1 0,0-1,0 0,0 0,-1-1,0 1,0-1,-1-1,0 1,-1-1,4-8,-2 5,-1 0,0-1,-1 0,0 0,-1 0,-1 0,0-1,-1 1,0-1,-1 1,-1-8,1 20,0 0,1 0,-1 0,0 1,0-1,0 0,0 0,0 0,0 0,0 0,0 0,0 0,-1 0,1 0,0 0,-1 1,1-1,0 0,-1 0,1 0,-1 0,0 1,1-1,-1 0,1 1,-1-1,0 0,0 1,1-1,-1 1,0-1,0 1,0-1,1 1,-1 0,0 0,0-1,0 1,0 0,0 0,0 0,0 0,0 0,0 0,0 0,0 0,1 0,-1 0,0 0,0 1,0-1,0 0,0 1,0-1,1 1,-1-1,0 1,0-1,1 1,-1 0,-2 4,0 0,1 1,-1 0,1 0,1-1,-1 1,1 0,0 0,0 0,1 1,0-1,0 0,0 0,1 0,0 0,0 0,0 0,1 0,0 0,0-1,1 1,-1-1,1 1,1 0,3 1,0-1,0 0,0-1,1 0,0 0,0 0,0-1,0-1,1 1,-1-1,1-1,0 1,0-2,0 1,0-1,0 0,0-1,0 0,1-1,-1 0,0 0,0-1,0 0,0 0,-1-1,1-1,-1 1,0-1,0-1,0 1,0-1,2-3,-5 4,0 0,0-1,-1 0,1 0,-1 0,0 0,-1-1,1 0,-1 1,0-1,-1 0,3-7,-5 18,0 0,1 0,0 0,0 0,0-1,0 1,1 0,0-1,0 0,0 1,0-1,1 0,0 0,0 0,0 0,0-1,0 1,1-1,0 0,-1 0,1 0,1 0,-1-1,0 1,1-1,-1 1,1 0,0 0,0 0,0-1,0 0,1 0,-1 0,0-1,1 0,-1 0,1 0,0 0,-1-1,1 0,0 0,-1-1,1 1,-1-1,1-1,-1 1,1-1,-1 0,0 0,0 0,0-1,0 0,0 0,0 0,-1 0,0-1,1 0,0-1,0-2,0 0,0 0,-1 0,0-1,0 1,-1-1,0 0,0 0,-1 0,0-1,-1 1,1-1,-1 1,-1-3,0 7,0 0,0-1,0 1,0 0,-1 0,1 1,-1-1,0 0,-1 0,1 0,-1 0,1 1,-1-1,0 1,-1-1,1 1,0 0,-1 0,0 0,0 0,0 0,0 1,0-1,0 1,-1 0,1 0,-1 0,0 1,1-1,-4 0,-1 0,0 1,0 0,0 1,-1 0,1 0,0 1,0-1,0 2,0-1,0 1,0 1,0 0,0 0,1 0,0 1,0 0,0 0,0 1,0 0,-5 5,7-6,1-1,0 1,0 0,0 0,1 0,-1 1,1 0,0-1,0 1,1 0,-1 0,1 1,0-1,1 0,-1 1,1-1,0 1,0-1,1 1,0 0,0-1,0 1,0-1,1 1,0-1,0 1,1-1,0 1,0-1,1 4,1-3,1 0,0 0,0 0,0-1,0 1,1-1,0 0,0-1,0 1,1-1,0-1,-1 1,1-1,0 0,1-1,-1 0,0 0,2 0,26 5</inkml:trace>
  <inkml:trace contextRef="#ctx0" brushRef="#br0" timeOffset="1088.615">2266 275,'-13'-7,"-12"-2,-4 2,-2 6,3 6,3 8,6 6,7 7,9 5,10 3,4-5</inkml:trace>
  <inkml:trace contextRef="#ctx0" brushRef="#br0" timeOffset="1352.213">2294 869,'2'14,"6"7,3 2,3-1,5-1,4-5,8-5,5-7,6-10,-5-5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6:22.66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166 264,'-55'220,"40"-172,-48 141,46-159,16-30,1 0,-1 0,1 0,-1 0,1 0,-1 0,1 0,0 0,-1 0,1 0,-1 0,1 0,-1 0,1 0,-1 0,1 0,-1 0,1-1,-1 1,1 0,0 0,-1 0,1-1,-1 1,1 0,0-1,-1 1,1 0,0-1,-1 1,1 0,0-1,0 1,-1-1,1 1,0-1,0 1,0 0,0-1,0 1,-1-1,1 1,0-1,0 1,0-1,0 1,0-1,0 1,1-1,-1 1,0-1,0 1,0-1,0 1,0 0,1-1,-1 1,0-1,0 1,1 0,-1-1,0 1,1-1,0-34,2-1,1 1,2 0,1 0,8-20,-8 26,22-83,5 2,26-52,-54 147,-5 10,1 0,0 0,0 0,0 0,0 0,1 1,0-1,0 1,0-1,1 1,-1 0,1 0,0 1,0-1,3-1,-5 5,1 0,0 0,-1 0,1 1,0-1,-1 1,1-1,0 1,-1 0,1 0,-1 0,0 0,1 1,-1-1,0 1,0-1,0 1,0 0,0 0,0 0,0 0,0 0,-1 0,1 0,-1 1,0-1,1 1,16 28,-1 1,-1 0,-2 1,-1 1,-1 0,-3 1,0 0,-2 0,-2 1,0 21,3 41,-8-69,2 0,0 0,2 0,2-1,0 1,2-1,1-1,1 0,5 9,-13-31,1-1,-1 0,1 1,0-1,0 0,0 0,0 0,1-1,-1 1,1-1,0 0,0 0,1 0,-1 0,0-1,1 0,0 0,1 1,3-7,-5-4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6:22.91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42,'21'-2,"20"-1,20-3,15-2,9 1,3 0,-6 3,-12 1,-16 1,-20 4,-20 3,-19 4,-9-1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6:23.45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0,'19'3,"14"0,12 0,9-1,4 0,3-1,-1 0,-1-1,-4 0,-6 0,-8-3,-10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6:23.71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 1,'-9'23,"-3"19,0 14,5 11,8 8,6 5,5 3,2-4,-2-4,1-7,-1-9,-2-9,2-14,-1-13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6:24.39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11 257,'0'474,"-2"-449,-2-22,2-16,0-36,2 0,2 0,4-17,1-26,5-273,-12 363,-1-1,1 0,0 0,0 0,0 1,0-1,1 0,-1 0,1 1,0-1,-1 0,1 1,0-1,1 1,-1-1,0 1,1 0,-1-1,1 1,0 0,0 0,0 0,0 0,0 0,0 1,0-1,1 1,-1-1,1 1,-1 0,1 0,-1 0,1 0,0 0,-1 1,1-1,2 1,14 1,0 2,0 0,-1 1,1 1,-1 1,0 0,0 1,13 9,-16-10,0 1,-1 1,1 0,-2 1,1 1,-1 0,-1 1,0 0,-1 0,0 2,10 12,-20-22,1 1,0-1,-1 1,1-1,-1 1,0-1,0 1,-1 0,1-1,-1 1,1 0,-1-1,-1 1,1 0,0 0,-1-1,0 1,0 0,0-1,0 1,0-1,-1 1,1-1,-1 0,0 1,0-1,-1 0,0 1,-5 5,-1 1,-1-2,1 1,-1-1,-1-1,1 0,-9 5,-12 4,-1-2,0 0,-1-3,0 0,-13 1,64-16,0 2,0 0,0 1,0 1,1 1,-1 0,0 1,0 1,11 4,-18-5,0 1,-1 1,1 0,-1 0,0 1,0 0,0 1,0 0,-1 0,0 1,-1 1,1-1,-2 1,1 1,-1-1,0 1,-1 1,0-1,0 1,-1 0,0 0,-1 1,0-1,-1 1,0 0,-1 0,0 0,0 0,-1 1,-1-1,0 0,-1 0,0 1,-2 7,-1-7,-2-1,1 1,-2-1,1-1,-2 1,1-1,-1-1,-1 1,0-1,0-1,0 1,-1-2,-1 1,1-1,-1-1,0 0,-1-1,1 0,-1 0,0-2,0 1,-1-1,1-1,-1 0,1-1,-1-1,1 1,-1-2,0 0,0-1,8 2,0 0,0-1,1 0,-1 0,0 0,0-1,1 1,-1-1,1 0,-1-1,1 1,0-1,0 0,0 0,0 0,1 0,-1-1,0 0,-7-13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6:24.69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363 37,'-6'-5,"-1"1,0 0,0 0,0 1,0 0,-1 0,0 0,1 1,-1 0,0 1,0 0,0 0,0 1,0 0,0 0,0 1,0 0,0 0,1 1,-1 0,0 0,1 1,-8 3,2 3,-1 1,2 0,-1 1,2 0,-1 0,2 2,-1-1,2 1,0 1,0 0,1 0,1 0,0 1,1 0,1 1,0-1,1 1,1 0,1 0,0 0,1 1,0-1,2 15,1-19,1-1,0 1,0-1,1 0,0-1,1 1,0-1,1 0,0 0,0 0,1-1,1 0,-1 0,2-1,-1 0,1 0,0-1,0 0,1-1,0 0,0-1,1 0,-1 0,1-1,0 0,1-1,3 0,19 6,1-3,0-1,1-1,-1-2,9-1,60-4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2:36.965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1942 692,'16'7,"15"3,10-2,14-3,7-5,6-6,2-3,1-2,-3 0,-5 2,-12 2,-14 3</inkml:trace>
  <inkml:trace contextRef="#ctx0" brushRef="#br0" timeOffset="274.769">2064 1070,'16'3,"17"0,16-2,14-4,8-4,3 0,-4 0,-12 7,-15 3</inkml:trace>
  <inkml:trace contextRef="#ctx0" brushRef="#br0" timeOffset="6066.658">3496 530,'-1'16,"-1"-1,-1 1,0-1,-1 0,0 0,-5 10,2-6,-102 283,85-245,21-75,86-331,-10 108,-37 178,-35 62,0 0,-1 1,1-1,0 0,0 0,0 1,0-1,0 0,1 1,-1-1,0 1,0 0,0-1,0 1,0 0,1 0,-1-1,0 1,0 0,1 0,-1 0,0 1,0-1,0 0,1 0,-1 1,0-1,0 0,0 1,0-1,0 1,0 0,0-1,0 1,0 0,0 0,0 0,0-1,30 40,-10-2,-3 2,-1 0,-2 1,9 36,-15-46,113 350,-112-355</inkml:trace>
  <inkml:trace contextRef="#ctx0" brushRef="#br0" timeOffset="6342.879">3320 760,'5'2,"12"1,18-2,21-7,17-8,15-7,6-2,0 1,-15 4</inkml:trace>
  <inkml:trace contextRef="#ctx0" brushRef="#br0" timeOffset="6611.17">4212 665,'20'-2,"17"-4,13-2,7-2,3-1,-1 3,-7 3,-9 4,-10 4,-11 3</inkml:trace>
  <inkml:trace contextRef="#ctx0" brushRef="#br0" timeOffset="6810.661">4496 463,'-10'20,"-2"15,0 9,5 8,6 3,5 1,5 4,2-2,0-5,-2-10</inkml:trace>
  <inkml:trace contextRef="#ctx0" brushRef="#br0" timeOffset="7340.123">4914 543,'-13'418,"18"-621,-4 184,0-19,1 1,2 0,2 0,1 1,2 0,1 0,6-10,-15 41,1 1,0 0,0 0,0 0,0 0,0 0,1 1,0-1,0 1,0-1,0 1,0 0,1 0,-1 1,1-1,0 1,0 0,0 0,0 0,0 0,0 1,1-1,-1 1,1 0,-1 1,0-1,1 1,-1-1,1 2,-1-1,1 0,-1 1,1 0,-1 0,1 0,3 2,-1 0,0 1,0 0,0 0,-1 1,1 0,-1 0,0 0,-1 0,1 1,-1 0,0 1,0-1,-1 1,0 0,0 0,-1 0,0 0,0 1,-1-1,1 1,-2 0,1-1,-1 1,0 0,-1 0,0 0,0 0,-1 0,0 0,0 0,-1 0,0-1,0 1,-1-1,0 1,0-1,-4 6,2-5,0-2,-1 1,1-1,-1 1,0-1,-1-1,0 0,0 0,0 0,0 0,-1-1,0-1,0 1,0-1,0 0,0-1,-7 1,15-3,1 0,-1 0,0-1,0 1,0 0,0 0,0 0,0-1,0 1,0 0,0 0,0-1,0 1,0 0,0 0,0 0,0-1,0 1,0 0,0 0,0 0,0-1,0 1,0 0,0 0,-1 0,1-1,0 1,0 0,0 0,0 0,0 0,0 0,-1-1,1 1,0 0,0 0,0 0,-1 0,1 0,0 0,0 0,0 0,-1-1,1 1,0 0,0 0,0 0,-1 0,1 0,20-11,-8 6,0 0,1 1,-1 1,1 0,0 0,0 2,0 0,0 0,1 1,-1 0,0 2,0-1,1 2,-6-1,0 0,-1 0,1 1,-1 0,0 0,0 1,0-1,0 2,-1-1,1 1,-1 0,-1 0,1 1,-1 0,1 0,-2 0,1 0,-1 1,0 0,0 0,-1 0,2 4,-4-5,1 0,0 1,-1-1,0 1,-1 0,0-1,0 1,0 0,-1-1,1 1,-2-1,1 1,-1-1,0 0,0 1,-1-1,0 0,0 0,0-1,-1 1,1 0,-1-1,-1 0,1 0,-8 8,0-1,-1 0,0-1,0 0,-1-1,-1-1,0 0,-12 4,7-4,0-2,0 0,0-1,-1-2,-21 3,8-3</inkml:trace>
  <inkml:trace contextRef="#ctx0" brushRef="#br0" timeOffset="7616.889">5644 3,'16'-2,"15"3,13 12,11 14,2 16,2 18,-8 14,-9 11,-13 8,-13 10,-21 9,-26 9,-28 10,-31 6,-31 3,-27-3,12-26</inkml:trace>
  <inkml:trace contextRef="#ctx0" brushRef="#br0" timeOffset="8182.183">3361 206,'-9'23,"-11"21,-10 20,-5 17,-1 13,6 13,7 12,15 6,23-2,24-8,27-14,2-25</inkml:trace>
  <inkml:trace contextRef="#ctx0" brushRef="#br0" timeOffset="10302.691">6712 111,'-14'14,"-14"18,-13 20,-10 19,-4 19,2 16,8 12,11 8,19 1,21-5,23-11,20-19,19-19,-3-23</inkml:trace>
  <inkml:trace contextRef="#ctx0" brushRef="#br0" timeOffset="16336.081">7252 530,'-1'47,"-3"-1,-1 1,-3-1,-1 0,-11 26,10-49,10-24,0 1,1 0,-1 0,0-1,0 1,0 0,0 0,0-1,0 1,0 0,0 0,0-1,0 1,0 0,0-1,0 1,0 0,-1 0,1-1,0 1,0 0,0 0,0-1,0 1,0 0,-1 0,1 0,0-1,0 1,0 0,-1 0,1 0,0 0,0-1,-1 1,1 0,0 0,0 0,-1 0,1 0,0 0,0 0,-1 0,1 0,0 0,-1 0,1 0,0 0,0 0,-1 0,1 0,0 0,0 0,-1 0,1 0,0 0,-1 1,2-24,1 1,0 0,2 0,1 0,0 0,2 1,3-20,1-7,43-137,-54 184,0 0,0 1,0-1,0 0,0 0,1 0,-1 1,0-1,0 0,0 0,1 1,-1-1,1 0,-1 1,0-1,1 0,-1 1,1-1,-1 0,1 1,-1-1,1 1,0-1,-1 1,1-1,0 1,-1 0,1-1,0 1,0 0,-1 0,1-1,0 1,0 0,0 0,-1 0,1 0,0 0,0 0,0 0,-1 0,1 0,0 0,0 1,-1-1,1 0,0 0,0 1,-1-1,1 1,0-1,-1 0,1 1,0-1,-1 1,1 0,-1-1,1 1,-1-1,1 1,-1 0,1-1,-1 1,70 141,104 136,-153-231,-16-30</inkml:trace>
  <inkml:trace contextRef="#ctx0" brushRef="#br0" timeOffset="16585.043">7185 760,'4'7,"14"0,19-6,19-10,17-8,12-8,3-2,-14 3</inkml:trace>
  <inkml:trace contextRef="#ctx0" brushRef="#br0" timeOffset="16865.323">7968 638,'21'0,"17"-2,15-6,10-3,5-3,1 0,-6-1,-7 2,-12 4,-13 3</inkml:trace>
  <inkml:trace contextRef="#ctx0" brushRef="#br0" timeOffset="17138.808">8116 395,'-11'14,"-5"11,4 9,8 4,9 7,9 1,4 0,4-1,0-1,1-3,1-7,-3-9</inkml:trace>
  <inkml:trace contextRef="#ctx0" brushRef="#br0" timeOffset="17383.157">9035 543,'-6'-6,"-1"0,0 0,0 0,-1 1,0 0,0 0,0 1,0 0,-1 1,1-1,-1 2,0-1,0 1,0 1,0 0,0 0,0 0,-1 1,1 1,0 0,0 0,0 0,0 1,0 1,-6 2,7-1,-1 1,1 1,0-1,1 1,-1 0,1 1,1 0,-1 0,1 1,0-1,1 1,0 1,0-1,0 1,1-1,1 1,0 1,0-1,0 0,1 1,1-1,0 1,0-1,1 1,0 0,0-1,1 1,1 0,-1-1,2 1,0-4,-1 0,2 0,-1-1,1 1,0-1,0 0,0 0,1-1,0 1,0-1,0 0,0 0,0-1,1 1,0-1,0-1,0 1,0-1,4 1,9 3,1-2,-1 0,1-1,0-1,19-1,14-2,0-3,-1-2,1-3,-2-2,1-2,41-17,-19 3</inkml:trace>
  <inkml:trace contextRef="#ctx0" brushRef="#br0" timeOffset="18079.642">9670 31,'23'20,"19"24,14 19,9 19,2 15,-5 14,-13 14,-22 15,-35 18,-42 17,-48 16,-7-26</inkml:trace>
  <inkml:trace contextRef="#ctx0" brushRef="#br0" timeOffset="29172.624">645 233,'22'25,"47"36,-3 2,-3 4,45 62,-19-21,-88-106,0-1,0 1,0-1,1 0,-1 0,0 0,1 1,-1-1,1 0,-1-1,1 1,-1 0,1 0,0-1,-1 1,1-1,0 1,0-1,0 0,-1 0,1 0,0 0,0 0,-1 0,1 0,0 0,0-1,0 1,-1-1,1 1,0-1,-1 0,1 0,-1 0,1 0,0 0,18-20,-2-3</inkml:trace>
  <inkml:trace contextRef="#ctx0" brushRef="#br0" timeOffset="29435.968">1320 233,'5'-44,"-10"47,-44 98,38-73,3-9,-21 47,2 1,4 2,2 1,4 0,2 1,0 30,15-84,1 0,0 0,1 0,1-1,0 1,1-1,1 1,1-1,0-1,1 1,1-1,1 1,34 81,-36-71</inkml:trace>
  <inkml:trace contextRef="#ctx0" brushRef="#br0" timeOffset="33826.186">11345 558,'26'0,"21"-3,20-2,13-6,11-3,5-1,-3 2,-9 2,-17 7,-20 3</inkml:trace>
  <inkml:trace contextRef="#ctx0" brushRef="#br0" timeOffset="34027.666">11508 786,'23'3,"23"0,23-2,18-4,10-2,2 1,-8 1,-20 0</inkml:trace>
  <inkml:trace contextRef="#ctx0" brushRef="#br0" timeOffset="40679.447">13156 300,'-3'56,"-3"0,-2 0,-12 40,13-61,-54 204,51-227,10-39,14-109,7 0,6 0,-26 124,1-1,1 0,0 1,1 0,0 0,1 0,1 1,-1-1,2 1,0 0,0 1,1 0,0 0,0 1,1-1,4-2,-10 11,0-1,0 1,0 0,1 0,-1 0,0 0,0 0,1 1,-1 0,0-1,1 1,-1 0,0 1,1-1,-1 0,0 1,0 0,0 0,1 0,-1 0,0 0,0 1,0-1,0 1,-1 0,1 0,0 0,-1 0,0 1,1-1,-1 0,1 3,56 94,-29-19,-4 2,5 40,29 87,-42-153,-12-37</inkml:trace>
  <inkml:trace contextRef="#ctx0" brushRef="#br0" timeOffset="40943.955">13048 679,'-3'0,"5"-2,8-2,12-1,11-3,14-2,10-1,8-2,3-1,3 0,-3 3,-5 2,-14 4</inkml:trace>
  <inkml:trace contextRef="#ctx0" brushRef="#br0" timeOffset="41296.98">13953 476,'-18'58,"17"-57,1 0,0 0,0 1,-1-1,1 0,0 0,1 1,-1-1,0 0,0 0,0 1,1-1,-1 0,0 0,1 0,-1 0,1 1,0-1,-1 0,1 0,0 0,0 0,0 0,-1-1,1 1,0 0,0 0,0-1,0 1,1 0,-1-1,0 1,0-1,0 1,0-1,1 0,-1 1,0-1,0 0,0 0,1 0,-1 0,0 0,0 0,2 0,-1-1,-1 1,1-1,0 1,0-1,0 0,-1 0,1 0,0 0,-1 0,1 0,-1 0,1 0,-1-1,1 1,-1 0,0-1,0 0,0 1,0-1,0 1,0-1,0 0,0 0,-1 0,1 1,-1-1,1 0,-1 0,0 0,0 0,0 0,0 0,0 0,0 0,0 0,-1 0,1 1,-1-1,1 0,-1 0,0 0,0 1,1-1,-1 0,-1 1,1-1,-1-1,-3 0,0 0,0 1,0-1,0 1,0 0,-1 0,1 1,-1-1,1 1,-1 1,1-1,-1 1,0 0,1 0,-1 0,0 1,1 0,-1 0,1 1,-1-1,1 1,0 0,0 1,0-1,4-1,0 0,0-1,1 1,-1-1,0 1,0 0,1 0,-1-1,1 1,-1 0,1 0,-1 0,1 0,0 0,-1 0,1 0,0 0,0 0,-1-1,1 1,0 0,0 0,0 0,0 0,0 0,1 0,-1 0,0 0,0 0,1 0,-1 0,0 0,1 0,-1 0,1-1,-1 1,1 0,0 0,-1 0,1-1,0 1,-1 0,1-1,0 1,13 11</inkml:trace>
  <inkml:trace contextRef="#ctx0" brushRef="#br0" timeOffset="41809.222">14494 287,'-106'290,"15"-54,123-299,-9-2,-2 0,-4-1,-2 0,-3-2,2-53,-5 53,-7 55,-1 0,0 1,1 0,1-1,0 1,1 0,0 0,4-7,-7 18,0-1,0 1,0-1,0 1,0-1,0 1,0 0,0 0,1-1,-1 1,0 0,1 0,-1 0,1 0,-1 1,1-1,-1 0,1 1,0-1,-1 1,1-1,0 1,-1 0,1 0,0 0,0 0,-1 0,1 0,0 0,-1 0,1 1,0-1,-1 1,1-1,0 1,-1 0,1 0,-1-1,1 1,-1 0,0 0,1 1,-1-1,56 55,-32-18,-3 1,-1 1,-1 0,-3 2,-1 0,-2 1,4 29,84 289,-94-339</inkml:trace>
  <inkml:trace contextRef="#ctx0" brushRef="#br0" timeOffset="42059.583">14304 597,'-16'5,"-5"4,3 2,14-1,19-1,25-7,25-12,21-10,13-6,2-1,-10 3,-21 7</inkml:trace>
  <inkml:trace contextRef="#ctx0" brushRef="#br0" timeOffset="49109.866">22884 165,'18'97,"-4"0,-4 1,-4 92,-15-109,9-81,0 0,0 0,-1-1,1 1,0 0,0 0,-1 0,1 0,0-1,-1 1,1 0,0 0,0 0,-1 0,1 0,0 0,-1 0,1 0,0 0,-1 0,1 0,0 0,-1 0,1 0,0 0,-1 0,1 0,0 0,-1 1,1-1,0 0,0 0,-1 0,1 0,0 1,0-1,-1 0,1 0,0 1,0-1,-1 0,1 0,0 1,0-1,0 0,0 1,0-1,0 0,-1 1,1-1,0 0,0 1,0-1,0 0,0 1,0-1,0 0,0 1,0-1,0 0,1 0,-1 1,0-1,-9-27,-14-226,19 221,2 0,2 0,1-1,1 1,2 0,1 0,2 0,4-10,-9 36,0 0,1 1,0-1,0 1,1 0,-1 0,1 0,0 0,0 0,1 1,0 0,-1 0,1 0,0 1,1-1,-1 1,1 0,-1 1,1-1,0 1,0 0,0 1,0 0,0 0,1 0,-1 0,0 1,0 0,1 0,-1 1,0 0,0 0,0 0,2 2,3 1,0 0,0 1,-1 0,0 0,0 1,0 1,-1 0,0 0,0 1,0 0,-1 0,-1 1,3 4,-6-9,-1 1,0 0,1 0,-2 0,1 0,-1 0,1 1,-1-1,-1 1,1-1,-1 1,0 0,-1 0,1 0,-1-1,0 1,0 0,-1 0,0 0,0-1,0 1,-1 0,0-1,0 1,0-1,-1 0,0 2,-3 1,-1 0,1-1,-1 0,-1 0,1-1,-1 1,0-2,-1 1,1-1,-1 0,0-1,-4 1,-40 23,54-28,-1 0,0 0,1 0,-1 0,0 0,1 0,-1 0,0 0,1 0,-1 0,0 0,1 0,-1 0,0 0,1 0,-1 0,0 0,1 0,-1 0,0 0,1 0,-1 1,0-1,0 0,1 0,-1 0,0 1,0-1,1 0,-1 0,0 1,0-1,1 0,-1 0,0 1,0-1,0 0,0 1,0-1,1 0,-1 1,0-1,0 0,0 1,0-1,0 0,0 1,0-1,0 0,0 1,0-1,0 0,-1 1,1-1,0 0,0 1,0-1,0 0,0 0,-1 1,1-1,0 0,0 1,0-1,44 7,-21-6,0 2,1 1,-2 1,1 0,0 2,-1 1,-1 1,1 0,-1 2,-1 0,0 2,2 2,-18-12,0 0,0 1,0 0,-1 0,1 0,-1 1,0-1,0 1,0 0,-1-1,0 1,0 0,0 1,0-1,-1 0,0 0,0 1,-1-1,1 1,-1-1,0 0,0 1,-1-1,0 1,0-1,0 0,-1 1,1-1,-1 0,0 0,-1 0,1-1,-1 1,0 0,0-1,-1 0,1 0,-11 10,-1 0,0-2,-1 0,0-1,-1 0,0-2,-1 0,0 0,0-2,-1 0,0-1,0-2,0 1,-1-2,0-1,-15 1,-50-17,83 14,0-1,1 0,-1 1,0-1,0 0,1 0,-1 0,1-1,-1 1,1 0,0-1,-1 1,1-1,0 1,0-1,0 1,0-1,0 0,0 1,0-1,1 0,-1 0,1 0,-1 0,1 0,0 0,0 1,0-1,0 0,0 0,0 0,0 0,1 0,-1 0,1 0,-1 0,1 1,0-1,-1 0,1 0,1 0,13-24</inkml:trace>
  <inkml:trace contextRef="#ctx0" brushRef="#br0" timeOffset="49451.579">24222 192,'-17'-11,"0"0,-1 1,0 1,-1 1,0 0,0 2,0 0,-1 1,0 1,0 1,0 1,0 0,-2 2,14 1,0 0,0 0,0 1,0 0,0 0,0 1,1 0,-1 1,1 0,0 0,0 0,0 1,1 0,0 0,-1 1,2 0,-1 0,1 0,0 0,0 1,1 0,0 0,0 1,0-1,1 1,0-1,0 5,-2 3,1 0,1 1,0-1,1 1,0 0,2 0,0 0,1 0,0-1,1 1,1 0,0-1,6 16,-3-18,0 0,1 0,1 0,0-1,1 0,0-1,0 1,2-2,-1 0,1 0,1-1,-1 0,2-1,-1 0,1-1,0 0,1-1,-1-1,1 0,14 3,6 0,1-1,-1-2,1-1,0-2,0-1,0-2,0-1,10-3,31-8</inkml:trace>
  <inkml:trace contextRef="#ctx0" brushRef="#br0" timeOffset="48339.284">21884 463,'16'0,"15"0,10 0,9 0,6 0,4 0,0 0,1 0,-2 0,-5 0,-4 0,-8 0,-12 0</inkml:trace>
  <inkml:trace contextRef="#ctx0" brushRef="#br0" timeOffset="48599.587">22060 165,'-3'17,"0"13,3 14,3 11,3 7,4 5,1 3,3-2,2-6,3-5,-1-14</inkml:trace>
  <inkml:trace contextRef="#ctx0" brushRef="#br0" timeOffset="47264.78">20006 395,'-41'340,"38"-320,3-21,0 1,0 0,0 0,0 0,0-1,0 1,0 0,0 0,0-1,0 1,0 0,-1 0,1 0,0-1,0 1,0 0,0 0,0 0,0-1,0 1,-1 0,1 0,0 0,0 0,0 0,0-1,-1 1,1 0,0 0,0 0,0 0,-1 0,1 0,0 0,0 0,0 0,-1 0,1 0,0 0,0 0,-1 0,1 0,0 0,0 0,0 0,-1 0,1 0,0 0,0 0,0 0,-1 0,1 0,0 0,0 1,0-1,-1 0,1 0,0 0,0 0,0 0,-7-22,-4-30,2 0,3 0,2-1,2 0,3-18,0 55,0 0,1 1,1-1,1 0,0 1,1 0,4-10,-6 19,-1 1,1-1,1 1,-1-1,1 1,0 0,0 0,1 1,-1-1,1 1,0 0,0 1,1-1,-1 1,1 0,-1 0,1 0,0 1,0 0,2 0,0 0,-1 1,1 0,0 1,-1-1,1 1,0 1,-1 0,1 0,-1 0,1 1,-1 0,0 0,1 1,-1 0,4 3,-7-4,-1 0,0 0,1 0,-1 1,-1-1,1 1,0-1,0 1,-1 0,0 0,0 1,1-1,-2 0,1 1,0-1,-1 1,0-1,1 1,-2 0,1 0,0-1,-1 1,1 0,-1 0,0 0,-1 0,1-1,0 1,-1 0,0 0,-1 3,-6 10,-1 0,-1 0,0-1,-1-1,0 0,-1 0,-1-1,-1 0,0-1,0-1,-2-1,-8 6,15-10,6-5,3-2,-1 1,0-1,0 0,0 0,1 0,-1 0,0 1,0-1,1 0,-1 1,0-1,0 0,1 1,-1-1,1 1,-1-1,0 1,1 0,-1-1,1 1,-1-1,1 1,-1 0,1 0,0-1,-1 1,1 0,0 0,0-1,-1 1,1 0,0 0,0-1,0 1,0 0,0 0,0 0,0 0,0-1,0 1,1 0,-1 0,0-1,0 1,1 0,-1 0,1-1,-1 1,1 0,146 0,-20 9,-120-8,-1-1,0 1,1 0,-1 0,0 1,0-1,-1 1,1 1,0-1,-1 1,0 0,0 0,0 1,-1-1,1 1,-1 0,0 0,1 2,-4-3,1-1,-1 1,0-1,0 1,0-1,0 1,0 0,-1-1,0 1,0 0,0 0,0-1,0 1,-1 0,1 0,-1-1,0 1,-1-1,1 1,0-1,-1 1,0-1,0 0,0 0,-1 1,-67 67,51-57,0-1,-2-1,1-1,-1-1,-1 0,0-2,0 0,-1-2,-22 4,14-8,8-5</inkml:trace>
  <inkml:trace contextRef="#ctx0" brushRef="#br0" timeOffset="47797.976">20708 313,'7'4,"-1"0,0 0,0 0,0 0,-1 1,1 0,-1 0,0 1,-1-1,1 1,-1 0,0 0,-1 0,0 1,0 0,0-1,0 1,-1 0,0 0,-1 0,0 0,0 1,0-1,-1 0,0 0,-1 4,-1 11,0-1,-2 1,-1-1,0 0,-2 0,0-1,-1 1,-4 3,7-13,0 3,-2-1,0 0,0 0,-1-1,0 0,-1 0,-3 2,12-15,0 1,0 0,0-1,1 1,-1-1,0 1,0 0,0-1,0 1,0 0,0-1,0 1,0-1,0 1,0 0,0-1,-1 1,1-1,0 1,0 0,0-1,0 1,0 0,-1-1,1 1,0 0,0 0,-1-1,1 1,0 0,-1-1,1 1,0 0,-1 0,1 0,0-1,-1 1,1 0,0 0,-1 0,1 0,0 0,-1 0,1 0,-1 0,1 0,0 0,-1 0,1 0,-1 0,1 0,0 0,-1 0,1 0,0 0,-1 0,1 1,0-1,48-221,5-67,-51 282,-1-3,0 1,1 0,1-1,-1 1,1 0,0 0,1 1,0-1,0 1,1 0,0 0,1-1,-5 8,1-1,0 1,-1-1,1 1,0 0,-1 0,1 0,0 0,-1 0,1 0,0 0,0 1,-1-1,1 0,-1 1,1 0,0-1,-1 1,1 0,-1 0,1 0,-1 0,0 0,1 0,-1 0,0 0,0 0,0 1,0-1,0 0,0 1,0-1,0 1,0 0,-1-1,1 1,-1-1,1 2,-1-2,32 53,-4 2,-1 0,0 12,5 6,-10-21,-2 1,-2 0,-3 1,-2 1,-1 11,-8-40</inkml:trace>
  <inkml:trace contextRef="#ctx0" brushRef="#br0" timeOffset="48062.512">20749 543,'23'9,"21"4,22-6,18-8,10-9,-10-3</inkml:trace>
  <inkml:trace contextRef="#ctx0" brushRef="#br0" timeOffset="46434.411">18722 584,'14'0,"14"0,13 0,14 0,13-4,12-5,7-4,4-3,-3-3,-9-1,-16 3,-18 5</inkml:trace>
  <inkml:trace contextRef="#ctx0" brushRef="#br0" timeOffset="46628.931">19047 328,'-2'20,"-1"22,0 14,3 11,3 9,4 2,6-2,4-10,7-14,-1-15</inkml:trace>
  <inkml:trace contextRef="#ctx0" brushRef="#br0" timeOffset="44530.153">15696 436,'18'2,"18"-3,17-5,12-3,10-2,3-2,0 1,-5 3,-4 3,-10 2,-11 5,-11 2,-11 0</inkml:trace>
  <inkml:trace contextRef="#ctx0" brushRef="#br0" timeOffset="44746.573">16074 152,'-9'14,"-1"11,6 11,6 8,7 9,5 6,1 7,-1 6,-3 2,-3-2,-4-6,-2-15</inkml:trace>
  <inkml:trace contextRef="#ctx0" brushRef="#br0" timeOffset="45209.54">16898 300,'-3'59,"-3"-1,-2 1,-16 55,-6-9,30-104,0-1,0 0,0 1,0-1,0 1,0-1,0 1,0-1,0 1,0-1,0 0,0 1,0-1,0 1,0-1,0 1,0-1,-1 0,1 1,0-1,0 1,-1-1,1 0,0 1,0-1,-1 0,1 1,0-1,-1 0,1 0,0 1,-1-1,1 0,-1 0,1 0,0 1,-1-1,1 0,-1 0,1 0,-1 0,1 0,-1 0,1 0,0 0,-1 0,1 0,-1 0,1 0,-1 0,1 0,0-1,-1 1,1 0,-1 0,1 0,0-1,-1 1,1 0,0 0,-1-1,1 1,-1-1,-4-31,8 2,1-1,2 1,0 0,2 1,4-6,-1-1,12-44,3 1,4 1,7-7,-36 85,17-30,-18 30,1-1,-1 1,0 0,1-1,-1 1,0-1,1 1,-1 0,0-1,1 1,-1 0,1-1,-1 1,1 0,-1 0,1 0,-1-1,1 1,-1 0,1 0,-1 0,1 0,-1 0,1 0,0 0,-1 0,1 0,-1 0,1 0,-1 0,1 0,-1 1,1-1,-1 0,1 0,-1 1,1-1,-1 0,0 1,1-1,-1 0,1 1,-1-1,0 0,1 1,-1-1,0 1,1-1,-1 1,0-1,0 1,0-1,1 1,-1-1,0 1,0-1,28 119,-12-34,4 0,4-1,4-1,35 72,-48-124</inkml:trace>
  <inkml:trace contextRef="#ctx0" brushRef="#br0" timeOffset="45453.501">16669 558,'14'0,"18"0,22 0,20-5,16-6,12-6,3-2,-4 2,-19 4</inkml:trace>
  <inkml:trace contextRef="#ctx0" brushRef="#br0" timeOffset="45703.803">18073 246,'-20'-5,"-2"1,1 1,0 1,-1 1,1 0,-1 2,1 1,0 0,0 2,0 0,0 1,0 1,1 1,0 1,0 1,1 1,0 0,1 2,0 0,1 1,1 0,-6 7,17-16,0 1,0 0,1 1,-1-1,1 1,0 0,1 0,0 0,0 0,0 0,0 1,1-1,0 1,1 0,0 0,0-1,0 1,1 0,0 0,0 0,0 0,1 0,0 0,1 0,-1-1,1 1,1-1,0 3,7 2,1 0,0-1,0 0,1-1,0-1,1 1,-1-2,2 0,-1 0,1-1,0-1,0-1,1 0,-1 0,1-2,0 1,0-2,3 0,49 6,0-2,0-4,30-4,-13-4</inkml:trace>
  <inkml:trace contextRef="#ctx0" brushRef="#br0" timeOffset="59334.083">11534 2206,'14'0,"12"0,9 0,12 0,9-3,6-2,6-3,1-3,-2-1,-12 1</inkml:trace>
  <inkml:trace contextRef="#ctx0" brushRef="#br0" timeOffset="59611.311">11724 2503,'23'5,"24"1,19-5,18-7,12-5,-10-1</inkml:trace>
  <inkml:trace contextRef="#ctx0" brushRef="#br0" timeOffset="60849.772">13670 2287,'23'2,"16"1,16 0,10-3,8-4,2-3,1-3,-6-2,-11-2,-14 3</inkml:trace>
  <inkml:trace contextRef="#ctx0" brushRef="#br0" timeOffset="61125.564">13818 2083,'-2'14,"1"14,3 11,6 11,4 5,3 6,0 1,-2-3,-3-5,-4-11</inkml:trace>
  <inkml:trace contextRef="#ctx0" brushRef="#br0" timeOffset="61509.562">14480 2030,'0'48,"-2"0,-2 0,-3-1,-1 1,-2-2,-16 46,-4-32,30-60,0-1,1 1,-1 0,0-1,0 1,1 0,-1 0,0-1,0 1,0 0,0-1,0 1,1 0,-1-1,0 1,0 0,0-1,0 1,0-1,0 1,0 0,0-1,0 1,0 0,0-1,-1 1,1 0,0-1,0 1,0 0,0-1,0 1,-1 0,1-1,0 1,0 0,-1 0,1-1,0 1,0 0,-1 0,1-1,0 1,-1 0,1 0,0 0,-1 0,1 0,0-1,-1 1,1 0,0 0,-1 0,1 0,0 0,-1 0,1 0,-1 0,1 0,0 0,-1 0,1 1,0-1,-1 0,1 0,0 0,43-159,-24 105,88-304,-106 353,-1 4,-1 0,1 1,0-1,0 0,0 0,0 0,0 1,0-1,0 0,0 0,0 0,0 0,0 1,0-1,0 0,1 0,-1 0,0 1,1-1,-1 0,1 1,-1-1,1 0,-1 1,1-1,-1 0,1 1,-1-1,1 1,0-1,-1 1,1-1,0 1,0 0,-1-1,1 1,0 0,0-1,0 1,-1 0,1 0,0 0,0 0,0 0,-1 0,1 0,0 0,0 0,0 0,0 0,0 1,51 103,131 381,-158-424,-18-42</inkml:trace>
  <inkml:trace contextRef="#ctx0" brushRef="#br0" timeOffset="61759.084">14358 2259,'23'5,"24"-1,20-6,16-9,11-8,3-4,-15 1</inkml:trace>
  <inkml:trace contextRef="#ctx0" brushRef="#br0" timeOffset="62021.413">15548 1935,'-23'-6,"-1"1,1 1,-1 0,0 2,0 1,0 1,0 1,0 1,0 1,-16 5,24-4,1 0,0 1,0 1,0 0,0 1,1 1,0 0,1 1,0 0,0 1,1 1,1 0,-1 0,2 1,0 1,-3 4,8-11,1 1,0-1,0 1,0 0,1 0,0 0,1 1,-1-1,1 1,1-1,0 1,0 0,0-1,1 1,0 0,0 0,1-1,0 1,0 0,1-1,0 1,1-1,-1 0,1 1,1-1,-1-1,4 5,4-1,1 0,0-1,1 0,0-1,0 0,0-1,1-1,0 0,1-1,-1-1,1 0,0 0,0-2,0 0,1-1,-1 0,0-1,14-2,20 0,-1-2,0-2,0-3,46-13,-21 0</inkml:trace>
  <inkml:trace contextRef="#ctx0" brushRef="#br0" timeOffset="60189.185">12885 1976,'-196'547,"184"-522,25-64,22-43,-4-3,-3 0,-4-2,11-82,-17 64,-18 104,1 0,0 1,0-1,0 0,0 1,0-1,0 1,0-1,0 1,0 0,0-1,0 1,0 0,1 0,-1-1,0 1,0 0,0 0,0 0,0 1,0-1,1 0,-1 0,0 1,0-1,0 0,0 1,0-1,0 1,0-1,0 1,0 0,0-1,-1 1,1 0,0 0,0 0,0-1,-1 1,1 0,-1 0,1 0,-1 0,1 0,-1 0,1 1,24 30,-2 1,-1 1,-1 1,-2 1,-2 1,-1 0,-2 1,-1 3,123 382,-127-397</inkml:trace>
  <inkml:trace contextRef="#ctx0" brushRef="#br0" timeOffset="60446.666">12656 2395,'16'7,"19"-1,22-5,22-12,16-9,8-5,-2-2,-18 5</inkml:trace>
  <inkml:trace contextRef="#ctx0" brushRef="#br0" timeOffset="63234.109">16223 2137,'16'0,"17"0,14-2,13-3,10-1,5-1,1-3,-4 2,-6-2,-13 0,-15-1,-14 1</inkml:trace>
  <inkml:trace contextRef="#ctx0" brushRef="#br0" timeOffset="63527.089">16466 1881,'-9'19,"-3"14,2 12,6 7,8 4,8 4,4 0,4 1,1-3,1-5,-2-12</inkml:trace>
  <inkml:trace contextRef="#ctx0" brushRef="#br0" timeOffset="64024.759">17169 1962,'-16'37,"1"1,3 1,0 0,3 1,2 0,1 0,2 0,1 1,3 7,-12-129,6 30,-1 2,3 1,2-1,3-40,-1 82,0 0,0-1,1 1,0-1,0 1,1 0,0 0,1 0,-1 0,1 0,0 0,1 1,0-1,0 1,0 0,1 0,0 1,0-1,0 1,1 0,0 0,0 1,0 0,0 0,1 0,-1 1,1 0,0 0,0 1,0-1,7 0,-8 3,-1-1,1 1,0 0,-1 0,1 1,-1 0,1 0,-1 0,1 1,-1-1,0 1,0 1,0-1,0 1,0 0,0 0,-1 0,1 1,-1-1,0 1,0 0,0 0,-1 1,1-1,-1 1,0 0,-1-1,1 1,-1 1,0-1,0 0,0 0,-1 1,0-1,0 1,0 0,-1 4,-2 2,-1-1,-1 0,0 0,-1 0,0 0,-1-1,0 0,0 0,-1 0,0-1,-1 0,0 0,0-1,-1 0,0-1,-3 2,5 6,30-11,-16-4,-1 1,5-2,0 1,0 0,0 0,0 2,0-1,0 1,0 1,0 0,0 0,-1 1,0 1,0 0,0 0,0 1,-1 0,0 0,0 1,-1 1,0-1,4 6,-10-10,0 1,-1 0,1 0,-1-1,0 1,0 0,-1 0,1 0,-1 0,0 0,0 0,0 0,-1 0,1 0,-1 0,0 0,0 0,0 0,-1 0,1-1,-1 1,0 0,0-1,-1 1,-66 72,50-61,0-1,0-1,-1 0,-1-2,0 0,-1-2,0 0,0-2,-1 0,-21 3,42-10,0 1,0-1,-1 1,1-1,0 0,-1 0,1 0,0-1,0 1,-1-1,1 1,0-1,0 1,0-1,0 0,0 0,0 0,0-1,0 1,0 0,0-1,-5-11</inkml:trace>
  <inkml:trace contextRef="#ctx0" brushRef="#br0" timeOffset="64492.147">17858 1976,'-9'51,"-3"-1,-1 0,-3-1,-2-1,-14 26,10-23,11-21,10-20,8-20,14-27,-2 0,-2-1,-1-2,-3 1,0-2,-3 1,-2-2,-1 1,-2-1,-2 0,-2 0,-3-34,1 69,1-9,9 19,49 68,-3 3,-3 2,-4 2,35 79,-25-28,-45-102</inkml:trace>
  <inkml:trace contextRef="#ctx0" brushRef="#br0" timeOffset="64780.815">17750 2192,'20'0,"19"-3,19-4,13-7,8-4,2-5,-12 2</inkml:trace>
  <inkml:trace contextRef="#ctx0" brushRef="#br0" timeOffset="64994">18709 2030,'18'3,"18"0,14-1,13-2,6-3,4-5,-4-2,-9 0,-13 2,-14 3</inkml:trace>
  <inkml:trace contextRef="#ctx0" brushRef="#br0" timeOffset="65202.134">18912 1827,'-9'18,"-3"14,0 12,7 8,7 7,7 4,5 6,1 0,2 0,0-8,-4-13</inkml:trace>
  <inkml:trace contextRef="#ctx0" brushRef="#br0" timeOffset="65674.508">19682 1786,'0'14,"0"16,0 14,0 14,0 8,0 5,0 1,0-2,0-3,0-10,0-11,-2-14,-2-17,-1-18,0-19,0-7</inkml:trace>
  <inkml:trace contextRef="#ctx0" brushRef="#br0" timeOffset="173145.203">19749 1881,'-52'-34,"52"33,0 0,0 0,-1 0,1 1,0-1,1 0,-1 0,0 0,0 0,0 0,0 0,1 0,-1 1,0-1,1 0,-1 0,1 0,-1 1,1-1,-1 0,1 0,-1 1,1-1,0 1,-1-1,1 0,0 1,0-1,-1 1,1 0,0-1,0 1,0 0,0-1,0 1,-1 0,1 0,0 0,0 0,0 0,0 0,0 0,0 0,0 0,3-1,45-17,2 3,-1 2,2 3,-1 1,1 3,1 2,-50 3,1 0,-1 0,0 1,1 0,-1-1,1 1,-1 0,1 0,-1 1,1-1,-1 1,1 0,-1 0,0 0,0 0,1 0,-1 1,0 0,0-1,0 1,0 0,-1 1,1-1,-1 0,1 1,-1-1,0 1,0 0,0 0,0 0,0 0,0 0,-1 0,0 0,0 1,1 0,-3 1,1 0,-1 1,0-1,0 0,-1 0,0 0,1 0,-2-1,1 1,0 0,-1-1,0 1,0-1,0 0,-1 0,0 0,1-1,-1 1,0-1,-1 0,1 0,0 0,-4 1,-9 4,1 0,-1-1,0-1,0-1,-1 0,-3-1,-123 12,122-9,39 4,198 6,-201-16,114 16,-122-15,1-1,0 1,-1 1,0-1,1 1,-1 1,0-1,-1 1,1 0,0 0,-1 0,0 1,0 0,-1 0,1 0,-1 1,0 0,-1-1,-1 0,0 1,0-1,0 0,-1 1,0-1,0 1,0 0,-1-1,0 1,0 0,0-1,-1 1,1-1,-2 1,1-1,0 1,-1-1,0 1,0-1,-1 0,0 0,-2 3,-2 4,-1-1,-1 1,1-2,-2 1,0-1,0 0,-1-1,0-1,-2 1,-1 0,-1 0,-1-1,1-1,-1 0,-1-2,1 0,-1 0,0-1,0-2,0 1,0-2,0 0,-1-1,1-1,0-1,0 0,0-1,0-1,0-1,1 0,0-1,-10-5,26 11,1-1,-1 1,0 0,0 0,0-1,0 1,1 0,-1 0,0-1,0 1,0 0,0-1,0 1,0 0,0-1,0 1,1 0,-1-1,0 1,0 0,-1-1,1 1,0 0,0 0,0-1,0 1,0 0,0-1,0 1,0 0,-1-1,1 1,0 0,0 0,0-1,-1 1,1 0,0 0,0 0,0-1,-1 1,1 0,0 0,-1 0,1 0,0-1,0 1,-1 0,1 0,0 0,-1 0,1 0,0 0,-1 0,1 0,0 0,-1 0,1 0,0 0,-1 0,1 0,27 0,-25 0,24 2</inkml:trace>
  <inkml:trace contextRef="#ctx0" brushRef="#br0" timeOffset="174315.278">20925 1935,'0'43,"-1"-43,1 1,-1-1,0 0,1 0,-1 0,0 0,0 1,1-1,-1 0,0 0,1 0,-1-1,0 1,1 0,-1 0,0 0,0 0,1-1,-1 1,1 0,-1-1,0 1,1 0,-1-1,1 1,-1-1,1 1,-1-1,1 1,-1-1,1 1,-1-1,1 0,0 1,-1-1,1 0,0 1,0-1,-1 0,1 1,0-1,0 0,-7-7,-8-3,-1 1,1 0,-2 1,1 1,-1 1,0 0,-1 1,1 0,-1 2,0 0,-1 1,1 1,-1 1,1 0,-10 2,19 0,0 0,0 1,0 0,0 1,0-1,1 2,-1-1,1 1,0 1,0-1,1 1,-1 1,1-1,0 1,0 1,1-1,0 1,0 0,0 0,1 1,0 0,1 0,0 0,0 0,1 1,0-1,0 1,0 1,-2 8,0 0,2 0,0 1,0-1,2 1,0 0,1-1,1 1,1-1,1 1,0-1,3 6,-3-13,0-1,1 0,0-1,1 1,0 0,0-1,1 0,0-1,1 1,0-1,0 0,1-1,-1 0,2 0,-1-1,1 0,0 0,0-1,1 0,0 0,-1-1,3 0,15 0,0 0,1-1,-1-2,1-1,-1-1,1-1,-1-2,0 0,0-2,0-1,-1-1,0-1,-1-2,12-6,-6 2,-31 13</inkml:trace>
  <inkml:trace contextRef="#ctx0" brushRef="#br0" timeOffset="175948.342">11616 4111,'-2'0,"1"0,6 0,6 0,6 0,7 0,7 0,4 0,6 0,4 0,5-3,1 0,-3 1,-3-1,-9 4,-9 3,-9 6,-9 1</inkml:trace>
  <inkml:trace contextRef="#ctx0" brushRef="#br0" timeOffset="176228.4">11657 4449,'7'11,"6"7,9-1,9-2,9-5,8-3,9-5,3-6,-2-2,-5 0,-13 1</inkml:trace>
  <inkml:trace contextRef="#ctx0" brushRef="#br0" timeOffset="178680.878">12885 4111,'32'-95,"-32"95,0 1,1-1,-1 0,0 0,0 0,0 0,1 0,-1 0,0 0,0 0,1 0,-1 0,0 0,0 0,0 0,1 0,-1 0,0 0,0 0,1 0,-1 0,0 0,0 0,0 0,1 0,-1 0,0-1,0 1,0 0,0 0,1 0,-1 0,0 0,0-1,0 1,0 0,0 0,0 0,1-1,-1 1,0 0,0 0,0 0,0-1,0 1,0 0,0 0,0 0,0-1,0 1,2 22,-6 32,-3 0,-2 0,-2-1,-2 0,-3-1,-2-1,-4 4,-18 37,27-70,13-21,0-1,-1 0,1 0,-1 0,1 0,-1 0,1 0,0 0,-1 0,1-1,-1 1,1 0,-1 0,1 0,0 0,-1-1,1 1,0 0,-1 0,1 0,0-1,-1 1,1 0,0-1,-1 1,1 0,0-1,0 1,-1 0,1-1,0 1,0-1,0 1,0 0,0-1,-1 1,1-1,0 1,0-1,0 1,0 0,0-1,0 1,0-1,0 1,1-1,-1 1,0 0,0-1,0 1,0-1,1 1,-1 0,0-1,0 1,0 0,1-1,-1 1,0 0,1-1,-1 1,0 0,1-1,8-46,3-1,1 1,3 1,3-4,-1 1,2-6,-1-3,3 1,2 1,3 0,8-7,-35 61,1-1,0 1,0 0,-1 0,1-1,1 1,-1 0,0 0,1 0,-1 0,1 0,-1 1,1-1,0 0,0 1,0-1,0 1,0-1,0 1,0 0,0 0,0 0,1 0,-1 1,0-1,1 0,-1 1,0 0,1 0,-1-1,1 1,-1 1,1-1,-1 0,0 1,1-1,-1 1,0-1,1 1,-1 0,0 0,0 0,2 1,7 12,0 0,-1 0,0 1,-1 0,-1 1,0 0,-2 0,2 5,-3-10,24 74,-3 1,-3 1,-5 1,5 67,-5-70,-13-81,-2-7</inkml:trace>
  <inkml:trace contextRef="#ctx0" brushRef="#br0" timeOffset="178963.237">12818 4354,'7'0,"14"0,14 0,18-3,16-4,12-5,11-1,5-2,1 0,-17 3</inkml:trace>
  <inkml:trace contextRef="#ctx0" brushRef="#br0" timeOffset="181477.669">12831 3679,'-16'4,"-14"9,-12 14,-10 15,-5 17,0 22,3 22,11 23,14 21,22 14,26 8,32-2,34-13,31-21,-4-34</inkml:trace>
  <inkml:trace contextRef="#ctx0" brushRef="#br0" timeOffset="179332.74">13818 4259,'4'4,"9"3,14-1,15-2,15-2,12-6,7-3,3-1,-3-1,-8 1,-11 1,-14 3</inkml:trace>
  <inkml:trace contextRef="#ctx0" brushRef="#br0" timeOffset="179598.04">14156 3989,'-9'21,"-6"18,0 14,3 9,3 6,3 0,3 1,2-5,3-7,3-8,7-12,0-13</inkml:trace>
  <inkml:trace contextRef="#ctx0" brushRef="#br0" timeOffset="180006.025">14791 4070,'-14'121,"12"-83,-2 0,-1-1,-2 1,-2-1,-1-1,-15 33,24-64,-1 0,-1 0,1 0,-1 0,0-1,0 0,0 1,0-1,-1 0,1-1,-1 1,0 0,-1-1,-3 2,8-5,-1 0,0 0,1 0,-1 0,0 0,0 0,1 0,-1 0,1-1,-1 1,0 0,1 0,-1-1,0 1,1-1,-1 1,1 0,-1-1,1 1,-1-1,1 1,-1-1,1 1,0-1,-1 0,1 1,0-1,-1 1,1-1,0 0,0 1,0-1,0 0,-1 1,1-1,0 0,0 1,0-1,0 0,0 0,1 1,-1-1,0 0,0 1,0-1,2-19,1 0,0 0,1 0,1 0,1 1,1 0,3-5,6-22,98-316,-113 359,-1 2,0 0,0 0,0 0,0 0,0 0,0 0,0 0,0 0,0 0,1 0,-1 0,0 0,1 0,-1 1,1-1,-1 0,1 0,-1 0,1 0,-1 1,1-1,0 0,-1 1,1-1,0 1,0-1,0 1,0-1,-1 1,1-1,0 1,0 0,0-1,0 1,0 0,0 0,0 0,0 0,0 0,0 0,0 0,0 0,0 0,0 0,0 1,44 93,114 376,-155-459,2 9,1-1,0 0,2-1,0 0,1 0,2 1,1-4</inkml:trace>
  <inkml:trace contextRef="#ctx0" brushRef="#br0" timeOffset="180299.449">14601 4380,'0'9,"14"1,20-5,21-12,22-10,16-8,10-4,7 1,0 3,-18 5</inkml:trace>
  <inkml:trace contextRef="#ctx0" brushRef="#br0" timeOffset="180576.612">15885 4111,'-35'-2,"0"3,0 0,1 3,-1 0,1 3,0 0,0 3,1 0,-32 16,59-24,0 1,0 0,0 0,1 0,-1 0,1 1,0 0,0 0,0 1,1-1,-1 1,1 0,0 0,0 0,1 1,0 0,0-1,0 1,0 0,1 0,0 0,1 1,-1-1,1 0,0 1,1-1,-1 1,1-1,1 1,-1-1,1 1,0-1,1 1,-1-1,1 0,0 0,1 0,1 3,8 4,0 0,1-1,1-1,0 0,0-1,1 0,0-1,1-1,0 0,0-1,1-1,0 0,0-2,0 0,0 0,1-2,7 0,39 6,1-2,0-4,-1-2,14-4,22-5</inkml:trace>
  <inkml:trace contextRef="#ctx0" brushRef="#br0" timeOffset="180833.38">16344 3570,'19'5,"15"8,13 13,10 14,7 14,2 12,-4 10,-10 9,-13 7,-17 8,-22 7,-31 8,-36 12,-41 13,-37 9,5-21</inkml:trace>
  <inkml:trace contextRef="#ctx0" brushRef="#br0" timeOffset="185033.448">20736 4043,'-2'42,"1"-1,3 0,1 1,5 23,5 51,-14-91,1-25,0 0,0 0,0-1,-1 1,1 0,0 0,0 0,0 0,-1-1,1 1,0 0,0 0,-1 0,1 0,0 0,0 0,-1 0,1 0,0 0,-1 0,1 0,0 0,0 0,-1 0,1 0,0 0,0 0,-1 0,1 0,0 0,0 0,-1 0,1 0,0 1,0-1,-1 0,1 0,0 0,0 0,0 1,-1-1,1 0,0 0,0 0,0 1,0-1,0 0,-1 0,1 1,0-1,0 0,0 0,0 1,0-1,0 0,0 0,0 1,0-1,0 0,0 0,0 1,0-1,0 0,0 1,0-1,-5-11,0 0,0 0,1 0,1-1,0 1,0-1,1 0,1 0,0 0,0-7,0 10,-1-24,0 0,2 0,2 0,1 0,5-19,-5 38,0 1,0 0,2-1,0 2,0-1,1 0,1 1,0 0,0 1,1 0,1 0,0 0,0 1,8-6,-14 13,0 0,0 0,1 0,-1 0,1 1,0-1,-1 1,1 0,0 0,0 0,0 1,0-1,1 1,-1 0,0 0,1 1,-1-1,0 1,1 0,-1 0,1 1,-1-1,0 1,1 0,-1 0,0 0,0 1,0-1,0 1,0 0,0 0,0 1,-1-1,1 1,-1-1,0 1,1 0,-1 1,-1-1,2 2,0 2,-1 0,0 1,0-1,-1 1,0 0,-1-1,1 1,-1 0,-1 0,1 0,-2 0,1 0,-1 0,0 0,0 0,-1 0,0 0,-1-1,0 1,-1 2,-3 6,-1-1,0 0,-1-1,0 0,-1 0,-1-1,0 0,-1-1,-3 2,5-5,0 0,-1-1,0 0,0-1,-1 0,0-1,-5 2,17-9,0 1,0 0,0 0,0-1,-1 1,1 0,0 0,0 0,0-1,0 1,0 0,-1 0,1 0,0-1,0 1,0 0,-1 0,1 0,0 0,0 0,-1 0,1-1,0 1,0 0,0 0,-1 0,1 0,0 0,0 0,-1 0,1 0,0 0,0 0,-1 0,1 0,0 0,0 0,-1 0,1 1,0-1,0 0,-1 0,1 0,0 0,0 0,0 0,-1 1,1-1,18-15,-3 6,-1 1,1 1,1 1,-1 0,1 1,0 1,0 0,1 1,-1 1,0 0,1 1,0 1,-1 1,1 0,-1 1,1 1,-1 0,-10-1,-1 0,0 0,0 0,0 1,-1-1,1 1,-1 1,1-1,-1 0,0 1,0 0,0 0,-1 0,0 0,1 1,-2-1,1 1,0 0,-1 0,0 0,0 0,0 0,-1 1,0-1,0 0,0 1,-1-1,1 1,-1-1,0 1,-1-1,0 0,0 1,0-1,0 0,-1 1,0-1,0 0,0 0,-1 0,-1 1,-4 5,0-1,-1 0,-1-1,0 0,0 0,-1-1,1-1,-2 0,1 0,-1-1,0-1,-1 0,1 0,-1-1,0-1,0 0,0-1,0 0,0-1,-1-1,1 0,-2 0,16-1,0 1,-1-1,1 1,-1-1,1 1,-1-1,1 1,-1-1,1 1,-1-1,1 0,-1 1,1-1,-1 0,0 1,0-1,1 0,-1 0,0 1,0-1,0 0,0 0,0 0,0 1,0-1,0 0,0 0,0 1,0-1,0 0,-1 0,1 1,0-1,0 0,-1 1,1-1,-1 0,1 1,-1-1,1 0,-1 1,1-1,-1 1,1-1,-1 1,0-1,1 1,-1 0,0-1,1 1,-1 0,0-1,1 1,-1 0,0 0,0 0,1 0,-1-1,0 1,0 0,0 0,1 1,-1-1,0 0,0 0,1 0,-1 0,17-13</inkml:trace>
  <inkml:trace contextRef="#ctx0" brushRef="#br0" timeOffset="182882.041">17290 4286,'9'0,"13"0,11 0,14 0,13-2,10-1,9-2,3-1,0 1,-3 2,-7 1,-10 0,-12 2,-12 0,-12-2,-15-6,-10 0</inkml:trace>
  <inkml:trace contextRef="#ctx0" brushRef="#br0" timeOffset="183141.343">17709 4057,'-2'20,"1"17,1 13,3 9,1 5,-1 2,0-1,-1-4,-1-9,0-12</inkml:trace>
  <inkml:trace contextRef="#ctx0" brushRef="#br0" timeOffset="183750.742">18844 3948,'-2'59,"-1"-1,-4 0,-2-1,-2 1,-3-2,-3 5,-42 102,47-138,6-25,8-15,63-208,49-204,-85 372,-28 54,0 1,1-1,-1 1,0 0,0 0,1 0,-1 0,0 0,1 0,-1 0,0 0,0 0,1 1,-1-1,0 0,0 1,1-1,-1 1,0 0,0-1,0 1,0 0,0 0,0-1,0 1,0 0,0 0,0 0,-1 0,1 0,0 0,-1 0,1 1,-1-1,1 0,-1 0,1 0,-1 1,0-1,1 0,-1 1,0 0,70 217,-40-108,24 58,46 97,-85-234,-2-9</inkml:trace>
  <inkml:trace contextRef="#ctx0" brushRef="#br0" timeOffset="184013.043">18722 4286,'14'7,"18"2,20 0,22-6,16-9,10-5,1-1,-17 1</inkml:trace>
  <inkml:trace contextRef="#ctx0" brushRef="#br0" timeOffset="187718.13">18776 3692,'-21'16,"-15"17,-12 18,-8 22,-5 19,2 19,11 19,13 9,25 5,29-4,35-13,36-15,34-21,27-18,-13-22</inkml:trace>
  <inkml:trace contextRef="#ctx0" brushRef="#br0" timeOffset="185293.765">21762 3922,'0'0</inkml:trace>
  <inkml:trace contextRef="#ctx0" brushRef="#br0" timeOffset="185557.613">21762 3922,'0'6,"-2"3,-1 0</inkml:trace>
  <inkml:trace contextRef="#ctx0" brushRef="#br0" timeOffset="186469.739">21789 3840,'-19'55,"-32"108,-8-3,-8 1,58-140,31-54,-4-11,-3-1,-1-1,-2 0,-3-1,-1 0,1-46,11-59,11 51,-29 97,0 1,0 0,1 0,-1 0,1 0,-1 0,1 1,0-1,0 1,0 0,0 0,0 0,1 0,-1 0,1 1,-1-1,1 1,0 0,-1 0,1 1,0-1,-1 1,1 0,0 0,0 0,1 0,2 1,0 0,0 1,0 0,0 0,-1 0,1 1,-1 0,0 0,0 1,0 0,0 0,0 0,-1 1,0 0,0 0,0 0,-1 0,1 1,-1 0,-1 0,1 0,0 2,6 12,-1 1,-1 0,0 0,-2 1,0 0,0 9,15 129,-17-112,2-1,2 1,3-1,1-1,16 39,19 4,-39-79</inkml:trace>
  <inkml:trace contextRef="#ctx0" brushRef="#br0" timeOffset="186668.209">21695 4205,'4'0,"12"0,16 0,18-3,18-4,15-4,10-5,4-4,1-1,-17 3</inkml:trace>
  <inkml:trace contextRef="#ctx0" brushRef="#br0" timeOffset="187004.281">22682 3313,'20'18,"17"18,13 14,9 15,7 12,1 12,-4 11,-11 9,-13 10,-26 11,-33 10,-41 10,-46 9,-47 6,3-25</inkml:trace>
  <inkml:trace contextRef="#ctx0" brushRef="#br0" timeOffset="184271.372">19722 4286,'21'0,"18"-2,14-1,9-2,6-1,3 1,-4 2,-6 1,-9 0,-12 2,-11 0</inkml:trace>
  <inkml:trace contextRef="#ctx0" brushRef="#br0" timeOffset="184455.987">19952 4002,'-14'19,"-4"14,0 15,4 6,9 7,12 2,11 0,8-3,6-3,2-6,-4-11</inkml:trace>
  <inkml:trace contextRef="#ctx0" brushRef="#br0" timeOffset="189709.18">25370 3853,'-11'70,"4"0,2 53,-6 63,10-180,1-3,0 0,0 0,0 0,0 0,-1 0,1 0,-1 0,0 0,0 0,0 0,-1 0,1 0,-1-1,1 1,-1 0,0-1,0 0,0 1,0-1,0-2,0-1,0 0,0 0,0 0,0 0,0 0,0 0,0 0,1 0,-1-1,0 1,1-1,0 1,-1-1,1 0,0 1,0-1,-1 0,2 0,-1 0,0 0,0 0,0 0,1 0,-1 0,1-1,-1 1,-10-34,2-1,1-1,2 1,2-1,1 0,2-28,-1 41,2 0,0-1,2 1,0-1,2 1,1 0,1 1,6-16,-11 37,0-1,0 1,1 0,-1-1,1 1,-1 0,1 0,0 0,1 1,-1-1,0 0,1 1,-1-1,1 1,0 0,0 0,0 0,0 0,0 1,0-1,1 1,-1 0,0-1,1 2,-1-1,1 0,-1 1,1-1,-1 1,1 0,-1 0,1 1,0-1,7 4,0 1,0 0,0 0,-1 1,0 0,0 1,-1 1,1-1,-2 1,1 1,-1-1,0 1,-1 1,0 0,0 0,3 7,-8-12,0 0,0 0,0 0,0 1,-1-1,0 0,0 0,0 1,-1-1,0 1,0-1,0 1,-1-1,1 0,-1 1,-1-1,1 0,-1 0,0 0,0 0,0 0,-1 0,0 0,0-1,0 1,0-1,-1 0,1 0,-1 0,0-1,0 1,-1-1,1 0,-4 2,-5 3,0 0,-1-1,0 0,0-1,0 0,-1-1,-9 1,75-3,-20-2,1 3,-1 0,0 2,0 1,0 1,-1 2,-1 1,1 2,8 5,19 21,-55-37,-1-1,1 0,-1 1,1-1,-1 1,0 0,0-1,0 1,0 0,0 0,0 0,0 0,0 0,-1-1,1 1,-1 1,0-1,1 0,-1 0,0 0,0 0,0 0,-1 0,1 0,0 0,-1 0,1 0,-1 0,0 0,0 1,-5 4,1-1,-1 1,-1-2,1 1,-1-1,0 0,0 0,0-1,-1 1,0-2,0 1,0-1,-3 0,8-1,-35 13,-1-2,0-1,-1-2,0-1,-1-3,1-1,-9-2,7-10,41 6,1 0,1-1,-1 1,0-1,0 1,0 0,1-1,-1 1,1 0,-1-1,1 1,-1 0,1 0,0-1,0 1,-1 0,1 0,0 0,0 0,0 0,0 0,0 0,1 1,-1-1,0 0,0 0,0 1,1-1,-1 1,0-1,1 1,-1 0,1-1,0 0,25-14</inkml:trace>
  <inkml:trace contextRef="#ctx0" brushRef="#br0" timeOffset="190142.944">26680 3881,'-17'-14,"0"0,0 1,-2 1,1 1,-1 1,-1 0,0 2,0 0,-1 1,0 1,0 1,-1 1,1 1,-1 1,0 0,0 2,12 0,0 1,0 1,1-1,-1 2,1-1,-1 1,1 0,0 1,0 0,0 1,1 0,0 0,0 1,0 0,0 0,1 1,0 0,0 0,1 1,0 0,1 0,-1 0,-2 8,3-3,2 1,0 0,0 0,1 0,1 0,1 0,0 1,0-1,2 0,-1 0,2 0,0 0,1 0,0-1,1 1,0-1,1 0,1-1,0 0,1 0,0 0,1-1,0 0,0 0,1-1,1-1,0 0,0 0,1-1,0 0,0-1,1-1,0 0,10 3,-2 0,1-2,0 0,1-2,-1 0,1-2,0 0,0-2,0 0,0-1,0-2,16-3,32-8,0-4,-1-2,2-4,-29 9,3 0,-8 4</inkml:trace>
  <inkml:trace contextRef="#ctx0" brushRef="#br0" timeOffset="190410.338">27747 4232,'3'0,"2"0,1-2,-1-6,0-1</inkml:trace>
  <inkml:trace contextRef="#ctx0" brushRef="#br0" timeOffset="188697.349">23762 4124,'9'0,"13"0,13 0,13 0,9 0,9 0,8 0,1 0,1 0,-2 0,-7 0,-14 0</inkml:trace>
  <inkml:trace contextRef="#ctx0" brushRef="#br0" timeOffset="188955.668">24113 3881,'-4'21,"0"15,3 14,5 10,3 5,3 4,0 0,1-2,-2-2,0-5,3-11,-1-14</inkml:trace>
  <inkml:trace contextRef="#ctx0" brushRef="#br0" timeOffset="195183.536">21965 2030,'16'0,"14"0,17-2,11-4,9-2,6 0,-1-2,-9 2,-9 5,-15 4,-13 2</inkml:trace>
  <inkml:trace contextRef="#ctx0" brushRef="#br0" timeOffset="195377.565">22127 2206,'16'2,"19"1,20-5,19-4,13-3,5-3,-13 1</inkml:trace>
  <inkml:trace contextRef="#ctx0" brushRef="#br0" timeOffset="199876.039">28640 1800,'-14'-8,"0"0,0 1,-1 0,0 1,0 1,0 0,-1 1,0 1,0 0,1 1,-2 1,1 1,0 0,0 1,0 0,-1 2,6-3,0 1,0 1,1 0,-1 0,0 1,1 1,-1 0,1 0,0 1,0 0,1 1,0 0,0 0,0 1,0 0,1 1,1 0,-1 0,1 1,1 0,-1 0,2 0,-1 1,1 0,1 0,-1 0,2 0,0 1,0 0,1 0,0 0,0 0,2 1,0-3,2 0,0-1,0 1,0-1,1 0,0 0,1 0,0 0,0 0,0-1,1 0,0 0,1 0,0-1,0 1,0-1,1-1,-1 1,1-1,2 1,10 6,0-1,1-1,1-1,-1 0,1-2,1 0,8 1,7-1,0-1,0-2,1-2,-1-1,0-2,26-4,19-6</inkml:trace>
  <inkml:trace contextRef="#ctx0" brushRef="#br0" timeOffset="200823.102">29842 1746,'13'392,"-13"-406,-3-62,4 0,2 0,4 0,12-47,11 60,-29 61,1 1,-1-1,1 1,-1 0,1-1,0 1,-1 0,1 0,0 0,0 0,0 1,0-1,0 0,0 1,0-1,0 1,0 0,0-1,0 1,0 0,0 0,0 1,0-1,0 0,0 1,0-1,0 1,0 0,0-1,0 1,-1 0,1 0,5 4,0 0,-1 1,0-1,0 1,0 0,-1 1,0-1,0 1,-1 0,0 0,0 0,0 1,-1 0,-1-1,1 1,-1 0,0 0,-1 1,0-1,0 1,-1-2,-1 0,1 0,-1 0,-1 0,0-1,0 1,0 0,0-1,-1 0,0 1,-1-1,1 0,-1-1,0 1,-1-1,0 2,-17 24,21-30,1 0,0 0,0 0,0 0,-1 0,1 0,0 0,1 1,-1-1,0 0,0 0,0 0,0 0,1 0,-1 0,1 0,-1 0,1 0,-1 0,1 0,-1 0,1-1,0 1,-1 0,1 0,0-1,0 1,0 0,0-1,0 1,-1-1,1 1,0-1,0 1,0-1,0 0,1 1,-1-1,0 0,0 0,0 0,0 0,0 0,0 0,0 0,0 0,0 0,0 0,0-1,0 1,0 0,0-1,0 1,9 1,-10-1,115 30,-112-28,0-1,1 0,-1 1,0 0,-1 0,1-1,0 2,0-1,-1 0,1 1,-1-1,0 1,0-1,0 1,0 0,0 0,0 0,-1 0,0 0,1 1,-1-1,0 0,-1 1,1-1,-1 1,1-1,-1 0,0 1,0-1,-1 1,1-1,-1 1,1-1,-5 8,0-1,0 0,-1-1,-1 1,1-1,-1 0,-1 0,0-1,0 0,-1-1,1 0,-2 0,1-1,-1 0,-4 2,14-8,-15 11,-1-2,0 0,0 0,0-1,-1-1,0-1,-3 0,-3-6,10-8</inkml:trace>
  <inkml:trace contextRef="#ctx0" brushRef="#br0" timeOffset="201298.239">30531 1733,'-5'37,"-1"12,-1 1,-3-1,-2 0,-1-1,-3-1,-2 0,-13 20,23-57,14-29,127-262,-110 213,-4-1,-2-1,-3 0,-1-25,-6 84,2 31,18 58,3 3,-4 2,-3 0,1 32,4 80,-23-166</inkml:trace>
  <inkml:trace contextRef="#ctx0" brushRef="#br0" timeOffset="201576.602">30571 1949,'12'0,"12"0,14-3,13-4,6-7,-7 0</inkml:trace>
  <inkml:trace contextRef="#ctx0" brushRef="#br0" timeOffset="200163.849">29044 1949,'19'2,"14"1,14 0,8-3,6-2,2-2,-3 0,-7-3,-13 1</inkml:trace>
  <inkml:trace contextRef="#ctx0" brushRef="#br0" timeOffset="200359.335">29315 1746,'-7'19,"-2"12,2 11,6 6,4 8,4 3,2-2,-2-1,-2-10</inkml:trace>
  <inkml:trace contextRef="#ctx0" brushRef="#br0" timeOffset="198679.985">26315 1935,'9'3,"11"2,12 1,13-1,12-3,11-5,7-6,2-4,-2 0,-8 1,-12-1,-16 2</inkml:trace>
  <inkml:trace contextRef="#ctx0" brushRef="#br0" timeOffset="198872.474">26558 1733,'-2'21,"-1"15,0 12,1 8,0 5,3 2,2 3,0-1,-1-2,0-5,-1-13</inkml:trace>
  <inkml:trace contextRef="#ctx0" brushRef="#br0" timeOffset="199346.207">27383 1814,'-25'87,"-3"-1,-4-1,-28 49,31-90,28-43,1-1,0 0,-1 0,1 1,0-1,0 0,-1 0,1 0,0 0,-1 1,1-1,0 0,-1 0,1 0,0 0,-1 0,1 0,0 0,-1 0,1 0,0 0,-1 0,1 0,0 0,-1 0,1 0,0-1,-1 1,1 0,0 0,-1 0,1 0,0-1,-1 1,1 0,0 0,0-1,-1 1,1 0,0 0,0-1,0 1,0 0,-1-1,1 1,0 0,0-1,0 1,0 0,0-1,0 1,0 0,0-1,0 1,0 0,0-1,0 1,0 0,0-1,0 1,0 0,0-1,0 1,0-1,2-26,9-18,2 1,2 0,10-19,-11 27,129-309,-127 311,-16 33,0 1,0 0,0-1,0 1,0 0,0-1,0 1,0-1,0 1,0 0,0-1,0 1,1 0,-1-1,0 1,0 0,0-1,0 1,1 0,-1-1,0 1,0 0,1-1,-1 1,0 0,0 0,1 0,-1-1,0 1,1 0,-1 0,0 0,1-1,-1 1,0 0,1 0,-1 0,1 0,-1 0,0 0,1 0,-1 0,0 0,1 0,-1 0,1 0,-1 0,0 0,1 0,-1 1,0-1,1 0,-1 0,0 0,1 1,-1-1,0 0,1 0,-1 1,0-1,0 0,1 0,-1 1,0-1,0 0,0 1,1-1,-1 1,6 29,-6-24,6 40,0 17,2-1,3 0,2 0,4-1,2-1,2-1,13 21,53 55,-66-108</inkml:trace>
  <inkml:trace contextRef="#ctx0" brushRef="#br0" timeOffset="199610.201">27167 2057,'23'2,"19"1,18 0,18-5,13-5,11-5,3-6,-5-2,-18 3</inkml:trace>
  <inkml:trace contextRef="#ctx0" brushRef="#br0" timeOffset="197636.242">25248 1855,'3'21,"-1"0,-1 1,-1 0,-1-1,-1 1,-1-1,0 0,-2 0,0 0,-2 0,0-1,-1 0,-1 0,-1-1,-1 0,0-1,-6 5,17-22,0 0,0-1,0 1,0-1,0 1,0-1,0 1,-1-1,1 1,0-1,0 1,0-1,-1 1,1-1,0 1,-1-1,1 1,0-1,-1 1,1-1,0 0,-1 1,1-1,-1 0,1 1,-1-1,1 0,-1 0,1 1,-1-1,1 0,-1 0,1 0,-1 0,1 0,-1 0,1 0,-1 0,0 0,1 0,-1 0,1 0,-1 0,1 0,-1 0,1 0,-1-1,1 1,-1 0,1 0,-1-1,1 1,-1 0,1-1,-1 1,1 0,0-1,-1 1,1-1,0 1,-1-1,1 1,3-39,74-185,-24 83,-10 5,-36 118,-7 18,1-1,-1 1,1 0,-1 0,0 0,1 0,-1 0,1 0,-1 0,1 0,-1 0,0 0,1 0,-1 0,1 1,-1-1,1 0,-1 0,0 0,1 1,-1-1,0 0,1 0,-1 1,0-1,1 0,-1 0,0 1,0-1,1 0,-1 1,0-1,0 1,1-1,-1 0,0 1,0-1,0 1,0-1,0 0,0 1,0-1,0 1,0-1,0 1,0-1,0 0,0 1,0-1,0 1,0-1,0 1,0-1,61 262,-45-199,3-1,3-1,2 0,15 22,-22-52</inkml:trace>
  <inkml:trace contextRef="#ctx0" brushRef="#br0" timeOffset="198033.205">25167 2098,'14'-3,"14"0,10 0,9 0,6 2,0 0,-6 0,-10 1,-7 0,-8 0,-5 0,-2-2,-1-1,1 0,0 1,-3 0</inkml:trace>
  <inkml:trace contextRef="#ctx0" brushRef="#br0" timeOffset="196922.143">24181 2083,'20'0,"19"0,14-2,12-3,6-1,3 1,-2 1,-5 1,-8 2,-12-2,-15-1</inkml:trace>
  <inkml:trace contextRef="#ctx0" brushRef="#br0" timeOffset="197157.523">24519 1814,'-12'13,"-3"13,3 7,8 9,9 5,8 6,8 4,1 4,0 0,-2-1,-2-6,-2-7,0-13,-5-11</inkml:trace>
  <inkml:trace contextRef="#ctx0" brushRef="#br0" timeOffset="196116.587">23411 1855,'-88'317,"17"-105,71-212,0 0,0-1,-1 1,1 0,0 0,0 0,-1 0,1 0,0 0,0-1,-1 1,1 0,0 0,-1 0,1 0,0 0,-1 0,1 0,96-324,-30-28,-65 350,17-55,-18 56,1 0,0 0,-1 0,1 1,0-1,-1 0,1 0,0 0,0 0,0 1,0-1,0 0,0 1,0-1,0 1,0-1,0 1,0-1,0 1,0 0,0-1,1 1,-1 0,0 0,0 0,0 0,0 0,0 0,1 0,-1 1,0-1,0 0,0 1,0-1,0 0,0 1,0-1,0 1,0 0,0-1,0 1,0 0,0 0,0 0,0 0,15 15,-1 0,0 1,-1 0,-1 1,-1 0,8 17,-16-29,23 46,-3 0,-1 2,-3 0,-3 1,-2 1,-2 1,0 17,18 53,-21-105</inkml:trace>
  <inkml:trace contextRef="#ctx0" brushRef="#br0" timeOffset="196369.425">23262 2137,'9'-2,"17"-3,18-3,19-3,16-1,10 1,2 0,-6 2,-17 3</inkml:trace>
  <inkml:trace contextRef="#ctx0" brushRef="#br1" timeOffset="-188326.139">442 2503,'-10'56,"3"1,2 0,2 0,5 48,-2-87,0 0,2 0,0 0,0 0,2 0,0 0,2-1,0 0,0 0,2-1,5 11,-12-25,0 0,1 0,-1-1,0 1,1 0,-1-1,1 1,0 0,-1-1,1 0,0 1,0-1,0 0,0 0,0 0,0 0,0-1,0 1,1-1,-1 1,0-1,0 1,1-1,-1 0,0 0,0 0,1-1,-1 1,0 0,0-1,0 0,0 1,1-1,-1 0,0 0,0 0,0 0,0-1,7-8,0 0,-1-1,0 0,0-1,-1 0,-1 0,0 0,0-1,-2 0,1 0,-2 0,1 0,-2-1,0 0,4-7,-1-1,-2 0,0 0,-1 0,-1-1,-1 1,-1 0,-1 0,-1 0,0 0,-2 0,-1 0,-1 1,0 0,-8-12,14 30,0 0,-1-1,0 1,0 0,0 0,0 0,0 0,-1 1,1-1,-1 1,0-1,0 1,0 0,0 0,0 0,0 0,-1 1,1-1,0 1,-1 0,1 0,-1 0,1 1,-1-1,0 1,1 0,-1 0,0 0,-3 0,-1 5,0 0,1 0,-1 1,1 0,1 0,-1 0,1 1,0 0,0 0,1 1,0 0,0 0,1 0,0 0,0 0,1 1,-1 3,-5 10,1 0,1 0,1 1,0-1,2 1,1 1,1-1,0 0,2 1,1-1,1 1,2 6,-2-22,0-1,0 1,1 0,0-1,1 0,0 0,0 0,0 0,1-1,0 1,0-1,1 0,3 3,31 19</inkml:trace>
  <inkml:trace contextRef="#ctx0" brushRef="#br1" timeOffset="-187888.694">847 2556,'-2'2,"1"-1,-1 1,0 0,0-1,1 1,-1 0,1 0,-1 0,1 0,0 0,0 1,0-1,0 0,0 1,0-1,1 0,-1 1,1-1,-1 1,1-1,0 1,0-1,0 1,1-1,-1 0,0 1,1-1,0 1,0-1,-1 0,1 1,1 0,53 228,-35-19,-18-188,0-24,-1 0,0-1,0 1,0 0,0 0,0-1,0 1,0-1,0 1,0-1,0 1,0-1,0 1,0-1,-1 0,1 0,0 1,0-1,-1 0,1 0,0 0,-1 0,1 0,-1 0,1 0,-1 0,0 0,1 0,-1 0,0 0,0 0,1 0,-1-1,1 0,2-8,1 1,1 0,0 0,0 1,0 0,1 0,0 0,1 0,0 1,0 0,1 1,0-1,0 2,0-1,0 1,1 0,0 1,0 0,1 0,-1 1,3-1,-8 4,-1 0,0 0,1 0,-1 0,0 1,1-1,-1 1,0 0,0 0,1 0,-1 0,0 0,0 1,0 0,0-1,-1 1,1 0,0 0,-1 1,0-1,1 0,-1 1,0 0,0-1,0 1,0 0,-1 0,1 0,-1 0,0 0,0 1,0-1,0 0,0 2,0 3,1 0,-1 0,0 0,-1 0,0 1,-1-1,1 0,-1 0,-1 1,0-1,0 0,0-1,-3 6,2-7,1-1,-1 0,0 1,-1-1,0 0,1-1,-1 1,-1-1,1 1,-1-1,1-1,-1 1,0-1,-1 1,1-2,-1 1,1 0,-1-1,0 0,0-1,1 1,-1-1,0 0,-1 0,1-1,0 0,-3 0,8 0,0 0,0-1,-1 1,1 0,0 0,0-1,0 1,0-1,0 1,0-1,0 1,0-1,0 0,0 0,0 1,0-1,0 0,0 0,0 0,1 0,-1 0,0 0,1 0,-1 0,1 0,-1 0,1 0,0 0,-1-1,1 1,0 0,0 0,0 0,0 0,0-1,0 1,0 0,0 0,0 0,1-1,-1 1,0 0,1 0,-1 0,1 0,-1 0,1 0,-1 0,1 0,0-1,10-13</inkml:trace>
  <inkml:trace contextRef="#ctx0" brushRef="#br1" timeOffset="-187555.162">1618 2786,'-26'11,"2"1,0 1,0 1,2 2,-1 0,2 1,-12 13,31-30,0 1,0 0,1 0,-1 1,0-1,1 0,-1 1,1-1,-1 1,1-1,0 1,-1 0,1-1,0 1,0 0,0 0,1 0,-1 0,0 0,1 0,-1 0,1 0,0 0,-1 0,1 0,0 0,0 0,0 0,1 0,-1 0,1 0,-1 0,1 0,-1 0,1 0,0 0,0 0,0 0,0 0,0-1,1 1,-1-1,1 1,10 4,1-2,0 1,1-2,-1 0,1 0,-1-1,1-1,0-1,0 1,1-2,17 2,-20-1,3 0,0 1,-1 0,1 1,0 0,-1 2,0-1,1 2,3 1,-16-5,0 0,0 0,0 0,0 1,0-1,0 0,0 1,0-1,-1 1,1 0,-1 0,1-1,-1 1,0 0,1 0,-1 0,0 0,0 1,0-1,-1 0,1 0,-1 1,1-1,-1 0,0 1,1-1,-1 0,-1 1,1-1,0 0,0 1,-1-1,0 1,-40 71,28-58,-2 0,1-1,-2 0,0-1,-1-1,0 0,-1-2,0 0,-1-1,0 0,-1-2,0 0,0-2,-1 0,1-1,-1-1,0-1,-21 1,-8-10</inkml:trace>
  <inkml:trace contextRef="#ctx0" brushRef="#br1" timeOffset="-185503.314">23 2003,'-22'-50,"22"48,1 0,0 1,1-1,-1 1,0 0,0-1,1 1,-1 0,0 0,1 0,-1 0,1 0,-1 0,1 0,0 1,0-1,-1 0,1 1,0-1,0 1,-1 0,1 0,0 0,0-1,0 2,-1-1,1 0,0 0,0 1,0-1,0 1,4-1,361-6,71 1,369 47,-512-14,0-12,68-14,-334-3,340-13,29 18,801 13,-1039-17,323 14,-185-1,159-20,392-39,60 8,-85 21,-229 9,-86-10,-400 6,-104 15,0 0,0 0,-1 0,1 1,-1 0,0 0,0 0,-1 0,1 1,-1-1,0 1,0 0,0 0,-1 0,1 0,0 6,8 18,-1 1,-2 0,-1 1,-2-1,-1 1,-1 4,8 45,21 73,7-1,7-2,15 20,27 90,-28-63,9-3,8-3,55 88,-28-104,-58-102,-3 1,-3 3,15 45,52 166,-52-181,65 94,-41-74,120 282,-187-389,9 12,-1 2,-2 0,-2 1,3 10,112 355,-129-392,-2-7</inkml:trace>
  <inkml:trace contextRef="#ctx0" brushRef="#br1" timeOffset="-184570.294">2415 2800,'-1'6,"0"0,0 0,0 0,1-1,-1 1,2 0,-1 0,1 0,-1 0,2 0,-1-1,1 1,-1 0,2-1,-1 1,1-1,1 2,-2-7,0 0,0 0,0 0,0 0,-1-1,1 1,0-1,0 1,0-1,0 0,0 0,0 1,-1-1,1-1,0 1,-1 0,1 0,-1-1,1 1,-1 0,0-1,0 0,1 1,-1-1,0 0,0 1,-1-1,1 0,0 0,-1 0,1 0,-1 0,1 0,-1-1,15-64,-14 65,-1 0,0 1,0-1,0 0,0 0,0 1,-1-1,1 0,0 1,-1-1,1 1,-1-1,0 0,0 1,1-1,-1 1,0 0,0-1,0 1,0 0,-1-1,1 1,0 0,0 0,-1 0,1 0,-1 0,1 0,-1 1,1-1,-1 0,1 1,-1-1,0 1,1 0,-1-1,0 1,0 0,-3 1,0 0,1 1,-1-1,1 1,0 0,-1 0,1 0,0 1,0-1,0 1,1 0,-1 0,1 1,-1-1,1 1,0-1,1 1,-1 0,0 0,1 1,0-1,0 0,1 1,-1-1,1 1,0-1,0 1,0 3,-6 22</inkml:trace>
  <inkml:trace contextRef="#ctx0" brushRef="#br1" timeOffset="-184308.994">2550 3286,'2'16,"4"6,0-4,-1-12,-1-11,-1-9,-4-10,-6-2,-6 0,-6 5,-7 6,0 5,1 10,5 11,6 8,10 4,5-3</inkml:trace>
  <inkml:trace contextRef="#ctx0" brushRef="#br1" timeOffset="-183367.944">227 4002,'-7'53,"-4"58,-6-2,-4 0,-9 14,19-91,11-32,-1 0,1 0,0-1,0 1,-1 0,1 0,0 0,0 0,-1-1,1 1,0 0,-1 0,1 0,0 0,0 0,-1 0,1 0,0 0,-1 0,1 0,0 0,-1 0,1 0,0 0,-1 0,1 1,0-1,0 0,-1 0,1 0,0 0,0 0,-1 1,1-1,0 0,0 0,-1 1,1-1,0 0,0 0,0 1,0-1,-1 0,1-28,2 0,0 0,2 1,0-1,6-13,-2 3,70-320,-74 345,-4 7,1 0,0 0,0 0,1 0,0 1,0-1,0 1,1-1,0 1,0 0,0 0,1 0,-1 0,1 1,0-1,1 1,-1 0,1 0,2-1,-2 5,-1 1,0-1,1 1,-1 0,0 0,0 1,0-1,0 1,0 0,0 0,0 1,-1-1,1 1,-1-1,0 1,0 0,0 1,0-1,0 0,0 1,-1-1,0 1,0 0,0 0,0 0,18 35,-2 1,-1 0,-2 1,-2 1,-2 0,-2 1,-1 0,-3 0,-1 1,-3 0,-1 6,5 28,-4-66,-1-3,0 1,0-1,1 1,1-1,0 1,0-1,1 0,0 0,0 0,1 0,0-1,4 6,3-4</inkml:trace>
  <inkml:trace contextRef="#ctx0" brushRef="#br1" timeOffset="-183104.088">172 4380,'19'7,"17"-2,16-7,13-7,10-5,1-4,-4-2,-13 3</inkml:trace>
  <inkml:trace contextRef="#ctx0" brushRef="#br1" timeOffset="-182843.786">821 4313,'11'2,"12"2,7-1,9-3,6-4,3-1,3-2,-2 0,-5 1,-9 2,-10 2</inkml:trace>
  <inkml:trace contextRef="#ctx0" brushRef="#br1" timeOffset="-182588.468">1077 4070,'-13'16,"-8"12,0 11,4 5,5 5,4 3,6-1,3 1,4-2,1-5,2-7,-1-11</inkml:trace>
  <inkml:trace contextRef="#ctx0" brushRef="#br1" timeOffset="-182302.218">1402 4178,'-9'101,"6"-63,0 0,-3 0,-1 0,-2 0,-3-22,10-44,47-173,-29 125,-6 26,1 1,3 0,9-19,-6 41,-17 27,1 0,-1-1,1 1,-1 0,1 0,-1-1,1 1,-1 0,1 0,0 0,-1 0,1 0,-1 0,1 0,0 0,-1 0,1 0,-1 0,1 0,-1 0,1 0,0 0,-1 0,1 1,-1-1,1 0,-1 1,1-1,-1 0,1 1,-1-1,0 0,1 1,-1-1,1 1,-1-1,0 1,1-1,-1 1,0-1,0 1,1-1,-1 1,0-1,0 1,0-1,0 1,0 0,0-1,53 183,-38-125,2 0,3-2,3 0,24 45,-33-78</inkml:trace>
  <inkml:trace contextRef="#ctx0" brushRef="#br1" timeOffset="-182051.32">1307 4300,'12'0,"14"-3,20-4,18-7,12-7,6-3,1 1,-13 4</inkml:trace>
  <inkml:trace contextRef="#ctx0" brushRef="#br1" timeOffset="-181793.013">2307 4057,'1'-4,"-1"0,0-1,0 1,0 0,0 0,0 0,-1 0,0 0,0 0,0 1,0-1,0 0,-1 0,0 1,0-1,0 1,0-1,0 1,-1 0,1 0,-1 0,0 0,0 0,0 1,-1-1,1 1,0 0,-1 0,0 0,1 0,-1 1,0 0,0-1,0 1,0 1,0-1,0 0,-4 1,-8 2,0 2,1-1,-1 2,1 0,0 1,0 0,0 2,1-1,0 2,1 0,-1 0,2 1,0 1,0 0,1 1,0 0,1 1,-2 3,3-8,2 1,-1 0,1 1,1-1,-1 1,2 1,-1-1,2 1,-1 0,1 0,1 0,0 1,1-1,0 1,0-1,1 1,1 0,0 0,2 10,0-17,0-1,1 1,0-1,0 1,0-1,0 0,0 0,1 0,0-1,0 1,0-1,0 0,0 0,1-1,-1 1,1-1,0 0,0 0,0 0,0-1,1 1,112 13,-47-17,-1-3,1-3,19-6,-48 7,28-4</inkml:trace>
  <inkml:trace contextRef="#ctx0" brushRef="#br1" timeOffset="-181457.91">2928 4057,'21'0,"15"0,14-3,8-2,0-4,-2 1,-7 1,-9 2,-11 2</inkml:trace>
  <inkml:trace contextRef="#ctx0" brushRef="#br1" timeOffset="-181196.044">3077 4273,'18'2,"18"1,14-5,10-4,2-3,-10-1</inkml:trace>
  <inkml:trace contextRef="#ctx0" brushRef="#br1" timeOffset="-180607.62">3888 3976,'-21'63,"-2"-1,-3 0,-34 55,21-57,39-60,0 0,0-1,0 1,1 0,-1-1,0 1,0 0,0-1,0 1,0 0,0-1,0 1,0 0,0-1,0 1,0 0,0-1,0 1,-1 0,1 0,0-1,0 1,0 0,0-1,0 1,-1 0,1 0,0-1,0 1,0 0,-1 0,1-1,0 1,-1 0,1 0,0 0,0 0,-1-1,1 1,0 0,-1 0,1 0,0 0,-1 0,1 0,0 0,-1 0,1 0,0 0,-1 0,1 0,0 0,-1 0,1 0,58-149,-40 108,80-178,-93 209,-4 5,1 1,0 0,0 0,0 0,0 0,1 0,-1 0,1 1,0-1,0 1,0 0,1 0,-1 0,2-1,-3 5,0-1,-1 1,1-1,0 1,-1 0,1 0,0 0,-1 0,1 0,-1 0,0 0,1 0,-1 0,0 1,0-1,0 1,0-1,0 1,0-1,0 1,0 0,-1-1,1 1,-1 0,1 1,1 1,149 314,-55-131,-89-167,-4-6</inkml:trace>
  <inkml:trace contextRef="#ctx0" brushRef="#br1" timeOffset="-180360.281">3725 4205,'21'2,"20"-1,20-6,17-6,12-8,7-4,-2 1,-17 3</inkml:trace>
  <inkml:trace contextRef="#ctx0" brushRef="#br1" timeOffset="-180078.768">4820 3679,'-14'16,"-9"12,-5 13,-3 11,0 10,2 11,7 9,7 4,8 2,12-3,12-7,13-10,10-9,8-12,4-13,1-11,-9-10</inkml:trace>
  <inkml:trace contextRef="#ctx0" brushRef="#br1" timeOffset="-179791.538">5049 4191,'-3'-19,"1"0,1 0,1-1,1 1,0-1,1 1,2 0,0 0,0 0,2 1,0-1,2 1,0 1,1-1,-9 18,-1 1,1-1,0 1,0-1,0 1,0-1,0 1,0-1,0 1,0-1,0 1,0 0,0-1,0 1,0-1,1 1,-1-1,0 0,0 1,1-1,-1 1,0-1,0 1,1-1,-1 1,0-1,1 0,-1 1,1-1,-1 0,1 1,-1-1,0 0,1 0,-1 0,1 1,-1-1,1 0,-1 0,1 0,-1 0,1 0,0 0,-1 0,1 0,-1 0,1 0,-1 0,1 0,-1 0,1 0,-1 0,1-1,-1 1,1 0,-1 0,0-1,1 1,-1 0,1-1,-1 1,1-1,2 131,-5-109,2 1,0-1,1 1,1-1,1 0,0 1,2-1,1-1,0 1,3 2,29 24,-19-36</inkml:trace>
  <inkml:trace contextRef="#ctx0" brushRef="#br1" timeOffset="-179544.198">5374 4111,'18'4,"16"2,11 0,9-4,5-4,1-2,-4 0,-8 1,-10 0,-10 1</inkml:trace>
  <inkml:trace contextRef="#ctx0" brushRef="#br1" timeOffset="-179355.357">5671 3935,'-5'14,"-1"13,1 12,0 8,4 3,4 0,7-4,0-9</inkml:trace>
  <inkml:trace contextRef="#ctx0" brushRef="#br1" timeOffset="-179011.763">6415 4002,'-12'-7,"0"0,0 0,0 1,0 1,-1 0,0 0,0 2,-1-1,1 2,-1 0,1 0,-1 1,0 1,-6 1,10-1,0 1,1 0,0 1,-1 0,1 0,0 1,0 0,0 0,0 1,0 1,1-1,0 1,0 1,0 0,1 0,0 0,0 1,0 0,1 0,-5 8,8-11,0 1,0 0,1 0,0 1,0-1,0 0,0 1,1-1,0 1,0 0,0-1,1 1,0 0,0-1,0 1,1 0,0-1,0 1,1 0,-1-1,1 0,0 1,0-1,1 0,0 0,0 0,0 0,0-1,1 1,1 1,10 5,-1-1,1 0,1-1,0 0,0-1,1-1,0-1,0 0,0-1,1-1,-1-1,1 0,0-1,0-1,0-1,5-1,3 1,0-1,-1-1,1-2,-1 0,1-2,-1-1,23-9,-13 0</inkml:trace>
  <inkml:trace contextRef="#ctx0" brushRef="#br1" timeOffset="-178739.49">6806 3530,'14'9,"9"12,5 15,5 11,1 11,0 5,-4 5,-3 2,-5 3,-7 0,-10 2,-16 1,-19 3,-25 3,-4-13</inkml:trace>
  <inkml:trace contextRef="#ctx0" brushRef="#br1" timeOffset="-178019.437">5712 4178,'0'7,"0"4,0 8,0 5,0 3,0 1,2-1,3-1,1-3,-1-5</inkml:trace>
  <inkml:trace contextRef="#ctx0" brushRef="#br1" timeOffset="-176935.101">7319 4083,'-4'-2,"2"-1,7 0,9 1,12-2,8-3,7 1,6 1,3 1,-4 1,-5 2,-6 0,-10 3,-9 4,-8 0</inkml:trace>
  <inkml:trace contextRef="#ctx0" brushRef="#br1" timeOffset="-176669.989">7387 4232,'2'12,"8"3,11-1,12-2,13-8,13-7,9-8,3-4,-1-2,-12 2</inkml:trace>
  <inkml:trace contextRef="#ctx0" brushRef="#br1" timeOffset="-165989.319">3144 5219,'-7'9,"5"3,12 0,15-7,18-9,13-7,6 0,1 1,-4 2,-11 7,-14 11,-12 4</inkml:trace>
  <inkml:trace contextRef="#ctx0" brushRef="#br1" timeOffset="-165712.063">3172 5570,'18'2,"18"1,12 0,9 0,6-2,3 0,-2-3,-12 0</inkml:trace>
  <inkml:trace contextRef="#ctx0" brushRef="#br1" timeOffset="-165346.04">4131 5204,'-179'426,"167"-403,12-23,0 0,0 0,0 0,0-1,0 1,0 0,0 0,0 0,0-1,0 1,0 0,-1 0,1 0,0 0,0-1,0 1,0 0,0 0,-1 0,1 0,0 0,0-1,0 1,0 0,-1 0,1 0,0 0,0 0,0 0,-1 0,1 0,0 0,0 0,0 0,5-27,104-398,-78 321,-30 103,0 1,-1 0,1-1,0 1,0 0,-1 0,1-1,0 1,0 0,0 0,0 0,-1 0,1 0,0 0,0 0,0 1,-1-1,1 0,0 0,0 1,0-1,-1 0,1 1,0-1,-1 1,1-1,0 1,-1-1,1 1,-1-1,1 1,-1-1,1 1,-1 0,1 0,-1-1,1 1,-1 0,0 0,1-1,-1 1,0 0,0 0,0-1,0 1,0 0,0 0,0 0,1 1,112 249,-77-161,-25-65,6 18,2-1,1-1,2-1,17 21,-25-43</inkml:trace>
  <inkml:trace contextRef="#ctx0" brushRef="#br1" timeOffset="-165088.73">3942 5502,'2'4,"15"0,18-5,21-10,18-10,12-6,3-3,-14 4</inkml:trace>
  <inkml:trace contextRef="#ctx0" brushRef="#br1" timeOffset="-164676.008">4590 5502,'10'11,"4"7,3 0,-2-6,-3-6,-4-8,-7-5,-7-3,-5-1,0 4,7 8,8 6,3 2</inkml:trace>
  <inkml:trace contextRef="#ctx0" brushRef="#br1" timeOffset="-164188.973">5090 5597,'0'-55,"2"1,2 0,3 0,2 1,3 0,14-41,-17 75,-8 18,-1 1,0 0,0 0,1-1,-1 1,0 0,0 0,1 0,-1 0,0 0,1-1,-1 1,0 0,1 0,-1 0,0 0,1 0,-1 0,0 0,0 0,1 0,-1 0,0 0,1 0,-1 0,0 1,1-1,-1 0,0 0,1 0,-1 0,0 0,0 1,1-1,-1 0,0 0,0 0,1 1,-1-1,0 0,0 1,0-1,1 0,-1 0,0 1,0-1,0 0,0 1,0-1,0 0,0 1,0-1,0 0,0 1,0-1,0 0,0 1,0-1,0 0,0 1,0-1,0 0,0 1,6 26,-6-27,74 381,-73-376,2 1,-1 1,0-1,-1 0,1 1,-1-1,0 1,-1 0,1-1,-1 1,-1-1,1 1,-1 0,0-1,-1 1,0-1,0 0,0 0,0 1,-1-1,0-1,-1 1,1 0,-1-1,0 0,-4 4,1-5,0 1,-1-2,0 1,0-1,0 0,0-1,-1 0,1 0,0-1,-1 0,1-1,-1 0,0 0,-5-1,51-10,295-63,-280 66</inkml:trace>
  <inkml:trace contextRef="#ctx0" brushRef="#br1" timeOffset="-163899.781">5927 5367,'17'7,"13"2,12 0,8-4,4-3,3-4,-5-2,-8 0,-12 0</inkml:trace>
  <inkml:trace contextRef="#ctx0" brushRef="#br1" timeOffset="-163642.034">6036 5610,'18'0,"18"-2,16-6,14-3,11-3,-7 2</inkml:trace>
  <inkml:trace contextRef="#ctx0" brushRef="#br1" timeOffset="-163209.758">7076 5219,'-16'52,"-2"0,-3-1,-2-1,-2-1,-2-1,-30 39,53-82,2-2,1 0,-1-1,0 1,0 0,0-1,0 0,0 0,0 1,0-1,-1 0,1-1,-1 1,0 0,0-1,1 0,-2 1,-2-13,31-70,114-280,-128 325,29-60,-40 96,1-1,-1 0,1 0,0 1,-1-1,1 0,0 1,-1-1,1 1,0-1,0 1,-1-1,1 1,0-1,0 1,0 0,0 0,0-1,0 1,0 0,-1 0,1 0,0 0,0 0,0 0,0 0,0 0,0 0,0 1,0-1,0 0,-1 1,1-1,0 0,0 1,0-1,0 1,-1-1,1 1,0 0,-1-1,2 2,27 33,-26-32,37 57,-3 2,-2 2,-3 1,-3 2,5 24,36 84,-50-146,-14-27</inkml:trace>
  <inkml:trace contextRef="#ctx0" brushRef="#br1" timeOffset="-162935.756">6941 5380,'-13'7,"-6"5,2 2,2 4,12-2,15-3,22-4,23-10,23-15,18-13,14-9,5-2,-16 5</inkml:trace>
  <inkml:trace contextRef="#ctx0" brushRef="#br1" timeOffset="-162670.466">8116 5475,'12'-14,"5"-20,1-28,-3-3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7:25.55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242 368,'-5'-3,"0"1,0-1,0 1,-1 1,1-1,-1 1,1 0,-1 0,0 0,1 1,-1 0,0 0,1 0,-1 1,0 0,1 0,-1 0,1 1,-1 0,1 0,0 0,0 1,0 0,0 0,0 0,-2 2,-2 4,1-1,-1 1,2 1,-1 0,1 0,1 0,0 1,0-1,1 1,1 1,0-1,0 1,1 0,0 0,0 7,2-15,1-1,-1 1,1-1,-1 1,1 0,0-1,0 1,1-1,-1 1,1-1,0 1,0-1,0 1,0-1,0 0,1 0,0 1,-1-1,1 0,0 0,1-1,-1 1,0 0,1-1,0 1,-1-1,1 0,0 0,0 0,0 0,0-1,1 1,-1-1,0 0,1 0,-1 0,1 0,-1 0,1-1,-1 0,2 0,8-1,0-2,0 0,0-1,0 0,0 0,-1-2,0 0,0 0,0-1,-1 0,0-1,0 0,-1-1,0 0,-1-1,6-6,-2 1,-1-1,-1 1,0-2,-1 0,-1 0,0 0,-2-1,0-1,0 1,-2-1,-1 0,0 0,-1-1,-1 1,-1-1,-1 1,0-1,-2 1,0-1,-1 1,-1 0,-1 0,-4-11,8 23,-1 1,0 0,0 1,0-1,-1 0,0 1,0-1,0 1,-1 0,1 0,-1 0,-1 1,1-1,0 1,-1 0,0 0,0 0,0 1,-1 0,3 3,0 1,0 0,0 0,0 1,0-1,0 0,1 1,-1 0,0-1,1 1,-1 0,1 0,0 1,0-1,0 0,0 1,0-1,0 1,1 0,-1 0,1-1,0 1,0 0,0 0,0 0,0 1,1-1,-1 0,1 0,0 0,0 2,-6 22,2 0,1 1,1-1,2 1,0-1,2 1,1-1,1 0,2 0,0 0,2-1,1 1,1-2,1 0,1 0,1-1,1 0,4 1,-9-13,1 0,0 0,1-1,0-1,1 0,1-1,-1 0,1-1,1 0,-1-1,6 2,-12-6,1 0,-1-1,1 0,0 0,-1-1,1 0,0 0,0-1,0 0,0 0,0-1,-1 0,1 0,0-1,0 0,-1 0,1-1,-1 0,0 0,0-1,0 0,5-3,-3-1,0 1,-1-2,0 1,0-1,0 0,-1-1,-1 1,1-2,-2 1,1 0,-2-1,1 0,-1 0,-1-1,0 1,-1-1,0 0,-1 1,0-1,-1 0,0 0,-1 0,0 1,-1-4,2 11,-1 1,1 0,-1 0,1 0,-1 0,0 0,0 0,0 1,-1-1,1 0,-1 0,1 1,-1-1,0 1,0-1,0 1,0 0,0 0,-1 0,1 0,-1 0,0 0,1 1,-1-1,0 1,0 0,0 0,0 0,0 0,0 1,0-1,0 1,0-1,0 1,0 0,0 0,0 1,0-1,0 1,-2 0,0 2,0 1,0 0,1 0,-1 0,1 1,0 0,0 0,0 0,1 0,-1 0,1 1,1 0,-1-1,1 1,0 0,0 0,1 0,0 1,0-1,0 0,1 0,-1 1,2-1,-1 0,1 1,0-1,0 0,1 0,-1 0,1 0,1 0,1 2,1 0,1 0,0-1,0 0,1 0,0 0,0-1,1 0,0-1,0 1,0-1,1-1,-1 0,1 0,0-1,0 0,8 2,41 10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7:26.29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0 772,'25'-39,"-2"0,-3-2,-1-1,-1 0,-3-2,-1 1,-3-2,-1 0,-2 0,-3 0,-1-1,-2 0,-4-29,-18-32,19 106,1 0,0-1,0 1,-1 0,1 0,0 0,-1-1,1 1,-1 0,0 0,1 0,-1 0,0 0,0 0,0 0,1 0,-1 0,0 0,0 1,0-1,0 0,-1 0,1 1,0-1,0 1,0-1,0 1,-1 0,1-1,0 1,0 0,-1 0,1 0,0 0,-1 0,1 0,0 0,0 0,-1 1,1-1,0 0,0 1,0-1,-1 1,1-1,0 1,0 0,0 0,0-1,0 1,0 0,0 0,0 0,0 0,1 0,-1 0,0 0,1 0,-1 0,0 0,1 1,0-1,-1 0,1 0,0 0,-1 1,1-1,-13 29,1 0,1 1,2 0,1 0,1 1,2 0,1 0,2 1,1 4,-1-5,1-1,2 1,1 0,1-1,2 1,2-1,-5-19,2 0,-1 0,2-1,0 1,0-1,1 0,0-1,1 1,0-1,0-1,1 1,1-1,0-1,0 1,0-2,10 7,-1-5,1-1,0 0,0-1,0-1,1-1,0-1,0-1,0-1,0 0,1-2,-1 0,0-1,0-1,1-1,-2-1,1 0,0-2,-1 0,0-1,0-1,2-3,-12 6,0 0,0-1,0 0,-1-1,0 0,0-1,0 1,-1-1,-1-1,2-1,-6 7,0 1,0-1,-1 0,1 0,-1 0,0 1,1-1,-2-1,1 1,0 0,0 0,-1 0,0 0,0 0,1-1,-2 1,1 0,0 0,-1 0,1 0,-1-1,0 1,0 0,-1 0,1 1,0-1,-1 0,0 0,1 1,-1-1,0 1,-1-1,1 1,0 0,-2-2,-1 1,0 0,0 0,0 0,-1 0,1 1,-1 0,1 0,-1 0,0 1,1 0,-1 0,0 0,0 1,0 0,0 0,0 1,0-1,0 1,1 0,-1 1,-2 0,-4 2,0 0,1 1,0 0,-1 0,2 1,-1 0,1 1,0 1,-9 8,12-9,1 0,-1 0,1 1,0 0,1 0,0 1,0 0,1 0,0 0,-1 4,4-11,1 1,-1 0,0-1,1 1,-1 0,1 0,0-1,0 1,0 0,0 0,1 0,-1-1,1 1,0 0,-1 0,1-1,0 1,1-1,-1 1,0-1,1 1,-1-1,1 0,0 0,0 0,0 0,0 0,0 0,0 0,1 0,-1-1,0 0,1 1,0-1,-1 0,1 0,2 0,6 2,0-1,0 0,1-1,-1 0,1-1,-1 0,1-1,-1 0,1-1,-1-1,0 1,0-2,0 1,0-2,-1 1,0-2,1 1,-2-1,1-1,-1 1,0-2,0 1,-1-1,0-1,-1 1,0-1,0-1,0 1,2-8,-7 14,0 1,-1-1,1 0,-1 1,0-1,0 0,0 0,0 0,0 0,-1 1,1-1,-1 0,0 0,0 0,0 0,0 0,-1 0,1 0,-1 0,1 0,-1 0,0 0,0 0,-1 1,1-1,0 0,-1 1,0-1,0 1,-1 2,1 0,-1 1,1-1,-1 1,1 0,-1-1,1 1,-1 1,1-1,0 0,-1 0,1 1,0 0,0-1,0 1,0 0,0 0,1 0,-1 0,1 0,-1 0,1 1,0-1,0 0,0 1,0-1,0 1,0-1,0 1,1-1,0 1,-1 0,1 1,-1 0,0 0,1 0,-1 1,1-1,0 0,0 1,0-1,0 0,1 1,0-1,0 0,0 0,0 0,1 0,-1 0,1 0,0 0,0 0,1-1,-1 1,1-1,0 0,0 1,0-1,0 0,0-1,1 1,-1-1,1 1,1-1,10 7,1-2,0 0,0-1,1 0,-1-2,17 3,50 8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7:28.95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21 1,'-12'18,"4"16,11 8,6-2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18:31.35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82 284,'2'14,"1"13,0 12,-1 9,0 4,-1 3,-3 2,-1-3,0-3,1-5,0-9,1-11</inkml:trace>
  <inkml:trace contextRef="#ctx0" brushRef="#br0" timeOffset="373.784">1 1,'282'284,"-259"-257,-1 0,-1 1,-2 2,-1 0,11 24,-22-39,-1 1,0 0,-1 0,-1 0,-1 1,0-1,-1 1,-1 0,0 0,-1-1,-1 1,-1 0,0 1,0-9,-1 1,0-1,-1 0,1 0,-2 0,1-1,-1 0,0 1,-1-2,0 1,0-1,-1 0,0 0,0 0,-1-1,1-1,-1 1,-1-1,1 0,-1-1,-12 6,0-1,0-1,-1-1,0-1,-1 0,1-2,-23 1,1-5,34-4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7:29.30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441 209,'-81'-57,"53"35,-1 1,-2 1,0 1,0 2,-2 2,-31-11,61 24,0 0,0 1,0 0,0 0,0 0,0 0,-1 0,1 1,0-1,-1 1,1 0,0 0,0 0,-1 0,1 1,0-1,0 1,-1 0,1 0,0 0,0 0,0 1,0-1,0 1,1 0,-1 0,0 0,1 0,-1 0,1 0,0 1,0-1,0 1,0 0,0-1,0 1,1 0,0 0,-1 0,0 3,2-1,0 0,0 1,0-1,1 1,0-1,0 1,0-1,1 0,0 0,0 0,0 0,0 0,1 0,0 0,0-1,0 1,1-1,-1 0,1 0,3 3,3 2,0-1,1 1,0-2,0 1,1-2,0 1,0-2,1 1,-3-2,-1 0,1 0,1-1,-1 0,0-1,1 0,-1-1,1 0,0 0,-1-1,1-1,-1 0,1 0,-1-1,1-1,-1 1,0-2,0 1,0-1,0-1,-1 0,0 0,0-1,0 0,-1-1,0 1,0-2,0 1,-1-1,0 0,-1-1,0 1,4-8,19-73,-27 127,-3-30,0-1,1 1,1 0,-1-1,1 1,0 0,1-1,0 1,0-1,1 0,-1 0,2 0,-1 0,1 0,0-1,0 1,1-1,0 0,3 3,2-2,0 0,0 0,0-1,1 0,0-1,1 0,-1-1,1 0,-1-1,1 0,0-1,0 0,12 0,11-1,1-1,-1-2,0-1,5-3,37-7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7:30.84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1,'19'9,"15"3,15 0,13-3,11-2,1-3,-2-2,-14 2,-17-1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7:31.11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1,'16'9,"16"3,20 0,16-7,11-7,6-7,-12-3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7:33.56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0,'512'26,"-336"-13,1225 45,-1282-61,-76-11,-33 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7:34.28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0 162,'17'5,"15"1,16 0,9-1,10-1,5-2,-3 1,-9 1,-14-2</inkml:trace>
  <inkml:trace contextRef="#ctx0" brushRef="#br0" timeOffset="253.362">230 0,'-14'14,"-4"14,3 11,6 10,9 9,8 4,6 2,3-3,0-4,-5-13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7:31.99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222 142,'-113'325,"92"-275,-2 0,-2-2,-6 7,22-45,10-22,92-218,56-164,-132 352,-17 43,0-1,1 1,-1-1,0 0,0 1,1-1,-1 0,0 0,1 1,-1-1,0 0,1 0,-1 1,1-1,-1 0,0 0,1 0,-1 0,1 0,-1 0,1 1,-1-1,0 0,1 0,-1 0,1-1,-1 1,0 0,1 0,-1 0,1 0,-1 0,1 0,-1 0,0-1,1 1,-1 0,0 0,1-1,-1 1,0 0,1-1,-1 1,0 0,1-1,-1 1,0 0,0-1,0 1,1 0,-1-1,0 0,11 164,-7-115,2 0,2 0,2-1,2-1,2 0,2 0,2-2,2 0,3-1,-4-8,-3-10</inkml:trace>
  <inkml:trace contextRef="#ctx0" brushRef="#br0" timeOffset="263.551">60 426,'18'7,"21"0,21-6,19-7,14-6,4-2,-4-2,-18 2</inkml:trace>
  <inkml:trace contextRef="#ctx0" brushRef="#br0" timeOffset="511.887">857 413,'19'0,"15"0,10 0,11-2,3-1,0 0,-3 1,-9 0,-10 1,-11 3,-9 0</inkml:trace>
  <inkml:trace contextRef="#ctx0" brushRef="#br0" timeOffset="713.348">1128 170,'-9'21,"-6"18,0 14,3 9,3 8,3 2,5-3,5-6,4-9,1-14</inkml:trace>
  <inkml:trace contextRef="#ctx0" brushRef="#br0" timeOffset="1140.832">1573 251,'-117'373,"111"-352,9-27,11-37,3-20,-4 0,-2-1,1-34,-5 35,-5 48,0 0,1 0,1 0,0 0,1 1,6-11,-10 22,0 0,1 0,0 0,-1 0,1 0,0 0,0 1,1-1,-1 1,0 0,1 0,0 0,-1 0,1 0,0 0,0 1,0-1,0 1,0 0,0 0,1 0,-1 0,0 1,0-1,1 1,-1 0,0 0,1 0,-1 0,0 1,1-1,-1 1,2 0,0 1,-1 0,0 0,1 0,-1 0,0 0,0 1,-1 0,1 0,0 0,-1 0,0 1,0-1,0 1,0 0,0 0,-1 0,0 0,0 0,0 1,0-1,0 1,-1-1,0 1,0-1,-1 1,1 2,0 5,0 0,0 1,-2-1,0 0,0 0,-1-1,0 1,-1 0,-4 11,-58 90,65-112,0-1,0 0,-1 0,1 0,0 1,-1-1,1 0,0 0,0 1,0-1,-1 0,1 0,0 1,0-1,0 0,0 1,0-1,0 0,0 1,-1-1,1 0,0 1,0-1,0 0,0 1,0-1,0 0,1 1,-1-1,0 0,0 1,0-1,0 0,0 1,0-1,0 0,1 0,-1 1,0-1,0 0,1 0,-1 1,0-1,0 0,1 0,-1 1,0-1,0 0,1 0,-1 0,0 0,1 0,-1 1,0-1,1 0,-1 0,0 0,1 0,-1 0,0 0,1 0,-1 0,0 0,1 0,27-6,-20 4,10-2,-1 1,1 0,-1 1,1 2,-1-1,1 2,13 2,-23-2,-1 1,0 0,0 0,0 0,0 1,0 0,-1 1,1-1,-1 1,0 0,0 1,0 0,-1-1,1 2,-1-1,-1 1,1 0,-1 0,4 6,-5-7,0 1,0-1,0 1,-1 0,0 0,0 0,0 0,-1 0,0 1,0-1,-1 0,0 1,0-1,0 0,-1 1,0-1,0 0,0 1,-1-1,0 0,0 0,-1 0,1-1,-1 1,-1-1,1 1,-1-1,0 0,0 0,0 0,-7 3,-1 1,0-1,0-1,0 0,-1-1,1 0,-2-1,1-1,-1 0,1-1,-1 0,0-1,0 0,0-1,0-1,0 0,0-1,0-1,0 0,0-1,0 0,1-1,-1 0,-6-5,-30-8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7:30.08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0 121,'16'20,"15"19,13 14,8 12,5 6,2 1,0-4,-3-5,-5-12,-5-15,-12-12</inkml:trace>
  <inkml:trace contextRef="#ctx0" brushRef="#br0" timeOffset="327.123">716 201,'31'-187,"-31"174,-7 33,5-16,-23 68,-21 49,6 3,5 2,6 1,2 22,23-114,2 0,2 0,1 1,1-1,2 0,2-1,1 1,2-1,1 0,1-1,2 0,2-1,1-1,3 5,70 96,-68-106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7:27.48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175 10,'-4'20,"-2"22,2 16,5 15,4 11,4 10,-1 7,0 2,-5 1,-4-3,-10-6,-7-10,-6-15,0-20,-1-18,1-16,6-12</inkml:trace>
  <inkml:trace contextRef="#ctx0" brushRef="#br0" timeOffset="169.546">13 348,'-11'-174,"10"170,1 1,0-1,-1 1,1-1,1 1,-1 0,0-1,1 1,0-1,0 1,0 0,0-1,0 1,1 0,0 0,-1 0,1 0,0 0,0 0,1 1,-1-1,1 1,-1-1,1 1,0 0,-1 0,1 0,0 1,1-1,-1 1,0-1,0 1,1 0,-1 0,0 0,4 0,12 2,-1 1,1 0,0 1,-1 1,1 1,-1 1,-1 0,1 1,-1 1,10 7,62 48,-86-61,-1 0,1 1,-1 0,1-1,-1 1,0 0,0 0,-1 0,1 0,-1 1,1-1,-1 0,0 1,0-1,-1 0,1 1,-1-1,1 1,-1 0,0-1,0 1,-1-1,1 1,-1-1,0 1,0-1,0 0,0 1,-1 0,-7 7,-1-1,0 0,-1 0,0-1,0 0,-1 0,0-2,-1 0,0 0,0-1,0 0,-1-1,0-1,0 0,-4-1,-17 8</inkml:trace>
  <inkml:trace contextRef="#ctx0" brushRef="#br0" timeOffset="698.159">594 415,'-2'-92,"-4"1,-13-64,17 147,1 7,0-1,0 0,0 1,1-1,-1 0,0 0,1 0,-1 0,1 1,0-1,-1 0,1 0,0 0,0 0,0 0,1 0,-1 0,0 0,1 1,-1-1,1 0,-1 0,1 0,0 1,0-1,0 0,0 1,0-1,0 1,1-1,-1 1,0 0,1-1,-1 1,1 0,-1 0,1 0,0 0,-1 0,1 0,0 1,0-1,0 0,-1 1,3-1,17 4,0 1,0 1,0 0,-1 2,0 0,12 7,0-2,-21-7,18 5,0 2,-1 1,0 2,10 7,-32-18,1 1,-1-1,0 1,-1 0,1 0,-1 1,0 0,-1 0,1 0,-1 0,0 1,-1-1,0 1,0 0,0 0,-1 0,0 0,0 1,-1-1,1 7,-2 1,-1-1,-1 0,-1 1,0-1,0 0,-6 12,-5 25,14-49,-1-1,1 0,-1 0,1 0,0 0,0 0,0 1,0-1,0 0,0 0,0 0,0 1,0-1,0 0,1 0,-1 0,0 0,1 1,-1-1,1 0,0 0,-1 0,1 0,0 0,-1 0,1-1,0 1,0 0,0 0,0 0,0-1,0 1,0 0,0-1,0 1,0-1,0 1,0-1,0 0,1 0,-1 1,0-1,0 0,0 0,1 0,-1 0,0 0,1 0,60-13,-34 3,-1-2,-1 0,0-2,-1-1,-1-1,0-2,-1 0,-1-1,-1-1,0-1,-2-1,-1-1,9-13,-24 31,1 1,-1 0,0-1,0 0,0 1,0-1,-1 0,0 0,0 0,0-1,-1 1,1 0,-1-1,-1 1,1-1,-1 1,0-5,-1 9,0 0,-1 0,1 0,-1 0,1 0,-1 0,0 0,1 0,-1 1,0-1,0 1,1-1,-1 1,0 0,0 0,0 0,1 0,-1 0,0 0,0 0,0 0,1 1,-1-1,0 1,0-1,1 1,-1 0,0 0,1 0,-1 0,1 0,-1 0,1 0,0 0,-1 0,1 2,-9 3,1 1,1 1,-1-1,1 2,1-1,-1 1,1 0,1 1,0-1,0 1,1 0,1 1,-1 0,1 1,1-5,1-1,0 1,1 0,0 0,0 0,0 1,1-1,0 0,0 0,0 0,1 0,1 0,-1 0,1 0,0 0,1 0,-1-1,1 1,1-1,-1 0,1 0,0 0,1 0,3 3,1-1,0-1,0 0,0 0,1-1,0 0,1-1,-1 0,4 1,45 15</inkml:trace>
  <inkml:trace contextRef="#ctx0" brushRef="#br0" timeOffset="1208.226">1959 10,'-11'0,"1"1,-1 1,1 0,0 0,0 1,0 0,0 1,0 0,1 0,0 1,-1 1,2-1,-9 8,13-10,0 0,0 0,1 1,-1-1,1 1,0 0,0 0,0 0,0 0,1 1,0-1,0 1,0 0,0-1,1 1,0 0,0 0,0 0,0 0,1 0,0 0,0 0,0 0,1 0,0 0,-1 0,2 0,-1 0,2 3,6 5,0-1,1 1,0-2,1 1,0-2,1 1,0-2,1 1,0-2,0 0,1 0,0-1,0-1,1 0,9 1,-3 3,113 55,-133-65,0 0,0 1,0-1,-1 0,1 0,0 1,0-1,0 1,0-1,0 1,0-1,-1 1,1-1,0 1,0 0,-1-1,1 1,-1 0,1 0,0-1,-1 1,1 0,-1 0,0 0,1 0,-1 0,0 0,1 0,-1 0,0-1,0 1,0 0,0 0,0 0,0 0,0 0,0 0,0 0,-1 0,1 0,0 0,-1 0,1 0,-1 0,1 0,0-1,-1 1,0 0,1 0,-1-1,0 1,1 0,-1 0,0-1,0 1,1-1,-1 1,0-1,0 1,-13 3,1 0,0-2,-1 1,0-1,1-1,-1-1,0 0,0 0,1-1,-1-1,12 2,0 0,-1 0,1 0,0 0,0 0,0 0,0-1,0 1,0-1,0 1,1-1,-1 0,0 0,0 0,0 0,1 0,-1 0,0 0,1-1,-1 1,1-1,-1 1,1-1,0 1,0-1,0 0,0 1,0-1,0 0,0 0,0 0,1 0,-1 0,1 0,0 0,-1 0,1 0,0 0,0-2,4-5,1 0,-1 0,1 0,1 1,0-1,0 1,1 1,0-1,0 1,0 0,1 1,0 0,2-1,1-2,35-27,2 1,1 2,2 2,34-13,-84 43,0 0,0 0,-1 0,1 0,0 1,-1-1,1 0,0 0,0 1,0-1,0 0,0 1,0-1,0 1,0 0,0-1,0 1,0-1,0 1,0 0,0 0,0 0,0 0,0 0,0 0,0 0,0 0,0 0,0 0,0 1,0-1,0 0,0 1,0-1,0 1,0-1,0 1,0-1,0 1,0 0,0-1,-1 1,1 0,0 0,0-1,-1 1,1 0,-1 0,1 0,-1 0,1 0,-53 133,49-128,1 1,-1-1,1 1,0-1,1 1,0 0,0 0,0-1,1 1,0 0,0 0,1 0,0 0,0-1,0 1,1 0,0-1,1 1,-1-1,1 0,0 0,1 0,-1 0,1 0,1-1,-1 0,1 0,-1 0,2 0,-1-1,0 0,1 0,0 0,0-1,0 1,0-1,2 0,23 1,-4-6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7:26.72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1 379,'195'-158,"-179"144,1-1,-2 0,0-1,-1-1,-1-1,-1 0,0 0,8-19,-19 36,0 0,0 0,-1 0,1-1,0 1,-1 0,1-1,-1 1,1 0,-1-1,0 1,0 0,0-1,1 1,-1-1,0 1,-1 0,1-1,0 1,0-1,-1 1,1 0,0-1,-1 1,1 0,-1 0,0-1,0 1,1 0,-1 0,0 0,0 0,0 0,0 0,0 0,0 0,0 0,0 0,-1 0,1 1,0-1,0 1,-1-1,1 1,0-1,-1 1,1 0,-1-1,1 1,0 0,-1 0,1 0,-1 0,1 1,0-1,-1 0,1 0,-1 1,1-1,0 1,0-1,-1 1,1 0,0-1,-8 5,1-1,0 1,0 1,0-1,1 1,0 0,0 1,1 0,-1 0,1 1,1-1,0 1,0 0,0 1,1-1,0 1,1 0,0 0,0 0,1 0,0 1,1-1,0 0,0 1,1-1,0 1,1 1,1-3,0-1,0 0,1 1,0-1,0 0,1-1,0 1,0-1,0 1,1-1,0-1,0 1,0-1,1 1,0-2,0 1,0-1,0 0,1 0,0 0,0-1,0 0,0-1,0 1,1-1,15 4,0-1,0 0,1-2,-1-1,1 0,0-2,10-2,23-3</inkml:trace>
  <inkml:trace contextRef="#ctx0" brushRef="#br0" timeOffset="248.391">663 41,'-3'18,"5"13,8 9,15 4,13-1,15-4,12-2,4-9,0-6,-8-8,-14-5</inkml:trace>
  <inkml:trace contextRef="#ctx0" brushRef="#br0" timeOffset="509.457">1096 95,'-21'4,"-16"9,-10 12,-7 12,-4 12,-1 11,3 7,9 1,12-1,11-9,11-13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7:23.20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157 562,'-2'14,"-1"21,0 19,5 21,5 14,5 14,4 7,1 4,-1-2,-2-4,-6-8,-9-13,-5-20</inkml:trace>
  <inkml:trace contextRef="#ctx0" brushRef="#br0" timeOffset="730.622">9 1116,'-4'-84,"1"61,2 1,0 0,2-1,0 1,2 0,0-1,2-3,-3 21,0 0,0-1,0 1,1 0,0 0,0 0,0 0,0 1,1-1,0 1,0 0,0 0,1 0,-1 0,1 1,-1 0,1 0,1 0,-1 1,0 0,0 0,1 0,-1 0,1 1,0 0,-1 0,1 0,1 1,7-1,0 1,0 1,0 0,-1 1,1 1,0 0,-1 0,1 2,-1-1,0 2,1 1,-4-2,0 1,0 0,-1 1,0 0,0 0,-1 1,0 0,0 1,2 3,-8-9,0 0,1 0,-1 0,-1 0,1 0,0 0,-1 0,1 1,-1-1,0 1,0-1,-1 1,1-1,-1 1,1 0,-1-1,0 1,-1 0,1-1,-1 1,1-1,-1 1,0-1,0 1,-1-1,1 0,-1 1,0-1,1 0,-4 3,1-2,0 0,-1 0,1 0,-1-1,0 0,0 0,-1 0,1-1,-1 1,1-1,-1 0,1-1,-1 0,0 0,0 0,0 0,0-1,0 0,0 0,0-1,1 0,-1 0,0 0,0 0,0-1,1 0,-1 0,-4-3,9 4,0 1,0-1,0 0,0 0,0 1,0-1,0 0,0 0,0 0,1 0,-1 0,0 0,1 0,-1 0,0 0,1 0,-1 0,1 0,0-1,-1 1,1 0,0 0,0 0,0-1,0 1,0 0,0 0,0-1,0 1,0 0,1 0,-1 0,0-1,1 1,-1 0,1 0,-1 0,1 0,0 0,-1 0,1 0,0 0,0 0,0 0,0 0,-1 1,2-2,53-31,14 2,-12 6,-1-3,43-28,-83 45,0 0,0-2,-2 1,1-2,-2 0,0-1,0 0,-2-1,0 0,0 0,0-4,-3 3,-1 0,0 0,-1-1,-1 0,-1 0,0 0,-1-1,-1 1,-1-1,-1 1,-1-1,0 0,-1 1,-1 0,-1-1,0 1,-1 0,-1 1,-7-14,12 28,0 0,-1 1,1-1,0 0,-1 1,0-1,0 1,0-1,0 1,0 0,0 0,0 0,-1 0,1 0,-1 0,1 1,-1-1,0 1,0 0,0 0,0 0,1 0,-1 0,0 1,-1-1,1 1,0 0,0 0,0 0,0 0,-2 1,-1 2,-1 2,1-1,0 1,1-1,-1 1,1 1,0-1,0 1,1 0,0 0,0 1,0-1,1 1,0 0,0 0,1 0,-1 0,2 0,-1 2,-8 27,2 0,1 1,2 0,2 0,1 1,2-1,2 1,1-1,2 0,4 16,-4-34,0 0,1-1,0 0,2 0,0 0,1-1,1-1,0 1,1-2,1 1,0-1,-4-7,0-1,0 1,0-1,1 0,0-1,0 0,1-1,-1 0,1 0,1-1,-1 0,0-1,1 0,0-1,0 0,-1 0,1-1,0-1,10 0,-9-2,0 1,0-2,0 0,-1 0,1-1,-1-1,0 0,0 0,0-1,-1 0,0-1,0 0,-1-1,0 0,0 0,-1-1,0 0,0-1,-1 0,0 0,-1 0,0-1,-1 0,0 0,-1 0,0-1,0 1,-2-1,1 0,-1 0,-1 0,0 0,-1 0,-1-1,1 8,-1-1,0 1,-1 0,1 0,-1 0,0 0,0 0,-1 0,0 0,0 1,0-1,-3-3,5 7,0 0,-1-1,1 1,0 0,-1 0,1 0,-1 0,1 0,-1 0,1 1,-1-1,0 0,1 1,-1-1,0 1,0 0,1-1,-1 1,0 0,0 0,1 0,-1 0,0 0,0 1,1-1,-1 1,0-1,0 1,1-1,-1 1,1 0,-1 0,1 0,-1 0,1 0,-1 0,1 0,0 0,-2 2,-2 3,1 0,-1 0,1 0,1 0,-1 1,1-1,0 1,0 0,1 0,0 1,0-1,0 0,1 0,1 1,-1-1,1 1,0-1,1 1,0-1,0 0,0 1,1-1,0 0,1 0,-1 0,1 0,1 0,-1-1,1 1,0-1,1 0,0 0,0-1,0 0,2 2,7 2,1-1,0-1,0 0,1-1,0 0,0-2,1 0,-1 0,1-2,0 0,-1-1,1-1,0 0,0-1,8-2,48-4</inkml:trace>
  <inkml:trace contextRef="#ctx0" brushRef="#br0" timeOffset="1533.828">1765 656,'-12'-3,"-1"0,1 1,-1 1,0 0,0 0,0 1,0 1,0 0,1 1,-1 0,0 1,1 0,0 1,-1 1,2 0,-1 0,0 1,1 1,1 0,-1 0,1 1,-6 6,13-12,0 0,1 0,-1 0,1 0,-1 1,1-1,0 0,0 1,0 0,0 0,1-1,-1 1,1 0,-1 0,1 0,0 0,0 1,1-1,-1 0,1 0,-1 1,1-1,0 0,0 0,1 1,-1-1,1 0,-1 0,1 1,0-1,0 0,3 1,0 0,1 0,-1-1,0 1,1-1,0 0,0-1,0 1,0-1,0 0,1 0,-1 0,1-1,-1 0,5 0,37 4,0-2,0-2,0-3,0-1,0-2,-1-3,18-5,43-8,-1-4,63-26,-84 11,-85 40,1-1,0 1,0-1,0 1,-1-1,1 1,0-1,-1 0,1 1,0-1,-1 0,1 1,-1-1,1 0,-1 0,1 0,-1 0,0 1,0-1,1 0,-1 0,0 0,0 0,0 0,0 0,0 0,0 0,0 0,0 1,0-1,0 0,-1 0,1 0,0 0,-1 0,1 0,0 1,-1-1,1 0,-1 0,1 1,-1-1,0 0,1 0,-1 1,-37-21,27 18,0 0,-1 1,1 0,0 1,-1 0,1 1,-1 0,1 1,-9 1,16-1,-1-1,1 1,0 1,-1-1,1 0,0 1,0 0,0 0,0 0,0 1,1-1,-1 1,1 0,-1 0,1 0,0 0,0 0,0 1,1 0,-1-1,1 1,0 0,0 0,0 0,1 0,-1 2,1-3,1 1,0-1,-1 1,1-1,0 1,1-1,-1 1,0-1,1 1,0-1,0 1,0-1,0 0,1 1,-1-1,1 0,0 0,0 0,0 0,0-1,1 1,-1 0,1-1,-1 1,1-1,0 0,0 0,0 0,0-1,0 1,1 0,5 2,1 1,-1-1,1-1,0 0,0 0,0-1,1 0,-1-1,0 0,3-1,-5 0,0-1,0 0,0-1,0 0,0 0,-1-1,1 0,-1 0,0-1,0 1,0-2,0 1,0-1,-1 0,0 0,0-1,-1 0,1 0,-1 0,-1-1,1 1,-1-1,0 0,-1-1,1 1,-1-1,-1 1,1-4,34 76,-32-59,0-1,0 1,0-1,1-1,0 1,0-1,1 0,-1-1,1 1,-1-1,1-1,0 1,0-1,0 0,1-1,-1 0,0 0,1 0,-1-1,1 0,-1 0,0-1,1 0,-1-1,0 1,0-1,0-1,0 1,0-1,0 0,-1-1,0 0,1 0,-1 0,-1-1,1 0,-1 0,2-2,9-16,0-2,-2 0,-1-1,-1-1,-2 1,0-2,-2 1,-1-1,-1-1,-1 1,-2-1,0-14,4-10,-2 0,-2-1,-3 0,-2 1,-3-4,5 53,0 0,0 0,-1 0,1 0,-1-1,0 1,0 0,-1 0,1 0,-1 0,0 0,0 1,0-1,0 0,-1 1,1 0,-3-2,3 5,0 0,0 0,0 0,0 0,1 1,-1-1,0 1,0 0,0-1,1 1,-1 0,0 0,1 0,-1 0,0 0,1 0,0 1,-1-1,1 1,0-1,-1 1,1-1,0 1,0-1,0 1,1 0,-1 0,0-1,1 1,-1 1,-15 32,2 1,1 0,2 1,2 0,1 0,2 1,-1 32,2-42,2 0,0 0,2 0,2 0,0 1,2-1,1 0,1-1,1 1,2-1,1 0,1 0,10 18,-15-36,1-1,-1-1,1 1,1-1,-1 0,1 0,1-1,-1 0,1 0,0-1,0 0,1 0,0-1,-1 0,1-1,0 0,1 0,-1-1,1 0,-1-1,1 0,-1 0,1-1,4 0,16-11,-7-5</inkml:trace>
  <inkml:trace contextRef="#ctx0" brushRef="#br0" timeOffset="1792.44">2508 400,'14'2,"20"1,28 0,33 0,32-2,30-2,-13-2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05:07.19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67 185,'3'23,"0"19,2 13,0 10,2 5,0-1,0-2,0-6,-2-6,-1-9,-2-9,-1-13,-1-11</inkml:trace>
  <inkml:trace contextRef="#ctx0" brushRef="#br0" timeOffset="330.984">0 36,'5'-4,"0"0,0 0,1 1,-1 0,1 0,-1 0,1 1,0 0,0 0,0 0,1 1,-1 0,0 0,0 1,1 0,-1 0,0 0,5 1,22 0,0 0,0 3,-1 0,1 2,-1 2,0 1,-1 1,0 2,14 7,22 33,-65-50,0 0,-1 0,1 1,0-1,-1 0,0 1,1-1,-1 1,0 0,0-1,-1 1,1 0,0 0,-1 0,0-1,0 1,0 0,0 0,0 0,0-1,-1 1,1 0,-1 0,0 0,0-1,0 1,-1 1,-5 5,-1-1,0 1,-1-2,1 1,-2-1,1-1,-1 1,0-2,0 1,0-2,-1 1,0-1,0-1,0 0,-7 1,17-4,-153 36,146-39,16-3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18:38.52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285 381,'4'27,"1"-22,2-18,-3-4,-1-1,-1 1,0-1,-1 1,-1-1,-1 1,-1-1,0-4,0 11,0 1,-1 0,0 0,0 0,-1 0,-1 0,1 1,-1 0,-1 0,-4-6,7 12,1 0,-1-1,0 1,0 0,-1 1,1-1,0 1,-1-1,0 1,0 0,1 0,-1 1,0-1,0 1,0 0,-1 0,1 0,0 0,0 1,-1 0,1 0,0 0,0 0,-1 1,1-1,0 1,-2 1,-4 4,1-1,0 1,0 1,0 0,1 0,0 1,1 0,0 0,0 1,0 0,1 0,1 0,0 1,0 0,0 0,2 0,-1 1,1-1,1 1,0 0,0 1,-4 14,0 1,2-1,1 1,2 0,0 0,2 0,1 0,5 26,-4-39,1 1,0-1,1 1,0-1,1-1,1 1,0-1,1 0,0-1,1 0,1 0,-1-1,2 0,0 0,0-2,11 8,-16-11,1-1,0 0,0-1,0 0,0 0,1 0,-1-1,1 0,0 0,0-1,0 0,1-1,-1 1,0-2,1 1,-1-1,0 0,1-1,-1 0,0-1,0 1,1-1,-1-1,-1 0,1 0,0 0,-1-1,4-2,52-58,-62 63,0 1,1 0,-1 0,0 0,0 0,0 0,1 0,-1 0,0 0,0 0,0 0,0 1,1-1,-1 0,0 1,0-1,0 1,0-1,0 1,0 0,0-1,0 1,0 0,0 0,-1 0,1 0,0 0,0 0,-1 0,1 0,-1 0,1 0,-1 0,1 0,-1 0,1 0,-1 0,0 1,0-1,0 0,0 1,10 14,-4-11,0 0,-1 0,2-1,-1 0,0 0,1-1,0 0,0 0,0 0,0-1,0 0,0 0,0-1,1 0,-1-1,1 1,-1-1,1-1,5 0,-11 1,1-1,-1 1,0-1,0 0,1 0,-1 0,0 0,0 0,0 0,0-1,0 1,0-1,-1 1,1-1,0 1,-1-1,1 0,-1 0,0 0,0 0,1 0,-1 0,-1 0,1-1,0 1,0 0,-1 0,1-1,-1 1,0 0,0-1,0 1,0-1,0-4,-1 1,1-1,-1 1,-1 0,1-1,-1 1,0 0,-1 0,1 0,-1 0,-3-3,0 0,-1 0,0 1,-1-1,1 2,-2-1,1 1,-1 0,0 1,0 0,-1 1,0 0,0 0,0 1,-1 0,1 1,-1 0,0 1,0 0,-5 0,-5 7,32 7,7-8,0-1,0 0,0-2,0 0,1 0,-1-2,17-3,-13 3,-1-1,-1-1,1-1,0 0,-1-2,0-1,0 0,0-1,-1-1,-1-1,0-1,0-1,-1 0,0-1,-1-1,-1 0,0-1,-1-1,0 0,-1-1,-1 0,-1-1,7-16,-12 20,0 0,-1 0,0 0,-1-1,-1 1,-1-1,0 0,0 0,-2 0,0 0,0 0,-2 0,0 0,0 0,-2 0,0 1,-1-4,4 15,0 0,-1 0,1 1,-1-1,1 0,-1 1,0-1,0 1,0-1,0 1,0 0,-1 0,1 0,-1 0,1 0,-1 1,0-1,0 1,0 0,0 0,0 0,0 0,0 0,0 0,0 1,0 0,0-1,0 1,0 0,0 1,-1-1,1 1,0-1,0 1,0 0,0 0,0 0,0 1,-8 7,0 1,2 0,-1 1,1 0,1 1,0 0,0 0,1 1,1 0,0 0,1 0,0 1,1-1,1 1,0 0,1 1,0 9,-3 14,1 0,3 1,1 0,1-1,3 1,1-1,1 0,3 0,1 0,1-2,10 19,-15-42,0 0,0-1,1 0,1-1,0 1,0-1,1-1,1 0,0 0,3 2,-8-7,1-1,0-1,-1 1,1-1,0 0,0 0,1-1,-1 1,1-1,-1-1,1 1,0-1,-1-1,1 1,0-1,0 0,-1 0,1-1,0 0,0 0,4-2,-1-1,0 0,-1-1,0 0,0-1,0 1,0-1,-1-1,0 0,-1 0,0-1,0 0,0 0,-1 0,0-1,-1 0,0 0,0 0,-1-1,0 0,-1 0,0 0,0 0,-1 0,0 0,-1-5,0 12,-1 1,1-1,-1 0,0 0,0 1,0-1,0 0,-1 0,1 1,-1-1,1 0,-1 1,0-1,0 0,0 1,-1-1,1 1,0 0,-1-1,0 1,1 0,-1 0,0 0,0 0,0 0,0 1,-1-1,1 0,0 1,-1 0,1 0,-1-1,0 2,1-1,-1 0,0 0,1 1,-4-1,0 2,0 0,1 1,-1-1,0 1,0 1,1-1,-1 1,1 0,0 0,0 0,0 1,0-1,1 1,-1 1,1-1,0 0,1 1,-1 0,1 0,-1 0,2 1,-1-1,0 0,1 1,0 0,1 0,-1-1,1 1,0 0,0 0,1 0,0 0,0 0,1 6,14 22,6-5</inkml:trace>
  <inkml:trace contextRef="#ctx0" brushRef="#br0" timeOffset="470.289">1555 638,'-6'1,"1"0,-1 0,1 1,0-1,-1 1,1 0,0 1,0-1,0 1,1 0,-1 1,1-1,0 1,-1-1,2 1,-1 1,0-1,1 0,0 1,0 0,0 0,1 0,-1 0,1 0,0 0,1 0,-1 1,1-1,0 1,1-1,-1 1,1 0,0-1,0 1,1-1,0 1,0-1,0 1,0-1,1 0,0 1,0-1,3 2,-1-1,1 0,0 0,0 0,1 0,0-1,0 0,0 0,1 0,-1-1,1 0,0 0,0-1,1 0,-1 0,1-1,-1 0,1 0,0-1,0 0,0 0,0-1,-1 0,1 0,0-1,0 0,0 0,0-1,-1 0,1 0,-1-1,1 0,-1 0,0-1,0 0,-1 0,1-1,4-4,1-1,-1-1,0 0,-1-1,-1 0,1 0,-2-1,0-1,0 1,-2-1,1 0,-2-1,0 0,0 0,-1-6,5-24,-2-1,-2 0,-2 0,-3-10,1 1,-2 1,-3-1,-2 1,-3 0,-3-4,-14-8,26 65,-1-1,0 1,1-1,-1 1,0 0,0 0,0-1,0 1,0 0,0 0,0 0,0 0,0 0,0 0,-1 0,1 1,0-1,-1 0,1 1,-1-1,1 1,0-1,-1 1,1 0,-1 0,1-1,-1 1,1 0,-1 0,1 0,-1 1,1-1,-1 0,1 1,-1-1,1 1,-1-1,1 1,0-1,-1 1,0 1,-3 3,0 1,0 0,1 0,0 1,0-1,1 1,0 0,0-1,0 2,1-1,0 0,1 0,-1 1,1-1,1 1,-1 0,1-7,-3 34,0 0,3-1,1 1,1 0,2-1,1 0,2 1,1-2,8 18,22 53,5-1,19 28,-56-119,9 18</inkml:trace>
  <inkml:trace contextRef="#ctx0" brushRef="#br0" timeOffset="715.634">1555 287,'25'4,"22"4,18 6,12 2,6 3,-3 3,-14-2</inkml:trace>
  <inkml:trace contextRef="#ctx0" brushRef="#br0" timeOffset="964.89">1960 853,'0'6,"0"-1,0 0,0 0,0 0,1 0,0 0,0 0,1 0,-1-1,1 1,0 0,0-1,1 1,-1-1,1 0,0 0,0 0,0 0,1 0,-1-1,1 1,0-1,0 0,0 0,1 0,-1-1,1 0,-1 0,1 0,0 0,2 0,-1 0,0-1,1 0,-1 0,0 0,1-1,-1 0,0 0,1 0,-1-1,0 0,0 0,0-1,1 0,-1 0,-1 0,1-1,0 0,-1 0,1 0,-1-1,0 1,0-1,0-1,-1 1,1-1,-1 0,0 0,-1 0,1 0,-1 0,0-1,0 0,-1 0,1 0,-1-1,1-2,-1 0,0 0,0-1,-1 1,0-1,-1 1,0-1,-1 1,1-1,-2 1,1-1,-2 1,1-1,1 6,-1-1,1 1,-1 0,0 0,0 0,0 0,0 0,-1 0,1 1,-1-1,0 1,0 0,0 0,-1 0,1 0,-1 0,0 1,1-1,-1 1,0 0,-1 0,1 1,0-1,0 1,-1 0,1 0,-1 0,-1 1,3 0,-1 0,1 1,0-1,0 1,0 0,-1 0,1 0,0 0,0 0,0 1,1-1,-1 1,0 0,1 0,-1 0,1 0,-1 1,1-1,0 1,0-1,0 1,0 0,1-1,-1 1,1 0,0 0,-1 0,1 0,1 1,-1-1,0 0,1 0,0 1,-1-1,1 0,0 0,1 1,-1-1,1 0,-1 0,1 0,0 1,0-1,1 0,0 2,13 26</inkml:trace>
  <inkml:trace contextRef="#ctx0" brushRef="#br0" timeOffset="1339.482">2311 868,'-12'-178,"11"176,1-1,0 1,-1-1,1 1,0-1,1 1,-1-1,0 1,1-1,-1 1,1-1,0 1,0-1,0 1,0 0,0 0,0-1,1 1,-1 0,1 0,-1 0,1 1,0-1,0 0,0 1,0-1,0 1,0-1,0 1,1 0,-1 0,0 0,1 0,-1 0,1 1,1-1,3 1,-1 0,1 1,0 0,-1 0,1 0,-1 1,0 0,0 0,1 0,-1 1,-1 0,1 1,0-1,-1 1,0 0,0 0,0 0,0 1,0 0,-1 0,0 0,0 1,-1-1,1 1,-1 0,-1 0,1 0,-1 0,0 0,0 1,0-1,-1 1,0-1,-1 5,0 5,0 1,-2-1,0 1,-1-1,0 0,-4 8,-4 24,10-44,0 0,1-1,0 1,0 0,0-1,0 1,1 0,-1-1,1 1,0 0,0-1,0 1,1-1,-1 0,1 1,0-1,0 0,0 0,0 0,0 0,1 0,-1-1,1 1,0-1,0 1,0-1,0 0,0 0,0-1,1 1,-1-1,0 1,1-1,-1 0,1 0,2 0,21 3,-4-3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7:22.09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162 226,'-17'111,"5"1,4 45,-8 73,17-293,11-132,10 1,28-109,-26 223,-24 80,0 0,0 1,0-1,0 1,0-1,0 1,0-1,0 0,0 1,0-1,0 1,0-1,1 1,-1-1,0 0,0 1,0-1,1 0,-1 1,0-1,0 0,1 1,-1-1,0 0,1 1,-1-1,1 0,-1 0,0 0,1 1,-1-1,1 0,-1 0,0 0,1 0,-1 0,1 0,-1 0,1 0,-1 0,0 0,1 0,-1 0,1 0,-1 0,1 0,-1 0,0 0,1 0,-1-1,1 1,-1 0,0 0,1-1,-1 1,0 0,1 0,-1-1,0 1,1 0,-1-1,0 1,0-1,1 1,-1 0,0-1,0 1,0-1,45 171,-32-106,54 204,13 1,-37-107,-38-132</inkml:trace>
  <inkml:trace contextRef="#ctx0" brushRef="#br0" timeOffset="672.415">0 604,'49'8,"0"-1,0-3,0-2,1-2,40-5,-31 2,17-1,-27 0,0 2,-1 2,1 3,11 3,-56-6,1 1,-1-1,0 1,1 0,-1 1,0-1,0 1,1-1,-1 1,-1 1,1-1,0 0,0 1,-1 0,0 0,1 0,-1 0,0 0,0 1,-1 0,1-1,-1 1,0 0,0 0,0 0,0 0,-1 1,0-1,0 0,0 1,0-1,-1 2,3 126,-3-130,0-1,1 1,-1 0,1 0,-1 0,1 0,0 0,0-1,0 1,0 0,0-1,0 1,1-1,-1 1,0-1,1 1,-1-1,1 0,-1 0,1 0,0 0,0 0,-1 0,1 0,0-1,0 1,0-1,0 1,0-1,0 0,0 1,0-1,-1 0,1 0,2-1,66-20,-60 17,0-1,-1-1,0 1,0-1,0-1,0 0,-1 0,-1-1,1 0,-1 0,0 0,-1-1,0 0,0-1,-1 1,-1-1,1 0,-1 0,-1-1,0 1,-1-1,0 1,0-1,0-9,-3 21,1 0,0-1,-1 1,1 0,-1-1,1 1,-1-1,1 1,-1-1,0 1,1-1,-1 0,1 1,-1-1,0 0,1 1,-1-1,0 0,0 0,1 1,-1-1,0 0,0 0,1 0,-1 0,0 0,0 0,1 0,-1 0,0-1,1 1,-1 0,0 0,0 0,1-1,-1 1,0-1,1 1,-1 0,1-1,-1 1,1-1,-1 1,0-1,1 1,0-1,-1 0,1 1,-1-1,1 0,0 1,-1-1,1 0,0 1,0-1,0 0,-1 0,-1 9,1 0,0 0,0 0,0 0,1 0,0 1,1-1,0 0,0 0,0 0,1 0,1 0,-1-1,1 1,0-1,1 1,0-1,0 0,1-1,-1 1,1-1,1 1,-1-2,1 1,0-1,1 1,-1-2,1 1,0-1,0 0,1 0,-1-1,1 0,7 2,-7-2,-1-1,1 1,0-1,0-1,0 1,0-1,1-1,-1 1,0-2,0 1,0-1,0 0,0-1,0 0,0 0,0 0,0-1,-1-1,1 1,-1-1,0 0,0-1,-1 0,1 0,-1 0,0-1,3-4,-1-1,-2-1,0 0,0 0,-1 0,-1-1,0 1,0-1,-1 0,-1 0,0 0,-1-1,-1 1,0-1,1 14,-1 0,0-1,1 1,-1-1,0 1,1-1,-1 0,0 1,0-1,1 1,-1-1,0 0,0 1,0-1,0 1,0-1,0 0,0 1,0-1,0 1,0-1,0 0,0 1,0-1,-1 0,1 1,0-1,0 1,-1-1,1 1,0-1,-1 1,1-1,0 1,-1-1,1 1,-1-1,1 1,-1 0,1-1,-1 1,1 0,-1-1,1 1,-1 0,0 0,1 0,-1-1,1 1,-1 0,0 0,1 0,-1 0,0 0,1 0,-1 0,1 0,-1 0,0 1,1-1,-1 0,1 0,-1 0,0 1,-3 9,-1 0,2 1,-1 0,2-1,-1 1,1 0,1 0,0 1,1-1,0 7,0-14,-1 1,1 0,0 0,1-1,-1 1,1 0,0-1,0 1,1 0,-1-1,1 1,0-1,0 0,0 0,1 0,0 0,-1 0,1 0,1-1,-1 1,0-1,1 0,0 0,0 0,0 0,0-1,0 0,0 0,1 0,-1 0,1-1,3 2,17-1,-1-1,1-1,0-1,0-1,-1-2,0 0,1-1,-1-2,-1 0,0-2,12-5,-35 14,79-30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7:36.47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1,'7'9,"11"5,15 3,17-2,18-3,15-4,8-5,3-4,-5-1,-18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7:37.01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470 22,'-16'-5,"0"0,0 1,0 1,0 1,-1 0,0 2,1-1,-1 2,1 0,-1 1,1 1,-1 0,1 2,0-1,1 2,-1 0,1 1,0 1,1 0,0 1,0 0,1 1,0 1,1 0,0 0,0 1,2 1,-1 0,-3 8,10-15,1 0,0-1,0 1,1 0,0 1,0-1,0 0,1 1,0-1,0 1,1-1,0 1,0-1,0 1,1-1,0 1,0-1,0 1,1-1,0 0,0 0,1 0,0 0,0 0,0 0,1-1,0 0,0 1,0-1,1-1,-1 1,1-1,0 0,1 0,0 1,16 5,1-1,0 0,1-2,0 0,0-2,0-1,1 0,-1-2,1-1,0-1,-1-1,1-2,16-3,-15 4,0-1,1-1,-2-1,1-2,-1 0,0-2,0-1,-1-1,0-1,10-8,-4-5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7:37.27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0 100,'23'0,"26"0,25-4,23-7,16-5,2-6,-13-2,-25 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7:35.19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298 33,'-55'232,"45"-194,-9 38,-4 0,-15 30,25-91,12-40,25-108,33-105,-12 85,-45 152,0 0,0 0,-1 0,1 0,0 0,0 0,0 1,1-1,-1 0,0 0,0 0,0 0,1 0,-1 0,0 0,1 0,-1 1,1-1,-1 0,1 0,0 1,-1-1,1 0,-1 1,1-1,0 0,0 1,-1-1,1 1,0-1,0 1,0 0,0-1,0 1,-1 0,1-1,0 1,0 0,0 0,0 0,0 0,0 0,0 0,0 0,0 0,0 1,0-1,-1 0,1 0,0 1,0-1,0 0,0 1,0-1,-1 1,1 0,0-1,0 1,31 91,-23-56,9 27,-4-1,4-1,2-1,3 0,2-2,3-1,3 1,-13-32</inkml:trace>
  <inkml:trace contextRef="#ctx0" brushRef="#br0" timeOffset="263.294">1 289,'16'2,"19"1,22-2,20-6,15-7,8-6,-2-4,-17 1</inkml:trace>
  <inkml:trace contextRef="#ctx0" brushRef="#br0" timeOffset="1527.747">892 411,'3'2,"0"-4,0-1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7:43.07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1,'18'5,"20"5,25 2,26 1,28-2,24-3,20-2,11-3,3-2,-5 0,-13-1,-22-1,-26 0,-29 1,-24 0,-17-1,-14 1,-10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7:42.30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1,'11'21,"16"20,17 15,14 10,10 4,3 0,0-3,-3-3,-9-8,-9-10,-14-9,-12-12</inkml:trace>
  <inkml:trace contextRef="#ctx0" brushRef="#br0" timeOffset="330.632">906 69,'-8'0,"1"-1,0 1,-1 1,1-1,0 1,0 0,0 1,0 0,0 0,0 1,0-1,0 1,1 1,-1 0,1-1,0 2,0-1,-2 4,-9 7,0 1,1 1,1 1,1 0,-3 6,0 0,2 1,0 0,1 1,1 0,2 1,1 0,1 1,1 0,1 0,2 1,1 0,1 0,1 0,2 0,1 1,1-1,2 0,3 12,65 161,-55-165,-1 1,-3 1,0 0,-3 1,-2 0,-1 0,0 14,-7-43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7:40.32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234 667,'0'-1,"0"1,0 0,0 0,0-1,0 1,0 0,0-1,0 1,0 0,0 0,0-1,1 1,-1 0,0 0,0-1,0 1,0 0,1 0,-1 0,0-1,0 1,0 0,1 0,-1 0,0 0,0 0,1-1,-1 1,0 0,0 0,1 0,-1 0,0 0,1 0,-1 0,0 0,0 0,1 0,-1 0,0 0,1 0,-1 0,0 0,0 0,1 0,-1 0,0 1,0-1,1 0,-1 0,0-31,-1 27,0 1,-1-1,1 1,0 0,-1-1,0 1,0 0,0 0,0 0,0 0,-1 0,1 1,-1-1,0 1,1-1,-1 1,-1 0,1 0,0 1,0-1,-1 0,1 1,0 0,-1 0,0 0,1 0,-1 1,1-1,-1 1,0 0,1 0,-1 0,0 1,1-1,-1 1,0 0,1 0,-1 0,1 1,0-1,-1 1,1-1,-3 3,-2 1,0 1,0-1,0 1,1 1,0-1,0 1,0 1,1-1,1 1,-1 0,1 0,0 1,1 0,0 0,0 0,1 0,0 0,1 1,0-1,1 1,0-1,0 1,1 0,0 0,0-1,1 1,1 0,0-1,0 1,1-1,0 0,0 0,1 0,0 0,1-1,0 1,0-1,1 0,3 3,5-2,2 0,-1 0,1-2,0 0,1 0,0-2,0 0,0-1,0-1,1 0,-1-1,1-1,-1-1,1-1,0 0,-1-1,2-1,39-5,-1-2,-1-3,0-3,-1-2,0-2,-2-3,0-1,30-22,-67 38,1-2,-1 1,-1-2,0 0,0-1,-1-1,-1 0,0-1,4-6,-15 19,-1 0,0 0,0 0,-1 0,1 0,0 0,0-1,0 1,-1 0,1 0,-1-1,1 1,-1 0,1-1,-1 1,0-1,0 1,0 0,1-1,-1 1,-1-1,1 1,0-1,0 1,0 0,-1-1,1 1,-1 0,1-1,-1 1,0 0,1 0,-1-1,0 1,0 0,0 0,0 0,0 0,0 0,0 0,0 0,0 0,0 1,-1-1,1 0,0 1,0-1,-1 1,1-1,-1 1,1 0,-1-1,-11 0,-1 1,1 0,-1 1,1 1,-1 0,1 0,0 1,0 1,0 0,0 1,1 1,0 0,0 0,0 1,-8 8,11-10,1 1,0 0,0 1,1 0,0 0,0 1,1 0,0 0,0 1,4-7,1 1,-1-1,1 1,0-1,0 1,0 0,0-1,1 1,-1 0,0 0,1-1,0 1,0 0,0 0,0 0,0-1,1 1,-1 0,1 0,0-1,0 1,0 0,0-1,0 1,0-1,1 1,-1-1,1 0,0 1,-1-1,1 0,0 0,0 0,1 0,4 3,0-1,0 0,1 0,0-1,0 1,0-2,0 1,0-1,0 0,1-1,-1 0,1 0,-1-1,1 0,-1-1,1 1,-1-2,0 1,1-1,-1 0,0-1,0 0,0 0,-1-1,1 0,5-4,27-33,-40 41,1 0,0 0,0-1,0 1,0 0,0 0,0 1,0-1,0 0,0 0,0 0,0 1,0-1,0 0,0 1,-1-1,1 1,0-1,0 1,0-1,-1 1,1 0,0-1,-1 1,1 0,0-1,-1 1,1 0,-1 0,0 0,1 0,-1 0,1 0,2 4,2 1,-1-1,1 1,0-1,0 0,1 0,0 0,0-1,0 0,0 0,0 0,1-1,0 0,0-1,-1 1,2-1,-1 0,0-1,0 0,0 0,1 0,-1-1,1 0,-1-1,0 0,2 0,8-6,0-2,0 0,-1 0,0-1,-1-1,0-1,-1 0,0-1,-1-1,0 0,-1 0,-1-2,0 1,-1-1,3-8,20-28,-3-1,-2-1,-2-1,-3-1,-3-2,-2 0,9-49,-21-5,-6 108,0 0,-1 0,1 0,-1 0,0 0,0 0,-1 0,1 0,-1 0,0 1,0-1,0 1,-1-1,1 1,-1 0,0 0,1 0,-1 0,-1 0,1 1,0-1,-1 1,1 0,-5-2,1 3,-1 0,0 0,0 1,1 0,-1 0,0 0,0 1,1 1,-1-1,0 1,1 1,0-1,-1 1,1 1,0-1,0 1,1 0,-1 1,1-1,0 1,0 1,-11 8,1 0,0 1,1 1,0 1,2 0,0 1,0 0,2 1,1 0,0 1,1 0,1 0,1 1,1 0,1 0,1 1,1 0,0 0,2-1,0 1,2 0,0 0,2 0,0 0,2-1,0 0,1 0,1 0,1 0,5 3,1-1,1 0,1-2,0 1,2-2,0 0,2-2,0 0,1-1,0 0,2-2,0-1,0-1,1-1,1-1,0-1,1-1,-1-1,1-2,24 4,28 3</inkml:trace>
  <inkml:trace contextRef="#ctx0" brushRef="#br0" timeOffset="1232.851">2355 599,'-11'-1,"0"1,0 0,0 1,0 0,0 1,0 0,1 0,-1 1,0 1,1-1,0 2,0 0,0 0,1 0,0 1,0 1,0 0,1 0,0 0,0 1,1 1,0-1,0 1,1 0,0 0,1 1,0 0,0 0,1 0,1 0,-1 1,2 0,-1 1,3-7,-1 0,1 0,0 1,0-1,1 0,0 0,0 0,0 1,0-1,1 0,0-1,0 1,0 0,1 0,-1-1,1 0,0 1,1-1,-1 0,1 0,-1-1,1 1,0-1,0 0,1 0,-1 0,1-1,0 1,0-1,7 4,2-1,-1-1,1 0,-1 0,1-2,0 1,0-2,0 0,0-1,7 0,-2-1,-1 0,1-2,-1 0,0-1,0 0,0-2,0 0,-1-1,0-1,-1 0,1-2,-2 1,1-2,-1 0,-1-1,0-1,-1 0,0 0,-1-1,-1-1,0 0,-1-1,0 0,-1-1,-4-4,-4 16,-3 13,0-3,0 0,1 0,0 0,0 0,0 0,0 0,1 0,0 0,0 1,0-1,1 0,-1 0,1 0,0 0,1 0,0 0,-1 0,1 0,1 0,-1-1,1 1,0-1,0 0,0 1,0-1,1-1,0 1,0-1,0 1,0-1,0 0,1-1,-1 1,1-1,0 0,0 0,-1 0,3 0,11-2,1-1,-1-1,0-1,0 0,0-1,0-1,-1-1,0 0,0-1,-1-1,1-1,-2 0,1-1,2-3,-7 7,0-1,-1 1,0-2,0 0,0 0,-1 0,-1-1,1-1,-1 1,-1-1,0-1,0 1,-1-1,0 0,-1-1,2-7,-17 61,7-26,1-1,1 1,1-1,0 1,1 0,1-1,0 1,3 5,-4-15,0-1,1 0,0 1,1-1,-1 0,1 0,0 0,0-1,0 1,1-1,-1 1,1-1,0 0,1-1,-1 1,1-1,-1 0,1 0,0 0,0 0,0-1,1 0,-1 0,5 0,-6-1,1 0,0 0,-1-1,1 0,0 0,-1 0,1-1,0 1,-1-1,1 0,-1-1,1 1,-1-1,1 0,-1 0,0 0,0 0,0-1,0 0,-1 0,1 0,-1 0,1 0,-1-1,0 1,0-2,62-110,-62 108,17-38,-12 24,0 0,2 0,1 1,0 0,2 1,0 0,1 1,13-14,-24 29,1 0,-1 0,0 0,1 1,0-1,-1 1,1 0,0 0,0 0,0 0,1 1,-1-1,0 1,0 0,1 1,-1-1,1 1,-1 0,1 0,-1 0,0 1,1-1,-1 1,0 0,1 0,-1 1,0-1,0 1,0 0,0 0,0 0,0 1,2 2,6 9,-1 1,0 1,-1 0,-1 1,0 0,-1 0,-1 0,-1 1,-1 0,0 1,-1-1,-1 1,-1 0,0 18,13 116,-12-94,2-2,2 1,3-1,2 0,3-1,2 0,22 44,-33-87,0 0,1-1,0 0,1 0,1-1,0 0,0-1,1 0,0 0,1-1,0 0,0-1,8 4,-16-11,-1 1,1-1,-1-1,1 1,0 0,-1-1,1 1,0-1,0 0,-1 0,1 0,0 0,0 0,-1-1,1 1,0-1,-1 0,1 0,-1 0,1 0,-1 0,1 0,-1-1,1 1,-1-1,0 1,0-1,0 0,0 0,0 0,-1 0,1-1,0 1,-1 0,0-1,0 1,1-1,-1 1,-1-1,1 1,0-1,0-2,2-18,-1 0,-1-1,-1 1,-1 0,-1 0,-1 0,-1 0,-1 0,-1 1,-1 0,-1 0,-1 1,-2-3,1-5,-1 1,-1 0,-2 1,-1 0,0 1,-2 1,-1 1,-1 0,-2 1,0 1,-1 2,-1 0,0 1,-2 1,-8-4,26 18,-1 1,0 0,1 0,-1 0,0 1,-1 1,1-1,0 1,-8 0,17 2,0-1,0 0,0 1,-1-1,1 1,0-1,-1 1,1 0,0-1,-1 1,1 0,0-1,-1 1,1 0,-1 0,0-1,1 1,-1 0,0 0,1 0,-1 0,0-1,0 1,0 0,1 0,-1 0,0 0,0 0,-1 0,1 0,0 0,0-1,0 1,-1 0,1 0,0 0,-1 0,1-1,0 1,-1 0,1 0,-1-1,0 1,1 0,-1-1,1 1,-1 0,0-1,0 1,1-1,-1 1,0-1,0 0,0 1,1-1,-1 0,0 1,0-1,0 0,0 0,0 0,0 0,0 0,1 0,-1 0,0 0,0 0,0 0,0-1,0 1,12 6,1 0,0 0,0-2,1 1,-1-1,1-1,0-1,0 1,0-2,0 0,2-1,-14 0,40 3,0-3,-1-1,1-2,-1-2,1-1,-1-2,-1-2,0-2,0-1,-1-2,18-12,-46 23,0 0,-1-1,1-1,-1 0,0 0,-1-1,0 0,0 0,0-1,-1 1,0-2,0 1,0-3,-6 9,0 0,0 0,0 0,0-1,-1 1,1 0,-1 0,1-1,-1 1,0 0,0-1,0 1,0 0,0-1,-1 1,1 0,-1-1,1 1,-1 0,0 0,0-1,0 1,0 0,0 0,0 0,-1 0,1 1,-1-1,1 0,-1 0,0 1,0-1,0 1,0 0,0 0,0-1,0 1,-1 0,-1-1,0 0,0 0,-1 1,1-1,-1 1,1 0,-1 1,1-1,-1 1,0-1,1 1,-1 1,0-1,1 1,-1 0,0 0,1 0,-1 0,0 1,0 1,0 0,0 1,1-1,-1 1,1-1,0 1,0 1,0-1,1 0,0 1,-1 0,2 0,-1 0,0 0,1 0,0 1,0-1,1 1,0-1,0 1,0 0,0-1,1 5,0 1,0-1,0 0,1 0,1 0,0 0,0 0,1 0,0 0,1-1,0 1,0-1,1 0,1 1,6 3,0 0,1 0,1-1,0-1,1 0,0-1,0-1,1 0,0-1,1-1,-1-1,1 0,1-1,-1 0,1-2,0 0,0-1,0-1,0-1,0 0,0-1,0-1,47-8,-12-5</inkml:trace>
  <inkml:trace contextRef="#ctx0" brushRef="#br0" timeOffset="1667.822">4949 639,'32'-66,"-31"64,1 1,-1-1,0 1,0-1,1 1,-1 0,1-1,-1 1,1 0,-1 0,1 0,0 0,0 1,-1-1,1 0,0 1,0-1,0 1,0-1,0 1,0 0,0 0,-1 0,1 0,0 0,0 0,0 1,0-1,0 1,0-1,0 1,-1 0,1 0,0 0,0-1,0 2,5 5,0 1,0 0,0 0,-1 1,0-1,-1 1,0 1,0-1,-1 1,-1-1,1 1,-2 0,1 1,-1-1,0 3,4 35,-1 1,-3-1,-2 1,-1 0,-3-1,-10 45,-3 62,15-143,0 1,1-1,1 1,0 0,1-1,0 1,1-1,1 1,0-1,0 0,1 0,1 0,0-1,0 1,1-1,1-1,0 1,4 4,1-5,1 0,0 0,1-1,0-1,0 0,1-1,0-1,0 0,1-1,0-1,0 0,0-1,0-1,0 0,0-2,1 1,10-3,-23 3,1-1,0 0,-1 0,1-1,-1 1,0-1,1 0,-1 0,1-1,-1 1,0-1,0 0,0 0,0 0,0-1,0 1,-1-1,1 0,-1 0,0 0,0 0,0-1,0 1,-1-1,1 0,-1 0,0 0,0 0,0 0,-1 0,1-1,-1 1,0 0,0-1,-1 1,1-4,-4-5,-1 0,-1 0,0 0,-1 1,0 0,0 0,-1 1,-1 0,0 0,-1 0,0 1,0 0,-6-3,-42-41,-1 3,-3 2,-2 3,-2 3,-2 3,-1 2,-22-5,54 26,25 7,28 7,219 3,47-17,-142 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7:45.64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13 7,'0'-5,"-2"4,-1 6,0 9,0 9,2 10,2 6,6 6,6-1,8-2,5-7,5-7,2-8,-5-7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7:45.84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79 35,'-13'-12,"-8"-3,1 8,3 9,9 11,15 9,19 2,3-3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18:42.87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0 210,'8'40,"-1"-1,-3 1,-1 0,-1 0,-3 0,-1 0,-5 18,-5 57,84-588,-48 310,-16 140,-8 22,0 1,1 0,-1 0,0 0,1-1,-1 1,0 0,1 0,-1 0,0 0,1 0,-1 0,0 0,1 0,-1 0,0 0,1 0,-1 0,1 0,-1 0,0 0,1 0,-1 0,0 1,1-1,-1 0,0 0,1 0,-1 1,0-1,0 0,1 0,-1 0,0 1,0-1,1 0,-1 1,0-1,0 0,0 1,1-1,-1 0,0 1,0-1,0 0,0 1,0-1,0 0,0 1,0-1,0 0,0 1,0-1,0 1,0-1,0 0,0 1,0-1,0 0,-1 1,1-1,0 0,0 1,0-1,0 0,-1 1,1-1,6 31,1-1,2 0,1 0,1-1,8 13,-16-34,1-1,0 0,0 0,1 0,0-1,0 0,1 0,0 0,0 0,0-1,1 0,-1 0,1-1,0 0,1 0,-1-1,1 0,-1 0,1 0,0-1,0 0,0-1,5 1,-6-2,1-1,-1 1,0-1,1-1,-1 1,0-1,0 0,0-1,0 0,-1 0,1 0,-1-1,0 0,0 0,0-1,0 1,-1-1,0-1,0 1,0-1,-1 0,5-6,-1-1,0 0,-1-1,0-1,-1 1,0-1,-1 0,-1 0,-1 0,0-1,0-3,-3-14,0 33,0-1,0 1,0 0,0-1,0 1,0-1,0 1,0-1,0 1,0-1,0 1,0-1,0 1,-1-1,1 1,0 0,0-1,0 1,-1-1,1 1,0 0,-1-1,1 1,0-1,-1 1,1 0,0 0,-1-1,1 1,-1 0,1 0,0-1,-1 1,1 0,-1 0,1 0,-1 0,1 0,-1 0,1 0,-1 0,1 0,-1 0,1 0,-1 0,1 0,0 0,-1 0,1 0,-1 0,1 1,-1-1,1 0,-1 0,1 1,0-1,-1 0,1 1,-1-1,-6 8,-1-1,2 1,-1 1,1-1,0 1,1 1,0-1,0 0,1 1,-3 9,2-7,-8 18,1 1,2 1,1-1,2 2,1-1,1 1,2 0,1-1,1 1,3 16,-1-40,0-1,0 0,0 0,1 0,0 0,1-1,0 1,0 0,0-1,1 0,0 0,1 0,-1 0,2-1,-1 1,0-1,1-1,0 1,1-1,-1 0,1 0,0-1,0 0,0 0,1-1,-1 0,1 0,0-1,7 2,-6-3,0-1,0-1,0 1,0-1,0-1,0 0,0 0,0 0,-1-1,1-1,-1 1,0-1,0-1,0 0,-1 0,0 0,1-1,-2 0,1 0,-1-1,3-3,5-7,0-2,-1 1,-1-2,-1 0,-1 0,-1-1,7-21,-13 18,-7 29,1 1,-1 1,1-1,1 0,-1 1,1-1,0 1,1 0,-1 0,1 0,1 0,-1 0,1 0,0 0,1 0,0 0,0 0,0-1,1 1,0 0,1 0,-1-1,1 0,0 1,1-1,-1 0,1-1,0 1,1-1,0 1,-1-1,2-1,4 5,-1-4,0-1,0 0,1 0,0 0,0-2,0 1,0-1,0-1,0 1,1-2,-1 1,0-2,1 1,-1-2,0 1,0-1,0-1,0 1,0-2,0 1,-1-2,0 1,0-1,0-1,0 1,-1-1,0-1,0 0,-1 0,0 0,0-1,0 0,-1 0,0-1,-1 0,0 0,-1 0,3-6,-5 6,1-1,-1 0,-1-1,0 1,0 0,-1 0,0 0,-1-1,0 1,-1 0,0 0,0 0,-1 0,-1 1,1-1,-2 1,1 0,-1 0,-1 0,1 1,-1-1,-1 2,0-1,0 1,0 0,-1 0,0 1,0 0,-1 0,0 1,0 0,0 0,0 1,-1 1,1-1,-1 2,0-1,0 1,0 1,-1 0,-8 0,11 2,1 0,-1 0,1 1,0-1,-1 2,1-1,0 1,1 0,-1 1,0-1,1 2,0-1,0 0,0 1,1 0,-1 1,1-1,0 1,1 0,-1 0,1 0,1 1,-1-1,1 1,0 0,0 0,1 0,0 1,1-1,-1 0,1 1,1-1,-1 1,1 1,1 5,0 1,0-1,2 0,-1 1,2-1,0-1,1 1,0-1,1 1,0-1,1-1,1 1,0-2,0 1,2-1,-1 0,1 0,1-2,0 1,0-1,0-1,2 0,3 2,30 14</inkml:trace>
  <inkml:trace contextRef="#ctx0" brushRef="#br0" timeOffset="392.754">1540 116,'-4'-2,"1"0,-1 0,-1 0,1 0,0 0,0 1,-1-1,1 1,0 1,-1-1,1 0,-1 1,1 0,-1 0,1 1,-1-1,1 1,-1 0,1 0,0 0,-1 1,1-1,0 1,0 0,0 0,0 1,0-1,1 1,-1 0,1 0,0 0,-1 0,2 1,-1-1,0 1,-1 2,1 1,1-1,0 1,0-1,1 1,0 0,0 0,1-1,-1 1,1 0,1 0,-1 0,1-1,1 1,-1 0,1-1,0 1,1-1,-1 1,1-1,1 0,-1 0,4 4,5 7,1-1,0-1,1 0,0 0,2-2,-1 0,3 1,79 48,41 34,-135-94,0 1,1-1,-1 1,-1 0,1 0,0 0,-1 0,1 0,-1 0,0 1,0-1,-1 1,1 0,-1-1,0 1,1 0,-2 0,1 0,0 0,-1 0,0 0,0 0,0 0,0 0,-1 0,1 0,-1 0,0 0,0 0,-1-1,1 1,-1 0,-1 1,-7 2,0 1,0-2,-1 1,0-2,0 1,-1-1,0-1,0 0,0-1,0 0,0-1,-1-1,1 1,0-2,-6 0,-1 2,0-1,0-1,0-1,0 0,0-1,1-2,-1 1,1-2,-17-7,12 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7:52.27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14,'9'-2,"13"-1,11 0,9 1,7 0,-2 1,-10 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7:52.84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11 36,'0'1,"-1"-1,0 0,0 1,1 0,-1-1,0 1,1-1,-1 1,0 0,1-1,-1 1,1 0,-1 0,1-1,0 1,-1 0,1 0,0 0,0 0,-1-1,1 1,0 0,0 0,0 0,0 0,0 0,0 0,0-1,0 1,1 0,-1 0,0 0,0 0,1 0,-1-1,0 1,1 0,-1 0,1-1,-1 1,1 0,0-1,-1 1,1 0,0-1,-1 1,1-1,0 1,0-1,-1 1,1-1,0 0,0 1,0-1,-1 0,1 0,0 0,4-1,-1 0,0-1,0 0,0 0,-1 0,1 0,0-1,-1 1,0-1,1 0,-1 0,0 0,0-1,-1 1,1-1,-1 1,0-1,0 0,1-3,-3 7,0-1,0 0,0 1,0-1,0 0,-1 0,1 1,0-1,-1 0,1 1,0-1,-1 1,1-1,-1 0,1 1,-1-1,1 1,-1-1,1 1,-1 0,1-1,-1 1,0-1,1 1,-1 0,0 0,1-1,-1 1,0 0,1 0,-1 0,0 0,0 0,1 0,-1 0,0 0,0 0,1 0,-1 0,0 0,1 0,-1 1,0-1,1 0,-1 0,0 1,1-1,-1 1,1-1,-1 0,0 1,1-1,-1 1,1 0,0-1,-1 1,1-1,-1 1,0 0,0-1,0 1,-1 0,1-1,0 1,0 0,0 0,0 0,0 0,1 0,-1 0,0 0,0 0,1 0,-1 0,0 0,1 1,-1-1,1 0,0 0,-1 1,1-1,0 0,0 1,0-1,0 0,0 0,0 1,0-1,0 0,0 1,1-1,-1 0,1 0,-1 1,1-1,0 1,42 28,3-19,2-3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7:53.13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132 50,'-14'-2,"1"0,0 0,-1 1,1 1,-1 0,0 0,-8 3,13 5,27-3,-2-2,-1-1,1-1,0 0,0-1,0-1,0-1,-1 0,10-2,-25 4,1 0,0 0,-1 0,1 0,0 0,-1 0,1-1,-1 1,1 0,0 0,-1 0,1-1,-1 1,1 0,-1 0,1-1,-1 1,1-1,-1 1,1 0,-1-1,1 1,-1-1,0 1,1-1,-1 1,0-1,1 1,-1-1,0 0,0 1,1-1,-1 1,0-1,0 0,0 1,0-1,0 0,0 1,0-1,0 1,0-1,0 0,0 1,-1-1,-26-15,9 11,0 0,-1 1,0 1,1 1,-1 0,-6 2,0 6,25-6,0 0,0 1,0-1,-1 0,1 1,0-1,0 1,0-1,0 0,0 1,0-1,0 1,0-1,0 0,0 1,0-1,0 1,0-1,0 0,0 1,0-1,0 1,0-1,0 0,1 1,-1-1,0 1,0-1,1 0,-1 0,0 1,0-1,1 0,-1 1,0-1,1 0,-1 0,0 1,1-1,-1 0,1 0,-1 0,0 0,1 1,-1-1,1 0,-1 0,0 0,1 0,-1 0,1 0,-1 0,0 0,1 0,-1 0,1-1,-1 1,1 0,33 10,7-1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7:53.37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53 6,'-12'0,"-6"0,3 0,8 0,9 0,13 0,7 0,5-3,-2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7:53.68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83 1,'-4'5,"-5"3,-2 1,-2-1,-1-5,-3-11,2-5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7:47.90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230 987,'-9'25,"-5"27,-1 23,3 17,5 11,6 7,6 0,4-2,3-8,0-14,-3-17,-2-21</inkml:trace>
  <inkml:trace contextRef="#ctx0" brushRef="#br0" timeOffset="251.321">0 1257,'2'-8,"0"-1,1 0,-1 1,1-1,1 1,0 0,0 0,0 1,1-1,0 1,1 0,0 0,0 1,0-1,1 2,0-1,0 1,0-1,1 2,-1-1,1 1,0 1,1-1,-1 1,1 1,-1 0,1 0,0 0,0 1,-1 0,1 1,0 0,0 1,0 0,0 0,0 0,-1 1,1 1,-1 0,5 1,-8-1,-1 0,1 1,-1-1,1 1,-1 0,0 0,-1 0,1 0,-1 1,1 0,-1-1,-1 1,1 0,-1 1,0-1,0 0,0 1,-1-1,0 1,0-1,0 1,-1 0,0-1,0 1,0 0,-1-1,1 1,-1-1,-1 1,1-1,-1 1,0-1,0 0,-1 0,0 0,1 0,-2 0,1-1,0 1,-1-1,0 0,-2 2,-2 2,1 0,-1-1,0 0,0 0,-1-1,0 0,0-1,-1 0,1 0,-5 0,14-5,0 1,0-1,0 0,-1 1,1-1,0 0,0 1,-1-1,1 0,0 0,-1 0,1 1,0-1,-1 0,1 0,0 0,-1 0,1 1,-1-1,1 0,0 0,-1 0,1 0,-1 0,1 0,0 0,-1 0,1 0,0 0,-1 0,1-1,-1 1,1 0,0 0,-1 0,1 0,0-1,-1 1,1 0,0 0,-1-1,1 1,0 0,0 0,-1-1,1 1,0 0,0-1,0 1,-1 0,1-1,0 1,0 0,0-1,0 1,0-1,0 1,0 0,0-1,0 1,8-10</inkml:trace>
  <inkml:trace contextRef="#ctx0" brushRef="#br0" timeOffset="832.833">582 1216,'-13'-21,"2"-1,1-1,0 0,2 0,1-1,1 0,0 0,2 0,0-12,4 32,0 0,0 1,0-1,0 0,0 0,1 1,0-1,0 0,0 0,0 1,0-1,1 1,0-1,-1 1,1 0,1 0,-1 0,0 0,1 0,-1 0,1 1,0-1,0 1,0-1,0 1,1 0,-1 1,0-1,1 0,-1 1,1 0,0 0,-1 0,20 0,1 1,-1 1,0 2,0 0,0 1,-1 1,1 1,-1 2,-1 0,14 7,-25-12,0 0,0 1,0 0,0 1,-1 0,0 0,0 1,-1 1,1-1,-1 1,-1 0,1 1,-1 0,-1 0,1 1,-1-1,-1 1,0 1,0-1,-1 1,0 0,1 2,-3 97,-2-108,0 1,0-1,0 0,0 0,0 1,0-1,1 0,-1 0,0 1,1-1,-1 0,1 0,-1 0,1 0,-1 0,1 0,0 0,0 0,0 0,-1 0,1 0,0 0,0 0,0 0,0-1,0 1,1-1,-1 1,0 0,0-1,0 0,1 1,-1-1,0 0,0 0,0 1,1-1,0 0,52-6,-51 5,26-7,0-2,0-2,-1 0,-1-2,0 0,16-13,-29 18,-11 7,-2 2,-1-1,1 0,0 1,-1-1,1 0,-1 1,1-1,0 1,0-1,-1 1,1-1,0 1,0 0,-1-1,1 1,0 0,0 0,0 0,0-1,0 1,-1 0,1 0,0 0,0 0,0 1,0-1,0 0,-1 0,1 0,0 1,0-1,0 0,-1 1,1-1,0 1,0-1,-1 1,1-1,0 1,-1-1,1 1,-1 0,1-1,0 1,-1 0,37 109,-32-103,0 0,1 0,0 0,1 0,-1-1,1 0,1-1,-1 1,1-1,0-1,0 0,0 0,0 0,1-1,-1 0,1-1,7 2,-10-3,-1 0,0-1,1 1,-1-1,1 0,-1-1,0 1,1-1,-1 0,0 0,1-1,-1 1,0-1,0 0,0-1,0 1,-1-1,1 0,-1 0,0 0,1-1,-1 0,-1 0,1 0,-1 0,1 0,-1-1,0 1,-1-1,1 0,0 0,-1 0,0 0,0 0,0-1,0 1,-1 0,0-1,0 1,-1-1,1 1,-1-1,0 1,-1-1,1 1,-1-1,0 1,-1-1,1 1,-1 0,0 0,0 0,-1 0,0 0,0 0,0 0,0 1,0 0,-1-1,0 2,0-1,0 0,-1 1,1-1,-1 1,1 0,-1 1,0-1,-5-1,2 2,0-1,-1 2,1-1,-1 1,1 0,-1 1,1 0,-1 0,1 0,-1 2,1-1,0 1,-1 0,1 0,0 1,0 0,0 1,1 0,-1 0,1 1,0-1,0 2,1-1,-1 1,1 0,0 0,1 1,-1-1,1 1,1 0,0 1,-1 1,3-4,1 0,0-1,0 1,1 0,-1 0,1 0,0 0,0 0,1 0,0 0,0 0,0 0,0-1,1 1,-1 0,1-1,1 1,-1-1,0 0,1 1,0-1,0 0,3 3,23 21</inkml:trace>
  <inkml:trace contextRef="#ctx0" brushRef="#br0" timeOffset="1832.288">1933 987,'-6'27,"2"0,0 1,2 0,1-1,2 1,0 0,2-1,3 11,-2-2,6 52,4 27,-5 2,-5-1,-6 18,1-128,1 8,-1-1,0 1,-1 0,-1-1,0 0,-1 0,0 0,-1 0,-1 1,-11-3,7-36,-12-222,13 168,-2-14,3-1,5 0,5-25,-3 112,1-1,0 1,0-1,1 1,0-1,0 1,1 0,0-1,0 1,0 0,1 0,0 0,1 1,0-1,0 1,0 0,0 0,1 0,0 1,1-1,-1 1,1 0,0 1,0 0,0-1,1 2,-1-1,1 1,5-1,2 3,0 2,1 0,-1 1,0 0,0 1,0 1,0 0,0 1,-1 0,0 1,0 1,-1 0,1 1,7 6,-10-8,1 0,-2 0,1 1,-1 0,0 1,0 0,-1 0,0 1,-1 0,0 1,0-1,-1 1,0 0,0 3,-5-11,-1 0,1 0,-1 0,0-1,1 1,-1 0,0 0,0 0,-1 0,1-1,0 1,-1 0,1 0,-1-1,1 1,-1 0,0 0,0-1,1 1,-1-1,0 1,-1-1,1 1,0-1,0 0,-1 1,1-1,-1 0,1 0,-1 0,1 0,-1 0,1 0,-1-1,0 1,0-1,1 1,-3 0,-74 8,66-8,-11 0,24-1,-1 0,0 0,0 1,0-1,0 0,0 0,0 0,0 0,0 1,0-1,0 0,0 0,0 0,-1 0,1 0,0 1,0-1,0 0,0 0,22 2,0-2,-1 0,1-1,-1 0,0-2,1-1,-2-1,17-5,-28 6,-1 1,1-1,-1 0,0-1,0 1,-1-2,1 1,-1-1,0 0,-1-1,0 0,0 0,0 0,-1 0,0-1,0 0,-1 0,0-1,2-4,1-14,-1-1,-1 0,-1 0,-1-1,-2 1,-1 0,-1-1,-2-4,3 32,-10-61,9 61,1-1,-1 1,1-1,-1 1,0 0,1-1,-1 1,0 0,0-1,0 1,0 0,0 0,0 0,0 0,-1 0,1 0,0 0,-1 0,1 0,0 1,-1-1,1 0,-1 1,1-1,-1 1,1 0,-1-1,1 1,-1 0,1 0,-1 0,0 0,1 0,-1 1,1-1,-2 1,1-1,-1 0,1 1,0 0,0-1,0 1,0 0,0 0,0 0,0 0,0 0,0 1,0-1,0 1,1-1,-1 1,1 0,-1-1,1 1,0 0,-1 0,1 0,0 0,0 0,0 0,1 0,-1 1,1-1,-1 0,1 0,-1 1,1-1,0 0,0 0,0 1,1-1,-1 0,0 0,1 1,0-1,-1 0,1 0,0 0,0 0,0 0,0 1,6 2,0 0,0 0,1 0,-1-1,1 0,0 0,0-1,1 0,-1 0,0-1,1 0,0-1,3 0,-6 1,160 16,-122-16,0 2,-1 3,0 1,4 3,-43-11,-1 1,1 0,0 0,-1 0,1 1,-1-1,0 1,1 0,-1 0,0 0,0 0,0 0,-1 1,1 0,0-1,-1 1,0 0,0 0,0 0,0 1,0-1,0 0,-1 1,0-1,0 1,0-1,0 1,0 0,-1-1,1 2,-15 158,14-160,1 1,-1-1,1 0,-1 0,1 0,0 0,0 0,1 0,-1 0,0 0,1 0,0 0,0-1,0 1,0-1,0 1,0-1,1 0,-1 0,1 0,-1 0,1 0,0-1,0 1,0-1,0 0,0 0,0 0,0 0,0 0,0-1,1 1,-1-1,2 0,4 1,1-2,-1 1,0-1,0 0,0-1,0 0,0-1,0 1,0-2,-1 1,6-4,0-2,-2 1,1-2,-1 1,-1-2,0 0,0 0,-1-1,0 0,-1-1,-1 0,0 0,1-5,2-3,-18 85,5-48,-1-3,1 0,1 1,0-1,0 0,2 0,-1 0,2 1,0-1,1 5,-2-16,-1 0,1 0,0 0,0 0,0 0,0-1,0 1,0 0,0 0,0-1,1 1,-1-1,1 1,-1-1,1 0,0 1,-1-1,1 0,0 0,0 0,0 0,0-1,0 1,0 0,0-1,0 1,0-1,0 0,0 0,0 0,0 0,0 0,17-5</inkml:trace>
  <inkml:trace contextRef="#ctx0" brushRef="#br0" timeOffset="2080.623">3460 744,'-19'-12,"-8"-3,-1 0,3 6,6 11,11 9,12 12,11 12,4 0</inkml:trace>
  <inkml:trace contextRef="#ctx0" brushRef="#br0" timeOffset="2554.111">3649 1325,'15'-14,"1"0,-2 0,0-1,-1-1,0-1,-1 1,-1-2,-1 0,0 0,-2-1,0 0,-1 0,0-1,-2 0,-1 0,0 0,-1-4,-7-26,4 49,0 1,0-1,0 0,-1 0,1 0,0 1,0-1,-1 0,1 0,0 1,-1-1,1 0,-1 1,1-1,-1 0,1 1,-1-1,0 1,1-1,-1 1,1-1,-1 1,0-1,0 1,1 0,-1-1,0 1,0 0,1 0,-1 0,0-1,0 1,0 0,0 0,1 0,-1 0,0 0,0 1,0-1,1 0,-1 0,0 0,0 1,1-1,-1 0,0 1,0-1,1 1,-1-1,0 1,1-1,-1 1,1-1,-1 1,-4 5,-1 1,2-1,-1 1,1 0,0 0,1 0,0 0,0 1,0 0,1-1,0 1,0 0,1 0,0 0,1 0,0 0,0 0,1 3,-1 1,2-1,-1 1,1-1,1 1,0-1,1 0,0 0,1 0,0-1,0 1,1-1,5 5,-8-9,1-2,0 1,0 0,1-1,0 0,-1 0,1 0,1-1,-1 1,0-1,1-1,-1 1,1-1,0 0,0 0,0 0,0-1,0 0,0 0,1-1,-1 0,0 0,0 0,4-1,-2-1,1 0,0-1,0 0,-1 0,0-1,0 0,0-1,0 1,0-2,-1 1,0-1,0 0,-1 0,0-1,0 0,0 0,1-4,9-12,-2 0,-1-1,-1 0,-1-2,1-6,26-90,-6-1,-6-1,1-38,-27 161,18-109,-5-1,-4-21,-8 118,-1-1,0 1,-1 0,-1-1,0 1,0 0,-2 0,0 0,4 13,0 0,0 0,-1 0,1 0,0 0,-1 0,1 0,0 0,-1 0,1 1,-1-1,0 0,1 0,-1 0,0 1,1-1,-1 0,0 1,0-1,1 1,-1-1,0 1,0-1,0 1,0 0,0-1,0 1,0 0,0 0,1-1,-1 1,0 0,0 0,0 0,0 0,0 0,0 1,0-1,0 0,0 0,0 1,0-1,0 0,0 1,0-1,1 1,-1-1,0 1,0-1,0 1,1 0,-1 0,0-1,1 1,-1 0,1 0,-8 9,0 0,2 1,-1 0,1 0,1 1,0 0,1 0,-1 4,-13 42,3 1,2 0,3 1,3 0,3 0,1 1,4-1,2 1,3-1,8 28,-7-43,3 0,2-1,1-1,3 0,1 0,2-2,2 0,1-2,3 0,12 14,37 12,-72-63,1 0,0-1,-1 1,1-1,0 0,0 0,0 0,0 0,-1 0,1-1,0 1,0-1,1 0,-1 0,0 0,0 0,0-1,0 1,0-1,0 0,-1 1,1-1,0-1,0 1,0 0,-1-1,1 1,-1-1,1 0,-1 0,2-3,0 0,0 0,-1 0,0-1,0 1,0-1,0 0,-1 0,0 0,0 0,-1-1,0 1,0-4,6-42</inkml:trace>
  <inkml:trace contextRef="#ctx0" brushRef="#br0" timeOffset="2774.62">3987 609,'16'4,"21"7,23 3,24 2,17-2,6 1,-14-2</inkml:trace>
  <inkml:trace contextRef="#ctx0" brushRef="#br0" timeOffset="3008.125">4608 1108,'-2'6,"1"0,0 0,0 0,0 0,1 0,0 0,0 0,1 0,-1 0,1 0,1-1,-1 1,1 0,0 0,0-1,1 1,-1-1,1 0,1 0,-1 0,1 0,0 0,0-1,0 0,0 0,1 0,-1 0,1-1,0 1,1-1,-1-1,0 1,5 1,-6-4,0 0,-1 0,1 0,0 0,-1 0,1-1,0 0,-1 0,1 0,-1 0,1-1,-1 1,0-1,0 0,1 0,-1 0,0 0,-1 0,1-1,0 1,-1-1,1 0,-1 0,1-1,37-81,-38 81,0-1,0 1,0-1,-1 0,0 0,0 1,0-1,-1 0,1 0,-1 0,0 0,0 0,-1 0,0 0,0 0,0 1,0-1,-1 0,0 0,0 1,0 0,0-1,-1 1,1 0,-1 0,0 0,-1 0,1 1,-1-1,1 1,-1 0,0 0,0 0,0 1,-1-1,1 1,-2-1,-6 3,0 0,0 0,0 1,1 0,-1 1,0 1,1 0,0 0,-1 1,1 0,1 1,-1 1,1-1,0 2,0-1,1 2,-1-1,2 1,-1 0,-1 4,6-10,1 1,0 0,-1 0,2 0,-1 1,0-1,1 1,-1-1,1 1,0 0,0 0,0 0,1 0,0 0,-1 1,1-1,1 0,-1 0,1 1,0-1,0 1,0-1,0 0,1 1,-1-1,1 0,0 0,1 1,-1-1,1 0,0 0,0 0,0-1,0 1,1 0,2 2,2 0,1-1,0-1,0 1,0-1,1 0,-1-1,1 0,0-1,0 1,0-2,0 1,0-1,0-1,0 1,9-2,36-3</inkml:trace>
  <inkml:trace contextRef="#ctx0" brushRef="#br0" timeOffset="3702.461">4946 460,'-10'-4,"1"2,-1-1,0 1,0 1,0 0,0 0,0 1,0 0,0 0,1 1,-1 1,0 0,0 0,1 1,-1 0,1 1,0 0,0 0,0 1,0 0,1 0,0 1,0 1,0 0,5-3,1 0,-1 1,1-1,0 1,1-1,-1 1,1 0,0 0,0-1,0 1,1 0,0 0,0 0,0 0,0 0,1 0,0 0,0-1,0 1,0 0,2 2,51 94,4-25,2-3,23 17,11 14,49 71,-143-173,1-1,0 1,0-1,-1 1,1-1,0 1,0-1,0 0,1 1,-1-1,0 0,0 0,1 0,-1 0,0 0,1 0,-1 0,1 0,0-1,-1 1,1-1,-1 1,1-1,0 1,0-1,-1 0,1 0,0 0,-1 0,1 0,0 0,0 0,-1-1,1 1,0-1,-1 1,1-1,-1 0,1 1,-1-1,1 0,-1 0,1 0,-1 0,1-1,20-24,0-1,-1-1,-2-1,-1-1,-2 0,0-1,-2-1,-2 0,8-31,10-40,-4-1,-5-1,-4-1,-5-1,-2-82,-9 162,-1 0,-1 1,-2-1,-1 1,-1-1,-20-16,24 42,0 1,-1 0,1 0,0-1,-1 1,1 0,-1 0,1 0,0 1,-1-1,1 0,-1 0,1 1,0-1,0 1,-1-1,1 1,0 0,0-1,-1 1,1 0,0 0,0 0,0 0,0 0,0 0,0 0,1 0,-1 0,0 0,0 0,1 1,-1 0,-14 25,2 1,1 0,1 1,1 0,1 0,2 1,1 1,2-1,0 15,-7 20,3 1,3 0,3 0,3 1,2-1,4 0,2 0,3-1,3 0,19 47,-30-99,1 0,0 0,2-1,-1 1,1-1,1-1,0 1,0-1,2-1,-1 0,1 0,0-1,1 0,0-1,1 0,0 0,0-2,0 1,1-2,4 2,-4-3,1 0,0-1,0-1,0 0,1-1,-1 0,0-1,0-1,1-1,-1 0,0 0,0-1,0-1,-1-1,1 0,-1 0,0-1,-1-1,1 0,-1-1,-1 0,0-1,0 0,0-1,-1 0,-1-1,0 0,0 0,-1-1,0 0,1-5,-4 8,-1-1,-1 0,1-1,-2 1,1-1,-1 1,-1-1,0 0,0-9,-1 19,0 0,0 0,0 0,0 0,0 0,0 0,0 0,0 0,0 0,-1 0,1 0,0 0,-1 0,1 0,-1 0,1 0,-1 0,1 0,-1 0,0 0,1 0,-1 1,0-1,0 0,0 0,1 1,-1-1,0 1,0-1,0 1,0-1,0 1,0-1,0 1,0 0,0 0,0-1,0 1,0 0,-1 0,1 0,0 0,0 0,0 1,0-1,0 0,0 0,0 1,0-1,0 1,0-1,0 1,0-1,0 1,-49 36,41-28,1 0,0 1,1 0,0 0,0 0,1 1,1 0,0 0,0 1,1-1,1 1,0 0,0 0,1 0,1 0,0 1,1 2,1-9,1-1,0 1,0-1,1 1,-1-1,1 0,1 0,-1 0,1-1,-1 1,1-1,0 0,1 0,-1 0,1 0,0-1,0 0,0 0,0 0,1-1,-1 1,1-1,-1-1,1 1,0-1,-1 0,1 0,4 0,40 7</inkml:trace>
  <inkml:trace contextRef="#ctx0" brushRef="#br0" timeOffset="3962.676">6121 906,'-16'-7,"-8"-2,1-2,1-2,3 0,-1-3,4 1</inkml:trace>
  <inkml:trace contextRef="#ctx0" brushRef="#br0" timeOffset="4134.3">5351 486,'23'3,"24"0,26 2,24 1,24 1,20-1,-13-1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7:47.11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292 799,'-8'-5,"-1"1,1 0,-1 0,0 1,0 0,0 1,-1 0,1 0,-1 1,1 0,-1 1,1 0,-1 0,1 1,0 1,-1-1,1 1,0 1,0 0,0 0,0 1,0 0,1 0,0 1,-3 2,6-1,-1 0,1 1,0 0,0 0,1 1,0-1,0 1,1 0,0 0,0 0,1 0,0 0,1 0,-1 1,2-1,-1 1,1 6,1-9,-1-1,1 1,0 0,0-1,0 0,1 1,0-1,0 0,0 0,0 0,1 0,0 0,0 0,1-1,-1 1,1-1,0 0,0 0,0-1,1 1,-1-1,1 0,0 0,0 0,0-1,0 0,1 1,1-1,1 0,-1-1,0 1,1-1,-1-1,1 1,-1-1,0-1,1 1,-1-1,1-1,-1 1,0-1,0 0,0-1,0 0,0 0,-1 0,1-1,-1 0,0 0,0-1,0 1,-1-1,1-1,1-1,1-3,1 0,-2 0,1-1,-1 0,-1 0,0-1,-1 0,0 0,-1 0,0 0,-1-1,0 1,-1-1,1-11,-6 0,3 24,0 0,0 1,0-1,0 0,0 0,-1 1,1-1,0 0,0 0,0 0,0 1,-1-1,1 0,0 0,0 0,0 0,-1 1,1-1,0 0,0 0,-1 0,1 0,0 0,0 0,-1 0,1 0,0 1,-1-1,1 0,0 0,0 0,-1 0,1-1,0 1,0 0,-1 0,1 0,0 0,0 0,-1 0,1 0,0 0,0 0,-1-1,1 1,0 0,0 0,0 0,-1-1,1 1,0 0,0 0,0 0,0-1,-1 1,1 0,0 0,0-1,0 1,0 0,0 0,0-1,0 1,0 0,-4 7,1 1,0 0,1 1,0-1,0 0,1 1,0-1,0 1,1-1,0 1,0-1,1 1,0-1,1 1,0-1,0 0,1 0,0 0,0 0,1 0,0-1,0 1,1-1,0 0,0-1,1 1,0-1,4 4,4-1,0 0,1-1,0-1,0-1,1 0,-1 0,1-2,0 0,1-1,-1-1,0 0,1-1,-1-1,1 0,0-1,-1-1,0-1,1 0,-1-1,2-2,-5 3,1-2,-1 1,0-2,-1 0,1 0,-1-1,-1-1,1 0,-1 0,-1-1,1-1,-1 1,-1-2,0 1,-1-1,0-1,0 0,-1 0,-1 0,0-1,0 0,-2 0,1-1,-2 4,0-1,-1 0,0 0,0 1,-1-1,0 0,-1 0,-1 0,0 0,0 0,-1 0,0 0,-1 1,0-1,-1 0,4 11,0 1,0 0,0 0,0 0,0-1,0 1,0 0,0 0,0 0,0-1,0 1,0 0,-1 0,1 0,0-1,-1 1,1 0,0-1,-1 1,1 0,-1-1,1 1,-1 0,1-1,-1 1,0-1,1 1,-1-1,1 1,-1-1,0 0,0 1,1-1,-1 0,0 0,0 1,1-1,-1 0,0 0,0 0,0 0,1 0,-1 0,0 0,0 0,0 0,1 0,-1-1,0 1,0 0,1 0,-1-1,0 1,0-1,1 1,-1 0,0-1,1 1,-1-1,1 0,-1 1,1-1,-1 1,1-1,-1 0,1 1,0-1,-1 0,1 0,-1 0,-4 34,1 0,2 0,1 1,1-1,2 0,5 27,-5-41,34 280,-8-87,-8 42,-20-235,-3-31,-31-489,18 125,15 373,0 1,1 0,-1 0,1-1,-1 1,1 0,0-1,0 1,0 0,0-1,0 1,1 0,-1-1,1 1,0 0,-1 0,1-1,0 1,0 0,1 0,-1 0,0 0,1 0,-1 0,1 1,-1-1,1 0,0 1,0-1,0 1,0 0,0 0,0-1,0 1,0 1,0-1,1 0,-1 0,0 1,0-1,1 1,-1 0,1 0,11 5,-1 1,1 0,-1 2,0-1,-1 1,0 1,0 0,-1 1,1 1,-3-3,-4-4,15 11,-1 1,-1 1,0 0,-2 2,0 0,0 1,-2 0,4 8,-17-25,0-1,0 1,0-1,0 1,0 0,0-1,-1 1,0 0,1-1,-1 1,0 0,0 0,0 0,-1-1,1 1,-1 0,1 0,-1-1,0 1,0-1,0 1,0-1,-1 1,1-1,-1 1,1-1,-1 0,0 0,0 0,0 0,0 0,0 0,0-1,-1 1,1-1,-1 0,1 1,-1-1,-2 1,-4 1,0 1,0-1,0-1,-1 0,0 0,1-1,-1 0,0-1,1 0,-1 0,0-1,5 0,0 0,-1 0,1 0,0-1,1 0,-1 0,0 0,0 0,1-1,0 0,-1 1,1-2,0 1,0 0,1-1,-1 0,1 0,0 0,0 0,0-1,0 1,1-1,0 0,0 1,0-1,0 0,1 0,0 0,0 0,0 0,1-1,0-1,2-14,2 0,1 1,0-1,2 1,0 0,1 0,1 1,1 0,1 1,0 0,1 1,12-13,5-12,146-230,-156 236,-2 1,-1-2,-2 0,-2-1,-1 0,-2-1,-1-6,-6 35,0 1,0-1,-1 0,-1 0,1 0,-2 0,1 0,-1 0,-1 0,0 1,0-1,-1 1,0-1,-1 1,0 0,3 7,0 1,0-1,0 1,0 0,0-1,-1 1,1 0,-1 0,1 0,0 0,-1 0,0 0,1 0,-1 1,1-1,-1 0,0 1,0-1,1 1,-1 0,0 0,0 0,1 0,-1 0,0 0,0 0,0 0,1 1,-1-1,0 1,1-1,-1 1,0 0,1-1,-1 1,1 0,-1 0,1 0,-2 1,-50 54,36-25,1 1,2 0,1 1,2 1,1 0,2 0,1 1,2 0,1 0,1 1,3-1,1 3,0 4,1-1,3 1,1-1,2 0,2 0,4 7,-7-27,1 1,2-1,0 0,0-1,2 0,1-1,0 0,1-1,1 0,1-1,17 13,-27-24,0 0,1 0,0-1,0 0,0 0,1 0,0-1,0-1,0 1,0-1,0 0,1-1,-1 0,1 0,0-1,-1 0,1-1,0 0,0 0,-1-1,1 0,0 0,-1-1,1 0,-1-1,1 0,-1 0,0-1,-1 0,1 0,0-1,-1 0,0 0,0-1,3-4,-1-3,-2-1,1 0,-2 0,1-1,-2 1,0-1,-1-1,-1 1,0-1,-1 1,-1-1,0 0,-1 0,-1-6,-6-24,0 51,1 8,2 0,0 0,0 1,2-1,-1 1,2 0,0 0,0 0,1 0,2 10,-2-16,1 0,0 0,1-1,0 1,0 0,0 0,1-1,0 1,1-1,-1 0,1 0,1 0,-1-1,1 1,1-1,-1 0,1-1,0 1,0-1,0 0,1-1,0 0,0 0,0 0,0-1,1 0,-1 0,1 0,2-1,31 5</inkml:trace>
  <inkml:trace contextRef="#ctx0" brushRef="#br0" timeOffset="249.075">1845 421,'-6'18,"8"11,18 5,22 2,4-6</inkml:trace>
  <inkml:trace contextRef="#ctx0" brushRef="#br0" timeOffset="517.374">2669 826,'-20'-7,"-17"-2,-11 0,-6 2,-1 9,5 9,5 11,9 12,10 6,14 4,16-1,22-6,21-7,25-8,19-8,21-11,14-11,-15-4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7:44.9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455 126,'-32'-2,"0"2,-1 1,1 2,0 1,0 1,1 2,0 1,0 1,0 2,1 1,-13 9,37-18,1 1,0 0,0 0,0 0,0 1,1 0,-1-1,1 2,0-1,1 0,0 1,-2 3,4-7,0 1,0-1,0 0,1 1,-1-1,1 1,0-1,-1 1,1-1,0 1,1 0,-1-1,0 1,1-1,-1 1,1-1,0 0,0 1,0-1,0 0,0 0,1 1,-1-1,1 0,-1 0,1 0,0 0,-1-1,1 1,0-1,0 1,0-1,1 1,9 4,0 0,0-1,0-1,1 0,0 0,0-1,0-1,0 0,0-1,0-1,1 0,-1 0,0-1,0-1,3-1,1 0,1-1,-1 0,0-2,0 0,-1-1,1 0,-2-1,1-1,-1-1,6-5,-13 9,-1 0,1 0,-1-1,0-1,-1 1,0-1,0 0,0 0,-1-1,-1 0,1 1,-1-2,-1 1,0 0,0-1,-1 1,0-1,0 0,-1-5,-7-21,-3 49,8-5,1 0,0 0,1 0,-1 0,2 1,-1-2,1 1,0 0,1 0,0-1,0 1,1-1,0 0,0 0,0 0,1 0,0-1,1 0,-1 0,1-1,0 1,1-1,-1 0,1-1,0 0,0 0,0 0,1-1,4 2,-2-3,0 0,1-1,-1 0,0-1,1 0,-1 0,1-1,-1-1,0 1,1-2,-1 0,0 0,0 0,-1-1,1-1,-1 0,0 0,0-1,-1 0,1 0,-1-1,-1 0,1 0,-1-1,1-3,-1 5,0 1,-1-1,1 0,-1 0,-1 0,1 0,-1-1,0 0,-1 0,1-1,-1 1,-1-1,0 0,0 0,0 0,-1 0,0-3,-3 313,-8 213,-14-325,0-143,22-47,0 0,0 0,0 0,0 0,0 0,0 0,0 0,-1 0,1 0,0-1,0 1,0 0,0-1,0 1,0 0,0-1,0 1,1-1,-1 0,0 1,0-1,0 0,1 0,-1 1,0-1,0 0,1 0,-1 0,1 0,-1 0,1 0,-1 0,1 0,0 0,-1 0,1 0,0 0,0 0,0 0,0 0,0 0,0 0,0 0,0 0,0-1,-6-34,2 0,1-1,2 1,2-13,-1 6,-1-29,12-472,-10 521,0 3,0 0,1 0,1 0,1 0,1 0,1 1,0-1,5-5,-10 22,0 1,0-1,0 1,1-1,-1 1,1 0,0-1,0 1,-1 0,1 0,1 1,-1-1,0 0,0 1,1-1,-1 1,1 0,-1-1,1 1,0 1,-1-1,1 0,0 1,-1-1,1 1,0 0,0 0,0 0,-1 0,1 0,0 1,0-1,-1 1,1 0,0-1,-1 2,1-1,12 7,-1 1,0 1,-1 0,0 1,-1 0,0 1,-1 1,-1-1,1 2,-2-1,7 13,27 65,-42-88,1 0,-2 0,1 1,0-1,-1 0,0 0,1 1,-1-1,0 0,-1 1,1-1,-1 0,1 1,-1-1,0 0,0 0,-1 0,1 0,-1 0,1 0,-1 0,0 0,0 0,0-1,0 1,-1-1,1 0,-2 1,-3 1,-1 0,1 0,-1-1,0 0,-1-1,1 1,0-2,-1 1,1-1,-1-1,1 1,-1-1,1-1,-1 1,1-2,-1 1,1-1,-3-1,10 3,-1-1,1 1,0 0,-1-1,1 1,0-1,0 1,-1-1,1 1,0-1,0 0,0 0,0 0,0 0,0 0,0 0,0 0,0 0,0 0,1 0,-1 0,0 0,1-1,-1 1,1 0,-1 0,1-1,0 1,-1 0,1-1,0 1,0 0,0-1,0 1,0-1,0 1,0 0,1-1,-1 1,1 0,-1-1,0 1,1 0,0 0,-1 0,1-1,0 1,0 0,0 0,-1 0,1 0,0 0,0 0,1 0,-1 1,0-1,0 0,0 1,1-1,20-17</inkml:trace>
  <inkml:trace contextRef="#ctx0" brushRef="#br0" timeOffset="393.335">1523 126,'-5'15,"1"0,0 1,1-1,1 1,0 0,1 0,1 7,0-16,1-1,-1 0,1 0,1 0,-1 0,1 0,0 0,0 0,0 0,1-1,0 1,0-1,1 0,-1 0,1 0,0 0,1-1,-1 0,1 1,2 0,2 1,1-1,1-1,-1 1,1-1,0-1,0 0,0-1,0 0,0 0,0-2,0 1,1-1,-1-1,0 0,1 0,-1-1,0-1,0 0,-1 0,1-1,-1 0,1-1,-1 0,-1-1,1 0,-1-1,0 0,3-3,-8 6,1-1,-1 0,0 0,0 0,-1 0,0-1,0 0,0 1,-1-1,1 0,-1 0,-1-1,1 1,-1 0,0-1,-1 1,1 0,-1-1,0 1,-1 0,0-1,0 1,0 0,-1-1,0 1,0 0,0 0,-1 0,0 1,0-1,0 1,-1 0,0-1,0 1,0 1,-1-1,1 1,-1 0,0 0,0 0,-1 0,-1 0,-8-2,0 1,-1 0,1 1,-1 0,0 2,0 0,-1 0,1 2,0 0,0 0,-1 2,1 0,0 1,0 0,1 2,-1 0,1 0,0 2,0 0,1 0,-11 8,-31 34,55-48,0 0,0 0,0 0,0 0,0 0,1 1,-1-1,0 0,1 1,-1-1,1 1,0-1,-1 0,1 1,0-1,0 1,0-1,-1 1,2-1,-1 1,0-1,0 1,0-1,1 0,-1 1,1-1,-1 1,1-1,0 0,-1 0,1 1,0-1,0 0,0 0,0 0,0 0,0 0,0 0,0 0,0 0,1 0,-1 0,0-1,0 1,1 0,-1-1,1 1,11 3,1 0,-1 0,1-2,-1 1,1-2,0 0,0 0,0-2,2 0,-1 1,48-1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7:55.96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1032 606,'0'7,"11"5,18 4,22 1,28-4,28-4,23-7,20-7,16-8,8-5,-4-2,-29 2</inkml:trace>
  <inkml:trace contextRef="#ctx0" brushRef="#br0" timeOffset="-819.436">1166 1012,'12'20,"10"17,9 11,5 6,7 4,2 0,1 1,-1-2,-1-3,-6-6,-5-7,-5-10,-3-11,-6-8</inkml:trace>
  <inkml:trace contextRef="#ctx0" brushRef="#br0" timeOffset="-455.313">2018 1025,'-14'7,"1"1,-1 1,2-1,-1 2,1 0,1 1,-6 5,-8 8,4-7,0 2,2 0,0 1,1 1,1 1,0 1,2 0,1 1,1 0,1 1,1 1,2 0,0 0,2 1,0 0,0 15,5 37,4 1,10 75,-2-45,-9-99,1 31,1 0,3 1,1-1,2-1,2 0,11 27,-21-63,1-1,0 0,0 1,0-1,0 0,1 0,0 0,-1 0,1-1,1 1,-1-1,0 0,1 0,0 0,0 0,0-1,0 1,0-1,3 1,9-2</inkml:trace>
  <inkml:trace contextRef="#ctx0" brushRef="#br0" timeOffset="576.885">2437 1404,'25'2,"25"1,19-5,15-4,4-3,-4-1,-16 2</inkml:trace>
  <inkml:trace contextRef="#ctx0" brushRef="#br0" timeOffset="822.289">2558 1755,'26'5,"23"-1,23-4,19-6,-5-2</inkml:trace>
  <inkml:trace contextRef="#ctx0" brushRef="#br0" timeOffset="2309.382">3855 1107,'-13'67,"-3"0,-3-1,-25 57,34-97,5-10,-30 79,-3-2,-10 10,2-36,45-67,1 0,-1 0,1 0,-1 0,0 1,1-1,-1 0,1 0,-1-1,0 1,1 0,-1 0,1 0,-1 0,1 0,-1-1,1 1,-1 0,1 0,-1-1,1 1,-1 0,1-1,-1 1,1-1,-1 1,1 0,0-1,-1 1,1-1,0 1,-1-1,1 1,0-1,0 0,0 1,-1-1,1 1,0-1,0 1,0-1,0 0,0 1,0-1,0 1,0-1,0 1,0-1,1 0,-1 1,0-1,0 1,0-1,1 1,-1-1,0 1,1-1,-1 1,0-1,5-30,1 0,1 0,2 1,1 0,6-10,-2 3,98-296,-88 272,-23 60,0 1,0-1,0 1,0-1,0 1,0-1,0 1,0 0,1-1,-1 1,0 0,0 0,0 0,0 0,0 0,1 0,-1 0,0 0,0 0,0 1,0-1,0 0,0 1,0-1,0 1,0-1,0 1,0 0,0-1,0 1,0 0,0 0,0-1,-1 1,1 0,0 0,-1 0,1 0,-1 0,1 0,-1 0,1 0,-1 0,0 0,1 1,-1-1,0 0,1 0,41 67,-4 1,14 36,-40-80,22 45,-4 1,-2 1,-4 2,13 67,-33-92,-6-36</inkml:trace>
  <inkml:trace contextRef="#ctx0" brushRef="#br0" timeOffset="2512.094">3626 1539,'2'0,"15"0,20-2,20-4,19-2,15-3,10-1,1 1,-15 3</inkml:trace>
  <inkml:trace contextRef="#ctx0" brushRef="#br0" timeOffset="2731.591">4558 1526,'16'2,"15"3,12 1,12-1,8-1,1-1,-2-2,-10 0,-11-1,-13 0</inkml:trace>
  <inkml:trace contextRef="#ctx0" brushRef="#br0" timeOffset="2984.911">4652 1296,'-9'18,"-3"18,0 19,5 13,8 12,11 6,8 2,5-1,-2-2,-4-17</inkml:trace>
  <inkml:trace contextRef="#ctx0" brushRef="#br0" timeOffset="10185.854">4382 1539,'-13'0,"-6"2,-1 1,1 0,3 1,7 4,11-1,16-1,17-2,20-1,18-6,13-5,-8-1</inkml:trace>
  <inkml:trace contextRef="#ctx0" brushRef="#br0" timeOffset="11158.606">5652 1282,'-13'91,"4"0,4 0,5 50,7 11,-7-131,-6-18,-16-52,0-11,2-1,3 0,3-2,3 0,-2-42,11 95,1 0,1 0,0 0,0-1,1 1,1 0,-1 0,2 0,-1 0,1 0,1 1,0-1,0 1,1 0,0 0,0 0,1 1,0 0,1 0,0 0,0 1,0 0,1 1,0-1,1 2,8-6,-9 8,1 0,0 0,0 1,1 0,-1 0,0 1,1 0,-1 1,1 0,-1 1,0-1,1 2,-1 0,0 0,0 0,0 1,0 1,0-1,-1 1,0 1,1 0,-1 0,-1 0,1 1,-1 0,0 1,-1-1,1 1,-2 1,1-1,-1 1,0 0,0 0,-1 1,0-1,0 1,-1 0,0 0,-1 0,0 0,-1 1,1-1,-2 0,1 1,-2 4,-1-6,-1 1,0 0,-1-1,0 1,0-1,-1 0,0 0,-1-1,1 0,-1 0,-1 0,1 0,-1-1,0 0,-1-1,0 0,1 0,-2 0,1-1,0 0,-1-1,0 0,1 0,-1-1,-8 1,14 5,23-3,-13-3,12 2,22 5,0 1,-1 2,0 1,-1 3,0 1,14 10,-2 18,-50-44,0 1,0-1,0 1,1 0,-2 0,1-1,0 1,0 0,0 0,-1 0,1 0,-1 0,0 0,0 0,1 0,-1 0,0 0,0 0,-1 0,1 0,0 0,-1 0,1-1,-1 1,0 0,0 0,1 0,-1 0,0-1,-1 1,1 0,-6 5,-1-1,0 1,0-1,0-1,0 1,-1-2,0 1,0-1,-1 0,1-1,-9 2,9-2,-37 12,0-1,-1-3,0-1,-1-3,-27 0,68-10,19-5,-10 7,31-15,7-2</inkml:trace>
  <inkml:trace contextRef="#ctx0" brushRef="#br0" timeOffset="11460.89">6908 1337,'-19'-19,"-1"2,-1 0,0 2,-1 0,-1 1,0 2,-1 0,0 1,-1 2,0 0,-17-2,33 8,0 1,0 0,0 1,0 0,-1 1,1 0,0 0,0 1,0 0,0 1,0 0,0 0,0 1,0 0,1 1,-1-1,1 2,0-1,0 1,1 1,-1-1,1 1,0 0,1 1,0 0,0 0,0 0,-2 5,0 2,1 1,0 0,1 0,1 1,0 0,1 0,1 0,0 0,1 0,1 1,1-1,0 0,1 1,1-1,3 14,-3-19,1 1,0-1,0 1,1-1,1 0,0-1,1 1,0-1,0 0,1 0,0-1,1 0,0 0,0-1,1 0,0-1,1 1,-1-2,1 1,1-2,-1 1,4 0,15 1,0-2,1 0,-1-2,0-2,1 0,0-2,-1-1,0-2,1-1,-2-1,1-1,22-9,56-16</inkml:trace>
  <inkml:trace contextRef="#ctx0" brushRef="#br0" timeOffset="13798.261">7962 458,'-24'78,"4"0,2 1,5 1,3 0,3 1,4 0,3 8,0-67,-3 64,-4 807,51-372,-41-499,-2 0,0-1,-2 1,0 0,-4 17,4-34,0 0,-1 0,1 0,-1 1,0-2,0 1,-1 0,1 0,-1-1,0 1,0-1,-1 0,1 0,-1 0,0-1,0 1,0-1,-1 0,1 0,-1 0,0-1,1 0,-1 0,0 0,0 0,-2 0,-16 1,-1 0,0-1,1-2,-1 0,0-1,-11-3,-6 0,-1320-63,697 35,-419 43,-430 39,176-78,1011 31,-137 25,74 35,387-63,0 1,1 0,-1-1,0 1,0-1,0 0,0 0,0 0,0 0,0 0,0 0,0 0,0-1,0 1,0-1,0 1,0-1,0 0,0 0,1 1,-1-2,0 1,0 0,1 0,-1 0,1-1,-1 1,1-1,0 1,0-1,-1 1,1-1,0 0,0 0,1 0,-10-145,-11-299,-45-212,14 338,-37-93,65 313,-23-91,8-2,-1-78,40 270,-1 0,1 0,-1-1,1 1,0 0,-1-1,1 1,0 0,0-1,0 1,0 0,0-1,0 1,0-1,1 1,-1 0,0-1,1 1,-1 0,1 0,-1-1,1 1,0 0,0 0,-1 0,1 0,0 0,0 0,0 0,0 0,0 0,0 0,0 0,1 1,-1-1,0 1,0-1,1 0,-1 1,0 0,0-1,1 1,-1 0,1 0,-1 0,110 11,86 1,-1-10,66-11,-84 2,1450-4,-571 10,1329-37,-1755 36,-614 1,27 1,-1-3,0-1,1-3,-2-1,29-9,-59 14,0 1,0 0,0 1,0 0,0 1,0 0,1 1,-1 0,0 1,1 1,25 2,292 19,-272-23,-45-2,0 1,-1 0,1 1,0 0,-1 1,1 1,-1 0,8 2,-19-4,0 1,0-1,0 0,0 1,0-1,0 1,0-1,0 1,-1 0,1-1,-1 1,1 0,-1-1,1 1,-1 0,0-1,0 1,0 0,0 0,0-1,0 1,-1 0,1 0,0-1,-1 1,0 0,0 0,-1 14,3-6,0 1,0-1,1 0,1 1,0-1,0 0,1-1,4 10,67 56,-59-57,-1 1,-1 0,-1 1,0 1,-2 0,0 0,-1 1,-2 0,0 1,-1 0,-2 0,0 1,-1-1,-2 1,0 0,-2 0,-1 6,-4 15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8:10.90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30,'16'6,"17"4,19-1,18-2,17-5,9-4,4-5,-3-3,-9 0,-15 2,-19 0,-18 1,-11 2,-9 1,-4 2,-5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18:40.47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406 157,'0'11,"0"14,0 15,0 14,0 5,0 4,0-4,0-6,0-11,-3-9,-5-13,-1-10</inkml:trace>
  <inkml:trace contextRef="#ctx0" brushRef="#br0" timeOffset="218.584">0 49,'7'0,"11"0,15 0,14-3,14 0,13 0,7 1,3 0,2 1,-4 1,-17 0</inkml:trace>
  <inkml:trace contextRef="#ctx0" brushRef="#br0" timeOffset="981.954">811 103,'7'378,"-25"-174,18-203,-4 22,4-23,-1 0,1 0,0 0,0-1,0 1,0 0,-1 0,1 0,0-1,0 1,0 0,0 0,-1 0,1 0,0 0,0 0,-1 0,1 0,0-1,0 1,-1 0,1 0,0 0,0 0,0 0,-1 0,1 0,0 0,0 0,-1 0,1 1,0-1,0 0,-1 0,1 0,0 0,0 0,0 0,-1 0,1 1,0-1,0 0,0 0,0 0,-1 0,1 1,0-1,0 0,0 0,0 0,0 1,0-1,-1 0,1 0,0 1,0-1,0 0,0 0,0 0,0 1,0-1,0 0,0 0,-9-24,1-1,1-1,1 1,1-1,2-3,2 29,-7-56,2 0,3 0,2-1,2 1,3-2,-2 42,0 0,1 1,1-1,1 0,0 1,1 0,0 1,8-13,-11 22,0 0,0 1,0-1,1 1,0 0,0 0,0 0,0 0,1 1,0-1,-1 1,1 0,0 1,0-1,1 1,-1 0,0 0,1 1,-1 0,1 0,0 0,-1 0,1 1,0 0,-1 0,3 1,-2 0,-1 0,0 0,1 0,-1 1,0-1,0 1,0 1,0-1,0 1,-1-1,1 2,-1-1,0 0,0 1,0 0,0 0,0 0,-1 0,0 0,0 1,0 0,0-1,-1 1,0 0,0 0,0 1,0 4,1-1,-2 0,1 0,-1 0,-1 1,0-1,0 0,-1 0,0 0,0 1,-1-1,-1 0,1-1,-1 1,-1 0,0-1,0 2,-44 56,48-65,-1-1,1 0,0 1,0-1,-1 1,1-1,0 0,0 1,0-1,0 1,0-1,0 1,0-1,0 1,0-1,0 0,0 1,0-1,0 1,0-1,0 1,0-1,0 1,1-1,-1 0,0 1,0-1,0 1,1-1,-1 0,0 1,1-1,-1 0,0 1,1-1,-1 0,0 0,1 1,-1-1,1 0,-1 0,0 0,1 1,-1-1,1 0,-1 0,1 0,-1 0,0 0,1 0,-1 0,1 0,-1 0,1 0,-1 0,1 0,-1 0,0-1,34-1,-30 2,2-2,0 0,0 1,0 0,0 1,1-1,-1 1,0 0,0 1,1-1,-1 1,0 0,0 1,0 0,0 0,0 0,0 1,-1-1,1 1,-1 1,0-1,0 1,0 0,0 0,-1 0,4 5,-3-3,-1 1,0-1,-1 1,0 0,0 0,0 1,-1-1,0 0,0 1,-1 0,0-1,0 1,-1 0,0-1,0 1,-1 0,0-1,0 1,-1-1,0 1,-1-1,1 1,-1-1,0 0,-1-1,0 1,0 0,-1-1,1 0,-1 0,-1 0,-3 3,-8 0,0-2,0 1,-1-2,0 0,0-2,0 0,-1 0,1-2,-1 0,0-2,0 0,1-1,-19-3,-24-3,7-3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8:11.82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1 121,'-1'8,"1"0,0 0,1 0,0 0,0 0,1 0,0 0,0 0,1 0,0-1,0 1,1-1,0 0,0 0,1-1,-1 1,2-1,-1 0,1 0,0 0,3 1,-4-2,1 1,0-2,1 1,-1-1,1 0,0 0,0-1,0 0,0 0,1-1,-1 0,1 0,-1-1,1 1,0-2,0 1,-1-1,1-1,0 1,0-1,-1 0,1-1,0 0,-1 0,0-1,1 0,-1 0,0-1,-1 1,1-2,-1 1,1-1,-1 0,-1 0,1 0,-1-1,0 0,0 0,0 0,1-4,-3 3,0 0,-1 0,1 0,-1 0,-1-1,1 1,-1 0,-1-1,1 1,-1-1,-1 1,1 0,-1-1,-1 1,1 0,-1-1,0 1,-1 0,0 0,0 1,0-1,-1 1,0-1,0 1,-1 0,0 1,0-1,0 1,0 0,-1 0,0 1,0-1,0 1,-1 1,1-1,-8-2,8 4,0 0,-1 1,1 0,-1 0,1 0,-1 1,1 0,-1 0,0 0,1 1,-1 0,1 0,-1 1,1 0,0 0,0 0,0 1,0 0,0 0,0 1,1 0,0-1,-1 2,1-1,1 1,-1-1,1 1,0 1,0-1,0 1,1-1,0 1,0 0,0 0,1 0,0 0,0 1,0-1,0 6,3-6,0-1,0 1,0 0,1-1,-1 1,1-1,0 1,1-1,0 0,0 0,0 0,0-1,0 1,1-1,0 1,1 0,34 31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8:15.00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4581 855,'-21'-2,"-11"-1,-8 4,-3 8,-1 10,2 12,1 9,5 8,9 2,10-1,11-3,18-6,22-6,20-10,23-11,15-10,12-13,-13-4</inkml:trace>
  <inkml:trace contextRef="#ctx0" brushRef="#br0" timeOffset="2719.349">9296 1287,'1'-6,"22"-77,4 0,33-72,-57 149,-2 2,0 1,0-1,0 1,0 0,0 0,1 0,0-1,-1 1,1 1,0-1,1 0,-1 0,0 1,1-1,-1 1,1 0,0 0,0 0,0 0,0 0,0 1,0 0,1-1,-1 1,0 0,1 0,-1 1,1-1,0 1,6 4,0 1,0 0,0 0,-1 1,1 1,-2 0,1 0,-1 0,0 1,0 1,4 6,-2-5,-4-3,8 7,0 2,-1-1,0 2,-2-1,0 2,7 13,-17-29,0 0,-1-1,1 1,0-1,-1 1,1 0,-1-1,0 1,1 0,-1-1,0 1,0 0,0 0,0-1,0 1,-1 0,1 0,0-1,-1 1,1 0,-1-1,0 1,1-1,-1 1,0-1,0 1,0-1,0 1,0-1,-1 0,1 0,0 1,0-1,-1 0,1 0,-1 0,-1 0,-3 2,0 0,-1-1,1 0,-1 0,0-1,1 1,-1-1,0-1,0 1,0-1,0-1,1 1,-1-1,-1-1,5 2,1-1,-1 1,1-1,-1 0,1 0,0 0,-1 0,1 0,0 0,0-1,0 1,0-1,0 0,0 1,0-1,1 0,-1 0,1 0,-1 0,1 0,0-1,0 1,0 0,0-1,0 1,0-1,1 1,-1-1,1 1,-1-1,1 1,0-1,0 1,0-1,1 1,-1-1,1 1,-1-1,1 0,6-17,1 1,0 1,2-1,0 1,1 1,0 0,2 1,0 0,1 0,9-13,0 1,-1-1,-1-1,-1 0,-2-2,-1 0,-2-1,-1-1,-1 0,-3-1,3-12,-9 11,-1 0,-1 1,-2-1,-2 0,-1 1,-2-1,-2 1,-1 0,-1 1,-2-1,-11-22,20 52,-30-43,21 55,3 75,17 5,4-1,4-1,3 0,21 51,7 14,66 135,-107-270,-5-7,1 0,0-1,0 1,1-1,0 1,1-1,-1-1,1 1,0-1,1 1,0-2,0 1,0 0,1-1,4 2,3-4</inkml:trace>
  <inkml:trace contextRef="#ctx0" brushRef="#br0" timeOffset="2970.339">9526 463,'-14'0,"-14"0,-9 0,0 0,6 2,13 4,21 2,26 3,31-1,32-3,30-1,20-5,-14-2</inkml:trace>
  <inkml:trace contextRef="#ctx0" brushRef="#br0" timeOffset="3738.72">10201 1179,'11'-85,"-10"62,-10-229,9 250,0 0,-1 1,1-1,0 0,0 0,0 0,1 0,-1 0,0 0,1 0,-1 1,1-1,0 0,-1 0,1 1,0-1,0 0,0 1,0-1,1 1,-1-1,0 1,0-1,1 1,-1 0,1 0,0 0,-1 0,1 0,0 0,-1 0,1 1,0-1,0 0,0 1,-1 0,1-1,0 1,0 0,0 0,0 0,0 0,1 1,48-2,-1 2,1 2,-1 3,0 2,24 8,-64-15,0 0,0 1,-1 1,1-1,0 2,-1-1,0 1,0 1,0-1,0 2,-1-1,0 1,0 0,0 1,-1 0,0 0,0 1,-1-1,0 1,0 1,-1-1,1 3,31 160,-36-168,0-1,0 1,0-1,1 1,-1-1,1 0,0 0,0 1,-1-1,1 0,1-1,-1 1,0 0,0-1,1 1,-1-1,1 1,-1-1,1 0,-1 0,1 0,0-1,0 1,-1-1,1 1,0-1,0 0,-1 0,1 0,0 0,0-1,0 1,-1-1,1 0,0 0,-1 0,2 0,6-3,0 0,-1 0,1-1,-1 0,0-1,0 0,0-1,-1 1,3-5,-2 0,0 0,0-1,-1 0,-1-1,0 0,-1 0,0 0,-1-1,0 0,-1 0,-1 0,0 0,-1 0,0-14,-1 42,0 0,1 0,1-1,0 0,1 1,1-1,2 5,-4-10,0-1,0 1,0 0,1-1,1 0,-1 0,1 0,0 0,1-1,0 0,0 0,0 0,0-1,1 0,0 0,0 0,0-1,8 3,-12-7,0 1,0-1,-1 0,1 0,0 0,0 0,0 0,0 0,0-1,-1 0,1 1,0-1,0 0,-1 0,1-1,-1 1,1 0,-1-1,1 0,-1 1,0-1,0 0,0 0,0 0,0-1,0 1,0-2,40-71,-39 70,62-168,-62 169,-3 12,-3 14,0-14,0 0,1 1,0-1,1 1,0-1,0 1,1 0,0-1,0 1,1-1,1 1,-1 0,1-1,0 0,1 0,0 1,0-2,1 1,0 0,1-1,-1 1,5 4,2-4,1-1,0 0,0-1,1 0,-1 0,1-2,1 1,-1-2,0 0,1 0,0-1,8-1,46 7</inkml:trace>
  <inkml:trace contextRef="#ctx0" brushRef="#br0" timeOffset="4502.715">11998 801,'-7'0,"0"0,1 0,-1 1,0 0,1 0,-1 1,0 0,1 0,0 0,-1 1,1 0,0 0,0 1,1 0,-1 0,1 0,0 0,0 1,0 0,0 0,1 0,0 1,0-1,1 1,-1 0,1 0,1 0,-1 1,1-1,0 1,0-1,1 1,0 0,0-1,1 1,0 0,0 0,0 0,1-1,0 1,1 2,2-1,1-1,1 0,-1 0,1 0,1-1,-1 1,1-2,0 1,0-1,1 0,-1 0,1-1,0 0,1-1,-1 0,1 0,-1 0,1-1,0-1,0 0,-1 0,1 0,0-1,0 0,0-1,0 0,8-2,3-2,0 0,0-2,0 0,-1-1,0-1,-1 0,0-2,0 0,-1-1,0-1,-2 0,1-1,-2-1,1-1,-2 0,0 0,-2-1,1-1,-2 0,-1 0,0-1,-1-1,-1 1,-1-1,0 0,-2-1,1-4,4-31,-2-1,-2 0,-3 0,-2 0,-7-43,7 83,-2 0,1 0,-2 0,-1 0,0 1,0-1,-2 1,0 0,-1 1,-1-1,-6-8,13 22,0 0,-1 0,0 0,1 0,-1 0,0 1,0-1,0 0,0 1,0-1,0 1,0 0,0 0,-1 0,1 0,-1 0,1 0,0 1,-1-1,1 1,-1 0,1 0,-1-1,1 2,-1-1,1 0,-1 0,1 1,-1 0,1-1,-1 1,1 0,0 0,-1 0,1 0,0 1,0-1,0 1,0-1,0 1,0 0,1-1,-1 1,-1 2,-6 9,2-1,-1 1,2 1,-1-1,2 1,0 0,1 1,0-1,1 1,0 0,2-1,-1 8,-1 18,2 0,2 0,1 0,2 0,2 0,1-1,2 0,2 0,2-1,1 0,2-1,2-1,1-1,1 0,22 26,26 8,-65-67,0 1,0-1,0-1,0 1,1 0,-1-1,1 0,-1 0,1 0,-1 0,1 0,0-1,0 1,-1-1,1 0,0-1,-1 1,1 0,0-1,-1 0,1 0,0 0,-1 0,2-1,5-6,0 0,0-1,0 0,-1-1,-1 0,1 0,-2-1,1 0,-2 0,1-1,-1 1,-1-1,2-9,-3 14,18-42,-13 84,5 84,-12-114,0 0,0 0,0 0,0-1,1 1,0-1,0 1,0-1,0 0,1 0,0-1,0 1,0-1,0 1,0-1,1-1,-1 1,1 0,0-1,0 0,3 1,-4-2,1 0,-1 0,0 0,0-1,1 1,-1-1,0 0,0 0,1-1,-1 1,0-1,0 0,1 0,-1-1,0 1,0-1,0 0,-1 0,1 0,0 0,-1-1,1 1,-1-1,0 0,0 0,0 0,0-1,-1 1,1-1,-1 1,0-1,9-15,-1 0,0-1,-2 0,0-1,1-11,-6 23,16-45,-19 54,0-1,0 1,0-1,0 1,0-1,0 1,0 0,0-1,1 1,-1 0,0-1,0 1,0-1,0 1,1 0,-1-1,0 1,0 0,1-1,-1 1,0 0,1 0,-1-1,0 1,1 0,-1 0,0 0,1-1,-1 1,0 0,1 0,-1 0,1 0,-1 0,0 0,1 0,-1 0,1 0,-1 0,1 0,-1 0,0 0,1 0,-1 0,1 0,-1 0,0 0,1 1,-1-1,0 0,1 0,-1 0,0 1,1-1,-1 0,0 0,1 1,-1-1,0 0,0 1,0-1,1 1,12 27,-11-21,4 7,0 0,1-1,0 0,1 0,1-1,-1 0,2 0,0-1,0 0,1-1,1-1,-1 1,1-2,1 1,0-2,0 0,0 0,1-1,0-1,1 0,26 5</inkml:trace>
  <inkml:trace contextRef="#ctx0" brushRef="#br0" timeOffset="4756.032">12363 504,'-14'-3,"-7"0,7 1,20 2,27 1,31 1,30-1,24 1,20 1,-14 1</inkml:trace>
  <inkml:trace contextRef="#ctx0" brushRef="#br0" timeOffset="826.78">6485 814,'-9'24,"0"0,1 1,2 0,0 0,2 0,1 1,1-1,1 1,1 0,2 1,5 48,4 1,16 50,10 63,-35-173,-1-1,0 0,-1 1,-1-1,0 0,-1 1,-2 8,3-20,0 1,0-1,0 0,-1 0,0 0,0 1,0-2,0 1,0 0,-1 0,0-1,0 1,0-1,0 0,0 0,-1 0,1 0,-1-1,0 1,0-1,0 0,0 0,0 0,0-1,0 0,-1 1,-3-1,4-1,0 1,0-1,0-1,0 1,0-1,0 1,0-1,1 0,-1-1,0 1,0-1,1 1,-1-1,1 0,-1 0,1-1,0 1,0-1,0 1,0-1,1 0,-1 0,1 0,0-1,-1 1,1-1,1 1,-1-1,0 0,-32-114,29 60,2-1,3 0,3 0,2 1,3 0,2 0,11-32,-17 69,2 0,0 0,1 1,1 0,1 0,7-11,-15 30,-1 0,0-1,1 1,-1 0,1 0,-1 0,1 0,-1 0,1 0,0 0,0 0,0 0,-1 0,1 0,0 0,0 0,0 1,0-1,0 0,0 1,0-1,1 1,-1-1,0 1,0 0,0-1,1 1,-1 0,0 0,0 0,0 0,1 0,-1 0,0 0,0 0,1 0,-1 1,0-1,0 1,0-1,0 0,1 1,-1 0,0-1,0 1,0 0,0 0,0-1,0 2,6 9,0 1,-1 0,-1 0,0 0,0 1,-1 0,-1 0,0 0,-1 0,0 1,-1-1,0 4,0-13,-1-1,1 0,-1 1,1-1,-1 0,0 1,0-1,-1 1,1-1,-1 0,1 1,-1-1,0 0,-1 1,1-1,0 0,-1 0,0 0,1 0,-1-1,0 1,-1 0,1-1,0 1,-1-1,1 0,-1 0,0 0,0 0,0 0,0-1,0 1,0-1,0 0,-1 0,3-1,-1 0,0-1,1 1,-1-1,1 0,-1 1,0-1,1 0,0 0,-1 0,1 0,-1 0,1 0,0 0,0 0,0-1,0 1,0 0,0-1,0 1,0-1,0 1,1-1,-1 1,1-1,-1 0,1 1,-1-1,1 0,0 1,0-1,0 0,0 1,0-1,0 0,1 1,-1-1,0 0,1 1,-1-1,1 1,0-1,-1 1,1-1,0 1,1-2,7-17,0 1,2 0,1 0,0 1,1 0,6-5,23-33,-12 6,-3-1,-2-1,-2-1,-3-2,-2 0,-2 0,-3-2,-2 0,-3 0,-2-1,-3 0,-3-16,0 70,1-12,0 0,-1-1,-1 1,-1 0,0 0,-1 0,-1 1,0-1,-1 1,-1-2,5 15,0 1,1-1,-1 0,0 1,0-1,0 1,0-1,0 1,0-1,0 1,-1 0,1 0,0-1,-1 1,1 0,-1 0,1 0,-1 1,0-1,1 0,-1 1,0-1,1 1,-1-1,0 1,0 0,0 0,1-1,-1 2,0-1,0 0,0 0,1 0,-1 1,0-1,0 1,1-1,-1 1,0 0,1 0,-1 0,1 0,-1 0,1 0,0 0,-1 0,-8 11,1 0,1 0,0 0,1 1,0 0,1 0,0 1,1 0,1 0,0 0,1 1,0-1,1 1,0 11,-2 29,2-1,3 1,2 0,3 0,2-1,2 0,2-1,3 0,19 43,-23-66,2 0,1-1,1-1,2 0,1-1,11 12,-19-27,1 1,0-2,0 0,2 0,-1-1,1 0,1-2,-1 1,2-1,-1-1,1-1,0 0,13 3,-23-7,0-1,0 0,0 0,0 0,0-1,0 0,0 0,0 0,0 0,0-1,0 0,0 0,0 0,0 0,0-1,-1 0,1 0,0 0,-1-1,0 0,0 1,0-1,0-1,3-2,13-21</inkml:trace>
  <inkml:trace contextRef="#ctx0" brushRef="#br0" timeOffset="1109.695">6418 450,'-14'-5,"-7"-1,8 0,16 3,25 5,30 5,31 2,27 3,20 1,9 2,-6-1,-26-2</inkml:trace>
  <inkml:trace contextRef="#ctx0" brushRef="#br0" timeOffset="1439.911">7283 1260,'7'-80,"-2"-1,-7-66,-18-4,19 149,1 1,-1 0,0 0,1 0,-1 0,1 0,-1 0,1-1,0 1,-1 0,1 0,0 0,0-1,0 1,0 0,0 0,0-1,0 1,0 0,0 0,1 0,-1-1,1 1,-1 0,0 0,1 0,0 0,-1 0,1 0,0 0,-1 0,1 0,0 0,0 0,0 0,0 0,0 1,0-1,0 0,0 1,0-1,0 1,1-1,-1 1,0 0,0-1,0 1,2 0,23 0,-1 2,1 0,0 2,0 1,7 3,5 0,-21-5,5 1,-1 0,1 1,-1 1,0 0,-1 2,0 1,0 0,15 11,-32-18,-1 0,0 0,1 0,-1 0,0 0,0 0,0 1,0-1,0 1,-1 0,1-1,-1 1,0 0,0 0,0 0,0 0,0 0,0 0,-1 0,0 0,1 0,-1 1,-1-1,1 0,0 0,-1 0,1 0,-1 0,0 0,0 0,0 0,0 0,-55 85,48-79,0 1,1 0,0 1,1-1,0 1,0 0,1 1,1-1,0 1,-2 9,7-18,-1 1,1 0,0-1,0 1,0 0,1-1,-1 1,1-1,0 0,0 1,0-1,0 0,0 0,1 0,-1-1,1 1,0 0,0-1,0 0,0 0,0 0,1 0,-1 0,1-1,-1 1,1-1,-1 0,1 0,0 0,0-1,-1 1,1-1,0 0,0 0,0 0,3-1,26 3,1-2,-1 0,1-3,-1 0,0-3,0 0,-1-2,6-3,31-12</inkml:trace>
  <inkml:trace contextRef="#ctx0" brushRef="#br0" timeOffset="-2586.763">0 773,'36'-2,"0"-3,0-1,-1-1,0-2,0-2,-1-1,3-3,23-7,-2-2,-1-3,-1-3,-2-2,49-37,-93 62,1 0,-2-1,1 0,-1 0,-1-1,1-1,-1 1,-1-1,0 0,0-1,-1 0,-1 0,0 0,0-1,2-8,-7 16,1 0,-1 0,0 1,0-1,0 0,-1 1,1-1,-1 0,0 1,0-1,0 0,-1 1,1-1,-1 1,0 0,0 0,0 0,0 0,0 0,-1 0,0 0,1 1,-1-1,0 1,0 0,0 0,0 0,-1 0,1 0,0 1,-1-1,0 1,-2 0,-5-3,0 1,-1 1,1 0,-1 1,1 0,-1 1,1 0,-1 1,0 0,-4 1,5 1,0 0,1 1,-1 0,1 0,-1 1,1 1,1 0,-1 0,1 0,0 2,1-1,0 1,0 0,0 0,1 1,0 0,1 1,0-1,1 1,0 0,0 1,1-1,0 1,1 0,-1 4,-4 34,3 0,1 0,3 1,2-1,2 1,2-1,2 0,9 30,-14-70,11 67,10 41,-5 0,-5 2,-6 0,-4 0,-7 34,2-130,0-1,-2 1,0-1,-2 1,0-1,-2-1,0 1,-1-1,-2 0,10-19,0 0,0 1,0-1,0 0,-1 0,1 0,-1 0,0-1,1 1,-1 0,0-1,0 1,0-1,0 0,-1 1,1-1,0 0,0 0,-1 0,1-1,0 1,-1-1,1 1,-1-1,-17-5</inkml:trace>
  <inkml:trace contextRef="#ctx0" brushRef="#br0" timeOffset="-2119.214">13 1220,'0'-1,"1"0,-1 0,0 0,0 0,1 0,-1 1,1-1,-1 0,1 0,-1 0,1 1,-1-1,1 0,-1 1,1-1,0 0,0 1,-1-1,1 1,0-1,0 1,-1-1,1 1,0 0,0-1,0 1,0 0,0 0,0 0,0 0,-1 0,1 0,0 0,0 0,0 0,0 0,0 0,0 0,0 1,0-1,1 0,512-84,-495 82,16-4,0 2,1 1,-1 3,24 1,-55-1,0 0,0 1,0-1,1 1,-1 0,0 0,0 0,0 0,0 1,-1-1,1 1,0 0,-1 1,1-1,-1 0,0 1,1 0,-1 0,-1 0,1 0,0 0,-1 1,1-1,-1 1,0-1,-1 1,1 0,0 0,-1 1,4 24,-5-25,0-1,0 0,0 0,0 1,0-1,1 0,-1 0,1 0,0 0,0 0,0 0,1 0,-1 0,1 0,-1 0,1 0,0-1,0 1,0-1,0 0,1 1,-1-1,1 0,-1 0,1 0,0-1,0 1,0-1,0 0,0 1,0-1,1 0,0-1,0 1,0-1,0 0,-1-1,1 1,0-1,0 0,0 0,0 0,-1 0,1 0,0-1,-1 0,1 0,-1 0,0 0,0 0,0-1,0 1,0-1,0 0,-1 0,1 0,-1 0,0 0,0-1,0 1,0-1,0 0,2-4,0-1,-1 0,0 0,0 0,-1 0,0 0,-1 0,0 0,-1-1,1 1,-2-9,-1 9,0 1,0 0,-1 0,0 0,-1 0,1 1,-1-1,-1 1,0 0,0 0,0 1,-1-1,1 1,-2 0,1 1,-1-1,1 1,-1 1,-1-1,1 1,-1 1,1-1,-1 1,0 0,-1 1,1 0,0 0,-1 1,1 0,0 1,-1-1,1 2,-1-1,1 1,-1 0,1 1,0 0,0 1,0-1,0 1,0 1,-6 3,11-5,-1-1,1 1,0 1,0-1,0 0,0 1,0 0,0-1,1 1,-1 0,1 1,0-1,0 0,0 1,0-1,1 1,-1-1,1 1,0 0,0-1,0 1,1 0,-1 0,1 0,0 0,0 0,0 0,1-1,-1 1,1 0,0 0,0 0,0-1,1 1,-1-1,2 3,2-1,1 0,-1 0,1-1,-1 0,1 0,1 0,-1-1,0 0,1 0,0 0,-1-1,4 0,42 12</inkml:trace>
  <inkml:trace contextRef="#ctx0" brushRef="#br0" timeOffset="-1267.66">1297 1044,'102'-128,"-69"91,-2-2,-1-1,-3-2,3-7,-20 31,-1 0,0 0,-2-1,0 0,-1 0,-1-1,-1 1,-1-1,0 0,-1 0,-2 0,0-1,-1 1,-1 0,-1 0,0 0,-3-4,5 19,0 0,0 0,-1 1,0-1,0 1,0-1,0 1,-1 0,0-1,0 1,0 1,0-1,0 0,-1 1,0 0,0-1,0 2,0-1,0 0,0 1,-1 0,1 0,-1 0,0 0,1 1,-1 0,0 0,0 0,0 0,0 1,0 0,0 0,0 0,0 1,1 0,-1 0,-1 0,-4 5,1 1,0 0,0 0,0 1,1 0,0 1,1 0,-1 0,2 1,-1-1,2 2,-1-1,1 0,1 1,0 0,0 0,1 2,-13 38,2 0,2 0,3 1,1 1,4-1,1 1,3 0,2 0,5 27,-4-59,1 0,0-1,2 1,0-1,1-1,1 1,1-1,1 0,1 0,-6-12,0 1,0-1,1 0,0-1,0 1,0-1,1-1,0 1,0-1,1 0,-1-1,1 1,0-2,0 1,1-1,-1 0,1-1,-1 0,1 0,0-1,0 0,3-1,-1 0,-1-1,0 0,0 0,0-1,0-1,-1 1,1-2,-1 1,1-1,-1-1,0 0,-1 0,1-1,-1 0,0 0,0-1,-1 0,0 0,0-1,-1 1,0-2,0 1,-1-1,0 0,-1 0,0 0,0 0,-1-1,0 0,-1 0,0 0,0-1,-3 54,2-36,0-1,0 1,1 0,0-1,0 1,0-1,1 0,0 0,0 0,1 0,0 0,0-1,0 1,0-1,1 0,0-1,0 1,0-1,1 0,-1 0,1-1,0 1,0-1,1 0,-1-1,0 0,1 0,0 0,-1-1,1 0,4 0,-6 0,1 0,0-1,0 0,0 0,0-1,-1 1,1-1,0 0,0-1,-1 1,1-1,-1-1,0 1,1-1,-1 1,0-2,0 1,-1 0,1-1,-1 0,0 0,0 0,0-1,0 1,-1-1,0 0,0 0,0 0,0 0,-1-1,0 1,0-1,0 1,-1-1,0 0,0 0,-1 1,1-1,-1 0,0 0,-1 0,1 0,-2-3,1 3,0 1,0 0,-1-1,0 1,1 0,-2 0,1 0,-1 1,0-1,0 0,0 1,0 0,-1 0,1 0,-1 0,-1 0,1 1,0 0,-1 0,1 0,-1 0,0 1,0-1,0 1,0 1,0-1,-1 1,1 0,0 0,-1 0,1 1,-1 0,1 0,-1 0,1 1,0 0,-1 0,1 0,0 1,-1-1,1 1,0 0,0 1,1-1,-1 1,-3 3,5-4,0 1,1-1,0 1,0 0,0 0,0-1,0 1,0 1,1-1,-1 0,1 0,0 0,0 1,0-1,0 1,1-1,0 1,-1-1,1 1,0-1,1 1,-1-1,1 0,-1 1,1-1,0 1,10 23</inkml:trace>
  <inkml:trace contextRef="#ctx0" brushRef="#br0" timeOffset="-680.389">2648 855,'-17'-5,"-1"1,1 0,-1 1,0 1,0 1,0 1,0 0,0 1,0 1,0 1,-10 2,25-4,0 0,0 1,0-1,0 1,0-1,0 1,0 0,0 0,0 0,1 0,-1 1,1-1,0 1,0-1,0 1,0 0,0 0,0 0,1 0,-1 0,1 0,0 1,0-1,0 0,1 1,-1-1,1 0,0 1,0-1,0 1,0-1,0 0,1 1,-1-1,1 0,0 1,1 0,5 11,1 0,1 0,1 0,0-1,1-1,0 1,1-2,1 0,0 0,0-1,1-1,5 3,181 125,-163-101,-36-36,-1 0,1 0,0 0,-1 0,1 0,-1 0,1 0,-1 0,0 0,1 0,-1 1,0-1,0 0,1 0,-1 0,0 1,0-1,-1 0,1 0,0 0,0 0,-1 1,1-1,0 0,-1 0,1 0,-1 0,1 0,-1 0,0 0,0 0,1 0,-1 0,0 0,0 0,0-1,0 1,0 0,0 0,-9 3,1 1,-1-1,0-1,-1 0,1 0,-1-1,1 0,-1-1,0 0,1-1,-1 0,-6-1,12 1,-1 1,1-1,0 0,-1-1,1 1,0-1,0 0,-1-1,1 1,0-1,0 0,0 0,1 0,-1-1,1 0,-1 0,1 0,0 0,0-1,0 0,-1 0,6 1,-1 1,0 0,0 0,1 0,-1 0,1 0,0 0,0-1,-1 1,1 1,0-1,1 0,-1 0,0 0,1 1,-1-1,1 0,-1 1,1-1,0 1,-1 0,1 0,0-1,0 1,0 0,0 1,0-1,0 0,0 1,0-1,1 1,-1-1,201-58,-117 38,-62 16,0-2,0 0,0-1,-1-2,-1 0,0-2,0 0,-1-1,14-12,-33 23,1 0,-1 0,1 0,-1 0,0 0,0-1,0 1,0-1,0 1,-1-1,1 0,-1 0,0 0,0 0,0 0,0 0,0 0,-1 0,1 0,-1 0,0 0,0 0,0-1,0 1,0 0,-1 0,1 0,-1 0,0 0,0 0,0 0,-1 0,1 0,-1 1,1-1,-1 0,0 1,0-1,0 1,0 0,-1-1,1 1,-1 0,1 1,-2-2,2 2,-1-1,0 1,0 0,0 0,0 0,0 0,0 0,0 1,0-1,0 1,0 0,-1 0,1 0,0 0,0 0,0 1,0 0,0-1,0 1,0 0,0 0,0 1,0-1,0 1,1-1,-1 1,0 0,1 0,0 0,-1 1,1-1,0 0,0 1,-1 1,-3 4,1 0,0 0,0 1,1-1,0 1,0 0,1 1,0-1,1 0,-2 10,3-12,1 0,0 0,0 0,0 0,1 0,0 0,0 0,1-1,0 1,0 0,0-1,1 0,0 1,0-1,1 0,0 0,0-1,0 1,0-1,1 0,0 0,3 2,3 1,0 0,1 0,0-1,0-1,1 0,0 0,-1-1,2-1,-1-1,14 3,42 2,-5-6</inkml:trace>
  <inkml:trace contextRef="#ctx0" brushRef="#br0" timeOffset="-311.23">3675 868,'-8'-2,"-1"0,1 0,0 0,0 1,-1 0,1 1,-1 0,1 0,0 1,-1 0,1 0,0 1,0 0,-1 1,2 0,-1 0,0 1,1-1,-1 2,1-1,0 1,1 0,-1 0,1 1,0 0,0 0,1 1,0-1,-1 3,5-8,-1 2,1-1,0 0,0 0,1 0,-1 0,0 1,1-1,-1 0,1 0,0 1,0-1,0 0,0 1,0-1,0 0,1 1,-1-1,1 0,0 0,-1 1,1-1,0 0,0 0,1 0,-1 0,0 0,1 0,-1 0,1-1,-1 1,1 0,0-1,0 0,1 2,78 33,0-19,-55-12,-1 0,0 1,0 2,-1 0,11 7,-31-13,0 0,0 0,-1 1,1 0,-1-1,1 1,-1 0,0 1,0-1,-1 1,1-1,-1 1,0 0,0 0,0 0,0 0,0 0,-1 0,0 0,0 1,0-1,-1 0,1 1,-1-1,0 1,0-1,-1 0,1 1,-1-1,0 0,0 1,0-1,-1 0,1 0,-1 0,0 0,-1 0,1 0,0-1,-1 1,0-1,-2 2,-6 3,0-1,0 0,0-1,-1 0,0-1,-1 0,1-1,-1-1,0 0,0 0,0-1,0-1,0 0,0-1,0-1,0 0,-8-1,-24-11,33 4</inkml:trace>
  <inkml:trace contextRef="#ctx0" brushRef="#br0" timeOffset="6865.337">17172 409,'-2'18,"-1"18,0 14,1 10,0 7,1 2,3 0,0-5,1-10,0-13</inkml:trace>
  <inkml:trace contextRef="#ctx0" brushRef="#br0" timeOffset="7164.05">16861 274,'-3'-8,"2"6,-1 0,1 0,-1 0,1-1,0 1,0 0,0-1,0 1,1-1,-1 1,1-1,-1 1,1-1,0 1,0-1,0 0,0 1,0-1,1 1,-1-1,1 1,0-1,0 1,0 0,0-1,0 1,0 0,1-1,-1 1,1 0,4-1,0-1,0 2,0-1,0 1,1 0,-1 0,1 0,-1 1,1 0,0 1,6-1,54-1,0 2,0 4,-1 2,57 14,-85-14,0 1,-1 2,0 2,-1 1,0 2,30 16,-60-26,0-1,0 1,0 0,-1 1,1-1,-1 1,-1 0,1 1,-1-1,3 5,-6-8,1 1,-1-1,0 1,0-1,-1 1,1 0,0-1,-1 1,0 0,1-1,-1 1,0 0,-1-1,1 1,0 0,-1 0,1-1,-1 1,0-1,0 1,0-1,0 1,-1-1,1 1,0-1,-1 0,-1 2,-10 8,-1 0,0-1,0 0,-1-1,0-1,-1-1,0 0,0 0,-1-2,0 0,0-1,-4 0,17-4,-220 60,201-52,21-4</inkml:trace>
  <inkml:trace contextRef="#ctx0" brushRef="#br0" timeOffset="7415.425">18037 355,'-14'20,"-4"17,1 13,5 10,7 8,9 2,7-2,0-6,0-8,-3-12,-5-14,-3-13</inkml:trace>
  <inkml:trace contextRef="#ctx0" brushRef="#br0" timeOffset="7667.124">17835 152,'13'18,"0"-1,2-1,0-1,0 0,15 10,-17-14,184 144,62 55,-243-194,0 0,0 0,-2 2,0 0,-1 0,0 3,-11-19,0 0,-1 1,1-1,-1 1,0 0,1-1,-1 1,0 0,-1 0,1 0,0 0,-1 0,0 0,1 0,-1-1,-1 1,1 0,0 0,-1 0,1 0,-1 0,0 0,0 0,0-1,0 1,0 0,-1-1,1 1,-1-1,0 1,0-1,0 0,0 0,0 0,0 0,0 0,-1 0,1 0,-1-1,1 0,-1 1,0-1,0 0,-1 0,-22 7,1-2,-1-1,-1-1,1-2,-1 0,1-2,-10-1,30 1,-40 0,0-2,1-2,0-2,-12-5,56 11,-4 0,0-1,-1-1,1 1,0-1,0 1,0-2,0 1,0 0,1-1,-1 0,1 0,0 0,0-1,-1 0,-3-13</inkml:trace>
  <inkml:trace contextRef="#ctx0" brushRef="#br0" timeOffset="7909.594">18956 436,'-11'21,"-7"18,-4 16,-1 10,1 6,2-2,4-4,6-9,3-10,6-15,3-11</inkml:trace>
  <inkml:trace contextRef="#ctx0" brushRef="#br0" timeOffset="8283.609">18848 355,'23'47,"3"0,2-2,1-1,3-1,1-2,31 29,193 199,-255-267,-2-1,1 0,-1 0,0 0,0 0,1-1,-1 1,1 0,-1 0,1 0,-1-1,1 1,-1 0,1 0,0-1,-1 1,1-1,0 1,-1-1,1 1,0-1,0 1,0-1,0 1,-1-1,1 0,0 0,0 1,0-1,0 0,0 0,0 0,0 0,0 0,0 0,0 0,-1 0,1-1,0 1,0 0,0 0,0-1,0 1,0-1,-1 1,1-1,0 1,0-1,-1 1,1-1,0 0,-1 1,1-1,-1 0,1 1,-1-1,1-1,-1-123,-7-545,7 663,10-35,-8 42,0 0,-1 1,0-1,1 0,-1 1,1 0,-1-1,0 1,1 0,-1 0,0-1,1 1,-1 0,0 0,0 1,0-1,0 0,0 0,0 0,-1 1,1-1,0 0,0 1,-1-1,1 1,18 28,0 2</inkml:trace>
  <inkml:trace contextRef="#ctx0" brushRef="#br0" timeOffset="5509.143">13701 1098,'-14'-298,"13"198,3 97,-1 1,0-1,1 0,-1 1,1-1,0 1,0-1,0 1,0 0,0 0,1 0,-1 0,1 0,-1 1,1-1,0 1,-1-1,1 1,0 0,0 0,0 0,0 1,0-1,0 1,0-1,0 1,0 0,0 0,0 1,0-1,0 0,0 1,0 0,0 0,0 0,1 0,4 0,66 6,0 4,-1 3,30 11,-5 13,-95-36,1 0,-1 0,0 0,0 0,0 1,0 0,0 0,0-1,-1 1,1 1,-1-1,0 0,0 1,0-1,-1 1,1-1,-1 1,0 0,0 0,0-1,0 1,-1 0,0 0,1 0,-2 2,-10 51,8-53,1 0,0 1,1-1,-1 1,1 0,0-1,0 1,0 0,1 0,-1 0,1 0,1-1,-1 1,1 0,-1 0,1 0,1-1,-1 1,1 0,-1-1,2 0,-1 1,0-1,1 0,-1 0,1 0,0 0,3 2,6 0,0 0,1 0,-1-1,1-1,0 0,0 0,1-2,-1 0,1 0,-1-1,1-1,-1 0,1-1,5-1,-7 1,0-1,1-1,-1 0,0 0,-1-1,1-1,-1 0,0 0,0-1,0-1,-1 0,6-4,-11 7,0-1,-1 1,1-1,-1 1,0-1,0-1,0 1,-1 0,0-1,0 0,0 0,-1 0,0 0,0 0,0 0,-1-1,0 1,0 0,-1-1,1 1,-1-1,-1 1,1-1,-2-4,-1 5,1 0,-1 1,0-1,-1 1,1 0,-1 0,0 0,0 1,-1-1,1 1,-1 0,0 0,0 1,-1-1,1 1,-1 0,1 1,-1-1,0 1,0 0,0 1,0 0,0-1,0 2,-1-1,1 1,0 0,0 0,0 1,-1 0,1 0,0 0,0 1,0 0,0 0,1 0,-1 1,0 0,1 0,0 0,0 1,0 0,0 0,0 0,-2 3,3 0,0 0,0 0,0 0,1 1,0-1,0 1,1 0,0 0,0 0,1 0,0 0,1 0,-1 1,2-1,-1 0,1 0,0 0,1 0,0 0,0 0,1 0,0-1,0 1,0-1,1 0,1 0,-1 0,1 0,0-1,1 0,-1 0,1 0,0-1,1 1,-1-2,4 3,0-2,-1-1,1 0,0-1,0 0,0 0,0-1,1 0,-1-1,1 0,-1-1,1 0,-1-1,1 0,-1 0,0-1,1 0,-1-1,0-1,0 1,-1-1,1-1,-1 0,0 0,0-1,-1 0,1-1,-1 0,-1 0,1 0,-1-1,-1 0,1-1,-2 1,4-7,-4 6,-5 6,1 1,0-1,1 0,-1 1,0-1,1 1,-1 0,1 0,0-1,-1 1,1 0,0 0,0 0,1 1,-1-1,0 1,1-1,-1 1,1-1,-1 1,1 0,0 0,17-2</inkml:trace>
  <inkml:trace contextRef="#ctx0" brushRef="#br0" timeOffset="6526.775">14808 909,'-7'-16,"-2"-8,0 5,2 15,2 17,0 16,0 12,4 8,6 1,12-2,14-4,21-10,23-11,24-10,14-14,-12-5</inkml:trace>
  <inkml:trace contextRef="#ctx0" brushRef="#br0" timeOffset="12450.94">8229 3786,'5'1481,"39"-742,-40-598,-4-140,0 0,0 0,0 0,0 0,0 0,-1 0,1 0,0 0,0 0,-1 0,1 0,0 0,-1 0,1 0,-1 0,1 0,-1 0,0 0,1 0,-1-1,0 1,0 0,0 0,1-1,-1 1,0-1,0 1,0 0,0-1,0 0,0 1,0-1,0 0,0 1,0-1,0 0,0 0,0 0,-1 0,1 0,0 0,0 0,0 0,0-1,0 1,0 0,0-1,0 1,0-1,0 1,0-1,0 1,0-1,1 1,-1-1,0 0,0 0,-142-48,62 27,0 5,-2 2,1 5,-1 2,-58 5,108 2,0 2,0 1,1 2,-1 2,1 0,0 2,-9 5,21-3,22-10</inkml:trace>
  <inkml:trace contextRef="#ctx0" brushRef="#br0" timeOffset="12783.285">7040 5651,'59'402,"-46"-179,-9 0,-14 65,0 14,9-246,3 0,2 1,2-2,3 1,2-1,3 4,-8-43,-4-13,-1 0,1 0,-1 1,0-1,0 1,0-1,0 1,-1-1,0 1,1 0,-1-1,0 1,-1-1,1 1,-1-1,1 1,-1-1,-1 4,-8 3</inkml:trace>
  <inkml:trace contextRef="#ctx0" brushRef="#br0" timeOffset="13445.928">7242 7137,'23'0,"24"0,24 0,23-2,21-4,14 1,6-1,-5 3,-12 0,-19 4,-23 3,-21 4,-18 3,-15-1</inkml:trace>
  <inkml:trace contextRef="#ctx0" brushRef="#br0" timeOffset="14385.818">8431 7097,'-16'430,"-4"-246,9 1,7 0,9 0,17 92,10-102,-14-81,-3 1,1 81,-33 6,31 56,-14-177,8 121,0-141,3-52,-6 5</inkml:trace>
  <inkml:trace contextRef="#ctx0" brushRef="#br0" timeOffset="14746.798">8053 9934,'139'7,"201"-42,-108 6,-190 25,0-1,-1 3,1 0,33 5,-74-3,-1-1,1 1,-1 0,1-1,0 1,-1 0,1 0,0 0,-1-1,1 1,0 0,-1 0,1 0,0 0,0 0,-1 0,1 0,0 1,-1-1,1 0,0 0,-1 0,1 1,0-1,-1 0,1 1,-1-1,1 1,-1-1,1 1,-1-1,1 1,-1-1,1 1,-1-1,1 1,-1-1,0 1,1 0,-1-1,0 1,0 0,1-1,-1 1,0 0,0-1,0 1,0 0,0-1,0 1,0 0,0-1,0 1,0 0,-1 0,1-1,0 1,0 0,-1-1,1 1,0-1,-1 1,-18 6,-4-1</inkml:trace>
  <inkml:trace contextRef="#ctx0" brushRef="#br0" timeOffset="15003.07">8201 9799,'-16'9,"-10"10,-3 9,2 8,5 6,3 4,7 0,3-5,5-6,9-11,11-17,12-17,1-6</inkml:trace>
  <inkml:trace contextRef="#ctx0" brushRef="#br0" timeOffset="15173.707">8472 9921,'-17'12,"-9"7,-2 7,0-1,6 0,8-4,12-5,12-7,15-10,14-9,11-10,8-9,-7 1</inkml:trace>
  <inkml:trace contextRef="#ctx0" brushRef="#br0" timeOffset="15534.771">8741 9867,'-22'25,"4"-5,0 1,2 1,0 0,1 1,-2 6,18-29,0-1,-1 1,1 0,0 0,-1-1,1 1,0 0,-1 0,1 0,0 0,-1 0,1 0,0 0,0 0,-1 1,1-1,0 0,-1 0,1 0,-1 1,1-1,0 0,-1 1,1-1,-1 1,1-1,-1 0,1 1,-1-1,1 1,-1-1,1 1,-1 0,0-1,1 1,-1-1,0 1,1 0,-1-1,0 1,0 0,0-1,0 1,0 0,0-1,0 1,0 0,0 0,0-1,0 1,0 0,0-1,0 1,-1 0,1-1,0 1,0-1,-1 1,1 0,-1-1,1 1,0-1,-1 1,1-1,-1 1,1-1,-1 1,1-1,-2 1,112-67,-74 40,65-40,-101 65,1 1,-1-1,1 0,-1 1,1-1,-1 0,1 1,0-1,-1 1,1-1,0 1,0-1,-1 1,1 0,0-1,0 1,0 0,0 0,-1 0,1-1,0 1,0 0,0 0,0 0,-1 0,1 1,0-1,0 0,0 0,0 0,-1 1,1-1,0 0,0 1,0-1,-1 1,1-1,0 1,-1-1,1 1,0-1,-1 1,1 0,-1-1,1 1,-1 0,1-1,-1 1,0 0,1 0,-1-1,0 1,1 0,-1 0,0 0,0 0,0-1,0 1,0 0,0 0,0 0,0 0,0 0,0-1,-1 1,1 0,0 0,0 0,-1 0,-39 87,39-87,1 0,-1 0,1 0,0 0,-1 0,1 1,0-1,0 0,0 0,-1 0,1 0,1 0,-1 0,0 0,0 0,0 1,0-1,1 0,-1 0,1 0,-1 0,0 0,1 0,0 0,-1 0,1-1,0 1,-1 0,1 0,0 0,0-1,0 1,0 0,-1-1,1 1,0-1,0 1,0-1,0 1,0-1,1 0,-1 1,0-1,0 0,-7-7,-4 1</inkml:trace>
  <inkml:trace contextRef="#ctx0" brushRef="#br0" timeOffset="16571.587">6702 5786,'10'452,"-8"-218,24 686,-10-563,-16-357,0 1,0-1,1 0,-1 1,0-1,0 1,1-1,-1 0,0 1,1-1,-1 1,0-1,1 0,-1 0,1 1,-1-1,0 0,1 0,-1 1,1-1,-1 0,1 0,-1 0,1 0,-1 0,1 0,-1 1,1-1,-1-1,1 1,-1 0,1 0,-1 0,1 0,-1 0,1 0,-1 0,1-1,-1 1,0 0,1 0,-1-1,1 1,-1 0,0-1,1 1,-1 0,1-1,-1 1,0 0,0-1,1 1,-1-1,0 1,0-1,0 1,1-1,-1 1,0-1,0 1,0-1,0 1,0 0,0-1,0 1,0-1,2-1,15-16</inkml:trace>
  <inkml:trace contextRef="#ctx0" brushRef="#br0" timeOffset="17651.681">2256 6813,'93'-16,"0"4,1 4,86 4,317 28,-193-5,1277-13,-737-15,-57 9,-797 0</inkml:trace>
  <inkml:trace contextRef="#ctx0" brushRef="#br0" timeOffset="18236.701">4283 5597,'-49'147,"-11"74,9-34,38-145,4-27,5-28,7-28,1 0,3 1,0-1,7-13,-2 2,0-3,10-47,4 1,26-59,-8 81,-44 79,1-1,0 0,0 1,-1-1,1 0,0 1,0-1,0 1,0 0,-1-1,1 1,0 0,0-1,0 1,0 0,0 0,0 0,0 0,0 0,0 0,0 0,0 0,0 0,0 0,0 1,0-1,0 0,0 1,-1-1,1 0,0 1,0-1,0 1,0 0,-1-1,1 1,0 0,-1-1,1 1,0 0,-1 0,1 0,20 38,-9 2,-1 1,-3 1,-1-1,-1 12,3 17,-3-12,3 0,2-1,3 0,3 0,2-2,2 0,3-1,18 29,-3-25,-32-47</inkml:trace>
  <inkml:trace contextRef="#ctx0" brushRef="#br0" timeOffset="18503.987">4162 6056,'18'-6,"27"-6,29-4,25-5,18-1,5 4,-6 5,-23 4</inkml:trace>
  <inkml:trace contextRef="#ctx0" brushRef="#br0" timeOffset="20528.563">8174 3962,'-10'-31,"-1"-381,-7 263,18 148,-1 0,1 0,0 0,0-1,-1 1,1 0,0 0,0 0,0-1,0 1,0 0,0 0,0 0,1-1,-1 1,0 0,1 0,-1 0,1 0,-1 0,1-1,-1 1,1 0,0 0,0 1,-1-1,1 0,0 0,0 0,0 0,0 1,0-1,0 0,0 1,0-1,0 1,1-1,-1 1,0 0,0-1,0 1,0 0,1 0,-1 0,0 0,0 0,1 0,-1 0,0 0,0 0,0 1,0-1,1 1,-1-1,0 0,0 1,0 0,0-1,0 1,115 30,164 35,-97-50,1-7,0-9,0-8,129-24,84-2,1195-25,-1576 58,661-30,92 31,-596 18,-52-27,-82 3,4 0,138-17,123 1,-213 20,-1 5,42 8,-119-9</inkml:trace>
  <inkml:trace contextRef="#ctx0" brushRef="#br0" timeOffset="22527.336">14267 3246,'16'28,"-3"166,-5 7,25 132,-7-152,-8 1,-8 21,-11 77,24-175,-20-85,-1 0,-1 0,0 0,-2-1,-2 16,-11 71,13-104,0 0,0 0,-1-1,1 1,0 0,0-1,-1 1,1-1,-1 1,0-1,1 1,-1-1,0 0,0 0,1 0,-1 0,0 0,0 0,0-1,0 1,0-1,-1 1,1-1,0 0,0 0,0 0,0 0,0 0,0 0,-1-1,1 1,0-1,0 1,0-1,-1-1,-11 1,-177-6,-1 8,-15 10,-286 27,472-39,22-2</inkml:trace>
  <inkml:trace contextRef="#ctx0" brushRef="#br0" timeOffset="22839.528">13065 4894,'-3'28,"1"0,1 0,1 0,1 0,5 21,-3-14,54 559,28 167,-68-634,-18-112,-1-10</inkml:trace>
  <inkml:trace contextRef="#ctx0" brushRef="#br0" timeOffset="23275.809">12876 4976,'-4'3,"0"0,0 1,0 0,0-1,1 1,-1 0,1 1,0-1,0 1,1-1,-1 1,1 0,0 0,0 0,1 0,0 0,0 0,0 1,0-1,1 0,0 1,0-1,-5 54,4-1,2 1,2-1,3 0,3 4,-3-18,74 955,-77-930,-1 12,4 0,8 31,-4-69,0-14</inkml:trace>
  <inkml:trace contextRef="#ctx0" brushRef="#br0" timeOffset="24312.759">13025 6178,'39'14,"1"-2,0-2,1-2,1-1,26-1,-38-2,311 23,24-15,-87-3,-218-1,-59-7,0 0,0 1,1-1,-1 0,0 1,-1-1,1 0,0 1,0-1,0 1,-1 0,1-1,-1 1,0-1,1 1,-1 0,0-1,0 1,0 0,0-1,0 1,0 0,0-1,-1 1,1 0,-1-1,1 1,-1-1,0 1,1 0,-3 10,5 155,3-97,1 306,-7-172,10 1,19 93,20-41,-22-135,-6 1,4 105,-24-213,1-9,0 1,-1-1,0 1,0-1,-1 1,0-1,0 0,0 1,-1-1,0 0,-1 2,2-7,0 0,-1 0,1 0,0 0,-1 0,1 0,-1-1,1 1,-1-1,1 1,-1-1,1 1,-1-1,1 0,-1 0,0 0,1 0,-1 0,1 0,-1 0,0 0,1-1,-1 1,1 0,-1-1,1 0,-1 1,1-1,0 0,-1 0,1 0,0 1,-1-2,1 1,0 0,0 0,-1-1,-1 0,-161-95,99 73,0 3,-1 3,-1 3,0 3,-1 2,0 4,-1 2,-59 6,23 3,0 4,0 4,1 6,-58 19,139-31,31-2,22-6,-15 0</inkml:trace>
  <inkml:trace contextRef="#ctx0" brushRef="#br0" timeOffset="24610.967">13011 7935,'-3'0,"-1"1,0 0,1 1,-1-1,1 1,0-1,-1 1,1 0,0 0,0 0,0 1,0-1,1 1,-1 0,0-1,1 1,0 0,0 0,0 1,0-1,1 0,-1 1,1-1,0 1,0-1,0 1,0 0,0 0,-2 109,50 148,-14-101,0 89,-11 2,-11 0,-13 51,1-262,7 79,-1-103</inkml:trace>
  <inkml:trace contextRef="#ctx0" brushRef="#br0" timeOffset="25008.279">12632 8258,'-6'-2,"-3"6,2 14,3 20,5 24,3 25,4 24,1 20,-1 12,-3 7,-1-1,-4-6,-3-10,1-17,-1-16,3-21,4-22,1-20</inkml:trace>
  <inkml:trace contextRef="#ctx0" brushRef="#br0" timeOffset="25825.973">13228 9434,'216'-21,"-120"7,136-11,0 10,122 12,-299 4,0 3,-1 2,22 7,-72-12,-2-1,0 0,0 0,0 0,0 0,0 0,0 0,0 1,0-1,0 1,0-1,0 1,0 0,0 0,0 0,-1 0,1 0,0 0,-1 0,1 1,-1-1,1 1,-1-1,0 1,0-1,1 1,-1 0,0 0,0-1,-1 1,1 0,0 0,-1 0,1 0,-1 0,0 0,1 0,-13 288,4-123,-1-26,6 0,16 141,3-136,-18-127,-2-10</inkml:trace>
  <inkml:trace contextRef="#ctx0" brushRef="#br0" timeOffset="26160.662">14173 10529,'12'4,"15"5,16 0,20-2,17-1,16-4,13-6,3-3,1-4,-5 1,-11 0,-13 0,-17 4,-17 1,-21 3,-26 3,-22 2,-7 0</inkml:trace>
  <inkml:trace contextRef="#ctx0" brushRef="#br0" timeOffset="26443.941">14308 10542,'-16'14,"-5"11,-2 9,1 5,2 0,5-1,4-3,9-7,14-14,14-15,3-8</inkml:trace>
  <inkml:trace contextRef="#ctx0" brushRef="#br0" timeOffset="26845.558">14714 10475,'-43'57,"22"-31,2 1,1 0,1 1,-4 12,20-39,0 0,0-1,1 1,-1 0,0 0,1 0,-1 0,1 0,-1 0,1 0,-1 0,1 0,0 1,-1-1,1 0,0 0,0 0,0 0,0 0,0 1,0-1,0 0,1 0,-1 0,0 0,1 0,-1 0,0 0,1 0,0 0,-1 0,1 0,-1 0,1 0,0 0,0 0,-1 0,1-1,0 1,0 0,0-1,0 1,0 0,0-1,0 1,0-1,1 1,6-2,0 1,0-1,0 0,0-1,-1 0,1 0,0-1,-1 0,1 0,-1 0,3-3,-1 1,166-90,-133 80,-41 15,0 0,0 0,-1 0,1 0,0 0,0-1,0 2,0-1,0 0,0 0,-1 0,1 0,0 0,0 1,0-1,0 0,-1 1,1-1,0 1,0-1,-1 1,1-1,0 1,-1-1,1 1,0 0,-1-1,1 1,-1 0,1 0,-1-1,1 1,-1 0,0 0,1 0,-1-1,0 1,0 0,0 0,0 0,0 0,0 0,0 0,0 0,-23 73,44-75,60-43,-55 28,0 2,1 1,1 1,18-5,-47 17,1 1,-1 0,0-1,1 1,-1 0,1 0,-1-1,1 1,-1 0,1 0,0 0,-1-1,1 1,0 0,0 0,0 0,-1 0,1 0,0 0,0 0,0 0,1-1,-1 1,0 0,0 0,0 0,1 0,-1 0,0-1,1 1,-1 0,1 0,-1 0,1-1,-1 1,1 0,-1-1,1 1,0 0,-1-1,1 1,0-1,0 1,-1-1,1 0,0 1,0-1,0 0,0 1,0-1,-1 0,1 0,0 0,0 0,0 0,0 0,0 0,0 0,0 0,-1 0,1 0,0 0,0-1,0 1,0 0,0-1,-1 1,1-1,0 1,-7 6,0 1,0-1,-1 0,0 0,0-1,0 0,-1 0,0-1,0 0,0-1,0 1,0-1,-1-1,0 0,-3 1,-29 6</inkml:trace>
  <inkml:trace contextRef="#ctx0" brushRef="#br0" timeOffset="30109.129">10606 8989,'744'15,"58"-4,-597-24,-64 40,-85-16,-59-9,-9-1</inkml:trace>
  <inkml:trace contextRef="#ctx0" brushRef="#br0" timeOffset="30474.482">10862 8137,'0'16,"3"15,0 15,0 12,0 10,-2 4,1-2,-4-10,-4-11,-2-15,0-14</inkml:trace>
  <inkml:trace contextRef="#ctx0" brushRef="#br0" timeOffset="30867.363">10768 8151,'-2'-20,"-2"-74,4 91,1-1,-1 1,1-1,0 1,0 0,1 0,-1-1,1 1,-1 0,1 0,0 0,0 0,0 1,1-1,-1 1,1-1,-1 1,1 0,0 0,0 0,0 0,0 0,0 1,3-2,4 0,0 1,0-1,1 1,-1 1,1 0,-1 1,1 0,-1 0,1 1,-1 0,0 1,1 1,-1-1,0 2,-4-3,-1 1,1 0,-1 0,0 1,0-1,0 1,0 0,0 1,-1-1,1 1,-1 0,0 0,0 0,0 1,-1-1,0 1,0 0,0 0,0 0,-1 0,0 1,0-1,0 1,0-1,-1 1,0 1,-1-1,-1 1,0 0,0-1,0 1,-1-1,0 0,0 1,-1-1,0 0,0 0,0-1,-1 1,1-1,-1 1,-1-1,1 0,-6 4,-13 20,23-28,-1 0,1 1,0-1,0 1,0-1,0 1,0-1,0 1,0-1,0 1,0-1,1 0,-1 1,1-1,-1 1,1-1,0 0,-1 0,1 1,0-1,0 0,0 0,0 0,0 0,0 0,0 0,0 0,0 0,1 0,-1 0,0-1,0 1,1-1,-1 1,1-1,-1 1,0-1,1 0,-1 1,1-1,-1 0,1 0,-1 0,1 0,-1-1,0 1,1 0,0-1,1 2,56 12,-30-8,0 1,0 1,-1 2,0 1,0 1,-1 1,10 8,-34-19,0 1,0 0,1-1,-1 2,0-1,0 0,-1 1,1-1,-1 1,1 0,-1 0,0 0,0 0,0 0,0 0,0 0,-1 1,0-1,0 1,0-1,0 1,0 0,0-1,-1 1,0 0,0-1,0 1,0 0,-1-1,1 1,-1 0,0-1,0 1,0-1,-1 1,1-1,-1 0,0 2,-9 7,-1-1,0 0,0 0,-1-1,0 0,-1-2,0 1,0-2,-1 0,0 0,0-2,-1 0,1 0,-3-1,1 0,0-1,-1 0,1-1,0-1,-1 0,-9-2,-26-6</inkml:trace>
  <inkml:trace contextRef="#ctx0" brushRef="#br0" timeOffset="31661.509">11484 5840,'313'-21,"-156"6,200-9,17 16,-323 12,-55-1,-13-2,-7-2</inkml:trace>
  <inkml:trace contextRef="#ctx0" brushRef="#br0" timeOffset="32344.808">10580 5408,'-6'15,"1"1,1 0,1-1,0 1,1 1,1-1,0 0,1 5,1-22,-1 1,0-1,0 1,1-1,-1 1,0-1,1 0,-1 1,1-1,-1 1,1-1,-1 1,1 0,-1-1,1 1,-1 0,1-1,0 1,-1 0,1-1,-1 1,1 0,0 0,-1 0,1 0,0 0,-1 0,1 0,0 0,-1 0,1 0,0 0,-1 0,1 0,0 0,-1 1,1-1,0 0,-1 1,1-1,-1 0,1 1,-1-1,1 0,-1 1,1-1,-1 1,1-1,-1 1,1-1,-1 1,0 0,1-1,-1 1,0-1,0 2,4-10,-2 0,1-1,-1 1,-1 0,1-1,-2 1,1-1,-1 1,0-1,-1 1,0-1,0 1,-1-1,0 1,0 0,-1 0,0 0,0 0,-1 1,0-1,-1 1,1 0,-1 0,-1 0,1 1,-1 0,-1 0,1 0,-1 1,1 0,-2 0,1 1,0 0,-1 0,0 0,0 1,0 1,0-1,0 1,-1 1,1-1,-1 1,1 1,-8 0,4 2,2 1,-1 0,0 1,1 0,-1 1,1 0,0 0,1 1,-1 1,1 0,1 0,-1 0,1 1,0 0,-5 9,0-1,1 1,1 1,0 0,1 1,2 0,0 0,0 1,1 3,2-8,1 0,0 1,1 0,1-1,0 1,1 0,1 0,1 0,0 0,1-1,0 1,2 0,0-1,0 0,1 0,1 0,1-1,0 0,1 0,0 0,1-1,5 5,0-4,0-2,1 0,0 0,1-2,0 1,0-2,1-1,1 0,-1-1,1 0,1-2,10 2,12 1,-1-1,1-3,0-1,1-2,13-3,13-3,0-4,-1-2,50-16,20-13</inkml:trace>
  <inkml:trace contextRef="#ctx0" brushRef="#br0" timeOffset="33102.162">11025 2368,'5'-3,"1"7,2 19,2 20,-1 25,-1 21,-3 16,-2 9,-2 3,0-7,-1-12,0-17,-1-19,1-21</inkml:trace>
  <inkml:trace contextRef="#ctx0" brushRef="#br0" timeOffset="33656.803">10998 2274,'1'-2,"-1"0,1 0,0 0,0 0,0 0,0 0,0 0,0 0,0 1,1-1,-1 0,1 1,-1-1,1 1,-1 0,1 0,0-1,0 1,0 0,-1 0,1 1,0-1,0 0,0 1,0-1,1 1,-1-1,0 1,0 0,0 0,0 0,0 0,0 1,2-1,3-1,684-65,867 35,-767 47,190 3,130-50,-885 14,-41 1,119-20,-261 27,-68 18,8-5</inkml:trace>
  <inkml:trace contextRef="#ctx0" brushRef="#br0" timeOffset="33999.933">15484 1814,'21'33,"11"-9,0 0,2-2,0-2,2-1,21 8,76 43,-127-69,-1 2,0-1,0 0,0 1,0 0,0 0,-1 1,1 0,-1-1,0 1,0 0,0 1,-1-1,1 1,-1 0,0 0,-1 0,1 0,-1 0,0 0,0 1,0-1,-1 1,0 0,0-1,0 4,-5-2,1 0,-1 0,0-1,0 0,-1 1,0-2,0 1,-1-1,1 1,-1-1,0-1,0 1,-1-1,1-1,-5 3,-59 31,-1-2,-2-4,-75 21,38-12,53-19</inkml:trace>
  <inkml:trace contextRef="#ctx0" brushRef="#br0" timeOffset="34444.503">17510 1909,'2'18,"8"16,9 13,11 10,9 5,7 1,3-4,0-7,-7-10,-9-12</inkml:trace>
  <inkml:trace contextRef="#ctx0" brushRef="#br0" timeOffset="34730.343">18240 1895,'-9'-14,"-12"-4,-13 3,-10 8,-9 16,-1 14,2 20,7 21,11 20,11 19,13 15,14 10,13 6,11 4,8-1,-3-3,-6-25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8:59.34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9528 891,'-8'-21,"-1"1,-1 0,0 0,-1 1,-1 0,-1 1,-1 1,-1 0,0 1,-1 0,-259-189,219 148,36 35,-1 0,-1 1,-1 2,-14-9,-4 5,0 2,-2 2,0 1,-2 3,-39-9,-29-11,41 12,-1 4,-1 2,0 4,-1 3,0 3,-2 3,-535-1,80-2,175 6,-222-27,87 21,-141 1,188 6,-218-11,-48 57,536-24,0 8,2 7,-167 60,206-51,1 5,4 6,-110 66,153-62,3 4,3 3,2 3,4 4,-53 71,23-31,56-65,2 1,2 3,2 2,3 1,2 2,3 1,-23 60,16-11,-130 326,126-333,5 1,4 2,-7 46,-35 289,66-358,-10 96,7 0,8 90,9-30,21 124,-12-266,9 101,8 0,10-2,7-1,-13-87,100 385,-102-340,-6 1,-1 85,-19-188,-1-11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9:00.67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137 0,'-4'48,"3"0,1 0,3 0,1 0,3 0,2-1,2 0,2 0,1-2,3 0,7 10,31 85,6 10,-8 2,10 60,-31-38,-7 1,0 161,5 40,17-53,-17-124,3 151,-31-252,-6-1,-3 1,-5-2,-3 1,-24 72,19-94,-122 536,58-1,72-545,-2-1,-3 0,-3-1,-2-2,-9 12,-192 373,202-405,15-37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9:01.18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1,'0'25,"0"22,0 17,2 14,3 9,3 4,3 1,-1-5,-2-5,-2-10,-5-12,-2-17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9:01.51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32,'25'-8,"0"1,0 2,0 0,1 2,0 1,-1 1,1 1,0 1,0 1,-1 2,0 0,1 2,7 3,-13-3,0 1,0 0,-1 2,0 0,-1 2,0-1,0 2,-1 1,4 4,-12-10,-1 1,0 0,-1 1,0-1,0 1,-1 1,0-1,0 1,-1 0,-1 0,0 1,0-1,-1 1,0 0,-1 0,0 0,-1 0,0 2,-1-3,-1-1,0 0,0 0,-1 1,-1-1,1 0,-2-1,1 1,-1-1,0 1,-1-1,0 0,0-1,0 1,-1-1,-1 0,1 0,-1-1,0 0,0 0,-1-1,0 0,-2 1,-16 9,1-2,-2-1,0-1,0-2,-1 0,-25 4,-87 8,121-20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9:01.77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 1,'0'21,"0"22,0 18,0 15,0 11,0 5,0 3,-2-5,-3-10,-3-14,-1-16,3-17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9:02.11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 83,'-53'-83,"92"128,2-2,3-1,31 22,-36-30,69 56,-17-15,-3 4,64 77,-70-37,-79-113,0 1,0-1,-1 1,0-1,0 1,-1 0,1 0,-1 0,-1-1,0 1,0 0,0 0,-1 0,1 0,-2 0,1 0,-1-1,0 1,-1 2,-2 0,-1 0,0-1,0 0,-1 1,1-2,-2 1,1-1,-1 0,0-1,-1 0,0 0,1-1,-11 5,-128 47,74-35,-1-3,0-3,-32 0,33-18,61-6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9:02.39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77 1,'-3'16,"0"17,-2 14,-1 13,-1 10,1 10,-1 4,0 0,0-6,0-8,0-13,0-13,2-14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9:02.64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0,'2'21,"6"18,10 16,13 10,16 6,14 0,12-3,7-6,3-9,-5-9,-8-12,-17-12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18:48.84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1,'16'0,"12"0,8 0,8 0,3 0,0 0,-3 0,-7 0,-10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9:02.88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 45,'0'-16,"0"-3,-3 9,-2 17,-4 29,-3 30,-1 30,2 26,5 20,11 11,13 2,14-6,11-16,0-29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9:38.5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418 771,'-16'-9,"0"0,-1 2,0-1,0 2,0 1,-1 0,0 1,0 0,0 2,-1 0,1 1,0 1,-1 1,1 0,0 2,0 0,0 1,-4 2,16-4,0 1,1 0,0 0,-1 1,1-1,0 1,1 1,-1-1,1 1,0-1,0 1,0 0,-1 3,4-6,-1 0,1 1,0-1,0 0,0 1,0-1,1 1,-1-1,1 1,-1-1,1 1,0-1,0 1,0 0,1-1,-1 1,0-1,1 1,0-1,-1 1,1-1,0 0,0 1,1-1,-1 0,0 0,1 0,-1 0,1 0,0 0,0 0,0 0,1 0,3 3,0-1,1 0,0 0,-1-1,1 0,1 0,-1-1,0 0,1 0,-1-1,1 0,-1 0,1-1,-1 1,1-2,0 1,4-2,5 0,1-2,-1 0,1-1,-1 0,-1-1,1-1,0-2,-3 2,0-2,0 0,-1 0,-1-2,1 1,-1-2,-1 1,0-1,-1-1,-1 0,1-1,-2 0,0 0,-1 0,0-1,-1-1,-1 1,-1-1,0 1,0-1,-1-12,2-18,-3 0,-2 0,-2 0,-1-1,-3 1,-2 1,-2 0,-1 0,-5-5,16 50,-2-9,-1 0,0 0,0 0,-1 1,-1 0,1-1,-1 1,0 1,-1-1,0 0,5 7,0 0,-1 1,1-1,0 0,0 1,0-1,0 1,0-1,-1 1,1 0,0-1,-1 1,1 0,0 0,0 0,-1 0,1 0,0 0,0 0,-1 1,1-1,0 0,0 1,-1-1,1 1,0-1,0 1,0-1,0 1,0 0,0 0,0-1,0 1,0 0,0 0,0 0,0 0,1 0,-1 0,0 1,1-1,-1 0,1 0,-1 1,-7 14,1 1,0 0,1 0,1 1,1 0,0 0,1 0,2 0,-1 16,2-31,-3 32,2 1,1-1,2 0,1 0,2 0,2 0,1 0,1-1,6 10,-9-28,0-1,1 0,1-1,0 0,1 0,0 0,1-1,1-1,0 0,1 0,0-1,0 0,1-1,1-1,0 0,0-1,1 0,0-2,0 1,0-2,2 1,-5-3,0-1,0 0,1-1,-1 0,1 0,-1-2,1 1,-1-2,0 0,0 0,1-1,-1 0,11-6,-16 6,-1 0,1 0,-1-1,0 0,0 0,0 0,-1-1,0 0,1 0,-2 0,1-1,-1 0,1 1,-2-2,1 1,-1 0,0-1,0 0,0 1,-1-1,0 0,-1 0,0-1,1-2,-2 3,1 1,-1-1,0 0,0 0,-1 0,0 0,0 1,-1-1,0 0,0 1,0 0,-1-1,0 1,0 0,-1 0,1 0,-1 1,-1-1,1 1,-1 0,0 0,-3-2,5 6,1 0,0 1,0-1,0 1,0-1,-1 1,1 0,0 0,0 0,0 0,-1 0,1 1,0-1,0 1,0-1,0 1,-1 0,1 0,0 0,0 0,1 0,-1 0,0 1,0-1,1 1,-1-1,0 1,1-1,0 1,-1 0,1 0,0 0,0 0,0 0,0 0,0 0,0 0,1 0,-1 0,1 0,0 1,-1-1,1 0,0 0,0 0,0 1,1-1,-1 0,0 0,1 1,-1 5,1 0,0-1,0 1,1 0,0-1,0 0,1 1,0-1,0 0,1 0,0-1,0 1,0-1,1 0,0 0,0 0,0 0,1-1,0 0,0 0,9 6,-1-1,2-1,-1 0,1-1,0 0,1-2,0 0,4 1,67 11,-5-8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9:39.43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283 386,'0'14,"0"18,0 18,0 13,0 9,0 2,0-1,-2-7,-3-12,-3-15,0-14</inkml:trace>
  <inkml:trace contextRef="#ctx0" brushRef="#br0" timeOffset="293.818">1 184,'111'1,"1"5,-1 6,66 16,-169-27,11 2,0 0,0 1,0 1,-1 1,0 1,0 0,0 1,-1 1,0 1,9 7,-23-15,-1 0,0 0,0 0,0 1,0-1,0 1,0-1,-1 1,1 0,-1-1,0 1,0 0,0 0,0 0,0 0,-1 0,1 0,-1 0,0 0,0 0,0 0,0 0,0 0,-1 0,1 0,-1 0,0 0,0 0,0 0,0 0,-1 0,1-1,-1 1,-1 1,-5 7,0 0,-1-1,0 0,-1 0,0-1,-1 0,-3 2,-30 20,-2-2,-1-1,-1-3,-44 16,55-28,26-13,17-6</inkml:trace>
  <inkml:trace contextRef="#ctx0" brushRef="#br0" timeOffset="580.216">1122 292,'-2'21,"-2"17,-1 15,-1 10,2 5,0 2,2-3,-1-6,-1-9,-1-11,-3-13,1-10</inkml:trace>
  <inkml:trace contextRef="#ctx0" brushRef="#br0" timeOffset="776.692">986 170,'220'310,"-217"-306,33 49,-1 1,-3 2,23 57,-52-108,0 1,0 0,-1-1,0 1,0 0,-1 0,1 0,-1 0,0 1,-1-1,0 0,0 0,0 1,0-1,-1 0,0 0,-1 0,1 0,-1 0,0 0,-1 0,0-1,1 1,-2-1,1 1,-1-1,1 0,-4 3,-5-1,0 0,0-1,-1 0,0 0,0-2,0 0,0 0,-1-1,1-1,-1 0,0-1,0 0,1-1,-14-2,20 3,-1-1,0 0,0-1,1 0,-1 0,1 0,-1-1,1 0,-1-1,1 0,0 0,0 0,0-1,1 0,-1-1,1 1,0-1,0 0,1 0,0-1,0 0,0 0,-6-20</inkml:trace>
  <inkml:trace contextRef="#ctx0" brushRef="#br0" timeOffset="970.276">1784 359,'-9'21,"-8"18,-3 14,-1 12,4 6,2 0,3 0,5-5,2-10,3-12,2-13</inkml:trace>
  <inkml:trace contextRef="#ctx0" brushRef="#br0" timeOffset="1290.451">1716 413,'4'35,"1"0,2-1,1 0,2-1,1 0,1 0,2-2,2 1,0-2,2 0,12 14,-18-28,1-1,1 0,0-1,1-1,14 10,-24-19,0 0,0-1,0 0,1 0,-1 0,1 0,0-1,0 0,0 0,0-1,0 0,0 0,0 0,0-1,0 0,1 0,-1 0,0-1,0 0,5-1,-3-4,-1 1,1-1,-1 0,-1 0,1-1,-1 0,0 0,0 0,-1-1,0 0,-1 0,1 0,-2-1,1 0,-1 1,0-1,-1 0,0 0,-1-1,1 1,-2 0,1-4,9-87,-4-1,-6-92,-17-74,-4 185,9 66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9:36.48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16472 1656,'13'4,"0"-1,0 0,1-1,-1-1,1 0,0-1,-1 0,1-1,-1 0,1-1,-1-1,1 0,-1-1,0-1,-1 0,1 0,-1-1,0-1,0 0,-1-1,0 0,0 0,-1-1,0-1,-1 0,0 0,0 0,-1-2,-1 1,0-1,0 0,-1 0,-1 0,0-1,0 0,-2 0,1 0,-2-1,0 1,0-1,-1 1,-1-1,-1-2,2 13,-1 0,0 0,-1 0,1 0,0 0,-1 0,0 0,1 0,-1 0,0 0,-1 0,1 1,0-1,-1 1,0-1,1 1,-1-1,0 1,0 0,0 0,-1 0,1 0,0 0,-1 0,0 1,1-1,-1 1,0 0,1 0,-1 0,0 0,0 0,0 1,0-1,0 1,0 0,0 0,0 0,0 0,0 0,0 1,-2 0,-3 4,0 1,0 1,1-1,0 1,1 0,-1 1,1-1,1 1,0 1,0-1,0 1,1 0,0 0,1 0,0 0,0 0,1 2,-16 54,4 1,2 0,3 1,3 0,3 1,3-1,6 46,10 21,5 0,23 65,-4-17,-33-143</inkml:trace>
  <inkml:trace contextRef="#ctx0" brushRef="#br0" timeOffset="708.299">16363 2129,'620'-150,"-650"173,-105 74,134-96,-1 0,1-1,0 1,0 0,0 0,-1-1,1 1,0 0,0 0,0 0,1 1,-1-1,0 0,0 0,1 0,-1 1,0-1,1 0,0 0,-1 1,1-1,0 1,-1-1,1 0,0 1,0-1,0 1,0-1,0 0,1 1,-1-1,0 1,1-1,-1 0,1 0,-1 1,1-1,-1 0,1 0,0 1,0-1,8 2,0 0,0-1,0-1,0 0,0 0,1 0,-1-1,0 0,0-1,0 0,0-1,9-2,68-16,-83 20,-1 1,0-1,0 1,0 0,0 0,0 0,-1 0,1 0,0 0,0 1,-1-1,1 0,0 1,-1 0,0-1,1 1,-1 0,0 0,0 0,0-1,0 1,0 0,0 0,-1 1,1-1,-1 0,1 0,-1 0,0 0,0 0,0 1,0 1,6 18,-3-17,0 1,0 0,0-1,1 1,0-1,0 0,0 0,0-1,1 1,0-1,0 0,0 0,0-1,1 0,0 0,-1 0,1 0,0-1,0 0,0 0,1-1,-1 1,0-1,1-1,-1 1,0-1,5-1,3 1,0-2,0 0,0 0,0-2,-1 1,1-2,-1 0,0 0,0-1,-1-1,0 0,3-3,0-2,-2 0,1 0,-2-2,0 1,0-2,-1 1,-1-2,-1 1,0-1,-1-1,0 0,-2 0,0 0,4-18,4-31,-3 0,-3 0,-1-32,-6 86,35-732,-64 1043,22-165,9 108,0-194,3 0,1-1,3 0,1 0,3-1,17 37,-24-65,1-2,0 1,1-1,1 0,1-1,0 0,1 0,1-2,0 1,1-2,0 0,1 0,0-2,1 0,7 4,16 1</inkml:trace>
  <inkml:trace contextRef="#ctx0" brushRef="#br0" timeOffset="1175.101">17255 1656,'9'7,"0"-1,0-1,1 0,0 0,0-1,0 0,1 0,0-1,-1-1,1 0,4 0,-12-1,103 14,1-5,53-3,54 5,-203-11,6-1,1 1,-1 1,1 0,-1 1,0 1,0 1,0 0,-1 1,0 1,0 1,0 0,0 2,-12-7,-1 0,1 1,-1-1,0 1,0 0,0 0,0 0,-1 1,1-1,-1 1,0-1,-1 1,1 0,-1 0,0-1,0 1,0 0,-1 0,0 0,0 0,0 0,0 0,-2 4,-35 114,26-95,8-20,1-5,0 0,0-1,1 1,-1 0,1 0,0 0,-1 0,1 0,1 0,-1 0,0 0,1 0,0 0,0 0,0 1,0-1,0 0,0 0,1 0,0 0,-1 1,1-1,0 0,1-1,-1 1,0 0,1 0,0 0,0-1,0 1,1 1,4-2,0-1,0 0,-1-1,1 1,0-2,0 1,-1 0,1-1,0-1,0 1,-1-1,1 0,-1 0,0-1,0 0,0 0,0 0,0-1,0 0,-1 0,0-1,0 1,0-1,0 0,-1 0,1-2,1-1,-1 0,0-1,0 0,0 0,-1-1,-1 1,1-1,-2 0,1 1,-1-1,-1 0,0-1,0 1,-1-7,0 11,0 1,-1 0,1-1,-1 1,0 0,-1-1,1 1,-1 0,0 0,0 0,-1 0,1 1,-1-1,0 1,0-1,-1 1,1 0,-1 0,0 1,0-1,0 1,0 0,-1 0,0 0,1 0,-1 1,0 0,-1 0,-1 0,0 0,1 1,-1 0,0 1,0 0,0 0,0 0,0 1,0 0,0 0,1 1,-1 0,1 0,-1 0,1 1,-1 0,1 0,-2 3,-7 3,2 1,-1 0,1 1,1 0,0 1,0 1,1 1,4-8,1 1,0 0,1 0,0 0,0 1,0-1,1 1,0 0,1 1,0-1,0 1,1-1,0 1,0 0,1 0,0 0,1 0,0 0,0 6,3-11,0 0,1 0,-1-1,1 0,-1 1,1-1,0-1,0 1,0-1,1 1,-1-1,1 0,-1-1,1 1,0-1,-1 0,1 0,0 0,0-1,0 1,-1-1,1-1,0 1,0-1,0 1,0-1,-1-1,1 1,-1-1,5-2,37-9</inkml:trace>
  <inkml:trace contextRef="#ctx0" brushRef="#br0" timeOffset="1454.16">18391 1400,'-18'1,"0"2,1 0,-1 1,1 0,0 2,1 0,-1 1,1 0,0 1,1 1,0 1,1 0,0 1,0 0,1 1,0 1,1 0,-1 3,9-13,0 1,1 0,-1 1,1-1,-1 1,1-1,1 1,-1 0,1 0,0 0,0 0,0 0,1 1,-1-1,2 1,-1-1,0 0,1 1,0 0,0-1,1 1,-1-1,1 0,1 1,-1-1,1 0,-1 1,2-1,-1 0,0 0,1-1,1 2,11 9,0-1,1-1,1-1,0 0,0-1,10 3,-2 2,23 11,-2 2,-1 3,-2 1,-1 2,33 37,-73-70,5 8,2-1,-1 1,1-1,0-1,1 0,0 0,1-1,-1 0,1-1,0 0,12 4,82 5,-51-15</inkml:trace>
  <inkml:trace contextRef="#ctx0" brushRef="#br0" timeOffset="-13221.777">920 1981,'10'2,"2"1</inkml:trace>
  <inkml:trace contextRef="#ctx0" brushRef="#br0" timeOffset="-9096.405">6542 238,'0'25,"0"22,0 22,0 15,-3 7,-2 2,-4-6,-1-11,0-16,2-24,2-20</inkml:trace>
  <inkml:trace contextRef="#ctx0" brushRef="#br0" timeOffset="-8798.239">6514 265,'0'32,"2"0,0 0,3 0,0-1,2 0,2 0,0 0,2-1,2-1,0 0,2-1,7 10,-4-11,0-2,1 0,1-1,2-1,0-1,2 0,0-2,1-1,1-2,11 6,-34-20,0-1,0 1,0-1,0 0,1 0,-1 0,1-1,-1 1,1-1,0 0,0 0,-1 0,1-1,0 1,0-1,0 0,0 0,0 0,0 0,-1-1,1 0,0 0,0 0,0 0,-1 0,1-1,-1 0,1 1,-1-1,0 0,1-1,0-1,1-6,-2 0,0 0,0 0,0 0,-2-1,1 1,-1-1,-1 0,0 1,0-1,-1-3,0 2,-6-85,-5-1,-4 2,-4-2,1 4,-10-58,21 119,4 31,2 27,1 12</inkml:trace>
  <inkml:trace contextRef="#ctx0" brushRef="#br0" timeOffset="-9614.877">5650 251,'-2'14,"-2"18,1 20,1 15,0 12,1 4,0-1,6-7,8-11,9-16,10-14,11-15,7-13,3-14,-9-5</inkml:trace>
  <inkml:trace contextRef="#ctx0" brushRef="#br0" timeOffset="-9353.235">6069 292,'-9'-19,"-8"-12,-6-6,2 1,1 7,5 10,5 18,3 21,4 22,4 21,7 15,4 9,0 3,1-2,-3-8,0-9,-2-11,-2-15</inkml:trace>
  <inkml:trace contextRef="#ctx0" brushRef="#br0" timeOffset="-10160.677">4933 265,'5'25,"1"25,0 22,-1 14,-2 10,-1-1,-1-7,2-14,2-17,3-18,3-21,-1-13</inkml:trace>
  <inkml:trace contextRef="#ctx0" brushRef="#br0" timeOffset="-9893.839">4636 103,'25'-7,"27"-2,21 4,16 11,7 11,-4 10,-11 9,-16 7,-20 4,-20 1,-20-1,-21-2,-17-4,-14-4,-8-6,-2-9,4-7,12-7</inkml:trace>
  <inkml:trace contextRef="#ctx0" brushRef="#br0" timeOffset="-11302.922">488 413,'4'31,"-3"-15,0-1,1 1,1-1,1 0,0 0,6 14,-10-30,0 1,0 0,1 0,-1 0,0-1,0 1,0 0,0 0,0 0,0 0,0-1,0 1,1 0,-1 0,0 0,0 0,0 0,0 0,0 0,1-1,-1 1,0 0,0 0,0 0,0 0,1 0,-1 0,0 0,0 0,0 0,1 0,-1 0,0 0,0 0,0 0,0 0,1 0,-1 0,0 0,0 0,0 0,0 0,1 0,-1 1,0-1,0 0,0 0,0 0,1 0,-1 0,0 0,0 1,0-22,-3 7,-2 0,0 0,0 1,-1-1,-1 2,0-1,-1 0,0 1,-1 1,-1 0,0 0,0 0,-1 1,0 1,0 0,-1 1,-1 0,0 0,6 3,-1 0,1 0,-1 1,0 0,0 0,-1 1,1 0,-1 1,0 0,0 0,0 0,0 1,0 1,0 0,0 0,0 1,1 0,-1 0,0 1,0 0,0 0,1 1,0 1,-1-1,1 1,0 1,1-1,-2 2,-4 9,1 0,1 1,0 0,1 1,1 0,0 1,2 0,0 0,1 1,0-1,2 2,0-1,1 0,1 0,1 1,1 0,0-1,2 4,-1 1,1 0,1 0,1 0,1 0,1 0,1-1,1 0,1-1,1 0,2 1,-5-11,0-1,0 0,1 0,1 0,0-1,0-1,1 0,0 0,1-1,0 0,0-1,1 0,-1 0,2-2,-1 1,0-2,1 1,12 1,-4-3,-1-1,1 0,0-2,0 0,-1-2,1 0,-1-1,1-1,-1-1,0-1,10-5,14-7,-1-1,-1-2,-1-2,21-17,-35 23,0-2,-1-1,-1-1,-1-1,-1-1,12-15,-34 38,0-1,0 0,0 0,1 0,-1-1,0 1,0 0,-1 0,1 0,0-1,0 1,-1 0,1-1,0 1,-1-1,0 1,1-1,-1 1,0-1,0 1,0-1,1 1,-2-1,1 1,0-1,0 1,0-1,-1 1,1-1,-1 1,1 0,-1-1,0 1,1-1,-1 1,0 0,0 0,0-1,0 1,0 0,0 0,0 0,0 0,-1 0,1 1,0-1,-1 0,1 0,0 1,-1-1,1 1,-1-1,1 1,-1 0,-6-2,0 0,0 0,1 1,-1 1,0-1,0 1,0 1,0-1,0 1,0 1,1-1,-1 1,0 1,1-1,0 2,-1-1,1 0,0 1,1 1,-1-1,1 1,0 0,0 0,0 1,1 0,0 0,0 0,1 1,-1-1,-1 5,-1 1,1 1,0-1,1 1,0 0,1 1,0-1,1 1,1 0,0 0,1-1,0 1,1 0,1 0,0 1,-1-13,1 0,-1 0,0 0,1 0,-1 0,1 0,-1-1,1 1,0 0,0 0,0-1,0 1,0 0,0-1,1 1,-1-1,0 1,1-1,-1 0,1 0,0 1,-1-1,1 0,0 0,-1-1,1 1,0 0,0-1,0 1,0-1,0 1,0-1,0 0,0 0,0 0,0 0,0 0,0 0,0-1,0 1,-1-1,1 1,1-1,8-6,0 1,-1-1,0-1,0 0,-1-1,0 1,0-2,-1 1,0-1,-1 0,0-1,-1 0,0 0,-1 0,0-1,0 0,-2 0,3-9,3-16,3 71,-10-24,1 1,0-1,0 0,1 0,0 0,1 0,0-1,0 1,1-1,0-1,1 1,0-1,0 0,1-1,0 0,0 0,1 0,0-1,0-1,0 1,1-1,0-1,0 0,0 0,6 0,-4-2,0-1,-1-1,1 0,0-1,0 0,-1 0,1-1,-1-1,0 0,1-1,-1 0,-1-1,1 0,-1 0,0-1,0 0,0-1,-1-1,0 1,-1-1,1-1,-1 1,-1-1,0-1,0 1,-1-1,0 0,-1-1,0 0,0-1,5-21,0-1,-3 0,-1 0,-1-1,-2 1,-2-1,-2-33,-3 32,-4 43,11-17,7-20,-2 0,0-1,-2-1,-1 1,-2-1,-1 0,-2 1,-1-1,-1 0,-2 0,-3-11,4 32,0 1,0-1,-1 1,-1 0,0 0,0 0,-1 1,0 0,0 0,-6-5,10 12,0-1,0 1,-1 0,1 0,-1 0,0 0,1 0,-1 0,0 1,0-1,0 1,0 0,-1 0,1 0,0 1,0-1,-1 1,1-1,0 1,-1 0,1 0,0 1,0-1,-1 1,1-1,0 1,0 0,0 1,0-1,0 0,0 1,0-1,0 1,0 0,1 0,-2 2,-6 5,2 2,-1 0,1 0,1 0,0 1,0 0,2 0,-1 1,1-1,1 1,0 0,1 1,1-1,0 1,1-1,0 1,1-1,-1 14,1 0,2 0,1 0,1-1,1 1,1-1,1-1,2 1,6 12,21 40,3-1,18 21,-5-8,-24-37,54 81,-80-132,-1 0,1 0,0 0,0-1,0 1,0 0,1-1,-1 1,0-1,0 0,1 0,-1 0,1 0,-1 0,1 0,0-1,-1 1,1-1,0 1,-1-1,1 0,0 0,-1-1,1 1,0-1,-1 1,1-1,-1 0,1 0,2-1,22-11</inkml:trace>
  <inkml:trace contextRef="#ctx0" brushRef="#br0" timeOffset="-10483.215">2110 697,'-8'-1,"1"0,-1 1,0 0,0 0,0 0,1 1,-1 0,0 1,1 0,-1 0,1 1,-1-1,1 2,0-1,0 1,1 0,-1 0,1 1,0 0,0 0,0 1,1-1,0 1,0 0,0 1,1-1,0 1,0 0,0 0,1 0,1 0,-1 1,1-1,0 1,1 0,-1-1,2 1,-1 0,1 0,0 5,1-7,-1 0,1-1,0 1,1-1,-1 1,1-1,0 1,1-1,-1 0,1 0,0 0,0 0,1-1,-1 1,1-1,0 0,0 0,1 0,-1-1,1 1,-1-1,1 0,0 0,0-1,1 0,1 1,8 2,-1 0,1-1,0-1,0 0,1-2,-1 1,0-2,0 0,8-1,2-2,0-1,0-1,-1-1,0-2,0 0,0-1,-1-1,-1-2,0 0,0-1,-1-1,-1-1,0-1,-1-1,-1 0,-1-2,0 0,5-9,3-18,-25 46,0 1,0-1,1 0,-1 0,0 0,0 0,0 0,0 0,0 0,0 0,0 1,0-1,1 0,-1 0,0 0,0 0,0 0,0 0,0 0,0 0,1 0,-1 0,0 0,0 0,0 0,0 0,0 0,1 0,-1 0,0 0,0 0,0 0,0 0,0 0,1 0,-4 20,3-19,-4 20,1-11,1-1,0 1,0-1,1 1,1 0,-1 0,2-1,-1 1,1 0,1 0,0-1,0 1,3 6,-3-13,0-1,0 1,0-1,0 1,1-1,-1 0,1 0,-1 0,1 0,0 0,0 0,0-1,0 1,0-1,0 0,0 0,0 0,0 0,1-1,-1 0,0 1,0-1,1 0,-1 0,3-1,80-22,-67 13,0 0,-1 0,-1-2,1 0,-2-1,0-1,0-1,-2 0,2-2,-14 14,-2 2,0 1,0-1,0 1,0-1,1 0,-1 1,0-1,0 1,0-1,0 1,0-1,1 1,-1-1,0 1,1-1,-1 1,0 0,1-1,-1 1,0-1,1 1,-1 0,1-1,-1 1,1 0,-1-1,0 1,1 0,-1 0,1 0,0-1,-1 1,1 0,-1 0,1 0,-1 0,1 0,-1 0,1 0,-1 0,1 0,-1 0,1 0,0 1,-1-1,1 0,-1 0,1 0,-1 1,1-1,-1 0,0 1,1-1,1 43,-2-36,0 1,0 0,0 0,1 0,1 0,-1 0,1-1,1 1,-1-1,1 1,4 5,-3-7,0 0,1-1,0 1,1-1,-1 0,1-1,0 1,0-1,0 0,0 0,1-1,0 0,-1 0,1-1,0 0,1 0,-1 0,7 0,4 0,0-1,0 0,0-1,0-1,0-1,-1 0,7-3,-6 2,0-2,0 0,0 0,-1-2,0 0,0-1,-1-1,0 0,-1-2,0 1,0-2,-1 0,-1-1,0 0,-1-1,0 0,-1-1,0 0,-2-1,0 0,0 0,-2-1,2-4,-3-11,0 0,-3 0,0 0,-2 0,-2 0,0-1,-3 1,0 1,-2-1,-2 0,0 1,-2 1,-8-16,13 31,-1 1,0 0,0 0,-2 1,0-1,0 2,-4-4,11 14,-1 0,1 0,-1 0,0 1,0-1,0 1,1-1,-2 1,1 0,0 0,0 0,0 0,0 0,-1 0,1 0,0 1,-1-1,1 1,0 0,-1 0,1 0,-1 0,1 0,0 0,-1 1,1-1,0 1,-1-1,1 1,0 0,0 0,0 0,-1 0,1 1,0-1,1 0,-1 1,0 0,0-1,-1 3,-57 84,45-52,1 0,2 1,2 0,1 1,2 0,1 0,2 1,2 0,2 4,-1-29,1-1,1 1,0 0,1-1,0 1,1-1,1 0,0 0,0 0,2-1,-1 1,2-1,-1 0,2-1,-1 0,2 0,0-1,0 1,0-2,1 0,1 0,0-1,0 0,14 4,0-2,1 0,0-2,1-1,0-1,0-1,0-2,0 0,11-2,58 3</inkml:trace>
  <inkml:trace contextRef="#ctx0" brushRef="#br0" timeOffset="-6930.487">786 2278,'11'5,"13"3,17 3,15 0,16-5,16-5,15-6,7-6,7-1,1-1,-6 2,-22 2</inkml:trace>
  <inkml:trace contextRef="#ctx0" brushRef="#br0" timeOffset="-2002.503">8770 2102,'-10'-3,"-119"-29,124 31,-1 1,0 0,1 0,-1 0,1 1,-1 0,0 0,1 0,0 1,-1 0,1 0,0 0,0 0,0 1,0 0,0 0,1 1,-1-1,1 1,0 0,-3 3,3-2,0 0,0 0,1 0,0 1,0-1,0 1,1-1,0 1,0 0,0 0,0 0,1 0,0 0,1 0,-1 1,1-1,1 0,-1 0,1 0,0 0,0 1,1-1,-1-1,1 1,1 0,-1 0,1-1,0 1,0-1,1 0,0 0,-1 0,3 1,3 1,0 0,0-1,1 0,0 0,0-1,0 0,1-1,-1 0,1-1,0 0,0-1,0 0,1-1,5 1,12-1,0-1,0-2,-1 0,1-2,4-2,1-2,0-1,0-2,-1-1,0-1,-1-2,0-2,-2 0,0-2,23-20,-52 38,0 0,-1 0,0 0,0 1,1-1,-1 0,1 1,-1-1,0 0,1 1,-1-1,1 1,-1-1,1 1,0-1,-1 1,1-1,0 1,-1-1,1 1,0 0,-1-1,1 1,0 0,0 0,-1 0,1-1,0 1,0 0,-1 0,1 0,0 0,0 0,-1 0,1 1,0-1,0 0,-1 0,1 1,0-1,0 0,-1 1,1-1,0 0,-1 1,1-1,-1 1,1-1,0 1,-1-1,1 1,-1 0,0 17,0-14,-1 1,1-1,0 0,0 1,0-1,0 1,1-1,0 0,0 1,0-1,0 0,1 0,0 0,0 0,0 0,0 0,0 0,1 0,0-1,-1 0,1 1,1-1,0 1,7 1,0 1,0-2,0 0,1 0,0-1,-1 0,1-1,0 0,0-1,0-1,0 0,1 0,-1-1,0-1,-1 0,4-1,73-33,-85 34,0 1,-1-1,1 0,-1-1,1 1,-1 0,0-1,0 1,0-1,0 0,-1 1,1-1,-1 0,1 0,-1 0,0 0,0 0,0 0,-1-1,1 1,-1 0,0 0,0-1,0 1,0 0,-1 0,1-1,-1 1,-3-5,-1 0,0 1,0-1,0 1,-1 0,0 1,-1 0,0-1,0 2,0-1,0 1,-1 0,0 1,0 0,0 0,-1 1,1 0,-1 0,1 1,-1 0,0 1,-2-1,-2 0,0 0,0 0,0 1,0 1,0 0,0 1,0 0,0 1,0 1,1 0,-1 1,0 0,13-4,1 0,-1 1,1-1,0 0,-1 0,1 0,-1 1,1-1,-1 0,1 1,-1-1,1 0,-1 1,1-1,-1 1,1-1,-1 1,0-1,1 1,-1-1,0 1,1-1,-1 1,0 0,0-1,1 1,-1-1,0 1,0 0,0-1,0 1,0-1,0 1,0 0,0-1,0 1,0 0,0-1,-1 1,1-1,0 1,0 0,-1-1,1 1,0-1,-1 1,1-1,0 1,-1-1,1 1,-1-1,1 0,-1 1,38 3,-1-3,1 0,0-3,20-3,-6 1,-13 1,-8 0,1 1,0 1,-1 1,1 2,-1 1,21 6,-43-6,0 0,-1 1,1 0,-1 0,0 1,0 0,-1 0,0 0,0 1,0 0,0 0,-1 1,0-1,0 1,-1 0,0 1,0-1,-1 1,0 0,0 1,4 5,-4-8,0-1,0 0,0 1,1-1,0 0,0-1,0 1,0-1,1 1,0-1,0-1,0 1,0-1,0 0,1 0,-1 0,1-1,0 0,0 0,0 0,0-1,0 0,0 0,0-1,1 1,-1-1,0-1,2 1,1-1,-1 0,1-1,-1 0,0 0,0-1,0 0,0-1,0 1,0-1,-1-1,0 1,0-2,0 1,0 0,-1-1,0-1,0 1,-1-1,0 0,0 0,0 0,-1-1,0 1,-1-1,0 0,0 0,0-1,-1 1,0 0,-1-1,0 1,0-9,-10-69,4 82,4 21,2 2,2 0,0 0,2 0,0-1,1 0,0 0,2 0,0-1,1 0,9 14,-16-28,1 0,-1 0,1 0,-1 0,1 0,0-1,0 1,0-1,0 0,0 0,1 0,-1 0,1-1,-1 1,1-1,0 0,0 0,-1 0,1-1,0 1,0-1,0 0,0 0,-1 0,1 0,0-1,0 0,0 1,-1-2,1 1,0 0,-1-1,1 1,-1-1,3-2,4-4,-2-1,1 1,-1-1,-1-1,1 0,-2 0,1 0,-2-1,1 0,-1 0,-1 0,0-1,-1 1,0-1,0 0,-1 0,-1 0,0 0,-1-10,0 39,-1 6,1 0,1-1,1 1,1 0,4 12,-6-29,1 0,0 0,0 0,1-1,0 1,0-1,0 1,0-1,1 0,0 0,0-1,0 1,1-1,0 0,0 0,0 0,0-1,0 0,1 0,-1 0,1-1,0 1,2-1,7 0,0 0,0-1,1-1,-1 0,0-2,0 1,0-2,-1 0,1-1,0 0,-1-1,0-1,0 0,-1-1,0 0,0-1,0 0,-1-2,0 1,-1-1,5-6,-7 8,-1-1,1 0,-2 0,1-1,-1 0,-1 0,0-1,0 0,-1 0,0 0,-1-1,-1 1,0-1,0 0,-1 0,0 0,-1 0,-1-6,1 16,-1 0,0 0,1 1,-1-1,0 0,0 0,0 0,0 1,0-1,0 0,-1 0,1 1,-1-1,1 0,-1 0,1 1,-1-1,0 1,0-1,0 0,0 1,0 0,0-1,0 1,-1 0,1-1,0 1,-1 0,1 0,-1 0,0 0,1 1,-1-1,1 0,-1 0,0 1,0-1,1 1,-1 0,0 0,0-1,0 1,1 0,-1 0,0 1,0-1,1 0,-1 1,0-1,-5 7,1-1,0 1,0 1,1-1,0 1,0 0,1 0,0 0,1 1,-1-1,2 1,-1 0,1 0,0 0,1 0,0 0,1 2,0 23,2 0,1 0,1 0,2 0,2 0,1-1,2-1,0 1,3-2,0 0,11 15,11 33,58 160,-88-213,-10-23,-5-16,-16-50,3-1,2 0,3-2,4 0,2 0,3-1,2-7,5 57,-4-20,2 0,1 0,3 0,0 0,3 0,4-20,-8 56,0-1,0 0,0 1,0-1,0 1,1-1,-1 0,0 1,1-1,0 1,-1-1,1 1,0-1,-1 1,1 0,0-1,0 1,0 0,0 0,0-1,1 1,-1 0,0 0,1 0,-1 1,0-1,1 0,-1 0,1 1,-1-1,1 1,-1-1,1 1,0 0,-1-1,1 1,-1 0,1 0,0 0,-1 0,1 1,-1-1,1 0,0 1,-1-1,1 1,1 0,6 8,-1-1,1 2,-1-1,-1 1,0 0,0 1,-1 0,-1 0,1 0,-2 0,0 1,0 0,0 4,1-4,-1 1,-1-1,0 1,-1 0,0 0,-1 0,0 0,-1 0,-1 0,0 0,-1 5,0-15,1 0,-1-1,0 1,0 0,0-1,0 1,0-1,-1 1,1-1,-1 0,0 0,1 0,-1 0,0-1,0 1,0-1,0 0,0 0,-1 0,1 0,0 0,0-1,-1 0,1 1,0-1,-1 0,1 0,0-1,-1 1,1-1,0 0,0 0,-1 0,1 0,0 0,0-1,0 1,1-1,-1 0,-2-1,4 2,0 0,0 0,0 0,0 1,0-1,0 0,0 0,0-1,0 1,0 0,0 0,1 0,-1 0,1-1,-1 1,1 0,-1-1,1 1,0 0,-1-1,1 1,0-1,0 1,0 0,0-1,0 1,1-1,-1 1,0 0,0-1,1 1,-1 0,1 0,0-1,-1 1,1 0,0 0,0 0,-1-1,1 1,0 0,0 0,0 0,1 0,54-43,-52 41,77-48,-21 14,-2-3,-1-2,3-7,-44 34,0 0,-1-1,-1 0,-1-1,0-1,-2 0,0 0,0-1,-2-1,0 0,-2 0,2-7,-5 14,-1 0,0-1,0 1,-2-1,0 1,0-1,-1 0,-1 0,0 1,-1-1,0 1,-1-1,-1 1,0 0,-1 0,0 0,-1 1,-1 0,0 0,0 0,-7-7,10 16,0 0,1 1,-1 0,0 0,0 0,0 1,-1-1,1 1,0 0,-1 0,1 0,0 1,-1-1,1 1,-1 0,1 1,0-1,-1 1,1 0,0 0,-1 0,1 0,0 1,0 0,0-1,0 2,0-1,0 0,1 1,-1 0,1 0,0 0,0 0,0 0,0 1,0-1,1 1,0 0,-1-1,1 1,-1 4,-14 23,2 0,1 1,1 1,2 0,1 0,1 1,2 0,2 1,-1 28,3-32,1 0,2 1,1-1,1 0,2 0,1 0,8 27,-8-42,0-1,1-1,0 1,1-1,1 0,0 0,1-1,0-1,1 1,1-1,0-1,0 0,1-1,1 0,0 0,5 2,-2-3,0-1,1-1,0 0,0-1,0-1,1 0,0-2,0 0,0-1,0-1,0 0,0-1,0-1,5-2,-11 2,-1-1,0-1,1 0,-1 0,-1-1,1-1,0 0,-1 0,0-1,0 0,-1-1,1 0,-2 0,1-1,-1 0,0-1,-1 0,0 0,0 0,-1-1,0 0,2-6,-3 6,-1 0,0 0,-1-1,0 1,-1-1,0 1,-1-1,0 0,0 1,-1-1,-1 0,0 0,0 1,-1-1,0 0,-2-2,4 12,0 0,0 0,0 0,0 0,0 0,-1 0,1 0,0 0,-1 0,1 0,0 0,-1 0,0 0,1 0,-1 1,1-1,-1 0,0 0,0 0,1 1,-1-1,0 0,0 1,0-1,0 1,0-1,0 1,0-1,0 1,0 0,0 0,0-1,0 1,0 0,0 0,0 0,0 0,0 0,0 0,0 0,0 0,0 1,0-1,0 0,0 1,0-1,0 1,0-1,0 1,0-1,0 1,0 0,1-1,-1 1,0 0,-4 7,1 0,1 0,0 0,0 1,0-1,1 1,0 0,1-1,0 1,0 0,1 0,0 0,0 0,1 0,1 0,-1-1,2 5,0-3,0-1,1 0,0 0,0 0,1 0,0 0,0-1,1 0,0 0,1-1,-1 0,2 0,-1 0,1-1,0 0,0 0,0-1,1 0,0-1,0 0,0 0,0-1,1 0,0-1,-1 1,7-1,36 5</inkml:trace>
  <inkml:trace contextRef="#ctx0" brushRef="#br0" timeOffset="-453.735">12378 2157,'-5'7,"0"1,0 1,1-1,0 1,0-1,1 1,0 0,1 0,0 1,0-1,1 0,0 1,1-1,0 1,1-1,-1 1,2-1,-1 0,2 0,-1 1,1-1,0-1,1 1,0 0,0-1,1 0,0 0,1 0,0-1,2 3,2-3,1-1,-1 0,1 0,1-1,-1-1,1 0,-1-1,1 0,0 0,1-1,-1-1,0 0,0-1,1 0,-1-1,0 0,0-1,0 0,0-1,0-1,0 0,-1 0,0-1,0-1,0 1,0-2,-1 0,7-5,-10 5,-1 1,0-1,0 0,0 0,-1-1,0 0,0 0,-1 0,0-1,0 1,-1-1,0 0,-1 0,1 0,-2 0,0-1,0 1,0 0,-1 0,-1-1,0-4,-7-8,-1 34,6 2,1 0,1 0,0 0,1 1,0-1,1 0,1 0,0 0,1 0,0 0,1 0,1-1,1 3,-4-12,0 0,1 0,-1 0,1-1,0 0,0 1,0-1,1 0,-1 0,1-1,-1 1,1-1,0 0,0 1,0-2,0 1,0 0,1-1,-1 0,0 0,1 0,-1-1,1 1,-1-1,1 0,-1-1,1 1,-1-1,3 0,7-2,-1-1,0 0,0-1,0-1,-1 0,0 0,0-2,-1 1,2-2,111-113,-95 89,-29 32,0 1,0 0,0-1,0 1,0-1,1 1,-1 0,0-1,0 1,0-1,0 1,1 0,-1-1,0 1,1 0,-1-1,0 1,0 0,1 0,-1-1,1 1,-1 0,0 0,1 0,-1-1,0 1,1 0,-1 0,1 0,-1 0,1 0,-1 0,0 0,1 0,-1 0,1 0,-1 0,1 0,-1 0,0 0,1 0,-1 0,1 0,-1 1,0-1,1 0,-1 0,0 1,1-1,-1 0,0 0,1 1,-1-1,0 0,1 1,-1-1,0 0,0 1,0-1,1 0,-1 1,0-1,0 1,2 30,-2-27,-1 4,0 0,1 0,0 0,1 0,-1 0,1 0,1 0,0 0,0 0,0-1,1 1,0-1,1 0,0 0,0 0,0 0,1 0,0-1,0 0,0 0,1-1,0 1,0-1,1 0,-1-1,1 0,7 4,1-3,0-1,0 0,1-1,-1-1,1 0,-1-1,1 0,0-2,0 0,-1-1,1 0,-1-1,1-1,-1 0,0-1,-1-1,1 0,-1-1,0-1,-1 0,0-1,0 0,-1-1,0 0,-1-1,0 0,0-1,-2 0,1-1,-2 0,5-8,-1-13,-1 0,-2 0,-1-1,-2 0,-1 0,-2 0,-1-1,-2 1,-2-1,-1 1,-1 0,-4-5,-3-49,-5 1,-3 1,-5 1,-10-20,30 92,-1 1,-1-1,0 2,-1-1,0 1,-1 0,0 0,-8-8,15 19,0 0,0 0,0-1,-1 1,1 0,0 0,-1 0,1 1,-1-1,1 0,-1 0,1 1,-1-1,1 1,-1-1,0 1,1 0,-1 0,0 0,1-1,-1 2,0-1,0 0,1 0,-1 0,0 1,1-1,-1 1,1 0,-1-1,1 1,-1 0,1 0,-1 0,1 0,0 0,-1 0,1 0,0 1,-38 59,18-4,3 0,2 1,3 1,3 1,2-1,0 34,2-40,2 1,2 0,3-1,2 1,2-1,3 1,2-2,2 1,10 22,-18-63,0-1,1 0,1 0,-1 0,1-1,1 1,0-1,1-1,0 0,0 0,1 0,0-1,0 0,1-1,0 0,0-1,1 0,0 0,0-1,4 0,-12-4,1 0,-1-1,1 1,0-1,-1 0,1 0,0 0,-1-1,1 1,-1-1,1 0,-1 0,1 0,-1-1,0 1,1-1,-1 0,0 0,0 0,0 0,0 0,-1-1,1 1,-1-1,1 0,-1 1,0-1,0 0,0-1,0 1,2-5,-1 0,0 1,0-1,-1 0,0-1,0 1,0 0,-1 0,-1-1,0 1,0-1,-1-5,-2-2,0 0,-1 0,-1 0,0 0,-2 1,0 0,0 0,-1 1,-1 0,0 0,-1 1,-1 1,-9-10,0 2,-1 1,0 1,-2 1,0 0,-1 2,0 1,-17-7,23 13,0 0,0 1,-1 1,0 0,0 2,0 0,0 1,-4 1,5 4,26 8,13-3,0-1,0 0,1-1,-1-2,1 0,18-1,-16 0,452 13,-333-14,-65 4,-78-5,0 1,0-1,0 0,0 1,0-1,0 1,0-1,0 1,0-1,0 0,0 1,0-1,0 1,0-1,0 0,0 1,0-1,-1 1,1-1,0 0,0 1,-1-1,1 0,0 1,0-1,-1 0,1 1,0-1,-1 0,1 0,0 1,-1-1,1 0,-1 0,1 0,0 0,-1 1,1-1,-1 0,1 0,0 0,-1 0,1 0,-1 0,1 0,0 0,-1 0,1 0,-1 0,1-1,-1 1,-13 4,0 0,0 1,0 1,1 0,0 0,0 2,1 0,0 0,0 1,0 0,2 1,-1 0,1 1,0 0,1 1,1 0,0 0,0 1,2 0,-1 0,1 1,1 0,-1 6,5-16,0 0,0 0,1 0,0 0,-1 0,1 0,1 0,-1 1,0-1,1 0,0 0,0 0,0 0,1 0,-1-1,1 1,0 0,0-1,0 1,1-1,-1 0,1 1,0-1,0 0,0-1,0 1,0-1,0 1,1-1,0 0,-1 0,1 0,0-1,0 1,0-1,0 0,0 0,0 0,2-1,2 0,0 0,0-1,0 0,0-1,-1 0,1 0,0-1,-1 1,1-2,-1 1,0-1,0 0,-1-1,1 1,-1-1,0-1,0 1,0-1,-1 0,0 0,1-3,5-6,-1 0,0-1,-2 0,0 0,0-1,-2 0,0 0,3-16,-6 30,-2 28,0 2,0-14,1 0,1 1,0-1,1 0,1 0,0 0,0-1,1 0,1 0,0 0,3 3,-6-10,0 0,1 1,0-1,0-1,0 1,0-1,1 0,-1 0,1 0,0-1,0 0,1 0,-1-1,0 1,1-1,0-1,-1 1,1-1,0-1,0 1,0-1,-1 0,4-1,-4 0,1 0,-1 0,0-1,0 0,0 0,0 0,-1-1,1 0,-1 0,1 0,-1-1,0 0,0 0,0 0,-1-1,0 1,0-1,0 0,0 0,-1-1,0 1,0-1,0 1,-1-1,1-1,2-7,-1-1,0 0,-1-1,0 1,-2 0,1-1,-2 1,0-1,-2-10,-1 7,2 16,0 1,0-1,0 0,1 0,-1 1,1-1,-1 0,1 0,0 0,0 0,0 0,1 1,-1-1,1 0,-1 0,1 0,0 1,0-1,0 0,1 1,-1-1,1 1,-1 0,1-1,0 1,0 0,0 0,0 0,0 0,2-1,10 0,0 0,1 0,-1 1,1 1,-1 1,1 0,0 1,-1 0,1 1,1 2,-9-3,111 27,-114-27,1 1,-1 0,0 0,0 0,0 1,0 0,0-1,0 1,-1 1,0-1,1 0,-1 1,0 0,-1-1,1 1,-1 0,0 1,0-1,0 0,0 1,-1-1,1 1,-1-1,0 2,-14 84,10-81,1 1,0 1,0-1,1 0,0 0,0 0,1 1,1 3,0-10,0 0,0 0,1 0,-1 0,1 0,0 0,0-1,0 1,0 0,1-1,0 0,-1 0,1 0,0 0,1 0,-1 0,0-1,1 1,0-1,-1 0,1 0,4 1,95 21,-63-22,1-1,-1-2,0-2,6-3,62-10</inkml:trace>
  <inkml:trace contextRef="#ctx0" brushRef="#br0" timeOffset="-4267.761">5568 2413,'19'-1,"0"0,-1-1,0-1,1-1,-1 0,0-2,-1 0,1-1,-1 0,-1-1,1-2,-2 1,1-2,-1 0,-1-1,2-2,-8 7,-1-1,0-1,-1 1,0-1,0 0,-1-1,0 1,-1-1,2-3,-5 9,0 1,1 0,-1-1,-1 1,1 0,0-1,-1 1,0-1,1 1,-1-1,-1 1,1-1,-1 1,1-1,-1 1,0-1,0 1,0 0,-1 0,1-1,-1 1,0 0,1 0,-2 0,1 1,0-1,0 1,-1-1,-1-1,2 3,0 0,0-1,0 1,0 0,0 0,-1 0,1 1,0-1,0 0,-1 1,1 0,0-1,-1 1,1 0,0 0,-1 0,1 1,0-1,-1 0,1 1,0 0,0-1,0 1,-1 0,1 0,0 0,0 0,0 1,0-1,1 1,-1-1,0 1,0-1,1 1,-1 1,-42 73,41-67,0-1,1 1,0-1,1 1,0 0,0 0,1-1,0 1,0 0,1 0,0 0,1-1,0 1,0 0,1-1,0 0,0 0,1 0,0 0,1 0,0-1,0 0,0 0,1 0,0 0,0-1,1 0,0-1,5 5,1-3,0-1,0 0,0-1,0-1,1 0,0-1,0 0,0-1,0 0,0-2,0 1,0-2,1 0,-1 0,0-2,0 1,-1-2,1 0,-1-1,1 0,-1 0,-1-2,1 0,-1 0,0-1,-1-1,0 1,0-2,-1 0,0 0,-1-1,0 0,-1 0,0-1,-1 0,0-1,-1 0,0-1,-1-1,-5 13,0 0,-1 0,2-1,-1 1,0 0,0 0,1 0,-1-1,1 1,0 0,0 0,-1 0,1 0,1 0,-1 0,0 0,0 1,1-1,-1 0,1 1,-1-1,1 1,0-1,0 1,-1 0,1 0,0 0,0 0,0 0,0 0,1 0,-1 1,0-1,0 1,0-1,0 1,1 0,-1 0,0 0,0 0,1 0,-1 1,8 5,-1 0,0 1,0 0,0 0,-1 1,0 0,-1 1,0 0,0 0,-1 0,0 1,0 0,-1 0,0 0,-1 1,-1 0,1 0,0 7,-2-11,-1-1,1 1,-1-1,0 1,-1-1,0 1,0 0,0-1,-1 1,0 0,0-1,0 1,-1-1,-2 5,-3-21,11-8,0 0,1 0,0 1,2-1,0 1,1 1,6-10,-4 5,15-30,15-28,-4-1,11-41,-39 97,-1-1,-1 0,-1-1,-1 1,-2-1,0 0,-2 0,-1 1,0-1,-5-16,6 36,-1 0,0 1,-1-1,1 1,-1 0,0-1,0 1,0 0,-1 0,0 0,0 1,0-1,-1 1,0-1,1 1,-2 0,4 3,0 1,1-1,-1 0,0 1,0 0,0-1,0 1,-1-1,1 1,0 0,0 0,0 0,0 0,0 0,0 0,0 0,0 0,0 0,0 0,0 0,-1 1,1-1,0 0,0 1,0-1,0 1,1-1,-1 1,0 0,0-1,0 1,0 0,1 0,-1-1,0 1,0 0,1 0,-1 0,1 0,-1 0,1 0,-1 0,1 0,0 0,-17 52,10-4,2 0,3 1,1 0,3 0,2-1,2 0,2 0,13 44,-13-63,1-1,1 1,1-1,1-1,2 0,2 1,-9-19,0 1,0-1,1 0,0-1,1 0,0 0,0-1,1 0,0-1,0 0,1-1,0 0,0 0,0-1,1-1,4 2,-7-3,0-1,0 1,0-2,0 1,0-1,0-1,0 1,0-2,1 1,-1-1,0-1,0 1,0-2,0 1,-1-1,1 0,-1-1,0 0,1-1,-2 1,1-1,-1-1,1 0,-1 0,-1 0,1-1,-1 0,-1-1,0 0,0 0,-1 0,0-1,0 0,-1 1,-1-1,1 0,-1-1,-1 1,0 0,0 0,-1-1,0 1,0 0,-1-1,-1 1,1 0,-2-1,4 11,-1-1,0 1,0 0,0-1,0 1,0 0,0-1,0 1,0 0,0-1,0 1,0-1,0 1,-1 0,1-1,0 1,0 0,-1-1,1 1,0-1,-1 1,1-1,-1 1,1-1,-1 1,1-1,-1 1,1-1,-1 0,1 1,-1-1,1 0,-1 1,0-1,1 0,-1 0,1 0,-1 0,0 1,1-1,-1 0,0 0,1 0,-1 0,0 0,1 0,-1-1,0 1,1 0,-1 0,1 0,-1-1,0 1,1 0,-1-1,1 1,-1 0,1-1,-1 1,1-1,-1 1,1 0,-1-1,1 0,0 1,-1-1,1 1,0-1,-1 1,-1 7,0 1,0 0,1 0,0 0,0 1,1-1,0 0,0 0,1 0,0 0,1 0,0 0,0 0,0 0,1 0,0-1,1 1,0-1,0 0,0 0,1 0,0-1,0 0,1 0,0 0,0-1,0 1,1-1,0 0,4 0,0-1,-1 0,1 0,1-1,-1 0,0-1,1-1,-1 0,1 0,-1-1,1 0,6-2,29-5</inkml:trace>
  <inkml:trace contextRef="#ctx0" brushRef="#br0" timeOffset="-3989.262">6433 1940,'16'0,"24"0,30 0,33-2,34-6,30-3,-13 0</inkml:trace>
  <inkml:trace contextRef="#ctx0" brushRef="#br0" timeOffset="-6635.643">2731 2048,'-4'16,"-2"15,0 10,1 11,7 5,4 5,6-2,4-1,0-7,-1-9,-4-10,-4-11</inkml:trace>
  <inkml:trace contextRef="#ctx0" brushRef="#br0" timeOffset="-6337.053">2529 1927,'20'-8,"1"1,0 1,0 1,0 1,1 1,-1 1,1 0,0 2,-1 0,1 2,-1 0,1 2,-1 0,0 1,0 2,0 0,-1 1,7 4,-13-6,-1 1,1 0,-2 1,1 1,-1 0,-1 0,1 1,3 5,-11-11,0 0,-1 0,0 1,0-1,0 1,0-1,-1 1,0 0,0 0,0 0,0 0,-1 1,0-1,0 0,0 0,-1 1,0-1,0 1,0-1,-1 0,1 1,-1-1,-1 0,1 0,-1 1,-6 7,0 0,-1-1,-1 1,0-2,0 1,-1-2,-1 1,0-1,0-1,-1 0,0-1,0-1,-1 0,0 0,0-1,-1-1,0-1,0 0,0-1,-8 1,-54 3,53-9</inkml:trace>
  <inkml:trace contextRef="#ctx0" brushRef="#br0" timeOffset="-5937.603">3339 2035,'-9'17,"0"0,1 0,1 0,1 1,1 0,0 1,1-1,1 1,1 0,1 0,0 0,1-1,1 1,2 7,-1-1,1-1,1 1,2-1,0 0,8 21,-10-36,-1-1,1 0,0 0,1 0,0 0,0-1,1 0,0 0,0 0,0-1,1 0,0 0,0 0,1-1,-1 0,1-1,7 3,-8-4,1-1,-1-1,1 1,0-1,0 0,-1-1,1 0,0 0,0-1,0 0,-1 0,1-1,0 0,-1 0,1-1,-1 1,0-2,0 1,2-3,7-3,-2 0,1-1,-2-1,1-1,-2 0,1 0,-1-1,1-4,-4 4,0 0,-1-1,-1 1,0-2,-1 1,0-1,-1 0,-1 0,-1-1,0 1,0-1,-2 1,0-1,-1 0,0 0,-2 0,0 1,0-1,-1 1,-1-1,-1 1,0 0,-3-3,-4-10,-1 0,-1 0,-1 2,-2 0,-1 1,0 0,-16-14,25 31,23 20,12 8,4 1</inkml:trace>
  <inkml:trace contextRef="#ctx0" brushRef="#br0" timeOffset="-5690.176">4123 1914,'0'22,"0"23,-2 18,-2 15,1 11,1 3,0-2,1-7,3-13,5-16,7-18,3-19,-2-12</inkml:trace>
  <inkml:trace contextRef="#ctx0" brushRef="#br0" timeOffset="-5398.134">4150 2062,'-1'3,"0"0,0 0,1 0,-1 1,1-1,0 0,0 0,0 1,1-1,-1 0,1 0,-1 0,1 1,0-1,1 0,-1 0,0 0,2 1,-2 0,12 22,1 0,1-2,1 1,1-2,1 0,1-1,1-1,0-1,2 0,1-2,0-1,1-1,1 0,1-2,-12-5,0-1,1 0,0-1,0 0,0-2,1 0,0 0,0-2,1 0,-1-1,0 0,1-1,14-2,-26 0,-1 0,1-1,0 1,-1-1,0-1,1 1,-1 0,0-1,0 0,0 0,-1 0,1 0,-1-1,1 1,-1-1,0 0,-1 0,1 0,-1-1,0 1,0 0,0-1,0 1,0-4,1-5,0 0,-1 0,0 0,-1 0,0 0,-1-1,-1 1,-1-7,-9-36,-2 2,-2-1,-3 2,-17-38,24 65,-70-184,72 176,8 14</inkml:trace>
  <inkml:trace contextRef="#ctx0" brushRef="#br0" timeOffset="5345.71">826 3669,'19'0,"21"0,26-2,23-6,21-3,14-2,8 0,4 4,-4 4,-8 7,-25 2</inkml:trace>
  <inkml:trace contextRef="#ctx0" brushRef="#br0" timeOffset="5609.631">2636 3521,'7'18,"7"16,3 13,2 13,-4 7,-3 6,-4 0,-4-3,-2-12,-1-12,-2-15</inkml:trace>
  <inkml:trace contextRef="#ctx0" brushRef="#br0" timeOffset="5870.486">2353 3439,'97'-8,"1"4,8 5,-64-2,0 3,0 1,0 1,0 3,-1 2,0 1,0 2,-1 2,-35-13,1 1,0 0,-1 0,1 1,-1 0,0 0,0 0,0 1,0-1,-1 1,1 0,-1 1,0-1,0 1,0-1,-1 1,0 0,0 1,0-1,-1 0,1 1,-1 0,-1-1,1 1,0 5,-5 0,-1 1,-1-1,0 0,0 0,-1 0,0-1,-1 1,0-2,-1 1,0-1,0 0,-1-1,0 0,0 0,-1-1,0 0,-1-1,-2 1,-147 84,123-76</inkml:trace>
  <inkml:trace contextRef="#ctx0" brushRef="#br0" timeOffset="6241.874">3623 3439,'-11'21,"2"0,0 1,2 0,0 0,2 0,0 1,1 0,2 0,0 0,2 0,0 0,1 0,2 0,4 19,-6-29,0-1,2 0,-1 0,1 0,1 0,0-1,1 0,0 1,1-1,0-1,1 1,0-1,0-1,1 1,1-1,-1 0,1-1,1 0,10 6,-15-12,0 0,0-1,0 0,0 0,0 0,1 0,-1-1,0 0,1 0,-1-1,0 1,1-1,-1 0,0-1,0 1,0-1,0 0,0 0,-1-1,1 1,0-1,-1 0,0 0,0-1,0 1,1-2,10-10,0 0,-2-1,0 0,0-1,-1 0,-1-3,2-5,0-2,-2 1,-1-2,-2 0,0 0,-2 0,-1-1,-1 1,-2-1,-1 0,-1 0,-1 0,-1 0,-2 0,-1 0,-2 1,0 0,-2 0,-1 1,-3-5,4 11</inkml:trace>
  <inkml:trace contextRef="#ctx0" brushRef="#br0" timeOffset="6796.152">4663 3345,'-80'490,"55"-321,25-156,8-39,-8 25,17-65,-3-1,-3-1,-3 0,-2 0,-4-1,-3-9,-5 26,6 60,4 15,0-1,2 1,1-1,0 0,2-1,0 0,2 0,0-1,1-1,1 1,1-2,0 0,2-1,0 0,1-2,0 1,1-2,1-1,0 0,1-1,0-1,1-1,8 2,-24-10,0 0,0 0,0 0,1 0,-1-1,1 0,-1 0,1 0,0-1,-1 0,1 0,-1-1,1 1,-1-1,1 0,-1-1,1 1,-1-1,0 0,0 0,1-1,-2 0,1 0,0 0,-1 0,1-1,-1 1,0-1,0 0,0-1,2-10,0 0,-1-1,-1 1,0-1,-1 0,-1 0,0 0,-1-1,-1 1,-1 0,0 0,-1 0,-1 0,0 0,-1 0,-2-2,-12-64,-18-118,35 193,1-1,0 1,0 0,1 0,0-1,0 1,0 0,1 0,0 0,4-7,9-10</inkml:trace>
  <inkml:trace contextRef="#ctx0" brushRef="#br0" timeOffset="7724.656">6785 3656,'-28'-12,"0"1,-1 1,0 2,-1 1,0 1,0 1,0 2,0 1,-15 2,39 0,-1 0,1 0,-1 1,1 0,-1 0,1 1,0 0,0 0,0 0,0 1,0-1,0 2,1-1,-1 1,1-1,0 1,0 1,1-1,-1 1,1 0,0 0,0 0,0 1,1-1,0 1,0 0,0 0,1 0,0 0,0 0,1 0,-1 1,2-1,-1 0,0 1,1 2,2-4,-1 0,1 1,0-1,0 0,0 0,1 0,0-1,0 1,0-1,0 1,1-1,-1 0,1 0,0-1,1 1,-1-1,1 0,-1 0,1 0,0-1,0 1,3 0,5 2,0-1,0-1,1 1,-1-2,1 0,-1-1,1 0,8-1,-5-1,-1 0,0-1,0 0,0-2,-1 0,1 0,-1-2,0 0,0 0,-1-2,0 0,0 0,-1-1,0-1,0 0,-1-1,0 0,-1-1,7-10,-15 17,0 0,0 0,0 0,-1-1,1 1,-1-1,-1 0,1 0,-1 0,0 1,0-5,-8 23,4-3,1 0,0 0,1 1,1-1,-1 0,1 1,1-1,0 0,1 1,0-1,0 0,1 0,0 0,1-1,0 1,0-1,1 0,1 0,-1 0,5 4,-9-12,0 0,0 1,0-1,0 0,0 0,1 0,-1-1,0 1,0 0,1 0,-1-1,0 1,1 0,-1-1,1 0,-1 1,0-1,1 0,-1 0,1 1,-1-1,1 0,-1-1,1 1,-1 0,1 0,-1-1,1 1,-1 0,0-1,1 0,-1 1,0-1,1 0,-1 0,0 1,0-1,0 0,1 0,-1-1,32-52,-23 19,-1 0,-1-1,-2 0,-2 0,0-25,-1 20,-4 38,1 1,0-1,0 1,-1-1,2 0,-1 1,0-1,0 1,1-1,0 0,-1 1,1-1,0 1,0 0,0-1,1 1,-1 0,0 0,1-1,0 1,-1 0,1 1,0-1,0 0,0 0,0 1,0-1,1 1,-1 0,0 0,1 0,-1 0,1 0,-1 0,1 0,11 3,0 0,-1 0,1 2,0-1,-1 2,0 0,0 0,-1 1,2 1,9 4,-10-6,1 0,-1 2,0-1,0 2,-1-1,0 2,0 0,-1 0,0 1,-1 0,0 1,-1 0,9 12,11 31,-22-39,0 0,1-1,1 0,0 0,1-1,0 0,1-1,1 0,0 0,11 6,-13-10,1-2,0 0,0 0,1-1,0 0,0-1,0 0,0-1,1 0,-1-1,1-1,-1 0,1-1,0 0,0-1,-1 0,1-1,-1 0,1-1,-1-1,0 0,0 0,-1-1,1-1,-1 0,0 0,-1-1,1-1,-1 1,-1-2,1 1,-2-2,1 1,-1-1,-1 0,1-1,0-2,-5 5,1 0,-2-1,1 0,-1 1,0-1,-1 0,0 0,0 0,-1 0,0 0,-1 0,0 0,0 0,-1 0,0 0,0 1,-1-1,0 1,-1-1,0 1,0 0,-1 1,0-1,0 1,-1 0,0 0,0 0,-1 1,-3-3,8 8,1 1,-1-1,0 1,0-1,1 1,-1-1,0 1,0 0,0 0,1 0,-1 0,0 0,0 1,0-1,1 0,-1 1,0-1,1 1,-1 0,0-1,1 1,-1 0,1 0,-1 0,1 0,-1 1,1-1,0 0,0 0,-1 1,1-1,0 1,0-1,0 1,1-1,-1 1,0 0,1-1,-1 1,1 0,-1 0,1-1,0 1,0 0,0 0,0 0,0-1,0 1,0 0,0 0,1 1,-1 8,1-1,0 1,0 0,1-1,0 1,1-1,1 0,-1 1,1-2,1 1,0 0,1-1,-1 0,2 0,-1-1,1 1,0-1,1-1,0 0,0 0,1 0,0-1,0 0,0-1,1 0,0-1,0 0,0 0,0-1,4 1,10 1,0-1,-1-1,1-1,0-1,0-1,3-1,57-5</inkml:trace>
  <inkml:trace contextRef="#ctx0" brushRef="#br0" timeOffset="8295.603">9689 2791,'16'47,"-2"0,-2 1,-3 0,-1 1,-3 0,-1 4,-4-52,27 375,-27-365,1-1,0 1,1-1,0 1,1-1,0 0,1 0,0 0,0 0,1-1,0 1,1-1,0-1,0 1,1-1,0 0,1 0,-1-1,2 0,-1-1,1 1,0-2,8 5,3-5,1-1,-1-1,1-1,0 0,0-2,0-1,0 0,-1-1,1-2,-1 0,1-1,-1-1,11-5,39-13</inkml:trace>
  <inkml:trace contextRef="#ctx0" brushRef="#br0" timeOffset="8541.564">9446 3224,'25'7,"30"2,29-3,27-6,20-4,7-1,-18 0</inkml:trace>
  <inkml:trace contextRef="#ctx0" brushRef="#br0" timeOffset="8910.058">10379 3764,'0'-76,"-11"-268,9 332,6 24,0-5,0 0,0-1,0 1,1-1,0 0,0-1,0 1,1-1,0 0,0 0,0-1,1 1,-1-1,1-1,0 0,0 0,3 1,134 30,-107-27,-35-7,0 0,1 0,-1 0,0 1,0-1,1 1,-1-1,0 1,0 0,0 0,0 0,0 0,0 0,0 1,-1-1,1 0,0 1,-1-1,1 1,-1 0,1 0,-1-1,0 1,0 0,0 0,0 0,0 0,0 0,0 1,-1-1,1 0,-1 0,1 0,-1 2,-25 92,0 1,25-94,0 0,1 0,-1 0,1 0,0 0,-1-1,1 1,0 0,1 0,-1-1,1 1,-1-1,1 1,0-1,-1 0,1 0,0 0,1 0,-1 0,0 0,1 0,-1-1,1 1,-1-1,1 0,0 1,78 18,-41-18,-1-1,1-2,-1-2,1-2,7-2,35-8</inkml:trace>
  <inkml:trace contextRef="#ctx0" brushRef="#br0" timeOffset="9324.335">11432 3493,'-9'-3,"0"0,-1 0,0 1,0 1,0-1,0 1,0 1,0 0,0 0,0 1,1 0,-1 1,0 0,0 1,1 0,-1 0,1 1,0 0,0 1,0 0,1 0,0 1,0 0,0 1,1-1,0 1,0 1,0-1,1 1,1 1,-3 3,7-11,-1 1,1 0,0 0,0 0,0 1,0-1,1 0,-1 0,0 0,1 1,0-1,-1 0,1 0,0 1,0-1,0 0,1 1,-1-1,0 0,1 0,0 1,-1-1,1 0,0 0,0 0,0 0,0 0,1 0,-1 0,0 0,1-1,0 1,-1 0,1-1,0 1,0-1,-1 0,1 0,0 1,1-1,-1-1,0 1,0 0,0 0,0-1,1 1,0-1,11 3,1-1,0-1,0-1,0 0,0-1,-1 0,1-1,0-1,-1 0,1-1,-1 0,0-2,0 1,-1-2,0 0,0 0,0-1,-1-1,1-1,-8 6,0 0,0 0,0 0,0-1,-1 0,1 0,-1 0,-1-1,1 1,-1-1,0 0,0 0,0-1,-3 7,-1 0,1 0,0 1,-1-1,1 0,0 0,-1 1,1-1,-1 0,1 0,0 0,-1 0,1 0,-1 0,1 1,-1-1,1 0,0 0,-1 0,1-1,-1 1,1 0,-1 0,1 0,0 0,-1 0,1 0,-1-1,1 1,0 0,-1 0,1-1,0 1,-1 0,1 0,0-1,-1 1,1 0,0-1,0 1,-1 0,1-1,0 1,0-1,0 1,-1 0,1-1,0 1,0-1,0 1,0-1,0 1,0 0,0-1,0 1,0-1,0 1,-3 4,0 1,0 1,0-1,1 0,-1 1,1-1,1 1,-1 0,1 0,0 0,0-1,1 1,0 0,0 0,0 0,1 0,0 0,0 0,0 0,1-1,0 1,0 0,0-1,1 0,-1 1,1-1,1 0,-1-1,1 1,0 0,0-1,0 0,3 2,1 0,1 0,0-1,0 0,1 0,-1-1,1 0,0-1,0 0,0-1,1 0,-1-1,7 1,26-1</inkml:trace>
  <inkml:trace contextRef="#ctx0" brushRef="#br0" timeOffset="9757.149">11891 3400,'9'2,"0"0,-1 1,1 0,-1 0,1 1,-1 0,0 1,-1 0,1 0,-1 1,0-1,0 2,-1-1,0 1,0 0,-1 0,1 0,-1 1,-1 0,0 0,0 0,0 1,-1-1,-1 1,2 5,12 40,-3 1,-2 0,-2 1,-3 0,-1 21,19 140,-18-186,1 1,2-1,1 0,1 0,2-1,1-1,11 16,-18-33,1 0,1 0,0 0,1-1,0-1,0 1,1-2,0 0,1 0,0-1,1 0,-1-1,2-1,-1 0,0 0,1-1,12 2,-22-6,-1 0,1 0,0 0,0 0,0-1,0 1,0-1,0 0,0 0,0-1,0 1,0-1,0 0,0 0,-1 0,1-1,0 1,-1-1,1 0,-1 0,1 0,-1 0,0 0,0-1,0 0,0 0,0 1,-1-2,1 1,-1 0,0 0,0-1,0 1,0-1,-1 0,0 1,1-1,-1 0,0-3,-2-13,-1 1,-1 0,-1 0,0 0,-1 0,-1 1,-1 0,-1 0,-1 0,0 1,-1 1,0-1,-8-6,-16-29,-3 1,-2 2,-3 2,-1 1,-2 3,-2 1,-2 3,-2 1,13 12,28 11,35 15,-16 1,87 5,1-4,67-8,-93-1</inkml:trace>
  <inkml:trace contextRef="#ctx0" brushRef="#br0" timeOffset="10020.481">12864 3818,'-2'0,"1"0,6-2,2-1</inkml:trace>
  <inkml:trace contextRef="#ctx0" brushRef="#br0" timeOffset="10295.747">14404 3142,'0'26,"-2"19,-1 16,0 9,3 5,4-2,3-7,3-11,0-13,-2-15</inkml:trace>
  <inkml:trace contextRef="#ctx0" brushRef="#br0" timeOffset="11405.277">14296 3129,'103'16,"0"-5,84-1,-14-2,-164-7,64 14,-72-14,-1 0,1-1,-1 1,1 0,0 0,-1 0,1 0,-1-1,0 1,1 0,-1 0,0 0,1 0,-1 0,0 0,0 0,0 0,0 0,0 0,0 0,0 0,0 0,-1 0,1 0,0 0,0 0,-1 0,1 0,-1-1,1 1,-1 0,1 0,-1 0,1-1,-1 1,0 0,1 0,-1-1,0 1,0-1,0 1,1-1,-1 1,0-1,0 1,0-1,-15 12,1-1,-2 0,0-1,0-1,-1 0,-6 1,-4 2,-137 62,139-60,19-7,11-4</inkml:trace>
  <inkml:trace contextRef="#ctx0" brushRef="#br0" timeOffset="12015.981">15296 3170,'-17'25,"2"1,0 0,2 2,0-1,2 2,2-1,0 1,2 1,1-1,2 1,0 1,2-1,2 8,2-13,-2-25,0 0,0-1,0 1,0 0,0-1,0 1,0 0,0-1,0 1,0 0,1-1,-1 1,0 0,0 0,0-1,0 1,1 0,-1-1,0 1,0 0,1 0,-1-1,0 1,0 0,1 0,-1 0,0 0,1-1,-1 1,0 0,1 0,-1 0,0 0,1 0,-1 0,0 0,1 0,-1 0,0 0,1 0,-1 0,0 0,1 0,-1 0,0 0,1 0,-1 0,0 1,1-1,-1 0,0 0,0 0,1 1,-1-1,0 0,0 0,1 1,-1-1,0 0,0 0,0 1,1-1,-1 0,0 1,0-1,10-24,-2 0,0-1,-2 1,0-2,-2 1,-1 0,0-11,5-178,-7 208,2 20,0-6,-1 0,2-1,-1 0,1 0,0 0,0 0,1-1,0 1,0-1,1 0,-1-1,1 1,0-1,1 0,-1-1,1 0,0 0,0 0,1-1,-1 0,1 0,-1-1,1 0,0 0,0-1,0 0,0 0,0-1,0 0,0 0,0-1,0 0,0-1,0 1,-1-1,1-1,5-2,6-7,-1 0,0-1,-1 0,0-2,-1 0,-1-1,0 0,-2-1,0-1,0 0,-1-2,-4 10,-10 26,2-16,-6 32,1 1,1 0,2 0,1 0,3 18,-1-37,1 0,0 0,1 0,1 0,0-1,1 0,1 0,0 0,0-1,1 1,1-2,0 1,1-1,4 4,-5-6,1-1,0 0,0 0,1-1,0-1,0 1,1-2,0 1,0-1,0-1,0 0,1-1,0 0,-1-1,3 0,17-1</inkml:trace>
  <inkml:trace contextRef="#ctx0" brushRef="#br0" timeOffset="12356.904">16079 3386,'0'15,"1"-1,0 1,1-1,1 0,0 1,1-1,0 0,1-1,1 1,0-1,-3-7,1 0,-1 0,1 0,1-1,-1 0,1 1,0-1,0-1,0 1,1-1,-1 0,1 0,0-1,0 0,0 0,1 0,-1-1,1 1,0-2,-1 1,6 0,-4-1,1 0,0-1,-1 0,1-1,0 0,-1 0,1 0,-1-1,1-1,-1 1,0-1,0-1,0 0,-1 0,1 0,-1-1,0 0,0 0,0-1,-1 0,0 0,0 0,-1-1,1 0,-1 0,-1-1,0 1,0-1,0 0,-1 0,0 0,0 0,-1-1,0 1,-1-1,0 1,0-1,-1 0,0 1,0-1,-1 0,-1 1,0-4,-3 0,0 1,-1-1,0 1,-1 1,0-1,0 1,-2 0,1 1,-1 0,0 1,-1-1,0 2,-10-7,13 9,0 1,-1-1,0 1,0 1,0 0,0 0,0 0,0 1,-1 1,1-1,-1 1,0 1,1-1,-1 2,0-1,1 1,-1 0,1 1,-1 0,-5 2,8-1,-1 0,1 1,0-1,0 1,0 1,0-1,1 1,0 0,0 0,0 1,0-1,1 1,0 0,0 0,1 0,0 1,0 0,0-1,1 1,0 0,0 0,1 0,0 0,0 0,0 3,1 0,0 0,0 0,1-1,0 1,0 0,1 0,1-1,0 1,0-1,1 0,0 0,0 0,1 0,0-1,1 1,0-2,0 1,2 1,38 27,0-10</inkml:trace>
  <inkml:trace contextRef="#ctx0" brushRef="#br0" timeOffset="12741.964">16944 3156,'-10'-4,"-1"0,-1 0,1 1,0 1,-1 0,0 0,1 1,-1 1,0 0,1 0,-1 1,0 1,1 0,-1 0,1 1,0 1,0 0,0 0,-4 4,12-7,1 0,-1 0,1 0,-1 0,1 1,0 0,0-1,0 1,0 0,0 0,0 0,0 0,0 0,1 0,-1 1,1-1,0 0,0 1,0-1,0 1,0 0,0-1,1 1,-1 0,1-1,0 1,-1 0,1 0,1-1,-1 1,0 0,1-1,-1 1,1 0,0-1,0 1,0-1,0 1,0-1,1 1,-1-1,1 1,11 8,0 0,0-1,1 0,0-1,0-1,1 0,0-1,1-1,0 0,2 0,7 3,30 12,-22-10,-1 2,-1 1,0 1,-1 1,2 4,-30-19,0 0,0 0,0 0,0 0,-1 0,1 0,0 1,0-1,-1 1,1-1,-1 1,1 0,-1-1,0 1,0 0,0 0,0 0,0 0,0 0,0 0,0 0,-1 0,1 0,-1 1,0-1,0 0,0 0,0 0,0 1,0-1,0 0,-1 0,1 0,-1 0,1 1,-1-1,0 0,0 0,0 0,-9 7,0-1,0-1,-1 1,0-2,0 0,-1 0,1-1,-1 0,0-1,-1 0,1-1,-1-1,-9 1,-84 6,106-9,-1 0,0 0,0 0,1 0,-1 0,0 0,0 0,1 0,-1 0,0 0,0 0,1 0,-1-1,0 1,0 0,1 0,-1-1,0 1,1-1,-1 1,0 0,1-1,-1 1,1-1,-1 0,1 1,-1-1,1 1,-1-1,1 0,0 1,-1-1,1 0,0 1,0-1,-1 0,1 0,0 1,0-1,0 0,0 0,0 0,0 1,0-1,0 0,0 0,0 1,0-1,1 0,-1 0,0 1,1-1,-1 0,0 1,1-1,-1 0,10-12</inkml:trace>
  <inkml:trace contextRef="#ctx0" brushRef="#br0" timeOffset="12990.573">17445 3562,'-7'-5,"-2"-1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19:52.70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1117 6053,'12'5,"209"3,356-35,-110 2,-267 32,-185-4</inkml:trace>
  <inkml:trace contextRef="#ctx0" brushRef="#br0" timeOffset="358.079">2617 5554,'-9'13,"-3"17,3 16,7 20,9 18,10 21,6 15,3 10,-2 6,-5 1,-5-5,-6-10,-6-18,-3-26</inkml:trace>
  <inkml:trace contextRef="#ctx0" brushRef="#br0" timeOffset="975.904">3036 5404,'0'23,"0"24,0 20,5 16,3 18,5 12,6 13,3 7,-2 4,-1-1,-5-4,-5-9,-3-26</inkml:trace>
  <inkml:trace contextRef="#ctx0" brushRef="#br0" timeOffset="1513.754">2482 5404,'0'14,"0"21,0 22,4 23,7 17,6 15,4 5,-1-17</inkml:trace>
  <inkml:trace contextRef="#ctx0" brushRef="#br0" timeOffset="4872.822">3158 5715,'172'60,"-27"-38,-143-22,-1 0,1 0,-1 0,1 0,-1 0,1-1,-1 1,1-1,-1 1,1-1,-1 1,1-1,-1 0,0 1,1-1,-1 0,0 0,0 0,0 0,0 0,0 0,0-1,0 1,0 0,0 0,0-1,-1 1,1 0,0-1,-1 1,1-1,-1 1,0-2,0-55,-1 35,-16-276,-13 1,-13 1,-46-147,76 394,6 23,0 0,2 0,0-1,2 1,1-20,16-162,-5 107,-4 0,-5-22,-28-281,24 354,5 49,-1 1,1 0,-1-1,1 1,0 0,0 0,0 0,-1 0,1 0,0 0,0 0,0 0,1 0,-1 0,0 1,0-1,0 0,1 1,-1-1,0 1,1-1,-1 1,0 0,1-1,-1 1,0 0,1 0,-1 0,1 0,-1 0,0 0,1 1,-1-1,0 0,1 1,-1-1,0 1,2 0,6-1,77 7,-1 3,-1 4,-1 3,11 7,93 19,102-1,0-12,269-9,-383-17,934 47,-906-40,-1-10,0-8,90-19,-106 6,0 8,14 8,-197 4,-1-1,0 1,0 0,0 0,0 0,1 0,-1 0,0 0,0 1,0-1,0 1,1 0,-1-1,0 1,0 0,0 0,-1 0,1 0,0 1,0-1,0 1,-1-1,1 1,-1-1,1 1,-1 0,0 0,0-1,0 1,0 0,0 0,0 0,0 0,0 0,-1 1,23 152,8 174,-13-101,-10-1,-14 110,2-257,3 1,3 0,4-1,7 27,-6-70,-1 0,-2 0,-2 0,-1 1,-3 21,0-57,1 1,-1-1,1 0,-1 0,0 0,0 0,0 0,0 0,0 0,-1-1,1 1,0-1,-1 0,1 0,-1 0,1 0,-1 0,0 0,1-1,-1 1,0-1,0 0,1 0,-1 0,0 0,0 0,1 0,-1-1,0 1,1-1,-2 0,-9 0,-295-15,244 9,0 3,-1 2,0 4,-25 5,82-6,-46 17,59-9,3-6</inkml:trace>
  <inkml:trace contextRef="#ctx0" brushRef="#br0" timeOffset="5218.429">7062 5012,'0'0,"0"-1,0 0,0 1,0-1,0 0,0 1,0-1,0 1,0-1,-1 0,1 1,0-1,0 1,-1-1,1 0,0 1,-1-1,1 1,0-1,-1 1,1-1,-1 1,1 0,-1-1,1 1,-1-1,1 1,-1 0,0 0,1-1,-1 1,1 0,-1 0,0 0,1-1,-1 1,1 0,-1 0,0 0,1 0,-1 0,0 0,1 1,-1-1,0 0,1 0,-1 0,1 0,-1 1,0-1,1 0,-1 1,1-1,-1 0,1 1,-1-1,1 1,-1-1,1 1,0-1,-1 1,1-1,0 1,-1-1,1 1,0 0,0-1,-1 1,12 111,-5-83,38 234,-9 28,-6 170,-29-460,1 1,0-1,-1 0,1 1,-1-1,0 1,0-1,1 1,-1-1,0 1,0-1,0 1,-1-1,1 1,0-1,0 1,-1-1,1 1,-1-1,1 1,-1-1,0 0,0 0,1 1,-1-1,0 0,0 0,0 0,0 0,0 0,-1 0,1 0,0 0,0 0,-1 0,1-1,0 1,-1 0,1-1,-1 0,1 1,-1-1,1 0,-1 1,1-1,-1 0,1 0,-1 0,1-1,-1 1,1 0,-1 0,-9-6</inkml:trace>
  <inkml:trace contextRef="#ctx0" brushRef="#br0" timeOffset="5589.371">6738 5229,'-21'-87,"18"88,7 79,31 959,-28-940,-2-91,0-6</inkml:trace>
  <inkml:trace contextRef="#ctx0" brushRef="#br0" timeOffset="6527.004">7184 6066,'208'19,"0"-10,13-9,96 3,-178 10,-137-13,-1 1,1-1,-1 1,1-1,-1 1,0 0,1 0,-1 0,0 0,0 0,0 0,0 0,0 0,0 0,0 0,0 0,0 1,0-1,-1 0,1 1,0-1,-1 1,1-1,-1 0,0 1,1-1,-1 1,0-1,0 1,0-1,0 1,0-1,0 1,-1-1,1 1,0-1,-1 1,1-1,-1 1,0-1,1 0,-1 1,0-1,0 1,-3 13,-2 33,1 0,3 1,2 0,2-1,3 1,1 2,1 16,9 257,-24 259,8-570,-4 401,5-404,-1 1,0-1,0 1,-1-1,-1 1,0-1,0 0,-1 0,0 0,-1 0,0 0,-1-1,0 1,0-1,-1-1,0 1,-1-1,1 0,-2 0,1-1,-1 0,0 0,-4 1,7-6,-1-1,0 1,0-2,1 1,-1-1,0 1,0-2,0 1,1-1,-1 0,0 0,0 0,1-1,-1 0,1 0,0 0,-1-1,1 1,-3-3,-23-9,-31-4,0 3,0 3,-1 3,0 2,-1 3,0 3,-1 3,50-2,-8 0,-76-1,1 4,-9 5,59 9,46-17,3-1</inkml:trace>
  <inkml:trace contextRef="#ctx0" brushRef="#br0" timeOffset="6883.236">6967 7688,'16'48,"10"53,-5 1,-4 1,-4 1,-2 96,-7-139,5 75,5 81,-11 120,-3-331,-1 12,1 0,-2 1,0-1,-2 0,0-1,0 1,-3 2,7-19,0-1,0 1,0 0,0-1,0 1,0-1,0 1,0 0,-1-1,1 1,0-1,0 1,-1-1,1 1,0-1,-1 1,1-1,0 1,-1-1,1 1,-1-1,1 0,-1 1,1-1,-1 0,1 1,-1-1,1 0,-1 0,1 1,-1-1,1 0,-1 0,0 0,1 0,-1 0,1 0,-1 0,0 0,1 0,-1 0,1 0,-1 0,1 0,-1-1,0 1,1 0,-1 0,1-1,-9-10</inkml:trace>
  <inkml:trace contextRef="#ctx0" brushRef="#br0" timeOffset="7251.249">6576 7742,'2'175,"1"-128,5 76,16 246,-16 0,-18 52,6-342,10-63,2-10</inkml:trace>
  <inkml:trace contextRef="#ctx0" brushRef="#br0" timeOffset="7978.985">7224 8931,'47'9,"0"-3,0-1,45-2,-64-2,364-12,-144 0,-233 11,-8-1,-1 0,0 1,0 0,0 0,1 1,-1 0,0 0,0 0,0 1,0-1,0 2,0-1,1 1,-6-1,-1 0,1 0,-1-1,1 1,-1 0,1 0,-1 0,0 0,0 0,0 0,0 0,0 0,0-1,-1 1,1 0,-1 0,1 0,-1 0,0-1,0 1,0 0,0 0,0-1,0 1,0-1,0 1,0-1,-1 0,0 2,-7 11,1 8,1 1,1 0,2 0,0 1,1-1,1 1,2 21,-1-32,1 148,20 158,-18-291,6 37,-3 0,-3 1,-2 0,-4-1,-10 58,13-115,-1 1,1-1,-1 0,-1 0,1 0,-2-1,1 1,-1-1,0 0,0 0,-1 0,0 0,0-1,0 0,-1 0,0 0,0-1,-3 2,8-7,0 1,0-1,0 0,0 0,0 1,0-1,0 0,-1 0,1 0,0 0,0 0,0-1,0 1,0 0,-1 0,1-1,0 1,0-1,0 1,0-1,0 1,0-1,0 0,0 1,1-1,-1 0,0 0,0 0,0 1,1-1,-1 0,1 0,-1 0,0 0,1 0,0-1,-1 1,1 0,0 0,-1 0,1 0,0 0,0 0,0-1,0 1,0 0,0 0,0 0,1 0,-1 0,0 0,1-1,-1 1,0 0,1 0,0 0,3-21</inkml:trace>
  <inkml:trace contextRef="#ctx0" brushRef="#br0" timeOffset="8370.233">7670 10228,'-3'6,"0"-3,1 0,0-1,0 1,0 0,0 0,0 0,1 0,0 0,-1 0,1 1,0-1,1 0,-1 1,0-1,1 1,0-1,0 1,0-1,0 0,1 1,-1-1,1 1,0-1,0 0,0 1,0-1,1 0,-1 0,1 0,0 0,0 0,0 0,0-1,0 1,8 1,-1-1,1 0,0 0,0-1,0 0,1-1,-1 0,0 0,1-1,-1-1,0 0,9-2,-15 3,86-12,-1-4,47-17,78-14,-165 37,1 3,0 3,49 0,-99 4,1 0,-1-1,1 1,-1 0,1-1,0 1,-1 0,1 0,0-1,-1 1,1 0,0 0,-1 0,1 0,0 0,-1 0,1 0,0 0,-1 0,1 0,0 0,-1 1,1-1,-1 0,1 0,0 1,-1-1,1 0,-1 1,1-1,-1 1,1-1,-1 1,1-1,-1 1,1-1,-1 1,0-1,1 1,-1-1,0 1,1 0,-1-1,0 1,0-1,0 1,1 0,-1-1,0 1,0 0,0-1,0 1,0 0,0-1,-1 1,-65 24,50-22</inkml:trace>
  <inkml:trace contextRef="#ctx0" brushRef="#br0" timeOffset="8648.494">7724 10255,'5'18,"1"11,0 10,1 5,-1 2,-1-3,-1-3,-2-7,3-9,4-12,4-16,1-8</inkml:trace>
  <inkml:trace contextRef="#ctx0" brushRef="#br0" timeOffset="8845.505">8210 10269,'-11'16,"-7"12,0 6,4 0,8-7,12-7,10-14,9-13,0-5</inkml:trace>
  <inkml:trace contextRef="#ctx0" brushRef="#br0" timeOffset="9082.854">8508 10269,'-7'18,"-7"11,-3 7,1 3,3-4,4-5,6-8,8-8,8-8,3-8,0-5,-3-2</inkml:trace>
  <inkml:trace contextRef="#ctx0" brushRef="#br0" timeOffset="10673.877">3266 6567,'-2'1,"-28"16,30-17,0 0,-1 1,1-1,-1 0,1 1,0-1,-1 0,1 0,-1 1,1-1,0 1,-1-1,1 0,0 1,0-1,-1 1,1-1,0 0,0 1,0-1,0 1,-1-1,1 1,0-1,0 1,0-1,0 1,0-1,0 1,0-1,0 1,1-1,-1 1,0-1,0 1,0-1,0 1,1-1,-1 0,0 1,0-1,1 1,-1-1,0 0,1 1,-1-1,0 0,1 1,-1-1,1 0,-1 0,0 1,1-1,-1 0,1 0,-1 0,1 0,-1 1,9 1,0 1,-1-1,1-1,0 0,0 0,0 0,0-1,0-1,8 0,1 0,116-7,-67 2,1 3,0 3,0 3,2 3,-69-6,2 0,0 0,0 0,0 0,0 0,0 0,0 1,0 0,0-1,0 1,0 0,0 0,-1 1,1-1,0 1,-1-1,1 1,-1 0,0 0,1 0,-1 0,0 0,0 1,0-1,-1 0,1 1,0 0,-1-1,1 3,-9 119,-1 141,13 12,9-107,8 0,9 8,3 30,-14-24,-9 0,-8 0,-11 72,6-183,3 1,3-1,11 52,-4-55,-3 1,-3 0,-3 0,-5 39,-5-28,2-29,2 0,3 0,2 0,5 39,3-22,-3 1,-3 58,-3-10,0-119,0 0,1 0,-1 0,0 0,1-1,-1 1,0 0,1 0,-1 0,0 0,1 0,-1 0,1 0,-1 0,0 0,1 0,-1 0,0 0,1 0,-1 0,0 1,1-1,-1 0,0 0,1 0,-1 0,0 1,0-1,1 0,-1 0,0 0,0 1,1-1,-1 0,0 1,-1-13,-1 0</inkml:trace>
  <inkml:trace contextRef="#ctx0" brushRef="#br0" timeOffset="10951.558">3442 10484,'20'14,"24"5,19 1,21-3,16-4,12-5,7-3,0 0,-4-1,-11 0,-13 3,-18 2,-17 0,-19-2,-17-2</inkml:trace>
  <inkml:trace contextRef="#ctx0" brushRef="#br0" timeOffset="11297.237">3455 10673,'-4'7,"0"0,0 1,1-1,0 1,1-1,-1 1,2 0,-1 0,1 0,0 0,1 0,-1 0,2 0,-1-6,0-1,1 1,-1-1,1 0,0 1,-1-1,1 0,0 1,0-1,0 0,0 0,0 0,0 0,0 0,0 0,0 0,0 0,1 0,-1 0,0-1,1 1,-1 0,0-1,1 0,-1 1,1-1,-1 0,1 1,-1-1,1 0,-1 0,1 0,-1 0,1-1,-1 1,1 0,-1-1,0 1,1-1,-1 1,1-1,59-28,-31 11,5-7,1 3,2 0,0 3,1 1,0 2,2 2,0 1,19-2,-8 15,-51 0,0 0,0 0,-1 0,1 0,0 1,0-1,0 0,0 0,-1 1,1-1,0 0,0 1,-1-1,1 1,0-1,0 1,-1-1,1 1,-1-1,1 1,0 0,-1-1,1 1,-1 0,0 0,1-1,-1 1,1 0,-1 0,0 0,0 0,0-1,1 1,-1 0,0 0,0 0,0 0,0 0,0-1,-1 1,1 0,0 0,0 0,0 0,-1-1,1 1,0 0,-1 0,1 0,-1-1,1 1,-1 0,1-1,-1 1,-7 7,1 0,-2-1,1 0,-1 0,0-1,0 0,-1 0,0-1,0-1,0 1,0-2,-1 1,-2-1,-28 9</inkml:trace>
  <inkml:trace contextRef="#ctx0" brushRef="#br0" timeOffset="11818.553">3657 10768,'-38'215,"39"-216,-1 0,0 0,0 1,1-1,-1 0,1 1,-1-1,1 1,-1-1,1 0,-1 1,1-1,-1 1,1-1,0 1,-1 0,1-1,0 1,-1 0,1-1,0 1,0 0,-1 0,1-1,0 1,0 0,-1 0,1 0,0 0,0 0,-1 0,1 0,0 1,0-1,-1 0,1 0,0 0,0 1,-1-1,1 0,0 1,-1-1,1 1,0-1,-1 1,1-1,-1 1,1-1,-1 1,1 0,-1-1,0 1,1 0,-1-1,1 1,-1 0,0-1,0 1,0 0,1 0,-1-1,0 1,0 0,0 0,0 0,0-1,0 1,0 0,-1 0,196-186,-151 144,2 2,1 3,45-26,-60 48,-31 14,-1 0,1-1,-1 1,1 0,0 0,-1 0,1 0,-1 0,1 0,0 0,-1 0,1 0,-1 0,1 0,0 0,-1 0,1 1,-1-1,1 0,-1 0,1 1,-1-1,1 0,-1 1,1-1,-1 0,1 1,-1-1,1 1,-1-1,0 1,1-1,-1 1,0-1,1 1,-1-1,0 1,0 0,0-1,1 1,-1-1,0 1,0 0,0-1,0 1,0-1,0 1,0 0,0-1,-1 1,-35 91,21-60,6-16,1 0,1 0,1 1,0 0,1 0,1 1,-1 8,5-25,0 1,0-1,0 0,0 0,0 0,0 0,0 1,0-1,0 0,1 0,-1 0,0 0,1 0,-1 0,1 0,0 0,-1 0,1 0,0 0,-1 0,1 0,0 0,0 0,0-1,0 1,0 0,0-1,0 1,0 0,0-1,0 0,0 1,0-1,0 1,0-1,0 0,1 0,-1 0,0 0,0 0,0 0,0 0,1 0,-1 0,0 0,0-1,0 1,0-1,0 1,0 0,0-1,0 0,0 1,0-1,0 0,0 1,0-1,0 0,0 0,-1 0,1 0,0 0,-1 0,1 0,150-135,-135 123,67-42,-82 54,0 1,0 0,0-1,0 1,0 0,1 0,-1 0,0 0,0 0,0 0,0 0,1 0,-1 0,0 1,0-1,0 0,0 1,0-1,0 1,0-1,0 1,0-1,0 1,0 0,0 0,0-1,0 1,0 0,-1 0,1 0,0 0,-1 0,1 0,0 0,-1 0,0 0,1 0,-1 0,1 1,-1-1,0 0,0 0,0 0,0 1,2 59,-3-54,1-4,-1 5,0-1,1 0,0 0,0 1,0-1,1 0,0 0,0 0,1 0,0 0,1 0,-1 0,1-1,3 6,6 8,-11-15</inkml:trace>
  <inkml:trace contextRef="#ctx0" brushRef="#br0" timeOffset="13618.59">928 5121,'1'-1,"1"1,-1 0,0 0,1 0,-1 1,0-1,0 0,1 0,-1 1,0-1,0 1,0-1,1 1,-1-1,0 1,0 0,0 0,0-1,0 1,0 0,0 0,-1 0,1 0,0 0,0 0,-1 0,1 0,0 1,-1-1,1 0,-1 0,0 0,1 1,-1-1,0 0,0 0,0 1,0-1,0 0,0 1,0-1,0 0,-1 0,1 2,0-3,2 19,0 0,-2 0,0 1,-1-1,-1 0,-1 0,0 0,-2-1,0 1,-6 14,-1-11,13-22,-1 0,0-1,0 1,0 0,0-1,0 1,1 0,-1 0,0-1,0 1,0 0,0-1,0 1,0 0,0-1,0 1,0 0,0-1,0 1,-1 0,1 0,0-1,0 1,0 0,0-1,0 1,0 0,-1 0,1-1,0 1,0 0,0 0,-1 0,1-1,0 1,0 0,-1 0,1 0,0 0,-1-1,1 1,0 0,0 0,-1 0,1 0,0 0,-1 0,1 0,0 0,-1 0,1 0,0 0,0 0,-1 0,1 0,0 0,-1 0,39-199,-25 143,45-153,-36 169,-21 39,-1 0,1 1,0-1,-1 1,1-1,0 0,-1 1,1 0,0-1,0 1,0-1,-1 1,1 0,0-1,0 1,0 0,0 0,0 0,0 0,-1 0,1 0,0 0,0 0,0 0,0 0,0 0,0 1,-1-1,1 0,0 1,0-1,0 0,-1 1,1-1,0 1,0 0,-1-1,1 1,0-1,-1 1,1 0,-1-1,1 1,-1 0,1 0,-1 0,7 9,0 1,-1 0,-1 0,0 1,0 0,-1 0,2 11,0-5,18 74,-4 0,0 29,17 84,-29-171</inkml:trace>
  <inkml:trace contextRef="#ctx0" brushRef="#br0" timeOffset="13874.962">861 5310,'20'-7,"26"-9,30-9,28-9,20-6,9-1,-19 7</inkml:trace>
  <inkml:trace contextRef="#ctx0" brushRef="#br0" timeOffset="15293.491">5008 5702,'14'4,"16"3,19-1,22-2,19-3,17-4,12-4,6-1,-2 1,-9 2,-13 3,-16 6,-15 3,-15 1,-14-1,-13-1,-10-3</inkml:trace>
  <inkml:trace contextRef="#ctx0" brushRef="#br0" timeOffset="15792.701">5563 4918,'-45'70,"45"-70,0 0,0-1,0 1,0 0,1 0,-1-1,0 1,0 0,0-1,0 1,0 0,1 0,-1-1,0 1,0 0,1 0,-1 0,0-1,0 1,1 0,-1 0,0 0,0 0,1 0,-1 0,0-1,1 1,-1 0,0 0,1 0,-1 0,0 0,1 0,-1 0,0 0,0 0,1 0,-1 0,0 1,1-1,-1 0,0 0,1 0,-1 0,0 0,0 1,1-1,-1 0,0 0,0 0,0 1,1-1,-1 0,0 0,0 1,0-1,1 0,-1 0,0 1,2-5,1-1,-1 1,0-1,0 1,-1-1,1 0,-1 0,0 1,-1-1,1 0,-1 0,0 0,0 0,0 0,-1 0,0 0,1 0,-2 1,1-1,-1 0,0 1,0-1,0 1,0-1,-1 1,1 0,-1 0,-1 0,1 0,0 1,-1-1,0 1,1 0,-1 0,-1 1,1-1,0 1,-1-1,1 1,-1 1,-2-2,-5 1,0 0,0 1,0 0,-1 1,1 0,0 1,0 0,0 1,0 1,0 0,1 0,-1 1,1 0,0 1,0 1,0 0,1 0,0 1,0 0,1 1,-1 0,2 0,-1 1,1 0,1 1,0-1,0 2,1-1,0 1,0 0,1 0,0 4,2-6,1 0,0 0,0 0,1 0,0 0,1 1,0-1,1 0,-1 0,2 1,-1-1,2 0,-1 0,1 0,0-1,1 1,0-1,0 0,1 0,0 0,0 0,1-1,0 0,0 0,1-1,0 1,0-1,3 1,14 7,1 0,1-2,0-1,0-1,1-1,0-2,1 0,0-2,0-1,0-1,1-2,-1 0,23-4,6 0,0-3,-1-2,20-7,28-12</inkml:trace>
  <inkml:trace contextRef="#ctx0" brushRef="#br0" timeOffset="16394.956">6116 5729,'10'0,"9"3,11 0,12-1,12 1,14-2,8 0,-8 0</inkml:trace>
  <inkml:trace contextRef="#ctx0" brushRef="#br0" timeOffset="17075.714">5238 8621,'21'2,"22"1,26 2,20 0,20 0,12-2,8-1,2 0,-5-2,-8 0,-10 0,-15 0,-22 0</inkml:trace>
  <inkml:trace contextRef="#ctx0" brushRef="#br0" timeOffset="18209.99">5400 7810,'-4'16,"-3"16,2 18,0 11,4 9,4 4,4-1,1-5,-1-8,-2-12,-1-15</inkml:trace>
  <inkml:trace contextRef="#ctx0" brushRef="#br0" timeOffset="18642.057">5292 7728,'146'-12,"-106"12,-30 0,11-2,-1 1,1 1,-1 1,0 1,1 1,-1 1,0 0,0 2,-1 0,4 2,-20-6,0-1,-1 0,1 1,0 0,-1 0,0 0,1 0,-1 0,0 0,0 0,0 1,0-1,0 1,-1 0,1-1,-1 1,0 0,1 0,-1 0,-1 0,1 0,0 0,-1 0,1 0,-1 0,0 0,0 0,0 0,-1 0,1 0,-1 1,0-1,1 0,-1-1,-1 2,-6 11,-1 0,-1-1,0 0,-1 0,-1-1,0 0,-1-1,0-1,0 0,-2-1,-9 6,-44 29,67-45,1-1,0 1,-1 0,1 0,0 0,-1 0,1 0,0 0,-1 0,1 1,0-1,-1 0,1 0,0 0,0 0,-1 0,1 0,0 1,-1-1,1 0,0 0,0 0,-1 1,1-1,0 0,0 0,0 1,-1-1,1 0,0 1,0-1,0 0,0 0,0 1,-1-1,1 0,0 1,0-1,0 0,0 1,0-1,0 0,0 1,0-1,0 0,0 1,0-1,1 0,-1 1,0-1,0 0,0 1,0-1,0 0,1 1,-1-1,0 0,0 0,0 1,1-1,-1 0,0 0,1 0,-1 1,0-1,0 0,1 0,-1 0,1 0,26 2,-24-2,31-1,0 1,1 1,-1 2,0 1,-1 2,1 1,-1 2,0 1,25 12,-54-20,1-1,-1 0,0 1,-1 0,1 0,0 0,0 0,-1 1,1 0,-1-1,0 1,0 0,0 1,0-1,-1 0,1 1,-1 0,0-1,0 1,0 0,0 0,-1 0,0 0,0 0,0 1,0-1,0 0,-1 1,0-1,0 0,0 1,0-1,-1 0,0 0,0 1,-1 2,-7 4,1-1,-2 0,1-1,-2 0,1-1,-1 0,0 0,-1-1,1-1,-1 0,-1-1,1 0,-1 0,0-2,0 0,-5 1,5-2,0 0,0 0,0-1,1-1,-1 0,0-1,0-1,0 0,-1-1,-40-12</inkml:trace>
  <inkml:trace contextRef="#ctx0" brushRef="#br0" timeOffset="19482.286">5279 1162,'0'9,"0"17,0 25,0 28,0 32,2 28,1 28,5 19,2 11,3 4,1-7,-2-14,-3-16,0-23,-3-25,-1-24,-2-26,-2-23</inkml:trace>
  <inkml:trace contextRef="#ctx0" brushRef="#br0" timeOffset="21710.476">334 554,'-12'-2,"0"0,0 0,0 1,0 1,0 0,0 0,1 1,-1 1,0 0,0 1,1 0,-1 1,1 0,0 0,0 1,0 1,1 0,0 1,0-1,1 2,0 0,0 0,0 0,1 1,0 0,1 1,0 0,1 0,0 0,0 2,3-9,1 1,0-1,0 1,0-1,0 1,0 0,1 0,-1 0,1 0,0 0,0 0,1 0,-1 0,1 1,0-1,0 0,1 0,-1 0,1 0,0 1,0-1,0 0,0 0,1-1,0 1,0 0,0 0,0-1,0 1,1-1,-1 0,1 0,0 0,0 0,0 0,1 0,-1-1,0 0,1 0,0 0,0 0,-1 0,3 0,5-2,1 0,-1-1,0-1,0 0,0 0,0-1,0-1,-1 1,0-2,1 1,-1-2,-1 1,1-1,-1-1,0 1,0-2,-1 1,0-1,-1 0,5-7,0 2,0 0,-1-1,0 0,-1 0,-1-2,-1 1,0-1,0 0,-2-1,0 1,-1-1,-1 0,0-3,-5 1,-4 22,5 13,0-1,2 0,0 0,0 0,1 0,1 0,1-1,0 0,4 9,-8-22,4 17,2-1,0 0,0 0,2 0,0-1,1 0,1-1,0 0,1-1,1 0,0-1,14 11,2-11,-4-7</inkml:trace>
  <inkml:trace contextRef="#ctx0" brushRef="#br0" timeOffset="21921.909">766 95,'-2'13,"-1"26,2 32,2 30,0 31,0 28,-4 18,-9 9,-12-2,-1-33</inkml:trace>
  <inkml:trace contextRef="#ctx0" brushRef="#br0" timeOffset="22753.586">1644 270,'0'23,"0"19,0 14,0 9,0 5,2 2,1-5,0-6,0-14</inkml:trace>
  <inkml:trace contextRef="#ctx0" brushRef="#br0" timeOffset="23044.677">1428 284,'-3'-4,"0"1,0-1,1 0,-1 0,1 0,0 0,0 0,0 0,1 0,0-1,0 1,0-1,0 1,0-1,1 1,0-1,0 1,0-1,1 0,0 1,-1-1,2 1,-1 0,0-1,1 1,0 0,0 0,2-3,3 1,1 0,1 0,-1 1,1 0,0 0,0 1,0 1,1-1,-1 1,1 1,0 0,0 0,-1 1,10 0,2-1,-1 1,1 1,-1 1,0 0,1 2,-1 0,0 2,15 5,-26-8,1 2,-1-1,0 1,-1 1,1 0,-1 0,0 0,0 1,0 1,-1-1,0 1,0 0,-1 1,0-1,0 1,-1 1,0-1,0 1,0 2,-3-2,0-1,0 1,-1-1,0 1,-1 0,0-1,0 1,-1 0,0-1,-1 1,1-1,-2 1,1-1,-1 0,-1 0,1 0,-1 0,-1-1,1 1,-1-1,0 0,-1-1,0 1,0-1,0 0,-1-1,0 1,0-1,0-1,-1 1,1-1,-1-1,0 1,-1-1,-2 0,-37 0,34-9</inkml:trace>
  <inkml:trace contextRef="#ctx0" brushRef="#br0" timeOffset="23317.943">2184 203,'0'16,"-2"17,-1 12,-2 9,-3 6,-1 1,-3-3,-1-6,2-10,0-13,2-10</inkml:trace>
  <inkml:trace contextRef="#ctx0" brushRef="#br0" timeOffset="23574.332">2050 136,'111'85,"-80"-64,0 2,-2 1,0 1,-2 2,-1 1,22 29,-43-50,0-1,0 1,-1 0,0 1,0-1,0 1,-1-1,0 1,-1 0,0 0,0 0,-1 1,0-1,0 0,-1 1,0-1,0 0,-1 1,0-1,-1 0,0 0,0 0,-1 0,0 0,0 0,0-1,-1 0,-1 1,1-1,-1-1,-1 2,-4 0,1 0,-1-1,-1 0,1 0,-1-2,0 1,0-1,-1-1,0 0,1-1,-1 0,-1 0,1-2,0 1,0-2,-1 1,1-2,0 0,-1 0,1-1,-16-4</inkml:trace>
  <inkml:trace contextRef="#ctx0" brushRef="#br0" timeOffset="23765.853">2739 257,'-2'19,"-4"14,-2 12,-3 6,-1 5,-4-1,-1-2,-2-7,-1-10,0-11,2-11</inkml:trace>
  <inkml:trace contextRef="#ctx0" brushRef="#br0" timeOffset="24081.822">2590 257,'68'100,"-44"-61,1-1,2-1,2-1,2-1,1-2,1-1,9 4,-40-33,1 0,0-1,-1 0,1 1,0-1,0 0,0 0,0-1,1 1,-1-1,0 1,1-1,-1 0,1 0,-1-1,1 1,-1-1,1 0,-1 1,1-2,0 1,-1 0,1-1,-1 0,1 1,-1-1,1-1,0 1,2-8,0 0,-1 0,0 0,0-1,-1 0,-1 0,1 0,-2 0,1 0,-2-1,1 1,-1-1,-1 1,0-1,1 6,5-82,-4 1,-3-1,-11-64,-3 73,5 56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0:21.48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0 478,'80'-7,"0"3,0 3,0 5,-1 2,38 10,-98-13,-1 1,0 1,0 0,-1 2,0-1,0 2,0 1,-1 0,0 1,-1 0,8 8,-22-17,0 0,1 0,-1 0,0 0,0 1,0-1,0 0,0 1,0-1,0 0,0 1,0-1,-1 1,1 0,-1-1,1 1,-1-1,0 1,1 0,-1-1,0 1,0 0,0-1,-1 1,1 0,0-1,0 1,-1 0,1-1,-1 1,0-1,1 1,-1-1,0 1,0-1,0 1,0-1,0 0,0 0,0 1,0-1,-1 0,1 0,-1 0,-9 6,0-1,-1-1,0 1,0-2,0 0,-1 0,0-1,-3 0,-17 5,12-3,-88 23,1 5,-83 38,185-68,-53 36,59-38,0 0,0 1,0-1,0 0,0 1,0-1,1 0,-1 0,0 1,1-1,-1 0,1 0,0 0,-1 1,1-1,0 0,-1 0,1 0,0 0,0 0,0 0,0-1,0 1,0 0,0 0,0-1,1 1,-1-1,0 1,0-1,1 1,-1-1,0 0,0 1,1-1,-1 0,0 0,1 0,0 0,28 6,1 0,-1-3,1 0,0-2,0-1,0-1,22-5,150-20,159-42,95-15,-310 75,-96 22,-54-6,-9-2</inkml:trace>
  <inkml:trace contextRef="#ctx0" brushRef="#br0" timeOffset="338.205">28 465,'2'-2,"17"1,26 1,33 1,35-3,31-5,23-4,10-2,1 1,-12 2,-20 4,-26 2,-28 4,-29 4,-26 2,-24 0,-15-2</inkml:trace>
  <inkml:trace contextRef="#ctx0" brushRef="#br0" timeOffset="630.48">1095 5,'-48'-4,"50"11,69 28,154 31,-158-50,-1 3,-1 3,-1 2,-1 3,10 9,-59-29,-1 1,1 1,-1 0,-1 0,0 1,0 1,-1 0,0 1,-1 0,-1 0,1 1,-2 0,0 1,-1 0,0 0,-1 1,-1-1,3 13,-6-6,-2 0,0-1,-2 1,0 0,-1 0,-1-1,-1 1,-1-1,-1 0,0-1,-2 0,0 0,-1-1,-1 0,0 0,-11 11,-35 45,-2-2,-4-3,-3-2,-2-4,-11 4,-71 57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0:36.48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12911 2413,'2'-5,"-6"-6,-2 0</inkml:trace>
  <inkml:trace contextRef="#ctx0" brushRef="#br0" timeOffset="-11319.99">2021 197,'4'19,"3"21,-1 21,-2 13,0 8,-2 4,-1-3,0-10,-1-11,-1-15,1-16</inkml:trace>
  <inkml:trace contextRef="#ctx0" brushRef="#br0" timeOffset="-11060.598">1805 116,'1'-4,"0"0,1 0,-1 0,1 1,0-1,0 0,0 1,0 0,1-1,-1 1,1 0,0 0,0 1,0-1,0 0,1 1,-1 0,1 0,-1 0,5-1,79-26,-63 22,1 2,0 1,0 1,0 1,0 1,0 2,0 0,0 2,-1 0,1 2,-1 0,1 2,22 10,-43-16,1 1,-1 0,1 0,-1 0,0 1,0 0,0 0,0 0,-1 0,1 0,-1 1,0-1,0 1,0 0,0 0,-1 0,0 0,1 1,-2-1,1 1,0-1,-1 1,0-1,0 1,0 0,-1 0,1 0,-1-1,0 1,-1 3,-5 8,-1-1,-1 0,0 0,-1-1,0 0,-1-1,-1 0,0-1,-1 0,0 0,-1-1,0-1,-1 0,0-1,-14 7,26-15,-16 12,0-1,-1-1,-1-1,0 0,0-2,-12 4,7-8</inkml:trace>
  <inkml:trace contextRef="#ctx0" brushRef="#br0" timeOffset="-10690.388">2723 143,'-3'134,"0"-62,3-1,10 71,-8-121,1 0,1-1,0 1,2-1,1 0,0 0,1-1,5 8,-11-24,0 0,0 0,0-1,0 1,0-1,1 1,-1-1,1 0,0 0,-1 0,1 0,0 0,0-1,0 1,0-1,1 0,-1 0,0 0,0 0,1 0,-1-1,1 0,-1 0,0 0,1 0,-1 0,0 0,1-1,-1 0,0 0,1 0,-1 0,0 0,0 0,1-2,13-6,-1-1,0-1,0-1,-2 0,1-1,-2 0,1-1,-2-1,0 0,-1-1,0 0,-2 0,4-8,-3-1,0 0,-2-1,-1 0,-1 0,-1-1,-1 1,-2-1,0 0,-2 0,-1 1,-1-1,-2 0,0 1,-2-1,-1 1,-2-3,2 0,7 29,0-1,0 1,0 0,1-1,-1 1,0-1,0 1,1-1,-1 1,0 0,1-1,-1 1,1 0,-1-1,0 1,1 0,-1 0,1-1,-1 1,1 0,-1 0,1 0,-1-1,1 1,-1 0,1 0,-1 0,1 0,-1 0,1 0,-1 0,1 0,-1 0,1 0,-1 1,1-1,-1 0,1 0,-1 0,0 1,1-1,-1 0,1 0,-1 1,0-1,1 0,-1 1,1-1,-1 1,0-1,0 0,1 1,-1-1,0 1,0-1,1 1,-1-1,0 1,2 0,29 21,4 3</inkml:trace>
  <inkml:trace contextRef="#ctx0" brushRef="#br0" timeOffset="-10431.082">3602 224,'0'18,"0"18,0 17,0 14,-3 9,-4 2,-5-3,-1-10,1-13,2-18,6-19,3-12</inkml:trace>
  <inkml:trace contextRef="#ctx0" brushRef="#br0" timeOffset="-10156.227">3575 197,'-2'15,"1"-1,0 1,1-1,0 0,1 1,1-1,0 0,1 1,1-1,0-1,1 1,0-1,1 1,1-1,0-1,0 1,11 14,2 0,0-1,1-1,2-1,0-1,14 10,-13-12,0 0,2-2,0-1,1-1,1-1,1-1,0-2,1 0,17 3,-43-15,0 0,0 0,0-1,0 0,-1 1,1-1,0 0,0-1,0 1,0-1,0 0,0 1,0-2,0 1,-1 0,1-1,0 0,-1 0,0 0,1 0,-1 0,0-1,0 0,0 1,0-1,-1 0,1 0,-1-1,0 1,0 0,0-1,0 1,-1-1,1 0,-1 0,0 1,0-2,6-30,-2 0,-1 0,-2 0,-1 0,-2 0,-1-1,-2 1,-1 1,-6-19,-42-179,53 229,-1 0,0 0,0 0,0 0,0 0,0 0,-1 0,1 0,-1 1,0-1,0 1,0-1,0 1,0-1,-1 1,1 0,-1 0,1 0,-1 1,0-1,-2-1,-17 3</inkml:trace>
  <inkml:trace contextRef="#ctx0" brushRef="#br0" timeOffset="-12019.988">35 224,'-8'26,"1"0,1 1,1 0,1 0,1 0,2 1,1 21,0-34,18 452,-16-432,-2-35,1 0,-1 0,0-1,0 1,1 0,-1 0,0 0,0 0,1 1,-1-1,0 0,1 0,-1 0,0 0,0 0,1 0,-1 0,0 0,0 1,0-1,1 0,-1 0,0 0,0 0,0 1,1-1,-1 0,0 0,0 0,0 1,0-1,0 0,1 0,-1 1,0-1,0 0,0 1,0-1,0 0,0 0,0 1,0-1,0 0,0 0,0 1,0-1,7-25,-6 25,2-13,0-4,1 1,0-1,1 1,1 0,1 1,0-1,1 1,1 1,0-1,6-5,-13 18,0-1,1 1,-1 0,1 0,-1 0,1 0,0 1,0-1,-1 1,1-1,0 1,1 0,-1 0,0 1,0-1,0 0,1 1,-1 0,0 0,0 0,1 0,-1 1,0-1,0 1,0-1,0 1,1 0,-1 1,0-1,-1 0,1 1,0 0,1 0,4 4,0 0,-1 1,1-1,-1 2,-1-1,1 1,-1-1,-1 2,0-1,3 6,-3-5,0 1,-1 0,0 0,0 0,-1 1,0-1,-1 1,0 0,-1 0,-1-1,1 1,-1 0,-1 0,0 0,-1 0,0-1,-1 1,0-1,0 1,-1-1,0 0,-1 0,-5 7,4-7,-1 0,-1 0,0 0,0-1,-1-1,0 1,0-1,-1-1,0 0,0 0,-1-1,0 0,0-1,0-1,-1 1,1-2,-1 1,0-2,0 0,-4 0,14-2,-1 0,0-1,0 0,0 1,0-1,0 0,1 0,-1-1,1 1,-1-1,1 1,-1-1,1 0,0 0,-1 0,1 0,0 0,0 0,1 0,-1-1,0 1,1-1,0 1,-1-1,1 0,0 0,0 1,1-1,-1 0,1 0,-1 0,1 0,0 0,0 0,0 0,0 0,1 0,-1 1,1-1,0 0,0 0,0 0,0 0,11-32</inkml:trace>
  <inkml:trace contextRef="#ctx0" brushRef="#br0" timeOffset="-11756.869">400 346,'-2'-17,"-2"-6,4-1,5 12,11 18,13 23,12 27,7 25,-1 21,-6 16,-12 14,-23 9,-28 4,-29 0,-24-6,1-26</inkml:trace>
  <inkml:trace contextRef="#ctx0" brushRef="#br0" timeOffset="-5808.147">3305 2250,'0'1,"1"1,0-1,0 0,0 0,0 0,1-1,-1 1,0 0,0 0,0-1,1 1,-1 0,0-1,1 0,-1 1,1-1,-1 0,0 1,1-1,-1 0,1 0,-1 0,1 0,-1-1,1 1,2 0,337 2,515-15,437-41,-667 14,628 41,-1168 4,496 15,-613-21,-3 1</inkml:trace>
  <inkml:trace contextRef="#ctx0" brushRef="#br0" timeOffset="-2790.11">8304 2170,'23'0,"16"0,16 0,15 0,13 0,12 0,7 0,0 0,-2 0,-11 0,-12 0,-16 2,-14 1,-17 0</inkml:trace>
  <inkml:trace contextRef="#ctx0" brushRef="#br0" timeOffset="-2213.623">9317 2129,'-10'5,"0"1,1 1,0 0,0 0,0 1,1 0,0 0,-6 9,11-14,1 1,0 0,0 0,0 0,0 0,0 0,1 0,0 0,0 0,0 1,0-1,1 0,0 1,-1-1,2 1,-1-1,0 0,1 1,0-1,0 0,0 1,1-1,-1 0,2 2,1 1,0-1,1 1,-1 0,2-1,-1 0,1 0,0-1,0 0,0 0,1 0,-1-1,1 1,0-2,1 1,-1-1,1 0,-1-1,1 0,0 0,7 1,-1-1,0 0,0-1,0-1,0 0,0-1,-1 0,1-2,0 1,-1-1,1-1,10-5,-17 7,0 0,0-1,0 0,-1-1,1 1,-1-1,1-1,-1 1,-1-1,1 0,-1 0,0-1,0 1,0-1,-1 0,0-1,0 1,0-1,-1 1,0-1,0 0,-1-1,0 1,0 0,-1-1,0 1,0 0,-1-1,0 1,0-1,0 0,-1 1,-2-5,-2 1,-1 1,0-1,-1 2,0-1,-1 1,0 0,0 0,-1 1,0 0,-1 1,1 0,-1 1,-1 0,1 0,-1 1,0 0,0 1,-1 0,1 1,-1 0,0 1,0 1,0-1,0 2,1 0,-1 0,0 1,0 1,-11 2,18-3,0 0,0 0,0 0,0 1,0 0,0 0,0 1,1-1,-1 1,1 0,0 0,-1 0,1 1,1-1,-1 1,1 0,-1 0,1 0,0 1,1-1,-1 1,1-1,0 1,0 0,0 0,1 0,-1 0,1 0,0 1,1-1,0 0,-1 0,2 1,-1-1,0 0,2 3,14 32</inkml:trace>
  <inkml:trace contextRef="#ctx0" brushRef="#br0" timeOffset="-1784.116">9952 2210,'14'0,"18"0,20 0,17 0,12-2,8-1,-1-3,-6-1,-13-1,-17 2</inkml:trace>
  <inkml:trace contextRef="#ctx0" brushRef="#br0" timeOffset="-1524.841">10289 1899,'-7'18,"-2"18,3 15,7 9,7 6,6 4,4-1,2-3,1-9,-2-13</inkml:trace>
  <inkml:trace contextRef="#ctx0" brushRef="#br0" timeOffset="-1235.557">10735 1764,'1'27,"2"0,0 0,2 0,1-1,0 1,3-1,0-1,1 0,1 0,2-1,0-1,2 0,0 0,2-2,0 0,1-1,20 16,56 26,-90-60,-1 0,1-1,0 1,-1-1,1 0,0 0,0-1,0 1,-1-1,1 0,0 0,0 0,0 0,0-1,0 0,-1 1,1-1,0-1,-1 1,1-1,-1 1,1-1,-1 0,1 0,-1 0,0-1,1-1,4-7,-1-1,0-1,-1 1,0-1,-1 0,-1 0,0-1,-1 1,0-1,-1 0,-1 0,0 0,0 0,-2-7,1 15,-10-430,11 405</inkml:trace>
  <inkml:trace contextRef="#ctx0" brushRef="#br0" timeOffset="-973.263">11357 2115,'0'23,"0"15,0 7,0 3,3 1,2-4,1-5,-1-7,-3-9,-3-8</inkml:trace>
  <inkml:trace contextRef="#ctx0" brushRef="#br0" timeOffset="-789.024">11343 1927,'-1'6,"0"0,0 0,1 1,0-1,0 0,0 1,1-1,0 0,0 0,1 0,-1 1,2-1,-1-1,0 1,1 0,0-1,1 1,-1-1,1 0,0 0,3 3,106 86,-104-87,24 16,-19-15,0 0,-1 1,-1 0,1 1,-2 0,1 1,-1 1,-1 0,0 0,-1 1,0 0,3 8,-11-17,0 0,0 0,0-1,-1 1,0 0,1 0,-1 0,-1 0,1-1,0 1,-1 0,0 0,0-1,0 1,0 0,-1-1,1 1,-1-1,0 0,0 1,0-1,-1 0,1 0,-1 0,0-1,-1 2,-85 54,80-53,-1-1,0 1,0-2,0 0,0 0,-1 0,1-2,-1 1,1-1,-1-1,0 0,-13-5</inkml:trace>
  <inkml:trace contextRef="#ctx0" brushRef="#br0" timeOffset="-548.264">11924 1981,'0'16,"-2"14,-1 12,0 7,1 5,0 1,3-1,2-2,2-4,0-4,0-8,-2-15,-1-11</inkml:trace>
  <inkml:trace contextRef="#ctx0" brushRef="#br0" timeOffset="-271.275">11924 1927,'1'8,"0"0,0 0,0 0,1 0,0 0,1 0,0-1,0 1,1-1,0 0,0 0,1 0,-1 0,1-1,1 0,2 3,105 79,-35-45,55 41,-131-83,0 0,0 1,0-1,-1 0,1 1,0 0,-1-1,1 1,-1 0,1 0,-1 0,0 0,0 0,0 0,0 0,0 0,0 1,-1-1,1 0,-1 0,1 1,-1-1,0 0,0 1,0-1,0 0,0 1,-1-1,1 0,-1 1,1-1,-1 0,0 0,0 0,0 1,0-1,0 0,-1 0,1-1,-1 1,-1 2,-14 10,-1 0,0 0,-1-2,-1 0,0-2,0 0,-1-1,0-1,-13 3,30-10,-11 5,8-3,1 0,-1 0,0-1,1 0,-1 0,0 0,0-1,-1 0,1-1,0 0,0 0,0 0,0-1,-1 0,-4-7</inkml:trace>
  <inkml:trace contextRef="#ctx0" brushRef="#br0" timeOffset="894.659">5467 2224,'2'2,"1"10,0 19,1 28,3 30,0 34,1 24,4 20,2 10,-1 1,-3-29</inkml:trace>
  <inkml:trace contextRef="#ctx0" brushRef="#br0" timeOffset="9323.81">5506 3318,'-1'-1,"0"0,0 0,0 0,0 0,0 0,0 1,0-1,0 0,-1 1,1-1,0 1,0 0,-1-1,1 1,0 0,-1 0,1 0,0 0,-1 0,1 0,0 0,-1 0,1 0,0 1,-1-1,1 1,0-1,0 1,-1-1,1 1,0 0,0-1,0 1,0 0,0 0,0 0,0 0,0 0,0 0,0 0,1 0,-1 0,0 0,1 1,-1-1,1 0,-1 0,1 1,0-1,-1 0,1 1,0-1,0 0,0 1,0-1,0 1,-5 58,5-49,0-1,0 1,-1-1,-1 0,0 0,0 1,-1-1,0 0,-1-1,0 1,0-1,-1 1,-2 1,3-8,1-1,0 0,-1 0,0 0,1 0,-1-1,0 0,0 0,0 0,0 0,0 0,0-1,0 0,0 0,-1 0,1 0,0-1,0 1,0-1,0 0,0 0,1-1,-1 1,-3-2,-18-3,-68-2,0 4,-1 3,1 5,0 4,0 4,-10 7,-47 2,-196 12,345-33,0 0,-1 0,1-1,0 1,0 0,0 0,0 0,0 0,0 0,0 0,0 0,0 1,-1-1,1 0,0 1,0-1,0 0,0 1,0 0,0-1,1 1,-1-1,0 1,0 0,0 0,0-1,1 1,-1 0,0 0,1 0,-1 0,1 0,-1 0,1 0,-1 0,1 0,0 0,0 0,-1 0,1 0,0 0,0 0,0 1,0-1,0 0,0 0,0 0,1 0,-1 0,0 0,1 1,-1 1,-5-8</inkml:trace>
  <inkml:trace contextRef="#ctx0" brushRef="#br0" timeOffset="9641.787">3953 3304,'33'612,"-11"-309,-7 116,-9-340,-4-75,0-6</inkml:trace>
  <inkml:trace contextRef="#ctx0" brushRef="#br0" timeOffset="10310.398">3791 3426,'-6'3,"1"1,0 0,0 1,1-1,-1 1,1 0,0 0,0 0,1 1,0-1,0 1,0 0,0-1,1 2,0-1,0 0,1 0,-1 0,2 1,-1-1,1 1,-1-1,2 2,-1-6,-12 131,6 1,11 126,-3-223,4 138,9 0,17 60,-14-154,-18-73</inkml:trace>
  <inkml:trace contextRef="#ctx0" brushRef="#br0" timeOffset="11137.029">3534 4210,'-602'-14,"479"9,0 6,0 5,-62 12,-555 121,591-119,111-12,38-6,1-1,-1 0,0 0,1 0,-1 0,1 0,0 0,-1 0,1 0,0 0,0 0,-1 0,1 0,0 0,0 0,0 0,0-1,0 1,0-1,0 1,0 0,1-1,-1 0,0 1,0-1,0 0,0 1,1-1,-1 0,0 0,0 0,1 0,-1 0,0 0,19-1,-2-2</inkml:trace>
  <inkml:trace contextRef="#ctx0" brushRef="#br0" timeOffset="11594.631">1318 3737,'1'-1,"0"0,0 0,0 0,0 0,0 0,0 0,0 0,0 0,0 0,1 0,-1 1,0-1,0 1,1-1,-1 1,1-1,-1 1,0 0,1-1,-1 1,1 0,-1 0,1 0,-1 0,0 0,1 1,-1-1,1 0,0 1,0-1,-1-1,0 0,0 1,0-1,1 0,-1 1,0-1,0 0,0 0,0 0,0 0,-1 0,1 0,0 0,0-1,-1 1,1 0,-1 0,1 0,-1-1,1 1,-1 0,0-1,1 1,-1 0,0-1,0 1,0 0,0-1,0 1,-1-1,2 1,-1-3,0 1,0-1,0 0,0 1,0-1,0 1,-1-1,0 1,0-1,0 1,0-1,0 1,-1 0,1 0,-1 0,0 0,0 0,0 0,-1 0,1 0,-1 1,1-1,-1 1,0 0,0 0,0 0,0 0,0 1,0-1,-1 1,1-1,0 1,-1 0,1 1,-1-1,1 0,-1 1,1 0,-1 0,0 0,1 0,-1 1,1-1,-1 1,1 0,-10 3,0 1,1 0,0 0,0 1,0 1,1 0,0 1,0 0,0 0,2 2,-1-1,1 1,0 0,1 1,0 0,1 0,0 0,1 1,0 0,1 1,0-1,1 1,0 0,1 4,1-10,1 1,0-1,0 1,1-1,-1 1,2 0,-1-1,1 1,1-1,-1 1,1-1,0 0,1 0,0 0,0 0,0 0,1 0,0-1,1 0,-1 0,1 0,0 0,1-1,-1 1,1-2,0 1,0 0,0-1,1-1,0 1,3 1,13 3,2 0,-1-1,1-1,0-2,1 0,-1-2,0 0,1-2,-1-1,1-1,-1-1,8-3,89-15,-2-5,0-6,50-22,-5-3</inkml:trace>
  <inkml:trace contextRef="#ctx0" brushRef="#br0" timeOffset="12630.256">4115 4426,'3'2,"0"0,0 0,1 0,-1-1,0 1,0-1,1 1,-1-1,1 0,-1-1,1 1,0 0,-1-1,1 0,1 0,5 1,69 2,0-2,1-5,63-10,-36 3,699-40,-736 54,-68-2,-1 1,1-1,-1 0,1 0,-1 1,0-1,0 1,1-1,-1 1,0-1,0 1,-1 0,1-1,0 1,-1 0,1 0,-1 0,1 0,-1-1,0 1,0 0,0 0,0 0,0 0,0 0,0 0,-1 0,1-1,-1 1,1 0,-1 0,0 0,0-1,1 1,-1 0,-2 1,0 10,-11 71,4 1,4-1,4 75,2-141,10 403,31 130,-28-429,5-1,13 34,-19-111</inkml:trace>
  <inkml:trace contextRef="#ctx0" brushRef="#br0" timeOffset="14483.257">8061 2224,'1'0,"-1"0,1 1,0-1,0 0,0 1,0-1,-1 1,1-1,0 1,0 0,-1-1,1 1,0 0,-1-1,1 1,-1 0,1 0,-1-1,1 1,-1 0,0 0,1 0,-1 0,0 0,0 0,1 0,-1-1,0 1,0 0,0 0,0 0,0 0,-1 0,1 1,31 341,56 259,-54-399,-14-65,1 136,-20-273,1 1,-1-1,1 1,0-1,-1 0,1 1,0-1,0 0,-1 0,1 0,0 0,0 0,0 0,1 0,-1 0,0 0,0 0,0 0,1-1,-1 1,0 0,1-1,-1 1,1-1,-1 0,0 1,1-1,-1 0,1 0,-1 0,1 0,-1 0,1 0,-1-1,0 1,1 0,-1-1,1 1,-1-1,0 1,1-1,-1 0,0 0,0 1,1-1,-1 0,0 0,11-2,74-19,1 5,0 3,1 5,0 3,1 4,-1 3,0 5,15 5,-15 17,-80-23</inkml:trace>
  <inkml:trace contextRef="#ctx0" brushRef="#br0" timeOffset="14790.567">9263 3278,'0'16,"0"19,2 17,3 21,1 18,0 18,-2 14,-1 8,-4 4,-4-3,-1-7,1-11,3-14,4-17,7-15,4-17,2-18,-2-14</inkml:trace>
  <inkml:trace contextRef="#ctx0" brushRef="#br0" timeOffset="15167.124">9627 3291,'-11'16,"-7"19,1 22,2 23,5 19,5 19,4 12,5 8,1 0,0-5,-1-9,-1-13,-1-18,-1-16,-1-18,0-18</inkml:trace>
  <inkml:trace contextRef="#ctx0" brushRef="#br0" timeOffset="15427.002">9776 4183,'16'-3,"19"-2,23-3,25-1,27 0,30 1,24 2,22 2,16 1,5 4,-4 4,-19 6,-26 3,-39 2,-38-2</inkml:trace>
  <inkml:trace contextRef="#ctx0" brushRef="#br0" timeOffset="16276.209">9263 4493,'-316'22,"-160"-16,374 2,101-8,0 1,0-1,0 0,0 1,1 0,-1-1,0 1,0-1,0 1,0 0,1 0,-1-1,0 1,0 0,1 0,-1 0,1 0,-1 0,1 0,-1 0,1 0,0 0,-1 0,1 0,0 0,0 0,0 0,0 0,0 0,0 0,0 0,0 1,0-1,0 0,1 0,-1 0,0 0,1 0,-1 0,1 0,-1 0,1 0,27 40,-27-39,3 3,13 15,0 0,-2 0,-1 2,0 0,-2 0,0 1,3 12,-2 21,-1 0,-3 0,-2 2,-3-1,-3 34,1-33,0 34,4 0,3-1,5 0,19 63,-7-70,-18-58</inkml:trace>
  <inkml:trace contextRef="#ctx0" brushRef="#br0" timeOffset="18896.476">8722 5764,'6'7,"5"16,-1 2,-2-1,0 1,-2 0,-1 1,0 0,-2 1,-3-21,1 0,-1 0,0-1,0 1,-1 0,0 0,0-1,0 1,-1-1,0 1,0-1,0 0,-1 0,0 1,1-2,-2 1,1 0,-1-1,1 1,-1-1,-1 0,1 0,0-1,-1 1,0-1,0 0,0 0,0-1,0 0,-3 2,-21 4,0-1,0-2,0 0,-1-2,1-2,-1 0,1-2,-1-1,-5-2,5 2,-34-2,-79-7,-1 7,0 6,-31 9,-27 22,3 9,-46 23,-96 21,213-56,-2-6,0-6,-21-4,63-11,28-29,-65-23,31 42,43 15,49-8</inkml:trace>
  <inkml:trace contextRef="#ctx0" brushRef="#br0" timeOffset="19487.478">6966 6304,'0'14,"2"16,3 16,4 17,4 16,2 18,1 17,-2 17,-1 14,-3 9,-1 5,0-3,2-8,-2-17,-2-21,-2-29</inkml:trace>
  <inkml:trace contextRef="#ctx0" brushRef="#br0" timeOffset="25878.211">7115 7939,'2'3,"0"0,-1 0,1 0,-1 0,0 1,0-1,0 0,0 1,-1-1,1 0,-1 1,0-1,0 1,0-1,0 1,0 11,46 290,-45-293,4 23,-2 1,-2 0,-1-1,-3 15,3-49,1 1,-1-1,0 0,0 1,0-1,0 1,0-1,-1 0,1 1,0-1,0 0,-1 1,1-1,-1 0,1 1,-1-1,0 0,0 0,1 0,-1 0,0 0,0 0,0 0,0 0,0 0,0 0,0 0,-1 0,1-1,0 1,0 0,0-1,-1 1,1-1,0 0,-1 1,1-1,-1 0,1 0,0 0,-1 0,1 0,0 0,-1 0,1 0,-1-1,1 1,-1-1,-26-7,-2 0,1 2,-1 1,1 2,-23 0,-23 3,0 2,1 5,-1 2,-70 19,112-23,26-6</inkml:trace>
  <inkml:trace contextRef="#ctx0" brushRef="#br0" timeOffset="26230.382">6196 8223,'0'-1,"-1"1,1-1,0 1,0-1,-1 1,1-1,0 1,-1-1,1 1,-1-1,1 1,0-1,-1 1,1 0,-1-1,1 1,-1 0,1-1,-1 1,1 0,-1 0,0-1,1 1,-1 0,1 0,-1 0,0 0,1 0,-1 0,1 0,-1 0,0 0,1 0,-1 0,1 0,-1 1,1-1,-1 0,0 0,1 1,-1-1,1 0,-1 1,1-1,-1 0,1 1,0-1,-1 1,1-1,-1 1,1-1,0 1,-1-1,1 1,0-1,0 1,-1-1,1 1,0-1,0 1,0 0,0-1,0 1,0-1,0 1,0 0,-2 47,49 304,65 423,-96-673,-5 1,-5 0,-4 22,-10-83,1-38</inkml:trace>
  <inkml:trace contextRef="#ctx0" brushRef="#br0" timeOffset="26663.299">5925 8263,'-9'31,"1"0,2 1,1 0,1 0,2 0,1 1,2-1,1 0,4 18,-5-36,47 463,9 164,-52-324,-6-279</inkml:trace>
  <inkml:trace contextRef="#ctx0" brushRef="#br0" timeOffset="27699.555">6439 9479,'20'10,"0"-1,1-1,0-1,0 0,1-2,-1-1,1 0,0-2,0 0,15-2,-30 1,227 5,13-11,-84 1,47 2,-210 2,0 0,0 0,0 1,-1-1,1 0,0 0,0 1,0-1,0 0,0 0,0 1,0-1,0 0,0 0,-1 1,1-1,0 0,0 0,0 1,1-1,-1 0,0 1,0-1,0 0,0 0,0 1,0-1,0 0,0 0,0 1,1-1,-1 0,0 0,0 0,0 1,0-1,1 0,-1 0,0 0,0 0,1 1,-1-1,0 0,0 0,1 0,-1 0,0 0,0 0,1 0,-1 0,0 0,0 0,1 0,-1 0,0 0,0 0,1 0,-1 0,-4 6,0 2,0 1,1-1,0 1,1 0,0-1,1 1,-1 0,2 0,-1 0,1 2,-2 20,-4 76,5 0,11 98,-10-203,30 317,37 133,-27-230,-37-209,-2-11</inkml:trace>
  <inkml:trace contextRef="#ctx0" brushRef="#br0" timeOffset="29227.029">3345 9277,'349'13,"-272"-13,1149-13,-719 13,-347-15,-166 15</inkml:trace>
  <inkml:trace contextRef="#ctx0" brushRef="#br1" timeOffset="37395.053">3521 3899,'-3'-3,"1"1,-1 0,0 0,0 0,0 0,-1 1,1-1,0 1,-1 0,1 0,0 0,-1 0,1 1,-1-1,0 1,1 0,-1 0,1 0,-1 0,1 1,-1 0,1-1,-1 1,1 1,0-1,-2 1,-85 52,71-41,12-8,-1 0,1 0,0 1,1 0,-1 0,1 0,0 1,1 0,0 0,0 1,1-1,-1 1,2 0,-1 0,1 1,0-1,1 1,0-1,0 1,1 0,0 8,-1-1,2 1,0-1,1 0,0 0,1 0,1 0,1 0,0-1,1 1,1-1,0 0,1 0,0-1,5 5,-4-12,1 0,0-1,0 0,0-1,1 0,-1 0,1-1,0 0,1-1,-1 0,0-1,1 0,0-1,-1 0,1 0,0-1,0-1,-1 0,1 0,0-1,2-1,-4 1,0-1,0 0,-1 0,1 0,-1-1,0-1,0 0,0 0,-1 0,1-1,-1 0,-1 0,1-1,-1 0,0 0,-1 0,0-1,0 0,0 0,-1 0,0 0,-1-1,0 0,0 0,-1 0,0 0,0 0,-1 0,-1 0,1-5,0 7,0 1,0-1,0 0,-1 0,0 0,0 0,-1 0,0 1,0-1,0 0,-1 0,0 1,-1-1,1 1,-1 0,0 0,-1 0,1 0,-1 0,0 1,-1-1,0 1,1 0,-1 1,-1-1,1 1,-4-2,0 1,1 0,1 0,-1 0,0 1,0 0,0 0,-1 1,1 0,-1 0,0 1,0 0,0 1,0 0,0 0,0 1,0 0,0 1,0 0,0 0,-8 3,10-2,-1 1,1 0,0 0,0 1,0 0,0 0,0 1,1-1,0 1,0 1,0-1,1 1,0 0,0 0,0 1,1 0,0-1,0 1,1 1,-1-1,2 0,-1 1,1 0,-3 21,2 0,1 0,1 1,2-1,2 13,-2-35,1-1,-1 1,1 0,1-1,-1 0,1 1,0-1,1 0,-1 0,1-1,0 1,1-1,-1 0,1 0,0 0,1-1,-1 0,1 0,-1 0,1-1,0 0,1 0,-1 0,0-1,1 1,-1-2,1 1,0-1,0 0,0 0,-1-1,1 0,0 0,0-1,0 0,0 0,-1 0,1-1,-1 0,1 0,-1-1,6-3,3-1,-1 0,0-2,0 0,-1 0,0-1,-1 0,0-2,0 1,-1-1,2-5,-9 11,-1 0,0 0,0 0,-1 0,0-1,0 1,0-1,-1 0,0 1,0-1,-1 0,1 0,-2 1,1-1,-1 0,0 0,0 1,-1-1,0 0,-1-1,-4-13,-1 2,-1-1,-1 1,-1 0,-11-13,9 12,-1 1,-1 0,-1 1,0 1,-2 0,0 1,0 2,-21-13,34 24,-1 1,1 0,-1 0,0 0,0 1,0 0,0 0,0 0,0 1,0 0,-1 0,1 0,0 1,0 0,0 0,0 1,1 0,-1 0,0 0,1 1,-1-1,1 1,-5 4,-7 4,1 1,-1 1,2 1,0 0,1 1,-6 8,10-10,0 0,0 1,1 0,1 0,0 1,-2 7,1 4</inkml:trace>
  <inkml:trace contextRef="#ctx0" brushRef="#br1" timeOffset="39080.007">9939 3859,'-2'-5,"-1"1,1 0,-1 0,1 0,-1 0,-1 0,1 1,0-1,-1 1,0 0,1 0,-1 0,-1 1,1-1,0 1,0 0,-1 0,0 0,1 1,-1 0,0 0,1 0,-1 0,0 1,0 0,0 0,0 0,1 0,-1 1,0 0,0 0,1 0,-1 1,0-1,1 1,-1 0,-1 2,-3 3,0 0,1 1,0 0,1 0,0 1,0 0,1 0,0 1,0 0,1 0,1 0,0 1,0-1,1 1,0 0,1 0,0 0,1 0,0 0,1 1,0-1,0 0,2 0,-1 0,1 0,1 0,0 0,0 0,1-1,1 1,0-2,0 0,0 0,1-1,1 1,-1-1,1-1,0 0,1 0,0 0,0-1,0 0,1 0,0-1,0 0,0-1,1 0,-1 0,1-1,0 0,0-1,0 0,0-1,1 0,5 0,0-1,0 0,-1 0,1-2,-1 0,1-1,-1 0,0-1,13-6,-22 8,-1 0,1-1,-1 0,0 0,0 0,0 0,-1-1,1 0,-1 0,0 0,0 0,0-1,-1 0,1 0,-1 0,0 0,-1 0,1 0,-1-1,0 1,0-1,-1 0,0 0,0 1,0-1,-2-10,-1 1,0 0,-1 1,-1-1,-1 0,0 1,0 0,-1 0,-1 1,-1 0,1 0,-2 0,0 1,-1 0,0 1,0 0,-1 1,-1 0,0 1,-1-1,-78-42,88 51,-1-1,0 1,0 0,0 1,0-1,0 1,0 0,0 0,1 0,-1 0,0 1,0-1,0 1,0 0,0 0,1 1,-1-1,0 1,1-1,-1 1,1 1,0-1,0 0,0 1,-1 0,-9 12,1 2,0 0,1 0,1 1,1 0,1 1,0 0,-4 16,7-25,1 1,0-1,0 1,1 0,0 0,1 0,1 0,0 0,0 0,1 1,0-1,1 0,0 0,1 0,0 0,1 0,0 0,1 0,0-1,1 0,0 0,0 0,1 0,0-1,1 0,3 4,-3-7,0 1,0-1,0-1,1 1,0-1,0-1,0 1,1-1,-1-1,1 1,0-2,0 1,0-1,0 0,1-1,-1 0,0-1,1 0,-1 0,0-1,1 0,-1-1,0 0,0 0,0-1,0 0,-1-1,1 0,-1 0,0-1,0 0,0 0,-1-1,0 0,0 0,2-2,1-7,0 0,-1-1,0 0,-1-1,-1 1,-1-1,0-1,-1 1,-1-1,-1 0,0 0,-2 0,0 0,-1 0,0 0,-2 0,-1-5,2 13,-2 0,1 0,-1 0,-1 1,0-1,0 1,-1 0,0 0,0 1,-1-1,0 1,-1 0,0 1,0 0,-1 0,1 0,-1 1,-1 0,1 1,-1 0,0 0,-1 1,1 0,-1 0,1 1,-1 1,0-1,0 2,0-1,0 1,-1 1,1 0,0 0,0 1,0 1,0-1,0 2,-6 1,5-1,0 1,0 0,1 1,-1 0,1 0,0 1,0 1,1-1,0 2,0-1,1 1,-1 1,2-1,-1 1,1 1,1-1,0 1,0 0,1 1,0-1,1 1,0 0,1 0,0 1,1-1,0 0,0 7,19 80,-3-56</inkml:trace>
  <inkml:trace contextRef="#ctx0" brushRef="#br1" timeOffset="40970.592">5534 9169,'1'-1,"1"0,-1 1,0-1,0 0,0 0,1 0,-1 0,0 0,0 0,0 0,0 0,-1 0,1 0,0-1,0 1,-1 0,1-1,-1 1,1 0,-1-1,0 1,1-1,-1 1,0-1,0 1,0 0,0-1,0 1,0-1,0 1,-1-1,1 1,-1 0,1-1,-1 1,1 0,-1-1,0 1,1 0,-1 0,0-1,-3 2,1 1,0 0,0-1,0 1,-1 0,1 1,0-1,0 1,1-1,-1 1,0 0,0 0,1 0,-1 0,1 0,0 1,0-1,0 1,0 0,0-1,0 1,1 0,-1 0,1 0,0 0,0 1,-4 4,1 1,0-1,0 1,1 0,0 0,1 0,0 1,0-1,1 0,0 1,1-1,0 1,1-1,-1 1,2-1,0 1,0-1,0 0,1 0,1 0,-1 0,1-1,1 1,0-1,0 0,0 0,1-1,0 1,1-2,0 1,0 0,0-1,1-1,0 1,7 3,-2-4,1 0,0-1,0-1,1 0,-1-1,0 0,1-1,0-1,-1 0,1-1,-1-1,1 0,-1-1,0 0,0-1,0-1,10-5,-18 7,0-2,0 1,0-1,0 0,-1 0,0 0,0-1,0 0,-1 0,0 0,0 0,0-1,-1 0,0 1,0-1,-1-1,0 1,0 0,0 0,-1-1,0 1,-1-1,0 1,0-4,-1 0,1 0,-2 0,0 0,0 0,-1 0,0 0,-1 1,0-1,0 1,-1 0,-1 0,0 1,0 0,-1 0,0 0,-1 1,2 1,0 1,0 0,-1 1,0 0,0 0,-1 0,1 1,-1 0,0 0,0 1,0 0,-1 1,1 0,-1 0,1 0,-1 1,1 1,-1 0,0 0,0 0,1 1,-1 0,1 1,-1 0,1 0,0 1,-1 0,1 0,1 1,-1 0,0 1,1 0,-6 4,4 1,0-1,1 1,0 0,1 1,0 0,0 0,1 1,1-1,0 1,1 0,0 1,0-1,2 1,-1 0,1 9,1-13,0 0,1 0,0 0,1 0,0 0,0 0,1-1,0 1,1 0,-1-1,2 0,-1 1,1-1,1-1,-1 1,1-1,0 1,1-1,0-1,0 1,1-1,6 5,-3-4,2 0,-1-1,0-1,1 1,0-2,0 0,1 0,-1-1,1-1,-1 0,1 0,0-2,9 0,-15 0,-1 0,1-1,0 0,0 0,-1 0,1-1,0 0,-1-1,0 1,1-1,-1 0,0-1,-1 0,1 0,-1 0,1 0,-1-1,-1 0,1 0,-1 0,1-1,-2 1,1-1,-1 0,1 0,-1-1,1-8,0 0,0-1,-2 1,0 0,-1-1,0 0,-1 1,-1-1,0 1,-2-1,1 1,-2 0,0 0,-1 0,0 0,-1 1,-1 0,0 0,-1 0,-8-9,12 17,0 0,0 1,0-1,-1 1,0 0,0 0,0 0,-1 1,1 0,-1 0,0 0,-1 1,1 0,0 0,-1 1,0 0,1 0,-1 0,0 1,0 0,0 0,0 0,0 1,0 1,0-1,0 1,0 0,0 0,0 1,-3 1,-3 3,0 0,1 0,0 1,0 1,0 0,1 0,1 1,-1 1,1-1,1 2,0-1,0 2,1-1,1 1,0 0,0 0,2 1,-1 0,1 0,1 0,1 1,0-1,0 1,1 0,1 0,0 0,2 6,0-11,1 0,-1 0,2-1,0 1,0-1,0 1,1-1,0 0,1 0,0-1,0 1,0-1,1 0,0-1,1 0,-1 1,1-2,1 1,6 3,2 1,0-1,1-1,0-1,0 0,0-1,1-1,0-1,0 0,5-1,-19-2,0 0,0-1,1 1,-1-1,0 0,0 0,0-1,0 1,0-1,0 0,0 0,0 0,0 0,0-1,0 0,-1 0,1 0,-1 0,1 0,-1-1,0 1,0-1,0 0,0 0,0 0,-1 0,1-1,-1 1,0-1,0 1,0-2,8-18,-1-1,-2 0,0 0,-2-1,0 0,-2 0,0 0,-2 0,-1-14,0 30,0 0,-1-1,1 1,-2 0,1-1,-1 1,-1 0,0 0,0 0,-1 1,0-1,0 1,-1 0,0 0,0 0,-1 1,0 0,0 0,-1 0,0 1,0 0,0 0,-1 1,0 0,-4-2,2 3,0-1,0 1,-1 1,1 0,-1 0,0 1,0 1,0 0,0 0,0 1,0 0,0 1,0 1,0-1,1 2,-1-1,0 1,1 1,0 0,0 1,0 0,0 0,1 1,0 0,0 1,0 0,1 0,-1 2,-11 16,0 2,1 0,2 1,1 1,-1 6,13-27,-31 60</inkml:trace>
  <inkml:trace contextRef="#ctx0" brushRef="#br0" timeOffset="57785.156">12275 3980,'55'454,"-54"-394,-12-94,-11-84,5 0,-1-118,17 222,1 1,1 0,0-1,1 1,0 0,1 0,4-10,-5 18,0 1,0 0,0-1,1 1,0 0,-1 0,1 1,0-1,1 1,-1-1,1 1,-1 0,1 0,0 1,0-1,0 1,1 0,-1 0,1 0,-1 1,1-1,-1 1,3 0,4 0,1 0,-1 1,1 0,-1 1,0 0,1 1,-1 1,0-1,0 2,0-1,0 2,-1-1,0 1,0 1,0 0,0 1,-1-1,0 2,-1-1,0 1,8 9,-13-13,1 1,-1-1,0 1,-1 0,1 0,-1 0,0 0,0 0,0 1,-1-1,1 1,-1-1,-1 1,1-1,-1 1,0-1,0 1,-1-1,0 1,0 0,0-1,0 0,-1 1,0-1,0 0,0 0,-1 0,0 0,0 0,0-1,0 1,-1-1,0 0,-3 3,-8 6,-1 0,0-1,-1-1,0-1,-16 7,28-14,2 5,23-7,-12-1,7 0,0 1,1 0,-1 1,0 0,0 2,0-1,0 2,-1 0,1 1,-1 0,-1 1,1 1,-1 0,-1 1,1 0,-1 1,-1 0,0 1,-1 0,7 9,-15-17,-1 1,1-1,-1 1,0 0,1-1,-2 1,1 0,0 0,-1 0,0-1,0 1,0 0,0 0,0 0,-1-1,0 1,0 0,0 0,0-1,0 1,-1-1,0 1,1-1,-1 0,-1 1,1-1,0 0,-1 0,1-1,-1 1,0 0,0-1,0 0,0 0,-1 0,1 0,-1 0,-22 10,-1-2,0 0,-1-2,0-1,0-1,0-1,-1-2,0-1,1-1,-1-1,-11-3,20 3,-41 0</inkml:trace>
  <inkml:trace contextRef="#ctx0" brushRef="#br0" timeOffset="59373.578">3561 8182,'-20'79,"-3"-2,-4 0,-4 1,8-20,-11 24,27-71,6-18,8-22,109-296,-48 70,-68 255,14-35,-14 35,0-1,1 1,-1-1,1 1,-1-1,1 1,-1-1,1 1,-1-1,1 1,-1 0,1-1,0 1,-1 0,1-1,0 1,-1 0,1 0,0 0,-1 0,1 0,0-1,-1 1,1 1,0-1,-1 0,1 0,0 0,-1 0,1 0,0 0,-1 1,1-1,0 0,-1 1,1-1,-1 0,1 1,-1-1,1 1,-1-1,1 1,-1-1,1 1,-1-1,1 1,-1 0,0-1,11 13,-2 0,1 1,-2-1,0 2,0-1,1 9,2-1,21 43,-3 2,-3 1,-3 1,-3 1,-3 1,8 71,-22-60,-4-68</inkml:trace>
  <inkml:trace contextRef="#ctx0" brushRef="#br0" timeOffset="59658.817">3291 8506,'0'4,"7"5,14 0,16-1,19-5,21-7,12-7,11-7,1 0,-8 3,-14 4,-20 4</inkml:trace>
  <inkml:trace contextRef="#ctx0" brushRef="#br0" timeOffset="59893.308">4480 8614,'-25'-2,"-9"-1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1:44.43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7115 32,'-70'-12,"0"2,0 4,-1 3,0 2,-10 5,61-4,-159 14,1 7,0 8,-62 23,-16 8,-44 25,-604 185,751-230,1 7,3 7,-134 68,-459 306,636-364,-171 115,7 11,-239 221,357-276,6 6,6 6,7 6,6 6,-24 53,-24 63,12 7,-109 267,207-387,7 3,7 3,8 2,7 1,8 2,4 31,7 78,13 2,14 43,2-130,7-1,10-1,42 147,-36-212,5-1,7-1,4-3,34 51,70 90,155 196,-265-397,-8-12,2-2,3-2,1-1,3-2,1-3,35 24,362 214,-221-108,-161-119,2-3,3-3,1-3,3-3,13 3,255 83,-93-39,-116-35,-48-18,1-3,1-4,2-4,83 14,-84-33,0-3,0-3,0-5,34-7,79-4,-2 13,34 11,-87 0,0-7,0-6,11-8,599-121,-532 101,94-13,30-22,58-38,-6-17,73-48,-281 96,-4-8,-3-8,-4-9,485-343,-604 402,-41 28,58-36,-2-4,-3-2,-2-4,-3-2,-2-3,53-72,-57 40,-5-4,-4-1,-5-3,3-19,27-62,-23 66,13-23,-8-1,-5-4,25-121,13-294,-41 217,-28 217,7-37,-7 0,0-138,-23 118,11-318,3-141,-23 452,-35-177,41 334,-2 0,-1 0,-2 1,-1 0,-2 0,-1 1,-1 1,-2 0,-10-12,-232-288,162 203,-164-200,12 71,-88-56,127 120,66 59,-6 7,-4 7,-56-27,-208-129,398 263,-18-16,-1 2,-2 2,0 1,-2 2,0 2,-1 2,-27-7,7 14,0 2,-1 3,0 3,0 2,-1 4,1 2,-4 4,-167 23,207-26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1:44.94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 1,'-7'23,"-3"21,4 17,7 12,7 8,6 3,4-1,-1-3,-2-3,-5-7,-6-9,-4-16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1:45.26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84 189,'-74'-117,"73"115,0 1,0 0,0-1,0 1,0-1,1 1,-1-1,0 1,1-1,-1 1,1-1,0 0,-1 1,1-1,0 0,0 1,0-1,0 0,0 0,1 1,-1-1,0 1,1-1,-1 0,1 1,0-1,-1 1,1-1,0 1,0-1,0 1,0 0,0-1,0 1,1 0,-1 0,0 0,0 0,1 0,-1 0,1 0,-1 1,1-1,-1 0,1 1,0-1,-1 1,1-1,0 1,15-3,0 1,1 1,-1 1,1 0,-1 1,1 1,-1 0,0 2,0 0,6 2,6 1,-1 1,0 0,0 3,-1 0,-1 1,0 2,-1 1,0 1,-1 1,-1 1,6 6,-24-19,-1-1,1 1,-1 0,0 0,0 0,0 1,-1-1,0 1,0 0,0 0,-1 0,0 0,0 0,0 1,-1-1,0 1,0-1,-1 1,0-1,0 1,0-1,-1 1,0-1,0 1,-1-1,0 0,-2 6,-7 6,-1 0,-1-1,0 0,-1-1,-1 0,-1-2,0 0,-1 0,0-2,-1 0,0-1,-1 0,-8 1,-99 51,117-59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18:49.10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1,'16'4,"12"2,14 0,7-2,4-3,-2-2,-6 0,-11-1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1:45.62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65 298,'-10'18,"1"1,1 0,1 0,1 1,1 0,0 0,1 1,2 0,0-1,1 7,0-23,-2 59,2-1,2 0,4 1,2-1,2-1,14 45,-21-102,-1 5,1 0,1 0,-1 0,2 0,-1-1,1 1,0-1,1 0,0-1,0 1,5 5,-9-12,1 0,-1 0,0 0,1 0,-1-1,0 1,1 0,-1-1,1 1,-1-1,1 0,-1 1,1-1,-1 0,1 0,-1 0,1 0,-1 0,1 0,-1 0,1-1,-1 1,1 0,-1-1,1 0,-1 1,1-1,-1 0,0 1,1-1,-1 0,0 0,0 0,0 0,0 0,1-1,37-48,-13 2,-2-1,-2-1,-2-1,-3-1,-1 0,-3-1,-1-15,4-21,-4-2,-4 1,-4-1,-6-58,-13 30,13 111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1:45.90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196 0,'0'23,"-2"22,-6 18,-3 18,-5 13,-4 7,-5-1,-4-2,0-10,-1-14,5-21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1:46.17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6 493,'-2'16,"0"0,1 0,0 0,2 0,-1 0,2 0,0 0,1 0,1 0,1-1,0 1,0-1,2-1,0 1,5 7,17 25,1-2,3-1,34 35,142 148,-145-178,-62-49,1 1,-1-1,0 0,0-1,0 1,1 0,-1 0,0-1,0 0,0 1,0-1,0 0,0 0,0 0,0 0,0 0,0-1,0 1,-1 0,1-1,-1 0,1 1,-1-1,1 0,-1 0,0 1,0-1,0 0,0 0,0 0,-1-1,1 1,0 0,-1 0,0 0,1 0,-1-1,0 0,18-62,-3 0,-3-1,-3 0,-2-3,-6 59,56-629,-55 616,1 0,2 1,0 0,1 0,1 0,1 1,9-16,-5 19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1:48.86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5844 584,'-361'-11,"240"24,1 4,1 6,1 4,-46 21,131-38,-203 47,-203 20,280-50,1 6,-91 35,105-21,-81 25,-114 17,301-81,-26 4,2 3,-1 3,-39 18,5 11,3 4,2 4,-80 65,131-91,1 2,2 2,1 2,1 1,3 2,-10 15,-208 308,-438 482,156-107,488-671,4 1,2 2,3 2,4 2,2 0,4 2,3 1,-2 25,8 18,6 1,4 0,6 1,5-1,2 48,8 0,7-1,7-1,7-1,47 128,-19-125,7-2,60 97,-54-126,5-4,7-3,4-3,36 28,-75-90,3-2,3-3,3-2,1-3,4-3,27 15,45 6,4-5,99 30,-151-62,0 3,2-4,1-5,2-3,84 10,-14-23,157-9,-60-2,249 40,-258-15,268-4,-126-9,-199 0,0-8,0-9,0-9,80-18,404-132,-377 83,591-131,-845 197,0-1,-1-3,-1-1,-1-3,0-2,-2-1,-1-3,-1-2,-1-1,-2-2,-1-2,26-31,-27 12,-2-1,-2-1,-3-2,-3-1,-2-2,-3 0,-2-2,-3 0,-3-1,-3-1,-2 0,-3 0,-3-10,1-28,-5 0,-4 0,-5 0,-8-25,-89-402,103 514,-301-1201,190 809,-107-236,-306-633,460 1097,-8-22,-56-98,107 251,-2 1,-2 1,-2 1,-2 2,-2 1,-2 2,-1 1,-23-16,-28-12,-89-51,-4-2,-68-75,111 83,-53-27,-64-27,244 157,-1 2,-1 0,1 0,-1 1,0 1,-1 0,1 1,-1 0,0 1,0 1,0 0,-7 0,20 2,-1 0,1 0,0 0,0 0,0 0,-1 0,1 0,0 1,0-1,0 0,0 1,0-1,-1 1,1-1,0 1,0-1,0 1,0 0,0-1,1 1,-1 0,0 0,0 0,0 0,1 0,-1 0,0 0,1 0,-1 0,1 0,-1 0,1 0,0 0,-1 1,5 6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1:49.39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1,'3'27,"2"23,3 20,3 13,1 6,-1 3,0-6,0-11,1-15,-2-16,-3-15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1:49.86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1 158,'33'-20,"0"0,1 3,1 0,1 3,0 0,1 3,0 1,1 2,0 1,32-1,-43 4,0 0,1 2,0 1,0 1,-1 1,1 2,-1 0,0 2,1 2,-2 0,1 1,11 7,-33-13,1 1,-1 0,1 0,-1 1,0 0,0-1,0 2,-1-1,1 0,-1 1,0 0,-1 0,1 0,-1 1,0-1,0 1,-1 0,1-1,-1 1,-1 0,1 0,-1 1,0-1,0 0,-1 0,0 0,0 1,0-1,-1 0,0 0,0 0,-1 1,0 1,-9 11,0-2,-1 1,-1-1,0-1,-2 0,0-1,0-1,-1 0,-1-1,0-1,-1 0,0-1,-1-1,0-1,-7 1,-121 41,119-47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1:50.12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 1,'-9'16,"0"15,5 13,5 13,9 13,3 11,1 9,-3 4,-3-3,-3-16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1:50.43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1,'52'26,"-2"3,-1 2,-1 1,-2 3,-1 2,-2 2,-1 2,-3 1,-1 3,-3 0,20 35,-46-68,-2 1,1 0,-2 1,1 0,-2 0,0 0,-1 1,0 0,-1-1,-1 1,0 1,-1-1,-1 0,0 0,-1 0,-1 0,0 0,-1 0,0 0,-2-1,1 1,-7 10,2-11,-1-1,0 0,0-1,-1 0,-1-1,0 0,-1-1,0 0,0-1,-1 0,-1-2,1 1,-11 2,-5 2,0-2,-2-1,1-1,-1-2,1-1,-14-1,39-4,0 1,1 0,-1 0,0-1,1 0,-1 0,1 0,-1-1,0 1,1-2,-1 1,1 0,-1-1,1 0,0-1,0 1,-2-2,-2-8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1:50.69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0,'5'28,"3"22,1 20,-2 15,-1 10,-3 3,-3-5,-4-10,-4-18,0-19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1:50.98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1 462,'0'15,"1"0,1 1,1-2,0 1,1 0,0-1,1 1,1-1,0-1,1 1,1-1,0 0,0-1,1 1,1-2,0 0,1 0,0 0,1-2,11 9,5 1,0-2,0-1,2-1,0-2,0-1,1-1,1-1,0-2,4-1,-21-4,-4 0,0-1,1 0,-1 0,1-1,-1-1,1 0,0-1,-1 0,3-1,-11 0,1 0,-1 0,0 0,0-1,0 0,-1 1,1-1,-1 0,1 0,-1-1,0 1,0 0,0-1,-1 1,1-1,-1 0,0 1,0-1,0 0,0 0,-1 0,0 0,1 0,-1 1,-1-1,1 0,-1 0,1 0,-1 0,0 0,-1-1,-12-99,-5 1,-8-11,-14-78,35 163,2 9,0 0,1 0,1-1,1 0,0 1,2-1,2-11,-3 30,0-1,1 0,0 1,-1-1,1 1,0-1,0 1,0-1,1 1,-1 0,0-1,1 1,0 0,-1 0,1 0,0 0,0 0,0 1,0-1,1 0,-1 1,1-1,19-3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18:49.36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1,'13'4,"15"4,13 1,9-1,8-3,5-1,-1-4,-4-5,-12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1:51.24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46 109,'-2'-18,"-17"-25,-6-5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2:10.8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1983 536,'69'8,"0"-3,61-4,-64-1,1082-27,74 19,-921 3,239 28,-492-18,90 13,1-6,0-7,1-5,-1-7,40-10,-110 10,-62 6,-6 0</inkml:trace>
  <inkml:trace contextRef="#ctx0" brushRef="#br0" timeOffset="1041.997">4145 469,'-10'13,"1"0,0 0,1 1,1 0,0 1,1-1,1 2,4-14,0-1,1 1,0-1,-1 1,1-1,0 1,0-1,0 1,0-1,0 1,0-1,1 1,-1-1,0 1,1-1,-1 1,1-1,-1 0,1 1,0-1,0 0,0 1,-1-1,1 0,0 0,1 0,-1 0,0 0,0 0,0 0,1 0,-1 0,0 0,1-1,-1 1,0-1,1 1,-1-1,1 1,63 6,-57-7,-7 0,4 0,0 1,1-1,-1 0,1 0,-1 0,0-1,1 1,-1-2,0 1,0 0,1-1,-1 0,0 0,-1-1,1 1,0-1,-1 0,1 0,2-4,-6 6,0 0,-1 0,0 0,1 0,-1 0,0 0,1 0,-1 0,0 0,0 0,0 0,0 0,0-1,0 1,0 0,0 0,0 0,-1 0,1 0,0 0,-1 0,1 0,-1 0,1 0,-1 0,1 0,-1 0,0 0,0 1,1-1,-1 0,0 0,0 1,0-1,0 0,0 1,0-1,1 1,-2 0,1-1,0 1,0-1,-46-13,38 13,-1 0,1 0,0 1,-1 0,1 1,0 0,0 1,-1 0,1 0,0 1,1 0,-1 0,0 2,4-3,1 0,0 1,0-1,0 1,0 0,0 1,1-1,0 1,-1-1,1 1,0 0,1 0,-1 0,1 1,0-1,0 0,0 1,0 0,1-1,0 1,0 0,0 0,1 0,-1-1,1 5,1-5,-1-1,1 1,0 0,0-1,0 1,1-1,-1 0,1 1,0-1,0 0,0 0,0 0,0 0,1 0,-1-1,1 1,0-1,0 0,0 0,0 0,0 0,0 0,1 0,-1-1,1 0,-1 0,1 0,-1 0,1 0,-1-1,1 1,0-1,-1 0,1 0,0 0,-1-1,1 1,0-1,-1 0,1 0,-1 0,1-1,-1 1,0-1,0 0,1 0,-1 0,0 0,-1 0,1-1,2-1,-1 1,0-1,-1 0,1-1,-1 1,0-1,0 1,0-1,0 0,-1 0,0 0,0 0,0-1,-1 1,0 0,0-1,0 1,-1-1,1 1,-1-1,-1 1,1-1,-1 1,0-1,0 1,-1-3,1 4,0-1,-1 1,1 0,-1 0,0-1,0 1,-1 0,1 1,-1-1,1 0,-1 1,0-1,-1 1,1 0,-1 0,1 0,-1 1,0-1,0 1,0 0,0 0,0 0,-1 1,1-1,0 1,-1 0,1 0,-1 1,1-1,-1 1,-4 0,2 2,-1 0,1 0,0 0,0 1,1 0,-1 0,1 1,-1 0,1 0,0 0,0 1,1 0,0 0,-1 0,2 1,-1-1,1 1,0 1,0-1,0 0,1 1,0 0,0 0,1 0,0 0,-1 4,3-10,0 1,0 0,0-1,0 1,0-1,0 1,1 0,-1-1,0 1,1-1,-1 1,1-1,0 1,-1-1,1 0,0 1,0-1,0 0,0 1,0-1,0 0,0 0,0 0,1 0,-1 0,0 0,1 0,-1 0,1-1,-1 1,1-1,-1 1,1-1,-1 1,1-1,-1 0,1 0,-1 0,1 0,63-7,-60 5,-1-1,1 1,0-1,-1 0,0-1,0 1,0-1,0 0,-1 0,1 0,-1 0,1-3,-2 5,-1 1,0-1,1 0,-1 0,0 0,0-1,-1 1,1 0,0 0,-1 0,1-1,-1 1,0 0,0 0,0-1,0 1,0 0,0-1,-1 1,1 0,-1 0,1-1,-1 1,0 0,0 0,0 0,0 0,0 0,-1 0,1 0,0 1,0-1,-1 1,1 0,0-1,-1 1,1 0,-1 0,1 0,-1 0,0 0,1 1,-1-1,0 0,1 1,-1-1,0 1,0-1,0 1,0 0,1 0,-1 0,0 0,0 0,0 0,0 1,1-1,-1 1,0-1,0 1,1-1,-1 1,0 0,1 0,-1 0,1 0,-1 0,1 0,-1 1,1-1,0 0,0 1,-1-1,1 1,0-1,0 1,-3 10</inkml:trace>
  <inkml:trace contextRef="#ctx0" brushRef="#br0" timeOffset="5801.089">4091 604,'12'347,"-12"-148,11 240,-9-423,-8-26,-2 0</inkml:trace>
  <inkml:trace contextRef="#ctx0" brushRef="#br0" timeOffset="7102.72">2672 1779,'100'8,"73"-8,1-9,88-18,-175 18,-68 7,983-103,519 31,-1170 76,-311-7,-44 2,-119 0,60 6</inkml:trace>
  <inkml:trace contextRef="#ctx0" brushRef="#br0" timeOffset="8699.971">2685 1847,'-4'17,"1"1,0 0,1 0,1 0,1 1,0 2,0 11,-1 25,-1 18,3 0,3 1,5 9,2 15,-20 75,9-172,0-1,0 0,0 0,0 1,0-1,0 0,-1 0,1 1,-1-1,0 0,1 0,-1 0,0 0,0 0,0 0,-1 0,1 0,0 0,-1-1,1 1,-1 0,0-1,1 0,-1 1,0-1,0 0,0 0,0 0,0 0,0 0,0 0,-1 0,-30 7,0-1,0-1,-1-2,0-1,-27-2,36 0,-16 0,-77 2,0 6,-15 7,131-15,0 0,-1-1,0 0,1 1,-1-1,1 0,-1 0,1-1,-1 1,1 0,-1-1,1 1,-1-1,1 0,-1 0,1 0,0 0,0 0,-2-2,-6-7</inkml:trace>
  <inkml:trace contextRef="#ctx0" brushRef="#br0" timeOffset="9075.999">1779 2455,'0'0,"-1"0,1 0,-1-1,1 1,-1 0,0 0,1 0,-1 0,0 0,1-1,-1 1,0 0,1 1,-1-1,0 0,1 0,-1 0,1 0,-1 0,0 1,1-1,-1 0,1 0,-1 1,0-1,1 1,-1-1,1 0,0 1,-1-1,1 1,-1-1,1 1,-1-1,1 1,0 0,0-1,-1 1,1-1,0 1,0 0,0-1,-1 1,1-1,0 1,0 0,0-1,0 1,0 0,0-1,0 1,1 0,-1-1,0 1,0 0,0-1,9 42,32 91,-6 2,-6 1,-14-23,-6 1,-5 0,-4 0,-6 4,-1 29,5-143,-2-15,3 7,-5-11</inkml:trace>
  <inkml:trace contextRef="#ctx0" brushRef="#br0" timeOffset="10395.377">1469 2590,'0'21,"2"18,4 16,4 13,4 11,1 5,-1 5,-4 1,-3-3,-3-7,-2-11,-1-10,-1-13,-1-11,0-15,1-14,-1-10</inkml:trace>
  <inkml:trace contextRef="#ctx0" brushRef="#br0" timeOffset="10832.299">1361 3104,'-6'0,"0"0,0 0,0 1,0 0,0 0,0 1,0-1,1 1,-1 0,1 1,-1-1,1 1,0 0,0 1,0-1,1 1,-1 0,1 0,0 1,0-1,0 1,0 0,1 0,0 0,0 0,0 0,1 1,0-1,0 1,-1 5,1-6,0 1,0 0,1-1,0 1,0 0,0 0,1 0,0 0,0 0,0 0,1 0,0-1,0 1,0 0,1 0,0-1,0 1,0-1,1 1,0-1,0 0,0 0,0 0,1-1,0 1,0-1,0 0,1 0,-1 0,1-1,0 0,0 1,0-2,1 1,-1-1,1 1,-1-1,6 1,-3-3,-1 0,1-1,-1 0,0 0,1 0,-1-1,0 0,0 0,0-1,0 0,0 0,0-1,-1 0,0 0,1 0,-2-1,1 0,0 0,-1 0,0-1,0 0,-1 0,0 0,0 0,0-1,-1 0,0 1,0-1,0-1,-1 1,0 0,-1 0,0-1,0 1,0-1,-1 1,0-1,-1 1,1-1,-2 1,1-1,-1 1,0 0,0 0,-1-1,-1 1,1 0,-1 1,-1-1,1 1,-1 0,0 0,0 1,-1 0,0 0,1 0,-2 0,1 1,-1 0,1 0,-1 1,0 0,0 0,-1 1,1 0,0 0,-1 0,1 1,-1 0,0 1,1 0,-1 0,0 1,1-1,-1 2,1-1,-1 1,-1 1,-74 54,46-22</inkml:trace>
  <inkml:trace contextRef="#ctx0" brushRef="#br0" timeOffset="11156.572">1009 3334,'-722'-26,"687"24,1 2,0 2,-1 1,1 2,1 1,-10 4,4 13,63-8,-1-11</inkml:trace>
  <inkml:trace contextRef="#ctx0" brushRef="#br0" timeOffset="12417.268">1888 3306,'3'4,"0"0,0 0,0 0,1-1,0 0,0 1,0-2,0 1,0 0,0-1,1 1,-1-1,1-1,0 1,0 0,-1-1,1 0,0 0,0-1,0 1,0-1,0 0,0-1,0 1,0-1,0 0,0 0,0-1,1 2,270-35,-185 20,0 3,66 2,-155 9,0 1,0-1,-1 1,1 0,0-1,0 1,0 0,0 0,0 0,-1 0,1 1,0-1,0 0,0 1,0 0,-1-1,1 1,0 0,-1 0,1-1,0 2,-1-1,1 0,-1 0,0 0,1 1,-1-1,0 0,0 1,0-1,0 1,0 0,0-1,0 1,0 0,-1-1,1 1,-1 0,1 0,-1 0,0-1,0 1,0 0,-4 88,30 245,4-129,26 84,-49-256,-1 0,-2 1,-2-1,-1 1,-3 34,-9-16,8-63,2-2</inkml:trace>
  <inkml:trace contextRef="#ctx0" brushRef="#br0" timeOffset="13964.072">6427 1564,'-1'-1,"-1"0,0 0,1 0,-1 0,0 1,0-1,0 0,0 1,0 0,0-1,0 1,0 0,0 0,0 0,0 0,1 1,-1-1,0 0,0 1,0-1,0 1,0 0,0 0,1-1,-1 1,0 0,1 1,-1-1,1 0,-1 0,1 1,-1-1,1 1,0-1,0 1,0-1,0 1,0 0,0 0,0-1,0 1,1 0,-1 0,-6 24,0 1,2 0,1 0,1 0,1 1,2-1,1 0,3 19,29 255,-16-179,-6 1,-4 11,-13-36,6-97,1 1,-1-1,1 0,0 1,0-1,0 0,0 0,0 1,0-1,0 0,0 0,0 0,1 0,-1 0,0 0,1-1,-1 1,0 0,1-1,-1 1,1-1,-1 1,1-1,-1 0,1 0,-1 0,1 1,0-1,-1-1,1 1,-1 0,1 0,-1-1,1 1,-1 0,1-1,-1 0,2 0,7 0,80 0,0 4,43 8,-18 4,27 4,94-1,-209-17</inkml:trace>
  <inkml:trace contextRef="#ctx0" brushRef="#br0" timeOffset="14289.201">7360 2280,'31'575,"-19"-416,-7-85,0 4,3-1,15 65,-22-137,0 0,-1 0,1 0,1-1,-1 1,1 0,0-1,0 1,0-1,0 0,1 1,0-1,0-1,0 1,3 3,3-4</inkml:trace>
  <inkml:trace contextRef="#ctx0" brushRef="#br0" timeOffset="14859.331">7630 2306,'-2'16,"-1"17,0 17,0 15,4 16,1 14,3 10,2 5,1 2,-2-1,-1-7,-2-6,-4-11,-1-14,-1-16,1-19</inkml:trace>
  <inkml:trace contextRef="#ctx0" brushRef="#br0" timeOffset="15574.493">7765 2807,'-7'3,"0"0,0 0,0 1,0 0,1 0,0 1,0 0,0 0,0 0,1 1,0 0,0 0,0 0,1 1,0 0,0-1,1 1,0 0,0 1,0-1,1 1,0-1,1 1,0 0,0-1,0 1,1 0,1 0,-1-1,1 1,0 0,1-1,0 1,0-1,0 1,1-1,0 0,1 0,0 0,0 0,0-1,1 0,-1 0,2 0,-1 0,1-1,0 0,5 4,-6-5,0-1,0 0,0 0,1-1,-1 1,1-1,0 0,-1-1,1 1,0-1,0-1,0 1,0-1,0 0,0 0,0 0,0-1,0 0,-1 0,1-1,0 0,-1 0,1 0,-1 0,1-1,-1 0,0 0,0-1,0 1,-1-1,1 0,-1 0,0 0,0-1,0 0,-1 0,0 0,0 0,0 0,0 0,-1-1,1-3,-1-2,0-1,0 1,-2-1,1 0,-1 1,-1-1,0 0,-1 1,0-1,-1 1,0-1,-1 1,0 0,-1 1,0-1,-1 1,0 0,0 0,-4-3,9 10,-1 1,-1-1,1 1,0 0,0 0,-1-1,0 2,1-1,-1 0,0 0,0 1,0-1,0 1,0 0,0 0,0 0,0 1,0-1,0 1,-1-1,1 1,0 0,0 0,-1 1,1-1,0 1,0-1,0 1,-1 0,1 0,0 1,0-1,1 0,-1 1,0 0,0 0,1 0,-1 0,0 1,-3 3,1 0,0 0,0 0,0 1,1 0,0 0,0 0,1 0,0 1,0-1,1 1,0 0,0-1,1 1,0 0,1 0,-1 0,1 0,1 0,0 0,0 0,0 0,2 2,7 14</inkml:trace>
  <inkml:trace contextRef="#ctx0" brushRef="#br0" timeOffset="15842.196">8130 2928,'16'3,"12"2,13 3,11 0,8-1,11-2,10-2,11-3,7-3,1-2,-4 0,-15 0,-21 1</inkml:trace>
  <inkml:trace contextRef="#ctx0" brushRef="#br0" timeOffset="16644.842">7387 3198,'-295'30,"7"5,281-34,2 0,0-1,0 1,0 0,0 1,0-1,0 1,1 0,-1 0,0 1,1-1,0 1,0 0,0 0,0 0,-1 1,16 47,0 92,59 199,21 194,-86-507</inkml:trace>
  <inkml:trace contextRef="#ctx0" brushRef="#br0" timeOffset="17460.627">7440 3414,'0'-2,"0"1,0 6,0 9,0 8,0 11,0 8,0 6,0 3,0-1,0-9</inkml:trace>
  <inkml:trace contextRef="#ctx0" brushRef="#br0" timeOffset="21753.799">2820 4306,'-8'22,"0"0,2 1,0-1,2 1,1 0,0 1,2-1,0 12,1-29,-1 84,5-1,5 20,-10-107,1 0,0 1,0-1,0 0,0 1,0-1,1 0,-1 0,0 0,1 1,0-1,0 0,-1 0,1 0,1 0,-1 0,0 0,0 0,1 0,-1-1,1 1,-1 0,1-1,0 1,-1-1,1 0,0 0,0 1,0-1,0 0,0-1,1 1,-1 0,1 0,7-2,0 0,0 0,0 0,-1-2,1 1,0-1,-1 0,6-4,10-2,51-17,0 3,2 3,0 4,74-5,-23 16,111 12,-82-1,537-24,-437 6,27 5,106 18,-262-3,120-8,225-20,-349 7,34-1,-140 14,0 1,-1 0,1 2,0 0,-1 1,11 3,-29-6,1-1,0 0,0 1,0-1,0 0,0 0,0 0,0 0,0 0,0 0,0 0,0 0,0 0,0 0,0 0,0-1,-1 1,1 0,0-1,0 1,0-1,0 1,0-1,-1 1,1-1,0 1,0-1,-1 0,1 1,-1-1,1 0,0 0,-1 0,1 1,-1-1,0 0,1 0,-1 0,0 0,1 0,-1 0,0 0,0 0,0 0,0 0,0 0,0 0,-1-51,0 50,-10-61,-3 0,-2 1,-5-5,-14-10,17 54</inkml:trace>
  <inkml:trace contextRef="#ctx0" brushRef="#br0" timeOffset="22917.253">5130 4779,'27'189,"-14"-123,12 100,-6 2,-7 48,9 252,-20-466,0 0,-1 0,1 0,-1 1,0-1,0 0,0 0,0 1,0-1,0 0,0 1,-1-1,1 0,-1 0,0 0,0 1,0-1,0 0,0 0,0 0,0 0,0-1,-1 1,1 0,-1-1,0 1,1 0,-1-1,0 0,0 1,0-1,0 0,0 0,-1 0,-175 45,41-21,0-6,-1-7,-45-4,183-8,-1-1,-1 1,1 0,-1 0,1 0,-1-1,1 1,0 1,-1-1,1 0,-1 0,1 0,-1 1,1-1,0 1,-1-1,1 1,0 0,0-1,-1 1,1 0,0 0,0 0,0 0,0 0,0 0,0 0,0 0,0 0,0 0,1 1,-1-1,0 1,2 2</inkml:trace>
  <inkml:trace contextRef="#ctx0" brushRef="#br0" timeOffset="23210.438">4306 5968,'-1'0,"-1"1,1 0,-1-1,1 1,-1 0,1 0,0 0,-1 0,1 0,0 1,0-1,0 0,0 0,0 1,0-1,0 1,0-1,1 1,-1-1,1 1,-1-1,1 1,-1 0,1-1,0 1,0 0,0-1,0 1,0 0,0-1,0 1,1 0,-1-1,0 1,1 0,4 54,1-1,3 0,4 6,9 51,66 672,-82-743</inkml:trace>
  <inkml:trace contextRef="#ctx0" brushRef="#br0" timeOffset="23547.594">4023 6063,'-2'4,"-1"14,0 19,0 22,6 19,4 20,4 13,2 9,1 4,0-2,1-8,-3-11,-3-10,-4-12,-1-15,-3-17,-3-17,-2-13</inkml:trace>
  <inkml:trace contextRef="#ctx0" brushRef="#br0" timeOffset="24222.442">3698 6590,'-5'20,"0"0,0 0,2 1,1-1,0 1,2 0,0 0,2 0,0-1,1 1,5 15,-7-29,1-1,1 0,-1 0,1 0,0 0,0-1,1 1,0-1,0 0,0 0,0 0,1-1,0 1,0-1,0 0,0 0,1-1,0 0,-1 0,1 0,0-1,1 1,-1-1,0-1,0 1,1-1,-1-1,1 1,-1-1,1 0,-1 0,1-1,-1 0,6-1,-4-1,0 1,0-2,0 1,-1-1,1 0,-1-1,0 0,0 0,-1 0,1-1,-1 0,0 0,-1 0,0-1,0 0,0 0,-1 0,0-1,0 0,-1 0,0 1,0-2,-1 1,0 0,0 0,-1-1,0 1,-1-1,0 1,0-1,-1 1,0-1,0 1,-1 0,0-1,-1 1,0 0,0 0,0 1,-5-8,1 7,-1 0,0 0,0 1,0 0,-1 0,0 1,-1 0,1 1,-1 0,0 0,0 1,-1 1,1 0,-1 0,0 1,0 0,1 1,-1 0,0 0,0 1,0 1,0 0,0 1,0 0,0 0,1 1,-1 1,1 0,0 0,0 1,0 0,1 1,-1 0,-3 3,-34 32,8 1</inkml:trace>
  <inkml:trace contextRef="#ctx0" brushRef="#br0" timeOffset="24482.542">3564 6833,'-19'-3,"-17"0,-18 1,-20-1,-21 2,-22 0,-24 0,-23 1,-17 0,-14 0,-10 0,-3 2,3 6,11 6,39 0</inkml:trace>
  <inkml:trace contextRef="#ctx0" brushRef="#br0" timeOffset="25488.324">4496 6859,'23'7,"1"-2,0 0,0-2,0 0,0-2,0 0,0-2,22-3,-42 3,69-3,152-9,21 11,-243 2,72 10,-73-9,0-1,0 1,0 0,-1 0,1 0,0 1,0-1,-1 0,1 1,0-1,-1 1,0-1,1 1,-1 0,0-1,0 1,0 0,0 0,0 0,0 0,0 0,-1 0,1 0,-1 0,0 0,1 0,-1 1,0-1,0 0,0 0,-1 0,1 2,-3 6,1 1,-2-1,1 0,-1 0,-1-1,0 1,0-1,-5 7,-17 30,17-15,1 1,1-1,2 1,1 1,1-1,2 1,2-1,0 1,3 0,0-1,7 26,39 209,-20-127,3 84,-26-90,-6-17</inkml:trace>
  <inkml:trace contextRef="#ctx0" brushRef="#br0" timeOffset="26440.845">2145 6143,'-80'273,"111"-364,59-254,-63 281,-26 63,-1 1,1-1,-1 0,1 1,-1-1,1 0,0 1,-1-1,1 1,0-1,-1 1,1-1,0 1,0 0,-1-1,1 1,0 0,0 0,-1-1,1 1,0 0,0 0,0 0,0 0,-1 0,1 0,0 0,0 0,0 1,0-1,-1 0,1 0,0 1,0-1,-1 0,1 1,0-1,-1 1,1-1,0 1,-1-1,1 1,-1 0,1-1,0 1,-1 0,0-1,1 1,-1 0,1 0,23 41,-23-39,184 418,-129-298,-55-122,-1 0,0-1,0 1,1 0,-1 0,0 0,0 0,0 0,0 0,0-1,0 1,0 0,0 0,0 0,-1 0,1 0,0 0,0-1,-1 1,1 0,-1 0,1 0,-1-1,1 1,-1 0,1-1,-1 1,0 0,1-1,-1 1,0-1,0 1,-12 5</inkml:trace>
  <inkml:trace contextRef="#ctx0" brushRef="#br0" timeOffset="26681.722">2104 6238,'12'5,"14"1,18 0,17-2,12-3,7-4,-1-4,-6-1,-14 1,-17 2</inkml:trace>
  <inkml:trace contextRef="#ctx0" brushRef="#br0" timeOffset="28564.609">64 2510,'-17'104,"4"1,5 0,4 44,4-137,1-22,12-418,-12 407,-2 12,1-1,0 1,0 0,1-1,0 1,1 0,-1 0,2 0,0 0,0 0,0 1,1-1,1 1,-1 0,3-2,-2 7,1 1,-1 0,1 0,0 1,0 0,0 0,-1 0,1 1,0-1,0 1,0 1,0-1,0 1,0 0,0 1,0-1,-1 1,1 0,0 1,-1-1,0 1,0 0,0 0,0 1,2 1,0-1,-1-1,0 1,1 0,-2 0,1 1,0-1,-1 1,0 1,0-1,-1 1,1 0,-1 0,0 0,-1 0,0 1,0-1,0 1,-1 0,0 0,0 0,0 0,-1 0,0 1,-1-1,0 0,0 1,0-1,-1 0,0 0,-1 3,-3 2,-1 0,0 0,-1 0,0-1,-1 0,0 0,0-1,-1 0,-1 0,0-1,0-1,-1 0,0 1,2-4,28-15,1 2,0 1,1 1,-1 1,2 1,-1 0,0 2,1 0,-1 2,1 0,-1 1,3 2,-13-1,-1 0,0 1,-1 0,1 0,0 1,-1 0,0 1,0 0,0 1,1 1,-7-5,1 1,-1-1,0 1,0 0,0 0,-1 0,1 0,-1 1,0-1,0 1,0 0,0-1,0 1,-1 0,0 0,0 0,0 0,0 0,-1 0,1 0,-1 0,0 0,0 0,-1 0,1 1,-1 2,-4 3,0 0,0-1,0 1,-1-1,-1 0,1-1,-1 1,-1-1,0-1,0 0,0 0,-1 0,0-1,0 0,-9 3,-11 8,0-1,-2-2,1-2,-1 0,-1-2,0-1,0-2,-1-1,0-2,0-1,-18-1,19-4,11-2</inkml:trace>
  <inkml:trace contextRef="#ctx0" brushRef="#br0" timeOffset="29684.096">8778 2091,'-1'0,"0"1,0-1,0 1,0-1,0 0,0 0,0 0,0 1,0-1,-1 0,1 0,0 0,0-1,0 1,0 0,0 0,0-1,0 1,0 0,0-1,-1 1,2-1,-1 0,0 1,0-1,0 0,0 1,0-1,0 0,1 0,-1 0,0 0,1 1,-1-1,1 0,-1 0,1-1,-1 1,1 0,0 0,-1 0,1 0,0 0,-7-8,2 4,1 1,-1 0,0 0,0 0,-1 1,1 0,-1 0,0 0,1 0,-1 1,0 0,-1 0,1 1,0 0,0 0,-1 0,1 1,-1 0,1 0,0 1,-1-1,1 1,0 1,0-1,0 1,-1 0,2 1,-1-1,0 1,1 0,-1 1,1-1,0 1,0 0,-3 3,-5 5,1 0,0 0,1 2,0-1,1 1,1 1,0 0,1 0,0 0,1 1,1 1,1-1,0 1,1 0,1 0,-1 15,5-24,-1 1,1 0,1-1,0 1,0-1,1 0,0 1,0-1,1-1,0 1,0 0,1-1,0 0,0 0,0 0,1-1,0 0,1 0,-1 0,1-1,0 0,1 0,-1-1,1 0,0 0,0-1,0 0,0 0,1-1,-1 0,4 0,34 7,0-2,0-1,1-3,0-2,0-2,-1-2,1-2,-1-2,1-2,53-11</inkml:trace>
  <inkml:trace contextRef="#ctx0" brushRef="#br0" timeOffset="31029.284">7509 172,'-5'20,"-3"15,-3 10,0 6,2 4,3 2,2-2,5-4,1-5,1-9,-1-8,1-9</inkml:trace>
  <inkml:trace contextRef="#ctx0" brushRef="#br0" timeOffset="31303.628">7171 415,'25'0,"22"0,20 0,14-2,9-1,3 0,-2 0,-8 2,-13-2,-19-1</inkml:trace>
  <inkml:trace contextRef="#ctx0" brushRef="#br0" timeOffset="31598.439">7982 239,'0'0,"1"0,-1 0,0-1,1 1,-1 0,1 0,-1 0,1 0,-1 0,1 0,-1 0,0 0,1 0,-1 0,1 0,-1 0,1 0,-1 0,1 0,-1 0,1 0,-1 1,0-1,1 0,-1 0,1 1,-1-1,0 0,1 0,-1 1,0-1,1 0,-1 1,0-1,0 1,1-1,-1 0,0 1,0-1,0 1,1-1,-1 1,0-1,0 0,0 1,0-1,0 1,0-1,0 1,0-1,0 1,52 126,-42-97,1 0,2 0,1-1,1-1,2 0,18 24,-32-48,-1 0,1-1,0 1,0-1,0 1,0-1,1 0,0 0,-1-1,1 1,0-1,0 0,0 0,0 0,1 0,-1-1,0 1,1-1,-1-1,1 1,-1 0,1-1,-1 0,1 0,0 0,-1-1,1 0,-1 0,1 0,-1 0,0 0,1-1,-1 0,0 0,0 0,2-2,6-9,-2 0,1 0,-1-1,-1 0,-1-1,0 0,-1 0,0-1,-1 0,-1 0,-1-1,0 1,-1-1,0-15,9-55,-5-1,-3 0,-6-35,3 113,3 29,-3-10,5 21</inkml:trace>
  <inkml:trace contextRef="#ctx0" brushRef="#br0" timeOffset="31845.822">8698 496,'0'18,"0"11,0 7,0 3,-3 1,0-4,1-3,-1-6,2-11,0-9</inkml:trace>
  <inkml:trace contextRef="#ctx0" brushRef="#br0" timeOffset="32036.344">8738 320,'-2'3,"0"1,1-1,-1 1,1 0,0-1,0 1,1 0,-1 0,1 0,0 0,0 0,0-1,0 1,1 0,-1 0,1 0,0-1,0 1,1 0,-1-1,1 1,-1-1,1 1,0-1,1 0,0 2,70 76,-26-40,-29-28,-1 2,-1 0,-1 1,0 1,-1 0,0 1,-1 0,-12-15,0 0,1 0,-1 0,0 0,0 0,-1 0,1 1,-1-1,1 0,-1 0,0 0,0 1,-1-1,1 0,-1 0,1 0,-1 0,0 0,0 0,0 0,-1 0,1 0,-1 0,0 0,1-1,-1 1,0-1,-1 1,1-1,0 0,-1 0,1 0,-1 0,0 0,1-1,-1 1,0-1,0 0,-3 1,-12 7,0 0,-1-2,0 0,-1-1,1-2,-1 1,0-2,0-1,-5 0,-13-1</inkml:trace>
  <inkml:trace contextRef="#ctx0" brushRef="#br0" timeOffset="32283.738">9130 428,'0'14,"0"11,0 9,2 5,1 3,2 1,1 0,-2-2,0-4,-2-6,0-10,-2-9</inkml:trace>
  <inkml:trace contextRef="#ctx0" brushRef="#br0" timeOffset="32546.018">9130 347,'40'34,"-1"1,-2 2,-1 2,-2 1,24 38,-53-72,0 1,0 0,0 0,-1 0,0 0,-1 1,0-1,0 1,0 0,-1 0,0 0,-1 0,0 0,0 1,-1-1,0 0,0 0,-1 1,0-1,0 0,-1 0,0 0,-1 0,1 0,-5 6,0-6,0 0,-1-1,0 0,-1 0,0-1,0 0,0-1,-1 0,1 0,-1-1,0 0,-1-1,1 0,0 0,-1-1,0-1,-5 0,13 0,1 0,-1-1,1 0,-1 1,1-1,-1 0,1-1,-1 1,1 0,0-1,-1 1,1-1,-1 1,1-1,0 0,0 0,-1-1,1 1,0 0,0-1,0 1,-1-2,0-6</inkml:trace>
  <inkml:trace contextRef="#ctx0" brushRef="#br0" timeOffset="32791.483">9806 874,'0'3,"0"-3,0-4,0-3</inkml:trace>
  <inkml:trace contextRef="#ctx0" brushRef="#br0" timeOffset="34667.05">5373 8427,'0'-2,"0"-4,0 1</inkml:trace>
  <inkml:trace contextRef="#ctx0" brushRef="#br0" timeOffset="34925.232">5373 8427,'5'-16,"-1"-8,-1 3,-1 11,-1 18,0 18,-1 18,2 19,1 13,1 14,4 4,-1-13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2:58.6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856 258,'-17'-1,"0"2,0 0,0 1,0 1,0 1,0 0,1 1,0 1,0 0,0 1,1 1,0 0,0 2,1-1,0 2,-1 1,-23 25,2 1,1 2,2 1,2 2,2 0,2 3,-19 41,-13 48,5 1,6 4,7 1,2 18,12-9,6 2,8 0,5 0,8 1,6 0,24 132,-6-112,8-1,7-1,7-2,8-3,7-2,11 5,-43-103,17 46,5-2,5-2,4-3,33 38,12-19,4-4,6-5,41 26,-66-59,-30-24,3-2,2-3,3-3,2-3,1-3,67 28,21-14,1-8,3-7,135 16,-246-49,142 24,1-8,64-6,982 59,-962-65,2-12,172-25,586-79,-94-6,-651 73,140 8,-432 27,141-1,-1-7,0-6,-1-6,137-38,-82-9,116-62,-159 64,-23 13,-3-7,-2-5,94-66,-177 99,-2-1,-1-3,-2-1,-1-1,-2-3,-1 0,-3-2,-1-2,-2 0,1-8,213-444,-212 435,-3-1,-2-1,-3-1,-3 0,-3-2,5-49,-16 5,-4-1,-5 1,-5-1,-5 2,-4 0,-23-64,-90-360,122 496,-3 0,0 0,-3 1,-1 1,-1 0,-2 2,-1 0,-2 1,-9-8,-170-188,175 205,-1 1,-1 2,-1 0,-1 2,0 2,-2 1,-13-4,-93-49,57 21,18 9,-1 2,-37-12,-9 9,-2 5,-42-4,-6-2,-47-24,-84-44,-57-30,237 89,-2 6,-1 4,-3 5,0 6,-2 5,-36 0,53 13,0-5,-58-17,75 10,0 5,-74-5,108 17,0-2,1-3,0-2,-41-15,28 6,-1 2,-1 3,-23-1,-300-29,-173 10,167 7,-196-5,-415 35,682 9,-16 15,66-5,-292 36,394-22,-147 52,96-14,169-45,35-15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3:01.4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294 730,'1'-2,"0"0,0 0,0-1,0 1,0 0,-1-1,1 1,-1-1,1 1,-1-1,0 1,0-1,0 1,0 0,-1-1,1 1,-1-1,1 1,-1-1,0 1,0 0,0 0,0-1,0 1,-1 0,1 0,-1 0,1 0,-1 0,0 1,1-1,-2 0,-2-2,1 1,0 0,-1 1,0-1,1 1,-1 0,0 0,0 0,0 1,-1 0,1 0,0 0,0 1,-1-1,1 1,0 1,-1-1,1 1,0 0,0 0,0 0,-1 1,1-1,1 1,-2 1,-3 2,-1-1,1 2,1-1,-1 1,1 1,0 0,0 0,1 0,0 1,0 0,1 0,-3 5,3-2,0-1,1 2,0-1,0 0,1 1,1 0,0 0,0 0,2 0,-1 3,2-10,-1 1,1 0,1-1,-1 1,1 0,0-1,0 1,1-1,-1 0,1 1,1-1,-1 0,1 0,-1 0,2 0,-1-1,0 1,1-1,0 0,0 0,0 0,0 0,1-1,9 4,0 0,0-2,1 0,0 0,0-1,0-1,0-1,1 0,-1-1,1-1,-1 0,1-1,-1-1,0 0,13-4,33-8,-1-4,-1-2,0-3,-2-2,34-21,105-67,-192 110,-1 1,0 1,0-1,-1 0,1 0,-1 0,1 0,-1-1,0 1,0-1,0 1,0-1,0 0,0 0,-1 0,1 0,-1 0,1-2,-3 3,0 1,-1 0,1 0,0-1,0 1,-1 0,1 0,-1 0,1 1,-1-1,1 0,-1 0,1 1,-1-1,0 1,1-1,-1 1,0 0,1 0,-1-1,0 1,1 1,-1-1,0 0,0 0,0 1,1-1,-12 0,-1 1,1 0,0 1,0 1,0 0,0 1,1 0,-1 1,1 1,0 0,1 0,-1 1,1 0,0 1,1 1,0 0,1 0,-1 0,2 1,-1 1,1 0,1 0,-4 7,10-15,-1-1,1 1,-1 0,1-1,0 1,0 0,0 0,1 0,-1-1,1 1,-1 0,1 0,0 0,0 0,1 0,-1 0,0 0,1 0,0 0,-1 0,1-1,1 1,-1 0,0-1,1 1,-1 0,1-1,-1 0,1 1,0-1,0 0,1 0,-1 0,0 0,0 0,1-1,1 1,6 1,0-1,0 0,0 0,0-2,0 1,1-1,-1 0,0-1,0-1,0 1,0-2,0 1,0-1,0-1,-1 0,1 0,-1-1,0 0,-1 0,1-1,-1 0,0-1,4-5,-6 6,-1 0,1 0,-1 0,-1-1,1 0,-1 0,0-1,-1 1,0-1,0 1,-1-1,1 0,-2 0,1 0,-1 0,0-8,-4 68,3-45,0 0,0 0,0-1,1 1,0 0,1-1,0 1,0 0,0-1,0 0,1 0,0 0,1 0,-1 0,1 0,0-1,0 0,1 0,0 0,0 0,0-1,0 0,1 0,0 0,-1-1,1 1,0-1,1-1,-1 1,1-1,-1-1,1 1,-1-1,1 0,2 0,6-4,0-2,0 1,0-2,-1 0,0 0,0-1,0-1,-1-1,0 0,-1 0,0-1,0-1,-1 0,-1-1,0 0,0 0,-1-1,2-5,15-22,-1-2,-3 0,-1-2,-2 0,-2-2,-2 1,-2-2,-3 0,-1 0,-2-1,-1-19,-4 51,0 0,-2 1,1-1,-2 0,0 0,-1 0,-1 1,0-1,-1 1,0 0,-2 0,-3-8,8 21,0 0,0 0,-1 0,1 0,0 0,-1 0,0 0,0 1,1-1,-1 1,0-1,0 1,0-1,0 1,-1 0,1 0,0 0,0 0,-1 1,1-1,0 1,-1-1,1 1,-1 0,1 0,-1 0,1 0,-1 0,1 0,0 1,-1-1,1 1,0 0,-1 0,1 0,0 0,-1 0,-4 3,0 1,1 0,-1 0,1 0,0 0,0 1,1 0,0 1,0-1,0 1,1 0,-9 18,1 1,2 1,0 0,2 0,1 1,1-1,1 2,2-1,1 0,1 1,1-1,2 9,-1-15,0-1,2 0,0 0,2 0,0 0,1 0,1-1,1 0,1-1,0 1,2-2,0 1,1-2,1 0,1 0,0-1,1-1,0 0,2-1,-1-1,2 0,0-1,17 8,21 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3:02.2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322 641,'-21'0,"1"1,-1 1,0 1,1 1,0 0,-1 2,2 0,-2 2,13-5,-1 1,1 0,-1 1,1 0,0 0,1 1,0 0,-1 1,2-1,-1 1,1 0,0 1,1 0,0 0,0 0,0 0,1 1,-1 5,2-10,2 1,-1 0,0 0,1 1,0-1,0 0,1 0,0 1,0-1,0 0,0 1,1-1,0 0,0 0,0 0,1 0,-1 0,1 0,0 0,1 0,-1 0,1-1,0 0,0 1,1-1,-1 0,1 0,0-1,0 1,4 2,8 1,0 0,0-1,1-1,0 0,0-1,0-1,0-1,0 0,1-1,-1-1,1-1,-1 0,14-4,-13 4,-1-1,0-1,0-1,0-1,-1 0,0-1,0-1,0 0,-1-1,0-1,0 0,-1-1,0 0,-1-2,0 1,-1-2,0 1,-1-2,-1 1,0-2,4-7,-23 105,8-79,0 0,1 0,-1 0,1 0,0 0,0 1,0-1,1 0,0 0,-1 0,1 0,1 0,-1 0,0 0,1 0,0 0,0-1,0 1,1-1,-1 1,1-1,-1 0,1 0,0 0,1 0,-1-1,0 1,1-1,-1 0,1 0,0 0,0-1,-1 1,1-1,0 0,3 1,3-2,1 0,-1-1,0 0,1 0,-1-1,0-1,0 1,0-2,0 1,-1-2,1 1,-1-1,0-1,0 1,-1-1,0-1,0 0,0 0,-1 0,0-1,0 0,-1-1,0 1,-1-1,0 0,0-1,-1 1,0-1,-1 0,0 0,0 0,-1 0,0-4,-1-25,-7 91,7-41,-1 1,1-1,1 1,0-1,1 0,0 0,0 1,1-2,1 1,1 2,-4-9,0 0,1-1,-1 1,1-1,0 0,-1 0,1 0,1 0,-1 0,0-1,1 1,-1-1,1 0,0 0,0 0,-1-1,1 1,1-1,-1 0,0 0,0 0,0-1,0 1,1-1,-1 0,0-1,0 1,0-1,4 0,12-6,1-1,-2 0,1-2,-1 0,-1-1,0-1,0-1,-1 0,-1-1,0-1,-1-1,-1 0,3-5,7-8,-1-1,-1-1,-2-1,-1-1,-1 0,-2-2,-2 0,-1 0,-1-1,-3-1,0 0,-3 0,-1-1,-2 0,-1 0,-3-22,1 50,0-1,-1 1,0 0,-1 0,0 0,-1 1,0-1,0 1,-1-1,0 1,-1 0,0 0,0 1,-1-1,0 1,-1 1,0-1,0 1,3 5,0 1,0-1,0 1,0 0,0 0,-1 1,1-1,0 1,-1 0,1 0,0 1,0-1,-1 1,1 0,0 0,0 0,0 0,0 1,0 0,0 0,0 0,1 0,-1 1,1-1,-1 1,1 0,0 0,0 0,0 0,1 1,-1-1,1 1,0-1,-1 3,-12 16,1 2,1 0,1 1,2 0,0 0,1 1,2 0,1 1,1 0,1 0,1 0,2 0,0 5,1-13,1-1,0 0,2 0,0 0,1 0,0 0,2-1,0 1,1-2,0 1,2-1,0 0,0 0,2-1,0-1,1 0,0 0,1-1,0-1,1 0,1-1,-1 0,2-1,12 6,0-3,0-2,0 0,1-2,26 5,20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3:02.8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263 842,'-6'-3,"-1"1,0-1,0 1,-1 0,1 0,0 1,-1 0,1 1,-1-1,1 1,-1 1,1-1,0 1,-1 1,1-1,0 1,0 1,0-1,0 1,0 0,0 1,1 0,0 0,0 0,0 1,-5 4,5-4,0 0,0 1,1 0,0 0,0 1,0-1,1 1,0 0,0 0,1 0,-1 1,2-1,-1 1,1 0,0 0,1 0,0 0,0 0,1 0,0 0,0 0,1 0,0 0,0 0,2 3,1-6,0-1,1 1,-1-1,1-1,0 1,0-1,0 1,1-2,-1 1,1 0,0-1,0 0,-1-1,1 1,1-1,-1 0,0-1,0 1,0-1,0 0,0-1,0 0,0 0,0 0,0 0,0-1,0 0,0 0,-1-1,4-2,2 0,0-1,0-1,-1 0,0 0,-1-1,0-1,0 1,0-1,-1-1,-1 1,0-1,0-1,-1 1,3-8,-11 23,0 0,0 0,0 0,0 0,1 0,0 0,0 1,0-1,1 0,0 1,0-1,0 0,1 1,-1-1,1 0,1 0,-1 1,1-1,0 0,0 0,0-1,1 1,-1 0,1-1,0 1,1-1,-1 0,1 0,0-1,-1 1,2-1,-1 1,0-1,1-1,0 1,-1 0,3 0,4-3,-1 0,1 0,-1-1,1-1,-1 1,0-2,1 1,-1-1,-1-1,1 0,0 0,-1-1,0-1,0 1,0-1,-1-1,0 1,0-1,-1-1,0 0,0 0,5-8,6-13,-1-1,-2-1,-1 0,-1-1,-2-1,-1 0,-1 0,-2-1,-2 0,-1 0,-1-1,-2-11,7-156,-9-54,-9 134,-1 110,1 32,-1 21,2-1,2 2,2-1,1 2,3-28,-6 56,3 0,4 0,2 0,4 0,3 0,3-1,2 0,21 54,-33-115,1 1,0-1,0 0,1 0,0 0,0-1,1 1,0-1,1 0,-1-1,2 1,-1-1,1 0,0-1,1 1,-1-2,1 1,7 3,8-5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3:03.3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0,'31'17,"1"-3,0 0,1-2,0-2,1-1,0-1,0-2,23 1,-19-2,7 2,-6-2,0 2,0 1,-1 2,28 12,-59-20,0 1,-1 1,0-1,1 1,-1 0,0 0,-1 1,1 0,-1 0,0 0,0 0,-1 1,1 0,-1 0,-1 0,1 1,-1-1,0 1,0 0,-1 0,0 0,0 0,-1 0,0 0,0 0,0 2,-9 213,8-218,0 0,0-1,1 1,0 0,0 0,0 0,0-1,1 1,-1 0,1-1,0 0,0 1,0-1,0 0,1 0,-1 0,1 0,0 0,0-1,0 1,0-1,0 0,1 0,-1 0,1 0,-1-1,1 1,0-1,-1 0,1 0,0 0,0-1,0 1,0-1,-1 0,1 0,1-1,1 1,1-1,-1-1,1 1,-1-1,0 0,0-1,0 1,0-1,0 0,-1-1,1 0,-1 1,0-2,0 1,0-1,-1 1,1-1,-1 0,0-1,-1 1,1-1,1-3,-1-1,1 1,-1-1,-1 0,0 0,0 0,-1 0,0 0,0-1,-2 1,1-1,-1 1,-1-1,-1-8,2 14,0 0,0 1,-1-1,0 0,0 0,0 0,-1 1,0-1,0 0,0 1,0 0,0-1,-1 1,0 0,0 0,0 1,-1-1,1 1,-1-1,1 1,-1 0,0 0,-1 1,1-1,0 1,-1 0,1 0,-1 1,0-1,1 1,-1 0,0 0,0 0,0 1,0 0,0 0,0 0,1 1,-1-1,0 1,-1 0,-4 6,0-1,0 1,1 1,0-1,0 2,1-1,0 1,1 0,0 1,0 0,1 0,0 0,1 1,0 0,1 0,0 0,1 1,0-1,1 1,-1 11,1-17,1 0,0 0,0 0,0 0,1 0,0 0,0 0,1 0,0 0,0 0,0 0,1 0,0 0,0-1,0 1,1 0,-1-1,1 0,1 0,-1 0,1 0,0 0,0-1,0 0,1 1,-1-2,1 1,0 0,0-1,0 0,1 0,-1-1,1 1,0-1,1 0,37 0,-1-8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3:03.6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435 14,'-18'-4,"0"0,-1 2,1 0,-1 1,0 0,1 2,-1 0,1 1,-1 1,1 1,0 0,0 2,1 0,-1 1,1 0,1 2,-1 0,1 1,1 0,0 1,1 1,-1 1,11-10,2-1,-1 1,0-1,1 1,-1 0,1 0,0 0,0 1,0-1,0 0,0 1,1-1,0 1,0 0,0-1,0 1,0 0,1 0,-1-1,1 1,0 0,0 0,1 0,-1 0,1-1,0 1,0 0,0-1,0 1,1-1,0 2,7 6,1 0,0-1,1 0,-1-1,2 0,-1 0,1-2,1 1,9 3,-1 1,2 1,0-2,-1 1,-1 0,1 2,-2 1,0 0,-1 1,-1 1,0 1,-1 1,-1 0,-1 1,0 0,0 6,2 12,-14-27,1 0,1-1,0 1,0-1,1 0,0-1,1 0,0 0,0 0,1 0,0-1,3 1,7 1,0 0,1-1,0-1,0-1,1 0,0-2,0 0,1-1,-1-1,1-1,3-1,75 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3:04.2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369 652,'-18'-1,"0"1,0 1,0 0,0 2,0 0,0 0,1 2,-1 0,1 1,0 1,1 1,0 0,0 1,1 1,0 0,0 1,1 1,1 0,-5 6,14-15,1 0,1-1,-1 1,0 0,1 0,0 1,-1-1,1 0,1 1,-1 0,0-1,1 1,0 0,0 0,0-1,0 1,0 0,1 0,0 0,0 0,0 0,0 0,1 0,-1 0,1 0,0 0,1 0,-1-1,0 1,1 0,0-1,0 1,0-1,2 3,3-2,1-1,-1 0,1 0,0-1,0 0,0 0,0 0,0-1,0-1,0 1,0-1,1-1,-1 0,0 0,0 0,0-1,0 0,-1-1,1 0,0 0,-1 0,5-4,4-2,0 0,-1-2,0 1,-1-2,-1 0,1-1,-2 0,0-1,-1 0,0-1,-1 0,0-1,-2 0,0 0,0-1,-2 0,0 0,0-6,6-22,-3 0,-1 0,-2-1,-3 0,-1-1,-4-32,1 42,-2 0,-1 1,-2-1,-2 1,-6-18,-8 13,21 40,0 1,1-1,-1 0,0 1,0-1,1 1,-1 0,0-1,0 1,0 0,0-1,0 1,1 0,-1 0,0 0,0-1,0 1,0 0,0 0,0 1,0-1,0 0,0 0,1 0,-1 1,0-1,0 0,0 1,0-1,1 0,-1 1,0-1,0 1,1 0,-1-1,0 1,1 0,-1-1,1 1,-1 0,1-1,-1 1,1 0,-1 0,1 0,0 0,-1-1,-6 13,1 1,0-1,1 1,0 0,1 0,1 0,0 1,-12 55,4 0,2 1,4 0,2 41,4-84,1 0,1 0,1-1,2 1,0-1,2 0,1-1,3 4,-9-21,2 1,-1-1,1-1,1 1,-1-1,1 0,1 0,0 0,0-1,0 0,1-1,0 0,0 0,1 0,-1-1,1 0,1-1,-1 0,0-1,1 1,0-2,0 0,8 1,-7-2,0-1,1 0,-1-1,0 0,0-1,1-1,-1 1,-1-2,1 1,0-2,-1 1,0-1,0-1,0 0,-1 0,0-1,0 0,-1-1,0 0,0 0,0-1,0-1,5-8,0 0,-1-1,-1 0,0-1,-2 0,0-1,-1 0,-1 0,-2-1,4-17,-9 39,1-4,0 1,0-1,-1 0,1 0,-1 0,0 1,0-1,0 0,0 0,-1 0,0 0,0 1,0-1,0 0,0 1,-1-1,0-1,1 5,-1 0,0 0,1 0,-1-1,0 1,1 1,-1-1,1 0,-1 0,0 1,1-1,-1 1,1-1,-1 1,1-1,-1 1,1 0,-1 0,1 0,0 0,0 0,-1 0,1 0,0 0,0 1,0-1,0 0,0 1,0-1,1 1,-1 0,-7 9,0 0,1 1,0 0,1 0,1 1,0-1,0 1,1 0,1 1,0-1,1 1,1-1,0 10,0-16,1 1,0 0,1 0,0 0,0 0,1-1,0 1,0 0,1-1,0 0,0 0,1 0,0 0,0 0,0-1,1 1,0-1,0 0,1-1,0 1,0-1,0 0,0-1,3 2,41 15,-2-8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3:04.6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49 2,'-2'0,"0"-1,1 1,-1 0,0 0,1 0,-1 0,0 0,1 0,-1 0,1 0,-1 1,0-1,1 1,-1-1,1 1,-1 0,1-1,-1 1,1 0,0 0,-1 0,1 0,0 0,0 0,-1 1,1-1,0 0,1 1,-1-1,0 0,0 1,0-1,1 1,-1-1,1 1,-1 0,1-1,0 1,-1 0,1 1,2 2,0 0,1 0,0-1,-1 1,2 0,-1-1,0 0,1 0,0 0,0 0,0-1,3 3,26 19,0-2,1-1,33 15,-31-19,-1 3,-1 1,0 1,-1 3,-23-17,0 0,-1 0,-1 1,0 0,0 0,-1 1,0 0,-1 0,0 1,-1 0,0 0,-1 0,0 0,1 11,1 134,-6-156,-1 1,1-1,1 1,-1-1,0 1,0-1,0 1,1-1,-1 1,1-1,-1 0,1 1,0-1,0 0,-1 1,1-1,0 0,0 0,0 0,0 0,0 0,0 0,1 0,-1 0,0 0,0 0,1-1,-1 1,1-1,-1 1,0-1,1 1,-1-1,1 0,-1 1,1-1,-1 0,1 0,-1 0,1-1,-1 1,1 0,-1 0,1-1,-1 1,0-1,1 1,-1-1,1 0,-1 1,0-1,1 0,11-7,1 0,-1 0,-1-1,1-1,-1 0,-1-1,0 0,-1 0,0-1,-1-1,0 0,-1 0,0-1,-1 1,2-9,4-6,-1 0,-2 0,-1-1,-1-1,-1-2,-15 54,5-12,0 1,0 0,1-1,0 1,1 0,0 0,1 1,1-1,-1 0,2 0,-1 0,2-1,-1 1,1 0,1-1,0 1,0-1,1 0,1-1,0 1,0-1,4 5,4-3,1-1,-1 0,2-1,-1-1,1-1,1 0,-1 0,1-2,0 0,0-1,1-1,17 1,55 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18:50.11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65 190,'-5'7,"0"1,1-1,-1 1,2 0,-1 1,1-1,0 1,1-1,0 1,0 6,-2 2,-3 7,2 0,1 1,1 0,0 0,2 0,1 0,2 0,1 11,-1-30,-1 0,1 0,0 0,1 0,-1 0,1 0,1-1,-1 0,1 1,0-1,0 0,0-1,0 1,1-1,0 0,0 0,0 0,1-1,-1 0,1 0,0 0,0-1,0 1,0-1,0-1,0 1,5-1,3 1,1 0,0-1,0-1,-1 0,1-2,0 1,-1-2,1 0,-1 0,0-1,8-4,20-13,-9 0</inkml:trace>
  <inkml:trace contextRef="#ctx0" brushRef="#br0" timeOffset="264.449">52 419,'18'0,"16"0,11 0,7-2,6-3,0-6,-3-2,-8-5,-13 2</inkml:trace>
  <inkml:trace contextRef="#ctx0" brushRef="#br0" timeOffset="510.409">133 42,'19'0,"14"0,14 0,15 0,10 0,7 0,0 0,-15 0</inkml:trace>
  <inkml:trace contextRef="#ctx0" brushRef="#br0" timeOffset="1158.118">633 419,'-3'21,"1"-1,1 1,1 0,1-1,0 1,2 0,0-1,2 0,0 0,1 0,1-1,1 0,5 10,-12-27,-1 0,1 1,0-1,0 0,0 0,0 1,0-1,0 0,1 0,-1 0,1-1,-1 1,1 0,0 0,-1-1,1 1,0-1,0 0,0 1,1-1,-1 0,0 0,0-1,0 1,1 0,-1-1,0 1,1-1,-1 0,1 0,-1 1,0-2,1 1,-1 0,1 0,-1-1,0 0,1 1,-1-1,0 0,0 0,2-1,7-11,0-1,-1 0,-1-1,0 0,-1 0,0-1,-2 0,4-11,-8 22,36-111,-50 131,9-10,1 0,0-1,0 1,1 0,-1 0,1 0,0 0,0 1,1-1,0 0,0 0,0 1,0-1,1 0,0 0,0 0,0 0,0 0,1 0,0 0,0 0,1 0,-1-1,1 1,0-1,0 0,0 0,1 0,0 0,-1-1,1 1,0-1,1 0,3 2,-3-2,1 0,-1-1,1 0,-1 0,1 0,0-1,0 0,0 0,0 0,0-1,0 0,0 0,0 0,0-1,0 0,0 0,0-1,0 1,-1-1,1-1,0 1,-1-1,0 0,0 0,0 0,0-1,0 0,0 0,-1 0,0 0,0-1,0 0,-1 1,1-2,-1 1,0 0,-1-1,22-109,-26 132,2-1,1 0,0 1,0-1,2 0,0 0,5 15,-7-28,0 0,0 0,0 0,0 0,1 0,-1-1,1 1,0 0,0-1,0 1,0-1,0 1,0-1,1 0,-1 0,1 0,0 0,-1 0,1-1,0 1,0-1,0 0,0 0,0 0,0 0,0-1,1 1,-1-1,0 0,0 1,0-2,1 1,-1 0,0-1,0 1,0-1,0 0,2 0,2-4,0 0,-1 0,1-1,-1 0,0 0,-1 0,0-1,0 1,0-1,0-1,-1 1,-1-1,1 1,-1-1,0 0,-1 0,0-1,0 1,-1 0,0-1,0 1,-9 26,4 2,2 1,0 0,2-1,0 1,1 0,3 13,-4-32,0 0,0 0,1 0,-1 0,1 0,-1 0,1 0,0 0,-1 0,1-1,0 1,0 0,0 0,0-1,1 1,-1-1,0 1,1-1,-1 1,1-1,-1 0,3 1,5 0</inkml:trace>
  <inkml:trace contextRef="#ctx0" brushRef="#br0" timeOffset="1407.481">1309 190,'9'7,"3"2</inkml:trace>
  <inkml:trace contextRef="#ctx0" brushRef="#br0" timeOffset="1613.062">1619 1,'5'20,"1"17,2 13,2 7,-1 6,1 3,-2 0,-2 0,1-4,-2-4,-1-7,-2-7,0-9,-2-13,0-10</inkml:trace>
  <inkml:trace contextRef="#ctx0" brushRef="#br0" timeOffset="1783.493">1511 244,'23'2,"19"1,14 0,9-1,5 0,1-1,-3-1,-14 1</inkml:trace>
  <inkml:trace contextRef="#ctx0" brushRef="#br0" timeOffset="2094.954">1903 623,'-1'5,"1"0,-1 0,1 0,0 0,0 0,1 0,0 1,-1-1,2 0,-1 0,1 0,-1-1,1 1,0 0,1-1,-1 1,1-1,0 0,0 0,1 0,-1 0,1 0,0-1,0 0,0 1,0-2,0 1,1 0,-1-1,1 0,0 0,0 0,-1 0,1-1,0 0,1 0,-1-1,0 1,0-1,0 0,2 0,0-3,-1 1,0-1,0 0,0 0,0 0,0-1,-1 0,0 0,0-1,0 0,0 1,-1-1,1-1,-1 1,-1-1,1 0,-1 1,0-2,0 1,-1 0,0 0,0-1,0 1,-1-1,0 0,0 0,0 1,-1-1,0 0,-1 0,0 1,0-1,0 0,-1 1,1-1,-2 1,1 0,-1 0,0-1,0 2,-1-1,1 0,-1 1,0-1,-1 1,0 0,1 1,-2-1,1 1,0 0,-1 0,2 3,0 0,0 0,0 1,0-1,0 1,0 0,0 0,0 0,0 1,0-1,0 1,0 0,0 0,0 0,0 1,0-1,1 1,-1 0,1 0,-1 1,1-1,0 1,0-1,0 1,0 0,0 0,1 0,-1 0,1 1,0-1,0 1,0 0,0-1,1 1,0 0,-1 0,1 0,1 0,-1 0,1 0,-1 0,1 0,0 0,1 0,-1 0,1 0,-1 0,1 0,0 0,2 3,29 61,-10-41</inkml:trace>
  <inkml:trace contextRef="#ctx0" brushRef="#br0" timeOffset="2500.274">2268 595,'-35'-133,"34"132,1 0,-1 0,1 0,-1 0,1 0,-1 0,1 0,0 0,0 0,-1-1,1 1,0 0,0 0,0 0,0 0,0-1,1 1,-1 0,0 0,0 0,1 0,-1 0,1 0,-1 0,1-1,-1 1,1 0,0 1,-1-1,1 0,0 0,0 0,0 0,0 1,0-1,0 0,0 1,0-1,0 1,0-1,0 1,0-1,0 1,0 0,0-1,1 1,-1 0,0 0,0 0,0 0,0 0,1 0,-1 0,0 1,0-1,0 0,0 1,0-1,1 1,-1-1,24 5,0 1,0 2,0 0,-1 1,0 2,-1 0,0 1,2 4,-20-13,0 0,0 0,-1 0,0 0,0 1,0 0,0-1,0 2,-1-1,1 0,-1 1,0-1,-1 1,1 0,-1 0,0 0,0 0,-1 0,1 1,-1-1,0 0,-1 1,1-1,-1 1,0-1,-1 1,1-1,-1 1,0-1,-1 2,-6 19,6-22,0-1,0 1,0 0,1 0,-1 0,1 0,0 0,0 0,0 0,1 1,0-1,0 0,0 0,0 1,0-1,1 0,0 0,0 0,0 0,0 0,1 0,-1 0,1 0,0 0,0-1,1 1,-1-1,1 1,7 1,-1 0,1-1,-1 0,1 0,0-1,1-1,-1 0,0 0,1-1,-1 0,1-1,-1 0,1 0,-1-1,9-3,26-15,-35 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3:05.5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1 327,'29'-1,"1"-1,0-2,-1-1,0-1,0-2,0-1,-1-1,-1-1,1-1,-2-2,12-8,-27 16,1-1,-1-1,-1 0,1-1,-2 1,1-2,-1 0,0 0,-1 0,0-1,-1 0,-1-1,2-3,-7 12,0 0,-1 0,0 0,1 0,-1 0,0 0,0 0,-1 0,1 0,-1 0,1 1,-1-1,0 0,0 0,0 0,-1 0,1 1,-1-1,1 1,-1-1,0 1,0 0,0-1,0 1,0 0,0 0,-1 1,1-1,-1 0,0 1,1 0,-1-1,0 1,0 0,1 0,-1 1,0-1,0 0,0 1,0 0,0 0,0 0,0 0,0 0,0 1,0-1,0 1,0 0,0 0,0 0,1 0,-2 1,-1 0,-1 0,1 1,0 0,1 0,-1 1,1-1,-1 1,1 0,0 0,0 0,1 1,-1-1,1 1,0 0,0 0,1 0,-1 0,1 0,0 1,0-1,1 1,0-1,0 1,0 3,0 1,0 0,0 0,1 0,1 1,0-1,0 0,1 0,0 0,1 0,0 0,0 0,1-1,2 4,0-4,0-1,0 0,1 0,0-1,1 1,-1-2,1 1,1-1,-1 0,1-1,0 0,0 0,0-1,1 0,0-1,0 0,0 0,0-1,0-1,0 0,0 0,1-1,-1 0,0 0,4-2,39-6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3:05.8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1,'2'18,"8"11,13 8,18 3,14-1,12-4,9-6,2-4,-4-7,-14-7,-16-5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3:06.0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401 1,'-18'21,"-14"20,-12 19,-10 14,-6 8,1-1,6-8,12-11,15-16,12-16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3:06.2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 0,'-3'14,"-2"18,-1 20,1 18,3 14,5 14,3 11,4 8,2 6,-1 2,-2-3,-3-8,-2-12,-4-19,-3-23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3:06.4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39 726,'-23'-235,"9"-61,14 283,-1 3,0-1,1 1,0-1,1 0,0 1,1-1,0 1,0 0,1-1,1 1,0 0,0 1,6-10,-8 16,0 1,0 0,1-1,-1 1,1 0,0 0,-1 1,1-1,0 1,0-1,0 1,0 0,0 0,0 0,1 0,-1 1,0-1,0 1,1 0,-1 0,0 0,0 0,1 1,-1-1,0 1,0 0,0 0,0 0,0 0,2 1,6 3,-1 0,0 1,0 0,0 1,-1 0,1 0,-2 1,1 0,-1 1,1 0,-2 1,1-1,-1 1,-1 1,0 0,0 0,-1 0,0 2,-3-9,-1 0,0 0,0 0,0 0,0 0,0 0,-1 1,0-1,0 0,0 0,-1 0,1 1,-1-1,0 0,0 0,0 0,-1 0,1 0,-1-1,0 1,0 0,0-1,-1 1,1-1,-1 0,0 0,0 0,0 0,-2 1,1-1,-1 0,0 0,0-1,0 0,0 0,0 0,-1 0,1-1,-1 1,1-2,-1 1,1 0,-6-1,-13-2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3:06.9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0 447,'15'-71,"-3"-1,-4 0,-2 0,-4-59,-2 109,1 21,0 1,0-1,0 1,0-1,-1 0,1 1,0 0,0-1,0 1,0 0,0-1,0 1,0 0,0 0,0 0,0 0,0 0,0 0,0 0,0 0,0 0,0 0,0 1,0-1,0 0,0 1,0-1,0 1,0-1,0 1,0-1,0 1,-1 0,1-1,0 1,0 0,0 0,5 3,229 77,-228-79,0 0,-1 0,0 1,1 0,-1 0,0 0,-1 1,1 0,0 0,-1 1,0-1,0 1,-1 0,1 1,-1-1,0 1,0 0,-1-1,0 2,0-1,0 0,-1 1,0-1,0 1,0 5,1 37,9 41,-11-87,0 0,0 0,1 0,-1 0,1 0,0 0,0-1,0 1,0-1,0 1,1-1,-1 0,1 0,0 0,-1 0,1 0,0-1,0 1,0-1,0 0,0 0,0 0,1 0,-1 0,3-1,6 0,1-1,-1-1,1 0,-1 0,0-1,0-1,0 0,0-1,-1 0,0-1,0 0,0-1,-1 0,0 0,0-1,-1-1,0 0,-1 0,1 0,-2-1,1 0,1-5,-3 7,-1 1,0-1,0 0,-1 0,0 0,0-1,-1 0,0 1,-1-1,0 0,0 0,-1-1,0 1,0 0,-1 0,-1 0,1-1,-1 1,-1 0,0 0,0 0,-2-3,4 11,-1 0,0 0,1-1,-1 1,0 0,0 0,1 0,-1 0,0 1,0-1,0 0,0 0,0 0,0 1,0-1,-1 0,1 1,0-1,0 1,0 0,-1-1,1 1,0 0,0 0,-1 0,1 0,0 0,-1 0,1 0,0 0,0 0,-1 0,1 1,0-1,0 1,0-1,-1 1,0 0,-33 39,29-31,1 0,1 1,0-1,0 1,1 0,0 0,1 1,0-1,1 0,0 1,0-1,1 1,1-1,0 1,0-1,1 1,0-1,1 0,0 0,0 0,1 0,1-1,-1 0,2 1,-1-2,1 1,1-1,-1 0,1 0,2 1,0-3,1 0,-1-1,1 0,1 0,-1-1,1 0,-1-1,1 0,3 0,39 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3:07.4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234 2,'-11'-1,"1"1,-1 0,1 0,-1 1,1 0,0 1,0 0,-1 1,1 0,1 1,-1 0,0 0,1 1,0 0,0 0,1 1,-1 1,1-1,0 1,1 1,0-1,0 1,0 2,5-7,0 0,1 0,-1 0,1 0,0 1,0-1,0 0,0 1,1-1,0 1,-1-1,1 1,0-1,0 0,1 1,-1-1,1 1,0-1,0 1,0-1,0 0,0 0,1 0,0 0,-1 0,1 0,0 0,0 0,1-1,-1 1,1-1,-1 1,1-1,10 9,0-2,0 1,0-2,1 0,1 0,8 2,207 73,-230-83,1 0,0-1,0 1,0 0,0 1,0-1,-1 0,1 0,0 0,0 0,0 1,-1-1,1 0,0 1,0-1,-1 0,1 1,0-1,0 1,-1-1,1 1,-1 0,1-1,0 1,-1 0,1-1,-1 1,0 0,1 0,-1-1,0 1,1 0,-1 0,0 0,0-1,1 1,-1 0,0 0,0 0,0 0,0 0,0-1,-1 1,1 0,0 0,0 0,0-1,-1 1,1 0,0 0,-1 0,1-1,-1 1,1 0,-1-1,1 1,-1 0,1-1,-1 1,0-1,0 1,-10 6,-2-1,1 0,0-1,-1-1,0 0,0 0,-1-1,1-1,-1 0,-8-1,-35-4,56 3,0 0,-1 0,1-1,0 1,0-1,0 1,0-1,-1 0,1 1,0-1,0 0,0 0,0 0,0 0,1 0,-1 0,0 0,0 0,1 0,-1 0,0 0,1 0,-1 0,1-1,0 1,-1 0,1 0,0-1,0 1,0 0,0-1,0 1,0 0,0 0,0-1,0 1,1 0,-1 0,0-1,1 1,0 0,3-8,1 0,0 0,0 1,1 0,0 0,1 0,0 1,0 0,0 0,1 1,0 0,6-3,-8 4,25-18,0 1,2 2,0 1,1 1,1 2,27-8,-59 22,0 1,0-1,0 1,0 0,0 0,0 0,0 1,0-1,0 1,0 0,1-1,-1 1,0 1,0-1,0 0,0 1,1 0,-1-1,0 1,0 0,0 1,0-1,-1 1,1-1,0 1,-1 0,1 0,-1 0,1 0,-1 0,0 1,0-1,0 1,0-1,0 1,-1 0,1 0,12 109,-13-73,0-23,-1-9,0 0,0 1,1-1,0 0,0 0,1 0,-1 0,2 0,-1 0,1 0,0-1,0 1,3 2,-5-8,0 0,0 0,1 0,-1 0,0 0,1 0,-1 0,1 0,-1-1,1 1,-1-1,1 1,0-1,-1 0,1 0,0 1,-1-1,1 0,0 0,-1-1,1 1,-1 0,1 0,0-1,-1 1,1-1,-1 0,1 1,-1-1,1 0,-1 0,0 0,1 0,-1 0,0 0,17-14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3:07.6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72 1,'-16'4,"-6"9,2 11,8 11,11 9,12 5,5-5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3:07.9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325 168,'-4'-11,"0"1,0-1,-1 1,-1 0,1 0,-1 1,-1 0,0 0,0 1,-1-1,0 1,-1 1,1 0,-1 0,-6-2,11 5,-1 2,0-1,0 0,0 1,-1 0,1 0,0 1,-1-1,1 1,-1 0,0 1,1-1,-1 1,1 0,-1 1,0-1,1 1,-1 0,1 1,-1-1,1 1,0 0,0 0,0 1,0 0,0 0,0 0,1 0,-1 1,1-1,-1 2,1-1,0 0,0 0,0 0,0 1,1 0,0-1,0 1,0 0,1 1,-1-1,1 0,0 1,1-1,0 1,-1-1,2 1,-1 0,1-1,0 1,0 0,0 0,1-1,0 1,0 0,0-1,1 1,0-1,0 1,0-1,1 0,0 0,0 0,0 0,0-1,1 1,0-1,0 0,0 0,0 0,1-1,-1 1,4 0,-1 0,0 0,1-1,-1-1,1 1,0-1,0 0,0-1,0 0,0 0,0-1,0 0,0 0,0-1,0 0,0-1,0 1,0-1,-1-1,1 0,-1 0,1 0,-1-1,0 0,-1 0,1-1,-1 0,1 0,-1 0,-1-1,1 0,-1 0,0-1,-1 1,1-1,-1 0,0 0,-1-1,0 1,0-1,-1 1,0-1,0 0,-1 0,0 0,0-3,-1 7,1 1,-2 0,1 0,0-1,-1 1,1 0,-1 0,0-1,0 1,-1 0,1 0,0 0,-1 0,0 1,0-1,0 0,0 1,0-1,0 1,-1-1,1 1,-1 0,1 0,-1 1,0-1,-2-1,3 4,0 0,1 0,0 0,-1 0,1 1,0-1,-1 0,1 1,0-1,0 0,0 1,0 0,1-1,-1 1,0-1,0 1,1 0,0 0,-1-1,1 1,0 0,-1 0,1 0,0-1,1 1,-1 0,0 0,0 0,1 1,2 5,0 0,1-1,-1 1,1-1,1 0,0 0,0 0,0-1,1 0,-1 0,1 0,1 0,-1-1,1 0,0-1,1 1,-1-1,0-1,1 0,0 0,0 0,0-1,3 1,74 23,1-6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3:08.8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1 757,'17'-1,"0"-1,0-1,0-1,0-1,0 0,-1-1,0 0,0-2,-1 0,0-1,0 0,-1-1,0-1,7-7,-3-2,0-2,-2 0,-1 0,0-2,-2 0,0 0,-2-1,-1-1,-1 0,-1 0,-2-1,0 1,-2-2,-1 1,-1 0,-1-1,-1 1,-2 0,-3-15,5 31,-2 1,1 0,-1 0,-1 0,0 1,0-1,-1 0,0 1,-4-8,7 16,0-1,0 1,0-1,0 0,0 1,0 0,0-1,-1 1,1 0,0-1,-1 1,1 0,-1 0,1 0,-1 0,0 0,1 1,-1-1,0 1,0-1,1 1,-1-1,0 1,0 0,0 0,0 0,1 0,-1 0,0 0,0 0,0 1,0-1,1 1,-1-1,0 1,1 0,-1 0,0 0,1 0,-1 0,1 0,-1 0,0 1,-50 69,37-34,1 0,3 1,1 0,1 1,3 0,1 1,2-1,1 24,1-38,0 0,2 0,1 0,1-1,1 1,1-1,1 1,1-1,2-1,0 0,1 0,1-1,2 0,0-1,7 9,-16-25,0 0,0 0,1 0,0 0,0 0,0-1,0 0,1 0,-1-1,1 1,0-1,0-1,0 1,1-1,-1 0,1 0,-1-1,1 0,-1 0,1 0,0-1,0 0,-1 0,1-1,0 0,-1 0,1 0,-1-1,0 0,1-1,-1 1,0-1,2-2,5-6,-2-1,1-1,-2 0,0-1,0 0,-1 0,-1-1,0 0,-1 0,-1-1,-1 0,0 0,-1-1,0 1,-1-6,8-20,-7 36,-2 17,0 26,-2-32,0 8,1 0,1-1,0 1,0-1,2 1,-1-1,2 0,-1 0,2 0,3 5,-7-13,1 1,0-1,0 0,0 0,0 0,1-1,0 1,-1-1,1 0,1 0,-1 0,0-1,1 1,-1-1,1 0,0 0,-1-1,1 1,0-1,0 0,0-1,0 1,0-1,0 0,0 0,0 0,6-2,-3 0,0 0,1-1,-1 0,0 0,0-1,0 0,-1 0,1-1,-1 0,0-1,-1 1,1-1,-1 0,0-1,-1 0,1 0,-1 0,-1 0,1-1,0-2,4-8,-1 0,-1-1,-1 0,0 0,-1 0,-1-1,-1 0,-1-7,-12 79,8-44,1 0,0 0,1 0,-1 0,2 0,-1 0,1 0,0 0,1 0,0 0,0-1,0 1,1-1,0 1,1-1,0 0,0 0,0 0,1-1,0 0,0 0,1 0,0 0,0-1,0 0,0 0,1-1,0 1,0-1,4 1,0-4,-1 1,1-2,0 1,0-2,0 1,0-1,0-1,-1 0,1-1,0 0,-1 0,0-1,0 0,0-1,0-1,-1 1,0-1,0-1,-1 1,1-2,4-5,-4 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18:47.38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0 649,'2'0,"-1"0,1-1,-1 1,0-1,1 1,-1-1,0 1,0-1,1 0,-1 0,0 0,0 0,0 0,0 0,0 0,0 0,0 0,-1 0,1 0,0-1,0 1,-1 0,1 0,-1-1,1 0,-1 2,13-28,-2 0,-1 0,-1-1,-1-1,3-28,15-53,-26 109,0-1,0 1,1 0,-1 0,0-1,1 1,-1 0,1 0,0 0,0 0,-1 0,2 0,-1 0,0 0,0 0,0 0,1 0,-1 1,1-1,0 1,-1-1,1 1,0 0,0-1,0 1,0 0,0 0,0 0,0 1,0-1,0 0,1 1,-1-1,0 1,0 0,0 0,1 0,-1 0,0 0,0 0,1 1,-1-1,0 1,1 0,11 9,1 1,-1 1,-1 0,0 1,-1 1,-1 0,0 0,8 14,-18-26,7 8,-1 0,0 1,-1 0,0 0,-1 0,0 1,-1 0,0 0,-1 0,0 0,0 9,-16 17,13-38,-1 1,1-1,-1 1,0-1,0 1,1-1,-1 1,0-1,0 0,1 0,-1 1,0-1,0 0,0 0,1 0,-1 0,0 0,0 0,0 0,0 0,1 0,-1-1,0 1,0 0,0 0,1-1,-1 1,0 0,0-1,1 1,-1-1,0 1,1-1,-1 1,1-1,-1 0,1 1,-1-1,1 0,-1 1,1-1,-1 0,1 1,0-1,-1 0,1-1,-3-3,0 0,0 0,0-1,1 1,-1-1,1 0,1 0,-1 0,1 0,0 0,1 0,-1 0,1 0,0 0,1 0,0 0,0 0,0 0,0 0,1 0,0 1,0-1,1 0,-1 1,1 0,1-1,-1 1,1 0,-1 1,1-1,1 1,-1 0,1 0,-1 0,1 0,1 0,18-9,0 1,1 1,0 0,1 2,0 2,7-2,-31 8,0 0,1 0,-1 1,0-1,1 0,-1 1,0-1,1 1,-1 0,0 0,1 0,-1 0,0 0,1 1,-1-1,1 1,-1-1,0 1,0 0,1 0,-1 0,0 0,0 0,0 1,0-1,0 1,-1-1,1 1,0-1,-1 1,2 1,15 92,-12-43,-6-46,1 0,0-1,0 1,0 0,1 0,0-1,0 1,1-1,-1 1,1-1,0 0,1 0,-1 0,1-1,0 1,0-1,1 0,-1 0,1 0,1 0,-2-4,1-1,-1 0,0 1,1-2,-1 1,0 0,0-1,0 0,0 0,0 0,0 0,0 0,0-1,-1 0,0 0,1 0,-1 0,0 0,-1-1,1 0,-1 1,1-1,-1 0,1-2,7-11,-1-1,-1 1,-1-1,0-1,-2 1,0-1,-1 0,0 0,-1-13,-1 45,-1 1,2 0,0-1,0 0,2 1,-1-1,2-1,0 1,0-1,1 0,1 0,0-1,0 0,1-1,2 3,-9-10,1 0,-1 1,1-1,0 0,0 0,0 0,0-1,1 1,-1-1,1 0,-1 0,1 0,0 0,0-1,-1 1,1-1,0 0,1 0,-1 0,0-1,0 0,0 1,0-1,0-1,1 1,-1-1,0 1,0-1,0 0,0-1,0 1,2-2,0-2,-1 0,-1-1,1 1,-1-1,0 0,0 0,-1-1,0 1,0-1,0 1,-1-1,0 0,0 0,-1 0,0 0,0 0,0 0,-7-124,-14 35,20 96,0 0,-1-1,1 1,0-1,0 1,-1-1,1 1,0-1,0 1,0-1,0 1,0-1,0 1,0-1,0 1,0-1,0 1,0-1,0 1,0-1,0 1,1-1,-1 1,0 0,0-1,0 1,1-1,-1 1,0-1,1 1,-1 0,0-1,1 1,-1 0,0-1,1 1,-1 0,1-1,-1 1,1 0,-1 0,0 0,1-1,-1 1,1 0,-1 0,1 0,-1 0,1 0,26 10,-21-7,147 56,-150-57,1-1,-1 1,0-1,0 1,0 0,0 1,0-1,0 0,-1 1,1-1,-1 1,1 0,-1 0,0 0,0 0,-1 0,1 1,-1-1,1 0,-1 1,0-1,0 1,-1-1,1 1,-1 0,1-1,-1 1,0-1,-1 1,1 2,-5 176,4-178,2 0,-1 0,0 0,1 0,-1 0,1-1,0 1,1 0,-1 0,1-1,-1 1,1-1,0 0,0 1,1-1,-1 0,0 0,1 0,0-1,0 1,0-1,0 1,0-1,1 0,-1 0,0 0,1-1,0 1,0-1,17 5</inkml:trace>
  <inkml:trace contextRef="#ctx0" brushRef="#br0" timeOffset="751.181">1702 177,'-10'-1,"0"1,1 0,-1 1,0 0,1 0,-1 1,1 1,-1-1,1 2,0-1,0 1,-7 5,14-8,0 0,1 0,-1 1,1-1,0 1,-1-1,1 1,0 0,0-1,0 1,0 0,0 0,0 0,1 0,-1 0,1-1,-1 1,1 0,0 1,-1-1,1 0,0 0,0 0,1 0,-1 0,0 0,1 0,-1 0,1 0,0-1,-1 1,1 0,0 0,0 0,0-1,1 1,-1 0,0-1,1 1,-1 0,66 53,-19-26,-29-18,1 1,-1 1,-1 0,0 1,-1 1,11 14,-26-28,-1 1,1 0,-1-1,0 1,0 0,0 0,0 0,0 0,0 0,0 0,-1 0,1 0,-1 0,1 0,-1 0,0 0,0 0,0 0,0 1,0-1,0 0,-1 0,1 0,-1 0,1 0,-1 0,0 0,0 0,0 0,0 0,0 0,0-1,0 1,-1 0,1-1,-1 1,1-1,-1 1,0-1,1 0,-1 0,0 0,0 0,-1 1,-1 0,1 0,-1 0,0 0,0 0,0-1,0 1,0-1,0 0,-1 0,1-1,0 1,0-1,-1 0,1 0,0 0,0-1,-1 0,1 0,0 0,0 0,0 0,0-1,0 0,0 0,0 0,1 0,-1 0,1-1,-1 0,1 1,0-1,0-1,0 1,-1-3,3 5,0-1,1 0,0 0,-1 1,1-1,0 0,0 1,0-1,0 0,0 0,0 0,0 1,0-1,1 0,-1 1,1-1,-1 0,1 1,0-1,0 1,0-1,0 1,0-1,0 1,0-1,0 1,0 0,1 0,-1 0,1 0,-1 0,1-1,53-24,-41 20,1 1,0 1,0 0,0 1,1 0,-1 1,1 1,-1 1,1 0,0 1,3 1,-15-1,-1 1,0-1,0 1,0 0,0 0,0 0,0 0,-1 0,1 1,-1-1,1 1,-1 0,0 0,0 0,0 0,0 0,-1 0,0 0,1 1,0 2,-1-3,0 1,1 0,-1-1,1 0,0 1,0-1,0 0,1 0,-1 0,1 0,0 0,-1 0,1-1,0 0,1 1,-1-1,0 0,2 0,2 0,0 0,0-1,0 0,1 0,-1 0,0-1,1 0,-1 0,1-1,-1 0,0-1,0 1,0-1,0-1,0 1,0-1,0 0,-1-1,6-3,-8 4,0 0,0 0,0 0,0 0,0-1,-1 0,1 0,-1 0,0 0,-1 0,1 0,-1-1,1 1,-1-1,-1 0,1 0,-1 0,1 0,-2 0,1 0,0 0,-1 0,0 0,0 0,-1 0,1 0,-1 0,-1-4,1 4,-1 0,0 1,1 0,-1-1,-1 1,1 0,-1 0,0 0,1 0,-2 1,1-1,0 1,-1 0,1 0,-1 0,0 0,0 1,0-1,-1 1,1 0,0 0,-1 1,1-1,-1 1,0 0,1 0,-1 1,0-1,-1 1,-6 0,1 0,-1 1,1 0,0 1,-1 0,1 1,0 0,0 1,0 0,1 1,-7 3,14-6,0 0,1-1,-1 1,1 0,0 1,-1-1,1 0,0 1,0-1,1 1,-1-1,0 1,1 0,0 0,-1 0,1 0,0 0,1 0,-1 0,0 0,1 0,0 0,0 0,0 1,0-1,0 0,1 0,-1 0,1 0,0 0,0 0,0 0,0 0,0 0,1 0,-1 0,1-1,0 1,0-1,0 1,0-1,2 1,15 16,0-4</inkml:trace>
  <inkml:trace contextRef="#ctx0" brushRef="#br0" timeOffset="999.154">2229 1,'-16'0,"-8"5,-1 5,2 7,6 4,6 6,9 3,7 1,3-5</inkml:trace>
  <inkml:trace contextRef="#ctx0" brushRef="#br0" timeOffset="1219.667">2324 501,'14'14,"9"4,5-3,5-6,1-7,-5-4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3:09.1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 1,'0'23,"-2"14,-2 11,1 3,1 1,5-5,4-7,4-12,1-9,3-13,-3-8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3:09.4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192 0,'-16'5,"-13"8,-5 11,1 11,3 9,2 3,6-6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3:09.8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1,'20'14,"22"11,14 9,9 5,6 3,-1 1,-3-5,-8-8,-14-10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3:10.1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79 1,'0'6,"1"0,-1 0,0 0,0 0,-1 0,0 0,0 0,0 0,-1 0,0 0,0 0,0 0,-2 1,-4 18,-7 22,3 1,2 1,2 0,2 0,3 0,1 1,3 0,2-1,2 0,2 0,2 0,3-1,1 0,3-1,20 42,32 41,-56-106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3:19.7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609 466,'-11'2,"0"0,0 0,1 1,-1 0,1 1,-1 0,1 1,0 0,1 1,-1 0,1 0,0 1,1 0,-1 1,1 0,1 0,0 0,0 1,1 0,0 1,0-1,1 1,0 0,1 1,0-1,-2 10,5-18,0 1,0 0,1 0,-1 0,1 1,-1-1,1 0,0 0,0 0,0 0,1 0,-1 0,1 0,0 0,0 0,0 0,0 0,0 0,0-1,1 1,0 0,-1-1,1 1,0-1,0 1,0-1,1 0,-1 0,0 0,1 0,-1-1,1 1,0-1,0 1,0-1,-1 0,1 0,0 0,0-1,0 1,0-1,2 1,9-2,-1 0,0-1,0 0,0-1,0-1,0 0,-1 0,1-1,-1-1,-1 0,1-1,-1 0,0-1,0 0,-1-1,0-1,5-2,-1-1,-1-1,0-1,-1 1,0-2,-1 0,-1 0,-1-1,0 0,-1 0,-1-1,-1 0,-1-1,0 1,-1-1,-1 0,-1 0,0 0,-2 0,0-1,-1 1,-1-9,-2 1,-1-1,-1 1,-1 0,-1 1,-2 0,0 0,-6-7,14 30,-32-40,32 43,1 1,0-1,-1 1,1-1,0 1,-1-1,1 1,0 0,0-1,0 1,0 0,0 0,0 0,0 0,0 0,0 0,0 0,0 0,1 0,-1 0,0 1,1-1,-1 0,1 0,-1 1,1-1,0 0,0 1,-1-1,1 1,-7 29,1 1,2-1,1 1,1 0,2 0,3 24,-1-26,0 0,3 0,0 0,2 0,1-1,2 0,1-1,9 18,-13-32,0-1,1 0,0-1,1 0,0 0,1-1,1 0,0 0,0-1,1-1,0 0,1-1,-1 0,2-1,-1 0,1-1,0 0,5 0,-11-4,1 0,0 0,0-1,0 0,0 0,0-1,1 0,-1-1,0 0,0-1,0 1,-1-2,1 1,0-1,-1-1,0 1,1-2,-2 1,1-1,0 0,-1 0,0-1,0 0,-1 0,1-1,-1 0,-1 0,0 0,0-1,0 0,3-7,-2 2,0-1,-1 0,0 0,-1 0,-1 0,0 0,-1-1,0 0,-2 1,0-10,-5 7,-1 37,4-9,0 1,0 0,1-1,1 1,0 0,0 0,1 0,1-1,0 1,0 0,1-1,1 0,0 1,0-1,1-1,1 1,0-1,0 0,1 0,0-1,1 0,0 0,0-1,1 0,3 3,21 5</inkml:trace>
  <inkml:trace contextRef="#ctx0" brushRef="#br0" timeOffset="506.732">1177 115,'157'84,"-129"-72,0 1,-1 1,-1 1,0 2,-1 0,6 8,-20-13,0 0,-2 0,1 1,-2 1,0-1,0 2,-2-1,1 1,-2 0,0 0,-1 0,2 12,29 54,-33-78,0-1,0 1,0-1,0 0,1 1,-1-1,1-1,0 1,-1 0,1-1,0 1,0-1,0 0,0 0,0 0,1 0,-1 0,0-1,0 0,0 1,1-1,-1 0,0-1,0 1,1-1,-1 1,5-2,-1-1,1 1,-1-1,0 0,0-1,0 0,0 0,0-1,-1 1,0-1,0-1,0 1,-1-1,0 0,0 0,0-1,-1 1,0-1,0-1,56-140,-49 117,-5 44,-4 21,-3-25,1-1,-1 0,2 1,-1-1,1 1,0-1,1 0,0 0,0 0,1 0,0 0,0 0,1-1,0 1,0-1,1 0,0 0,0-1,1 1,-1-1,2 0,3 2,5-2,1-1,0-1,0 0,0-1,0-1,1 0,-1-2,1 0,-1 0,1-2,-1 0,0-1,0 0,0-1,0-1,7-4,-2 3,0-1,-1-1,1-1,-2-1,1 0,10-10,-3-1</inkml:trace>
  <inkml:trace contextRef="#ctx0" brushRef="#br0" timeOffset="4467.95">28 1736,'17'-8,"-1"-1,0 0,0-1,-1-1,-1 0,1-1,-2-1,0 0,-1 0,0-2,-1 1,0-2,-1 1,-1-1,-1-1,0 1,-1-2,-1 1,0-1,-2 0,0 0,-1 0,1-17,0 12,-1 0,-1 0,0 0,-2 0,-1 0,-1-1,-1 1,-2-5,5 25,-1 0,1 0,-1 1,0-1,0 0,0 1,0-1,-1 0,1 1,-1 0,1-1,-1 1,0 0,0 0,0 0,0 0,0 0,-1 0,1 1,-1-1,1 1,-1 0,1 0,-1-1,0 2,1-1,-1 0,0 0,0 1,1 0,-1-1,0 1,-1 0,-7 4,-1-1,1 1,1 1,-1 0,1 0,-1 1,2 0,-1 1,1 0,0 1,0 0,1 0,0 1,0 0,1 0,0 1,1 0,0 0,1 0,0 1,1 0,-1 2,1-3,1 0,0-1,0 1,1 0,1 0,0 1,0-1,1 0,0 0,1 0,0 1,0-1,1 0,1 0,-1 0,2-1,-1 1,1-1,1 0,0 0,0 0,1 0,0-1,3 3,11 9,1-1,0-1,1 0,2-2,-1-1,2 0,0-2,0-1,2-1,-1-1,1-2,0 0,1-2,8 0,-32-4,0-1,0 1,0-1,0 0,0 0,1-1,-1 1,0-1,0 0,1 0,-1 0,0-1,1 1,-1-1,0 0,0 0,0-1,0 1,0-1,0 0,0 0,-1 0,1-1,-1 1,1-1,-1 0,0 0,0 0,0 0,0-1,-1 1,0-1,1 0,-1 1,1-5,1-11,-2 0,0 0,-1 0,-1-1,-1 1,-2-13,3 75,0-36,0 0,1 0,0-1,0 1,1 0,0-1,0 0,0 1,1-1,0 0,0 0,1 0,0-1,0 1,0-1,0 0,1 0,0 0,0-1,0 1,1-1,0-1,-1 1,2 0,3-1,1 0,0 0,0-1,0-1,0 1,0-2,0 0,0 0,0-1,0 0,0-1,-1 0,1-1,0 0,-1 0,0-1,1-1,-2 0,1 0,0-1,-1 0,0-1,-1 0,0 0,0-1,0 0,-1 0,0-1,0 0,-1 0,-1 0,1-1,-2 0,1 0,-1 0,-1-1,0 0,0 1,0-5,-3 13,1 0,-1-1,1 1,-1 0,0-1,0 1,0-1,0 1,0 0,0-1,-1 1,1 0,-1-1,0 1,0 0,0 0,0 0,0 0,0 0,0 0,-1 0,1 0,-1 0,0 0,0 3,1-1,-1 1,1 1,-1-1,1 0,-1 0,1 0,0 1,0-1,-1 1,1-1,0 1,0-1,0 1,1 0,-1-1,0 1,1 0,-1 0,1 0,-1-1,1 1,0 0,0 0,0 0,0 0,-1 4,1-1,0 0,0 0,0 0,0 0,1 0,0 0,0 0,0 0,1 0,0 0,0 0,0-1,0 1,1-1,0 0,0 1,0-1,0 0,0-1,1 1,0-1,0 1,0-1,0 0,0-1,1 1,-1-1,1 1,0-2,3 2,3 2,0 0,1-1,0-1,0 0,0-1,0 0,0-1,1 0,-1-1,0 0,0-1,1 0,-1-1,0 0,0-1,0-1,-1 0,1 0,-1-1,0-1,0 0,-1 0,0-1,0 0,0-1,-1 0,0 0,0-1,-1-1,3-4,-6 3,0 0,-1 0,0-1,-1 1,0-1,0 0,-2 0,1-12,12 73,27 43,-39-89,0 0,0 0,1 0,-1 0,1 0,0 0,0-1,0 1,0-1,1 0,-1 0,1 0,-1-1,1 1,-1-1,1 0,0 0,0 0,-1 0,1-1,0 1,0-1,0 0,1 0,16-4</inkml:trace>
  <inkml:trace contextRef="#ctx0" brushRef="#br0" timeOffset="4735.761">1474 1142,'-13'-3,"-8"0,0 3,6 5,15 5,17 2,4 0</inkml:trace>
  <inkml:trace contextRef="#ctx0" brushRef="#br0" timeOffset="4938.219">2622 1074,'0'23,"0"17,3 13,2 4,3 0,3-6,1-9,2-9,0-15,-3-18,-2-8</inkml:trace>
  <inkml:trace contextRef="#ctx0" brushRef="#br0" timeOffset="5194.535">2420 871,'52'-8,"0"2,1 2,-1 3,1 2,-1 2,1 2,53 22,-104-26,0 0,0 0,-1 0,1 0,0 0,0 0,-1 1,1-1,0 0,-1 1,0 0,1-1,-1 1,0 0,0 0,0-1,0 1,0 0,0 0,0 0,-1 0,1 0,-1 0,0 0,1 1,-1-1,0 0,0 0,0 0,-1 0,1 0,0 0,-1 0,1 0,-1 0,0 0,0 0,0 0,0 0,0 0,0 0,0-1,0 1,-1 0,1-1,-14 16,0-2,0 0,-2 0,0-2,0 0,-1-1,-1-1,-3 1,-8 7,-47 31,77-50,1 0,-1 0,1 0,-1 1,0-1,1 0,-1 0,0 0,1 1,-1-1,0 0,1 0,-1 1,0-1,0 0,1 1,-1-1,0 0,0 1,0-1,1 1,-1-1,0 0,0 1,0-1,0 0,0 1,0-1,0 1,0-1,0 0,0 1,0-1,0 1,0-1,0 0,0 1,0-1,0 1,-1-1,1 0,0 1,0-1,0 0,-1 1,1-1,0 0,0 1,-1-1,1 0,0 0,-1 1,1-1,0 0,-1 0,1 1,0-1,-1 0,1 0,-1 0,1 0,0 0,-1 0,1 0,-1 0,1 0,18-1</inkml:trace>
  <inkml:trace contextRef="#ctx0" brushRef="#br0" timeOffset="5417.299">3123 831,'0'16,"0"14,2 12,1 10,2 5,5 2,3-1,2-5,0-8,0-10,0-11,-1-9,1-12,-4-7</inkml:trace>
  <inkml:trace contextRef="#ctx0" brushRef="#br0" timeOffset="5664.337">3123 710,'19'30,"2"0,1-2,2 0,0-2,2 0,3 0,5 7,9 8,-15-17,-2 1,-1 1,-1 2,-1 0,-1 1,15 30,-35-57,0 1,-1 0,1-1,-1 1,0 0,0 0,0 0,0 0,0 0,-1 1,0-1,1 0,-1 0,0 0,0 0,-1 0,1 1,-1-1,1 0,-1 0,0 0,0 0,-1 0,1 0,0-1,-1 1,0 0,0-1,0 1,0-1,-1 1,-8 5,-2-1,1-1,-1 0,0-1,0 0,0-1,-1 0,0-1,1-1,-1 0,0-1,-11-1,11 2,1-2,-1 1,1-2,-1 0,1 0,0-2,0 1,-1-2,1 0,-13-8</inkml:trace>
  <inkml:trace contextRef="#ctx0" brushRef="#br0" timeOffset="5830.89">3690 777,'0'21,"0"18,2 11,4 10,2 2,2-1,3-5,0-6,1-9,0-10,-2-11</inkml:trace>
  <inkml:trace contextRef="#ctx0" brushRef="#br0" timeOffset="6154.236">3730 790,'8'24,"1"0,2-1,0-1,1 1,1-2,1 0,0 0,2-2,1 0,0 0,1-2,1 0,1-1,19 12,-30-21,-6-4,0-1,1 1,-1 0,0-1,1 1,0-1,0 0,-1 0,1-1,0 1,1-1,-1 0,0 0,0 0,0-1,1 1,-4-2,0 0,0 1,0-1,0 0,0 0,0 1,0-1,0 0,0 0,0 0,-1 0,1 0,0 0,-1-1,1 1,-1 0,1 0,-1 0,1-1,-1 1,0 0,0 0,0-1,0 1,0 0,0-1,0 1,3-42,-2 0,-2 0,-2 0,-4-11,-1-25,8 78,-9-112,5 0,6-10,0 87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3:15.9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486 1007,'-65'97,"4"3,5 3,4 2,4 3,6 1,4 2,5 1,5 2,5 1,5 1,6 1,4 0,7 90,8-102,4-1,5 0,5-1,4-1,4-1,5-1,17 28,50 93,9-5,86 121,-133-233,4-3,5-3,4-3,30 24,-35-49,2-4,4-3,2-3,78 43,194 104,-298-180,1-2,0-3,2-2,1-3,0-2,1-3,46 4,422 28,-476-38,0-3,1-1,0-3,-1-2,19-5,318-77,269-29,-449 90,84 6,-30 3,527-55,-397 61,-161 7,14-10,444-28,-373 23,311-59,-341 37,211-36,-389 56,0-6,-1-4,-2-4,-2-5,-1-5,-2-4,-2-4,86-61,-77 27,-3-4,-4-5,-5-4,78-105,-136 157,-1-2,-3 0,-3-3,-1 0,-3-2,-2-1,-2 0,-3-2,-1-2,6-76,-6 0,-5 0,-7-2,-9-107,2 151,-6-599,6 613,-4 1,-3-1,-3 2,-4 0,-3 0,-3 2,-3 1,-4 0,-3 3,-2 0,-4 2,-4 0,5 16,-2 1,-3 3,-1 1,-2 2,-3 2,-1 2,-2 2,-1 3,-2 2,-2 2,-1 3,-1 2,-1 3,-26-6,-58-7,-144-17,172 35,-175-35,-65-11,-168-3,-668 14,1141 53,-420-9,-158 30,326 4,-164 14,-358-20,491-40,160 8,-1 6,-129 14,-462 67,639-64,0 6,1 6,-74 23,36 3,3 7,3 7,2 6,-50 36,-50 51,-204 166,335-231,20-15</inkml:trace>
  <inkml:trace contextRef="#ctx0" brushRef="#br0" timeOffset="1268.476">12294 1101,'-20'3,"-1"0,1 2,0 0,0 2,0 0,1 1,0 1,1 1,0 0,0 1,1 1,1 1,0 1,0 0,2 0,-2 4,-9 32,25-49,0 0,0 0,0 1,0-1,0 0,0 0,0 1,0-1,1 0,-1 1,0-1,1 0,-1 0,1 0,-1 0,1 1,0-1,-1 0,1 0,0 0,0 0,0 0,-1-1,1 1,0 0,0 0,1 0,-1-1,0 1,0-1,0 1,0-1,1 1,-1-1,0 0,0 1,0-1,1 0,-1 0,1 0,10-1,0 0,0 0,0-1,0-1,0 0,-1-1,1 0,-1-1,0 0,0 0,-1-1,1-1,-1 0,-1 0,8-8,2-2,-1 0,-1-1,0-1,-2 0,0-1,-1-1,-1 0,-1-1,-1-1,-1 1,-1-2,-1 1,-1-1,-1 0,-1-1,-2 0,0 1,-1-1,-2 0,0 0,-2 0,-1 0,0 1,-2-1,-1 1,-5-12,9 30,1 0,-1 0,-1 0,1 0,-1 0,0 0,0 1,-1 0,1 0,-5-5,7 10,0 0,0 0,1-1,-1 1,0 0,0 0,0 0,0 0,0 1,0-1,1 0,-1 0,0 0,0 1,0-1,0 1,1-1,-1 0,0 1,0-1,1 1,-1 0,0-1,1 1,-1-1,1 1,-1 0,1 0,-1-1,1 1,-1 0,1 0,0-1,-1 1,1 0,0 0,0 0,0 0,0 0,-1 0,1-1,0 1,0 0,1 0,-1 0,0 0,-6 40,1-1,2 0,2 1,2 0,5 31,-1-12,2-1,3 1,3-2,11 31,-19-76,0 1,0-1,1 0,1 0,1 0,-1-1,3 1,-7-9,0 0,0-1,0 0,0 0,1 0,-1 0,1 0,0-1,0 1,0-1,0 0,0 0,0-1,1 1,-1-1,0 0,1 0,-1-1,1 1,0-1,-1 0,1 0,-1 0,2-1,7-3,-2-1,1-1,-1 0,1 0,-2-1,1 0,-1-1,0 0,-1-1,1 0,-2 0,1-1,-2 0,1-1,-1 0,-1 0,0 0,0-1,1-6,-1 5,0 1,-2-1,1-1,-1 1,-1 0,-1-1,0 0,0 0,-1 1,-1-1,-1 0,0 0,-2-8,3 20,0 0,0 0,0 0,0 0,-1 1,1-1,-1 0,1 0,-1 0,0 1,0-1,0 0,0 1,0-1,0 1,0-1,0 1,-1 0,1-1,0 1,-1 0,1 0,-1 0,0 0,1 0,-1 0,0 1,1-1,-1 0,0 1,0-1,0 1,0 0,1 0,-1 0,0 0,0 0,0 0,0 0,0 0,1 1,-1-1,0 1,0-1,1 1,-1 0,0 0,1 0,-1 0,0 0,1 0,-1 0,1 0,0 1,-2 0,-1 4,1 0,-1 0,1 0,0 0,0 0,1 1,0-1,0 1,0 0,1-1,0 1,1 0,-1 0,1 0,0 0,1 0,0 0,0-1,0 1,1 0,0-1,1 1,-1-1,1 1,0-1,1 0,-1 0,1-1,0 1,1-1,-1 0,1 0,8 5,0 0,1-1,0-1,0 0,0-1,1-1,0 0,1-1,-1-1,1 0,0-1,0-1,55 9</inkml:trace>
  <inkml:trace contextRef="#ctx0" brushRef="#br0" timeOffset="2752.302">13429 939,'-7'-1,"-1"-1,1 1,-1 0,1 0,-1 1,1 0,-1 0,0 1,1 0,-1 0,1 1,0 0,-1 0,1 1,0 0,0 0,1 1,-1-1,1 2,0-1,0 1,0 0,0 0,1 0,0 1,0 0,0 0,1 0,0 0,-2 6,3-9,1 0,-1 1,1-1,0 1,0-1,1 1,-1 0,1-1,-1 1,1 0,1 0,-1 0,0 0,1 0,0 0,0 0,0 0,1 0,-1 0,1 0,0 0,0 0,0 0,0 0,1 0,0-1,0 1,0-1,0 1,0-1,1 0,-1 0,1 0,0 0,0 0,0-1,0 1,1-1,-1 0,2 1,2-1,-1 0,1-1,0 1,-1-2,1 1,0-1,0 0,0 0,-1-1,1 0,0 0,-1-1,1 1,-1-2,1 1,-1-1,0 0,0 0,0 0,2-2,5-4,0-1,-1 0,0 0,-1-1,0 0,-1-1,0-1,3-5,5-18,-1 0,-2-1,-2 0,-1-1,-2-1,-2 0,-1 0,-2-1,-2 1,-2-1,-2-16,3 12,-3 1,-1-1,-3 0,-1-4,4 42,2 3,0 0,0 0,-1-1,0 1,1 0,-1 0,0 0,-1 0,1 0,-1 0,1 0,-1 0,0 0,0 1,0-1,0 1,-1-1,1 3,0 1,0 0,0 0,0 0,0 0,0 0,0 0,1 0,-1 1,0-1,1 1,-1-1,1 1,0-1,-1 1,1 0,0 0,0 0,0 0,0 0,1 0,-1 0,0 0,1 0,-1 1,1-3,-15 45,1 0,3 1,2 0,1 0,3 1,1 16,1-18,1-1,3 1,6 41,-5-70,0-1,1 0,1 0,1 0,0-1,1 1,0-1,1 0,1-1,0 0,1 0,0-1,2 2,-5-8,1 0,0 0,0-1,1 0,0 0,0 0,0-1,0-1,0 1,1-1,0-1,-1 1,1-2,0 1,0-1,0 0,0-1,0 0,0-1,0 0,0 0,0-1,0 0,0 0,0-1,-1 0,0-1,1 0,-1 0,-1-1,1 0,-1 0,0 0,0-1,2-3,1-1,0-1,-1-1,0 0,-1 0,0 0,-1-1,0 0,-2-1,1 0,-1 1,-1-2,-1 1,0 0,-1-1,0 1,-1-1,-1-5,-6-9,6 29,-1 0,1 0,0-1,-1 1,1 0,-1 0,1 0,0 0,-1 0,1-1,-1 1,1 0,-1 0,1 0,-1 0,1 0,0 0,-1 0,1 1,-1-1,1 0,-1 0,1 0,0 0,-1 0,1 1,-1-1,1 0,0 0,-1 1,1-1,0 0,-1 1,1-1,0 0,-1 1,1-1,0 0,0 1,0-1,-1 1,1-1,0 0,0 1,0-1,0 1,0-1,0 1,0-1,0 1,0-1,0 0,0 1,0-1,0 1,0-1,0 1,0-1,-6 16,1 0,0 0,1 0,1 1,0 0,1-1,1 1,1 0,0 0,1 3,-1-16,1 0,-1 0,1 0,0-1,0 1,0 0,1 0,-1-1,1 1,0 0,0-1,0 0,1 1,-1-1,1 0,0 0,-1-1,1 1,1 0,-1-1,0 0,0 0,1 0,0 0,-1 0,1-1,0 1,0-1,-1 0,1-1,0 1,3 0,6-2,0 0,0-1,-1-1,1 0,0 0,-1-2,0 1,0-1,-1-1,1 0,-1-1,0 0,-1-1,0 0,0-1,0 1,-1-2,-1 0,0 0,0 0,-1-1,0 0,-1 0,4-10,-4 8,-1 0,-1-1,0 0,-1 0,0 0,-1-1,-1 1,0-3,-11 52,8-28,1 0,0 0,0 0,1 1,0-1,0 0,0 0,1 0,0 0,0 0,1 0,0 0,0 0,1 0,0-1,0 1,1-1,-1 0,1 0,0 0,1-1,0 1,0-1,0 0,0 0,1-1,0 0,0 0,5 3,0-3,1 1,-1-2,1 1,0-2,0 0,0 0,1-1,-1 0,0-1,1-1,-1 0,0-1,0 0,0 0,-5 0,1 0,-2 0,1-1,0 0,0 0,-1 0,0-1,1 0,-1 0,-1-1,1 0,-1 0,0 0,0 0,0-1,-1 0,0 0,0 0,0 0,-1-1,0 0,0 1,1-8,13-71,-16 71,1 0,0 0,0 0,2 0,0 0,0 1,1 0,1 0,0 0,1 1,0-1,1 2,0-1,1 1,5-5,-11 13,0 1,0 0,1-1,-1 1,1 0,-1 0,1 1,0-1,0 1,-1 0,1 0,0 0,0 0,0 1,1 0,-1 0,0 0,0 0,0 0,0 1,0 0,0 0,0 0,-1 0,1 0,0 1,0 0,-1 0,1 0,0 1,16 14,0 1,-1 1,-1 1,-1 0,-1 1,-1 1,0 1,1 6,-10-20,2 3,0 1,-1 0,0 0,-1 0,-1 1,0 0,2 13,-7-26,0 1,-1-1,1 1,-1 0,1-1,-1 0,1 1,-1-1,0 1,0-1,0 0,0 1,0-1,0 0,0 0,0 0,0 0,-1 0,1 0,0 0,-1 0,1-1,0 1,-1 0,1-1,-1 1,1-1,-1 0,0 1,1-1,-1 0,1 0,-1 0,1 0,-1 0,0 0,1-1,-1 1,1 0,-1-1,1 1,-1-1,1 0,-1 0,1 1,0-1,-1 0,1 0,0 0,0 0,0 0,0 0,0-1,0 1,-6-3,0 0,1 0,0-1,0 0,0 0,1 0,0-1,0 0,0 0,0 0,1 0,0-1,1 0,-1 0,1 0,1 0,-1 0,0-7,3 11,0 0,1 0,-1 0,1 1,0-1,-1 0,1 0,1 1,-1-1,0 1,0-1,1 1,0 0,-1-1,1 1,0 0,0 0,0 0,1 0,-1 1,0-1,1 0,-1 1,1 0,-1-1,1 1,-1 0,1 1,79-22,-50 17,1 2,0 1,-1 2,1 1,0 1,0 2,9 3,-39-6,0-1,0 0,0 1,-1 0,1 0,0 0,0 0,-1 0,1 1,0-1,-1 1,0 0,1-1,-1 1,0 0,0 1,0-1,0 0,0 0,-1 1,1-1,-1 1,1 0,-1-1,0 1,0 0,0 0,0 0,0 2,-2-3,2 0,-1 0,0 0,0 0,0 0,1 0,-1 0,1 0,0 0,0 0,0 0,0 0,0 0,0 0,0 0,0-1,1 1,-1-1,1 1,-1-1,1 1,-1-1,1 0,0 0,0 0,0 0,0 0,0 0,0 0,0-1,0 1,0-1,0 1,0-1,0 0,0 0,0 0,0 0,0 0,1 0,-1-1,0 1,0-1,2 0,2 0,0 0,0-1,-1 0,1 0,0-1,-1 1,1-1,-1 0,0-1,0 1,0-1,-1 0,1 0,-1 0,0-1,0 0,0 0,-1 0,0 0,0 0,0-1,0 1,-1-1,0 0,0 1,-1-1,1 0,-1 0,-1-1,1 1,-1 0,0 0,0 0,-1 0,0 0,0 0,0 0,-2-2,2 3,-1 1,0-1,-1 1,1-1,-1 1,0 0,0 0,0 0,-1 1,1-1,-1 1,0 0,0 0,0 0,0 0,-1 1,1-1,-1 1,1 1,-1-1,0 0,0 1,1 0,-1 0,0 1,0-1,0 1,0 0,0 0,0 1,0 0,0 0,0 0,0 0,0 1,1-1,-1 1,1 0,-1 1,1-1,0 1,-1 0,2 1,-1-1,1 1,0 0,0 0,0 0,1 1,-1-1,1 1,0-1,0 1,1 0,0 0,-1 0,2 0,-1 0,0 0,1 0,0 0,0 0,1 0,-1 0,1 0,0 0,0-1,1 1,0 0,-1 0,2-1,-1 1,0-1,1 0,0 0,0 0,0 0,0 0,1 0,4 1,0 0,0 0,0 0,1-1,-1-1,1 1,0-1,0-1,0 0,1 0,-1-1,0 0,1-1,-1 1,0-2,1 0,1 0,30-5</inkml:trace>
  <inkml:trace contextRef="#ctx0" brushRef="#br0" timeOffset="2999.97">15658 196,'-15'-7,"-14"-2,-7 0,-5 7,0 7,2 11,8 7,9 6,13 3,17 3,15 0,2-6</inkml:trace>
  <inkml:trace contextRef="#ctx0" brushRef="#br0" timeOffset="3189.472">15767 710,'20'13,"19"3,17-6,14-12,12-12,-9-4</inkml:trace>
  <inkml:trace contextRef="#ctx0" brushRef="#br0" timeOffset="5462.657">12227 2831,'11'-18,"-1"0,-1-1,0 0,-2 0,0-1,-1 0,-1 0,-1-1,2-16,-4 26,4-34,-5 31,1-1,1 1,0-1,1 1,0 0,1 1,6-14,-9 25,-1-1,1 1,0 0,0 0,0 0,0 0,0 0,0 1,0-1,0 1,1-1,-1 1,1 0,-1 0,1 0,-1 0,1 0,0 0,0 1,-1 0,1-1,0 1,0 0,-1 0,1 0,0 1,0-1,-1 1,1 0,75 31,-57-20,0 0,-1 2,-1 0,0 1,-1 1,-1 1,0 0,-1 1,11 19,-25-35,1 0,-1 1,0 0,-1-1,1 1,0 0,-1 0,0 0,1 0,-1 0,-1 0,1 0,0 0,-1 1,1-1,-1 0,0 0,0 1,0-1,-1 0,1 0,-1 1,0-1,0 0,0 0,0 0,0 0,-1 0,1 0,-1 0,0-1,0 1,0 0,0-1,-1 1,1-1,-1 0,0 0,-1 0,1-1,0 1,0-1,-1 0,1 1,-1-2,1 1,-1 0,1-1,-1 1,1-1,-1 0,0-1,1 1,-1 0,1-1,-1 0,1 0,-1 0,1 0,0-1,-1 1,1-1,0 0,0 0,0 0,0 0,1 0,-1-1,0 1,-1-3,-9-16</inkml:trace>
  <inkml:trace contextRef="#ctx0" brushRef="#br0" timeOffset="6298.055">13132 2263,'-20'8,"0"1,1 0,1 2,-1 0,2 1,0 1,0 1,1 0,1 1,0 0,1 2,1-1,0 2,-7 15,18-30,0 0,1 1,0-1,0 1,0-1,0 1,0-1,1 1,0 0,-1-1,1 1,1 0,-1-1,0 1,1 0,0-1,0 1,0-1,0 1,1-1,-1 1,1-1,0 0,0 0,0 0,0 0,1 0,-1-1,1 1,0 0,-1-1,1 0,0 0,1 0,-1 0,2 0,3 2,1-2,0 0,0 0,0 0,0-1,0 0,0-1,0 0,1-1,-1 0,0 0,0-1,0 0,-1 0,1-1,5-2,12-6,0-2,0 0,-1-1,15-13,-3 2,-1-3,0-1,-3-1,0-2,-2-1,-2-2,-1 0,-1-3,-2 0,-2-1,-2-1,-1-1,-3-1,-1 0,-1-2,-1-9,-10 33,-1 0,0-1,-2 1,-1 0,0-1,-1 1,-4-16,5 30,-1 0,-1 0,1 0,-1 1,0-1,0 0,-1 1,0 0,0 0,0-1,0 2,-1-1,0 0,0 1,0-1,0 1,-1 0,0 1,1-1,-2 1,1 0,0 0,0 1,-1-1,0 1,1 1,-1-1,-1 0,-1 2,0 0,0 0,0 1,0 0,-1 0,1 0,1 1,-1 1,0-1,0 1,1 1,0-1,0 1,0 0,0 1,0 0,1 0,0 0,0 1,0 0,1 0,0 1,0-1,1 1,-1 0,1 0,1 0,0 1,0 0,0-1,1 1,0 0,0 0,1 0,0 0,1 0,0 1,0-1,0 0,1 0,2 8,5 16,1 0,2-1,1 0,1-1,1 0,2-1,1-1,2 0,13 15,-16-20,4 6,17 25,-2 1,-2 1,-2 2,-3 3,-20-43,-1-33,-3-9,0 0,2 0,1 1,1 0,1 0,0 1,2 0,1 0,12-16,-23 36,-1 0,1 0,0 1,0-1,0 1,-1-1,1 1,1-1,-1 1,0-1,0 1,1 0,-1 0,0-1,1 1,-1 0,1 1,-1-1,1 0,0 0,-1 1,1-1,0 0,0 1,-1 0,1-1,0 1,0 0,0 0,-1 0,1 0,0 1,0-1,0 0,-1 1,1-1,0 1,0-1,-1 1,1 0,-1 0,1 0,-1 0,1 0,-1 0,1 0,-1 1,0-1,0 0,0 1,1-1,-1 1,0 0,19 58,18 33,-36-91,1 1,-1 0,1 0,-1-1,1 1,0-1,0 0,0 0,0 0,0 0,0-1,1 1,-1-1,0 0,1 0,-1 0,1 0,0-1,-1 1,1-1,-1 0,1 0,0 0,-1-1,1 1,1-1,7-3,0 1,0-2,0 0,-1 0,0-1,0 0,0-1,-1 0,0-1,0 0,-1-1,0 0,0 0,-1-1,-1 0,1 0,-2-1,1 0,-1 0,-1-1,0 0,-1 0,0 0,-1 0,0 0,-1-1,0-6,-7 5,-6 31,8-11,1 0,-1 0,1 0,0 0,0 0,1 1,0-1,0 0,1 1,-1-1,1 0,1 1,-1-1,1 1,0-1,1 0,-1 0,1 0,1 1,-1-2,1 1,0 0,0-1,1 1,-1-1,1 0,0 0,1 0,-1-1,1 1,0-1,0 0,4 1,-1-2,1-1,-1 0,1-1,0 1,0-2,0 1,0-1,0-1,0 0,-1 0,1-1,0 0,-1 0,3-1,30-12</inkml:trace>
  <inkml:trace contextRef="#ctx0" brushRef="#br0" timeOffset="6832.916">14591 2033,'-3'13,"0"0,1 0,0 0,1 0,0 0,1 0,1 0,0 0,2 8,-2-15,0-1,0 0,1 0,0 0,0 0,0 0,0 0,1 0,0-1,0 0,0 1,1-1,-1 0,1 0,0-1,0 1,0-1,1 0,-1 0,1 0,0-1,-1 1,1-1,4 1,-4-2,1 0,-1 0,1-1,-1 1,1-1,-1 0,1-1,-1 1,1-1,-1 0,1-1,-1 1,0-1,0 0,0 0,0-1,0 1,0-1,-1-1,1 1,-1 0,0-1,0 0,4-4,0-1,1-1,-2-1,1 1,-1-1,-1 0,0-1,0 1,-2-1,1 0,0-4,3-62,-8 78,-1-1,1 1,0-1,0 1,0 0,0-1,0 1,-1-1,1 1,0 0,0-1,-1 1,1 0,0-1,-1 1,1 0,0 0,-1-1,1 1,0 0,-1 0,1-1,0 1,-1 0,1 0,-1 0,1 0,-1 0,1 0,0 0,-1-1,1 1,-1 0,1 1,-1-1,1 0,0 0,-1 0,1 0,-1 0,1 0,-1 0,1 1,0-1,-1 0,1 0,0 1,-1-1,1 0,0 0,-1 1,1-1,0 0,0 1,-1-1,1 1,0-1,0 0,0 1,-1-1,1 0,0 1,0-1,0 1,0-1,-17 28,14-25,2 0,-1-1,0 2,1-1,-1 0,1 0,0 0,0 1,0-1,0 0,1 1,0-1,-1 1,1-1,0 1,1-1,-1 0,0 1,1-1,0 1,0-1,0 0,0 0,1 1,-1-1,1 0,0 0,0-1,0 1,0 0,0 0,1-1,-1 0,1 1,-1-1,1 0,0 0,0 0,0-1,2 2,4-3,0 1,0-2,0 1,0-1,0 0,0-1,0 0,0 0,-1-1,1 0,-1-1,0 0,0 0,0-1,0 0,-1 0,0-1,0 0,0 0,-1 0,2-4,-3 4,-1-1,-1 0,1 0,-1 0,0 0,-1 0,0 0,0-1,0 0,-1 1,0-1,-1 1,0-1,0 0,0 0,-1 1,0-1,-1 1,-1-7,2 15,1-1,0 0,0 1,-1-1,1 0,0 0,0 1,-1-1,1 0,0 0,0 0,-1 0,1 1,0-1,-1 0,1 0,0 0,-1 0,1 0,0 0,-1 0,1 0,0 0,-1 0,1 0,-1 0,1 0,0 0,-1 0,1 0,0 0,-1 0,1-1,0 1,0 0,-1 0,1 0,0-1,-1 1,1 0,0 0,0 0,-1-1,1 1,0 0,0-1,0 1,0 0,-1-1,1 1,0 0,0-1,0 1,0 0,-7 33,6-25,0-1,0 1,1 0,0 0,1 0,-1-1,2 1,-1 0,1-1,0 1,0-1,1 0,0 0,1 0,-1 0,1 0,1-1,-1 1,1-1,0-1,1 1,-1 0,1-1,0 0,0-1,1 1,4 1,3-1,-1-2,1 0,0 0,0-2,0 1,0-2,0 0,0 0,0-2,5 0,36-7</inkml:trace>
  <inkml:trace contextRef="#ctx0" brushRef="#br0" timeOffset="7204.012">15780 1885,'-11'-6,"1"1,-1 0,-1 0,1 1,-1 1,1 0,-1 1,0 0,0 0,0 1,-10 1,16 0,1 1,0-1,0 1,-1 0,1 0,0 1,0 0,0 0,0 0,0 0,1 1,-1 0,1-1,0 2,-1-1,1 1,1-1,-1 1,0 0,1 0,0 1,0-1,0 1,1-1,-1 1,1 0,0 2,0-3,0-1,1 1,0-1,0 1,0-1,0 1,0 0,1-1,0 1,0 0,0 0,0-1,0 1,1 0,0-1,-1 1,1 0,1-1,-1 1,0-1,1 0,0 1,0-1,0 0,0 0,0 0,1 0,-1-1,1 1,0-1,0 1,0-1,0 0,0 0,0 0,1 0,-1-1,0 0,1 1,-1-1,1 0,0-1,-1 1,1-1,0 1,0-1,0 0,5-2,1 0,-1 0,0-1,1 0,-1 0,-1-1,1-1,-1 1,1-1,-1-1,-1 1,1-2,-1 1,0-1,0 0,-1 0,0 0,0-1,-1 0,0-1,-1 1,1-1,-1 1,-1-1,0-1,0 1,-1 0,1-7,-4 16,1 1,-1 0,1-1,-1 1,0 0,1-1,-1 1,0-1,0 1,1-1,-1 0,0 1,0-1,0 0,1 1,-1-1,0 0,0 0,0 0,0 0,0 0,0 0,1 0,-1 0,0 0,0 0,0 0,0-1,0 1,1 0,-1-1,0 1,0-1,1 1,-1 0,0-1,0 0,1 1,-1-1,1 1,-1-1,0 0,1 1,-1-1,1 0,0 0,-1 1,1-1,0 0,-1 0,1 0,0 0,0 1,0-1,-1 0,1 0,0 0,0 0,0 0,1 0,-1 1,0-1,0-1,-2 6,1-1,-1 1,0-1,1 1,0 0,0-1,0 1,0 0,1 0,0 0,-1 0,1 0,1 0,-1 0,0-1,1 1,0 0,0 0,0 0,1-1,-1 1,1-1,0 1,0-1,0 0,0 1,0-1,1 0,-1 0,1-1,0 1,0 0,0-1,0 0,3 2,12 2,0-1,0-1,0 0,1-1,0-1,-1-1,1-1,0 0,-1-1,1-1,0-1,-1-1,8-3,-19 6,79-15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4:01.92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4:47.16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81,'49'9,"0"-3,0-2,1-2,-1-2,1-2,15-5,-53 6,663-82,-595 75,-80 8,-1 0,1 0,0 0,0 1,-1-1,1 0,0 0,0 0,0 1,-1-1,1 0,0 0,0 1,0-1,0 0,0 0,0 1,0-1,-1 0,1 1,0-1,0 0,0 0,0 1,0-1,0 0,0 1,0-1,1 0,-1 0,0 1,0-1,0 0,0 0,0 1,0-1,0 0,1 0,-1 1,0-1,0 0,0 0,1 1,-1-1,0 0,-27 13,-6 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4:47.42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53,'27'-2,"26"-4,22-2,16-1,14 0,7 1,3 2,-2 2,-4 4,-4 1,-10 2,-19-1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5:40.01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229 15,'-9'-9,"-4"3,2 13,-1 16,-2 21,-4 15,-5 16,-4 7,-2 0,3-6,4-10,7-12,5-16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18:45.56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350 3,'-20'-2,"0"1,0 1,0 1,0 1,0 0,1 2,-1 0,1 1,0 1,0 1,1 0,-2 2,14-6,1-1,-1 1,0 0,1 0,0 1,0 0,0 0,0 0,0 0,1 1,0 0,0 0,0 0,0 0,1 1,0-1,0 1,1 0,-1 0,1 0,1 0,-1 0,1 0,0 1,0-1,1 0,0 1,0-1,0 1,1-1,0 0,0 0,1 1,0-1,0 0,0 0,1 0,1 3,9 3,0 0,0-1,1 0,0-1,1 0,1-1,-1-1,1-1,0 0,1-1,0-1,0 0,9 1,23 9,-35-11,0-1,0 1,-1 1,1 0,-1 1,0 0,0 1,-1 0,0 1,0 0,-1 1,0 1,3 3,-12-10,0-1,-1 1,1 0,-1 0,0-1,1 1,-2 0,1 0,0 0,0 0,-1 0,0 0,0 0,1 0,-2 0,1 0,0 0,-1 1,1-1,-1-1,0 1,0 0,0 0,0 0,-1 0,1-1,-1 1,0 0,0-1,1 0,-2 1,1-1,0 0,0 0,-1 0,1 0,-1-1,1 1,-1-1,0 1,0-1,-24 13,-1-2,0 0,-1-2,0-1,-1-2,1 0,-1-2,-1-2,1 0,-2-2,-76 1,109-2,-1 0,0-1,1 1,-1 0,0 0,0-1,1 1,-1 0,0 0,0-1,0 1,0 0,1-1,-1 1,0 0,0-1,0 1,0 0,0-1,0 1,0 0,0-1,0 1,0-1,0 1,0 0,0-1,0 1,0 0,0-1,0 1,0 0,0-1,-1 1,1 0,0-1,0 1,0 0,-1 0,1-1,0 1,0 0,-1 0,1-1,0 1,-1 0,17-5</inkml:trace>
  <inkml:trace contextRef="#ctx0" brushRef="#br0" timeOffset="264.803">661 476,'16'0,"15"0,8 0,7 0,6 0,2 0,-3 0,-6 0,-10 2,-16 1,-11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5:40.34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0 512,'15'47,"4"0,2-1,2 0,3-2,1-1,2-1,5 4,17 0,-49-45,0 0,0 0,0 0,-1 0,1-1,0 1,0-1,0 1,0-1,0 1,1-1,-1 0,0 0,0 0,0 0,0 0,0-1,0 1,0-1,0 1,0-1,0 0,0 0,0 0,-1 0,1 0,0 0,-1 0,1 0,1-2,6-7,-1-1,0 0,-1-1,0 0,0 0,-2 0,1-1,-1 0,-1 0,1-9,-3 16,76-309,-51 189,36-100,-41 169,-4 16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5:41.30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87 1,'-3'20,"-2"17,-3 13,0 9,-1 5,-2 0,0-4,-2-5,2-8,3-11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5:41.56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 0,'-2'21,"1"13,6 11,8 4,10 0,9-2,9-6,5-5,0-6,-2-8,-9-8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5:41.80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111 1,'-12'9,"-5"22,-1 23,1 24,4 19,0 12,2 5,2-17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8:20.02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70 255,'-3'-6,"1"-1,0 1,0-1,1 1,-1-1,2 1,-1-1,1 0,0 1,0-1,1 0,0 1,0-1,0 1,1-1,0 1,0-1,1 1,0 0,0 0,0 0,1 1,0-1,0 1,0 0,1 0,1-1,5-3,0 0,1 1,0 0,1 1,0 0,0 1,0 1,1 0,-1 1,1 0,0 1,0 1,1 0,-1 1,0 0,1 1,-1 1,0 1,4 0,-11 0,-1-1,1 2,-1-1,0 1,0-1,0 2,0-1,-1 1,1 0,-1 0,0 0,0 1,-1-1,1 1,-1 0,0 1,0-1,-1 1,1 0,-1 0,-1 0,1 0,-1 1,2 7,0-1,-1 1,-1-1,0 1,-1 0,-1 0,0 0,-1 0,0 0,-3 10,-8 22,-3-1,-2-1,-1 0,-3-1,-1-1,-2-2,-2 0,-2-1,-1-2,-33 33,46-50,-1-1,0-1,-2 0,0-1,-1-1,-1-1,0-1,-11 5,31-18,0 0,0 0,0-1,0 1,0 0,1-1,-1 1,0-1,0 1,0-1,-1 0,1 1,0-1,0 0,0 0,0 1,0-1,0 0,0 0,0 0,-1-1,1 1,0 0,0 0,0 0,0-1,0 1,0-1,0 1,0-1,0 1,0-1,0 0,0 1,1-1,-1 0,0 0,0 1,1-1,-1 0,0 0,1 0,-1 0,1 0,-1 0,1 0,-1 0,1 0,0 0,0 0,-1-1,3-8,0 1,1 0,0 0,0 0,1 0,0 1,1 0,0-1,0 1,0 1,1-1,0 1,1 0,0 1,0-1,0 1,1 1,6-5,-5 5,0 0,1 0,-1 1,1 0,-1 0,1 1,1 1,-1 0,0 0,0 1,1 0,-1 1,0 0,1 1,-1 0,0 0,1 1,3 1,19 8,0 1,-1 1,-1 2,26 16,33 15,-75-39,0-1,0-1,1 0,0-1,0 0,1-1,-1-1,14 0,-22-2,-1-1,0 1,0-1,0 0,0-1,0 0,0 0,0 0,-1-1,1 0,-1 0,1-1,-1 0,0 0,-1 0,1-1,-1 0,0 0,0 0,0-1,0-1,1-3,0 0,-2-1,1 1,-1-1,-1 0,0 0,0 0,0-8,-1 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8:20.64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80 381,'-61'602,"43"-308,19-270,7-43,-1-44,-3-1,-3 0,-2 1,-7-39,-1-122,9 213,0 4,-1-1,1 0,1 0,0 0,0 1,0-1,1 0,0 1,1 0,-1-1,1 1,1 0,0-2,-1 8,-1 0,0 0,0 0,1 0,-1 0,0 1,1-1,-1 1,1-1,-1 1,0 0,1 0,-1 0,1 0,-1 1,1-1,-1 0,0 1,1 0,-1 0,0 0,1 0,-1 0,0 0,0 0,0 1,0-1,0 1,0-1,0 1,-1 0,1 0,-1 0,2 1,26 27,-1 1,-1 1,-2 2,-1 0,17 34,3 3,-29-48,4 9,1-1,2-1,1-1,1-1,1-1,20 15,-44-40,0-1,1 1,-1-1,0 1,1-1,-1 0,0 0,1 0,0 0,-1 0,1 0,0 0,-1-1,1 1,0 0,0-1,-1 0,1 1,0-1,0 0,0 0,0 0,-1 0,1 0,0 0,0-1,0 1,0-1,-1 1,1-1,0 0,-1 1,1-1,0 0,-1 0,1 0,17-66,-1-275,-14 134,16-298,-18 482,-2 17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8:23.69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1 595,'-1'4,"1"0,0 0,0 1,1-1,-1 0,1 0,0 1,0-1,0 0,1 0,-1 0,1 0,0-1,0 1,0 0,1-1,-1 1,1-1,0 0,0 0,0 0,0 0,1-1,-1 1,1-1,0 0,-1 0,1 0,0 0,0-1,0 1,0-1,1 0,-1-1,0 1,0-1,1 1,-1-1,2-1,6-1,0 0,0-1,0 0,0-1,-1 0,0-1,0-1,0 1,0-2,-1 0,0 0,-1 0,6-6,10-10,-1-2,-2 0,0-2,4-7,-7 8,-2 0,0-1,-2 0,-1-1,-1-1,-2-1,-1 1,-1-1,-1-1,-2 0,1-21,-13-25,6 75,0-1,-1 1,1-1,-1 1,0 0,0-1,0 1,0 0,0-1,-1 1,1 0,-1 0,1 0,-1 0,0 1,0-1,0 0,0 1,0-1,0 1,0-1,0 1,-1 0,1 0,0 0,-1 1,-1-2,0 3,-1 1,1-1,0 0,0 1,0 0,0 0,0 0,1 1,-1-1,1 1,-1 0,1 0,0 0,0 0,0 1,1-1,-1 1,1-1,0 1,0 0,0 0,0 0,1 0,-1 1,1-1,0 3,-11 33,3 0,1 0,1 1,3 0,1 0,3 33,5 178,25 153,-7-152,-10 154,-14-353,-2-1,-2 0,-2 0,-13 43,1-38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8:24.63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1305,'24'-2,"0"0,-1-2,0 0,0-2,0 0,14-7,-15 6,290-106,-158 54,2 7,73-11,-146 49,-83 14,1 0,-1 0,0 0,1 0,-1 0,0 0,0-1,1 1,-1 0,0 0,1 0,-1 1,0-1,1 0,-1 0,0 0,1 0,-1 0,0 0,0 0,1 0,-1 1,0-1,0 0,1 0,-1 0,0 1,0-1,1 0,-1 0,0 0,0 1,0-1,0 0,1 1,-1-1,0 0,0 0,0 1,0-1,0 0,0 1,0-1,0 0,0 1,0-1,0 0,0 0,0 1,0-1,0 0,0 1,0-1,0 0,0 1,0-1,-1 0,1 0,0 1,0-1,0 0,-1 0,1 1,0-1,0 0,0 0,-1 0,1 1,0-1,0 0,-21 20,19-17,-33 28,3-4,2 2,1 0,-23 32,36-32,16-29,-1 0,1 1,0-1,-1 0,1 1,0-1,0 0,-1 1,1-1,0 0,0 1,0-1,-1 1,1-1,0 0,0 1,0-1,0 1,0-1,0 1,0-1,0 0,0 1,0-1,0 1,0-1,0 1,0-1,0 0,1 1,-1-1,0 1,0-1,0 0,1 1,-1-1,0 0,0 1,1-1,-1 0,0 1,1-1,-1 0,0 0,1 1,-1-1,1 0,-1 0,0 0,1 0,-1 1,1-1,-1 0,0 0,1 0,-1 0,1 0,-1 0,1 0,-1 0,0 0,1 0,-1 0,1-1,-1 1,1 0,9-4,1-1,-1 0,0-1,-1 0,1-1,-1 0,7-7,4-2,67-50,-84 65,-1 1,1-1,0 1,0 0,-1 0,1 0,0 0,0 0,-1 0,1 1,0-1,-1 1,1 0,0 0,-1 0,1 0,-1 0,1 1,-1-1,0 1,0-1,1 1,-1 0,0 0,0 0,-1 0,1 0,0 0,-1 1,1-1,-1 1,0-1,0 1,0-1,0 1,0 0,-1-1,1 2,8 12,-4-8,0 0,1-1,0 1,1-1,-1 0,1-1,0 0,1 0,5 3,-10-7,0 0,0-1,0 1,0-1,0 0,0 0,1 0,-1 0,0-1,0 1,1-1,-1 0,0 0,1 0,-1 0,0-1,1 1,-1-1,0 0,0 0,0 0,0-1,0 1,0 0,0-1,0 0,0 0,-1 0,1-1,9-9,-2-1,1-1,-2 0,0 0,0-1,-2 0,0 0,0-1,-2 0,0 0,-1 0,0-4,21-58,-22 71,44-117,-5-2,-3-11,-18 37,-5 1,-3-2,-4-13,1-15,-3 125,-3 21,8 57,-4 1,-4 0,-2 3,-1-41,4 585,-5-591,-1-14,1-1,0 1,2 0,0 0,0-1,2 1,0-1,1 0,1 2,-5-16,1 1,-1-1,1 1,0-1,0 0,0 0,0 0,0 0,0 0,1 0,-1-1,1 1,-1-1,1 1,0-1,-1 0,1 0,0 0,0-1,0 1,0-1,0 1,0-1,0 0,0 0,-1 0,1-1,0 1,0-1,0 1,0-1,0 0,-1 0,1 0,0-1,-1 1,1-1,-1 1,1-1,-1 0,0 0,0 0,0 0,0 0,0-1,1-1,31-36,-4-4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8:24.89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67,'16'5,"26"-4,31-5,29-8,19-6,11 0,-5 5,-22 6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8:25.14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9 276,'-1'10,"-1"-3,0 0,1 1,0-1,0 1,0-1,1 1,0-1,1 1,0-1,0 1,0-1,1 1,0-1,1 0,0 0,0 0,0 0,1-1,-1 1,4 2,-2-7,1 0,-1 0,0-1,1 0,-1 0,1 0,0-1,-1 0,1 0,-1 0,1-1,-1 0,1 0,-1 0,1-1,-1 1,0-1,0-1,0 1,0-1,0 0,0 0,-1 0,1-1,-1 1,0-1,0 0,0-1,7-4,-1 0,1-1,-2 0,0 0,0-1,-1-1,0 1,-1-1,0 0,-1-1,0 0,-1 0,0 0,-1-1,-1 1,0-1,-1 0,-1 0,0 0,-1 1,0-1,-1 0,0 0,-1 0,-2-2,3 12,0-1,-1 1,1 0,-1 0,0 0,-1 0,1 0,-1 1,0-1,1 1,-1-1,-1 1,1 0,0 0,-1 1,0-1,1 1,-1 0,0 0,0 0,-1 0,1 1,0-1,0 1,-1 0,1 0,-1 1,1-1,-1 1,1 0,0 1,-1-1,1 1,-1-1,1 1,-4 2,0 1,0 0,1 1,-1 0,1 0,0 1,0-1,0 2,1-1,0 1,0 0,1 0,0 1,0 0,1-1,-3 9,-4 7,2 0,1 2,1-1,0 1,2 1,-3 72,8-94,0-1,0 1,0 0,1-1,0 1,0 0,0-1,0 1,1-1,-1 1,1-1,0 0,0 0,0 0,0 0,0 0,1 0,-1-1,1 1,0-1,0 1,0-1,0 0,2 1,32 3,1-9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18:55.82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520 1,'-27'2,"0"1,0 1,0 1,0 2,1 1,0 0,1 2,0 1,1 1,0 2,0 0,2 1,0 1,1 1,-13 14,24-22,0 0,1 0,0 1,1 0,0 0,0 1,1 0,1 0,0 1,0 0,1 0,1 0,0 1,1-1,0 1,1 0,0 0,1 0,0 0,1 0,1 0,0 0,1 0,0 0,1 0,1 0,0-1,1 2,2-2,1-1,0 1,1-2,0 1,0-1,1 0,1-1,0 0,0-1,1 0,0-1,0 0,0-1,9 3,2 0,1-1,0-1,0-1,0-1,1-2,0 0,20-1,-32-1,0 0,0-1,0-1,-1 0,1-1,0 0,-1-1,1-1,-1 0,0 0,0-1,0-1,-1 0,0 0,0-1,-1-1,1 1,-2-2,1 0,-1 0,1-2,8-19</inkml:trace>
  <inkml:trace contextRef="#ctx0" brushRef="#br0" timeOffset="264.292">290 379,'93'-4,"-1"-4,25-9,-89 14,-18 1,-8 1,0 0,1 0,-1 0,0 0,0 1,0-1,0 1,1 0,-1-1,0 1,0 0,1 0,-1 0,0 1,0-1,1 0,-1 1,0 0,0-1,0 1,0 0,0 0,0 0,0 0,0 1,0-1,0 0,-1 1,1 0,-1-1,1 1,-1 0,1-1,0 3,-3 4,1 0,-1 0,-1 0,1 0,-1 0,-1 0,1-1,-1 1,-1-1,-3 7,-4 12,-20 79,26-76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8:25.38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303 1,'-22'4,"-18"9,-11 9,-3 10,5 9,9 6,10 2,14 0,17-2,19-4,6-9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8:25.57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1,'5'16,"5"12,9 9,10 2,16-1,19-7,21-8,20-11,-9-8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8:26.05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359 739,'-25'-4,"1"2,-1 1,1 1,-1 1,1 2,-10 1,25-2,-1 0,1 1,0 0,0 1,0-1,1 2,-1-1,1 1,0 0,0 1,1 0,0 0,0 1,0 0,1 0,0 0,-4 6,7-8,-1 0,1 0,0 0,0 0,0 0,1 1,0-1,0 1,0 0,1 0,0 0,0-1,0 1,1 0,0 0,0 0,1 0,-1 0,1 0,0 0,1 0,0-1,0 1,0 0,0-1,1 0,0 1,0-1,0 0,1-1,3 5,3-3,1-1,0 0,0-1,0 0,0-1,1 0,0-1,-1 0,1-1,0 0,0-1,0 0,-1-1,1 0,0-1,0-1,-1 1,0-2,1 0,-1 0,-1-1,6-3,11-4,-1-2,0 0,-1-2,-1-1,-1-1,0 0,-1-2,-1-1,-1 0,-1-2,-1 0,-1-1,-2-1,0 0,-1-1,-2-1,0 0,-2-1,-1 0,-1 0,-2-1,3-23,-5 19,0 1,-2-1,-2 0,-1 0,-1 0,-2 0,-2 0,0 1,-2 0,-2 1,-1-1,-5-7,-16-4,31 42,0 0,0 0,0 1,0-1,0 0,0 1,0-1,-1 1,1-1,0 1,0 0,-1-1,1 1,0 0,-1 0,1 0,0 0,0 0,-1 0,1 0,0 1,-1-1,1 0,0 1,0-1,0 1,-1-1,1 1,0 0,0-1,0 1,0 0,0 0,0 0,0 0,0-1,0 2,0-1,-5 9,-1 0,1 0,0 0,1 1,1 0,0 0,0 0,-2 11,-13 62,3 1,4 1,4 0,3 0,5 28,-1-78,2 0,2 0,1 0,2 0,5 14,-9-41,1 1,0-1,1 0,0 1,0-2,1 1,0 0,0-1,1 0,0 0,1-1,-1 0,2 0,-1 0,1-1,0 0,0 0,0-1,1 0,0-1,9 4,-9-6,1 1,-1-1,1 0,0-1,0 0,0-1,0 0,0-1,-1 0,1 0,0-1,0 0,-1-1,1 0,-1 0,0-1,0-1,0 1,-1-1,1-1,-1 0,4-4,5-4,-1-1,-1-1,-1 0,0-1,-1-1,-1 0,0-1,-2 0,8-18,-5 6,-2 0,-2-1,0 0,-2 0,-2-1,-1 0,0-29,-4 58,1 1,-1 0,0 0,0 0,0-1,0 1,0 0,0 0,-1 0,0 0,1 0,-1 0,-1-1,1 2,0-1,-1 0,1 0,-2-1,-10 13,-16 89,23-80,2 1,0 0,1 0,1 1,1-1,1 0,0 1,1-1,2 0,0 1,1-1,0-1,2 1,0-1,1 0,1 0,1-1,0 0,1 0,1-1,9 10,53 30,3-15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8:26.33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 1,'-7'22,"-4"25,-1 22,2 15,3 10,2 3,2-5,2-10,1-14,0-17,1-17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8:26.62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0 307,'5'33,"0"-1,3 1,0-2,2 1,2-1,0 0,2-1,2-1,0 0,2-2,1 0,1 0,1-2,2-1,0 0,2-2,0-1,1-1,1-1,1-1,13 5,-36-21,-2 0,-1 0,1 0,-1 0,1-1,0 0,0 1,0-1,0 0,0 0,0 0,0-1,0 1,0-1,0 0,0 0,0 0,1 0,-1 0,0-1,0 1,0-1,0 0,0 0,0 0,0-1,0 1,0-1,1-5,0 1,-1-1,0 0,0-1,-1 1,0 0,0-1,0 1,-1-1,0 0,-1 1,0-1,-1-7,2-1,0-521,-2 523,1 0,1 0,0 0,0 0,2 0,0 0,0 0,1 1,1-1,0 1,1 0,0 1,1 0,0 0,8-9,9 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8:26.88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1,'21'16,"20"10,20 0,17-3,12-7,7-5,0-5,-6-6,-13-5,-17-4,-19-1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28:27.10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1,'-3'14,"0"18,0 20,1 17,3 15,3 10,4 2,2-1,2-6,2-10,-3-20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31:03.44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28,'0'0,"0"-1,0 0,0 0,0 0,0 0,1 0,-1 0,0 0,0 1,1-1,-1 0,1 0,-1 0,1 1,-1-1,1 0,-1 1,1-1,0 0,-1 1,1-1,0 1,0-1,-1 1,1-1,0 1,0 0,0-1,-1 1,1 0,0 0,0-1,0 1,0 0,0 0,0 0,0 0,-1 0,1 0,0 1,0-1,177-8,-116 9,305-1,252 37,-68 24,-533-59,-14 1,-8-1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36:55.69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556 0,'-182'3,"152"5,0 1,0 2,1 1,1 1,0 2,1 0,-6 6,22-14,1 0,0 0,1 1,0 0,0 0,1 1,0 0,0 1,1 0,0 0,1 1,0-1,1 1,0 1,1-1,0 1,1 0,0-1,1 1,0 0,1 1,0-1,0 1,1 1,0-1,1 0,1 0,0 0,1 0,0 0,1 0,0-1,1 0,0 0,1 0,1 0,0-1,0 0,4 5,1-1,1-1,0 0,1 0,0-2,1 1,0-2,14 8,112 47,-123-61,1-1,0-2,0 1,0-2,0-1,0 0,8-3,26 2,-42 0,-1 0,0 0,0-1,0 0,-1-1,1 0,0-1,-1 0,0 0,0-1,0 0,-1-1,1 0,-1 0,-1-1,1 0,-1 0,0-1,-1 0,0 0,0 0,-1-1,0 0,0 0,-1 0,0 0,-1-1,0 0,-1 0,0 0,1-4,1-28,-1 0,-3 1,-1-1,-3-16,3 45,0 0,-1 1,0-1,-1 1,-1 0,0 0,0 0,-1 0,-1 1,0-1,0 1,-1 1,-1-1,1 2,-2-1,1 1,-1 0,-1 0,0 1,0 1,0-1,-1 2,0-1,-1 2,1-1,-7 0,8 3,0 0,0 2,0-1,0 1,0 0,-1 1,1 1,0-1,0 2,-5 0,1 2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36:58.4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26,'33'-12,"-18"8,0 1,0 0,0 2,0-1,1 2,-1 0,10 2,-23-2,0 1,0-1,0 1,0-1,0 1,-1 0,1 0,0 0,0 0,-1 0,1 1,0-1,-1 0,1 1,-1-1,0 1,1 0,-1-1,0 1,0 0,0 0,0 0,0 0,-1 0,1 0,-1 0,1 0,-1 0,1 0,-1 0,0 0,0 0,0 0,0 0,-1 1,-19 71,-58 83,77-156,1 0,-1-1,1 1,0 0,-1 0,1 0,0 0,-1 0,1 0,0 0,0-1,0 1,0 0,0 0,0 0,0 0,0 0,0 0,1 0,-1 0,0 0,0 0,1-1,-1 1,1 0,-1 0,1 0,-1-1,1 1,-1 0,1-1,0 1,-1 0,1-1,0 1,0-1,-1 1,1-1,0 1,0-1,0 0,0 1,0-1,-1 0,1 0,0 1,0-1,0 0,0 0,0 0,0 0,50-10,-16-3,-2-1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05:06.09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42 298,'-7'16,"2"15,9 13,9 11,6 7,3 3,-1 1,-4-1,-4-7,-4-8,-5-14</inkml:trace>
  <inkml:trace contextRef="#ctx0" brushRef="#br0" timeOffset="280.378">1 1,'23'0,"21"2,15 6,11 6,5 5,-1 3,-6 6,-12 3,-16 2,-17 3,-20 4,-20 3,-21-2,-12-1,-6-5,-2-3,6-8,10-8</inkml:trace>
  <inkml:trace contextRef="#ctx0" brushRef="#br0" timeOffset="546.719">812 245,'0'13,"0"15,0 13,-5 11,-3 7,-4 4,0 0,-2-3,-1-5,3-9,3-13</inkml:trace>
  <inkml:trace contextRef="#ctx0" brushRef="#br0" timeOffset="839.971">771 285,'7'15,"0"0,1 0,1-1,0 0,1 0,0-1,4 3,2 3,28 36,2-3,2-1,2-3,2-2,54 36,-104-81,-1 1,1 0,-1-1,1 1,0 0,0-1,0 0,0 1,0-1,0 0,0 0,0 0,0 0,1 0,-1-1,0 1,1-1,-1 1,1-1,-1 0,0 0,1 0,-1 0,1 0,-1-1,0 1,1-1,-1 1,0-1,0 0,1 0,-1 0,0 0,0-1,2 0,-1-6,0 0,0 0,0 0,-1 0,0 0,-1 0,0-1,0 1,-1-1,0 1,0-1,-1 1,0-2,0 1,-54-501,54 509,1-1,-1 1,1 0,-1-1,1 1,-1 0,1-1,0 1,0-1,-1 1,1 0,0-1,0 1,1-1,-1 1,0-1,0 1,1 0,-1-1,1 1,-1 0,1-1,0 1,-1 0,1 0,0-1,0 1,0 0,0 0,0 0,0 0,0 0,0 0,0 0,0 1,1-1,-1 0,0 1,1-1,-1 1,0-1,1 1,-1 0,0-1,1 1,0 0,15 10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19:04.29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16,'18'2,"16"1,13 0,10-3,5-4,0-1,-5-2,-12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36:59.25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90,'16'-10,"12"-4,11-3,5 0,2-1,-6 4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36:59.81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24 11,'-3'4,"0"5,2-1,2-2,3-6,0-5,0-3,-3-1,-4 1,-4 2,-1 5,1 4,2 4,4 1,2-1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37:01.44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0,'2'10,"5"6,7 7,7 3,5 2,5-2,1 0,1-3,-4-2,-4-3,-6-3,-9-3,-11-1,-12-1,-10-1,-9-3,-6-5,5-2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37:01.66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1 156,'18'-9,"16"-8,13-5,8-4,6-2,-1-1,-10 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37:00.69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1 198,'27'-26,"-19"21,1 1,0 0,0 0,0 1,1 0,-1 1,1 0,-1 1,1 0,0 0,-1 1,1 0,0 0,0 1,2 1,-9-1,-1 0,0 0,0 0,0 0,0 0,0 1,0-1,0 1,0-1,0 1,0-1,-1 1,1 0,-1 0,1 0,-1 0,0 0,0 0,0 1,0-1,0 0,-1 0,1 1,0-1,-1 1,0-1,0 0,0 1,0 1,-8 72,-20 3,21-66,2 0,-1 1,2 0,0 0,1 0,0 0,1 0,0 3,3-15,0-1,0 1,0 0,0 0,0-1,1 1,-1 0,1-1,-1 0,1 1,-1-1,1 0,0 0,-1 1,1-1,0-1,0 1,0 0,0 0,0-1,0 1,0-1,0 0,0 1,0-1,0 0,0 0,0 0,0-1,0 1,0 0,0-1,0 1,0-1,0 0,0 0,0 0,0 0,0 0,0 0,158-61,-65 20,-59 26,-22 8</inkml:trace>
  <inkml:trace contextRef="#ctx0" brushRef="#br0" timeOffset="247.607">677 90,'18'-5,"13"-3,9-6,3-2,2 2,-4 0,-7 3,-10 3</inkml:trace>
  <inkml:trace contextRef="#ctx0" brushRef="#br0" timeOffset="494.95">771 224,'18'0,"16"-2,13-5,10-7,7-7,4-5,-9 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36:58.74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45 176,'-9'13,"-3"10,1 3,4 4,3 2,3-1,1 0,1-2,0-2,0-7</inkml:trace>
  <inkml:trace contextRef="#ctx0" brushRef="#br0" timeOffset="267.284">114 0,'59'58,"-42"-45,18 12,44 43,-78-67,0 0,0 0,-1 0,1 0,0 0,-1 1,1-1,0 0,-1 0,0 1,1-1,-1 0,0 1,0-1,1 1,-1-1,0 0,0 1,-1-1,1 1,0-1,0 0,-1 1,1-1,-1 0,1 1,-1-1,1 0,-1 0,0 0,0 0,0 1,1-1,-1 0,0 0,0 0,-1-1,1 1,0 0,0 0,0-1,0 1,-1 0,0-1,-60 21,24-16,2-2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36:57.13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85 247,'2'0,"3"-2,6-1,7-2,8-5,11-3,8-4,8-3,7-4,2 1,-3 1,-6 3,-8 4,-10 5,-12 4,-11 3</inkml:trace>
  <inkml:trace contextRef="#ctx0" brushRef="#br0" timeOffset="597.398">193 58,'-165'186,"160"-180,3-4,0 1,0-1,0 1,0-1,0 1,1 0,-1 0,1-1,0 1,0 0,0 0,0 1,0-1,1 0,-1 0,1 0,0 0,0 2,1-4,1 1,0-1,0 0,-1 0,1 0,0 0,0 0,0-1,0 1,0 0,0-1,0 0,0 1,1-1,-1 0,0 0,0 0,0 0,0-1,0 1,0 0,0-1,0 0,0 1,0-1,0 0,2-1,0 1,9-3,0 0,0 1,0 1,1 0,0 1,-1 0,1 1,-1 1,1 0,-1 1,8 1,-5 2,-10-3,0 0,0 0,0-1,1 1,-1-1,1-1,-1 1,1-1,-1 0,1-1,-1 0,2 0,-5-2,1 0,-1 0,0 0,-1-1,1 1,0-1,-1 0,0 0,0 0,0 0,0 0,-1 0,0 0,0-1,0 1,0-1,-1 1,1 0,-1-1,0 1,0-1,-1 1,0-2,0-10,0 1,-2-1,0 1,-1 0,0 0,-1 0,-1 0,0 1,-1 0,0 0,-1 1,-9-11,17 23,0 1,0-1,-1 0,1 1,0-1,0 0,-1 1,1-1,0 0,-1 1,1-1,-1 1,1-1,-1 0,1 1,-1-1,1 1,-1 0,1-1,-1 1,0-1,1 1,-1 0,0-1,1 1,-1 0,0 0,0 0,1 0,-1 0,0-1,1 1,-1 0,0 0,0 1,1-1,-1 0,0 0,1 0,-1 0,0 1,1-1,-1 0,0 1,1-1,-1 0,0 1,1-1,-1 1,1-1,-1 1,0 0,13 39,2-17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37:03.83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942 169,'-43'-8,"-1"1,1 2,-1 2,0 2,0 2,0 2,0 2,1 1,0 3,-32 10,50-11,0 1,1 1,0 1,1 1,0 1,1 1,0 1,1 1,1 1,1 0,0 2,1 0,1 1,1 1,1 0,1 1,1 1,1 0,0 1,-6 23,10-20,2-1,0 1,2 0,1 0,2 0,0 1,2-1,1 0,1 0,1 0,1 0,2-1,1 1,1-2,1 1,1-1,1-1,1 0,1-1,1 0,2-1,7 8,4 0,2-1,0-2,2-1,1-1,1-2,1-1,1-2,0-2,2-1,18 5,13 1,0-3,2-3,-1-3,2-3,39-1,-77-6,0-1,0-2,-1-1,1-2,0-1,0-2,-1-1,0-2,0-1,-1-1,0-2,-1-1,0-2,-1-1,-1-1,5-5,-10 1,-1-1,-2 0,0-2,-1 0,-2-1,0-1,-2-1,-1-1,-1 0,3-10,4-18,-2-2,-2 1,-3-2,5-54,-13 72,-2 0,-2-1,-1 1,-3-1,-1 1,-2-1,-5-15,5 35,-1 1,-1 0,-1 0,0 1,-2 0,0 1,-2 0,0 0,0 1,-2 1,0 0,-1 1,-1 0,-13-9,7 9,-1 1,0 1,-1 1,0 2,-1 0,-1 1,1 2,-2 1,1 0,-1 2,1 1,-1 2,0 0,-1 2,-23 2,3 3,0 2,1 2,0 2,0 2,1 2,0 2,2 1,-24 16,-6 9,2 3,2 3,-57 52,-18 29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37:28.82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3993 412,'-17'-13,"0"-1,1 0,1-2,0 1,1-2,0 0,-8-15,13 19,-3-2,-1 0,-1 1,0 0,-1 1,0 1,-1 0,0 1,-1 1,0 1,-1 0,-12-4,-19-5,-1 3,-1 1,-40-5,-95-5,0 8,-1 8,-84 11,156-2,-101-1,0 10,1 10,1 9,-162 45,38 29,-216 103,441-163,108-43</inkml:trace>
  <inkml:trace contextRef="#ctx0" brushRef="#br0" timeOffset="560.651">467 182,'-47'65,"-2"-2,-3-3,-2-2,-3-2,-2-3,-7 1,-16 9,82-63,1 1,-1 0,0-1,1 1,0 0,-1-1,1 1,-1-1,1 1,0-1,-1 1,1-1,0 1,-1-1,1 0,0 1,0-1,-1 0,1 1,0-1,0 0,0 0,-1 0,1 0,0 0,0 0,0 0,-1 0,1 0,0 0,0-1,0 1,-1 0,1-1,0 1,0 0,-1-1,1 1,0-1,0 1,140-37,40-6,166 37,-344 4,-1 1,1-1,0 1,0-1,-1 0,1 0,-1 0,0 0,0-1,0 1,0-1,0 1,0-1,-1 0,1 0,-1 0,0 1,1-1,-1 0,-1-1,1 1,0 0,-1 0,0 0,0 0,0-1,0 1,0 0,0 0,-1 0,0 0,1 0,-2-2,2 2,-2-21,-1 0,-1 0,-2 1,0-1,-1 1,-1 1,-2-1,0 1,-1 1,-1 0,-1 1,-1 0,-2-1,-9-2,25 23,-1-1,1 1,-1 0,1-1,-1 1,1 0,-1 0,1-1,-1 1,1 0,-1 0,1 0,-1 0,0 0,1 0,-1 0,1 0,-1 0,1 0,-1 0,0 0,1 0,-1 0,1 1,-1-1,1 0,-1 0,1 1,-1-1,1 0,-1 1,1-1,-1 0,1 1,0-1,-1 1,1-1,0 0,-1 1,1-1,0 1,-1 0,1-1,0 1,0-1,0 1,0-1,-1 1,1-1,0 1,0 0,0-1,0 1,-1 25,3 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37:40.29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98 1176,'-4'-1,"0"-1,0 0,0 0,0 0,0 0,1-1,-1 1,0-1,1 0,0 0,0-1,0 1,0 0,1-1,-1 0,1 1,0-1,0 0,0 0,0-1,1 1,0 0,0 0,0-2,-7-21,2-1,1 0,1 0,1 0,1 0,3-26,-2 49,1 1,-1 0,1 0,0 0,1-1,-1 1,1 0,0 0,0 0,0 0,0 0,1 0,-1 0,1 0,0 1,0-1,1 1,-1-1,1 1,0 0,0 0,0 0,0 0,0 0,0 1,1 0,0-1,3 1,0 0,0 0,0 1,1 0,-1 0,1 0,-1 1,0 0,1 1,-1 0,0 0,1 1,-1-1,0 1,0 1,0 0,0 0,-1 0,1 1,-1-1,0 2,0-1,0 1,-1 0,1 0,-1 0,0 1,-1 0,1 0,-1 0,0 0,-1 1,0-1,0 1,0 0,-1 0,0 0,0 0,-1 1,1-1,-1 6,-2-9,1-1,0 1,-1-1,0 0,0 1,0-1,0 0,-1 0,1 1,-1-1,0 0,0-1,0 1,0 0,0-1,-1 1,1-1,-1 1,0-1,0 0,1 0,-1-1,-1 1,1 0,0-1,0 0,0 0,-1 0,1 0,-3 0,5-1,1 0,-1 0,1 0,-1 0,1 0,-1 0,1 0,-1 0,1 0,-1 0,1 0,-1 0,1-1,-1 1,1 0,-1 0,1-1,0 1,-1 0,1 0,-1-1,1 1,0 0,-1-1,1 1,0-1,-1 1,1 0,0-1,0 1,0-1,-1 1,1-1,0 1,0-1,0 1,0-1,0 1,0-1,0 1,0-1,0 1,0-1,0 1,0-1,0 1,0-1,0 1,1-1,-1 1,0-1,0 1,1 0,-1-1,0 1,0-1,1 1,-1 0,1-1,20-26,53-41,-59 57,-1 0,0-2,0 1,-1-1,-1-1,0-1,-1 1,-1-2,0 1,-1-1,-1-1,0 0,0-4,-7 19,-1 1,1-1,0 0,-1 0,1 0,-1 1,0-1,1 0,-1 0,0 0,0 0,0 0,-1 1,1-1,0 0,-1 0,1 0,-1 1,1-1,-1 0,0 0,0 1,0-1,0 1,0-1,0 1,0-1,-1 1,1 0,0-1,-1 1,1 0,-1 0,1 0,-1 0,0 0,1 1,-1-1,0 0,0 1,1-1,-1 1,0 0,0-1,0 1,0 0,1 0,-2 1,-1-1,1 1,-1 0,0 0,1 0,-1 0,1 1,0 0,-1-1,1 1,0 0,0 1,0-1,0 0,1 1,-1 0,1-1,-1 1,1 0,0 0,0 1,0-1,1 0,-1 1,1-1,0 1,0-1,0 1,0 0,0-1,1 1,0 0,0-1,0 1,0 0,0 0,1-1,0 1,0 0,0-1,0 1,0-1,1 1,-1-1,1 0,2 3,5 4,0-1,1-1,0 0,0 0,1-1,0 0,0-1,1 0,0 0,0-2,0 1,0-2,1 0,-1 0,1-1,0 0,9-1,-18 0,0 0,0 0,0-1,0 1,0-1,0 0,0 0,0 0,0 0,0-1,0 0,0 0,0 0,0 0,0-1,-1 1,1-1,0 0,-1 0,0 0,1-1,-1 1,0-1,0 1,0-1,-1 0,1-1,-1 1,1 0,-1-1,0 1,-1-1,1 0,1-10,-1 0,-1 0,0 0,-1-1,-1 1,0 0,-1 0,0 0,-1 1,-1-1,-5-12,-13-76,22 100,0 1,0-1,0 0,0 1,0-1,0 1,1-1,-1 1,0-1,1 1,-1-1,1 1,0 0,-1-1,1 1,0 0,0-1,0 1,0 0,0 0,0 0,0 0,0 0,1 0,-1 0,0 0,0 0,1 1,-1-1,1 0,-1 1,1 0,-1-1,1 1,58-5,-49 5,17 0,92 9,-115-8,0 0,-1 0,1 1,-1-1,1 1,-1 0,0 1,0-1,0 1,0 0,0 0,-1 0,1 0,-1 1,0-1,0 1,0 0,-1 0,1 0,-1 0,0 0,0 1,0 0,13 104,-14-108,-1 0,1 0,-1 0,0 0,1-1,-1 1,1 0,0 0,-1 0,1 0,0-1,0 1,-1 0,1 0,0-1,0 1,0-1,0 1,0-1,0 1,0-1,0 0,0 1,0-1,0 0,0 0,0 0,0 1,0-1,0 0,0-1,0 1,0 0,0 0,0 0,0-1,0 1,0 0,0-1,0 1,0-1,1 0,39-27,-26 14,-2-1,1 0,-2-1,0-1,-1 0,-1 0,0-1,-1 0,-2-1,1 0,-2 0,-1 0,0-1,-1 0,0-9,-4 36,2 0,-1 0,1 0,0 0,1 0,-1 0,1 0,1-1,-1 1,1-1,0 0,1 0,-1-1,1 1,0-1,0 0,1 0,5 3,-7-6,0 0,0 0,0 0,1-1,-1 0,0 0,0 0,1 0,-1-1,1 1,-1-1,0 0,1-1,-1 1,1-1,-1 0,0 0,0 0,1 0,-1-1,0 0,0 0,1-1,14-12</inkml:trace>
  <inkml:trace contextRef="#ctx0" brushRef="#br0" timeOffset="244.531">1193 1,'-14'0,"-7"2,-1 3,1 6,8 2,11 5,10 0,10 1,2-4</inkml:trace>
  <inkml:trace contextRef="#ctx0" brushRef="#br0" timeOffset="502.394">1477 419,'16'-8,"0"-1,0-1,-1-1,0 0,-1-1,0 0,-1-1,0-1,-2 0,1 0,-2-1,0-1,0 0,-2 0,1-2,0-52,-9 68,0 0,-1 0,1 0,-1 0,1 0,-1 1,1-1,-1 0,0 0,0 0,0 1,0-1,0 0,-1 1,1-1,0 1,-1-1,1 1,-1 0,1 0,-1 0,0 0,1 0,-1 0,0 0,0 0,0 1,0-1,0 0,0 1,0 0,1 0,-3-1,-3 3,0-1,1 1,-1 0,0 1,1 0,0 0,-1 0,1 1,1 0,-1 0,0 0,1 1,0-1,0 1,0 1,1-1,0 1,0 0,0 0,1 0,0 0,0 0,0 1,1 0,0-1,0 1,0 3,0-5,0 0,1-1,-1 1,1 0,0 0,1 0,-1 0,1 0,0 0,0 0,0 0,1 0,0 0,0 0,0 0,1 0,-1 0,1-1,0 1,0-1,1 1,0-1,-1 0,1 0,1 0,-1 0,1 0,-1-1,1 0,0 0,0 1,10 0,0 0,-1-1,1 0,1-1,-1 0,0-1,0-1,1 0,-1-1,0-1,0 0,0-1,0 0,0-1,-1-1,1 0,-1-1,0 0,7-6,29-13</inkml:trace>
  <inkml:trace contextRef="#ctx0" brushRef="#br0" timeOffset="770.06">2165 162,'3'0,"2"-2,1-4,-1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19:04.56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0,'14'2,"14"2,11-1,8-1,3-2,-2-3,-9 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37:37.87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0 568,'10'-8,"-1"0,2 0,-1 2,1-1,0 1,0 0,1 1,0 1,-1 0,2 0,-1 1,7 0,-16 3,-1 0,1 0,0 0,-1 0,1 1,-1-1,1 1,-1 0,1 0,-1 0,1 0,-1 0,0 0,0 0,1 1,-1-1,0 1,0 0,-1 0,1 0,0 0,0 0,-1 0,0 0,1 0,-1 1,0-1,0 0,0 1,0-1,0 1,-1-1,1 1,-1-1,0 1,0 0,-2 97,-40 60,42-159,-1 1,0-1,1 1,-1 0,1-1,0 1,-1-1,1 1,0 0,0-1,0 1,0-1,0 1,0 0,1-1,-1 1,0-1,1 1,0-1,-1 1,1-1,0 1,-1-1,1 1,0-1,0 0,0 0,0 1,1-1,-1 0,0 0,0 0,1 0,-1 0,1-1,-1 1,0 0,1-1,0 1,-1-1,1 1,-1-1,1 0,-1 1,1-1,0 0,0 0,12-2,1 0,0-1,-1 0,1-2,-1 1,0-2,-1 0,1 0,-1-1,0-1,6-5,38-24,-4-1</inkml:trace>
  <inkml:trace contextRef="#ctx0" brushRef="#br0" timeOffset="305.779">635 0,'3'14,"2"11,5 11,4 11,1 6,1 6,0 4,-1 1,2-4,0-7,2-10,5-11,2-11,5-10,0-10,3-13,-3-7,-6-2</inkml:trace>
  <inkml:trace contextRef="#ctx0" brushRef="#br0" timeOffset="554.153">473 312,'16'-5,"19"-8,18-11,15-9,13-5,4-1,-13 6</inkml:trace>
  <inkml:trace contextRef="#ctx0" brushRef="#br0" timeOffset="944.707">1162 514,'1'-49,"1"21,-1-1,-2 1,0-1,-2 1,-2-1,0 1,-2 0,0 1,-11-24,1 33,20 20,1 1,-1 0,1-1,0 0,0 0,-1 0,1 0,0-1,1 1,-1-1,0 0,0-1,0 1,1-1,-1 1,0-1,4-1,193-22,-198 22,-1 1,1 0,-1-1,1 1,-1 0,1 0,0 1,-1-1,1 1,-1-1,1 1,-1 0,1 0,-1 0,0 0,0 0,1 0,-1 1,0-1,0 1,0-1,0 1,0 0,-1 0,1 0,0 0,-1 0,0 0,1 1,-1-1,0 0,0 1,0-1,-1 1,1-1,0 2,-1 157,0-159,0 0,0 1,1-1,-1 0,1 0,-1 1,1-1,0 0,0 0,0 0,0 0,0 0,0 0,0 0,1 0,-1 0,1-1,-1 1,1 0,0-1,0 1,0-1,0 0,0 0,0 0,0 0,0 0,0 0,0 0,0-1,1 1,-1-1,0 0,1 1,-1-1,0 0,1 0,-1-1,0 1,93-21,11-35,-58 26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37:42.93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0 477,'39'-14,"45"-29,-2-3,75-55,-71 44,259-151,-329 201,-23 14,-24 15,0-3,2-1</inkml:trace>
  <inkml:trace contextRef="#ctx0" brushRef="#br0" timeOffset="528.764">270 207,'0'-1,"0"0,0 0,0 0,0 1,0-1,0 0,0 0,0 0,-1 1,1-1,0 0,0 0,-1 1,1-1,0 0,-1 0,1 1,-1-1,1 0,-1 1,1-1,-1 1,1-1,-1 1,0-1,1 1,-1-1,0 1,1-1,-1 1,0 0,0-1,1 1,-1 0,0 0,0 0,1 0,-1 0,0-1,0 1,0 1,1-1,-1 0,0 0,0 0,0 0,1 0,-1 1,0-1,0 0,1 1,-1-1,0 1,1-1,-1 1,0-1,1 1,-1-1,1 1,-1-1,1 1,-1 0,1-1,-1 1,1 0,0-1,-1 1,1 0,0 0,-1 0,-130 171,111-147,-31 54,51-79,1 1,-1-1,1 0,0 1,-1-1,1 0,0 0,0 1,-1-1,1 0,0 0,-1 0,1 0,0 0,0 0,-1 0,1 0,0 0,0 0,-1 0,1-1,0 1,-1 0,1 0,0-1,-1 1,1-1,-1 1,1 0,0-1,-1 1,1-1,-1 1,1-1,-1 0,1 1,-1-1,1 0,10-5,-1 0,1 1,1 0,-1 1,0 0,1 0,0 2,0-1,0 1,0 1,0 0,0 1,1 0,11 3,7 4,46 3,-74-12,-1 0,1-1,-1 1,0-1,0 1,0-1,0 0,0 0,0 0,-1 0,0 0,1 0,-1 0,0 0,-1-1,1 1,0 0,-1-1,0 1,0 0,0-1,0 1,0 0,-1-1,0 1,1 0,-1-1,0 1,-1 0,1-1,-4-12,-1 0,0 1,0 0,-2 0,0 0,-8-11,-3-5,16 25,4 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37:45.93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0 933,'4'11,"0"0,1 0,0 0,0 0,1-1,1 0,0 0,0 0,1-1,0-1,1 1,0-1,0 0,1-1,-1 0,2-1,-1 0,10 4,81 66,-99-75,0 1,0 0,0 0,0 0,0 1,0-1,-1 0,1 1,-1-1,0 0,0 1,0 0,0-1,0 1,0 0,-1-1,1 1,-1 0,0 0,0 0,0-1,0 1,0 0,-1 0,1 0,-1-1,0 1,0 0,0-1,0 1,0-1,0 1,-1-1,1 0,-1 1,0-1,1 0,-1 0,0 0,-1 0,-3 4,-1 0,0 0,0 0,-1-1,0 0,0-1,0 0,0 0,-1-1,1 0,-1 0,0-1,0 0,0-1,0 0,0 0,0-1,0 0,0 0,0-1,-2-1,-11-8</inkml:trace>
  <inkml:trace contextRef="#ctx0" brushRef="#br0" timeOffset="180.702">41 906,'11'-16,"14"-10,15-7,14-3,8 0,3 4,-3 5,-9 7,-14 8</inkml:trace>
  <inkml:trace contextRef="#ctx0" brushRef="#br0" timeOffset="4672.952">770 919,'0'0,"0"-1,0 0,1 0,-1 0,0 1,0-1,0 0,1 0,-1 1,0-1,1 0,-1 1,1-1,-1 0,1 1,-1-1,1 1,0-1,-1 1,1-1,-1 1,1-1,0 1,0 0,-1-1,1 1,0 0,-1 0,1-1,0 1,0 0,0 0,-1 0,1 0,0 0,0 0,0 0,-1 0,1 0,0 1,0-1,-1 0,1 0,0 1,0-1,-1 0,1 1,0-1,-1 1,1-1,-1 1,1-1,0 1,-1-1,1 1,-1 0,1-1,-1 1,0 0,1-1,-1 1,0 0,1 0,-1-1,0 1,0 0,0 0,0-1,0 1,0 0,0 0,-1 0,1 0,-1-1,0 1,1 0,-1-1,0 1,0-1,0 1,1-1,-1 1,0-1,0 0,0 1,0-1,0 0,0 0,0 0,1 0,-1 1,0-1,0-1,0 1,0 0,0 0,0 0,0 0,0-1,0 1,0 0,0-1,1 1,-1 0,0-1,0 1,0-1,1 0,-1 1,0-1,1 0,-1 1,1-1,-1 0,0 0,1 1,0-1,-1 0,1 0,-1 0,1 0,0 0,0 0,-1 1,1-1,0 0,0 0,0 0,0 0,0 0,0 0,1-1,-5 40,9-28</inkml:trace>
  <inkml:trace contextRef="#ctx0" brushRef="#br0" timeOffset="5078.36">1013 649,'38'-21,"1"3,0 1,2 2,0 2,4 0,-34 10,-5 0,1 1,0 0,0 0,0 0,-1 1,1 0,1 0,-1 1,0 0,0 0,0 1,0 0,0 0,0 1,2 0,-6 1,-1-1,0 0,-1 1,1 0,0-1,-1 1,1 0,-1 0,0-1,0 1,0 0,0 0,-1 0,1 0,-1 1,0-1,0 0,0 0,0 0,0 0,-1 0,1 0,-1 0,0 0,0 0,0 0,0 0,-1 0,1-1,-1 1,0 0,-103 177,104-178,-1 0,1-1,-1 1,1-1,-1 1,1 0,0 0,0 0,0 0,0 0,0 0,0 0,0 0,1 0,-1 0,1 0,0 0,-1 0,1 1,0-1,0 0,0 0,1 0,-1 0,0 1,1-1,0 0,-1 0,1 0,0 0,0 0,0 0,0 0,0-1,2 2,1-2,1 0,0 0,0 0,0-1,0 0,0 0,0 0,0 0,0-1,-1 0,1 0,0 0,2-2,48-16,-2-2,0-2,-2-3,0-2,3-6,-30 20,7-4,-12 6</inkml:trace>
  <inkml:trace contextRef="#ctx0" brushRef="#br0" timeOffset="8207.299">2027 0,'14'50,"68"338,-81-382,1 0,-1 0,1 0,0 0,1 0,-1 0,1-1,0 1,1-1,-1 0,1 0,0 0,1 0,-1-1,1 1,-1-1,1-1,1 1,-1-1,0 1,1-2,0 1,-1 0,4 0,4-2,1 0,0 0,-1-2,1 1,-1-2,1 0,-1 0,0-1,1-1,-2 0,1-1,0 0,-1-1,0-1,0 0,-1 0,0-1,0-1,-1 1,4-5,15-16</inkml:trace>
  <inkml:trace contextRef="#ctx0" brushRef="#br0" timeOffset="8467.128">1932 312,'26'-21,"19"-13,18-9,15 0,8 1,-11 8</inkml:trace>
  <inkml:trace contextRef="#ctx0" brushRef="#br0" timeOffset="8808.244">2554 419,'13'-52,"-3"-1,-2 0,-2-1,-3 1,-1-6,-2 49,-1 8,0-1,1 1,-1-1,1 1,0-1,0 1,0-1,0 1,0-1,1 1,-1-1,1 1,-1-1,1 1,0-1,0 1,0 0,1 0,-1-1,0 1,1 0,-1 0,1 0,0 0,0 1,0-1,0 0,0 1,0-1,0 1,0 0,0 0,3-1,148 10,-144-7,-4-1,1-1,-1 1,1 0,0 1,-1-1,1 1,-1 0,1 1,-1-1,0 1,1 0,-1 1,0-1,0 1,0 0,-1 0,1 0,-1 1,0 0,0 0,0 0,0 0,-1 0,1 1,1 4,-3-2,-1 1,0 0,0-1,-1 1,0 0,-1 0,1-1,-1 1,-1 0,-1 2,-2 58,6-66,0 0,0 0,0 0,1 0,-1-1,1 1,-1-1,1 1,-1-1,1 1,0-1,0 0,0 0,0 0,0 0,0 0,0 0,0-1,0 1,0-1,1 1,-1-1,0 0,0 0,1 0,-1 0,0 0,0 0,0-1,1 1,-1-1,0 0,0 1,0-1,0 0,0 0,0 0,0 0,0-1,135-60,-94 39</inkml:trace>
  <inkml:trace contextRef="#ctx0" brushRef="#br0" timeOffset="8979.786">3432 122,'2'-3,"1"-2,0-1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38:07.44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4495 1,'-25'16,"-281"227,127-129,-4-9,-6-7,-3-9,-142 43,-1046 332,1343-453,-644 191,356-131,230-48,-94 31,109-17,38-17,-2-1,0-2,-1-2,-12 1,39-20,30-15,39-31,2 3,2 2,2 3,32-17,0 2,1 4,38-14,-99 56,-29 11,0 0,0 1,0-1,0 0,-1 1,1-1,0 0,0 1,0-1,0 0,0 1,0-1,0 0,0 1,0-1,0 0,0 1,0-1,0 0,0 1,0-1,0 0,1 1,-1-1,0 0,0 1,0-1,0 0,1 1,-1-1,0 0,0 0,1 1,-1-1,0 0,0 0,1 1,-1-1,0 0,1 0,-1 0,0 0,1 0,-1 0,0 1,1-1,-1 0,0 0,1 0,-1 0,1 0,-102 87,69-64,-226 167,-48 14,293-196,17-10,-2 1,10-4,0 2,0-1,0 1,1 1,-1 0,1 1,0 0,0 1,-1 1,7 0,16 0,460-14,-493 14,1-1,-1 0,0 1,1-1,-1 0,0 0,1-1,-1 1,0 0,1-1,-1 0,0 1,0-1,1 0,-1 0,0 0,0 0,0-1,0 1,0 0,-1-1,1 1,0-1,-1 0,1 0,-1 0,1 1,-1-1,0-1,0 1,0 0,0 0,0 0,0-2,-1-10,-1 0,-1 0,0-1,-1 1,0 1,-1-1,-4-10,-6-22,-32-150,46 195,0 1,0-1,0 0,0 0,0 1,-1-1,1 0,0 0,0 1,0-1,-1 0,1 1,0-1,-1 0,1 1,-1-1,1 0,-1 1,1-1,-1 1,1-1,-1 1,1-1,-1 1,0-1,1 1,-1 0,0-1,1 1,-1 0,0 0,0 0,1-1,-1 1,0 0,0 0,1 0,-1 0,0 0,0 0,1 0,-1 0,0 1,1-1,-1 0,0 0,0 1,-31 25,23-17,-104 88,-3-5,-116 69,153-116,79-45,0-1,0 1,0 0,0-1,0 1,0 0,0 0,0-1,0 1,0 0,0-1,0 1,0 0,-1-1,1 1,0 0,0 0,0-1,0 1,0 0,-1 0,1-1,0 1,0 0,0 0,-1 0,1-1,0 1,0 0,-1 0,1 0,0 0,0-1,-1 1,1 0,0 0,-1 0,1 0,0 0,29-29,2 2,1 1,2 2,17-10,-34 22,0 1,0 1,0 1,1 1,1 0,0 1,0 1,6-1,-25 7,0 1,0-1,0 0,-1 1,1-1,0 1,0-1,0 0,0 1,0-1,0 0,0 1,0-1,0 1,0-1,0 0,0 1,0-1,0 0,0 1,0-1,1 0,-1 1,0-1,0 0,0 1,0-1,1 0,-1 1,0-1,0 0,1 0,-1 1,0-1,1 0,-1 0,0 1,1-1,-1 0,0 0,1 0,-1 0,0 0,1 1,-1-1,1 0,-1 0,0 0,1 0,-1 0,0 0,1 0,-1 0,1-1,-1 1,0 0,1 0,-1 0,0 0,1 0,-1-1,0 1,1 0,-1 0,0 0,1-1,-1 1,0 0,0-1,-21 24,-9-2,0-1,0-1,-2-2,-30 13,48-23,36-2,27-10,0-3,-1-1,22-9,35-7,16 0,-495 119,329-80,62-7,28-7,0-2,0-2,0-2,-1-1,1-3,19-8,-52 15,10-2,-1-1,1-1,-1-1,-1 0,12-8,-32 5,-3 9,-3-5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38:18.22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0,'16'2,"0"0,0 1,0 1,-1 0,1 2,-1-1,0 2,-1 0,0 1,9 6,1-1,82 44,64 35,180 70,-201-111,3-6,1-6,2-8,1-6,30-4,299 9,10-21,-111-3,-248-2,0 5,-1 6,12 9,-147-25,0 1,0 0,-1-1,1 1,0-1,0 1,0 0,0-1,0 1,0-1,0 1,0-1,0 1,0 0,0-1,0 1,0-1,1 1,-1 0,0-1,0 1,0-1,0 1,1 0,-1-1,0 1,0 0,1-1,-1 1,0 0,1 0,-1-1,0 1,1 0,-1 0,0-1,1 1,-1 0,1 0,-1 0,0 0,1 0,-1 0,1 0,-1 0,1-1,-1 1,0 1,1-1,-1 0,1 0,-1 0,0 0,1 0,-1 0,1 0,-1 1,0-1,1 0,-1 0,0 0,1 1,-9-12</inkml:trace>
  <inkml:trace contextRef="#ctx0" brushRef="#br0" timeOffset="347.27">3432 433,'0'0,"-1"0,0 0,0 0,0 0,1 0,-1 1,0-1,0 0,1 0,-1 1,0-1,1 0,-1 1,0-1,1 0,-1 1,0-1,1 1,-1-1,1 1,-1 0,1-1,-1 1,1 0,-1-1,1 1,0 0,-1-1,1 1,0 0,0-1,0 1,-1 0,1 0,0 0,0-1,0 1,0 0,0 0,0-1,0 1,1 0,-1 0,0-1,0 1,1 0,-1 0,0-1,1 1,-1 0,0-1,1 1,-1-1,1 1,-1 0,1-1,0 1,-1-1,1 1,8 9,1 0,0-1,0 0,0 0,1-1,1-1,-1 0,1 0,1-1,-1-1,4 1,2 2,88 39,-45-21,0 3,-2 2,2 5,11 25,-69-59,-1 1,0 0,-1-1,1 1,0 0,-1 0,0 0,1 0,-1 0,0 0,-1 0,1 1,0-1,-1 0,0 0,0 1,0-1,0 0,0 0,-1 1,0-1,1 0,-1 0,0 0,-1 0,1 0,-1 1,-4 5,-1 0,0 0,-1 0,0-1,0 0,0-1,-1 0,-1 0,-8 4,-406 217,394-207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38:27.13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31 1,'-12'16,"2"7,1 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38:26.87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1 408,'41'-176,"2"22,-43 153,-1 0,1 0,0 0,0 0,0 0,1 0,-1 0,0 0,0 0,0 0,1 0,-1 0,1 0,-1 0,1 0,-1 0,1 0,-1 0,1 1,0-1,-1 0,1 0,0 1,0-1,0 0,0 1,-1-1,1 1,0-1,0 1,0-1,0 1,0 0,0-1,0 1,0 0,1 0,-1 0,0 0,0 0,0 0,0 0,0 0,0 0,0 1,0-1,0 0,0 1,0-1,0 1,0-1,0 1,0-1,0 1,53 89,-43-72,-6-10,0-1,-1 1,0 0,0 0,0 0,-1 0,-1 1,1 0,-1-1,0 5,-4-11,1 0,0 1,-1-1,0 0,1 0,-1 0,0 0,0 0,0 0,0-1,0 1,0-1,-1 1,1-1,-1 0,1 0,-1 0,1 0,-1 0,1-1,-1 1,0-1,1 0,-1 0,0 0,1 0,-1 0,0 0,1-1,-1 1,0-1,-4 1,-55-9,61 8,1 0,0 0,-1 0,1 0,0 0,0 0,0 0,0 0,0 0,0 0,0 0,0 0,0 0,1 0,-1 0,0 0,1 0,-1 0,1 0,-1 0,1 0,-1 1,1-1,0 0,-1 0,1 1,0-1,0 0,-1 1,1-1,0 0,0 1,0-1,0 1,0 0,0-1,0 1,0 0,0-1,0 1,0 0,0 0,0 0,0 0,141-48,-117 43,-1-2,0-1,-1 0,1-2,-2-1,0 0,1-3,-22 14,1 0,-1-1,0 1,0-1,1 0,-1 1,0-1,0 0,0 0,0 1,0-1,0 0,0 0,-1 0,1 0,0 0,0-1,-1 1,1 0,-1 0,1 0,-1-1,1 1,-1 0,0 0,1-1,-1 1,0 0,0-1,0 1,0 0,0-1,-1 1,1 0,0 0,-1-1,1 1,0 0,-1 0,0-1,1 1,-1 0,0 0,1 0,-1 0,0 0,0 0,0 0,0 0,0 0,0 1,0-1,-51-16,51 17,0 0,-1 0,1 0,0 0,0 0,-1 0,1 0,0 0,-1 0,1 1,0-1,0 0,0 1,-1-1,1 1,0 0,0-1,0 1,0 0,0 0,0-1,0 1,0 0,0 0,1 0,-1 0,0 0,1 0,-1 0,0 1,1-1,-1 0,1 0,0 0,-1 1,1-1,0 0,0 0,0 1,0-1,2 8,0-1,1 1,0-1,1 1,0-1,0-1,1 1,0 0,0-1,1 0,-1 0,2-1,-1 0,1 0,0 0,0-1,2 1,-1 2,1-1,0-1,0 1,1-1,0-1,0 0,0 0,0-1,8 2,-15-6,1-1,-1 0,0 0,1 0,-1 0,0 0,0-1,0 0,0 1,0-1,0 0,0 0,0-1,-1 1,1 0,-1-1,0 0,0 0,0 1,0-1,0 0,0 0,-1-1,0 1,0 0,0-1,0 1,0 0,0-1,-1 1,0-1,1-1,3-10,6-15,-6 15,1-1,1 0,0 1,1 0,1 0,0 1,1 0,4-5,-9 18,0-1,0 1,0 0,0 0,0 0,1 0,-1 1,0 0,0 0,0 0,0 0,1 1,-1-1,0 1,0 0,0 0,0 1,0-1,0 1,-1 0,1 0,0 0,-1 1,0-1,1 1,-1 0,0 0,1 1,4 2,-2-2,6 2,0 1,-1 0,0 1,-1 1,1-1,-2 2,1-1,-1 1,-1 1,0 0,0 0,-1 0,5 11,-11-17,0-1,-1 1,0-1,0 0,0 1,0-1,-1 1,1-1,-1 0,0 1,-1-1,1 0,-1 0,0 0,-1 3,-11 44,15-49,0-1,1 1,-1 0,1 0,-1-1,1 1,0-1,0 1,0-1,-1 0,1 0,0 0,1 0,-1 0,0 0,0 0,0-1,0 1,1-1,-1 1,0-1,1 0,-1 0,0 0,0 0,1-1,-1 1,0-1,0 1,1-1,0 0,8-1,-1 0,1 0,-1-1,0 0,0-1,0 0,0-1,-1 0,1 0,-1-1,-1 0,1-1,-1 0,0 0,0-1,-1 1,0-2,-1 1,0-1,0 0,-1-1,0 1,0-1,-1 0,-1 0,1 0,-2-1,1-3,-6 11,-3 19,4-11,1-1,-1 1,1 0,-1 0,2 0,-1 1,0-1,1 0,0 0,0 0,1 0,-1 0,1 0,0 0,1 0,-1 0,1 0,0 0,0 0,0-1,1 1,0-1,0 0,0 0,0 0,1 0,-1 0,1-1,0 1,0-1,2 1,10 0</inkml:trace>
  <inkml:trace contextRef="#ctx0" brushRef="#br0" timeOffset="495.597">1473 232,'14'-1,"0"-1,0-1,-1 0,1-1,-1 0,0-1,0-1,0 0,-1-1,0 0,0-1,-1 0,0-1,-1 0,1 0,-2-1,1-1,-1 0,-1 0,6-10,-13 20,0 0,0 0,-1-1,1 1,0 0,0 0,-1-1,1 1,0 0,-1-1,0 1,1-1,-1 1,0-1,1 1,-1-1,0 1,0-1,0 1,-1 0,1-1,0 1,0-1,-1 1,1-1,-1 1,1 0,-1-1,0 1,0 0,1-1,-1 1,0 0,0 0,0 0,0 0,0 0,0 0,-1 0,1 0,0 0,0 1,-1-1,1 0,-1 1,1-1,0 1,-1 0,1-1,-1 1,1 0,-1 0,0 0,-4 0,1 0,-1 1,0 0,1 0,-1 0,1 1,-1 0,1 0,0 0,0 1,0-1,0 1,0 1,0-1,1 0,0 1,-1 0,2 0,-1 1,0-1,1 1,0-1,0 1,0 0,0 1,1-1,0 0,0 1,1-1,-1 1,1-1,0 1,1 0,-1-1,1 1,0 0,1-1,-1 1,1 0,0-1,0 1,1-1,0 1,0-1,2 3,5 2,1 0,1-1,-1 0,2 0,-1-2,1 1,0-1,1-1,-1 0,1-1,1 0,-1-1,1-1,-1 0,1-1,0 0,0-1,2-1,34 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38:23.94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13 378,'0'0,"-1"-1,0 1,0 0,1-1,-1 1,0-1,1 1,-1-1,0 1,1-1,-1 1,1-1,-1 0,1 1,-1-1,1 0,-1 0,1 1,0-1,0 0,-1 0,1 1,0-1,0 0,0 0,0 0,0 1,0-1,0 0,0 0,0 0,0 0,0 1,0-1,1 0,-1 0,0 1,1-1,-1 0,0 0,1 1,-1-1,1 0,-1 1,1-1,-1 1,1-1,0 0,-1 1,1 0,0-1,-1 1,1-1,0 1,0 0,-1-1,1 1,0 0,0 0,0 0,-1-1,1 1,0 0,0 0,0 0,0 0,-1 1,6-2,0 0,0 0,0 1,0 0,0 0,0 1,-1 0,1 0,0 0,0 0,-1 1,1 0,-1 1,1-1,-1 1,0 0,0 0,0 0,0 1,-1 0,1 0,-1 0,0 0,0 1,-1-1,1 1,-1 0,0 0,-1 1,1-1,-1 0,0 1,0 0,-1-1,1 1,-1 0,0 0,-1 1,-3 7,-1-1,0 0,-1 0,0-1,-1 1,0-1,-1-1,-1 1,0-1,0 0,-1-1,-1 0,1 0,-8 4,-22 28,38-41,0-1,1 1,-1-1,0 0,1 1,-1-1,0 1,1-1,-1 1,1 0,-1-1,1 1,-1 0,1-1,-1 1,1 0,0-1,-1 1,1 0,0 0,0 0,0-1,-1 1,1 0,0 0,0 0,0-1,0 1,0 0,0 0,1 0,-1-1,0 1,0 0,1 0,-1 0,0-1,1 1,-1 0,0-1,1 1,-1 0,1-1,0 1,-1-1,1 1,-1-1,1 1,0-1,-1 1,1-1,0 1,0-1,-1 0,1 1,15 2,0 0,-1-1,1 0,0-1,0-1,13-2,4 1,128-3,-118 1</inkml:trace>
  <inkml:trace contextRef="#ctx0" brushRef="#br0" timeOffset="361.115">621 0,'-5'10,"0"0,1 1,0 0,1-1,0 1,1 0,0 0,0 1,1-1,1 0,0 0,1 1,1 4,-2-10,15 424,-16-423,0 0,1 0,0 1,0-1,0 0,1 0,0 0,0 0,1 0,0 0,0 0,0-1,1 1,0-1,1 1,-1-1,1 0,0 0,1-1,0 1,-1-1,2 0,-1 0,0-1,1 0,0 1,4-2,1 0,-1-1,0 0,1 0,0-1,-1-1,1 1,0-2,-1 0,1 0,0 0,-1-2,0 1,1-1,-1-1,0 0,-1 0,1-1,8-6,19-13</inkml:trace>
  <inkml:trace contextRef="#ctx0" brushRef="#br0" timeOffset="633.988">351 378,'16'-2,"17"-3,15-1,14 0,11 3,9 0,2 1,-4 6,-8 4,-18 1</inkml:trace>
  <inkml:trace contextRef="#ctx0" brushRef="#br0" timeOffset="1101.565">959 757,'57'-280,"-56"275,-1 4,0-1,0 0,0 1,0-1,1 0,-1 1,0-1,1 1,-1-1,1 1,0-1,-1 1,1-1,0 1,0 0,0-1,0 1,0 0,0 0,0-1,1 1,-1 0,0 0,0 1,1-1,-1 0,1 0,-1 1,1-1,-1 0,1 1,0 0,108 45,-95-38,73 44,-85-49,0 1,0 0,0 0,0 0,-1 0,1 0,-1 1,0-1,0 1,0-1,0 1,-1 0,1 0,-1 0,0 0,0 0,-1 0,1 0,-1 0,0 0,0 0,0 0,-1 1,-45 132,46-135,-1-1,1 1,0 0,-1 0,1 0,0 0,0 0,0 0,1-1,-1 1,0 0,1 0,-1 0,1 0,-1-1,1 1,0 0,0 0,0-1,0 1,0-1,0 1,1-1,-1 1,0-1,1 0,-1 0,1 0,-1 0,1 0,0 0,-1 0,1 0,0 0,0-1,0 1,71 7,-40-12,-1-1,-1-1,1-2,-1-2,27-11,-44 16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38:29.35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200 358,'1'0,"0"-1,0 0,0 1,0-1,-1 0,1 0,0 0,-1 1,1-1,-1 0,1 0,-1 0,1 0,-1 0,1 0,-1 0,0 0,0-1,0 1,1 0,-1 0,0 0,0 0,-1 0,1 0,0 0,0 0,0 0,-1 0,1 0,0 0,-1 0,1 0,-1 0,0 0,1 0,-1 0,0 0,1 0,-1 1,0-1,0 0,0 0,1 1,-1-1,0 1,0-1,0 1,0-1,0 1,0 0,0-1,-1 1,1 0,0 0,0 0,0 0,-9 3,0 0,1 1,0 1,0 0,0 0,0 0,1 1,0 1,0-1,0 1,1 1,0-1,1 1,0 1,0-1,1 1,-3 4,2-3,0-1,1 1,0 1,0-1,1 1,1 0,0 0,0 0,-1 11,4-20,0 0,0 0,0 0,0 0,0 0,1 0,-1 0,1-1,-1 1,1 0,-1 0,1 0,0 0,0-1,0 1,0 0,1-1,-1 1,0-1,1 1,-1-1,0 1,1-1,0 0,-1 0,1 0,0 0,0 0,-1 0,1-1,0 1,0 0,0-1,0 0,0 1,0-1,0 0,0 0,0 0,0 0,0 0,0-1,0 1,0-1,0 1,0-1,-1 0,1 1,0-1,0 0,-1 0,1 0,0-1,12-7,0-1,-1-1,0-1,0 1,-1-2,-1 0,0 0,-1-1,-1 0,0-1,0 0,-2-1,0 1,-1-1,0-1,-1 1,-1-1,2-16,0 3,-1-1,-1-1,-2 1,-1 0,-1 0,-2-1,-1 1,-2-3,-1 11,5 23,1 0,-1 0,1 0,0-1,-1 1,1 0,0 0,-1 0,1 0,-1 0,1 0,-1 0,1 0,0 0,-1 0,1 0,-1 0,1 0,0 0,-1 0,1 1,0-1,-1 0,1 0,-1 0,1 1,0-1,-1 0,1 0,0 1,0-1,-1 0,1 1,0-1,0 0,-1 1,1-1,0 0,0 1,0-1,0 0,0 1,-1-1,1 1,0-1,0 0,0 1,0-1,0 1,0-1,0 1,0-1,0 0,1 1,-1-1,0 1,0-1,0 0,0 1,1-1,-7 33,1-1,2 1,2 0,1-1,1 1,1 0,4 6,-3-10,3 0,0 0,2-1,1 0,1 0,1-1,1-1,5 6,-15-29,0 1,0-1,0 1,0-1,0 0,1 0,0 0,0 0,0 0,0-1,0 1,0-1,1 0,-1 0,1 0,-1 0,1-1,0 1,0-1,-1 0,1 0,0 0,0-1,0 0,0 1,0-1,0-1,0 1,0 0,0-1,0 0,0 0,0 0,0-1,0 0,11-7,-1-1,0 0,0-2,-2 1,1-1,-2-1,2-2,19-20,22-13,-54 47,1 1,-1 0,0 0,1 0,-1 0,1 0,-1 0,1 0,-1 0,1 0,-1 0,1 0,-1 0,0 0,1 0,-1 0,1 0,-1 0,1 1,-1-1,0 0,1 0,-1 1,1-1,-1 0,0 0,1 1,-1-1,0 0,1 1,-1-1,0 0,0 1,1-1,-1 1,0-1,0 1,0-1,0 0,1 1,-1-1,0 1,0-1,0 1,0-1,0 1,0-1,0 1,0-1,0 0,-1 1,1-1,0 1,-2 32,2-28,-2-1,0 1,1 0,0 0,0 0,1 0,-1 1,1-1,0 0,1 0,-1 0,1 0,0 0,0 0,0 0,1 0,0-1,0 1,0 0,1-1,-1 1,1-1,0 0,0 0,1 0,-1 0,1-1,0 1,-1-1,2 0,-1 0,0-1,1 1,1 0,24 0,-2-4</inkml:trace>
  <inkml:trace contextRef="#ctx0" brushRef="#br0" timeOffset="635.411">632 170,'19'15,"0"0,0-1,1-1,1-1,0-1,7 3,-14-10,-1 2,0-1,-1 2,0-1,0 2,0 0,-1 0,0 1,-1 0,0 1,0 0,-1 1,0 0,-1 0,0 1,-1 0,0 1,-1-1,0 3,-2 1,-4-14,0 0,0 0,0 0,0 0,0 0,0 0,0 0,1 0,-1 0,1 0,0 0,0 0,-1 0,1 0,0 0,0-1,1 1,-1 0,0-1,0 1,1-1,-1 1,1-1,0 0,-1 0,1 0,0 0,0 0,-1 0,1 0,0 0,0-1,0 1,0-1,0 1,0-1,0 0,0 0,0 0,0 0,0 0,0 0,0-1,1 1,8-6,0 0,0 0,0-1,-1 0,0-1,-1 0,1-1,-2 0,1-1,-1 1,-1-1,0-1,0 0,-1 0,1-2,-7 13,0 0,-1-1,1 1,0 0,0-1,0 1,0-1,0 1,0 0,0-1,0 1,0-1,0 1,0 0,0-1,0 1,0-1,0 1,0 0,0-1,0 1,1 0,-1-1,0 1,0-1,1 1,-1 0,0 0,0-1,1 1,-1 0,0-1,1 1,-1 0,0 0,1 0,-1-1,0 1,1 0,-1 0,0 0,1 0,-1 0,1 0,-1 0,0 0,1 0,-1 0,1 0,-1 0,0 0,1 0,-1 0,1 0,-1 0,0 0,1 0,-1 1,0-1,1 0,-1 0,0 0,1 1,-1-1,0 0,1 0,-1 1,0-1,0 0,1 1,-5 37,3 62,1-96,1-1,-1 0,1 0,0 0,1 0,-1 1,0-1,1-1,-1 1,1 0,0 0,0-1,0 1,1-1,-1 1,0-1,1 0,0 0,-1 0,1 0,0-1,0 1,0-1,0 0,0 1,0-1,2 0,0 0,0-1,-1 1,1-1,0 0,-1 0,1-1,0 1,-1-1,1 0,-1 0,1 0,-1-1,1 0,-1 0,0 0,0 0,0-1,0 1,0-1,-1 0,1 0,-1-1,0 1,0-1,0 1,0-1,0 0,1-4,8-12,-2 0,0-1,-2 0,0 0,0-7,-1 85,-7-52,0 0,0-1,0 1,0 0,1 0,0-1,0 1,0 0,1-1,0 1,-1-1,2 1,-1-1,0 0,1 0,0 0,0 0,0 0,0-1,0 0,1 1,0-1,0 0,0-1,0 1,0-1,0 1,61 1,-32-9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38:33.26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57 69,'-1'-3,"1"1,1-1,-1 0,0 0,1 0,-1 1,1-1,0 0,0 1,0-1,0 0,0 1,0 0,1-1,-1 1,1 0,0-1,0 1,0 0,0 0,0 1,0-1,0 0,1 1,-1-1,1 1,-1 0,1 0,-1 0,1 0,0 0,0 0,-1 1,1-1,0 1,0 0,2 0,104 2,-105-1,-1 0,1 0,-1 0,1 0,-1 1,1-1,-1 1,0 0,0 0,1 0,-1 0,-1 1,1-1,0 1,-1 0,1-1,-1 1,0 0,0 1,0-1,0 0,-1 1,1-1,-1 1,0-1,0 1,0 0,2 8,0 1,-1-1,-1 0,0 1,0-1,-1 1,-2 7,1-14,-1 0,-1-1,1 1,-1-1,0 1,0-1,0 0,-1 0,0 0,0-1,0 0,0 1,-1-1,0-1,0 1,0-1,0 0,0 0,-1 0,1-1,-1 1,0-2,1 1,-1 0,0-1,0 0,0-1,0 1,0-1,-36 11,32-6,0 0,0 0,1 1,0 1,0-1,1 1,0 1,0 0,0 0,1 0,1 1,-1 0,1 0,1 1,-2 4,5-12,1-1,0 1,0 0,1 0,-1 0,0-1,1 1,-1 0,1 0,-1 0,1 0,0 0,0 0,0 0,0 0,0 0,0 0,1 0,-1 0,1 0,-1 0,1 0,0 0,0-1,0 1,0 0,0 0,0-1,0 1,0-1,1 1,-1-1,1 1,-1-1,1 0,-1 0,1 0,0 0,0 0,-1 0,1 0,0-1,0 1,0 0,0-1,1 1,31 1,-1-1,0-1,1-2,13-3,-26 3,96-7,-88-1,-21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19:04.80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1,'16'4,"17"3,14-1,13-2,8 0,1-2,-4-1,-13-1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38:36.89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0,'2'3,"1"0,0 2,0 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38:37.90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0,'0'0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38:38.40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1,'22'3,"0"0,0 2,0 1,-1 0,0 2,0 0,-1 1,0 2,0 0,4 4,-19-11,-1 0,0 0,0 1,0-1,0 1,-1 0,0 0,0 0,0 0,-1 1,1-1,-1 1,-1-1,1 1,-1 0,0 0,0-1,-1 1,1 1,-18 111,15-105,1-12,1 0,-1 0,1-1,0 1,-1 0,1 0,0 0,0 0,0 0,0 0,0 0,0 0,0 0,0 0,0 0,0 0,1 0,-1 0,0 0,1 0,-1 0,1 0,-1 0,1 0,-1-1,1 1,0 0,-1 0,1-1,0 1,-1 0,1-1,0 1,0-1,0 1,0-1,0 1,0-1,0 1,-1-1,1 0,0 0,0 0,0 1,0-1,0 0,0 0,0 0,0 0,0-1,0 1,0 0,0 0,0-1,0 1,0 0,0-1,0 1,13-7,0 0,0 0,-1-1,-1-1,1 0,-1-1,-1 0,0-1,0 0,-1-1,-1 0,1-2,-12 76,1-56,1 0,-1 0,1-1,0 1,1 0,0 0,-1 0,2-1,-1 1,1 0,0-1,0 1,0-1,1 0,0 0,0 0,0 0,1 0,-1-1,1 1,0-1,1 0,-1 0,1-1,-1 1,1-1,0 0,0 0,1-1,-1 1,0-1,1-1,0 1,-1-1,1 1,0-2,2 1,14-6,-3-3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38:38.70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93,'4'13,"2"0,0 0,0 0,1 0,1-1,0 0,0-1,1 0,1 0,0-1,0 0,1-1,12 8,-22-15,0-1,1 1,-1-1,1 0,-1 1,1-1,0 0,-1 0,1 0,0 0,0-1,0 1,0 0,0-1,0 1,0-1,0 0,0 0,0 0,0 0,0 0,0 0,0 0,0 0,-1-1,1 1,0-1,0 0,0 1,0-1,0 0,-1 0,1 0,0 0,-1-1,1 1,-1 0,1-1,-1 1,0-1,1 1,-1-1,0 0,0 1,0-1,0 0,0 0,20-136,-1 61,-7 43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38:39.16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1,'14'14,"11"13,9 12,4 8,4 3,1 1,-2-3,-3-4,-4-5,-8-10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38:39.43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302 0,'-13'16,"-10"13,-8 12,-5 6,-3 5,-3 0,2-4,6-8,7-9,10-9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38:39.71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72,'23'-11,"1"0,0 1,0 1,1 1,0 2,0 0,15 0,-37 5,0 0,0 0,0 0,0 1,1 0,-1 0,0 0,0 0,1 0,-1 0,0 1,0 0,0-1,0 1,1 1,-1-1,0 0,-1 1,1-1,0 1,0 0,-1 0,1 0,-1 0,0 0,1 1,-1-1,0 1,0-1,-1 1,1 0,-1 0,1 0,-1 0,0 0,0 0,0 0,0 3,-4 6,-1 1,0-1,-1 0,0 0,-1 0,0-1,-1 0,0 0,-1-1,0 0,-1 0,0-1,0 0,-1 0,-8 4,12-7,-37 39,43-44,0 0,-1 0,1 0,0 0,0 0,0 0,0 0,0 0,0 0,0 0,0 0,1 0,-1 0,0 0,0 0,1 0,-1 0,1 0,-1 0,1-1,-1 1,1 0,-1 0,1 0,0-1,0 1,-1 0,1-1,0 1,0-1,0 1,0-1,-1 1,1-1,0 1,0-1,0 0,0 0,0 1,0-1,0 0,0 0,0 0,0 0,0 0,0 0,0 0,0-1,0 1,0 0,0-1,0 1,0-1,60 3,-1-3,1-2,11-5,-7 2,-1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38:40.42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45 1,'0'16,"0"12,0 11,-2 5,-3 0,-3 0,-3-6,1-7,2-9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38:40.71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 1,'-2'13,"-1"12,2 7,8 1,11 1,8-4,7-4,4-7,2-7,-1-5,-5-3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38:40.9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56 1,'-6'16,"-3"12,-2 8,0 8,3 4,3 2,2 0,1-1,1-3,6-3,4-6,7-8,6-5,-1-8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18:58.04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1 665,'14'0,"13"-3,15 0,10 0,4 0,2 2,-5-1,-7 2,-6 0,-6 0,-6 0,-5-2,-7-1</inkml:trace>
  <inkml:trace contextRef="#ctx0" brushRef="#br0" timeOffset="1412.511">1000 529,'-10'-3,"0"0,0 1,-1 0,1 1,-1 0,1 1,-1 0,1 0,-1 2,1-1,-1 1,1 0,0 1,0 1,0-1,0 1,1 1,-1 0,1 0,0 1,1 0,0 1,-1 0,2 0,-1 1,1-1,1 2,-4 3,9-10,-1 0,0-1,1 1,0 0,-1 0,1 0,0 1,0-1,0 0,0 0,0 1,1-1,-1 0,1 1,-1-1,1 1,0-1,0 0,0 1,0-1,0 1,1-1,-1 0,1 1,0-1,-1 0,1 1,0-1,0 0,1 0,-1 0,0 0,1 0,-1 0,1 0,0 0,-1-1,1 1,0-1,0 1,6 1,-1-1,1 1,-1-1,1-1,0 0,0 0,-1 0,1-1,0 0,0 0,0-1,-1 0,1-1,0 0,-1 0,1 0,-1-1,2-1,9-4,0-1,0 0,-1-2,0 0,-1-1,8-8,-20 16,-4 4,1-1,-1 0,0 0,0 1,1-1,-1 0,1 1,-1-1,1 0,-1 1,1-1,-1 1,1-1,-1 0,1 1,-1-1,1 1,0 0,-1-1,1 1,0-1,0 1,-1 0,1 0,0 0,0-1,0 1,-1 0,1 0,0 0,0 0,-1 0,1 0,0 0,0 0,0 1,-1-1,1 0,0 0,0 1,-1-1,1 0,0 1,-1-1,1 1,0-1,-1 1,1-1,-1 1,1-1,-1 1,1 0,-1-1,5 132,33 161,-14-140,-24-152,5 116,-5-113,-1-1,1 1,0-1,-1 1,0-1,0 1,0-1,0 1,-1-1,0 0,1 0,-1 0,0 0,0 0,0 0,-1-1,1 1,-1-1,0 1,1-1,-1 0,0 0,0 0,0 0,-1-1,1 1,0-1,-1 0,1 0,-3 0,2 0,-1-1,1 0,-1 0,1-1,0 1,0-1,-1 0,1 0,0 0,0-1,0 1,0-1,0 0,0 0,0-1,1 1,-1-1,1 0,0 0,0 0,0 0,0 0,0-1,-4-5,0-1,1 0,0 0,0 0,1-1,1 0,0 0,0-1,0 1,0 0,1 1,0-1,1 0,0-1,1 1,0 0,1 0,1-1,-1 1,2 0,-1 0,2 0,-1 0,1 0,1 0,0 1,1 0,0 0,0 0,1 0,0 1,6-6,107-79,-95 79,-1-2,-1 0,-1-1,0-1,2-5,-9 6,-1 0,-1 0,0-1,-2-1,0 0,-2-1,0 1,-1-1,-1-1,-1 1,-1-1,-1 0,-1 0,0-4,-9-17,6 60,6-13,-1 0,1 0,0 0,0 0,0-1,0 0,1 0,-1 0,1-1,0 0,0 0,0 0,0-1,0 0,0 0,0 0,0-1,3 0,149 12,-156-11,1 0,0 0,0 0,-1 1,1-1,0 1,-1-1,0 1,1 0,-1 0,0 0,0 1,0-1,0 0,0 1,-1-1,1 1,-1 0,0-1,0 1,1 0,-2 0,1 0,0 0,-1 0,1 0,-1 0,0 0,0 0,-11 92,8-84,-2 51,5-60,0-1,1 1,-1-1,0 1,1 0,-1-1,1 1,-1-1,1 1,0-1,0 0,-1 1,1-1,0 0,0 1,0-1,1 0,-1 0,0 0,0 0,1 0,-1 0,0 0,1 0,-1-1,1 1,-1-1,1 1,-1-1,1 1,0-1,-1 0,1 0,-1 0,1 0,0 0,7-2,0 0,-1 0,1-1,-1-1,1 1,-1-1,-1-1,1 1,0-1,-1-1,0 1,0-1,-1-1,0 1,0-1,0 0,-1 0,0-1,3-6,-2 4,-1 1,0-1,-1 0,0 0,0 0,-1 0,-1-1,0 0,1-10,-3 21,0 0,-1 0,1 0,0 0,0 0,0 0,0 0,0 0,-1 0,1 0,0 0,0 0,0 0,0 0,0 0,-1 0,1 0,0 0,0 0,0-1,0 1,0 0,0 0,-1 0,1 0,0 0,0 0,0-1,0 1,0 0,0 0,-6 17,2-7,1-1,1 0,0 1,0 0,1-1,0 1,0 0,1 0,1-1,0 1,0 0,1 0,0-1,0 1,1-1,1 0,-1 0,1 0,1 0,0-1,3 5,-6-11,0 0,-1-1,1 1,0-1,0 0,0 1,0-1,0 0,0 0,0 0,1 0,-1-1,0 1,1-1,-1 1,0-1,1 0,-1 0,0 0,1 0,-1 0,0 0,1-1,-1 1,0-1,1 0,0 0,15-9</inkml:trace>
  <inkml:trace contextRef="#ctx0" brushRef="#br0" timeOffset="1660.404">1946 70,'-14'0,"-6"5,0 5,3 7,4 6,10 7,9 5,5-4</inkml:trace>
  <inkml:trace contextRef="#ctx0" brushRef="#br0" timeOffset="2282.364">2082 704,'24'-23,"-1"-1,-1-1,-2-1,0-1,-2-1,-1-1,-1 0,-1-1,-2 0,-1-2,-2 1,-1-1,-1-1,-2 1,-1-1,-1 0,-2-1,-2-5,0 33,1-1,0 0,0 0,-1 0,0-1,-1 1,0 0,0 0,0 0,-1 0,0 0,0 0,-1 0,0 0,0 1,-1-1,-2-3,3 9,1 0,-1 0,0 0,1 1,-1-1,1 1,-1 0,0-1,1 1,-1 1,0-1,1 0,-1 1,0-1,1 1,-1 0,1-1,-1 2,1-1,-1 0,1 0,0 1,0-1,-1 1,1-1,0 1,0 0,1 0,-1 0,0 0,1 0,-1 1,1-1,0 0,-1 2,-17 25,1 1,2 1,1 1,2 0,1 1,1 0,2 1,1 0,2 0,1 4,-3-5,3 0,0 1,2 0,2 0,1 0,2-1,1 1,1 0,2-1,5 12,-9-39,-1 0,1-1,0 1,1-1,0 0,0 0,0 0,0 0,1 0,-1-1,1 0,0 1,1-1,-1-1,1 1,0-1,0 0,0 0,0 0,0 0,0-1,1 0,0 0,-1-1,1 1,0-1,0-1,-1 1,1-1,0 0,0 0,0-1,0 1,5-2,0-3,0 0,0-1,0 0,0-1,-1 0,0 0,-1-1,0 0,0-1,0 0,-1 0,-1-1,0 0,0-1,-1 1,0-1,-1-1,0 1,0-6,-5 17,1 1,-1-1,0 0,0 0,0 1,0-1,0 0,1 1,-1-1,0 0,0 1,0-1,0 0,0 0,0 1,0-1,0 0,0 1,0-1,0 0,0 1,0-1,-1 0,1 0,0 1,0-1,0 0,0 1,0-1,-1 0,1 0,0 1,0-1,0 0,-1 0,1 0,0 1,0-1,-1 0,1 0,0 0,-1 0,1 0,0 1,0-1,-1 0,1 0,0 0,-1 0,1 0,0 0,-1 0,1 0,0 0,0 0,-1 0,1 0,0 0,-1-1,1 1,0 0,-1 0,1 0,0 0,0 0,-1-1,1 1,0 0,-2 4,0 1,1-1,0 1,-1-1,2 1,-1 0,0 0,1-1,0 1,0 0,1 0,-1-1,1 1,0 0,0-1,0 1,1-1,0 1,0-1,0 0,0 1,1-1,-1-1,1 1,0 0,0 0,1-1,-1 0,1 0,-1 0,1 0,0 0,0-1,0 0,1 0,-1 0,1 0,-1-1,1 1,-1-1,5 0,-3 0,1-1,-1 0,0-1,0 0,1 0,-1 0,0-1,0 1,0-1,0-1,-1 1,1-1,-1 0,1-1,-1 1,0-1,0 0,-1 0,1 0,-1-1,0 0,0 0,0 0,-1 0,0-1,0 1,0-1,-1 1,0-1,0 0,0 0,-1 0,1-1,-1 1,-1 0,0 0,1-1,-2 1,1 0,-1 0,0 0,-2-6,2 8,-1 1,0-1,0 0,0 1,-1-1,1 1,-1 0,0 0,0 0,0 0,0 1,0-1,0 1,-1-1,0 1,1 0,-1 1,0-1,0 1,0 0,0-1,0 2,0-1,0 0,0 1,0 0,0 0,0 0,-2 1,-1-1,0 1,0 0,0 1,0-1,0 1,0 1,0-1,1 1,-1 1,1-1,0 1,0 0,0 0,1 1,-1 0,-2 3,4-3,0 1,0 0,0 0,1 0,-1 0,2 0,-1 1,1-1,0 1,0 0,1 0,0 0,0 0,0 7,1-11,0 0,0 0,1 1,-1-1,1 0,0 0,0 0,0 0,0 0,0 0,1 0,-1 0,1 0,0-1,0 1,0-1,0 1,1-1,-1 0,0 0,1 0,0 0,-1 0,1 0,0-1,0 0,0 1,0-1,0 0,0 0,0-1,3 1,29 1,-1-6</inkml:trace>
  <inkml:trace contextRef="#ctx0" brushRef="#br0" timeOffset="2549.713">2770 177,'-13'0,"-15"3,-6 2,-5 8,3 6,6 7,10 6,11 4,16 3,12 2,8 0,-1-6</inkml:trace>
  <inkml:trace contextRef="#ctx0" brushRef="#br0" timeOffset="2797.569">2770 678,'3'18,"2"11,4 5,1 2,5-4,4-7,5-8,8-6,6-6,3-5,1-6,-1-3,-9-1</inkml:trace>
  <inkml:trace contextRef="#ctx0" brushRef="#br0" timeOffset="3202.205">1122 1799,'-5'16,"-1"17,1 14,0 16,4 12,2 8,3 6,1 1,-1-1,0-6,-2-17</inkml:trace>
  <inkml:trace contextRef="#ctx0" brushRef="#br0" timeOffset="3525.51">1028 2191,'-5'-130,"1"78,3-1,2 1,3-14,-4 62,0 0,0 1,0-1,0 0,1 0,0 0,-1 0,2 1,-1-1,0 0,1 1,-1-1,1 1,0 0,0-1,1 1,-1 0,0 0,1 0,0 1,0-1,0 1,0-1,0 1,0 0,1 0,-1 1,1-1,-1 1,1-1,2 1,6 2,0 0,-1 2,1-1,-1 1,0 1,0 0,0 1,0 0,-1 1,1 0,-2 0,1 1,-1 0,0 1,0 0,-1 1,6 7,-11-14,-1-1,1 1,-1 0,1 0,-1 1,0-1,0 0,0 1,0-1,-1 1,1-1,-1 1,1 0,-1 0,0 0,0 0,0 0,0 0,-1 0,1 0,-1 0,0 0,0 0,0 0,0 0,-1 0,1 0,-1 0,0 0,0 0,0 2,-8 2,0-1,0 0,-1-1,0 0,0 0,0-1,0 0,-1-1,0 0,1-1,-1 0,0-1,-10 1,-34-5,71-8,6 4,3 0</inkml:trace>
  <inkml:trace contextRef="#ctx0" brushRef="#br0" timeOffset="3805.485">1352 1947,'0'4,"0"-1,0 1,1-1,0 1,-1-1,1 0,0 1,1-1,-1 0,1 0,-1 0,1 0,0 0,0 0,0 0,0 0,1-1,-1 1,1-1,0 0,-1 0,1 0,0 0,0 0,1-1,-1 1,0-1,0 0,1 0,-1 0,0 0,1-1,-1 1,1-1,-1 0,1 0,0 0,2-1,0 0,0-1,-1 1,1-1,0 0,-1-1,0 1,0-1,0 0,0 0,0-1,0 1,-1-1,0 0,1-1,-2 1,1-1,0 1,-1-1,0 0,1-3,-2 4,0 0,-1 1,1-1,-1 0,0 1,0-1,-1 0,1 0,-1 0,0 0,0 0,0 0,0 0,-1 1,0-1,0 0,0 0,0 0,0 1,-1-1,1 1,-1-1,0 1,0-1,-1 1,1 0,0 0,-1 0,0 1,0-1,0 0,-1 0,0 0,1 1,0-1,-1 1,1 0,-1 0,0 0,0 0,0 1,0 0,0-1,0 1,0 1,0-1,0 1,0-1,-1 1,1 0,0 1,0-1,0 1,-1 0,1 0,0 0,0 0,0 1,1 0,-1-1,0 2,1-1,-1 0,1 1,0-1,-1 1,1 0,0 0,1 0,-1 1,1-1,-1 0,1 1,0 0,0 0,1-1,-1 1,1 0,0 0,0 0,0 1,0-1,1 1,16 48,-2-31</inkml:trace>
  <inkml:trace contextRef="#ctx0" brushRef="#br0" timeOffset="4777.222">1716 1962,'4'-22,"-2"14,0-1,-1 1,0-1,0 0,-1 1,0-1,0 0,-1 1,0-1,-1 1,0-1,0 1,0 0,-4-6,5 12,-1 0,0 0,1 1,-1-1,0 0,0 1,0-1,-1 1,1 0,0 0,0 0,-1 0,1 0,0 0,-1 0,1 1,-1 0,1-1,-1 1,1 0,-1 0,0 0,1 0,-1 1,1-1,-1 1,1-1,0 1,-1 0,1 0,-1 1,-69 42,65-37,0 1,1-1,0 1,0 0,0 0,1 1,1 0,-1-1,-2 10,6-15,0 0,0-1,0 1,0 0,1 0,-1 0,1 0,0-1,0 1,0 0,0 0,0 0,1 0,-1 0,1 0,0-1,-1 1,2 0,-1 0,0-1,0 1,1-1,-1 1,1-1,0 0,0 0,0 1,0-1,0 0,0-1,1 1,-1 0,0-1,1 1,0-1,5 2,-1 0,1-1,0 0,-1-1,1 0,0 0,0 0,0-1,0 0,0-1,0 0,0 0,0 0,-1-1,1-1,0 1,-1-1,0 0,1-1,-2 0,1 0,0 0,-1-1,1 0,-1 0,-1-1,1 0,-1 0,0 0,0 0,2-5,-6 9,0 0,0 0,0 0,0 0,0 0,-1-1,1 1,-1 0,1 0,-1-1,0 1,0 0,0 0,0-1,0 1,-1 0,1-1,-1 1,1 0,-1 0,0 0,0 0,0 0,0 0,0 0,0 0,-2-2,1 5,1 0,-1 0,0 0,1 0,-1 1,0-1,1 0,0 1,-1-1,1 1,0-1,0 1,-1 0,1-1,0 1,1 0,-1 0,0 0,1 0,-1 0,1-1,-1 1,1 0,0 0,0 0,0 0,0 1,-1 1,1 0,0 0,0 0,0 0,1 0,-1 0,1 0,0 0,0 0,0 0,1-1,-1 1,1 0,0-1,0 1,0-1,1 0,-1 0,1 0,0 0,-1 0,2 0,-1-1,0 1,0-1,1 0,-1 0,1 0,-1 0,1-1,0 0,0 1,0-2,0 1,0 0,0-1,0 1,0-1,0 0,0-1,0 1,0-1,0 1,0-1,0 0,-1-1,1 1,0-1,-1 1,1-1,-1 0,1-1,0 0,2-4,0 0,0-1,-1 0,-1 0,1 0,-1 0,-1-1,1 0,-1 1,-1-1,0 0,0 0,-1-1,0 1,0 0,-1-1,0 1,-1-1,6-51,-6 60,1-1,0 1,0-1,0 1,0-1,0 1,1-1,-1 1,0 0,1-1,-1 1,1 0,-1-1,1 1,0 0,0-1,-1 1,1 0,0 0,0 0,0 0,0 0,0 0,0 0,1 0,-1 0,0 0,0 1,1-1,-1 1,0-1,1 1,-1-1,1 1,-1 0,0-1,1 1,-1 0,1 0,-1 0,1 0,-1 0,1 1,-1-1,1 0,-1 1,0-1,2 1,16 8,0 0,0 1,-1 1,0 1,-1 0,0 1,13 14,-26-21,0-1,0 1,-1 0,1 0,-1 1,-1-1,1 0,-1 1,0 0,-1 0,1-1,-2 1,1 0,-1 0,1 0,-2 0,1 0,-2 4,2 21,-1-30,1 0,0-1,0 1,0 0,0-1,1 1,-1 0,0-1,1 1,-1 0,1-1,0 1,-1-1,1 1,0-1,0 1,0-1,0 1,0-1,0 0,1 0,-1 1,0-1,0 0,1 0,-1 0,1-1,-1 1,1 0,0 0,-1-1,1 1,-1-1,1 0,0 1,0-1,-1 0,1 0,0 0,-1 0,1 0,0 0,-1-1,1 1,0-1,0 1,8-5,0 0,-1-1,0 0,0 0,0-1,-1 0,0 0,-1-1,1 0,-1 0,-1-1,0 0,0 0,-1 0,0-1,4-9,8-29,-2-1,-1-1,-3 0,-3-1,-1 0,-3 0,-2 0,-2-1,-2-4,2 52,-2-148,-1 334,3-122,-2 2,3 0,2 0,3-1,3 1,6 18,-12-68,1 0,0 0,0 0,1 0,1 0,0-1,0 0,1-1,1 1,0-1,0-1,3 3,-9-11,-1 1,0-1,1 0,-1-1,1 1,-1 0,1 0,-1-1,1 1,-1-1,1 1,0-1,-1 0,1 1,0-1,-1 0,1 0,0 0,0-1,-1 1,1 0,0-1,-1 1,1-1,-1 1,1-1,-1 0,1 1,-1-1,1 0,-1 0,0 0,1 0,-1 0,0-1,0 1,0 0,0-1,0 1,0 0,0-1,0 1,-1-1,1 0,0 1,-1-1,1 1,-1-1,0 0,0 0,8-31,-3-2</inkml:trace>
  <inkml:trace contextRef="#ctx0" brushRef="#br0" timeOffset="5256.735">2325 1543,'2'2,"-1"0,1 0,-1-1,1 1,0 0,0-1,0 0,0 1,0-1,0 0,0 0,1 0,-1 0,0 0,1-1,-1 1,0-1,1 1,-1-1,2 0,0 1,131 13,-106-13,0 1,0 1,-1 2,1 1,21 7,-44-11,-2 1,1-1,0 1,0 0,-1 0,0 1,1-1,-1 1,0 0,-1 0,1 0,-1 1,0-1,0 1,0 0,-1 0,0 0,0 0,0 0,0 0,-1 1,0-1,0 1,0-1,-1 0,0 1,0-1,0 1,-1-1,1 1,-2 3,-43 221,45-228,-1-1,1 1,-1 0,1 0,0 0,0-1,0 1,0 0,0 0,0 0,1 0,-1-1,0 1,1 0,0 0,-1-1,1 1,0 0,0-1,0 1,0 0,0-1,0 0,0 1,1-1,-1 0,0 1,1-1,-1 0,1 0,-1 0,1 0,0-1,-1 1,1 0,0-1,0 1,-1-1,1 1,0-1,0 0,0 0,0 0,-1 0,1 0,0 0,0-1,0 1,0-1,6-2,-1 0,0-1,0 0,0-1,-1 1,1-1,-1-1,0 1,-1-1,1 0,-1 0,0-1,-1 0,1 1,-1-1,-1-1,1 1,-1-1,-1 1,1-1,-1 0,-1 0,0 0,0 0,0 0,-1 0,0 0,0 0,-1 0,0 0,-1 0,0 0,0 0,0 1,-1-1,-1 0,3 5,-1 0,0 0,0 0,0 1,0-1,0 1,-1-1,1 1,-1 0,1-1,-1 1,0 1,0-1,0 0,0 1,0-1,-1 1,1 0,0 0,-1 1,1-1,0 0,-1 1,1 0,-1 0,1 0,-1 0,1 1,0-1,-1 1,0 0,-2 1,-1 1,1-1,0 1,0 0,0 1,1 0,-1-1,1 2,-1-1,2 1,-1-1,0 2,1-1,0 0,-2 4,2-2,0 0,0 1,1 0,0 0,0 0,1 0,0 0,1 0,0 0,0 1,0 2,1-7,0-1,0 0,0 0,1 0,-1 0,1 0,0 1,-1-1,2 0,-1 0,0-1,0 1,1 0,0 0,-1-1,1 1,0-1,0 1,0-1,1 0,-1 0,1 0,-1 0,1 0,0 0,-1-1,1 0,0 1,0-1,3 1,17 2</inkml:trace>
  <inkml:trace contextRef="#ctx0" brushRef="#br0" timeOffset="5550.227">2892 1448,'-16'18,"-5"14,0 7,7 7,8 2,5-7</inkml:trace>
  <inkml:trace contextRef="#ctx0" brushRef="#br0" timeOffset="5814.607">2906 1975,'16'14,"10"4,5-3,4-9,3-9,2-10,-1-9,-7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38:41.21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50 191,'-7'-10,"1"-1,0 1,1-1,0 0,1-1,0 1,0-1,1 0,1 0,0 1,0-9,3 18,-1 0,1-1,0 1,0 0,-1 0,1 0,1-1,-1 1,0 0,0 0,1 1,-1-1,1 0,0 0,-1 1,1-1,0 1,0-1,0 1,0 0,0 0,1 0,-1 0,0 0,0 0,1 1,-1-1,0 1,2 0,70-3,-68 3,-1 1,1-1,-1 1,0 0,1 0,-1 0,0 1,0 0,0 0,0 0,0 1,0 0,-1 0,1 0,-1 0,0 1,0-1,0 1,0 0,-1 0,0 1,0-1,0 1,0-1,2 6,-1 114,-2-121,0-1,0 1,0 0,0-1,0 0,1 1,-1-1,1 0,0 0,0-1,0 1,0 0,0-1,0 0,0 0,0 0,0 0,1 0,-1 0,0-1,0 0,1 0,-1 0,0 0,1 0,-1-1,0 1,1-1,-1 0,2-1,2 2,88-9,-72 7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38:41.53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0,'2'80,"3"0,4-1,6 13,-15-87,0 0,0 0,1 0,-1 0,1 0,0-1,1 1,-1 0,1 0,0-1,0 1,0-1,1 0,-1 0,1 0,0 0,1 0,-1 0,0-1,1 0,0 0,0 0,0 0,0 0,0-1,1 1,-1-1,1-1,-1 1,4 0,0-2,1 0,-1-1,0 0,0-1,0 0,0 0,0-1,0 0,0 0,-1-1,0 0,0 0,0-1,0 1,0-2,-1 1,0-1,0 0,-1 0,0 0,0-1,2-3,6-14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38:41.82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1,'14'0,"18"0,18 0,11 0,9 0,3 2,-5 3,-9 6,-15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38:42.08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60 216,'-3'-1,"-1"0,1 0,0-1,0 1,0-1,0 1,0-1,0 0,1 0,-1 0,1-1,-1 1,1 0,0-1,0 0,0 1,0-1,0 0,1 0,-1 0,1 0,0-1,0 1,0 0,0 0,1-1,-1 1,1 0,0-1,0 1,0-2,0-4,0 1,1 0,0-1,0 1,0 0,1 0,1 0,0 0,0 0,0 0,1 1,1-3,-4 8,0 0,1 1,-1-1,0 0,0 1,1-1,-1 1,1-1,-1 1,1 0,0 0,-1-1,1 1,0 1,0-1,0 0,0 0,0 1,0-1,0 1,0-1,0 1,0 0,0 0,0 0,0 0,0 0,0 0,0 1,0-1,0 1,0-1,0 1,0 0,0 0,-1 0,1 0,0 0,0 0,-1 0,1 1,-1-1,2 1,95 85,-93-84,-1-1,1 0,-1 1,1-1,-1 1,0 0,0 0,0 1,-1-1,1 1,-1-1,0 1,0 0,0 0,-1 1,1-1,-1 1,0-1,0 1,0 0,-1-1,0 1,0 0,0 1,-1 21,-1-24,0 0,1-1,-1 1,1-1,-1 1,1 0,0-1,0 1,0 0,0-1,1 1,-1 0,1-1,-1 1,1 0,0-1,0 1,0-1,0 0,1 1,-1-1,1 0,-1 0,1 0,0 0,0 0,0 0,0 0,0-1,0 1,0-1,1 1,-1-1,1 0,-1 0,1 0,-1 0,1 0,-1-1,2 1,5-1,-1-1,1 1,-1-1,1-1,-1 0,1 0,-1 0,0-1,0 0,0-1,0 0,4-3,26-16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38:42.4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0,'16'0,"16"0,13 0,7 0,3 0,-10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38:42.74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20,'23'0,"19"0,14 0,9-3,3-4,-11-3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38:42.93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123 0,'-5'2,"0"0,0 0,0 0,0 1,0-1,1 1,-1 1,1-1,0 0,0 1,0 0,1 0,-1 0,1 1,0-1,0 1,0-1,1 1,-1 0,1 0,1 0,-1 0,1 1,-1 0,-5 13,0 0,1 1,1-1,1 1,1 1,1-1,1 1,0-18,2 0,-1 0,0 0,1 0,-1 1,1-1,0 0,0 0,0 0,0 0,1 0,-1-1,1 1,0 0,0-1,0 1,0-1,0 0,0 1,1-1,-1 0,1 0,-1-1,1 1,0 0,0-1,0 0,0 0,0 0,0 0,0 0,0 0,0-1,1 0,145 10,-99-13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40:30.98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208 197,'-2'-2,"-1"-1,1 1,-1-1,1 1,-1 0,0 0,0 0,0 0,0 1,0-1,0 1,0 0,0 0,-1 0,1 0,-1 0,1 1,0 0,-1-1,1 1,-1 1,1-1,-1 0,1 1,0 0,-1-1,1 1,0 1,0-1,-1 0,1 1,0 0,0-1,1 1,-1 1,-1 0,-5 6,0 1,1-1,0 2,1-1,0 1,1 0,0 1,1-1,0 1,1 0,0 1,0-1,2 0,-2 12,3-22,1-1,-1 1,1-1,-1 1,1-1,-1 1,1-1,0 1,-1-1,1 1,0 0,0-1,0 1,1-1,-1 1,0-1,1 1,-1 0,1-1,-1 1,1-1,-1 0,1 1,0-1,0 1,0-1,0 0,0 0,0 0,0 1,0-1,1 0,-1 0,0-1,1 1,-1 0,0 0,1-1,-1 1,1-1,-1 1,1-1,0 1,-1-1,1 0,-1 0,1 0,0 0,-1 0,1 0,-1 0,1-1,1 1,7-9,0-1,0 0,-1 0,0-1,0 0,-1 0,-1-1,0 0,-1 0,0-1,-1 0,0 0,38-117,-45 159,0-10,0 1,2-1,0 0,1 0,0 1,3 5,-3-18,1 0,0 0,0-1,0 1,1-1,0 0,0 1,0-1,1-1,0 1,0 0,1-1,-1 0,1 0,0 0,1-1,-1 0,1 0,2 2,39 6,-25-12</inkml:trace>
  <inkml:trace contextRef="#ctx0" brushRef="#br0" timeOffset="264.332">491 76,'0'-16,"0"-8,-2 0,-1 12,0 16,-2 25,-2 24,-7 30,-10 32,-15 33,-21 29,-1-16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40:44.67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6 107,'-5'36,"6"100,11 167,-12-302,0 0,0 0,0 0,-1 0,1 1,0-1,0 0,0 0,0 0,0 0,1 1,-1-1,0 0,0 0,1 0,-1 0,1 0,-1 0,1 0,-1 0,1 0,0 0,-1 0,1 0,0 0,0 0,0-1,0 1,0 0,0-1,0 1,0 0,0-1,0 1,0-1,0 0,0 1,1-1,40-65,-41 63,4-8,0-1,1 1,0 0,0 1,1 0,0 0,1 0,0 1,0 0,1 0,0 1,0 0,5-2,-11 8,-1 1,1-1,-1 1,0 0,1-1,-1 1,1 0,-1 0,1 1,-1-1,0 0,1 1,-1-1,1 1,-1 0,0 0,0 0,1 0,-1 0,0 1,0-1,0 0,0 1,-1 0,1-1,0 1,-1 0,1 0,-1 0,1 0,-1 0,0 0,0 1,0 0,26 83,-26-78,0 0,0 0,-1-1,-1 1,1 0,-1 0,0 0,-1 0,0 0,0-1,-1 1,0-1,0 0,-1 0,0 0,0 0,0 0,-1-1,0 0,-1 0,1 0,-1-1,0 1,0-2,-1 1,1-1,-1 0,0 0,0 0,-1-1,1 0,-1-1,1 0,-1 0,0 0,5-2,1 0,-1 0,1-1,-1 1,1 0,-1-1,1 0,-1 1,1-1,0 0,-1 0,1-1,0 1,0 0,0-1,0 1,0-1,0 0,0 1,1-1,-1 0,0 0,1 0,0 0,-1-1,1 1,0 0,0-1,0 1,1 0,-1-1,0 1,1-1,0 1,-1-1,1 1,0-1,0 0,2-14</inkml:trace>
  <inkml:trace contextRef="#ctx0" brushRef="#br0" timeOffset="247.768">370 188,'3'-19,"0"-12,4-6,4 1,2 5,1 7,0 15,1 20,2 22,0 24,-3 25,-3 24,-6 22,-14 18,-20 15,-27 7,-28 6,-1-28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41:14.28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296 298,'-11'-49,"8"45,-1-1,0 1,0-1,0 1,0 0,-1 1,0-1,1 1,-1 0,-1 0,1 0,0 1,-1 0,1 0,-1 0,1 1,-1-1,0 1,0 1,1-1,-1 1,0 0,0 0,0 1,0 0,1 0,-1 0,0 1,1 0,-1 0,1 0,0 1,-1-1,1 1,1 1,-1-1,0 1,1-1,-1 1,-2 5,-1 0,0 0,1 1,1 0,-1 0,2 1,-1 0,1 0,1 0,0 1,1-1,0 1,1 0,0 0,1 0,0 0,1 0,0 0,1 0,0 0,2 4,-1-10,1 1,0-1,0 1,1-1,-1 0,1 0,1 0,-1-1,1 0,0 1,0-2,1 1,-1-1,1 1,0-2,0 1,1-1,-1 0,1 0,0 0,-1-1,1 0,4 0,9 2,-1 0,1-2,0 0,-1-2,1 0,0-1,19-3,-28 2,1 0,-1-1,0 0,0 0,-1-1,1-1,-1 0,0 0,0-1,0 0,-1-1,0 0,0 0,-1-1,0 0,0-1,0-1,13-18</inkml:trace>
  <inkml:trace contextRef="#ctx0" brushRef="#br0" timeOffset="257.31">580 1,'-7'7,"0"13,4 20,4 22,2 20,-1 24,-16 29,-27 34,-45 43,-6-17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19:06.17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163 117,'5'19,"1"15,0 10,-2 13,-3 7,-4 2,-4-1,-3-4,-3-8,2-14</inkml:trace>
  <inkml:trace contextRef="#ctx0" brushRef="#br0" timeOffset="522.174">0 9,'39'1,"-1"2,0 2,0 1,-1 2,0 1,0 2,-1 2,-1 1,0 1,9 8,36 38,-78-59,0 0,0 0,-1 0,1 0,-1 0,1 0,-1 0,0 1,1-1,-1 0,-1 1,1-1,0 1,0-1,-1 1,0 0,1-1,-1 1,0-1,0 1,-1 0,1-1,0 1,-1-1,0 1,1-1,-1 1,0-1,0 1,-1-1,1 0,0 1,-1-1,1 0,-1 0,0 0,-9 7,0-1,0 0,-1-1,-1 0,1 0,-1-2,0 0,0 0,-1-1,1 0,-1-2,-5 1,-18 6,31-2,22 0,-9-5,10 4,-1 0,0 1,0 0,-1 1,0 1,-1 0,1 2,-2-1,0 2,0-1,-1 2,0 0,-1 0,0 1,-2 0,1 1,-2 0,6 15,-13-26,0 0,0 1,0-1,-1 0,0 1,0-1,0 1,-1-1,0 1,0-1,0 0,0 1,0-1,-1 0,0 0,0 0,0 0,0 0,-1-1,1 1,-1 0,0-1,0 0,0 0,-1 0,1 0,-1 0,1-1,-1 0,0 0,0 0,0 0,0 0,0-1,-1 1,0-1,-6 3,0-1,0 0,0-1,0 0,-1 0,1-2,0 1,-1-1,1-1,0 0,-1 0,1-2,0 1,0-1,0-1,0 0,1 0,-1-1,1 0,1-1,-7-5,15 11,0-1,0 0,0 1,0-1,0 0,0 0,0 0,0 0,1 0,-1 0,0 0,1 0,-1 0,1 0,-1 0,1 0,0 0,-1-1,1 1,0 0,0 0,0 0,0-1,0 1,0 0,0 0,0 0,0-1,0 1,1 0,-1 0,1 0,-1 0,1 0,-1 0,1 0,-1 0,1 0,0 0,0 0,-1 0,1 0,0 0,0 0,0 1,0-1,0 0,0 1,0-1,0 1,1-1,-1 1,0 0,0-1,0 1,0 0,1 0,-1 0,0 0,1 0,29-7,2 3</inkml:trace>
  <inkml:trace contextRef="#ctx0" brushRef="#br0" timeOffset="2022.267">785 510,'0'-4,"0"0,0 0,0 0,-1 0,0 0,1 0,-1 0,-1 0,1 0,0 0,-1 1,0-1,0 1,0-1,0 1,-1 0,1 0,-1 0,0 0,0 0,0 0,0 1,0 0,-1-1,1 1,-1 0,1 1,-1-1,0 1,0 0,1-1,-1 2,0-1,0 0,0 1,0 0,0 0,0 0,0 0,0 1,0-1,-1 1,-2 3,0 0,0 1,1-1,-1 2,1-1,0 0,1 1,-1 0,1 1,0-1,1 1,0 0,0 0,0 0,1 1,0-1,0 1,1 0,0 0,0 0,1 0,0 0,0 0,1 0,0 0,1 0,-1 0,2 0,-1 0,1 0,1 2,-1-6,1 1,0-1,0 0,0 0,0-1,1 1,-1-1,1 1,0-1,0 0,0-1,1 1,-1-1,0 0,1 0,0 0,-1 0,1-1,0 0,0 0,0 0,0-1,0 1,0-1,0-1,0 1,0-1,0 1,-1-1,1-1,0 1,0-1,-1 1,1-2,-1 1,1 0,-1-1,0 0,0 0,0 0,0 0,-1-1,1 1,-1-1,0 0,0 0,0 0,1-5,2-2,0-1,-1 0,-1 0,0-1,-1 1,0-1,-1 0,0 0,-1 0,-1 0,0 0,-1-12,-3 117,4-79,1-1,0 0,1 0,0 1,1-1,0 0,4 6,-6-14,1 0,0-1,0 1,0-1,0 0,0 1,0-1,1 0,0 0,0-1,0 1,0-1,0 1,0-1,0 0,1 0,-1 0,1-1,0 1,-1-1,1 0,0 0,0 0,0 0,3-1,-1-1,0 0,0-1,0 0,0-1,0 1,-1-1,1 0,-1-1,0 1,0-1,0 0,0 0,-1 0,1-1,-1 0,0 0,-1 0,1 0,-1-1,0 1,-1-1,1 0,-1 1,1-5,31-85,-28 74,1-1,1 1,1 1,1-1,12-18,-21 38,-1-1,1 1,0 0,0-1,0 1,0 0,0-1,0 1,0 0,0 0,1 0,-1 0,0 0,1 0,-1 0,0 0,1 1,-1-1,1 0,0 1,-1-1,1 1,-1 0,1 0,0-1,-1 1,1 0,0 0,-1 1,1-1,0 0,-1 0,1 1,-1-1,1 1,-1 0,1-1,-1 1,1 0,-1 0,0 0,1 0,-1 0,0 0,0 0,1 0,-1 1,0-1,0 1,8 12,-1 2,-1-1,0 1,-1 0,-1 1,0-1,-1 1,-1 0,-1 4,8 60,-4 0,-3 1,-5 31,4 119,-2-230,14 89,-14-88,1 0,0 0,0 0,0 0,0-1,1 1,-1 0,1-1,-1 1,1 0,0-1,0 0,0 1,0-1,0 0,1 0,-1-1,1 1,-1 0,1-1,0 1,0-1,-1 0,1 0,0 0,0 0,3 0,-1-2,0-1,0 1,-1-1,1 0,0 0,-1-1,1 1,-1-1,0 0,0 0,0-1,0 1,-1-1,1 0,-1 0,0 0,0 0,-1 0,1-1,-1 1,0-1,0 0,0 1,-1-1,1 0,-1 0,0 0,-1 0,1-2,2-9,1 1,-2-1,0 1,-1-1,-1 0,0 0,-1 1,-1-1,0 1,-1-1,-1 1,0 0,-1 0,-1 0,0 1,-1-1,-1 2,0-1,-1 1,0 0,-1 1,0 0,-1 1,-5-4,0 3,-1 1,0 0,0 1,-1 1,-1 1,0 0,0 2,0 0,0 1,-6 0,17 3,22 3,1-1,89-2,-1-4,0-5,96-24,-177 29,-33 3,9 3,-1 0,1 0,-1 1,1-1,-1 0,1 1,-1 0,1 0,0 0,0 0,-1 0,1 0,0 0,0 1,0-1,0 1,0-1,-1 3,7-21,-7 30,3-11,0 0,1 0,-1 1,1-1,0 0,-1 0,1 0,0 0,0 0,0 0,1 0,-1 0,0 0,1 0,-1-1,1 1,0-1,-1 1,1-1,0 1,0-1,0 0,0 0,0 0,0 0,0 0,1-1,0 1,67 8,-66-10,0 1,0-1,0 0,0 0,0-1,0 1,0-1,-1 0,1 0,0 0,-1-1,0 1,1-1,-1 1,0-1,0 0,-1-1,1 1,-1 0,1-1,-1 1,0-1,0 0,-1 0,1 0,-1 0,0 0,0 0,0 0,0 0,-1 0,0 0,0-1,1-1,0-1,-1 1,0-1,0 1,-1-1,0 1,0-1,0 1,-1 0,0-1,0 1,-1 0,1 0,-1 1,-1-1,1 0,-1 1,0 0,0 0,0 0,-2-1,4 5,-1-1,1 0,-1 1,1 0,-1 0,1 0,-1 0,0 0,1 0,-1 1,0-1,0 1,1 0,-1 0,0 0,0 0,0 0,1 0,-1 1,0 0,0-1,1 1,-1 0,1 0,-1 0,1 1,-1-1,1 1,0-1,-1 1,-1 2,-2 2,-1 0,1 1,0-1,0 2,1-1,0 1,0-1,1 1,-1 4,0-2,0 0,1 0,1 1,0 0,0-1,1 1,0 0,1 0,0 0,1 0,1 1,0 5,0-14,0 0,0-1,0 0,0 1,0-1,1 0,-1 0,1 1,-1-1,1 0,0 0,0-1,0 1,0 0,0-1,0 1,0-1,1 0,-1 0,1 1,-1-2,1 1,-1 0,1 0,-1-1,1 1,21 3</inkml:trace>
  <inkml:trace contextRef="#ctx0" brushRef="#br0" timeOffset="2822.183">1865 37,'-5'-5,"-1"1,0 0,-1 1,1-1,-1 1,1 0,-1 1,0 0,0 0,0 0,0 1,0 0,-1 0,1 1,0 0,0 0,-1 1,1 0,0 0,0 1,0 0,0 0,0 0,1 1,-4 1,9-3,-1 0,1 0,0 0,0-1,0 1,-1 0,1 0,0 1,0-1,0 0,1 0,-1 0,0 1,0-1,1 0,-1 1,0-1,1 1,0-1,-1 1,1-1,0 1,0-1,0 1,0-1,0 1,0-1,0 1,0-1,1 0,-1 1,0-1,1 1,-1-1,1 1,0-1,-1 0,1 0,0 1,0-1,0 0,0 0,52 47,-44-42,9 6,0 0,-1 1,0 1,-1 1,0 0,-2 1,0 1,-1 0,0 1,-1 1,-1-1,-1 2,-1 0,3 9,-6 4,0 1,-2 0,-2 0,-1 0,-2 7,1-17,0-19,-1 0,1 0,0 1,0-1,1 0,-1 1,1-1,0 0,1 0,-1 0,1 0,0 0,0 0,1 0,-1-1,1 1,0-1,0 0,1 1,-1-2,1 1,0 0,0-1,0 0,1 1,-1-2,2 2,4-1,-1 0,1 0,0-1,0-1,0 0,0 0,0-1,0 0,0 0,0-1,0-1,0 0,9-3,-1-7,-21 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41:16.39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1,'164'6,"69"16,-112-10,531 25,190-31,-649 0,-173 3,-35 2,-16-6,1-1,-1-1,0-1,-17-3,8 1,-138 1,89-1</inkml:trace>
  <inkml:trace contextRef="#ctx0" brushRef="#br0" timeOffset="292.287">636 176,'-313'-4,"301"3,28 4,311 34,98-11,708-5,-561-17,-244 4,-328-8,0 1,0-1,0 0,0 1,0-1,0 0,0 0,0 1,0-1,0 0,0 0,0 1,1-1,-1 0,-30 3,-6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41:38.76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13,'28'-13,"-27"13,162 9,488 26,-48-2,-266-10,5-15,-236-9,1 5,87 15,-114-6,-1-4,2-4,-1-3,20-4,-8-2,0 3,84 12,185 23,100-15,412 2,-205 2,255 30,-272-6,60-29,874-18,-1275-14,-112 0,-198 14,0 0,-1-1,1 1,0 0,-1 0,1 0,0-1,-1 1,1 0,0-1,-1 1,1 0,0-1,0 1,-1 0,1-1,0 1,0 0,0-1,0 1,-1-1,1 1,0 0,0-1,0 1,0-1,0 1,0-1,0 1,0 0,0-1,0 1,0-1,1 1,-1 0,0-1,0 1,0-1,0 1,1 0,-1-1,0 1,0 0,1-1,-1 1,0 0,1-1,-1 1,0 0,1 0,-1-1,0 1,1 0,-1 0,0 0,1 0,-1-1,1 1,-19-11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41:40.39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0,'259'63,"-113"-45,2-6,0-6,49-9,-67 2,3397 0,-2192 16,161-31,506 17,-1266 14,-726-18,-17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43:15.39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28 217,'-5'33,"2"1,2 0,0-1,3 8,-1-2,1 104,-1 20,20 132,-8-241,-8-61,-1-17,-2-1,0 0,-1 0,-2 0,-1-6,1 3,-58-614,56 609,1 21,0-1,1 1,1-1,0 1,0-1,1 1,1 0,3-12,-2 20,0 1,1-1,-1 1,1 0,0 0,0 0,0 1,0 0,0-1,1 2,-1-1,1 0,-1 1,1 0,-1 0,1 0,0 0,0 1,-1 0,1 0,0 0,0 1,-1-1,1 1,2 1,0-2,466 58,51-47,-90 15,330 7,329-33,-979 7,99 19,77 7,320-6,438-26,-457 7,140-1,-450-8,330-13,36 0,321-44,-211 48,-493 12,1971-2,-1646-23,-252 7,535-40,367-9,-801 33,326 21,-527 24,-220-12,-1-1,-1 0,0 2,0 0,0 0,0 2,0-1,-1 2,2 1,-13-3,0 0,0 0,-1 1,1-1,-1 1,0 0,0 0,0 0,0 0,0 0,-1 0,0 0,0 0,0 1,-1-1,1 1,-1-1,0 0,0 1,-1-1,1 0,-1 1,0-1,-1 4,0 16,5 125,6 0,9 17,-1-5,4 221,-21-364,-1-13,0 1,1 0,0-1,0 1,1-1,-1 1,1 0,0-1,1 1,-1-1,1 0,0 0,0 1,3 3,3-4</inkml:trace>
  <inkml:trace contextRef="#ctx0" brushRef="#br0" timeOffset="4481.394">163 1176,'191'-13,"259"0,257-2,-534 15,187 15,186-15,-254 7,-244-9,76-3,100 9,361 5,-295 4,140 15,1349-29,-1646 8,-87-3,1-3,-1-1,45-6,-37-2,200-19,667 29,601-2,-1082 14,1782-15,-1794 16,-29-7,224-2,-383-7,2211 1,-2244 21,-18-1,233-20,-236 13,14-14,-189-1,-4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43:27.79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1 321,'13'-23,"10"-17,3-8,-1-3,-2 0,-5 4,-3 9,-4 16,-5 27,-4 30,-6 35,-4 30,-1 26,1 17,2 8,2-23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43:23.17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3439,'22'-5,"1"2,-1 0,1 1,0 1,-1 2,1 0,0 1,-1 1,8 3,48 4,552 20,-121-10,-345-6,-162-14,1-1,-1 1,0-1,0 0,0 0,0 0,0 0,0 0,0 0,0 0,0-1,-1 1,1 0,0-1,-1 0,0 1,1-1,-1 0,0 0,0 0,1 0,-2 0,1 0,0 0,0 0,-1 0,1 0,-1-1,1 1,-1 0,0 0,0-1,0 1,-1-1,4-13,135-499,216-870,-320 1259,41-138,-13-4,-10-1,0-123,-35 218,-17 172,-1 0,1 1,0-1,1 0,-1 1,0-1,0 0,1 1,-1-1,1 0,-1 1,1-1,0 0,0 1,-1-1,1 1,0 0,0-1,1 1,-1 0,0 0,0-1,1 1,-1 0,0 0,1 0,-1 1,1-1,0 0,-1 0,1 1,-1-1,1 1,0 0,0-1,-1 1,1 0,0 0,-1 0,1 0,0 0,85 47,-42-37,-1-3,1-2,0-2,1-1,27-4,-60 1,474-15,230 1,-584 26,-108-4,-25-6,0 0,0-1,0 1,0 0,0-1,0 1,0 0,-1-1,1 1,0 0,0-1,0 1,-1-1,1 1,0-1,-1 1,1 0,0-1,-1 1,1-1,-1 1,1-1,-1 0,1 1,-1-1,1 1,-1-1,1 0,-1 0,1 1,-1-1,0 0,1 0,-1 0,0 1,1-1,-1 0,0 0,1 0,-1 0,1 0,-1 0,0 0,1-1,-1 1,0 0,1 0,-38 6,-6-1</inkml:trace>
  <inkml:trace contextRef="#ctx0" brushRef="#br0" timeOffset="892.543">2379 1075,'-26'14,"0"2,2 0,0 2,0 0,2 2,1 1,0 0,-5 10,9-14,-173 189,167-190,23-16,0 1,-1-1,1 0,0 0,-1 0,1 0,0 0,-1 0,1 0,0 0,-1 0,1 0,0 0,-1 0,1 0,0 0,-1 0,1 0,0 0,-1 0,1 0,0-1,-1 1,1 0,0 0,0 0,-1 0,1-1,0 1,0 0,-1 0,1-1,0 1,0 0,0-1,-1 1,1 0,0 0,0-1,0 1,0 0,0-1,0 1,-1 0,1-1,0 1,0-1,0 1,0 0,0-1,1 1,-1 0,0-1,0 1,0 0,0-1,0 1,0 0,0-1,1 1,-1 0,0 0,0-1,0 1,1 0,-1 0,0-1,0 1,1 0,-1 0,8-21,1 0,0 1,2 0,0 1,2 1,3-5,2-4,-17 26,29-48,3 2,1 1,3 2,1 2,22-18,-24 39,-35 21,0-1,-1 1,1 0,0 0,0 0,-1 0,1 0,0 0,0 0,-1 0,1 1,0-1,0 0,-1 0,1 1,0-1,-1 0,1 1,0-1,-1 1,1-1,-1 1,1-1,-1 1,1-1,-1 1,1-1,-1 1,1 0,-1-1,0 1,1 0,-1-1,0 1,0 0,1-1,-1 1,0 0,0 0,0-1,0 1,0 0,0 0,0 0,0-1,0 1,0 0,-1-1,1 2,-20 151,19-136,1-1,0 1,1 0,1-1,0 1,1-1,1 0,1 0,0 0,1-1,0 0,2 0,0 0,2 3,90 119,-99-136,0-1,0 1,-1-1,1 1,0 0,-1-1,1 1,-1 0,1-1,-1 1,1 0,-1-1,1 1,-1 0,1 0,-1 0,0 0,0 0,1-1,-1 1,0 0,0 0,0 0,0 0,0 0,0 0,0 0,0-1,-1 1,1 0,0 0,0 0,-1 0,1 0,-1-1,1 1,0 0,-1 0,0-1,1 1,-1 0,1-1,-1 1,0-1,1 1,-1 0,0-1,0 0,0 1,1-1,-1 1,0-1,0 0,0 0,0 1,1-1,-1 0,0 0,-1 0,-149 3,87-2,-1 3,2 3,-1 3,1 2,-45 16,35-4</inkml:trace>
  <inkml:trace contextRef="#ctx0" brushRef="#br0" timeOffset="1544.129">366 2751,'-6'12,"1"1,0 0,1 1,0-1,1 1,1 0,0-1,1 1,1 0,0 0,0 0,2 0,2 11,-3-21,0 0,1 0,0-1,0 1,0-1,0 1,0-1,1 0,0 0,-1 0,1 0,0-1,1 1,-1-1,0 1,1-1,-1 0,1 0,0-1,-1 1,1-1,0 0,0 0,0 0,0-1,0 1,0-1,0 0,0 0,1 0,4-1,0 0,-1 0,1-1,-1 0,1-1,-1 0,0 0,0-1,0 0,-1 0,1-1,-1 0,4-3,-4 1,0 0,0 0,-1-1,0 1,0-1,-1-1,0 1,0-1,-1 0,0 0,-1 0,0-1,0 1,-1-1,0 0,-1 1,0-8,0 10,-1 0,-1 0,1 1,-1-1,0 0,-1 1,1-1,-1 1,-1-1,1 1,-1 0,0 0,-1 0,1 0,-1 1,0-1,-1 1,1 0,-1 0,0 1,0-1,-1 1,1 0,-1 1,0-1,0 1,-4 0,1 0,-1 0,0 1,0 1,0 0,0 0,0 1,0 0,1 1,-1 0,0 0,0 1,0 0,0 1,1 0,0 1,-1 0,1 0,1 1,-1 0,1 1,-8 5,-59 43</inkml:trace>
  <inkml:trace contextRef="#ctx0" brushRef="#br0" timeOffset="8005.505">4513 1656,'0'6,"6"-21,-2 4,-1 0,1 0,-2 0,0 0,0 0,-1-1,0 1,-1-1,0 1,-1 0,0-1,-1 1,0 0,-1 0,0 0,-1 0,0 0,-1 1,0 0,-2-4,4 11,1 0,-1 1,1-1,-1 1,0-1,0 1,0 0,0 0,-1 0,1 1,0-1,-1 1,1 0,-1 0,0 0,1 0,-1 1,0-1,1 1,-1 0,0 0,1 0,-1 1,0-1,1 1,-1 0,0 0,1 0,-1 1,1-1,0 1,-1 0,1 0,0 0,-7 5,1 0,0 0,0 1,0 0,1 1,0 0,1 0,0 1,1 0,-2 3,-6 16,0 1,2 0,1 1,1 0,2 1,1 0,2 0,1 1,2-1,0 1,3 10,-1-32,0 0,1 0,0-1,1 1,0 0,1-1,0 1,1-1,0 0,0 0,1 0,1 0,-1-1,2 0,-1 0,1-1,0 0,1 0,0 0,0-1,1 0,0-1,0 0,0 0,1-1,9 3,-6-4,0 0,1-1,-1-1,1 0,0-1,-1 0,1-1,0-1,0 0,-1-1,1 0,-1-1,1-1,-1 0,0-1,-1 0,1-1,-1 0,0-1,0-1,-1 1,0-2,-1 0,1 0,-2-1,1 0,-2-1,2-1,3-9,-1-1,-1 0,-1-1,0 0,-2-1,-1 0,-1 0,-1-1,-7 67,-14 244,14-173,-6 0,-4-1,-5-1,-17 51,24-130</inkml:trace>
  <inkml:trace contextRef="#ctx0" brushRef="#br0" timeOffset="8287.65">4716 2278,'14'-280,"-14"277,-1 0,1 1,0-1,0 0,0 0,1 0,-1 1,0-1,1 0,0 0,0 1,0-1,0 1,0-1,0 1,1-1,-1 1,1-1,-1 1,1 0,0 0,0 0,0 0,0 0,0 1,1-1,-1 1,1-1,-1 1,2-1,7 2,0 0,0 0,0 1,-1 1,1-1,0 2,0 0,-1 0,8 3,7 3,11 1,2 0,-1 2,0 2,0 1,8 6,-43-20,-1-1,1 1,0-1,0 1,0 0,-1-1,1 1,0 0,-1 0,1 0,-1 1,1-1,-1 0,1 0,-1 1,0-1,0 1,0-1,0 1,0 0,0-1,0 1,0 0,-1 0,1 0,0-1,-1 1,0 0,1 0,-1 0,0 0,0 0,0 0,0 0,-1-1,1 1,0 0,-1 0,0 0,1 0,-1-1,0 1,0 0,0-1,0 2,-10 6,1-1,-1 0,-1-1,1 0,-1-1,0 0,-1-1,1-1,-1 0,-9 2,21-6,-153 35,139-34,13-3</inkml:trace>
  <inkml:trace contextRef="#ctx0" brushRef="#br0" timeOffset="9092.835">6108 2196,'-1'0,"0"0,0 0,0 0,0-1,0 1,0 0,0-1,1 1,-1 0,0-1,0 1,0-1,1 0,-1 1,0-1,1 1,-1-1,0 0,1 0,-1 1,1-1,-1 0,1 0,0 0,-1 0,1 1,0-1,-1 0,1 0,0 0,0 0,0 0,0 0,0 0,0 0,0 0,0 1,0-1,1 0,-1 0,0 0,0 0,1 0,-1 0,1 1,-1-1,1 0,-1 0,1 1,-1-1,1 0,0-1,9-38,2 0,1 1,3 1,1 0,5-5,-18 35,-1 0,1 0,1 0,-1 0,1 1,0 0,1 0,0 0,0 1,3-3,-8 8,1 0,-1 0,0 1,1-1,-1 1,1-1,-1 1,0-1,1 1,-1 0,1 0,-1 0,1 0,-1 0,1 0,-1 0,1 0,-1 0,1 1,-1-1,1 1,-1-1,1 1,-1 0,0-1,0 1,1 0,-1 0,0 0,0 0,0 0,1 1,35 43,-29-33,13 15,-7-11,-1 1,-1 1,0 0,-1 1,-1 0,-1 1,0 0,4 17,-13-35,1 0,-1 0,1-1,-1 1,0 0,1 0,-1 0,0 0,0 0,-1 0,1 0,0 0,0 0,-1-1,0 1,1 0,-1 0,0 0,0-1,1 1,-1 0,-1-1,1 1,0-1,0 1,-1-1,1 0,0 1,-1-1,0 0,1 0,-1 0,1 0,-1 0,0-1,0 1,0 0,1-1,-1 1,0-1,0 0,0 0,0 1,0-1,0 0,0-1,0 1,0 0,1-1,-3 1,0-2,0 1,0-1,0 1,0-1,0 0,0 0,1-1,-1 1,1-1,0 0,-1 0,1 0,1 0,-1 0,0-1,1 1,-1-1,1 0,0 0,1 0,-1 0,1 0,-1 0,1 0,0-3,2 5,0-1,0 1,0-1,1 1,-1-1,1 1,0 0,0 0,-1 0,1 0,1 0,-1 0,0 1,0-1,1 1,-1-1,0 1,1 0,0 0,-1 0,1 0,-1 1,1-1,0 1,0-1,-1 1,1 0,0 0,0 0,-1 0,1 1,227-17,-218 15,0-1,0-1,0 0,0 0,-1-1,1-1,-1 0,0 0,-1-1,0-1,1 1,-2-2,1 1,-1-2,-1 1,1-1,-1 0,-1-1,0 0,5-8,-11 15,1 0,-1 1,0-1,-1 0,1 0,0 0,-1 0,0 0,1 0,-1 1,0-1,-1 0,1 0,0 0,-1 0,0 0,1 0,-1 1,0-1,-1 0,1 1,0-1,-1 1,1-1,-1 1,0-1,0 1,0 0,0 0,0 0,-1 0,1 1,0-1,-1 1,1-1,-1 1,0 0,0 0,1 0,-1 0,0 0,0 1,0-1,0 1,0 0,1 0,-1 0,0 0,0 0,0 1,0-1,0 1,0 0,1 0,-2 0,-1 2,0 1,0 0,0 0,1 0,-1 0,1 1,0-1,0 1,1 0,0 1,-1-1,2 0,-1 1,1 0,0-1,0 1,0 0,1 0,0 0,0 0,0 1,1-1,0 0,0 0,1 0,0 0,0 0,0 0,1 0,-1 0,2 0,-1 0,0-1,1 1,1 0,4 6,0 0,1-1,0 0,1 0,0-1,1-1,0 1,0-2,1 1,0-2,1 0,0 0,7 2,19 7,1-1,0-3,42 8,2-4</inkml:trace>
  <inkml:trace contextRef="#ctx0" brushRef="#br0" timeOffset="9805.547">4486 3575,'-2'11,"-1"12,-3 7,1 7,1 0,0 2,2-4,1-5,0-8</inkml:trace>
  <inkml:trace contextRef="#ctx0" brushRef="#br0" timeOffset="10164.824">4379 3358,'13'-14,"6"6,0-2,-1 0,-1-1,0-1,0-1,-1 0,-1-1,0-1,-1 0,-1-1,0-1,-1 0,5-10,-39 136,21-100,0 1,0-1,1 1,1 0,0-1,0 1,0-1,1 0,1 1,0-1,0 0,1 0,0 0,0-1,4 6,13 14</inkml:trace>
  <inkml:trace contextRef="#ctx0" brushRef="#br0" timeOffset="10607.201">4865 3615,'30'58,"-16"-36,-2 2,-1-1,0 2,-2-1,-1 2,5 22,-13-42,5 19,-5-25,0 1,0-1,0 0,0 0,0 1,0-1,0 0,1 1,-1-1,0 0,0 0,0 1,0-1,1 0,-1 0,0 1,0-1,1 0,-1 0,0 0,0 0,1 1,-1-1,0 0,0 0,1 0,-1 0,0 0,1 0,-1 0,0 0,1 0,-1 0,0 0,0 0,1 0,-1 0,0 0,1 0,-1 0,0 0,1 0,-1 0,0-1,0 1,1 0,-1 0,0 0,0 0,1-1,-1 1,0 0,0 0,0-1,1 1,-1 0,0 0,0-1,0 1,0 0,0 0,0-1,1 1,81-139,31-71,-103 195,-9 15,0 1,0-1,0 1,-1 0,1-1,0 1,0 0,-1 0,1 0,-1 0,1-1,0 1,-1 0,0 0,1 0,-1 0,0 0,1 0,-1 0,0 0,0 0,0 0,0 0,0 1,0-1,0 0,0 0,0 0,-1 0,1 0,0 0,-1 0,1 0,-6 50,4-44,0 0,0 0,1 0,0 0,0 1,0-1,1 0,0 1,1-1,-1 0,1 0,1 1,-1-1,1 0,1 0,-1-1,1 1,0 0,1-1,0 0,0 1,0-2,1 1,-1 0,5 2,1-3,1 0,0-1,0-1,0 0,1 0,-1-1,1-1,-1 0,1 0,0-1,5-1,37 0</inkml:trace>
  <inkml:trace contextRef="#ctx0" brushRef="#br0" timeOffset="11491.914">5864 3656,'-8'-4,"-80"-20,84 23,1 1,-1 0,1 0,-1 0,1 0,-1 1,1-1,-1 1,1 0,0 0,-1 0,1 0,0 1,0-1,0 1,0 0,0 0,0 0,0 1,1-1,-1 0,1 1,-1 0,1 0,-2 3,1-1,0 1,0 0,1 0,-1 0,1 1,1-1,-1 1,1-1,0 1,1-1,0 1,0-1,0 1,0-1,1 1,0-1,1 1,0-1,0 0,0 1,0-1,1 0,0-1,1 1,-1 0,1-1,0 0,0 0,1 0,-1 0,1-1,0 0,4 3,9 1,1 0,0-1,0-1,1-1,-1-1,1 0,0-2,0 0,0-1,0-1,1-1,-1-1,0-1,-1-1,5-1,2 1,1-1,-1-2,0 0,-1-2,0 0,0-2,-1-1,0-1,-1-1,7-6,-29 20,0 0,0-1,0 1,1-1,-1 1,0-1,0 1,0-1,0 0,0 1,0-1,0 0,0 0,0 0,0 0,0 0,-1 0,1 0,0 0,-1 0,1 0,0-1,-1 1,0 0,1 0,-1-1,0 1,0 0,1 0,-1-1,0 1,0 0,0 0,-1-1,1 1,0 0,0 0,-1-1,1 1,-1 0,1 0,-1 0,1-1,-1 1,0 0,1 0,-1 0,0 0,0 0,0 0,0 1,-1-2,-4 1,0-1,-1 1,1 0,-1 0,1 1,-1 0,1 0,-1 1,1 0,-1 0,1 0,0 1,-1 0,1 0,0 0,0 1,0 0,1 0,-1 1,1-1,-1 1,1 0,1 1,-1-1,0 1,1 0,0 0,0 1,1-1,0 1,-1 0,2-1,-1 1,1 1,0-1,0 0,0 1,3-4,-1 0,0 0,1 0,-1 0,1 0,0-1,0 1,0 0,0 0,1-1,-1 1,1-1,0 1,-1-1,1 0,0 1,0-1,1 0,-1 0,0-1,1 1,-1 0,1-1,-1 0,1 1,0-1,0 0,-1 0,1-1,3 2,1-1,0 1,1-1,0 0,-1 0,1-1,-1 0,1-1,-1 1,1-1,-1-1,6-1,-5 0,-1-1,1 1,-1-2,0 1,0-1,0 0,-1 0,0-1,0 0,0 0,-1 0,0-1,0 0,0 0,-1 0,0 0,-1-1,1 0,-1 0,0-3,6 86,-8-71,1 0,-1-1,1 1,0-1,0 1,0-1,1 0,-1 0,1 0,0 0,-1 0,1-1,1 1,-1-1,0 0,0 0,1 0,-1 0,1-1,0 1,0-1,-1 0,1 0,0-1,0 1,0-1,0 1,0-1,0 0,0-1,0 1,0-1,-1 0,1 0,0 0,0 0,-1-1,4-1,1 0,0-1,-1-1,1 1,-1-1,0-1,-1 1,1-1,-1 0,0-1,0 1,-1-1,0 0,0-1,-1 1,0-1,0 0,-1 0,0 0,1-2,3-16,-1-1,-2 0,0 0,-2 0,0-13,-3 39,1-1,0 1,-1 0,1 0,0 0,0 0,0 0,0-1,0 1,0 0,0 0,0 0,0 0,1-1,-1 1,0 0,1 0,-1 0,1 0,0 0,-1 0,1 0,0 0,-1 0,1 0,0 0,0 1,0-1,0 0,0 0,0 1,0-1,0 1,0-1,0 1,0-1,0 1,0-1,0 1,0 0,1 0,-1 0,0 0,0 0,0 0,0 0,1 0,-1 0,0 0,0 1,0-1,0 0,0 1,0-1,1 1,-1 0,192 54,-189-54,0 0,-1 0,1 1,0-1,0 1,-1 0,1 0,-1 0,1 1,-1-1,0 1,0 0,0 0,-1 0,1 0,-1 0,1 1,-1-1,0 1,0-1,-1 1,1 0,-1 0,0 0,0 0,0 0,0 0,-1 0,1 0,-1 0,-10 61,2 24,9-86,-1 0,1 0,0 0,1 0,-1 0,1 0,-1-1,1 1,0-1,0 1,0-1,0 0,0 1,0-1,1 0,-1-1,1 1,-1 0,1-1,0 1,0-1,0 0,-1 0,1 0,0 0,3 0,80 6,-41-9</inkml:trace>
  <inkml:trace contextRef="#ctx0" brushRef="#br0" timeOffset="12089.993">7580 3629,'-6'-2,"-1"0,0 0,0 0,0 1,0 0,0 1,0-1,0 1,0 1,0-1,0 1,0 1,0-1,0 1,0 0,1 1,-1-1,1 1,-1 1,1-1,0 1,1 0,-1 0,1 1,-1 0,1 0,1 0,-3 4,3-4,1 0,1 0,-1 0,1 1,0-1,0 1,0-1,1 1,0 0,0 0,0 0,1-1,0 1,0 0,0 0,1 0,0 0,0-1,1 1,-1 0,1-1,1 1,-1-1,1 0,-1 0,2 0,-1 0,0 0,1-1,0 1,0-1,0 0,1 0,-1-1,1 1,1 0,7 3,0 0,1 0,0-1,1-1,-1 0,1-1,0 0,0-2,0 1,0-2,0 0,1-1,-1-1,0 0,0-1,1 0,-2-1,1-1,6-3,-14 5,0-1,-1 0,1-1,-1 1,0-1,0 0,-1-1,1 1,-1-1,0-1,0 1,-1 0,1-1,-1 0,0 0,-1-1,0 1,0-1,0 1,-1-1,0 0,0-1,-2 7,1 0,-1 1,-1-1,1 0,0 0,0 0,0 0,0 0,-1 0,1 0,0 1,-1-1,1 0,-1 0,1 0,-1 1,1-1,-1 0,1 1,-1-1,0 0,1 1,-1-1,0 1,0-1,1 1,-1-1,0 1,0 0,0-1,1 1,-1 0,0 0,0 0,0-1,0 1,0 0,0 0,0 0,0 0,1 1,-1-1,0 0,0 0,0 0,0 1,0-1,1 1,-1-1,0 0,0 1,1-1,-1 1,0 0,0-1,1 1,-1-1,1 1,-1 0,1 0,-1-1,1 1,-1 0,1 0,0 0,-1-1,1 1,0 1,-2 0,1 0,-1 0,1 1,0-1,0 0,0 1,1-1,-1 1,0-1,1 1,0-1,0 1,-1-1,1 1,1 0,-1-1,0 1,1-1,-1 1,1-1,0 1,0-1,0 0,0 1,0-1,0 0,1 0,-1 0,1 0,-1 0,1 0,0 0,0 0,4 3,-1-1,0 0,1-1,0 1,0-1,0 0,0-1,0 1,1-1,-1 0,1-1,2 1,-4-1,1 0,-1-1,0 1,1-1,-1 0,0 0,0-1,1 0,-1 0,0 0,0 0,0-1,0 0,0 0,0 0,0-1,-1 1,1-1,-1 0,0 0,0-1,0 0,0 1,0-1,-1 0,0-1,0 1,0 0,0-1,-1 0,0 0,0 0,0 0,1-3,-2 1,1 0,-1 0,0-1,0 1,-1-1,0 1,0 0,-1-1,0 1,0 0,-1-1,0 1,0 0,-1 0,0 0,0 1,0-1,-1 1,0-1,0 1,-1 0,0 1,0-1,0 1,0 0,-1 0,0 1,0 0,0 0,-4-2,6 5,0 0,0 0,0 1,0-1,-1 1,1 0,0 0,0 1,0-1,0 1,0 0,0 0,0 0,0 0,0 1,1 0,-1-1,1 1,-1 1,1-1,-1 0,1 1,0 0,0 0,0 0,0 1,-5 4,1 1,1 0,0 0,0 1,0 0,1 0,1 0,0 1,0 1,1-7,2-1,-1 1,0 0,1 0,0-1,0 1,1 0,-1 0,1 0,0 0,0 0,1 0,-1 0,1 0,0 0,1 0,-1-1,1 1,0 0,0-1,0 1,1-1,-1 0,1 0,0 0,1 0,-1-1,0 1,1-1,0 0,0 1,0-2,3 3,20 5</inkml:trace>
  <inkml:trace contextRef="#ctx0" brushRef="#br0" timeOffset="12351.51">8161 3142,'-18'2,"-11"6,-5 6,3 5,7 3,8 6,8 3,11 4,9 4,3-5</inkml:trace>
  <inkml:trace contextRef="#ctx0" brushRef="#br0" timeOffset="12559.52">8161 3656,'5'18,"3"13,3 9,2 1,3-1,4-8,5-9,6-8,3-8,2-8,-4-10,-7-6,-7-2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43:37.63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130 520,'-11'10,"0"-1,0 2,1-1,0 1,1 1,1 0,-1 0,2 1,0 0,0 0,2 1,-1-1,2 1,0 0,0 1,1-1,1 1,0 1,15 55,-12-70,0 1,0 0,0-1,0 1,0-1,0 1,1-1,-1 0,1 0,-1 1,1-1,-1 0,1 0,-1 0,1 0,0-1,0 1,-1 0,1-1,0 1,0-1,0 0,0 0,0 1,-1-1,1 0,0-1,0 1,0 0,0 0,0-1,-1 1,1-1,0 0,0 1,1-2,8-5,1-1,-2 0,1-1,-1 0,0 0,-1-1,0 0,-1-1,0 0,-1 0,0-1,-1 0,0 0,1-5,17-44,-3 0,-3-1,-3-1,-2-1,-3 0,-3-1,-2-55,-3 14,-6 81,4 24,-1 1,1 0,-1 0,1-1,0 1,-1 0,1 0,-1-1,1 1,-1 0,1 0,-1 0,1 0,-1 0,1 0,-1 0,1 0,-1 0,1 0,0 0,-1 0,1 0,-1 0,1 0,-1 0,1 1,-1-1,1 0,-1 0,1 0,0 1,-1-1,1 0,-1 1,1-1,0 0,-1 1,1-1,0 1,0-1,-1 0,1 1,0-1,0 1,-1-1,1 1,0-1,0 1,0-1,0 1,0-1,0 1,0-1,0 1,0-1,0 1,0-1,0 1,-12 31,0 1,3 0,0 1,3 0,0 6,3-27,-9 59,3 1,3 0,3 0,3 1,6 29,23 17,-27-114,0-1,0-1,1 1,-1 0,1 0,0-1,1 0,-1 1,1-1,0-1,0 1,0 0,0-1,1 0,0 0,-1 0,1-1,0 0,0 0,0 0,2 0,-2-1,-1-1,1 1,0-1,-1-1,1 1,0-1,-1 1,1-1,-1-1,1 1,-1-1,0 1,0-1,1 0,-1-1,-1 1,1-1,0 0,0 0,-1 0,3-3,2-2,-1-1,1 0,-1 0,-1 0,0-1,0 0,-1-1,1-3,0 0,-1 0,-1 0,-1 0,0-1,-1 0,0 0,-1 1,-1-1,0 0,-1 0,-2-8,3 24,0 0,-1-1,1 1,-1 0,1-1,-1 1,1 0,-1-1,1 1,-1-1,0 1,1-1,-1 1,0-1,1 0,-1 1,0-1,0 0,1 0,-1 1,0-1,0 0,0 0,1 0,-1 0,0 0,0 0,0 0,0 0,1 0,-1 0,0-1,0 1,1 0,-1 0,0-1,0 1,1-1,-1 1,0-1,1 1,-1-1,0 1,1-1,-1 1,1-1,-1 0,1 1,-1-1,1 0,0 1,-1-1,1 0,0 0,-1 1,1-1,0 0,0 0,0 0,0 1,0-1,0 0,0 0,0 0,0 0,-5 12,1-1,0 2,1-1,0 0,1 1,0-1,0 1,2 0,-1 0,1-1,1 1,0 0,1-1,0 1,1-1,0 1,1-1,0 0,1 0,0-1,1 1,0-1,0-1,1 1,0-1,1 0,0 0,1-1,-1 0,8 4,33 17,-3-7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43:38.81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1432 571,'-5'16,"1"1,1 0,1 0,0 0,1 0,1 0,0 0,2 4,-1-14,0 0,0-1,1 1,0-1,0 0,0 0,1 1,0-2,0 1,1 0,-1-1,1 1,1-1,-1 0,1 0,-1-1,1 1,1-1,-1 0,0-1,1 1,3 0,-4-1,0-1,1 0,0 0,-1 0,1-1,0 0,0 0,0 0,0-1,0 0,0 0,0-1,-1 1,1-1,0-1,0 1,0-1,-1 0,1 0,-1 0,0-1,1 0,-1 0,-1 0,1-1,0 0,2-2,-1-1,1 1,-1-1,-1-1,1 1,-1-1,-1 1,0-1,0-1,0 1,-1-1,0 1,-1-1,1 0,-2 0,0 0,0 0,0-9,-1 11,0 0,0 0,0 0,-1 0,0 0,-1 0,0 0,0 0,0 1,-1-1,0 0,0 1,0 0,-1 0,0 0,0 0,-1 1,0-1,0 1,0 0,0 1,-1-1,1 1,-1 0,-1 1,1-1,0 1,-1 1,1-1,-1 1,0 0,0 0,0 1,0 0,0 0,0 1,-6 0,8 1,0 1,-1-1,1 1,0 0,0 1,1-1,-1 1,1 0,-1 0,1 1,0-1,0 1,0 0,0 0,1 0,0 0,0 1,0 0,0-1,1 1,0 0,0 0,0 0,0 0,1 1,0-1,0 0,0 1,1-1,0 1,0-1,0 0,1 1,-1-1,2 1,-1-1,0 0,1 1,12 31</inkml:trace>
  <inkml:trace contextRef="#ctx0" brushRef="#br0" timeOffset="-839.587">0 774,'22'-21,"-1"-1,0-1,-2-1,-1 0,-1-2,-1 0,-2-1,0 0,-2-1,-1 0,-1-1,-1 0,-2-1,-1 0,-1 0,-1-12,-1 18,-1-80,-2 104,0-1,0 1,0-1,-1 1,1-1,0 1,0-1,-1 1,1-1,0 1,0 0,-1-1,1 1,-1 0,1-1,0 1,-1 0,1-1,-1 1,1 0,0 0,-1-1,1 1,-1 0,1 0,-1 0,1 0,-1 0,1 0,-1 0,1 0,-1 0,1 0,-1 0,1 0,-1 0,1 0,-1 0,1 0,-1 0,1 1,-1-1,1 0,-1 0,1 1,0-1,-1 0,1 1,-1-1,1 0,0 1,-1-1,1 1,0-1,0 0,-1 1,1-1,0 1,0-1,0 1,-1-1,1 1,0-1,0 1,0-1,-12 17,0 0,1 1,1 0,0 0,-4 14,4-9,-11 21,2 1,2 0,2 1,2 1,-4 31,15-71,1 1,0-1,0 1,0-1,1 1,0-1,1 1,0-1,0 0,1 1,0-1,0 0,0 0,1 0,0 0,0 0,1-1,0 1,0-1,1 0,0 0,0-1,0 1,0-1,1 0,0-1,0 1,0-1,5 2,45 15,0-8</inkml:trace>
  <inkml:trace contextRef="#ctx0" brushRef="#br0" timeOffset="-453.373">486 854,'6'-3,"0"-1,0 1,-1-1,1-1,-1 1,0-1,-1 0,1 0,-1-1,0 1,0-1,-1 0,1 0,-1 0,-1 0,1-1,-1 1,0-1,-1 0,1 1,-1-1,-1 0,1 0,-1 0,0 0,-1 1,0-1,0 0,0 0,-1 1,0-1,0 0,-1 1,1 0,-1 0,-1 0,1 0,-5-5,4 7,0 1,0 0,0 0,-1 0,1 0,-1 1,0-1,0 1,0 0,0 1,0-1,0 1,0 0,0 0,0 1,-1 0,1-1,0 2,-1-1,1 1,0 0,0 0,0 0,0 0,0 1,0 0,0 0,0 1,1-1,-1 1,1 0,0 0,0 1,0-1,0 1,0 0,1 0,-1 0,1 0,0 1,-3 2,1 1,0-1,0 1,1 0,0 1,0-1,1 1,0-1,0 1,1 0,0 0,1 0,0 1,1-1,-1 0,2 0,-1 0,1 1,1-1,0 0,0 0,1-1,0 1,0 0,0-6,0 0,0 0,0 0,1 0,-1-1,1 1,-1-1,1 0,0 0,0-1,0 1,0-1,0 0,0 0,0 0,1 0,-1-1,0 0,0 0,1 0,-1 0,0 0,0-1,1 0,-1 0,0 0,0-1,0 1,0-1,0 0,-1 0,1 0,0-1,-1 1,0-1,0 0,1 0,-2 0,1 0,0-1,-1 1,1-1,-1 1,0-1,0 0,0-1,3-5,1 0,-2-1,0 0,0 0,-1 0,0 0,-1 0,0-1,-1 1,0-10,1 31,1 1,0-2,1 1,0 0,0-1,1 1,0-1,1-1,4 6,50 36,-27-33</inkml:trace>
  <inkml:trace contextRef="#ctx0" brushRef="#br0" timeOffset="790.221">2202 665,'28'-12,"-1"-2,0-1,-2-1,1-2,-2 0,-1-2,0 0,-1-2,-1 0,-2-1,0-1,-1-1,-2-1,0 0,3-10,-8 8,-1 0,-1 0,-1-1,-1 0,-2 0,-1-1,-1 1,-2-27,0 55,-1 0,0 0,1-1,-1 1,0 0,0-1,0 1,0 0,0-1,0 1,0 0,0-1,0 1,-1 0,1-1,-1 1,1 0,-1 0,1-1,-1 1,0 0,1 0,-1 0,0 0,0 0,0 0,0 0,0 0,0 0,0 1,0-1,0 0,0 0,-1 1,1-1,0 1,0-1,-1 1,1 0,0 0,-1-1,1 1,0 0,-1 0,1 0,0 0,-1 0,0 1,-59 58,28-12,2 2,3 1,1 1,3 1,2 1,-12 44,26-71,0 1,1-1,2 1,1 1,1-1,0 17,3-36,0-1,1 1,0 0,0-1,0 1,1-1,0 1,1-1,0 0,0 0,0 0,1 0,0-1,0 0,1 1,0-1,0-1,0 1,1-1,0 0,0 0,0-1,0 1,1-1,4 1,5 2,0-1,0-1,0-1,1 0,0-1,-1-1,1-1,0 0,0-1,0-1,0-1,0 0,0-1,-1 0,0-2,1 0,-1-1,-1 0,1-2,9-6,-17 10,0-2,0 1,-1-1,0 0,0 0,-1-1,0 0,0 0,0 0,-1-1,0 0,-1 0,1 0,-2-1,1 0,-1 1,0-1,-1 0,0 0,-1-1,0 1,0 0,-1-7,0 14,0 0,0 0,-1 0,1 0,-1 0,1 0,-1 0,0 0,0 0,1 0,-2 1,1-1,0 0,0 1,0-1,-1 0,1 1,-1 0,1-1,-1 1,0 0,1 0,-1 0,0 0,0 0,0 0,0 0,0 1,0-1,0 1,0-1,0 1,0 0,0 0,0 0,0 0,0 0,0 0,0 1,0-1,0 1,0-1,0 1,0 0,0 0,0 0,0 0,0 0,-9 6,1 1,0 0,1 0,0 1,0 0,1 1,0 0,0 0,1 1,1 0,0 0,0 0,1 1,1 0,0 0,0 0,1 0,1 3,1-13,0 0,0 0,0 0,0 0,0 0,1 0,-1 0,1 1,-1-1,1 0,0 0,0 0,0 1,0-1,1 0,-1 0,1 1,-1-1,1 0,0 0,-1 0,1 0,0 0,0 0,1 0,-1 0,0 0,1-1,-1 1,1 0,-1-1,1 1,0-1,0 0,0 0,0 1,0-1,0 0,0-1,0 1,0 0,0 0,0-1,1 0,-1 1,0-1,0 0,1 0,-1 0,1 0,8-5,0-1,0 0,0 0,-1-1,0 0,-1 0,1-2,-1 1,-1-1,0 0,0-1,-1 1,0-2,2-3,-4 7,-1 0,0 0,0 0,0-1,-1 1,0-1,0 0,-1 0,1-4,-4 12,1 0,0 0,0 0,0 0,0 1,0-1,0 0,0 0,-1 0,1 0,0 0,0 1,0-1,0 0,-1 0,1 0,0 0,0 0,0 0,-1 0,1 0,0 0,0 0,0 0,-1 0,1 0,0 0,0 0,0 0,-1 0,1 0,0 0,0 0,0 0,0 0,-1 0,1-1,0 1,0 0,0 0,0 0,-1 0,1 0,0 0,0-1,0 1,0 0,0 0,0 0,-1-1,-10 20,6-7,0 0,1 0,0 0,1 1,0-1,1 1,1 0,-1 4,2-12,0 0,0 0,1 0,-1 0,1 0,0-1,0 1,0 0,1 0,0-1,0 1,0-1,0 1,1-1,0 0,0 0,0 0,0 0,1-1,-1 1,1-1,3 3,75 22,-37-21</inkml:trace>
  <inkml:trace contextRef="#ctx0" brushRef="#br0" timeOffset="3041.361">2013 178,'-9'7,"-15"14,-14 17,-17 20,-18 22,-17 22,-14 18,-12 18,-5 7,3 2,11-7,22-19,26-30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43:40.36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78 420,'23'-3,"16"-2,14-3,9-3,3 1,-3 0,-6 1,-12 3,-12-1,-12 2</inkml:trace>
  <inkml:trace contextRef="#ctx0" brushRef="#br0" timeOffset="386.433">23 420,'-5'14,"1"1,0 0,1 0,0 0,1 0,1 0,0 1,1 3,1-17,-1 0,0-1,1 1,0 0,-1 0,1 0,0 0,0-1,0 1,0 0,0-1,1 1,-1-1,0 1,1-1,-1 0,1 1,-1-1,1 0,0 0,-1 0,1 0,0-1,0 1,0 0,0-1,0 1,0-1,0 0,1 1,65-1,-55-1,30-3,-28 1,1 1,-1 1,1 0,-1 1,1 1,0 0,-1 1,0 0,1 2,-1 0,0 0,12 6,-24-8,-1 0,1 0,0 0,0 0,-1 1,1-1,-1 1,0-1,0 1,0 0,0 0,0 0,0 0,-1 0,0 0,1 1,-1-1,0 0,-1 1,1-1,-1 0,1 1,-1-1,0 1,0-1,-1 1,1-1,-1 1,0 0,-1 4,0-1,0 0,-1 0,0 0,0-1,-1 1,0-1,0 0,-1 0,1 0,-1 0,0-1,-2 1,-9 6,0 0,0-2,-1 0,0-1,-1 0,0-2,0 0,-1-1,0-1,0-1,-3 0,-1-2,7-3</inkml:trace>
  <inkml:trace contextRef="#ctx0" brushRef="#br0" timeOffset="738.61">672 393,'22'46,"-2"1,-3 1,-1 1,-3 0,2 16,15 55,-29-117,-1 0,0 0,0-1,1 1,-1-1,1 1,-1-1,1 1,0-1,0 0,0 1,0-1,0 0,1 0,-1 0,1 0,-1 0,1 0,0 0,0 0,0-1,0 1,0-1,0 1,0-1,0 0,1 0,-1 0,0 0,1 0,1 0,2-4,0 0,-1-1,1 1,-1-1,0-1,0 1,0-1,-1 1,0-1,0-1,0 1,0 0,2-6,-1 3,28-47,-3-1,-2-2,-3-1,-3-1,12-48,-11 30,-3-2,3-35,-21 103,-1 0,0 0,0 0,-1 0,0 0,-1 0,-2-10,-8-6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43:49.96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92,'2'0,"4"0,2 0,3 0,1 0,4 0,0 0,4 0,2 0,1 0,1 3,-1 0,-1-1,-4 3,-4 2,-3 2,-4 2,-3 0</inkml:trace>
  <inkml:trace contextRef="#ctx0" brushRef="#br0" timeOffset="253.321">55 322,'21'2,"13"1,6 0,3 0,-1-2,-2 0,-1 0,-5-1,-2 0,-7 0</inkml:trace>
  <inkml:trace contextRef="#ctx0" brushRef="#br0" timeOffset="773.853">866 11,'-12'-3,"1"0,-1 1,0 1,1 0,-1 1,0 0,0 1,0 0,1 1,-1 0,0 1,1 0,0 1,0 0,0 1,0 0,1 0,0 1,0 1,0 0,-2 3,5-4,0 1,1 0,0 0,1 1,-1-1,1 1,1 1,0-1,0 0,0 1,1 0,0 0,1 0,0 0,1 1,-1-1,2 0,-1 1,2-1,-1 0,1 1,0-1,1 0,0 0,1 0,0 0,0 0,1 0,0-1,0 0,1 0,0 0,1 0,4 4,4-2,1-1,1 0,-1-2,1 0,1 0,-1-2,1 0,0-1,0 0,1-2,-1 0,1 0,-1-2,1-1,-1 0,17-3,67-19,-82 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4:35.03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82 715,'-9'10,"1"0,0 0,1 1,1 0,-1 0,2 1,0-1,0 1,1 1,0-1,1 0,1 1,-2 12,1 8,2 0,1 0,1 0,5 28,74 462,-66-333,-9-1,-18 182,5-220,7 1,10 57,6-51,13 238,-30-2,-11-172,-1 8,12-222,1 0,1 0,-1 0,1 0,1 0,0 0,0 0,0-1,1 1,0 0,1 0,-1-1,2 0,-1 1,1-1,0 0,0-1,1 1,0-1,0 0,0 0,1 0,0-1,0 0,1 0,-1-1,4 2,19 4,0-1,0-2,1 0,-1-3,2 0,24-1,-28-1,501 50,56-5,-118-12,462 58,231-19,-235-18,-589-42,-334-13,1-1,0 1,0-1,0 0,-1 0,1 0,0 0,0 0,0 0,0 0,0 0,-1-1,1 1,0-1,0 1,-1-1,1 0,0 0,-1 0,1 0,-1 0,1 0,-1 0,1 0,-1 0,0-1,0 1,1-1,-1 1,0-1,0 1,-1-1,1 0,0 1,0-1,-1 0,1 0,-1 0,0 0,3-178,38-318,-11 185,5-290,20-222,57-60,4 125,-101 619,-5-2,-7 1,-6-1,2-19,1 161,1-1,-1 1,0-1,0 1,0-1,0 0,0 1,0-1,0 1,0-1,0 1,-1-1,1 1,-1-1,1 1,-1-1,0 1,1-1,-1 1,0 0,0-1,0 1,0 0,0 0,0 0,0 0,-1 0,1 0,0 0,-1 0,1 0,0 1,-1-1,1 0,-1 1,1-1,-1 1,1 0,-1-1,0 1,1 0,-2 0,-168 35,-75 9,-1-11,-187-1,429-32,-1937 93,706-87,685 29,133-4,242-29,147 2,30-4,-1 0,0 0,0 0,1 0,-1 0,0 0,1 1,-1-1,0 0,0 0,1 0,-1 0,0 1,0-1,1 0,-1 0,0 1,0-1,0 0,1 1,-1-1,0 0,0 1,0-1,0 0,0 0,0 1,0-1,0 0,0 1,0-1,0 0,0 1,0-1,0 0,0 1,0-1,0 0,0 1,0-1,0 0,-1 1,1-1,0 0,0 0,0 1,-1-1,1 0,0 0,0 1,0-1,-1 0,1 0,0 0,-1 1,1-1,0 0,0 0,-1 0,1 0,0 0,-1 0,1 0,-1 0,13 5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43:52.77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1,'2'0,"3"0,6 0,4 0,6 2,5 1,6 0,3 0,2-1,0-1,-3-1,-6 0,-6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43:53.03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1,'19'2,"10"1,7 0,5-1,2 0,-2-1,-1-1,-7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43:55.17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0,'2'23,"0"0,2 0,0 0,2-1,3 7,8 38,-7-15,-3 0,-1 0,-4 1,-1 3,-1-56,0 0,1 0,-1 0,0 0,0 0,1 0,-1 0,0 0,0 0,0 0,1 0,-1 1,0-1,0 0,0 0,1 0,-1 0,0 0,0 1,0-1,0 0,1 0,-1 0,0 1,0-1,0 0,2-4,0-3,0 0,1 0,0 1,0 0,1-1,-1 1,1 0,0 1,1-1,0 1,-1-1,2 2,-1-1,1 0,-1 1,1 0,0 1,1-1,-1 1,0 0,1 0,0 1,0 0,0 1,0-1,0 1,0 0,0 1,0 0,0 0,3 3,-2 0,1 1,0 0,-1 1,0 0,0 0,0 1,-1 0,0 0,0 1,0 0,-1 0,0 0,0 1,-1 0,0 0,0 0,-1 1,0 0,-1-1,0 1,0 1,-1-1,0 0,-1 1,1 8,-2-14,0-1,-1 1,1-1,-1 1,0-1,0 1,0-1,0 1,-1-1,1 0,-1 0,0 0,0 0,0 0,0 0,-1 0,1-1,-1 1,1-1,-1 0,0 1,0-1,0-1,0 1,0 0,-1-1,1 0,0 1,-1-1,1 0,-1-1,-2 1,-5 1,-1 0,1-1,-1-1,1 0,-1 0,0-1,1-1,0 0,-9-2,10 1,4 0,0 1,0 0,0 1,0-1,0 1,0 0,0 1,0 0,0 0,0 0,-1 0,1 1,0 0,0 1,0-1,-3 2,-19 10,13-7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45:00.83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92,'20'2,"22"-1,18-4,16-5,13-4,8-2,-1 1,-6 3,-13 4,-16 1,-15 3,-14 2,-7-5,-6-3,-6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45:01.60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1 554,'4'-80,"3"1,10-38,9-105,-24 167,-41 468,31-213,5-147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45:01.87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70,'9'-2,"10"-4,9-2,11-3,8 1,5 0,3 1,1 3,-1 2,-9 1,-12 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45:02.29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39,'65'-16,"-39"9,1 2,1 0,-1 2,1 1,-1 1,11 2,-35-1,0 1,1-1,-1 1,0-1,0 1,0 0,0 0,0 0,0 1,0-1,0 1,0 0,0 0,-1 0,1 0,-1 0,0 0,1 0,-1 1,0 0,0-1,-1 1,1 0,0 0,-1 0,0 0,0 0,0 0,0 0,0 0,0 0,-1 1,0-1,0 0,1 0,-2 1,1-1,0 0,-1 0,0 2,-5 10,-1 0,-1 0,0 0,-1-1,-1-1,0 1,-1-1,0-1,-1 0,0-1,-1 0,-6 3,14-10,-107 101,111-105,0 1,1 0,-1-1,1 1,-1 0,1 0,0-1,-1 1,1 0,0 0,0 0,-1-1,1 1,0 0,0 0,0 0,0 0,0 0,0 0,0-1,0 1,0 0,1 0,-1 0,0 0,0-1,1 1,-1 0,1 0,-1-1,1 1,-1 0,1 0,-1-1,1 1,0-1,-1 1,1 0,0-1,-1 1,1-1,0 0,0 1,-1-1,1 0,0 1,0-1,0 0,0 0,-1 0,1 0,0 1,1-1,52 6,0-9,-1-2,1-3,-2-2,52-16,84-31,-108 30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44:59.96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356 0,'-14'3,"-8"0,-6-1,-5 3,-2 0,6-1</inkml:trace>
  <inkml:trace contextRef="#ctx0" brushRef="#br0" timeOffset="273.279">32 54,'0'0</inkml:trace>
  <inkml:trace contextRef="#ctx0" brushRef="#br0" timeOffset="549.097">32 54,'-32'25,"33"-24,0 0,-1 0,1 0,0 0,0 0,0 0,0 0,0-1,-1 1,2 0,-1 0,0-1,0 1,0 0,0-1,0 1,0-1,1 0,-1 1,0-1,0 0,1 0,-1 0,0 0,0 0,1 0,-1 0,0 0,0 0,1-1,-1 2,296 0,325-41,-582 33,-36 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45:09.64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392 609,'-12'-15,"0"0,0 1,-2 0,1 1,-2 1,0 0,0 1,-1 1,0 0,-1 1,0 1,-8-3,18 10,0 0,0 1,0-1,0 1,-1 1,1-1,0 1,0 0,0 1,0 0,0 0,1 0,-1 1,1 0,-1 0,1 1,0 0,0 0,1 0,-1 1,1 0,0 0,0 0,0 1,1-1,0 1,0 0,0 0,1 1,-1 2,2-6,1 0,0 0,0 1,0-1,0 0,0 0,0 0,1 1,0-1,0 0,0 1,0-1,0 0,1 1,-1-1,1 0,0 0,0 0,0 1,0-1,1 0,-1 0,1-1,0 1,0 0,0 0,0-1,0 0,0 1,1-1,-1 0,1 0,0 0,0 0,0-1,0 1,0-1,0 1,0-1,0 0,0 0,0-1,1 1,10 0,0 0,0 0,1-1,-1-1,0-1,0 0,0 0,-1-2,1 0,0 0,-1-1,0-1,-1 0,1-1,-1 0,0-1,-1 0,0-1,0 0,-1-1,3-4,4-6,-1-1,-1-1,-2 0,0-2,-1 1,-1-1,-1-1,-2 0,0 0,-2 0,0-1,-2 0,-1 0,-1-1,-2 1,0 0,-2-7,2 25,0-1,-1 1,0-1,-1 1,1-1,-2 1,1 0,-1 0,0 0,-4-6,6 13,0-1,1 1,-1 0,0 0,0 0,0 0,0 0,0 0,-1 1,1-1,0 0,0 0,-1 1,1-1,0 1,-1-1,1 1,0-1,-1 1,1 0,0 0,-1 0,1 0,-1 0,1 0,-1 0,1 0,0 1,-1-1,1 0,0 1,-1-1,1 1,0-1,-1 1,1 0,-42 36,28-18,0 2,1 0,1 0,1 1,1 1,1 0,1 0,1 1,1 0,2 1,0 0,1-1,0 16,4-29,-1-1,1 1,1-1,0 1,0-1,1 1,1-1,-1 0,2 0,-1 0,1 0,1 0,0-1,0 0,1 0,0 0,1-1,0 0,0 0,0 0,1-1,0-1,1 1,0-1,0-1,0 1,0-1,0-1,-1 0,1-1,0 1,0-2,0 1,1-1,-1-1,0 0,1 0,-1-1,1 0,-1 0,0-1,1-1,-1 1,0-1,0-1,0 0,0 0,0-1,-1 0,1 0,-1-1,0 0,-1-1,1 0,-1 0,0 0,-1-1,1 0,-1 0,2-5,-2 1,0 0,0 0,-2 0,1-1,-1 0,-1 0,0 0,-1 0,0 0,-1-1,-1 1,1 0,-2-4,1 15,0 0,1 0,-1 0,0 0,0 0,0 0,0 0,0-1,0 1,-1 0,1 0,0 0,-1 0,1 0,0 0,-1 0,1 0,-1 0,0 0,1 0,-1 0,0 0,1 1,-1-1,0 0,0 0,0 1,0-1,0 1,0-1,0 0,0 1,0 0,0-1,0 1,0 0,0-1,0 1,0 0,0 0,0 0,-1 0,1 0,0 0,0 0,0 1,0-1,0 0,0 1,-1-1,-2 5,0 0,1 0,0 0,0 0,0 0,0 1,1 0,0-1,0 1,1 0,-1 0,1 0,1 0,-1 0,1 0,0 0,0 0,1 0,0 0,0 0,0 0,1-1,-1 1,2 0,-1-1,1 1,-1-1,1 0,1 0,-1 0,1 0,2 2,4 3,0-1,0 0,1-1,0 0,0-1,1 0,0-1,0 0,6 1,54 20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45:10.34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1 697,'27'-27,"-2"0,0-2,-2-1,-1-1,-2-1,0-1,-3 0,5-14,-6 4,-2 0,-2-1,-1 0,-3 0,3-46,-18 7,7 82,0 0,-1 0,1 0,-1 0,1 0,-1 0,1 1,-1-1,0 0,1 0,-1 0,0 1,0-1,1 1,-1-1,0 0,0 1,0-1,0 1,0 0,0-1,0 1,0 0,0 0,0-1,0 1,0 0,0 0,0 0,0 0,0 0,0 1,0-1,0 0,0 0,0 1,0-1,0 0,0 1,0-1,0 1,-36 28,17-5,1 0,1 2,2 0,0 0,2 2,1 0,1 0,1 2,-2 13,8-28,0 0,1 0,0 1,1 0,1-1,1 1,0 0,1 0,0 0,2 0,0 0,0 0,2-1,0 1,1-1,0 0,1 0,1 0,0-1,1 0,0-1,2 0,-1 0,7 6,0-5,2 0,-1-1,2-1,0-1,0-1,1 0,0-1,0-1,1-1,0-1,1-1,-1-1,1-1,0-1,0 0,0-2,0 0,0-2,21-4,-37 5,0 1,0-1,0-1,0 0,0 1,0-2,0 1,0-1,-1 0,0 0,1 0,-1-1,0 0,-1 0,1 0,-1 0,1-1,-1 0,-1 0,1 0,-1 0,0-1,0 1,0-1,-1 0,0 1,0-1,0 0,-1-1,0 1,0 0,-1 0,0 0,0-1,0 1,-1-3,-1 3,-1-1,0 1,0 0,0 0,-1 0,0 0,0 0,-1 1,0 0,1 0,-2 0,1 0,0 1,-1 0,0 0,0 0,0 1,-1 0,1 0,-1 1,-1-1,4 2,-1-1,1 0,-1 1,0 0,0 0,0 1,1-1,-1 1,0 0,0 0,0 1,0 0,0-1,1 2,-1-1,0 0,1 1,-1 0,1 0,-1 0,1 1,0-1,0 1,0 0,0 0,1 1,-1-1,1 1,0 0,-2 2,2-1,0 0,0 0,1 0,-1 1,1-1,0 1,1 0,0-1,-1 1,2 0,-1 0,1 0,0 0,0-1,0 1,1 0,0 0,0 0,0-1,1 1,0 0,0-1,1 0,-1 1,1-1,0 0,0 0,1 0,0-1,0 0,0 1,0-1,0 0,1-1,0 1,0-1,0 0,0 0,0-1,1 1,-1-1,1 0,0-1,1 0,-1 0,1-1,-1 0,0 0,1-1,-1 1,0-1,1-1,-1 1,0-1,0 0,0 0,0-1,-1 0,1 0,-1 0,1-1,-1 0,0 0,0 0,-1 0,1-1,-1 0,0 0,-1 0,1 0,-1-1,0 0,0 1,0-1,-1 0,0 0,0 0,-1-1,0 1,1-4,-1 6,0 1,0-1,0 0,0 1,0-1,-1 0,0 0,1 0,-1 1,-1-1,1 0,-1 0,1 0,-1 1,0-1,-1 0,1 1,0-1,-1 1,0-1,0 1,0 0,-2-3,1 6,1 0,0 1,0-1,0 0,0 1,0 0,0-1,0 1,0 0,0 0,1 0,-1 0,0 0,0 1,1-1,-1 0,1 1,-1-1,1 1,0 0,-1-1,1 1,0 0,0 0,0 0,1 0,-1 0,0 0,1 0,-1 0,1 0,0 0,-1 0,1 0,0 0,0 0,1 1,-1 3,0 0,1 0,0-1,0 1,1 0,-1-1,1 1,1-1,-1 1,1-1,0 0,0 0,0 0,1-1,-1 1,1-1,0 0,1 0,-1 0,1 0,-1-1,1 0,0 0,1 0,-1-1,0 1,1-1,-1 0,3 0,49 20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44:10.92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1031 871,'-16'277,"4"418,10-650,-4-46,-9-50,0-42,5-1,4 0,6-61,0 102,2-1,3 1,9-44,-14 95,0 1,0-1,1 0,-1 1,0-1,1 1,-1-1,1 1,-1-1,1 1,0-1,0 1,0 0,0-1,0 1,0 0,0 0,0 0,0-1,0 1,1 0,-1 1,0-1,1 0,-1 0,1 1,-1-1,1 0,-1 1,1 0,-1-1,1 1,-1 0,1 0,0 0,-1 0,1 0,-1 0,2 0,10 4,1 0,0 1,-1 1,0 0,0 0,0 2,-1-1,0 2,-1-1,0 2,5 4,28 30,-2 2,-2 1,-2 2,-2 2,-2 1,-2 3,77 112,-30-75,-79-91,0-1,1 1,-1 0,1 0,-1 0,1-1,-1 1,1 0,0-1,-1 1,1-1,0 1,0-1,-1 1,1-1,0 1,0-1,0 0,0 1,-1-1,1 0,0 0,0 1,0-1,0 0,0 0,0 0,0 0,0 0,-1-1,1 1,0 0,0 0,0 0,0-1,0 1,0-1,-1 1,1-1,0 1,0-1,-1 1,1-1,0 1,-1-1,1 0,-1 1,1-1,0 0,-1 0,0 1,1-1,-1 0,1 0,-1 0,0 0,0 0,1 0,-1 1,0-1,8-130,-8 89,-27-827,-2 643,21 200,3 26,15 60,1-18</inkml:trace>
  <inkml:trace contextRef="#ctx0" brushRef="#br0" timeOffset="1226.169">2112 926,'36'349,"-30"116,-7-449,1-27,-29-826,30 813,-1 24,0 0,0-1,1 1,-1 0,0 0,0-1,0 1,1 0,-1 0,0 0,0-1,1 1,-1 0,0 0,1 0,-1 0,0 0,0-1,1 1,-1 0,0 0,1 0,-1 0,0 0,1 0,-1 0,0 0,1 0,-1 0,0 0,1 1,-1-1,0 0,0 0,1 0,-1 0,0 0,1 1,-1-1,0 0,0 0,0 0,1 1,-1-1,0 0,0 0,0 1,1-1,-1 0,0 0,0 1,0-1,0 0,0 1,0-1,1 0,-1 1,0-1,0 0,0 1,0-1,0 0,0 0,0 1,-1-1,1 0,0 1,0-1,0 0,0 1,0-1,31 63,-27-51,1 0,0 0,0-1,1 0,1 0,0 0,0-1,1 0,1-1,-1 0,1 0,1 0,0-1,0-1,6 4,-11-9,0-1,0 1,0-1,0 0,0 0,0-1,1 1,-1-1,0-1,0 1,0 0,1-1,-1 0,0-1,0 1,0-1,-1 0,1 0,0 0,-1-1,1 1,-1-1,0 0,0-1,0 1,3-4,7-7,0-1,-1 0,-1 0,-1-2,0 1,4-11,5-14,-1-1,-3-1,-1-1,5-25,-14 51,-4 24,-2 34,0-33,-8 144,0-45,5 1,4-1,4 1,6-1,5 6,-11-89,1 0,0 0,2 0,1-1,1 0,1-1,6 10,9-5,-26-25,1-1,-1 0,1 1,-1-1,1 0,-1 0,1 1,-1-1,1 0,0 0,-1 0,1 0,-1 0,1 0,0 0,-1 0,1 0,-1 0,1 0,-1 0,1 0,0-1,-1 1,1 0,-1 0,1-1,-1 1,1 0,-1-1,1 1,-1 0,1-1,-1 1,0-1,1 1,-1 0,0-1,1 1,-1-1,0 0,0 1,1-1,-1 1,0-1,0 1,0-1,0 0,0 1,0-1,0 1,0-1,0 1,0-1,0 0,0 1,0-1,4-28,-2 15</inkml:trace>
  <inkml:trace contextRef="#ctx0" brushRef="#br0" timeOffset="1645.665">2963 1371,'-5'43,"2"0,2 0,2 1,2 13,-1-41,0-1,1 1,1-1,0 0,1 0,1 0,0-1,1 0,0 0,1 0,1-1,0 0,5 4,-8-11,-1-1,1 1,0-1,0 0,1-1,-1 1,1-1,0-1,0 1,0-1,1-1,-1 1,1-1,0 0,-1-1,1 0,0 0,0-1,0 0,0 0,-1-1,1 0,0 0,0-1,-1 0,1 0,-1-1,1 0,-1 0,0-1,0 0,-1 0,1 0,4-5,6-8,-1 0,-1-1,-1-1,-1 0,0-1,-2 0,0-1,-1-1,-1 1,-1-1,-1-1,-1 1,-2-1,0 0,-1-1,-1 1,-1 0,-2-19,1 18,-1 0,-2 1,0-1,-2 0,0 1,-2 0,0 0,-2 1,0 0,-11-18,13 28,0 1,-1-1,0 1,0 1,-1-1,-1 2,0-1,0 1,-1 1,0 0,0 0,-1 1,0 0,0 1,-1 1,0 0,0 1,0 0,-8-1,11 4,-1 1,0 0,1 0,-1 1,1 0,-1 1,1 0,0 1,-1 0,1 1,1 0,-1 0,0 1,1 0,0 1,1 0,-1 1,1-1,0 1,1 1,-1 0,1 0,1 0,0 1,0 0,1 0,0 0,0 1,1 0,1 0,-3 7,1 0,0 0,1 1,0 0,2 0,0 0,1 0,1 0,0 0,2 1,0-1,1 0,0-1,2 1,0-1,1 1,1-2,0 1,2-1,-1 0,2 0,0-1,1-1,1 0,0 0,1-1,0-1,1 0,53 30,-2-12</inkml:trace>
  <inkml:trace contextRef="#ctx0" brushRef="#br0" timeOffset="2136.38">4260 845,'-7'-7,"-2"0,1 0,-1 1,0 0,0 0,-1 1,1 1,-1 0,0 0,0 1,-1 0,1 0,-1 1,1 1,-1 0,0 0,0 1,1 1,-1 0,0 0,1 1,-1 0,1 1,0 0,-1 0,1 1,1 1,-1 0,1 0,0 1,-1 1,-3 6,1 1,0 1,1 0,1 0,1 1,0 1,1 0,0 0,2 0,0 1,1 0,0 0,2 0,0 0,1 1,1 0,1-1,0 1,2 6,-1-15,-1 0,1-1,1 1,0 0,0-1,1 1,0-1,1 0,-1 0,2 0,-1 0,2-1,-1 0,1 0,0 0,0-1,1 0,0 0,1-1,-1 1,1-2,0 1,1-1,-1 0,1-1,0 0,3 1,152 31,-133-33,-1 2,0 2,0 0,-1 2,17 8,-41-15,0 1,1-1,-1 1,0 0,0 0,0 1,-1-1,1 1,-1 0,0 1,0-1,0 1,-1-1,1 1,-1 0,0 0,-1 1,1-1,-1 0,0 1,0 0,-1-1,0 1,0 0,0 0,-1 0,1 0,-2 0,1-1,-1 1,0 5,-6 3,0 0,-1 0,-1-1,0 0,0 0,-2-1,1 0,-1-1,-1-1,0 1,-1-2,0 0,0 0,-1-1,0-1,0 0,-13 3,8 0,0-1,0-1,-1-1,-1 0,1-2,-1 0,1-2,-11 1,14-5,6-2</inkml:trace>
  <inkml:trace contextRef="#ctx0" brushRef="#br0" timeOffset="3825.018">5124 453,'-26'239,"9"1,11 0,10 0,23 127,3-180,-6-52,-7 1,-1 104,-16-223,0 1,-1-1,-1 1,-1-1,0 0,-3 5,5-17,-1 0,0-1,0 1,0-1,-1 1,1-1,-1 0,0 0,0 0,-1 0,1 0,-1-1,0 0,0 0,0 0,0 0,0 0,-1-1,1 0,-1 0,1 0,-1 0,0-1,0 0,-18 2,1-2,-1-1,0 0,1-2,-1 0,1-2,0 0,-14-6,-5 1,-200-37,-3 9,-203-1,-235 38,-30 32,303-12,-974 86,1286-94,-24 4,-1-6,-20-5,92-14,49 8,0 1,0-1,0 1,0-1,1 1,-1-1,0 0,0 1,1-1,-1 0,0 0,1 1,-1-1,1 0,-1 0,1 0,-1 0,1 0,0 0,-1 0,1 0,0 0,0 0,0 0,0 0,0 0,0 0,0 0,0 0,0 0,0 0,1 0,-1 0,0 0,1 0,-1 0,0 1,1-1,-1 0,1 0,0 0,-1 0,1 1,0-1,-1 0,2 0,5-15,1-1,-2 0,0 0,-1-1,-1 1,-1-1,0 0,-2 0,0-1,0 1,-2 0,0 0,-1 0,-2-4,2-10,-88-926,-23 164,110 765,0 7,0 0,2 0,0 0,2-1,0 1,2 0,4-18,-6 35,1 0,1 0,-1 0,1 1,-1-1,1 1,1-1,-1 1,0 0,1 0,0 1,0-1,0 1,1 0,-1 0,1 0,0 0,-1 1,1 0,0 0,0 0,2 0,118-14,437 19,744-47,-360-50,128-9,51 35,-961 60,-163 8,0 1,0-1,0 0,0 1,0-1,0 1,0-1,0 1,0-1,0 1,0 0,-1-1,1 1,0 0,0 0,-1-1,1 1,-1 0,1 0,-1 0,1 0,-1 0,1 0,-1 0,0 0,0 0,1 0,-1 0,0 0,0 0,0 0,0 0,0 0,0 0,-1 0,1 0,0 0,0 0,-1 0,1 0,-1 0,1 0,-1 0,1 0,-1 0,0 5,-14 83,-5 0,-3-1,-19 40,-4 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45:15.43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266 677,'-4'-6,"1"0,-1 1,0-1,-1 1,1 0,-1 0,0 0,0 1,0-1,-1 1,0 0,0 1,0 0,0 0,0 0,0 0,-1 1,0 0,1 1,-1 0,0-1,0 2,1-1,-1 1,0 0,0 1,0 0,0 0,1 0,-1 1,0 0,1 0,0 1,-1-1,1 1,0 1,0-1,-2 3,5-4,1-1,0 1,-1 0,1 0,0 0,0 0,0 0,1 0,-1 1,1-1,-1 1,1-1,0 1,-1-1,1 1,1 0,-1-1,0 1,1 0,-1 0,1 0,0-1,0 1,0 0,0 0,0 0,1 0,-1-1,1 1,0 0,0 0,0-1,0 1,1-1,-1 1,0-1,1 1,0-1,0 0,-1 0,1 0,1 0,0 1,6-1,0 1,0-2,0 1,0-2,0 1,0-1,1 0,-1-1,0 0,0-1,0 1,0-2,0 1,0-2,-1 1,1-1,-1 0,0 0,0-1,-1-1,1 1,-1-1,0 0,-1 0,0-1,0 0,3-4,10-18,-1-1,-1 0,-2-1,-1-1,-1 0,-2-1,-2-1,0 1,-3-1,0-1,-3 1,-1-1,-1-11,0 26,1 5,-1 0,0 1,-1-1,-1 0,0 0,-2 1,1-1,-3-4,5 18,0-1,0 1,0 0,-1 0,1 0,0-1,-1 1,1 0,-1 0,1 0,-1 0,0 0,1 0,-1 0,0 0,0 0,0 0,0 0,0 0,0 1,0-1,0 0,0 1,0-1,0 1,0-1,0 1,0-1,-1 1,1 0,0 0,0-1,-1 1,1 0,0 0,0 0,-1 0,1 1,0-1,0 0,0 0,-1 1,1-1,0 1,0-1,0 1,0-1,0 1,0 0,0 0,0-1,0 1,0 0,0 0,-8 11,0 0,0 0,2 1,-1 0,2 1,0-1,0 1,1 0,1 1,1-1,0 1,0 0,1 11,-3 0,1 0,2 1,1-1,0 1,2 0,2-1,0 1,1-1,2 0,1 0,1-1,1 1,1-2,1 0,1 0,1-1,1 0,4 3,-12-20,-1 1,1-1,1 0,-1-1,1 1,0-1,0 0,0-1,1 0,-1 0,1-1,0 1,0-2,1 1,-1-1,0-1,1 1,-1-1,1-1,0 0,-1 0,1-1,-1 1,1-2,-1 1,0-2,1 1,-1-1,0 0,0 0,-1-1,1-1,5-3,0 0,-1-2,0 0,0 0,-1-1,-1 0,0-1,0 0,-1 0,-1-1,0 0,-1-1,0 0,-1 0,-1 0,3-11,-7 23,-1 1,1 0,0 0,0 0,-1-1,1 1,-1 0,1-1,-1 1,0 0,1-1,-1 1,0-1,0 1,0-1,0 1,0 0,0-1,0 1,-1-1,1 1,-1 0,1-1,-1 1,1 0,-1-1,1 1,-1 0,0 0,0 0,0-1,0 1,0 0,0 0,0 0,0 1,0-1,0 0,-1 0,1 1,0-1,0 0,-1 1,1-1,-1 1,1 0,0-1,-1 1,1 0,-1 0,1 0,0 0,-1 0,1 0,-2 1,-2 2,0 1,-1 0,1 0,0 1,1-1,-1 1,1 0,0 1,0-1,1 1,0-1,-1 1,2 0,-1 0,1 1,0-1,0 0,1 1,0-1,0 1,0-1,1 1,0-1,0 1,1 0,0-1,0 1,1 0,1 4,2 0,0 0,0-1,0 1,2-1,-1 0,1-1,1 1,-1-1,2-1,-1 0,1 0,0 0,1-1,0-1,0 1,0-2,1 0,0 0,10 3,47 18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45:11.47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0 533,'10'-17,"-1"-1,-2 0,1 0,-2-1,0 0,2-17,4-10,-11 41,7-27,1 1,1 0,2 0,2 1,0 1,16-24,-28 50,-1 1,1-1,0 1,0-1,0 1,0-1,0 1,1 0,-1 0,1 0,-1 1,1-1,0 0,-1 1,1 0,0 0,0 0,0 0,0 0,0 0,0 1,0-1,1 1,-1 0,0 0,0 0,0 1,0-1,0 1,0 0,0-1,0 1,3 2,9 6,-1 2,0-1,-1 2,0 0,0 0,-2 2,1-1,-2 1,0 1,7 12,-11-17,0-1,-1 0,0 1,0 0,-1 1,-1-1,0 0,0 1,-1 0,0 0,-1 0,0 4,-1-12,-1-1,0 1,1-1,-1 0,0 1,-1-1,1 0,0 0,-1 0,1 0,-1 0,1 0,-1 0,0 0,0 0,0-1,0 1,0-1,-1 0,1 0,0 1,0-1,-1-1,1 1,-1 0,1 0,-1-1,1 0,-1 1,1-1,-1 0,1 0,-1-1,1 1,-1 0,1-1,-1 1,1-1,-1 0,1 0,-1 0,1 0,0 0,0-1,0 1,0-1,0 1,0-1,0 0,0 0,1 0,-1 0,1 0,-1 0,1 0,0 0,0-1,0 1,0 0,0-1,0 1,1-1,1-7,2 0,-1 0,1 0,1 1,0 0,0-1,1 2,0-1,1 0,0 1,0 0,0 0,1 1,1 0,-1 0,1 1,0 0,1 0,0-4,0 2,1-1,1 1,-1 1,1 0,0 1,1 0,0 0,0 1,0 1,3-1,-14 5,0 0,0 0,1 0,-1 0,0 0,0 0,0 0,1 1,-1-1,0 0,0 1,0-1,0 1,0-1,0 1,0-1,0 1,0 0,0 0,0-1,0 1,0 0,0 0,-1 0,1 0,0 0,-1 0,1 0,-1 0,1 0,-1 0,1 1,-1-1,0 0,0 0,1 0,-1 1,0-1,0 1,-3 52,2-47,-1-1,1 1,-1-1,1 1,1-1,-1 1,1 0,1-1,-1 1,1 0,0-1,1 1,-1-1,1 1,0-1,1 0,0 0,0 0,0 0,1-1,-1 1,1-1,1 0,-1 0,1 0,0 0,0-1,-2-1,0-1,0 1,1-1,-1 0,0 0,1 0,0 0,-1-1,1 1,0-1,0 0,0 0,-1-1,1 1,0-1,0 1,0-1,0-1,0 1,0-1,0 1,0-1,0 0,0 0,0-1,-1 1,1-1,-1 0,1 0,-1 0,4-3,1-7,-1 0,0-1,0 0,-1-1,-1 1,0-1,-1 0,-1-1,0 1,-1-1,0 1,-1-1,-1-12,1 42,1-1,1 0,0 0,1-1,0 1,1-1,1 1,0-1,4 5,-5-8,1 0,1 0,0-1,0 0,0 0,1-1,1 0,4 4,-11-10,0-1,0 1,1 0,-1-1,1 1,-1-1,1 0,0 1,-1-1,1-1,0 1,0 0,0-1,0 1,-1-1,1 0,0 0,0 0,0 0,0-1,0 1,0-1,-1 0,1 0,0 0,0 0,-1 0,1 0,-1-1,1 1,-1-1,0 0,1 0,-1 0,2-1,3-9,0 1,-1 0,0-1,0-1,-1 1,-1 0,0-1,-1 0,-1 0,1 0,-2 0,0-1,-1-3,6-145,-6 160,0 0,1-1,-1 1,1 0,-1 0,1-1,0 1,0 0,-1 0,2 0,-1 0,0 0,0 0,1 0,-1 1,1-1,-1 0,1 1,0-1,-1 1,1 0,0-1,0 1,0 0,0 0,0 0,0 1,1-1,-1 0,0 1,0-1,1 1,-1 0,0 0,0 0,1 0,-1 0,0 0,0 1,1-1,0 1,32 2,1 3,0 0,-1 2,-1 2,4 2,-34-11,-1 0,1 0,-1 0,1 0,-1 0,1 1,-1-1,0 1,0 0,0 0,0 0,0 0,0 1,0-1,-1 1,1 0,-1 0,0 0,0 0,0 0,0 0,0 0,-1 1,0-1,1 1,-1-1,-1 1,1-1,0 1,-1 0,0-1,1 1,-2 0,1-1,0 1,-1 3,-8 26,7-28,0-1,0 1,0 0,1 0,-1 0,1 0,0 0,1 0,-1 0,1 0,0 0,0 0,1 0,-1 1,1-1,1 0,-1-1,0 1,1 0,0 0,0 0,1-1,-1 0,1 1,0-1,0 0,1 0,2 2,61 28,-30-24</inkml:trace>
  <inkml:trace contextRef="#ctx0" brushRef="#br0" timeOffset="698.99">1959 60,'-7'-6,"-1"-1,0 2,0-1,-1 1,1 0,-1 1,0 0,-1 1,1-1,-1 2,1-1,-1 2,0-1,0 1,1 0,-1 1,0 1,0-1,0 1,0 1,-2 1,9-2,0 0,0 0,1 1,-1-1,1 1,-1-1,1 1,-1 0,1 0,0 0,0 1,0-1,0 0,0 1,1-1,-1 1,1 0,0 0,-1-1,1 1,0 0,1 0,-1 0,1 0,-1 0,1 0,0 0,0 0,0 0,0 0,1 0,-1 2,2 3,1 0,0 0,0 0,0 0,1 0,0-1,0 1,1-1,0 0,0 0,2 0,16 16,2-1,0-1,2 0,0-3,27 15,30 21,-57-28,-27-26,1 1,-1 0,0-1,0 1,0 0,0-1,0 1,0 0,0-1,0 1,0 0,0-1,0 1,-1 0,1-1,0 1,0 0,-1-1,1 1,0 0,-1-1,1 1,0-1,-1 1,1-1,-1 1,1-1,-1 1,1-1,-1 1,0-1,1 0,-1 1,1-1,-1 0,0 0,1 1,-1-1,0 0,1 0,-1 0,0 0,0 0,1 0,-1 0,0 0,0 0,-141 17,115-18,19-3,20-1,53-10,0 3,61-4,-104 14,27 2,-49 1,1 0,0 0,0 0,-1 1,1-1,-1 0,1 0,-1 1,1-1,-1 0,0 1,0-1,0 0,0 1,0-1,0 0,0 1,0-1,0 1,0-1,-1 0,1 0,-1 1,1-1,-1 0,1 0,-1 1,0-1,0 1,-2 8,2-8,1 1,0-1,0 0,1 0,-1 0,0 0,1 0,-1 0,1 0,0 0,-1 0,1 0,0 0,0-1,1 1,-1 0,0-1,0 1,1 0,-1-1,1 0,-1 1,1-1,0 0,-1 0,1 0,0 0,0 0,0 0,0 0,0-1,0 1,0-1,1 1,74 8,-71-9,1-1,-1 1,1-1,-1-1,0 1,1-1,-1 0,0-1,0 1,0-1,0 0,-1-1,1 0,-1 1,0-2,0 1,0 0,-1-1,0 0,0 0,0-1,0 1,-1-1,0 1,0-1,0 0,-1 0,0-1,0 1,0 0,-1-1,0 1,0-1,-1 1,0-1,0 1,0-1,-1 1,-1-4,1 4,-1 1,0-1,0 1,0 0,0 0,-1 0,0 0,0 1,-1-1,1 1,-1-1,0 1,0 0,0 1,0-1,-1 1,0 0,1 0,-1 0,0 1,-1-1,1 1,0 1,-1-1,1 1,-1 0,1 0,-1 0,1 1,-1 0,0 0,1 0,-1 1,1 0,-1 0,1 0,-1 1,1-1,0 1,0 1,0-1,0 1,0 0,-1 1,0 0,-1 1,2 0,-1 0,1 1,-1-1,1 1,1 1,-1-1,1 0,1 1,-1 0,1 0,0 0,-2 7,4-10,0 0,0 0,0 0,1 0,-1 0,1 1,0-1,0 0,0 0,1 0,-1 0,1 0,0 0,0 0,1 0,-1 0,1 0,0-1,0 1,0-1,0 1,1-1,-1 0,1 0,0 0,0 0,0 0,2 1,63 21,-32-20</inkml:trace>
  <inkml:trace contextRef="#ctx0" brushRef="#br0" timeOffset="3201.683">2459 372,'0'-3,"0"5,0 5,0 10,2 5,6 7,8 3,10 0,13-3,11-6,8-8,-5-5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45:06.46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4988 743,'0'21,"0"20,0 18,0 11,2 11,2 6,1 3,3 0,-1 0,0-8,-5-10,-4-13,-5-16,-3-18,0-13</inkml:trace>
  <inkml:trace contextRef="#ctx0" brushRef="#br0" timeOffset="271.388">4921 879,'14'-9,"13"-4,12 6,6 9,5 7,-3 8,-5 3,-11 3,-13 0,-16-2,-18-3,-15-3,-12-3,-5-3,0-3,17-3,12-1</inkml:trace>
  <inkml:trace contextRef="#ctx0" brushRef="#br0" timeOffset="796.395">5408 1054,'-7'-17,"0"-1,2 0,0-1,1 0,1 1,1-1,0 0,2 0,0-1,1 1,1 0,1 1,0-1,2 0,0 1,5-11,-10 27,1-1,0 1,0 0,-1 0,2 0,-1-1,0 1,0 0,1 0,-1 1,1-1,-1 0,1 0,0 1,0-1,-1 1,1 0,0-1,1 1,-1 0,0 0,0 0,0 0,1 1,-1-1,0 1,1-1,-1 1,0 0,1 0,-1 0,0 0,1 0,-1 1,0-1,2 1,15 6,0 1,-1 1,0 0,0 2,-1 0,0 0,4 6,-14-12,0 1,0-1,0 1,-1 0,0 1,-1-1,1 1,-1 0,0 1,-1-1,0 1,0 0,-1 0,0 0,0 0,-1 1,0-1,0 1,-1 0,0-1,-1 1,0 0,0 0,-1 5,-2-1,2-11,0-1,0 1,1 0,-1 0,1-1,-1 1,1 0,0 0,0 0,0-1,0 1,0 0,0 0,0 0,0 0,1-1,-1 1,1 0,-1 0,1-1,0 1,0 0,0-1,0 1,0-1,0 1,0-1,0 0,1 1,-1-1,6 2,0-1,0 0,0 0,1-1,-1 0,0 0,1-1,-1 0,0 0,1-1,-1 0,0 0,2-1,-7 2,20-3,-1 0,1-1,0-1,-1-2,0 0,-1-1,0 0,0-2,0-1,-2 0,1-1,-1-1,14-15,-29 27,-1-1,1 0,-1-1,0 1,1 0,-1-1,0 1,0-1,-1 1,1-1,-1 0,1 0,-1 0,0 0,0 0,0 0,0 0,-1 0,1 0,-1-1,0 1,0 0,0 0,0 0,0-1,-1 1,0 0,1 0,-1 0,-1 0,1 0,0 0,-1 0,1 0,-2-1,-1 2,0-1,0 0,-1 1,1 0,-1 0,0 0,1 1,-1 0,0 0,0 0,0 0,0 1,0 0,0 0,0 0,0 0,0 1,0 0,0 0,0 0,1 1,-1-1,0 1,1 0,-1 1,1-1,0 1,0 0,0 0,0 0,0 1,1-1,-1 1,1 0,0 0,0 0,0 1,0 2,0 0,1 1,0-1,0 1,1 0,0 0,0-1,0 1,1 0,1 0,-1 0,1-1,0 1,1 0,0-1,0 1,1-1,0 1,0-1,1 0,-1-1,1 1,1 0,0-1,0 0,0 0,0-1,1 1,0-1,0 0,1-1,-1 0,1 0,0 0,6 2,8 3,1-1,0-1,0-1,0-1,1-1,-1 0,1-2,4-1,38 0</inkml:trace>
  <inkml:trace contextRef="#ctx0" brushRef="#br0" timeOffset="1798.51">6488 892,'71'-62,"-32"32,-1-3,-2-1,-2-1,-1-3,-2 0,-1-2,10-21,-26 34,-1-2,-1 1,-1-2,-2 1,-1-1,-2-1,0 1,-2-1,-2 0,-1-5,-17-47,15 81,1 0,-1 1,0-1,0 0,0 1,0-1,0 1,0-1,0 1,-1 0,1 0,0-1,-1 1,1 0,-1 0,0 0,1 0,-1 1,0-1,1 0,-1 1,0-1,0 1,1 0,-1-1,0 1,0 0,0 0,0 0,1 0,-1 0,0 1,0-1,0 1,1-1,-1 1,0 0,0-1,1 1,-1 0,1 0,-2 1,-5 4,-1 1,1 0,0 0,0 1,1 0,0 1,1-1,0 1,0 0,0 2,-12 20,2 1,0 1,3 0,0 1,2 0,2 1,1 1,2-1,1 1,2 0,2 0,1 0,1 0,5 20,-4-39,1 1,1-1,1 0,0-1,1 1,1-1,0 0,1-1,1 0,0 0,1-1,1 0,0-1,1 0,0-1,1 0,1-1,-1 0,2-1,10 5,-22-13,0 0,1 0,-1 0,1-1,0 0,0 0,-1 0,1 0,0 0,0-1,0 0,0 1,-1-2,1 1,0 0,0-1,0 0,0 1,-1-2,1 1,0 0,-1-1,1 1,-1-1,1 0,-1 0,0-1,0 1,0-1,0 1,0-2,8-11,-1-1,0-1,-1 0,-1 0,0-1,-1 0,1-8,19-45,-27 71,1 0,-1 0,0 1,0-1,1 0,-1 0,0 0,1 1,-1-1,0 0,1 0,-1 0,0 0,1 1,-1-1,0 0,1 0,-1 0,1 0,-1 0,0 0,1 0,-1 0,0 0,1 0,-1 0,0-1,1 1,-1 0,0 0,1 0,-1 0,0-1,1 1,-1 0,0 0,1 0,-1-1,0 1,0 0,1-1,-1 1,0 0,0 0,0-1,1 1,-1 0,0-1,0 1,0 0,0-1,0 1,0-1,0 1,0 0,0-1,0 1,0 0,0-1,0 1,0 0,0-1,0 1,4 31,-4-20,-1-3,1-1,-1 0,1 1,1-1,0 0,0 1,0-1,1 0,0 0,0 0,1 0,0 0,0-1,1 1,-1-1,1 0,1 0,-1 0,1-1,3 4,-1-5,0 0,1 0,-1-1,1 0,0 0,0-1,0 0,0 0,0-1,1 0,-1 0,0-1,0 0,1-1,-1 0,0 0,0-1,0 0,0 0,0-1,0 0,0 0,-1-1,0 0,1 0,-2 0,1-1,0 0,-1-1,0 0,0 0,-1 0,0 0,0-1,0 0,-1 0,0 0,0-1,-1 1,0-1,0 0,-1 0,0 0,0 0,0-3,-6-17,4 27,0 1,0-1,0 1,-1 0,1-1,0 1,0 0,-1 0,1-1,0 1,0 0,-1-1,1 1,0 0,-1 0,1 0,0-1,-1 1,1 0,0 0,-1 0,1 0,0 0,-1-1,1 1,0 0,-1 0,1 0,-1 0,1 0,0 0,-1 0,1 1,-1-1,1 0,0 0,-1 0,1 0,0 0,-1 0,1 1,0-1,-1 0,1 0,0 1,0-1,-1 0,1 0,0 1,0-1,-1 0,1 1,0-1,0 0,0 1,-1-1,1 0,0 1,0-1,0 1,0-1,0 0,0 1,0-1,0 0,0 1,-4 6,1-1,0 1,0 0,1 0,0 0,0 0,1 0,-1 0,2 1,-1-1,1 0,0 1,0-1,1 0,0 1,1-1,-1 0,1 0,1 0,-1 0,1 0,2 2,0-4,0 0,1-1,-1 0,1-1,0 1,0-1,0 0,1 0,-1-1,1 0,-1 0,1-1,0 1,-1-1,1-1,0 0,0 1,0-2,0 1,0-1,-1 0,1-1,0 0,-1 0,1 0,-1-1,0 1,0-2,0 1,0-1,0 0,-1 0,0 0,0-1,4-3,-3 0,0 0,0-1,-1 0,0 1,0-2,-1 1,0 0,-1-1,0 0,-1 0,0 0,0 0,-1 0,0 0,-1 0,0-9,0 18,0 1,1-1,-1 0,0 1,0-1,1 0,-1 1,0-1,0 0,0 1,0-1,0 0,0 0,0 1,0-1,0 0,0 0,-1 1,1-1,0 0,0 1,-1-1,1 0,0 1,-1-1,1 1,-1-1,1 0,0 1,-1-1,1 1,-1-1,0 1,1 0,-1-1,1 1,-1-1,0 1,1 0,-1 0,0-1,1 1,-1 0,0 0,0 0,1 0,-1 0,0 0,1 0,-2 0,1 5,-1 0,1 0,0 0,0 0,0 0,1 0,0 0,0 1,0-1,1 0,-1 0,1 0,0 0,1 0,-1 0,1 0,0 0,0-1,1 1,0-1,-1 1,1-1,1 0,-1 0,0 0,1-1,0 1,0-1,3 2,4 2,0 0,1 0,0-1,0-1,0 0,1 0,5 0,37 9</inkml:trace>
  <inkml:trace contextRef="#ctx0" brushRef="#br0" timeOffset="2405.076">8326 757,'-8'-3,"0"-1,0 1,0 1,0 0,0 0,0 0,0 1,-1 0,1 1,-1 0,1 0,0 1,-1 0,1 0,0 1,0 0,0 0,0 1,0 0,0 1,1 0,0 0,-1 0,2 1,-1 0,0 0,1 1,0 0,0 0,1 0,-2 3,6-7,-1 0,1 0,0 0,-1 0,1 0,0 0,0 1,0-1,1 0,-1 1,1-1,-1 0,1 1,0-1,0 1,0-1,0 1,0-1,0 0,1 1,-1-1,1 1,0-1,-1 0,1 1,0-1,0 0,1 0,-1 0,0 0,1 0,-1 0,1 0,0 0,0-1,0 1,0-1,1 2,10 1,0 0,0 0,0-1,1-1,-1 0,1-1,0-1,-1 0,1 0,-1-2,1 0,-1 0,1-1,-1-1,0 0,-3 2,-1-1,0 0,0 0,-1-1,1-1,-1 1,0-1,0 0,-1-1,1 0,-1 0,0-1,5-6,-12 13,-1 0,1 0,-1 0,1 0,-1 0,1 0,-1 0,1 0,-1 0,1 0,-1 0,1 0,-1-1,1 1,-1 0,1 0,-1 0,1-1,-1 1,1 0,0-1,-1 1,1 0,0-1,-1 1,1 0,0-1,-1 1,1-1,0 1,0-1,-1 1,1 0,0-1,0 1,0-1,0 1,0-1,0 1,0-1,0 1,0-1,-3 4,0 0,1 0,0 0,0 1,0-1,0 1,0-1,1 1,0 0,0-1,0 1,0 0,0 0,1 0,-1 0,1 0,0 0,1 0,-1-1,0 1,1 0,0 0,0 0,0 0,1-1,-1 1,1-1,0 1,0-1,0 1,0-1,1 0,-1 0,1 0,0-1,0 1,0 0,0-1,0 0,1 0,0 1,5 1,0 0,0-1,0 0,0-1,0 0,1 0,-1-1,1 0,-1-1,1 0,-1 0,1-1,-1 0,0-1,1 0,-1 0,0-1,0 0,1-1,5-3,-1 0,1-1,-1 0,0-1,-1 0,0-1,0-1,-1 0,-1-1,8-10,0-9,-1 0,-2-1,-1-1,-2 0,-1-1,-2-1,-1 1,-2-2,-1 1,-2-1,0-18,3-16,-3 0,-3 0,-4-20,2 80,1-1,-2 1,1 0,-1 0,-1 0,0 0,0 0,-1 1,0-1,-2 0,6 9,-1-1,0 1,0 0,0 0,0 0,0 0,0 0,0 0,0 0,0 0,0 1,-1-1,1 0,0 1,0-1,-1 1,1-1,-1 1,1-1,0 1,-1 0,1 0,-1 0,1 0,-1 0,1 0,0 0,-1 0,1 1,-1-1,1 0,0 1,-1-1,1 1,0 0,0-1,-1 1,1 0,-41 42,25-14,1 1,2 1,1 0,1 1,2 0,1 1,2 0,1 0,-2 32,5-27,1-1,1 1,3-1,0 1,3-1,8 35,-8-53,0 0,1-1,1 1,1-1,0-1,1 0,1 0,1 0,0-2,1 1,1-1,0-1,1 0,4 1,-17-12,2-1,-1 0,0 0,0 0,1 0,-1 0,1 0,0-1,-1 1,1-1,0 0,0 0,0 0,0 0,0 0,0-1,0 1,0-1,0 0,0 0,0 0,0 0,0 0,1-1,-1 1,0-1,0 0,0 0,-1 0,2-1,11-15</inkml:trace>
  <inkml:trace contextRef="#ctx0" brushRef="#br0" timeOffset="2689.711">8623 473,'-16'-9,"-8"-3,-2-2,6 2,18 4,27 5,35 4,44 5,43 1,36-1,-13-1</inkml:trace>
  <inkml:trace contextRef="#ctx0" brushRef="#br0" timeOffset="-2105.98">166 1014,'0'-2,"0"0,0 0,0 0,0 0,0 0,0 0,-1 0,1 0,0 0,-1 0,0 0,1 0,-1 0,0 1,0-1,0 0,0 0,0 1,-1-1,1 1,0-1,-1 1,1 0,-1-1,0 1,1 0,-1 0,0 0,0 0,1 1,-1-1,0 0,0 1,0-1,0 1,0 0,0-1,0 1,0 0,0 0,0 0,0 1,0-1,0 0,0 1,0-1,0 1,1 0,-1 0,-1 0,-4 3,0 0,1 0,-1 1,1-1,0 2,0-1,1 1,-1 0,1 0,1 0,-1 1,1-1,0 1,0 0,1 0,0 2,1-5,0 0,1 1,0-1,0 1,0-1,0 1,1-1,-1 1,1-1,1 1,-1 0,0-1,1 1,0-1,0 1,1-1,-1 0,1 1,0-1,0 0,0 0,1 0,-1 0,1-1,0 1,0-1,0 1,1 0,4 1,0 1,0-1,0-1,1 1,-1-2,1 1,0-1,0 0,0-1,0 0,1 0,-1-1,0-1,1 1,-1-1,1-1,2 0,8-2,0 0,-1-1,0-1,0-1,0-1,0 0,12-8,85-70,-111 82,1 0,-1 1,0-1,0 1,1 0,0 1,-1-1,1 1,0 0,-1 0,1 1,0 0,0 0,0 0,0 1,53-5,-11-21,-47 24,0 0,0 0,0 0,0 0,0 0,-1-1,1 1,0 0,-1 0,0-1,1 1,-1 0,1-1,-1 1,0 0,0-1,0 1,0 0,0-1,0 1,0-1,0 1,-1 0,1-1,-1 1,1 0,-1 0,1-1,-1 1,1 0,-1 0,0 0,0 0,0-1,0 1,0 0,0 1,0-1,-2-4,-1 0,-1 0,1 0,-1 1,1 0,-1 0,0 0,-1 1,1-1,-1 1,1 1,-1-1,0 1,0 0,0 0,0 1,-1-1,1 1,0 1,-1-1,1 1,0 0,-1 1,1 0,0 0,0 0,0 0,-1 1,1 0,1 1,-1-1,0 1,1 0,-1 0,1 1,0 0,0 0,0 0,-3 4,3-1,0-1,0 1,1 1,0-1,0 0,1 1,0 0,0 0,1 0,0 0,1 0,0 0,0 0,0 1,1-1,0 0,1 1,0-1,0 0,1 0,0 0,0 0,1 0,0 0,1-1,-1 1,1-1,1 0,-1 0,1 0,5 4,3-4,-1 0,2 0,-1-2,1 1,0-2,0 0,0-1,1 0,-1-1,1 0,0-2,-1 1,1-2,0 0,-1-1,1 0,-1-1,0-1,0 0,0-1,0-1,11-6,7-5,-8 1</inkml:trace>
  <inkml:trace contextRef="#ctx0" brushRef="#br0" timeOffset="-329.058">2165 1041,'-4'-4,"0"-1,-1 1,1 0,-1 0,0 0,0 1,-1-1,1 1,-1 1,1-1,-1 1,0 0,0 0,0 1,0-1,0 1,0 1,0-1,-1 1,1 0,0 1,0-1,0 1,0 1,0-1,0 1,0 0,0 0,0 0,1 1,-1 0,-2 3,0-1,1 1,0 0,0 1,1 0,-1 0,2 0,-1 0,1 1,0 0,0 1,1-1,0 1,1-1,0 1,0 0,1 0,0 1,1-1,0 0,0 3,1-9,0 0,0 0,1-1,-1 1,1 0,0 0,0 0,0 0,0 0,1-1,-1 1,1-1,-1 1,1-1,0 1,0-1,0 0,0 0,0 0,1 0,-1 0,1-1,-1 1,1-1,0 1,-1-1,1 0,0 0,0 0,0 0,0-1,2 1,3 0,-1-1,0 0,1 0,-1 0,0-1,0 0,1-1,-1 0,0 0,0 0,0-1,-1 0,1 0,4-4,-2 1,1-1,-1-1,0 0,0 0,-1-1,0 0,-1 0,0 0,0-1,-1-1,0 1,-1-1,0 0,-1 0,0 0,-1 0,0-1,-1 0,0 1,-1-1,0 0,-1 0,-1-11,2 23,-1-1,0 0,0 1,0-1,1 0,-1 1,0-1,0 0,0 1,0-1,0 0,0 1,0-1,-1 0,1 1,0-1,0 0,0 1,-1-1,1 1,0-1,-1 0,1 1,0-1,-1 1,1-1,-1 1,1-1,-1 1,1 0,-1-1,1 1,-1-1,0 1,1 0,-1 0,1-1,-1 1,0 0,1 0,-1 0,0 13,0 0,0 0,2 0,-1 0,2 0,0-1,0 1,1 0,1-1,0 1,3 4,-5-10,0 0,0 0,0-1,1 1,0-1,0 0,0 0,1 0,0 0,0 0,1-1,0 0,0 0,0 0,0-1,1 1,-1-1,1-1,0 1,1-1,-1 0,0 0,1-1,0 0,-1 0,1 0,0-1,0 0,0-1,0 1,0-1,0-1,0 1,4-2,-2-1,-1 0,0 0,0-1,0-1,0 1,-1-2,1 1,-1 0,-1-1,1-1,-1 1,0-1,0 0,-1 0,0-1,0 1,-1-1,0 0,0-1,-1 1,0-1,-1 1,1-1,-2 0,1 0,-1 0,-1 0,0 0,0-8,2 33,27 118,-27-129,0 0,1 0,-1 0,1 0,0-1,0 1,1-1,-1 0,1 0,0 0,0 0,1-1,-1 1,1-1,-1 0,1-1,0 1,0-1,0 0,0 0,1-1,-1 1,3-1,0 0,0 0,1-1,-1 0,0 0,0-1,1 0,-1 0,0-1,0 0,0-1,-1 0,1 0,-1-1,1 1,-1-2,0 1,0-1,-1 0,0 0,1-1,-2 0,1 0,-1 0,0-1,0 0,-1 0,0 0,0 0,0-1,-1 1,0-1,0-5,0 3,-1 1,0-1,0 0,-1 0,-1 0,1 0,-2 1,1-1,-2 0,0-3,2 13,0 0,-1-1,1 1,0 0,-1-1,1 1,-1 0,1-1,0 1,-1 0,1 0,-1 0,1-1,-1 1,1 0,-1 0,1 0,-1 0,1 0,-1 0,1 0,-1 0,1 0,-1 0,1 0,-1 0,1 0,-1 1,1-1,-1 0,1 0,-1 0,1 1,0-1,-1 0,1 1,-1-1,1 0,0 1,-1-1,1 0,0 1,-1-1,1 1,0-1,0 1,-1-1,1 1,0-1,0 1,0-1,0 1,0-1,0 1,0-1,0 1,0-1,0 1,0-1,0 1,0-1,0 1,0-1,0 1,-3 8,0 1,0 0,0 0,2 0,-1 0,1 0,0 0,1 0,1 1,-1-1,1 0,1 0,2 7,-3-11,1 0,0-1,0 1,1-1,-1 0,1 1,1-1,-1-1,0 1,1 0,0-1,0 0,1 0,-1 0,1 0,0-1,0 0,0 0,0 0,0 0,1-1,-1 0,1 0,2 0,0-1,0 0,1 0,-1-1,1 0,-1-1,1 0,-1 0,0-1,1 0,-1 0,0-1,0 0,0 0,-1-1,1 0,-1 0,0-1,0 0,-1 0,1-1,-1 0,0 0,-1 0,1-1,-1 0,-1 0,1 0,-1-1,-1 1,1-1,-1 0,0 0,-1 0,1-4,2-76,-5 88,-1 0,1 0,0 1,-1-1,1 0,0 0,0 0,-1 0,1 0,0 0,-1 0,1 0,0 0,-1 0,1 0,0 0,-1 0,1 0,0 0,-1 0,1 0,0 0,-1-1,1 1,0 0,0 0,-1 0,1 0,0-1,0 1,-1 0,1 0,0-1,0 1,0 0,-1 0,1-1,0 1,0 0,0-1,0 1,0 0,0 0,-1-1,1 1,0 0,0-1,0 1,0 0,0-1,0 1,0 0,1-1,-1 1,0 0,0-1,0 1,0 0,0-1,-10 28,7-22,1 1,0-1,1 0,-1 1,1-1,0 1,0 0,1-1,0 1,0 0,0-1,1 1,-1-1,1 1,1 0,-1-1,1 0,0 1,0-1,0 0,1 0,0 0,0 0,0-1,1 1,-1-1,1 0,0 0,0 0,1 0,-1-1,1 0,0 0,2 1,18 3,0-2,0-2,1 0,0-1,-1-1,1-2,-1-1,1 0,19-6,36-5</inkml:trace>
  <inkml:trace contextRef="#ctx0" brushRef="#br0" timeOffset="11027.864">746 1892,'-6'-4,"1"1,0-1,-1 1,1 0,-1 1,0 0,0 0,0 0,0 0,-1 1,1 0,0 0,-1 1,1 0,0 0,-1 0,1 1,0 0,-1 0,1 1,0-1,0 1,0 1,0-1,1 1,-1 0,1 0,-4 3,3-1,-1-1,1 1,0 0,1 1,-1 0,1 0,0 0,0 0,1 1,0 0,0 0,0 0,1 0,0 0,1 1,0 0,0-1,0 1,1 0,0 0,1 0,-1 0,2 5,0-10,0-1,0 1,0-1,0 1,0-1,0 0,1 0,-1 0,1 1,0-1,-1-1,1 1,0 0,0 0,1-1,-1 1,0-1,0 0,1 1,-1-1,0 0,1 0,-1-1,1 1,0 0,-1-1,1 0,-1 0,1 1,0-2,-1 1,1 0,5-1,0 0,0 0,-1-1,1 0,-1-1,1 1,-1-1,0-1,0 0,2-1,2-3,0 0,0 0,0-1,-1-1,-1 0,0 0,0-1,-1 0,0-1,-1 0,-1 0,1 0,-2-1,0 0,0 0,-2 0,1-1,-7-12,2 26,1 0,0-1,-1 1,1 0,0 0,-1 0,1-1,0 1,-1 0,1 0,-1 0,1 0,0-1,-1 1,1 0,-1 0,1 0,0 0,-1 0,1 0,-1 0,1 0,-1 0,1 1,0-1,-1 0,1 0,0 0,-1 0,1 1,-1-1,1 0,0 0,-1 0,1 1,0-1,0 0,-1 1,1-1,0 0,0 1,-1-1,1 0,0 1,0-1,0 1,-1-1,1 0,0 1,0-1,0 1,0-1,0 0,0 1,0-1,0 1,-3 4,0 1,0 0,1 0,0-1,0 1,0 1,1-1,0 0,0 0,0 0,1 1,0-1,0 0,1 1,0-1,0 0,0 0,1 0,0 0,0 0,0 0,1 0,0 0,0-1,0 0,1 0,0 1,0-2,0 1,0-1,1 1,0-1,0 0,0-1,0 1,1-1,-1 0,1-1,0 1,0-1,0 0,0 0,0-1,0 0,1 0,1 0,6-5,0 0,0 0,-1-1,1-1,-1 0,0-1,-1 0,0-1,0 0,-1-1,1-1,-2 0,0 0,0-1,-1 0,0-1,-1 0,0 0,1-4,7-15,-1 0,-2-2,-1 0,-1 0,-2-1,-1 0,-2-1,-1 0,-2 0,-2 0,-1-13,0 37,1 5,-1-1,1 1,-2 0,1-1,-1 1,0-1,0 1,0 0,-1 0,0 0,0 0,-1 0,0 0,-1-1,3 7,-1 0,0 0,0 0,1 0,-1 0,0 0,0 0,1 1,-1-1,0 1,0-1,1 1,-1 0,1 0,-1-1,0 1,1 0,0 0,-1 1,1-1,0 0,-1 0,1 1,0-1,0 1,0-1,0 1,0-1,1 1,-1-1,0 1,1 0,-1-1,1 1,0 0,-1 0,1 0,-11 31,1 1,1 1,2 0,1 0,2 0,2 0,2 32,-1-45,1-1,1 1,1 0,2 0,0-1,1 1,-4-16,1 0,0-1,0 1,1-1,-1 1,1-1,0 0,0 0,1 0,0-1,0 1,0-1,0 0,1 0,-1 0,1-1,0 0,0 0,0 0,0 0,1-1,-1 0,1 0,3 0,5-1,1-1,0-1,0-1,-1 0,1-1,-1 0,0-1,1-1,-2 0,1-1,-1 0,0-1,0-1,-1 0,0 0,0-2,-1 1,0-1,-1-1,7-8,36-58,-49 107,-6-12,5 97,-2-111,0 0,0 0,0 0,1 0,-1 0,1-1,0 1,0-1,0 1,1-1,-1 0,1 1,0-1,0 0,0-1,0 1,0-1,0 1,1-1,-1 0,1 0,0 0,0-1,0 1,3 0,23 3</inkml:trace>
  <inkml:trace contextRef="#ctx0" brushRef="#br0" timeOffset="12014.169">1624 1554,'6'8,"1"-1,0 1,0-1,1-1,0 1,0-1,0-1,1 1,0-2,0 1,0-1,1 0,-1-1,1 0,0-1,0 0,5 0,-6 0,49 11,-40-10,1 1,-1 0,-1 1,1 1,-1 1,0 1,0 0,2 2,-13-3,0-1,0 1,-1 0,0 0,0 0,-1 1,0 0,0 0,-1 0,0 0,0 0,-1 1,0-1,0 1,-1 0,0-1,-1 1,0 0,-1 0,1-1,-1 1,-3 7,4-10,0-5,-1 1,1-1,-1 0,1 0,-1 1,1-1,0 0,0 1,0-1,-1 0,2 0,-1 1,0-1,0 0,0 1,0-1,1 0,-1 0,1 1,-1-1,1 0,-1 0,1 0,0 0,-1 1,1-1,0 0,0 0,0-1,0 1,0 0,0 0,0 0,0-1,0 1,0 0,0-1,1 1,-1-1,0 1,0-1,1 0,-1 0,0 1,1-1,-1 0,0 0,1 0,-1 0,0-1,0 1,1 0,-1 0,0-1,0 1,14-7,0 0,-1-1,0-1,0 0,-1-1,-1 0,1-1,-2-1,10-10,30-27,-52 49,1 1,0-1,0 1,0-1,0 0,0 1,0-1,0 1,0-1,0 1,0-1,0 1,0-1,0 1,0-1,1 0,-1 1,0-1,0 1,0-1,1 1,-1-1,0 0,1 1,-1-1,0 0,1 1,-1-1,0 0,1 0,-1 1,1-1,-1 0,0 0,1 0,-1 1,1-1,-1 0,1 0,-1 0,0 0,1 0,-1 0,1 0,-1 0,1 0,-1 0,1 0,-1 0,1 0,-1 0,1-1,-1 1,0 0,1 0,-1 0,1-1,-1 1,0 0,1-1,-1 1,0 0,1-1,-1 1,0 0,0-1,1 1,-1 0,0-1,0 0,-4 43,3-35,1-5,-1 1,-1-1,1 1,1 0,-1-1,0 1,0 0,1-1,0 1,-1 0,1 0,0-1,0 1,1 0,-1 0,1-1,-1 1,1 0,0-1,0 1,0-1,0 1,0-1,1 1,-1-1,1 0,0 1,-1-1,1 0,0 0,0-1,1 1,-1 0,0-1,0 1,1-1,-1 1,1-1,-1 0,1 0,8-3,-1 0,1 0,-1-1,0 0,0-1,0 0,0-1,-1 0,0 0,0-1,0 0,-1-1,0 0,0 0,6-8,77-72,-91 88,0-1,0 1,0-1,0 0,0 1,0-1,0 0,0 1,1-1,-1 0,0 1,0-1,0 0,0 0,1 1,-1-1,0 0,0 1,0-1,1 0,-1 0,0 1,0-1,1 0,-1 0,0 0,1 0,-1 1,0-1,1 0,-1 0,0 0,1 0,-1 0,0 0,1 0,-1 0,0 0,1 0,-1 0,0 0,1 0,-1 0,0 0,1 0,-1 0,0-1,1 1,-1 0,0 0,1 0,-1 0,0-1,0 1,1 0,-1 0,0-1,0 1,1 0,-1 0,0-1,0 1,0 0,1-1,-10 31,8-28,-1 4,1-5,0 0,1 0,-1 1,0-1,0 0,0 1,1-1,-1 1,1-1,-1 1,1-1,0 1,0-1,-1 1,1-1,0 1,0 0,1-1,-1 1,0-1,0 1,1-1,-1 1,1-1,-1 1,1-1,0 1,-1-1,1 0,0 1,0-1,0 0,0 0,0 0,0 0,1 0,-1 0,0 0,1 0,0 0,9 1,0-2,0 1,1-2,-1 1,0-1,0-1,0 0,0-1,-1 0,1-1,-1 0,6-3,-5 3,175-57,-184 60,0 1,0 0,-1-1,1 1,0 0,0 0,0 0,-1 0,1 0,0 0,0 1,0-1,-1 1,1-1,0 1,-1 0,1-1,0 1,-1 0,1 0,-1 0,1 0,-1 1,0-1,1 0,-1 1,0-1,0 0,0 1,0 0,0-1,0 1,0-1,-1 1,1 0,-1 0,1-1,-1 1,0 0,1 0,-1 0,0-1,0 2,0-1,0 0,0 0,0 0,0 0,1 0,-1 0,1 0,0-1,-1 1,1 0,0 0,0 0,0-1,0 1,0 0,1-1,-1 1,0-1,1 1,-1-1,1 0,0 0,-1 1,1-1,0 0,-1-1,1 1,0 0,0 0,0-1,0 1,0-1,0 0,0 1,0-1,0 0,2 0,9-3,1 0,-1-1,0 0,0-1,0 0,0-1,-1-1,0 0,0 0,-1-1,0-1,0 0,-1 0,-1-1,1-1,2-4,2-6,-1-1,-1 0,-1-1,-1 0,-1 0,0-1,-2-1,-2 1,0-1,-1 0,-1 0,-2-1,0 1,-2 0,-1 0,-4-24,1 21,5 28,0 0,0 1,0-1,0 0,0 0,-1 0,1 1,0-1,0 0,0 0,-1 0,1 0,0 0,0 0,0 1,-1-1,1 0,0 0,0 0,-1 0,1 0,0 0,0 0,-1 0,1 0,0 0,0 0,-1 0,1 0,0 0,-2 35,2 1,1 0,2-1,1 1,2-1,3 2,-7-18,2-1,0-1,2 1,-1-1,2 1,1-2,0 1,0-1,2 0,0-1,1 0,1-1,0 0,0-1,5 3,28 4,-30-19</inkml:trace>
  <inkml:trace contextRef="#ctx0" brushRef="#br0" timeOffset="13008.748">3246 1473,'20'11,"1"-1,0 0,0-2,1-1,0 0,0-2,1-1,0 0,-1-2,21 0,-30-1,448 19,-444-19,-23-1,-25-3,20 2,5 0,1-1,-1 1,1 1,0-1,-1 1,1 0,-1 0,1 0,-1 1,1-1,-1 2,1-1,0 0,-1 1,1 0,0 1,0-1,1 1,-1-1,0 2,1-1,0 0,-4 4,4 0,0 1,1 0,-1-1,1 1,1 1,0-1,0 0,0 1,1-1,0 1,1-1,0 1,1-1,-1 1,1-1,1 1,0-1,0 1,1-1,-1 0,2 0,-1-1,3 3,-3-6,0-1,0 1,0-1,1 0,0 0,-1 0,1-1,0 1,1-1,-1 0,0 0,0 0,1-1,-1 0,1 1,0-2,-1 1,1 0,0-1,-1 0,1 0,0 0,0-1,-1 0,1 0,-1 0,1 0,-1-1,1 1,-1-1,0 0,0-1,0 1,0-1,0 0,0 0,-1 0,1 0,10-9,-1 0,-1-1,0 0,0-1,-2-1,1 1,0-4,6-7,-18 24,1 1,0 0,0-1,0 1,0-1,1 1,-1 0,0-1,0 1,0 0,0-1,0 1,0 0,0-1,1 1,-1 0,0-1,0 1,1 0,-1-1,0 1,0 0,1 0,-1-1,0 1,1 0,-1 0,0 0,1-1,-1 1,0 0,1 0,-1 0,0 0,1 0,-1 0,0 0,1 0,-1 0,1 0,-1 0,0 0,1 0,-1 0,0 0,1 0,-1 0,1 0,-1 0,0 1,1-1,-1 0,0 0,1 0,-1 1,0-1,0 0,1 0,-1 1,0-1,0 0,1 1,-1-1,0 0,0 1,0-1,0 0,1 1,2 29,-3-23,0 4,1 0,0 0,0 0,1 0,1-1,0 1,0 0,1-1,0 0,1 0,4 7,-8-16,0 1,0-1,0 0,0 0,0 0,0 1,1-1,-1 0,0-1,1 1,-1 0,0 0,1 0,-1-1,1 1,-1-1,1 1,-1-1,1 0,0 0,-1 0,1 1,0-1,-1-1,1 1,-1 0,1 0,-1-1,1 1,0 0,-1-1,1 0,-1 1,0-1,1 0,-1 0,1 0,-1 0,0 0,1-1,43-51,-36 35,-1 0,-1 0,0 0,-1-1,-1 0,-1-1,13-42,-17 61,1 0,-1 0,0 0,1 0,-1-1,1 1,0 0,-1 0,1 0,0 0,-1 0,1 1,0-1,0 0,0 0,0 0,0 1,0-1,0 0,0 1,0-1,0 1,0 0,0-1,1 1,-1 0,0-1,0 1,0 0,1 0,-1 0,0 0,0 0,0 0,1 1,-1-1,0 0,0 1,47 21,-34-14,37 16,-33-16,0 0,-1 1,0 1,-1 0,13 11,-24-16,-1 0,0 1,0-1,0 1,-1-1,0 1,0 0,0 0,-1 1,1-1,-2 0,1 1,-1 0,20 50,-18-53,0 0,0-1,0 1,0-1,0 0,1 0,-1 0,1 0,0-1,0 1,0-1,0 0,0 0,1-1,-1 1,1-1,-1 0,1 0,-1-1,1 1,-1-1,1 0,0 0,0 0,114-20,-117 20,19-4,0 0,0-2,-1 0,1-2,-2 0,1-1,-1-1,0-1,-1 0,-1-1,1-2,-2 1,0-2,10-12,-24 25,0 0,0-1,0 1,0-1,0 0,-1 1,1-1,-1 0,0 0,0 0,0 0,0 0,0 0,-1 0,1 0,-1 0,0-1,0 1,0 0,0 0,-1 0,1 0,-1 0,0 0,0 0,0 0,0 0,-1 0,1 0,-1 0,1 1,-1-1,0 1,0-1,0 1,0 0,-1 0,1 0,-1 0,1 0,-3-1,1 2,0 0,0 0,0 0,0 1,-1 0,1-1,0 2,0-1,0 0,0 1,0 0,0 0,0 0,0 0,0 1,1-1,-1 1,0 0,1 0,-1 0,1 1,0-1,0 1,0 0,0 0,0 0,1 0,-1 0,1 1,0-1,0 1,0-1,0 1,1 0,0 0,-1 0,2 0,-1 0,0 0,1 0,-1 0,1 0,0 0,1 0,-1 0,1 0,-1 0,1 0,1 0,-1 0,0 0,1 0,0 0,0-1,0 1,1 0,4 4,2 0,-1 0,1-1,1 0,-1 0,1-1,0-1,0 0,1 0,0 0,0-2,0 1,0-2,0 1,1-1,-1-1,1 0,4-1,156 1,-90-8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45:24.91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0 206,'19'14,"6"-8,-1 0,1-2,0 0,0-2,1-1,4-1,2 1,1074 8,-948 5,-145-9,-32-3,4-1</inkml:trace>
  <inkml:trace contextRef="#ctx0" brushRef="#br0" timeOffset="246.336">1324 3,'-23'-1,"18"0,-1 1,0-1,1 1,-1 0,0 1,1-1,-1 1,0 0,1 1,-1-1,1 1,-1 0,-2 2,7-3,0 0,0 0,0 0,0 0,0 0,0 0,0 0,1 0,-1 1,0-1,1 0,-1 0,1 1,-1-1,1 0,0 1,0-1,-1 0,1 1,0-1,0 1,0-1,0 0,1 1,-1-1,0 0,1 1,-1-1,1 0,-1 1,1-1,-1 0,1 0,0 0,0 1,0-1,0 0,0 0,42 40,97 30,-50-31,-28 4,-60-42,-1 0,1-1,-1 1,1 0,-1 1,0-1,0 0,0 0,0 0,0 1,0-1,-1 0,1 1,-1-1,0 1,1-1,-1 1,0-1,-1 0,1 1,0-1,-1 1,1-1,-1 0,0 1,0-1,0 0,0 0,-1 3,-50 49,-47 8,-16-3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45:26.67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1581 0,'-4'34,"3"1,1-1,1 0,2 0,5 25,2 30,-5-48,-3 0,-1 0,-2 0,-1 0,-3-1,-1 1,-2-1,-3 5,0-5,11-40,1 1,-1-1,1 1,-1-1,1 1,-1-1,1 0,0 1,-1-1,1 0,0 0,-1 1,1-1,0 0,0 0,-1 0,1 0,0 0,-1 0,1 0,0 0,0 0,-1 0,1 0,0-1,-1 1,1 0,0 0,-1-1,1 1,0 0,-1-1,1 1,-1-1,1 1,-1-1,1 1,0-1,3-1,9 0,0 0,0 1,0 0,0 1,0 1,0 0,0 1,0 0,0 1,0 0,-1 1,0 0,1 1,5 4,9 1,-3-2,-13-4,1-1,-1 2,1-1,-1 2,-1-1,1 2,-1-1,6 6,-15-12,-1 1,1 0,0 0,-1-1,1 1,-1 0,1 0,-1 0,1 0,-1 0,0 0,1-1,-1 1,0 0,0 0,0 0,1 0,-1 0,0 0,0 0,0 0,-1 0,1 0,0 0,0 0,-1 0,1 0,0 0,-1 0,1 0,-1 0,1-1,-1 1,1 0,-1 0,0 0,1-1,-1 1,0 0,0-1,0 1,-37 23,-196 76,194-71,39-28,0 0,1-1,-1 1,0 0,0-1,1 1,-1 0,1 0,-1-1,1 1,-1 0,1 0,-1 0,1 0,0 0,-1 0,1 0,0 0,0-1,0 1,0 0,0 0,0 0,0 0,0 0,0 0,0 0,1 0,-1 0,0 0,1 0,-1 0,0 0,1 0,-1-1,1 1,0 0,-1 0,1-1,0 1,-1 0,1-1,0 1,0 0,-1-1,2 1,7 3,0-1,1 0,-1-1,1 0,0-1,0 1,0-2,-1 0,1 0,0 0,5-2,-8 2,139-8,-145 8,0 0,0 0,0 0,0 0,0 0,0 0,0 0,0 1,0-1,0 0,0 1,0-1,0 1,-1-1,1 1,0-1,0 1,0-1,-1 1,1 0,0 0,-1-1,1 1,0 0,-1 0,1 0,-1 0,1 0,-1-1,0 1,1 0,-1 0,0 0,0 0,1 0,-1 0,0 0,0 0,0 0,0 0,-1 0,1 0,0 0,0 0,-1 1,-24 39,5-20,-2-2,0 0,-1-1,-1-2,0 0,-1-2,-1 0,-1-2,0-1,28-10,-1-1,1 0,-1 0,1 1,-1-1,0 0,1 1,-1-1,1 0,-1 1,1-1,-1 1,0-1,1 0,-1 1,0-1,0 1,1-1,-1 1,0-1,0 1,0-1,0 1,1 0,-1-1,0 1,0-1,0 1,0-1,0 1,0-1,-1 1,1 0,0-1,0 1,0-1,0 1,-1-1,1 1,0-1,0 1,-1-1,1 1,0-1,-1 0,1 1,-1-1,1 0,-1 1,1-1,0 0,-1 1,1-1,-1 0,1 0,-1 1,18 4,-4-2,-1 0,0 1,1 0,-2 1,1 0,-1 1,1 1,-2-1,1 2,-1 0,0 0,0 0,7 11,-4 4,-1 2,-1-1,-1 1,-2 1,0 0,-2 0,-1 1,-1-1,-1 1,-1 0,-1 0,-2 0,-2 16,2-21,-3 318,6-307,1-9</inkml:trace>
  <inkml:trace contextRef="#ctx0" brushRef="#br0" timeOffset="923.418">136 852,'0'0</inkml:trace>
  <inkml:trace contextRef="#ctx0" brushRef="#br0" timeOffset="1126.967">136 852,'-3'0,"0"5,0 8,-1 13,-3 12,-3 13,-1 9,-2 8,0 5,-1-2,3-5,0-10,2-14</inkml:trace>
  <inkml:trace contextRef="#ctx0" brushRef="#br0" timeOffset="1594.062">1 852,'22'-14,"0"1,1 1,1 1,0 1,0 1,1 2,0 0,1 1,-1 2,1 0,20 1,-41 2,1 1,-1-1,0 1,1 0,-1 0,0 1,1-1,-1 1,0 0,0 1,1-1,-1 1,-1 0,1 0,0 1,0-1,-1 1,1 0,-1 1,0-1,0 1,0-1,-1 1,1 0,-1 1,0-1,0 1,0-1,-1 1,2 2,-3 0,-1 0,1 0,-1-1,0 1,-1 0,1 0,-1-1,-1 1,1 0,-1-1,0 1,-1-1,1 0,-1 0,-1 0,1 0,-1-1,-3 5,-90 87,74-80,-1-1,0-1,-1-1,-1-2,0 0,-1-2,-27 7,51-16,-43 0,56-2,56 58,-4 7,-25-25,1-1,2-2,1-2,23 13,-59-43,1 0,0 0,-1-1,2 1,-1-1,0-1,0 0,1 1,0-2,-1 1,1-1,0 0,0-1,-1 1,1-1,0-1,0 1,0-1,-1 0,1-1,0 1,-1-1,1-1,3-1,12-11</inkml:trace>
  <inkml:trace contextRef="#ctx0" brushRef="#br0" timeOffset="1948.117">689 1311,'19'34,"-16"-26,0-1,0 0,1 0,0-1,0 1,0-1,1 0,0 0,1 0,-1-1,1 0,0 0,0 0,1-1,-1 0,5 2,-9-5,1-1,-1 1,0-1,1 1,-1-1,0 0,1 0,-1-1,0 1,1 0,-1-1,0 1,1-1,-1 0,0 1,0-1,1 0,-1-1,0 1,0 0,0-1,-1 1,1-1,0 1,0-1,-1 0,1 0,-1 0,1 0,28-65,-28 63,-1-1,0 1,0 0,-1-1,1 1,-1-1,0 1,0-1,0 1,-1-1,1 1,-1-1,0 1,0 0,-1 0,0-1,1 1,-1 0,-1 0,1 0,0 1,-1-1,0 1,0-1,0 1,0 0,-1 0,1 0,-1 1,1-1,-1 1,0 0,0 0,0 0,0 0,-1 1,1-1,0 1,-1 1,-3-2,2 3,0 0,0 1,0-1,1 1,-1 0,1 0,-1 1,1 0,0 0,0 0,0 0,0 1,1 0,-1 0,1 0,0 0,0 1,1 0,-1-1,1 1,0 1,0-1,1 0,0 1,0-1,0 1,0 0,1 0,0 0,0-1,1 1,0 0,0 2,25 34,-5-29</inkml:trace>
  <inkml:trace contextRef="#ctx0" brushRef="#br0" timeOffset="2225.375">1068 1243,'-2'12,"-2"10,-1 6,-1 6,0 3,-3 1,-1-3,-2-4,1-5,3-9,2-8</inkml:trace>
  <inkml:trace contextRef="#ctx0" brushRef="#br0" timeOffset="2485.747">1081 1230,'2'13,"1"1,1-1,0 0,0 0,1 0,1-1,0 0,1 0,0 0,1-1,0 0,1-1,0 0,0 0,7 5,-14-13,-1 0,0 0,1 0,-1-1,1 1,-1 0,1 0,0-1,0 0,-1 1,1-1,0 0,0 0,1 0,-1 0,0 0,0 0,0 0,1-1,-1 1,0-1,1 0,-1 0,0 0,1 0,-1 0,0 0,1-1,-1 1,0-1,0 1,1-1,0-1,2-5,-1 0,1-1,-2 0,1 0,-1 0,0-1,-1 1,0 0,0-1,-1 0,0 1,-1-1,1-3,-1 6,5-224,-16 185,2 34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46:10.83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17 299,'-3'-9,"0"0,0 0,1-1,0 1,1-1,0 1,0-1,1 1,0-1,1 1,0-1,0 1,1 0,1-1,-1 1,1 0,1 0,0 1,0-1,1 1,0-1,0 2,1-1,0 1,0-1,1 1,-1 1,2 0,-1 0,1 0,0 1,5-3,-8 6,1 0,0 0,-1 1,1-1,0 1,0 0,0 1,0 0,0 0,0 0,-1 0,1 1,0 0,0 0,0 1,-1 0,1 0,0 0,-1 0,0 1,0 0,0 0,0 1,0-1,-1 1,1 0,-1 0,1 1,7 9,0 1,0 0,-1 0,-1 1,-1 1,0-1,-1 2,1 5,1 30,-10-52,0 0,0 0,0 0,0 0,0 0,0 0,0 0,-1 0,1 0,0 0,-1 0,1 0,0 0,-1-1,0 1,1 0,-1 0,1 0,-1-1,0 1,1 0,-1-1,0 1,0-1,0 1,1-1,-1 1,0-1,0 1,0-1,0 0,0 1,0-1,0 0,0 0,0 0,0 0,0 0,0 0,0 0,0 0,0 0,0-1,0 1,0 0,1 0,-1-1,0 1,0-1,0 1,0-1,-35-28,35 29,1-1,-1 0,1 1,-1-1,1 0,0 0,-1 1,1-1,0 0,0 0,0 0,0 0,0 1,0-1,0 0,0 0,0 0,0 0,0 1,0-1,0 0,1 0,-1 0,0 1,1-1,-1 0,1 0,-1 1,1-1,-1 0,1 1,-1-1,1 1,-1-1,1 0,0 1,-1-1,1 1,0 0,0-1,-1 1,1 0,0-1,0 1,0 0,-1 0,1 0,0 0,0-1,0 1,0 0,0 1,161-11,-127 9,0-1,0-1,0-2,0-2,-1-1,0-1,-1-2,0-2,8-5,-38 17,0 0,-1 0,1 0,-1 0,1-1,-1 1,1-1,-1 1,0-1,0 0,0 0,0 0,0 0,0 0,0-1,-1 1,1-1,-1 1,0-1,0 1,0-1,0 0,0 1,0-1,-1 0,1 0,-1 0,0 1,0-1,0 0,0 0,0 0,-1 0,1 1,-1-1,0 0,0 0,0 1,0-1,0 1,-1-1,1 1,-1-1,0 0,-2 0,0 0,-1-1,1 2,-1-1,0 0,0 1,0 0,0 0,0 1,0-1,-1 1,1 0,0 0,-1 1,1 0,0 0,-1 0,1 0,-6 2,8-2,0 1,-1 0,1 0,0 0,0 0,0 1,0-1,0 1,0 0,0 0,1 0,-1 0,1 0,-1 0,1 1,0-1,0 1,0 0,0 0,1 0,-1-1,1 2,-1-1,1 0,0 0,0 0,1 0,-1 1,1-1,-1 0,1 1,0 0,1 2,-1 0,1 0,0 0,0 0,1 0,0 0,0 0,1 0,-1-1,1 0,0 1,1-1,-1 0,1 0,0-1,0 1,1-1,-1 0,1 0,0 0,4 2,7 4,0-1,0-1,1 0,0-2,0 1,15 2,167 18,-98-23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46:11.78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288 506,'-13'-6,"0"1,0 0,-1 1,1 0,-1 1,0 1,0 0,0 1,-9 1,16 0,0 0,0 0,0 1,0 0,0 1,0 0,0 0,1 0,-1 1,0 0,1 0,0 0,0 1,0 0,0 0,1 1,-1 0,1-1,-2 5,5-8,1 1,0 0,0-1,0 1,0 0,0 0,0 0,0 0,0-1,1 1,-1 0,1 0,-1 0,1 1,0-1,0 0,0 0,0 0,0 0,1 0,-1 0,0 0,1 0,0 0,-1 0,1 0,0-1,0 1,0 0,0 0,0-1,1 1,-1 0,0-1,1 1,-1-1,1 0,0 1,-1-1,1 0,0 0,0 0,0 0,0-1,-1 1,1 0,1-1,8 2,-1 0,1-1,0-1,0 0,0 0,0-1,0 0,-1-1,1-1,0 1,-1-1,0-1,0 0,0-1,0 0,0 0,-1-1,0 0,-1-1,1 0,-1 0,0-1,-1 0,0 0,0-1,3-5,1-6,0 0,-1 0,-1-1,-1 0,-1-1,-1 1,-1-1,-1-1,-1 1,-1-1,0 1,-2-1,-1 0,-1 1,-3-17,5 37,-1-6,0 0,0 0,0 0,-1 0,0 0,-1 0,1 0,-2 1,1 0,-1-1,0 1,-3-4,6 11,1-1,-1 1,1-1,-1 1,0-1,1 1,-1 0,1-1,-1 1,0 0,1-1,-1 1,1 0,-1 0,0 0,1 0,-1-1,0 1,0 0,1 0,-1 0,0 1,1-1,-1 0,0 0,1 0,-1 0,0 1,1-1,-1 0,1 0,-1 1,0-1,1 1,-1-1,1 0,-1 1,1-1,-1 1,1-1,-1 1,1 0,0-1,-1 1,1-1,0 1,-1 0,-13 34,9-2,1 0,1 1,2 0,1-1,2 1,1 0,2-1,7 27,-6-30,0-1,3 1,0-1,1 0,2-1,12 19,-23-43,1-1,0 1,0-1,0 0,0 0,1 0,-1 0,1 0,0 0,0-1,0 0,0 1,0-1,0 0,1 0,-1-1,1 1,-1-1,1 1,-1-1,1 0,0-1,0 1,0-1,-1 1,1-1,0 0,0-1,3 0,4-4,-1 0,1-1,-1 0,0-1,-1 0,1-1,-2 0,1 0,-1-1,0 0,-1-1,0 1,0-2,-1 1,0 0,1-7,0 4,-1 0,-1 0,0-1,-1 1,0-1,-1 0,0-3,-3 16,0 0,1 1,-1-1,1 0,-1 0,0 0,0 1,1-1,-1 0,0 0,0 0,0 0,0 0,0 1,0-1,0 0,0 0,0 0,-1 0,1 0,0 1,-1-1,1 0,0 0,-1 1,1-1,-1 0,1 0,-1 1,1-1,-1 0,1 1,-1-1,0 1,1-1,-1 1,0-1,0 1,1 0,-1-1,0 1,0 0,0-1,0 1,1 0,-1 0,0 0,0 0,0 0,0 0,0 0,1 0,-1 0,0 0,0 0,0 1,0-1,1 0,-1 1,0-1,-5 6,0 0,1 0,-1 0,1 1,1-1,0 1,0 1,0-1,0 0,1 1,1 0,-1 0,1-1,1 1,-1 1,1-1,1 0,-1 0,1 0,1 3,1-5,0-1,0 1,1 0,0-1,0 1,0-1,1 0,0 0,0 0,0 0,0-1,1 1,0-1,0-1,0 1,0 0,0-1,1 0,0-1,-1 1,1-1,0 0,0-1,0 1,5 0,32 7</inkml:trace>
  <inkml:trace contextRef="#ctx0" brushRef="#br0" timeOffset="359.6">1234 290,'-108'-1,"104"2,0 0,0 0,0 0,0 0,0 1,0-1,1 1,-1 0,1 0,-1 1,1-1,0 1,0-1,0 1,0 0,0 0,1 1,-1-1,1 0,0 1,0-1,0 1,1 0,-2 3,2-3,1-1,-1 0,1 1,0-1,0 1,0-1,0 1,1-1,-1 0,1 1,0-1,0 0,0 0,0 1,1-1,-1 0,1 0,0 0,0-1,0 1,0 0,0-1,1 1,-1-1,1 0,0 0,-1 0,3 1,88 46,-92-49,40 15,52 29,-92-43,0-1,-1 1,1-1,-1 1,1 0,-1-1,1 1,-1 0,1-1,-1 1,0 0,1 0,-1-1,0 1,0 0,1 0,-1 0,0-1,0 1,0 0,0 0,0 0,0-1,0 1,-1 0,1 0,0 0,0-1,0 1,-1 0,1 0,-1-1,1 1,0 0,-1 0,1-1,-1 1,1-1,-1 1,0-1,1 1,-1 0,0-1,1 0,-1 1,0-1,0 1,1-1,-1 0,0 0,0 1,0-1,-46 18,47-18,-163 35,152-31,11-2</inkml:trace>
  <inkml:trace contextRef="#ctx0" brushRef="#br0" timeOffset="1256.49">1829 425,'-16'-3,"0"1,1 1,-1 0,0 1,0 0,1 2,-1 0,0 0,1 1,0 1,0 1,0 0,0 1,1 1,0 0,-12 9,24-15,0-1,1 1,-1 0,0 1,1-1,0 0,-1 0,1 1,0-1,-1 1,1-1,0 1,0-1,0 1,0 0,1-1,-1 1,0 0,1 0,-1 0,1-1,-1 1,1 0,0 0,0 0,0 0,0 0,0 0,1 0,-1-1,0 1,1 0,-1 0,1 0,0-1,0 1,0 0,-1-1,2 1,0 1,6 3,1 0,-1 0,1-1,1 0,-1-1,1 0,0 0,0-1,0 0,0-1,0 0,1-1,5 1,-8-1,61 7,-1-4,1-2,0-3,0-4,0-2,-1-3,0-3,2-4,-48 11,-6 3,1-1,-1-1,1 0,-1-1,-1-1,1 0,-1-1,9-7,-23 14,0 1,0-1,0 0,0 1,0-1,0 0,0 0,-1 1,1-1,0 0,0 0,-1 0,1 0,-1 0,1 0,-1 0,1 0,-1 0,0 0,1 0,-1 0,0 0,0-1,0 1,0 0,0 0,0 0,0 0,0 0,-1 0,1 0,0-1,-1 1,1 0,0 0,-1 0,1 0,-1 0,0 0,1 1,-1-1,0 0,0 0,1 0,-1 0,-46-24,28 18,-1 2,0 0,0 1,0 1,0 1,0 1,0 1,-16 1,34-1,-1-1,1 1,-1 0,1 0,-1 1,1-1,0 0,-1 1,1 0,-1-1,1 1,0 0,0 0,-1 0,1 0,0 1,0-1,0 1,0-1,1 1,-1 0,0-1,1 1,-1 0,1 0,-1 0,1 0,0 1,0-1,0 0,0 0,0 1,1-1,-1 0,1 1,-1-1,1 1,0-1,0 1,0-1,0 1,1-1,-1 0,1 1,0 0,4 4,1-1,0 0,0 0,0 0,1-1,0 0,0 0,1-1,-1 0,1 0,0-1,0 0,0 0,0-1,0 0,1-1,-1 0,1 0,-1 0,4-1,-4 1,0 0,1 0,0-1,-1 0,1 0,-1-1,1 0,-1 0,1-1,-1-1,0 1,0-1,0 0,0-1,-1 0,1 0,-1-1,0 0,0 0,-1-1,1 0,0-1,-7 7,0 1,0-1,1 0,-1 0,0 0,0 1,1-1,-1 0,0 0,0 0,1 0,-1 1,0-1,1 0,-1 0,0 0,0 0,1 0,-1 0,0 0,1 0,-1 0,0 0,1 0,-1 0,0 0,1 0,-1 0,0 0,0 0,1-1,-1 1,0 0,1 0,-1 0,0 0,0-1,1 1,-1 0,0 0,0-1,0 1,1 0,-1 0,0-1,0 1,0 0,0-1,4 18,-1-13,0 0,0 0,1 0,0 0,0 0,0-1,0 1,0-1,1 0,-1-1,1 1,0-1,-1 0,1 0,1 0,-1-1,0 0,0 0,0 0,1 0,-1-1,0 0,1 0,-1 0,0-1,0 0,1 0,-1 0,0-1,0 0,0 0,0 0,-1 0,1-1,0 0,-1 0,0 0,0 0,0-1,0 1,2-4,-1-3,0-1,-1 0,0 1,-1-1,0-1,0 1,-2 0,1-1,-1 1,-1-1,0 1,-2-9,2-8,0 27,0-1,-1 1,1-1,0 1,0 0,0-1,0 1,0-1,1 1,-1-1,0 1,1 0,-1-1,1 1,-1-1,1 1,0 0,0 0,-1-1,1 1,0 0,0 0,0 0,0 0,0 0,0 0,1 0,-1 1,0-1,0 0,1 0,-1 1,0-1,1 1,-1 0,1-1,-1 1,1 0,-1 0,0 0,1 0,-1 0,1 0,-1 0,1 0,-1 0,1 1,-1-1,1 1,42 4,0 3,-1 2,1 1,12 7,-53-17,0-1,0 1,0 1,1-1,-1 0,0 1,0-1,-1 1,1 0,0 0,-1 0,1 0,-1 0,1 1,-1-1,0 1,0 0,0 0,-1-1,1 1,-1 0,1 0,-1 0,0 1,0-1,0 0,-1 0,1 1,-1-1,0 0,0 1,0 0,-5 28,3-27,1-1,-1 0,1 1,0-1,1 0,-1 1,1-1,0 1,0-1,0 1,1-1,-1 1,1-1,0 1,0-1,1 0,-1 0,1 1,0-1,0 0,1-1,-1 1,1 0,1 1,9 3,-1-2,1 0,1 0,-1-2,1 1,-1-2,1 1,1-2,-1 0,0-1,0 0,0-1,2-1,41 1</inkml:trace>
  <inkml:trace contextRef="#ctx0" brushRef="#br0" timeOffset="1846.546">3761 397,'-29'-4,"1"0,-1 2,0 1,0 1,0 1,0 2,0 1,-6 3,33-7,-1 0,1 0,0 0,0 0,0 0,0 1,0-1,0 1,0 0,0 0,0 0,1 0,-1 0,0 0,0 0,1 0,-1 0,1 1,-1-1,1 1,-1 0,1-1,0 1,0 0,0-1,0 1,0 0,0 0,1 0,-1 0,0 0,1 0,0 0,-1 0,1 0,0 0,0 0,0 1,0-1,1 0,-1 0,0 0,1 0,0 0,-1 0,2 0,5 5,0-1,1 0,0-1,0 1,0-2,1 1,0-1,0 0,0-1,0 0,0-1,1 0,2 0,-7 0,40 8,1-1,0-3,0-2,1-1,-1-3,1-1,0-3,18-5,-54 8,0-1,0-1,0 0,0 0,-1-1,0-1,0 0,0 0,0-1,5-4,1 43,-9-27,1 0,0-1,0 0,1 0,-1-1,1 0,0 0,0-1,0 0,0-1,1 0,-1 0,1-1,-1-1,9 1,-7-1,0 0,1 0,-1-1,1-1,-1 0,0 0,0-1,3-1,-12 3,1 0,0 0,0 0,-1 0,1 0,-1-1,1 1,-1-1,0 0,1 1,-1-1,0 0,0 0,0-1,0 1,-1 0,1-1,-1 1,1-1,-1 1,0-1,0 0,0 1,0-1,-1 0,1 0,-1 0,1 1,-1-1,0 0,0 0,0 0,-1 0,0-2,0 1,0 0,-1 0,0 0,0-1,0 2,-1-1,1 0,-1 0,0 1,0-1,0 1,0 0,-1 0,1 0,-1 1,0-1,0 1,0 0,0 0,0 0,0 0,-1 1,1 0,-3-1,-6-1,-1 0,0 1,1 1,-1 0,0 1,0 0,-7 1,12 1,0-1,0 1,0 1,0 0,0 0,1 0,-1 1,1 1,-1 0,6-4,1 1,-1 0,0 0,1 0,0 0,-1 0,1 0,0 0,0 1,0-1,1 1,-1-1,0 1,1 0,0 0,0 0,0-1,0 1,0 0,0 1,1-1,-1 0,1 0,0 0,0 0,0 0,1 0,-1 2,2-1,-1 0,1 0,0-1,-1 1,2-1,-1 1,0-1,1 0,-1 1,1-1,0-1,0 1,1 0,-1-1,0 0,1 1,-1-1,1-1,0 1,0 0,-1-1,3 1,90 13,-42-16,-4-3</inkml:trace>
  <inkml:trace contextRef="#ctx0" brushRef="#br0" timeOffset="2092.266">4612 20,'-14'-5,"-14"-1,-8 0,-6 3,0 8,5 6,9 7,11 7,13 6,16 4,19 2,12 1,-1-7</inkml:trace>
  <inkml:trace contextRef="#ctx0" brushRef="#br0" timeOffset="2373.109">4761 533,'6'16,"6"8,6 1,13 0,14-5,16-6,13-5,8-4,2-5,-4-6,-12-3,-17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46:07.59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704 533,'-5'-18,"-1"-16,3-13,8-13,8-7,7-4,2 1,-1 6,-3 11,-5 17,-5 24,-4 29,-4 36,-5 34,-2 29,1 23,1 13,2-20</inkml:trace>
  <inkml:trace contextRef="#ctx0" brushRef="#br0" timeOffset="-2158.373">15 1006,'-14'0,"25"1,10 0,424 9,-99-6,-312-2,0 0,0 2,-1 2,0 1,7 3,-38-10,1 1,-1 0,1 0,-1 0,0 0,1 0,-1 1,0-1,0 1,0-1,0 1,0 0,0 0,0 0,-1 0,1 0,-1 0,1 0,-1 1,0-1,0 0,0 1,0-1,-1 1,1-1,0 1,-1-1,0 1,0 0,6 205,-1-76,5 1,6-2,6 0,5-1,6-1,17 30,21 42,-6-20,39 175,-51-77,-19-95,17 37,9-56,-60-165,0 1,0-1,-1 1,1-1,0 0,0 1,0-1,0 1,0-1,0 1,0-1,1 0,-1 1,0-1,0 1,0-1,0 1,0-1,1 0,-1 1,0-1,0 0,1 1,-1-1,0 0,1 1,-1-1,0 0,1 1,-1-1,0 0,1 0,-1 0,1 1,-1-1,0 0,1 0,-1 0,1 0,-1 0,1 0,-1 0,0 0,1 0,-1 0,1 0,-1 0,1 0,-1 0,0 0,1 0,-1 0,1-1,-1 1,0 0,1 0,-1-1,1 1,-1 0,0 0,1-1,-1 1,2-28,-5 9</inkml:trace>
  <inkml:trace contextRef="#ctx0" brushRef="#br0" timeOffset="-1380.108">1137 2303,'-4'-2,"5"3,-1-1,0 1,0-1,0 0,0 1,0-1,0 1,0-1,0 0,0 1,0-1,0 1,0-1,0 0,0 1,0-1,0 1,0-1,-1 0,1 1,0-1,0 0,0 1,-1-1,1 0,0 1,0-1,-1 0,1 1,0-1,-1 0,1 0,0 1,-1-1,1 0,0 0,-1 0,1 0,-1 0,1 1,0-1,-1 0,1 0,-1 0,1 0,0 0,-1 0,1 0,-1 0,1 0,0-1,-1 1,1 0,-1 0,1 0,0 0,-1 0,1-1,10 32,1 0,2-1,1-1,1 0,2-1,1 0,0-2,2 0,2-1,0-2,1 0,1-1,1-1,27 16,2-5,-53-32,0 0,0 0,0 0,0 1,0-1,0 0,0 0,0-1,0 1,-1 0,1 0,0 0,0 0,0-1,0 1,0 0,0-1,-1 1,1-1,0 1,0-1,-1 1,1-1,0 0,-1 1,1-1,0 0,-1 0,1 1,-1-1,0 0,1 0,-1 0,1 0,-1 1,0-1,0 0,0 0,1 0,-1 0,0 0,0 0,0 0,0-47,0 42,-47-379,21 138,25 242,1 4,-1 0,0-1,1 1,-1 0,1 0,0-1,-1 1,1 0,0-1,0 1,0-1,0 1,0 0,0-1,0 1,0-1,0 1,1 0,-1-1,0 1,1 0,0-1,-1 1,1 0,0 0,-1 0,1 0,0-1,0 1,0 0,0 0,0 1,0-1,0 0,0 0,1 0,-1 1,0-1,45 26,-19-7</inkml:trace>
  <inkml:trace contextRef="#ctx0" brushRef="#br0" timeOffset="-723.018">1758 3884,'18'14,"20"4,22-1,26-3,26-6,24-7,18-6,11-4,3-1,-5 1,-13 5,-19 5,-20 5,-25 4,-21-1,-23-1</inkml:trace>
  <inkml:trace contextRef="#ctx0" brushRef="#br0" timeOffset="978.055">2325 3398,'-4'10,"0"0,1 0,0 1,1 0,0-1,1 1,0 0,0 0,1 0,1 0,0-1,0 1,2 3,-2-8,1 0,0 0,0 0,0 0,1-1,0 1,0-1,0 1,1-1,-1 0,1-1,1 1,-1 0,1-1,-1 0,1 0,0-1,1 0,-1 1,1-1,-1-1,1 1,4 0,-4-1,0-1,0 0,-1 0,1 0,0-1,0 0,0 0,0 0,0-1,0 0,0 0,0 0,0-1,-1 0,1 0,-1 0,1-1,-1 0,0 0,0 0,0-1,-1 1,1-1,-1 0,0-1,3-2,0-2,0 0,-1 0,0 0,-1-1,0 0,0 0,-1 0,0-1,-1 0,0 1,-1-1,0 0,0-11,-1 12,-1-1,0 1,-1-1,0 1,-1 0,0 0,-1-1,1 1,-2 1,0-1,0 0,-1 1,0 0,0 0,-1 0,0 1,-1 0,0 0,0 1,0-1,-1 2,0-1,-1 1,0 0,0 1,-6-3,10 6,0 1,0 0,0 0,0 0,0 0,0 1,-1 0,1 0,0 1,0-1,0 1,0 0,0 1,0-1,1 1,-1 0,0 0,1 0,-1 1,1-1,0 1,0 0,-1 1,-7 7,0 0,1 1,0 0,1 1,0 0,-4 9,-25 43</inkml:trace>
  <inkml:trace contextRef="#ctx0" brushRef="#br0" timeOffset="2226.603">5486 479,'3'141,"5"-134,0-24,-3 0,-2 0,0-1,0 1,-2 0,0-1,-1 1,-1-1,0 1,-1-1,-3-6,3 13,0 1,-1-1,-1 0,0 1,0 0,-1 0,0 0,-1 1,0-1,0 1,-1 1,0-1,-1 1,0 0,0 1,-1 0,0 0,3 3,0 1,-1-1,0 1,0 0,0 1,0 0,0 0,-1 0,1 1,0 0,-1 1,1 0,-1 0,1 0,-1 1,1 0,-1 0,1 1,0 0,0 0,0 1,0 0,-5 3,-1 1,1 1,0 0,1 1,0 0,0 0,0 1,2 1,-1 0,1 0,1 1,0 0,1 1,-4 7,0 1,2 0,1 1,1 0,1 0,0 1,2-1,1 1,0 0,2 1,1-1,0 0,2 2,0-10,0 1,1-1,0 0,1 0,1 0,1-1,0 0,0 0,2 0,-1-1,2 0,0 0,0-1,1 0,1-1,0 0,1-1,0 0,12 7,-5-6,1-1,0-1,0 0,1-2,0-1,1 0,-1-1,1-2,0 0,0-1,0-2,0 0,0-1,0-1,0-1,-1-1,16-5,-18 4,-1-1,1 0,-2-2,1 0,-1 0,0-2,-1 0,0-1,0-1,-2 0,1-1,-1-1,-1 0,-1 0,0-2,-1 1,0-2,-2 1,1-1,0-5,-11 22,1 0,0 0,0 0,0 0,-1 0,1 0,0-1,0 1,0 0,-1 0,1 0,0 0,0 0,0 0,0-1,-1 1,1 0,-8 20,0 1,1-1,1 1,1 1,1-1,1 1,1-1,0 4,-18 586,15-551</inkml:trace>
  <inkml:trace contextRef="#ctx0" brushRef="#br0" timeOffset="2501.873">5757 1114,'-12'-276,"12"273,0 0,-1 1,0 0,1-1,0 1,0-1,-1 1,1 0,1-1,-1 1,0 0,1-1,-1 1,1 0,-1-1,1 1,0 0,0 0,0 0,1 0,-1 0,0 0,1 0,-1 0,1 0,0 0,-1 1,1-1,0 1,0 0,0-1,0 1,0 0,0 0,1 0,7 1,-1 1,0 1,0-1,-1 2,1-1,0 1,-1 0,1 1,-1 0,0 0,0 1,3 3,-7-6,9 5,-1 0,1 1,-2 0,1 1,-1 0,0 1,-1 0,-1 0,1 1,-1 1,-1-1,5 11,-12-20,0 1,0 0,0 0,0 0,-1 0,1 0,-1 0,0 0,0 0,0 0,0 1,-1-1,1 0,-1 0,0 0,1 0,-1-1,-1 1,1 0,0 0,-1-1,1 1,-1 0,0-1,0 0,0 1,0-1,0 0,-1 0,-1 1,-82 42,-31-18,98-28</inkml:trace>
  <inkml:trace contextRef="#ctx0" brushRef="#br0" timeOffset="8329.143">3825 939,'25'4,"29"2,34-3,28-3,20-5,10-1,-8 2,-28 7,-32 3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47:36.26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 39,'-5'0,"4"0,8 0,13 0,11-2,13-4,10 0,7-2,2 1,-2 2,-7 1,-13 4,-13 4,-16 6,-10 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47:36.45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1,'21'2,"18"1,18 0,14-1,6-2,-1-2,-8-1,-17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20:43.66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47 1,'4'13,"5"17,-1 17,0 14,-3 8,-1 4,-4-4,-2-6,-1-12,1-15</inkml:trace>
  <inkml:trace contextRef="#ctx0" brushRef="#br0" timeOffset="306.18">6 1,'36'21,"-2"1,0 3,-1 0,-2 2,0 2,-2 0,-2 2,0 1,-2 1,-2 2,-1 0,9 21,-21-35,-1 0,-1 1,-2-1,0 1,0 1,-1 8,-4-24,0 0,-1 1,1-1,-1 1,-1-1,0 1,0-1,0 1,-1-1,0 0,0 0,-1 0,0 0,0 0,-1 0,0-1,0 0,0 0,-1 0,0 0,0-1,-10 6,-1-1,-1-1,0 0,0-1,0-1,-1-1,0 0,0-1,-1-2,1 1,-1-2,0-1,-13 0,-41 7,26 6,36-6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47:43.62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1 677,'10'12,"87"207,-57-116,-6-11,5-1,3-2,6 0,-40-74,0-1,1 0,1 0,1-1,0 0,0-1,1 0,1-1,4 3,-16-13,1 0,0 0,-1 0,1 0,0 0,-1 0,1-1,0 1,0 0,0-1,0 0,-1 1,1-1,0 0,0 0,0 0,0 0,0 0,0-1,0 1,-1-1,1 1,0-1,0 1,0-1,-1 0,1 0,0 0,-1 0,1 0,-1 0,1-1,-1 1,1-1,32-60,-14-4,-3-1,-3 0,2-43,-11 76,34-244,-2-203,-38 411,-2 74,-6 69,4-24</inkml:trace>
  <inkml:trace contextRef="#ctx0" brushRef="#br0" timeOffset="555.515">838 1366,'-7'21,"-4"13,-1 10,2 8,2 0,4 0,1-5,4-7,2-9</inkml:trace>
  <inkml:trace contextRef="#ctx0" brushRef="#br0" timeOffset="896.151">730 1298,'8'41,"9"-10,1 0,2-1,1-1,1-2,7 7,81 115,-108-147,0 1,0 0,0 0,0 0,-1 0,1 1,-1-1,0 0,0 1,0-1,0 0,-1 1,0-1,1 1,-1-1,0 1,-1-1,1 1,0-1,-1 1,0-1,0 1,0-1,0 0,-1 1,1-1,-1 0,0 0,0 0,0 0,0-1,0 1,-1 0,1-1,-2 1,-9 5,0 0,-1-1,1-1,-1 0,-1-1,1-1,-1 0,0 0,0-2,0 0,0-1,0 0,-8-1,20 0,0 1,0-1,0 0,0 0,0 0,0 0,0-1,0 1,0-1,0 0,0 0,0 0,0 0,1 0,-1 0,0-1,1 1,-1-1,1 0,0 0,-1 0,1 0,0 0,0-1,-1-1,0-14</inkml:trace>
  <inkml:trace contextRef="#ctx0" brushRef="#br0" timeOffset="1159.101">1189 1473,'-2'19,"-1"14,0 10,1 4,0 0,1-2,-2-7,0-8,-2-9,-1-7</inkml:trace>
  <inkml:trace contextRef="#ctx0" brushRef="#br0" timeOffset="1402.6">1243 1366,'5'18,"6"16,7 8,9 7,4-1,0-1,-1-5,-7-4,-7-6,-8-7,-15-5,-20-4,-24-4,-22-9,2-6</inkml:trace>
  <inkml:trace contextRef="#ctx0" brushRef="#br0" timeOffset="1774.097">1014 1,'35'0,"0"2,-1 2,1 1,-1 2,1 1,-2 1,30 14,-59-23,1 1,-1 1,1-1,-1 1,0 0,1-1,-1 2,0-1,0 0,-1 1,1 0,0 0,-1 0,0 0,0 1,0-1,0 1,0 0,-1 0,1 0,-1 0,0 0,0 1,-1-1,0 0,1 1,-1-1,-1 1,1 0,-1-1,1 1,-1 0,-1-1,1 3,-8 6,0 0,-1 0,0-1,-1 0,0-1,-1 0,-1 0,1-1,-1-1,-1 0,0-1,0 0,-1-1,6-2,-25 16,-58 46,90-66,0 1,0-1,0 1,0-1,0 1,1-1,-1 1,1 0,-1-1,1 1,-1 0,1-1,0 1,0 0,0 0,0-1,0 1,0 0,1-1,-1 1,1 0,-1-1,1 1,-1 0,1-1,0 1,0-1,0 1,0-1,0 0,0 1,0-1,0 0,0 0,1 0,-1 0,0 0,1 0,-1 0,1 0,-1 0,1-1,0 1,-1-1,1 1,-1-1,1 1,0-1,0 0,-1 0,1 0,0 0,-1 0,2-1,46 10,0-3,0-2,0-2,1-2,-1-2,41-8,18-2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47:38.63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390 1307,'3'4,"0"-1,0 1,1-1,-1 0,1 1,0-2,0 1,0 0,0-1,0 0,1 0,-1 0,1 0,-1-1,1 1,0-1,-1-1,1 1,0-1,0 1,0-1,0-1,-1 1,1-1,0 0,0 0,-1 0,1 0,-1-1,5-2,47-13,-1-3,-1-3,0-1,-2-3,-1-3,-10 9,-1-1,-1-3,-1-1,-2-1,0-2,6-9,-35 29,1-1,-1 1,-1-1,1 0,-2-1,1 1,-2-1,3-8,-5 15,-1 0,0 0,0 1,0-1,0 0,-1 0,0 0,1 0,-1 0,-1 0,1 0,-1 0,1 0,-1 0,0 1,-1-1,1 0,-1 0,1 1,-1-1,0 1,0 0,-1-1,1 1,-1 0,1 0,-2 0,1 1,-1-1,1 1,-1 1,0-1,1 0,-1 1,0 0,0 0,0 0,0 0,0 1,0-1,0 1,0 0,0 0,0 1,0-1,0 1,0 0,1 0,-1 0,0 0,0 1,1-1,-1 1,1 0,-1 0,1 1,0-1,0 1,0-1,0 1,0 0,0 0,1 0,0 1,0-1,0 1,0-1,0 1,0 0,1-1,0 1,-1 2,-9 34,1 0,2 0,2 1,2 0,1 1,3 28,-1-44,-25 693,21-649,-2 85,-8 0,-6-1,-23 74,32-183</inkml:trace>
  <inkml:trace contextRef="#ctx0" brushRef="#br0" timeOffset="257.729">417 1996,'3'-16,"18"-10,27-7,30-6,28-2,18 1,4 2,-7 4,-26 7</inkml:trace>
  <inkml:trace contextRef="#ctx0" brushRef="#br0" timeOffset="1599.793">1471 2307,'0'-1,"0"1,0 0,0 0,0 0,0-1,-1 1,1 0,0 0,0 0,0 0,-1 0,1-1,0 1,0 0,-1 0,1 0,0 0,0 0,-1 0,1 0,0 0,0 0,0 0,-1 0,1 0,0 0,0 0,-1 0,1 0,0 0,0 0,-1 0,1 0,0 1,0-1,0 0,-1 0,1 0,0 0,0 0,0 1,-1-1,1 0,0 0,0 0,0 1,-10-13,6 7,0 1,-1 0,1 0,-1 1,0-1,0 1,0 0,-1 0,1 1,-1-1,1 1,-1 1,0-1,0 1,0 0,1 0,-1 1,0-1,0 1,0 1,0-1,0 1,0 0,0 0,0 1,0 0,1 0,-1 0,1 1,-1-1,1 1,0 1,0-1,-1 2,-2 6,1-1,0 1,1 1,0-1,1 1,0 0,1 0,0 0,1 1,0 0,1-1,0 1,1 0,1 0,0 0,1 0,0 0,1 2,-1-7,0 0,0 0,0 0,1 0,0 0,1 0,-1 0,2-1,-1 1,1-1,0 0,0 0,1-1,0 1,0-1,1 0,0 0,0-1,0 1,1-1,-1-1,1 1,0-1,1 0,-1-1,1 0,-1 0,1-1,0 0,6 1,2-3,-1-2,1 0,-1 0,0-1,0-1,0-1,-1 0,1-1,-1 0,0-1,-1-1,0 0,0-1,5-5,19-15</inkml:trace>
  <inkml:trace contextRef="#ctx0" brushRef="#br0" timeOffset="1880.539">1754 2280,'3'2,"0"4,0 6,0 10,-2 6,0 9,-2 5,-2 4,0-1,0-2,1-2,1-7,3-9,3-9,1-7</inkml:trace>
  <inkml:trace contextRef="#ctx0" brushRef="#br0" timeOffset="2241.781">2066 2213,'-66'54,"2"4,4 2,-15 22,56-62,15-15,3-5,0 0,0 0,1 1,-1-1,0 0,0 0,1 1,-1-1,0 1,1-1,-1 1,0-1,1 1,-1-1,0 1,1-1,-1 1,1 0,-1-1,1 1,0 0,-1-1,1 1,0 0,-1 0,1 0,0-1,0 1,0 0,0 0,0 0,-1-1,1 1,1 0,-1 0,0 0,0-1,0 1,0 0,1 0,-1-1,0 1,1 0,-1 0,0-1,1 1,-1 0,1-1,-1 1,1 0,-1-1,1 1,0-1,-1 1,1-1,0 1,0-1,56 11,-17-5,-1 2,0 1,0 2,-1 1,0 3,-1 1,26 16,-61-30,1 0,-1 0,0 0,1 0,0 0,-1 0,1-1,0 1,0-1,0 0,0 0,0 0,0 0,0-1,0 1,0-1,0 1,0-1,0 0,1-1,-1 1,0 0,0-1,0 0,0 1,0-1,0-1,0 1,0 0,-1-1,1 1,0-1,1-1,1-5</inkml:trace>
  <inkml:trace contextRef="#ctx0" brushRef="#br0" timeOffset="3701.302">2619 1118,'-36'202,"33"-224,4 9,2-14,-1 0,-1 0,-2 0,-3-24,4 44,-1 1,-1 0,1-1,-1 1,0 0,-1 0,1 0,-1 0,0 0,-1 1,1-1,-1 1,0 0,-1 0,1 0,-1 1,0 0,0 0,0 0,-1 0,1 1,-1 0,0 0,0 0,-1 1,1 0,-1 1,1 0,-1 0,1 0,-1 1,0-1,1 2,-1-1,0 1,1 0,-1 0,1 1,-1 0,1 0,0 0,0 1,0 0,0 0,0 1,-4 3,-1 1,1 0,0 1,0 0,1 1,0 0,1 1,0-1,1 2,0-1,1 1,0 0,-3 6,1 1,1 0,1 0,1 0,1 0,0 1,2 0,0-1,1 1,1 0,1 0,0 0,2 0,0-1,1 1,1-1,1 0,1 0,1-1,0 1,1-2,1 1,1-2,9 13,-3-13,1-1,0-1,0 0,2-1,0-2,0 0,1 0,0-2,1-1,0-1,0 0,1-2,-1-1,1 0,0-2,0-1,1 0,-1-2,0-1,0 0,0-2,-1-1,1 0,-1-2,0-1,-1 0,4-3,-7 0,1 0,-2-2,0 0,0 0,-2-2,1 0,-2-1,0 0,-1-1,-1 0,0-1,2-8,4 1,-18 37,-18 66,4 2,3-1,3 1,3 23,-3 32,2-82,4-44</inkml:trace>
  <inkml:trace contextRef="#ctx0" brushRef="#br0" timeOffset="3960.957">3038 1604,'-1'-1,"1"0,-1 0,0 0,1 0,-1 0,1-1,-1 1,1 0,-1 0,1 0,0 0,0-1,0 1,0 0,-1 0,2-1,-1 1,0 0,0 0,0-1,0 1,1 0,-1 0,1 0,-1-1,1 1,-1 0,1 0,0 0,-1 0,1 0,0 0,0 0,0 1,0-1,0 0,0 0,0 1,0-1,0 0,0 1,0-1,0 1,1-1,-1 1,0 0,1-1,14 1,1 1,-1 1,0 0,0 1,0 0,0 2,4 1,2 0,-3-1,57 26,-75-29,-1-1,1 0,-1 1,0-1,1 0,-1 1,0-1,0 0,0 1,0-1,0 1,0-1,0 1,-1-1,1 0,0 1,-1-1,1 0,-1 1,1-1,-1 0,0 0,0 0,1 1,-1-1,0 0,0 0,0 0,0 0,0 0,-1-1,1 1,0 0,0 0,0-1,-1 1,1-1,0 1,-1-1,1 0,0 1,-1-1,0 0,-153 54,121-45</inkml:trace>
  <inkml:trace contextRef="#ctx0" brushRef="#br0" timeOffset="13155.849">1281 199,'-259'-46,"237"42,-1 2,0 0,0 1,0 1,0 1,0 1,1 1,-1 1,1 1,0 2,0 0,0 1,1 0,-6 6,-15 13,2 2,1 2,1 2,2 1,1 2,-8 13,39-44,-44 47,2 2,3 2,-37 61,52-55,2 2,2 1,4 0,2 2,4 0,-4 46,0 15,6 0,5 1,6-1,6 18,10 77,9-2,25 80,-25-187,6-2,4 0,5-3,5-1,27 44,-26-62,4-1,3-4,5-1,3-3,3-3,4-3,2-2,73 56,-97-93,1-3,2-1,1-3,1-2,1-2,2-2,0-3,2-1,0-4,0-1,4-3,28-3,0-4,0-4,0-4,0-3,-1-5,0-3,4-5,-65 15,-1-1,0-1,-1-1,0-1,0-1,-1-1,0-1,-1-1,0 0,-1-2,-1-1,0 0,-1-1,6-9,159-225,-167 228,-2 0,-1-2,-1 0,-1 0,-1-1,-1 0,-1-1,-2 0,0 0,-2-1,-1 1,-1-10,-4-62,-4 0,-4 0,-4 1,-5 0,-7-12,13 67,-2 1,-2 1,-2 1,-1 1,-2 0,-2 1,-1 2,-21-23,22 29,2-1,1-1,2 0,-3-10,16 32,-1 0,0 0,0 1,-1 1,0-1,0 1,-1 0,0 1,-1 0,0 1,0 0,-10-5,-56-41,-22-67,31 33,-8 3,38 47,1-3,3-1,1-1,2-2,1-1,3-1,-3-11,-36-159,35 102,16 62,2-1,3 0,1 0,3-1,3 0,1 0,3 0,7-34,-2 35,-1 21,-1 0,-1-1,-2 0,-1 0,-2 0,-1 0,-1 1,-2-1,-1 1,-4-11,-90-206,91 236,1 1,-1 0,-1 0,0 1,-1 1,0-1,0 2,-1 0,0 0,0 1,-1 0,0 2,0-1,-1 1,1 1,-1 0,0 1,0 1,0 0,-1 1,-13-2,1 2,0 1,-1 1,1 1,-15 3,30-3,-54 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48:14.95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139 232,'-2'18,"-1"13,2 11,4 7,1 7,0 5,0 3,-2 1,-2 1,-5 0,-5-2,-6-4,-2-11,2-13</inkml:trace>
  <inkml:trace contextRef="#ctx0" brushRef="#br0" timeOffset="321.06">45 218,'-40'-153,"39"151,0 0,1 0,-1 1,1-1,-1 0,1 0,0 0,0 0,0 0,0 0,0 0,0 0,0 0,1 1,-1-1,1 0,-1 0,1 0,0 0,0 1,0-1,0 0,0 1,0-1,0 1,0-1,1 1,-1 0,0-1,1 1,-1 0,1 0,0 0,-1 0,1 0,0 0,0 1,-1-1,1 0,0 1,0 0,0-1,0 1,0 0,0 0,0 0,0 0,24-1,-1 0,1 2,-1 1,1 1,-1 1,0 1,0 1,-1 2,0 0,0 2,12 7,-12-6,-1 1,0 2,-1 0,-1 1,7 7,-21-16,0 0,0 0,-1 1,0 0,0 0,-1 0,0 1,0 0,-1 0,0 0,0 0,-1 1,0 0,0-1,-1 1,0 0,-1 1,-1-3,-1 0,1 0,-1 0,-1 0,1 0,-1 0,-1-1,1 1,-1-1,0 1,0-1,-1 0,0 0,0-1,-1 1,1-1,-1 0,0 0,0 0,-4 1,-121 74,93-63,-1-2,0-1,-2-2,-5-1,27-7</inkml:trace>
  <inkml:trace contextRef="#ctx0" brushRef="#br0" timeOffset="829.59">882 772,'-6'-5,"0"0,-1 0,0 0,0 1,0 0,-1 0,0 1,1 0,-1 1,0-1,0 1,0 1,-1 0,1 0,0 0,0 1,-1 1,1-1,0 1,0 1,0-1,0 1,0 1,0-1,0 1,1 1,-1 0,1 0,0 0,-5 4,4-2,-1 0,1 1,0 0,1 0,-1 0,2 1,-1 0,1 1,0 0,1 0,0 0,0 0,1 1,0-1,1 1,0 0,0 1,1-1,1 0,-1 1,2-1,-1 1,2-1,0 10,1-16,-1 1,1-1,-1 0,1 0,0 0,1 0,-1 0,1 0,0-1,0 1,0-1,0 0,0 0,1 0,-1 0,1-1,0 1,0-1,0 0,0 0,0 0,1-1,-1 1,0-1,1 0,-1-1,1 1,-1-1,1 1,1-2,4 1,0-1,-1 0,1 0,0-1,-1-1,0 0,1 0,-1 0,-1-1,1-1,0 0,-1 0,7-6,-1-1,-1-1,0 0,-1-1,0-1,-1 0,-1 0,-1-1,0-1,-1 1,0-1,2-13,5-18,-2-1,-2 0,3-36,11-220,-25 268,-6 26,-2 28,-14 54,4 1,2 1,4 0,-2 47,12-86,1-1,1 1,2 0,1-1,4 14,-5-32,2-1,0 0,1 1,0-2,1 1,0 0,1-1,1 0,0-1,1 0,0 0,1-1,4 4,37 24,-2-12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48:18.31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2624 940,'118'-295,"-78"156,-39 139,-1-1,0 0,1 0,-1 0,1 1,0-1,-1 0,1 1,0-1,-1 0,1 1,0-1,-1 1,1-1,0 1,0-1,0 1,0 0,0-1,-1 1,1 0,0 0,0 0,0 0,0 0,0 0,0 0,0 0,0 0,0 0,-1 0,1 0,0 1,0-1,0 0,0 1,0-1,-1 0,1 1,0-1,0 1,-1 0,1-1,0 1,33 35,-28-28,1 0,13 15,0 0,-2 2,-1 0,-1 1,-1 0,7 21,-12 26,-10-70,0-1,-1 0,1 1,-1-1,1 0,-1 1,0-1,0 0,0 0,0 0,0 0,-1 0,1 0,0 0,-1 0,0 0,1-1,-1 1,0 0,0-1,0 0,0 1,0-1,0 0,0 0,0 0,-1-1,1 1,-1 0,-14-1,3-4</inkml:trace>
  <inkml:trace contextRef="#ctx0" brushRef="#br0" timeOffset="263.294">3435 562,'-16'-5,"-10"-1,-7 2,-6 5,-2 6,3 5,6 4,6 5,8 3,11 2,13-2,18-1,19-6,15-5,14-4,13-7,9-5,-13-3</inkml:trace>
  <inkml:trace contextRef="#ctx0" brushRef="#br0" timeOffset="665.114">4151 589,'0'-3,"-1"1,1 0,-1 0,0 0,0 0,0 0,0 0,0 0,0 1,0-1,0 0,-1 0,1 1,-1-1,1 1,-1-1,0 1,0 0,1 0,-1 0,0 0,0 0,0 0,0 0,0 1,0-1,-1 1,1-1,0 1,0 0,0 0,0 0,-2 0,-14-2,1 1,-1 1,1 0,-1 1,1 1,-1 1,1 0,0 1,0 1,0 1,1 0,-1 2,-34 32,50-38,0-1,0 0,1 1,-1-1,0 1,1 0,-1-1,1 1,0-1,-1 1,1 0,0-1,0 1,0 0,0-1,0 1,1 0,-1-1,0 1,1-1,-1 1,1-1,0 1,-1-1,1 1,0-1,0 1,0-1,0 0,0 1,0-1,0 0,1 0,-1 0,0 0,1 0,-1 0,10 6,1-1,0 0,0-1,0 0,1-1,-1-1,1 0,0 0,0-1,0-1,0 0,0-1,0 0,12-2,-16 1,-1 0,1 0,-1-1,1 0,-1 0,0-1,0 0,0 0,0-1,0 0,-1-1,0 0,0 0,0 0,0-1,-1 0,0 0,0 0,-1-1,0 0,0 0,0-1,-1 1,0-1,-1 0,0 0,0 0,0 0,-1-1,-1 1,1-6,-2 18,-1 1,0 0,1 0,0-1,0 1,1 0,-1 0,1 0,0-1,0 1,0 0,1-1,0 1,0-1,0 0,0 0,1 1,-1-1,1-1,0 1,1 0,-1-1,3 3,5-1,0 0,0 0,0-1,0 0,0-1,1-1,0 0,-1 0,1-1,2-1,35 4</inkml:trace>
  <inkml:trace contextRef="#ctx0" brushRef="#br0" timeOffset="1410.325">4760 575,'0'-4,"0"0,0 0,0 1,0-1,-1 0,0 0,0 0,0 0,0 1,0-1,-1 0,1 1,-1-1,0 1,0-1,-1 1,1 0,-1 0,1 0,-1 1,0-1,0 0,0 1,0 0,-1 0,1 0,-1 0,1 0,-1 1,0-1,1 1,-1 0,0 1,0-1,0 0,0 1,-3 0,-2 1,-1 1,1 0,0 1,0 0,0 0,1 1,-1 0,1 0,0 1,0 0,0 0,1 1,0 0,0 1,0-1,1 1,0 1,1-1,-1 1,1 0,1 0,-1 1,2-1,-1 1,1 0,0 1,2-6,0-1,1 1,0 0,0-1,0 1,0 0,0-1,1 1,-1 0,1-1,0 1,0 0,1-1,-1 0,1 1,-1-1,1 0,0 0,1 0,-1 0,0 0,1 0,-1-1,1 1,0-1,0 1,0-1,0 0,0-1,1 1,-1 0,1-1,-1 0,1 0,-1 0,1 0,0 0,-1-1,1 0,0 1,-1-1,1-1,0 1,-1-1,5 1,0 0,0-1,-1 0,1 0,0-1,-1 0,1 0,-1-1,0 0,0 0,0-1,0 0,-1 0,0 0,1-1,-1 0,-1 0,1-1,-1 1,0-1,0-1,0 0,4-7,-1 0,0-1,-1-1,-1 1,0-1,-1 0,-1 0,-1 0,2-16,1-35,-2 0,-4 1,-2-1,-9-49,-9 29,19 86,1 0,0 0,0 0,-1 1,1-1,0 0,-1 0,1 1,-1-1,1 0,-1 1,1-1,-1 1,1-1,-1 0,0 1,1-1,-1 1,0 0,1-1,-1 1,0-1,0 1,0 0,1 0,-1 0,0-1,0 1,0 0,1 0,-1 0,0 0,0 0,0 0,0 0,1 1,-1-1,0 0,0 0,1 1,-1-1,0 0,0 1,0-1,-25 31,12-2,1 0,1 1,2 1,1 0,1 0,2 0,-3 32,7-38,0 0,1 1,1-1,2 0,0 0,2 0,1 0,1-1,3 8,-5-21,0 0,0 0,1 0,1-1,0 1,0-2,1 1,0-1,1 0,0 0,0-1,1 0,0 0,1-1,-1 0,1-1,1 0,-1-1,1 0,8 3,-9-6,-1 1,0-1,0-1,1 0,-1 0,1-1,-1 0,1 0,-1-1,0-1,1 1,-1-2,0 1,0-1,0-1,-1 1,1-1,-1-1,0 0,0 0,0-1,-1 1,1-2,-1 1,-1-1,0 0,0 0,0-1,-1 0,0 0,3-6,-8 15,-2 1,0 1,1 0,0-1,-1 1,1 0,0-1,1 1,-1 0,0 0,1 0,-1 0,1 0,0 0,0 0,0 0,1-1,-1 1,1 0,-1 0,1 0,0 0,0 0,0-1,1 1,-1-1,1 1,-1-1,1 1,0-1,0 0,0 0,0 1,2 0,3 0,0-1,0 1,0-2,0 1,0-1,1 0,-1-1,0 1,0-1,1-1,-1 1,0-1,0-1,0 1,0-1,0-1,0 1,0-1,-1 0,1-1,-1 1,0-1,0-1,0 1,-1-1,1 0,-1 0,0 0,-1-1,1 0,-1 0,0 0,-1 0,1-1,-1 0,-1 1,1-1,-1 0,0 0,-1 0,0-1,0 1,0 0,-1 1,0 0,0 0,0-1,-1 1,0 0,0 0,0 0,-1 0,0 1,0-1,0 0,-1 1,0-1,0 1,-1 0,1 0,-1 0,0 1,0-1,-1 1,1 0,-1 0,0 0,0 1,0 0,0 0,-1 0,1 1,-1-1,0 1,0 1,0-1,0 1,0 0,0 0,0 1,-2 0,-2 1,0 1,0 0,0 1,0 0,0 0,1 1,-1 1,1 0,0 0,0 0,1 1,0 1,0-1,0 1,1 1,0-1,0 1,1 1,0-1,1 1,-1 0,2 0,-1 1,-2 9,6-16,0 1,0-1,0 1,1-1,-1 1,1-1,0 1,0 0,0-1,1 1,-1 0,1-1,0 1,0-1,0 1,0-1,1 0,0 0,-1 1,1-1,0 0,0 0,1 0,-1-1,1 1,-1-1,1 1,0-1,0 0,0 0,0 0,0 0,0-1,1 1,-1-1,3 1,34 7,0-6</inkml:trace>
  <inkml:trace contextRef="#ctx0" brushRef="#br0" timeOffset="1657.298">5421 75,'-16'-5,"-14"-1,-10 5,-6 9,-3 11,3 9,6 8,10 6,13 2,16 0,8-6</inkml:trace>
  <inkml:trace contextRef="#ctx0" brushRef="#br0" timeOffset="1827.841">5530 697,'7'16,"8"8,10 1,9-2,9-6,7-8,8-8,2-8,-1-9,-4-2,-12-2,-13 1,-12 3</inkml:trace>
  <inkml:trace contextRef="#ctx0" brushRef="#br0" timeOffset="-1097.022">355 1035,'39'-159,"-30"113,2 1,2 0,15-34,-27 75,0 1,-1-1,2 0,-1 1,0 0,1-1,0 1,0 0,0 0,0-1,0 2,0-1,1 0,0 0,-1 1,1-1,0 1,0 0,0 0,1 0,-1 1,0-1,1 1,-1-1,1 1,-1 0,1 1,0-1,-1 0,1 1,0 0,-1 0,1 0,0 1,0-1,-1 1,3 0,7 7,-1 1,-1 0,1 0,-2 1,1 1,-1 0,-1 0,0 1,-1 0,0 0,-1 1,0 0,-1 0,0 1,-1 0,-1 0,1 4,-4-16,0 0,0 0,0 1,0-1,-1 0,1 1,-1-1,1 1,-1-1,0 0,0 1,0-1,0 1,-1-1,1 1,0-1,-1 0,0 1,0-1,1 0,-1 0,-1 1,1-1,0 0,0 0,-1 0,1 0,-1-1,0 1,0 0,1-1,-1 1,0-1,0 1,0-1,-1 0,1 0,0 0,0 0,-1 0,-1 0,0-2,0 0,1 0,-1 0,0 0,1 0,-1-1,1 0,0 0,-1 0,1 0,0 0,0-1,0 0,1 1,-1-1,1 0,-1 0,1 0,0 0,0-1,0 1,1-1,-1 1,1-1,0 1,0-1,0 0,0 0,1 0,0 1,-1-1,1 0,1 0,-1 0,1 1,-1-1,1 0,0 0,0 1,1-1,-1 1,1-1,0 0,1-2,1 1,0-1,0 1,1 0,-1 0,1 0,0 1,1 0,-1 0,1 0,-1 1,1 0,0 0,0 0,1 0,-1 1,5-1,115-14,-122 16,1 0,0 0,0 1,-1 0,1 0,0 0,0 1,-1-1,1 1,0 0,-1 1,1-1,-1 1,1 0,-1 0,0 0,0 0,0 1,0 0,0 0,-1 0,1 0,-1 0,0 1,0 0,0-1,2 5,2 7,43 70,-47-82,0 0,0-1,0 1,0-1,0 1,1-1,-1 0,1 0,-1-1,1 1,0-1,0 0,0 0,-1 0,1 0,0 0,0-1,0 0,0 0,0 0,0 0,0-1,2 0,-1 0,0-1,0 1,1-1,-2 0,1-1,0 1,0-1,-1 0,0 0,1 0,-1-1,0 1,-1-1,1 0,-1 0,0-1,0 1,0-1,0 1,-1-1,0 0,0 0,0 0,0 0,-1 0,0-1,0 1,0 0,-1-1,0 1,0 0,0-1,-1 1,1 0,-1-1,-1 1,1 0,-1 0,0 0,0 0,0 0,-1 1,1-1,-1 1,-1-1,1 1,0 0,-1 0,-3-2,0 2,0 0,-1 1,0 0,1 0,-1 1,0 0,0 1,0 0,-1 0,1 0,0 1,0 1,0-1,0 1,-1 0,1 1,1 0,-1 1,0-1,0 1,1 1,0-1,-1 1,1 1,1-1,-1 1,1 0,0 1,0 0,0-1,1 2,0-1,0 1,0 0,1 0,0 0,1 0,0 1,0-1,0 1,1 0,0 0,0 4,2-8,0 0,0 0,0 0,0 0,1 0,0 0,0 0,0 0,0-1,1 1,-1 0,1-1,0 1,0-1,1 1,-1-1,0 0,1 0,0 0,0 0,0-1,0 1,0-1,1 0,-1 1,1-2,-1 1,1 0,0-1,0 0,-1 1,1-1,0-1,0 1,0-1,0 1,0-1,0-1,1 1,40-2,-2-6</inkml:trace>
  <inkml:trace contextRef="#ctx0" brushRef="#br0" timeOffset="-756.677">1341 265,'-17'-8,"0"0,-1 1,-1 2,1 0,-1 0,1 2,-1 0,0 1,-11 1,19 1,1 1,-1-1,1 2,-1 0,1 0,-1 0,1 2,0-1,1 1,-1 1,0-1,1 2,0-1,1 1,-1 1,1 0,-6 6,10-10,1 1,0 0,0 0,1 0,-1 0,1 0,0 0,0 1,0-1,1 1,-1-1,1 1,0 0,0-1,1 1,0 0,-1 0,2-1,-1 1,0 0,1 0,0-1,0 1,0 0,1-1,0 1,0-1,0 0,0 0,1 1,-1-1,1-1,0 1,2 2,13 12,0 0,2-2,0 0,1-1,18 10,-21-15,-1 1,0 1,0 1,-1 0,-1 1,0 1,-1 0,-1 1,9 12,-15-13,0 1,-1 0,-1 0,0 0,-1 1,-1-1,0 1,-2 0,1 12,0-6,-3-18,1-1,0 1,1-1,-1 1,1-1,0 0,0 1,0-1,0 0,1 1,0-1,0 0,0 0,0-1,1 1,-1 0,1-1,0 1,0-1,1 0,-1 0,0 0,1-1,0 1,0-1,-1 0,2 0,5 1,1-1,0 0,0-1,0 0,0-1,0 0,0-1,0 0,-1-1,1 0,6-2,34-9</inkml:trace>
  <inkml:trace contextRef="#ctx0" brushRef="#br0" timeOffset="3380.01">4 2358,'-3'-2,"3"-1,4 0,10 1,13 0,14 1,15 1,16 0,8 0,4 0,1 0,-7 0,-8 0,-15 0,-14 0,-11 0,-9 0,-8 0</inkml:trace>
  <inkml:trace contextRef="#ctx0" brushRef="#br0" timeOffset="4574.854">1639 2426,'11'-23,"-2"0,0 0,-1-1,-1 0,-1 0,-2-1,0 0,-2 1,0-1,-2 0,-1-1,0 2,-2-1,-1 0,-1 0,-2 1,-3-10,-6-1,31 46,1-2,0 0,1 0,0-2,0 0,0-1,1-1,0 0,0-1,0-1,6-1,46 12,-67-14,1 1,-1-1,1 1,-1 0,0 0,0 0,1 0,-1 1,0-1,0 1,0 0,0 0,0 0,-1 0,1 0,-1 1,1-1,-1 1,0 0,0 0,0-1,0 1,-1 0,1 1,-1-1,0 0,1 0,-2 1,1-1,0 0,-1 1,1-1,-1 1,0 0,-9 93,6-80,0 0,1 1,1-1,1 1,0 0,2-1,2 16,-3-30,0 1,0-1,0 0,0 1,1-1,-1 0,1 0,0 0,0 0,0 0,0-1,1 1,-1 0,1-1,-1 0,1 0,0 0,0 0,0 0,0 0,0-1,1 1,-1-1,0 0,1 0,-1 0,1-1,-1 1,1-1,2 0,2 0,-1 0,1-1,0 0,-1 0,1-1,-1 0,1-1,-1 1,0-2,0 1,0-1,0 0,3-3,3-3,0-1,-1-1,-1 0,0-1,0 0,-1-1,-1 0,-1-1,0 1,0-2,-2 1,0-1,0 0,-2 0,0 0,-1-1,0 0,-1-5,-2 21,1 0,-1 0,1 0,-1 0,1 0,-1 0,0 0,0 0,1 0,-1 0,0 0,0-1,0 1,0 0,0 0,0 0,-1 0,1 0,0 0,-1 0,1 0,0 0,-1 0,1 0,-1 0,0 0,1 0,-1 0,0 0,1 1,-1-1,0 0,0 0,0 1,0-1,0 0,0 1,0-1,0 1,0 0,0-1,0 1,0 0,0-1,0 1,0 0,0 0,0 0,0 0,0 0,0 0,-1 0,1 1,0-1,0 0,0 0,0 1,0-1,0 1,0-1,0 1,0-1,0 1,1 0,-2 0,-5 8,0 1,0 0,1 0,0 0,1 1,0 0,1 0,0 0,1 1,0-1,1 1,0 0,0 0,1-6,0 0,1 0,-1 1,1-1,0 0,0 0,1 1,0-1,0 0,1 0,-1 0,1 0,1 0,-1 0,1-1,0 1,0-1,1 0,-1 0,1 0,0 0,1 0,-1-1,1 0,0 0,0 0,0-1,0 0,5 2,44 14,1-7</inkml:trace>
  <inkml:trace contextRef="#ctx0" brushRef="#br0" timeOffset="5361.171">2949 2075,'-13'-3,"1"2,-1 0,0 0,0 1,1 0,-1 2,0-1,0 1,1 1,0 1,-1-1,1 2,1 0,-1 0,1 1,0 0,0 1,0 1,1-1,0 2,1-1,-9 10,13-10,0 0,0-1,0 2,1-1,0 0,1 1,0 0,0 0,1 0,0 0,1 0,0 0,0 2,1-7,0 1,0 0,0-1,1 1,0-1,0 1,0-1,0 1,1-1,0 0,0 0,0 1,0-1,1-1,-1 1,1 0,0-1,0 1,1-1,-1 0,1 0,-1 0,1 0,0-1,0 0,4 2,-1-1,-1 0,1-1,0 0,0 0,0-1,0 0,0 0,0-1,1 0,-1 0,0 0,0-1,0 0,0-1,0 1,0-2,0 1,-1-1,1 1,-1-2,1 1,-1-1,0 0,4-4,1-1,0-1,-1 0,0-1,0 0,-1 0,-1-1,0 0,-1-1,0 1,-1-1,0-1,-1 0,5-23,-1 0,-2-1,-1 0,-3 0,-1 0,-1 0,-2 0,-7-38,6 54,-1 1,0 0,-2 0,-1 1,0-1,-2 1,-2-5,10 24,0 0,-1-1,1 1,-1 0,1-1,-1 1,1 0,-1-1,0 1,1 0,-1 0,0 0,0-1,0 1,0 0,0 0,0 1,0-1,0 0,0 0,-1 0,1 1,0-1,-1 0,1 1,0 0,-1-1,1 1,0 0,-1-1,1 1,-1 0,1 0,-1 0,1 0,0 1,-1-1,1 0,-1 0,1 1,0-1,-1 1,1 0,0-1,0 1,-1 0,1-1,0 1,0 0,0 0,0 1,-6 8,1 0,1 1,0 0,0 0,1 1,0-1,1 1,1 0,0 0,0 7,1-16,-5 32,2 0,2 0,1 1,1-1,2 0,2 0,1 0,2 0,1 0,1-2,2 1,2-1,5 9,-11-29,1 0,0-1,0 0,1 0,1-1,0 0,1-1,0 1,-7-8,0 1,1-1,-1 0,1 0,0 0,0-1,0 1,0-1,0-1,0 1,1-1,-1 1,0-2,1 1,-1 0,1-1,-1 0,1-1,-1 1,1-1,-1 0,5-2,-4 1,-1 0,-1-1,1 0,0 0,-1 0,1-1,-1 1,0-1,0 0,-1 0,1-1,-1 1,0-1,0 0,0 1,-1-1,1-1,-1 1,0 0,-1 0,0-1,1 1,-1-3,7-128,-9 114,0 90,1-57,0 1,1 0,1 0,0-1,1 1,0-1,0 0,1 0,1 0,0 0,0-1,1 0,1 0,0 0,2 2,-7-10,0 0,0 0,0-1,0 1,1-1,-1 1,0-1,1 0,-1 0,1 0,-1 0,1 0,-1-1,1 1,-1-1,1 0,0 0,-1 0,1 0,0 0,-1 0,1-1,-1 1,1-1,-1 0,1 0,-1 1,1-2,-1 1,0 0,1 0,-1-1,2-1,1-2,1-1,0 1,-1-1,0 0,0-1,-1 1,0-1,0 0,0 0,1-6,9-28,-3 0,-1 0,-2-1,1-39,-6 56,-5 20,-2 17,-1 7,1 1,0 0,2 0,0 0,1 0,1 1,1-1,1 0,1 0,1 2,-2-16,0 0,0-1,1 1,-1-1,1 0,0 0,1 0,-1 0,1 0,0-1,0 0,1 0,-1 0,1 0,0-1,0 0,0 1,0-2,1 1,-1-1,6 2,32 9</inkml:trace>
  <inkml:trace contextRef="#ctx0" brushRef="#br0" timeOffset="5608.813">4124 2035,'-13'0,"-12"4,-9 7,-3 5,1 6,1 4,7 4,8 1,12-1,14 0,16-5,17-8,19-6,17-5,15-8,-8-3</inkml:trace>
  <inkml:trace contextRef="#ctx0" brushRef="#br0" timeOffset="6025.753">5367 1777,'0'3,"-1"0,1 0,0 0,0 0,0 0,0 0,0 0,1 0,-1 0,1 0,0-1,0 1,0 0,0 0,0-1,1 1,-1-1,1 1,0-1,0 1,-1-1,1 0,1 0,-1 0,0 0,1 0,-1-1,1 1,-1-1,1 0,-1 1,1-1,0 0,0 0,0-1,0 1,0-1,-1 1,1-1,3 0,12 0,-1-1,1-1,-1-1,1 0,-1-1,0-1,0 0,-1-1,0-1,0-1,0 0,-1-1,0-1,-1 0,0-1,7-8,-9 8,0 0,-1-1,-1 0,0-1,-1-1,0 1,-1-1,0-1,-1 1,-1-1,0 0,-2-1,1 1,-2-1,0 0,-1 0,0 0,-2-1,1 1,-2 0,-1 0,-1-11,3 23,-1 0,1-1,-1 1,0 0,0 0,0 0,0 0,-1 0,0 0,1 1,-1-1,-1 0,1 1,0-1,-1 1,0 0,0 0,0 0,0 0,0 1,-1-1,1 1,-1 0,0 0,1 0,-1 0,0 1,0-1,0 1,0 0,0 0,-1 1,1-1,0 1,0 0,0 0,-1 0,-4 5,1 1,0-1,0 2,1-1,0 1,0 0,0 0,1 1,0 0,0 0,1 0,0 1,1 0,0 0,0 0,1 0,-1 3,-18 59,2 1,4 0,3 1,3 1,4 0,2 0,4 1,4 14,7 160,-3-102,-11 146,-4-219</inkml:trace>
  <inkml:trace contextRef="#ctx0" brushRef="#br0" timeOffset="6276.088">5300 2345,'25'-4,"27"-7,23-5,19-6,15-2,6-1,-15 5</inkml:trace>
  <inkml:trace contextRef="#ctx0" brushRef="#br0" timeOffset="6569.432">6394 2196,'-12'-1,"0"0,0 0,0 1,0 1,0 0,0 1,0 0,1 1,-1 0,1 1,-1 0,1 1,1 0,-1 1,1 0,0 0,0 1,0 1,1 0,0 0,1 0,-4 6,8-9,0 1,1-1,0 1,0-1,0 1,1 0,0 0,0 0,0 0,1 1,0-1,0 0,0 1,1-1,0 0,0 1,1-1,0 0,0 1,0-1,1 0,0 0,0 0,1 0,0 0,-1 0,2-1,-1 1,2 0,5 2,1-1,1-1,-1 1,1-2,0 1,0-2,1 0,-1 0,1-1,0 0,0-2,0 1,0-1,1-1,10-1,3-1,-1 0,1-2,-1-1,0-1,0-1,22-9,8-7</inkml:trace>
  <inkml:trace contextRef="#ctx0" brushRef="#br0" timeOffset="6831.648">6812 2183,'-2'2,"-1"8,0 9,1 11,0 9,4 9,3 4,3 2,2-1,3-6,0-5,1-8,0-10,1-9,-4-6</inkml:trace>
  <inkml:trace contextRef="#ctx0" brushRef="#br0" timeOffset="7110.411">7218 2115,'-8'8,"-32"23,2 3,1 1,2 1,2 2,1 2,-13 22,43-60,0 0,0 1,0-1,0 1,0 0,1-1,-1 1,1 0,-1 0,1 0,0 0,0 0,1 0,-1 0,0 0,1 1,0-1,0 0,0 0,0 0,0 1,1-1,0 0,-1 0,1 0,0 0,0 0,1 0,-1 0,1 0,-1-1,1 1,0 0,0-1,0 0,2 2,7 2,0-2,0 0,1 0,-1-1,1 0,0-1,-1 0,1-1,0 0,6-1,-8 0,465 7,-425 2,-51-8,1 0,0 0,-1 0,1 0,-1 0,1 0,-1-1,1 1,-1 0,0 0,1-1,-1 1,0 0,0-1,0 1,1 0,-1-1,0 1,0-1,0 0,0 1,0-1,0 0,0 1,0-1,0 0,0 0,0 0,0 0,0 0,0 0,0 0,0 0,-23 3</inkml:trace>
  <inkml:trace contextRef="#ctx0" brushRef="#br0" timeOffset="7884.24">8029 629,'-50'11,"1"2,1 1,0 3,1 2,-15 10,-135 71,5 9,5 8,-3 14,-1299 942,2-76,1270-856,43-22,42-23,-13 13,125-106,18-19</inkml:trace>
  <inkml:trace contextRef="#ctx0" brushRef="#br0" timeOffset="8254.738">3584 1521,'70'20,"133"85,-35-7,45 30,43 23,179 88,9-19,10-19,378 108,-601-236,-42-17,50 13,-157-42,-82-26,0-1,0 0,0 1,0-1,0 0,0 1,0-1,0 0,0 1,0-1,0 0,0 1,0-1,0 0,0 1,0-1,-1 0,1 1,0-1,0 0,0 1,-1-1,1 0,0 0,0 0,-1 1,1-1,0 0,0 0,-1 0,1 1,0-1,-1 0,1 0,0 0,-1 0,1 0,0 0,-1 0,1 0,0 0,-1 0,1 0,0 0,-1 0,1 0,0 0,-1 0,1 0,0 0,-1 0,1-1,0 1,-1 0,1 0,0 0,-24 1,-2-1</inkml:trace>
  <inkml:trace contextRef="#ctx0" brushRef="#br0" timeOffset="9669.03">476 3926,'21'7,"20"2,20 0,20-5,16-6,16-6,6-4,-3 0,-14 2,-18 3,-21 3,-21 1</inkml:trace>
  <inkml:trace contextRef="#ctx0" brushRef="#br0" timeOffset="11544.998">2489 4007,'11'-37,"8"-26,-2 0,6-60,-18 92,-2 0,-1 1,-1-1,-1 0,-2 0,-2 1,0-1,-2 1,-2 0,0 0,-4-4,-5 14,26 45,0-17,0 0,1 0,0 0,0-1,0-1,1 0,0 0,1-1,-1-1,1 1,0-2,0 0,0 0,0-1,5 0,18 5,-26-6,-1 1,0-1,0 1,0 1,0-1,0 1,0 1,-1-1,1 2,-1-1,0 1,0 0,-1 0,1 0,-1 1,-1 0,1 1,3 4,-2 8,-1-1,0 1,-2 0,0 1,-1-1,-1 1,-1-1,-1 1,-1 0,-1 12,1-3,0-6,6 87,-4-106,-1 0,1 0,0 0,1-1,-1 1,1 0,0-1,0 1,0-1,0 0,0 0,1 0,-1 0,1 0,0 0,0-1,0 1,0-1,1 0,-1 0,0 0,1 0,0 0,-1-1,3 1,6-2,0 0,0 0,-1-1,1 0,0-1,0-1,-1 0,0 0,0-1,0-1,0 0,0 0,-1-1,0 0,0-1,-1 0,1 0,-2-1,4-4,-3 4,1-1,-1 0,-1-1,0 0,0 0,-1-1,0 0,-1 0,0 0,-1-1,0 0,-1 0,0 0,-1-1,-1 0,2-9,-10-16,6 37,-1 0,1 1,0-1,-1 1,1-1,-1 1,1-1,-1 1,1-1,-1 1,1-1,-1 1,1-1,-1 1,0 0,1-1,-1 1,0 0,1 0,-1-1,0 1,1 0,-1 0,0 0,1 0,-1 0,0 0,1 0,-1 0,0 0,0 0,1 0,-1 1,0-1,1 0,-1 0,0 1,1-1,-1 0,1 1,-1-1,1 1,-1-1,1 1,-1-1,1 1,-1-1,1 1,-1-1,1 1,0 0,-7 7,0 0,1 1,1 0,-1 0,1 0,1 1,0-1,0 1,1 0,0 0,1 1,0-1,1 0,0 1,0-1,1 1,1 5,0-10,0-1,0 0,0 1,1-1,0 0,0 0,0 0,1 0,0 0,0 0,0-1,0 0,1 1,0-1,-1 0,1-1,1 1,-1-1,1 0,-1 0,1 0,0 0,0-1,0 0,0 0,4 1,9 2,1-1,0 0,0-2,0 0,0-1,0 0,0-2,42-2</inkml:trace>
  <inkml:trace contextRef="#ctx0" brushRef="#br0" timeOffset="12306.342">3881 3805,'-5'-6,"-1"0,0 1,-1 0,1 0,-1 0,0 1,0 0,-1 0,1 1,-1 0,1 0,-1 1,0 0,0 1,0-1,0 1,-1 1,1 0,0 0,0 0,0 1,0 1,0-1,0 1,0 0,0 1,0 0,1 0,0 1,-1 0,1 0,1 1,-1-1,1 2,0-1,0 1,0 0,1 0,-1 0,2 1,-4 4,6-7,0-1,0 1,0-1,0 1,1-1,0 1,-1 0,1 0,1 0,-1 0,1-1,-1 1,1 0,0 0,0 0,1 0,-1 0,1 0,0 0,0 0,0-1,1 1,-1 0,1-1,0 1,0-1,0 1,1-1,-1 0,1 0,-1 0,1 0,0-1,0 1,0-1,3 2,4 0,0-1,1 0,0 0,0-1,-1 0,1-1,0 0,0-1,0 0,0-1,0 0,0-1,0 0,0 0,-1-2,1 1,-1-1,0 0,0-1,0-1,-1 1,0-1,0-1,0 0,-1 0,0-1,0 0,-1 0,1-2,4-10,-1 0,-1 0,-1-1,-1-1,-1 1,-1-1,-1-1,0 1,-2-1,-1 1,0-1,-2 0,-1 0,-3-21,4 15,-2-1,-1 1,-1 0,-1 0,-2 0,-1 0,-11-23,20 51,-2-1,1 1,0 0,0 0,0-1,0 1,-1 0,1 0,0 0,-1-1,1 1,-1 0,0 0,1 0,-1 0,0 0,0 0,1 0,-1 0,0 0,0 1,0-1,0 0,0 0,0 1,-1-1,1 1,0-1,0 1,0-1,0 1,-1 0,1 0,0-1,0 1,-1 0,1 0,0 0,0 1,-1-1,1 0,0 0,0 0,0 1,-1-1,1 1,0-1,0 1,0 0,0-1,0 1,0 0,0-1,0 1,0 0,0 0,0 0,1 0,-1 1,-6 12,0 0,2 0,-1 1,2 0,0 0,1 0,1 1,0-1,1 5,0-17,-3 26,1 0,2 0,0 0,2 0,2 0,0 0,2-1,1 1,1-1,2 0,0-1,2 0,1 0,2-1,11 17,-21-37,0 0,0 0,0-1,0 0,1 1,0-2,0 1,1-1,-1 0,1 0,0 0,0-1,0 0,1 0,-1 0,1-1,-1 0,1 0,0-1,0 0,-1 0,1 0,0-1,0 0,0-1,0 0,0 0,0 0,-1 0,1-1,0-1,-1 1,6-4,-1-2,-1-2,0 0,-1 0,0 0,0-1,-2 0,1-1,-1 0,-1 0,0-1,-1 0,0 0,-1 0,0 0,1-13,7 92,-9-58,0 0,1 0,0 0,0-1,1 0,0 0,0 0,1 0,-1-1,2 0,-1 0,1-1,-1 1,2-2,3 4,-7-6,0 0,1 0,-1 0,0 0,1-1,-1 1,1-1,-1 0,1-1,0 1,-1-1,1 0,0 0,-1 0,1-1,0 1,-1-1,1 0,-1-1,1 1,-1-1,0 0,0 0,1 0,-1-1,-1 1,1-1,0 0,1-1,1-5,1 0,-2-1,1 0,-1 1,-1-2,1 1,-2 0,0-1,0 0,-1 0,0 0,-1 0,0 0,0 0,-2 0,1 0,-1 0,-1 0,-2-8,-11-31,15 50,-1 0,1 0,-1 0,1 0,-1 0,0 0,1 0,-1 0,1 0,-1 0,1 0,-1 1,1-1,-1 0,1 1,-1-1,1 0,-1 1,1-1,-1 0,1 1,-1-1,1 1,0-1,-1 1,1-1,0 0,0 1,-1 0,1-1,0 1,0-1,0 1,-1-1,1 1,0-1,0 1,0 0,0-1,0 1,0-1,0 1,0-1,1 1,-1 0,-2 8,0 1,1-1,0 1,1-1,0 1,1-1,-1 0,2 1,0-1,0 0,0 1,1-1,0-1,1 1,0 0,1-1,-1 0,2 0,-1 0,1-1,0 1,0-1,1-1,0 1,1-1,6 4,31 11,-2-7</inkml:trace>
  <inkml:trace contextRef="#ctx0" brushRef="#br0" timeOffset="12562.244">5192 3547,'-12'-3,"0"1,-1 0,1 1,0 0,-1 1,1 0,0 1,-1 0,1 1,0 0,0 1,0 1,1 0,-1 0,1 1,0 1,0 0,0 0,1 1,0 0,0 1,1 0,0 1,1 0,0 0,0 1,0 0,5-7,1 1,-1-1,1 0,0 1,0 0,0-1,1 1,-1 0,1 0,0 0,0 0,0 0,0 0,1 0,0 0,0 0,0 0,0 0,1 0,-1 0,1 0,0 0,0 0,1 0,-1 0,1 0,0-1,0 1,0-1,0 1,1-1,-1 0,1 0,0 0,0 0,0 0,0-1,2 2,12 5,0 0,1 0,0-2,0-1,1 0,0-1,0-1,0-1,0 0,17-1,189 1,-115-11</inkml:trace>
  <inkml:trace contextRef="#ctx0" brushRef="#br0" timeOffset="13362.662">6907 3345,'-61'-49,"47"35,0 1,-1 0,0 2,-1-1,0 2,-1 0,0 1,-1 1,0 0,0 2,0 0,-1 1,0 1,-4 0,16 4,-1 1,0 0,0 0,0 1,1 0,-1 0,1 1,-1 0,1 0,0 1,0 0,1 0,-1 0,1 1,0 0,0 0,0 1,1 0,0 0,0 0,-1 2,-4 8,0 0,1 0,0 1,2 0,0 1,0 0,2 0,-2 8,4-13,0-1,1 1,0-1,1 1,0 0,1 0,0 0,1-1,1 1,0 0,1-1,0 1,1-1,0 0,1 0,0-1,1 1,0-1,1 0,0-1,1 0,0 0,0 0,1-1,1 0,-1-1,2 0,4 3,5-2,-1 0,1-2,1 0,-1-1,1-1,0-1,1-1,-1-1,0-1,1-1,-1 0,1-2,-1-1,0 0,0-2,0 0,-1-1,1-1,-1-1,-1-1,0-1,18-11,-27 14,0 0,-1 0,0-1,0 0,0 0,-1-1,-1 0,1-1,-1 0,-1 0,0 0,-1-1,0 0,0 0,-1 0,0 0,-1-1,-1 0,1-5,-3 7,-2 16,-2 18,2 28,2-1,3 1,2-1,2 0,7 21,-3-17,-2 2,-3-1,-2 1,-3 18,-11-13,10-62,0-1,1 1,-1 0,0 0,0-1,1 1,-1 0,0-1,0 1,0 0,0-1,0 1,1 0,-1-1,0 1,0 0,0-1,0 1,0 0,0-1,0 1,0 0,0-1,0 1,0-1,0 1,-1 0,1-1,0 1,0 0,0 0,0-1,0 1,-1 0,1-1,0 1,0 0,-1 0,1-1,0 1,0 0,-1 0,1-1,0 1,-1 0,1 0,0 0,-1 0,1 0,0 0,-1-1,1 1,0 0,-1 0,1 0,0 0,-1 0,1 0,0 0,-1 0,1 0,0 1,-1-1,1 0,0 0,-1 0,1 0,0 0,-1 1,4-239,-7 94,-14-83,17 219,0 7,0-1,0 0,1 0,-1 1,1-1,-1 0,1 0,0 0,-1 0,1 0,0 0,0 0,1 1,-1-1,0 0,1 0,-1 0,1 0,-1 0,1 1,0-1,0 0,0 1,0-1,0 0,0 1,0-1,0 1,1 0,-1-1,1 1,-1 0,1 0,-1 0,1 0,0 0,-1 0,2 0,7 2,0 1,-1 0,1 0,-1 1,0 1,0-1,0 2,0-1,-1 1,7 5,-3-3,8 3,-2 1,1 1,-2 0,1 2,-2 0,0 1,-1 0,13 17,-26-30,0 1,-1-1,1 1,0 0,-1-1,0 1,1 0,-1 0,-1 0,1 0,0 0,-1 0,1 0,-1 0,0 0,0 0,0 1,0-1,-1 0,1 0,-1 0,0 0,0 0,0 0,0-1,0 1,-1 0,1 0,-1-1,0 1,0-1,0 1,0-1,-2 2,-10 6,0 0,-1-1,0-1,0 0,-1-1,0 0,0-2,-1 0,-4 1,14-4,-127 32,81-24</inkml:trace>
  <inkml:trace contextRef="#ctx0" brushRef="#br0" timeOffset="14272.554">5597 2967,'-25'25,"-30"29,-29 31,-30 28,-24 23,-23 18,-14 8,-8 1,0-5,9-12,15-17,20-21,28-22,27-21,29-22</inkml:trace>
  <inkml:trace contextRef="#ctx0" brushRef="#br0" timeOffset="14596.206">3706 3317,'12'20,"0"-1,2-1,0 0,1-1,1 0,14 11,34 23,1-3,3-3,2-2,1-4,2-3,2-3,0-4,29 5,218 62,3-15,229 24,526 54,-838-127,-194-24,-53-5,-134-10,45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48:35.2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660 1394,'56'12,"0"-3,1-2,-1-3,1-2,11-3,105-7,0-7,8-10,51-4,-210 26,-10 1,0 0,0 1,1 0,-1 1,0 1,0 0,1 0,-1 1,7 3,13 23,-27-13</inkml:trace>
  <inkml:trace contextRef="#ctx0" brushRef="#br0" timeOffset="882.791">2727 1596,'11'-460,"-11"446,-1 0,0 0,-1 1,-1-1,0 1,-1-1,-2-4,-4 11,10 24,4-11,0-1,1 1,-1-1,1 0,0 0,0 0,1 0,-1-1,1 0,0-1,1 1,-1-1,0 0,1 0,0-1,-1 0,1 0,0-1,0 0,4 0,33 6,0-2,0-3,0-1,25-4,8 2,-73 0,0 0,0 1,0 0,0 0,0 0,0 0,0 1,0-1,0 1,0 0,0 0,0 1,0-1,-1 1,1 0,0 0,-1 0,1 0,-1 1,0-1,0 1,0 0,0 0,-1 0,2 1,-1 7,0 0,0 0,-2 0,1 0,-1 0,-1 0,0 0,0 0,-1 0,-1 0,0 0,-3 9,1 4,4-19,-8 120,8-120,1 0,0 0,0 0,0 0,0 0,1-1,0 1,0 0,0-1,1 0,0 1,-1-1,1 0,1 0,-1-1,1 1,-1-1,1 1,0-1,0-1,0 1,1 0,3 1,-1-1,1-1,0 1,-1-2,1 1,0-1,0 0,1 0,-1-1,0 0,0-1,0 0,0 0,0 0,0-1,-1-1,1 1,0-1,-1 0,0-1,1 0,-2 0,1-1,0 1,3-4,4-4,-1 0,0-1,0 0,-1-1,-1 0,0-1,-1 0,-1-1,0 0,3-9,-7 15,-1 1,0-1,0 0,-1 0,-1 0,1 0,-2-1,1 1,-1 0,-1-1,0 1,-1-1,1 1,-2-1,0 1,0 0,-1 0,0 0,-1 0,0 0,-2-3,4 12,0-1,-1 1,1-1,0 1,-1 0,0 0,1 0,-1 0,1 0,-1 1,0-1,0 1,1 0,-1 0,0 0,1 0,-1 0,0 1,0-1,1 1,-1 0,0-1,1 1,-1 0,1 1,-1-1,1 0,0 1,0 0,-1-1,1 1,0 0,0 0,1 0,-1 0,0 0,1 0,-1 1,1-1,0 1,0-1,-1 1,2-1,-1 1,0 0,-5 9,0 0,1 0,0 0,1 1,0 0,1 0,1 0,0 0,1 0,0 0,1 1,0-1,1 0,1 3,-1-7,1 0,0-1,1 1,0-1,0 1,0-1,1 0,0 0,1-1,0 1,0-1,1 0,-1 0,2-1,-1 0,1 0,0 0,0-1,0 0,1 0,5 2,-2-3,0 1,1-2,-1 0,1 0,0-1,-1-1,1 0,0 0,10-2,40-4</inkml:trace>
  <inkml:trace contextRef="#ctx0" brushRef="#br0" timeOffset="1631.76">4213 1218,'-11'-2,"-1"0,0 1,0 0,1 1,-1 1,0 0,0 0,1 1,-1 0,1 1,-1 1,1-1,0 2,0 0,1 0,0 1,0 0,0 1,0 0,1 0,0 1,1 0,0 1,0 0,1 0,0 1,0 0,1 0,-2 6,5-12,1 0,0 0,0 0,0 0,0 1,1-1,-1 0,1 1,1-1,-1 1,0 0,1-1,0 1,0-1,0 1,1 0,0-1,0 1,0-1,0 0,1 1,-1-1,1 0,0 0,0 0,1 0,-1 0,1 0,0-1,0 1,0-1,1 0,1 2,2-2,-1 0,1-1,0 0,0 0,0-1,0 0,1 0,-1 0,0-1,0 0,1-1,-1 1,0-2,0 1,0-1,0 0,0 0,4-2,6-3,-1-1,0 0,-1-1,1 0,-2-1,1-1,-1-1,-1 1,-1-1,-1 0,0-1,0 0,-1-1,-1 0,-1 0,0-1,-1 0,0 0,-1-1,-1 0,0 0,-1 0,-1-1,-1 1,0-1,-1 0,-1 0,0 0,-4-22,-2 1,-1 0,-2 0,-2 0,-1 1,-2 1,-1 0,-13-21,26 54,1 0,0 0,0 1,0-1,0 1,-1 0,1-1,-1 1,1 0,-1 0,0 0,0 0,0 0,0 1,0-1,0 0,0 1,-1-1,1 1,0 0,-1 0,-1-1,1 4,1 0,0 0,0 1,0-1,0 0,1 1,-1-1,1 1,-1-1,1 1,0 0,0 0,0-1,0 1,0 0,1 0,-1 0,1 0,0 0,0 2,0-2,-7 66,2 1,4-1,3 0,4 1,4 13,22 88,-28-158,0-1,0 0,1-1,1 1,0-1,1 0,0 0,0-1,1 0,0 0,1-1,6 5,-11-11,1 1,-1-1,1-1,0 1,0-1,0 0,0 0,1 0,-1 0,0-1,1 0,-1-1,1 1,0-1,-1 0,1 0,-1 0,1-1,-1 0,1 0,-1-1,0 1,1-1,-1 0,4-3,5-2,0-1,-1-1,1 0,-2-1,1-1,-2 0,1 0,3-6,0-1,-2-1,0 0,0 0,-2-1,-1-1,0 0,-1 0,-2-1,2-7,-17 57,2-10,0 0,1 1,1-1,1 1,0 0,2 0,0 0,1 0,1 0,0 0,2 0,1 1,-3-17,0 0,0 0,0 0,0 0,1 0,0 0,-1-1,1 1,0-1,0 1,1-1,-1 0,0 0,1 0,-1 0,1 0,0-1,0 1,0-1,-1 1,1-1,0 0,1 0,-1-1,0 1,0-1,0 1,0-1,0 0,1 0,-1 0,0-1,0 1,0-1,3 0,4-2,0-1,0 0,-1 0,1-1,-1 0,0 0,0-1,0-1,-1 1,2-3,3-3,-1-1,-1 0,0 0,-1-1,0 0,-1-1,-1 0,0-1,-1 0,-1 0,0 0,-1-1,-1 1,0-1,-2 0,0-1,0-12,-15-27,13 56,-1 1,1-1,-1 1,1-1,-1 1,1 0,-1-1,1 1,-1 0,0 0,1-1,-1 1,0 0,1 0,-1 0,1 0,-1 0,0 0,1 0,-1 0,0 0,1 0,-1 0,0 0,1 0,-1 0,1 1,-1-1,0 0,1 0,-1 1,1-1,-1 0,1 1,-1-1,1 1,-1-1,1 1,-1-1,1 1,0-1,-1 1,1-1,0 1,-1-1,1 1,0 0,0-1,0 1,-1 0,-5 11,0 1,1 0,0 1,1-1,0 1,1-1,1 1,0 0,1 0,1 0,0 0,0 0,0-5,0 0,1-1,-1 1,1-1,1 1,0-1,0 1,1-1,0 0,0 0,1 0,0 0,0-1,1 0,0 0,0 0,1 0,-1-1,2 0,-1 0,1 0,2 1,39 15,-1-7</inkml:trace>
  <inkml:trace contextRef="#ctx0" brushRef="#br0" timeOffset="1903.652">5714 1232,'-11'-4,"1"1,0 0,-1 1,0 0,1 1,-1 0,0 0,0 2,0-1,1 1,-1 1,0 0,1 0,-1 1,1 0,0 1,0 0,0 1,1 0,-1 1,1-1,1 2,-7 4,5-1,1 0,-1 1,2 0,0 0,0 0,1 1,0 0,1 1,-2 8,6-17,0 1,0 0,1 0,0-1,0 1,0 0,0 0,1 0,0 0,0 0,0 0,1 0,0 0,0 0,0 0,0 0,1 0,0-1,0 1,0 0,0-1,1 0,0 0,0 0,0 0,0 0,3 2,9 3,-1-2,1 0,1 0,-1-2,1 0,0 0,0-2,0 0,1-1,-1 0,1-2,-1 0,1 0,-1-2,0 0,9-2,185-36,-112 15</inkml:trace>
  <inkml:trace contextRef="#ctx0" brushRef="#br0" timeOffset="2353.009">7037 583,'15'76,"2"-1,4-1,25 57,-39-110,52 141,39 69,-96-228,4 13,1 0,1-1,1 1,0-2,1 1,1-2,0 1,0-1,13 10,-22-22,-1 1,1-1,0 0,0 1,0-1,0 0,0 0,1 0,-1-1,0 1,0 0,1-1,-1 1,0-1,1 0,-1 0,0 0,1 0,-1 0,0-1,1 1,-1-1,0 1,0-1,1 0,-1 0,0 0,0 0,0 0,0 0,0-1,1-1,44-65,-29 15,-2 0,-3-1,-2-1,-2 0,-3-1,-2 1,-3-31,1 17,-3 1,-3-1,-3 1,-6-17,2 43,3 27,3 19,2 27,15 71,-1-48</inkml:trace>
  <inkml:trace contextRef="#ctx0" brushRef="#br0" timeOffset="2828.806">7929 1353,'-24'318,"11"-198,11-95,2-25,0-1,0 1,1 0,-1 0,0 0,0 0,0 0,1 0,-1 0,0 0,0 0,0 0,1 0,-1 0,0 0,0 0,1 0,-1 0,0 0,0 0,0 0,1 0,-1 0,0 0,10-49,-2 0,-2-1,-2 1,-3-14,1 32,0-74,-5-1,-11-61,2 102,12 65,0 0,0 0,0 1,0-1,0 0,0 0,0 1,0-1,0 0,0 0,-1 1,1-1,0 0,0 0,0 0,0 1,0-1,-1 0,1 0,0 0,0 1,0-1,-1 0,1 0,0 0,0 0,-1 0,1 0,0 0,0 1,-1-1,1 0,0 0,0 0,-1 0,1 0,0 0,0 0,-1 0,1 0,0 0,0-1,0 22,2 0,1-1,0 0,2 1,0-2,1 1,1 0,1-1,1-1,0 1,12 15,12 15,1-1,3-2,22 20,51 64,-106-126,0-1,0 1,-1 0,0 1,0-1,0 1,0-1,-1 1,0 0,0 0,0 0,0 0,-1 0,0 0,0 0,0 1,-1-1,0 0,0 0,0 1,-1-1,1 0,-1 1,0-1,-1 0,1 0,-3 3,-3 0,-1-1,0-1,0 0,0 0,-1 0,0-1,-1 0,1-1,-1 0,1 0,-1-1,0-1,0 1,-1-2,1 1,-4-1,9 0,-1 0,1 0,0 0,-1 0,1-1,-1 0,1 0,0 0,-1-1,1 0,-1 0,1 0,0-1,0 0,0 0,0 0,0 0,0-1,1 0,-1 0,1 0,0-1,-1 1,0-3,-5-13</inkml:trace>
  <inkml:trace contextRef="#ctx0" brushRef="#br0" timeOffset="3089.689">8497 1245,'0'20,"0"22,-3 16,0 13,0 8,3-1,2-4,2-7,1-14,-1-13,-1-18,0-19,-2-11</inkml:trace>
  <inkml:trace contextRef="#ctx0" brushRef="#br0" timeOffset="3320.649">8537 1232,'0'15,"1"0,0 0,1 0,0 0,1-1,1 1,0 0,1-1,1 0,0 0,1-1,1 3,22 25,1-1,2-2,2-1,1-2,1-1,3-2,23 15,-39-28,53 52,-76-69,0 0,0 1,-1-1,1 0,0 1,-1-1,1 1,-1-1,0 1,0-1,0 1,0-1,0 1,-1-1,1 0,-1 1,1-1,-1 1,0-1,0 0,0 0,0 1,0-1,-1 0,1 0,-1 0,1 0,-1 0,0-1,0 1,0 0,0-1,0 0,0 1,0-1,0 0,0 0,-1 0,1 0,0 0,-1-1,1 1,-3-1,-27 12,0-1,-1-2,0-2,0-1,-1-1,-8-1,-43 4</inkml:trace>
  <inkml:trace contextRef="#ctx0" brushRef="#br0" timeOffset="5285.772">10307 2,'0'23,"19"720,11-421,12 228,-40-526,-1 1,-1 0,-1-1,-1 1,-1 0,-1-1,-2 0,0 0,-1-1,-2 1,0-2,-2 1,0-1,-1-1,-2 0,0-1,-6 7,-2-6,-1-1,-1-1,0-1,-1-1,-1-1,-1-1,0-2,-1 0,0-2,-1-1,-1-2,-54 14,0-5,-1-3,-25-2,-627 61,641-62,-930 79,-17-81,127-3,-887 81,555 27,420-95,462-19,-305 13,425-14,233 1,0-1,0 0,0-1,0 0,1-1,-1-1,1 0,-1-1,1 0,1-1,-1 0,1-1,0 0,1-1,-1 0,2 0,-1-1,1-1,0 0,1 0,0 0,1-1,-4-7,-15-39,2 0,2-1,4-1,1-1,4-1,2 0,2-1,3 27,-157-970,162 998,-17-97,6 0,4 0,4-39,4 130,1-1,0 0,1 0,1 0,0 1,0 0,2-1,0 1,0 1,1-1,0 1,1 0,1 0,0 1,1 0,0 0,5-4,15-6,1 1,1 1,0 2,1 1,1 2,1 1,0 2,0 1,1 1,0 2,1 2,-1 1,22 1,598-27,611-55,100 26,149 63,-1331 1,2370 16,-1858-44,366-6,-979 27,1 4,0 4,-1 3,25 9,-77-14,-47-15,-62-12,25 20,-8 2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48:53.95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 0,'-2'9,"3"4,10-2,10-1,3-4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48:54.21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1,'19'0,"14"0,3 0</inkml:trace>
  <inkml:trace contextRef="#ctx0" brushRef="#br0" timeOffset="1">568 1,'2'0,"1"2,2 1,1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48:54.68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101 386,'-13'-51,"2"0,3 0,2-1,1-49,7 515,-2-373</inkml:trace>
  <inkml:trace contextRef="#ctx0" brushRef="#br0" timeOffset="261.295">370 521,'-4'16,"-5"10,1 7,-2 6,1 0,0-4,2-4,1-4,5-7,6-7,3-6</inkml:trace>
  <inkml:trace contextRef="#ctx0" brushRef="#br0" timeOffset="666.82">573 197,'-1'1,"-1"0,1 0,0 0,-1 0,1 0,0 0,0 1,0-1,0 1,0-1,0 0,0 1,0 0,0-1,1 1,-1-1,1 1,-1 0,1-1,-1 1,1 0,0 0,0-1,0 1,0 0,0 0,1-1,-1 1,0 0,1 0,-1-1,1 1,0-1,-1 1,1 0,0-1,0 0,0 1,0-1,0 1,1-1,0 1,17 28,2 0,2-1,0-2,14 13,32 37,-55-60,-6-8,0-1,-1 1,0 1,-1-1,0 1,-1 0,0 1,3 8,-7-17,-1-1,0 1,0-1,0 1,1-1,-1 1,-1-1,1 1,0-1,0 1,0-1,-1 1,1-1,-1 1,1-1,-1 1,0-1,1 0,-1 1,0-1,0 0,0 0,0 0,0 0,0 0,0 0,-1 0,1 0,0 0,0 0,-1-1,1 1,0 0,-1-1,1 1,-1-1,0 1,-59 7,40-7,0-1,0-1,0 0,1-2,-1-1,1 0,0-2,-16-6,33 11,0 0,0 0,-1 0,1-1,0 1,0-1,0 0,1 0,-1 0,0 0,1 0,-1-1,1 1,0-1,0 0,0 1,0-1,0 0,1 0,-1 0,1-1,0 1,0 0,0 0,0-1,0 1,1 0,0-1,-1 1,1-1,1 1,-1-1,0 1,1 0,0-1,-1 1,2 0,-1 0,1-2,10-16,1 0,0 1,2 1,1 0,0 1,9-7,10-12,-13 14,-1-1,-1 0,-2-2,0 0,12-26,-29 51,0 0,0 0,0-1,1 1,-1 0,-1 0,1-1,0 1,0-1,0 1,-1 0,1-1,-1 1,1-1,-1 0,0 1,0-1,1 1,-1-1,0 0,0 1,-1-1,1 1,0-1,0 1,-1-1,1 0,-1 1,1-1,-1 1,0 0,0-1,0 1,1 0,-1-1,0 1,-1 0,1 0,0 0,0 0,0 0,-1 0,1 0,0 0,-1 0,1 1,-1-1,1 0,-1 1,1 0,-2-1,-7 4,1 0,0 1,0 0,0 1,0 0,1 0,0 1,0 0,0 0,1 1,0 0,0 0,1 0,0 1,0 0,0 1,1-1,1 1,-3 5,-18 29</inkml:trace>
  <inkml:trace contextRef="#ctx0" brushRef="#br0" timeOffset="1269.252">966 169,'3'34,"1"0,3 0,0-1,2 0,2-1,1 0,1 0,11 17,-14-26,0 0,0-1,2 0,0 0,1-1,5 4,-17-24,0 0,0 1,0-1,0 0,0 0,1 1,-1-1,0 0,1 0,-1 0,1-1,-1 1,1 0,-1-1,1 1,0 0,-1-1,1 0,0 1,-1-1,1 0,0 0,-1 0,1 0,0 0,0-1,-1 1,1 0,0-1,-1 1,1-1,-1 0,1 1,0-2,41-43,-19 5,-3 0,-1-1,-2-1,-2-1,-2 0,-1-1,-3-1,-1 0,0-27,-7 66,-1 1,0-1,0 1,-1-1,0 1,0-1,0 1,0-1,-1 1,0-1,0 1,0-1,-1 1,0 0,0 0,0 0,-1 0,0 0,0 0,0 0,0 1,-1 0,1 0,-4-3,-35-7,-5 8</inkml:trace>
  <inkml:trace contextRef="#ctx0" brushRef="#br0" timeOffset="1672.259">168 21,'-7'-4,"-7"4,-7 13,-6 12,-4 14,-5 14,5-1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48:53.2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1 176,'23'5,"21"1,20 2,14 0,13-2,9-1,4-2,0-2,-4-3,-9-3,-12-1,-19 0</inkml:trace>
  <inkml:trace contextRef="#ctx0" brushRef="#br0" timeOffset="415.9">865 1,'28'2,"-1"1,1 1,-1 2,0 1,0 1,15 8,-24-12,-1 2,0 0,0 2,-1-1,0 2,0 0,-1 1,0 1,-1 0,0 1,-1 0,0 1,-1 1,2 2,-13-13,1 0,-1 0,1 1,-1-1,0 0,0 0,-1 1,1-1,-1 0,1 1,-1-1,0 0,-1 1,1-1,0 0,-1 1,0-1,0 0,0 0,0 1,0-1,-1 0,1 0,-1 0,0-1,0 1,0 0,0-1,0 1,-1-1,1 0,-1 1,0-1,-1 1,-105 56,-3-9,112-50,-1 0,1 1,-1-1,0 1,1 0,-1-1,1 1,-1-1,1 1,-1 0,1-1,0 1,-1 0,1-1,0 1,-1 0,1 0,0-1,0 1,0 0,0 0,0-1,0 1,0 0,0 0,0 0,0-1,0 1,0 0,0 0,1-1,-1 1,0 0,1 0,-1-1,0 1,1 0,-1-1,1 1,-1-1,1 1,-1 0,1-1,0 1,-1-1,1 0,0 1,-1-1,1 1,0-1,-1 0,1 0,0 1,0-1,-1 0,1 0,0 0,0 0,0 0,-1 0,1 0,0 0,0 0,-1 0,1 0,0-1,0 1,-1 0,2-1,28 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48:51.88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0 117,'3'-2,"-1"-1,1 1,-1 0,1 0,0 0,-1 1,1-1,0 1,0-1,0 1,1 0,-1 0,0 0,0 1,0-1,3 1,15-3,-1 2,1 0,-1 1,0 2,1 0,-1 1,0 0,0 2,0 1,-1 0,0 1,8 5,-22-10,0-1,-1 1,1 0,-1 0,0 0,0 0,0 1,0 0,0 0,0 0,-1 0,0 0,1 1,-1 0,0 0,-1-1,1 2,-1-1,0 0,0 0,0 1,0-1,-1 1,0-1,0 1,0 0,0 0,-1-1,0 1,0 0,0 0,0-1,-1 1,0 1,-7 9,0-1,-1-1,-1 0,0 0,-1-1,0 0,0-1,-2 0,1-1,-11 6,2 1,-78 76,97-92,1 0,0 1,0-1,0 1,0-1,0 1,0-1,1 1,-1-1,0 1,1 0,-1-1,1 1,0 0,-1 0,1-1,0 1,0 0,0 0,0-1,1 1,-1 0,0-1,1 1,-1 0,1-1,-1 1,1 0,0-1,0 1,0-1,0 1,0-1,0 0,0 1,0-1,1 0,-1 0,0 0,1 0,-1 0,1 0,-1 0,1 0,11 4,0 0,1-1,0-1,-1 0,1-1,0-1,0 0,0 0,0-2,4 0,-11 1,66-3,-5-3</inkml:trace>
  <inkml:trace contextRef="#ctx0" brushRef="#br0" timeOffset="233.421">717 495,'3'16,"0"12,-1 9,1 6,-2 6,0 4,-2-1,-5-2,0-7,1-9,1-10</inkml:trace>
  <inkml:trace contextRef="#ctx0" brushRef="#br0" timeOffset="622.97">879 104,'29'-5,"0"2,0 1,0 1,0 2,0 0,1 2,-1 2,-1 0,1 2,3 3,-24-7,0 1,0 0,0 1,-1 0,0 0,0 0,0 1,-1 0,0 1,0-1,0 1,-1 0,0 0,-1 1,1 0,-1 0,-1 0,0 0,0 0,0 1,-1-1,0 1,-1-1,0 1,0 0,-1 7,-20 173,5-93,6 14,8-94</inkml:trace>
  <inkml:trace contextRef="#ctx0" brushRef="#br0" timeOffset="1060.879">1054 454,'463'-152,"-392"123,-2-3,46-29,-109 57,-5 3,0 0,0 0,0 0,0 0,0 0,0 0,0 0,0 0,1 0,-1 1,0-1,1 0,-1 1,0-1,1 1,-1 0,1-1,-1 1,0 0,1 0,-1 0,1 0,-1 0,1 0,-1 0,1 1,-1-1,0 0,1 1,-1-1,0 1,1 0,0 0,18 89,-8-53,1-1,2-1,2 0,1-1,2 0,1-2,1-1,24 26,-44-56,-2 1,1 0,0-1,-1 1,1-1,0 1,0-1,0 0,0 1,0-1,1 0,-1 0,0 0,0 0,1 0,-1 0,1 0,-1 0,1-1,-1 1,1 0,0-1,-1 1,1-1,0 0,-1 1,1-1,0 0,-1 0,1 0,0 0,-1-1,1 1,0 0,-1-1,1 1,0-1,-1 0,1 1,0-2,3-5,0 0,-1 0,0 0,0-1,-1 0,0 0,0 0,-1 0,0-4,6-15,129-390,-135 412,0-1,-1 0,2 0,-1 0,1 0,-1 0,2 1,-1-1,1 1,-1 0,2 0,-1 0,1 0,8-4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20:44.97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366 0,'-18'5,"0"0,0 2,1 0,0 0,0 2,1 0,0 1,1 0,0 1,0 1,1 1,1 0,-7 9,8-10,0 1,1 0,0 1,2 1,-1-1,2 2,-5 10,12-24,0 0,1 0,-1 0,1 0,-1 1,1-1,0 0,0 0,0 0,0 0,0 1,0-1,1 0,-1 0,1 0,-1 0,1 0,0 0,0 0,0 0,0 0,0 0,1 0,-1-1,0 1,1 0,-1-1,1 1,0-1,-1 0,1 1,0-1,0 0,0 0,0 0,0 0,0-1,0 1,1 0,240 69,-228-66,0 2,0-1,0 2,-1 0,0 1,0 0,-1 1,0 0,-1 1,0 1,0 0,-1 0,-1 1,0 1,0 0,-2 0,1 1,-2 0,6 13,-11-22,-1-1,0 1,0 0,0 0,-1 0,0-1,0 1,0 0,0 0,-1 0,0-1,0 1,0 0,0-1,-1 1,0-1,0 1,0-1,0 0,-1 0,0 0,1 0,-2 0,1 0,0-1,-1 0,-1 2,-6 3,1-1,-1 0,0-1,-1 0,0-1,0 0,0-1,0 0,-13 2,-26 2,0-2,-1-3,1-1,-1-3,-15-4,-16-2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48:51.05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0 216,'16'3,"17"0,19 0,21 0,17-2,16 0,8 0,4-3,-6-1,-11-1,-17 2,-18 0,-18 1,-17-2,-13-1</inkml:trace>
  <inkml:trace contextRef="#ctx0" brushRef="#br0" timeOffset="296.594">798 1,'30'18,"99"30,-85-34,0 2,0 3,21 13,0 20,-63-49,0-1,0 0,-1 1,1-1,-1 1,1-1,-1 1,0 0,0-1,0 1,-1 0,1 0,-1 0,1 0,-1 0,0 0,0-1,0 1,-1 0,1 0,-1 0,1 0,-1 0,0-1,0 1,-1 2,-5 5,-1-1,0 0,0 0,0-1,-1 0,0-1,-1 0,0 0,0-1,0 0,-1-1,-9 3,7-1,-170 83,143-68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48:49.60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0 176,'7'-3,"0"0,0 0,0 0,0 1,0 1,0-1,1 1,-1 0,0 1,7 0,6-2,1 0,-2 0,0 0,-1 1,1 1,0 1,0 1,-1 0,14 4,-30-5,1 0,-1 0,1 0,-1 0,0 0,0 0,1 1,-1-1,0 1,0 0,-1-1,1 1,0 0,0 0,-1 0,1 1,-1-1,0 0,0 0,0 1,0-1,0 1,0-1,-1 1,1-1,-1 1,1-1,-1 1,0-1,0 1,0-1,-1 1,1 0,-1-1,1 1,-1-1,0 1,0-1,0 0,0 1,0-1,0 0,-1 1,-6 9,0 0,0-1,-1 0,-1 0,0 0,0-2,-1 1,-1-1,-1 0,7-4,6-5,-19 19,19-19,-1 0,1 1,0-1,0 0,0 1,0-1,0 0,-1 1,1-1,0 1,0-1,0 0,0 1,0-1,0 1,0-1,0 1,0-1,0 0,1 1,-1-1,0 0,0 1,0-1,0 1,1-1,-1 0,0 1,0-1,1 0,-1 1,0-1,0 0,1 0,-1 1,0-1,1 0,-1 0,1 0,-1 1,0-1,1 0,-1 0,0 0,1 0,-1 0,1 0,-1 0,0 0,1 0,-1 0,1 0,-1 0,0 0,1 0,-1 0,1 0,171-8,-159 7,-7-1,0 1,0 0,0 1,0-1,0 1,0 0,0 1,1-1,-1 1,0 1,0-1,0 1,-1 0,1 0,0 1,-1-1,1 1,-1 1,0-1,2 3,-6-2,0 1,-1 0,1 0,-1-1,0 1,-1 0,1 0,-1 0,0-1,0 1,0 0,-1-1,1 1,-1-1,0 1,-1-1,1 0,-1 0,0 0,0 0,0 0,0-1,-1 0,1 1,-1-1,0 0,-132 122,113-95,26-25</inkml:trace>
  <inkml:trace contextRef="#ctx0" brushRef="#br0" timeOffset="275.325">757 514,'-5'16,"-3"14,-3 10,0 6,0 3,2 2,0 0,2-5,2-8,1-10</inkml:trace>
  <inkml:trace contextRef="#ctx0" brushRef="#br0" timeOffset="620.883">946 189,'9'-2,"1"0,0 1,-1 0,1 1,0 0,0 0,-1 1,1 0,-1 1,1 0,-1 1,1 0,-1 0,0 1,0 0,4 3,-11-5,0 0,0 0,-1 0,1 0,-1 0,1 0,-1 0,0 1,0-1,0 1,0-1,0 0,-1 1,1 0,-1-1,0 1,1-1,-1 1,0 0,0-1,-1 1,1-1,-1 1,1-1,-1 1,0-1,0 1,0-1,-1 2,-45 67,42-65,-31 49,37-53,0-1,0 0,1 1,-1-1,0 0,0 0,1 0,-1 1,1-2,-1 1,1 0,-1 0,1 0,-1-1,1 1,0-1,-1 1,1-1,0 0,0 1,-1-1,1 0,0 0,0 0,-1-1,1 1,1 0,1 0,29 1,-22-2,1 1,-1 0,0 1,0 0,1 1,-1 0,0 0,0 1,-1 1,1 0,-1 1,0 0,5 2,-13-5,0 0,1 0,-1 1,0-1,0 0,0 1,0-1,-1 1,1 0,-1-1,0 1,1 0,-1 0,0 0,-1 0,1 0,-1 0,1 0,-1 0,0 0,0 0,0 0,0 0,-1 1,1-1,-1 0,0 0,0-1,0 1,0 0,0 0,-1 0,1-1,-1 1,-1 1,-4 6,0 0,-1-1,0 1,-1-2,0 1,0-1,0-1,-6 3,-64 36,69-44,9-6</inkml:trace>
  <inkml:trace contextRef="#ctx0" brushRef="#br0" timeOffset="1222.61">1500 0,'365'574,"-310"-493,-35-64,-9-38,-13-203,-9-37,11 254,-1 5,0-1,1 1,-1 0,1 0,0-1,-1 1,1 0,0 0,0-1,1 1,-1 0,0-1,1 1,-1 0,1 0,0 0,0-1,0 1,0 0,0 0,0 0,1 1,-1-1,1 0,-1 0,1 1,-1-1,1 1,0-1,2 0,18 6,2 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9:48:47.56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176 28,'18'5,"15"1,10 0,3-4,-1-2,-6-1,-7 0,-9 2,-9 1</inkml:trace>
  <inkml:trace contextRef="#ctx0" brushRef="#br0" timeOffset="443.462">81 1,'-10'12,"1"1,0 0,1 1,1 0,0 0,1 1,1 0,0 0,1 0,1 0,0 1,1 0,0-1,2 1,0 0,0 0,1-1,2 1,-1 0,4 7,-6-20,1 0,0 0,-1-1,1 1,1 0,-1 0,0 0,1-1,-1 1,1-1,0 1,0-1,0 0,0 1,0-1,1 0,-1-1,1 1,-1 0,1-1,0 1,-1-1,1 0,0 0,0 0,0 0,0 0,2 0,87-31,-56 14,64-10,-97 26,0 0,1 0,-1 0,0 0,1 0,-1 1,0 0,0-1,1 1,-1 1,0-1,0 0,0 1,0-1,-1 1,1 0,0 0,-1 0,1 0,-1 1,1-1,-1 1,0-1,0 1,0 0,-1 0,1 0,-1 0,1 1,2 10,-1 0,-1 0,0 0,-1 0,-1 0,0 0,-1 0,0 0,-1 0,0 0,-2 0,1-1,-2 1,0-1,0 0,-1 0,-1-1,0 0,-1 0,0 0,-1-1,0 0,-1-1,0 0,-1 0,6-4,-1-1,0 0,0-1,0 1,0-1,0 0,-1-1,0 0,0 0,0 0,0-1,0 0,-1 0,1-1,-6 1,11-3,0 0,0 0,0 0,0-1,0 1,0 0,0-1,0 0,0 1,1-1,-1 0,1 0,-1 0,1 0,0 0,0 0,0 0,0-1,0 1,0 0,1-1,-1 1,1 0,-1-1,1 1,0-1,0 1,0 0,0-1,1 1,-1-1,1 1,-1 0,1-1,0 1,0 0,0 0,1-2,36-80,-13 42</inkml:trace>
  <inkml:trace contextRef="#ctx0" brushRef="#br0" timeOffset="787.05">567 244,'76'198,"-68"-179,1 0,1-1,0 0,2 0,0-1,0-1,2 0,0-1,1 0,0-1,1-1,16 10,-30-21,1-1,-1 1,0-1,1 1,-1-1,1 0,0 0,-1 0,1-1,0 1,-1-1,1 1,0-1,0 0,-1 0,1 0,0 0,0 0,-1-1,1 0,0 1,-1-1,1 0,0 0,-1 0,1-1,-1 1,0 0,1-1,-1 0,0 1,0-1,2-2,6-13,0 0,0 0,-2-1,-1 0,0 0,-1-1,-1 1,1-6,-1 3,82-386,-80 384,6 37,-3 12,1 2</inkml:trace>
  <inkml:trace contextRef="#ctx0" brushRef="#br0" timeOffset="1059.667">1432 339,'18'7,"18"2,19 0,18-2,17-4,12-4,5-2,-2-2,-8 0,-13 2,-16 0,-15 1,-17-1,-15 0</inkml:trace>
  <inkml:trace contextRef="#ctx0" brushRef="#br0" timeOffset="1342.906">2202 81,'10'7,"1"0,1-2,-1 1,1-2,0 1,0-1,8 1,9 3,21 7,-8-3,0 2,0 2,25 14,-63-28,1 0,0 0,-1 0,0 0,1 1,-1 0,0 0,0 0,0 0,-1 1,1-1,-1 1,0 0,0 0,0 0,-1 1,1-1,-1 1,0-1,0 1,-1 0,1-1,-1 1,0 0,-1 0,1 0,-1 0,0 0,0 0,0 0,-1 0,0 3,-6 4,0 0,-1 0,-1-1,1 0,-2-1,0 0,0 0,0-1,-1-1,-1 0,1 0,-1-1,-1 0,-4 1,11-5,-131 76,109-62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20:39.70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1041 2225,'5'4,"0"-1,0 0,0 0,0-1,1 1,-1-1,1 0,-1-1,1 1,0-1,-1 0,1 0,0-1,4 0,5 1,387 15,-250-6,0 7,-2 6,135 39,-240-50,15 4,0-2,1-2,4-3,-41-8</inkml:trace>
  <inkml:trace contextRef="#ctx0" brushRef="#br0" timeOffset="435.837">2649 1415,'9'21,"8"22,5 28,4 26,2 25,-1 23,-6 22,-6 17,-6 9,-4 4,-3-4,-5-11,0-20,-1-22,2-28,3-34</inkml:trace>
  <inkml:trace contextRef="#ctx0" brushRef="#br0" timeOffset="1103.939">3122 1307,'62'490,"-16"497,-41-736,-1-91,8-1,22 105,-23-210</inkml:trace>
  <inkml:trace contextRef="#ctx0" brushRef="#br0" timeOffset="1907.175">3297 1766,'65'14,"0"-3,0-4,1-2,52-3,-80-1,17 0,109 3,0-7,73-15,-222 18,0-1,0 0,-1-1,1-1,-1-1,1 0,-1 0,0-2,-1 0,1 0,-1-1,0-1,-1 0,0-1,0 0,-1-1,0 0,-1-1,0 0,0 0,-1-1,1-5,1-13,-2-1,-2-1,0 1,-3-1,0 0,-2-1,-2 1,-2-30,2 45,-31-466,11 248,-4-297,24 484</inkml:trace>
  <inkml:trace contextRef="#ctx0" brushRef="#br0" timeOffset="3184.269">3433 3320,'0'0,"-1"0,1 0,-1 0,0 0,1 0,-1 0,0 0,1 0,-1 1,0-1,1 0,-1 0,1 1,-1-1,0 0,1 1,-1-1,1 0,-1 1,1-1,-1 1,1-1,-1 1,1-1,0 1,-1-1,1 1,0 0,-1-1,1 1,0-1,0 1,0 0,-1-1,1 1,0 0,0-1,0 1,0 0,0-1,0 1,0 0,0-1,1 1,-1 0,0-1,0 1,1 0,-1-1,0 1,0-1,1 1,-1-1,1 1,-1-1,1 1,-1-1,1 1,-1-1,1 1,-1-1,1 1,97-12,-68 5,98-17,0 5,2 6,99 5,-159 12,0 3,0 3,-1 2,38 15,6-1,-112-27,-1 1,1 0,0-1,0 1,-1 0,1 0,-1 0,1-1,-1 1,1 0,-1 0,1 0,-1 0,0 0,0 0,1 0,-1 0,0 0,0 0,0 0,0 0,0 0,0 0,0 0,0 0,-1 0,1 0,0 0,-1 0,1 0,-1 6,-9 488,10-442,5 224,12 1,15 21,-12-170</inkml:trace>
  <inkml:trace contextRef="#ctx0" brushRef="#br0" timeOffset="7302.191">68 2131,'69'10,"321"-7,-22-2,-136 12,-185-14,-23 0,0 1,0 1,0 1,0 1,9 3,0 1,-1-3,1 0,-1-2,1-1,11-3,71 4,29 11,-11-6,95 0,-141-8,65 1,9 41,-153-46,-24-3,-2 2</inkml:trace>
  <inkml:trace contextRef="#ctx0" brushRef="#br0" timeOffset="8654.589">406 1144,'-6'36,"2"-1,2 0,1 1,2-1,1 0,1 1,3-1,0 0,10 25,-15-54,0 0,1 0,0 0,0 0,1 0,-1 0,1-1,0 1,1-1,-1 0,1 0,0 0,1-1,-1 1,1-1,0 0,0 0,0-1,0 1,0-1,1 0,0-1,0 1,-1-1,1 0,1-1,-1 1,0-1,0 0,0-1,1 0,-1 0,0 0,0-1,1 1,0-2,6-5,0-1,-1 0,0-1,-1 0,0-1,0 0,-1-1,0 0,-1 0,0-1,-1-1,-1 1,0-1,0-1,-1 1,-1-1,0 0,2-6,-1 0,-1-1,0 0,-2 1,0-2,-2 1,0 0,-1 0,-2-6,1 16,0 0,-1-1,-1 1,1 1,-2-1,0 0,0 1,0-1,-2 1,1 1,-1-1,-1 1,1 0,-2 0,1 1,-1 0,0 0,-3 0,8 5,-1 0,0 0,1 1,-1-1,0 1,-1 0,1 1,0-1,-1 1,1-1,0 1,-1 1,0-1,1 0,-1 1,1 0,-1 0,1 1,-1-1,0 1,1 0,0 0,-1 1,1-1,0 1,-1 0,1 0,0 1,-9 9,0 1,1 0,0 1,1 0,1 1,0 0,1 1,1 0,0 0,1 1,1 0,1 0,0 1,0 3,-14 49</inkml:trace>
  <inkml:trace contextRef="#ctx0" brushRef="#br0" timeOffset="9045.668">1 496,'6'11,"11"16,5 17,7 17,3 14,-2 10,-6-9</inkml:trace>
  <inkml:trace contextRef="#ctx0" brushRef="#br0" timeOffset="9482.574">987 415,'0'23,"5"24,8 19,9 16,7 9,2 5,-5-13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05:04.44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29 235,'2'14,"1"13,0 12,-3 8,-1 8,-3 4,-3 0,-1-2,2-4,1-5,2-7,1-7,2-11,0-10</inkml:trace>
  <inkml:trace contextRef="#ctx0" brushRef="#br0" timeOffset="726.264">15 329,'77'84,"-4"3,18 34,10 12,-90-118,-7-9,0 0,0-1,0 0,1 0,-1 0,1-1,0 1,1-1,-1-1,5 4,-9-7,0 0,0 0,0 0,0-1,0 1,0 0,1 0,-1 0,0-1,0 1,0-1,-1 1,1-1,0 1,0-1,0 1,0-1,0 0,-1 1,1-1,0 0,0 0,-1 0,1 0,-1 0,1 1,-1-1,1 0,-1 0,0 0,1 0,-1 0,0-1,0 1,0 0,1 0,-1 0,0 0,-1 0,1 0,0 0,0 0,0-1,0 0,8-77,-4 0,-4-36,0 59,0-10,-3 1,-4-1,-2 1,-3 0,-15-48,18 92,16 31,3 6,2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20:01.93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2973 2229,'9'17,"14"253,37 606,-50-680,-8 0,-9 1,-16 72,20-244,15-37,27-70,-19 33</inkml:trace>
  <inkml:trace contextRef="#ctx0" brushRef="#br0" timeOffset="973.205">3013 2608,'395'-12,"103"1,-279 19,-218-7,1-1,-1 0,1 1,-1-1,1 0,-1 0,1 0,0 0,-1 0,1 0,-1 0,1 0,-1-1,1 1,-1-1,1 1,-1-1,0 1,1-1,-1 0,0 0,1 0,-1 0,0 0,0 0,0 0,0 0,0 0,0 0,0-1,0 1,0 0,-1-1,1 1,0 0,-1-1,1 1,-1-1,0 1,1-1,-28-69,14 46,-8-33,2-2,3 0,3-1,2 0,3-1,2 0,4-44,1 100,-10-293,5 77,-33-200,37 404,-1-4,-1 0,0 0,-2 0,0 1,-1 0,-6-11,13 32,0-1,0 1,0-1,0 1,0-1,0 1,0-1,0 1,0-1,0 1,0-1,-1 1,1 0,0-1,0 1,0-1,-1 1,1-1,0 1,0 0,-1-1,1 1,0-1,-1 1,1 0,-1 0,1-1,0 1,-1 0,1 0,-1-1,1 1,-1 0,1 0,-1 0,1 0,0 0,-1-1,1 1,-1 0,1 0,-1 0,1 0,-1 1,1-1,-1 0,1 0,-1 0,1 0,-1 0,1 1,-1-1,1 0,0 0,-1 1,1-1,-1 0,1 1,0-1,-1 0,-7 31,5 16,1 2</inkml:trace>
  <inkml:trace contextRef="#ctx0" brushRef="#br0" timeOffset="2425.263">3176 3823,'683'0,"-309"15,-373-16,1 2,0-1,-1 0,1 0,-1 0,1 1,-1-1,1 1,-1-1,1 1,-1 0,1-1,-1 1,1 0,-1 0,0 0,0 0,0 0,1 0,-1 1,0-1,0 0,-1 1,1-1,0 0,0 1,-1-1,1 1,0-1,-1 1,0-1,1 1,-1 0,0-1,0 1,0-1,0 1,0 0,0-1,0 1,-1 0,-6 288,2-8,12 0,23 105,-29-383,23 213,-4 191,-27-351,-1-61,3-3</inkml:trace>
  <inkml:trace contextRef="#ctx0" brushRef="#br0" timeOffset="-1225.826">771 2931,'341'21,"327"-14,-225-7,-289 10,-134-15,-17 0</inkml:trace>
  <inkml:trace contextRef="#ctx0" brushRef="#br0" timeOffset="-635.456">2473 2148,'27'793,"52"6,-75-756,3 21,-2 1,-4-1,-5 49,2-103,4-35,2-7</inkml:trace>
  <inkml:trace contextRef="#ctx0" brushRef="#br0" timeOffset="4140.706">1 2946,'397'-9,"79"18,-273-9,-211-3,-3 0</inkml:trace>
  <inkml:trace contextRef="#ctx0" brushRef="#br0" timeOffset="5148.57">662 2297,'14'-74,"3"0,3 1,4 0,7-9,-18 47,18-37,-14 61,-9 35,0 271,2-186,-4-54,-2 0,-2 1,-5 28,4-80,-1-1,0 1,0-1,0 1,-1-1,1 1,-1-1,0 0,0 1,0-1,0 0,0 0,-1 0,1 0,-1 0,0 0,0 0,0 0,-1 0,1-1,0 0,-1 1,0-1,0 0,1 0,-1 0,0-1,0 1,-1-1,1 1,0-1,0 0,-1 0,0 0,-14-1,18-1,0 1,0 0,0 0,0 0,0 0,0 0,0 0,1-1,-1 1,0 0,0 0,0 0,0 0,0-1,0 1,0 0,0 0,0 0,0 0,0 0,0-1,0 1,0 0,0 0,0 0,0 0,0-1,0 1,216-37,-144 28,0 3,0 3,14 3,-87 0,0 1,0-1,1 0,-1 1,0-1,1 0,-1 1,0-1,1 1,-1-1,1 1,-1-1,1 1,-1 0,1-1,-1 1,1 0,-1-1,1 1,0 0,-1 0,1-1,0 1,0 0,0 0,-1-1,1 1,0 0,0 0,0 0,0-1,0 1,1 0,-1 0,0 0,0-1,0 1,1 0,-1 0,0-1,1 1,-1 0,1-1,-1 1,1 0,-1-1,1 1,-1-1,1 1,0-1,-1 1,1-1,0 1,-1-1,1 0,0 1,-1-1,1 0,0 0,0 1,-1-1,1 0,0 0,0 0,0 0,-1 0,2 0,-20 13</inkml:trace>
  <inkml:trace contextRef="#ctx0" brushRef="#br0" timeOffset="6654.617">3892 0,'0'5,"0"8,2 13,3 19,4 26,4 30,4 29,3 27,-1 16,-3-20</inkml:trace>
  <inkml:trace contextRef="#ctx0" brushRef="#br0" timeOffset="9051.179">1636 3472,'-16'-4,"1"0,-1 2,1 0,-1 0,0 2,0 0,0 0,1 2,-1 0,0 1,1 0,-1 1,1 1,0 1,1 0,-1 0,1 2,1 0,-1 0,1 2,-6 5,8-7,1 1,0 0,1 0,0 1,1 1,-1-1,2 1,0 0,0 1,1 0,0 0,1 0,1 1,0 0,1 0,0 0,1 0,0 0,1 0,0 1,1-1,1 0,0 1,1-1,0 0,1 0,1 0,0 0,1-1,0 0,1 1,0-2,0 1,5 3,-3-5,0-1,1-1,0 0,0 0,1 0,0-1,1-1,-1 0,1 0,0-1,1-1,-1 0,1 0,0-1,0-1,0 0,0 0,0-1,0-1,1 0,-1 0,0-2,0 1,0-2,9-2,25-11,-6-2</inkml:trace>
  <inkml:trace contextRef="#ctx0" brushRef="#br0" timeOffset="9463.846">1473 3783,'-20'0,"22"0,5 0,216-11,-221 10,0 1,-1 0,1 0,0 0,0 0,0 0,0 0,0 1,0-1,0 1,-1-1,1 1,0 0,0 0,-1 0,1 0,0 0,-1 0,1 0,-1 0,1 1,-1-1,0 0,0 1,1-1,-1 1,0 0,0-1,-1 1,1 0,0 0,0-1,-1 1,1 0,-1 0,0 0,0 0,1 0,-1 0,0 0,0-1,-1 2,-5 215,8-205,1-3</inkml:trace>
  <inkml:trace contextRef="#ctx0" brushRef="#br0" timeOffset="10960.567">4445 229,'3'14,"0"11,2 11,1 8,1 7,-1 4,-1 4,-1-2,-2-4,-1-8,-1-12</inkml:trace>
  <inkml:trace contextRef="#ctx0" brushRef="#br0" timeOffset="11292.942">4419 148,'41'20,"2"2,-2 2,0 2,-1 2,-2 1,-1 2,-2 2,-1 1,7 11,-31-31,-1-1,0 1,-2 1,1 0,-2 0,0 0,0 0,-1 3,-3-11,-1 0,0 0,0 0,0 0,-1 0,0 0,0 0,-1 0,0 0,0 0,-1 0,0 0,0 0,0-1,-1 1,0-1,0 1,-1-1,-3 4,-7 3,0 0,-1-1,-1-1,0-1,0 0,-1-1,-1 0,1-2,-1 0,-1-1,1-1,-1 0,0-2,0 0,0-1,0-1,-13 3,9-1</inkml:trace>
  <inkml:trace contextRef="#ctx0" brushRef="#br0" timeOffset="12493.89">4946 5188,'-16'2,"0"0,0 0,0 1,1 1,-1 1,1 0,0 1,1 1,-1 0,1 1,1 0,-1 1,1 1,1 0,0 1,1 0,0 1,0 0,1 1,-5 9,12-20,1 0,0 1,0 0,0-1,1 1,-1 0,0 0,1 0,0 0,0 0,0 0,0 0,0 0,1 0,-1 1,1-1,0 0,0 0,0 1,0-1,1 0,-1 0,1 0,0 1,0-1,0 0,0 0,1 0,-1 0,1-1,0 1,0 0,0-1,0 1,0-1,1 1,96 22,-57-19,-21-3,-1 1,0 1,0 1,0 0,0 2,-1 0,-1 1,1 1,-2 1,1 1,-1 0,-1 1,0 1,-1 0,-1 1,0 1,11 16,-15-17,-1 0,0 1,-1 0,-1 0,0 1,2 10,-9-26,0 0,1 0,-1 0,0 0,1 0,-1 0,0 0,0 0,0 0,0 0,0 0,0 0,0 0,0 1,0-1,-1 0,1 0,0 0,-1 0,1 0,-1 0,1 0,-1-1,0 1,1 0,-1 0,0 0,1 0,-1-1,0 1,0 0,0-1,0 1,0-1,0 1,1-1,-1 1,-1-1,1 1,0-1,0 0,-1 0,-46-3,-30-17,48 11,0 2,-1 0,0 3,-26-2,56 6,-1 0,0 0,0-1,0 1,1 1,-1-1,0 0,0 0,1 1,-1-1,0 1,0-1,1 1,-1 0,1-1,-1 1,1 0,-1 0,1 0,-1 1,1-1,0 0,-1 0,1 1,-2 7</inkml:trace>
  <inkml:trace contextRef="#ctx0" brushRef="#br0" timeOffset="48392.658">14 1419,'9'16,"8"14,6 12,7 7,6 8,4 5,2 1,-6-10</inkml:trace>
  <inkml:trace contextRef="#ctx0" brushRef="#br0" timeOffset="48998.62">1014 1270,'4'18,"10"20,7 20,9 18,5 17,2 16,-6-11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20:56.44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73 217,'-4'10,"-1"0,2 1,-1-1,2 1,-1 0,1 0,1 0,0 0,1 0,0 0,0 0,2 10,-1-19,0 0,0 0,1 0,-1 0,0 0,0 0,1 0,0 0,-1 0,1-1,0 1,0-1,0 1,-1-1,2 0,-1 0,0 0,0 0,0 0,0 0,1 0,-1-1,0 1,1-1,-1 0,0 0,1 0,-1 0,1 0,-1 0,0-1,1 1,-1-1,0 1,0-1,1 0,-1 0,0 0,0 0,0 0,0-1,0 1,0-1,-1 1,1-1,0 0,-1 1,1-1,-1 0,1 0,-1 0,0-1,12-13,0-1,-2 0,0-1,-1 0,0 0,-2-1,0-1,-2 1,0-1,-1 0,0-1,-1-10,-3 28,1-1,-1 0,-1 0,1 1,0-1,-1 0,0 0,0 0,0 0,-1 0,1 0,-1 1,0-1,0 0,0 0,0 1,-1-1,1 1,-1-1,0 1,0-1,-1 1,1 0,-1 0,1 0,-1 1,0-1,0 1,0-1,0 1,0 0,-1 0,1 0,-1 1,1-1,-4 0,-3 4,-1 0,1 1,0 0,0 1,0 0,1 0,0 1,-1 0,2 1,-1 0,1 0,0 1,0 0,0 1,1-1,1 1,-1 1,1-1,0 1,-3 8,-13 37,21-35</inkml:trace>
  <inkml:trace contextRef="#ctx0" brushRef="#br0" timeOffset="1504.029">154 447,'14'346,"-24"961,8-1250,5-35,7-28,1-17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21:00.33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302 8,'-10'-2,"0"0,0 0,1 1,-1 1,0-1,0 2,0-1,0 1,0 1,0 0,0 0,1 1,-1 0,1 1,0 0,0 0,0 1,0 0,1 1,0 0,0 0,-5 6,10-11,1 0,0 0,0 0,0 0,0 0,0 0,0 1,0-1,0 1,0-1,0 1,1 0,-1-1,1 1,-1 0,1 0,0 0,0 1,0-1,0 0,0 0,1 0,-1 1,0-1,1 0,0 1,0-1,-1 1,1-1,1 0,-1 1,0-1,1 1,-1-1,1 0,-1 0,1 1,0-1,0 0,0 0,1 0,-1 0,2 2,8 4,0-1,1-1,-1 0,2 0,-1-1,1 0,-1-1,5 0,19 7,-6 0,-1 0,0 2,-1 1,22 16,-39-24,-2 1,1 1,-1-1,0 2,0-1,-1 1,0 0,-1 1,0 0,-1 0,0 1,0-1,-1 1,0 3,-3-10,-1 1,1-1,-1 1,-1-1,1 1,-1 0,0-1,0 1,0 0,0 0,-1-1,0 1,0-1,0 1,-1-1,1 1,-1-1,0 0,0 1,-1-1,1 0,-1-1,0 1,0 0,0-1,-1 0,1 1,-1-1,1-1,-2 1,-14 7,0 0,-1-2,0 0,-1-2,1 0,-1-1,0-1,-1-1,1-1,-1-1,1 0,-1-2,1-1,-1 0,1-2,-17-5,-33-7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20:55.06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137 82,'-3'8,"2"0,-1 0,1 1,0-1,1 0,0 1,0-1,1 0,1 9,0 0,46 378,-32-148,-11 0,-16 105,11-352,-1 0,1-1,-1 1,1 0,0 0,-1 0,1-1,-1 1,1 0,-1 0,1 0,0 0,-1 0,1 0,-1 0,1 0,-1 0,1 0,-1 0,1 0,-1 0,1 0,-1 0,1 0,0 1,-1-1,1 0,-1 0,1 0,0 1,-1-1,1 0,0 1,-1-1,1 0,0 1,-1-1,1 0,0 1,0-1,-1 1,1-1,0 0,0 1,0-1,0 1,-1-1,1 1,0-1,0 1,0-1,0 0,0 1,0-1,0 1,0-1,1 1,-1-1,0 1,0-1,0 1,0-1,1 0,-1 1,0-1,-5-7</inkml:trace>
  <inkml:trace contextRef="#ctx0" brushRef="#br0" timeOffset="508.727">217 1501,'-3'0,"0"1,-1-1,1 1,0 0,0 0,0 0,0 1,0-1,0 1,0-1,0 1,1 0,-1 0,0 0,1 1,0-1,0 1,0-1,0 1,0 0,0 0,0-1,1 1,-1 3,-23 79,24-81,0 0,0 0,0 0,1 1,-1-1,1 0,0 1,0-1,1 0,-1 0,1 1,0-1,0 0,1 0,-1 0,1 0,0 0,0 0,0-1,0 1,1-1,0 1,-1-1,1 0,0 0,1 0,-1 0,0-1,1 1,0-1,-1 0,1 0,0 0,0 0,0-1,0 0,0 0,1 0,-1 0,0-1,0 1,1-1,1 0,3-4,-1 0,1 0,-1-1,0 0,0 0,0-1,0 0,-1 0,0-1,-1 0,0 0,0-1,0 1,-1-1,0-1,0 1,-1-1,0 0,-1 0,0 0,0-2,15-86,-18 93,0 0,-1 0,1 0,-1 0,1 1,-1-1,0 0,-1 0,1 0,-1 1,1-1,-1 1,0-1,-1 1,1 0,0 0,-1 0,0 0,0 0,0 1,0-1,0 1,-2-2,-1 2,-1-1,1 1,0 0,-1 1,0-1,1 1,-1 1,0-1,1 1,-1 0,0 1,0-1,1 1,-1 1,1-1,-1 1,1 0,0 1,-1 0,1 0,0 0,1 0,-1 1,1 0,-1 0,1 1,1-1,-1 1,0 0,1 1,0-1,1 1,-1-1,1 1,0 0,0 1,1-1,0 0,0 1,0-1,1 1,0-1,0 1,1 0,-1 0,2-1,0 5,10 28,5-6</inkml:trace>
  <inkml:trace contextRef="#ctx0" brushRef="#br0" timeOffset="2175.094">419 1447,'20'24,"231"175,-211-170,178 123,6-10,6-10,80 25,-237-120,-64-25,-19-11</inkml:trace>
  <inkml:trace contextRef="#ctx0" brushRef="#br0" timeOffset="3969.804">987 0,'0'10,"0"11,0 12,0 12,-2 9,-3 10,-4 6,-1 1,0-1,-1-6,3-12,-1-12,2-13</inkml:trace>
  <inkml:trace contextRef="#ctx0" brushRef="#br0" timeOffset="4312.904">866 14,'1'-1,"0"0,1 0,-1 0,0 0,1 1,-1-1,1 0,-1 1,1-1,-1 1,1 0,-1-1,1 1,0 0,-1 0,1 0,-1 0,1 0,-1 1,1-1,0 0,-1 1,1-1,-1 1,1-1,-1 1,0 0,1 0,-1 0,0 0,1 0,-1 0,0 0,0 0,0 0,0 0,0 1,29 23,-2 1,-1 1,-1 1,-1 2,-2 1,-1 0,-2 2,0 0,-3 1,-1 1,11 35,-11-33,-3 0,-1 2,-1-1,-3 1,2 21,-9-55,0-1,-1 0,0 1,0-1,0 0,0 1,-1-1,0 0,1 1,-2-1,1 0,0 0,-1 0,0 0,0 0,0 0,0 0,-1-1,0 1,1-1,-1 0,0 0,-1 0,1 0,-1 0,1-1,-1 1,0-1,1 0,-3 1,-15 3,1 0,-1-1,0-1,0-1,0-1,-1-1,-1 0,-117 16,118-8,7 0</inkml:trace>
  <inkml:trace contextRef="#ctx0" brushRef="#br0" timeOffset="6778.326">1 2365,'7'2,"6"1,7-2,3-4,4-4,-4 0</inkml:trace>
  <inkml:trace contextRef="#ctx0" brushRef="#br0" timeOffset="7040.349">366 2325,'12'0,"5"0,5 0,-1 0</inkml:trace>
  <inkml:trace contextRef="#ctx0" brushRef="#br0" timeOffset="7041.349">595 2311,'16'2,"10"1,5 0,2 0,0-1,2-1,-4-1,-2 3,-6 0</inkml:trace>
  <inkml:trace contextRef="#ctx0" brushRef="#br0" timeOffset="7499.632">703 2149,'59'53,"-54"-50,185 103,-187-104,-1-2,0 0,0 0,0 1,0-1,-1 1,1 0,0-1,0 1,-1 0,1 0,0 0,-1 0,1 0,-1 1,1-1,-1 0,0 1,1-1,-1 1,0-1,0 1,0-1,0 1,-1 0,1 0,0 0,-1-1,1 1,-1 0,1 0,-1 0,0 0,0 0,0 0,0 0,0-1,0 1,-1 0,1 0,-1 0,0 1,-6 3,0 0,-1 0,0-1,-1 0,1 0,-1-1,0 0,0-1,-4 1,3 0,-150 44,137-44</inkml:trace>
  <inkml:trace contextRef="#ctx0" brushRef="#br0" timeOffset="7768.01">731 2230,'-7'-9,"-2"1,0 7,4 15,3 17,2 14,0 14,1-4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20:52.11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709 933,'23'0,"19"-2,17-4,11 0,8 1,4 1,0 2,-4 2,-12 7,-15 4,-15 1</inkml:trace>
  <inkml:trace contextRef="#ctx0" brushRef="#br0" timeOffset="251.879">872 1217,'18'0,"18"-2,16-4,13-2,8-1,2 0,-2 1,-7 2,-12 2,-16 1</inkml:trace>
  <inkml:trace contextRef="#ctx0" brushRef="#br0" timeOffset="483.33">872 1501,'18'4,"20"2,15-2,15-5,9-4,5-1,-1 0,-9 1,-8 2,-16 1</inkml:trace>
  <inkml:trace contextRef="#ctx0" brushRef="#br0" timeOffset="994.67">1601 609,'46'46,"85"59,-67-55,-1 2,-3 3,9 15,-52-52,-2 1,-1 0,0 1,-1 0,-1 1,-1 1,-1 0,-1 0,-1 1,-1 0,-1 0,3 23,-8-31,0 0,-2 0,0 0,0 0,-1 0,-1-1,0 1,-2-1,1 1,-2-1,1-1,-2 1,0-1,-1 0,0-1,-1 1,-2 1,-19 21,-2-1,-1-1,-1-2,-38 26,-53 32,2-8</inkml:trace>
  <inkml:trace contextRef="#ctx0" brushRef="#br0" timeOffset="1541.298">385 920,'-150'169,"-54"53,199-218,4-3,-1 1,0-1,0 0,1 1,-1-1,0 1,1-1,0 1,-1-1,1 1,0 0,0 0,0 0,0 0,0 0,0 0,1 0,-1 0,0 0,1 0,0 0,0 0,-1 1,1-1,1 0,-1 0,0 0,0 0,1 1,-1-1,1 0,0 0,0 0,0 0,77 36,-38-12,-2 1,0 2,-2 1,-2 2,0 1,-2 2,-2 2,-2 0,17 30,17 15,-45-58,2-2,0 0,2-1,0-1,1-1,1-1,1-1,0-1,21 10,15 0</inkml:trace>
  <inkml:trace contextRef="#ctx0" brushRef="#br0" timeOffset="9526.102">3709 1095,'7'3,"6"0,7-1,3 1,6-2,2-2,0-1,-5-1</inkml:trace>
  <inkml:trace contextRef="#ctx0" brushRef="#br0" timeOffset="9039.175">2763 1189,'-2'0,"1"0,3 0,9 0,6 0,8-2,6-1,5 0,3 1,0-2,-8 0</inkml:trace>
  <inkml:trace contextRef="#ctx0" brushRef="#br0" timeOffset="9260.584">3249 1109,'5'4,"6"2,3 0,4-1,6-4,3-2,5-3,-5-1</inkml:trace>
  <inkml:trace contextRef="#ctx0" brushRef="#br0" timeOffset="12167.181">2588 0,'-19'6,"0"0,1 1,0 0,0 2,1 0,0 1,1 0,0 2,1 0,0 0,-2 4,2-2,0 0,1 0,1 2,0-1,1 2,1 0,-7 14,14-24,0 1,1 0,0 0,0 0,1 0,0 0,0 0,1 1,0-1,0 1,1-1,0 1,1-1,0 1,0-1,1 1,0-1,0 0,3 6,-1-7,1 0,-1 1,1-2,0 1,1 0,0-1,0 0,0-1,1 1,-1-1,1 0,1-1,-1 0,1 0,-1 0,1-1,0 0,4 0,4 2,1-1,0-1,0 0,0-2,0 0,0 0,1-2,9-1,7-4</inkml:trace>
  <inkml:trace contextRef="#ctx0" brushRef="#br0" timeOffset="12493.021">2412 325,'218'1,"-214"-1,-1 0,0 0,1 0,-1 1,0-1,0 1,1 0,-1 0,0 0,0 1,0-1,0 1,0-1,-1 1,1 0,0 0,-1 1,1-1,-1 0,0 1,0-1,0 1,0 0,0 0,-1 0,1 0,-1 0,1 0,-1 0,0 0,-1 0,1 1,0-1,-1 0,0 1,0 1,1 165,5-136,-1-23</inkml:trace>
  <inkml:trace contextRef="#ctx0" brushRef="#br0" timeOffset="12775.829">2844 271,'11'0,"12"0,5-2,5-1,2-2,0-1,-5 1,-4 2,-7 0</inkml:trace>
  <inkml:trace contextRef="#ctx0" brushRef="#br0" timeOffset="13052.088">2939 419,'16'5,"10"1,7 0,5-3,4-5,-2-5,-8 0</inkml:trace>
  <inkml:trace contextRef="#ctx0" brushRef="#br0" timeOffset="13316.464">3412 271,'-4'13,"0"0,2 1,-1-1,2 1,0 0,0-1,1 1,2 11,-1-20,0 1,0-1,1 0,-1 1,1-1,0 0,1 0,-1 0,1-1,0 1,0-1,1 1,-1-1,1 0,0 0,0-1,0 1,0-1,1 0,-1 0,1 0,0-1,1 1,0-1,0 0,1-1,-1 1,0-2,0 1,0-1,1 0,-1 0,0 0,1-1,-1 0,0 0,0-1,0 0,0 0,0 0,0-1,-1 0,1 0,-1 0,0-1,0 1,0-1,0 0,-1-1,0 1,1-1,-2 0,1 0,0-1,-1 1,0 0,-1-1,1 0,-1 0,1-2,0 2,0 0,-1 0,1 0,-1 0,0 0,-1 0,1-1,-1 1,-1-1,1 1,-1 0,0-1,-1 1,1-1,-1 1,-1-1,1 1,-1 0,0 0,0 0,-1 0,0 0,0 0,0 1,-1-1,0 1,0 0,0 0,0 1,-1-1,0 1,0 0,0 0,-1 0,-3-1,4 3,-1 0,0 0,0 1,0-1,0 1,1 1,-1-1,0 1,-1 0,1 1,1-1,-1 1,0 0,0 1,0-1,0 1,1 0,-1 1,1-1,0 1,-1 0,1 1,1-1,-1 1,0 0,1 0,0 0,-1 2,-31 38,5 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21:25.17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201 968,'-6'-1,"-1"0,1 0,-1 0,0 1,1 0,-1 1,1 0,-1 0,1 0,-1 0,1 1,0 0,0 1,-1-1,2 1,-1 0,0 1,1 0,-1-1,1 2,0-1,0 0,1 1,-1 0,0 2,0-1,0 1,0 0,0 0,1 1,0-1,1 1,0 0,0 0,1 0,-1 0,2 0,-1 1,1-1,1 0,-1 1,2 3,0-9,0 0,0-1,1 1,-1 0,1-1,-1 1,1-1,0 1,0-1,1 0,-1 0,0 0,1 0,-1 0,1-1,-1 1,1-1,0 0,0 1,-1-1,1 0,0-1,0 1,0-1,0 1,0-1,0 0,0 0,0 0,1 0,-1-1,0 1,0-1,-1 0,1 1,0-1,0-1,0 1,0 0,-1-1,1 0,-1 1,1-1,-1 0,0 0,2-2,11-8,-1-1,-1-1,0 0,-1-1,-1 0,0-1,-1 0,0 0,-1-1,-1 0,-1-1,-1 0,0 0,-1-1,-1-1,5-25,-1 1,-3-1,-2 0,-1-1,-3 1,-1 0,-3 0,-8-36,-10 19,22 62,0 0,0 0,0-1,1 1,-1 0,0 0,0 0,0 0,0 0,0 1,0-1,0 0,0 0,1 1,-1-1,0 0,0 1,0-1,0 1,1-1,-1 1,0-1,1 1,-1 0,0-1,1 1,-1 0,1-1,-1 1,1 0,-1 0,1 0,-1-1,1 1,0 0,0 0,-1 0,1 0,0 0,0 0,0 0,0 0,-11 31,1 1,2 0,1 0,1 1,2 0,1 27,0-17,1 0,3 0,1-1,3 6,-3-35,0 0,1 0,1-1,0 0,1 0,0 0,1 0,0-1,1 0,1 0,0-1,0 0,1 0,0-1,2 1,-5-6,1 1,0-2,0 1,0-1,1 0,0 0,-1-1,1 0,0 0,1-1,-1 0,0 0,1-1,-1 0,1-1,-1 0,1 0,-1-1,1 0,-1 0,0-1,1 0,-1-1,0 0,0 0,4-3,2-1,0-1,-1 0,0-1,0 0,0-1,-2-1,1 0,-1 0,-1-1,0-1,-1 0,0 0,6-14,-9 17,-1 0,-1-1,1 1,-2-1,0 0,0 0,-1 0,0-1,-1 1,0 0,0-1,-2 1,1-1,-2 0,2 11,0 0,0 0,0 0,0 0,-1 0,1 0,0 0,-1 0,1 0,-1 0,1 0,-1 0,1 0,-1 0,0 0,1 1,-1-1,0 0,0 0,1 1,-1-1,0 1,0-1,0 1,0-1,0 1,0-1,0 1,0 0,0-1,0 1,0 0,0 0,0 0,0 0,0 0,0 0,0 0,-1 0,1 1,0-1,-1 0,-36 31,32-24,0 1,1 0,0 0,0 1,1 0,0-1,0 1,1 1,1-1,-1 0,1 1,1-1,0 1,0 0,1-1,0 1,1-1,0 1,0 0,1-1,1 0,-1 1,1-1,1 0,0 0,0-1,1 1,0-1,0 0,1 0,0-1,0 1,2-1,88 43,-48-36</inkml:trace>
  <inkml:trace contextRef="#ctx0" brushRef="#br0" timeOffset="330.585">1269 766,'-19'-3,"1"2,-1 0,1 1,-1 1,1 1,-16 3,27-3,0-1,1 1,-1 1,1-1,-1 1,1 0,0 0,0 1,0 0,1 0,-1 0,1 1,0 0,0 0,1 0,-1 0,1 1,1 0,-3 4,4-7,1 0,0 1,-1-1,2 1,-1-1,0 1,1-1,-1 1,1 0,0-1,0 1,1 0,-1-1,1 1,0-1,0 1,0-1,0 1,0-1,1 0,-1 0,1 1,0-1,0 0,1 0,-1-1,0 1,1 0,0-1,0 1,95 63,-94-63,149 79,-152-82,1 1,-1-1,1 1,0 0,-1-1,0 1,1 0,-1 0,1 0,-1 0,0 0,0 0,0 1,1-1,-1 0,0 1,-1-1,1 0,0 1,0-1,0 1,-1-1,1 1,-1 0,0-1,1 1,-1 0,0-1,0 1,0-1,0 1,0 0,0-1,0 1,-1 0,1-1,-1 1,1 0,-1-1,1 1,-1-1,0 1,0-1,0 0,0 1,0-1,0 0,0 0,-1 1,-14 9,0-2,0 0,-1-1,0 0,0-1,-1-2,1 1,-2-2,1 0,-10-1,-8 1,9-3</inkml:trace>
  <inkml:trace contextRef="#ctx0" brushRef="#br0" timeOffset="1189.387">1809 860,'-6'-4,"-1"2,1-1,-1 1,0 0,1 0,-1 0,0 1,0 0,0 1,0 0,0 0,0 0,0 1,0 0,0 0,1 1,-1-1,0 2,1-1,-1 1,1 0,0 0,0 1,0 0,0 0,1 0,-1 0,1 1,0 0,1 0,-1 1,1-1,0 1,0 0,1 0,0 0,0 1,0-1,1 1,0-1,0 1,1 0,0 0,0 0,0 0,1 0,0 0,0 0,1 0,0 0,0 0,3 6,-1-7,0-1,0 1,0-1,1 0,0 0,0 0,1-1,-1 1,1-1,0 0,0 0,0-1,1 1,-1-1,1-1,0 1,0-1,0 0,5 1,4 1,0-1,0 0,0-2,0 0,1 0,-1-1,13-3,-8 1,0-2,0 0,-1-1,0-1,0-1,-1-1,0 0,0-1,0-1,-2-1,1 0,-1-1,-1-1,0-1,-1 0,0-1,-2 0,1-1,-2 0,0-1,-1 0,-1-1,0 0,2-12,2-18,-3-2,-2 0,-2 0,-2 0,-2 0,-4-31,1 28,-1-1,-3 1,-2 0,-3 0,-2 1,-2 0,12 45,0 1,0-1,-1 1,1 0,-2 0,1 0,-1 0,0 0,0 1,0-1,-1 1,0 0,0 1,4 3,0 0,-1 0,1 1,0-1,-1 1,1-1,0 1,-1-1,1 1,-1 0,1 0,-1 0,1 0,-1 0,1 0,-1 0,1 0,0 0,-1 1,1-1,-1 1,1-1,0 1,-1-1,1 1,0 0,0 0,-1-1,1 1,0 0,0 0,0 0,0 1,0-1,0 0,-26 48,18-18,1 0,2 0,2 1,1 0,1 0,1 0,2 0,1 0,2 0,1 0,2-1,1 1,5 20,2-1,2-1,3 0,1-1,3-2,2 0,2-1,32 40,-52-76,-1 0,2-1,-1 0,1 0,1-1,-1 0,1 0,1-1,5 3,-14-9,1 0,-1 0,1-1,0 1,-1-1,1 1,0-1,-1 0,1 0,0 0,-1 0,1-1,0 1,-1-1,1 1,0-1,-1 0,1 0,-1 0,0-1,1 1,-1 0,0-1,0 0,1 1,-1-1,-1 0,2 0,43-63,-25 28,-15 24,0 0,1 1,0 0,1 1,0-1,1 2,1-1,5-4,-15 15,1-1,0 0,-1 1,1 0,0-1,-1 1,1-1,0 1,0 0,-1-1,1 1,0 0,0 0,0 0,-1 0,1 0,0 0,0 0,0 0,0 0,-1 0,1 0,0 0,0 0,0 1,-1-1,1 0,0 1,0-1,-1 0,1 1,0-1,-1 1,1 0,0-1,-1 1,1-1,-1 1,1 0,-1-1,1 1,-1 0,0-1,1 1,-1 0,0 0,0 0,1-1,-1 1,0 0,0 0,0 0,9 51,-8-47,0 7,-1-2,1 0,-1 0,2-1,0 1,0 0,0-1,1 0,1 1,0-1,0 0,0-1,1 1,3 3,-5-10,-1 0,1 0,0-1,-1 1,1 0,0-1,0 0,0 1,0-1,0 0,1-1,-1 1,0-1,0 1,1-1,-1 0,0 0,0 0,1-1,-1 1,0-1,0 0,0 0,0 0,0 0,0 0,2-1,73-52,-53 28,-2-1,-2-1,0-1,-2-1,11-21,-29 48,15-9,-10 39,-6-27,29 138,-27-131,1 1,0-1,0 1,1-1,0 0,0-1,0 1,1-1,0 0,0 0,1 0,0 0,0-1,0 0,1-1,3 3,11 1,-3-6</inkml:trace>
  <inkml:trace contextRef="#ctx0" brushRef="#br0" timeOffset="1351.081">3133 441,'-14'14,"1"7,6 1,5-2</inkml:trace>
  <inkml:trace contextRef="#ctx0" brushRef="#br0" timeOffset="1755.701">3700 631,'-59'0,"0"2,0 2,-43 11,101-15,-47 15,47-14,0-1,-1 1,1-1,0 1,0-1,0 1,0 0,0 0,0-1,0 1,0 0,1 0,-1 0,0 0,0 0,1 0,-1 0,0 1,1-1,0 0,-1 0,1 0,-1 0,1 1,0-1,0 0,0 0,0 1,0-1,0 0,0 0,0 1,0-1,1 0,-1 0,1 1,2 3,0 1,1-1,0-1,0 1,0 0,0-1,1 0,0 0,0 0,0-1,0 1,3 0,3 3,70 42,-54-34,-1 0,0 2,-2 1,0 1,2 3,-24-20,0 0,1 0,-1 0,0 0,0 0,0 0,-1 1,1-1,0 1,-1-1,0 1,0-1,1 1,-1 0,-1 0,1-1,0 1,-1 0,1 0,-1 0,0 0,0 0,0 0,-1 0,1 0,-1 0,1-1,-1 1,0 0,0 0,0-1,0 1,-1 0,1-1,-1 1,0-1,1 0,-1 0,0 1,-1-1,1 0,0-1,0 1,-9 5,0 0,1-1,-2 0,1-1,-1 0,0-1,0 0,0-1,0 0,-1-1,1-1,-1 0,1 0,-4-2,15 2,0-1,0 1,-1-1,1 0,0 0,0 0,0 1,0-1,-1 0,1-1,0 1,0 0,0 0,-1 0,1-1,0 1,0 0,0-1,0 1,0-1,0 0,0 1,0-1,0 0,0 0,0 1,0-1,1 0,-1 0,0 0,0 0,1 0,-1 0,1 0,-1 0,1 0,-1 0,1-1,0 1,-1 0,1 0,0 0,0 0,0-1,0 1,0 0,0 0,0 0,1-1,-1 1,0 0,1 0,-1 0,14-11,3 3</inkml:trace>
  <inkml:trace contextRef="#ctx0" brushRef="#br0" timeOffset="2020.04">4038 1035,'-4'0,"-9"0,-11 0,-2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21:23.18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245 954,'0'0,"0"0,1 0,-1 0,0 0,1 0,-1 0,0 0,0 0,1 0,-1 0,0 0,1 0,-1 0,0 0,0 0,1 0,-1 0,0 0,0 0,1 0,-1 1,0-1,0 0,1 0,-1 0,0 0,0 1,0-1,1 0,-1 0,0 1,0-1,0 0,0 0,1 0,-1 1,0-1,0 0,0 1,0-1,0 0,0 0,0 1,0-1,0 0,11-27,-10 24,0-1,0 0,0 1,0-1,-1 0,1 0,-1 0,0 0,0 1,-1-1,1 0,-1 0,0 0,0 1,0-1,0 0,-1 1,0-1,1 1,-1 0,0-1,-1 1,1 0,-1 0,1 0,-1 1,0-1,0 1,0-1,0 1,0 0,-1 0,1 0,-1 1,1-1,-1 1,1 0,-1 0,0 0,0 1,-3-1,-2 3,0 1,0 0,1 0,-1 1,1 0,0 1,0 0,1 0,-1 0,1 1,0 0,0 1,1-1,0 1,0 1,1-1,0 1,0 0,1 0,-4 8,3-7,0 0,0 1,0 0,2 0,-1 0,1 0,0 1,1-1,1 1,-1 0,2-1,-1 1,2 0,-1 0,1-1,1 1,1 2,-2-10,1 0,0 0,0 0,1 0,-1-1,0 1,1-1,-1 1,1-1,0 0,0 0,0-1,0 1,0 0,0-1,1 0,-1 0,0 0,1 0,-1 0,1-1,-1 1,1-1,-1 0,1 0,-1 0,4-1,94-22,-39-1,0-3,-2-3,23-16,12-6,-40 28,-53 24,-1 1,1-1,-1 0,0 1,1-1,-1 1,0 0,0-1,0 1,1 0,-1 0,0-1,0 1,0 0,0 0,0 0,0 1,-1-1,1 0,0 0,-1 0,1 1,0-1,-1 0,1 0,-1 1,0-1,0 1,1-1,-1 0,0 1,0-1,0 0,0 1,0-1,-1 1,1-1,0 0,-1 2,3 15,0-14,-1 0,1 0,0 0,1-1,-1 1,0-1,1 0,0 0,0 0,0 0,0 0,0 0,0-1,1 0,-1 1,1-1,0-1,0 1,0 0,0-1,0 0,0 0,93 9,-90-11,-1 0,0 0,1 0,-1-1,0 0,0 0,0 0,-1-1,1 0,0 0,-1-1,3-2,-6 5,0-1,0 0,0 0,0 0,0 0,-1 0,1-1,-1 1,0 0,0-1,0 1,0-1,0 0,0 1,0-1,-1 1,0-1,1 0,-1 0,0 1,0-1,-1 0,1 1,0-1,-1 0,0 1,0-1,1 1,-1-1,-1-1,-2-3,0 0,0 0,0 1,0-1,-1 1,0 0,-1 0,1 1,-1 0,0 0,0 0,-1 1,0-1,1 1,-1 1,-1 0,1 0,0 0,-1 1,1 0,-1 0,0 1,0 0,1 0,-1 1,0 0,0 1,-4 0,11-1,0 0,0 0,0 0,0 0,0 0,-1 1,1-1,0 0,0 1,0-1,0 1,0-1,0 1,0-1,0 1,0 0,0-1,0 1,1 0,-1 0,0 0,0 0,1-1,-1 1,0 0,1 0,-1 1,1-1,0 0,-1 0,1 0,0 0,-1 0,1 0,0 0,0 1,0-1,0 0,0 0,0 0,1 0,-1 0,0 1,0-1,1 0,-1 0,1 0,6 2,0-1,1 0,-1 0,1-1,-1 0,1 0,-1-1,1 0,0 0,-1-1,1 0,-1 0,2 0,407-70,-411 70,-1 0,0 0,1 1,-1-1,0 1,1 0,-1 0,0 1,1-1,-1 1,0 0,1 0,-1 0,0 1,0-1,0 1,0 0,0 0,-1 1,1-1,0 1,-1 0,0 0,0 0,0 0,0 0,0 1,-1-1,3 4,1 51,7 11,-11-67,1 0,0-1,0 1,0 0,1-1,-1 0,0 0,0 0,1 0,-1-1,0 1,1-1,-1 0,1 0,-1 0,1 0,-1 0,0-1,1 0,-1 0,0 0,1 0,-1 0,0-1,0 1,0-1,0 0,0 0,-1 0,2-1,157-114,-161 116,1 0,0 0,0 1,0-1,0 0,-1 0,1 1,0-1,0 0,0 1,0-1,1 1,-1 0,0-1,0 1,0 0,0-1,0 1,0 0,1 0,-1 0,0 0,0 0,0 0,0 1,0-1,1 0,-1 0,0 1,0-1,0 1,0-1,0 1,0-1,0 1,0 0,0 0,0-1,-1 1,1 0,0 0,0 0,-1 0,1 0,0 0,25 50,-25-44,1-1,0 1,1-1,-1 1,1-1,0 0,1 0,-1-1,1 1,1-1,-1 1,1-1,-1-1,1 1,1-1,-1 0,1 0,-1 0,1-1,0 0,1 0,-1 0,0-1,1 0,-1 0,1-1,0 0,3 1,-1-3,0-1,-1 0,1 0,-1-1,0 0,0 0,0-1,0 0,0 0,-1-1,0 0,0 0,0-1,0 0,-1 0,0-1,2-2,4-7,0 0,-1 0,-1-1,-1-1,0 1,-1-1,1-7,3-26,-2 0,-2 0,-2-1,-3 0,-1-1,-4 1,-1 0,-3 0,-12-50,13 67,-22-85,19 117,4 20,2 37,3 0,2 0,2-1,3 4,-5-27,9 64,3 1,4-2,12 24,-28-104,0 0,1-1,1 1,0-1,1 0,0 0,1-1,0 1,1-2,0 1,0-1,2 0,-1-1,1 0,0 0,8 4,-14-11,0-1,0 1,0-1,0 0,0 0,0 0,0-1,0 0,0 1,1-1,-1-1,0 1,0-1,4 0,17-8</inkml:trace>
  <inkml:trace contextRef="#ctx0" brushRef="#br0" timeOffset="262.66">1757 387,'-16'0,"-2"0,9 0,24 0,27 0,32-2,33-1,29 0,20 0,7 6,-24 2</inkml:trace>
  <inkml:trace contextRef="#ctx0" brushRef="#br0" timeOffset="618.765">2961 752,'-20'-9,"-1"2,0 0,0 1,0 1,0 0,-1 2,-1 1,17 1,-1 1,1 0,-1 0,1 0,-1 1,1 0,-1 1,1-1,-1 1,1 0,0 1,0-1,0 1,0 1,1-1,-1 1,1 0,0 0,0 0,0 1,1 0,0 0,0 0,0 0,0 1,1-2,0 0,1 1,-1-1,1 1,0-1,0 1,1 0,0 0,-1 0,2 0,-1 0,0 0,1 0,0 0,0 0,1 0,-1 0,1 0,0 0,1 0,-1 0,1 0,0 0,0-1,0 1,1-1,-1 1,1-1,0 0,1 0,-1 0,1-1,-1 1,1-1,0 0,0 0,1 0,-1-1,1 1,-1-1,1 0,1 0,4 0,0-1,0 0,0-1,0 0,1-1,-1 0,0 0,0-1,0 0,-1-1,1 0,0-1,-1 0,0 0,0-1,0 0,-1-1,1 0,-1 0,-1 0,1-1,-1-1,0 1,-1-1,0 0,0-1,0 1,-2-1,1 0,-1-1,0 1,-1-1,0 1,0-1,-1 0,0 0,0-9,-5-3,3 22,0 0,0 0,0 1,0-1,0 0,-1 0,1 0,0 0,0 1,0-1,-1 0,1 0,0 0,0 0,0 0,-1 1,1-1,0 0,0 0,-1 0,1 0,0 0,0 0,-1 0,1 0,0 0,0 0,-1 0,1 0,0 0,0 0,-1 0,1 0,0-1,0 1,-1 0,1 0,0 0,0 0,0 0,-1-1,1 1,0 0,0 0,0 0,0 0,-1-1,1 1,0 0,0 0,0-1,0 1,0 0,0 0,0-1,0 1,-1 0,1 0,0-1,0 1,0 0,0 0,0-1,0 1,1 0,-1 0,-2 5,0 0,1 1,0 0,0-1,0 1,1-1,0 1,0 0,0-1,1 1,0 0,0-1,0 1,1-1,-1 1,1-1,1 0,-1 0,1 0,0 0,0 0,5 6,0-1,0-1,1 0,0 0,1 0,0-1,0-1,1 0,0 0,0-1,0 0,1-1,0 0,0-1,0 0,9 0,32 9</inkml:trace>
  <inkml:trace contextRef="#ctx0" brushRef="#br0" timeOffset="1083.191">3568 724,'-3'-3,"0"1,-1-1,1 0,-1 1,0 0,1 0,-1 0,0 0,0 0,-1 1,1 0,0 0,0 0,-1 0,1 1,0 0,-1 0,1 0,0 0,-1 1,1-1,0 1,0 0,-1 0,1 1,0-1,0 1,0 0,1 0,-2 1,-1 3,1 0,1 0,-1 0,1 0,0 1,0 0,1 0,0 0,0 0,1 0,0 0,0 1,0-1,1 1,0 0,1-1,0 1,0 0,1-1,0 1,0-1,0 1,1-1,0 1,1-1,0 0,0 0,0 0,1 0,0-1,0 0,1 1,0-1,0-1,0 1,1-1,-1 0,1 0,1-1,-1 1,1-2,0 1,6 1,0 0,0-1,0-1,1 0,0-1,0 0,-1-1,1 0,0-2,0 1,0-2,0 0,-1 0,1-2,-1 1,0-2,0 0,0 0,-1-1,1-1,-1 0,-1-1,1 0,-2 0,1-1,-1-1,0 0,-1 0,0-1,6-10,2-4,0-2,-1 0,-2-1,-1 0,-1-1,-1-1,-2 0,-1 0,0-11,9-60,-5-1,-4-18,-5 70,8-139,-12 173,-7 27,-9 43,3 0,2 0,2 2,2 7,5-37,-7 34,4 1,2 0,3 1,4 37,-1-79,1 0,0-1,1 1,1-1,1 0,1-1,0 1,1-1,1-1,1 1,1-2,0 1,1-2,1 1,0-2,6 5,-8-9,0-1,1 0,0-1,0-1,1 0,0 0,0-1,1-1,-1 0,1-1,0 0,1-1,-1-1,0 0,9-1,14-5</inkml:trace>
  <inkml:trace contextRef="#ctx0" brushRef="#br0" timeOffset="1346.06">3785 373,'25'3,"34"0,41-5,42-6,40-5,-13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21:28.44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55,'2'11,"1"13,5 10,1 8,0 5,2 3,2-3,-3-8,-2-9</inkml:trace>
  <inkml:trace contextRef="#ctx0" brushRef="#br0" timeOffset="275.787">191 0,'-7'21,"-2"18,2 14,8 12,9 8,12 6,5 3,-2-12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21:36.94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46 4,'-1'0,"0"-1,0 1,0-1,0 1,0-1,0 1,0 0,0 0,0 0,0 0,0 0,0 0,0 0,0 0,0 0,0 0,0 0,0 1,0-1,0 0,0 1,0-1,0 1,0-1,0 1,0-1,0 1,0 0,1-1,-1 1,0 0,0 0,1 0,-1 0,1-1,-1 1,1 0,-1 0,1 0,-1 0,1 0,0 1,-10 46,10-35,0 1,1-1,0 0,1 0,1 0,0 0,0-1,1 1,1-1,0 1,1-2,0 1,1-1,0 0,1 0,6 6,-12-15,0 0,1 0,-1-1,1 1,0-1,-1 1,1-1,0 0,0 0,-1 0,1-1,0 1,0 0,0-1,0 0,0 0,0 0,0 0,0-1,0 1,0-1,0 1,0-1,0 0,0 0,-1 0,1-1,0 1,-1-1,1 1,-1-1,0 0,1 0,-1 0,0 0,0 0,0-1,0 1,-1-1,1 1,-1-1,0 0,1 1,-1-1,1-3,2-6,1-1,-2 0,0 0,0 0,-1 0,-1 0,0-1,0 1,-2-7,2-23,-2 92,2 0,2 0,2 0,2 0,7 21,-1-15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21:35.51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0 267,'4'72,"3"1,3-1,7 15,7 51,-4 46,-16-153,-4-31,0 1,0-1,0 0,0 1,0-1,0 1,0-1,0 0,1 1,-1-1,0 0,0 1,0-1,0 0,1 1,-1-1,0 0,0 0,1 1,-1-1,0 0,0 0,1 1,-1-1,0 0,1 0,-1 0,0 0,1 1,-1-1,0 0,1 0,-1 0,0 0,1 0,-1 0,0 0,1 0,-1 0,1 0,-1 0,0 0,1 0,-1 0,0 0,1-1,-1 1,0 0,1 0,-1 0,0 0,1-1,-1 1,0 0,0 0,1-1,-1 1,0 0,0-1,22-23,-12 13,-5 5,0 2,1-1,0 1,0-1,0 2,1-1,-1 1,1 0,0 0,0 1,0 0,0 0,0 0,0 1,0 0,1 1,-1 0,0 0,1 0,-1 1,0 0,1 0,-1 1,0 0,0 1,0-1,-1 1,1 0,-1 1,1 0,-1 0,0 0,-1 0,1 1,1 2,0 0,-1 0,-1 0,1 1,-1-1,0 1,-1 0,0 1,0-1,1 7,-4-13,0 1,0 0,0 0,0 0,-1-1,0 1,1 0,-1 0,0 0,-1 0,1 0,0 0,-1-1,1 1,-1 0,0 0,0-1,0 1,-1 0,1-1,0 1,-1-1,0 0,1 1,-1-1,0 0,0 0,0 0,-1 0,1-1,0 1,-1 0,-5 1,1 1,-1-2,0 1,0-1,0 0,0-1,0 1,0-2,0 1,0-1,0-1,0 1,0-1,-1-1,1 1,1-1,-1-1,-6-2,13 5,-1-1,0 1,1-1,-1 1,0-1,1 0,-1 0,1 0,-1 0,1 0,0 0,-1 0,1 0,0-1,0 1,0 0,0-1,0 1,0-1,0 1,0-1,1 1,-1-1,0 0,1 1,0-1,-1 0,1 0,0 1,0-1,0 0,0 0,0 1,0-1,0 0,1 0,-1 1,1-1,-1 0,1 1,0-1,0 1,-1-1,1 1,0-1,1 0,9-9,1 1,0 0,0 1,1 0,1 1,-1 0,1 1,4-1,25-14,-21 11,-1-2,0-1,-1 0,-1-1,0-2,-2 0,1 0,-2-2,0 0,-2-1,0 0,-1-1,2-6,-1-7,-1 0,-2 0,-1-2,-2 1,-1-1,-2 0,-1 0,-3 0,0-4,-9-26,8 64,-1 1,1 0,0-1,-1 1,1 0,-1 0,0-1,1 1,-1 0,0 0,0 0,0 0,0 0,0 0,0 0,0 0,0 0,0 0,-1 1,1-1,0 0,0 1,-1-1,1 1,0-1,-1 1,1 0,0 0,-1 0,1-1,-1 1,1 0,0 1,-1-1,1 0,0 0,-1 1,1-1,-1 0,1 1,0-1,0 1,-1 0,-10 7,1 0,0 1,0 1,1 0,0 0,1 1,0 0,1 0,0 1,1 0,0 1,1 0,0 0,0 5,-4 5,0 2,2-1,1 1,1 0,1 0,2 1,0 0,1 0,2-1,2 18,-1-27,2 0,-1 0,2 0,0 0,1-1,1 0,0 0,1 0,0-1,2 0,-1 0,2-1,-1 0,2-1,0 0,0-1,8 6,-8-9,0 0,1 0,-1-1,2-1,-1 0,1-1,0 0,0-1,0 0,10 1,-17-4,1 0,-1-1,0 1,0-1,1 0,-1-1,0 1,0-1,1-1,-1 1,0-1,0 0,-1 0,1-1,0 0,-1 0,1 0,-1-1,0 1,0-1,-1 0,1-1,-1 1,1-2,18-27,-23 33,0 0,1 0,-1 0,0-1,1 1,-1 0,0 0,1 0,-1 0,1 0,-1 0,0 0,1 0,-1 0,0 0,1 0,-1 1,1-1,-1 0,0 0,1 0,-1 0,0 1,1-1,-1 0,0 0,0 0,1 1,-1-1,0 0,0 1,1-1,-1 0,0 1,0-1,0 0,1 1,-1-1,0 0,0 1,0-1,0 0,0 1,0-1,0 0,0 1,0-1,0 1,0-1,0 0,0 1,0-1,0 0,0 1,0-1,-1 1,1-1,0 0,0 1,0-1,0 0,-1 0,1 1,0-1,-1 0,1 1,0-1,0 0,-1 0,1 2,-1 4,1-1,-1 1,1-1,1 1,-1-1,1 0,-1 1,1-1,1 0,-1 1,1-1,0 0,0 0,1 0,-1-1,1 1,0 0,1-1,-1 0,1 0,-1 0,1 0,0 0,1-1,-1 0,1 0,-1 0,1 0,0-1,0 0,0 0,0 0,1-1,1 1,0-2,0 0,1-1,-1 0,0-1,-1 1,1-1,0 0,0-1,-1 0,1 0,-1 0,0-1,0 0,0 0,-1 0,1-1,-1 0,0 0,0 0,-1-1,0 0,0 0,0 0,0 0,-1 0,0-1,-1 1,1-1,-1 0,0 0,-1 0,0 0,0 0,-1 0,1 0,-1 0,-1 0,0-1,0 1,0 0,-1 0,0 1,0-1,0 0,-1 1,0-1,-1 1,1 0,-3-2,1 2,1 1,-2-1,1 1,0 1,-1-1,0 1,0 0,0 0,-1 1,1 0,-1 0,0 0,0 1,0 0,0 1,0-1,0 1,0 1,-1-1,1 1,0 0,0 1,-1 0,1 0,0 1,0-1,0 2,0-1,1 1,-1 0,0 0,1 1,0-1,0 2,0-1,1 1,-1-1,1 2,0-1,0 0,1 1,0 0,-3 4,6-6,0-1,0 1,1 0,-1 0,1-1,-1 1,1 0,1 0,-1 0,0-1,1 1,0 0,0 0,0-1,0 1,1-1,-1 1,1-1,0 0,0 1,0-1,0 0,1 0,-1 0,1-1,2 3,23 19</inkml:trace>
  <inkml:trace contextRef="#ctx0" brushRef="#br0" timeOffset="261.26">1770 780,'-16'-4,"-12"-3,-11 2,-5 2,-3 5,3 7,6 6,10 7,10 7,12 6,16 1,20 1,22-3,18-5,12-7,9-8,-10-6</inkml:trace>
  <inkml:trace contextRef="#ctx0" brushRef="#br0" timeOffset="1058.975">2256 1010,'15'-4,"-1"0,0-1,0-1,-1-1,0 0,0 0,-1-1,1-1,-2 0,1-1,-2 0,9-9,-18 18,0 0,0-1,0 1,0-1,-1 1,1-1,0 1,-1-1,1 1,-1-1,1 0,-1 1,0-1,1 0,-1 1,0-1,0 0,-1 1,1-1,0 0,0 1,-1-1,1 1,-1-1,1 0,-1 1,0-1,0 1,0-1,1 1,-1 0,-1-1,1 1,0 0,0 0,0 0,-1 0,1 0,0 0,-1 0,1 0,-1 0,1 1,-1-1,0 0,1 1,-1 0,0-1,1 1,-1 0,0 0,-6-3,-1 1,0 0,0 0,1 1,-1 0,0 0,0 1,0 1,0-1,0 1,0 1,0 0,0 0,1 1,-1 0,1 0,0 1,0 0,0 0,0 1,-6 5,13-9,-1 1,1-1,-1 1,1 0,0 0,0 0,-1 0,1 0,1 0,-1 0,0 0,0 0,1 0,-1 0,1 0,0 1,-1-1,1 0,0 0,0 0,1 1,-1-1,0 0,1 0,-1 0,1 0,0 0,0 1,0-1,0 0,0-1,0 1,0 0,1 0,-1 0,1-1,-1 1,1-1,0 1,-1-1,1 0,0 0,0 1,0-1,0 0,0-1,0 1,0 0,1-1,10 3,1 0,-1-1,1-1,0 0,0-1,-1-1,1 0,0-1,-1 0,1-1,-1-1,0 0,0 0,0-2,-1 1,8-6,-19 11,0-1,0-1,0 1,1 0,-1 1,0-1,1 0,-1 0,0 0,1 1,-1-1,1 1,-1-1,1 1,-1 0,1-1,-1 1,1 0,-1 0,1 0,-1 0,1 1,0-1,-1 0,1 0,-1 1,1-1,-1 1,0 0,1-1,-1 1,1 0,-1 0,0 0,0 0,0 0,1 0,-1 0,0 0,0 0,0 1,-1-1,1 1,14 34,-13-30,-1-1,1 1,0 0,0-1,0 0,1 1,0-1,0 0,1-1,-1 1,1 0,0-1,0 0,0 0,1 0,-1 0,1-1,0 0,0 0,0 0,6 1,-4-2,-1-1,1 0,0-1,0 0,0 0,0 0,-1-1,1 0,0 0,0 0,-1-1,1 0,-1-1,1 0,-1 0,0 0,0 0,3-3,3-3,0 0,0 0,-1-1,-1 0,1-1,-2 0,0-1,2-3,3-14,-1-1,-1 0,-2 0,-1-2,-2 1,-1-1,-1 0,-2 0,-1 0,-1 0,-2-1,-2-2,3 20,1-70,-5-1,-3 1,-3 0,-11-32,19 110,2 3,-1 0,0 0,0-1,0 1,-1 0,1 0,-1 0,0 1,0-1,0 0,-1 1,1-1,-1 1,0-1,1 4,1 1,0-1,0 0,-1 0,1 1,0-1,0 1,0-1,-1 1,1-1,0 1,0 0,0-1,0 1,0 0,0 0,0 0,1 0,-1 0,0 0,0 0,1 0,-1 0,0 0,1 0,-1 0,1 1,0-1,-1 0,1 0,0 1,0-1,0 0,0 1,-1 0,-10 36,2 2,2-1,2 1,1 0,2 0,2 1,1-1,3 1,-1 5,1 0,3 0,2-1,2 0,2 0,2-1,2-1,1 0,17 24,-29-54,2-2,-1 1,1-1,1 0,0 0,1-1,0-1,0 1,1-2,0 1,1-2,7 5,-18-12,1 1,0 0,-1-1,1 0,-1 1,1-1,0 0,-1 0,1 0,0 0,-1 0,1 0,0 0,-1 0,1-1,-1 1,1-1,0 1,-1-1,1 0,-1 1,1-1,-1 0,0 0,1 0,-1 0,0 0,0-1,0 1,0 0,0 0,0-1,0 1,0-1,0 1,-1-1,1 1,0-1,-1 1,1-1,-1 0,0 1,0-1,1 0,-1 1,0-1,-1 0,1 1,0-1,0 1,-1-1,1 0,-1 1,1-1,-1 1,-4-16,-2 0,0 0,-1 1,0 0,-1 1,-1 0,0 0,-1 1,-1 0,0 1,-1 1,-5-4,17 15,-63-59,-3 2,-2 4,-3 2,-28-12,101 64,-1 0,0 0,0 0,0-1,0 1,1 0,-1 0,0 0,0-1,0 1,0 0,0 0,0 0,0-1,0 1,0 0,0 0,0-1,75 16,0-4,1-2,-1-5,39-3,-72 0,64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05:03.66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81 274,'0'16,"0"15,2 11,4 10,2 2,0 0,-1-2,-1-7,-3-7,-1-11</inkml:trace>
  <inkml:trace contextRef="#ctx0" brushRef="#br0" timeOffset="325.902">1 4,'29'-2,"1"1,0 2,0 1,-1 1,1 2,-1 0,0 2,21 9,-29-10,-1 0,0 2,-1 0,1 1,-2 1,1 1,-2 1,1 0,-1 1,1 3,-16-14,1 0,-1 0,0 1,0-1,0 0,0 1,0 0,0-1,-1 1,1 0,-1 0,0 0,0 0,0 0,0 0,0 0,-1 0,1 0,-1 1,0-1,0 0,0 0,-1 0,1 1,-1-1,1 0,-1 0,0 0,0 0,-2 2,-7 5,0 0,0-1,-1-1,-1 0,1-1,-1 0,-1 0,1-1,-1-1,0 0,0-1,0 0,-1-1,6-1,-172 49,166-45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21:30.76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250 334,'0'0,"0"0,0 0,0 0,-1 1,1-1,0 0,0 0,0 0,0 0,0 0,0 1,0-1,0 0,-1 0,1 0,0 0,0 0,0 0,0 0,0 0,-1 0,1 0,0 0,0 1,0-1,0 0,0 0,-1 0,1 0,0 0,4 27,-3-22,10 85,-4 0,-4 0,-5 39,2-126,-2 6,1 1,0 0,1 0,0-1,0 1,1 0,1 0,-1-1,2 1,-1-1,1 1,1-1,-1 0,2 0,-1-1,1 1,0-1,1 0,0-1,0 1,1-1,7 6,2-5,0-1,1 0,-1-2,2 0,-1 0,0-2,1 0,0-1,0-1,0 0,15-3,41-9,-46 1</inkml:trace>
  <inkml:trace contextRef="#ctx0" brushRef="#br0" timeOffset="262.323">7 671,'-5'-5,"3"-3,10-1,9 2,13 1,14 3,13 1,12 1,11 0,4 2,-2 1,-14 1</inkml:trace>
  <inkml:trace contextRef="#ctx0" brushRef="#br0" timeOffset="1485.756">709 1037,'14'-22,"-2"0,-1-1,-1 0,0 0,-2-1,-1 0,-1-1,-1 0,-1 0,-1 0,-1 0,-1 0,-2-15,-8-11,16 58,0 0,1-1,0-1,0 1,1-1,0-1,0 1,0-2,0 1,0-1,7 1,205 30,-218-34,0 0,0 1,-1-1,1 0,0 1,0 0,0 0,0 0,-1 0,1 0,0 0,-1 1,1-1,-1 1,0 0,1-1,-1 1,0 0,0 1,0-1,0 0,-1 1,1-1,-1 0,1 1,-1 0,0-1,1 2,-3 209,2-210,0 0,0 0,0 0,1 0,-1 0,1 0,-1 0,1 0,0 0,0-1,0 1,1-1,-1 0,1 1,-1-1,1 0,0-1,-1 1,1 0,0-1,0 1,0-1,0 0,1 0,-1 0,3 0,89 2,-57-8,-1-3,1 0,-2-3,1-1,-2-1,1-3,-2 0,0-2,21-16,-45 27,-1 0,0 0,0-1,-1 0,0 0,0-1,-1 0,0 0,1-3,-6 9,0-1,-1 1,1 0,-1-1,1 1,-1-1,0 0,0 0,-1 1,1-1,-1 0,0 0,0 1,0-1,0 0,-1 0,1 0,-1 1,0-1,0 0,-1 1,1-1,-1 1,1-1,-1 1,0 0,-1 0,-1-3,-1 1,1 1,-1 0,0 0,0 1,0-1,0 1,0 0,-1 1,0-1,1 1,-1 0,0 0,0 1,0 0,0 0,0 0,-1 1,1 0,0 0,0 1,0-1,0 1,0 1,0-1,0 1,0 0,0 0,1 1,-1-1,1 1,0 1,-1-1,2 1,-1 0,0 0,1 0,-4 5,-50 74,56-79,0 0,0 0,1 0,0 0,-1 0,2 1,-1-1,0 0,1 1,0-1,0 1,0-1,0 0,1 1,0-1,0 0,0 1,0-1,1 0,-1 0,3 2,0-1,1-2,0 1,0 0,0-1,1 0,-1 0,1-1,0 1,0-1,0-1,0 1,0-1,0 0,0 0,0-1,0 0,1 0,-1 0,0-1,0 0,0 0,0 0,0-1,0 0,0 0,0-1,-1 1,1-1,-1-1,5-2,-3 1,1-1,-1 0,0 0,0-1,-1 0,1 0,-2 0,1-1,-1 0,0 0,-1 0,0 0,0-1,-1 0,0 0,0 0,-1 0,0 0,-1-1,0 1,0 0,-1-1,-1 1,1 0,-2-3,-2 69,4-44,0-1,0 1,2 0,0 0,0-1,1 1,1-1,0 1,-3-9,1 1,0-1,1 0,-1 0,1 0,-1 0,1 0,0 0,1-1,-1 1,1-1,0 0,-1 0,1-1,0 1,1-1,-1 0,0 0,1 0,-1 0,1-1,4 1,-2-1,-1 0,1-1,0 0,-1 0,1 0,-1-1,1 0,-1-1,1 1,-1-1,0-1,0 1,0-1,0 0,0 0,0-1,-1 1,0-1,0-1,0 1,0-1,0 0,-1 0,0 0,2-3,2-4,0 0,-1-1,0 1,-1-1,0-1,-1 1,-1-1,0 0,-1 0,0 0,-1-5,-1 2,-2 39,0-14,0 1,1-1,0 1,0-1,1 0,0 1,0-1,1 0,0 1,0-1,1 0,0 0,1-1,4 8,-5-10,1-1,-1 0,1 0,0 0,1 0,-1 0,0-1,1 0,0 0,0 0,0 0,0-1,0 0,1 0,-1-1,1 1,-1-1,1 0,-1 0,1-1,0 0,-1 0,1 0,0-1,-1 0,1 0,-1 0,1-1,-1 1,0-1,1-1,-1 1,0-1,-1 0,1 0,0 0,-1-1,0 1,1-1,-1 0,-1-1,1 1,2-4,46-168,-52 176,0 1,0-1,0 0,0 0,0 0,0 1,0-1,1 0,-1 0,0 0,0 1,0-1,0 0,0 0,1 0,-1 0,0 0,0 0,0 1,1-1,-1 0,0 0,0 0,0 0,1 0,-1 0,0 0,0 0,0 0,1 0,-1 0,0 0,0 0,1 0,-1 0,0 0,0 0,0 0,1 0,-1 0,0-1,0 1,0 0,1 0,-1 0,0 0,0 0,0 0,0-1,0 1,1 0,-1 0,0 0,0-1,0 1,0 0,0 0,0 0,0-1,0 1,0 0,1 0,-1-1,5 22,-5-19,10 71,-8-54,0 0,0 0,2 0,1 0,0-1,1 0,1 0,1 0,9 15,-1-11</inkml:trace>
  <inkml:trace contextRef="#ctx0" brushRef="#br0" timeOffset="2092.447">2736 631,'5'-2,"0"0,0 0,1 1,-1 0,1 0,-1 0,1 0,-1 1,1 0,-1 0,1 1,-1 0,1 0,-1 0,1 0,-1 1,0 0,0 0,0 0,0 1,0-1,0 1,-1 1,1-1,-1 1,0-1,0 1,0 1,7 7,0 1,-1 0,-1 1,0 0,-1 0,-1 0,0 1,-1 1,0 1,7 34,-2 0,-2 1,-2 0,-3 0,-2 52,-1-37,2-1,4 0,7 26,-12-83,-1 1,1 0,1-1,-1 0,2 1,-1-1,1-1,1 1,-1 0,2-1,-1 0,1 0,0-1,1 0,-1 0,1 0,7 4,-13-10,1 0,0 0,-1 0,1 0,0 0,0-1,0 1,0-1,-1 1,1-1,0 1,0-1,0 0,0 0,0 0,0 0,0-1,0 1,0 0,0-1,0 1,0-1,0 0,-1 0,1 0,0 0,-1 0,1 0,0 0,-1 0,1-1,-1 1,0 0,1-1,-1 1,0-1,0 0,0 1,0-1,0 0,0 0,-1 0,1 1,-1-2,3-5,0-1,-1 0,0 1,-1-1,0 0,-1 0,0 0,0 0,-1-3,-6-22,-1 0,-3 0,0 1,-2 1,-1 0,-2 1,-1 0,-2 1,0 1,-2 1,-17-16,-129-123,166 167,0-1,0 1,0-1,1 1,-1-1,0 1,0-1,1 0,-1 1,0-1,1 0,-1 1,1-1,-1 0,1 0,-1 0,1 1,0-1,-1 0,1 0,0 0,0 0,-1 0,1 0,0 0,0 0,0 1,0-1,0 0,0 0,1 0,-1 0,0 0,0 0,1 0,-1 0,0 1,1-1,-1 0,1 0,-1 0,1 1,-1-1,1 0,0 1,-1-1,1 0,0 1,0-1,-1 1,1-1,0 1,0-1,0 1,0 0,-1 0,1-1,0 1,0 0,0 0,0 0,0 0,0 0,0 0,0 0,51-16,0 2,1 2,15 1,-20 2,115-18,-160 27,-1 1,1 0,0 0,0 0,0 0,-1 0,1 0,-1 1,1-1,-1 1,0 0,1 0,-1 0,0 0,0 0,0 0,0 0,-1 1,1-1,-1 1,1-1,-1 1,0 0,0-1,0 1,0 0,-1 0,1 0,-1-1,1 1,-1 0,8 22,3-1,1 1,1-2,1 0,1 0,1-2,9 10,-2-18,-16-17</inkml:trace>
  <inkml:trace contextRef="#ctx0" brushRef="#br0" timeOffset="2381.743">3412 495,'-5'3,"-1"0</inkml:trace>
  <inkml:trace contextRef="#ctx0" brushRef="#br0" timeOffset="2877.476">3885 577,'-11'-1,"0"0,0 0,0 1,0 1,0 0,0 0,0 1,0 1,1 0,-1 0,1 1,0 0,0 1,0 0,0 0,1 1,0 1,0-1,1 2,0-1,-2 3,8-7,0 0,0 0,1-1,-1 1,1 0,0 1,-1-1,1 0,1 0,-1 0,0 1,1-1,0 0,0 1,0-1,0 0,0 1,1-1,-1 0,1 1,0-1,0 0,0 0,0 0,1 0,-1 0,1 0,0 0,0 0,0-1,0 1,0-1,1 1,-1-1,1 0,0 0,19 15,1 0,1-2,0-1,2-1,14 5,-7-2,-1-1,-22-12,1 1,-1 0,0 1,0 0,0 1,-1 0,0 0,0 1,-1 0,1 1,-2 0,1 0,-1 1,0 0,2 4,-8-10,-1-1,1 1,-1 0,0 0,1-1,-1 1,-1 0,1 0,0-1,-1 1,1 0,-1 0,0-1,0 1,0-1,0 1,0-1,0 1,-1-1,1 0,-1 1,0-1,0 0,0 0,0 0,0-1,0 1,0 0,0-1,-1 1,1-1,-1 0,1 0,-1 0,-1 1,1-1,0 1,0-1,0 0,0 0,-1 0,1 0,0-1,0 1,-1-1,1 0,0 0,-1 0,1 0,0 0,0-1,-1 0,1 1,0-1,0 0,0-1,0 1,0 0,0-1,0 0,0 0,1 0,-1 0,1 0,-1 0,0-2,0-1,1-1,-1 1,1-1,0 0,1 0,-1 0,1 0,0 0,1-1,0 1,0 0,0 0,0 0,1-1,0 1,0 0,1 0,1-2,43-106,69-94,-57 107,35-85,-65 115,-2-1,-3-1,-3-4,-14 39,-6 39,0-1,-1 0,1 0,0 0,-1 1,1-1,0 0,-1 0,1 0,0 0,-1 0,1 0,-1 0,1 0,0 0,-1 0,1 0,0 0,-1 0,1 0,-1 0,1 0,0 0,-1 0,1 0,0 0,-1-1,1 1,0 0,-1 0,1-1,0 1,-1 0,1 0,0-1,0 1,-1 0,1-1,0 1,0 0,0-1,0 1,-1 0,1-1,0 1,0 0,0-1,-9 18,2 1,-1-1,2 1,1 0,0 1,1-1,-1 20,3-30,-8 56,3 0,3 1,3 0,2-1,4 8,-1-34,1 0,3 0,1-1,1-1,2 1,2-2,1 0,2 0,8 11,-20-37,0 0,1 0,0-1,1 1,0-2,0 1,0-1,1 0,0 0,8 4,-14-10,0-1,0 0,0 0,0 0,0 0,0 0,1 0,-1 0,0-1,0 1,0-1,0 1,0-1,0 0,0 0,-1 0,1 0,0 0,0 0,-1-1,1 1,-1 0,1-1,-1 0,1 1,-1-1,0 0,0 1,0-1,0 0,0 0,0 0,-1 0,1 0,0 0,-1 0,0 0,1 0,-1 0,0 0,0-1,0 1,-1 0,1 0,0 0,4-32</inkml:trace>
  <inkml:trace contextRef="#ctx0" brushRef="#br0" timeOffset="3331.386">4046 347,'227'44,"-171"-37,0 3,0 2,-2 2,27 12,-73-23,0-1,-1 1,1 0,-1 1,0 0,0 0,0 1,0 0,-1 0,0 0,0 1,0 0,-1 0,0 0,0 1,0 0,-1-1,0 2,-1-1,1 0,-1 1,-1 0,0 0,0 0,1 4,-4 8,-1 0,0 0,-2 0,0 0,-1-1,-1 1,-3 5,-14 54,10 39,13-114,0 0,0-1,0 1,1 0,0-1,0 1,0-1,0 1,0-1,1 1,-1-1,1 0,0 0,0 0,0 0,1 0,-1 0,1-1,-1 1,1-1,0 1,0-1,0 0,0 0,0-1,1 1,-1 0,1-1,-1 0,3 1,0-2,-1 1,1-1,-1 0,1 0,-1 0,1-1,-1 0,1 0,-1 0,1-1,-1 0,0 0,0 0,0 0,0-1,0 0,-1 0,1 0,-1-1,0 0,0 0,0 0,1-1,2-4,0 1,0-1,-1-1,0 1,-1-1,0 0,-1 0,0-1,0 1,-1-1,0-3,-1 4,0-1,-1 1,0 0,-1-1,0 1,-1-1,0 1,-1 0,0-1,0 1,-1 0,0 0,-1 1,0-1,-1 1,0 0,0 0,-1 0,0 1,0-1,-6-3,10 10,0 0,0 0,-1 0,1 0,-1 1,0-1,1 1,-1-1,0 1,0 0,0 0,0 1,0-1,0 0,0 1,0 0,0 0,0 0,0 0,0 0,0 1,0-1,0 1,0 0,0 0,0 0,1 0,-1 0,0 1,1-1,-1 1,1 0,-1-1,1 1,0 0,-1 1,1-1,0 0,1 1,-2 1,0 1,0 0,1 1,-1-1,1 1,0 0,1 0,-1 0,1 0,0 0,1 0,0 0,0 0,0 0,0 0,1 0,0 0,0 0,1 0,0 0,0-1,0 1,1-1,0 1,0-1,0 0,0 0,1 0,0 0,0-1,0 0,3 2,23 20</inkml:trace>
  <inkml:trace contextRef="#ctx0" brushRef="#br0" timeOffset="3691.257">5019 928,'10'-11,"0"0,-1-1,-1-1,0 1,-1-1,0 0,-1-1,0 0,-1 0,-1 0,0-1,-1 1,0-1,-1 0,-1 0,-1 0,0 1,0-1,-2 0,-2-10,-6-12,33 43,174 94,-193-99,1 0,-1 1,0 0,0 0,0 1,0-1,0 1,-1-1,1 1,-1 1,0-1,0 0,0 1,0-1,0 1,-1 0,1 0,-1 0,0 0,-1 0,1 1,-1-1,1 0,-1 1,-5 99,6-101,0 0,-1 0,1 0,0 0,1 0,-1 0,0-1,1 1,0-1,-1 0,1 1,0-1,0-1,0 1,1 0,-1-1,0 1,1-1,-1 0,0 0,1-1,0 1,-1-1,1 1,-1-1,1 0,-1-1,1 1,-1 0,4-2,-2 2,60 0,-1-3,-1-3,1-2,52-16,-20 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20:17.07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1233 6555,'14'4,"15"2,16-4,12-6,9-4,5-3,-1 1,-3 1,-6 3,-9 2,-11 4,-10 5,-10 3,-9 3,-7 0</inkml:trace>
  <inkml:trace contextRef="#ctx0" brushRef="#br0" timeOffset="252.189">1260 6839,'18'0,"18"0,12-2,9-1,4-3,1 1,-1-2,-4 0,-5 2,-6 1,-9 4,-11 2</inkml:trace>
  <inkml:trace contextRef="#ctx0" brushRef="#br0" timeOffset="557.367">1286 7095,'19'0,"14"-2,14-3,11-3,6-3,4-1,0 1,-3 2,-5 3,-9 3,-10 3,-10 5,-8 1,-8 0</inkml:trace>
  <inkml:trace contextRef="#ctx0" brushRef="#br0" timeOffset="1393.612">2179 6299,'7'9,"1"1,0-1,1 0,0-1,0 0,1-1,0 0,0 0,1-1,0 0,0-1,0 0,1-1,-1 0,10 1,-11-1,113 37,-28-9,-1 3,23 16,-89-37,-1 1,0 1,-1 1,-1 2,0 0,-2 2,-1 0,0 2,7 10,-24-27,1-1,-1 1,0 0,-1 0,0 0,0 1,0 0,-1-1,1 1,-2 0,1 1,-1-1,0 0,-1 1,1-1,-2 1,1 0,-1-1,0 1,0 0,-1-1,0 1,-1-1,0 1,0-1,0 0,-1 0,0 0,-1 3,-18 13,0 0,-1-1,-1-2,-1 0,-1-2,0 0,-2-2,-13 5,-104 57,-3-7,-30 4,110-49</inkml:trace>
  <inkml:trace contextRef="#ctx0" brushRef="#br0" timeOffset="1985.352">976 6433,'-184'182,"-113"80,294-259,1-3,1 1,-1-1,1 1,0 0,-1-1,1 1,0 0,0 0,0 0,-1 0,1 0,0 0,0 0,1 0,-1 1,0-1,0 0,0 1,1-1,-1 0,1 1,-1-1,1 1,0-1,-1 0,1 1,0-1,0 1,0 0,84 27,-71-19,0 1,-1 0,0 1,-1 1,0 0,-1 0,-1 1,4 7,8 9,3 8,1-2,2 0,2-2,1-1,1-2,2-1,0-1,3-2,0-1,1-2,2-2,0-1,38 13,-30-21,1-2,-1-2,2-2,11-2,8 0</inkml:trace>
  <inkml:trace contextRef="#ctx0" brushRef="#br0" timeOffset="10576.295">3921 6407,'7'0,"4"0,4 2,0 1,1 2,1 3,1 2,-3-1</inkml:trace>
  <inkml:trace contextRef="#ctx0" brushRef="#br0" timeOffset="11271.666">5218 6366,'0'0</inkml:trace>
  <inkml:trace contextRef="#ctx0" brushRef="#br0" timeOffset="10837.305">4421 6393,'14'4,"7"2,4 0,2-1,2-4,0-2,-4 0</inkml:trace>
  <inkml:trace contextRef="#ctx0" brushRef="#br0" timeOffset="11023.804">4786 6393,'7'0,"7"0,5-3,0 0</inkml:trace>
  <inkml:trace contextRef="#ctx0" brushRef="#br0" timeOffset="3610.307">6070 3853,'-19'-94,"19"94,-1 0,1 0,0 0,0 0,0 1,0-1,-1 0,1 0,0 0,0 0,0 0,-1 0,1 0,0 0,0 0,0 0,-1 0,1 0,46 251,55 541,-55-385,-41-336,-6-78,4 2</inkml:trace>
  <inkml:trace contextRef="#ctx0" brushRef="#br0" timeOffset="4184.292">6313 5353,'-7'-2,"-1"0,1 1,-1 0,1 0,-1 1,1 0,-1 0,0 1,1 0,-1 0,1 1,0 0,0 0,-1 1,1-1,1 2,-1-1,0 1,1 0,0 0,0 1,0 0,0 0,1 0,0 1,0 0,0 0,1 0,0 0,0 1,1-1,-1 1,2 0,-3 7,4-9,1 0,0-1,0 1,0-1,0 1,1 0,0-1,0 1,0-1,0 0,1 1,0-1,0 0,0 0,0 0,1 0,0 0,-1-1,1 1,0-1,1 0,-1 0,1 0,-1 0,1 0,0-1,0 0,4 2,5 3,1-1,0 0,1-1,-1-1,1 0,0-1,0-1,3 0,1 0,1-1,-1-2,0 0,1 0,-1-2,0-1,13-4,-23 6,0-1,-1 0,1-1,-1 0,0 0,0-1,-1 1,1-2,-1 1,0-1,0-1,-1 1,0-1,0 0,0 0,-1-1,1-2,-3 5,-1 0,0 0,0-1,-1 1,1 0,-1-1,-1 1,1-1,-1 1,1-1,-2 1,1-1,-1 1,1-1,-2 1,1 0,0-1,-1 1,0 0,0 0,-1 0,0 0,1 0,-2 1,1-1,0 1,-1 0,-4-4,-4-3,0-1,-1 2,0 0,-1 0,0 2,0-1,-1 2,0 0,-2 0,8 3,1 0,-1 0,1 1,-1 0,0 1,0 0,0 0,-1 1,1 0,0 1,0 0,-1 1,1-1,0 2,0-1,0 1,0 1,0-1,0 2,1-1,-1 1,1 0,0 1,0 0,1 0,-7 7,7-3,2 1,-1-1,1 2,1-1,0 0,0 1,1 0,0-1,1 1,0 1,1-1,0 0,1 4,-1 39</inkml:trace>
  <inkml:trace contextRef="#ctx0" brushRef="#br0" timeOffset="4995.641">6137 7082,'-5'9,"0"0,1 1,0 0,0 0,1 0,0 0,1 0,-1 8,3-14,-1 0,1 0,0-1,1 1,-1 0,1 0,-1-1,1 1,0 0,0-1,1 1,-1-1,1 1,0-1,0 0,0 0,0 0,0 0,1 0,-1 0,1 0,0-1,0 0,0 1,2 0,1 0,0 0,1 0,0 0,0-1,0 0,0 0,0-1,0 0,0 0,0 0,1-1,-1 0,0-1,0 0,0 0,0 0,0-1,0 0,0 0,0-1,0 0,-1 0,0-1,0 1,0-1,0-1,4-3,-2 2,-1 0,0-1,0 1,0-2,-1 1,0-1,-1 1,0-1,0-1,-1 1,0-1,0 0,-1 0,0 0,0 0,-1-1,-1 1,0-1,0 1,0-9,-3 9,-1 0,1 0,-1 1,-1-1,1 1,-2 0,1-1,-1 2,0-1,-1 1,0-1,0 2,0-1,-1 1,0 0,0 0,-1 0,1 1,-1 1,0-1,-1 1,1 1,-1-1,0 1,1 1,-1 0,0 0,-1 1,1 0,0 0,0 1,0 1,-1-1,1 1,0 1,0 0,0 0,0 1,1 0,-1 0,1 1,-1 0,1 0,0 1,0 1,5-3,-1 1,1 0,0 0,0 0,0 0,0 0,1 1,0-1,0 1,0 0,0-1,1 1,0 0,0 0,0 0,1 0,-1 0,1 0,0 0,1 2,5 23</inkml:trace>
  <inkml:trace contextRef="#ctx0" brushRef="#br0" timeOffset="5924.492">6610 5529,'0'0,"1"0,-1 0,0 0,0 0,1 1,-1-1,0 0,0 0,1 0,-1 0,0 0,1 0,-1 0,0 0,0 0,1 0,-1 0,0 0,1 0,-1 0,0 0,1 0,-1 0,0 0,0 0,1 0,-1 0,0-1,1 1,-1 0,0 0,0 0,1 0,-1-1,0 1,0 0,0 0,4 254,-1 569,3-711,6 0,5-1,5 2,-19-97,-4-21,-6-27,-116-805,107 699,6 0,6-1,10-68,11 96,-13 109,-2 15,3 287,51 415,-27-423,-14-96,-8 95,-16-187,3-71</inkml:trace>
  <inkml:trace contextRef="#ctx0" brushRef="#br0" timeOffset="6482.124">6285 7353,'-2'13,"4"22,5 24,10 28,3 29,-1 27,-4 24,-7 17,-11 15,-11 5,-9-4,-3-13,0-20,5-30,6-35,6-35</inkml:trace>
  <inkml:trace contextRef="#ctx0" brushRef="#br0" timeOffset="7746.932">6650 3907,'0'11,"0"14,2 11,2 11,-1 9,-1 6,0 5,-1 2,0-4,-1-5,0-12,0-14</inkml:trace>
  <inkml:trace contextRef="#ctx0" brushRef="#br0" timeOffset="8093.043">6582 3744,'20'32,"0"-1,2 0,2-2,0-1,2-1,3 1,-4-2,-5-6,40 39,-2 3,-3 3,-3 1,-3 3,-3 3,-40-63,1 0,-2 1,1 0,-2 0,1 1,-1-1,-1 1,0 0,0 0,-1 0,-1 0,0 0,0 1,-1-1,-1 0,0 1,-1 2,-3-7,-1 0,0-1,0 0,-1 0,0 0,0-1,0 0,0-1,-1 1,0-1,0-1,0 1,0-1,-1-1,1 0,-1 0,0-1,1 0,-1 0,0-1,0 0,5 1,-308 32,282-26</inkml:trace>
  <inkml:trace contextRef="#ctx0" brushRef="#br0" timeOffset="9509.54">7285 8568,'-10'-5,"0"1,0 1,0 0,-1 0,1 1,-1 0,0 0,0 2,1-1,-1 1,0 1,0 0,1 0,-1 1,0 1,1 0,0 0,0 1,0 0,0 1,0 0,1 0,0 1,0 0,0 1,-6 7,13-12,0 0,0 0,1 0,-1 0,1 0,-1 0,1 0,0 1,0-1,0 0,0 1,1-1,-1 1,1-1,-1 1,1-1,0 1,0-1,0 1,0-1,0 1,1-1,-1 1,1-1,-1 1,1-1,0 1,0-1,0 0,1 0,-1 1,0-1,1 0,-1 0,1 0,0-1,0 1,0 0,0-1,0 1,0-1,0 1,15 8,1 0,0-1,0-1,0 0,16 3,16 6,-19-5,-1 1,0 2,-1 0,0 2,20 17,-41-28,-1 0,1 0,-1 1,-1 1,1-1,-1 1,0 0,-1 0,0 0,0 1,-1 0,0 0,-1 0,1 0,-2 1,0-1,0 1,0 0,-1 0,-1-1,0 9,0-15,0 0,-1 0,1 0,-1 0,0 0,0 0,0 0,0 0,-1-1,1 1,-1 0,0-1,1 1,-1-1,0 1,-1-1,1 0,0 0,-1 0,1 0,-1-1,1 1,-1 0,0-1,0 0,1 0,-1 0,0 0,-3 0,-95 8,87-9,-12 0,17 1,0 0,0-1,0 0,0 0,0-1,0 0,0-1,1 0,-1 0,0-1,1 0,-1 0,1-1,-4-3,1-4</inkml:trace>
  <inkml:trace contextRef="#ctx0" brushRef="#br0" timeOffset="11532.969">5515 6353,'14'0,"9"-3,1 0</inkml:trace>
  <inkml:trace contextRef="#ctx0" brushRef="#br0" timeOffset="11533.969">5962 6312,'11'0,"7"0,-1 0</inkml:trace>
  <inkml:trace contextRef="#ctx0" brushRef="#br0" timeOffset="12909.55">5597 6041,'54'12,"22"5,0 4,-1 3,-2 3,0 4,8 7,-78-36,42 30,-44-32,0 1,0 0,0 0,-1 0,1 0,0 0,0 0,-1 1,1-1,0 0,-1 0,0 0,1 1,-1-1,1 0,-1 0,0 1,0-1,0 0,0 1,0-1,0 0,0 0,0 1,-1-1,1 0,0 1,-1-1,1 0,-1 0,0 0,1 0,-1 1,0-1,1 0,-1 0,-1 0,-87 58,-70 34,-69 59,167-106</inkml:trace>
  <inkml:trace contextRef="#ctx0" brushRef="#br0" timeOffset="15014.488">3840 5339,'-19'2,"0"1,-1 1,1 1,1 1,-1 0,1 1,0 1,1 1,0 1,0 0,1 1,0 1,1 0,0 1,1 1,1 0,0 1,1 0,1 1,-4 7,11-16,0 1,0 0,1 0,0 0,0 0,1 1,0-1,0 1,1-1,0 1,1 0,0 0,0-1,1 1,0 0,0-1,1 1,0-1,1 1,0-1,0 0,1 0,0 0,0-1,1 1,2 2,7 4,1-1,0 0,1-1,0-1,0 0,1-1,1-1,0-1,0 0,0-2,1 0,0-1,1-1,-1 0,0-2,1 0,0-1,-1-1,11-2,16-2</inkml:trace>
  <inkml:trace contextRef="#ctx0" brushRef="#br0" timeOffset="15315.211">3745 5677,'221'-20,"-111"6,-108 13,0 0,0 1,0-1,0 1,0 0,0-1,1 1,-1 0,0 0,0 0,0 1,0-1,0 0,0 1,0 0,0-1,0 1,0 0,0 0,0 0,0 0,-1 0,1 0,0 1,-1-1,1 1,-1-1,0 1,1-1,-1 1,0 0,0 0,0-1,0 1,0 0,0 0,-1 0,1 0,0 1,-2 10,0-1,-1-1,0 1,-1 0,-1 0,1-1,-2 0,-2 6,-3 8,-28 69,19-51</inkml:trace>
  <inkml:trace contextRef="#ctx0" brushRef="#br0" timeOffset="17444.445">4407 5488,'3'0,"2"0,6 0,5 0,4 0,4 0,2 0,-1 0,-2 0,-5 2,-6 1</inkml:trace>
  <inkml:trace contextRef="#ctx0" brushRef="#br0" timeOffset="17704.906">4435 5690,'16'5,"12"1,8-3,6-3,3-5,0-4,-3 1,-10 0</inkml:trace>
  <inkml:trace contextRef="#ctx0" brushRef="#br0" timeOffset="17881.952">4921 5529,'5'-14,"1"-12,2-5,0-5,0-1,0 2,-3 4,-1 5,-2 14,-1 16,-3 18,-1 18,0 18,0 17,4 12,3 10,1-12</inkml:trace>
  <inkml:trace contextRef="#ctx0" brushRef="#br0" timeOffset="55687.674">15297 5258,'2'21,"4"13,2 8,3 2,-1-3,0-5,-1-7,-3-8</inkml:trace>
  <inkml:trace contextRef="#ctx0" brushRef="#br0" timeOffset="55983.881">15121 5002,'132'-12,"-127"10,0 1,1-1,-1 0,0 0,0 0,0-1,-1 0,1 0,0 0,-1 0,0-1,0 0,0 1,0-2,-1 1,1 0,-1-1,0 1,-1-1,1 0,-1 0,1-4,1-3,-2-1,1 0,-2 0,0 0,0 0,-2 0,1 0,-1 0,-1 0,-1 0,0 1,0-1,-1 1,-1-1,5 12,1 1,-1-1,0 1,0-1,0 1,0-1,0 1,0-1,0 1,0-1,0 0,0 1,0-1,0 1,0-1,0 1,0-1,0 1,-1-1,1 1,0-1,0 1,-1 0,1-1,0 1,-1-1,1 1,0 0,-1-1,1 1,-1 0,1-1,0 1,-1 0,1-1,-1 1,1 0,-1 0,1 0,-1 0,1-1,-1 1,1 0,-1 0,1 0,-1 0,1 0,-1 0,1 0,-1 0,1 0,-1 1,1-1,-1 0,1 0,-1 0,1 1,-1-1,1 0,-1 0,1 1,-1-1,1 0,0 1,-1-1,1 1,0-1,-1 1,12 90,-6-71,11 43,4-2,1 0,4-2,13 22,-12-30</inkml:trace>
  <inkml:trace contextRef="#ctx0" brushRef="#br0" timeOffset="56355.494">15716 5258,'0'10,"-1"4,0 1,1 0,1 0,0 0,1-1,1 1,0-1,1 0,0 1,1-2,1 1,0-1,2 1,-4-6,1-1,0 0,1 0,-1-1,1 0,1 0,-1 0,1-1,0 0,3 2,-7-7,0-1,0 1,-1-1,1 0,0 0,0 0,-1 0,1-1,-1 1,1 0,-1-1,0 0,0 0,1 0,-1 0,0 0,-1 0,1 0,0 0,-1-1,1 1,-1-1,0 1,0-1,0 0,0 0,0 1,0-1,-1 0,3-4,70-182,-72 189,10-23,-11 24,0-1,0 0,0 1,1-1,-1 0,0 1,0-1,0 0,0 0,0 1,0-1,0 0,0 0,1 1,-1-1,0 0,0 0,0 1,1-1,-1 0,0 0,0 0,0 0,1 1,-1-1,0 0,0 0,1 0,-1 0,0 0,1 0,-1 0,0 0,0 1,1-1,-1 0,0 0,1 0,-1-1,0 1,0 0,1 0,-1 0,0 0,1 0,-1 0,0 0,0 0,1 0,-1-1,0 1,0 0,1 0,-1 0,0-1,0 1,0 0,1 0,-1 0,0-1,0 1,0 0,0 0,0-1,0 1,1 0,-1-1,0 1,0 0,0-1,6 67,-7-60,1-1,0 1,0 0,0 0,1 0,0 0,0 0,0 0,1 0,0-1,0 1,0 0,1-1,0 0,0 0,0 0,1 0,-1 0,1-1,2 3,3-2,0 1,0-2,0 1,1-1,0 0,-1-1,1 0,1-1,-1 0,0 0,11-1,27 3</inkml:trace>
  <inkml:trace contextRef="#ctx0" brushRef="#br0" timeOffset="57183.092">16622 5258,'-17'-2,"0"0,1 1,-1 1,0 1,1 0,-1 2,-5 1,15-3,1 0,0 1,0 0,0 1,0 0,0-1,0 2,0-1,1 1,0 0,0 0,0 0,0 1,0-1,1 1,0 0,0 1,1-1,-4 6,6-8,-1 0,1 0,0-1,0 1,0 0,1 0,-1 0,1 0,-1 0,1 1,0-1,0 0,1 0,-1 0,0 0,1 0,0 0,0 0,0 0,0-1,0 1,1 0,-1 0,1-1,-1 1,1-1,0 1,0-1,0 0,1 0,-1 0,0 0,1 0,0-1,-1 1,2 0,5 3,1 0,-1-1,1 0,0-1,0 0,0 0,1-1,-1-1,1 0,2 0,9-2,0-1,0-1,0-1,0-1,-1 0,0-2,0-1,0 0,-1-2,0 0,-1-1,0-1,-1-1,-1-1,0 0,0-1,-2-1,0 0,0-1,-2-1,0 0,-1-1,-1 0,-1-1,0 0,-2-1,2-8,1-10,-3-1,-1-1,-2 0,-2 0,-1 0,-2 0,-2 0,-2 1,-2-1,-1 1,-2 0,-2 0,-5-8,13 37,0-1,-1 1,-1 0,0 1,0-1,-1 1,0 0,-1 0,0 1,0 0,-1 0,-1 1,1 0,-1 0,0 1,-10-6,16 12,0 0,0 0,0 0,0 0,0 0,-1 1,1 0,0-1,0 1,0 1,0-1,0 0,-1 1,1-1,0 1,0 0,0 0,0 0,0 0,0 1,1-1,-1 1,0 0,1 0,-1 0,1 0,0 0,0 0,-1 1,1-1,1 1,-1 0,-5 7,1 0,0 0,1 1,0 0,0 0,1 1,1-1,0 2,-3 16,2 1,1-1,1 1,1 0,2 0,1 0,1-1,2 1,1-1,9 28,5 2,2-1,3-1,2-1,27 41,-24-48,2-1,1-2,11 8,-43-51,0 0,1-1,-1 1,1-1,0 1,-1-1,1 0,0 1,1-1,-1 0,0-1,1 1,-1 0,1-1,-1 1,1-1,0 0,-1 0,1 0,0 0,0 0,0 0,0-1,0 0,0 1,0-1,0 0,0-1,0 1,0 0,-1-1,1 0,0 1,0-1,0 0,0-1,-1 1,3-2,174-217,-178 219,-1 0,1 0,0 0,-1 1,1-1,0 0,0 1,0-1,-1 1,1-1,0 0,0 1,0 0,0-1,0 1,0 0,0-1,0 1,0 0,0 0,0 0,0 0,0 0,1 0,-1 0,0 0,0 1,0-1,0 0,0 1,0-1,0 0,0 1,-1-1,1 1,0 0,0-1,0 1,0 0,-1-1,1 1,0 0,-1 0,1 0,0-1,-1 1,1 0,-1 0,0 0,1 0,-1 0,0 0,1 0,-1 0,0 0,0 0,0 0,0 0,0 1,0-1,0 0,0 0,-1 0,1 0,0 0,-1 1,1 53,-1-44,1 0,0 0,0-1,1 1,0 0,1 0,0-1,2 4,-2-11,-1 1,1-1,0 0,0 0,0 0,1 0,-1 0,1-1,-1 1,1-1,0 1,0-1,0 0,0 0,1 0,-1-1,1 1,-1-1,1 0,-1 0,1 0,-1 0,1 0,0-1,-1 0,1 0,0 0,1 0,4-1,1 0,-1 0,0-1,0 0,0 0,-1-1,1-1,-1 1,1-1,-1-1,0 0,10-9,-1-1,-1 0,0-1,-1-1,-1-1,-1 0,0-1,-1 0,-1-1,5-13,-8 18,-8 16,1-1,-1 0,1 0,-1 0,1 0,-1 1,1-1,-1 0,1 1,-1-1,1 0,-1 1,1-1,-1 1,0-1,1 0,-1 1,0-1,1 1,-1-1,0 1,0-1,1 1,-1-1,0 1,0 0,0-1,0 1,0-1,0 1,0-1,0 1,0-1,0 1,0 0,0-1,0 1,0-1,-1 1,1-1,0 1,0-1,-1 1,1-1,0 1,-1 0,1 0,0 28,-2-18,1 0,0 0,1 0,0 0,1 0,0 0,1 0,0-1,1 1,0 0,0-1,1 0,1 0,0 0,0 0,1-1,0 0,4 5,-7-12,0 0,-1 0,1 0,0 0,0-1,0 1,0-1,0 0,0 0,0 0,1-1,-1 1,0-1,0 1,1-1,1 0,22-4</inkml:trace>
  <inkml:trace contextRef="#ctx0" brushRef="#br0" timeOffset="57463.138">17932 4839,'-21'2,"-8"4,-3 4,5 6,9 5,12 3,17-1,5-3</inkml:trace>
  <inkml:trace contextRef="#ctx0" brushRef="#br0" timeOffset="57715.46">18594 5028,'-46'-9,"-1"3,0 1,1 3,-1 1,0 2,-19 5,-8 16,72-21,0 0,0 1,0-1,1 0,-1 0,0 1,1-1,-1 1,1-1,0 1,-1 0,1-1,0 1,0 0,0 0,0 0,0 0,1 0,-1 0,1 0,-1 0,1 0,0 1,0-1,-1 0,1 0,1 0,-1 0,0 0,1 0,-1 0,1 1,-1-1,1 0,5 8,0 0,1 0,0-1,1 0,0 0,0 0,1-1,0-1,0 1,0-1,1-1,11 5,-15-6,236 133,-241-137,45 34,-44-34,-1 0,0 1,1-1,-1 0,0 1,0-1,0 0,0 1,0 0,-1-1,1 1,0-1,-1 1,1 0,-1-1,1 1,-1 0,0 0,0-1,0 1,0 0,0 0,0-1,0 1,-1 0,1 0,-1-1,1 1,-1 0,0-1,-4 5,0-1,-1 0,1 0,-1 0,-1-1,1 0,0 0,-1-1,0 1,0-1,0-1,0 0,0 0,-1 0,-2 0,-35 7,0-1,-1-3,1-1,-24-2,-24-2</inkml:trace>
  <inkml:trace contextRef="#ctx0" brushRef="#br0" timeOffset="54033.901">10528 5312,'13'30,"-12"-30,-1 0,1 0,0-1,-1 1,1 0,-1 0,1 0,-1 0,1 0,-1-1,1 1,-1 0,0 0,1-1,-1 1,1 0,-1-1,1 1,-1-1,0 1,1 0,-1-1,0 1,0-1,1 1,-1-1,0 1,0-1,0 1,1-1,-1 1,0-1,0 1,0-1,0 1,0-1,0 1,0-1,0 1,0-1,0 1,-1-1,1 1,0-1,0 0,-1-3,0-1,-1 1,1-1,-1 1,0 0,0 0,-1 0,1 0,-1 0,0 0,0 1,0-1,0 1,-1 0,1 0,-1 0,0 1,0-1,0 1,0 0,0 0,-1 0,1 1,0-1,-1 1,1 0,-1 0,0 1,1-1,-1 1,0 0,1 0,-2 1,-2 0,0 0,1 1,-1 0,1 0,0 1,-1 0,1 0,0 1,1 0,-1 0,1 0,-1 1,1 0,1 0,-1 1,1 0,0-1,0 2,1-1,-1 1,1-1,1 1,0 0,0 1,0-1,1 0,-1 1,2-1,-1 1,1 0,1 0,-1-1,1 1,1 0,-1 0,1-1,1 1,-1 0,1-1,1 1,-1-1,3 4,4 1,0-1,0 0,2 0,-1-1,1 0,1-1,0 0,0-1,1 0,0-1,0 0,1-1,-1-1,1 0,1-1,-1 0,0-1,1-1,0 0,0-1,-1-1,1 0,0-1,0-1,1 0,1 0,-1 0,0-1,0 0,0-2,-1 0,1 0,-1-2,0 0,-1 0,0-2,0 0,-1 0,0-1,0-1,-1 0,-1 0,0-1,0-1,-1 0,-1-1,0 1,-1-2,4-9,-7-18,-5 41,0 1,-1-1,1 1,-1 0,1-1,-1 1,1 0,-1-1,1 1,-1 0,1-1,-1 1,1 0,-1 0,1 0,-1 0,0 0,1 0,-1 0,1 0,-1 0,0 0,1 0,-1 0,1 0,-1 0,1 0,-1 0,0 1,1-1,-1 0,1 0,-1 1,1-1,-1 0,1 1,-1-1,1 1,0-1,-1 1,1-1,0 0,-1 1,1-1,0 1,-1 0,1-1,0 1,0-1,0 1,-1-1,1 1,0 0,0-1,0 1,0-1,0 1,-2 6,0-1,0 1,0-1,1 1,0-1,0 1,1 0,0 0,0-1,0 1,1 0,0 0,0-1,1 1,0-1,0 1,1-1,-1 0,1 0,1 0,-1 0,1-1,0 1,0-1,1 0,-1 0,1 0,0-1,1 0,-1 0,1 0,0 0,-1-1,2 0,-1-1,0 1,0-1,1 0,0 0,-1-1,1 0,0 0,-1-1,5 0,-7 0,0 0,-1 0,1-1,0 0,0 1,-1-1,1-1,-1 1,1 0,-1-1,0 0,1 0,-1 0,0 0,0 0,0 0,-1-1,1 0,0 1,-1-1,0 0,0 0,0 0,0-1,0 1,0 0,-1-1,0 1,0-1,0 0,0 1,0-1,-1 0,1 1,-1-1,0 0,0 0,-1 1,1-1,-1 0,0 0,0 1,0-1,0 1,-1-1,1 0,-4-7,0 0,-1 0,0 1,-1 0,0 0,0 0,-1 1,0 0,-1 0,0 1,0 0,-1 1,0 0,0 0,-10-4,-8 6,33 9,10 0,0-1,0-1,0 0,0-1,1 0,-1-1,1-1,9-2,187-30,-209 32,-1 0,1 0,-1 0,1 1,-1-1,1 1,-1-1,1 1,0 0,-1 0,1 0,0 0,-1 1,1-1,-1 1,1-1,0 1,-1 0,0 0,1 0,-1 0,1 1,-1-1,0 1,0-1,0 1,0 0,0 0,0 0,-1 0,1 0,-1 0,1 0,-1 1,0-1,0 0,0 1,0-1,0 1,1 68,-3-62,0-1,1 0,0 0,0 0,0 0,1 0,1 0,-1 0,2 0,-1 0,1 0,0-1,0 1,-1-5,0-1,0 1,0-1,1 0,-1 0,0 0,1 0,0 0,-1-1,1 1,0-1,0 0,0 0,0 0,0 0,0 0,0 0,0-1,0 0,0 1,0-1,0 0,0-1,1 1,-1-1,2 0,77-30,-70 21,0 1,-1-2,0 1,0-2,-1 1,-1-1,0-1,0 0,-1 0,-1-1,-1 1,4-10,-7 17,3 32,-5-19,0-1,0 1,0-1,1 1,0-1,1 1,-1-1,1 0,0 0,1 0,-1 0,1-1,1 0,-1 1,1-2,-1 1,1 0,1-1,-1 0,0 0,1 0,0-1,0 0,0 0,1-1,-1 1,0-1,1-1,-1 1,1-1,0 0,0-1,-1 0,1 0,0 0,0-1,-1 1,1-2,2 0,-1-1,-1-1,1 0,-1 0,0-1,-1 0,1 0,-1 0,0-1,0 0,0 0,-1-1,0 1,0-1,-1 0,0-1,0 1,-1-1,1-1,5-13,-2-1,0 0,-2-1,0 1,1-21,0-37,-3-1,-4 0,-4 0,-9-50,8 101,2 22,2 22,-1 80,4 0,8 38,-7-95,-1-31,1 55,3-1,2 0,4 0,1-1,3 0,5 4,-16-51,0-1,0 0,1 0,1-1,0 1,0-1,1 0,0-1,0 1,1-1,3 2,-9-9,-1 0,1 1,-1-1,1 0,0 0,-1-1,1 1,0 0,0 0,0-1,0 1,0-1,-1 0,1 0,0 1,0-1,0 0,0-1,0 1,0 0,0 0,0-1,0 0,14-8</inkml:trace>
  <inkml:trace contextRef="#ctx0" brushRef="#br0" timeOffset="54309.189">11798 5056,'23'4,"26"2,27 0,25 1,12 1,-12 1</inkml:trace>
  <inkml:trace contextRef="#ctx0" brushRef="#br0" timeOffset="54603.932">12731 5447,'-12'-12,"1"1,-1 0,-1 1,0 1,-1 0,1 1,-2 0,1 1,-1 0,0 2,0-1,-2 2,12 4,1 0,-1 0,0 1,0-1,0 1,0 0,1 1,-1-1,0 1,1 0,-1 0,1 0,0 1,0 0,0 0,0 0,0 0,1 0,-1 1,1-1,0 1,0 0,0 0,1 0,-1 1,1-1,0 1,0-1,1 1,-1-1,1 1,0 0,0 0,1 0,-1 0,1 0,0 0,1-1,-1 1,1 0,0 0,0 0,0-1,1 1,0 0,-1-1,2 1,-1-1,1 0,-1 0,1 0,0 0,0 0,1-1,-1 1,4 2,-2-3,0 0,0-1,0 1,0-1,0 0,1 0,-1-1,1 1,-1-1,1 0,0-1,-1 1,1-1,0 0,-1-1,1 1,0-1,-1 0,1-1,-1 1,1-1,-1 0,0-1,0 1,5-4,-3 2,1-1,-1 0,-1-1,1 1,-1-1,0 0,0-1,0 1,-1-1,0-1,-1 1,1 0,-2-1,1 0,-1 0,2-8,2-47,-15 71,5-2,0 0,0 1,1-1,0 1,0 0,1 0,0 0,0-1,0 1,1 0,0 0,0 0,1 0,0 0,0 0,1 0,0 0,0-1,0 1,1-1,0 1,0-1,1 0,0 0,0 0,0-1,0 0,1 1,0-2,0 1,4 2,29 8,1-5</inkml:trace>
  <inkml:trace contextRef="#ctx0" brushRef="#br0" timeOffset="55136.969">13258 5379,'-6'-2,"0"0,0 0,-1 1,1 0,0 0,-1 0,1 1,0 0,-1 0,1 1,0-1,0 2,-1-1,1 0,0 1,0 0,0 1,0-1,1 1,-1 0,1 1,0-1,0 1,0 0,0 0,0 1,1-1,0 1,0 0,0 0,1 1,0-1,0 1,0 0,0-1,1 1,0 0,1 1,-1-1,0 6,2-7,0-1,1 1,-1-1,1 1,0-1,0 1,1-1,-1 0,1 1,0-1,0 0,0 0,1 0,-1-1,1 1,0 0,0-1,0 0,0 0,1 0,0 0,-1 0,1-1,0 0,0 1,0-2,0 1,1 0,2 0,7 3,1-1,0 0,0-1,0-1,0-1,1 0,-1 0,5-2,-3 0,0 0,0-1,0-1,0 0,-1-1,0-1,0-1,0 0,0-1,-1-1,0 0,-1-1,0 0,0-2,-1 1,0-2,-1 1,-1-2,1 0,-2 0,0-1,-1 0,0-1,-1 0,-1 0,0-1,3-11,-3-20,-2 0,-2 0,-3-1,-3-31,2 56,-1-44,-2 1,-4-1,-2 1,-6-12,7 55,8 23,1 0,-1 0,0 0,1 0,-1 0,0 0,1 0,-1 0,1 1,-1-1,0 0,1 0,-1 0,1 1,-1-1,1 0,-1 1,1-1,-1 0,1 1,-1-1,1 1,-1-1,1 1,-1-1,1 1,0-1,-1 1,1-1,0 1,0 0,0-1,-1 1,1-1,0 1,0 0,0-1,0 1,0 0,0-1,0 1,0 0,0-1,0 1,0-1,1 1,-1 0,0-1,0 1,-7 59,3 0,2 1,4 22,-1-64,-3 25,3 0,2 0,2-1,1 1,2-1,3-1,1 0,2 0,1-1,3-1,10 17,-25-51,1 0,-1 0,1 0,0-1,0 0,1 0,0 0,0 0,0-1,0 0,1 0,-1 0,1 0,0-1,0 0,0 0,1-1,-1 0,1 0,-1 0,1-1,0 0,2 0,-6-3,1 0,-1 0,0-1,0 1,0-1,0 1,-1-1,1 0,-1 0,0 0,1 0,-1-1,-1 1,1 0,0-1,-1 0,0 1,0-1,0 0,0 1,-1-1,1 0,-1 0,0 0,0 1,0-1,-1 0,1 0,-1 0,0 1,0-1,-1-2,-6-25</inkml:trace>
  <inkml:trace contextRef="#ctx0" brushRef="#br0" timeOffset="55428.18">13622 5231,'-27'-14,"-22"-11,-12-6,-4 0,7 2,11 7,16 7,18 6,23 5,22 3,26 1,20 1,21 0,17 1,18-1,11-1,-19 1</inkml:trace>
  <inkml:trace contextRef="#ctx0" brushRef="#br0" timeOffset="59435.758">11176 6920,'0'7,"-3"-34,2 23,0 0,0 1,0 0,0-1,-1 1,0 0,0 0,0 0,0 0,0 0,0 0,-1 0,1 1,-1-1,0 1,0 0,0 0,0 0,0 0,0 0,-1 1,1 0,0-1,-1 1,1 0,-1 1,1-1,-1 1,0-1,1 1,-1 0,0 0,1 1,-1-1,1 1,-1 0,1 0,-1 0,1 0,-1 0,1 1,0 0,0 0,0 0,0 0,0 0,-7 8,2 0,-1 0,2 1,-1 0,1 0,1 1,0 0,1 0,0 0,1 1,0-1,1 1,1 0,0 0,0 0,1 1,1 12,0-18,0 0,1 0,0 0,0-1,1 1,0 0,0 0,0-1,1 0,1 1,-1-1,1 0,0-1,0 1,1-1,0 1,0-2,1 1,0 0,0-1,0 0,0-1,1 1,0-1,0 0,0-1,0 0,0 0,1 0,-1-1,1 0,7 0,0 0,1-1,-1 0,0-1,0-1,1 0,-1-1,0-1,0 0,-1-1,1-1,-1 0,0-1,0-1,7-4,8-6,-1-1,0-2,-1-1,-1 0,-2-2,12-14,16-31,-62 81,6-7,1-1,-1 1,1 0,1 0,-1 0,1 1,1-1,-1 1,1-1,0 1,0-1,1 1,0 0,0-1,0 1,1-1,0 1,0-1,1 1,0-1,0 1,1-1,-1 0,1 0,0 0,1-1,3 5,0-4,-1-1,1 0,1 0,-1-1,1 0,0 0,0-1,0 0,0 0,0-1,1 0,-1-1,1 0,-1 0,1 0,0-1,-1-1,1 1,0-1,-1-1,0 0,1 0,-1-1,0 1,0-2,0 1,0-1,-1-1,1 1,-1-1,0 0,-1-1,1 0,-1 0,1-2,-5 5,0-1,-1 1,1-1,-1 0,0 0,0 0,0 0,0 0,0 0,-1 0,0 0,0 0,0 0,-1 0,1 0,-1 0,0 0,0 0,0 0,0 0,-1 1,0-1,1 0,-2 1,1 0,0-1,-1 1,1 0,-1 0,0 0,0 0,0 1,0-1,0 1,-1 0,1 0,-3-1,-9-5,0 0,0 1,-1 1,0 0,0 1,0 1,0 1,-1 0,0 1,0 1,1 0,-1 1,0 1,-5 2,-18 10,40-12,1 0,-1 0,0 0,0 0,0 0,1 0,-1 0,1 0,-1 0,1 0,-1 0,1 0,-1 0,1-1,0 1,-1 0,1 0,0-1,0 1,-1 0,1-1,0 1,0-1,0 1,0-1,0 0,0 1,0-1,0 0,0 1,0-1,0 0,0 0,0 0,0 0,0 0,0 0,0-1,0 1,0 0,0 0,1-1,49 4,1-3,-1-2,0-2,0-2,28-9,-24 6,-14 2,-24 3,1 0,0 1,0 1,0 1,0 1,0 0,0 1,0 1,10 3,-25-4,0 0,0 0,0 1,0-1,-1 1,1 0,0-1,-1 1,1 1,-1-1,1 0,-1 1,0-1,0 1,0-1,-1 1,1 0,0 0,-1 0,0 0,0 0,0 0,0 0,0 2,1 83,-3-41,1-45,0 1,0-1,0 0,0 1,0-1,1 0,-1 1,1-1,-1 0,1 0,0 1,0-1,0 0,0 0,0 0,1 0,-1 0,1 0,-1 0,1-1,0 1,-1-1,1 1,0-1,0 1,0-1,0 0,0 0,1 0,-1 0,0-1,0 1,1 0,-1-1,0 0,1 1,-1-1,0 0,1 0,-1 0,0-1,1 1,-1-1,2 0,11-4,-1-1,-1 0,1-1,-1-1,0 0,-1 0,0-2,0 1,-1-2,0 1,-1-1,0-1,-1 0,-1 0,1-1,-2 0,1-3,0 2,0-1,-1 1,-1-1,-1-1,0 1,1-10,-6 2,0 22,0 1,0 0,-1 0,1-1,0 1,0 0,0-1,0 1,0 0,-1 0,1 0,0-1,0 1,0 0,-1 0,1 0,0-1,0 1,-1 0,1 0,0 0,0 0,-1 0,1-1,0 1,-1 0,1 0,0 0,0 0,-1 0,1 0,0 0,-1 0,1 0,0 0,-1 0,1 0,0 1,0-1,-1 0,1 0,0 0,0 0,-1 0,1 0,0 1,0-1,-1 0,1 0,0 0,0 1,0-1,-1 0,1 0,0 1,0-1,0 0,0 1,0-1,0 0,-1 0,1 1,0-1,0 0,0 1,0-1,0 0,0 0,0 1,0-1,-4 7,1-1,-1 1,1 0,0 0,1 0,0 1,0-1,1 0,-1 1,2-1,-1 1,1 0,0-1,1 1,-1-1,1 1,1-1,0 1,0-1,0 0,1 0,0 0,0 0,1 0,0-1,0 1,1-1,-1 0,6 4,4 0,-1-2,2 1,-1-2,1 0,0-1,0 0,1-2,0 0,0 0,0-1,0-1,0-1,0 0,8-2,41 2</inkml:trace>
  <inkml:trace contextRef="#ctx0" brushRef="#br0" timeOffset="60219.325">13176 6987,'-21'0,"0"0,0 2,1 0,-1 1,1 2,-8 2,22-5,-1 0,0 1,1 0,-1 1,1-1,0 1,0 0,1 1,-1-1,1 1,0 0,0 0,0 1,1 0,0-1,0 1,1 1,-1-1,1 1,0 0,2-2,-1-1,1 1,0 0,1 0,-1 0,1 0,0 0,0 0,0 0,1 0,-1 0,1 0,1 0,-1 0,1 0,0-1,0 1,0 0,0-1,1 0,0 0,0 0,0 0,0 0,1 0,-1-1,1 0,0 1,0-1,0-1,1 1,-1-1,0 1,1-1,0-1,0 1,3 0,3 2,0-1,-1 0,1-1,0 0,0 0,0-2,0 1,1-1,-1-1,0 0,0-1,0 0,-1 0,1-1,0-1,-1 1,0-2,0 0,0 0,0 0,-1-2,0 1,0-1,-1 0,0-1,0 0,0 0,-1 0,-1-1,1 0,4-10,-2-1,0 0,-2-1,0 0,-1-1,-1 1,-1-1,-1 0,-1 0,-1 0,-1-17,-4-19,-2 0,-2 0,-9-25,-39-118,54 196,1 2,0 0,1 1,-1-1,0 0,-1 1,1-1,0 1,-1 0,1-1,-1 1,0 0,1 0,-1 0,0 0,-1 0,1 1,-1-2,1 4,1 0,0 0,0 1,-1-1,1 0,0 1,0-1,0 0,1 1,-1-1,0 1,1-1,-1 1,0 0,1-1,0 1,-1-1,1 1,0 0,0-1,0 1,0 0,0 0,0-1,0 2,-2 49,2 1,2-1,3 0,2-1,7 27,-6-32,2 1,1-1,3-1,2 0,1-1,15 23,-30-61,1 0,-1-1,1 0,1 1,-1-1,1-1,0 1,0 0,0-1,0 0,1 0,0 0,0-1,0 1,0-1,0-1,1 1,-1-1,1 1,0-2,0 1,0-1,0 1,0-2,0 1,0-1,0 0,0 0,0 0,0-1,3-1,-1-1,-1-1,1-1,-1 0,0 0,-1 0,1 0,-1-1,0 0,0-1,-1 1,0-1,0 0,0-1,-1 1,0-1,1-4,3-8,0-1,-2 1,0-1,-1-1,1-20,-3 13,-5 47,1 8,-1-15,1-1,0 1,0 0,1 0,1 0,0-1,0 1,1 0,1-1,-1 1,2-1,-1 0,2 0,4 9,-7-17,0 1,0-1,0 0,0 0,1 0,-1 0,1 0,-1-1,1 1,0-1,-1 0,1 1,0-1,0-1,0 1,0 0,0-1,0 1,0-1,0 0,0 0,0 0,0 0,1-1,-1 1,0-1,-1 0,1 0,1 0,3-2,0 0,-1-1,1 0,-1 0,0 0,0 0,-1-1,1 0,-1 0,0-1,3-4,2-5,0-1,-1 1,-1-2,-1 1,0-1,-1 0,-1-1,-1 1,0-1,-1 0,-1 0,-1-7,-1 5,0 20,0 0,0 0,0 0,0 1,0-1,0 0,0 0,0 0,-1 0,1 1,0-1,0 0,0 0,0 0,0 0,-1 0,1 0,0 1,0-1,0 0,-1 0,1 0,0 0,0 0,0 0,-1 0,1 0,0 0,0 0,0 0,-1 0,1 0,0 0,0 0,0 0,0 0,-1 0,1 0,0-1,0 1,0 0,-1 0,1 0,0 0,0 0,0 0,0-1,0 1,-1 0,1 0,0 0,0 0,0-1,0 1,-9 21,4-7,1 0,1 0,0 1,1-1,0 1,1 0,1 0,1 6,0-15,-1 1,1-1,0 1,1-1,0 0,0 1,0-1,0 0,1 0,0-1,1 1,-1 0,1-1,0 0,0 0,1 0,-1-1,1 1,0-1,2 1,28 12,-1-7</inkml:trace>
  <inkml:trace contextRef="#ctx0" brushRef="#br0" timeOffset="63142.441">10298 6177,'6'0,"-1"-1,1 1,-1 1,1-1,0 1,-1 0,1 0,-1 1,0-1,1 1,-1 1,0-1,0 1,0 0,0 0,-1 0,1 0,-1 1,0 0,0 0,0 0,0 1,66 106,-16 10,-53-120,0 0,0-1,0 1,0 0,0-1,0 1,0-1,0 0,0 1,0-1,1 0,-1 0,0 1,0-1,0 0,0 0,0 0,0 0,1-1,-1 1,0 0,0 0,0-1,0 1,0 0,0-1,0 1,0-1,0 0,0 1,0-1,0 0,-1 0,1 1,0-1,0 0,-1 0,1 0,0 0,-1 0,1 0,-1 0,1 0,-1 0,0 0,1 0,-1 0,0 0,0 0,0-1,0 1,0 0,0 0,0-1,6-25,0-1,-2 1,-2-1,0 0,-2 0,-3-27,3 49,-6-52,1 70,9 19,1 0,1 0,2 0,1-1,1-1,2 0,1 0,8 12,-15-27,25 50</inkml:trace>
  <inkml:trace contextRef="#ctx0" brushRef="#br0" timeOffset="60923.24">14581 6811,'-12'-3,"0"1,-1 0,1 0,-1 1,1 1,-1 0,1 1,-1 0,1 1,0 0,-1 1,1 0,0 1,1 1,-1 0,1 0,0 1,-8 6,16-9,0 0,0 1,1-1,-1 1,1 0,0 0,0 0,0 0,0 0,1 0,-1 0,1 1,0-1,1 1,-1-1,1 1,0-1,0 0,0 1,1-1,-1 1,1-1,0 1,0-1,1 0,0 2,1 2,1 0,0-1,0 0,0 1,1-2,0 1,0 0,1-1,0 0,0 0,1-1,-1 0,7 4,-3-3,0-1,0-1,1 1,-1-1,1-1,0 0,0-1,0 0,0 0,1-1,-1-1,0 0,0-1,1 0,-1 0,0-1,0-1,0 0,0 0,-1-1,1 0,-1-1,0 0,0-1,2-2,5-3,-1-1,0-1,-1 0,0-1,-1-1,-1 0,0-1,-1 0,-1-1,0 0,-1-1,-1 0,5-17,-3-6,-1 0,-3-1,-1 0,-2-1,-2 1,-2-1,-2 0,-2 1,-1 0,-2 0,-2 0,-4-5,-23-67,15 84,20 30,0-1,1 1,-1 0,0 0,1 0,-1-1,0 1,0 0,1 0,-1 0,0 0,1 0,-1 0,0 1,0-1,1 0,-1 0,0 0,1 1,-1-1,0 0,1 1,-1-1,1 0,-1 1,1-1,-1 1,1-1,-1 1,1-1,-1 1,1 0,-1-1,1 1,0-1,-1 1,1 0,0-1,0 1,-1 0,1-1,0 1,0 0,0 0,0-1,0 1,0 0,-5 22,1-1,1 1,1 0,0 1,2-1,1 0,1 0,1 0,4 16,18 76,4-3,6 0,17 32,5 17,-54-152,-3-6,0 0,0 0,1 0,-1 1,1-1,0 0,0 0,0 0,0 0,1 0,-1 0,1-1,0 1,-1 0,1-1,1 1,-1-1,0 0,1 0,-1 1,1-2,-1 1,1 0,0 0,0-1,0 0,0 1,0-1,0 0,0-1,0 1,0-1,1 1,-1-1,8-6,0-1,0 0,-1-1,0 0,0 0,-1-1,0-1,0 1,-1-1,-1-1,0 0,5-8,-6 10,44-66,-50 75,1 0,0 1,0-1,0 0,-1 1,1-1,0 1,0-1,-1 1,1-1,-1 1,1 0,0-1,-1 1,1 0,-1-1,1 1,-1 0,0 0,1-1,-1 1,0 0,1 0,-1 0,0-1,0 1,0 0,0 0,0 0,0 0,0 0,0 0,0-1,0 1,0 0,-1 0,1 0,0 0,-1-1,1 1,0 0,-1 0,1 0,-1 11,4 110,-3-117,1-1,1 1,-1-1,1 1,-1-1,1 0,0 1,1-1,-1 0,1 0,0-1,0 1,0 0,0-1,1 0,-1 0,1 0,0 0,0-1,0 1,0-1,1 0,-1 0,3 0,47-1,-30-9</inkml:trace>
  <inkml:trace contextRef="#ctx0" brushRef="#br0" timeOffset="61139.218">15325 6676,'-16'-7,"-10"-4,-3-3,1-1,1-1,3-2,5 3</inkml:trace>
  <inkml:trace contextRef="#ctx0" brushRef="#br0" timeOffset="61349.222">14838 6393,'4'-3,"14"0,17 0,19 1,18 0,18 4,12 3,7 5,-15 1</inkml:trace>
  <inkml:trace contextRef="#ctx0" brushRef="#br0" timeOffset="61655.022">15770 7149,'0'-1,"-1"0,1-1,0 1,-1-1,1 1,0 0,0-1,0 1,0-1,0 1,1 0,-1-1,0 1,1 0,-1-1,1 1,-1 0,1-1,0 1,-1 0,1 0,0 0,0 0,0 0,0 0,0 0,0-1,0 0,11-15,-2-1,0 0,-1 0,-1-1,-1 0,0-1,-2 1,0-1,0-9,-4 27,-1 1,0-1,0 0,0 0,0 0,0 1,0-1,0 0,-1 0,1 1,-1-1,1 0,-1 0,0 1,1-1,-1 1,0-1,0 1,0-1,0 1,-1-1,1 1,0 0,-1 0,1-1,0 1,-1 0,1 0,-1 1,0-1,1 0,-1 0,0 1,1-1,-1 1,0 0,0-1,0 1,1 0,-1 0,0 0,0 0,0 0,1 1,-1-1,-1 1,-7 2,0 1,1 1,-1 0,1 0,0 1,1 0,-1 0,1 1,0 0,1 0,0 1,0 0,0 1,1-1,1 1,-1 0,2 1,-1-1,1 1,0 0,1 0,1 0,-2 5,3-9,0 0,0 0,0 0,1 0,0 0,0 0,0 1,1-1,0 0,0 0,1 0,0 0,0 0,0 0,0-1,1 1,0-1,0 0,1 1,0-1,-1-1,2 1,-1-1,0 1,1-1,0 0,0-1,0 1,3 0,12 5,0 0,1-2,0-1,1 0,-1-2,1 0,0-1,0-2,0 0,0-1,0-1,1-1,123-27,-90 8</inkml:trace>
  <inkml:trace contextRef="#ctx0" brushRef="#br0" timeOffset="62096.49">16162 6204,'1'145,"-2"-143,1 0,0 0,0 0,0 0,0 0,0 0,0 0,0-1,1 1,-1 0,1 0,-1 0,1 0,0-1,0 1,-1 0,1-1,1 1,-1-1,0 1,0-1,0 1,1-1,-1 0,1 0,-1 1,1-1,0 0,-1 0,1-1,0 1,-1 0,1-1,0 1,0-1,0 1,0-1,0 0,-1 0,1 0,0 0,7-2,0-1,-1 0,0-1,0 0,0 0,0-1,-1 0,0 0,0-1,0 0,-1 0,1-1,-2 1,1-1,-1-1,0 1,0-1,2-5,-2 2,0-1,-1 0,0-1,0 1,-1-1,-1 0,0 1,-1-1,-1-12,-4 3,-9 31,8 9,0 0,1 0,1 0,1 0,0 0,2 1,0-1,1 1,1-1,1 5,30 113,-12-79</inkml:trace>
  <inkml:trace contextRef="#ctx0" brushRef="#br0" timeOffset="100684.672">3 1745,'-2'0,"3"2,9 4,15 0,15 1,19 0,16-1,15-2,10-2,6-1,2 0,-5-3,-9-2,-13-1,-17-1,-17 2,-17 0</inkml:trace>
  <inkml:trace contextRef="#ctx0" brushRef="#br0" timeOffset="100933.318">287 1974,'16'3,"19"0,18 0,17 0,14-4,8-1,3-3,-2-2,-5-1,-7-1,-19 2</inkml:trace>
  <inkml:trace contextRef="#ctx0" brushRef="#br0" timeOffset="101264.863">1016 1408,'-87'8,"87"-8,-1 1,0-1,0 1,0 0,0-1,1 1,-1 0,0-1,1 1,-1 0,0 0,1 0,-1 0,1-1,-1 1,1 0,0 0,-1 0,1 0,0 0,0 0,0 0,0 0,0 0,0 0,0 0,0 0,0 0,0 0,0 0,0 0,1 0,-1 0,0 0,1 0,-1 0,1 0,-1-1,1 1,0 0,-1 0,1 0,0-1,-1 1,1 0,0-1,0 1,0-1,-1 1,1-1,0 1,0-1,0 1,0-1,0 0,0 0,0 1,0-1,0 0,0 0,1 0,21 10,1-2,0 0,0-1,1-1,-1-2,19 2,-15-2,451 60,-478-64,16 1,0 2,0 0,0 1,0 0,-1 2,0 0,0 1,0 0,-1 1,0 1,0 0,-1 1,12 12,-22-17,-1-1,0 1,0 0,0 0,-1 0,0 1,0-1,0 0,-1 1,1-1,-1 1,-1 0,1-1,-1 1,0 0,0 0,-1-1,1 1,-1 0,-1-1,1 1,-1-1,0 0,-2 4,-3 8,-2 0,0 0,-1-1,-1-1,0 0,-1 0,-1-1,-40 39,-3-4,-1-1,-3-3,-1-3,-3-2,-1-3,-14 2,32-15</inkml:trace>
  <inkml:trace contextRef="#ctx0" brushRef="#br0" timeOffset="102826.465">3827 1340,'-13'28,"5"-11,0 0,0 1,2 0,0 0,1 0,1 1,-1 14,5-33,-1 0,1 0,0 1,0-1,-1 0,1 0,0 1,0-1,0 0,-1 1,1-1,0 0,0 1,0-1,0 0,0 1,0-1,-1 0,1 1,0-1,0 0,0 1,0-1,0 1,1-1,-1 0,0 1,0-1,0 0,0 1,0-1,0 0,0 1,1-1,-1 0,0 1,0-1,1 0,-1 0,0 1,0-1,1 0,-1 0,0 1,1-1,-1 0,0 0,1 0,-1 0,0 1,1-1,-1 0,0 0,1 0,-1 0,0 0,1 0,-1 0,0 0,1 0,-1 0,1 0,-1 0,0 0,1-1,-1 1,1 0,13-23,-10 11,-1 0,-1 0,1 0,-2 0,0-1,0 1,-1-1,-1 1,0 0,-1-1,0 1,0 0,-2 0,1 0,-2 1,-4-11,5 14,0-1,0 1,-1 0,0 1,0-1,-1 1,0 0,0 0,-1 1,1-1,-2 1,1 1,-1 0,1 0,-1 0,-1 1,1 0,-1 1,1 0,-1 0,0 1,-9-2,10 4,1 0,-1 0,1 1,-1 0,1 0,-1 0,1 1,0 0,0 1,0 0,0 0,0 0,0 1,1 0,0 0,0 1,0 0,0 0,1 0,-1 1,1-1,1 1,-1 0,0 3,-7 10,1 1,0 1,1 0,2 0,0 1,1 0,-1 11,-2 13,2 2,2-1,1 1,3-1,3 1,1 0,2 0,2-1,12 40,-16-71,2-1,0 0,1-1,0 1,1-1,1 0,0 0,1-1,0 0,1 0,0-1,1 0,1-1,0 0,0-1,1 0,0-1,1 0,0-1,1 0,-1-1,1 0,1-2,2 1,0-3,0-1,0-1,0-1,1-1,-1 0,0-1,0-1,0-1,-1 0,1-1,-1 0,0-2,0 0,-1-1,0 0,0-1,-1-1,0 0,-1-1,0-1,-1 0,0 0,-1-1,0-1,7-12,8-37,-26 55,-3 23,4-9,0 0,0 0,0 0,1 0,0 0,0-1,0 1,1-1,0 1,0-1,0 0,1 0,0 0,0-1,0 1,0-1,1 0,0 0,-1 0,1-1,1 0,-1 0,1 0,8 4,0-1,-1 0,2-1,-1-1,1 0,-1-1,1 0,15 0,-25-2,1-1,0 1,0-1,-1-1,1 1,0-1,0 0,-1 0,1 0,-1-1,1 0,-1 0,1 0,-1-1,0 0,0 0,-1 0,1-1,0 1,-1-1,0 0,0-1,0 1,-1-1,1 1,-1-1,0 0,0 0,-1 0,2-5,-3-3,0 1,-1-1,0 0,-1 0,-1 0,0 1,0-1,-1 1,-1-1,0 1,-1 0,0 1,-1-1,0 1,-1 0,0 0,-1 1,0 0,0 0,-1 1,-1 0,-3-2,6 4,0 0,-1 0,1 0,-1 1,0 1,-1-1,0 1,0 1,0-1,0 2,0-1,-1 1,0 1,0 0,0 0,1 1,-1 0,-1 0,1 1,0 1,0 0,8-1,0 0,0 0,0 1,1-1,-1 1,0-1,0 1,0 0,0 0,1 0,-1 0,0 0,1 0,-1 0,1 1,0-1,-1 0,1 1,0-1,0 1,-1 0,1-1,1 1,-1 0,0 0,0-1,1 1,-1 0,1 0,-1 0,1 0,0 0,0 0,0 0,0 0,0 0,0 0,0-1,1 1,-1 0,1 0,-1 0,1 0,0 0,0-1,0 1,0 0,0-1,0 1,0-1,1 1,5 3,1-1,0 0,0 0,0-1,1 0,-1-1,0 0,1 0,0-1,-1 0,1 0,0-1,0 0,0-1,-1 0,3 0,56-7,0-3,-1-2,32-13,112-21,-206 45,1 0,0 1,0-1,0 1,0 0,0 1,0-1,0 1,1 0,-1 1,0-1,0 1,0 0,0 0,0 0,0 1,-1 0,1 0,0 0,-1 1,1-1,-1 1,0 0,0 0,0 0,0 1,-1 0,1-1,-1 1,0 0,0 1,-1-1,1 1,-1-1,2 13,0 1,-2-1,0 1,-1-1,-1 1,-1 12,0-13,1 1,0 0,2-1,0 1,0-1,5 14,-6-28,0 0,0 1,0-1,1 0,-1 0,1 0,0 0,0-1,0 1,0 0,0-1,0 1,1-1,-1 0,1 0,0 0,-1 0,1 0,0-1,0 1,0-1,0 0,1 0,-1 0,0 0,0 0,1-1,-1 0,0 1,1-1,-1-1,0 1,1 0,-1-1,0 1,1-1,-1 0,0 0,0-1,0 1,0 0,1-2,13-9,0-1,0-1,-1-1,-1 0,-1-1,0 0,-1-2,-1 1,0-2,-2 1,0-1,4-11,49-131,-57 135,-6 26,-1 0,1-1,0 1,0 0,-1 0,1-1,0 1,-1 0,1 0,0 0,-1 0,1-1,0 1,-1 0,1 0,0 0,-1 0,1 0,0 0,-1 0,1 0,0 0,-1 0,1 0,-1 0,1 0,0 0,-1 1,1-1,0 0,-1 0,1 0,0 0,0 1,-1-1,1 0,0 0,-1 1,1-1,0 0,0 0,0 1,-1-1,1 0,0 1,0-1,0 0,0 1,0-1,-1 0,1 1,0-1,0 0,0 1,0-1,0 1,0-1,0 0,0 1,0-1,0 0,1 1,-1-1,0 0,0 1,0-1,0 0,1 1,-8 14,1 0,0 0,1 0,1 1,0 0,2 0,0 0,0 0,2 1,0-1,0 0,2 0,0 0,1 0,2 6,-2-13,1 0,1 0,-1 0,1-1,1 0,-1 0,1-1,1 1,-1-1,1-1,1 1,-1-1,1-1,0 1,0-1,1 0,0-1,3 1,14 5,0-1,0-1,1-1,0-2,20 2,42 2</inkml:trace>
  <inkml:trace contextRef="#ctx0" brushRef="#br0" timeOffset="103732.985">6164 1785,'-1'-5,"0"-1,-1 1,0 0,1-1,-2 1,1 0,-1 0,1 0,-1 1,-1-1,1 1,-1-1,1 1,-1 0,0 1,-1-1,1 1,-1-1,1 1,-1 1,0-1,0 1,0 0,-1 0,1 0,0 0,-1 1,1 0,-1 1,0-1,1 1,-1 0,1 0,-1 1,1-1,-1 1,1 0,-1 1,1 0,0 0,-1 0,1 0,0 1,1-1,-2 2,-4 4,0 1,0 0,1 0,0 1,1 0,0 1,1 0,0 0,0 1,1 0,1 0,0 0,1 1,0-1,1 1,0 0,1 0,0 0,1 1,1 7,0-15,0-1,1 1,0 0,0 0,0 0,1 0,0-1,0 1,0-1,1 1,-1-1,1 0,1 0,-1 0,1 0,0-1,0 1,0-1,0 0,1 0,0-1,0 1,0-1,0 0,0-1,1 1,-1-1,1 0,-1 0,1-1,0 1,0-1,0-1,0 1,0-1,0 0,3-1,1 0,0-1,0 0,0 0,-1-1,1-1,-1 0,0 0,0 0,0-1,-1-1,0 0,0 0,0 0,0-1,-1 0,-1 0,6-7,2-5,-1 0,0-1,-1 0,-2-1,0-1,-1 1,0-4,2-12,-1-1,-2 0,-2 0,-1 0,-2-1,-1 1,-3-1,-1 0,-1 1,-3-1,-1 1,-2 1,-5-15,12 45,0 0,0 1,-1-1,0 1,0 0,-1 0,1 0,-1 0,-1 0,-3-4,7 10,0-1,1 1,-1-1,0 0,0 1,0 0,0-1,0 1,0-1,0 1,0 0,0 0,0 0,0 0,0 0,0 0,0 0,0 0,0 0,0 0,0 0,0 0,0 1,0-1,0 0,0 1,0-1,0 1,0-1,1 1,-1 0,0-1,0 1,0 0,1 0,-1-1,0 1,1 0,-1 0,1 0,-1 0,1 0,-1 0,1-1,0 1,-1 1,-6 14,1 0,0 0,1 1,1-1,0 1,1 0,1 1,0 14,2-21,-5 32,3 1,2 0,1 0,3 0,1-1,2 1,2-1,2-1,2 0,2 0,1-2,20 34,-29-61,2 0,-1 0,2-1,0-1,0 1,1-2,0 1,1-2,12 9,-19-15,0 0,1 0,-1 0,0-1,1 0,0 0,-1 0,1-1,0 0,0 0,0 0,0-1,0 0,-1 0,1 0,0-1,0 0,0 0,0 0,-1-1,1 0,0 0,-1 0,0-1,1 0,2-2,2-4,0-1,-1 0,0 0,-1-1,0 0,-1 0,0-1,-1 0,0 0,-1 0,0-1,-1 0,0 0,-1 0,-1 0,0 0,-1-1,0 1,-1-7,-1-6,-3 20,0 17,1 10,0-1,1 1,1 0,0-1,2 1,1 0,0 0,4 13,-4-29,0 0,0 1,0-1,0 0,1-1,0 1,0 0,0-1,1 0,-1 1,1-2,0 1,0 0,0-1,1 1,-1-1,1 0,0-1,0 1,0-1,0 0,0 0,0-1,1 0,-1 0,1 0,-1 0,1-1,-1 0,1 0,-1 0,1-1,-1 0,0 0,1 0,-1 0,0-1,0 0,0 0,0-1,0 0,6-3,0-1,0 0,-1-1,0-1,0 1,-1-2,0 1,-1-1,0 0,-1-1,0 0,0 0,-1-1,-1 1,4-13,-1 2,-1 0,-1-1,-2 0,0 0,-1 0,-1-1,-1 1,-2-10,-13-32,14 65,-1 0,1-1,-1 1,1-1,-1 1,0 0,1 0,-1-1,1 1,-1 0,0 0,1 0,-1 0,0-1,1 1,-1 0,0 0,1 0,-1 0,0 1,1-1,-1 0,0 0,1 0,-1 0,1 1,-1-1,0 0,1 1,-1-1,1 0,-1 1,1-1,-1 1,1-1,-1 1,1-1,0 1,-1-1,1 1,0-1,-1 1,1 0,0-1,0 1,-1-1,1 1,0 0,0-1,0 1,0 0,0 0,-7 15,0 1,2 0,0 0,1 0,0 1,2-1,0 1,1 0,1 0,1 13,0-21,0 0,0 0,1 0,0-1,1 1,0-1,1 0,0 1,0-2,1 1,0 0,1-1,-1 0,2 0,-1-1,1 0,0 0,1 0,-1-1,1 0,1 0,2 0,36 18</inkml:trace>
  <inkml:trace contextRef="#ctx0" brushRef="#br0" timeOffset="104436.235">7596 1651,'-11'5,"1"1,1 0,-1 1,1 0,0 1,1 0,0 0,0 1,0 0,1 0,1 1,0 0,0 0,1 0,0 1,1 0,0 0,1 0,-3 10,3-13,0-1,0 1,0-1,1 1,0 0,0 0,1 0,0 0,0 0,1 0,0 1,1-1,-1 0,2 0,-1 0,1 0,0 0,1-1,0 1,0-1,1 1,0-1,0 0,0 0,1-1,0 1,0-1,1 0,0-1,0 1,2 0,8 1,0-1,0-1,1-1,-1 0,1-1,0-1,0 0,0-2,0 0,0 0,0-2,0 0,0-1,0-1,-1 0,0-1,0-1,6-3,-1 0,0-2,-1 1,-1-2,0-1,-1 0,0-2,-1 0,0 0,-1-2,-1 0,-1 0,-1-2,0 0,-1 0,-1-1,-1-1,-1 1,0-2,-2 1,-1-1,0-1,12-65,-5-1,-3 0,-4 0,-4-1,-6-42,-11-161,14 280,1 8,0 1,-1-1,1 0,-1 0,0 1,0-1,-1 0,1 1,-1 0,0-1,0 1,-1 0,0-1,-9 10,-15 90,14-26,2 0,3 1,3 0,4 0,2 1,4-1,2 0,4-1,2 0,4-1,2 0,4-2,12 23,-26-71,0 0,2 0,0-1,1 0,1-1,0 0,9 6,-16-17,0 0,0 0,0-1,0 1,1-2,-1 1,1-1,0 0,0 0,0-1,1 0,-1 0,1-1,-1 1,1-2,-1 1,1-1,-1-1,1 1,-1-1,6-1,6-6,-1 0,-1-1,1-1,-2-1,1 0,-1-1,-1-1,0 0,-1-1,-1-1,0 0,-1-1,0 0,6-13,-15 25,72-99,-75 104,0-1,0 0,-1 1,1-1,0 1,0-1,0 0,0 1,0-1,0 1,0-1,0 0,0 1,0-1,0 1,1-1,-1 0,0 1,0-1,0 0,0 1,1-1,-1 0,0 1,0-1,0 0,1 1,-1-1,0 0,1 0,-1 1,0-1,1 0,-1 0,0 0,1 1,-1-1,0 0,1 0,-1 0,1 0,-1 0,0 0,1 0,-1 0,1 0,-1 0,0 0,1 0,-1 0,1 0,-1 0,0 0,1 0,-1 0,0-1,1 1,-1 0,1 0,-1-1,0 1,0 0,1 0,-1-1,0 1,1 0,-1-1,0 1,0 0,-12 126,8-103,2 0,0 0,2 0,0 0,2 7,-1-24,0 0,0 0,1 0,0 0,0 0,0-1,1 1,-1 0,1-1,1 0,-1 0,1 0,0 0,0 0,0-1,1 0,-1 0,1 0,0 0,0-1,1 0,1 1,1 0,1-1,0 0,0-1,0 0,0 0,0-1,0 0,0 0,1-1,-1-1,0 1,1-1,-1-1,3-1,30-8</inkml:trace>
  <inkml:trace contextRef="#ctx0" brushRef="#br0" timeOffset="104612.725">8961 1367,'-16'-12,"-10"-8,-1 0</inkml:trace>
  <inkml:trace contextRef="#ctx0" brushRef="#br0" timeOffset="104793.613">7934 1029,'14'-3,"18"0,24 1,26-1,24 2,22 0,17 0,8 3,-3 6,-27 1</inkml:trace>
  <inkml:trace contextRef="#ctx0" brushRef="#br0" timeOffset="108848.138">9569 1759,'-2'-5,"-1"1,1 0,-1-1,0 1,0 0,0 0,0 1,-1-1,1 1,-1-1,0 1,0 0,0 1,-1-1,1 1,-1 0,1 0,-1 0,0 0,1 1,-1 0,0 0,0 0,0 1,0 0,0 0,0 0,0 0,0 1,0 0,0 0,0 0,0 0,1 1,-1 0,1 0,-2 1,-6 4,0 0,1 1,0 1,0-1,1 2,0-1,1 2,0-1,0 1,1 1,1-1,0 1,0 0,2 1,-1 0,1 0,1 1,2-10,1 0,0 0,0 0,0 0,1 1,0-1,-1 0,1 0,1 0,-1 0,0 1,1-1,0 0,0 0,0 0,1 0,-1 0,1-1,0 1,0 0,1-1,-1 1,0-1,1 0,0 0,0 0,0 0,0 0,1-1,-1 1,1-1,0 1,4 0,0 0,0 0,0 0,1-1,-1 0,1-1,-1 1,1-2,0 1,-1-1,1-1,-1 0,1 0,0 0,-1-1,0 0,1-1,-1 0,0 0,-1-1,6-3,-1 0,0 0,-1-1,-1-1,1 0,-1 0,-1-1,0 0,0 0,-1-1,0 0,-1-1,0 0,2-6,1-8,-1 0,-1-1,-1 0,-2 0,-1-1,-1 1,0-14,-4 21,-3 20,-10 60,11-46,1-1,0 1,1 0,1-1,0 1,1 0,0-1,1 1,1 0,0-1,0 0,2 0,0 0,0 0,1-1,0 0,1 0,1 0,0-1,0 0,1-1,11 10,-5-9,1-1,0-1,1 0,0-1,1-1,0 0,0-1,1-1,64 15</inkml:trace>
  <inkml:trace contextRef="#ctx0" brushRef="#br0" timeOffset="109959.036">11487 1799,'12'-4,"1"-1,-1 0,1-1,-2-1,1 1,-1-2,0 0,0 0,-1-1,0 0,2-4,-9 10,12-9,0-2,-2 0,0-1,0 0,-2 0,0-2,0 1,-2-1,0-1,-1 0,5-17,-12 34,0 0,-1-1,1 1,0 0,-1 0,1 0,-1 0,1-1,-1 1,0 0,0-1,1 1,-1 0,0 0,0-1,0 1,0 0,-1-1,1 1,0 0,0 0,-1-1,1 1,-1 0,1 0,-1 0,0-1,1 1,-1 0,0 0,0 0,0 0,0 0,1 1,-1-1,-1 0,1 0,0 0,0 1,0-1,0 1,0-1,-1 1,1-1,-6 4,1 1,0-1,0 1,0 0,1 1,-1-1,1 1,0 0,1 0,-1 1,1-1,0 1,0 0,1 0,0 1,-6 6,0 1,1 0,1 0,0 1,1 0,1 0,0 0,1 1,1 0,0-1,2 1,-1 0,2 1,0-1,1 0,0 0,2 3,-1-13,1-1,-1 1,1-1,0 0,0 0,0 0,1 0,-1-1,1 1,0-1,1 0,-1 0,1 0,0-1,0 0,0 0,0 0,0 0,1-1,-1 0,1 0,0 0,-1-1,1 0,0 0,3 0,3 0,1-1,-1 0,1-1,-1 0,1 0,-1-2,0 1,1-2,-2 0,1 0,0-1,1-1,6-5,-1-2,0 0,0 0,-1-2,-1 0,0-1,-2-1,1 0,-2-1,-1-1,0 0,-1 0,-1-1,-1 0,-1-1,6-21,12-22,-24 64,0 0,0 0,0 0,-1 1,1-1,0 0,0 1,0-1,0 1,0 0,-1 0,1 0,0-1,0 2,-1-1,1 0,-1 0,1 0,-1 1,0-1,1 1,-1-1,0 1,0-1,0 2,3 0,11 11,0 1,-1 0,-1 0,0 2,-1 0,-1 0,0 1,-2 0,0 1,-1 0,0 1,-2-1,0 1,-1 7,-4-23,-1 0,1-1,-1 1,0 0,-1 0,1 0,-1 0,1 0,-1 0,0-1,-1 1,1 0,-1-1,1 1,-1-1,0 0,0 1,-1-1,1 0,-1 0,1 0,-1-1,0 1,0-1,0 1,-1-1,1 0,0 0,-1-1,0 1,1-1,-1 1,0-1,1 0,-1-1,-3 1,5-1,0 0,0-1,0 0,0 1,0-1,0 0,0 0,1 0,-1 0,0 0,1-1,-1 1,1 0,-1-1,1 1,0-1,0 0,-1 1,1-1,0 0,0 0,1 1,-1-1,0 0,1 0,-1 0,1 0,-1 0,1 0,0 0,0-1,6-66,7 33,2 0,1 2,2-1,1 2,1 1,2 0,10-8,12-22,-16 25,-2-1,-2 0,-1-2,-2-1,-2-1,-1 0,-3-1,-1-1,-3 0,-1-1,3-40,-12 80,-1 1,0 0,0 0,0 0,0 0,-1-1,1 1,-1 0,0 0,-1 0,1 0,-1 0,1 1,-1-1,-2-2,3 5,0 1,-1-1,1 1,0 0,0-1,-1 1,1 0,0 0,-1 0,1 0,0 0,0 0,-1 0,1 1,0-1,0 0,-1 1,1-1,0 1,0 0,0-1,0 1,0 0,0-1,0 1,0 0,0 0,0 0,0 0,0 0,0 0,1 0,-1 0,0 0,1 1,-1-1,1 0,-1 1,-10 19,0 0,2 0,0 1,1 1,1-1,2 1,0 0,1 2,-6 25,3 2,1-1,3 0,2 1,3-1,6 44,-4-68,1-1,1 1,1-1,2-1,0 0,2 0,0-1,2 0,1-1,0 0,2-1,1-1,0 0,2-2,-10-10,1 0,0-1,1 0,0 0,0-1,1-1,0 0,0-1,3 1,-10-4,-1-1,1 1,0-1,0 0,1-1,-1 1,0-1,0 0,0 0,0 0,0-1,0 0,1 0,-2 0,1-1,0 1,0-1,0 0,-1-1,1 1,-1-1,0 0,1 0,1-2,3-8,0 1,0-1,-2 0,1-1,-2 0,0 0,0 0,-2-1,0 0,0 0,-1 0,-1 0,-1 0,0-1,-1 1,-4-55,4 70,0 0,0-1,0 1,0-1,0 1,0-1,0 1,0 0,0-1,-1 1,1-1,0 1,0 0,0-1,0 1,-1-1,1 1,0 0,0-1,-1 1,1 0,0-1,0 1,-1 0,1-1,0 1,-1 0,1 0,-1 0,1-1,0 1,-1 0,1 0,-1 0,1 0,0 0,-1 0,1-1,-1 1,1 0,-1 0,1 1,0-1,-1 0,1 0,-1 0,1 0,-1 0,1 0,0 0,-1 1,1-1,0 0,-1 0,1 1,-1-1,1 0,0 0,-1 1,-12 24,10-16,0 1,1 0,0 0,1 0,0 1,0-1,1 0,1 0,0 0,0 1,1-1,0 0,1-1,0 1,0 0,1-1,0 1,1-1,0-1,1 1,0 0,0-1,0-1,1 1,0-1,1 0,0 0,0-1,3 2,1-1,0-1,0 0,1-1,0 0,0-1,0-1,0 0,1 0,-1-1,1-1,4 0,25-3</inkml:trace>
  <inkml:trace contextRef="#ctx0" brushRef="#br0" timeOffset="110220.34">12406 1070,'-14'-3,"-2"3,11 4,22 5,31 3,38-1,38-2,37-2,31-3,-18-2</inkml:trace>
  <inkml:trace contextRef="#ctx0" brushRef="#br0" timeOffset="110625.255">14811 1516,'-4'-8,"0"0,0 0,-1 1,0-1,-1 1,1 1,-1-1,-1 1,1 0,-1 0,0 1,0 0,-1 0,1 0,-1 1,0 1,0-1,-1 1,1 0,-1 1,0 0,1 1,-1 0,0 0,0 0,0 1,0 1,1 0,-1 0,0 0,0 1,1 0,-1 1,-1 1,2 1,1 0,-1 1,1 0,0 0,0 1,1 0,-1 0,2 0,-1 1,1 0,0 0,-2 7,4-11,1 0,0 1,0-1,1 1,0-1,-1 1,1-1,1 1,-1 0,1-1,0 1,0 0,0 0,1-1,-1 1,1 0,0-1,0 1,1-1,0 1,0-1,0 0,0 0,0 0,1 0,0 1,1-1,0-1,1 1,-1-1,0 0,1 0,0 0,0-1,0 0,0 0,0 0,0 0,0-1,1 0,-1 0,1 0,-1-1,1 0,-1 0,0 0,4-1,5-1,0 0,0-1,0 0,0-1,-1-1,0 0,4-3,-6 4,-1-1,0-1,0 0,0 0,-1-1,0 0,0 0,-1-1,0 0,0-1,-1 0,0 0,-1 0,0-1,0 0,-1 0,0-1,-1 1,0-1,-1 0,0 0,-1 0,0-3,-10-24,8 38,0-1,-1 0,1 1,0-1,-1 1,1-1,-1 1,1-1,-1 1,1-1,-1 1,1-1,-1 1,1-1,-1 1,0 0,1-1,-1 1,1 0,-1 0,0-1,1 1,-1 0,0 0,1 0,-1 0,0 0,0 0,1 0,-1 0,0 0,1 0,-1 0,0 1,1-1,-1 0,0 0,1 1,-1-1,1 0,-1 1,1-1,-1 1,0-1,1 1,-1-1,1 1,0-1,-1 1,1-1,-1 1,-4 6,1 0,-1 0,1 1,1 0,-1-1,1 1,0 1,1-1,0 0,1 1,-1-1,2 0,-1 1,1 0,0-1,2 6,0-2,0 0,2-1,-1 1,2-1,-1 0,1 0,1 0,0-1,1 0,0 0,0-1,1 1,0-2,1 1,0-1,0-1,1 1,0-2,0 1,0-1,1-1,0 0,0 0,0-1,1-1,-1 0,1 0,0-1,0-1,0 0,0-1,0 0,11-1,38-3</inkml:trace>
  <inkml:trace contextRef="#ctx0" brushRef="#br0" timeOffset="111090.371">15500 1204,'-11'-5,"0"0,-1 0,0 1,0 0,0 1,-1 0,1 1,-1 1,1 0,-1 1,1 0,-1 1,0 0,1 1,0 0,-1 1,1 0,0 1,0 1,1 0,0 0,-1 1,0 2,9-6,0 1,0 0,0 0,0 0,1 0,-1 1,1-1,0 1,0-1,0 1,1 0,-1 0,1-1,0 1,0 0,0 0,1 0,-1 1,1-1,0 0,0 0,0 0,1 0,-1 0,1 0,0 0,0 0,1 0,-1 0,1-1,0 1,0 0,0-1,0 0,1 1,-1-1,1 0,0 0,2 2,16 14,1 0,1-1,1-2,0 0,1-1,0-2,3 0,15 10,-22-11,3 0,0 1,-1 1,-1 1,17 16,-37-30,0 0,0 1,0-1,0 1,0-1,0 1,-1 0,1 0,-1 0,1 0,-1 0,0 0,0 0,0 0,0 0,0 0,0 1,0-1,-1 0,1 1,-1-1,0 1,0-1,0 0,0 1,0-1,0 1,-1-1,1 0,-1 1,0-1,1 0,-1 0,0 1,-1-1,-3 3,0-1,0 0,-1 0,0 0,0-1,0 0,0 0,0-1,-1 0,1 0,-1 0,1-1,-1 0,0 0,1 0,-1-1,0 0,0-1,1 1,3-1,1 1,-1-1,1 1,-1-1,1 0,-1 0,1 0,0 0,-1 0,1-1,0 1,0-1,0 1,0-1,0 0,1 0,-1 0,0 0,1 0,-1 0,1 0,0 0,0-1,0 1,0 0,0-1,0 1,1-1,-1 1,1-1,0 1,0-1,0 0,0-4,0-1,1 1,0 0,0-1,1 1,0 0,0 0,0 0,1 0,4-6,6-9,1 1,1 0,1 1,0 0,2 2,0 0,1 1,1 0,0 2,1 1,1 0,0 2,24-10,-43 20,0 0,0 0,1 1,-1 0,0 0,1 0,-1 0,1 0,-1 0,1 1,0 0,-1 0,1 0,-1 0,1 0,-1 1,1 0,-1 0,1 0,-1 0,1 0,-1 0,0 1,0 0,0 0,0 0,0 0,0 0,3 8,-1-1,0 1,-1 0,0 0,-1 1,0-1,0 1,-1-1,-1 1,0 0,0 0,-1 9,1 5,1-3,-2-9,0 0,1 0,0-1,1 1,0-1,1 1,1-1,0 0,0 0,1-1,1 1,0-1,0 0,8 9,-11-17,-1-1,1 0,0 0,-1 0,1 0,0-1,0 1,0-1,0 0,1 0,-1 0,0 0,0 0,1-1,-1 1,0-1,1 0,-1 0,0 0,1-1,-1 1,0-1,1 0,-1 0,0 0,2-1,24-11</inkml:trace>
  <inkml:trace contextRef="#ctx0" brushRef="#br0" timeOffset="111358.242">15973 920,'-16'-2,"-10"1,-5 6,2 11,7 12,11 11,17 7,8-3</inkml:trace>
  <inkml:trace contextRef="#ctx0" brushRef="#br0" timeOffset="112986.143">16716 1434,'-15'-18,"-1"0,0 1,-2 0,0 1,0 2,-1 0,-1 0,-1 2,1 1,-2 0,0 2,0 0,0 1,-1 2,-13-2,24 5,0 2,-1 0,1 0,0 1,0 1,0 0,0 0,0 1,0 1,0 0,0 1,-6 3,12-4,0 0,-1 0,2 0,-1 1,0 0,1 1,0-1,0 1,0 0,0 0,1 0,0 1,0 0,0 0,1 0,0 0,0 0,0 1,1-1,0 1,1 0,-2 4,3-5,-1-1,1 1,0 0,0 0,1-1,-1 1,1 0,0-1,1 1,0-1,0 1,0-1,0 0,1 0,0 0,0 0,0 0,0-1,1 1,0-1,0 0,0 0,1-1,-1 1,1-1,4 3,3 1,0-1,1 0,0 0,0-1,1-1,-1 0,1-1,0-1,0 0,7 0,-10 0,0-1,0-1,-1 0,1 0,0-1,0-1,-1 0,1 0,-1-1,1 0,-1-1,0 0,-1 0,1-1,-1-1,1 0,-2 0,1 0,-1-1,0-1,0 1,-1-1,0-1,0 1,-1-1,0 0,-1 0,0-1,1-3,0 1,-3 31,-3-16,37 484,-33-438,1-14,-2 1,-1 0,-1 0,-3 0,0 0,-3 0,-1-1,-8 29,-20-12,33-51,0 0,-1 0,1-1,0 1,0 0,0-1,0 1,-1-1,1 0,0 1,0-1,-1 0,1 0,0 0,0 0,-1 0,1 0,0 0,-1 0,1 0,0-1,0 1,0 0,-1-1,1 1,0-1,0 1,0-1,0 0,0 0,0 1,0-1,0 0,0 0,0 0,0 0,0 0,1 0,-1 0,0 0,1 0,-1-1,1 1,-1 0,1 0,-7-17,1 1,1-1,1 0,0 0,1 0,1-1,1 1,0-1,2 0,0 1,1-1,1 1,1-2,7-49,3 1,3 1,3 1,3 0,3 1,3 2,2 1,3 2,5-3,-25 40,1 1,1 1,0 0,2 1,1 1,0 0,4-1,-22 19,0 0,0 0,-1 0,1 0,0 0,0 0,0 1,0-1,0 0,0 0,0 1,0-1,0 1,0-1,1 1,-1-1,0 1,0 0,0-1,1 1,-1 0,0 0,0 0,1 0,-1 0,0 0,0 1,1-1,-1 0,0 0,0 1,0-1,0 1,1-1,-1 1,0 0,0-1,0 1,0 0,0 0,-1 0,1 0,0 0,0 0,0 0,-1 0,1 0,0 0,-1 0,1 0,-1 0,0 0,1 1,-1-1,0 0,0 0,1 0,-1 1,0-1,5 115,2 18,-5-127,0 0,0 0,1 0,-1-1,2 1,-1-1,1 0,-1 0,2 0,-1 0,1-1,-1 0,2 1,-1-2,0 1,1-1,4 3,-3-4,0 1,0-1,1 0,-1-1,1 0,-1 0,1-1,0 0,0 0,0-1,0 0,0 0,0-1,-1 0,1 0,0-1,-1 0,1 0,-1-1,1 0,-1 0,0-1,0 1,0-2,-1 1,0-1,0 0,0 0,0-1,-1 0,0 0,0 0,0 0,-1-1,0 0,3-6,0-2,-1-1,0 0,-1 0,-1 0,-1 0,0-1,0-14,20 131,-18-84,0 0,1-1,0 1,2-1,0-1,7 11,-13-22,0 0,0 1,0-1,1 0,-1 0,1-1,0 1,0 0,0-1,0 0,0 0,1 0,-1 0,1 0,-1-1,1 1,0-1,0 0,-1 0,1-1,0 1,0-1,0 0,0 0,0 0,-1 0,1-1,0 1,0-1,0 0,0-1,2 0,0-1,0-1,0 1,-1-1,0 0,0 0,0-1,0 1,-1-1,0 0,0 0,0-1,0 1,-1-1,0 0,0 0,-1 0,2-5,21-119,-23 101,-2-1,-1 1,-2-1,0 1,-2 0,-2-2,35 46,-7-4,0-2,0-1,1 0,-1-1,14 1,-14-4,-1 2,1 0,-1 1,-1 2,1-1,10 9,-25-13,0 1,0 0,0 1,-1-1,1 1,-1 0,-1 0,1 0,-1 0,0 0,-1 1,0-1,0 1,0 0,-1 0,1 0,-2 0,1 0,-1 0,0 0,-1 0,1 0,-1 0,-1 0,1-1,-3 6,1 12,2-20,1 0,-1 0,1 0,-1 0,1 0,0 1,1-1,-1 0,1 0,0 0,0 0,0 0,0 0,1 0,0-1,-1 1,1 0,1-1,-1 1,0-1,1 0,0 0,0 0,0 0,0 0,0-1,0 1,1-1,0 0,14 4,0 0,1-2,0 0,-1-1,1-1,1-1,-1-1,0 0,0-2,16-2,-2 1,-1 0,-1-2,1-1,-1-2,0-1,-1-1,0-2,21-11,-47 21,0 1,0-1,-1 0,1 0,-1 0,0 0,0-1,0 1,0-1,0 0,0 0,0 0,-1 0,0-1,0 1,0-1,0 1,0-1,-1 0,1 1,-1-1,0 0,0 0,-1 0,1 0,-1 0,0 0,0 0,0 0,0 0,-1 0,0-3,-5-1,-1 0,1 1,-2 0,1 0,-1 1,1 0,-2 0,1 1,-1 0,1 0,-1 1,-1 0,1 1,-1 0,1 0,-1 1,0 1,0-1,1 1,-1 1,-2 0,7-1,-1 1,1-1,0 1,0 0,-1 0,1 1,0 0,0 0,0 0,0 0,0 1,0 0,0 0,0 0,0 1,1-1,0 1,-1 0,1 0,0 1,0 0,1-1,-1 1,1 0,0 0,0 1,0-1,0 1,1 0,0-1,0 1,0 0,1 0,-1 0,1 2,0-2,1 0,-1 0,1-1,1 1,-1 0,1-1,-1 1,1-1,0 1,1 0,-1-1,1 0,0 1,0-1,0 0,1 0,0 0,-1-1,1 1,1 0,-1-1,0 0,1 0,0 0,-1 0,1-1,0 1,0-1,2 0,5 4,0-1,1-1,0 0,0-1,0 0,0-1,0 0,0-1,1-1,8 0,-9 0,-1 0,1-2,-1 1,1-1,-1-1,1 0,-1-1,0 0,0-1,-1 0,0 0,1-1,-2-1,1 1,-1-2,0 1,0-1,-1-1,0 1,6-11,-10 56,-3-33,-1 0,0 0,1 0,0 0,0 0,0 0,0 0,0 0,1 0,0 0,0-1,0 1,0-1,1 1,-1-1,1 0,0 0,0 0,0-1,0 1,0 0,1-1,-1 0,1 0,-1 0,1 0,0-1,0 0,0 1,0-1,0-1,0 1,0 0,0-1,0 0,0 0,0 0,1-1,-1 1,3-2,1-1,0 0,0 0,0-1,0 0,-1-1,1 1,-1-2,0 1,-1-1,1 0,-1 0,0-1,-1 1,0-1,0-1,0 1,-1-1,3-5,4-12,-2-1,0 0,-1-1,-2 0,1-10,17-141,-7-1,-7-136,-9 262,1 20,-1-1,-2 0,-2 0,-4-18,7 52,0 1,-1 0,1-1,0 1,-1-1,1 1,-1-1,1 1,-1-1,1 1,-1-1,1 1,-1-1,0 0,1 1,-1-1,0 0,1 1,-1-1,0 0,1 0,-1 0,0 0,1 0,-1 0,0 0,1 0,-1 0,0 0,0 0,1 0,-1 0,0 0,1-1,-1 1,0 0,1 0,-1-1,1 1,-1-1,1 1,-1 0,0-1,1 1,-1-1,1 1,0-1,-1 0,1 1,-1-1,1 1,0-1,0 0,-1 1,1-1,0 0,0 1,0-1,-1 0,1 1,0-1,0 0,0 0,0 1,1-1,-1 0,0 1,0-2,-58 113,41-74,1 2,2 0,2 1,2 0,1 0,2 1,2 0,2 1,1-1,2 1,2-1,2 0,2 1,2-2,6 22,-2-30,2-1,0-1,2 0,1-1,1 0,2-2,1 0,1-2,1 0,1-2,1 0,1-2,4 2,-24-18,1-1,-1 0,1 0,0 0,0-1,0 0,0 0,1 0,7 0,6-8,-9-9</inkml:trace>
  <inkml:trace contextRef="#ctx0" brushRef="#br0" timeOffset="113473.935">18689 961,'84'1,"0"4,0 3,0 5,-2 2,49 18,33 30,-154-58,0 1,0-1,-1 2,0-1,0 2,-1-1,0 1,0 0,0 1,-1 0,-1 0,0 0,0 1,1 2,-4-1,-1 0,-1 1,1-1,-2 0,0 1,0-1,-1 0,0 0,-1 1,0-1,-1 0,0-1,-1 1,0 0,0-1,-2 0,1 0,-1 0,0-1,-1 0,-1 1,-39 80,46-86,-1 0,1 0,-1 1,1-1,1 0,-1 0,0 1,1-1,0 1,0-1,0 0,1 1,0-1,-1 0,2 1,-1-1,0 0,1 0,0 0,-1 0,2 0,-1 0,0-1,1 1,0-1,0 1,0-1,0 0,0 0,1-1,-1 1,1 0,0-1,1 1,4 2,0-1,0 0,0 0,1-1,-1 0,1 0,0-1,0-1,0 0,0 0,0-1,0 0,0 0,0-1,0-1,0 0,0 0,-1-1,1 0,-1-1,1 0,-1 0,0-1,-1 0,1 0,-1-1,0-1,-1 1,1-1,-1 0,-1-1,1 0,-1 0,-1 0,1-1,-1 1,3-9,-5 6,0 0,-1 0,0 0,0 0,-1 0,-1-1,0 1,0 0,-1 0,0-1,-1 1,-1 0,0 0,0 1,-1-1,0 1,-1-1,0 1,-1 0,0 1,0 0,-1 0,0 0,-1 1,0 0,0 0,-1 1,0 0,-2-1,5 6,0 0,1 0,-1 1,0-1,0 2,0-1,-1 0,1 1,0 0,0 1,0-1,0 1,0 0,0 1,0 0,0-1,1 2,-1-1,1 1,-1 0,1 0,-1 1,-5 3,-1 1,2 1,-1 0,1 1,0 0,1 0,0 1,1 0,-2 4,5-8,0 1,1-1,-1 1,1 0,1 0,0 0,0 0,0 1,1-1,0 1,1-1,0 1,0 0,1 0,0-1,1 1,0 0,0 0,1-1,0 1,0-1,1 1,0-1,0 0,1 0,0 0,1-1,0 0,0 1,4 3,-2-5,0-1,0 0,1 0,-1-1,1 0,0 0,0 0,1-1,-1-1,1 1,-1-1,1-1,0 1,-1-2,1 1,0-1,0-1,0 1,0-1,-1-1,9-2,26-10</inkml:trace>
  <inkml:trace contextRef="#ctx0" brushRef="#br0" timeOffset="113721.807">19796 907,'-16'-4,"-12"-2,-13 4,-7 8,-3 10,3 8,9 8,10 5,15 3,17 2,17-2,14-1,9 0,3-2,1-2,-7-8</inkml:trace>
  <inkml:trace contextRef="#ctx0" brushRef="#br0" timeOffset="114611.645">20864 1043,'0'4,"16"792,6-349,-27-331,-2-88,7-28,-1 0,1 1,-1-1,1 0,0 0,-1 1,1-1,-1 0,1 0,-1 0,1 1,-1-1,1 0,-1 0,1 0,-1 0,1 0,-1 0,1 0,-1 0,1 0,0 0,-1 0,1-1,-1 1,1 0,-1 0,1 0,-1-1,1 1,-1 0,1 0,0-1,-1 1,1 0,0-1,-1 1,1 0,0-1,-1 1,1-1,0 1,0-1,0 1,-1 0,1-1,0 1,0-1,0 1,0-1,0 1,0-1,0 1,0-1,0 1,0-1,0 1,0-1,0 1,0-1,0 1,1-1,-1 1,-44-170,0-9,7-3,8 0,7-17,20 172,0 0,2 1,1-1,1 0,1 0,2 1,0-1,7-16,-10 38,0 0,0-1,0 1,1 0,0 0,0 1,1-1,-1 1,1-1,0 1,0 0,0 1,0-1,1 1,0 0,-1 0,1 0,1 0,-1 1,0 0,0 0,1 0,-1 1,1 0,-1 0,1 0,0 1,-1 0,1 0,0 0,-1 1,1 0,-1 0,1 0,1 1,8 5,-1 0,0 0,0 2,-1-1,0 2,-1 0,0 0,0 1,-1 1,0 0,-1 0,-1 1,0 0,-1 1,0 0,-1 0,-1 1,0 0,-1 0,3 14,-6-24,0-1,-1 1,0-1,0 1,0 0,-1-1,0 1,0 0,0 0,0-1,-1 1,1 0,-1 0,0-1,-1 1,1-1,-1 1,0-1,0 0,-1 0,1 0,-1 0,0 0,0 0,0-1,0 1,0-1,-1 0,-3 3,-2-3,1 1,-1-1,0-1,0 0,0 0,0-1,0 0,0 0,0-1,0 0,-1 0,1-1,0-1,0 0,0 0,0 0,1-1,-1-1,1 1,0-1,-1-1,-2-2,9 7,1-1,0 1,0-1,0 1,0-1,0 1,0-1,0 1,0-1,0 0,0 0,0 1,0-1,0 0,0 0,1 0,-1 0,0 0,1 0,-1 0,0 0,1-1,0 1,-1 0,1 0,0 0,-1-1,1 1,0 0,0 0,0 0,0-1,0 1,0 0,1 0,-1 0,0-1,1 1,-1 0,1 0,-1 0,1 0,-1-1,7-1,-1 0,0 0,1 1,0 0,0 0,0 0,-1 1,1 0,1 0,-1 1,0 0,0 0,7-1,63-2,148-17,-206 16,0 0,0-1,-1-1,0-1,0 0,0-1,-1-1,0-1,-1 0,7-7,-14 9,-1 1,0-2,0 1,-1-1,0-1,-1 1,0-1,3-7,-6 12,-1 1,0-1,0 1,-1-1,1 0,-1 1,0-1,-1 0,1 0,-1 0,0 0,0 0,0 0,-1 0,0 1,0-1,0 0,0 0,-1 1,1-1,-2-1,1 3,-1 0,1 0,-1 0,1 0,-1 0,0 1,0-1,0 1,0 0,-1-1,1 2,-1-1,1 0,-1 1,0-1,1 1,-1 0,0 1,0-1,0 0,0 1,0 0,1 0,-1 0,0 1,0-1,-1 1,-6 1,0 0,1 1,-1 0,1 1,-1 0,1 1,0 0,1 0,-3 3,0 0,1 1,0 1,0 0,1 0,0 1,1 0,0 1,0 0,2 0,-1 1,2 0,-2 4,5-9,0 0,0 1,1-1,0 1,0 0,1 0,0-1,1 1,0 0,0 0,1 0,0 0,0-1,1 1,0 0,1-1,0 1,0-1,1 0,4 7,6 1,0-1,1 0,1-1,0-1,1 0,0-1,1-1,0 0,1-2,0 0,1-1,0-1,0-1,0-1,1 0,16 0,69 15</inkml:trace>
  <inkml:trace contextRef="#ctx0" brushRef="#br0" timeOffset="115183.004">23268 1299,'86'-227,"-29"76,-58 151,1 0,0 1,0-1,0 0,-1 0,1 1,0-1,0 0,0 1,0-1,0 0,0 1,-1-1,1 0,0 1,0-1,0 0,0 1,0-1,0 0,0 1,1-1,-1 0,0 1,0-1,0 0,0 1,0-1,0 0,1 0,-1 1,0-1,0 0,0 1,1-1,-1 0,0 0,0 0,1 1,-1-1,0 0,1 0,-1 0,0 0,0 1,1-1,-1 0,0 0,1 0,-1 0,0 0,1 0,-1 0,0 0,1 0,-1 0,0 0,1 0,-1 0,0 0,1 0,-1-1,0 1,0 1,8 239,3-105,3 119,-15-238,0 0,-1 0,0 0,-2 0,0-1,-5 13,8-23,-1 0,0-1,0 1,-1-1,0 1,1-1,-2 0,1 0,0 0,-1 0,1-1,-1 1,0-1,-1 0,1 0,0 0,-1-1,1 0,-1 0,0 0,0 0,-4 0,8-1,0-1,0 1,0-1,0 0,-1 1,1-1,0 0,0 0,-1 0,1 0,0 0,0 0,0-1,-1 1,1 0,0-1,0 1,0 0,0-1,-1 1,1-1,0 0,0 1,0-1,0 0,0 0,1 0,-1 0,0 0,0 1,0-1,1-1,-1 1,3 0,-1-1,1 1,-1-1,1 1,0-1,-1 1,1 0,0 0,0 0,0 0,0 0,0 1,0-1,0 0,0 1,1 0,-1-1,0 1,0 0,0 0,1 0,1 0,161 3,-137 0,0-1,1-1,-1-1,0-2,0-1,2-1,0-5</inkml:trace>
  <inkml:trace contextRef="#ctx0" brushRef="#br0" timeOffset="115457.129">22715 408,'0'11,"2"14,3 11,4 8,1 5,5-2,3-5,5-9,-3-10</inkml:trace>
  <inkml:trace contextRef="#ctx0" brushRef="#br0" timeOffset="118328.169">23552 313,'5'18,"8"16,7 13,4 10,3 7,-4-7</inkml:trace>
  <inkml:trace contextRef="#ctx0" brushRef="#br0" timeOffset="118747.518">24714 1056,'0'16,"-2"15,-1 8,0 8,3 2,4-3,1-4,-1-10</inkml:trace>
  <inkml:trace contextRef="#ctx0" brushRef="#br0" timeOffset="119218.295">24580 677,'18'0,"0"0,0 1,0 1,0 1,0 1,0 0,0 1,-1 1,0 0,0 2,-1 0,0 0,0 2,-1 0,0 1,-1 0,0 1,-1 1,0 0,-1 0,-1 2,0-1,8 15,-10-4,0-1,-1 1,-2 0,-1 1,0-1,-2 1,-1 0,-2 0,0 12,1 23,-1-57,-1 0,1-1,-1 1,1 0,0-1,0 1,1 0,-1-1,1 1,0 0,0-1,0 1,0-1,1 1,-1-1,1 0,0 0,0 0,0 0,0 0,1 0,-1 0,1-1,0 1,0-1,0 0,0 1,0-2,0 1,0 0,1-1,-1 1,1-1,0 0,2-1,0 0,0-1,0 1,0-2,0 1,0-1,0 1,0-2,-1 1,1-1,-1 0,1 0,-1 0,0-1,0 1,-1-1,1 0,-1-1,0 1,3-4,2-5,0 1,0-1,-1-1,-1 1,0-1,-1-1,2-9,17-87,-30 146,1 1,2-1,2 1,3 16,-2-41,0-1,1 1,1-1,0 0,0 1,1-1,0-1,1 1,0 0,0-1,1 0,1-1,-1 1,1-1,1 0,-1-1,3 2,5 1,0 0,0-1,1 0,0-1,1-1,0-1,0 0,0-1,0-1,17 2,27 1</inkml:trace>
  <inkml:trace contextRef="#ctx0" brushRef="#br0" timeOffset="120607.504">21444 2813,'9'14,"8"18,6 19,3 21,0 17,-5 15,-6 11,-5 6,-7 0,-6-3,-6-9,-2-13,0-23</inkml:trace>
  <inkml:trace contextRef="#ctx0" brushRef="#br0" timeOffset="120928.905">21377 3056,'0'0,"-2"-6,1 1,-1-1,1 1,1-1,-1 1,1-1,0 1,0-1,0 0,1 1,0-1,0 1,1-1,-1 1,1 0,0-1,1 1,-1 0,1 0,0 1,0-1,1 0,-1 1,1 0,3-3,6 1,1 0,0 0,1 1,-1 1,1 0,0 2,-1-1,1 2,1 0,-1 0,0 2,21-3,0 2,0 2,0 2,-1 0,1 3,-1 1,-1 1,1 3,-25-9,0 2,-1-1,0 1,0 0,0 1,-1 0,0 0,5 5,-11-9,0 1,0-1,0 0,0 1,0-1,-1 1,1 0,-1-1,0 1,1 0,-1 0,-1 0,1 0,0 0,-1 0,1 0,-1 0,0 0,0 0,0 0,0 1,-1-1,1 0,-1 0,0 0,0 0,0-1,0 1,-1 0,1 0,-7 8,-1 0,-1 0,1-1,-2 0,1 0,-1-1,-1-1,1 0,-1-1,-1 0,0-1,-10 4,-16 8,-1-1,-1-3,0-1,-25 3,80-25,18-3</inkml:trace>
  <inkml:trace contextRef="#ctx0" brushRef="#br0" timeOffset="121218.101">22161 3123,'0'1,"-22"66,22-65,0 0,-1 0,1 1,0-1,0 0,1 0,-1 0,0 0,1 0,-1 0,1 0,-1 0,1 0,0 0,0 0,0 0,0-1,0 1,0 0,1-1,-1 1,1-1,-1 1,1-1,-1 0,1 1,0-1,0 0,-1 0,1 0,2 0,6 1,1-1,-1 0,0-1,1 0,-1-1,1 0,-1 0,0-1,0-1,0 0,0 0,0-1,-1 0,1 0,-1-1,0-1,0 0,-1 0,0 0,5-6,-5 5,0 0,0-1,-1 0,-1 0,1-1,-1 0,-1 0,0 0,0 0,0-1,-1 0,-1 0,0 0,1-5,-3 9,0 1,-1-1,1 0,-1 0,0 0,-1 0,1 0,-1 1,0-1,0 0,-1 1,0-1,0 1,0-1,-1 1,0 0,0 0,0 0,0 0,-1 0,0 1,0 0,0 0,-1 0,1 0,-4-1,4 1,-1 1,1 0,-1 0,0 1,0-1,0 1,0 0,0 0,-1 1,1 0,0 0,-1 0,1 1,-1-1,1 1,-1 0,1 1,-1 0,1-1,-1 2,1-1,0 1,-1-1,1 2,0-1,0 0,1 1,-1 0,0 0,1 0,0 1,0 0,0 0,0 0,0 0,1 0,0 1,0-1,0 1,0 0,1 0,0 0,0 0,0 0,0 3,2 0,0-1,0 1,1-1,0 1,0-1,1 1,0-1,0 0,1 0,0 0,0 0,0 0,1-1,0 1,0-1,1 0,0 0,0-1,0 1,1-1,36 35</inkml:trace>
  <inkml:trace contextRef="#ctx0" brushRef="#br0" timeOffset="122100.205">22877 3204,'5'-7,"-1"0,0 0,0 0,0 0,-1-1,-1 0,1 1,-1-1,0 0,-1 0,0 0,0-1,-1 1,0 0,0 0,-1 0,0 0,0 0,-1 0,0 0,0 0,-1 0,0 1,-1-1,0 1,0 0,0 0,-1 0,0 1,0-1,-1 1,1 1,-1-1,-1 1,1 0,-1 0,0 0,1 3,-1-1,1 1,-1 0,1 0,-1 1,0 0,0 0,0 0,1 1,-1 0,0 1,0-1,0 1,1 0,-1 1,0 0,1 0,-1 0,1 1,0 0,0 0,0 1,0 0,1 0,-1 0,1 0,0 1,0 0,1 0,-1 0,1 1,0-1,1 1,-1 0,1 0,1 1,-1-1,1 0,0 1,0 0,1-1,0 1,0 0,0 0,1 0,0-1,0 1,1 0,0 0,1 3,1-2,0-1,0 1,0-1,1 1,1-1,-1-1,1 1,0 0,0-1,1 0,0 0,0-1,0 0,1 0,0 0,0-1,0 0,0 0,1-1,0 0,4 1,5 2,1-1,-1-1,1 0,0-2,0 0,0-1,0 0,0-2,7-1,-19 2,1-1,-1 0,1 0,-1-1,1 1,-1-2,0 1,0-1,0 1,0-2,-1 1,1-1,-1 1,0-2,0 1,0 0,-1-1,2-2,-6 7,0 1,1-1,-1 0,0 1,0-1,0 0,0 1,0-1,1 0,-1 0,0 1,0-1,0 0,1 0,-1 0,0 1,0-1,1 0,-1 0,0 0,1 0,-1 1,0-1,0 0,1 0,-1 0,0 0,1 0,-1 0,0 0,1 0,-1 0,0 0,1 0,-1 0,0 0,1 0,-1 0,0 0,0-1,1 1,-1 0,0 0,1 0,-1 0,0-1,0 1,1 0,-1 0,0 0,0-1,0 1,1 0,-1-1,2 11,-1-6,-1 0,1-1,0 1,0-1,0 1,1-1,-1 1,1-1,0 1,0-1,0 0,0 0,0 0,1 0,-1-1,1 1,0-1,0 1,0-1,0 0,0 0,0 0,1-1,-1 1,1-1,-1 0,1 0,0 0,-1 0,1-1,0 1,-1-1,1 0,0 0,0 0,-1-1,1 1,0-1,-1 0,1 0,0 0,-1-1,0 1,1-1,-1 0,1 0,4-8,0 0,0-1,-1 0,-1 0,0 0,0-1,-1 0,-1 0,0-1,0 1,-1-1,-1 0,0 0,-1 1,0-13,1 5,1-8,-3 16,1 0,0 0,1 0,0 0,1 1,0-1,1 1,0-1,1 1,0 1,1-1,0 1,5-8,-5 15,0-1,-1 1,2 0,-1 0,0 0,0 1,1 0,-1 1,1-1,0 1,-1 0,1 1,0 0,-1 0,1 0,0 1,0 0,-1 0,1 1,-1-1,1 2,-1-1,0 1,0 0,0 0,0 0,0 1,-1 0,0 0,0 0,0 1,0 0,0 0,-1 0,2 4,4 5,-1 1,0 1,-1-1,-1 2,0-1,-2 1,0 0,0 0,-2 0,0 0,-1 1,-1-1,0 1,-2 7,4 19,-4-40,1 0,0 1,-1 0,1-1,1 1,-1-1,1 1,-1-1,1 0,1 1,-1-1,1 0,-1 1,1-1,0 0,1 0,-1-1,1 1,0 0,-1-1,2 0,-1 1,0-1,1 0,-1-1,1 1,0-1,0 1,0-1,0-1,0 1,0 0,1-1,-1 0,0 0,1 0,1 0,5-2,-1 0,1-1,-1 0,1-1,-1 0,0-1,0 0,0 0,-1-1,1 0,-1-1,-1 0,1-1,-1 1,0-2,0 1,3-5,3-5,0-1,-1 0,-1-1,0 0,-2-1,0 0,-2 0,0-2,13-56,-3 0,-4-1,-4-1,-3 0,-3 0,-5-23,-1-95,-2 175,-2 24,-13 72,4 17,4 1,3 0,5 1,4-1,5 23,-5-85,1 0,1-1,2 1,1-1,1 0,1 0,1-1,2 0,1-1,1 0,1 0,1-2,1 0,1-1,17 18,22-8,-54-32,0-1,0 1,-1-1,1 0,0 0,0 0,-1 0,1 0,0 0,0 0,-1-1,1 1,0-1,-1 1,1-1,0 1,-1-1,1 0,-1 0,1 0,-1 0,1 0,-1 0,0 0,1-1,-1 1,0 0,0-1,0 1,0-1,0 1,0-1,0-1,9-23</inkml:trace>
  <inkml:trace contextRef="#ctx0" brushRef="#br0" timeOffset="122579.169">23728 2705,'9'6,"0"0,1 0,0-1,0 0,0-1,1 0,0-1,-1 0,7 1,-7-2,484 97,-476-96,-1 2,1 1,-1 0,-1 1,1 0,3 4,-17-9,0 0,-1-1,0 1,1 0,-1 1,0-1,0 0,0 1,0-1,-1 1,1-1,-1 1,1 0,-1 0,0-1,0 1,0 0,0 0,-1 0,1 0,-1 0,0 1,0-1,0 0,0 0,-1 0,1 0,-1 0,0 1,-40 86,28-66,10-17,-6 7,1 1,0 0,2 1,-1 0,2 0,0 0,2 1,-3 13,6-27,0-1,0 0,0 1,0-1,1 0,-1 0,0 1,1-1,0 0,-1 0,1 0,0 0,0 0,1 0,-1 0,0 0,0 0,1 0,0-1,-1 1,1-1,0 1,-1-1,1 1,0-1,0 0,0 0,0 0,0 0,1 0,-1-1,0 1,0-1,0 1,1-1,1 0,3 1,0-1,0 0,0 0,0-1,0 0,0-1,0 1,0-1,0 0,-1-1,4-1,-2-1,-1 1,1-2,-1 1,0-1,-1 0,1-1,-1 1,0-1,-1-1,0 1,0-1,0 0,-1 0,0 0,-1 0,0-1,0 1,-1-1,0 0,-1 0,1 0,-2 0,1 0,-1 0,-1 0,0 0,0 0,-1 0,0 0,0 1,-1-1,0 1,0-1,-1 1,0 0,-1 0,0 1,0-1,-1 1,-5-6,6 9,1 0,0 1,-1 0,0 0,0 0,0 1,0-1,0 1,0 0,0 1,-1-1,1 1,-1 0,1 1,-1-1,1 1,-1 0,0 0,1 1,-1 0,1 0,-1 0,1 0,0 1,0 0,-1 0,1 1,0-1,1 1,-1 0,0 0,1 1,0 0,0-1,0 1,0 0,1 1,-1-1,1 1,0 0,0-1,-1 6,-1 0,1 0,0 1,0-1,2 1,-1-1,1 1,1 0,0 0,0 0,1 6,0-12,1 0,-1 0,1 1,0-1,0 0,1-1,-1 1,1 0,0 0,0-1,1 1,-1-1,1 0,0 1,0-1,1-1,-1 1,1 0,0-1,0 0,0 0,0 0,3 1,31 10,0-5</inkml:trace>
  <inkml:trace contextRef="#ctx0" brushRef="#br0" timeOffset="122863.331">24808 2623,'-1'-4,"0"-1,0 1,-1 0,0 0,0 0,0 0,0 1,-1-1,1 0,-1 1,0 0,0 0,0-1,-1 2,1-1,-1 0,1 1,-1 0,0-1,0 2,0-1,0 0,0 1,0 0,-1 0,1 0,0 0,-1 1,1-1,-1 1,1 0,0 1,-1-1,1 1,0 0,-1 0,1 0,0 1,0-1,0 1,0 0,-3 2,1 0,1 1,-1 0,1 0,1 0,-1 0,1 1,0 0,0 0,0 0,1 0,0 0,0 1,1-1,0 1,0 0,0 0,1 0,0 0,0 0,1 0,0 0,0 2,2 14,0-1,1 1,1-1,1 0,1-1,5 11,14 31,2 0,4-2,2-1,16 19,-41-65,1 1,0-2,1 0,1 0,0 0,0-2,2 1,-1-2,1 1,1-2,0 0,0 0,1-1,0-1,0-1,0 0,1-1,6 1,-11-3,0-1,0-1,0 0,0 0,1-1,-1 0,0-1,0 0,0-1,0 0,0-1,0 0,-1-1,1 0,-1-1,0 0,15-15</inkml:trace>
  <inkml:trace contextRef="#ctx0" brushRef="#br0" timeOffset="126030.141">2813 1029,'-12'195,"10"63,2-147,-1 52,13 452,-7-554,2-1,3 0,7 17,-12-59,0 0,1 0,1-1,0 0,2 0,0-1,0 0,2-1,0 0,1 0,0-2,13 12,-18-19,1 0,1-1,-1 0,1 0,-1-1,1 0,1 0,-1-1,0 0,1-1,0 0,-1-1,1 0,0 0,0-1,-1 0,1-1,0 0,0 0,-1-1,1-1,6-1,30-6,2 3,-1 1,1 3,18 2,17-2,392-29,-46 2,108 20,385 46,882-64,-1427 16,492 16,448 36,-27-33,77-12,-417-6,-17-18,249-6,-587 14,-566 20,1 1,0 1,0 2,-1 1,11 3,-31-5,-1 1,1-1,0 2,-1-1,0 1,0 0,0 1,0 0,-1 0,0 0,0 1,0 0,-1 1,0 0,0 0,0 0,-1 0,0 1,2 4,-3-2,0-1,-1 1,0 0,-1 0,0 0,0 0,-1 0,0 0,-1 1,0-1,-1 0,0 0,-1 0,-1 6,-51 136,29-93,25-57,-9 28,9-29,0-1,0 1,0-1,0 1,0-1,0 1,0-1,0 1,0-1,0 1,0-1,0 1,1-1,-1 1,0-1,0 1,1-1,-1 1,0-1,1 0,-1 1,0-1,1 1,-1-1,0 0,1 0,-1 1,1-1,-1 0,1 0,-1 1,1-1,-1 0,1 0,-1 0,1 0,-1 0,1 0,-1 0,1 0,-1 0,1 0,-1 0,1 0,-1 0,1 0,-1 0,1 0,-1-1,1 1,-1 0,0 0,1 0,-1-1,14-5,0-1,-1-1,0 0,0 0,-1-1,0-1,-1 0,0-1,9-10,-10 10,21-23,-21 22,1 0,0 1,1 0,0 0,1 1,0 1,8-4,-15 11,0 0,1 1,0 0,-1 0,1 1,0-1,-1 1,1 1,-1-1,1 1,0 1,-1-1,1 1,-1 0,4 2,11 2,114 20,1-5,1-6,77-4,117 12,285 66,169 47,-604-101,71 27,-192-43,-1 1,-1 4,14 9,-69-31,-1 1,1-1,-1 1,1 0,-1-1,0 1,0 1,0-1,0 0,-1 0,1 1,-1-1,0 1,0-1,0 1,0-1,-1 1,0 0,1-1,-1 1,-1 0,1-1,0 1,-1 0,0-1,0 4,0 34,5-19,1 0,1 0,1 0,1-1,1-1,1 1,1-1,0-1,1 0,2-1,0 0,0-1,2-1,11 10,-7-9,0-2,1-1,1 0,0-1,1-2,0 0,1-1,0-2,17 4,25 3,0-2,1-3,5-3,449 15,-322-17,898 20,39 33,-632-23,-481-33,0-1,-1-2,1 0,0-1,-1-1,0-1,0-1,0-1,3-2,-23 7,-1 1,1 0,0-1,-1 0,1 1,-1-1,1 0,-1 0,1 0,-1 0,0 0,1 0,-1 0,0-1,0 1,0 0,0-1,0 1,0-1,0 1,-1-1,1 1,0-1,-1 0,1 1,-1-1,0 0,1 1,-1-1,0 0,0 0,0 1,0-1,-1 0,1 1,0-1,-1 0,1 1,-1-1,1 0,-1 1,-1-2,-6-10</inkml:trace>
  <inkml:trace contextRef="#ctx0" brushRef="#br0" timeOffset="130140.894">2652 1002,'118'-32,"2"4,0 6,89-3,-202 24,1225-113,1399-191,-1039 163,-104 41,-1002 74,147-1,471 47,324 49,-128-9,-503-39,-407-14,312 7,449-7,-696-7,1585 1,-1909-1,-1-6,0-5,43-13,-26-5,4-1,80-3,-70 17,111-28,-74-1,180-34,-249 62,0 6,40 4,82 9,45 15,210 20,-157 19,47-10,-388-44,52 8,0 3,-2 2,1 3,30 14,-60-20,0 2,0 1,-1 1,-1 2,-1 0,0 2,20 20,-34-30,-1 1,0 1,-1 0,0 0,0 1,-1 0,-1 1,0 0,-1 0,0 0,-1 1,0 0,-2 0,1 1,-2 0,2 11,-1 22,1-1,3 0,1-1,3 0,4 7,11 49,-4 2,1 37,-18-100,27 414,50-81,-73-312,-3 1,-2 1,-3-1,-5 31,1-14,4-1,7 37,-3-76,-1 0,-2 0,-2 1,-1-1,-3 0,-6 38,-78 273,82-328,-1 0,0 0,-2-1,-1 1,-4 5,2-6,2 0,1 1,1 0,1 0,0 1,2-1,1 1,1 0,1 11,-12 101,1 7,11-59,-48 50,48-126,-1 0,0 0,-1 0,0-1,0 1,-1-1,0 0,0 0,-1 0,0-1,0 1,0-1,-1 0,0 0,0-1,0 0,-1 0,-6 3,-1-4,1-1,-1 0,0-1,0 0,0-2,0 1,0-2,1 0,-1 0,0-1,0-1,1-1,-1 0,-10-4,-8-1,-228-44,22 20,-84 1,-16 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19:59.41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3178 1014,'-16'3,"0"1,1 0,0 1,0 1,0 0,1 1,0 1,0 0,1 0,0 2,0 0,1 0,1 1,-1 1,2-1,0 2,0 0,-3 7,11-16,0-1,0 1,1 0,-1 0,1 0,0 0,0 0,1 0,-1 0,1 0,0 0,0 0,0 0,1 0,-1 0,1 0,0 0,0 0,0 0,1 0,0 0,-1 0,1-1,0 1,1-1,-1 0,1 1,-1-1,1 0,0 0,0-1,0 1,1-1,3 3,22 13,0-1,2-1,0-2,0-1,18 4,-7-2,-6-2,-15-7,0 1,0 1,0 1,-1 1,-1 1,0 0,0 1,-1 2,0-1,12 15,-28-25,0-1,0 0,0 1,0 0,-1-1,0 1,1 0,-1 0,0 0,0 0,-1 0,1 0,0 0,-1 0,0 0,0 0,0 0,0 0,0 0,-1 1,1-1,-1 0,0 0,0-1,0 1,0 0,-1 0,1 0,-1-1,1 1,-1 0,0-1,0 0,0 1,-3 1,-4 4,-1 0,0 0,0-1,-1 0,0-1,0 0,-1 0,-3 0,-12 4,0-1,-1-2,1 0,-1-2,-1-1,1-2,-1 0,-17-2,45 0,-1 0,1 0,0 1,0-1,0 0,0 0,0 0,-1 0,1 0,0-1,0 1,0 0,0-1,0 1,0 0,0-1,0 1,0-1,0 0,0 1,0-1,0 0,0 1,0-1,0 0,1 0,-1 0,0 0,1 0,-1 0,1 0,-1 0,1 0,-1 0,1 0,3-9</inkml:trace>
  <inkml:trace contextRef="#ctx0" brushRef="#br0" timeOffset="-874.654">1368 1081,'-9'113,"6"0,4 0,10 50,-8-111,6 99,-8-140,0-21,-18-523,9 377,-4-15,8 161,1 23,0 5,0-1,0 0,2 1,0 0,1-1,1 1,1-1,0 1,1-1,1 0,1 0,0 0,1 0,1-1,0 0,1 0,1-1,3 3,-8-14,1 0,0 0,0 0,0-1,1 1,-1-1,1-1,0 1,0-1,0 0,0 0,0 0,0-1,0 0,1-1,-1 1,0-1,1 0,-1-1,0 1,0-1,1 0,-1-1,0 0,0 0,0 0,-1-1,1 1,0-1,-1-1,0 1,0-1,0 0,0 0,0 0,-1-1,1-1,11-13,0 0,-1-1,-1-1,-2 0,0-1,-1 0,-1-1,3-12,-7 75,-7 24,-2-23,2 0,1 0,3 0,1 0,2 0,2-1,1 0,9 21,-13-50,1 1,0-1,0 0,1-1,1 1,0-1,0-1,1 0,0 0,2 1,-7-7,0 0,0 0,0 0,0 0,1-1,-1 0,1 0,-1 0,1-1,0 1,0-1,-1 0,1-1,0 1,0-1,0 0,0 0,0 0,0-1,0 0,-1 0,1 0,0 0,0-1,-1 0,5-2,15-11</inkml:trace>
  <inkml:trace contextRef="#ctx0" brushRef="#br0" timeOffset="-502.389">2124 1419,'0'15,"-2"-1,1 0,0 0,1 0,1 0,0 0,1 0,0 0,1 0,1 0,0-1,1 1,1-1,0 0,0-1,1 0,1 0,0 0,7 7,-7-11,1 0,1-1,-1 0,1 0,0-1,1-1,0 1,0-2,0 1,0-2,1 1,-1-2,1 1,0-2,-1 1,1-2,0 1,1-2,-7 0,-1 0,-1 0,1-1,0 0,0 0,0 0,-1 0,1-1,-1 1,0-1,0-1,0 1,0 0,-1-1,1 0,-1 0,0 0,0 0,0 0,-1-1,1 0,-1 1,0-1,0 0,-1 0,0 0,4-11,-1-1,-1 1,-1-1,0 0,-1 0,-1 0,0-6,-2 3,-1 0,0-1,-2 1,0 1,-1-1,-1 1,-1 0,-1 0,0 1,-12-16,15 24,-1 0,-1 0,0 0,0 1,-1 0,0 1,-1 0,0 0,0 1,-1 0,1 1,-1 0,-1 1,1 0,-1 1,0 0,0 1,-6-1,11 3,-1 1,1-1,-1 1,1 1,-1 0,0 0,1 0,0 1,-1 0,1 0,0 1,0 0,0 0,0 0,1 1,0 0,-1 1,1-1,1 1,-1 0,1 1,0-1,0 1,0 0,1 0,0 1,0-1,1 1,-1 0,2 0,-1 0,1 0,0 1,0-1,1 1,0-1,0 4,1 0,1 1,0-1,0 0,1 0,1 0,0 0,0-1,1 1,1-1,-1 0,2 0,-1 0,7 7,19 25</inkml:trace>
  <inkml:trace contextRef="#ctx0" brushRef="#br0" timeOffset="-1941.753">570 1041,'5'20,"1"24,0 18,-1 13,-2 12,-1 1,0-2,-4-6,-2-13,1-13,0-16</inkml:trace>
  <inkml:trace contextRef="#ctx0" brushRef="#br0" timeOffset="-1528.045">503 1244,'35'24,"-2"1,0 2,-2 1,-1 2,-1 1,17 24,-43-51,191 224,-191-225,-3-2,1 0,0 1,-1-1,1 0,0 0,0 1,0-1,0 0,0 0,0 0,0 0,0 0,1 0,-1-1,0 1,1 0,-1-1,0 1,1-1,-1 1,1-1,-1 0,1 1,-1-1,1 0,-1 0,1 0,-1 0,1 0,-1 0,0-1,1 1,-1 0,1-1,-1 1,1-1,1-7,-1 1,0 0,-1-1,0 1,0-1,0 1,-1-1,0 1,-1-1,0-1,1-14,-8-148,-6 0,-8 2,-25-84,47 238,11 35,-9-17,15 31,2 4</inkml:trace>
  <inkml:trace contextRef="#ctx0" brushRef="#br0" timeOffset="150695.002">57 500,'-41'-47,"41"46,-1 1,1 0,-1 0,1 0,-1 0,1 0,-1 0,1 0,-1 0,1 0,-1 0,0 1,1-1,-1 0,1 0,0 0,-1 0,1 1,-1-1,1 0,-1 1,1-1,0 0,-1 1,1-1,-1 0,1 1,0-1,0 1,-1-1,1 1,0-1,0 1,-1-1,1 1,0-1,0 1,0-1,0 1,0-1,0 1,0-1,0 1,0-1,0 1,0-1,0 1,0-1,0 1,0-1,1 1,-1-1,0 1,0-1,1 1,-1-1,0 0,1 1,-1-1,0 1,18 125,13 100,-9 0,-11 2,-18 225,-25 93,32-541,-2 17,0 1,2-1,1 1,0-1,2 0,1 1,0-1,2-1,0 1,1-1,3 3,-6-18,0-1,0 1,1-1,0 0,0 0,0 0,0-1,1 0,0 0,0 0,0-1,0 0,1 0,-1 0,1-1,-1 0,1 0,0-1,0 0,3 0,144-3,-147 2,562-55,-339 41,611-53,-356 4,-130 12,1 15,313 11,-214 52,-450-27,-4 1,1-1,-1 1,0-1,0 1,1-1,-1 1,1-1,-1 0,0 0,1 0,-1 0,1 0,-1 0,0 0,1 0,-1 0,0-1,1 1,-1-1,0 1,1-1,-1 1,0-1,0 0,1 1,-1-1,0 0,0 0,0 0,0 0,0 0,0 0,0 0,-1 0,1 0,0-1,-1 1,1-1,-49-89,37 50,3 0,1-1,3 0,1 0,2-39,1 41,11-1190,-9 1173,-2-1,-3 1,-2-1,-3 1,-3 1,-2 0,-2 0,-9-15,21 62,-2 0,1 0,-1 0,-1 1,1-1,-1 1,-1 0,0 1,0 0,0 0,-1 1,0-1,0 2,-1-1,1 1,-1 0,0 1,-1 0,1 1,-9-3,-9 4,1 0,-1 2,0 1,0 1,0 1,1 1,0 2,-1 1,2 0,-13 7,13-6,-51 15,-2-3,0-3,-1-3,-14-3,-38-9,-1-5,-30-9,-74-3,37 15,0 9,1 8,-158 37,-574 157,742-163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23:54.49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1873 78,'-39'-19,"0"2,-1 1,-38-9,71 25,1-1,0 1,0 1,-1-1,1 1,0 0,0 1,0 0,0-1,0 2,0-1,0 1,1 0,-1 0,-4 4,-21 9,11-7,-56 24,1 4,-49 33,72-36,2 2,1 2,2 3,2 1,2 3,2 1,1 2,3 1,-19 36,-7 28,5 3,6 2,4 2,-27 112,-34 204,71-228,-1 90,22-123,8 1,8 1,7-1,14 57,1-82,7-2,6-1,7-2,10 8,7-22,6-3,6-3,83 113,-95-146,4-2,4-2,3-4,5-3,3-3,63 50,288 163,-330-229,140 83,6-10,164 62,131 61,-325-149,14-5,-149-73,2-3,1-4,1-3,63 7,404 20,-398-39,-46 0,0-5,0-5,1-4,-1-5,0-5,34-11,798-249,-806 243,-2-5,-2-5,104-51,-138 45,-2-4,-3-4,-2-3,-3-5,71-68,-123 100,0-1,-3-2,0-1,-3-1,0-1,-3-1,-1-1,-2-1,15-42,-10-11,-4-2,-4 0,-4-1,-4-1,-5 0,-3 0,-6-7,0-74,-7 1,-9 0,-7 1,-7 2,-9 2,-24-51,-10 7,-10 5,-78-132,48 148,-9 5,-8 6,-21-10,-148-201,187 216,9-5,-12-44,92 176,0-3,-2 2,-3 0,-2 3,-10-9,33 44,-1 1,-1 0,0 1,0 0,-2 1,1 1,-2 1,1 0,-1 1,-1 1,0 0,0 2,0 0,-1 1,-9-1,-363-14,-116-81,396 93,0 5,-1 4,1 5,-98 19,123-13,-1-4,0-4,0-4,-21-5,-89-17,-174-11,228 37,0 6,-120 25,194-23,0-3,-1-3,0-3,0-3,0-3,0-4,1-2,-37-11,-110-55,145 47,-1 3,0 3,-7 3,-20 6,-2 4,1 5,-1 4,-50 9,-63-1,149-11,1-3,0-2,1-4,-23-7,27 6,39 8,-1 0,1 2,-1 1,1 0,-1 2,0 0,0 1,1 1,-1 1,1 1,-1 1,2 1,-14 5,-4 7,1 2,1 2,1 1,-13 13,-45 37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24:04.14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2490 296,'-42'-16,"-1"1,0 2,-1 1,-1 3,1 2,-1 1,0 3,-1 2,1 1,-36 4,0 4,1 3,0 4,-45 16,44-6,1 3,2 4,1 4,2 3,-23 18,37-22,2 3,1 2,3 2,1 3,2 2,-18 24,37-24,1 2,3 1,2 1,2 1,2 1,1 6,-21 45,-30 73,7 3,8 2,4 18,-61 253,84-308,7-39,4 0,3 23,8 17,7 0,6 1,6-1,10-14,5-1,6-2,6-1,26 55,-34-103,2-1,4-2,3-1,4-2,2-2,10 6,27 21,71 68,-33-41,179 263,-161-251,6-6,6-6,5-7,94 52,-147-104,3-5,2-4,24 4,217 83,26-10,-69-43,4-13,172 15,405 97,-553-127,2-15,46-11,-252-23,0 5,37 15,-103-20,38 11,1-5,0-4,15-4,-8-12,0-4,0-6,71-15,34-3,269-30,-279 31,-6 3,-1-8,177-54,-187 21,-4-8,135-75,-258 116,-1-3,-2-2,-1-3,-3-2,23-24,95-96,19-37,-168 175,0 0,-1-1,-1-1,-2-1,0-1,-2 0,-1-1,-1-1,-2 0,1-6,6-46,-4-1,1-63,-6 56,-2 31,8-71,-5 1,-5-1,-7-24,-9 74,-2 0,-5 1,-24-69,-3-14,40 143,-12-55,-2 2,-4 1,-3 0,-27-50,-220-308,270 423,-68-124,-6 4,-6 2,-39-39,91 130,1-1,2-2,1-1,2-1,2-1,1-1,2-1,2-1,1-1,-4-22,8-13,3 0,2-33,-4-36,11 136,-28-269,8-92,21 345,-1 0,-1 0,-2 0,0 1,-2-1,-1 1,-1 0,-1 1,-1 0,-11-21,-31-38,-3 1,-9-3,-35-51,-64-93,134 203,-2 1,0 1,-1 1,-1 2,-1 2,-1 1,-1 1,0 2,-1 2,-12-2,-126-55,148 58,-2 1,1 1,-1 1,-1 1,0 2,0 1,0 2,-7 0,-372-8,36-39,227 36,0 6,0 6,-64 11,-8-2,19-4,-82-14,-535-25,625 17,-149-37,228 35,-1 4,-1 6,-35 4,-70 1,0-10,-15-11,52-6,78 13,-2 4,-40 2,-26 13,-138 20,122-5,-57-9,163-7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23:56.48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27 419,'6'-3,"0"0,0 1,1-1,-1 1,0 1,1-1,-1 1,1 0,-1 0,1 1,0 0,-1 0,1 1,0 0,-1 0,1 0,-1 1,0 0,1 0,3 3,3-2,67 19,2-4,0-4,7-3,179-6,-267-5,0-1,0 1,0 0,1 0,-1 0,0 0,0 0,1 0,-1 0,0 1,0-1,0 0,1 0,-1 1,0-1,0 1,0-1,0 1,0 0,0-1,0 1,0 0,0 0,0 0,0 0,0 0,-1 0,1 0,0 0,-1 0,1 0,-1 0,1 0,-2 10</inkml:trace>
  <inkml:trace contextRef="#ctx0" brushRef="#br0" timeOffset="907.597">1 1203,'25'11,"46"1,-1-3,1-2,0-4,1-3,26-5,-84 4,266-8,-211 23,-60-13,-2-3</inkml:trace>
  <inkml:trace contextRef="#ctx0" brushRef="#br0" timeOffset="1678.371">1027 0,'-2'34,"5"-14,27 169,-3 55,-21 8,-17 107,2-93,5 389,-6-556,-7-79,8-20</inkml:trace>
  <inkml:trace contextRef="#ctx0" brushRef="#br0" timeOffset="2727.241">1041 189,'24'-14,"1"1,0 1,0 1,1 1,1 1,0 2,0 0,0 2,9 0,19 4,-1 2,0 2,-1 3,1 2,-1 2,0 3,-1 2,10 6,-43-15,1 0,-1 2,-1 0,1 1,-2 1,1 1,-1 0,-1 1,0 1,-1 1,0 0,-1 1,0 0,0 4,13 29,-2 1,-3 0,-2 2,-2 1,-2 0,-3 1,-2 0,-2 1,-1 11,4 26,-3 0,-5 1,-5 68,-3-119,-1 0,-1-1,-3 0,-1 0,-2-1,-2 0,-1-1,-2 0,-2-2,-1 0,-2-1,-1-1,-2-1,-1-2,-2 0,-1-2,-1-1,-33 24,-3-12,-1-2,-3-4,0-3,-2-2,-1-4,-2-4,-64 11,55-18,83-14,0 0,1 0,-1 0,0-1,0 1,0 0,0 0,1-1,-1 1,0-1,0 1,1-1,-1 1,0-1,1 1,-1-1,1 1,-1-1,1 0,-1 1,1-1,-1 0,1 0,-1 1,1-1,0 0,-1 0,1 0,0 1,0-1,0 0,0 0,0 0,0 0,0 1,0-1,0 0,0 0,0 0,0 0,1 1,-1-1,0 0,0 0,1 1,-1-1,1 0,-1 0,1 1,-1-1,1 0,-1 1,1-1,0 1,-1-1,1 1,0-1,-1 1,1-1,0 1,12-15</inkml:trace>
  <inkml:trace contextRef="#ctx0" brushRef="#br0" timeOffset="3367.333">2324 1067,'-4'30,"0"-1,3 0,0 1,2-1,3 28,-2-48,-1 0,1-1,1 1,-1-1,2 1,-1-1,1 0,0 0,1 0,-1-1,2 1,-1-1,1 0,0-1,0 0,1 0,0 0,0-1,1 1,-1-2,4 2,0 0,0-1,0 0,0-1,1 0,0-1,0 0,0-1,0 0,0-1,0 0,0-1,1-1,-1 0,0 0,0-1,0-1,0 0,-1 0,1-1,-1-1,0 0,0-1,0 0,-1 0,0-1,0 0,-1-1,0 0,0-1,-1 0,0 0,0-1,-1 0,1-3,-3 4,0 0,-1 0,0 0,-1-1,0 1,0-1,-1 0,-1 0,0 0,0 0,0 0,-1-1,-1 1,0 0,0 0,-1 0,-1 0,1 1,-1-1,-1 0,0 1,0 0,-1 0,0 0,-1 1,0 0,0 0,0 0,-1 0,-1 1,1 1,-9-7,4 5,0 0,-1 1,0 0,0 1,-1 1,0 0,0 1,0 0,0 1,-1 0,1 2,-1 0,1 0,-1 1,0 1,1 0,-6 2,15-2,-1 1,1 0,-1 0,1 0,0 1,0-1,0 1,0 0,0 1,1-1,-1 1,1 0,0 0,0 0,0 1,1-1,0 1,0 0,0 0,0 0,1 1,0-1,0 0,0 1,1-1,-1 1,2 0,-1 0,0-1,1 1,0 0,1 0,-1-1,1 1,1 5,16 31,5-4</inkml:trace>
  <inkml:trace contextRef="#ctx0" brushRef="#br0" timeOffset="3664.597">2905 1217,'19'0,"17"0,16 0,16 0,12-3,9 0,5 0,2-1,0-1,-6 1,-7 1,-8 1,-9 1,-13-2,-11 0,-19-2,-13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24:05.42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14 459,'16'5,"12"1,9 0,9-1,6-2,6-1,4-1,5-2,4-2,-2-1,-6 2,-6 0,-11 1,-13 5,-12 4,-10 5,-7 1</inkml:trace>
  <inkml:trace contextRef="#ctx0" brushRef="#br0" timeOffset="278.289">1 999,'14'0,"13"0,12 0,8-2,8-1,5 0,5 1,3 0,-2 1,-2 1,-3-3,-5 0,-12 0</inkml:trace>
  <inkml:trace contextRef="#ctx0" brushRef="#br0" timeOffset="781.939">717 0,'25'10,"-1"1,0 1,0 1,-1 1,-1 2,0 0,-1 1,-1 0,-1 2,0 1,-1 0,-2 1,0 1,-1 0,-1 2,-1-1,-1 1,-2 1,3 8,11 36,-3 0,-3 2,-3 1,-4 0,-2 0,-4 1,-3 48,0-88,-2 0,-2 0,0 0,-3 0,0-1,-2 0,-2 0,-1 0,-1-1,-1 0,-2-2,-1 1,-2-2,-1 0,-17 21,15-27,-1 0,-1-2,0 0,-2-1,0-2,-2 0,0-2,0 0,-1-2,-1-1,-22 6,10-11,11-5</inkml:trace>
  <inkml:trace contextRef="#ctx0" brushRef="#br0" timeOffset="1404.339">879 54,'289'61,"-189"-36,0 4,-2 5,-1 4,-2 4,-2 4,-3 4,2 6,113 81,-64-40,4-6,99 42,-118-72,-125-61,-1 0,1 0,-1 0,1 0,-1 0,1 0,0 1,-1-1,1 0,-1 0,1 1,-1-1,1 0,-1 1,1-1,-1 0,0 1,1-1,-1 1,1-1,-1 1,0-1,1 1,-1-1,0 1,0-1,0 1,1-1,-1 1,0-1,0 1,0 0,0-1,0 1,0-1,0 1,0 0,0-1,0 1,0-1,0 1,-1-1,1 1,0-1,0 1,0 0,-1-1,1 1,0-1,-1 0,1 1,-1-1,1 1,0-1,-1 1,1-1,-1 0,1 1,-1-1,1 0,-1 0,1 1,-1-1,1 0,-2 0,-12 5</inkml:trace>
  <inkml:trace contextRef="#ctx0" brushRef="#br0" timeOffset="2589.443">920 1784,'57'-12,"-1"-2,0-2,51-23,-24 9,278-103,-7-14,-3-18,23-10,-374 174,1 1,-1-1,1 1,-1 0,1-1,-1 1,1-1,-1 1,1 0,-1 0,1-1,0 1,-1 0,1 0,-1 0,1-1,0 1,-1 0,1 0,0 0,-1 0,1 0,0 0,-1 0,1 1,-1-1,1 0,0 0,-1 0,1 1,-1-1,1 0,-1 1,1-1,-1 0,1 1,-1-1,1 1,-1-1,1 1,-1-1,0 1,1-1,-1 1,0-1,1 1,-1-1,0 1,0 0,1-1,-1 1,0-1,0 1,0 0,0-1,0 1,0 0,0-1,0 1,0-1,0 1,-1 0,1 0,1 18,-2-16,1 0,0 0,-1-1,1 1,0 0,1 0,-1-1,0 1,1 0,0 0,-1-1,1 1,0 0,1-1,-1 1,0-1,1 0,-1 1,1-1,0 0,-1 0,1 0,0 0,0 0,1 0,-1-1,1 1,8 1,1 0,-1-1,1 0,0-1,0 0,0-1,0 0,4-1,7 0,85-13,-103 13,-1-1,1 1,-1-1,0 0,0 0,0-1,0 1,0-1,0 0,-1 0,1 0,-1 0,0-1,0 0,0 1,-1-1,1 0,-1 0,0 0,0-1,0 1,0-1,0-10,0 0,-1 0,0 0,-1 0,-1 0,-1-1,0 2,-1-1,0 0,-1 0,-1 1,0 0,-1 0,0 0,-2 1,1 0,-9-11,13 19,0 1,-1-1,1 1,-1-1,0 1,0 0,0 1,0-1,-1 1,1 0,-1 0,0 0,0 0,0 1,0 0,-1 0,1 1,0-1,-1 1,1 0,-1 1,0-1,1 1,-1 0,1 0,-1 1,0 0,1 0,-1 0,1 1,0-1,0 1,-1 1,1-1,0 1,-3 4,0 0,0 0,1 0,0 1,0 1,1-1,0 1,1 0,0 0,0 0,1 1,0 0,1 0,0 0,1 0,0 0,0 1,1-1,0 11,1-18,0 0,1 0,-1 0,1 1,0-1,-1 0,1 0,1 0,-1 0,0 0,1 0,0-1,-1 1,1 0,0-1,0 0,1 1,-1-1,0 0,1 0,-1 0,1 0,0 0,0-1,1 1,21 8</inkml:trace>
  <inkml:trace contextRef="#ctx0" brushRef="#br0" timeOffset="3264.723">3149 905,'17'4,"1"0,-1-2,1 0,-1-1,1-1,8-1,6 1,930-26,-959 26,0 1,1-1,-1 1,1-1,-1 0,1 0,-1 0,1-1,0 1,-1-1,0 0,1 0,-1 0,0-1,1 1,-1-1,0 1,0-1,0 0,0 0,0-1,-1 1,1-1,-1 1,1-1,3-10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2:43.5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1092 838,'0'21,"-2"18,-1 12,-2 8,-3 7,-1 2,-5 2,-2-2,-1-3,1-7,3-7,3-11,4-12</inkml:trace>
  <inkml:trace contextRef="#ctx0" brushRef="#br0" timeOffset="408.35">1079 812,'170'229,"78"97,-212-282,-35-43,1-1,-1 0,1 0,-1 1,1-1,-1 0,1 0,-1 0,1-1,-1 1,1 0,-1-1,1 1,-1-1,0 1,1-1,-1 1,0-1,1 0,-1 0,0 0,0 0,0 0,0 0,0 0,0 0,0 0,0-1,0 1,0 0,-1 0,1-1,0 1,-1-1,1 1,-1 0,0-1,1 1,-1-1,2-1,18-43,-1 0,-2-1,-3-1,-1 0,-3-1,-1-5,6-30,-5-1,-2 0,-5 0,-3 0,-4-5,-2 49,1 25,-4 24,4 17,1 0,1 0,1 0,1 1,1-1,1 0,4 21,3 17</inkml:trace>
  <inkml:trace contextRef="#ctx0" brushRef="#br0" timeOffset="799.324">2011 1068,'-11'37,"0"1,3 0,1 1,0 9,6-40,1-1,-1 0,1 0,0 1,1-1,0 0,0 0,0 0,1 0,0 0,1 0,-1 0,1-1,1 1,-1-1,1 0,0 0,0 0,1 0,0-1,0 0,0 0,1 0,-1 0,1-1,0 0,6 2,-2 0,1-2,0 0,-1 0,1-1,1 0,-1-1,0 0,0-1,1 0,-1-1,1 0,-1-1,1 0,-1-1,0-1,0 1,0-1,0-1,0 0,-1-1,0 0,0-1,0 0,0 0,-1-1,0 0,-1 0,0-1,1-1,4-6,-1 0,0 0,-1-1,0-1,-2 1,0-2,-1 1,0-1,-2-1,0 1,-1-1,-1 0,-1 0,0 0,-2-1,0 1,-1-1,-1 1,-1 0,-1-1,0 1,-1 0,-1 1,-1-1,-1 1,-1 0,-5-9,9 19,-2 1,1-1,-1 1,0 0,0 0,-1 1,0-1,0 2,0-1,-1 1,0 0,0 1,0-1,0 2,-1-1,0 1,0 0,0 1,0 0,0 1,0 0,0 0,0 1,-1 0,1 0,0 1,0 1,0-1,0 2,0-1,0 1,0 0,1 1,-9 5,1 2,0 0,0 0,1 1,1 1,0 1,1 0,0 1,1 0,1 0,1 2,0-1,1 1,0 1,2-1,0 2,1-1,1 1,0-1,2 1,0 0,1 1,1 4,1-13,1 0,0 0,0 0,1 0,0 0,1 0,1-1,0 0,0 1,2 1,20 32</inkml:trace>
  <inkml:trace contextRef="#ctx0" brushRef="#br0" timeOffset="1480.225">2903 744,'-13'118,"-15"433,26-525,-2-25,1-14,-14-147,7 0,7-13,2 140,2 0,1 0,2 0,1 0,1-1,-4 26,1-1,-1 1,2-1,-1 1,1 0,0 1,1-1,-1 1,1-1,1 1,0 1,0-1,0 1,1 0,-1 1,2-1,-1 1,0 1,1-1,0 1,2 0,11-3,0 1,1 1,0 1,-1 0,2 2,-1 1,0 0,0 2,0 1,0 0,0 2,-1 0,5 3,61 35,-84-40,0 0,-1 1,1-1,-1 1,1-1,-1 1,0 0,0 0,0 0,0 0,-1 0,1 0,-1 0,0 1,0-1,0 1,0-1,-1 0,1 1,-1-1,0 1,0 0,0-1,0 1,-1-1,0 1,-4 7,0 0,-1 0,-1-1,0 0,0-1,-1 1,0-1,-1-1,1 0,-2 0,1 0,-1-1,0-1,-1 0,3 0,-52 35,39-29,0 1,2 1,0 1,0 0,2 2,0 0,0 1,-4 9,17-22,0 1,1 0,0-1,1 1,-1 1,1-1,0 0,1 0,-1 1,1-1,1 1,-1-1,1 1,0 0,0-1,1 1,0-1,0 1,1-1,0 0,0 1,0-1,1 0,0 0,0-1,0 1,1 0,0 0,14 11,0 0,1-2,0 0,1-1,1-1,0-1,1 0,0-2,1-1,0-1,0 0,1-2,0-1,14 1,-1 3,1-1,0-2,1-2,-1-2,1-1,0-2,17-3,-24-3</inkml:trace>
  <inkml:trace contextRef="#ctx0" brushRef="#br0" timeOffset="2841.225">4254 380,'-22'-132,"22"132,0 0,0-1,0 1,0-1,0 1,0 0,0-1,0 1,0 0,0-1,0 1,0 0,0-1,0 1,-1 0,1 0,0-1,0 1,0 0,0-1,-1 1,1 0,0 0,0-1,-1 1,1 0,0 0,0-1,-1 1,1 0,0 0,-1 0,1 0,0-1,0 1,-1 0,1 0,0 0,-1 0,1 0,0 0,-1 0,1 0,-1 0,1 0,0 0,-1 0,1 0,0 0,0 0,-1 1,1-1,0 0,-1 0,1 0,0 0,-1 1,1-1,0 0,0 0,-1 1,1-1,0 0,0 0,0 1,-1-1,1 0,-11 27,-6 40,3 2,3 0,3 1,3-1,3 11,-2 133,8 0,18 82,18 122,-38-405,-1 1,0-1,-1 1,-1-1,0 1,0-1,-1 0,-1 1,0-1,-1 0,0-1,-1 1,0-1,-1 0,0 0,-1 0,0-1,0 0,-1 0,-1-1,1 0,-2-1,-6 5,-8-2,0-2,-1 0,0-2,-1-1,0-1,0-1,0-1,0-1,0-1,0-2,-21-3,32 4,-803-54,-184 50,434 30,-176 3,650-30,-26 1,1 4,-13 7,131-10,0-1,0 1,0-1,0 1,0-1,0 0,0 1,0-1,0 0,0 0,0 0,0 0,0 0,0 0,0 0,0 0,-1-1,1 1,0 0,0-1,0 1,0 0,0-1,0 0,1 1,-1-1,0 1,0-1,0 0,0 0,1 1,-1-1,0 0,1 0,-1 0,0 0,1 0,-1 0,1 0,0 0,-1 0,1 0,0 0,0 0,-1-1,9-181,-8-630,0 642,-7 1,-8 0,-7 0,-8 2,-23-60,52 226,1 1,-1 0,0 0,1-1,-1 1,1-1,-1 1,1 0,0-1,-1 1,1-1,0 1,0-1,0 1,0 0,0-1,1 1,-1-1,0 1,1-1,-1 1,1 0,-1-1,1 1,0 0,-1-1,1 1,0 0,0 0,0 0,0 0,0 0,0 0,0 0,0 0,1 0,-1 0,0 1,1-1,-1 1,0-1,1 1,-1-1,0 1,1 0,-1-1,1 1,-1 0,1 0,0 0,64-10,0 3,0 3,51 4,-47 5,-1 3,62 14,-48-6,359 39,3-19,206-18,918-14,-1375-4,-79-3,-88-3,-27 6,0 0,1-1,-1 1,0 0,1-1,-1 1,0 0,1-1,-1 1,0 0,0-1,0 1,1-1,-1 1,0 0,0-1,0 1,0-1,0 1,0-1,0 1,0 0,0-1,0 1,0-1,0 1,0-1,0 1,0-1,0 1,0 0,0-1,-1 1,1-1,0 1,0 0,-1-1,1 1,0 0,0-1,-1 1,1 0,0-1,-1 1,1 0,-1 0,1-1,-1 1,-13-13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2:39.3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644 1152,'4'16,"5"14,0 14,-2 13,-1 11,-4 10,-5 7,-5 4,-2-3,-3-8,0-15,1-17,3-20,5-22,4-20,1-8</inkml:trace>
  <inkml:trace contextRef="#ctx0" brushRef="#br0" timeOffset="396.775">630 1286,'4'0,"0"0,0 1,-1-1,1 0,0 1,-1 0,1 0,-1 0,1 1,-1-1,0 1,1-1,-1 1,0 0,0 0,0 1,0-1,-1 1,1-1,0 1,-1 1,4 1,36 36,-3 3,-2 0,-1 3,-3 1,-1 2,91 124,-118-169,-2 0,1 0,-1 0,1-1,0 1,1-1,-1 0,1 0,0-1,0 1,0-1,0 0,0-1,2 1,-5-3,0-1,0 0,0 1,-1-1,1 0,0 0,-1 0,1 0,-1-1,1 1,-1 0,0-1,1 1,-1-1,0 1,0-1,0 0,0 1,0-1,-1 0,1 0,0 1,-1-1,1 0,-1 0,0 0,1 0,-1 0,0 0,0 0,-1 0,1 0,0 0,6-71,-3-1,-4 1,-3-1,-3 1,-14-59,6 28,12 48,10 60,21 46,-13-18</inkml:trace>
  <inkml:trace contextRef="#ctx0" brushRef="#br0" timeOffset="881.56">1535 1219,'0'141,"-7"0,-6-1,-13 46,11-127,11-59,11-112,3-11,-3 11,5 2,24-96,-33 190,0 0,2 0,0 1,0-1,2 1,0 1,0-1,1 1,1 0,3-3,-11 16,0 1,0-1,0 0,-1 1,1-1,0 0,0 1,0-1,0 1,0 0,0-1,0 1,0 0,0 0,0-1,0 1,0 0,0 0,0 0,0 0,0 0,0 1,0-1,0 0,0 0,0 1,0-1,0 0,0 1,0-1,0 1,0 0,0-1,0 1,-1-1,1 1,0 0,0 0,-1 0,1-1,-1 1,1 0,-1 0,1 0,0 1,22 47,-22-47,20 67,-3 0,-4 1,1 20,-8-46,18 109,-8 0,-5 17,-13-112,-3-43</inkml:trace>
  <inkml:trace contextRef="#ctx0" brushRef="#br0" timeOffset="1643.337">1428 1665,'68'-38,"48"-12,2 6,1 4,2 6,49-5,-156 36,-7 1,0 0,0 1,0-1,0 1,0 1,0 0,0 0,0 0,0 0,0 1,0 1,0-1,0 1,0 0,0 1,-4 0,0 1,-1 0,1 0,-1 1,1-1,-1 0,-1 1,1 0,-1-1,1 1,-1 0,-1-1,1 1,-1 0,1 0,-1 0,-1 0,1 0,-1-1,0 1,0 0,0 0,-1-1,-1 3,2 0,-10 44,-2 0,-3-1,-1-1,-21 39,37-87,-12 22,13-22,-1-1,1 0,0 0,0 1,0-1,0 0,0 1,-1-1,1 0,0 0,0 1,0-1,-1 0,1 0,0 0,-1 1,1-1,0 0,0 0,-1 0,1 0,0 0,-1 0,1 0,0 1,-1-1,1 0,0 0,-1 0,1 0,0 0,0 0,-1-1,1 1,0 0,-1 0,1 0,0 0,-1 0,1 0,0 0,0-1,-1 1,1 0,0 0,0 0,-1-1,1 1,0 0,0 0,0-1,-1 1,1 0,0 0,0-1,0 1,0 0,0-1,-1 1,1 0,0-1,0 1,0 0,0-1,0 1,0 0,0-1,0 1,0 0,0-1,-4-117,4 72,-1-27,3 0,3 0,3 0,10-30,6 44,-22 58,-1 1,0-1,1 1,0 0,-1-1,1 1,-1 0,1 0,-1 0,1 0,-1 0,1 1,-1-1,1 0,-1 1,1-1,-1 1,1-1,-1 1,0 0,1 0,-1 0,0-1,0 1,1 0,-1 1,0-1,0 0,0 0,0 0,0 1,-1-1,1 0,0 1,-1-1,1 0,0 1,-1-1,1 2,0-1,131 256,-100-194,2-2,3-1,3-2,14 14,-28-52,-25-21,0 0,0 0,-1 0,1 0,0 0,0-1,0 1,-1 0,1-1,0 1,0 0,-1-1,1 1,0-1,-1 1,1-1,-1 1,1-1,-1 0,1 1,-1-1,1 0,-1 1,1-1,-1 0,0 0,1 1,-1-1,0 0,0 0,0 0,1 1,-1-1,0 0,0 0,0 0,0 1,-1-2,20-213,-18 183,1-557,-8 492,2 113,5 27,3 0,1 0,2-1,8 27,1-9</inkml:trace>
  <inkml:trace contextRef="#ctx0" brushRef="#br0" timeOffset="2233.98">3103 1178,'-15'108,"6"-1,3 2,8 75,-1-163,0-13,0-14,3-19,-4 23,11-83,-4-1,-4 1,-4-1,-3 0,-4 1,-17-76,0 79,18 71,5 20,8 17,2-1,1 0,1-1,0 1,2-2,1 0,16 21,25 33,3-2,15 11,63 80,-134-164,9 10,0 0,-1 1,0 0,-1 1,-1 0,0 0,-1 1,-1-1,0 1,-1 1,1 5,-5-17,0-1,0 1,-1-1,1 1,-1 0,0-1,0 0,0 1,-1-1,1 0,-1 1,1-1,-1 0,0 0,-1 0,1-1,0 1,-1 0,0-1,1 0,-1 1,0-1,0 0,0 0,-2 0,-88 29,-140-11,218-17,24-2,6-3</inkml:trace>
  <inkml:trace contextRef="#ctx0" brushRef="#br0" timeOffset="9089.984">158 692,'19'57,"-3"1,-2 0,-2 1,2 49,13 182,-12 47,19 217,-33-526,2 0,0 0,2 0,1-1,2 1,0-1,2-1,0 0,2 0,1-1,1-1,7 8,-18-28,0-1,1 0,-1 0,0 0,1-1,0 1,0-1,-1 0,1 0,0 0,1-1,-1 1,0-1,0 0,1 0,-1 0,1-1,-1 0,0 1,1-2,-1 1,1 0,-1-1,3-1,267-53,64 6,192 4,-26 29,278 34,-164 4,131-31,-731 9,-14 1,0-1,0 0,1 0,-1 0,0 0,0-1,0 0,0 0,1 0,-1 0,0 0,-1-1,1 0,0 0,1-1,-4 1,-1 0,1 0,-1-1,0 1,0 0,0 0,0 0,0 0,0-1,-1 1,1 0,-1 0,1 0,-1 0,0 0,0 0,0 0,0 0,0 0,-1 0,1 1,0-1,-1 0,1 1,-1-1,-1 0,-2-4,-8-16,1-2,1 1,1-2,1 1,1-1,1 0,2-1,0 0,2 0,0 0,2 0,2-20,-8-618,9 448,-2 98,4 0,-5 0,-6 1,-4 0,-27-110,35 209,0 1,-2-1,0 1,-1 0,0 1,-1-1,-2 1,1 0,-2 1,0 0,0 1,-2 0,0 1,0 0,-1 0,-1 2,0-1,0 2,-1 0,-8-3,-15 1,0 2,-1 2,0 1,-1 2,1 2,-1 1,-24 4,47-3,-423 4,-83 25,-701 121,933-108,-36 4,-1-14,-87-12,354-17,59-1,1 0,0-1,0 1,0 0,0-1,0 1,0 0,0 0,1 0,-1 0,0 0,0 0,1 0,-1 0,1 0,-1 0,1 1,-1-1,1 0,0 0,-1 0,1 1,0-1,0 0,0 0,0 1,0-1,0 1,0 2,-24 110,1-40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24:50.63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21 232,'4'93,"5"-1,15 66,7 73,-29-207,-18-57,-35-242,47 246,3 23,-7-39,3-1,1 0,3-1,1 1,4-22,-3 59,1 0,0 0,0 1,0-1,1 1,1-1,-1 1,1 0,1 0,-1 1,1-1,1 1,-1 0,1 1,1-1,-1 1,1 0,0 1,0 0,1 0,-1 0,1 1,0 0,1 0,-1 1,0 0,1 1,0 0,1 0,-1 0,1 1,-1 0,0 0,1 1,-1 0,1 0,-1 1,0 1,1-1,-1 2,0-1,0 1,-1 0,1 1,0 0,-1 1,0-1,0 2,-1-1,1 1,-1 0,0 1,-1-1,1 1,-2 1,1-1,-1 1,0 0,0 0,-1 1,0-1,-1 1,1 0,-2 0,1 0,-2 0,1 4,-3 0,-1 1,-1-1,0 0,-1 1,0-2,-1 1,-1 0,0-1,0 0,-2 0,1-1,-1 0,-1 0,0-1,0 0,-1-1,0 0,-1 0,0-1,0-1,-1 0,0 0,0-1,-1-1,-12 5,21-8,0 0,0 0,0 0,0 0,-1-1,1 0,-1 0,1 0,-1 0,1-1,-1 1,1-1,-1-1,0 1,1 0,-1-1,1 0,-1 0,1-1,0 1,-1-1,1 0,3 0,1 1,0-1,0 1,0-1,1 1,-1-1,0 1,1-1,-1 1,0-1,1 1,0-1,-1 1,1 0,0-1,0 1,0 0,0-1,0 1,0 0,0 0,0 0,0 0,1 0,-1 0,0 0,1 1,-1-1,0 0,1 1,-1-1,1 1,1-1,6-3,0 1,1 0,-1 0,1 1,0 0,-1 1,1 0,0 0,0 1,0 1,0-1,0 2,-1-1,1 1,0 1,-1 0,0 0,1 1,-1 0,1 1,7 4,-1 0,-1 1,0 0,0 1,-1 1,-1 0,0 1,0 1,-1 0,6 10,-10-11,0 0,-1 1,0 0,-1 1,-1 0,0 0,-1 0,-1 0,0 1,-1-1,-1 1,0-1,-1 1,-1 0,-1 6,1-11,-1 0,0 0,-1-1,0 1,-1-1,0 0,-1 0,0 0,0 0,-1-1,0 0,-1 0,0-1,-1 0,1 0,-1 0,-1-1,1 0,-1-1,-1 0,1-1,-4 2,-9 1,-1-1,0-2,-1 0,1-1,-1-1,1-2,-1 0,0-1,0-2,1 0,-1-2,-5-2,14 4,25 2,23 4,-3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05:03.08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126 291,'-4'5,"-3"10,4 15,1 15,-1 17,-4 13,-6 9,-5 2,-2-3,0-9,3-15,5-17</inkml:trace>
  <inkml:trace contextRef="#ctx0" brushRef="#br0" timeOffset="373.448">86 386,'14'29,"1"-1,2 0,1-1,1-1,1-1,1-1,2 0,0-2,1 0,2-2,22 14,137 102,-180-132,-4-3,-1 0,1 0,0 0,0 0,0 0,0 0,0 0,-1-1,2 1,-1 0,0 0,0-1,0 1,0-1,0 1,1-1,-1 1,0-1,0 0,1 0,-1 1,0-1,0 0,1 0,-1 0,0 0,1-1,-1 1,0 0,0-1,1 1,-1 0,0-1,0 1,0-1,0 0,0 1,1-1,3-80,-6 55,-19-547,22 421,-2 152,-1-1,1 1,0 0,0-1,0 1,0 0,0-1,0 1,0-1,0 1,0 0,0-1,0 1,1 0,-1-1,0 1,0-1,0 1,0 0,1-1,-1 1,0 0,0 0,1-1,-1 1,0 0,0-1,1 1,-1 0,0 0,1 0,-1-1,0 1,1 0,-1 0,0 0,1 0,-1 0,0 0,1 0,-1 0,1 0,-1 0,0 0,1 0,-1 0,0 0,1 0,-1 0,1 0,-1 0,0 0,1 0,-1 1,0-1,1 0,-1 0,0 0,1 1,-1-1,18 20,-16-16,17 21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24:49.13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93 229,'7'37,"0"0,-3 0,0 1,-3 31,-1-62,-1 69,-3 0,-14 74,15-124,11-45,34-127,9-75,6-23,-53 228,-2 4,1 0,0 0,1 1,0-1,1 1,1 0,-1 0,2 0,-1 1,3-2,-8 11,0 0,0 0,0 0,0 1,0-1,0 0,0 0,0 1,0-1,0 1,0-1,1 1,-1-1,0 1,0 0,1-1,-1 1,0 0,1 0,-1 0,0 0,0 0,1 1,-1-1,0 0,0 0,1 1,-1-1,0 1,0-1,0 1,1-1,-1 1,0 0,0 0,0 0,0-1,0 1,-1 0,1 0,0 0,0 0,-1 0,1 1,0-1,30 57,-31-58,31 85,-4 2,4 32,-19-70,2 7,7 28,3-1,17 34,-29-92,-3-9</inkml:trace>
  <inkml:trace contextRef="#ctx0" brushRef="#br0" timeOffset="247.866">78 459,'-16'3,"-7"2,-1 3,9 0,17-1,21-2,27-9,26-12,24-13,12-11,1-3,-18 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24:31.35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1244 3614,'214'-14,"1194"-37,-1255 48,-190 4,23-1</inkml:trace>
  <inkml:trace contextRef="#ctx0" brushRef="#br0" timeOffset="375.672">2920 2938,'-3'8,"0"0,0 0,1 0,0 0,1 1,0-1,0 0,0 1,1-1,1 1,-1-1,2 0,-1 1,2 4,-1 1,95 573,-54 9,-28-408,-16-173,-1-10</inkml:trace>
  <inkml:trace contextRef="#ctx0" brushRef="#br0" timeOffset="1091.996">3298 2952,'13'79,"93"706,-93-691,-4 0,-4 0,-4 1,-5-1,-3 1,-9 25,7-89,6-30</inkml:trace>
  <inkml:trace contextRef="#ctx0" brushRef="#br0" timeOffset="1909.03">3378 3249,'8'5,"-1"0,1-1,0-1,0 1,1-1,-1-1,1 1,-1-2,1 1,0-1,-1 0,1-1,8 0,-9 0,116 2,96-11,-66 0,120 4,-263 6,-10 0,0-1,-1 0,1 1,0-1,0 0,-1 0,1 1,0-1,0 0,-1 0,1 0,0 0,0 0,-1 0,1 0,0 0,0-1,-1 1,1 0,0 0,-1 0,1-1,0 1,-1 0,1-1,0 1,-1-1,1 1,-1-1,1 1,0-1,-1 1,0-1,1 0,-1 1,1-1,-1 0,0 1,1-1,-1 0,0 1,0-1,1 0,-1 0,0 1,0-1,0 0,0 0,0 1,0-1,0 0,0 0,-21-168,-67-866,82 918,-6 0,-4 1,-8-11,3 66,15 60,5 7,0 1,0-1,1 0,-1 0,2 0,-1 0,1 0,0 0,0 0,0 0,1 0,0 0,0 0,2 3,15 37,1-3</inkml:trace>
  <inkml:trace contextRef="#ctx0" brushRef="#br0" timeOffset="3341.236">3487 4263,'84'-4,"1"-4,31-9,18-1,16 4,0 7,2 6,-149 1,-1-1,-1 1,1 0,0-1,-1 1,1 0,-1 0,1 0,0 0,-1 0,1 0,0 0,-1 1,1-1,-1 0,1 1,-1 0,1-1,-1 1,1 0,-1 0,1-1,-1 1,0 0,0 1,1-1,-1 0,0 0,0 0,0 1,0-1,0 0,-1 1,1-1,0 1,-1-1,1 1,-1 0,1-1,-1 1,0-1,0 2,2 203,64 576,-18-501,19 27,20 98,-42-184,-32-130,-19-81,-2-10</inkml:trace>
  <inkml:trace contextRef="#ctx0" brushRef="#br0" timeOffset="4362.646">2973 6708,'55'177,"-8"4,-7 1,-9 1,-7 2,-2 153,-23 76,0-400,1 14,10-44,0-10</inkml:trace>
  <inkml:trace contextRef="#ctx0" brushRef="#br0" timeOffset="4836.698">3554 6668,'0'25,"0"27,0 23,0 23,0 22,0 17,0 12,5 8,3-2,6-7,4-12,4-14,1-17,-2-19,-1-20,-5-19,-5-17</inkml:trace>
  <inkml:trace contextRef="#ctx0" brushRef="#br0" timeOffset="5789.428">3568 7154,'326'13,"-267"-13,483-14,-366-10,-170 23,-1-1,0 0,1 0,-1 0,0-1,0 1,0-1,-1 0,1-1,-1 1,0-1,1 0,-2 0,1 0,0-1,-1 1,0-1,0 0,0 0,-1 0,1 0,-1 0,-1 0,1-1,-1 1,0-1,0 1,0-1,-1 0,0 1,0-1,-2-17,-2 0,-1 1,-1 0,0 0,-9-17,-3-13,-6-33,3-1,4 0,4-2,3 1,5-1,3-30,4 52</inkml:trace>
  <inkml:trace contextRef="#ctx0" brushRef="#br0" timeOffset="6616.833">3784 8194,'7'0,"11"-3,15 0,14-2,17-2,15-6,12-1,8 0,-1 4,-2 2,-8 4,-10 2,-12 1,-12 3,-13 2,-12-1,-10 0</inkml:trace>
  <inkml:trace contextRef="#ctx0" brushRef="#br0" timeOffset="6923.076">4824 8113,'24'637,"-6"-265,-10 243,-30 78,14-522,8-127</inkml:trace>
  <inkml:trace contextRef="#ctx0" brushRef="#br0" timeOffset="7928.032">960 7789,'375'-32,"187"8,19 24,-292 2,-169-2,-119 0,0 0,1 0,-1 1,0-1,0 0,1 0,-1 1,0-1,0 1,0-1,0 1,0-1,1 1,-1-1,0 1,0 0,0 0,-1 0,1 0,0 0,0-1,0 1,-1 1,1-1,0 0,-1 0,1 0,-1 0,1 0,-1 0,0 1,1-1,-1 0,0 0,0 1,0-1,0 0,0 0,0 1,0-1,-1 0,1 0,0 1,-1-1,1 0,-1 0,1 0,-1 0,1 0,-1 0,0 1,-4 11</inkml:trace>
  <inkml:trace contextRef="#ctx0" brushRef="#br0" timeOffset="8829.738">4109 10842,'97'-5,"1"-3,19-8,15-2,1 2,1 5,1 6,-1 6,1 6,-2 6,38 12,-82-9,-89-16,0 0,0 0,0 0,0 0,0 0,-1 0,1-1,0 1,0 0,0 0,0 0,0 0,0-1,0 1,0 0,0 0,0 0,-1 0,1-1,0 1,0 0,0 0,0 0,0-1,0 1,0 0,0 0,1 0,-1 0,0-1,0 1,0 0,0 0,0 0,0 0,0-1,0 1,0 0,0 0,1 0,-1 0,0 0,0-1,0 1,0 0,1 0,-1 0,0 0,0 0,0 0,0 0,1 0,-1 0,-12-6</inkml:trace>
  <inkml:trace contextRef="#ctx0" brushRef="#br0" timeOffset="9076.215">4284 10774,'-14'14,"-9"14,-5 13,-3 10,0 4,5 0,5-2,5-6,6-8,4-9,7-9,1-8</inkml:trace>
  <inkml:trace contextRef="#ctx0" brushRef="#br0" timeOffset="9248.75">4675 10937,'-11'18,"-11"14,-6 9,-3 4,1-3,6-5,10-9,13-14,14-16,6-9</inkml:trace>
  <inkml:trace contextRef="#ctx0" brushRef="#br0" timeOffset="9437.314">5000 11032,'-11'18,"-11"13,-7 11,0 4,3 0,5-4,8-8,12-11,13-16,10-16,3-6</inkml:trace>
  <inkml:trace contextRef="#ctx0" brushRef="#br0" timeOffset="9699.162">5256 11058,'-13'21,"-10"13,-3 9,1 3,4-4,6-7,10-8,13-13,12-14,12-15,0-4</inkml:trace>
  <inkml:trace contextRef="#ctx0" brushRef="#br0" timeOffset="9896.627">5649 10991,'2'23,"1"16,-5 14,-4 7,-3 0,-3-6,-4-10,-1-14,2-12</inkml:trace>
  <inkml:trace contextRef="#ctx0" brushRef="#br0" timeOffset="11021.334">4109 1480,'-5'-9,"0"1,1 0,0-1,0 0,1 0,0 0,1 0,0 0,1-1,0 1,0 0,1-1,0-1,-1-1,-6-390,8 278,-3-367,-3 433,-1-1,-4 1,-15-55,12 78,13 35,0 1,0-1,0 1,0-1,0 0,0 1,0-1,0 0,-1 1,1-1,0 0,0 1,0-1,-1 0,1 1,0-1,0 0,-1 0,1 1,0-1,-1 0,1 0,0 1,-1-1,1 0,0 0,-1 0,1 0,0 0,-1 0,1 0,0 1,-1-1,1 0,-1 0,1 0,0 0,-1-1,1 1,0 0,-1 0,1 0,-1 0,1 0,0 0,-1-1,1 1,-1 36,2 7</inkml:trace>
  <inkml:trace contextRef="#ctx0" brushRef="#br0" timeOffset="11876.625">4284 1304,'-11'0,"26"0,152 0,846-17,-982 16,1390-51,-555 54,-715 6,-125-5</inkml:trace>
  <inkml:trace contextRef="#ctx0" brushRef="#br0" timeOffset="12226.814">6554 912,'361'78,"-349"-75,8 1,0 0,0 1,-1 2,0-1,0 2,0 1,-1 0,0 1,-1 1,0 1,5 5,-20-14,1 0,-1 0,0 0,1 0,-1 0,-1 1,1-1,0 1,-1-1,0 1,0 0,0 0,0-1,0 1,-1 0,0 0,0 0,0 0,0 0,0 0,-1-1,0 1,0 0,0 0,0-1,0 1,-1-1,0 1,0-1,0 1,-2 2,-6 8,-1-1,0 1,-1-1,-1-1,0-1,-7 6,-325 216,276-170,52-41</inkml:trace>
  <inkml:trace contextRef="#ctx0" brushRef="#br0" timeOffset="12770.359">8202 615,'11'6,"12"10,7 9,9 9,9 9,6 3,2 3,-1 0,-3-3,-6-6,-11-4,-11-6,-10-9</inkml:trace>
  <inkml:trace contextRef="#ctx0" brushRef="#br0" timeOffset="13187.184">8972 506,'-27'17,"6"3,1 2,1 0,1 1,0 1,2 1,1 0,1 1,2 1,0 0,2 0,-5 19,8-9,1 1,3 0,0 0,3 0,3 27,-2 71,-10-48,5-66,1 1,1 0,1-1,1 1,1 0,1-1,1 1,2 1,-4-19,1 1,-1-1,2 0,-1 0,0 0,1 0,0 0,0 0,1-1,-1 1,1-1,0 0,0 0,0-1,1 1,8 3</inkml:trace>
  <inkml:trace contextRef="#ctx0" brushRef="#br0" timeOffset="13429.98">9121 1708,'-14'0,"-4"0</inkml:trace>
  <inkml:trace contextRef="#ctx0" brushRef="#br0" timeOffset="14565.054">123 3668,'254'-14,"-131"11,146-13,-4 1,17 11,-242 4,-1 2,1 2,-1 2,9 3,-36 3,-17-6</inkml:trace>
  <inkml:trace contextRef="#ctx0" brushRef="#br0" timeOffset="16118.982">326 7789,'836'-14,"-801"14,-41 0</inkml:trace>
  <inkml:trace contextRef="#ctx0" brushRef="#br0" timeOffset="16866.128">123 7843,'-122'1,"122"-1,0 0,0 0,0 1,1-1,-1 0,0 0,0 1,0-1,0 0,0 0,0 1,0-1,0 0,0 0,0 1,0-1,0 0,0 0,0 1,0-1,0 0,0 0,0 1,0-1,0 0,-1 0,1 1,0-1,0 0,26 2,0-2,0-1,0-1,0-1,10-3,1 1,-21 2,64-8,0 2,58 3,-138 6,6 0,-1-1,0 1,1 0,-1 0,1 0,-1 1,0 0,1 0,-1 1,0-1,0 1,0 0,0 0,0 1,-1-1,1 1,-1 0,1 0,-1 1,0-1,2 3,1 16</inkml:trace>
  <inkml:trace contextRef="#ctx0" brushRef="#br0" timeOffset="20736.348">5378 7330,'0'80,"-4"1,-3-1,-16 69,10-108,11-49,16-167,-11 92,-4-1,-7-48,6 99,2 33,-1 0,1 0,0-1,0 1,-1 0,1-1,0 1,0 0,0 0,0-1,0 1,0 0,-1-1,1 1,0 0,0-1,0 1,0 0,0-1,0 1,0 0,0-1,0 1,1 0,-1-1,0 1,0 0,0 0,0-1,0 1,0 0,1-1,-1 1,0 0,0 0,0-1,1 1,-1 0,0 0,0 0,1-1,-1 1,0 0,1 0,-1 0,0 0,0 0,1-1,-1 1,0 0,1 0,-1 0,0 0,1 0,-1 0,0 0,1 0,-1 0,0 0,1 0,-1 1,0-1,1 0,-1 0,0 0,1 0,14 18,-15-17,21 28,-15-17,2-1,-1 0,1 0,1 0,0-1,0-1,1 0,1 0,-1 0,1-2,1 1,-1-1,6 1,-13-7,0 0,1 0,-1 0,0-1,1 1,-1-1,1 0,-1 0,1-1,-1 0,0 1,1-2,-1 1,0 0,0-1,1 0,-1 0,-1 0,1 0,0 0,0-1,-1 0,0 0,2-1,67-87,4-45,-76 137,0-1,0 0,1 1,-1-1,0 1,0-1,1 0,-1 1,0-1,0 0,1 1,-1-1,0 0,1 0,-1 1,1-1,-1 0,0 0,1 1,-1-1,1 0,-1 0,0 0,1 0,-1 0,1 0,-1 0,1 0,-1 0,1 0,-1 0,0 0,1 0,-1 0,1 0,-1 0,1 0,-1-1,0 1,1 0,-1 0,1-1,-1 1,0 0,1 0,-1-1,0 1,0 0,1-1,-1 1,0 0,1-1,-1 1,0-1,0 1,0 0,0-1,1 1,-1-1,0 1,0-1,0 1,0 0,0-1,0 0,5 41,-5-38,9 295,-2-5,-6-251</inkml:trace>
  <inkml:trace contextRef="#ctx0" brushRef="#br0" timeOffset="21036.578">6054 7721,'54'-215,"-46"206,-3 28,16 186,25 165,-39-335</inkml:trace>
  <inkml:trace contextRef="#ctx0" brushRef="#br0" timeOffset="22258.716">4918 3586,'-2'138,"-6"0,-7 3,13-241,-10-271,0 251,12 120,0 0,0 1,1-1,-1 0,0 0,0 0,0 1,0-1,0 0,0 0,0 0,1 1,-1-1,0 0,0 0,0 0,0 0,1 0,-1 1,0-1,0 0,0 0,1 0,-1 0,0 0,0 0,0 0,1 0,-1 0,0 0,0 0,0 0,1 0,-1 0,0 0,0 0,1 0,-1 0,0 0,0 0,0 0,1 0,-1 0,0-1,0 1,0 0,0 0,1 0,11 23,14 33,-12-25,0 0,2-1,2 0,0-2,23 27,-40-53,0-1,0 1,1 0,-1 0,1-1,-1 1,1-1,-1 1,1-1,0 1,0-1,0 0,0 0,0 0,0 0,0-1,0 1,0 0,0-1,0 1,0-1,1 0,-1 0,0 0,0 0,0 0,1 0,-1 0,0-1,0 1,0-1,0 0,0 0,0 0,0 0,0 0,0 0,0 0,0 0,0-2,11-12,-1-1,-1 0,0-1,-2-1,0 1,0-2,-2 1,4-16,-9 30,44-139,-46 143,0 0,0 0,1 0,-1 0,0 0,0 0,0 1,0-1,1 0,-1 0,0 0,0 0,0 0,0 0,1 0,-1 0,0 0,0 0,0 0,0-1,0 1,1 0,-1 0,0 0,0 0,0 0,0 0,1 0,-1 0,0 0,0 0,0-1,0 1,0 0,0 0,0 0,0 0,1 0,-1-1,0 1,0 22,0-19,2 77,3 0,4 0,3-1,3 0,4-1,4 0,-8-33</inkml:trace>
  <inkml:trace contextRef="#ctx0" brushRef="#br0" timeOffset="22630.92">5595 3857,'15'-4,"0"1,0 1,1 0,-1 1,1 1,-1 0,1 1,-1 0,1 2,-1 0,0 0,7 4,-19-6,0 1,0 0,0 0,0 0,0 0,-1 0,1 1,-1-1,1 1,-1 0,0-1,0 1,0 0,0 0,-1 0,1 1,-1-1,0 0,0 1,0-1,0 1,0-1,-1 1,0-1,0 1,0-1,0 1,0-1,-1 2,-1 6,0-1,-1 0,0 0,-1 0,0 0,0-1,-1 0,-1 1,-2 2,-149 166,156-178,0 1,0 0,-1 0,1 0,0 0,0 0,0 0,0 0,0 0,0 0,0 0,0 1,0-1,0 0,1 0,-1 1,1-1,-1 1,1-1,-1 1,1-1,0 1,0-1,0 1,0-1,0 1,0-1,0 1,0-1,0 1,1-1,-1 1,1-1,-1 0,1 1,-1-1,1 0,0 1,0-1,5 3,1-1,-1 0,1-1,0 1,0-1,0-1,0 1,0-1,0-1,0 1,0-1,4 0,5 0,208 2,-182-3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25:26.39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35 98,'-6'12,"1"1,0 1,0-1,2 1,-1 0,2 0,0 0,1 0,0 0,1 0,0 0,1 0,1 0,1 5,-1-11,0 1,1-1,0 0,0-1,0 1,1 0,0-1,1 0,0 0,0 0,0-1,1 1,0-1,0-1,0 1,1-1,0 0,0-1,0 1,1-1,-1-1,1 1,0-2,3 2,-3-1,-1-1,1 0,-1-1,1 0,0 0,-1 0,1-1,0 0,0-1,-1 0,1 0,0 0,-1-1,0 0,1-1,-1 0,0 0,0 0,0-1,0 0,-1 0,0-1,0 1,0-2,0 1,-1 0,0-1,0 0,0-1,-1 1,0-1,0 1,0-2,0-4,0 1,-1-1,0 0,-1 0,0 0,0 0,-2 0,0 0,0 0,-1 0,0 0,-1 0,0 0,-1 0,-1 1,0-1,0 1,-1 0,0 0,-1 1,-1-1,1 1,-2 0,1 1,-1 0,-1 0,1 1,-2 0,1 0,-1 1,0 1,0-1,-1 2,-8-4,14 7,0 1,0 0,0 0,0 1,0-1,0 1,0 0,0 1,-1-1,1 1,0 0,1 0,-1 1,0-1,0 1,0 0,1 0,-1 1,1-1,0 1,0 0,0 0,0 1,0-1,1 1,-1 0,1 0,0 0,-2 4,-5 7,1 1,1 0,1 0,0 1,1-1,0 1,-2 18,4-18,1 1,1 1,1-1,0 0,1 0,1 1,1-1,1 0,3 12,8 17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25:31.59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63 78,'-12'31,"1"-1,1 2,2-1,2 1,0 0,2 1,1 29,16 230,-6-204,-7-79,4 33,-2 0,-1 1,-3-1,-6 39,1-55,7-26,0 0,0-1,0 1,0 0,0-1,0 1,0 0,0-1,0 1,0 0,0-1,0 1,0 0,0-1,0 1,0 0,0 0,0-1,-1 1,1 0,0-1,0 1,0 0,0 0,-1-1,1 1,0 0,0 0,-1-1,1 1,0 0,0 0,-1 0,1 0,0 0,-1-1,1 1,0 0,-1 0,1 0,0 0,-1 0,1 0,0 0,-1 0,1 0,0 0,-1 0,1 0,0 0,0 0,-1 0,1 1,0-1,-1 0,1 0,0 0,-1 1,1-15,-1 1,2 0,0-1,0 1,2 0,-1 0,2 0,0 0,0 1,1-1,1 1,0 0,0 0,1 1,1 0,0 0,0 1,1 0,9-7,-16 14,1 0,0 0,0 1,0-1,0 1,1 0,-1 0,0 0,1 0,0 0,-1 1,1 0,0 0,0 0,0 0,-1 0,1 1,0 0,0-1,0 2,0-1,0 0,0 1,0 0,0 0,0 0,-1 0,1 0,0 1,-1 0,1 0,-1 0,0 0,3 2,0 5,0 0,0 0,-1 0,0 1,-1-1,0 1,-1 0,0 0,0 1,-1-1,-1 1,0-1,0 1,-1-1,0 1,-1-1,0 1,0-1,-2 4,0-7,1 0,-1 0,0 0,0-1,-1 1,0-1,0 0,-1 0,0-1,0 1,0-1,0 0,-1 0,0-1,0 0,0 0,-5 2,7-3,0-1,0 0,-1-1,1 1,0-1,-1 1,0-1,1-1,-1 1,0-1,1 1,-1-1,0-1,0 1,1-1,-1 0,0 0,1 0,-1 0,1-1,0 0,-1 0,1 0,0 0,0-1,0 0,-2-2,4 4,1 0,-1-1,1 1,-1 0,1-1,0 1,-1-1,1 1,0-1,0 0,0 0,0 1,1-1,-1 0,0 0,1 0,-1 0,1 0,0 0,0 0,0 0,0 0,0 0,0 0,0 0,0 1,1-1,-1 0,1 0,0 0,-1 0,1 0,0 1,1-3,54-42,91-17,-113 51,0-1,-1-1,-1-2,0-2,-2-1,17-13,-31 18,-2 0,1-1,-2-1,0 0,-1-1,-1-1,0 1,-2-2,0 1,-1-1,0-1,-2 1,0-1,1-14,-1 0,-2 0,-1 0,-2 0,-1 0,-2-1,-1 1,-2 0,-5-15,9 38,-1 1,0-1,-1 1,0 0,-1 0,0 0,0 0,-1 0,-1 1,1 0,-2 0,1 1,-1 0,-2-2,8 9,-1-1,0 1,0 0,0 0,0 0,0 0,0 0,0 0,0 0,0 1,0-1,0 1,-1-1,1 1,0 0,0 0,0 0,-1 0,1 1,0-1,0 0,-1 1,1 0,0-1,0 1,0 0,0 0,0 0,0 0,0 1,1-1,-1 0,0 1,1-1,-2 2,-44 68,31-26,2 1,2-1,2 2,2 0,2 0,2 0,2 1,3 31,-1-46,2 0,1 0,2 0,0-1,3 1,8 21,-13-43,1 0,1-1,0 0,0 0,1 0,0 0,1-1,0 0,1-1,-1 1,2-2,-1 1,1-1,0 0,0-1,1 0,0 0,0-1,1-1,-1 1,2-1,-3-1,-1-1,1 0,-1 0,1-1,0 0,0 0,-1-1,1-1,0 1,0-1,-1-1,1 1,0-1,-1-1,0 0,1 0,-1-1,-1 0,1 0,0 0,-1-1,0-1,0 1,-1-1,1 0,-1 0,0-1,-1 0,0 0,0 0,0-1,-1 0,0 0,0-1,10-38,1 99,-11-41,0 0,1 0,0 0,0-1,1 0,1 0,0-1,0 1,9 7,-13-14,0 1,0-1,1 0,0 0,-1-1,1 1,0-1,0 0,1 0,-1 0,0-1,1 1,-1-1,1 0,-1 0,1-1,-1 1,1-1,0 0,-1 0,1-1,-1 1,1-1,-1 0,1 0,3-2,-3 1,0-1,-1 1,1-1,0 0,-1-1,0 1,0-1,0 0,0 0,0 0,-1 0,0-1,0 0,0 1,0-1,-1 0,0 0,0-1,0 1,0 0,-1-1,0 1,0-3,0-2,0 1,-1-1,0 0,0 1,-1-1,0 0,-1 1,0-1,-1 1,0 0,0 0,-1 0,-1-1,3 4,0 0,-1 1,0-1,0 1,0 0,-1 0,1 0,-1 0,0 1,-1-1,1 1,-1 0,0 0,0 1,0 0,0 0,-1 0,1 0,-1 1,0 0,0 0,0 0,0 1,0 0,0 0,0 1,0-1,0 1,0 1,-1-1,1 1,0 0,-1 3,1 1,-1-1,1 1,0 0,1 1,0-1,-1 1,2 0,-1 1,1-1,0 1,0 0,0 0,1 0,0 0,1 0,0 1,0-1,0 1,1 0,0-1,1 1,0 0,0 0,0 0,1-1,1 1,-1 0,1-1,0 1,1-1,-1 0,2 0,2 5,26 26,4-8</inkml:trace>
  <inkml:trace contextRef="#ctx0" brushRef="#br0" timeOffset="909.131">1819 727,'-20'-3,"-1"2,0 0,0 2,0 0,1 1,-1 1,0 1,1 1,0 1,0 0,1 2,0 0,0 1,-13 9,30-17,-1 1,0-1,1 1,0 0,-1 0,1 0,0 0,0 0,0 0,0 1,0-1,1 1,-1-1,1 1,-1 0,1-1,0 1,0 0,1 0,-1 0,0 0,1 0,0 0,0 0,0 0,0 0,0 0,0 0,1 0,-1 0,1-1,0 1,0 0,5 4,1 0,-1-1,1 0,1 0,-1-1,1 0,0 0,0-1,0 0,1 0,-1-1,1 0,0 0,0-1,8 1,48 10,0-3,0-2,1-3,0-3,56-6,-71 0,0-1,-1-2,0-3,42-14,-83 21,-5 3,1-2,0 1,-1 0,1-1,-1 0,0 0,1 0,-1 0,0-1,0 0,0 1,-1-1,1-1,-1 1,0-1,0 1,1-1,-4 2,-1-1,1 1,0 0,-1 0,1 0,-1 0,0 0,1 0,-1 0,0 0,0 1,0-1,0 0,-1 0,1 1,-1-1,1 1,-1-1,1 1,-1-1,0 1,1 0,-1 0,0 0,0 0,0 0,0 0,0 1,0-1,0 1,0-1,-10-3,0 1,1-1,-2 2,1 0,0 0,0 1,0 1,-1 0,1 0,0 2,-1-1,1 2,7-3,0 1,0 0,1 0,-1 1,1-1,-1 1,1 0,0 1,-1-1,1 1,0-1,1 1,-1 0,0 1,1-1,0 1,0-1,0 1,0 0,0 0,1 0,0 1,0-1,0 1,0-1,1 1,-1-1,1 1,1 0,-1 0,0 3,1-3,1-1,-1 0,1 1,0-1,0 0,0 1,1-1,-1 0,1 0,0 0,0-1,1 1,-1 0,1-1,0 1,0-1,0 0,0 0,0 0,1 0,-1-1,1 1,0-1,-1 0,1 0,0-1,4 2,1 1,1-1,0 0,0-1,0 0,0-1,0 0,1 0,-1-1,0 0,0-1,5-1,-5 0,-1-1,1 0,-1 0,0-1,0 0,0-1,-1 0,1 0,-1-1,-1 0,1 0,-1-1,0 0,0 0,-1-1,0 0,-6 9,0 0,0-1,-1 1,1-1,0 1,0 0,0-1,0 1,0 0,0-1,0 1,0 0,1-1,-1 1,0-1,0 1,0 0,1-1,-1 1,0-1,1 1,-1-1,0 1,1-1,-1 1,1-1,-1 1,0-1,1 1,0-1,-1 0,1 1,-1-1,1 0,-1 0,1 1,0-1,-1 0,1 0,-1 0,1 0,0 0,-1 0,1 0,0 0,-1 0,1 0,0 0,-1 0,1 0,-1 0,1-1,0 1,-1 0,1 0,-1-1,1 1,-1 0,1-1,-1 1,1-1,-1 1,1 0,-1-1,1 1,-1-1,0 0,1 1,-1-1,0 1,3 8,0 0,1 1,0-1,0 0,1-1,0 1,1-1,-1 0,1 0,0-1,1 0,0 0,0 0,0-1,4 2,-7-4,0-1,0 0,0-1,0 1,0 0,0-1,0 0,0 0,1-1,-1 1,0-1,1 0,-1 0,1 0,-1 0,0-1,0 0,1 0,-1 0,0 0,0-1,0 1,0-1,0 0,0-1,-1 1,1-1,-1 1,1-1,1-2,6-11,0 0,-1-1,0 0,-2-1,0 0,0 0,-2 0,-1-1,0 0,-1-1,-1 1,-1-1,-1 1,0-1,-2-9,1 22,6-522,-9 440,-1 76,0 16,-5 24,-7 57,3 0,4 1,3 45,4-96,1-1,2 1,1 0,2-1,1 1,2-1,1-1,2 1,1-1,1-1,2 0,1-1,1 0,2-1,10 12,-23-35,-1 0,1 0,1-1,-1 0,0 0,1 0,0-1,0 0,1 0,-1 0,1-1,0 0,0 0,0 0,0-1,0 0,1-1,-1 0,0 0,2 0,-6-3,-1 1,1-1,-1 1,1-1,-1 0,0 0,0 0,0 0,0-1,0 1,-1 0,1-1,-1 1,1-1,-1 0,0 1,0-1,0 0,-1 0,1 0,0 0,-1 1,0-1,0 0,0 0,0 0,0 0,-1 0,1-2,-3-35</inkml:trace>
  <inkml:trace contextRef="#ctx0" brushRef="#br0" timeOffset="1178.471">2548 592,'-33'-5,"33"5,0-1,0 1,0 0,0 0,0 0,0-1,0 1,0 0,0 0,0 0,0-1,0 1,0 0,0 0,0 0,0 0,0-1,-1 1,1 0,0 0,0 0,0-1,0 1,0 0,265 7,-215-7,513-5,-492-7,-72 3,-24-2,-10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25:27.00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1 325,'11'0,"13"0,12 0,14-3,11 0,12 1,7-1,5 2,-2 2,-6 1,-3 1,-9-1,-7 0,-15-1</inkml:trace>
  <inkml:trace contextRef="#ctx0" brushRef="#br0" timeOffset="388.02">635 1,'13'11,"1"-1,0 0,0-1,1-1,0 0,1-1,-1-1,5 1,8 4,-6-2,25 9,0 3,-1 1,-2 2,13 12,-52-34,0 1,0 0,0 0,-1 0,1 0,-1 1,0 0,0 0,-1 0,1 0,-1 1,0 0,0-1,0 1,-1 0,0 0,0 0,0 1,0-1,-1 0,0 1,0-1,0 1,-1-1,0 1,0 0,0-1,-1 1,0-1,0 1,0-1,-1 0,0 1,-2 3,-8 7,-1 0,0-1,-1 0,-1-1,0-1,-1 0,-7 3,-44 38,47-35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25:33.77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0 536,'11'-52,"2"-1,2 2,2 0,3 1,1 1,10-13,-22 44,0-2,1 1,0 0,1 1,1 0,1 1,12-13,-25 29,1 0,-1 1,1-1,-1 1,1-1,-1 1,1-1,0 1,-1-1,1 1,0 0,-1-1,1 1,0 0,-1-1,1 1,0 0,0 0,-1 0,1 0,0 0,0 0,-1 0,1 0,0 0,0 0,-1 0,1 0,0 0,0 1,-1-1,1 0,0 0,-1 1,1-1,0 1,-1-1,1 1,-1-1,1 1,0-1,-1 1,1-1,-1 1,0-1,1 1,-1 0,1-1,-1 1,0 0,0 0,1-1,-1 1,0 0,0 0,0-1,9 48,-9-47,3 314,-4-250,-2 1,-4-1,-2 0,-4-1,-4 10,16-70,1 1,-1-1,1 1,-1-1,-1 1,1-1,-1 0,1 0,-1 1,-1-1,1-1,0 1,-1 0,0 0,0-1,0 0,0 0,0 1,-1-2,1 1,-1 0,0-1,0 0,0 0,0 0,0 0,-1 0,1-1,0 0,-1 0,1 0,-1-1,1 1,-1-1,-3 0,-9-8,22 3,33-3,-37 8,311-38,-245 31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25:41.66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15 19,'2'0,"-1"-2,-8-6,-3-1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25:39.18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295 749,'-6'-4,"0"0,-1 1,0-1,0 1,0 1,0-1,0 1,0 1,-1-1,1 1,-1 0,1 1,-1 0,1 0,-1 1,1-1,-1 2,1-1,0 1,-1 0,1 1,0-1,0 2,-5 2,3 0,1 0,0 1,0-1,0 2,1-1,0 1,1 0,0 0,0 1,0 0,1 0,1 0,0 1,0 0,0 0,1 0,1 0,0 0,0 0,1 7,1-13,0 0,0 0,1-1,-1 1,1 0,0 0,1 0,-1-1,0 1,1-1,0 1,0-1,0 0,0 1,1-1,-1 0,1-1,-1 1,1 0,0-1,0 1,1-1,-1 0,0 0,1 0,-1-1,1 1,2 0,6 2,1-1,-1 0,1-1,-1 0,1-1,0 0,0-1,3 0,22-5,-1 0,0-3,-1-1,1-1,-2-2,0-2,0-1,25-16,-59 31,9-5,0 0,0-1,-1 0,0 0,0-1,0 0,-1-1,4-5,-8 6,-11 17,6-6,-1-1,1 1,0 0,0-1,0 1,0 0,0 0,1 0,0-1,0 1,0 0,0 0,1 0,0 0,-1-1,1 1,0 0,1-1,-1 1,1-1,0 1,0-1,0 0,0 1,0-1,1 0,-1 0,1-1,0 1,0-1,0 1,0-1,0 0,4 2,-2-1,0 0,0 0,0-1,1 1,-1-1,1 0,-1-1,1 1,0-1,0 0,0-1,0 1,0-1,-1 0,1-1,0 1,0-1,0 0,0-1,-1 1,1-1,5-3,-9 4,0-1,0 1,1-1,-1 1,0-1,-1 0,1 0,0 0,0 0,-1 0,1 0,-1-1,0 1,0 0,0-1,0 1,0-1,0 1,-1-1,1 0,-1 1,0-1,1 0,-1 1,0-1,-1 1,1-1,0 0,-1 1,0-1,1 1,-1-1,0 1,0-1,-1-1,-3-4,1-1,-1 1,-1-1,1 2,-1-1,-1 0,1 1,-1 0,-2 0,-1-2,-1 1,0 1,0-1,0 2,-1 0,0 0,-12-3,163 23,-107-13,146 10,-172-9,-1 0,1 1,-1-1,1 1,-1 0,0 1,0-1,-1 1,1 0,-1 0,1 0,-1 1,-1 0,1-1,-1 1,0 1,0-1,0 0,-1 1,1-1,-1 1,-1 0,1 0,-1-1,0 1,0 2,-1-6,0 1,0 0,1-1,-1 1,1 0,0-1,0 1,0-1,0 1,0-1,0 0,1 1,-1-1,1 0,0 0,0 0,-1 0,1 0,0 0,1-1,-1 1,0-1,0 1,1-1,-1 0,1 0,-1 0,1 0,-1 0,1-1,0 1,-1-1,1 0,0 0,-1 1,1-2,0 1,-1 0,1-1,1 0,7-4,0-1,0-1,-1 0,0 0,0-1,-1-1,0 1,-1-1,0-1,0 0,-1 0,0 0,-1-1,0 0,0 0,-2 0,1-1,-1 0,1-7,-5 18,8-18,-8 19,0 0,0 0,1 1,-1-1,0 0,0 0,0 0,0 0,0 1,0-1,1 0,-1 0,0 0,0 0,0 0,0 1,1-1,-1 0,0 0,0 0,0 0,1 0,-1 0,0 0,0 0,0 0,1 0,-1 0,0 0,0 0,0 0,1 0,-1 0,0 0,0 0,0 0,1 0,-1 0,0 0,0 0,0 0,1-1,-1 1,0 0,0 0,0 0,0 0,0 0,1-1,-1 1,0 0,0 0,0 0,0 0,0-1,0 1,0 0,1 0,-1 0,0-1,0 1,10 62,-10-52,1 1,0-1,1 0,0 1,0-1,1 0,1 0,-1-1,2 1,-1-1,1 0,1 0,0 0,0-1,0 0,6 6,22 7,-1-6</inkml:trace>
  <inkml:trace contextRef="#ctx0" brushRef="#br0" timeOffset="798.245">1875 789,'-17'-2,"0"1,0 0,0 1,0 1,0 1,1 0,-1 1,-3 2,13-3,1 0,0 0,0 0,0 1,0 0,0 0,1 1,-1 0,1 0,0 0,0 0,0 1,1 0,0 0,0 0,0 0,0 1,1 0,0-1,0 1,0 0,0 4,2-6,0 0,0 0,0 0,0 1,1-1,0 0,0 0,0 0,0 1,1-1,-1 0,1 0,0 0,1 0,-1 0,1 0,-1 0,1 0,0 0,1-1,-1 1,0-1,1 0,0 1,0-1,0-1,0 1,1 0,-1-1,4 3,-1-2,0 0,0 0,0-1,0 1,1-1,-1-1,1 1,-1-1,1 0,0-1,-1 1,1-1,0-1,-1 1,1-1,-1 0,1-1,-1 1,4-3,1 0,-1-1,-1 0,1 0,-1-1,0-1,0 1,-1-2,0 1,0-1,-1 0,0 0,0-1,-1 0,0-1,-1 1,0-1,3-7,-1-3,-1 0,0 0,-2 0,0 0,-1-1,-1 1,-1-1,-1 0,-1 0,-2-28,-2 0,-3 0,-1 1,-6-11,3 26,12 33,0 1,0-1,0 1,1-1,-1 1,0-1,0 1,0-1,0 1,0-1,0 1,0-1,0 1,0-1,0 1,-1-1,1 1,0-1,0 1,0-1,-1 1,1-1,0 1,0-1,-1 0,1 1,0-1,-1 0,1 1,-1-1,1 0,0 1,-1-1,1 0,-1 1,1-1,-1 0,1 0,-1 0,1 0,-1 1,1-1,-1 0,1 0,-1 0,1 0,-1 0,1 0,-1 0,1 0,-1-1,1 1,-1 0,1 0,-1 0,1 0,-1-1,1 1,-1 0,1-1,0 1,-1 0,1-1,-1 1,1 0,0-1,-1 1,1-1,-6 34,2-1,2 1,1 0,1 1,2-1,3 9,-3-9,1-1,2 0,2-1,0 1,2-1,2-1,1 0,13 25,-24-52,1 1,-1 0,1-1,0 1,0-1,0 1,0-1,1 0,-1 0,1 0,0 0,0-1,0 1,0-1,1 1,-1-1,0 0,1-1,0 1,-1 0,1-1,0 0,0 0,0 0,0-1,0 1,0-1,0 0,0 0,0 0,0 0,0-1,-1 0,1 0,0 0,0 0,7-8,-1 0,0 0,-1-1,0 0,-1-1,0 0,-1 0,0-1,-1 0,0 0,0 0,-2-1,0 0,2-5,10-27,-15 45,-1 1,0-1,0 0,0 0,0 0,1 0,-1 0,0 0,0 0,0 0,0 0,1 0,-1 0,0 1,0-1,0 0,1 0,-1 0,0 0,0 0,0 0,0-1,1 1,-1 0,0 0,0 0,0 0,1 0,-1 0,0 0,0 0,0 0,0 0,1-1,-1 1,0 0,0 0,0 0,0 0,0 0,0-1,0 1,1 0,-1 0,0 0,0 0,0-1,0 1,1 22,-1-20,0 16,1 0,0 0,2 0,0 0,1 0,0-1,2 3,-4-14,0-1,1 0,-1 0,1 0,0 0,0 0,1-1,-1 1,1-1,0 0,0 0,0 0,1 0,-1-1,1 0,0 0,0 0,0-1,0 0,1 1,-1-2,1 1,-1-1,1 0,0 0,0 0,0-1,0 0,0 0,1-1,-1 0,0 0,0 0,0-1,0 1,0-2,-1 1,1-1,0 1,-1-1,0-1,0 1,0-1,0 0,0 0,-1-1,0 1,0-1,0 0,2-4,2-3,-1 0,0-1,-1 0,0-1,-1 1,0-1,-1 0,-1 0,0 0,-1-2,2-46,-7 181,3-113,0-1,0 1,1 0,-1-1,1 1,0 0,1-1,0 1,0-1,0 0,0 0,1 1,0-2,0 1,0 0,0 0,1-1,0 0,0 0,0 0,0 0,1-1,-1 1,1-1,0 0,0-1,0 1,1-1,-1 0,2 0,31 3,-2-5</inkml:trace>
  <inkml:trace contextRef="#ctx0" brushRef="#br0" timeOffset="1498.817">3172 722,'-8'-1,"0"0,0 1,0 0,0 1,-1 0,1 0,0 0,0 1,0 1,1-1,-1 1,0 0,1 1,0 0,0 0,0 1,0 0,1 0,0 0,0 1,0 0,1 0,0 0,0 1,0 0,1 0,0 0,0 0,3-3,-1 0,1 0,0 0,0 0,1 0,-1 0,1 0,0 0,0 0,0 0,0 0,1 0,0 0,0 0,0 0,0 0,0 0,1 0,0-1,0 1,0-1,0 1,0-1,1 0,-1 0,1 0,0 0,0 0,0 0,1-1,-1 0,0 1,1-1,0-1,-1 1,1 0,2 0,7 2,1 0,0-1,0 0,0-1,0 0,0-2,1 1,-1-2,0 0,0 0,0-2,0 1,0-2,0 0,-1-1,0 0,7-4,-2 1,0-2,0 0,-1-1,-1-1,0 0,0-1,-1-1,-1-1,0 0,-1 0,-1-1,1-3,-2-1,-1-1,-1 0,0 0,-2-1,0 1,-2-2,0 1,-2-1,1-22,-1-18,-4-1,-8-60,3 62,-3 0,-15-56,11 84,4 31,-1 84,10 83,8-1,8 6,-13-140,0 1,-3-1,2 0,1 0,2 0,0 0,2-1,1 0,1 0,2-1,1-1,14 25,-21-45,0 0,0-1,0 0,1 0,0 0,0-1,0 1,0-2,1 1,0-1,0 0,0 0,0 0,0-1,0-1,1 1,-1-1,0 0,1-1,-1 0,1 0,-1 0,1-1,-1 0,1-1,-1 1,0-2,0 1,0-1,0 0,0 0,0-1,-1 0,0 0,0 0,5-5,1-2,-1-1,0 0,-1 0,-1-1,0 0,0-1,-1 1,1-6,-9 18,1 1,-1 1,0-1,0 0,1 1,-1-1,0 0,0 0,1 0,-1 1,0-1,1 0,-1 0,0 0,1 0,-1 1,0-1,1 0,-1 0,1 0,-1 0,0 0,1 0,-1 0,0 0,1 0,-1 0,1 0,-1 0,0-1,1 1,-1 0,0 0,1 0,-1 0,0-1,1 1,-1 0,0 0,1-1,-1 1,0 0,0 0,0-1,1 1,-1 0,0-1,0 1,0 0,1-1,-1 1,0 0,0-1,0 1,0-1,0 1,0 0,0-1,0 1,0 0,0-1,0 1,1 34,-1-27,0 18,-1-13,0 0,1-1,1 1,0 0,1 0,0 0,0-1,2 1,1 3,-4-13,1 1,0-1,-1 1,1-1,1 1,-1-1,0 0,0 0,1 0,-1-1,1 1,0 0,0-1,-1 0,1 1,0-1,0 0,0-1,0 1,0-1,0 1,0-1,0 0,1 0,-1 0,0 0,0-1,0 1,1-1,21-4</inkml:trace>
  <inkml:trace contextRef="#ctx0" brushRef="#br0" timeOffset="1762.812">4159 587,'-18'0,"-9"-2,-2-1,2 0,1-2,5 0</inkml:trace>
  <inkml:trace contextRef="#ctx0" brushRef="#br0" timeOffset="1931.389">3348 357,'16'0,"17"0,19 0,17-2,16-4,14 0,-12 1</inkml:trace>
  <inkml:trace contextRef="#ctx0" brushRef="#br0" timeOffset="2219.634">4348 1032,'14'-3,"0"0,0-1,0 0,-1-1,1-1,-1 0,-1-1,1-1,-1 0,0 0,-1-1,0 0,-1-1,0-1,0 1,-1-2,0 1,-1-1,0 0,-1-1,-5 10,0 1,-1-1,1 0,0 0,-1 1,0-1,0 0,0 0,0 0,0 0,0 0,-1-1,0 1,1 0,-1 0,-1 0,1 0,0 0,-1-1,1 1,-1 0,0 0,0 0,0 0,0 0,-1 1,1-1,-1 0,0 1,0-1,0 1,0-1,0 1,0 0,-1 0,-3 0,0 1,0 1,0-1,-1 1,1 0,0 0,0 1,0 0,0 0,0 1,0-1,0 1,0 0,0 1,1 0,-1-1,1 2,0-1,0 1,0 0,0 0,0 0,1 0,0 1,0 0,0 0,1 0,0 0,0 1,0-1,0 1,-1 5,0-3,0 1,1-1,0 1,1 0,0 0,0 0,1 0,0 0,0 0,1 0,0 0,1 0,0 0,0 0,1 0,1 0,-1 0,1-1,1 1,-1-1,1 0,1 0,0 0,0-1,0 1,1-1,0 0,0-1,1 0,0 0,0 0,0-1,1 0,0 0,0-1,0 0,5 2,18 0,1 0,0-3,0 0,0-2,-1-1,1-2,0-1,6-3,-1 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25:37.27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190 544,'-3'21,"0"11,0 5,3 0,4-1,3-4,1-8</inkml:trace>
  <inkml:trace contextRef="#ctx0" brushRef="#br0" timeOffset="347.073">1 354,'38'-13,"-1"-2,0-1,-1-2,-1-2,-1-1,-1-1,0-2,9-11,-37 31,1 0,-1-1,0 0,-1 0,1 0,-1 0,0-1,0 1,-1-1,0 0,0 0,0 0,-1-1,1 1,-2-1,1 1,-1-1,0 0,0 1,-1-1,0-4,-1 8,-1 1,1-1,-1 1,0-1,0 1,0 0,0 0,0 0,0 0,-1 0,1 1,-1-1,1 1,-1-1,0 1,1 0,-1 0,0 0,0 0,0 1,0-1,0 1,0 0,0 0,0 0,1 0,-1 0,0 1,0-1,0 1,0 0,0-1,0 1,1 1,-1-1,0 0,1 1,-1-1,-1 3,-2 3,2 1,-1 0,1 0,0 0,0 0,1 1,0 0,1-1,0 1,0 0,1 0,0 0,1 0,0 0,0 0,1 0,0 0,1 0,0 0,0 0,3 5,1 5,1-1,1 0,0 0,2-1,0-1,1 1,0-1,1-1,1 0,1-1,0-1,15 12,7 4</inkml:trace>
  <inkml:trace contextRef="#ctx0" brushRef="#br0" timeOffset="766.209">541 584,'11'7,"0"1,-1 0,0 1,0 0,-1 1,0-1,-1 2,0-1,-1 1,0 1,0-1,-2 1,1 0,-1 0,-1 1,0 0,-1-1,0 1,-1 0,-1 1,1 5,-1-13,-2-5,1 0,0 1,0-1,-1 0,1 0,0 0,0 1,0-1,1 0,-1 0,0 0,0 0,1 1,-1-1,0 0,1 0,-1 0,1 0,0 0,-1 0,1 0,0 0,-1 0,1 0,0-1,0 1,0 0,0 0,0-1,0 1,0 0,0-1,0 1,0-1,0 0,0 1,1-1,-1 0,0 0,0 0,0 1,1-1,-1 0,0-1,0 1,1 0,8-6,-1 0,1-1,-1-1,-1 1,0-1,0-1,0 1,-1-1,4-6,5-6,102-131,-97 133,-21 18,0 1,1 0,-1 0,0 0,1-1,-1 1,1 0,-1 0,0 0,1 0,-1 0,1 0,-1 0,1 0,-1 0,0 0,1 0,-1 0,1 0,-1 0,0 0,1 0,-1 0,1 1,-1-1,0 0,1 0,-1 0,0 1,1-1,-1 0,0 0,1 1,-1-1,0 0,1 1,-1-1,0 0,0 1,0-1,1 1,-1-1,0 0,0 1,0-1,0 1,0-1,0 0,0 1,0-1,0 1,0-1,0 1,0-1,0 0,0 1,0-1,0 1,0 58,-1-49,1 0,0-1,0 1,1 0,0-1,0 1,1-1,1 1,-1-1,2 0,1 3,-2-5,2-1,-1 0,1 0,-1-1,2 1,-1-1,1 0,-1-1,1 1,1-1,-1 0,0-1,1 1,0-1,0-1,0 1,7 1,7 0,0 0,0-1,1-1,-1-1,12-1,36-3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25:28.10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311 0,'-1'1,"1"-1,-1 1,0-1,0 1,0 0,0-1,1 1,-1 0,0-1,1 1,-1 0,0 0,1 0,-1 0,1 0,0-1,-1 1,1 0,0 0,-1 0,1 0,0 0,0 0,0 0,0 0,0 0,0 0,0 0,0 0,0 0,0 0,1 0,-1 0,0 1,0-1,-4 79,4 0,3 0,3 0,4-1,4 0,3-1,8 16,-17-66,2-1,1-1,1 0,2-1,0 0,6 5,-18-27,0 0,1 0,0 0,-1-1,1 1,0-1,0 0,1 0,-1 0,0 0,1 0,-1-1,1 0,-1 1,1-2,0 1,0 0,-1-1,1 1,0-1,0 0,-1 0,1 0,0-1,0 0,2 0,97-41,-78 29,122-63,-128 63</inkml:trace>
  <inkml:trace contextRef="#ctx0" brushRef="#br0" timeOffset="270.53">1 460,'9'-7,"15"-4,17-3,15-2,12 3,8 3,5 4,3 2,-2 2,-6 1,-8 2,-16-1</inkml:trace>
  <inkml:trace contextRef="#ctx0" brushRef="#br0" timeOffset="910.55">974 852,'10'-11,"-1"-1,0 0,-1 0,0-1,-1 0,0 0,-1-1,-1 0,0 0,-1 0,-1-1,0 1,-1-1,0 0,-1-4,3-18,-3-1,-1 0,-1 0,-3-9,4 46,0 0,0 1,0-1,0 1,0-1,0 0,0 1,0-1,1 1,-1-1,0 0,0 1,1-1,-1 1,0-1,1 1,-1-1,1 1,-1-1,1 1,-1 0,1-1,-1 1,1 0,-1-1,1 1,-1 0,1 0,-1-1,1 1,0 0,-1 0,1 0,0 0,-1 0,1 0,-1 0,1 0,0 0,-1 0,1 0,-1 0,1 0,0 0,-1 1,1-1,-1 0,1 0,-1 1,1-1,-1 0,1 1,-1-1,1 1,-1-1,1 1,-1-1,1 1,-1-1,0 1,1-1,-1 1,0-1,0 1,13 5,96 18,30 11,-134-33,0 1,-1-1,1 1,-1 0,0 0,0 0,0 1,0-1,-1 1,0 0,1 0,-1 0,0 1,-1-1,1 1,-1-1,0 1,0 0,-1 0,1 0,-1 0,0 0,-1 0,1 4,-13 127,7-104,3-27,1 0,0 0,0 0,0 0,0 1,1-1,0 0,0 0,1 0,-1 0,1 1,0-1,0 0,1 0,0-1,-1 1,2 0,-1 0,0-1,1 1,0-1,0 0,1 0,1 2,8 0,0 0,0-1,0 0,1-1,-1-1,1 0,0-1,0 0,0-1,0-1,0 0,0-1,0 0,0-1,13-4,94-23,-68 12</inkml:trace>
  <inkml:trace contextRef="#ctx0" brushRef="#br0" timeOffset="1719.107">2122 677,'1'-5,"-1"-1,0 1,0 0,0 0,-1 0,0 0,1 0,-2 0,1 0,-1 0,0 1,0-1,0 0,0 1,-1-1,0 1,0 0,0 0,0 0,-1 1,1-1,-1 1,0-1,0 1,0 0,-1 1,1-1,-1 1,1 0,-1 0,0 0,0 1,0 0,0 0,0 0,0 0,0 1,0 0,-5 0,1 2,-1 1,1 0,-1 0,1 1,0 0,1 0,-1 1,1 1,-1-1,2 1,-1 0,1 1,0 0,0 0,0 1,1 0,1 0,-1 0,1 0,1 1,-1 0,2 0,-1 1,1-1,0 0,1 1,0 0,0 6,2-11,1 0,-1-1,1 1,0 0,0-1,0 1,0-1,1 1,0-1,0 1,0-1,0 0,1 0,0 0,-1-1,1 1,1-1,-1 1,0-1,1 0,0 0,0 0,0-1,0 0,0 1,0-1,1-1,2 2,2 0,0 0,0-1,0 0,0-1,1 0,-1 0,0-1,1 0,-1-1,1 0,-1 0,0-1,0 0,1-1,-3 0,1 0,-1 0,0-1,0 0,0 0,0-1,-1 1,0-2,0 1,0-1,-1 0,0 0,0 0,0-1,-1 0,0 1,0-2,-1 1,0 0,0-1,0 0,-1 1,-1-1,1 0,-1 0,0 0,-1-4,-3-79,3 91,0 1,0-1,-1 0,1 1,0-1,0 0,-1 0,1 1,0-1,-1 0,1 0,0 0,-1 0,1 0,0 1,-1-1,1 0,-1 0,1 0,0 0,-1 0,1 0,0 0,-1 0,1 0,0 0,-1 0,1 0,-1-1,1 1,0 0,-1 0,1 0,0 0,-1-1,1 1,0 16,0 0,1 0,1 0,0 0,1 0,1-1,1 1,0-1,1 0,0 0,5 5,-6-11,0 0,1-1,1 0,0 0,0 0,0-1,1 0,0-1,0 0,1 0,-1 0,10 3,-15-7,1 0,0-1,0 1,0-1,0 0,0 0,1 0,-1-1,0 0,0 1,0-1,1-1,-1 1,0-1,0 1,0-1,0 0,0-1,0 1,0-1,0 1,0-1,-1-1,1 1,-1 0,1-1,-1 0,0 1,0-1,0 0,-1-1,2 0,4-11,-1 0,0 0,-1-1,0 1,-1-1,-1-1,-1 1,0 0,-1-1,-1 0,-1 1,0-1,-1-5,1 37,2 1,0-1,1 0,0 0,2 0,-1-1,2 1,1 2,-4-10,0-1,1 1,0-1,0 0,0 0,1 0,0 0,0-1,0 0,0 0,1 0,0-1,0 0,0 0,1 0,-1-1,1 0,0 0,0-1,6 2,-6-3,-1-1,0 1,1-1,-1 0,1-1,-1 1,0-1,1-1,-1 1,0-1,0 0,0 0,0-1,0 0,-1 0,1 0,-1-1,0 1,0-1,0-1,0 1,-1-1,0 0,0 0,0 0,1-3,4-5,-1 0,-1-1,0-1,-1 1,0-1,-1 0,-1 0,0-1,-1 1,-1-4,1-60,-6 141,4-52,1 0,0 0,0 0,1 0,0 0,1 0,0-1,0 0,1 0,0 0,1 0,0-1,0 0,1 0,0-1,0 0,1 0,0 0,0-1,1-1,0 1,-1-1,2-1,-1 1,1-2,2 2,46 14,-3-6</inkml:trace>
  <inkml:trace contextRef="#ctx0" brushRef="#br0" timeOffset="2302.682">3393 447,'-1'-3,"1"1,0-1,0 1,0-1,0 1,0-1,1 1,-1-1,1 1,-1-1,1 1,0 0,0-1,0 1,0 0,1 0,-1-1,1 1,-1 0,1 1,0-1,-1 0,1 0,0 1,0-1,1 1,-1 0,0-1,0 1,0 0,1 0,-1 0,1 1,-1-1,1 1,-1-1,2 1,4 2,1 0,-1 0,-1 1,1 0,0 1,-1 0,1 0,-1 1,0-1,-1 2,1-1,-1 1,0 0,0 0,-1 0,0 1,0 0,4 7,5 8,-1-1,-1 2,0 0,-2 0,-1 1,-1 0,-1 1,-1 0,0 8,18 233,-19-168,-4-92,-1 34,2 0,2 0,2 0,1 0,2-1,2 0,1-1,2 0,10 16,-21-48,0 0,0 0,1-1,-1 1,1-1,1 0,-1 0,1-1,-1 1,1-1,1 0,-1 0,0-1,1 1,0-1,0 0,0-1,0 0,0 0,1 0,-1 0,1-1,4 0,-7-3,1 0,-1-1,0 0,0 0,0 0,0 0,-1-1,0 1,1-1,-1 0,0 0,-1 0,1 0,-1-1,0 1,0-1,0 1,0-1,-1 0,0 0,0 1,0-1,-1 0,1 0,-1 0,0 0,-1 0,1 0,-1 0,-1-2,-3-27,-2 1,-1 0,-1 0,-2 1,-2 0,-1 1,-1 1,-1 0,-2 1,-1 0,-16-16,19 21,-2 1,-1 0,-1 1,-1 2,-1 0,0 1,-1 1,-2 1,1 1,-2 1,0 2,-1 0,0 2,0 1,-19-3,206 20,-39-9,91-13,-155 10,-11 2,-29 2</inkml:trace>
  <inkml:trace contextRef="#ctx0" brushRef="#br0" timeOffset="6790.796">487 2540,'-14'-44,"2"-2,1 1,3-2,2 1,2-1,1 0,5-46,-2 50,2-333,-5 573,-12 43,5-80,8-137,1 0,1 0,1 0,2 0,0 0,1 0,-2-16,-1-1,1 0,1 0,-1 0,1 0,0 0,0 0,1-1,0 1,0-1,0 0,1 0,-1-1,1 1,0-1,0 0,1-1,-1 1,1-1,0 0,0 0,0-1,2 1,3 0,0 0,0-1,1-1,-1 0,0 0,1-1,-1 0,0-1,1-1,-1 1,0-2,0 0,0 0,-1-1,1 0,-1-1,0 0,0 0,0-1,2-3,21-17</inkml:trace>
  <inkml:trace contextRef="#ctx0" brushRef="#br0" timeOffset="7066.051">150 2054,'-16'3,"-8"2,5 3,17 1,23-2,24-2,24-4,25-7,16-7,10-3,-15 0</inkml:trace>
  <inkml:trace contextRef="#ctx0" brushRef="#br0" timeOffset="8368.779">960 2703,'50'-310,"-41"200,-9 110,1-1,0 0,-1 0,1 0,0 0,0 1,-1-1,1 0,0 0,0 1,0-1,0 1,0-1,0 1,0-1,0 1,0 0,0 0,0-1,0 1,0 0,0 0,0 0,1 0,-1 0,0 0,0 0,0 0,0 1,0-1,0 0,0 1,0-1,0 1,0-1,0 1,0-1,0 1,0 0,-1-1,1 1,0 0,0 0,-1 0,1-1,0 2,10 4,9 1,0 0,0-2,1 0,-1-2,1 0,0-1,0-1,0-1,118 16,-134-14,-1-1,1 1,-1 0,0 0,1 0,-1 1,0-1,0 1,-1 0,1 0,-1 1,1-1,-1 1,0-1,0 1,-1 0,1 0,-1 1,0-1,0 0,0 1,0-1,-1 1,0-1,0 2,5 124,-7-98,0-27,0-1,0 1,1-1,-1 1,1 0,0-1,1 1,-1-1,1 1,0-1,0 1,0-1,1 1,-1-1,1 0,0 0,1 0,-1 0,0 0,1 0,0-1,0 1,0-1,1 0,-1 0,1 0,-1 0,1-1,4 3,8-2,1-1,-1 0,1-1,0 0,0-2,0 0,-1-1,1 0,-1-2,1 0,-1-1,0 0,12-6,16-4,0-2,-1-2,-1-2,-1-2,0-1,-2-2,23-21,-54 40,0 0,-1-1,0 0,0 0,-1 0,0-1,-1 0,3-5,-7 11,0 1,0 0,0-1,-1 1,1-1,0 1,-1-1,0 1,1-1,-1 1,0-1,-1 0,1 1,0-1,-1 1,1-1,-1 1,0 0,0-1,0 1,0-1,0 1,0 0,-1 0,1 0,-1 0,1 0,-1 0,0 0,0 0,0 1,0-1,0 1,0 0,0-1,-3 0,-1-1,-1 0,0 0,-1 1,1 0,0 0,-1 1,1 0,-1 0,1 1,-1 0,1 0,-1 1,1-1,-1 2,1-1,0 1,0 0,-1 1,1 0,-4 2,0 0,0 1,0 0,1 1,0 0,1 0,-1 1,1 0,1 1,0 0,0 0,0 1,-2 6,4-6,1 0,1 0,-1 1,2-1,0 1,0 0,1 0,0 0,1 0,0 2,0-9,1 1,0-1,0 1,1-1,-1 0,1 1,0-1,0 0,1 0,-1 0,1 1,0-1,0-1,0 1,1 0,-1-1,1 1,0-1,0 0,0 1,0-1,1-1,-1 1,1-1,0 1,2 0,3-1,0-1,-1 0,1 0,0-1,0 0,-1-1,1 0,0 0,-1-1,1 0,-1 0,0-1,0 0,0-1,0 0,0 0,-1-1,1 0,-1 0,0 0,-1-1,0 0,0 0,2-4,5-1,-1-1,-1 0,-1-1,1 0,-2 0,0-1,-1-1,0 0,-1 0,0 0,-2-1,2-6,-10 95,3-69,-2 8,1 0,0-1,1 1,0 0,1-1,0 1,0-1,2 1,-1-1,1 0,1 1,0-2,1 1,0 0,1-1,0 0,3 5,-7-13,0-1,0 1,0-1,0 1,0-1,1 0,-1 0,0 0,0 0,1 0,-1 0,1-1,-1 1,1-1,-1 0,1 1,-1-1,1 0,-1-1,1 1,-1 0,1-1,-1 1,0-1,1 0,-1 0,0 0,1 0,-1 0,0 0,0-1,0 1,0-1,1 0,3-4,0 1,0-1,-1-1,0 1,0-1,0 0,-1 0,0 0,3-8,22-83,14-32,-40 124,1 0,-1 0,1 1,0 0,0 0,1 0,0 0,-1 1,2 0,-1 0,0 0,1 1,0-1,0 1,0 1,0-1,0 1,0 0,3 0,2 1,0 1,1 0,-1 1,0 0,0 1,0 0,0 1,0 0,0 0,-1 1,1 1,-1 0,0 0,-1 1,1 0,-1 1,0 0,-1 1,0-1,0 1,0 1,-1 0,-1 0,1 0,-2 1,1 0,0 1,8 26,-1 1,-2 0,-1 0,-2 1,-2 0,-2 1,-1-1,-2 1,-1 0,-4 10,4-14,-1 25,-2-23,3 0,1 0,2 0,1-1,2 1,10 35,-15-70,-1 1,1-1,0 0,0 0,0 0,0 0,0 0,1 0,-1-1,1 1,0 0,-1-1,1 1,1-1,-1 0,0 1,1-1,-1 0,1 0,-1-1,1 1,0-1,0 1,0-1,0 0,0 0,0 0,0 0,0-1,0 1,0-1,0 0,1 0,-1 0,0 0,0 0,0-1,0 1,1-1,-1 0,0 0,0 0,-1-1,1 1,1-1,5-9,0 0,-1 0,-1-1,0 1,0-2,-2 1,1-1,-1 0,-1 0,0 0,-1-1,-1 1,0-1,-1 0,0-12,0 2,-2 1,-1 0,0 0,-2 0,-1 0,0 0,-2 1,0 0,-2 0,0 1,-2 0,0 0,-1 1,-1 1,-1 0,-1 1,0 1,-1 0,-1 1,-1 1,0 0,-1 1,0 1,-1 1,-1 1,0 1,0 1,-1 0,0 2,-1 0,-1 1,0 4,25 3,-1-1,0 0,0 0,0 0,0 0,0 1,1-1,-1 0,0 0,0 0,0 1,0-1,0 0,0 0,0 0,0 1,0-1,0 0,0 0,0 0,0 1,0-1,0 0,0 0,0 0,0 1,0-1,0 0,0 0,-1 0,1 1,0-1,0 0,0 0,0 0,0 0,0 1,-1-1,22 4,0-1,0-1,1 0,-1-2,0-1,0 0,1-2,-1 0,-1-1,6-3,336-95,-355 100,-4 1,-1 0,1 0,-1 0,1 0,-1 1,1-1,-1 1,1 0,0-1,-1 1,1 0,0 1,-1-1,1 0,-1 1,1-1,0 1,-1 0,1 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05:00.07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0 396,'8'15,"-1"1,-1-1,-1 1,0 0,-1 0,-1 1,-1-1,1 9,-1-7,11 108,-5 1,-6 0,-6-1,-5 1,-21 101,23-195,4-22,2-17,2-21,1 9,1-1,1 1,1 0,1 0,0 0,1 1,1 0,1 0,0 1,1 0,0 1,10-10,-19 23,1 0,0 0,0 0,0 1,0-1,0 0,0 1,0 0,0-1,1 1,-1 0,1 0,-1 0,1 1,-1-1,1 0,-1 1,1 0,-1-1,1 1,0 0,-1 1,1-1,0 0,-1 1,1-1,-1 1,1 0,-1 0,0 0,1 0,-1 0,0 1,1-1,-1 0,0 1,1 1,8 11,-1-1,-1 1,0 1,-1 0,-1 0,0 0,-1 1,0 0,0 7,-4-17,3 8,11 51,-16-63,0 0,0-1,0 1,0 0,0 0,-1 0,1 0,-1 0,1 0,-1-1,0 1,1 0,-1 0,0-1,0 1,0 0,0-1,-1 1,1-1,0 0,-1 1,1-1,-1 0,1 0,-1 0,1 0,-1 0,0 0,0 0,1-1,-3 1,-10 3,0-2,0 0,-1 0,1-2,-1 0,1 0,0-1,-1-1,1 0,0-1,-9-4,21 7,0 0,1 0,-1-1,1 1,-1-1,0 1,1-1,-1 1,1-1,-1 0,1 0,0 0,-1 0,1 0,0 0,-1 0,1 0,0 0,0-1,0 1,0 0,0-1,1 1,-1-1,0 1,1-1,-1 1,1-1,-1 0,1 1,0-1,-1 0,1 1,0-1,0 0,0 1,1-1,-1 0,0 1,1-1,-1 1,1-1,-1 1,1-1,0 1,-1-1,1 1,0-1,0 1,1-1,10-10,0 1,1 1,1 0,-1 1,1 0,1 1,0 1,1-1,-3 2,18-10,0 1,1 1,0 2,1 1,0 2,1 1,0 1,3 2,-36 5,1-1,0 1,0 0,-1-1,1 1,0 0,0 0,-1 0,1 1,0-1,0 0,-1 1,1-1,0 1,-1 0,1-1,0 1,-1 0,1 0,-1 0,1 0,-1 0,0 0,0 0,1 1,-1-1,0 0,0 1,0-1,0 1,0-1,-1 1,1 0,0-1,-1 1,1 0,-1-1,1 1,-1 0,0 0,0-1,0 1,0 0,0 0,0 0,-1-1,1 1,-1 0,0 7,0-1,0 0,1 1,0-1,0 0,1 0,0 1,1-1,0 0,0 0,0 0,1 0,1-1,-1 1,1-1,0 0,1 0,3 4,1-2</inkml:trace>
  <inkml:trace contextRef="#ctx0" brushRef="#br0" timeOffset="269.515">608 775,'-11'-7,"2"3,11 3,13 5,4 2</inkml:trace>
  <inkml:trace contextRef="#ctx0" brushRef="#br0" timeOffset="442.272">1040 1059,'0'21,"5"15,1 16,2 16,0 13,-2 15,-1 13,-3 9,-2 6,-3-3,0-11,1-14,0-19,0-20,2-21</inkml:trace>
  <inkml:trace contextRef="#ctx0" brushRef="#br0" timeOffset="724.772">864 1166,'0'-3,"0"-2,-1 0,1 0,0 0,0 0,0 0,1-1,-1 1,1 0,1 0,-1 0,1 0,0 1,0-1,0 0,0 1,1-1,0 1,0 0,0 0,1 0,2-3,9-1,-1 1,1 0,0 1,0 1,1 0,0 1,0 1,0 0,0 1,0 1,14 1,97 7,-121-6,-1 0,1 1,0-1,0 1,-1 0,1 1,-1 0,1 0,-1 0,0 0,0 1,-1-1,1 1,-1 1,0-1,0 0,0 1,0 0,1 4,-3-5,-1-1,0 1,0 0,0 0,0-1,0 1,-1 0,0 0,0 0,0 0,0 0,-1 0,1 0,-1-1,0 1,0 0,0 0,-1-1,1 1,-1-1,0 1,0-1,0 0,-1 0,1 0,-2 2,-4 4,-1 0,0-1,0 0,-1 0,0-1,0 0,-11 4,9-4,-1-1,0 0,0 0,-1-2,1 0,-1 0,0-1,0-1,-1-1,1 0,-2 0,15-1,1 0,-1 0,0 0,1 0,-1 0,1 0,-1 0,1-1,-1 1,1 0,-1 0,1 0,-1-1,1 1,-1 0,1 0,0-1,-1 1,1 0,-1-1,1 1,0-1,-1 1,1-1,0 1,-1 0,1-1,0 1,0-1,0 1,-1-1,1 1,0-1,0 0,0 1,0-1,0 1,0-1,0 1,0-1,0 1,0-1,0 1,0-1,1 1,-1-1,0 1,0-1,0 1,1-1,-1 1,0-1,1 1,-1 0,0-1,1 1,-1-1,1 1,-1 0,1-1,13-17</inkml:trace>
  <inkml:trace contextRef="#ctx0" brushRef="#br0" timeOffset="1036.762">1554 1153,'-2'2,"0"0,1 1,-1-1,1 0,0 1,0-1,0 1,0 0,0-1,1 1,-1 0,1-1,-1 1,1 0,0 0,0-1,0 1,1 0,-1-1,1 1,-1 0,1-1,0 1,0 0,0-1,0 1,1-1,-1 0,1 1,-1-1,1 0,0 0,0 0,0 0,0 0,0-1,0 1,1 0,-1-1,2 1,4 2,1 0,-1 0,1-1,0 0,0-1,0 0,0 0,0-1,1-1,-1 1,0-1,0-1,10-1,-15 2,0-1,-1 1,1-1,0 0,0-1,0 1,-1-1,1 1,-1-1,1 0,-1-1,0 1,1 0,-1-1,0 0,-1 0,1 0,-1 0,1 0,-1 0,0-1,0 1,0-1,0 1,-1-1,0 0,0 1,0-1,0 0,0 0,-1 0,1 0,-1-1,-2-5,0 0,-1 1,0-1,-1 1,0-1,-1 1,1 0,-2 0,1 1,-1 0,0 0,-1 0,0 1,0 0,-1 0,0 1,0-1,0 2,-1-1,0 2,0-1,0 1,-1 0,1 1,-8-2,14 3,0 1,0 0,0-1,0 1,0 0,0 1,-1-1,1 0,0 1,0 0,-1 0,1 0,0 0,0 0,-1 1,1-1,0 1,0 0,0 0,0 0,0 1,0-1,0 1,0-1,0 1,0 0,1 0,-1 0,1 0,0 1,0-1,-1 1,2-1,-1 1,0 0,0 0,0 3,2 23,8 0</inkml:trace>
  <inkml:trace contextRef="#ctx0" brushRef="#br0" timeOffset="2098.689">1946 1140,'44'-66,"21"-29,-5-3,36-80,-82 148,-1-1,-1-1,-2 0,-1 0,-2-1,-1 0,-1 0,-2 0,-2-1,-1 1,-3-24,2 41,-1 0,-1-1,0 1,-2 0,1 0,-2 1,0-1,-1 1,-1 0,0 1,-1 0,0 0,-1 1,-1 0,0 1,0 0,-8-5,15 15,0-1,0 0,0 1,0 0,-1 0,1 0,-1 1,1-1,-1 1,0 0,0 1,1-1,-1 1,0 0,0 0,0 0,1 1,-1-1,0 1,1 1,-1-1,0 0,1 1,0 0,-1 0,1 1,0-1,0 1,0 0,-2 2,-2 3,0 0,1 1,0 0,0 1,1-1,0 1,1 1,0-1,1 1,0 0,1-1,0 2,-1 2,-11 154,22-83,4-1,3 0,4-1,4-1,3-1,4-1,22 40,-48-112,9 27,2 0,1-1,2 0,1-1,1-1,2-1,1-1,1 0,2-2,12 10,-30-33,0 0,1 0,-1-1,1 0,0 0,0-1,0 0,0 0,1-1,-1 0,1-1,-1 1,1-2,0 1,-1-1,1-1,0 0,-1 0,1 0,-1-1,0 0,1-1,-1 0,3-2,9-4,-1-1,0-1,-1-1,-1 0,1-1,-2-1,0-1,-1 0,0-1,-1-1,-1 0,-1-1,2-4,-11 17,1 1,-1-1,0 0,-1 0,1 0,-1 0,0-1,0 1,-1-1,0 1,0-1,0 1,0-1,-1 0,0 1,0-1,-1 0,0 1,0-1,0 1,0-1,-1 1,0-1,0 1,0 0,-1 0,0 0,0-1,-5 1,-1-1,1 1,-1 1,1-1,-1 1,0 1,-1 0,1 0,-1 1,1 0,-1 1,0 0,1 0,-1 1,0 1,0-1,1 1,-1 1,1 0,-1 0,1 1,0 0,-8 5,6-4,1 1,-1 1,1 0,1 0,-1 1,1 0,0 0,1 1,0 1,0-1,-1 3,6-7,0 0,0 0,1 0,0 0,-1 0,2 0,-1 1,0-1,1 0,0 1,0 0,0-1,0 1,1 0,0-1,0 1,0 0,0 0,1-1,0 1,0-1,0 1,1 0,-1-1,1 0,0 1,0-1,2 2,4 3,1-1,0 0,1 0,-1-1,2-1,-1 1,1-1,-1-1,1 0,1-1,-1 0,1-1,0 0,-1 0,1-2,0 1,1-2,-1 1,0-2,7 0,-10 1,-1 0,0-1,1 0,-1 0,0-1,0 0,0-1,0 1,0-1,-1-1,1 0,-1 0,0 0,0-1,-1 0,1 0,-1-1,0 1,0-1,-1-1,0 1,0-1,0 0,-1 0,0-1,0 1,-1-1,0 1,0-3,-2-59,-2 69,1 0,-1 0,0 0,1 0,-1 0,0 0,1 0,-1 0,0 0,1 0,-1 0,0 0,1 1,-1-1,0 0,1 0,-1 1,1-1,-1 0,0 1,1-1,-1 1,1-1,-1 1,1-1,0 1,-1-1,1 1,-1-1,1 1,0 0,-1-1,1 1,0-1,0 1,0 0,-1-1,1 1,0 0,0-1,0 1,0 0,0-1,0 1,0 0,1-1,-1 2,-2 6,0 1,1-1,0 1,1-1,0 1,0 0,1-1,0 1,0 0,1-1,0 1,1-1,0 0,0 0,1 0,-1 0,2-1,-1 1,1-1,1 0,-1-1,1 1,0-1,0 0,1 0,0-1,0 0,0 0,1-1,-1 0,1 0,0-1,0 0,1 0,-2 0,0 1,0-1,0-1,0 0,1 0,-1 0,1-1,-1 0,1 0,0-1,-1 0,1-1,0 1,-1-1,1-1,-1 1,1-1,-1-1,0 0,0 0,0 0,0 0,0-1,-1-1,1 1,-1-1,-1 0,1 0,-1 0,4-5,-3-6,-2 1,0-1,0 0,-2 0,0-1,0 1,-2 0,0 0,-1-1,0 1,-2 0,0 0,0 0,-2 0,0 1,0-1,-2 1,0 0,-43-81,50 95,0 1,0-1,0 0,0 0,0 0,0 1,0-1,0 0,0 0,0 0,1 1,-1-1,0 0,1 0,-1 1,0-1,1 0,-1 1,1-1,-1 0,1 1,-1-1,1 0,0 1,-1-1,1 1,-1 0,1-1,0 1,0-1,-1 1,1 0,0 0,0-1,-1 1,1 0,0 0,0 0,0 0,0 0,-1 0,1 0,0 0,0 0,0 0,-1 0,1 1,0-1,0 0,-1 1,1-1,0 0,-1 1,1-1,0 1,4-1,14 2,40 1,-1 3,0 2,35 11,-88-19,0 1,0 1,0-1,0 1,0-1,0 1,-1 1,1-1,0 1,-1 0,0 0,0 0,0 0,0 1,0-1,-1 1,0 0,0 0,0 1,0-1,0 1,-1-1,0 1,0 0,0 0,-1 0,1 0,-2 7,-1 0,0 1,-1-1,0 0,0 0,-1 0,-1-1,0 1,-1-1,0 1,-23 78,27-86,1 0,0-1,0 1,0 0,0 0,0 0,1-1,0 1,0 0,0 0,0-1,0 1,1-1,0 1,0-1,0 0,0 0,0 0,0 0,1 0,0 0,-1 0,1-1,0 1,0-1,1 0,-1 0,0 0,1-1,-1 1,1-1,-1 0,1 0,1 1,15 3,0-1,0-1,0-1,0 0,20-2,156-19,-139 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25:34.07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0 298,'5'-5,"10"-1,12 1,16-2,13 1,14 1,9-1,4 0,0 2,-5 2,-9 0,-16 1</inkml:trace>
  <inkml:trace contextRef="#ctx0" brushRef="#br0" timeOffset="331.632">406 1,'26'11,"2"-2,-1 0,1-2,0-1,0-1,21 0,7 3,-36-5,-4-2,0 0,0 1,0 1,0 0,-1 1,0 1,1 1,-2 0,1 1,-1 0,0 1,0 1,-1 0,0 0,2 5,-11-9,-1 1,1-1,-1 1,-1 0,1 0,-1 0,0 0,-1 0,1 1,-1-1,0 0,-1 1,0-1,0 1,0-1,-1 0,0 1,0-1,0 0,-1 1,0-1,0 0,-1 0,1 0,-4 4,-6 11,-1 0,-1 0,-1-2,0 1,-2-2,-1 1,-46 40,41-42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27:1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1,'5'20,"6"24,3 22,4 19,4 15,2 13,0 9,-5 6,-5 5,-11 2,-19 2,-22-3,-5-23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27:15.68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394 0,'-18'2,"-16"8,-10 12,-8 10,-2 14,2 14,5 11,8 16,11 10,10 8,10 2,14-2,12-6,13-12,12-13,11-14,5-19,-8-14</inkml:trace>
  <inkml:trace contextRef="#ctx0" brushRef="#br0" timeOffset="359.219">665 609,'18'41,"-20"-51,-3 7,0 0,1 0,-1 0,-1 0,1 1,0 0,0 0,-1 1,1-1,-1 1,0 1,1-1,-1 1,0 0,1 0,-7 1,2 0,-1 0,0 1,1 1,0 0,-1 0,1 1,0 0,1 1,-1 0,1 0,0 1,0 0,1 1,-1 0,2 0,-1 1,1 0,0 0,0 1,1 0,1 0,-1 1,2-1,-1 1,1 0,0 0,1 0,1 1,-1-1,2 1,-1 0,2 0,-1-1,2 6,-1-11,1 1,0 0,0-1,1 1,-1-1,1 1,1-1,-1 0,1 0,0 0,0 0,0 0,1 0,-1-1,1 0,0 0,1 0,-1 0,1-1,-1 1,1-1,0 0,0-1,1 1,-1-1,0 0,5 1,6 1,-1-1,1 0,-1-1,1-1,0 0,0-1,0-1,0-1,10-2,135-44,-90 19</inkml:trace>
  <inkml:trace contextRef="#ctx0" brushRef="#br0" timeOffset="628.465">1124 297,'-2'-2,"6"8,9 13,9 14,11 13,3 13,4 9,-4 8,-8 7,-8 7,-17 7,-25 8,-36 14,-9-15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27:14.25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291 1,'-14'18,"-13"23,-12 24,-8 22,-1 22,3 19,10 12,10 7,14-4,16-11,17-20,15-22,13-23,12-22,7-18,1-16,-5-14,-13-7</inkml:trace>
  <inkml:trace contextRef="#ctx0" brushRef="#br0" timeOffset="496.274">683 163,'14'767,"-13"-735,-1-32,0 0,0 0,1 0,-1 0,0 0,0 0,1 0,-1 0,0 0,0 0,1 0,-1 0,0 0,0 0,1 0,-1 1,0-1,0 0,0 0,1 0,-1 0,0 0,0 0,0 1,1-1,-1 0,0 0,0 0,0 1,0-1,0 0,1 0,-1 0,0 1,0-1,0 0,0 0,0 1,0-1,0 0,0 0,0 1,0-1,0 0,0 0,0 1,0-1,0 0,9-25,-7 22,11-36,-6 12,2 0,1 1,2 1,0 0,1 0,11-13,-23 36,0-1,0 1,1 0,-1 0,1 0,-1 0,1 0,-1 0,1 1,0-1,0 1,0-1,0 1,0-1,0 1,0 0,1 0,-1 0,0 0,1 1,-1-1,1 1,-1-1,0 1,1 0,-1 0,1 0,-1 0,1 0,-1 0,1 1,-1-1,0 1,1 0,-1 0,4 5,0 0,0 0,0 1,-1 0,-1 0,1 0,-1 1,0-1,0 1,-1 0,0 0,-1 1,1 5,5 10,-2 0,-1 0,-1 1,-1 0,-1 0,-1-1,-1 10,-1-28,0 1,0-1,0 0,-1 0,0 0,0 0,0 0,-1-1,0 1,0-1,0 1,-1-1,0 0,0 0,0-1,0 1,-1-1,0 0,0 0,0 0,0-1,-1 0,1 0,-1 0,0-1,0 0,0 0,0 0,0-1,0 0,0 0,0 0,-6-1,6 1,-1 0,0-1,1 0,-1 0,0 0,1-1,-1 0,0-1,1 1,0-1,-1 0,1-1,0 0,-2 0,10-15,7 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26:35.28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16834 2000,'-5'15,"-1"-1,2 1,0 0,1 0,0 0,1 0,1 1,0-1,1 1,1-1,0 0,2 1,-1-1,2 0,0 0,0 0,2-1,4 10,-9-22,1 1,-1 0,1 0,-1-1,1 1,0-1,0 0,0 1,0-1,1 0,-1 0,1 0,-1-1,1 1,0 0,-1-1,1 0,0 0,0 0,0 0,0 0,0 0,0-1,0 0,0 1,0-1,0 0,0 0,0-1,0 1,1-1,-1 0,-1 1,1-1,0 0,0-1,0 1,0 0,-1-1,1 0,0 0,4-6,0-1,-1-1,0 1,0-1,-1 0,-1 0,1 0,-2-1,1 0,-1 1,-1-1,0-1,-1 1,0 0,0 0,-1-2,0 13,1-1,-1 1,0-1,1 1,-1-1,0 1,1-1,-1 0,0 1,0-1,1 0,-1 1,0-1,0 1,0-1,0 0,0 1,0-1,0 0,0 1,0-1,0 0,0 1,-1-1,1 0,0 1,0-1,-1 1,1-1,0 0,-1 1,1-1,-1 1,1-1,0 1,-1-1,1 1,-1 0,1-1,-1 1,0-1,1 1,-1 0,1 0,-1-1,0 1,1 0,-1 0,0 0,1 0,-1-1,0 1,1 0,-1 0,0 1,1-1,-1 0,0 0,-3 8,0 1,0 0,1 0,0 0,0 0,1 1,0-1,1 1,0-1,1 1,0-1,0 1,2 4,-2-11,0 1,1 0,-1-1,1 1,0-1,0 1,0-1,0 1,1-1,0 0,-1 1,1-1,0 0,1 0,-1-1,0 1,1 0,0-1,-1 1,1-1,0 0,0 0,0 0,1 0,-1-1,0 1,1-1,-1 0,1 0,-1 0,1 0,-1-1,1 1,0-1,-1 0,1 0,0-1,-1 1,4-1,1-1,-1-1,0 0,0 0,0-1,0 0,-1 0,0 0,1-1,-1 0,-1 0,1 0,-1-1,0 0,0 0,-1 0,0-1,0 1,0-1,-1 0,0 0,0 0,-1-1,0 1,0-1,-1 1,0-1,0 1,0-5,-3-4,-4 20,-6 25,12-23,1 0,-1-1,2 1,-1-1,0 1,1-1,0 0,0 0,1 0,-1 0,1 0,0 0,1-1,-1 1,1-1,0 0,0 0,0 0,0-1,1 1,-1-1,1 0,0 0,0-1,0 0,0 1,0-2,4 2,30 13</inkml:trace>
  <inkml:trace contextRef="#ctx0" brushRef="#br0" timeOffset="999.696">17672 2257,'0'-6,"-1"0,0 1,0-1,0 1,0-1,-1 1,0-1,0 1,-1 0,1 0,-1 0,0 0,-1 0,1 1,-1 0,0-1,0 1,0 1,0-1,-1 1,1-1,-1 1,0 0,0 1,0-1,-1 1,1 0,-1 1,1-1,-1 1,1 0,-1 0,0 1,1 0,-1 0,0 0,1 0,-1 1,1 0,-1 0,0 1,1 0,0 0,-1 0,1 1,1 0,-1 1,1 0,0 0,0 0,0 0,0 0,1 1,-1 0,1 0,0 0,1 0,-1 0,1 1,0-1,0 2,1-4,0 0,0 0,1 0,-1 0,1 0,0 1,0-1,0 0,0 0,0 0,1 0,0 0,-1 1,1-1,0 0,0 0,1-1,-1 1,1 0,-1 0,1-1,0 1,0-1,0 1,0-1,1 0,-1 0,0 0,3 2,5 0,1 0,-1-1,0 0,1-1,0 0,-1-1,1 0,0 0,0-1,0-1,0 0,-1 0,1-1,0-1,-1 1,0-2,1 1,-1-2,-1 1,1-1,-1-1,2-1,-15 12,1 0,-1 0,1 0,0 0,0 1,1-1,-1 1,1 0,0 0,1 0,0 0,0 0,0 0,0 0,1 0,0 0,0 0,1 0,0 0,1 5,0-7,1 0,-1-1,1 0,-1 0,1 0,0 0,1 0,-1 0,0-1,1 0,-1 1,1-1,0-1,0 1,-1 0,1-1,0 0,1 0,-1 0,0 0,0-1,0 0,0 0,1 0,-1 0,0-1,0 1,0-1,0 0,0 0,0-1,0 1,0-1,0 0,-1 0,1 0,-1 0,1-1,-1 1,0-1,0 0,0 0,1-2,12-15,0-1,-2-1,0 0,-2-1,0-1,-2 0,0 0,5-25,-14 48,30-77,-29 78,0 0,1 0,-1 0,0 0,0 0,0 0,0 0,0 1,1-1,-1 1,0-1,0 1,0 0,0 0,0 0,0 0,-1 0,1 0,0 1,-1-1,1 0,0 1,-1 0,0-1,1 1,-1 0,0 0,0-1,0 1,0 0,1 2,4 4,42 47,-2 2,21 37,-48-53,-19-40,0-1,0 1,0 0,0 0,1 0,-1 0,0 0,-1 0,1-1,0 1,0 0,0 0,0 0,-1 0,1-1,0 1,-1 0,1 0,-1 0,1-1,-1 1,1 0,-1-1,1 1,-1 0,0-1,1 1,-1-1,0 1,0-1,1 1,-1-1,0 0,0 1,0-1,0 0,1 0,-1 0,0 1,0-1,0 0,0 0,0 0,0 0,1 0,-1-1,0 1,-2 0,1 0,0-1,0 1,0-1,-1 0,1 0,0 1,0-1,0-1,0 1,0 0,1 0,-1-1,0 1,0-1,1 1,-1-1,1 0,0 0,-1 0,1 0,0 0,0 0,0 0,0 0,1 0,-1 0,0 0,1 0,0-1,-1 1,1 0,0-1,0 1,0 0,1 0,-1-1,0 1,1 0,0 0,-1 0,1 0,0 0,0-1,0 1,0 1,1-3,4-3,1 0,-1 0,1 1,0 0,0 0,1 1,0-1,0 2,0-1,1 1,-1 0,1 1,0 0,0 1,0-1,0 2,0-1,1 1,3 1,-11 0,0 0,0 0,0 1,0-1,0 0,0 1,-1 0,1 0,0-1,0 1,0 0,-1 0,1 0,0 1,-1-1,1 0,-1 1,0-1,1 1,-1-1,0 1,0 0,0-1,0 1,0 0,0 0,-1 0,1 0,0-1,-1 1,0 0,1 0,-1 0,0 0,0 0,0 0,0 0,0 0,-1 0,1 0,-1 0,1 0,-1 1,0-2,1 1,0 0,0 0,0 0,0-1,0 1,0 0,1 0,-1 0,1-1,-1 1,1 0,-1-1,1 1,0 0,0-1,0 1,0-1,0 1,0-1,0 0,1 1,-1-1,0 0,1 0,-1 0,1 0,-1 0,1 0,0 0,-1-1,1 1,0 0,0-1,0 1,6 1,0-1,0 1,0-1,0-1,1 1,-1-1,0-1,0 1,0-2,0 1,0-1,0 0,-1-1,1 1,4-4,-8 5,0-1,-1 0,1 0,-1-1,1 1,-1-1,0 0,0 1,0-1,0-1,0 1,-1 0,1-1,-1 1,0-1,0 0,0 0,-1 0,0 0,1 0,-1 0,0 0,-1 0,1 0,-1 0,0-1,0 1,0 0,-1 0,0-3,0 1,-1 0,0-1,-1 1,0 0,0 1,0-1,0 0,-1 1,0 0,0 0,0 0,-1 0,0 1,0-1,0 1,0 0,-6-2,8 3,-1 1,1 1,-1-1,1 0,-1 1,0 0,1 0,-1 0,0 0,0 1,1-1,-1 1,0 0,0 0,0 1,0-1,1 1,-1 0,0-1,0 2,1-1,-1 0,1 1,-1 0,1 0,0 0,-1 0,1 0,0 1,-1 1,-2 4,0 0,1 0,0 0,1 1,0 0,0 0,1 0,0 0,0 1,1-1,1 1,0-1,0 1,0 0,1-1,1 1,0 0,0-1,1 1,0-1,1 1,0-1,1 3,-2-9,0 0,0 1,0-1,1 0,-1 0,1-1,0 1,0-1,0 1,0-1,0 0,1 0,-1 0,0 0,1-1,0 1,-1-1,1 0,0 0,0-1,-1 1,1-1,0 0,0 1,0-2,0 1,-1 0,1-1,0 0,0 0,-1 0,1 0,0-1,-1 1,1-1,-1 0,0 0,0 0,1 0,0-2,23-14</inkml:trace>
  <inkml:trace contextRef="#ctx0" brushRef="#br0" timeOffset="1304.974">18645 1892,'-16'-5,"-10"-1,-7 5,-3 5,5 6,7 6,8 7,12 5,10 4,12 3,9 4,1-6</inkml:trace>
  <inkml:trace contextRef="#ctx0" brushRef="#br0" timeOffset="1305.979">18672 2298,'0'15,"0"11,2 3,6-1,10-4,14-3,13-2,12-6,9-4,1-6,-5-6,-14-2</inkml:trace>
  <inkml:trace contextRef="#ctx0" brushRef="#br0" timeOffset="-1275.592">13997 2203,'27'-15,"-1"-1,0-2,-2 0,0-1,-1-1,-1-2,-1 0,-1-1,-1-1,-1-1,-1-1,-1 0,-2-1,0 0,-2-2,-1 1,-1-1,-2-1,4-24,-4-59,-8 111,0 0,0 1,0-1,0 0,0 1,-1-1,1 0,0 1,-1-1,0 0,1 1,-1-1,0 1,0-1,0 1,0-1,0 1,0 0,0-1,0 1,0 0,-1 0,1 0,0 0,-1 0,1 0,-1 0,0 1,1-1,-1 0,1 1,-1-1,0 1,1 0,-1 0,0-1,0 1,1 0,-1 0,0 1,1-1,-1 0,0 0,1 1,-1-1,0 1,1 0,-1-1,1 1,-1 0,1 0,-1 0,1 0,-16 11,1 0,1 2,0-1,1 2,1 0,0 0,1 2,0-1,2 1,0 1,0 0,1 4,-1-1,0 1,2 0,1 0,1 1,1 0,1 0,0 0,2 0,1 5,1-15,0 0,2 0,-1-1,1 1,1-1,0 1,1-1,1 0,-1 0,2-1,0 1,0-1,1 0,0-1,1 0,0 0,6 5,-4-6,1-1,0 0,0 0,1-1,0-1,0 0,0 0,1-1,0-1,0 0,0-1,1-1,-1 0,1 0,-1-1,1-1,0 0,-6 0,0-1,0 1,0-1,0-1,0 0,0 0,-1 0,1-1,-1 0,1 0,-1-1,0 0,-1-1,1 1,-1-1,1 0,-1-1,-1 0,1 1,-1-2,0 1,-1-1,1 1,-1-1,-1-1,1 1,-1 0,2-8,4-86,-9 98,0 1,0-1,-1 0,1 1,-1-1,0 0,0 1,0-1,0 1,0-1,0 1,-1 0,1 0,-1-1,1 1,-1 0,0 0,0 0,0 1,0-1,0 0,0 1,-1-1,1 1,0 0,-1 0,1 0,-1 0,0 0,1 1,-1-1,1 1,-1-1,0 1,-1 0,-2 1,-1 1,0-1,1 1,-1 0,1 1,0-1,0 2,0-1,0 0,0 1,1 0,0 0,0 1,0 0,0-1,1 2,-1-1,1 0,1 1,-1 0,1 0,0 0,0 0,1 0,-1 1,2-1,-1 1,1 0,0-1,0 1,1 0,-1 3,4-3,1 0,-1-1,1 0,0 1,0-1,1-1,0 1,0 0,0-1,1 0,-1-1,1 1,0-1,1 0,-1-1,1 1,-1-1,1 0,0-1,0 0,1 0,-1 0,0-1,0 0,4-1,10 6,0-2,1-1,0 0,0-2,0 0,0-1,-1-2,1 0,0-1,0-1,-1-1,0-2,0 1,-1-2,0-1,0-1,-1 0,0-1,-1-2,7-5,-18 11,-1 0,1 0,-2-1,1 0,-1 0,0 0,-1-1,0 0,0 0,0-2,-3 9,0-1,-1 0,1 1,-1-1,1 1,-1-1,0 0,0 1,0-1,0 0,0 1,-1-1,1 0,-1 1,0-1,1 1,-1-1,-1 1,1-1,0 1,0 0,-1-1,0 1,1 0,-1 0,0 0,0 0,0 1,0-1,0 0,0 1,-1 0,1-1,0 1,-1 0,1 0,-3 0,-3-1,0 0,0 1,0 1,0-1,0 1,0 1,0-1,0 1,0 1,0 0,1 0,-1 0,0 1,1 0,0 0,0 1,0 0,0 0,0 1,1 0,0 0,0 0,0 1,1 0,0 0,0 0,0 1,1 0,0 0,0 0,1 0,0 0,-1 5,3-9,0 1,0-1,0 1,1-1,0 1,-1-1,1 1,1-1,-1 1,0-1,1 1,0-1,0 1,0-1,0 0,0 1,1-1,-1 0,1 0,0 0,0 0,0 0,0 0,1-1,-1 1,1-1,-1 0,1 1,0-1,0 0,0-1,0 1,1-1,-1 1,0-1,4 1,5 2,0-1,0-1,0 0,1 0,0-1,-1-1,1 0,-1-1,1 0,-1-1,0 0,1-1,-1-1,0 0,-1 0,1-1,-1-1,0 0,0 0,0-1,-1 0,0-1,6-7,7-23,-28 39,-4 9,1 1,1 0,0 0,1 1,0 0,0 0,2 0,-1 1,1 0,-7 24,1 0,2 1,2 0,1 0,2 0,1 1,3-1,1 6,10 75,26 111,-34-205,0-5,0-10,-1 0,-1 1,0-1,0 1,-1-1,0 1,-1 0,0 0,-1-1,0 1,0 0,-1-1,-1 1,0-1,0 0,-1 0,0 0,-3 3,4-10,0 0,0 0,0 0,-1-1,1 0,-1 1,1-1,-1 0,0-1,0 1,0-1,0 0,0 1,0-2,0 1,0 0,0-1,0 0,-1 0,1 0,0-1,0 1,0-1,0 0,0 0,0-1,-1 0,-6-2,1 0,0-1,0 0,0-1,1 0,0-1,0 0,0 0,-5-7,0-4,0 0,1 0,0-2,2 1,0-2,2 1,0-1,1-1,1 1,1-2,1 1,1 0,1-1,0-18,3 33,-1 1,1-1,0 0,1 1,0 0,0-1,1 1,0-1,0 1,0 0,1 0,0 0,1 1,-1-1,1 1,0 0,1 0,0 0,0 0,0 1,0 0,1 0,0 0,0 1,0 0,4-2,112-36,-59 28</inkml:trace>
  <inkml:trace contextRef="#ctx0" brushRef="#br0" timeOffset="-563.951">15565 2243,'29'-35,"-1"-2,-2-2,-2 0,-1-1,-2-2,-2 0,-2-1,-2 0,-2-2,-1 0,-2-6,-6-42,-4 91,0 1,0-1,0 1,-1-1,1 1,-1-1,1 1,-1-1,1 1,-1 0,0-1,0 1,0 0,0-1,0 1,0 0,0 0,0 0,0 0,-1 0,1 0,0 0,0 1,-1-1,1 0,-1 1,1-1,-1 1,1-1,-1 1,1 0,-1 0,1 0,-1-1,1 2,-1-1,0 0,1 0,-1 0,1 1,-1-1,1 1,-1-1,0 1,-63 40,45-22,1 0,1 2,1 0,1 1,1 1,0 0,2 1,1 1,1 0,1 0,1 1,2 0,-3 18,7-33,2 1,-1 0,1 0,1 0,0 0,1 0,1 0,-1 0,2 0,0-1,0 1,1-1,0 1,1-1,1-1,-1 1,2-1,-1 0,1 0,1-1,0 0,8 7,-2-4,1 0,1-2,0 0,0 0,1-2,0 0,1-1,-1 0,1-2,1 0,-1-1,1-1,0 0,-1-2,1 0,0-1,0-1,0-1,3-1,-15 2,1-1,-1 0,0-1,1 0,-1 0,-1 0,1-1,0 0,-1 0,0 0,0-1,0 0,0-1,-1 1,0-1,0 0,-1 0,1 0,-1-1,-1 0,1 1,-1-1,0-1,-1 1,0 0,0-1,-1 1,1-1,-2 1,1-1,-1 0,0 1,0-1,-1 0,-1-2,1 7,0 0,0-1,0 1,0 0,-1 0,0 0,1 0,-1 0,0 1,-1-1,1 0,0 1,-1 0,1-1,-1 1,0 0,0 0,1 1,-1-1,-1 0,1 1,0 0,0 0,0 0,-1 0,1 0,0 1,-1-1,1 1,-3 0,-1 0,1 1,0-1,-1 1,1 0,0 1,0-1,0 1,0 0,0 1,1 0,-1 0,1 0,-1 0,1 1,0 0,-2 2,4-3,-1 0,0 0,1 0,0 1,0 0,0-1,0 1,1 0,-1 0,1 1,0-1,0 0,1 1,-1-1,1 1,0 0,0-1,1 1,-1 0,1-1,0 1,1 0,-1 0,1-1,-1 1,1 0,1-1,-1 1,1-1,0 1,0-1,0 0,0 0,1 0,0 0,0 0,0-1,0 1,0-1,1 1,3-1,1 1,-1-2,1 1,0-1,0 0,-1-1,1 0,0 0,0-1,0 0,0 0,0-1,0 0,0 0,0-1,0 0,0 0,-1-1,1 0,-1 0,0-1,0 0,0 0,-1 0,1-1,-1 0,0-1,2-2,3-7,-20 34,8-14,1 0,0-1,0 1,0-1,1 1,0-1,0 1,0-1,0 1,1-1,-1 0,1 0,0 0,1 0,-1 0,1 0,-1 0,3 2,19 21</inkml:trace>
  <inkml:trace contextRef="#ctx0" brushRef="#br0" timeOffset="-97384.493">1054 689,'-32'309,"-17"-102,42-194,2-22,15-133,15-77,19-47,-41 248,0 0,1 0,0 1,1 0,1 0,1 0,2-4,-9 21,1-1,-1 0,0 0,0 0,1 0,-1 1,0-1,1 0,-1 0,1 0,-1 1,1-1,-1 0,1 1,0-1,-1 1,1-1,0 0,-1 1,1 0,0-1,0 1,0-1,-1 1,1 0,0-1,0 1,0 0,0 0,0 0,-1 0,1 0,0 0,0 0,0 0,0 0,0 0,0 0,-1 1,1-1,0 0,0 1,0-1,-1 0,1 1,0-1,0 1,-1-1,1 1,0 0,-1-1,1 1,-1 0,1-1,-1 1,1 0,24 49,3 38,-5 1,-3 1,5 74,-5-31,40 253,-58-361,-4-8</inkml:trace>
  <inkml:trace contextRef="#ctx0" brushRef="#br0" timeOffset="-96586.852">946 1068,'54'-16,"-42"15,392-27,297-41,-688 68,50 5,-61-3,-1 1,0-1,0 1,0 0,0 0,0 0,-1 0,1-1,0 1,-1 0,0 0,1 0,-1 0,0 0,0 0,0 0,0 0,0 0,-1 0,1 0,0 0,-1 0,0 0,1 0,-1 0,0 0,0 0,0-1,0 1,0 0,-1-1,1 1,-1 0,1-1,-29 50,21-38,1 0,0 1,1 0,0 0,1 1,0 0,2 0,-1 0,2 1,-2 13,9 0,3-42,-1-219,-6 173,-1-1,2 0,3 0,11-56,-15 111,0-1,1 0,0 1,0 0,0-1,1 1,-1-1,1 1,1 0,-1 0,1 0,0 1,0-1,0 0,0 1,1 0,0 0,0 0,0 0,1 1,-1 0,1 0,-1 0,1 0,0 1,0-1,1 1,-1 0,0 1,1 0,-1-1,0 2,2-1,1 3,0 0,0 1,0 0,0 0,-1 0,1 1,-1 1,0-1,-1 1,1 0,-1 1,0-1,0 1,0 1,-1-1,0 1,0 0,-1 0,0 0,0 0,-1 1,0 0,0 0,0-1,-1 2,-1-1,1 0,-1 0,-1 1,1-1,-1 0,-1 0,0 1,0-1,0 0,-1 0,-1 0,-1 6,-4-1,0 0,0-1,-2 0,1 0,-1-1,-1 0,0-1,-1 0,0-1,-11 7,12-8,11-8,0 0,0 1,0-1,1 0,-1 0,0 0,0 0,0 0,1 0,-1 0,0 0,0 1,0-1,0 0,0 0,1 0,-1 0,0 1,0-1,0 0,0 0,0 0,0 1,0-1,0 0,0 0,0 0,1 1,-1-1,0 0,0 0,0 0,0 1,-1-1,1 0,0 0,0 1,0-1,0 0,0 0,0 0,0 1,0-1,0 0,0 0,-1 0,1 0,0 1,0-1,0 0,0 0,0 0,-1 0,1 0,0 0,0 1,0-1,-1 0,1 0,25-2,-20 2,17-4,0 1,0 1,0 1,0 1,0 1,0 1,0 1,0 1,-1 1,1 1,-1 0,0 2,-1 1,0 0,0 1,4 5,-20-13,0 1,0-1,-1 1,1 0,-1 1,0-1,0 1,0-1,0 1,-1 0,0 0,1 0,-1 0,-1 0,1 0,-1 1,1-1,-1 1,0-1,-1 1,1-1,-1 1,0 0,0-1,-1 1,1-1,-1 1,0-1,0 1,0-1,-1 0,0 1,1-1,-2 0,1 0,0 0,-1 0,0-1,-2 3,-12 7,-1-1,0-1,-1-1,0-1,-1 0,0-1,0-2,-1 0,1-1,-1 0,-1-2,-10 0,-41 6,88-10</inkml:trace>
  <inkml:trace contextRef="#ctx0" brushRef="#br0" timeOffset="-94710.633">1338 2298,'-6'1,"0"1,1 1,0-1,-1 1,1 0,0 0,0 1,1-1,-1 1,1 0,0 0,0 1,0-1,0 1,1 0,0 0,0 0,0 0,1 1,-1-1,1 1,1-1,-1 1,1 0,0 0,0 0,1-1,0 1,0 0,0 0,0 0,1 0,1 4,3-1,0 0,1 0,-1 0,2 0,-1-1,1 0,1-1,-1 0,1 0,1 0,-1-1,1 0,0-1,0 0,1 0,-1-1,1 0,0-1,0 0,1-1,-1 0,0 0,1-1,-1-1,1 1,6-2,-11 0,1 0,0-1,-1 1,1-1,-1-1,0 1,0-1,0 0,0-1,0 1,-1-1,1 0,-1-1,0 1,0-1,-1 0,1 0,-1-1,0 1,-1-1,1 0,-1 0,-1 0,1 0,-1-1,0 1,0-1,0 1,-1-1,0 0,-1 1,0-7,1 0,-1 0,0 0,-1 0,-1 0,0 1,-1-1,0 0,-1 1,0 0,-1-1,-1 2,0-1,0 1,-8-10,10 15,-1-1,0 1,0 0,-1 0,1 0,-1 1,0 0,-1 0,0 1,1-1,-1 2,-1-1,1 1,0 0,-1 0,0 1,1 0,-1 0,0 1,0 0,0 1,0-1,0 1,-5 1,4 2,-1 0,1 0,0 1,0 0,0 0,0 1,1 1,0-1,0 1,0 1,1-1,0 1,0 0,0 1,1 0,0 0,1 0,0 1,0 0,1 0,0 0,1 0,0 1,0-1,1 1,0 0,1-1,0 1,0 0,1 0,0 0,1 0,0 0,1 0,0-1,1 1,-1 0,5 6,24 32,6-9</inkml:trace>
  <inkml:trace contextRef="#ctx0" brushRef="#br0" timeOffset="-94350.557">2175 2352,'-5'5,"1"0,-1 0,1 1,0 0,1 0,-1 0,1 0,0 1,1-1,0 1,0 0,0 0,1-1,0 1,0 0,0 0,1 0,1 0,-1 0,1 0,0 0,0 0,1 0,0 0,0-1,1 1,0 1,7 0,-1 0,1-1,0 0,0 0,1-1,-1 0,2-1,-1 0,0-1,1 0,0-1,0 0,0-1,0-1,0 0,0 0,1-1,-1-1,10-1,-6 1,0 0,0-2,0 0,0 0,-1-2,1 0,-1-1,0 0,13-8,-22 10,0 1,0-1,0-1,-1 1,1-1,-1 0,0 0,0-1,-1 1,0-1,0 0,0 0,0-1,-1 1,0-1,-1 1,1-1,-1 0,-1 0,1 0,-1 0,-1-1,1-1,-1 2,0-1,-1 1,0 0,0 0,-1 0,0 0,0 0,0 1,-1-1,0 1,0-1,-1 1,0 0,0 0,0 1,-1-1,0 1,0 0,0 0,0 0,-1 1,0 0,0 0,0 1,-3-2,-3 0,1 0,-1 0,0 1,-1 1,1 0,0 1,-1 0,1 1,-1 0,0 1,1 1,-1 0,1 1,-3 0,-8 4,0 2,0 0,1 2,0 0,0 2,1 0,0 1,2 1,-1 1,2 1,-9 10,-20 20</inkml:trace>
  <inkml:trace contextRef="#ctx0" brushRef="#br0" timeOffset="-93181.237">1513 3892,'-7'4,"-1"1,1 1,0-1,0 1,1 0,-1 1,1-1,1 1,0 0,0 1,0-1,1 1,0 0,0 0,1 1,0-1,0 1,1 0,0-1,1 1,0 0,0 0,1 0,0 0,1 0,0 0,0-1,1 1,0 0,0 0,2 1,2 0,1 0,1-1,0 0,0 0,1 0,0-1,0-1,1 1,0-2,0 1,1-1,0-1,0 0,0 0,0-1,1-1,0 0,0 0,0-1,0-1,0 0,0-1,0 0,0-1,0 0,0 0,0-2,6-1,-11 2,-1-1,0 0,-1 0,1 0,0 0,-1-1,0 0,0 0,0 0,0-1,-1 0,1 0,-1 0,-1 0,1-1,-1 1,0-1,0 0,0 0,-1 0,0 0,0-1,-1 1,0-1,0 1,0-1,-1-1,1-6,-1 0,-1 0,-1 0,0-1,0 1,-2 1,1-1,-2 0,0 1,-1 0,0 0,-1-1,4 7,-1 0,1 0,-1 0,-1 1,1-1,-1 1,0 0,-1 0,1 1,-1 0,0 0,-1 0,1 0,-1 1,0 0,0 1,0-1,0 2,-1-1,1 1,-1 0,0 0,0 1,1 0,-1 0,0 1,0 0,0 1,0-1,-4 2,1 4,1-1,0 2,1-1,-1 2,1-1,1 1,-1 0,1 1,1 0,-1 0,2 1,-1 0,1 0,1 0,0 1,0 0,1 0,1 0,0 0,0 1,1-1,0 1,1 0,1-1,0 1,0 0,1-1,1 1,0 0,0-1,3 6,23 42,5-10</inkml:trace>
  <inkml:trace contextRef="#ctx0" brushRef="#br0" timeOffset="-92892.704">2311 4067,'2'-381,"4"324,0 73,14 254,-5-138,29 109,-27-164</inkml:trace>
  <inkml:trace contextRef="#ctx0" brushRef="#br0" timeOffset="-92164.502">1446 5905,'55'-465,"-56"676,0-153,2-1,3 1,2-1,3 0,2 0,14 39,-2-37</inkml:trace>
  <inkml:trace contextRef="#ctx0" brushRef="#br0" timeOffset="-91831.34">2148 5891,'4'17,"0"-1,2-1,-1 1,2-1,0 0,1 0,0-1,1 0,0 0,2-1,0 0,-5-6,1 0,0-1,0 0,0-1,0 1,1-2,0 1,0-1,1 0,-1 0,1-1,0 0,0-1,0 0,0 0,0-1,0-1,0 1,0-1,4-1,-3 0,-1 0,1-1,-1-1,0 1,0-1,0-1,0 0,0 0,-1-1,0 0,0 0,0-1,0 0,-1 0,0-1,0 0,-1 0,0-1,0 1,-1-1,0-1,2-3,0-3,0 0,-1-1,-1 0,-1 0,0 0,-1 0,0 0,-1-1,-1 1,-1-1,0 0,-3-12,0 9,0-1,-2 1,-1 0,0 0,-1 1,-5-10,8 22,1-1,-1 1,0 0,-1 1,0-1,0 1,0 0,-1 0,0 0,0 1,0 0,-1 0,0 1,0-1,0 1,0 1,-7-3,9 5,0 0,0 0,-1 0,1 1,0 0,0 0,0 0,-1 1,1-1,0 1,0 1,0-1,0 1,0 0,1 0,-1 0,0 0,1 1,0 0,-1 0,1 0,0 1,-7 5,2 1,-1 0,1 1,1-1,0 2,1-1,-7 13,-46 142,40-84</inkml:trace>
  <inkml:trace contextRef="#ctx0" brushRef="#br0" timeOffset="-91380.254">1487 7716,'-9'-117,"5"-1,5 1,10-61,3 72,-7 94,-4 30,-9 295,5-273,-1 97,11 93,-1-155</inkml:trace>
  <inkml:trace contextRef="#ctx0" brushRef="#br0" timeOffset="-91070.542">2257 7486,'37'-331,"-32"322,-3 32,-2-16,8 99,14 190,14 1,-23-220,-2-16</inkml:trace>
  <inkml:trace contextRef="#ctx0" brushRef="#br0" timeOffset="-89505.928">1 1757,'43'-12,"0"1,1 3,0 1,1 2,0 2,-1 3,24 2,95-5,977-108,480 79,84 32,-801-14,-53 2,-408-9,633-14,-712 37,-333-3,-27-1,-16-1</inkml:trace>
  <inkml:trace contextRef="#ctx0" brushRef="#br0" timeOffset="-87790.638">3162 40,'1'0,"0"-1,0 1,0-1,0 1,0 0,0-1,1 1,-1 0,0 0,0 0,0 0,1 0,-1 0,0 0,0 0,0 1,0-1,1 0,-1 1,0-1,0 1,0-1,0 1,0-1,0 1,0 0,0-1,0 1,0 0,0 0,-1 0,1 0,0 0,-1 0,1 0,0 0,-1 0,1 0,-1 0,0 0,1 1,-1-1,0 0,0 0,1 0,-1 1,0-1,0 0,0 0,-1 0,1 1,0-1,9 49,-1 0,-3 0,-3 1,-1 12,0 3,7 97,7-1,6 0,16 35,-14-95,13 57,-6 1,-2 59,-17-18,-10-117,3 0,5 0,3-1,3-1,16 41,-6-46,-2 1,-4 0,-2 13,-9-35,52 285,-49-300,8 34,-2 1,3 50,20 342,-25-375,36 278,1 72,-40-301,-5 0,-7 0,-7 1,-21 125,26-253,-11 186,9 85,3-93,-12 272,14 774,-9-1268,2-4</inkml:trace>
  <inkml:trace contextRef="#ctx0" brushRef="#br0" timeOffset="-86398.794">4378 622,'-8'35,"1"1,2 1,1-1,2 1,2 0,1-1,2 1,2-1,8 35,4-23,-16-48,-1 0,0 0,1 0,-1 0,1 0,-1 0,1 0,-1-1,0 1,1 0,-1 0,1 0,-1 0,0 0,1-1,-1 1,1 0,-1 0,0-1,1 1,-1 0,0-1,0 1,1 0,-1-1,0 1,0 0,1-1,-1 1,0 0,0-1,0 1,0-1,1 1,-1-1,0 1,0 0,0-1,0 1,0-1,0 1,0-1,0 1,0 0,-1-1,1 1,0-1,0 1,0-1,-1 1,-9-177,-1 42,8-117,8 220,-5 32,0 0,1-1,-1 1,0 0,1 0,-1-1,1 1,-1 0,0 0,1 0,-1 0,0-1,1 1,-1 0,1 0,-1 0,0 0,1 0,-1 0,1 0,-1 0,0 0,1 0,-1 1,1-1,-1 0,0 0,1 0,-1 0,1 1,-1-1,0 0,1 0,-1 0,0 1,0-1,1 0,-1 1,0-1,1 0,-1 1,0-1,0 0,0 1,0-1,1 1,-1-1,0 0,0 1,0-1,0 1,0-1,0 0,0 1,0-1,0 1,0-1,0 0,0 1,0-1,0 1,0-1,-1 0,1 1,0-1,0 0,0 1,-1-1,1 1,24 70,-21-54,1-1,1 0,1 0,0-1,1 0,0 0,2 0,0-1,0 0,1-1,1 0,0 0,2 0,-10-10,1-1,-1 0,0 0,0 0,1 0,-1-1,1 1,0-1,-1 0,1 0,0 0,0-1,0 1,-1-1,1 0,0 0,0 0,0-1,0 1,-1-1,1 0,0 0,-1 0,1-1,0 1,-1-1,0 0,1 0,-1 0,0 0,0-1,0 1,0-1,-1 0,10-9,0-1,-1 0,-1 0,-1-1,0 0,0-1,0-4,80-186,-89 205,1 0,-1 1,0-1,0 0,0 0,1 1,-1-1,0 0,0 0,1 1,-1-1,0 0,0 0,1 0,-1 0,0 0,0 1,1-1,-1 0,0 0,1 0,-1 0,0 0,1 0,-1 0,0 0,1 0,-1 0,0 0,1 0,-1 0,0 0,0 0,1-1,-1 1,0 0,1 0,-1 0,0 0,0-1,1 1,-1 0,0 0,0 0,0-1,1 1,-1 0,0 0,0-1,0 1,0 0,1-1,-1 1,0 0,0 0,0-1,0 1,0 0,0-1,0 1,0 0,0-1,0 1,0 0,4 29,-4-26,6 97,-2-20,3 0,13 52,-15-109,1 0,0-1,2 0,0-1,2 0,0 0,1-1,1 0,1-1,1 0,7 6,7 3</inkml:trace>
  <inkml:trace contextRef="#ctx0" brushRef="#br0" timeOffset="-85509.638">5378 1135,'85'-257,"-78"241,-2 16,3 56,32 374,-37-391</inkml:trace>
  <inkml:trace contextRef="#ctx0" brushRef="#br0" timeOffset="-82137.168">7093 392,'-5'8,"-1"1,1 0,0 0,0 1,1-1,1 1,0 0,0 0,1 0,0 0,1 0,0 1,0 0,0-5,-20 250,22-782,-1 493,1 33,-1 0,0 0,0 0,1 0,-1 0,0 0,1 1,-1-1,0 0,0 0,1 0,-1 0,0 0,0-1,1 1,-1 0,0 0,0 0,1 0,-1 0,0 0,0 0,1 0,-1 0,0-1,0 1,1 0,-1 0,0 0,0-1,0 1,0 0,39 110,32 73,-70-181,-1 0,1 0,-1 0,1 0,0 0,0 0,0-1,0 1,0 0,0 0,0-1,1 1,-1-1,1 1,-1-1,1 1,-1-1,1 0,0 0,0 0,0 0,-1 0,1 0,0-1,0 1,0 0,0-1,0 0,1 1,-1-1,0 0,0 0,0 0,0-1,0 1,0 0,0-1,0 1,0-1,0 0,0 1,1-2,8-9,-1 0,-1 0,0-1,0-1,-1 1,-1-1,0-1,-1 1,3-10,-4 12,68-196,-70 202,-3 14,-1 19,-8 47,4 0,3 1,4-1,3 1,3-1,3-1,15 49,-12-83,-2-11</inkml:trace>
  <inkml:trace contextRef="#ctx0" brushRef="#br0" timeOffset="-81809.009">7675 622,'13'0,"0"0,0 1,1 1,-1 1,0-1,0 2,-1 0,1 1,-1 0,0 0,0 2,1 0,-10-5,0 0,0 1,-1-1,1 1,0 0,-1 0,0 0,0 0,0 0,0 1,0-1,0 0,-1 1,0-1,0 1,0 0,0-1,0 1,-1 0,1 0,-1-1,0 1,0 0,-1 0,1 0,-1-1,0 1,0 0,0-1,0 1,-1-1,1 1,-1-1,-1 1,-7 15,-2-2,0 0,-1 0,-1-1,0 0,-8 5,-38 44,59-64,-1 0,1 0,0 0,-1 0,1 0,0 1,0-1,0 0,0 1,0-1,0 1,0-1,0 1,0-1,1 1,-1-1,1 1,-1 0,1-1,0 1,-1 0,1 0,0-1,0 1,0 0,0 0,1-1,-1 1,0 0,1-1,-1 1,1 0,0-1,-1 1,1-1,0 1,0-1,0 1,0-1,0 0,0 1,1-1,-1 0,1 1,96 15,-21-15,0-1</inkml:trace>
  <inkml:trace contextRef="#ctx0" brushRef="#br0" timeOffset="-80078.973">8634 1,'7'147,"6"1,24 96,8 70,-25-108,-4-15,9-2,33 115,-34-209,-5 1,5 65,-9-26,-4-48,-4 0,-4 41,-29 184,39 294,-6-212,-5-337,-3 0,-2 0,-10 47,-1 44,5 1,11 108,0-89,8 142,-7 59,38-28,-38-237,4 1,12 51,71 293,-67-356,-4 1,2 49,-6-26,27 102,-34-169,-2 1,-3 0,-1 0,-3-1,-6 39,-1 84,6-162,-6-23,0-7</inkml:trace>
  <inkml:trace contextRef="#ctx0" brushRef="#br0" timeOffset="-78387.499">8714 1487,'193'-13,"828"-31,-142-31,-240 40,-448 17,35-3,62 9,147 13,-394-6,-45 2,-6 1</inkml:trace>
  <inkml:trace contextRef="#ctx0" brushRef="#br0" timeOffset="-77389.493">9822 149,'19'18,"14"14,12 9,7 6,4 1,-1 0,-5-2,-6-4,-7-5,-8-6,-9-8,-6-8</inkml:trace>
  <inkml:trace contextRef="#ctx0" brushRef="#br0" timeOffset="-77067.407">10566 81,'2'-4,"-11"20,-141 173,136-164,0 0,1 0,1 1,2 1,1-1,0 2,3-1,0 1,1 0,2 1,1-1,1 4,1 14,2 0,3 0,1 0,10 38,-2-26,-1-7</inkml:trace>
  <inkml:trace contextRef="#ctx0" brushRef="#br0" timeOffset="-47185.091">4499 1973,'-4'25,"1"1,1-1,1 1,1 0,3 17,-1 3,4 224,-6-268,0-2,0 1,-1-1,1 0,0 1,0-1,0 1,-1-1,1 0,0 1,0-1,0 1,0-1,0 0,0 1,0-1,0 1,0-1,0 1,0-1,0 1,0-1,0 0,0 1,0-1,0 1,1-1,-1 0,0 1,0-1,0 1,1-1,-1 0,0 1,1-1,-1 0,0 1,1-1,-1 0,0 0,1 1,-1-1,0 0,1 0,-1 0,1 0,-1 0,1 1,-1-1,0 0,1 0,-1 0,1 0,-1 0,1 0,-1 0,1 0,-1 0,0-1,1 1,88-105,-84 99,0 1,1 1,0-1,0 1,1 0,-1 0,1 1,0 0,-1 0,2 1,-1-1,0 2,0-1,0 1,1 0,-1 0,1 1,-1 0,1 0,-1 1,0 0,1 1,-1-1,0 1,0 1,0-1,0 1,0 0,-1 1,1 0,-1 0,0 0,5 5,-5-3,1 1,-1-1,0 1,-1 1,0-1,0 1,0 0,-1 0,-1 1,1-1,-1 1,-1 0,1 0,-1 0,-1 0,1 6,-3-11,1-1,-1 0,0 1,0-1,0 0,-1 1,1-1,-1 0,1 0,-1 0,0 0,0 0,-1-1,1 1,-1-1,1 1,-1-1,0 0,1 0,-1 0,0 0,0-1,-1 1,-1 0,-85 20,74-20,-1 0,1-1,-1-1,0-1,1 0,-1-2,1 0,-1 0,1-2,6-6,9 5</inkml:trace>
  <inkml:trace contextRef="#ctx0" brushRef="#br0" timeOffset="-45783.52">7134 1649,'-8'55,"1"0,4 0,1 1,3-1,4 16,-2 139,-4-178,-1 1,-2-1,-2-1,-3 11,17-77,-1 12,0-2,1 0,2 1,0 0,2 0,12-19,-21 40,-1 0,1 0,-1 0,1 1,0-1,0 1,0 0,0 0,1 0,-1 0,1 1,-1-1,1 1,-1 0,1 0,0 0,-1 1,1-1,0 1,0 0,-1 0,1 0,0 0,3 1,89 28,-89-26,-5-3,30 12,0 1,0 2,-1 1,-1 2,17 12,-45-29,0 0,0 0,0 0,0 1,0-1,0 0,0 1,0 0,-1-1,1 1,-1 0,1 0,-1 0,1-1,-1 2,0-1,0 0,0 0,0 0,-1 0,1 1,-1-1,1 0,-1 1,0-1,0 0,0 1,0-1,0 0,0 1,-1-1,1 0,-1 0,1 1,-1-1,0 0,0 0,0 0,-1 1,-8 4,0-1,0-1,-1 1,0-2,0 0,0 0,-1-1,1 0,-1-1,1 0,-12 0,13-1,-201 9,188-12,7-2</inkml:trace>
  <inkml:trace contextRef="#ctx0" brushRef="#br0" timeOffset="-45000.957">4580 1959,'-2'-11,"-1"-6,0 3,3 15,6 23,2 22,0 26,-2-1</inkml:trace>
  <inkml:trace contextRef="#ctx0" brushRef="#br0" timeOffset="-4977.644">9688 2094,'0'-4,"2"-2,1 2,0 7,-1 10,0 9,-1 10,-3 10,-3 5,-1 3,-2-1,-1-1,0-5,0-7,1-8,2-10,2-9</inkml:trace>
  <inkml:trace contextRef="#ctx0" brushRef="#br0" timeOffset="-4525.523">9633 2108,'5'15,"1"1,0-1,0 0,2 0,0-1,1 0,0 0,1-1,0 0,1-1,1 0,0-1,0 0,10 6,143 108,-164-124,0 0,-1 0,1 0,0 0,0 0,0 0,0-1,0 1,0 0,0-1,0 1,0 0,1-1,-1 1,0-1,0 0,0 0,0 1,1-1,-1 0,0 0,0 0,1 0,-1 0,0 0,0 0,1-1,-1 1,0 0,0-1,0 1,0-1,1 1,-1-1,0 0,0 1,0-1,0 0,0 0,-1 0,1 1,0-1,0 0,0 0,-1 0,1-1,-1 1,1 0,0 0,18-124,5-247,-30 315,6 57,-1 0,1 0,0-1,-1 1,1 0,-1 0,1 0,0 0,-1 0,1 0,-1 0,1 0,-1 0,1 0,0 0,-1 0,1 0,-1 0,1 0,0 0,-1 1,1-1,-1 0,1 0,0 0,-1 1,1-1,0 0,-1 0,1 1,0-1,0 0,-1 1,1-1,0 0,0 1,0-1,-1 1,1-1,0 0,0 1,0-1,0 1,0-1,0 0,0 1,0-1,0 1,0-1,0 1,0-1,0 0,0 1,0-1,0 1,0-1,-6 32,0 1,2-1,1 1,2 0,2 0,1 12,-1-14,8 282,-8-273</inkml:trace>
  <inkml:trace contextRef="#ctx0" brushRef="#br0" timeOffset="-4135.537">10282 2257,'-23'107,"22"-102,0 1,1-1,0 1,1-1,-1 0,1 1,0-1,0 0,1 1,-1-1,1 0,0 0,1 0,-1 0,1-1,0 1,0-1,4 4,-2-5,0 0,0 0,0 0,1-1,-1 0,1 0,0 0,0-1,0 0,-1 0,1-1,0 1,0-1,0 0,0-1,0 1,0-1,0-1,0 1,0-1,-1 0,1 0,-1-1,0 1,1-1,-1 0,0-1,0 1,-1-1,1 0,-1 0,0-1,0 1,0-1,-1 0,0 0,0 0,0 0,0 0,2-8,0 1,-1-1,-1 0,0 0,0 0,-2 0,1 0,-2-1,1 1,-2-6,0 78,2-45,1-1,1 1,0-1,1 0,1 0,0-1,0 1,1-1,1 0,0 0,1-1,0 0,0-1,1 0,1 0,0 0,0-1,1-1,0 0,1 0,25 11</inkml:trace>
  <inkml:trace contextRef="#ctx0" brushRef="#br0" timeOffset="-3577.954">11444 2243,'0'-1,"0"0,0-1,0 1,-1-1,1 1,0 0,-1-1,1 1,-1 0,0-1,1 1,-1 0,0 0,0 0,0 0,1 0,-1 0,0 0,-1 0,1 0,0 0,0 0,0 0,0 1,-1-1,1 1,0-1,-1 1,1-1,0 1,-1 0,1-1,-1 1,1 0,0 0,-1 0,1 0,-1 1,1-1,0 0,-1 0,1 1,0-1,-1 1,1-1,0 1,-1 0,1-1,0 1,0 0,0 0,0 0,-1 1,-8 5,1 0,-1 1,2 0,-1 1,1 0,0 0,1 1,0 0,1 0,0 0,0 1,1 0,1 0,0 0,0 1,1 0,-1 9,3-19,1 0,0 0,-1-1,1 1,0 0,0 0,0-1,0 1,0 0,0 0,1-1,-1 1,1 0,-1-1,1 1,0 0,-1-1,1 1,0-1,0 1,0-1,0 1,0-1,0 0,1 1,-1-1,0 0,1 0,-1 0,1 0,-1 0,1 0,-1-1,1 1,0 0,-1-1,1 0,0 1,0-1,-1 0,1 0,0 1,0-2,-1 1,3 0,5-2,0-1,0 0,0-1,-1 0,1 0,-1-1,0 0,0 0,-1 0,1-1,-1-1,-1 1,1-1,-1 0,0-1,-1 0,1 1,-2-2,1 1,1-6,13-36,-19 50,0 0,0 0,0 0,-1 0,1 0,0 0,0 0,0 0,0 0,0 0,0-1,-1 1,-6 19,5-14,0 1,1-1,-1 1,1-1,0 1,0-1,1 1,0 0,0-1,0 1,1 0,-1-1,1 1,1-1,-1 1,1-1,0 0,0 1,1-1,-1 0,1 0,0-1,0 1,1-1,0 1,-1-1,1 0,1 0,-1-1,1 1,-1-1,1 0,0 0,0-1,0 1,0-1,5 1,22-1,-4-4</inkml:trace>
  <inkml:trace contextRef="#ctx0" brushRef="#br0" timeOffset="-3260.077">11741 2162,'2'19,"0"1,1 0,1-1,1 0,0 0,2 0,0 0,1-1,1-1,1 1,0-1,1-1,1 0,0 0,1-2,6 5,-18-17,0 0,0 0,1 0,-1 0,1 0,-1 0,1-1,0 1,0-1,0 1,0-1,0 0,0 0,0 1,0-2,0 1,0 0,1 0,-1-1,0 1,1-1,-1 1,0-1,1 0,-1 0,0 0,1-1,-1 1,0 0,1-1,-1 0,0 1,0-1,1 0,-1 0,0 0,0-1,0 1,0 0,0-1,3-6,0 0,0-1,-1 0,0 0,-1 0,0 0,0-1,-1 1,0-1,-1 1,0-1,-1-2,13-56,-1 48,-6 21</inkml:trace>
  <inkml:trace contextRef="#ctx0" brushRef="#br0" timeOffset="-2449.175">12093 2527,'23'-13,"0"-1,0-2,-1 0,-1-1,-1-2,-1 0,0 0,-2-2,0-1,-1 0,-1 0,-1-2,-2 0,7-17,-3-11,-17 51,0 1,1-1,-1 0,0 0,0 0,1 1,-1-1,0 0,0 1,0-1,0 1,0-1,0 1,0-1,0 1,0 0,0 0,0-1,0 1,0 0,0 0,0 0,0 0,0 0,0 0,0 0,0 0,0 1,0-1,0 0,0 1,0-1,0 1,0-1,0 1,0-1,0 1,0 0,1-1,-1 1,0 0,0 0,1-1,-1 1,1 0,-1 0,0 1,-10 7,1 1,1 0,-1 1,1 0,1 0,0 1,1 0,0 0,1 1,0 0,1 0,1 1,0-1,-1 7,4-14,0-1,1 1,0-1,-1 0,2 1,-1-1,1 1,0-1,0 0,0 1,0-1,1 0,0 0,0 0,1 0,0 0,-1-1,1 1,1-1,-1 1,1-1,0-1,0 1,0 0,0-1,0 0,1 0,0 0,-1 0,1-1,0 0,0 0,0 0,1 0,2 0,0 0,0 0,0 0,1-1,-1-1,0 1,0-1,1 0,-1-1,0 0,1-1,-1 1,0-1,0-1,0 0,-1 0,1 0,-1-1,0 0,0-1,0 0,0 0,-1 0,1-1,-2 1,1-1,-1-1,1 1,-2-1,1 0,-1 0,0-1,1-2,0 0,-1-1,0 1,0-1,-1 0,0 0,-1-1,0 1,-1 0,-1-1,1 1,-2-2,1 13,0-1,1 1,-1-1,0 1,0-1,0 1,0 0,0-1,0 1,0-1,0 1,0-1,0 1,-1 0,1-1,0 1,0-1,0 1,0 0,-1-1,1 1,0-1,0 1,-1 0,1-1,0 1,-1 0,1 0,0-1,-1 1,1 0,-1 0,1-1,0 1,-1 0,1 0,-1 0,1 0,0 0,-1 0,1 0,-1 0,1 0,-1 0,1 0,0 0,-1 0,1 0,-1 0,1 0,-1 0,1 0,0 0,-1 1,1-1,-1 0,1 0,0 1,-1-1,1 0,0 0,-1 1,1-1,0 0,-1 1,-17 25,16-22,-1 1,1 0,0-1,1 1,-1 0,1 0,0 0,1 1,-1-1,1 0,0 0,0 0,0 0,1 1,0-1,0 0,0 0,1 0,-1 0,1-1,0 1,1 0,-1-1,1 1,0-1,0 0,0 0,1 0,-1 0,1-1,0 0,0 1,0-1,1-1,-1 1,1 0,0-1,2 0,1 0,0 0,0-1,0 0,0 0,0-1,1 0,-1 0,0-1,0 0,0-1,0 1,0-2,-1 1,1-1,-1 0,1-1,-1 1,0-1,0-1,-1 0,1 0,-1 0,0 0,0-1,-1 0,0 0,0-1,0 0,-1 0,0 0,0 0,-1 0,0-1,0 1,-1-1,0 0,1-4,-2-13,-1 25,0 1,1-1,-1 0,0 0,0 1,0-1,0 0,0 1,0-1,-1 0,1 0,0 1,0-1,0 0,0 0,0 1,0-1,0 0,0 0,-1 1,1-1,0 0,0 0,0 1,-1-1,1 0,0 0,0 0,-1 0,1 1,0-1,0 0,-1 0,1 0,0 0,0 0,-1 0,1 0,0 0,0 0,-1 0,1 0,0 0,-1 0,1 0,0 0,0 0,-1 0,1 0,0 0,-1 0,1 0,0 0,0 0,-1-1,1 1,0 0,0 0,0 0,-1-1,1 1,0 0,0 0,-1-1,-1 4,0 0,0-1,1 1,-1 0,0 0,1 0,0 0,0 0,0 1,0-1,0 0,0 0,1 1,0-1,0 0,0 1,0-1,0 0,1 1,-1-1,1 0,0 1,0-1,0 0,0 0,1 0,-1 0,1 0,0 0,0-1,0 1,0 0,0-1,1 0,-1 1,1-1,-1 0,1 0,0 0,0-1,0 1,2 0,2 0,0-1,0 1,-1-2,1 1,0-1,0 0,0 0,0-1,0 0,-1 0,1-1,0 0,-1 0,1 0,-1-1,1 0,-1 0,0-1,-1 1,1-1,-1-1,1 1,-1-1,0 0,-1 0,1 0,-1-1,0 1,-1-1,1 0,-1-1,0 1,-1 0,1-1,0-4,5-60,-8 71,0 0,0 1,0-1,-1 0,1 0,0 1,0-1,0 0,-1 0,1 1,0-1,0 0,0 0,-1 0,1 1,0-1,0 0,-1 0,1 0,0 0,-1 0,1 0,0 1,-1-1,1 0,0 0,0 0,-1 0,1 0,0 0,-1 0,1 0,0 0,-1-1,1 1,0 0,0 0,-1 0,1 0,0 0,-1 0,1-1,0 1,0 0,-1 0,1 0,0-1,0 1,0 0,-1 0,1-1,0 1,0 0,0 0,0-1,0 1,-1 0,1-1,0 1,0 0,-13 26,10-20,1-1,0 1,0 0,0 0,1-1,0 1,0 1,0-1,1 0,0 0,0 0,1 0,-1 0,1 0,1 0,-1 0,1 0,0-1,0 1,1-1,0 1,0-1,0 0,0 0,1 0,0 0,0-1,0 1,1-1,-1 0,1 0,0-1,2 1,81 28,-43-25</inkml:trace>
  <inkml:trace contextRef="#ctx0" brushRef="#br0" timeOffset="4103.212">4905 3391,'16'22,"0"33,-2 1,-3 0,-2 1,-2 0,-3 21,-1-31,-3 1,-1-1,-6 25,29-134,-20 51,1 1,1 0,0 0,0 0,0 0,2 1,-1 0,1 0,0 0,1 0,0 1,0 0,1 1,0 0,0 0,1 1,0 0,0 0,0 1,1 0,0 0,8-2,-6 6,0 0,0 1,0 1,0 0,-1 0,1 1,0 0,-1 1,1 1,-1-1,0 2,0 0,0 0,-1 1,0 0,0 1,-1 0,1 0,-1 1,-1 1,0-1,0 1,-1 1,0-1,0 1,-1 1,0-1,3 11,-7-18,-1 1,1-1,-1 1,0 0,0 0,0 0,0 0,-1-1,0 1,0 0,0 0,0 0,0 0,-1 0,0 0,0 0,0-1,0 1,-1 0,1-1,-1 1,0-1,0 1,0-1,0 0,-1 0,1 0,-1 0,0 0,0-1,0 1,0-1,0 0,-1 1,-15 4,1-1,-1-1,0-1,-1 0,1-1,-1-1,1-1,-1-1,0-1,1 0,-1-2,-47-4,58 5,15 2,-1 0,26 2,5-1</inkml:trace>
  <inkml:trace contextRef="#ctx0" brushRef="#br0" timeOffset="4826.266">7337 3634,'-3'-6,"1"0,0 1,-1-1,0 0,-1 1,1 0,-1-1,0 1,0 1,-1-1,1 1,-1-1,0 2,0-1,-1 0,1 1,-1 0,0 0,1 1,-1-1,-1 1,-5-2,0 1,0 0,0 1,0 0,-1 1,1 0,-1 1,1 0,0 1,-6 1,5 1,0 1,0 0,0 0,0 1,1 1,0 0,0 1,0 0,1 1,0 0,1 1,0 0,0 0,-1 4,6-8,1 0,-1 0,1 1,1-1,-1 1,1 0,0 0,0 0,1 1,0-1,0 1,0-1,1 1,0-1,0 1,1 0,-1 0,2 0,-1-1,1 1,0 0,0-1,1 1,0 0,0-1,0 0,1 1,0-1,1 0,6 7,1-1,1 0,0-1,1 0,0-1,1-1,0 0,0 0,1-2,0 1,0-2,1 0,0-1,0-1,0 0,1-1,9 0,10 3,-1-2,1-1,0-1,0-2,0-2,0-1,0-2,-1-2,0-1,17-6,16-22,-60 22,-11 3</inkml:trace>
  <inkml:trace contextRef="#ctx0" brushRef="#br0" timeOffset="6612.486">10160 3662,'16'0,"22"0,22 0,24 0,23-2,19-1,15-3,10 1,1-2,-6 0,-15 2,-20-1,-24 1,-25 1,-21 1,-19 2,-16 0,-9 1</inkml:trace>
  <inkml:trace contextRef="#ctx0" brushRef="#br0" timeOffset="6905.881">11984 3405,'-2'7,"-1"13,0 13,1 15,3 11,1 6,0 2,0-2,0-2,-4-6,0-7,0-10,4-14,2-12</inkml:trace>
  <inkml:trace contextRef="#ctx0" brushRef="#br0" timeOffset="7167.829">12282 3419,'-3'23,"0"17,0 12,1 8,1 2,2-2,1-8,3-7,3-9,2-11,4-9,4-13,-1-6</inkml:trace>
  <inkml:trace contextRef="#ctx0" brushRef="#br0" timeOffset="7430.202">12620 3608,'1166'-106,"123"76,-1173 33,-111-5,-9-2</inkml:trace>
  <inkml:trace contextRef="#ctx0" brushRef="#br0" timeOffset="24012.549">5202 5486,'-1'-8,"0"1,0-1,-1 1,0-1,-1 1,1 0,-1 0,-1 0,1 0,-1 0,-1 1,1 0,-1 0,0 0,0 0,-1 1,0 0,0 0,0 0,0 1,-1 0,1 0,-1 1,0-1,0 2,-1-1,1 1,-1 0,1 0,-1 1,1 0,-1 1,0-1,0 2,1-1,-1 1,0 0,1 0,-1 1,1 0,-3 2,-4 5,1 1,0 1,0 0,1 1,1 0,0 1,0 0,2 1,0 0,0 1,1-1,1 2,0-1,1 1,1 0,1 0,0 0,1 1,-1 13,2-21,1-1,0 1,0 0,1 0,0-1,0 1,1 0,0 0,1-1,0 1,0-1,1 1,0-1,0 0,1 0,0 0,1-1,-1 1,1-1,1 0,-1-1,1 1,1-1,5 5,6-2,0-1,0-1,1 0,0-1,0-1,1-1,0-1,-1 0,1-2,0 0,0-1,0-1,0-1,6-2,36-4,0-3,-1-2,-1-3,50-21,-79 25</inkml:trace>
  <inkml:trace contextRef="#ctx0" brushRef="#br0" timeOffset="25352.84">7039 5000,'1'-16,"-1"32,2 12,23 461,10-553,-32 57,1 0,0 0,0 1,0 0,1 0,0 0,0 0,1 1,-1 0,1 0,0 0,1 1,-1 0,1 0,0 1,0-1,0 1,0 1,0 0,1 0,-1 0,1 1,-1 0,1 0,0 1,-1 0,1 1,0-1,-1 1,1 1,-1 0,1 0,-1 0,0 1,4 2,1 3,0 0,-1 1,0 1,-1 0,0 0,-1 1,0 0,0 1,-1 0,-1 1,0-1,-1 1,0 0,-1 1,0 0,-1-1,-1 1,0 1,-1-1,0 8,-2-18,0-1,0 1,-1 0,1-1,-1 1,0-1,0 1,0-1,0 1,0-1,-1 0,0 0,0 1,0-1,0 0,0-1,0 1,-1 0,1-1,-1 1,0-1,0 0,0 0,0 0,0 0,0 0,-1-1,1 1,-1-1,1 0,-1 0,1-1,-2 1,-26 4,0-1,0-2,0-1,-1-1,-13-3,-87 2,132 1,0 0,0 0,0 1,0-1,0 0,0 0,0 1,0-1,0 0,0 0,0 1,0-1,0 0,0 0,0 0,0 1,-1-1,73 1,-28-3</inkml:trace>
  <inkml:trace contextRef="#ctx0" brushRef="#br0" timeOffset="26132.518">10228 5432,'439'-25,"712"-33,-1172 61,2 0</inkml:trace>
  <inkml:trace contextRef="#ctx0" brushRef="#br0" timeOffset="26424.948">12011 5175,'2'6,"2"11,1 10,0 10,2 9,0 4,-2 7,-2 3,0 3,-2-4,-1-7,0-8,0-9,2-13,3-14,0-9</inkml:trace>
  <inkml:trace contextRef="#ctx0" brushRef="#br0" timeOffset="26705.279">12295 5283,'-12'14,"-3"11,-2 11,3 6,2 5,7 1,8 0,9-4,4-7,4-10,3-9,-2-8</inkml:trace>
  <inkml:trace contextRef="#ctx0" brushRef="#br0" timeOffset="26967.635">12551 5404,'52'-10,"1"3,-1 1,21 3,-16 0,1302-100,-1281 96,157-10,28 9,-233 10,-30-2,-1 0,1 1,0-1,0 0,0 0,0 0,0 0,-1 0,1 0,0 0,0 1,0-1,0 0,0 0,0 0,-1 0,1 1,0-1,0 0,0 0,0 0,0 0,0 1,0-1,0 0,0 0,0 0,0 1,0-1,0 0,0 0,0 0,0 0,0 1,0-1,0 0,0 0,0 0,0 1,1-1,-1 0,0 0,0 0,0 0,0 0,0 1,0-1,1 0,-1 0,0 0,0 0,0 0,1 0,-19 7,-26 2,22-6</inkml:trace>
  <inkml:trace contextRef="#ctx0" brushRef="#br0" timeOffset="28343.925">1459 7067,'-2'2,"-8"13,-11 21,-17 26,-19 21,-21 14,3-9</inkml:trace>
  <inkml:trace contextRef="#ctx0" brushRef="#br0" timeOffset="29027.774">1338 7850,'13'0,"13"0,12 0,11 0,10 0,5-2,0-1,-12 0</inkml:trace>
  <inkml:trace contextRef="#ctx0" brushRef="#br0" timeOffset="29499.024">2203 7174,'6'3,"4"4,-1 9,-7 11,-10 10,-11 10,-11 6,-8 1,3-9</inkml:trace>
  <inkml:trace contextRef="#ctx0" brushRef="#br0" timeOffset="29861.511">2270 7959,'18'0,"18"-5,17-6,12-3,7-4,1-2,-10 4,-16 3</inkml:trace>
  <inkml:trace contextRef="#ctx0" brushRef="#br0" timeOffset="36540.981">5256 7404,'5'17,"-4"-23,-1 0,-1 1,1-1,-1 0,0 0,-1 0,1 0,-1 0,0 1,0-1,-1 1,0 0,0-1,0 1,-1 1,1-1,-1 0,0 1,-1 0,1 0,-1 0,1 0,-4-1,2 0,-1 0,0 1,-1 0,1 0,-1 0,0 1,1 0,-2 1,1 0,0 0,0 0,0 1,-1 1,1-1,-1 1,1 1,0-1,-1 2,1-1,0 1,0 0,0 1,0-1,0 2,0-1,1 1,0 0,-1 1,2 0,-1 0,1 0,-1 1,1 0,-3 4,3-3,0 1,0 0,0 0,1 0,0 0,1 1,0 0,0 0,1 0,0 0,0 1,1-1,1 1,-1 0,2-1,-1 1,1 0,1 0,0-1,0 1,1 0,0-1,0 1,1-1,1 0,0 0,0 0,0 0,1-1,1 0,-1 0,7 7,0-4,0-1,0-1,1 0,0 0,0-1,1-1,0 0,0-1,1-1,-1 0,1-1,0-1,4 1,12 1,0-2,0-1,0-1,1-2,-1-1,2-2,78-21,-110 25,-1 0,1 0,0 0,-1 0,1-1,0 1,-1 0,1-1,0 1,-1 0,1-1,0 1,-1-1,1 1,-1-1,1 1,-1-1,1 1,-1-1,0 1,1-1,-1 0,0 1,1-1,-1 0,0 1,0-1,1 0,-1 0,0 1,0-1,0 0,0 1,0-1,0 0,0 0,0 1,-1-1,1 0,0 1,0-1,-4-7</inkml:trace>
  <inkml:trace contextRef="#ctx0" brushRef="#br0" timeOffset="38049.297">7417 7364,'6'36,"-16"-61,8 18,0 0,-1 0,1 0,-1 0,-1 1,1-1,-1 1,0 0,-1 0,0 0,0 1,0 0,0 0,-1 0,0 0,0 1,0 0,0 0,-1 1,1-1,-1 1,0 1,0 0,0 0,-1 0,1 1,0 0,-1 0,1 0,0 1,-1 1,-2-1,1 3,0-1,0 1,0 0,0 1,0 0,0 1,1 0,0 0,0 0,0 1,1 1,0-1,0 1,1 0,-1 0,2 1,-1 0,-3 6,1 0,1 1,0-1,0 1,2 1,0-1,0 1,2 0,0 0,1 0,0 13,1-22,1 0,1 0,-1 0,1 0,1 0,-1 0,1 0,0 0,0-1,1 1,0-1,0 0,1 0,0 0,0 0,0-1,1 1,-1-1,1 0,1-1,-1 1,1-1,-1 0,1 0,0-1,1 0,-1 0,25 7,-1-2,1-1,0-2,1-1,-1-1,1-2,-1-1,1-1,0-2,-1-1,0-2,0-1,15-5,113-26,-140 38,-12 5</inkml:trace>
  <inkml:trace contextRef="#ctx0" brushRef="#br0" timeOffset="43610.309">10269 6850,'-4'31,"-1"-1,-2 0,0 0,-2-1,-1 0,-2-1,-8 15,12-24,-94 214,157-371,-5-2,-4-10,39-124,-83 270,19-39,-21 42,1 0,-1 1,1-1,0 0,-1 1,1-1,0 0,0 1,-1-1,1 1,0-1,0 1,0-1,0 1,0 0,0 0,0-1,0 1,0 0,0 0,0 0,0 0,0 0,0 0,0 0,0 0,-1 0,1 1,0-1,0 0,0 1,0-1,0 1,0-1,0 1,-1-1,1 1,0-1,0 1,-1 0,1-1,0 1,-1 0,1 0,8 10,0 1,-1 1,-1-1,0 1,0 1,-1-1,-1 1,-1 0,0 0,2 13,12 65,-4 1,-4 0,-5 0,-4 50,-1-122,1-12,0 0,-1 1,0-1,-1 1,0-1,0 0,-1 1,0-1,-1 0,0 0,0 0,-1-1,-1 3,-7 1</inkml:trace>
  <inkml:trace contextRef="#ctx0" brushRef="#br0" timeOffset="44099.155">10052 7094,'131'-6,"0"-5,21-10,67-6,-213 26,-3 0,1 0,-1 1,0-1,0 0,1 1,-1 0,0 0,1 0,-1 0,0 0,1 1,-1-1,0 1,1 0,-1 0,0 0,0 1,0-1,0 1,0-1,0 1,-1 0,1 0,-1 1,1-1,-1 0,0 1,0-1,0 1,1 0,5 15,2-1,0-1,1 0,0-1,2 0,0 0,2 0,4 4,1-2,1 0,0-1,2-2,21 12,-42-25,-1 1,1-1,-1-1,1 1,0 0,-1 0,1 0,0-1,-1 1,1-1,0 0,0 1,0-1,-1 0,1 0,0 0,0 0,0 0,-1-1,1 1,0 0,0-1,-1 1,1-1,0 0,-1 0,1 1,0-1,-1 0,1 0,-1-1,0 1,1 0,-1 0,0-1,0 1,0-1,0 1,0-1,0 1,0-1,0 0,6-16,-1 1,0-1,-1 0,-1-1,1-17,1 1,1-7,-1-1,3 0,1 1,2 0,4-2,-5 22,-11 22,0 0,0-1,1 1,-1 0,0 0,0-1,0 1,1 0,-1 0,0 0,0-1,1 1,-1 0,0 0,1 0,-1 0,0-1,1 1,-1 0,0 0,0 0,1 0,-1 0,0 0,1 0,-1 0,0 0,1 0,-1 0,0 0,1 0,-1 0,0 0,1 1,-1-1,0 0,1 0,-1 0,0 0,0 1,1-1,-1 0,0 0,0 0,1 1,-1-1,0 0,0 1,0-1,1 0,-1 0,0 1,0-1,0 0,0 1,0-1,0 0,0 1,0-1,0 0,0 1,0-1,0 0,0 1,0-1,0 0,0 1,0-1,0 0,3 18</inkml:trace>
  <inkml:trace contextRef="#ctx0" brushRef="#br0" timeOffset="44959.001">11336 7269,'11'-2,"-1"0,1-1,-1 0,0-1,0 0,0 0,0-1,-1-1,1 0,-1 0,-1-1,1 0,-1 0,-1-1,1 0,-1 0,-1-1,1 1,-2-2,1 1,-1-1,0 1,-1-2,-1 1,1 0,-1-1,-1 1,0-1,-1 0,0 0,0 1,-1-7,0 15,0 1,0-1,0 0,0 1,-1-1,1 1,0-1,-1 0,1 1,-1-1,1 1,-1-1,0 1,0-1,0 1,0 0,0-1,0 1,0 0,0 0,0 0,-1 0,1 0,0 0,-1 0,1 0,-1 0,1 1,-1-1,1 0,-1 1,1-1,-1 1,0 0,1 0,-1 0,0-1,1 1,-1 1,1-1,-1 0,0 0,1 1,-1-1,1 1,-1-1,0 1,1 0,0-1,-1 1,1 0,-1 0,1 0,0 0,-7 7,1 0,0 1,0 0,1 0,0 0,1 1,0 0,1 0,0 0,0 1,1-1,0 1,1 0,0 0,1 0,0 0,1 0,1 4,0-7,0-1,1 0,0 1,1-1,0 0,0 0,0-1,1 1,0-1,0 1,0-1,1-1,0 1,0-1,1 1,-1-2,1 1,0 0,1-1,-1 0,1-1,0 0,-1 0,1 0,1-1,-1 0,0 0,1 0,-1-1,0-1,1 1,-1-1,1 0,-1-1,1 0,-1 0,1 0,-1-1,0 0,0-1,0 0,0 0,0 0,-1-1,1 0,5-6,0 0,-1-2,-1 1,0-1,0 0,-1-1,-1 0,0-1,-1 0,-1 0,0 0,0-1,-2 0,0 0,0 0,-2 0,0-1,0 1,-2-4,1-2,-14 47,9-10,1 0,1 0,1 0,0 0,2 0,0 11,0-22,-1 0,1 0,0 0,1 0,-1 0,1 0,0 0,0-1,0 1,1-1,0 1,-1-1,2 0,-1 0,0 0,1-1,0 1,0-1,0 0,0 0,0 0,5 2,-3-3,1 1,0-1,-1-1,1 1,0-1,0-1,0 1,-1-1,1 0,0 0,0-1,0 0,0 0,-1-1,1 0,0 0,-1-1,0 1,1-1,-1-1,0 1,-1-1,1 0,-1 0,0-1,0 0,0 0,0 0,-1 0,0-1,0 1,0-1,-1 0,0 0,0-1,0 1,-1-1,1-6,2-6,-1 0,-1 0,-1 0,0 0,-2-19,-2 34,-3 16,-5 21,7-18,0 0,1 1,1-1,0 0,1 1,2 11,-2-23,1 0,0-1,-1 1,1 0,0-1,1 1,-1-1,1 1,-1-1,1 0,0 0,0 0,1 0,-1 0,0 0,1 0,0-1,0 1,0-1,0 0,0 0,0 0,0 0,1-1,-1 1,1-1,-1 0,1 0,-1 0,3 0,0 0,1-1,-1 0,0 0,0 0,0-1,1 0,-1 0,0 0,0-1,0 0,-1 0,1-1,0 1,-1-1,0-1,1 1,-1-1,0 1,-1-2,1 1,-1 0,0-1,0 0,0 0,-1 0,2-3,2-3,0-1,-1 0,0-1,-1 0,-1 0,0 0,-1 0,0-1,-1 1,0-1,-1-7,-1 19,1 0,-1-1,0 1,0 0,0-1,0 1,-1 0,1 0,-1-1,1 1,-1 0,0 0,0 0,0 0,0 0,0 0,0 0,0 0,-1 0,1 0,-2 0,2 3,-1 0,1 0,-1 0,1 0,-1 1,1-1,0 0,0 1,-1-1,1 1,0-1,0 1,1 0,-1-1,0 1,0 0,1 0,-1 0,1-1,0 1,-1 0,1 0,0 0,0 1,0-2,-1 7,0 0,0 0,1 0,0 0,0 0,1 0,0 0,1 0,0-1,0 1,0 0,1-1,0 1,0-1,1 0,0 0,1-1,-1 1,1-1,0 0,1 0,-1 0,1-1,1 0,-1 0,0-1,1 1,0-1,9 3,-1 0,1 0,1-2,-1 0,1-1,0 0,0-1,6-1,28 3</inkml:trace>
  <inkml:trace contextRef="#ctx0" brushRef="#br0" timeOffset="46106.616">13565 6891,'29'-18,"0"-1,-2-2,0 0,-2-2,0-1,-2-1,-1-1,0-1,-2 0,-2-2,0-1,-2 0,-1-1,-2 0,6-22,-14 41,-2 0,1-1,-2 1,0-1,0 0,-1 1,-1-1,0 0,-1 0,0 0,-2-6,2 17,1 0,-1 0,1 0,-1 1,0-1,0 0,0 1,1-1,-2 1,1-1,0 1,0-1,0 1,-1 0,1 0,0-1,-1 1,0 0,1 0,-1 0,1 1,-1-1,0 0,0 1,1-1,-1 1,0-1,0 1,0 0,0 0,1 0,-1 0,0 0,0 0,0 0,-1 1,-61 34,49-21,1 0,1 1,0 1,2 0,-1 0,2 1,0 1,2 0,-1 0,2 1,1 0,0 0,1 0,1 1,1 0,1 2,0-7,1 0,1 0,0 0,1 0,1 0,0 0,1-1,1 1,0-1,1 0,0 0,1 0,1-1,0 0,1 0,0 0,1-1,1-1,-1 0,2 0,9 8,-10-11,0 0,1-1,-1-1,1 1,1-2,-1 1,1-2,0 0,0 0,1-1,-1 0,0-1,1-1,0 0,-1 0,1-1,0-1,-1 0,1-1,-1-1,1 0,-1 0,0-1,0 0,-1-1,1-1,-1 0,0 0,-1-1,1-1,-1 0,-1 0,7-7,-8 7,-1-1,0 0,0 0,-1-1,0 1,-1-1,0-1,0 1,-1-1,-1 1,0-1,0 0,-1-1,0 1,-1 0,0 0,-1-1,-1 1,1 0,-2-1,1 9,0 1,0-1,0 1,0-1,-1 1,1-1,-1 1,1 0,-1-1,0 1,0 0,0 0,0 0,-1 1,1-1,0 1,-1-1,1 1,-1 0,1-1,-1 1,0 1,0-1,1 0,-1 1,0-1,0 1,0 0,1 0,-1 0,0 0,-2 1,-2 0,0 0,1 0,-1 1,1 0,0 0,-1 1,1 0,0 0,1 0,-1 1,0 0,1 0,-3 2,4-2,1-1,-1 1,1-1,0 1,0 0,0 0,0 1,1-1,-1 0,1 1,0 0,1-1,-1 1,1 0,0 0,0 0,0 0,1 0,0 0,0 0,0 0,0 0,1 0,0 0,0 0,0-1,1 1,0 0,0-1,0 1,0-1,1 1,-1-1,1 0,0 0,0 0,1 0,1 0,9 6,1-2,0 1,1-2,-1 0,2-1,-1-1,1 0,-1-1,1-1,0 0,0-2,1 0,-1-1,15-1,-6 1,-1-2,1 0,0-1,-1-2,0-1,0 0,-1-2,1-1,-2-1,1-1,-2-1,1-1,-2-1,0-1,16-14,4-37,-40 65,0-1,-1 0,1 0,-1 0,1 0,-1 0,0 0,0 0,0 0,0 0,0 0,0 0,-1 0,1 0,0 0,-1 0,0 0,1 1,-1-1,0 0,0 0,0 1,0-1,-1 0,1 1,0-1,-1 1,1 0,-1-1,1 1,-1 0,0 0,1 0,-1 0,0 0,-1 0,-7-2,1 1,-1 1,0-1,0 2,0-1,1 1,-1 1,0 0,0 0,0 1,1 0,-1 1,1 0,0 0,-1 1,2 1,-1-1,0 1,1 1,0-1,0 1,1 1,-7 6,11-11,0 0,1 0,-1 0,1 0,0 1,-1-1,1 1,0-1,1 1,-1 0,0 0,1 0,-1 0,1 0,0 0,0 0,0 0,1 0,-1 0,1 1,0-1,-1 0,1 0,1 1,-1-1,0 0,1 0,0 1,0-1,0 0,0 0,0 0,0 0,1 0,0-1,-1 1,2 0,5 2,1 0,1 0,-1-1,1 0,-1-1,1 0,0-1,0 0,1-1,-1 0,0 0,0-1,1 0,-1-1,0 0,0-1,0 0,0 0,0-1,2-2,95-36,-106 40,0 0,0 1,0-1,0 1,0-1,0 1,0 0,0-1,0 1,0 0,0-1,0 1,0 0,0 0,0 0,1 0,-1 0,0 0,0 1,0-1,0 0,0 0,0 1,0-1,0 1,0-1,0 1,0-1,0 1,0-1,-1 1,1 0,0 0,0-1,-1 1,1 0,0 0,-1 0,1 0,-1 0,1 0,-1 0,1 0,-1 0,0 0,0 0,1 0,-1 0,0 0,0 0,0 0,0 0,0 0,0 1,2 32,-2-1,0 1,-3-1,-4 25,1 1,-39 391,44-440,0 5,0 1,-1-1,-1 0,-1 1,0-2,-1 1,0 0,-1-1,-1 0,0 0,-1-1,0 0,-5 4,10-14,-1-1,1 1,-1-1,0 0,0 0,0 0,0 0,0-1,-1 0,1 0,0 0,-1 0,1-1,0 1,-1-1,1 0,0-1,-1 1,1-1,-1 0,1 0,0 0,0 0,0-1,0 0,0 0,0 0,0 0,0 0,1-1,-1 0,1 0,0 0,0 0,0 0,0-1,0 1,1-1,0 0,0 1,0-1,0 0,-1-4,-6-13,0 0,2-1,0 0,2 0,0-1,1 1,2-1,0 0,1 0,3-18,-3 31,0-1,2 0,-1 0,1 0,1 0,0 1,0-1,1 1,0-1,1 1,1 0,-1 0,1 1,1-1,0 1,0 0,1 1,0-1,0 1,1 1,0 0,6-5,101-15,-105 26,31-4</inkml:trace>
  <inkml:trace contextRef="#ctx0" brushRef="#br0" timeOffset="46890.284">15605 6796,'34'-34,"0"-1,-3-2,-1-2,-2 0,-2-2,-1-1,-2-1,-2-1,-2-1,-2 0,-2-1,6-39,5-45,-25 128,-1 0,1 0,0 0,-1 0,1 0,-1 0,0 0,0 0,1 0,-2 0,1 0,0-1,0 1,-1 0,1 0,-1 0,1 0,-1 0,0 0,0 0,0 0,0 1,0-1,0 0,-1 0,1 1,0-1,-1 1,1-1,-1 1,0 0,0-1,1 1,-1 0,0 0,0 0,0 1,0-1,0 0,0 1,0-1,0 1,0 0,-1 0,1-1,-7 5,0-1,1 1,0 1,0 0,0 0,0 0,1 1,0 0,0 0,-5 7,-11 12,1 1,2 0,0 1,2 2,1 0,2 0,1 1,1 1,1 1,2 0,1 0,2 1,-3 25,8-43,1 0,0 0,2 0,-1 0,2 0,0 0,0-1,2 1,0-1,0 1,1-1,1 0,1-1,0 0,0 0,1 0,1-1,0 0,1-1,0 0,1 0,0-1,0 0,1-1,1-1,-1 0,4 1,1-1,-1-1,2 0,-1-1,1-1,0-1,0 0,0-2,0 0,1-1,-1 0,1-2,-1 0,0-1,0-1,0-1,0 0,0-2,-1 0,1 0,-2-2,1 0,-1-1,0-1,-1 0,0-1,-1-1,0 0,-1-1,0 0,-1-1,4-6,17-52,-33 69,1 1,-1-1,1 1,-1-1,0 1,0-1,0 1,0-1,-1 1,1-1,-1 1,1-1,-1 1,0-1,0 1,0 0,0-1,-1 1,1 0,-1 0,1 0,-1 0,0 0,1 0,-1 1,0-1,0 0,0 1,-1 0,-8-4,0 1,0 1,-1 0,1 0,-1 1,0 1,0 0,0 0,0 2,0-1,0 1,1 1,-1 0,0 1,1 0,0 1,-1 0,1 0,-2 3,4-3,-1 1,1 0,0 1,0 0,1 1,0-1,0 2,0-1,0 2,6-7,0 0,0 0,1 1,-1-1,0 1,1-1,0 1,0 0,-1-1,2 1,-1 0,0 0,0 0,1 0,0 0,-1 0,1-1,0 1,0 0,1 0,-1 0,1 0,-1 0,1 0,0 0,0-1,0 1,1 0,-1-1,1 1,-1-1,1 1,0-1,0 1,5 2,1 0,-1 0,1 0,0-1,0 0,0-1,0 0,0 0,1-1,0 0,-1 0,1-1,0 0,0-1,0 0,-1 0,1-1,0 0,0 0,-1-1,5-1,-3 1,1 0,-1-1,-1 0,1 0,0-1,-1-1,0 1,0-1,0-1,0 0,-1 0,0-1,0 1,-1-2,0 1,0-1,-1 0,0-1,0 1,-1-1,0 0,-1-1,0 1,0-1,-1 0,2-7,-8 4,-7 37,8-17,0 0,0 0,0 0,1 0,0 0,1 0,0 0,0 1,0-1,1 0,0 0,0 0,0 0,1 0,1 0,-1 0,1-1,0 1,0-1,1 1,0-1,0 0,1-1,1 2,7 3,1-2,1 0,-1 0,2-2,-1 1,1-2,-1 0,1-1,1-1,-1 0,0-1,1-1,-1-1,1 0,-1-1,1 0,4-3,33-5,-11-3</inkml:trace>
  <inkml:trace contextRef="#ctx0" brushRef="#br0" timeOffset="48920.964">10971 8161,'1'-1,"12"-20,1 0,1 2,0-1,2 2,0 0,19-15,-35 32,0 0,1-1,-1 1,0 0,1 0,-1 0,1 0,-1 0,1 0,-1 0,1 0,0 1,-1-1,1 1,0-1,0 1,-1 0,1 0,0-1,0 1,0 0,-1 1,1-1,0 0,0 0,-1 1,1-1,0 1,-1 0,1-1,0 1,-1 0,1 0,-1 0,1 0,-1 0,2 1,4 10,-1 0,0 0,-1 0,0 1,-1 0,0 0,-1 0,0 0,-1 0,-1 4,4 10,1 7,-4-13,2 0,0 0,1-1,1 0,1 0,1 0,7 10,-15-29,1 1,-1-1,1 0,0 0,0 1,-1-1,1 0,0 0,0 0,0 0,0 0,0 0,1-1,-1 1,0 0,0 0,1-1,-1 1,0-1,0 1,1-1,-1 0,1 1,-1-1,0 0,1 0,-1 0,1 0,-1 0,0 0,1 0,-1-1,1 1,-1 0,0-1,1 1,-1-1,0 0,0 1,1-1,39-43,-25 14,0 0,-2-1,-1 0,-2-1,0-3,12-32,-14 57,-6 29,21 90,-22-105,0 1,0-1,1 0,-1-1,1 1,0 0,0-1,0 1,1-1,-1 0,1 0,0 0,0-1,0 1,0-1,0 0,0 0,1-1,-1 1,0-1,1 0,0 0,0 0,1-1,0 1,0-2,0 1,0-1,0 1,0-2,0 1,0-1,-1 0,1 0,0 0,-1-1,0 0,1 0,-1 0,0-1,-1 0,1 0,-1 0,1 0,-1-1,-1 1,2-3,4-5,0-1,-1 0,-1 0,0-1,-1 1,0-2,-2 1,4-12,-2-7,-4 20,-1 37,-1-13,0 0,1-1,0 1,1-1,0 1,0-1,1 0,1 0,0 0,0 0,1-1,0 0,0 0,1 0,0 0,1-1,0 0,0 0,1-1,0 0,0 0,1-1,0 0,0-1,1 1,9 0,1 0,0-1,0-2,0 0,0-1,0 0,1-2,-1-1,0 0,1-2,-1 0,0-1,-1-1,1-1,-1-1,0 0,0-2,14-8,-26 14,1 0,-1-1,0 0,0 0,0 0,-1-1,0 0,0 0,0-1,0 0,-1 0,0 0,0-1,0 0,-1 1,0-1,-1-1,0 1,0-1,1-3,-4 9,0-1,-1 0,1 0,-1 0,1 0,-1 0,0 0,0 1,0-1,-1 0,1 1,-1-1,1 1,-1-1,0 1,0 0,0 0,0 0,0 0,0 0,-1 0,1 0,-1 1,1 0,-1-1,0 1,-2-1,-79-18,77 19,1 0,-1 1,0 0,0 0,0 0,0 1,0 0,1 1,-1-1,0 1,1 0,-1 1,1 0,0 0,0 0,0 1,0 0,1 0,-1 0,1 1,0-1,0 1,1 1,0-1,0 1,0-1,0 1,1 0,0 1,0-1,1 0,-1 1,0 6,2-8,1 1,0 0,0 0,0-1,1 1,0-1,0 1,0 0,1-1,0 0,0 1,0-1,0 0,1 0,0 0,0-1,1 1,-1-1,1 1,0-1,0 0,0 0,1-1,-1 0,1 1,0-1,0-1,0 1,0-1,0 0,1 0,-1 0,1-1,-1 0,1 0,-1 0,1-1,0 0,-1 0,1 0,0-1,-1 0,1 0,-1 0,1-1,2-1,1-1,0 0,-1-1,1 0,-1-1,0 0,0 0,-1-1,0 0,0 0,-1-1,1 1,-2-1,1-1,-1 1,-1-1,1 0,-1 0,-1 0,0-1,0 1,-1-1,0 0,0-9,-3 26,0 1,0 0,1 0,-1-1,2 1,-1 0,1 0,0-1,1 1,0 0,0-1,1 0,0 1,0-1,0 0,1 0,0-1,1 1,-1-1,1 0,0 0,1-1,-1 1,1-1,5 3,-7-8,0 0,1 0,-1 0,0-1,1 0,-1 0,0 0,0 0,1 0,-1-1,0 0,0 0,-1 0,1 0,0-1,-1 1,1-1,-1 0,0 0,0 0,0-1,0 1,-1 0,1-1,-1 0,0 0,0 0,0 0,0-2,0 2,27-44,-23 35,1 0,0 0,1 1,1 0,0 1,0-1,1 2,1-1,0 1,0 1,1 0,6-3,-15 10,0 1,0 0,0 0,1 1,-1-1,0 1,0-1,1 1,-1 0,0 0,1 0,-1 1,0-1,0 1,1 0,-1 0,0 0,0 0,0 1,0-1,0 1,-1 0,1-1,0 1,-1 1,1-1,-1 0,0 0,1 1,-1 0,0 0,51 91,-47-81,0 1,-1-1,0 1,-1-1,-1 1,0 0,-1 1,0-1,-1 0,-1 1,0-1,-1 5,0-17,1 0,-1 0,1-1,-1 1,0 0,0 0,0-1,0 1,0-1,0 1,0-1,-1 1,1-1,-1 0,1 1,-1-1,1 0,-1 0,1 0,-1 0,0 0,0-1,0 1,1-1,-1 1,0-1,0 1,0-1,0 0,0 0,0 0,0 0,1 0,-1 0,0-1,0 1,0-1,-4 0,1-1,0 1,0-1,0-1,0 1,0-1,0 1,1-2,0 1,-1 0,1-1,-3-3,4 4,0 1,0-2,1 1,-1 0,1 0,-1-1,1 0,0 1,0-1,1 0,-1 0,1 0,0 0,0 0,0 0,1 0,-1 0,1 0,0-1,0 1,1 0,-1 0,1 0,0 0,0 0,0 0,0 0,1 0,0 0,0 0,0 1,0-1,0 1,1-1,0 1,-1 0,1 0,0 0,1 0,1-1,3 0,1 1,-1 0,0 1,1 0,-1 0,1 1,-1 0,1 0,0 1,-1 0,1 1,0 0,-1 0,1 1,-1 0,1 0,-1 1,0 0,0 1,0 0,-1 0,1 0,-1 1,0 0,0 1,-1 0,1 0,4 6,16 21,-22-26,0 0,1 1,-1-2,1 1,1-1,-1 0,1 0,0 0,1-1,-1-1,1 1,0-1,0 0,0-1,1 0,1 1,-5-3,0 0,0 0,0-1,1 1,-1-1,0 0,0-1,0 1,1-1,-1 0,0 0,0-1,0 1,-1-1,1 0,0-1,-1 1,1-1,-1 0,0 0,0 0,0 0,0-1,0 0,-1 1,0-1,1-1,-2 1,1 0,0-1,-1 0,0 1,1-3,-1-2,0 0,0 0,-1 0,0 0,0-1,-1 1,0 0,-1 0,0 0,0-1,-1 1,0 0,-1 1,0-1,-1 0,0 0,2 3,-1 1,0 0,0-1,0 1,-1 0,0 1,0-1,0 1,0-1,-1 1,0 1,0-1,0 1,0-1,0 1,-1 1,1-1,-1 1,0 0,0 0,0 1,0 0,0 0,-5 0,4 1,0 1,0 0,0 1,1-1,-1 1,0 1,1-1,-1 1,1 0,0 1,0-1,0 1,1 1,-1-1,1 1,0 0,0 0,1 0,-1 0,1 1,0 0,1 0,-1 0,1 0,1 1,-1-1,1 1,0 0,0 0,1 0,0-1,0 1,1 0,0 0,0 0,0 0,2 3,-1-5,1-1,0 1,0 0,1 0,0-1,-1 1,2-1,-1 0,0 0,1 0,0-1,-1 1,2-1,-1 0,0 0,0 0,1 0,0-1,0 0,-1 0,1 0,0-1,0 1,1-1,-1 0,0-1,0 1,0-1,1 0,-1-1,0 1,0-1,1 0,-1 0,0 0,0-1,0 0,-1 0,5-2,25-13</inkml:trace>
  <inkml:trace contextRef="#ctx0" brushRef="#br0" timeOffset="49213.774">13336 7661,'-7'-3,"0"0,0 0,-1 0,1 1,0 0,-1 0,0 1,1 0,-1 0,0 0,1 1,-1 1,0-1,1 1,-1 1,1-1,-1 1,1 1,0-1,-1 1,1 0,1 1,-1 0,0 0,1 0,0 1,0 0,0 0,1 1,0-1,0 1,0 0,1 1,-1-1,1 1,1 0,-2 2,2 0,1-1,-1 0,1 1,1-1,0 1,0 0,0-1,1 1,1 0,-1-1,1 1,1-1,0 1,0-1,1 1,-1-1,2 0,-1 0,1 0,1-1,1 3,14 19,1 0,2-1,0-1,18 13,-18-16,128 147,-143-164,0-1,1 0,-1-1,1 0,0 0,1-1,-1 0,1 0,-1-1,1-1,0 0,0 0,1-1,-1 0,0-1,0 0,0 0,1-1,30-4,0-1,-1-2,33-11,-54 14,62-18</inkml:trace>
  <inkml:trace contextRef="#ctx0" brushRef="#br0" timeOffset="49534.96">15078 7850,'16'0,"15"0,13 0,11 0,7 0,5 0,0 0,-6 0,-15 3,-14 2,-12 1</inkml:trace>
  <inkml:trace contextRef="#ctx0" brushRef="#br0" timeOffset="49791.903">15119 8039,'23'0,"19"0,16 0,12 0,8 0,2-2,-3-1,-8-2,-16 0</inkml:trace>
  <inkml:trace contextRef="#ctx0" brushRef="#br0" timeOffset="50038.973">15592 7553,'-76'-29,"76"29,0 1,0-1,0 0,0 0,0 0,0 1,0-1,0 0,0 0,0 0,0 1,0-1,-1 0,1 0,0 0,0 0,0 1,0-1,0 0,0 0,0 0,-1 0,1 0,0 1,0-1,0 0,0 0,-1 0,1 0,0 0,0 0,0 0,0 0,-1 0,1 1,0-1,0 0,0 0,-1 0,1 0,0 0,0 0,0 0,-1 0,1-1,20 13,30 7,0-2,2-2,10-1,3 2,-40-10,28 7,0 2,-1 2,0 2,-2 2,4 5,-49-24,-1-1,0 1,0 0,0 1,0-1,0 1,-1-1,1 1,-1 0,0 0,0 1,0-1,0 1,0-1,-1 1,1 0,-1 0,0 0,0 0,-1 1,1-1,-1 0,0 1,0-1,-1 1,1-1,-1 1,0-1,0 1,0-1,-1 1,0-1,0 1,-6 10,-1 1,0-1,-2-1,1 0,-2 0,0-1,-1 0,0-1,0 0,-9 5,-2 5,-39 34,21-20,1 2,1 2,3 1,1 2,-14 25,23-21</inkml:trace>
  <inkml:trace contextRef="#ctx0" brushRef="#br0" timeOffset="51398.313">16659 7418,'2'0,"4"5,6 5,7 9,7 5,6 6,4 2,3 0,2 0,-2-4,-2-6,-6-7,-8-7</inkml:trace>
  <inkml:trace contextRef="#ctx0" brushRef="#br0" timeOffset="51799.238">17213 7296,'1'0,"0"1,0 0,-1-1,1 1,-1 0,1-1,-1 1,1 0,-1 0,1 0,-1-1,1 1,-1 0,0 0,0 0,1 0,-1 0,0 0,0 0,0 0,0 0,0-1,0 1,0 0,-1 0,1 0,0 0,0 0,-1 0,1 0,0 0,-1-1,1 1,-1 0,1 0,-1-1,0 1,1 0,-1 0,-112 167,107-156,1 0,0 0,1 1,0-1,1 1,1 0,0 0,0-1,1 2,1-1,0 0,1 0,1 0,0-1,0 1,1 0,1-1,2 5,6 20,30 120,-38 134,-2-275,1-5</inkml:trace>
  <inkml:trace contextRef="#ctx0" brushRef="#br0" timeOffset="52055.339">17388 7716,'16'-3,"15"0,11 0,5 0,7 2,0-1,-2 2,-7 0,-9 0,-11 2,-9 1</inkml:trace>
  <inkml:trace contextRef="#ctx0" brushRef="#br0" timeOffset="52252.842">17591 7931,'16'2,"17"1,15 0,9-3,6-1,-9-1</inkml:trace>
  <inkml:trace contextRef="#ctx0" brushRef="#br0" timeOffset="52514.142">18172 7891,'7'10,"0"0,1-1,0 0,0 0,1-1,0 0,1-1,-1 0,11 5,-15-9,-1-1,1 0,-1 0,1 0,0-1,0 1,0-1,0 0,0-1,0 1,0-1,0 0,0 0,0-1,0 0,0 1,-1-2,1 1,0 0,0-1,-1 0,1 0,-1-1,4-1,1-4,-1 1,0-2,0 1,-1-1,0-1,0 1,-1-1,-1 0,1 0,-2-1,1 0,-2 0,1 0,-1 0,-1 0,0-1,-1 1,0-1,-1 1,0-1,0 1,-1-1,-1 1,-3-11,5 18,-1-1,0 1,0-1,0 1,-1-1,1 1,-1 0,0-1,-1 1,1 0,-1 0,0 1,0-1,0 1,0-1,0 1,-1 0,0 0,1 0,-1 1,0-1,0 1,-1 0,1 0,0 1,-1-1,1 1,-1 0,1 0,-1 0,0 1,1-1,-1 1,0 0,1 1,-1-1,-1 1,-6 3,1 0,-1 1,1 0,0 1,1 1,-1-1,1 1,0 1,1 0,0 0,0 1,1 0,0 1,0 0,1 0,1 1,0-1,0 1,1 1,0-1,1 1,0 0,1 0,0 3,-8 31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27:41.37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0 175,'10'17,"-2"1,0 0,0 0,-2 1,0 0,-2 0,0 1,-1-1,0 1,-2 7,3 2,13 191,-19-196,2-24,0 0,0-1,0 1,0 0,0-1,0 1,0 0,0 0,-1-1,1 1,0 0,0-1,0 1,0 0,0 0,-1-1,1 1,0 0,0 0,0 0,-1-1,1 1,0 0,0 0,0 0,-1 0,1-1,0 1,-1 0,1 0,0 0,0 0,-1 0,1 0,0 0,-1 0,1 0,0 0,0 0,-1 0,1 0,0 0,-1 0,1 0,0 0,0 0,-1 0,1 1,0-1,0 0,-1 0,1 0,0 0,0 1,-6-30,2 0,0 0,3-1,1-25,-1 15,1 39,-2-48,1-1,3 1,2 0,2 1,2-1,7-18,-14 63,-1 0,1 0,0 0,0 0,0 1,1-1,-1 0,1 1,0-1,0 1,0 0,0 0,1 0,-1 0,1 0,0 0,0 0,0 1,0 0,0-1,1 1,-1 0,1 1,-1-1,1 1,0-1,-1 1,1 0,0 0,0 1,0-1,2 1,1 3,-1 0,0 1,0-1,0 2,-1-1,1 0,-1 1,0 0,-1 0,1 0,-1 1,0 0,0 0,-1 0,0 0,0 0,0 1,-1-1,1 1,-2 0,1-1,-1 1,0 0,0 0,-1 0,0 0,-1 5,-2 0,-1 0,0 0,0 0,-1-1,-1 1,0-1,-1 0,0-1,0 0,-1 0,-1 0,0-1,0 0,0-1,-1 0,0-1,-1 0,0 0,-8 3,18-10,1 0,-1 0,1 0,-1 0,1 0,0 0,-1 0,1 0,-1 0,1 1,-1-1,1 0,0 0,-1 0,1 1,0-1,-1 0,1 0,-1 1,1-1,0 0,0 1,-1-1,1 0,0 1,0-1,-1 0,1 1,0-1,0 1,0-1,0 1,0-1,-1 0,1 1,0-1,0 1,0-1,0 1,0-1,0 1,0-1,1 0,-1 1,0-1,0 1,0-1,0 0,1 1,-1-1,0 1,0-1,0 0,1 1,-1-1,0 0,1 1,28 4,-23-4,15 1,0 0,0 2,0 1,0 0,-1 2,14 6,-28-10,0 0,0 0,0 0,0 1,0 0,-1 1,0-1,0 1,0 0,0 0,-1 0,0 1,0 0,0-1,-1 1,0 1,0-1,-1 0,1 1,-1-1,-1 1,1 5,-1-7,-1 0,0 0,0 0,0 0,-1 0,1 0,-1 0,-1 0,1 0,-1 0,0-1,0 1,0-1,0 1,-1-1,0 0,0 0,0 0,0 0,-1 0,1-1,-1 1,0-1,0 0,0 0,-2 0,-10 6,0 0,-1-1,-1 0,0-2,1 0,-9 1,-52 7,78-15,-1 1,1 0,0 0,0 0,-1 0,1 0,0-1,0 1,-1 0,1 0,0 0,0-1,-1 1,1 0,0 0,0-1,0 1,0 0,0 0,-1-1,1 1,0 0,0-1,0 1,0 0,0-1,0 1,0 0,0 0,0-1,0 1,0 0,0-1,0 1,0 0,0-1,0 1,1 0,-1-1,0 1,0 0,0 0,0-1,1 1,-1 0,0 0,0-1,0 1,1 0,-1 0,0 0,0 0,1-1,-1 1,0 0,1 0,-1 0,0-1,11-11</inkml:trace>
  <inkml:trace contextRef="#ctx0" brushRef="#br0" timeOffset="290.635">770 296,'7'0,"9"0,9 0,11-2,9-1,7 0,2 1,-2 0,-9 1,-11 1</inkml:trace>
  <inkml:trace contextRef="#ctx0" brushRef="#br0" timeOffset="538.973">931 431,'17'7,"13"2,12 0,10-2,5-2,-6-1</inkml:trace>
  <inkml:trace contextRef="#ctx0" brushRef="#br0" timeOffset="899.42">1540 459,'115'-245,"-81"168,-34 77,0 0,0 1,0-1,0 0,0 0,0 1,0-1,0 0,0 1,0-1,1 0,-1 0,0 1,0-1,0 0,0 0,0 1,1-1,-1 0,0 0,0 1,0-1,1 0,-1 0,0 0,0 0,1 1,-1-1,0 0,0 0,1 0,-1 0,0 0,0 0,1 0,-1 0,0 0,1 0,-1 0,0 0,0 0,1 0,-1 0,0 0,1 0,-1 0,0 0,0 0,1 0,-1 0,0-1,0 1,1 0,-1 0,0 0,0 0,1-1,-1 1,0 0,2 30,-2-29,7 291,11-88,-18-201,0-1,-1 0,1 0,-1 1,1-1,-1 0,0 0,0 0,0 0,0 0,0 0,-1 0,1 0,0 0,-1 0,0-1,1 1,-1-1,0 1,0-1,0 1,0-1,0 0,0 0,0 0,0 0,0-1,-1 1,1-1,0 1,0-1,-1 0,1 1,0-1,-1-1,1 1,0 0,-1 0,1-1,0 1,0-1,-1 0,1 0,0 0,0 0,0 0,-1-1,-27-10,30 12,0-1,0 1,0 0,0-1,0 1,1-1,-1 1,0-1,0 1,0-1,0 1,1-1,-1 1,0 0,0-1,1 1,-1 0,0-1,1 1,-1 0,0-1,1 1,-1 0,1-1,-1 1,0 0,1 0,-1 0,1-1,-1 1,1 0,-1 0,1 0,-1 0,1 0,-1 0,1 0,-1 0,0 0,1 0,-1 0,1 0,-1 0,1 1,-1-1,1 0,-1 0,1 0,-1 1,0-1,1 0,-1 0,0 1,1-1,-1 0,0 1,1-1,276 11,-227-11</inkml:trace>
  <inkml:trace contextRef="#ctx0" brushRef="#br0" timeOffset="1176.212">2161 689,'-2'0,"-1"0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27:30.61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5 676,'-4'77,"4"0,2 1,4-1,4-1,2 0,16 49,49 228,67 362,-58-81,61 328,-115-819,7-3,6 0,5-3,17 19,56 85,-75-156,-4 3,-4 1,-3 2,15 65,-45-132,-2 0,0 0,-1 0,-2 1,0 0,-2-1,-1 1,0-1,-2 1,-1-1,-1 0,-1 0,-1 0,-4 8,-11 2,21-33,1-1,0 1,-1 0,1-1,-1 1,1-1,-1 1,1-1,-1 1,0-1,1 0,-1 1,0-1,1 0,-1 1,0-1,1 0,-1 0,0 0,1 1,-1-1,0 0,0 0,1 0,-1 0,0 0,1 0,-1-1,0 1,0 0,1 0,-1 0,0-1,1 1,-1 0,0-1,1 1,-1 0,1-1,-1 1,1-1,-1 1,1-1,-1 1,1-1,-1 0,1 1,-1-1,1 0,0 1,-11-30,3-8</inkml:trace>
  <inkml:trace contextRef="#ctx0" brushRef="#br0" timeOffset="1001.992">127 744,'-1'-7,"0"1,1 0,0 0,0-1,1 1,-1 0,1 0,1 0,-1 0,1 0,0 0,0 0,1 0,0 1,0-1,0 1,0 0,1 0,0 0,0 0,1 0,-1 1,1 0,0 0,0 1,1-2,13-7,1 1,0 1,0 0,1 1,0 2,17-5,52-7,1 4,0 4,1 3,91 6,863-5,-67-52,-223 10,182 17,423-27,-725 7,750-49,-738 65,1028-38,-1178 72,-441 8,-61-1,-13 1</inkml:trace>
  <inkml:trace contextRef="#ctx0" brushRef="#br0" timeOffset="1738.111">856 1203,'12'16,"12"15,14 10,12 11,12 5,6 3,3-1,-1-2,-5-8,-8-6,-10-11,-14-11</inkml:trace>
  <inkml:trace contextRef="#ctx0" brushRef="#br0" timeOffset="2124.749">1613 1162,'13'-19,"-14"19,1 0,0 0,0 1,0-1,0 0,0 1,0-1,0 0,0 0,0 1,0-1,0 0,0 1,0-1,1 0,-1 0,0 1,0-1,0 0,0 0,0 0,1 1,-1-1,0 0,0 0,0 1,0-1,1 0,-1 0,0 0,0 0,1 0,-1 1,0-1,0 0,1 0,-1 0,0 0,0 0,1 0,-1 0,0 0,1 0,-1 0,0 0,0 0,1 0,-1 0,0 0,0 0,1 0,-1 0,0 0,0-1,1 1,-1 0,0 0,0 0,1 0,-1-1,0 1,-2 10,0 1,0-1,-2 0,1 0,-1-1,0 1,-1-1,0 0,-1 0,0 0,0-1,-1 0,-5 5,-9 12,12-16,1 0,0 0,0 1,1 0,1 0,-1 0,2 1,-1 0,2 0,-1 1,2 0,-1-1,2 1,-1 5,3 9,2 0,1 0,1-1,2 1,0-1,1 0,3 3,10 36,17 99,3 70,-32-182,-6-40,-2-6,1 0,-1 0,1 0,0 0,1-1,-1 1,1 0,0-1,0 1,0-1,1 0,-1 0,2 2,7-2,-1-6</inkml:trace>
  <inkml:trace contextRef="#ctx0" brushRef="#br0" timeOffset="2565.983">2073 1595,'20'0,"19"-2,14-4,9-2,6 0,-2 1,-7 2,-12 4,-13 7,-13 2</inkml:trace>
  <inkml:trace contextRef="#ctx0" brushRef="#br0" timeOffset="2828.234">2194 1825,'16'7,"17"4,14 3,13-1,15-5,10-6,7-11,-12-3</inkml:trace>
  <inkml:trace contextRef="#ctx0" brushRef="#br0" timeOffset="3031.8">3166 1730,'1'6,"0"-1,1 1,-1-1,1 1,0-1,0 0,1 0,0 0,-1 0,2 0,-1-1,0 1,1-1,0 0,0 0,0 0,1 0,-1-1,1 0,0 0,0 0,0-1,0 1,1-1,-1 0,0-1,1 1,-1-1,1 0,0-1,4 1,0 0,0 0,0-1,-1-1,1 0,0 0,0-1,-1 0,1-1,-1 0,0 0,0-1,0 0,0-1,-1 0,1 0,0-2,-3 2,-1 0,0 0,0 0,0-1,-1 1,1-1,-1 0,-1-1,1 1,-1-1,-1 1,1-1,-1 0,0 0,0 0,-1 0,0 0,0 0,-1-1,0 1,0 0,-1 0,0-1,0 1,-1 0,1 0,-2 0,1 1,-1-1,0 0,0 1,-1 0,0-1,0 1,0 1,-1-1,0 1,0 0,0 0,-4-2,2 1,-1 0,0 1,-1 0,1 1,-1 0,0 0,0 1,0 0,0 1,-1 0,1 0,-1 1,1 0,-1 1,1 0,-1 1,1-1,-1 2,1-1,-1 2,1-1,0 1,0 0,0 1,0 0,1 1,0-1,0 2,0-1,0 1,1 0,0 1,0 0,1 0,0 0,0 1,0 0,-1 4,4-6,1 0,0 0,0 0,0 1,1-1,0 1,0-1,1 0,0 1,0-1,0 1,1-1,0 1,0 1,12 34</inkml:trace>
  <inkml:trace contextRef="#ctx0" brushRef="#br0" timeOffset="6307.901">8246 1122,'-4'79,"-3"0,-4-1,-3-1,-4 1,-42 147,50-200,10-25,0 0,0 0,0-1,-1 1,1 0,0 0,0 0,0-1,0 1,0 0,-1 0,1 0,0 0,0 0,0-1,-1 1,1 0,0 0,0 0,-1 0,1 0,0 0,0 0,-1 0,1 0,0 0,0 0,-1 0,1 0,0 0,0 0,0 0,-1 0,1 0,0 0,0 0,-1 0,1 1,0-1,0 0,0 0,-1 0,1 0,0 0,0 1,0-1,0 0,-1 0,1 0,0 1,0-1,0 0,0 0,-2-25,5-34,2 1,3-1,2 2,17-52,-11 50,3 1,2 1,24-46,-43 101,-2 1,0 0,0 0,0 0,0 0,0 0,0 0,0 1,0-1,1 0,-1 0,0 0,1 1,-1-1,1 0,-1 0,1 1,-1-1,1 0,-1 1,1-1,0 0,-1 1,1-1,0 1,0-1,-1 1,1 0,0-1,0 1,0 0,-1-1,1 1,0 0,0 0,0 0,0 0,0 0,0 0,-1 0,1 0,0 0,0 0,0 0,0 0,0 1,-1-1,1 0,0 1,0-1,0 1,34 85,69 139,-69-156,-3 2,-3 0,-2 2,-4 5,-21-60,-4-19</inkml:trace>
  <inkml:trace contextRef="#ctx0" brushRef="#br0" timeOffset="6572.381">8192 1554,'7'-2,"11"-1,15 0,12 1,11 0,5 1,-4 1,-9 0,-10 0,-14 0,-16 0,-13 2,-7 1</inkml:trace>
  <inkml:trace contextRef="#ctx0" brushRef="#br0" timeOffset="3497.259">4774 1595,'-41'-8,"-1"2,1 2,-1 1,-23 3,57-1,-1 1,1 0,0 0,0 1,0 0,0 1,0 0,0 0,0 1,1-1,-1 2,1-1,0 1,0 0,0 1,0 0,1 0,0 0,0 1,0-1,0 1,1 1,0-1,1 1,-2 3,5-7,0 0,1-1,-1 1,1 0,0 0,0 0,0-1,0 1,1 0,-1 0,1 0,-1-1,1 1,0 0,0-1,0 1,0-1,1 1,-1-1,1 1,0-1,-1 0,1 0,0 0,0 0,0 0,1 0,-1-1,0 1,1-1,-1 1,3 0,4 2,-1 0,1 0,0-1,0 0,0-1,0 0,1 0,-1-1,4 0,3-2,0-1,0-1,-1 0,1-1,-1 0,0-1,0-1,0-1,-1 0,0 0,-1-2,1 0,-1 0,-1-1,0-1,-1 0,0 0,0-1,-1-1,-1 0,0 0,-1 0,0-1,-1-1,-1 1,0-1,-1 0,-1-1,0 1,-1-1,0-3,0-7,-1 0,-1 0,-2 0,0 1,-2-1,0 0,-2 1,-1-1,-1 1,-1 1,-11-22,19 43,-1 1,1-1,-1 1,0 0,1-1,-1 1,-1 0,1-1,0 1,0 0,-1 0,0 0,1 0,-1 0,0 0,0 1,0-1,0 1,0-1,0 1,0 0,0 0,-1-1,1 2,0-1,-1 0,1 0,-1 1,1-1,-1 1,1 0,-1 0,1 0,-1 0,1 0,-3 1,1 3,0 0,0 1,1 0,-1-1,1 1,0 0,0 0,1 1,-1-1,1 1,1-1,-1 1,0 2,-7 27,2 0,1 0,1 1,3 0,0 0,3 0,1 13,-1-36,0 0,1 1,0-1,0-1,2 1,0 0,0-1,1 0,0 0,1 0,1-1,0 0,0 0,1 0,0-1,1 0,0-1,1 0,0 0,4 1,44 19,-1-11</inkml:trace>
  <inkml:trace contextRef="#ctx0" brushRef="#br0" timeOffset="3855.535">5328 1595,'-7'-8,"0"0,-1 1,1 0,-2 0,1 0,-1 1,0 1,-1-1,1 2,-1-1,-3 0,8 3,0 1,1-1,-1 1,0 0,0 1,0-1,0 1,0 0,-1 0,1 0,0 1,0 0,0 0,1 0,-1 1,0-1,0 1,1 0,-1 1,1-1,0 1,-1 0,1 0,-2 3,2-3,0 0,0 1,1 0,-1-1,1 1,0 1,0-1,1 0,-1 1,1-1,0 1,0 0,1 0,-1 0,1-1,0 1,1 1,-1-1,1 0,0 0,0 0,0 0,1 0,0 0,0 0,0 0,0 0,1 0,0-1,0 1,0 0,1-1,0 0,-1 1,2-1,-1 0,0-1,1 1,-1 0,1-1,0 0,0 0,1 0,-1-1,1 1,-1-1,1 0,0 0,-1 0,1-1,1 0,1-1,-1 0,1 0,-1 0,1-1,-1-1,0 1,1-1,-1 0,0 0,0 0,0-1,0 0,-1-1,1 1,-1-1,1 0,-2 0,1-1,0 1,-1-1,0 0,0 0,0-1,1-1,0 0,0-1,-1-1,1 1,-2-1,1 1,-1-1,0 0,-1 0,0-1,-1 1,0 0,0-1,-1 1,0 0,0-1,-2-6,2 17,-1 0,1 0,-1 0,1 0,-1 0,1-1,-1 1,1 0,-1 0,0 0,1-1,-1 1,0-1,0 1,1 0,-1-1,0 1,0-1,0 0,0 1,0-1,0 0,0 1,0-1,0 0,0 0,0 0,0 0,0 0,0 0,0 0,1 0,-1 0,0 0,0-1,0 1,0 0,0-1,0 1,0-1,0 1,0-1,1 1,-1-1,0 0,0 1,1-1,-1 0,0 1,1-1,-1 0,1 0,-1 0,1 0,-1 0,1 1,0-1,-1 0,1 0,0 0,0 0,0 0,0 0,0 0,0 0,0 0,0 0,0 0,0-1,-2 10,0 0,1 1,0-1,0 0,1 0,0 1,0-1,1 0,0 1,0-1,1 0,0 0,1 0,-1 0,2-1,-1 1,1-1,0 0,1 0,-1 0,1 0,1-1,-1 0,1 0,0 0,1-1,-1 0,1 0,0-1,0 1,1-1,0-1,50 23,-2-7</inkml:trace>
  <inkml:trace contextRef="#ctx0" brushRef="#br0" timeOffset="4385.736">6058 1554,'-12'0,"1"-1,-1 2,1 0,-1 0,1 1,0 0,0 1,0 0,0 0,0 2,1-1,-1 1,1 1,0 0,1 0,0 1,0 0,0 1,-1 2,8-8,1 0,-1 0,1 0,0 0,0 0,0 1,0-1,0 0,0 1,1-1,-1 0,1 1,0-1,0 1,0-1,0 1,0-1,0 0,0 1,1-1,-1 1,1-1,0 0,0 1,0-1,0 0,0 0,0 0,1 0,-1 0,1 0,-1 0,1 0,0 0,0-1,0 1,0-1,0 1,0-1,0 0,0 0,0 0,1 0,-1 0,0-1,22 9,-1-2,2-1,-1-1,0-1,1 0,0-3,0 0,21-2,-16 1,1-1,-1-2,0-1,0-1,0-2,0-1,-1-1,4-3,2-13,-36 26,1 0,-1 0,0 0,0-1,1 1,-1 0,1 0,-1 0,1 0,-1 1,1-1,0 0,-1 0,1 0,0 0,0 0,0 0,0 1,0-1,0 0,0 0,0 0,0 0,1 0,-1 0,0 0,1 1,-1-1,1 0,-1 0,1 0,0 0,-1-1,1 1,0 0,0 0,-1 0,1 0,0-1,0 1,0 0,0-1,0 1,0-1,0 1,0-1,54 13,-44-13,-1 0,1-1,-1 0,1-1,-1 0,0-1,0 0,0-1,0 0,-1 0,1-1,2-2,-7 4,-1 1,1-1,-1-1,1 1,-1-1,0 1,-1-1,1 0,-1-1,1 1,-1 0,-1-1,1 0,0 0,-1 0,0 0,-1 0,1 0,-1 0,0-1,0 1,0 0,-1-1,0-2,0 4,-1 0,0 0,0 0,0 0,0 0,-1 1,0-1,1 0,-1 1,-1-1,1 1,0 0,-1 0,0 0,0 0,0 0,0 1,0-1,0 1,0 0,-1 0,0 0,1 0,-1 1,-3-2,-2 0,-1 0,0 1,0 0,0 0,0 1,0 0,0 1,0 0,-9 1,9 1,1 0,0 0,0 1,0 0,0 1,0 0,1 0,-1 1,1 0,0 1,1-1,-5 5,8-6,1-1,-1 0,1 1,0 0,0 0,0 0,0 0,1 0,-1 1,1-1,0 1,1 0,-1-1,1 1,0 0,0 0,0 0,1 0,0 0,0 0,0 0,0 0,1 0,1 4,0-5,0 0,1 1,0-1,0 0,0 0,0 0,0-1,1 1,0-1,0 0,0 0,0 0,0 0,0-1,1 0,-1 0,1 0,0 0,0-1,-1 1,1-1,0-1,0 1,0-1,4 0,30 3</inkml:trace>
  <inkml:trace contextRef="#ctx0" brushRef="#br0" timeOffset="4574.232">6734 1216,'-19'-2,"-10"1,-5 6,1 9,4 6,6 7,8 4,11 3,10 2,5-4</inkml:trace>
  <inkml:trace contextRef="#ctx0" brushRef="#br0" timeOffset="4756.838">6814 1743,'21'12,"16"3,15 0,13-4,11-5,9-8,-10-4</inkml:trace>
  <inkml:trace contextRef="#ctx0" brushRef="#br0" timeOffset="8720.324">8773 1366,'-2'-3,"3"0,10-2,8-1,14 1,9 0,8 0,-1 0,-4 3,-9 2,-11 7,-10 2</inkml:trace>
  <inkml:trace contextRef="#ctx0" brushRef="#br0" timeOffset="8983.144">8786 1568,'21'0,"14"-3,9 0,10 1,4-1,7-1,3-2,-10-1</inkml:trace>
  <inkml:trace contextRef="#ctx0" brushRef="#br0" timeOffset="9256.404">9558 1392,'44'-206,"-39"192,-4 19,-5 27,-7 29,2 0,2 0,4 1,3 28,19 5,-5-61</inkml:trace>
  <inkml:trace contextRef="#ctx0" brushRef="#br0" timeOffset="9734.504">10422 1527,'-1'-20,"2"0,0 0,2 0,0 0,1 1,1-1,1 1,1 0,0 1,1-1,6-7,-12 23,1-1,0 1,0 0,0-1,0 1,0 1,1-1,-1 0,1 1,0 0,0 0,0 0,0 0,0 0,0 1,0 0,1 0,-1 0,0 0,1 1,-1 0,1 0,-1 0,0 0,1 1,-1-1,0 1,1 0,-1 1,0-1,0 1,0 0,0 0,0 0,0 0,-1 1,1-1,-1 1,1 0,-1 0,0 1,4 2,0 1,0 0,-1 0,0 0,-1 1,0 0,0 0,-1 0,2 3,-5-8,0-1,0 1,0-1,0 1,0 0,-1 0,1-1,-1 1,0 0,0 0,0 0,0-1,0 1,-1 0,1 0,-1-1,0 1,0 0,0-1,0 1,0-1,-1 1,1-1,-1 0,1 1,-1-1,0 0,0 0,0 0,0 0,0 0,-2 0,-51 18,54-20,-1 1,1-1,0 0,0 0,0 0,0 0,0 0,0 0,-1 0,1 0,0 0,0 0,0-1,0 1,0-1,0 1,0 0,0-1,0 0,0 1,0-1,0 0,0 1,1-1,-1 0,0 0,0 0,1 1,-1-1,0 0,1 0,-1 0,1 0,0 0,-1 0,1-1,0 1,-1 0,1 0,0 0,0 0,0 0,0 0,0 0,0-1,0 1,0 0,1 0,-1 0,0 0,4-8,0-1,0 2,1-1,0 1,1-1,-1 1,2 1,-1-1,1 1,0 0,0 1,1 0,6-5,1-1,0 1,1 0,0 0,1 2,0 0,0 1,1 1,0 1,15-4,-32 10,1-1,0 1,0 0,-1-1,1 1,0 0,0 0,0 1,-1-1,1 0,0 1,0-1,-1 1,1-1,0 1,-1 0,1 0,0-1,-1 1,1 0,-1 1,0-1,1 0,-1 0,0 1,0-1,0 0,0 1,0-1,0 1,0 0,0-1,-1 1,1 0,0-1,-1 1,0 0,1 0,-1-1,0 1,0 1,9 51,-7-36,1 0,0 1,2-1,0-1,1 1,0-1,7 11,-12-26,0 1,1-1,-1 0,0 0,1 0,0 0,-1 0,1 0,0-1,0 1,0-1,0 1,0-1,1 0,-1 1,0-1,1 0,-1-1,0 1,1 0,-1-1,3 1,9-3</inkml:trace>
  <inkml:trace contextRef="#ctx0" brushRef="#br0" timeOffset="9895.342">10760 906,'-17'9,"-6"8,-1 8,5 8,5 6,7 6,5-5</inkml:trace>
  <inkml:trace contextRef="#ctx0" brushRef="#br0" timeOffset="10104.884">10894 1784,'0'19,"0"12,0 8,-2 7,-1 2,0-2,1-4,0-8,4-9,0-9</inkml:trace>
  <inkml:trace contextRef="#ctx0" brushRef="#br0" timeOffset="19328.698">3856 3284,'0'0</inkml:trace>
  <inkml:trace contextRef="#ctx0" brushRef="#br0" timeOffset="25264.387">1856 3190,'-1'-1,"0"0,1 0,-1 1,0-1,1 0,-1 0,1 0,-1 0,1 0,-1 0,1 0,-1 0,1 0,0 0,0 0,0 0,-1 0,1 0,0 0,0 0,0 0,1 0,-1 0,0 0,0 0,0 0,1 0,-1 0,1 0,-1 0,1 0,0-1,-1 2,23-66,-17 67,-7 17,-8 17,-1 1,-2-2,-2 1,-12 22,18-41,-41 89,58-144,103-340,-111 377,12-32,-13 33,0 1,0-1,1 1,-1-1,0 0,1 1,-1 0,1-1,-1 1,1-1,-1 1,1 0,-1-1,1 1,-1 0,1-1,-1 1,1 0,0 0,-1-1,1 1,-1 0,1 0,0 0,-1 0,1 0,-1 0,1 0,0 0,-1 0,1 0,0 1,-1-1,1 0,-1 0,1 0,-1 1,1-1,0 0,-1 1,1-1,-1 0,0 1,1-1,-1 1,1-1,-1 1,0-1,1 1,-1-1,1 1,97 150,-84-131,-1 2,-1-1,-1 1,0 1,-2 0,-1 0,-1 1,-1 0,-1 1,-1-1,1 20,-5-24</inkml:trace>
  <inkml:trace contextRef="#ctx0" brushRef="#br0" timeOffset="26013.225">1761 3324,'110'-17,"-2"-5,61-22,4-1,-140 37,105-14,-135 21,-1 1,0 0,0 0,0 1,0-1,0 0,0 1,0-1,0 1,0 0,0 0,0 0,0 0,0 0,-1 0,1 0,0 0,-1 1,1-1,-1 1,1-1,-1 1,0 0,1-1,-1 1,0 0,0 0,0 0,-1 0,1 0,0 0,-1 0,1 0,-1 0,0 0,0 0,0 0,0 0,0 0,0 1,0-1,-1 0,-12 139,13-142,0 1,0 0,0-1,0 1,0-1,0 1,0 0,0-1,0 1,0 0,0-1,0 1,0 0,0-1,0 1,-1 0,1-1,0 1,0 0,0-1,-1 1,1 0,0 0,0-1,-1 1,1 0,0 0,-1-1,1 1,0 0,0 0,-1 0,1 0,-1 0,1-1,0 1,-1 0,1 0,0 0,-1 0,1 0,0 0,-1 0,1 0,-1 0,1 0,0 1,-1-1,1 0,0 0,-1 0,1 0,0 0,-1 1,1-1,0 0,0 0,-1 1,1-1,-7-25,1 0,1 0,1-1,2 1,0-1,2 0,2-22,-2 43,-1 0,1 1,0-1,1 0,-1 0,1 0,0 1,0-1,0 0,1 1,0-1,-1 1,2 0,-1-1,0 1,1 0,0 0,0 1,0-1,0 0,1 1,-1 0,1 0,0 0,0 0,0 1,0-1,1 1,-1 0,1 1,-1-1,1 1,4-1,-1 2,0 1,0 1,0-1,0 1,0 1,0 0,-1 0,1 0,-1 1,0 0,0 0,0 1,-1 0,0 0,1 0,-2 1,1 0,-1 0,0 1,0-1,0 2,-3-5,0 0,-1 1,1-1,-1 0,0 0,0 1,0-1,-1 0,1 1,-1-1,0 1,0-1,0 1,0-1,-1 1,1-1,-1 0,0 1,0-1,0 0,0 1,-1-1,1 0,-1 0,0 0,0 0,0-1,0 1,-3 2,-4 4,0 0,0-1,-1 0,-1 0,1-1,-1-1,-7 3,9 1,32-11,-19 0,11 0,0 0,0 0,0 2,0 0,1 0,-1 2,0 0,0 1,-10-3,-1 0,0 0,0 1,0-1,0 1,0 0,0 0,-1 1,1-1,-1 1,1-1,-1 1,0 0,0 1,0-1,-1 0,1 1,-1 0,0-1,0 1,0 0,0 0,-1 0,1 0,-1 1,0-1,0 0,-1 0,0 1,1 1,-2-1,0 0,0 0,0 0,0-1,-1 1,0-1,1 1,-2-1,1 1,-1-1,1 0,-1 0,0 0,-1-1,1 1,-1-1,1 0,-1 0,0 0,-2 1,-89 47,48-34,-1-1,0-3,-1-2,-4-1,0-1</inkml:trace>
  <inkml:trace contextRef="#ctx0" brushRef="#br0" timeOffset="26343.346">1478 3851,'51'-18,"1"2,1 3,0 2,1 2,24 0,828-67,-262-9,-495 73,-108 13</inkml:trace>
  <inkml:trace contextRef="#ctx0" brushRef="#br0" timeOffset="26810.221">2086 4094,'-1'8,"0"0,0 0,1 0,0 0,1 0,0 0,0-1,1 1,-1 0,2-1,-1 1,1-1,0 1,1-1,0 0,0-1,0 1,1-1,0 0,0 0,1 0,-1-1,1 1,0-1,1-1,-1 1,1-1,0 0,0-1,1 0,-1 0,0 0,1-1,0 0,0-1,-1 0,1 0,5 0,-6-3,0 0,0 0,0 0,0-1,-1 0,1 0,-1-1,1 0,-1 0,0 0,-1-1,1 0,-1 0,0 0,0-1,0 1,-1-1,0 0,0-1,-1 1,0-1,0 0,0 1,0-4,-1 5,0 0,0 0,-1 0,0-1,0 1,0 0,-1-1,1 1,-1-1,-1 1,1 0,-1-1,0 1,0-1,0 1,-1 0,0 0,0 0,0 0,0 0,-1 0,0 1,0-1,0 1,-1 0,0 0,1 0,-1 0,-1 1,1-1,0 1,-4-1,4 1,-1 1,1 0,-1 0,1 1,-1-1,0 1,1 0,-1 0,0 1,0-1,0 1,0 0,0 1,1-1,-1 1,0 0,0 0,1 0,-1 1,0-1,1 1,-1 0,1 1,0-1,0 1,0 0,0 0,0 0,1 0,-1 1,1-1,0 1,0 0,1 0,-1 0,1 1,-1-1,1 0,1 1,-1 0,0 3,1-4,1-1,0 1,0-1,1 1,-1-1,1 0,0 1,0-1,0 0,0 0,0 1,1-1,0 0,-1 0,1 0,0-1,0 1,1 0,-1-1,0 0,1 1,0-1,-1 0,1 0,0 0,0-1,0 1,0-1,2 1,31 13</inkml:trace>
  <inkml:trace contextRef="#ctx0" brushRef="#br0" timeOffset="27089.474">2721 4121,'15'82,"-14"-80,0 1,1-1,-1 0,1 1,0-1,-1 0,1 0,0 0,0 0,1-1,-1 1,0 0,1-1,-1 0,0 1,1-1,0 0,-1 0,1-1,0 1,-1-1,1 1,0-1,0 0,-1 0,1 0,0 0,0 0,-1-1,6 0,-1 0,0-1,0 0,-1-1,1 1,0-1,-1-1,0 1,0-1,0 0,0 0,0-1,-1 0,0 0,0 0,0-1,-1 1,0-1,0 0,0-1,-1 1,0 0,0-1,0 0,-1 0,0 0,-1 0,1 0,-1 0,0-3,-2 6,-1 0,1 0,-1 0,1 0,-1 0,0 0,-1 1,1-1,-1 1,1-1,-1 1,0 0,0 0,-1 0,1 1,-1-1,1 1,-1 0,0-1,0 2,0-1,0 0,0 1,0 0,0 0,0 0,0 1,-1-1,1 1,0 0,-1 0,1 0,0 1,0 0,-1-1,1 1,0 1,0-1,0 1,0-1,0 1,-2 2,-6 3,1 1,0 0,1 0,-1 1,2 1,-1-1,1 2,1-1,-1 2,-18 26</inkml:trace>
  <inkml:trace contextRef="#ctx0" brushRef="#br0" timeOffset="27455.541">2221 4662,'5'4,"1"-1,1 1,-1-1,0-1,1 1,-1-1,1-1,0 1,0-1,-1 0,1 0,0-1,0 0,0 0,0-1,0 0,0 0,-1 0,1-1,0 0,-1-1,4-1,2-1,0-1,-1 0,0 0,0-1,-1-1,1 0,-2 0,1-1,-1 0,-1 0,7-9,-13 15,0 1,0-1,0 1,0-1,0 0,0 0,-1 0,1 0,-1 0,0 0,0 0,0 0,0 0,-1-1,1 1,-1 0,0-1,0 1,0 0,0 0,-1-1,1 1,-1 0,0 0,0-1,0 1,0 0,0 0,-1 0,1 0,-1 1,0-1,0 0,0 1,0-1,-1 1,1 0,-1-1,1 1,-1 0,0 1,0-1,-2-1,-4 1,0-1,0 2,0-1,0 1,0 0,0 1,0 0,0 1,0 0,0 0,0 1,0 0,1 1,-1-1,0 2,1-1,0 1,0 1,0-1,0 1,1 1,0-1,0 1,0 0,1 1,-3 3,8-8,-1 1,1-1,0 0,0 0,0 1,0-1,0 0,1 1,-1-1,1 1,-1-1,1 1,0-1,0 1,0-1,0 1,1-1,-1 1,1-1,-1 0,1 1,0-1,0 0,0 1,0-1,0 0,0 0,1 0,-1 0,1 0,0 0,0 0,-1 0,2 0,21 17</inkml:trace>
  <inkml:trace contextRef="#ctx0" brushRef="#br0" timeOffset="27740.406">2897 4594,'10'-24,"-1"1,-1-2,0 1,-2-1,-1 0,-1-1,-1-8,-6 10,3 24,0 0,0 1,1-1,-1 0,0 0,0 1,0-1,0 0,0 1,0-1,0 0,0 1,0-1,0 0,0 1,0-1,0 0,0 1,0-1,0 0,0 0,0 1,0-1,0 0,0 1,0-1,-1 0,1 1,0-1,0 0,0 0,-1 1,1-1,0 0,0 0,-1 0,1 1,0-1,0 0,-1 0,1 0,0 0,-1 0,1 1,0-1,0 0,-1 0,1 0,0 0,-1 0,1 0,0 0,-1 0,1 0,0 0,-1 0,1 0,0-1,-1 1,1 0,0 0,0 0,-1 0,1 0,0-1,-1 1,1 0,0 0,0 0,-1-1,-7 34,1 1,2 0,1 0,1 0,2 0,3 21,-2-15,0 8</inkml:trace>
  <inkml:trace contextRef="#ctx0" brushRef="#br0" timeOffset="28055.759">2477 5162,'-11'-18,"0"0,1-1,1 0,1-1,1 1,0-1,2-1,0 1,1-1,2 0,0 0,1 0,1 0,0 0,3-8,0 12,3 29,4 76,-8-54,2 0,2 0,0-1,3 1,10 27,-4-30</inkml:trace>
  <inkml:trace contextRef="#ctx0" brushRef="#br0" timeOffset="28362.073">2869 5053,'2'4,"0"0,0-1,0 0,1 0,0 1,-1-1,1-1,0 1,0 0,0-1,1 1,-1-1,1 0,-1 0,1-1,0 1,-1-1,1 1,0-1,0-1,0 1,0 0,0-1,0 0,0 0,0 0,0 0,0-1,0 1,0-1,0 0,0-1,0 1,-1-1,1 1,0-1,-1 0,1 0,-1-1,0 1,0-1,4-2,0 0,0-1,-1 0,0-1,0 1,0-1,-1 0,0 0,-1-1,1 0,-1 0,-1 0,3-8,-4 11,-1 1,0-1,0 0,0 1,-1-1,1 0,-1 0,0 0,-1 1,1-1,-1 0,0 0,0 1,-1-1,1 0,-1 1,0 0,0-1,0 1,-1 0,0 0,1 0,-1 0,-1 1,1-1,-1 1,1 0,-1 0,1 1,-1-1,0 1,0 0,0 0,0 1,0-1,-1 1,1 0,0 0,-1 0,1 0,0 1,-1 0,1 0,-1 0,1 1,0-1,-1 1,1 0,0 0,-1 0,1 1,0 0,0 0,0 0,-1 1,-9 5,0 1,0 0,1 1,0 1,1 0,-11 13,-20 26,5-2</inkml:trace>
  <inkml:trace contextRef="#ctx0" brushRef="#br0" timeOffset="28677.293">2437 5797,'18'-172,"-14"142,-1 6,-1 0,-1 1,-1-1,-1 0,-3-20,-4 77,6-13,1 0,0 0,2 0,0 0,1 0,1 0,1-1,1 1,1-1,3 8,4-4</inkml:trace>
  <inkml:trace contextRef="#ctx0" brushRef="#br0" timeOffset="28938.637">2950 5432,'4'-16,"5"-8,0 3,-1 10,-3 12,-3 17,-5 13,-2 12,0 7,1 2,1-1,5-5,10-7,7-11,0-10</inkml:trace>
  <inkml:trace contextRef="#ctx0" brushRef="#br0" timeOffset="29642.941">3409 2811,'18'22,"-1"1,-1 0,-2 1,0 1,-2 0,0 1,-2 1,5 21,5 29,-3 2,1 35,52 638,-49-436,13 0,26 58,-24-221,44 111,-58-190,-18-54</inkml:trace>
  <inkml:trace contextRef="#ctx0" brushRef="#br0" timeOffset="30322.083">3626 3662,'886'-19,"150"-31,-564 24,-459 24,-32 3,13-1,-27 0,-3 1</inkml:trace>
  <inkml:trace contextRef="#ctx0" brushRef="#br0" timeOffset="30786.9">4166 2730,'12'21,"10"11,11 7,6 2,5-5,2-5,-1-8,-1-8,-9-7</inkml:trace>
  <inkml:trace contextRef="#ctx0" brushRef="#br0" timeOffset="31071.551">4693 2689,'7'-23,"-8"25,-3 7,-13 22,2 1,1 0,2 1,1 0,2 1,1 0,1 0,2 1,2 0,1-1,2 1,1 0,5 29,6-20,2 0,2-1,2-1,13 20,-22-42</inkml:trace>
  <inkml:trace contextRef="#ctx0" brushRef="#br0" timeOffset="31442.652">4964 2892,'13'0,"15"0,11 0,8 0,1 0,-4 0,-8 0</inkml:trace>
  <inkml:trace contextRef="#ctx0" brushRef="#br0" timeOffset="31611.201">5044 3068,'21'11,"18"5,14-6,12-9,-6-5</inkml:trace>
  <inkml:trace contextRef="#ctx0" brushRef="#br0" timeOffset="32052.828">5815 2811,'-37'81,"-3"-2,-27 40,-14-4,66-107,20-29,111-255,-29-18,-80 285,-8 33,-3 16,2 0,1 1,3-1,1 0,1 0,3-1,1 1,2-1,7 17,0-18,1-1,1 0,2-1,2-2,7 8,-20-26,-16-20</inkml:trace>
  <inkml:trace contextRef="#ctx0" brushRef="#br0" timeOffset="32313.204">5760 3068,'7'-2,"10"-2,10 1,12-1,12-3,5-5,-6 0</inkml:trace>
  <inkml:trace contextRef="#ctx0" brushRef="#br0" timeOffset="32498.711">6396 2919,'-5'0,"1"0,6 0,7 0,2 0</inkml:trace>
  <inkml:trace contextRef="#ctx0" brushRef="#br0" timeOffset="32969.574">6680 2730,'1'47,"-2"0,-2 0,-2 0,-2-1,-3 0,-5 14,9-48,12-41,71-371,-76 400,17-55,-18 54,1 0,0-1,0 1,-1 0,1 0,0-1,0 1,0 0,0 0,1 0,-1 0,0 1,0-1,1 0,-1 0,0 1,1-1,-1 1,1-1,-1 1,0-1,1 1,-1 0,1 0,-1 0,1 0,-1 0,1 0,-1 0,1 0,-1 1,1-1,-1 1,1-1,-1 1,5 3,0 0,0 0,0 1,-1-1,0 1,0 1,0-1,-1 1,0 0,0 0,0 0,-1 0,0 1,0-1,-1 1,1 0,-1 0,-1 0,1 7,-1-2,0 1,-1-1,-1 0,0 1,-1-1,0 0,0 0,-2 0,0 0,0-1,-1 1,0-1,-1 0,0 0,-1-1,0 0,0 0,-1-1,-1 0,-5 5,15-7,17-12,-15 4,14-4,-1-1,0 1,1 1,0 0,0 1,0 0,0 2,0 0,0 1,1 0,-1 2,1 0,-15-1,0 0,0 0,-1 0,1 0,0 0,-1 1,1-1,-1 1,1 0,-1-1,0 1,1 1,-1-1,0 0,0 0,-1 1,1-1,0 1,-1-1,0 1,0 0,1 0,-1-1,-1 1,1 0,0 0,-1 0,0 0,1 0,-1 0,0 0,-1 0,1 0,0 0,-1 0,0 0,1 0,-1-1,0 1,-1 0,1 0,0-1,-1 1,0-1,1 1,-1-1,0 0,0 0,0 1,-14 10,0 1,-1-2,0 0,-1-1,0-1,-1 0,0-2,-1 0,1-1,-1-1,-1-1,1 0,-2-2,-47 9,5-5</inkml:trace>
  <inkml:trace contextRef="#ctx0" brushRef="#br0" timeOffset="33245.873">5369 2298,'14'0,"20"2,28 3,31 4,31-1,29 1,22-1,12-2,2 0,-8 2,-16 2,-37-2</inkml:trace>
  <inkml:trace contextRef="#ctx0" brushRef="#br0" timeOffset="34402.307">5936 3513,'110'-6,"-1"-4,0-6,43-13,-41 8,96-14,2 8,135 4,-309 18,-32 0</inkml:trace>
  <inkml:trace contextRef="#ctx0" brushRef="#br0" timeOffset="36001.478">4680 5391,'14'133,"-12"-126,0-1,1 1,0-1,0 0,1 1,-1-1,1-1,0 1,1 0,0-1,-1 0,2 0,-1-1,0 1,1-1,0 0,5 2,-3-2,0-1,0 0,1 0,-1-1,1 0,-1 0,1-1,0 0,0 0,0-1,0-1,-1 1,1-1,0-1,-1 0,1 0,-1 0,1-1,-1-1,0 1,0-1,0 0,-1-1,0 0,1 0,-2-1,1 0,-1 0,0-1,0 1,0-1,-1 0,0-1,-1 1,0-1,0 0,0 0,-1-1,-1 1,1 0,-1-1,0-5,-1 4,-1 1,0-1,-1 0,0 1,-1-1,0 0,0 1,-1 0,0-1,0 1,-1 1,-1-1,1 0,-1 1,-1 0,0 0,0 1,0-1,-1 1,0 1,0-1,-1 1,0 1,0-1,0 1,-3-1,7 5,-1 0,1 0,0 0,-1 0,1 1,-1 0,1 0,-1 0,1 0,0 1,-1 0,1-1,0 2,-1-1,1 0,0 1,0 0,0 0,0 0,0 1,1-1,-1 1,0 1,-65 78,43-39</inkml:trace>
  <inkml:trace contextRef="#ctx0" brushRef="#br0" timeOffset="36630.617">4463 4919,'107'-302,"-103"334,6 282,-9-274</inkml:trace>
  <inkml:trace contextRef="#ctx0" brushRef="#br0" timeOffset="37174.941">4234 4365,'8'-15,"-1"0,0-1,-1 0,-1 0,0-1,1-11,-3 15,23-107,-19 112,-3 23,3 52,-3 0,-3 52,-2-67,1-23</inkml:trace>
  <inkml:trace contextRef="#ctx0" brushRef="#br0" timeOffset="37522.152">4140 3999,'-3'-18,"0"-8,0-3,0 2,2 10,-1 10,2 13,0 15,-3 13,-6 12,-3-1</inkml:trace>
  <inkml:trace contextRef="#ctx0" brushRef="#br0" timeOffset="38993.29">3910 3771,'68'-114,"5"11,-73 103,0 0,0-1,0 1,0 0,0-1,0 1,1 0,-1-1,0 1,0 0,0 0,1-1,-1 1,0 0,0 0,1 0,-1-1,0 1,1 0,-1 0,0 0,1 0,-1 0,0-1,0 1,1 0,-1 0,0 0,1 0,-1 0,1 0,-1 0,0 0,1 0,-1 0,0 0,1 1,-1-1,0 0,0 0,1 0,-1 0,0 0,1 1,-1-1,0 0,0 0,1 0,-1 1,0-1,0 0,1 0,-1 1,0-1,0 0,0 1,0-1,0 0,1 1,-1-1,0 23,-5 25,-1-10,3 0,1 0,1 1,3-1,2 13,17 47,-11-58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28:14.75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443 568,'0'9,"5"8,6 5,7 2,7 1,4 0,6 2,2 0,3 0,-1 0,-3 0,-2-2,-6-3,-2-6,-6-5</inkml:trace>
  <inkml:trace contextRef="#ctx0" brushRef="#br0" timeOffset="495.241">1281 405,'-16'7,"0"0,0 1,1 0,1 1,-1 1,2 0,-1 1,1 1,1 0,0 0,1 2,0-1,1 1,0 1,1 0,-14 16,2 1,1 1,2 0,1 1,2 2,1-1,2 1,1 1,2 0,-3 25,11 6,3 0,2-1,4 0,2 0,15 46,-21-94,15 172,-16-205</inkml:trace>
  <inkml:trace contextRef="#ctx0" brushRef="#br0" timeOffset="1247.237">1578 1041,'33'-11,"168"22,116 23,-314-34,-1 0,0 1,1-1,-1 0,1 1,-1-1,0 1,0-1,1 1,-1 0,0 0,0 0,0 0,0 1,0-1,0 1,0-1,0 1,-1-1,2 2,-7 3,-4-2</inkml:trace>
  <inkml:trace contextRef="#ctx0" brushRef="#br0" timeOffset="1648.366">1754 1243,'4'5,"7"1,8 0,12-1,13-2,7-1,7-1,3 0,0-1,-3 0,-5-1,-9 1,-10 0,-8 0,-11 0,-8-1</inkml:trace>
  <inkml:trace contextRef="#ctx0" brushRef="#br0" timeOffset="2732.007">3254 987,'-91'232,"27"-68,57-150,6-21,6-27,82-243,-75 244,-11 28,22-60,3 0,32-55,-58 118,1-1,0 1,-1 0,1-1,0 1,1 0,-1-1,0 1,1 0,-1 0,1 0,0 1,-1-1,1 0,0 0,0 1,0 0,0-1,1 1,-1 0,0 0,1 0,-1 0,0 0,1 1,-1-1,1 1,-1-1,1 1,-1 0,1 0,-1 0,1 0,0 1,3 4,-1 1,0 0,0 0,-1 0,0 1,0-1,-1 1,1 0,-1 0,-1 0,1 1,-1-1,-1 1,1-1,-1 7,1-6,38 257,-30-176,3 0,25 81,-29-150,-7-22</inkml:trace>
  <inkml:trace contextRef="#ctx0" brushRef="#br0" timeOffset="3121.627">3105 1162,'-18'-7,"32"14,16-2,0 0,1-3,0 0,-1-2,24-3,157-34,-187 34,-11 3</inkml:trace>
  <inkml:trace contextRef="#ctx0" brushRef="#br0" timeOffset="3466.171">3942 1162,'-6'11,"5"-9,-1 0,0 0,1 0,0 0,-1 1,1-1,0 1,0-1,0 0,1 1,-1 0,0-1,1 1,0-1,0 1,-1 0,1-1,1 1,-1 0,0-1,1 1,-1-1,2 2,-1-3,0-1,1 0,-1 0,1 0,-1 0,0 0,1 0,-1 0,1 0,-1 0,0-1,1 1,-1 0,1-1,-1 1,0-1,0 0,1 1,-1-1,0 0,0 0,0 0,0 0,0 0,0 0,0 0,0 0,0 0,-1 0,1-1,0 1,-1 0,1-1,-1 1,1 0,-1-1,0 1,1 0,-1-2,1 1,0-1,1 1,-1-1,0 1,-1-1,1 0,0 1,-1-1,0 0,1 1,-1-1,0 0,0 0,-1 1,1-1,0 0,-1 1,0-1,0 0,1 1,-2-1,1 1,0-1,0 1,-1 0,1-1,-1 1,0 0,0 0,0 0,0 0,0 0,0 1,0-1,0 1,-1-1,1 1,-1 0,1 0,-1 0,1 0,-2 0,1 1,1 0,-1-1,0 1,0 0,1 1,-1-1,0 0,0 1,1-1,-1 1,0 0,1 0,-1 0,1 0,-1 1,1-1,0 1,0-1,-1 1,1 0,0 0,0 0,1 0,-1 0,0 0,1 0,-1 1,1-1,0 1,0-1,0 1,0-1,0 1,0 0,1-1,-1 1,1 0,0 0,0-1,0 1,0 0,0 0,1-1,-1 1,1 0,0-1,0 1,-1-1,2 1,-1 1,17 14</inkml:trace>
  <inkml:trace contextRef="#ctx0" brushRef="#br0" timeOffset="4178.38">4469 1013,'-21'108,"-11"72,32-180,0 0,0 0,1 0,-1 0,0 0,0 0,0 0,0 0,0 0,1 0,-1 0,0 0,0-1,0 1,0 0,1 0,-1 0,0 0,0 0,0 1,0-1,1 0,-1 0,0 0,0 0,0 0,0 0,0 0,1 0,-1 0,0 0,0 0,0 0,0 1,8-22,7-38,-3 1,-2-2,0-40,12-78,-22 174,0 1,1 0,-1-1,0 1,1 0,0-1,0 1,0 0,0 0,1 0,-1 0,1 0,-1 0,1 0,0 1,0-1,1 0,-1 1,0 0,1 0,0-1,-1 1,1 1,0-1,0 0,0 1,0 0,0-1,2 1,4 0,0 0,0 1,0 1,0-1,0 2,0-1,0 1,0 0,-1 1,1 0,-1 0,0 1,0 0,0 1,0 0,-1 0,1 0,-2 1,1 0,0 0,-1 1,0 0,-1 0,0 0,0 1,0 0,-1 0,0 0,2 8,-5-11,0 1,-1-1,0 1,0 0,0-1,0 1,-1 0,0-1,0 1,-1-1,0 1,0-1,0 0,0 1,-1-1,0-1,0 1,0 0,0-1,-1 1,0-1,0 0,-4 3,-2 2,0-1,-1 0,0 0,-1-1,0-1,0 0,0-1,0 0,-8 2,7-3,30-6,3-1,18-2,-1 2,1 1,0 3,0 1,-26-2,0 2,-1 0,1 0,-1 1,0 0,1 1,-1 1,-1-1,1 2,-1 0,0 0,0 0,-1 1,9 9,-15-14,-1 0,1 0,-1 1,0-1,0 1,0 0,0 0,0-1,-1 1,1 0,-1 0,0 1,0-1,0 0,0 0,-1 1,1-1,-1 0,0 0,0 1,0-1,0 0,-1 1,1-1,-1 0,0 1,0-1,0 0,0 0,0 0,-1 0,0 0,1 0,-1-1,0 1,-1 0,-11 9,0-1,-1-1,0-1,-1 0,0 0,-1-2,1 0,-1-1,-1-1,1 0,-1-2,0 1,8-2,-4 2,-3 1,-1-1,1 0,-1-1,1-1,-1-1,0-1,-7 0,23 0,0-1,0 0,0 1,0-1,0 0,1 0,-1 0,0 0,1 0,-1 0,0 0,1-1,-1 1,1 0,0-1,-1 0,1 1,0-1,0 0,0 1,0-1,0 0,1 0,-1 0,0 0,1 0,-1-1,-3-16</inkml:trace>
  <inkml:trace contextRef="#ctx0" brushRef="#br0" timeOffset="4890.242">3105 419,'-11'-6,"26"4,381 19,652 4,-325-10,-654-19,-69 9,-1-1,1 0,-1 0,1 0,0 0,-1-1,1 1,0 0,-1 0,1 0,0 0,-1 0,1 0,0 0,-1-1,1 1,0 0,-1 0,1 0,0-1,0 1,-1 0,1-1,0 1,0 0,0 0,-1-1,1 1,0 0,0-1,0 1,0 0,0-1,-1 1,1 0,0-1,0 1,0-1,0 1,0 0,0-1,0 1,0 0,1-1,-1 1,0 0,0-1,0 1,0 0,0-1,1 1,-1 0,0-1,0 1,0 0,1 0,-1-1,0 1,0 0,1 0,-1-1,0 1,1 0,-1 0,0 0,1 0,-1-1,0 1,1 0,-1 0,-27-10,12 8,3 2</inkml:trace>
  <inkml:trace contextRef="#ctx0" brushRef="#br0" timeOffset="21175.32">6226 189,'-12'47,"3"1,2 0,1 0,3 0,3 33,-1-64,26 1156,-24-1158,0 1,-1-1,0 1,-1-1,-1 0,-1 1,0-1,-1 0,-1-1,0 1,-1-1,0 0,-1 0,-1 0,0-1,-1 0,0-1,-1 0,0-1,-1 0,-11 9,0-9,0 0,-1-2,0-1,0 0,0-2,-1-1,0-1,-1-1,1-1,0 0,-21-3,-70 8,-67 14,-404 36,-222-21,-279 13,213 1,-253-14,863-28,106-2,-81-9,230 4,0-1,1 0,-1 0,0-1,0 0,1-1,-1 0,1 0,0-1,0 0,0 0,0-1,0 0,0-1,1 1,0-2,0 1,1-1,-1 1,1-2,0 1,1-1,-1 0,0-3,-4-17,1 0,2 0,1-1,1 0,1 0,1-1,2-26,0 47,-4-563,3 73,-3 414,-4 0,-3 0,-18-60,18 107,2 0,2-1,2 0,1-1,2 1,1-1,3 0,1 0,4-18,-5 53,-1 0,0 1,0 0,0-1,0 1,1 0,0-1,0 1,0 0,0 0,0 0,0 0,1 0,0 0,-1 0,1 1,0-1,0 0,1 1,-1 0,0-1,1 1,0 0,-1 0,1 0,0 1,0-1,0 1,0 0,0-1,0 1,1 1,1-2,230 6,413 8,-368 0,154-18,906-11,-1020 17,391-14,98 33,-340 0,278-16,-645-15,-103 8,-51-37,19 17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28:43.40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2707 73,'-42'-15,"-1"1,0 2,-1 2,0 2,-1 1,1 3,-1 2,0 1,0 3,0 2,-9 2,36-4,-78 7,1 5,0 3,2 5,0 4,2 4,1 4,1 3,2 5,-3 6,6 4,3 4,2 3,2 4,4 2,2 4,-53 69,36-37,4 5,-7 21,60-79,2 1,2 2,2 0,3 2,2 0,-5 26,0 40,5 0,-2 87,9-76,-33 234,-28 338,76-488,9 1,10-1,8-2,22 52,11 104,13 178,69 391,-61-580,15-3,16-4,128 263,-213-550,-29-63,0 0,1 0,-1 0,0 0,0 0,0 0,0-1,1 1,-1 0,0 0,0 0,0 0,1 0,-1 0,0 0,0 0,0 0,1 0,-1 0,0 0,0 0,0 0,1 0,-1 0,0 0,0 0,0 0,1 1,-1-1,0 0,0 0,0 0,0 0,1 0,-1 0,0 0,0 1,0-1,0 0,0 0,0 0,1 0,-1 1,0-1,0 0,0 0,-2-20,2 20,-3-27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28:44.17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27 421,'-6'-10,"3"6,1-1,-1 1,1-1,0 0,0 1,1-1,0 0,-1 0,1 0,1 0,-1 0,1-4,1 8,-1-1,1 1,0 0,0 0,-1 0,1 0,0 0,0 0,0 0,1 0,-1 0,0 1,0-1,0 0,0 1,1-1,-1 1,0-1,1 1,-1 0,0-1,1 1,-1 0,1 0,-1 0,0 0,1 0,-1 0,0 0,1 1,-1-1,0 0,1 1,-1-1,0 1,0 0,1-1,-1 1,0 0,0 0,0 0,0-1,0 1,0 0,0 0,1 1,19 16,0 1,-2 0,0 1,-1 2,-1-1,0 2,-2 0,4 10,128 218,-145-247,0 1,0-1,0 0,0 0,1-1,0 1,0 0,0-1,0 0,0 1,0-1,1 0,0-1,-1 1,1-1,0 0,1 0,-1 0,0 0,0-1,1 1,-1-1,1 0,-1-1,1 1,-1-1,1 0,-1 0,1 0,0 0,-1-1,1 0,1-1,5-6,0-1,-1-1,0 0,-1 0,0-1,-1 0,0 0,0-1,-1 0,-1-1,0 0,0-3,-6 16,32-73,-5-2,-2 0,7-43,-8 26,4 1,10-12,3 31,-27 64,-5 10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05:13.02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7005 1058,'26'2,"25"1,27 0,19 0,12-4,8-3,1-4,-21 0</inkml:trace>
  <inkml:trace contextRef="#ctx0" brushRef="#br0" timeOffset="2852.866">7208 2152,'16'3,"19"0,20-1,16-1,15-3,9 0,6 1,3-1,-1 1,-18 0</inkml:trace>
  <inkml:trace contextRef="#ctx0" brushRef="#br0" timeOffset="4355.008">9424 1801,'0'107,"4"0,5 0,5-1,14 48,-22-131,-6-24,0 1,0 0,0 0,0-1,0 1,0 0,0 0,0 0,0-1,0 1,0 0,1 0,-1-1,0 1,0 0,0 0,0 0,0-1,1 1,-1 0,0 0,0 0,0 0,0-1,1 1,-1 0,0 0,0 0,0 0,1 0,-1 0,0 0,0 0,1 0,-1-1,0 1,0 0,1 0,-1 0,0 0,0 1,-16-185,7 120,-7-71,1-91,47 267,-24-31,2 0,0 0,0-1,0 0,1-1,1 0,-1 0,1-1,1-1,-1 0,1-1,0 0,0-1,1-1,4 1,-8-2,-1-1,0 0,0 0,0-1,1 0,-1-1,0 0,0 0,0-1,0 0,0-1,0 0,-1 0,1-1,-1 0,0 0,0-1,0 0,-1-1,0 0,0 0,0 0,2-4,-7 8,1-1,0 0,-1 0,0-1,0 1,0 0,0-1,-1 0,1 1,-1-1,0 0,0 0,0 1,0-1,-1 0,0 0,0 0,0 0,0-1,0 5,0 0,0 1,0-1,-1 0,1 0,0 1,0-1,0 0,0 0,-1 1,1-1,0 0,0 0,0 0,-1 1,1-1,0 0,0 0,-1 0,1 0,0 1,-1-1,1 0,0 0,0 0,-1 0,1 0,0 0,-1 0,1 0,0 0,-1 0,1 0,0 0,0 0,-1 0,1 0,0 0,-1-1,1 1,0 0,0 0,-1 0,1 0,0 0,0-1,-1 1,1 0,0 0,0-1,0 1,-1 0,1 0,0-1,0 1,0 0,0 0,0-1,0 1,-1 0,1-1,0 1,0 0,0 0,0-1,-10 26,7 8,2-1,0 1,2-1,2 1,1-1,1 0,2 0,1 0,2-1,0 0,3-1,0 0,4 3,15 28,-20-44</inkml:trace>
  <inkml:trace contextRef="#ctx0" brushRef="#br0" timeOffset="4726.252">10248 2072,'-6'15,"1"0,0 0,1 1,1 0,1-1,0 1,1 11,0-22,2-1,-1 0,0 1,1-1,0 1,0-1,0 0,1 1,-1-1,1 0,0 0,0 0,1 0,-1-1,1 1,0-1,0 1,0-1,0 0,0 0,1 0,0-1,-1 1,1-1,0 0,0 0,0 0,0 0,2-1,-1 1,0-1,0 0,0 0,1 0,-1-1,0 0,0 0,0 0,1-1,-1 1,0-1,0-1,0 1,0-1,0 0,0 0,-1 0,1 0,-1-1,1 0,-1 0,0 0,0-1,0 1,-1-1,1 0,-1 0,0 0,0 0,0-1,-1 1,1-1,-1 0,0 1,0-3,3-7,-1 0,-1 0,0-1,-1 1,0-1,-1 1,-1-1,0 0,-1 1,-1-1,0 1,-5-14,6 21,-1 1,0-1,0 1,-1-1,0 1,0 0,0 0,-1 1,0-1,0 1,0 0,-1-1,1 2,-1-1,-1 1,1 0,-1 0,1 0,-1 1,0-1,0 2,-1-1,1 1,0 0,-1 0,0 0,1 1,-5 0,0 1,1 1,0 0,0 0,0 1,0 0,0 1,0 0,0 1,1 0,0 1,0-1,0 2,0-1,1 1,0 1,0-1,1 1,-1 1,2 0,-1-1,1 2,0-1,1 1,0 0,0 0,1 1,0-1,-2 8,6-12,0 0,0-1,0 1,0-1,0 1,1-1,0 1,0-1,1 1,-1-1,1 0,0 0,0 0,0 0,0 0,1 0,0 0,-1-1,1 1,1-1,-1 0,0 0,1 0,0 0,-1-1,5 2,31 19</inkml:trace>
  <inkml:trace contextRef="#ctx0" brushRef="#br0" timeOffset="5085.906">10815 1734,'-7'-8,"0"1,0 0,-1 1,0 0,0 0,0 1,-1 0,0 0,0 1,0 0,0 1,-1 0,-1 0,7 2,0 0,-1 0,1 0,-1 1,1 0,-1 0,1 0,-1 0,1 1,-1-1,1 1,-1 1,1-1,0 0,0 1,0 0,0 0,0 0,0 1,0-1,0 1,1 0,0 0,-1 0,1 0,0 1,1-1,-1 1,-1 2,2-1,-1 1,1 0,-1-1,2 1,-1 0,1 0,0 0,0 0,0 0,1 0,0 0,0 0,1 1,-1-1,1 0,1 0,-1 0,1-1,0 1,0 0,1-1,0 1,1 1,7 11,0 0,2-1,0 0,1-1,1 0,1 0,239 197,-249-208,-1 0,1 1,-1 0,0-1,0 2,-1-1,0 0,0 1,0 0,-1 0,0 0,-1 0,1 1,-1-1,1 7,-3-12,-1 0,1 0,0 0,-1 0,1-1,-1 1,0 0,1 0,-1-1,0 1,0 0,0-1,0 1,0-1,-1 1,1-1,0 1,-1-1,1 0,-1 0,1 0,-1 0,1 0,-1 0,0 0,0-1,1 1,-1 0,0-1,-1 1,-58 6,-39-16,47 0</inkml:trace>
  <inkml:trace contextRef="#ctx0" brushRef="#br0" timeOffset="3101.395">8451 1829,'-3'16,"0"14,0 14,1 8,3 8,5 4,5 0,5 0,-1-6,0-7,-3-12</inkml:trace>
  <inkml:trace contextRef="#ctx0" brushRef="#br0" timeOffset="3382.074">8342 1666,'50'3,"-1"1,0 3,-1 2,1 1,0 4,-41-12,13 2,-1 2,0 0,0 1,0 1,-1 1,0 0,0 2,-1 0,15 13,-31-23,-1 1,1 0,0 0,0 0,-1 0,1 0,-1 0,1 0,-1 1,0-1,0 0,0 1,0-1,0 1,-1 0,1-1,-1 1,0-1,0 1,0 0,0-1,0 1,0-1,-1 1,1 0,-1-1,0 1,1-1,-1 1,-1-1,1 0,0 1,0-1,-1 0,1 0,-1 0,0 0,-1 1,-13 12,0-1,-2-1,0 0,0-1,-1-1,0-1,-1-1,0 0,-11 2,-58 28,74-28,11-5</inkml:trace>
  <inkml:trace contextRef="#ctx0" brushRef="#br0" timeOffset="417.974">8342 599,'-2'25,"-1"20,-2 16,-3 9,1 5,1-2,1-4,2-9,2-11,0-12</inkml:trace>
  <inkml:trace contextRef="#ctx0" brushRef="#br0" timeOffset="778.695">8289 680,'15'36,"1"-1,2 0,2-1,0-2,3 0,0 0,2-3,1 0,2-1,1-2,15 11,-29-23,-7-6,1 0,0 0,0-1,0 0,1-1,0 0,0-1,0 0,2 0,-11-5,0 1,1-1,-1 0,0 0,0 0,1 0,-1 0,0 0,0 0,1 0,-1 0,0-1,0 1,0 0,0-1,1 1,-1-1,0 1,0-1,0 0,0 0,0 1,0-1,0 0,0 0,-1 0,1 0,0 0,0 0,-1 0,1 0,-1 0,1 0,-1-1,1 1,-1 0,0 0,1 0,-1-1,0 1,0 0,0-1,1-57,-52-206,-2-10,53 274,-1-1,1 0,-1 0,0 0,1 0,-1 0,1 0,0 0,-1-1,1 1,0 0,1 0,-1 0,0 0,0 0,1 0,-1 0,1 0,0 0,0 0,0 0,0 0,0 0,0 0,0 1,0-1,1 0,-1 1,1-1,-1 1,1-1,0 1,-1 0,3-1,12 5</inkml:trace>
  <inkml:trace contextRef="#ctx0" brushRef="#br0" timeOffset="1500.178">9113 585,'41'455,"-40"-390,-11-150,-3 2,-4-1,-4 2,-12-27,22 72,-24-60,53 134,-10-27,1 1,0-1,1-1,0 0,1 0,0-1,0-1,1 1,0-2,0 0,0 0,1-1,0-1,0 0,0 0,0-2,1 1,-1-2,1 0,0 0,-1-2,1 1,1-2,-8 0,0 1,0-2,0 1,0-1,0 0,-1 0,0-1,1 0,-1 0,-1 0,1-1,-1 0,0 0,0 0,0-1,0 0,-1 1,0-2,-1 1,1 0,-1-1,0 0,-1 1,1-1,-2 0,1-1,-1 1,0 0,0-1,0 44,1-1,2 0,1 0,2 0,1 2,8 39,-10-40,0 1,1 0,2-1,1 0,14 30,17-8,-40-57,0 0,1 1,-1-1,0 0,0 0,1 0,-1 0,1 0,-1 0,1 0,0 0,-1-1,1 1,0-1,-1 1,1-1,0 1,-1-1,1 0,0 0,0 0,-1 0,1 0,0-1,0 1,-1 0,1-1,0 1,-1-1,1 0,0 1,-1-1,1 0,-1 0,1 0,-1 0,2-1,12-32,-11 15</inkml:trace>
  <inkml:trace contextRef="#ctx0" brushRef="#br0" timeOffset="1923.062">9802 760,'-8'12,"0"-1,1 1,0 0,1 1,1 0,0 0,0 0,2 0,-1 1,2-1,-1 13,2-18,1-1,0 0,0 1,1-1,0 0,0 1,1-1,0 0,0 0,0 0,1 0,1 0,-1-1,1 0,0 1,0-1,1 0,-1-1,1 1,1-1,-1 0,5 3,-3-3,0 1,0-2,1 1,-1-1,1 0,0 0,0-1,1 0,-1-1,1 0,-1 0,1-1,-1 0,1 0,0-1,0 0,-1 0,1-1,0-1,-1 1,1-1,-1-1,1 0,-1 0,0 0,0-1,-1 0,1-1,-1 0,0 0,0 0,0-1,-1 0,0 0,0-1,-1 0,3-3,-4-1,0-1,0 0,-1-1,-1 1,0 0,-1-1,0 0,-1 1,0-1,-1 1,-1-1,0 1,0 0,-1-1,-1 1,0 1,0-1,-2 0,1 1,-1 0,-1 0,0 1,0 0,-1 0,-1 1,1 0,-1 0,-1 1,0 0,0 1,0 0,-1 0,0 1,0 1,-12-4,16 7,0 0,-1 1,1 0,-1 1,1-1,-1 2,1-1,-1 1,1 0,-1 0,1 1,0 0,0 1,0-1,0 1,0 1,0-1,1 1,0 0,0 1,0-1,0 1,1 0,-1 1,1-1,1 1,-1 0,1 0,0 1,0-1,1 1,0 0,0 0,1 0,0 0,0 1,0-1,1 0,0 1,1-1,0 6,0-4,1-1,0 1,1-1,0 0,0 0,1 0,0 0,0 0,1-1,0 1,1-1,-1 0,27 34</inkml:trace>
  <inkml:trace contextRef="#ctx0" brushRef="#br0" timeOffset="2295.598">10599 517,'-13'-3,"-1"0,0 0,0 2,0-1,0 2,0 0,0 1,0 0,0 1,1 0,-1 1,0 1,1 0,0 1,0 1,0 0,1 0,-6 5,14-10,1 1,-1 0,1 1,0-1,-1 0,1 1,0 0,0 0,1 0,-1 0,0 0,1 0,0 1,0-1,0 1,0-1,1 1,-1 0,1 0,0 0,0 0,0 0,1 0,0 0,-1 0,1 0,1 0,-1 0,0 0,1 0,0 0,0 0,1 1,7 10,1-1,1 1,0-2,1 0,1 0,0-1,1-1,0 0,0-1,14 7,6 8,-23-20,-1 2,0-1,0 1,-1 1,1 0,-2 0,1 1,-1 0,-1 0,0 1,0-1,-1 2,0-1,-1 1,0 0,0 0,-1 1,-1-1,0 1,-1-1,1 9,-2-12,-1 1,0-1,-1 0,0 0,0 0,0 0,-1 0,-1 0,1-1,-1 1,0-1,-1 1,0-1,0 0,-1 0,1-1,-2 0,1 1,-1-2,1 1,-2-1,1 1,0-2,-1 1,0-1,0 0,-1 0,-6 2,-26 3,2-3</inkml:trace>
  <inkml:trace contextRef="#ctx0" brushRef="#br0" timeOffset="-2882.656">1115 1126,'25'153,"-20"-112,1 0,2-1,2-1,5 12,29 20,-43-68,1-1,0-1,0 1,0 0,0 0,1-1,-1 1,0-1,1 0,-1 0,1 0,-1 0,1 0,0 0,-1-1,1 1,0-1,-1 0,1 1,0-1,0-1,-1 1,1 0,0-1,-1 1,1-1,0 0,-1 0,1 0,5-5,-1 0,1 0,-2 0,1-1,0 0,-1-1,-1 1,1-1,-1 0,-1-1,1 1,-1-1,-1 0,0 0,0 0,0-1,7-26,-2 1,-1-2,-1 1,-2-1,-2 0,-2 0,-1-3,7 151,17 97,-22-200,0 0,0 1,1-1,0 0,0 0,0 0,1 0,1 0,-1-1,1 1,1-1,-1 0,1 0,0-1,1 1,0-1,0 0,0-1,3 2,16 2</inkml:trace>
  <inkml:trace contextRef="#ctx0" brushRef="#br0" timeOffset="-2292.002">1681 1152,'-2'6,"-1"0,1-1,0 1,0 0,0 0,1 0,0 0,0 1,1-1,0 0,0 0,0 0,1 0,-1 1,2-1,-1 0,1 0,0 0,0-1,0 1,1 0,1 1,84 113,-72-101,7 9,55 51,-77-78,1 0,-1 0,1-1,0 1,0 0,-1 0,1-1,0 1,0-1,0 0,-1 0,1 1,0-1,0 0,0-1,0 1,-1 0,1 0,0-1,0 1,0-1,-1 0,1 1,0-1,-1 0,1 0,0 0,-1 0,1 0,-1 0,0-1,1 1,-1-1,35-53,-14 2,-1-2,-3 0,4-26,-19 71,3-5,-8 41,1-23,-1 7,1 0,-1 1,2-1,-1 0,2 1,-1-1,1 1,1-1,0 0,0 0,1 0,0 0,1 0,0-1,1 1,0-1,0 0,1 0,0-1,1 0,-1 0,2 0,-1-1,1 0,7 5,-9-8,0 0,0 0,1 0,-1-1,1 0,-1 0,1 0,0-1,0 0,0-1,0 1,1-1,-1-1,0 1,1-1,-1-1,0 1,0-1,1 0,-1-1,0 0,0 0,-1-1,1 1,0-1,-1-1,1 1,-1-1,0 0,0-1,-1 0,1 1,-1-2,0 1,-1-1,4-4,-1-6,-1-1,0 1,-1-1,-1 0,-1 0,-1 0,0-1,-1 1,-1-1,0 1,-2-2,3 40,1-1,1 0,1 0,1-1,0 1,1-1,1 0,1-1,1 0,8 13,-2-13</inkml:trace>
  <inkml:trace contextRef="#ctx0" brushRef="#br0" timeOffset="-2041.364">2384 842,'12'14,"15"6,3 1</inkml:trace>
  <inkml:trace contextRef="#ctx0" brushRef="#br0" timeOffset="-1763.392">2830 1139,'-4'21,"-3"16,4 15,6 15,5 12,3 14,1 8,-1 9,-1 1,-3-4,-2-11,-3-15,-3-20,-1-19</inkml:trace>
  <inkml:trace contextRef="#ctx0" brushRef="#br0" timeOffset="-310.671">2857 2098,'-7'-180,"-8"-1,-7 2,-40-148,60 320,1 5,0 1,1-1,-1 0,0 1,1-1,-1 0,1 1,-1-1,1 0,0 0,0 1,-1-1,1 0,1 0,-1 0,0 1,0-1,1 0,-1 0,1 1,-1-1,1 0,0 1,0-1,0 1,0-1,0 1,0-1,0 1,0-1,0 1,1 0,-1 0,1 0,0-1,8 2,1-1,-1 2,1-1,-1 2,1-1,-1 1,0 1,0 0,5 2,4 0,12 4,0 0,0 2,-1 1,-1 2,0 1,-1 1,7 6,-31-20,0 0,0 1,0 0,0 0,0 0,-1 0,1 0,-1 1,0 0,0-1,0 1,0 0,-1 1,0-1,0 0,0 1,0-1,-1 1,1-1,-1 1,0 0,-1 0,1-1,-1 1,0 0,0 0,-1 0,1-1,-1 1,0 0,0 0,-1-1,1 1,-1-1,0 1,-7 5,-1-1,1 0,-1 0,-1-1,0-1,0 0,0 0,-1-1,0 0,0-1,-1-1,1 0,-1-1,0 0,0 0,0-2,0 0,-9 0,-55-10,76 8,0 1,-1-1,1 0,0 0,0 0,0 0,0 0,1 0,-1 0,0 0,0 0,1 0,-1 0,0-1,1 1,-1 0,1 0,0-1,-1 1,1 0,0-1,0 1,0 0,0-1,0 1,0 0,0-1,1 1,-1 0,0-1,1 1,-1 0,1-1,-1 1,1 0,-1 0,1 0,0 0,0 0,0 0,0 0,0 0,0 0,0 0,0 0,0 0,0 1,0-1,0 0,1 1,-1-1,0 1,2-1,21-14,0 0,1 2,1 1,0 1,1 1,0 1,1 2,-1 1,15-1,-29 4,9-2,1 0,-1 2,1 0,0 2,0 1,3 0,-23 1,0 0,0 0,0 1,0-1,0 1,0-1,-1 1,1 0,-1 0,1 0,-1 0,0 1,1-1,-1 1,-1-1,1 1,0 0,-1 0,1-1,-1 1,0 0,0 0,0 1,0-1,0 0,-1 0,0 0,22 44,-19-43,0 0,1 0,-1-1,1 1,0-1,0 0,0 0,0 0,1-1,-1 0,1 1,0-2,0 1,-1 0,1-1,0 0,0 0,0-1,0 1,1-1,-1 0,0 0,0-1,0 0,0 0,0 0,0 0,0-1,-1 1,1-1,0-1,-1 1,0-1,1 1,-1-1,0-1,0 1,-1 0,1-1,-1 0,1 0,0-2,-1-2,0 0,-1 0,0 1,0-2,-1 1,0 0,0 0,-1 0,0 0,-1 0,0-1,0 1,0 0,-1 0,-1 1,1-1,-1 0,-1 1,1-1,-3-2,0-1,0 1,-1-1,0 1,-1 1,0 0,0 0,-1 0,0 1,-1 0,0 1,0 0,-1 1,-3-2,9 5,0 1,-1-1,0 1,1 1,-1-1,0 1,0 0,0 0,0 0,0 1,0 0,0 1,0-1,0 1,1 0,-1 0,0 1,0 0,1 0,-1 0,1 1,-1-1,1 1,0 1,0-1,-4 4,8-6,0 0,1-1,-1 1,0 0,0 0,1 0,-1 0,0-1,1 1,-1 0,1 0,-1 0,1 0,0 0,-1 0,1 0,0 1,0-1,0 0,0 0,0 0,0 0,0 0,0 0,0 0,0 0,1 0,-1 0,0 0,1 0,-1 0,1 0,-1 0,1 0,-1 0,1 0,0 0,-1 0,1-1,0 1,0 0,0 0,0-1,47 18,-21-19,-1-1,0-1,0-2,-1 0,1-2,-1 0,-1-2,1-1,-1-1,-1-1,0-1,1-2,6-2,-1-2,0-1,-2-1,0-2,-1 0,-2-2,0 0,2-8,-14 18,-1-2,0 1,-1-1,-1-1,-1 0,-1 0,0 0,-1-1,-2 0,1 0,-2-1,-1 1,0-1,-1 0,-2-2,2 15,-1-1,0 1,0 0,-1 0,0 0,0 0,-1 0,0 0,0 0,0 1,-1-1,0 1,-1-1,1 1,-1 0,0 0,-1 1,1-1,-1 1,0 0,-1 0,1 1,-1-1,0 1,0 1,0-1,0 1,-1 0,0 0,1 1,-1 0,0 0,0 0,0 1,0 0,-4 1,1 3,0 0,0 1,0 0,1 1,0 0,0 1,0 0,0 0,1 0,0 1,1 1,-1-1,1 1,1 1,0-1,0 1,0 0,1 0,1 1,-1 0,2-1,-1 2,1-1,0 4,-5 17,1 0,1 1,2-1,1 1,2 0,1 0,1 0,2 0,1 0,1 0,2-1,2 0,0-1,2 1,1-2,2 0,1 0,1-2,1 0,1 0,2-2,0 0,2-2,18 16,-32-31,0 0,1 0,0-1,0 0,1-1,0 0,0 0,0-1,1-1,0 0,0 0,0-1,0 0,1-1,-1 0,1-1,-1 0,1-1,-1 0,1-1,-1-1,1 1,-1-2,0 0,0 0,0-1,7-3,-8 1,1 0,-1-1,0 0,0 0,-1-1,0-1,-1 1,0-2,0 1,-1-1,0 0,0 0,-1-1,-1 0,0 0,0 0,-1-1,-1 0,0 1,0-1,-1-4,-2 10,-1 0,1 0,-1 1,0-1,-1 0,0 0,0 1,0-1,0 1,-1 0,0-1,0 1,-1 1,1-1,-1 0,0 1,0 0,0 0,-1 0,0 0,1 1,-1-1,0 1,-1 1,1-1,0 1,-1 0,0 0,1 0,-1 1,0 0,0 0,0 1,0-1,0 1,0 0,1 1,-1 0,0 0,-2 0,4 0,-1 0,0 1,1-1,-1 1,1 0,0 0,0 0,0 0,0 1,0 0,0-1,0 2,1-1,0 0,0 1,0-1,0 1,0 0,0 0,1 0,0 0,0 1,0-1,1 1,-1-1,1 1,0-1,0 1,1 0,-1-1,1 4,0-1,-1 0,1 0,0 0,1 0,0 0,0-1,0 1,1 0,0 0,0 0,1-1,0 0,0 1,0-1,1 0,0 0,0-1,1 1,-1-1,1 0,1 1,-1-3,-1 0,0 0,1-1,-1 1,1-1,0 0,0 0,0-1,0 1,0-1,0 0,0-1,1 1,-1-1,0 0,0 0,1-1,-1 1,0-1,0 0,0-1,0 1,0-1,0 0,0 0,-1-1,1 1,-1-1,1 0,-1 0,0-1,0 1,-1-1,1 0,-1 0,1 0,-1 0,-1-1,3-3,2-5,-1-1,-1 0,0 0,0 0,-1 0,-1-1,1-14,-4 40,1 1,0 0,0-1,1 1,1-1,0 0,0 0,1 0,1 0,0-1,0 1,1-1,0-1,1 1,0-1,1 0,0-1,0 1,0-2,1 1,1-1,7 4,-15-9,1-1,-1 0,0 0,1 0,-1-1,1 1,-1 0,1-1,0 0,-1 1,1-1,-1 0,1-1,0 1,-1 0,1-1,-1 1,1-1,-1 0,1 0,-1 0,0 0,1 0,-1-1,0 1,0 0,0-1,0 0,0 0,0 1,0-1,-1 0,1-1,-1 1,1 0,0-1,2-6,1 0,-1 0,-1-1,0 1,0-1,-1 0,0 0,0 0,-1 0,1-48,-2 1,-2-1,-3-2,3 39,2 21,-1-1,1 0,-1 1,1-1,0 0,0 1,-1-1,1 0,0 1,0-1,-1 0,1 0,0 1,0-1,0 0,0 0,0 1,0-1,1 0,-1 1,0-1,0 0,0 0,1 1,-1-1,0 0,1 1,-1-1,0 0,1 1,-1-1,1 1,-1-1,1 1,-1-1,1 1,0-1,-1 1,1-1,0 1,-1 0,1 0,0-1,-1 1,1 0,0 0,0-1,-1 1,1 0,0 0,0 0,-1 0,1 0,0 0,-1 1,1-1,0 0,0 0,-1 0,1 1,0-1,246 68,-240-66,-3-2,1 0,-1 0,0 1,0 0,0-1,0 2,0-1,0 0,0 1,0-1,0 1,-1 0,1 0,-1 1,1-1,-1 1,0 0,0 0,0 0,0 0,-1 0,1 1,-1-1,0 1,0-1,0 1,-1 0,1 0,-1 0,0 0,0 0,0 0,-31 86,25-80,0 1,1 0,0 0,0 1,1-1,1 1,-2 11,4-20,0 0,1 0,-1 0,1 0,-1 0,1 0,0 0,0 0,0 0,0 0,1 0,-1-1,1 1,-1-1,1 1,0-1,0 1,0-1,1 0,-1 0,0 0,1 0,0-1,-1 1,1 0,0-1,0 0,-1 0,1 0,0 0,0 0,0-1,1 1,0-1,109 1,76-45,-134 25</inkml:trace>
  <inkml:trace contextRef="#ctx0" brushRef="#br0" timeOffset="27999.272">439 450,'-23'13,"-2"0,1 0,1 2,0 1,1 0,1 2,0 1,-15 18,9 1,1 2,2 0,2 2,1 0,3 1,1 1,2 1,-4 27,8-19,2 2,3-1,2 1,2-1,6 55,45 271,-34-281,4 0,5 0,4-2,4-2,5-1,3-1,5-2,35 51,-45-89,3-1,3-2,1-1,3-3,1-2,2-1,2-3,2-2,56 31,-29-28,2-3,2-4,1-3,1-4,1-4,11-2,134 19,167 4,-73-13,74 9,2-17,103-20,787-82,-101-17,-374 44,-533 39,376 0,-347-6,-139 6,1 7,69 10,315 11,-100 4,-385-16,1-3,-1-3,0-3,0-4,-1-3,48-16,61-35,101-54,-100 40,-110 48,-1-3,-2-4,3-5,-44 24,-1-1,-1-1,-1-2,-1 0,-1-2,-1-1,-1 0,11-18,0-6,2 2,-3-2,-2-2,-2 0,-2-3,-15 16,-2 0,-1-1,-2 0,-1 0,-2 0,-2 0,-2-1,-1 1,-3 0,-7-28,1-28,-6-83,8-1,10-105,1 255,2 3,-1 0,-2 0,0 0,-2 0,-1 0,-1 1,-1-1,-1 1,-1 0,-2 0,-1-3,-19-19,-1 1,-2 1,-2 1,-18-15,34 39,-1-3,0 1,-2 1,-1 1,-1 1,0 0,-1 2,-1 1,-1 1,0 1,-1 2,0 0,-23-5,-80-13,-2 5,-85-3,-159-29,-131-45,143 62,-1 17,-1 15,-201 27,-737 68,604-28,-507 80,509-34,153-44,-51-21,68-14,-312 8,622-33,-49 0,-157 24,283-8</inkml:trace>
  <inkml:trace contextRef="#ctx0" brushRef="#br0" timeOffset="38946.708">1506 4584,'-45'277,"25"-164,17-134,3-363,3 305,-3 80,0-1,1 0,-1 0,0 0,0 0,0 0,1 0,-1 0,0 0,0 0,0 0,1 0,-1 0,0 0,0 0,1 0,-1 0,0 0,0 0,0 0,1 0,-1 0,0 0,0 0,0 0,1-1,-1 1,0 0,0 0,0 0,0 0,0 0,1-1,-1 1,0 0,0 0,0 0,0-1,0 1,0 0,0 0,1 0,-1-1,0 1,0 0,0 0,8 25,-7-22,5 23,-4-15,0-1,1 1,0-1,0 0,1 0,1 0,-1-1,1 1,1-1,0 0,0-1,1 1,0-1,-4-6,0 0,0-1,0 1,0 0,0-1,0 0,1 0,-1 0,0 0,1 0,-1-1,0 1,1-1,-1 0,1 0,-1 0,0 0,1-1,-1 0,1 1,-1-1,0 0,0-1,0 1,1-1,-1 1,0-1,-1 0,1 0,0 0,2-2,71-83,-60 59,0 0,-2-1,-2 0,8-23,-13 35,-7 37,-6 32,1-1,3 1,2 0,2 0,2-1,3 1,2-1,9 26,-16-69,1 0,0 0,0 0,1 0,0-1,1 0,-1 0,1 0,1 0,-1-1,1 0,0 0,3 1,13 6</inkml:trace>
  <inkml:trace contextRef="#ctx0" brushRef="#br0" timeOffset="39287.897">2114 4760,'-3'5,"-1"1,1 0,0 0,0 0,1 0,-1 1,1-1,1 0,-1 1,1 0,0-1,1 1,0 0,0-1,0 1,1 0,0-1,0 1,1 0,-1-1,2 0,-1 1,1-1,-1 0,2 0,-1 0,1-1,0 1,3 3,2-3,1-1,0 0,-1 0,2-1,-1-1,0 0,1 0,-1-1,1 0,0-1,0 0,-1-1,1 0,0 0,0-1,0-1,-1 0,1 0,-1-1,1-1,-1 1,0-2,4-2,-8 5,1-1,-1-1,0 1,0-1,-1 0,1 0,-1-1,0 1,0-1,0 0,0-1,-1 1,0-1,-1 0,1 0,-1 0,0-1,0 1,-1-1,0 1,0-1,0 0,-1 0,0 0,-1 0,0 0,0 0,0 0,0 1,-1-1,-1 0,1 0,-1 0,-2-4,0 0,-1 0,0 0,-1 0,0 1,-1 0,0 0,0 1,-1 0,0 0,-1 1,0 0,0 0,-1 1,0 0,0 1,-1 0,1 1,-1 0,0 0,-5 0,11 4,-1 1,1 0,0 0,0 0,0 0,0 1,0-1,0 2,0-1,0 0,1 1,-1 0,0 0,1 0,-1 1,1-1,0 1,0 0,0 0,0 1,1-1,-1 1,1 0,-2 2,-2 4,0 0,0 1,1 0,0 0,1 0,0 1,1 0,0 0,0 4,2-8,0 1,1-1,0 1,1-1,0 1,0-1,1 1,-1-1,2 1,0-1,0 0,0 1,1-1,0-1,0 1,1 0,0-1,1 1,2 2,26 26</inkml:trace>
  <inkml:trace contextRef="#ctx0" brushRef="#br0" timeOffset="39694.646">2952 4476,'-13'-2,"-1"-1,0 1,0 0,0 1,-1 0,1 1,0 1,0 0,0 1,0 1,0 0,0 1,1 0,-4 3,12-4,1 2,0-1,0 0,1 1,-1 0,1 0,0 0,0 0,0 0,1 1,0-1,0 1,0-1,1 1,-1 0,2 0,-1 0,1 0,-1-1,2 1,-1 0,1 0,-1 0,2 0,-1 0,1-1,0 1,0-1,0 1,1-1,0 0,0 0,0 0,0 0,1 0,0-1,2 3,13 10,0 0,1-1,1-1,0-1,1-1,0-1,1-1,1 0,19 4,80 41,-78-23,-45-32,1 0,0 0,0 1,0-1,0 0,-1 0,1 0,0 0,-1 1,1-1,-1 0,0 1,1-1,-1 0,0 1,0-1,0 1,0-1,0 0,0 1,0-1,0 0,0 1,-1-1,1 0,-1 1,1-1,-1 0,1 0,-1 1,0-1,0 0,1 0,-1 0,0 0,0 0,0 0,0 0,-12 8,1-1,-2 0,1-1,-1-1,0 0,0-1,0 0,-1-1,0-1,0 0,-5-1,6 1,-96 15,104-16,12-2</inkml:trace>
  <inkml:trace contextRef="#ctx0" brushRef="#br0" timeOffset="39975.335">3911 4733,'14'7,"16"5,16-1,17-3,17-6,9-6,9-3,4-5,-16 2</inkml:trace>
  <inkml:trace contextRef="#ctx0" brushRef="#br0" timeOffset="41364.536">5100 4449,'28'51,"-1"1,-3 1,-2 1,-3 1,6 33,-17-76,-7-41,-1 15,2-34,2 0,2 1,2 0,2 0,7-17,-6 39,-11 25,0 0,0 1,0-1,0 0,0 1,0-1,0 0,0 0,0 1,1-1,-1 0,0 0,0 1,0-1,0 0,1 0,-1 1,0-1,0 0,0 0,1 1,-1-1,0 0,0 0,1 0,-1 0,0 0,1 1,-1-1,0 0,0 0,1 0,-1 0,0 0,1 0,-1 0,0 0,0 0,1 0,-1 0,0 0,1 0,-1 0,0 0,1 0,-1-1,0 1,0 0,1 0,-1 0,0 0,0-1,1 1,-1 0,0 0,0 0,0-1,1 1,-1 0,0 0,0-1,0 1,0 0,0-1,1 1,3 26,-4-26,10 214,-10-210,0 0,1 0,0 0,0 0,0 0,1-1,-1 1,1-1,0 1,0-1,0 1,0-1,0 0,1 0,0 0,-1 0,1-1,0 1,0-1,1 1,-1-1,0 0,1 0,-1-1,1 1,0-1,0 0,-1 0,1 0,0 0,0-1,0 1,0-1,0 0,0 0,0-1,0 1,0-1,0 0,-1 0,1 0,0 0,1-1,4-3,-1 0,1 0,-1-1,0 0,0 0,-1-1,0 0,0 0,-1-1,0 0,0 0,-1 0,0-1,0 0,-1 0,1-2,3-9,-1 0,-1-1,-1 0,-1 0,-1 0,1-22,-5 20,1 23,0 0,0 0,0 1,0-1,-1 0,1 0,0 0,0 0,0 0,-1 0,1 0,0 0,0 0,0 0,0 0,-1 0,1 0,0 0,0-1,0 1,0 0,-1 0,1 0,0 0,0 0,0 0,0 0,0 0,-1-1,1 1,0 0,0 0,0 0,0 0,0 0,0-1,0 1,0 0,-1 0,1 0,0-1,-5 20,1 0,0 0,1 0,1 1,1-1,1 0,1 1,2 18,-2-30,1 1,-1-1,2 0,-1 0,1 0,0 0,1 0,-1-1,2 0,-1 1,1-1,0-1,0 1,1-1,0 0,0 0,1-1,-1 0,1 0,0 0,1-1,-1 0,1 0,-1-1,1 0,0-1,0 1,1-1,7 0,-2 0,0-1,1-1,-1 0,1-1,-1 0,1-1,-1-1,0 0,0-1,10-4,-16 5,0 0,-1-1,1 0,-1 0,0 0,0-1,0 0,-1-1,0 1,0-1,0 0,0-1,-1 1,0-1,-1 0,1 0,-2-1,1 0,0 0,-3 3,0 1,0-1,0 0,-1 1,0-1,0 0,0 0,0 1,-1-1,1 0,-1 1,0-1,-1 0,1 1,-1-1,0 1,0 0,-1 0,1 0,-1 0,0 0,0 0,0 1,0-1,-1 1,1 0,-1 0,0 0,0 0,0 1,0 0,0 0,-1 0,1 0,-1 1,1-1,-1 1,1 0,-1 1,0-1,0 1,1 0,-1 0,0 0,0 1,1 0,-1-1,0 2,-3 0,4 2,0 0,0-1,0 2,0-1,1 0,-1 1,1 0,0-1,1 1,-1 1,1-1,0 0,0 0,1 1,0-1,0 1,0-1,0 1,1 0,0-1,0 1,1 0,-1-1,1 1,0-1,1 1,-1-1,1 0,0 1,1-1,-1 0,1 0,0 0,1 1,7 7,1 0,0-1,1 0,0-1,1 0,0-1,1-1,0 0,0-1,1-1,0 0,0-1,1-1,-1 0,1-1,0-1,1-1,6 0,-6 0,-1-1,1-1,0 0,-1-1,1-1,-1-1,15-4,-25 6,0-2,0 1,0-1,0 0,0-1,-1 0,1 0,-1 0,0-1,0 1,-1-2,0 1,1 0,-2-1,1 0,-1 0,0-1,0 1,1-5,3-14,-2 0,-1-1,-2 0,0 0,-1 0,-2 0,-1 0,0 0,-2 0,-6-24,6 34,-36-263,-14-7,47 268,3 23,3 31,5 85,5 0,6 0,5-2,15 40,28 17,-59-166,1 1,-1-1,2 0,0-1,0 1,1-1,0-1,0 1,1-1,0-1,0 0,1 0,0-1,6 3,13 0,-5-6</inkml:trace>
  <inkml:trace contextRef="#ctx0" brushRef="#br0" timeOffset="41609.913">6127 4395,'32'-2,"32"-1,29-2,25-1,18 2,5 1,-20 0</inkml:trace>
  <inkml:trace contextRef="#ctx0" brushRef="#br0" timeOffset="42167.77">7329 4503,'-52'-9,"42"5,1 1,-1 1,1 0,-1 0,0 1,0 0,0 1,0 0,0 1,1 0,-1 0,0 1,0 0,1 1,0 0,-1 0,1 1,-8 5,10-4,1 0,0 0,0 1,1 0,-1 0,2 0,-1 1,0 0,1 0,0 0,1 0,0 1,0-1,0 1,1 0,0 0,1 0,0 0,0 0,1 0,0 0,0 0,0 0,1 0,2 7,1-10,0-1,0 0,0-1,1 1,-1-1,1 1,0-1,0-1,0 1,0-1,0 0,0 0,1 0,-1-1,1 0,-1 0,1 0,0-1,-1 0,1 0,0 0,-1-1,1 1,-1-2,1 1,-1 0,1-1,-1 0,0 0,3-3,3 2,0-2,0 1,-1-2,0 1,0-1,0-1,-1 0,0 0,-1-1,1 0,-1 0,-1-1,0 0,0-1,0 1,-2-1,1-1,-1 1,0-1,-1 1,-1-1,0-1,0 1,-1 0,0-6,-9-18,7 34,0 1,0-1,0 1,-1-1,1 1,0-1,0 1,-1-1,1 1,0 0,0-1,-1 1,1-1,0 1,-1 0,1-1,-1 1,1 0,0 0,-1-1,1 1,-1 0,1 0,-1 0,1-1,-1 1,1 0,-1 0,1 0,-1 0,1 0,-1 0,1 0,-1 0,1 0,-1 0,1 0,-1 1,1-1,0 0,-1 0,1 0,-1 0,1 1,-1-1,1 0,0 1,-1-1,1 0,-1 1,1-1,0 0,-1 1,1-1,0 1,0-1,-1 1,1-1,0 0,0 1,0-1,0 1,0-1,-1 1,1 0,-4 8,1 0,-1 1,1 0,1-1,0 1,0 0,1 0,0 1,1-1,0 0,1 0,0 0,1 1,-1-2,1 0,0 0,1-1,0 1,1 0,0-1,0 0,1 0,0 0,0-1,0 1,1-1,0 0,1-1,0 0,0 0,0 0,1-1,-1 0,1 0,0-1,1 0,-1-1,1 1,0-2,0 1,0-1,0-1,0 1,0-2,0 1,0-1,1-1,-1 1,0-2,0 1,0-1,0-1,0 1,-1-1,1-1,-1 0,4-2,1-6,-2 0,1 0,-2-1,0-1,0 0,-1 0,-1-1,0 0,-1 0,-1-1,0 0,-2 0,1 0,-2-1,0 1,-1-1,-1 0,0-1,10-107,-5 0,-6 0,-10-61,9 171,0-18,-2 1,-1 0,-2 0,0 0,-3 0,-3-8,12 38,0 0,-1 1,1-1,0 0,-1 0,1 0,-1 0,1 0,-1 1,0-1,0 0,0 1,0-1,0 0,0 1,-1-1,1 1,0 0,-1-1,1 1,-1 0,1 0,-1 0,0 0,1 0,-1 0,0 1,0-1,1 1,-1-1,0 1,0-1,0 1,0 0,0 0,0 0,0 0,0 0,1 0,-1 1,0-1,0 1,0-1,0 1,1 0,-1 0,0 0,1 0,-1 0,0 0,1 0,-1 0,1 0,0 1,-2 1,-5 8,-1 1,2 1,-1-1,2 1,0 1,0-1,2 1,-1 3,-10 36,2-1,3 2,2 0,2 0,3 0,2 0,4 24,-1-47,1-1,1 1,2-1,2 0,0 0,2-1,1 0,2-1,0 0,2-1,1 0,1-2,1 0,2-1,0 0,1-2,1-1,2 0,0-2,0-1,13 7,58 20,-9-14</inkml:trace>
  <inkml:trace contextRef="#ctx0" brushRef="#br0" timeOffset="42989.859">8789 4354,'-6'7,"0"-1,1 1,1 0,-1 0,1 1,0-1,0 1,1 0,0 0,1 0,0 1,0-1,1 0,0 1,0-1,1 1,0-1,0 1,1-1,0 1,1-1,0 1,0-1,2 3,0 1,0 1,2-1,-1-1,2 1,-1-1,1 0,1 0,0-1,1 0,0-1,0 1,1-2,0 1,0-2,9 6,-15-11,-1 0,1 1,-1-1,1-1,0 1,0-1,0 1,0-1,0 0,1 0,-1-1,0 1,0-1,0 0,1 0,-1 0,0-1,0 0,0 0,0 0,0 0,0 0,0-1,0 0,0 1,0-2,-1 1,1 0,-1-1,0 1,1-1,0-2,1-4,0-1,0 1,-1-1,-1 0,0-1,0 1,-1 0,0-1,-1 0,0 1,-1-1,0 0,0 1,-1-1,-1 1,0-1,0 1,-1-1,0 1,-1 0,0 0,-1 1,0-1,0 1,-1 0,-5-6,8 11,1 0,-1 1,0-1,0 1,0-1,0 1,-1 0,1 0,-1 1,0-1,0 1,0-1,0 1,0 0,0 1,-1-1,1 1,-1 0,1 0,-1 0,1 1,-1-1,1 1,-1 0,0 1,1-1,-1 1,1 0,-1 0,1 0,0 1,-1-1,-1 2,1 1,1-1,0 1,0 0,0 0,1 0,-1 0,1 1,0-1,0 1,1 0,-1 0,1 0,0 0,1 1,-1-1,1 0,0 1,0-1,1 1,0-1,0 1,0-1,0 1,1-1,0 1,0-1,2 5,11 24</inkml:trace>
  <inkml:trace contextRef="#ctx0" brushRef="#br0" timeOffset="43267.347">9099 4300,'-4'14,"4"11,13 11,12 6,14 5,14 2,10-3,5-5,0-5,-4-6,-6-8,-11-8,-13-7</inkml:trace>
  <inkml:trace contextRef="#ctx0" brushRef="#br0" timeOffset="43515.881">9424 4328,'-16'4,"-10"9,-8 11,-2 11,-2 11,-1 9,0 6,6 1,8-4,8-8,14-9,15-12,4-11</inkml:trace>
  <inkml:trace contextRef="#ctx0" brushRef="#br0" timeOffset="43764.221">9721 4314,'-5'14,"-1"14,0 10,6 10,7 4,8 3,7 0,8-4,5-7,1-10,-3-10,-7-9</inkml:trace>
  <inkml:trace contextRef="#ctx0" brushRef="#br0" timeOffset="43953.727">9815 4057,'-14'-9,"-9"-3,0 5,1 10,4 17,12 14,19 13,21 7,21 1,0-8</inkml:trace>
  <inkml:trace contextRef="#ctx0" brushRef="#br0" timeOffset="44220.223">10734 4476,'-20'-18,"0"0,-1 2,-1 1,0 0,-1 2,-1 1,0 0,-1 2,0 1,0 1,-1 1,0 1,-1 1,-10 0,31 5,0 0,-1 1,1-1,0 1,-1 0,1 1,0-1,0 1,0 1,0-1,0 1,1 0,-1 0,1 1,0 0,0 0,0 0,0 0,1 1,-1-1,1 1,1 0,-1 1,1-1,-1 1,2-1,-1 1,1 0,-1 0,2 0,-1 1,1-1,0 0,0 0,0 1,1-1,0 1,1 4,1-1,0 0,1 0,0 0,0 0,1 0,0-1,1 0,0 0,1 0,0 0,0-1,0 0,1 0,1-1,-1 0,1 0,0-1,1 0,0 0,5 2,-7-3,1-2,-1 1,0-1,1 0,0 0,0-1,0 0,0 0,0-1,0 0,0-1,1 0,-1 0,0 0,0-1,0-1,0 1,0-1,0-1,0 1,0-1,-1-1,1 1,-1-1,0-1,1 0,2-4,-2 1,1-1,-1 0,-1-1,1 0,-2 0,1-1,-2 0,1 0,-1 0,-1 0,0-1,2-10,19-161,-18-110,-13-17,5 273,0 23,1 24,-1-5,-7 125,0-9,6 0,4 6,1-89,1 0,2 0,1 0,2-1,2 0,1-1,2 0,12 20,-17-38,2-1,0 0,1 0,0-1,1 0,1-2,1 1,0-2,0 0,2 0,-1-2,5 2,43 19</inkml:trace>
  <inkml:trace contextRef="#ctx0" brushRef="#br0" timeOffset="45580.371">5763 5611,'-22'-3,"-1"0,1 2,0 0,0 1,-1 1,-12 3,28-3,1 0,0 1,0 0,0 0,0 0,0 0,1 1,-1 0,1 0,-1 1,1 0,0-1,0 2,1-1,-1 0,1 1,0 0,0 0,1 0,-1 1,1-1,1 1,-1 0,1-1,-1 3,1-2,1 1,0-1,0 0,1 1,-1-1,1 0,1 1,-1-1,1 0,0 1,1-1,-1 0,1 0,1 0,-1 0,1 0,0-1,0 1,0-1,1 1,0-1,0-1,0 1,1 0,0-1,0 0,1 1,14 10,0-1,1-1,1-1,0-1,0-1,12 4,12 3,-20-8,0 1,-1 1,0 1,20 13,-43-24,0 0,0 0,0 0,1 0,-2 0,1 1,0-1,0 1,0-1,-1 1,1 0,0 0,-1-1,0 1,1 0,-1 0,0 0,0 1,0-1,-1 0,1 0,0 1,-1-1,1 0,-1 0,0 1,0-1,0 1,0-1,0 0,0 1,-1-1,1 0,-1 0,0 1,0-1,1 0,-1 0,-1 0,1 0,0 0,0 0,-1 1,-11 4,1 0,0 0,-1-1,-1-1,1 0,0-1,-1 0,0-1,0-1,0 0,0-1,-1 0,1-1,-4-1,-99-9,106 0,33 5,295-20,-297 24,0-2,0 0,0-2,-1 0,0-1,0-1,0-1,-1 0,0-2,-1 0,0 0,0-2,-1 0,12-13,-25 22,-1 1,1-1,-1 0,0 0,0 0,0 0,0 0,0 0,-1-1,1 1,-1 0,0-1,0 1,0-1,-1 0,1 1,-1-1,0 1,0-1,0 0,-1 1,1-1,-1 1,0-1,1 0,-2 1,1 0,0-1,-1 1,0 0,1 0,-1 0,0 0,-1 0,1 0,-1 0,1 1,-1-1,0 1,0 0,0 0,0 0,0 0,0 0,0 1,-1-1,1 1,-3-1,2 2,1-1,-1 1,0 0,1 0,-1 0,1 0,-1 1,0-1,1 1,-1 0,1 0,-1 0,1 0,0 1,-1 0,1-1,0 1,0 0,0 0,1 1,-1-1,0 1,1-1,-1 1,1 0,0 0,0 0,0 0,0 0,1 1,-1 0,-1 3,1-1,-1 1,2-1,-1 1,1 0,-1 0,2 0,-1 0,1 0,0-1,1 1,0 0,0 0,0 0,1 0,0 1,3 2,1 0,1 0,-1 0,1-1,1 0,0-1,0 0,1 0,0 0,0-1,0-1,1 1,0-2,1 1,-1-1,1-1,0 0,0-1,0 0,1 0,-1-1,1-1,-1 0,12 0,23 0</inkml:trace>
  <inkml:trace contextRef="#ctx0" brushRef="#br0" timeOffset="46312.187">6424 5881,'-1'10,"0"1,1-1,0 1,0-1,1 0,0 1,1-1,0 0,1 0,0 0,1 0,0-1,0 1,1-1,0 0,1 0,0-1,0 1,1-1,0-1,0 1,1-1,0-1,0 1,0-1,1-1,0 1,0-2,1 1,-1-1,1-1,0 0,0 0,0-1,9 1,-16-2,0-1,1 0,-1 1,0-2,1 1,-1 0,0-1,0 1,1-1,-1 0,0 0,0 0,0-1,0 1,0-1,0 1,-1-1,1 0,-1 0,1 0,-1-1,1 1,-1 0,0-1,0 0,0 1,-1-1,1 0,-1 0,1 0,-1 0,0 0,0 0,0-1,-1 1,1 0,-1 0,0-1,3-19,-2 0,-1 0,0 0,-2 0,-1 0,-3-10,1 13,5 20,0 0,0 0,0 1,0-1,0 0,0 0,-1 0,1 1,0-1,0 0,0 0,0 0,0 0,0 0,-1 1,1-1,0 0,0 0,0 0,0 0,-1 0,1 0,0 0,0 0,0 0,-1 0,1 0,0 0,0 0,0 0,-1 0,1 0,0 0,0 0,0 0,-1 0,1 0,0 0,0 0,0 0,0 0,-1 0,1 0,0 0,0 0,0-1,0 1,-1 0,1 0,0 0,0 0,0 0,0-1,0 1,-3 15,1-1,0 0,1 1,1 0,0-1,1 1,1-1,0 1,3 7,-3-17,0 0,0 0,1-1,-1 1,1-1,0 0,0 0,1 0,-1 0,1 0,0-1,0 1,0-1,0 0,0 0,1-1,0 0,-1 1,1-1,0-1,0 1,0-1,0 0,0 0,0 0,1-1,-1 0,0 0,0 0,0 0,0-1,1 0,-1 0,0-1,0 1,-1-1,4-1,2-1,0 1,0-2,0 1,-1-1,0-1,0 0,-1 0,1 0,-1-1,-1-1,1 1,-1-1,0 0,-1-1,0 0,-1 0,1 0,-2 0,1-1,-1 0,-1 0,0 0,0 0,-1-1,-1 1,1-5,-10 37,7-17,0 1,0 0,0 0,1-1,0 1,0 0,1 0,-1-1,1 1,0 0,1-1,-1 1,1 0,0-1,1 0,-1 0,1 1,0-2,0 1,1 0,-1-1,1 1,0-1,0 0,1 0,-1-1,1 1,0-1,0 0,0 0,1 0,12 4,0-1,0 0,0-1,0-1,1-1,0-1,0 0,0-2,0 0,0-1,-1 0,19-5,-30 5,1-1,-1 1,0-1,0-1,0 1,0-1,0-1,-1 1,1-1,-1 0,0 0,0-1,0 0,-1 0,0 0,0-1,0 0,-1 0,1 0,-1 0,-1-1,1 1,-1-1,-1 0,1 0,-1 0,0-1,-1 1,1 0,-1-1,-1 1,0-1,0 1,-1-8,-10-14,11 29,0 0,-1 0,1-1,0 1,-1 0,1 0,0 0,-1-1,1 1,-1 0,1 0,0 0,-1 0,1 0,-1 0,1 0,0 0,-1 0,1 0,-1 0,1 0,-1 0,1 0,0 0,-1 0,1 0,-1 0,1 1,0-1,-1 0,1 0,0 0,-1 1,1-1,0 0,-1 1,1-1,0 0,0 0,-1 1,1-1,0 1,0-1,0 0,-1 1,1-1,0 0,0 1,0-1,0 1,0-1,0 1,0-1,0 0,0 1,0-1,0 1,0-1,0 0,0 1,0-1,0 1,1-1,-1 0,0 1,-1 8,-1-1,2 1,-1 0,1 0,0 0,1-1,0 1,1 0,0-1,0 1,1-1,0 1,0-1,1 0,0 0,0-1,1 1,0-1,0 0,1 0,0-1,0 0,1 0,0 1,15 6</inkml:trace>
  <inkml:trace contextRef="#ctx0" brushRef="#br0" timeOffset="46561.272">7532 5584,'-16'0,"-5"2,0 4,12 4,18 6,21 3,6-3</inkml:trace>
  <inkml:trace contextRef="#ctx0" brushRef="#br0" timeOffset="47297.077">8207 5841,'-31'-13,"25"9,-1 1,0-1,0 1,0 0,0 1,0-1,-1 1,1 1,-1 0,1 0,-1 0,0 1,1 0,-1 0,1 1,-1 0,0 0,1 1,0 0,-1 0,-1 2,1 2,1-1,0 1,0 1,0 0,1 0,0 0,1 0,-1 1,1 0,1 0,0 0,0 1,-2 6,4-10,1-1,-1 0,1 1,0-1,1 1,-1-1,1 1,0 0,0-1,0 1,0-1,1 1,0-1,0 1,0-1,1 1,-1-1,1 0,0 0,0 0,1 0,-1 0,1 0,0 0,0-1,0 0,0 1,2 0,11 5,0-2,1 1,0-2,0 0,0-1,0-1,1 0,0-2,0 0,0-1,0 0,0-2,0 0,16-4,-7 4,0-2,0-1,-1-1,1-1,-1-1,0-2,-1 0,0-2,-1-1,0 0,-1-2,22-17,-15-13,-29 42,-1 1,0 0,1 0,-1-1,0 1,0 0,0 0,0-1,0 1,0 0,0 0,0-1,-1 1,1 0,-1 0,1-1,0 1,-1 0,0 0,1 0,-1 0,0 0,0 0,1 0,-1 0,0 0,0 0,0 0,0 1,0-1,0 0,0 1,-1-1,1 1,0-1,0 1,0-1,-1 1,1 0,-3-1,0 0,0 0,0 1,0-1,0 1,0 0,0 0,0 1,0-1,0 1,0 0,1 0,-1 0,0 1,0-1,1 1,-1 0,1 0,-1 0,1 0,-2 2,3-2,0-1,0 1,1 0,-1-1,1 1,0 0,-1 0,1 0,0 0,0 0,0 0,0 0,0 0,1 0,-1 1,1-1,-1 0,1 0,0 1,0-1,0 0,0 1,0-1,1 0,-1 0,1 0,-1 1,1-1,0 0,0 0,0 0,0 0,0 0,0 0,1 0,-1 0,1-1,0 1,8 7,0-1,1-1,0 0,0 0,0-1,1-1,0 0,0 0,1-1,-1-1,1 0,0-1,0 0,0-1,8 0,56-3,-75 2,0 0,0 0,0-1,0 1,0-1,0 1,-1-1,1 0,0 1,0-1,-1 0,1 0,0-1,-1 1,1 0,-1 0,1-1,-1 1,0-1,1 1,-1-1,0 0,0 1,0-1,-1 0,1 0,0 0,-1 1,1-1,-1 0,1 0,-1 0,0 0,0 0,0 0,0-1,-3-5,0 0,-1 0,0 1,-1 0,1-1,-1 2,-1-1,1 1,-1-1,0 2,-1-1,1 1,-1 0,0 0,0 0,-1 1,-1 0,-129-58,138 62,0 0,0 0,0 0,1 0,-1 0,0 0,0 0,0 0,1 0,-1 0,0 0,0 0,0 0,1 0,-1-1,0 1,0 0,0 0,1 0,-1 0,0 0,0 0,0-1,0 1,0 0,0 0,1 0,-1 0,0-1,0 1,0 0,0 0,0 0,0-1,0 1,0 0,0 0,0 0,0-1,0 1,0 0,0 0,0-1,0 1,0 0,0 0,0 0,0-1,0 1,0 0,0 0,0 0,-1 0,1-1,29-1,-26 2,360-17,-359 16,1 1,-1-1,0 1,1 0,-1 0,0 1,1-1,-1 1,0 0,0 0,1 0,-1 1,0-1,0 1,-1 0,1 0,0 1,-1-1,1 1,-1-1,0 1,1 0,-2 1,1-1,0 0,-1 1,3 3,3 41,-8-43,0 0,1 0,-1-1,1 1,0 0,0 0,0-1,1 1,0 0,-1-1,2 0,-1 1,0-1,1 0,0 0,0 0,0-1,1 1,-1-1,1 0,1 2,1-2,0-1,0 1,0-1,1 0,-1 0,0-1,1 1,0-2,-1 1,1-1,0 0,-1 0,1 0,-1-1,1 0,-1-1,1 0,-1 0,0 0,1 0,-1-1,-1 0,1-1,0 1,-1-1,1 0,-1 0,0-1,-1 1,1-1,-1 0,0-1,0 1,-1-1,1 1,-1-1,0 0,0-2,0-1,0-1,0 0,-1 0,-1 0,1 0,-2 0,1 0,-1 0,-1 0,0 0,0 0,-1 0,-1-3,-5 41,10-19,0-1,0 1,0-1,1 0,0 0,0 0,1 0,0 0,1-1,0 0,0 0,0 0,1 0,0-1,0 0,1 0,0-1,0 0,0 0,0-1,5 2,25 14</inkml:trace>
  <inkml:trace contextRef="#ctx0" brushRef="#br0" timeOffset="48061.691">9869 5773,'-7'-3,"0"0,-1 1,1 0,-1 0,0 1,1 0,-1 0,0 0,0 1,0 1,1-1,-1 1,0 1,1-1,-1 1,1 1,-1-1,1 1,0 1,0-1,0 1,1 0,-1 1,1-1,0 1,0 1,-4 4,6-6,1 0,0 0,0 1,0-1,0 1,1-1,0 1,0 0,0 0,0 0,1 0,0 0,0 0,0 1,1-1,0 0,0 0,0 1,1-1,-1 0,1 0,0 0,1 1,-1-1,1-1,0 1,0 0,1 0,0-1,-1 1,1-1,1 0,-1 0,1 0,-1 0,1-1,0 1,1-1,1 0,0-1,0-1,1 1,-1-1,0 0,1-1,-1 1,0-1,1 0,-1-1,0 0,1 0,-1 0,0-1,0 1,0-2,0 1,0-1,-1 1,1-2,-1 1,1-1,-1 1,0-1,-1-1,1 1,-1-1,0 0,0 0,0 0,0 0,-1-1,0 1,-1-1,1 0,1-6,9-25,-2 0,-2 0,-1-1,-2 0,-1-1,-2 1,-2-1,-3-32,2 61,0-49,-3 0,-2 1,-5-19,10 71,-1 1,0-1,-1 0,1 0,-1 1,0-1,-1 1,1-1,-1 1,0 0,0 0,-1 0,-1-2,3 7,1-1,0 0,-1 1,1 0,0-1,-1 1,1 0,-1-1,1 1,0 0,-1 0,1 0,-1 1,1-1,-1 0,1 0,0 1,-1-1,1 1,0-1,-1 1,1-1,0 1,0 0,0 0,-1 0,1 0,0 0,0 0,0 0,0 0,0 0,1 0,-1 0,0 1,1-1,-1 0,0 1,1-1,-12 20,2 1,0 0,1 0,1 1,2 0,0 1,1-1,2 1,0 0,1 0,2 6,-1-1,2 1,1-1,1 0,1 0,2 0,1-1,1 1,10 21,-12-35,0-1,1 1,1-1,1-1,0 1,0-1,1-1,1 0,0 0,1-1,0-1,0 0,1 0,1-2,-1 1,13 4,-21-10,0-1,0 0,0 0,1 0,-1 0,1-1,-1 0,1 0,-1-1,1 1,-1-1,1 0,-1-1,1 1,-1-1,1-1,-1 1,0 0,1-1,-1 0,0-1,0 1,0-1,0 0,-1 0,1 0,-1-1,0 1,0-1,0 0,0-1,-1 1,3-5,4-9,-2 0,0-1,-1 1,-1-1,0-1,-2 1,0-1,-1 0,-2 0,1-11,-4 2,2 29,0-1,0 1,0 0,0-1,1 1,-1 0,0-1,-1 1,1-1,0 1,0 0,0-1,0 1,0 0,0-1,0 1,0 0,-1-1,1 1,0 0,0-1,-1 1,1 0,0 0,0-1,-1 1,1 0,0 0,0-1,-1 1,1 0,0 0,-1 0,1 0,-1-1,1 1,0 0,-1 0,1 0,0 0,-1 0,1 0,0 0,-1 0,1 0,-1 0,1 0,0 0,-1 0,1 1,0-1,-1 0,1 0,0 0,-1 0,1 1,0-1,-1 0,1 0,0 1,0-1,-1 0,1 0,0 1,0-1,-6 8,1 0,0 0,1 1,0 0,0 0,1 0,0 0,1 0,0 0,0 1,1-1,0 10,0-14,0 0,1 0,-1 0,1 1,0-1,0 0,1 0,0 1,0-1,0 0,0 0,1 0,0 0,0 0,0-1,1 1,-1 0,1-1,0 0,0 0,1 0,-1 0,1 0,0-1,0 1,0-1,1 0,-1-1,1 1,-1-1,1 1,0-1,0-1,0 1,0-1,3 1,-1-2,-1 0,0 0,0-1,0 0,1 0,-1 0,0-1,0 0,0 0,-1 0,1-1,-1 0,1 0,-1 0,0-1,0 0,0 0,0 0,-1-1,0 1,0-1,0 0,-1 0,1 0,1-5,2-4,-1 1,0-1,-1 0,0 0,-2-1,1 1,-2-1,0 0,-1 1,0-7,-6-17,-7 57,9-10,1 0,1 0,0 0,0 0,1 1,0-1,0 0,1 0,0 0,1 1,0-1,0-1,1 1,0 0,1-1,0 1,0-1,1 0,0 0,0-1,1 0,0 0,0 0,1 0,0-1,0 0,0-1,1 1,1 0,26 10</inkml:trace>
  <inkml:trace contextRef="#ctx0" brushRef="#br0" timeOffset="48512.104">10936 5666,'-7'-3,"0"2,0-1,-1 1,1 0,0 0,-1 1,1 0,-1 1,1-1,0 1,-1 1,1 0,0 0,0 0,0 0,0 1,1 1,-1-1,1 1,0 0,-1 0,2 1,-1 0,1 0,-1 0,1 1,1-1,-1 1,1 0,0 1,1-1,-1 1,1-1,0 1,1 0,0 0,-1 6,2-8,1 1,-1-1,1 1,1-1,-1 1,1-1,0 1,0-1,0 0,1 1,0-1,0 0,0 0,1 0,0-1,-1 1,2 0,-1-1,0 0,1 0,0 0,0 0,0-1,1 1,-1-1,1 0,-1 0,6 1,1 2,1-1,1 0,-1-1,1 0,-1-1,1-1,0 0,0 0,0-1,0-1,10-1,-11-1,1-1,0 0,-1-1,1 0,-1-1,0 0,-1-1,1-1,-1 0,0 0,-1-1,0 0,0-1,-1 0,0 0,0-1,-1-1,-1 1,1-1,-2 0,0-1,0 0,-1 0,0 0,-1 0,-1-1,0 0,0-1,11-59,-3-1,-4 1,-3-1,-5-71,2 96,-3 1,-1 0,-3 0,-2 1,-3-2,-14-5,24 53,0 0,0 0,0 0,0 1,0-1,0 0,0 0,0 0,0 1,0-1,-1 1,1-1,0 1,-1-1,1 1,0 0,-1 0,1-1,0 1,-1 0,1 0,0 0,-1 1,1-1,0 0,-1 0,1 1,0-1,-1 1,1-1,0 1,0-1,0 1,0 0,-1 0,1-1,0 1,0 0,0 1,-6 5,-1 1,2 1,-1-1,1 1,1 0,0 0,0 1,0-1,0 6,-7 18,3 0,0 0,2 1,2 0,1 0,2 1,1-1,1 1,2-1,2 0,1 1,2-2,1 1,1-1,2 0,1-1,2 0,1-1,2-1,0 0,2-2,2 0,0-1,2-1,10 9,-25-25,1-1,0 0,0 0,1-1,0 0,1-1,-1 0,2-1,-1 0,0-1,1 0,0 0,0-2,0 1,1-2,-1 1,5-1,17-8</inkml:trace>
  <inkml:trace contextRef="#ctx0" brushRef="#br0" timeOffset="48761.178">10990 5287,'-16'-3,"0"0,11 1,20-1,29 2,25 0,21 2,10 2,-2 2,-16 1</inkml:trace>
  <inkml:trace contextRef="#ctx0" brushRef="#br0" timeOffset="49021.242">11463 5720,'-3'7,"0"0,1 1,-1-1,2 1,-1 0,1 0,0 0,0 0,1 0,0-1,1 1,0 0,0 0,0 0,1 0,0-1,1 1,0-1,0 0,0 1,1-2,0 1,1 0,-1-1,1 1,5 3,-3-5,0 0,0-1,0 0,1 0,-1-1,1 0,0 0,0-1,0 0,1 0,-1-1,0 0,1 0,-1-1,0 0,1-1,0 0,-4 0,0 1,-1-1,1 0,-1-1,1 1,-1-1,1 0,-1 0,0 0,0-1,0 1,0-1,-1 0,1 0,-1-1,1 1,-1-1,0 1,-1-1,1 0,0 0,-1 0,0-1,0 1,-1 0,1-1,-1 1,0-1,0 0,0-2,0-1,-1 1,0-1,-1 0,0 0,0 0,-1 0,0 1,0-1,-1 1,0-1,0 1,-1 0,0 0,0 1,0-1,-1 1,0 0,0 0,-1 0,0 1,0 0,0 0,0 0,-1 1,0 0,0 0,0 1,0 0,0 0,-1 0,0 1,1 1,-1-1,0 1,0 0,-7 1,12 0,0 0,0 1,1 0,-1-1,0 1,0 0,0 0,1 1,-1-1,0 1,1-1,-1 1,1 0,0 0,-1 0,1 0,0 0,0 0,1 1,-1-1,0 1,1-1,-1 1,1 0,0-1,0 1,0 0,0 0,1 0,-1 0,1 0,-1 0,1 0,0 0,0 0,1 0,-1 0,1 0,-1 0,1 0,0-1,0 1,0 0,0 0,1-1,-1 1,1 0,0-1,0 1,6 8,2 0,-1 0,1-1,1 0,0-1,0 0,1-1,0 0,0-1,1-1,0 0,8 3,20 7</inkml:trace>
  <inkml:trace contextRef="#ctx0" brushRef="#br0" timeOffset="49344.83">11842 5787,'-1'-46,"-1"-1,-3 1,-2 1,-10-34,18 79,-1 1,0-1,1 0,-1 0,1 1,-1-1,1 0,-1 0,1 0,0 0,-1 0,1 0,-1 0,1 0,-1 0,1 0,-1 0,1 0,-1 0,1 0,0 0,-1 0,1-1,-1 1,1 0,-1 0,0-1,1 1,-1 0,1-1,-1 1,1 0,-1-1,0 1,1-1,-1 1,0 0,1-1,-1 1,0-1,0 1,1-1,-1 1,0-1,0 1,0-1,0 0,0 1,0-1,0 1,0-1,0 0,6 4,89 44,-71-36,0 0,0 1,-2 2,1 0,2 4,-20-14,-1 1,0 0,0 0,0 0,0 0,-1 1,0 0,0-1,-1 1,1 0,-1 0,-1 1,1-1,-1 0,0 0,0 1,-1-1,0 1,0-1,0 1,-2 4,1-7,1 1,-1 0,1 0,0-1,0 1,0 0,1-1,-1 1,1 0,1-1,-1 1,1-1,-1 1,1-1,0 0,1 0,-1 0,1 0,0 0,0 0,0-1,0 1,0-1,1 0,0 0,0 0,0-1,0 1,0-1,3 1,10 2,1-2,0 0,-1-2,1 0,0 0,0-2,0 0,0-1,8-3,21-4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28:46.96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61 352,'0'1,"-1"-1,1 1,0-1,0 1,0-1,0 0,0 1,-1-1,1 1,0-1,0 0,-1 1,1-1,0 0,-1 1,1-1,0 0,-1 1,1-1,0 0,-1 0,1 0,-1 1,1-1,0 0,-1 0,1 0,-1 0,1 0,-1 0,1 0,-1 0,1 0,0 0,-1 0,1 0,-1 0,1 0,-1 0,1 0,-1 0,1-1,0 1,-1 0,1 0,0 0,-1-1,1 1,-1 0,1-1,0 1,0 0,-1-1,1 1,0 0,0-1,-1 1,1-1,0 1,0 0,0-1,-1 1,1-1,0 1,0-1,0 1,0 0,0-1,0 1,0-1,4-34,74-172,-37 108,-28 91,-9 28,-16 318,13-313,-1 1,-1 0,-1 0,-2-1,0 1,-1-1,-2 0,-1 0,-1-1,0 0,-2 0,-8 12,13-27,1-1,-1 1,-1-1,1 0,-1 0,-1-1,1 0,-1-1,-1 1,-5 2,15-9,-1-1,0 1,1-1,-1 1,1-1,-1 1,0-1,0 1,1-1,-1 0,0 1,0-1,0 1,1-1,-1 0,0 1,0-1,0 0,0 1,0-1,0 1,-1-1,1 0,0 1,0-1,0 1,0-1,-1 0,1 1,0-1,-1 1,1-1,0 1,-1-1,1 1,-1-1,1 1,-1-1,1 1,-1 0,1-1,-1 1,1 0,-1-1,1 1,-1 0,0 0,1 0,-1-1,14-3,0 1,1 0,-1 1,1 0,-1 1,1 1,11 0,-2 0,352-10,-310 14,-75 8,-4-4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28:48.20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0 434,'2'-26,"1"-1,1 0,1 1,2 0,6-16,-4 10,2-10,3 0,1 0,18-32,-33 73,0 0,0 0,0 0,0 0,0 0,0-1,0 1,1 0,-1 0,0 0,1 0,-1 0,1 0,-1 0,1 0,0 0,-1 0,1 1,0-1,0 0,0 0,-1 0,1 1,0-1,0 1,0-1,0 1,0-1,0 1,0-1,0 1,1 0,-1-1,0 1,0 0,0 0,0 0,0 0,0 0,0 0,1 0,-1 1,0-1,0 0,0 0,0 1,0-1,0 1,0-1,0 1,0 0,0-1,0 1,3 11,0 0,0 0,-1 0,-1 0,0 1,0-1,-1 9,0-1,26 357,-24-358,-1 0,-1 1,-1-1,-1 0,0 0,-2 1,0-1,-1-1,-1 1,0 0,-2-1,0 0,-1-1,0 0,-2 0,0 0,-1-2,-1 1,-6 6,15-19,1 0,-1-1,0 1,0-1,0 0,0 1,0-1,0-1,-1 1,1 0,0-1,-1 0,1 0,-1 0,0 0,1-1,-1 1,0-1,1 0,-1 0,0 0,-1-1,5 1,0-1,0 0,1 0,-1 0,0 0,0 1,0-1,1 0,-1 0,0 0,1 1,-1-1,1 0,-1 0,1 1,-1-1,1 0,-1 1,1-1,-1 1,1-1,0 1,0-1,-1 1,1-1,0 1,0 0,-1-1,1 1,0 0,0 0,0-1,0 1,-1 0,1 0,0 0,0 0,0 0,244-61,20 6,-306 48,26 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28:49.77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55,'18'-3,"18"-2,14-4,10-1,7 0,-2 2,-9 2,-15 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28:50.05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73,'18'0,"21"0,21-4,19-7,14-6,6-4,-15 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28:53.16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235 75,'-17'31,"2"0,1 1,2 0,0 1,3 0,0 1,-2 32,3-39,2 1,1 0,1 0,1 0,2 0,0 0,2 1,2-1,0 0,2 0,1 0,1-1,4 10,-7-31,-1 0,1 0,0 0,0 0,1-1,0 1,0-1,0 0,0-1,1 1,0-1,0-1,0 1,0-1,1 0,-1 0,1 0,0-1,-1 0,1-1,0 1,0-1,1-1,-1 1,0-1,0-1,0 1,0-1,0 0,0-1,0 1,0-2,0 1,-1-1,3-1,7-4,-1-1,0 0,-1-1,0-1,0 0,-1-1,-1-1,0 0,-1 0,0-1,-1 0,-1-1,0 0,-1-1,0-2,5-11,-2 0,-1 0,-1-1,-2-1,-1 1,-1-1,-2 0,-1-4,0 16,-2 1,0 0,-1-1,-1 1,0 0,-1 0,-2 0,1 0,-2 1,-1-1,0 1,-1 1,0 0,-1 0,-1 0,-1 1,-9-9,15 19,-1 0,0 1,0 0,0 0,0 0,-1 1,0 0,1 0,-1 1,0 0,0 0,0 0,-1 1,1 0,0 0,0 1,-1 0,1 1,0-1,-1 1,1 1,0-1,0 1,0 0,0 1,1 0,-1 0,1 0,-5 4,-10 8,2 2,0 0,1 1,1 1,0 0,2 1,0 1,1 1,1 0,2 0,0 1,1 1,-1 7,-45 111,10-7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29:50.51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68,'11'23,"14"17,11 13,13 4,10 2,4-4,-2-8,-4-6,-9-9,-11-7,-12-7</inkml:trace>
  <inkml:trace contextRef="#ctx0" brushRef="#br0" timeOffset="419.185">717 1,'-25'21,"2"1,0 2,2 0,0 1,2 1,1 1,1 0,1 2,2 0,1 0,0 3,5-9,1 0,1 1,1 0,1 0,1 1,2-1,0 1,1-1,2 1,0-1,2 0,0 0,2 0,0 0,5 6,36 86,-32-84,-1 1,-1 0,-2 1,-2 0,-1 1,-1-1,0 18,-7-25,0-6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0:26.88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0:28.48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0 416,'24'-61,"2"0,30-47,-1 0,-16 30,-39 79,0-1,0 1,0-1,0 0,0 1,0-1,0 1,1-1,-1 0,0 1,0-1,0 0,0 1,1-1,-1 0,0 1,0-1,1 0,-1 1,0-1,1 0,-1 0,0 0,1 1,-1-1,0 0,1 0,-1 0,1 0,-1 1,0-1,1 0,-1 0,1 0,-1 0,0 0,1 0,-1 0,1 0,-1 0,0-1,1 1,-1 0,1 0,-1 0,0 0,1 0,-1-1,0 1,1 0,-1 0,0-1,1 1,-1 0,0 0,0-1,1 1,-1 0,0-1,0 1,0 0,3 205,6-33,-3-111,-3 1,-3-1,-4 28,2-70,-1 0,-1-1,0 1,-1-1,-1 0,-1 0,-1-1,0 1,-2-2,1 1,-2-2,0 1,-3 1,-12 11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0:28.74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63,'23'-7,"21"-2,17 1,15-2,9 2,8 0,-2 1,-15 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0T08:30:31.90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177 34,'-13'5,"0"2,1-1,0 1,0 1,1 0,0 1,0 0,1 1,0 0,1 0,0 1,0 0,2 1,-1 0,1 0,-1 5,7-14,0 1,0 0,0 0,1 0,-1-1,1 1,0 0,0 0,1 0,-1 0,1-1,0 1,-1 0,2-1,-1 1,0 0,1-1,0 1,0-1,0 0,0 0,0 0,1 0,-1 0,1 0,0 0,0-1,0 0,0 1,0-1,2 1,2 0,-1 0,1 1,0-2,0 1,0-1,1 0,-1-1,0 0,1 0,-1 0,1-1,-1 0,1-1,-1 0,7-1,-5-1,-1 1,0-2,-1 1,1-1,0-1,-1 1,0-1,0 0,-1-1,1 0,-1 0,0 0,-1 0,1-1,-2 0,1-1,-1 1,0-1,0 1,2-8,-3 9,-1-1,0 1,0-1,-1 1,0-1,0 0,0 1,-1-1,0 0,0 1,-1-1,1 0,-2 0,1 1,-1-1,0 1,0 0,-1-1,1 1,-2 0,1 0,-1 1,1-1,-1 1,-1 0,-3-4,6 7,-1-1,0 1,1 0,-1 0,0 0,0 0,0 0,0 1,-1-1,1 1,0 0,-1 0,1 0,0 0,-1 1,1-1,-1 1,0 0,1 0,-1 0,1 1,-1-1,1 1,0 0,-1 0,1 0,0 0,-1 1,1-1,0 1,0 0,0 0,0 0,1 0,-2 1,-43 72,31-31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F644C-1960-4D37-93F6-E461BDC070E2}" type="datetimeFigureOut">
              <a:rPr lang="ro-RO" smtClean="0"/>
              <a:t>27.11.2024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E7765-3615-4616-AA7E-8A391D8DB9E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94555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1ED4770-19B2-467E-A820-4D252C5FB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B9EAB633-709C-4215-A83B-C70829A74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B80A60A-C062-4A61-89EF-C8229597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27.11.2024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D5DAC12-4BB4-4FB3-ADBA-6607EC1C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C308DA7-86E3-4F2D-9B4F-316D4B49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8628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E2CB809-B633-455A-95F7-E832C33C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C290D47F-C0E1-4C94-8473-5DC64230F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5517D53-86C8-48DF-AC25-A958CDEC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27.11.2024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1120475-F473-42EE-8D79-2E4A3366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01D6381-EED8-487B-AD15-9C46332B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9683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0FBDDED8-45D2-469D-AE8E-7BCAE64F1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D8F55C66-06F2-46F9-9FF0-5AD08240E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A9260EA-BCED-4401-8284-2DB0D9AC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27.11.2024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5860957-C43E-493D-9739-5C5F3F0A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A9412FF-50B1-43AD-80B5-F3316BCF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6819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94A3EC2-79AE-41E8-A92A-BEE7F74B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8520C22-FB2B-4035-A1DE-07728BB71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D13D92D-4D72-47D8-A0E2-2E9ED245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27.11.2024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8EA7473-B08B-4D14-9003-06719883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619E0BC-7CCD-40FC-B257-81CF53AB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963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7D1A535-10A7-4DD9-BCE9-2641197B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F637BA4-7257-4270-8DF3-1C906899D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AB487B0-1099-48CD-9680-5785576A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27.11.2024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AF0A5DC-7B12-4247-9F76-821534F3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AC0A7B7-CE57-44FD-BF2E-A71F1823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7306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A587257-FE4B-4BA8-8DBA-E352AAA8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83CC3E4-EA2D-43AE-B7B1-D3297EB8A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02512AF-6977-4C7A-8732-5A3D4ECAD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7169090-FB27-485B-8C27-95AC952E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27.11.2024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DB17E1E-7CF9-4F87-852F-DB6FB23C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D79A5AB8-2E23-4BB6-9BF8-06CA2A6D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6353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F225706-9157-4618-A97E-DEB030C8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D618A8D-1947-403B-B7AD-F54B2CD50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1BF42C8-F81B-4BE1-9B8F-68B21591C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80A1361D-98BC-47A1-BA7C-BAE80FA01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72032982-A9C9-429E-948E-0F1DB04E4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FFC008B6-CE0F-4BE4-ABA6-0FC5EF0D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27.11.2024</a:t>
            </a:fld>
            <a:endParaRPr lang="ro-RO" dirty="0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A380FC15-7219-40D1-9AD0-8E3D9ABF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E0E67A9F-114C-4374-A10E-8E411024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2469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C4E8672-328F-46F5-8F33-CAA69236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50E7DFD8-6BF1-4F57-A0B0-E1176672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27.11.2024</a:t>
            </a:fld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43F7D0E0-D38C-43A1-9F3D-92DE1129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F03262CE-D94A-4480-ABED-74902A16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7424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21F2B153-6FF7-4407-9DA8-728332E6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27.11.2024</a:t>
            </a:fld>
            <a:endParaRPr lang="ro-RO" dirty="0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DC2D4B50-25D4-44CC-9C17-720F3974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6B1DF0DC-94B8-4D88-BD39-E42A00B3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6139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06A31A-5FB6-4F9C-A411-418F2475E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013DA19-875D-490E-B87E-DBEB5D995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6CE431BE-ED4A-4CD8-9344-B1C946F11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A56F4DDD-6B9F-4633-B667-D2C69F0F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27.11.2024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1459D24-23EC-41CD-9287-124D0C2F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70C83946-98A2-4E98-95DF-F7C6FC1F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5234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64683FC-1DCE-43B5-8D93-44B4DC62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D96C83C8-E8AE-4620-BF96-8922237E0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 dirty="0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BB7FFD63-0F30-49D7-B490-D0C73C37B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7D5E5649-6B0A-43C4-BB7E-0F59CF5D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27.11.2024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2D2AC23-82AA-4055-A673-9B577E3C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9D866400-6F8F-4111-AFCA-C8579603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5859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4F5EB4E9-E70E-4B6C-AA38-D77617C8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D593F9A6-FB02-4209-83AA-F3B74B610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88AD35E-BB51-437C-9835-CA75CDF82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8A049-8667-49AC-8762-F4AFF392D404}" type="datetimeFigureOut">
              <a:rPr lang="ro-RO" smtClean="0"/>
              <a:t>27.11.2024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A56834E-943C-4A6C-ABFA-1ADD132AC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AD2AFDC-A203-4AB7-8908-78AF98360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9646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0.png"/><Relationship Id="rId18" Type="http://schemas.openxmlformats.org/officeDocument/2006/relationships/customXml" Target="../ink/ink139.xml"/><Relationship Id="rId26" Type="http://schemas.openxmlformats.org/officeDocument/2006/relationships/customXml" Target="../ink/ink143.xml"/><Relationship Id="rId39" Type="http://schemas.openxmlformats.org/officeDocument/2006/relationships/image" Target="../media/image153.png"/><Relationship Id="rId21" Type="http://schemas.openxmlformats.org/officeDocument/2006/relationships/image" Target="../media/image144.png"/><Relationship Id="rId34" Type="http://schemas.openxmlformats.org/officeDocument/2006/relationships/customXml" Target="../ink/ink147.xml"/><Relationship Id="rId42" Type="http://schemas.openxmlformats.org/officeDocument/2006/relationships/customXml" Target="../ink/ink151.xml"/><Relationship Id="rId7" Type="http://schemas.openxmlformats.org/officeDocument/2006/relationships/image" Target="../media/image137.png"/><Relationship Id="rId2" Type="http://schemas.openxmlformats.org/officeDocument/2006/relationships/customXml" Target="../ink/ink131.xml"/><Relationship Id="rId16" Type="http://schemas.openxmlformats.org/officeDocument/2006/relationships/customXml" Target="../ink/ink138.xml"/><Relationship Id="rId29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3.xml"/><Relationship Id="rId11" Type="http://schemas.openxmlformats.org/officeDocument/2006/relationships/image" Target="../media/image139.png"/><Relationship Id="rId24" Type="http://schemas.openxmlformats.org/officeDocument/2006/relationships/customXml" Target="../ink/ink142.xml"/><Relationship Id="rId32" Type="http://schemas.openxmlformats.org/officeDocument/2006/relationships/customXml" Target="../ink/ink146.xml"/><Relationship Id="rId37" Type="http://schemas.openxmlformats.org/officeDocument/2006/relationships/image" Target="../media/image152.png"/><Relationship Id="rId40" Type="http://schemas.openxmlformats.org/officeDocument/2006/relationships/customXml" Target="../ink/ink150.xml"/><Relationship Id="rId45" Type="http://schemas.openxmlformats.org/officeDocument/2006/relationships/image" Target="../media/image156.png"/><Relationship Id="rId5" Type="http://schemas.openxmlformats.org/officeDocument/2006/relationships/image" Target="../media/image136.png"/><Relationship Id="rId15" Type="http://schemas.openxmlformats.org/officeDocument/2006/relationships/image" Target="../media/image141.png"/><Relationship Id="rId23" Type="http://schemas.openxmlformats.org/officeDocument/2006/relationships/image" Target="../media/image145.png"/><Relationship Id="rId28" Type="http://schemas.openxmlformats.org/officeDocument/2006/relationships/customXml" Target="../ink/ink144.xml"/><Relationship Id="rId36" Type="http://schemas.openxmlformats.org/officeDocument/2006/relationships/customXml" Target="../ink/ink148.xml"/><Relationship Id="rId10" Type="http://schemas.openxmlformats.org/officeDocument/2006/relationships/customXml" Target="../ink/ink135.xml"/><Relationship Id="rId19" Type="http://schemas.openxmlformats.org/officeDocument/2006/relationships/image" Target="../media/image143.png"/><Relationship Id="rId31" Type="http://schemas.openxmlformats.org/officeDocument/2006/relationships/image" Target="../media/image149.png"/><Relationship Id="rId44" Type="http://schemas.openxmlformats.org/officeDocument/2006/relationships/customXml" Target="../ink/ink152.xml"/><Relationship Id="rId4" Type="http://schemas.openxmlformats.org/officeDocument/2006/relationships/customXml" Target="../ink/ink132.xml"/><Relationship Id="rId9" Type="http://schemas.openxmlformats.org/officeDocument/2006/relationships/image" Target="../media/image138.png"/><Relationship Id="rId14" Type="http://schemas.openxmlformats.org/officeDocument/2006/relationships/customXml" Target="../ink/ink137.xml"/><Relationship Id="rId22" Type="http://schemas.openxmlformats.org/officeDocument/2006/relationships/customXml" Target="../ink/ink141.xml"/><Relationship Id="rId27" Type="http://schemas.openxmlformats.org/officeDocument/2006/relationships/image" Target="../media/image147.png"/><Relationship Id="rId30" Type="http://schemas.openxmlformats.org/officeDocument/2006/relationships/customXml" Target="../ink/ink145.xml"/><Relationship Id="rId35" Type="http://schemas.openxmlformats.org/officeDocument/2006/relationships/image" Target="../media/image151.png"/><Relationship Id="rId43" Type="http://schemas.openxmlformats.org/officeDocument/2006/relationships/image" Target="../media/image155.png"/><Relationship Id="rId8" Type="http://schemas.openxmlformats.org/officeDocument/2006/relationships/customXml" Target="../ink/ink134.xml"/><Relationship Id="rId3" Type="http://schemas.openxmlformats.org/officeDocument/2006/relationships/image" Target="../media/image135.png"/><Relationship Id="rId12" Type="http://schemas.openxmlformats.org/officeDocument/2006/relationships/customXml" Target="../ink/ink136.xml"/><Relationship Id="rId17" Type="http://schemas.openxmlformats.org/officeDocument/2006/relationships/image" Target="../media/image142.png"/><Relationship Id="rId25" Type="http://schemas.openxmlformats.org/officeDocument/2006/relationships/image" Target="../media/image146.png"/><Relationship Id="rId33" Type="http://schemas.openxmlformats.org/officeDocument/2006/relationships/image" Target="../media/image150.png"/><Relationship Id="rId38" Type="http://schemas.openxmlformats.org/officeDocument/2006/relationships/customXml" Target="../ink/ink149.xml"/><Relationship Id="rId20" Type="http://schemas.openxmlformats.org/officeDocument/2006/relationships/customXml" Target="../ink/ink140.xml"/><Relationship Id="rId41" Type="http://schemas.openxmlformats.org/officeDocument/2006/relationships/image" Target="../media/image15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customXml" Target="../ink/ink153.xml"/><Relationship Id="rId7" Type="http://schemas.openxmlformats.org/officeDocument/2006/relationships/customXml" Target="../ink/ink155.xml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9.png"/><Relationship Id="rId5" Type="http://schemas.openxmlformats.org/officeDocument/2006/relationships/customXml" Target="../ink/ink154.xml"/><Relationship Id="rId4" Type="http://schemas.openxmlformats.org/officeDocument/2006/relationships/image" Target="../media/image158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7.png"/><Relationship Id="rId18" Type="http://schemas.openxmlformats.org/officeDocument/2006/relationships/customXml" Target="../ink/ink163.xml"/><Relationship Id="rId26" Type="http://schemas.openxmlformats.org/officeDocument/2006/relationships/customXml" Target="../ink/ink167.xml"/><Relationship Id="rId21" Type="http://schemas.openxmlformats.org/officeDocument/2006/relationships/image" Target="../media/image171.png"/><Relationship Id="rId34" Type="http://schemas.openxmlformats.org/officeDocument/2006/relationships/customXml" Target="../ink/ink171.xml"/><Relationship Id="rId7" Type="http://schemas.openxmlformats.org/officeDocument/2006/relationships/image" Target="../media/image164.png"/><Relationship Id="rId12" Type="http://schemas.openxmlformats.org/officeDocument/2006/relationships/customXml" Target="../ink/ink160.xml"/><Relationship Id="rId17" Type="http://schemas.openxmlformats.org/officeDocument/2006/relationships/image" Target="../media/image169.png"/><Relationship Id="rId25" Type="http://schemas.openxmlformats.org/officeDocument/2006/relationships/image" Target="../media/image173.png"/><Relationship Id="rId33" Type="http://schemas.openxmlformats.org/officeDocument/2006/relationships/image" Target="../media/image177.png"/><Relationship Id="rId2" Type="http://schemas.openxmlformats.org/officeDocument/2006/relationships/image" Target="../media/image161.png"/><Relationship Id="rId16" Type="http://schemas.openxmlformats.org/officeDocument/2006/relationships/customXml" Target="../ink/ink162.xml"/><Relationship Id="rId20" Type="http://schemas.openxmlformats.org/officeDocument/2006/relationships/customXml" Target="../ink/ink164.xml"/><Relationship Id="rId29" Type="http://schemas.openxmlformats.org/officeDocument/2006/relationships/image" Target="../media/image17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7.xml"/><Relationship Id="rId11" Type="http://schemas.openxmlformats.org/officeDocument/2006/relationships/image" Target="../media/image166.png"/><Relationship Id="rId24" Type="http://schemas.openxmlformats.org/officeDocument/2006/relationships/customXml" Target="../ink/ink166.xml"/><Relationship Id="rId32" Type="http://schemas.openxmlformats.org/officeDocument/2006/relationships/customXml" Target="../ink/ink170.xml"/><Relationship Id="rId37" Type="http://schemas.openxmlformats.org/officeDocument/2006/relationships/image" Target="../media/image179.png"/><Relationship Id="rId5" Type="http://schemas.openxmlformats.org/officeDocument/2006/relationships/image" Target="../media/image163.png"/><Relationship Id="rId15" Type="http://schemas.openxmlformats.org/officeDocument/2006/relationships/image" Target="../media/image168.png"/><Relationship Id="rId23" Type="http://schemas.openxmlformats.org/officeDocument/2006/relationships/image" Target="../media/image172.png"/><Relationship Id="rId28" Type="http://schemas.openxmlformats.org/officeDocument/2006/relationships/customXml" Target="../ink/ink168.xml"/><Relationship Id="rId36" Type="http://schemas.openxmlformats.org/officeDocument/2006/relationships/customXml" Target="../ink/ink172.xml"/><Relationship Id="rId10" Type="http://schemas.openxmlformats.org/officeDocument/2006/relationships/customXml" Target="../ink/ink159.xml"/><Relationship Id="rId19" Type="http://schemas.openxmlformats.org/officeDocument/2006/relationships/image" Target="../media/image170.png"/><Relationship Id="rId31" Type="http://schemas.openxmlformats.org/officeDocument/2006/relationships/image" Target="../media/image176.png"/><Relationship Id="rId4" Type="http://schemas.openxmlformats.org/officeDocument/2006/relationships/customXml" Target="../ink/ink156.xml"/><Relationship Id="rId9" Type="http://schemas.openxmlformats.org/officeDocument/2006/relationships/image" Target="../media/image165.png"/><Relationship Id="rId14" Type="http://schemas.openxmlformats.org/officeDocument/2006/relationships/customXml" Target="../ink/ink161.xml"/><Relationship Id="rId22" Type="http://schemas.openxmlformats.org/officeDocument/2006/relationships/customXml" Target="../ink/ink165.xml"/><Relationship Id="rId27" Type="http://schemas.openxmlformats.org/officeDocument/2006/relationships/image" Target="../media/image174.png"/><Relationship Id="rId30" Type="http://schemas.openxmlformats.org/officeDocument/2006/relationships/customXml" Target="../ink/ink169.xml"/><Relationship Id="rId35" Type="http://schemas.openxmlformats.org/officeDocument/2006/relationships/image" Target="../media/image178.png"/><Relationship Id="rId8" Type="http://schemas.openxmlformats.org/officeDocument/2006/relationships/customXml" Target="../ink/ink158.xml"/><Relationship Id="rId3" Type="http://schemas.openxmlformats.org/officeDocument/2006/relationships/image" Target="../media/image16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5.xml"/><Relationship Id="rId13" Type="http://schemas.openxmlformats.org/officeDocument/2006/relationships/image" Target="../media/image187.png"/><Relationship Id="rId18" Type="http://schemas.openxmlformats.org/officeDocument/2006/relationships/customXml" Target="../ink/ink180.xml"/><Relationship Id="rId3" Type="http://schemas.openxmlformats.org/officeDocument/2006/relationships/image" Target="../media/image182.png"/><Relationship Id="rId21" Type="http://schemas.openxmlformats.org/officeDocument/2006/relationships/image" Target="../media/image191.png"/><Relationship Id="rId7" Type="http://schemas.openxmlformats.org/officeDocument/2006/relationships/image" Target="../media/image184.png"/><Relationship Id="rId12" Type="http://schemas.openxmlformats.org/officeDocument/2006/relationships/customXml" Target="../ink/ink177.xml"/><Relationship Id="rId17" Type="http://schemas.openxmlformats.org/officeDocument/2006/relationships/image" Target="../media/image189.png"/><Relationship Id="rId25" Type="http://schemas.openxmlformats.org/officeDocument/2006/relationships/image" Target="../media/image193.png"/><Relationship Id="rId2" Type="http://schemas.openxmlformats.org/officeDocument/2006/relationships/image" Target="../media/image161.png"/><Relationship Id="rId16" Type="http://schemas.openxmlformats.org/officeDocument/2006/relationships/customXml" Target="../ink/ink179.xml"/><Relationship Id="rId20" Type="http://schemas.openxmlformats.org/officeDocument/2006/relationships/customXml" Target="../ink/ink18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4.xml"/><Relationship Id="rId11" Type="http://schemas.openxmlformats.org/officeDocument/2006/relationships/image" Target="../media/image186.png"/><Relationship Id="rId24" Type="http://schemas.openxmlformats.org/officeDocument/2006/relationships/customXml" Target="../ink/ink183.xml"/><Relationship Id="rId5" Type="http://schemas.openxmlformats.org/officeDocument/2006/relationships/image" Target="../media/image183.png"/><Relationship Id="rId15" Type="http://schemas.openxmlformats.org/officeDocument/2006/relationships/image" Target="../media/image188.png"/><Relationship Id="rId23" Type="http://schemas.openxmlformats.org/officeDocument/2006/relationships/image" Target="../media/image192.png"/><Relationship Id="rId10" Type="http://schemas.openxmlformats.org/officeDocument/2006/relationships/customXml" Target="../ink/ink176.xml"/><Relationship Id="rId19" Type="http://schemas.openxmlformats.org/officeDocument/2006/relationships/image" Target="../media/image190.png"/><Relationship Id="rId4" Type="http://schemas.openxmlformats.org/officeDocument/2006/relationships/customXml" Target="../ink/ink173.xml"/><Relationship Id="rId9" Type="http://schemas.openxmlformats.org/officeDocument/2006/relationships/image" Target="../media/image185.png"/><Relationship Id="rId14" Type="http://schemas.openxmlformats.org/officeDocument/2006/relationships/customXml" Target="../ink/ink178.xml"/><Relationship Id="rId22" Type="http://schemas.openxmlformats.org/officeDocument/2006/relationships/customXml" Target="../ink/ink18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1.png"/><Relationship Id="rId18" Type="http://schemas.openxmlformats.org/officeDocument/2006/relationships/customXml" Target="../ink/ink190.xml"/><Relationship Id="rId26" Type="http://schemas.openxmlformats.org/officeDocument/2006/relationships/customXml" Target="../ink/ink194.xml"/><Relationship Id="rId21" Type="http://schemas.openxmlformats.org/officeDocument/2006/relationships/image" Target="../media/image205.png"/><Relationship Id="rId34" Type="http://schemas.openxmlformats.org/officeDocument/2006/relationships/customXml" Target="../ink/ink198.xml"/><Relationship Id="rId7" Type="http://schemas.openxmlformats.org/officeDocument/2006/relationships/image" Target="../media/image198.png"/><Relationship Id="rId12" Type="http://schemas.openxmlformats.org/officeDocument/2006/relationships/customXml" Target="../ink/ink187.xml"/><Relationship Id="rId17" Type="http://schemas.openxmlformats.org/officeDocument/2006/relationships/image" Target="../media/image203.png"/><Relationship Id="rId25" Type="http://schemas.openxmlformats.org/officeDocument/2006/relationships/image" Target="../media/image207.png"/><Relationship Id="rId33" Type="http://schemas.openxmlformats.org/officeDocument/2006/relationships/image" Target="../media/image211.png"/><Relationship Id="rId2" Type="http://schemas.openxmlformats.org/officeDocument/2006/relationships/image" Target="../media/image161.png"/><Relationship Id="rId16" Type="http://schemas.openxmlformats.org/officeDocument/2006/relationships/customXml" Target="../ink/ink189.xml"/><Relationship Id="rId20" Type="http://schemas.openxmlformats.org/officeDocument/2006/relationships/customXml" Target="../ink/ink191.xml"/><Relationship Id="rId29" Type="http://schemas.openxmlformats.org/officeDocument/2006/relationships/image" Target="../media/image20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4.xml"/><Relationship Id="rId11" Type="http://schemas.openxmlformats.org/officeDocument/2006/relationships/image" Target="../media/image200.png"/><Relationship Id="rId24" Type="http://schemas.openxmlformats.org/officeDocument/2006/relationships/customXml" Target="../ink/ink193.xml"/><Relationship Id="rId32" Type="http://schemas.openxmlformats.org/officeDocument/2006/relationships/customXml" Target="../ink/ink197.xml"/><Relationship Id="rId37" Type="http://schemas.openxmlformats.org/officeDocument/2006/relationships/image" Target="../media/image213.png"/><Relationship Id="rId5" Type="http://schemas.openxmlformats.org/officeDocument/2006/relationships/image" Target="../media/image197.png"/><Relationship Id="rId15" Type="http://schemas.openxmlformats.org/officeDocument/2006/relationships/image" Target="../media/image202.png"/><Relationship Id="rId23" Type="http://schemas.openxmlformats.org/officeDocument/2006/relationships/image" Target="../media/image206.png"/><Relationship Id="rId28" Type="http://schemas.openxmlformats.org/officeDocument/2006/relationships/customXml" Target="../ink/ink195.xml"/><Relationship Id="rId36" Type="http://schemas.openxmlformats.org/officeDocument/2006/relationships/customXml" Target="../ink/ink199.xml"/><Relationship Id="rId10" Type="http://schemas.openxmlformats.org/officeDocument/2006/relationships/customXml" Target="../ink/ink186.xml"/><Relationship Id="rId19" Type="http://schemas.openxmlformats.org/officeDocument/2006/relationships/image" Target="../media/image204.png"/><Relationship Id="rId31" Type="http://schemas.openxmlformats.org/officeDocument/2006/relationships/image" Target="../media/image210.png"/><Relationship Id="rId4" Type="http://schemas.openxmlformats.org/officeDocument/2006/relationships/image" Target="../media/image196.png"/><Relationship Id="rId9" Type="http://schemas.openxmlformats.org/officeDocument/2006/relationships/image" Target="../media/image199.png"/><Relationship Id="rId14" Type="http://schemas.openxmlformats.org/officeDocument/2006/relationships/customXml" Target="../ink/ink188.xml"/><Relationship Id="rId22" Type="http://schemas.openxmlformats.org/officeDocument/2006/relationships/customXml" Target="../ink/ink192.xml"/><Relationship Id="rId27" Type="http://schemas.openxmlformats.org/officeDocument/2006/relationships/image" Target="../media/image208.png"/><Relationship Id="rId30" Type="http://schemas.openxmlformats.org/officeDocument/2006/relationships/customXml" Target="../ink/ink196.xml"/><Relationship Id="rId35" Type="http://schemas.openxmlformats.org/officeDocument/2006/relationships/image" Target="../media/image212.png"/><Relationship Id="rId8" Type="http://schemas.openxmlformats.org/officeDocument/2006/relationships/customXml" Target="../ink/ink185.xml"/><Relationship Id="rId3" Type="http://schemas.openxmlformats.org/officeDocument/2006/relationships/image" Target="../media/image195.png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1.png"/><Relationship Id="rId21" Type="http://schemas.openxmlformats.org/officeDocument/2006/relationships/image" Target="../media/image223.png"/><Relationship Id="rId42" Type="http://schemas.openxmlformats.org/officeDocument/2006/relationships/customXml" Target="../ink/ink220.xml"/><Relationship Id="rId63" Type="http://schemas.openxmlformats.org/officeDocument/2006/relationships/image" Target="../media/image244.png"/><Relationship Id="rId84" Type="http://schemas.openxmlformats.org/officeDocument/2006/relationships/customXml" Target="../ink/ink241.xml"/><Relationship Id="rId138" Type="http://schemas.openxmlformats.org/officeDocument/2006/relationships/customXml" Target="../ink/ink268.xml"/><Relationship Id="rId159" Type="http://schemas.openxmlformats.org/officeDocument/2006/relationships/image" Target="../media/image292.png"/><Relationship Id="rId170" Type="http://schemas.openxmlformats.org/officeDocument/2006/relationships/customXml" Target="../ink/ink284.xml"/><Relationship Id="rId107" Type="http://schemas.openxmlformats.org/officeDocument/2006/relationships/image" Target="../media/image266.png"/><Relationship Id="rId11" Type="http://schemas.openxmlformats.org/officeDocument/2006/relationships/image" Target="../media/image218.png"/><Relationship Id="rId32" Type="http://schemas.openxmlformats.org/officeDocument/2006/relationships/customXml" Target="../ink/ink215.xml"/><Relationship Id="rId53" Type="http://schemas.openxmlformats.org/officeDocument/2006/relationships/image" Target="../media/image239.png"/><Relationship Id="rId74" Type="http://schemas.openxmlformats.org/officeDocument/2006/relationships/customXml" Target="../ink/ink236.xml"/><Relationship Id="rId128" Type="http://schemas.openxmlformats.org/officeDocument/2006/relationships/customXml" Target="../ink/ink263.xml"/><Relationship Id="rId149" Type="http://schemas.openxmlformats.org/officeDocument/2006/relationships/image" Target="../media/image287.png"/><Relationship Id="rId5" Type="http://schemas.openxmlformats.org/officeDocument/2006/relationships/image" Target="../media/image215.png"/><Relationship Id="rId95" Type="http://schemas.openxmlformats.org/officeDocument/2006/relationships/image" Target="../media/image260.png"/><Relationship Id="rId160" Type="http://schemas.openxmlformats.org/officeDocument/2006/relationships/customXml" Target="../ink/ink279.xml"/><Relationship Id="rId22" Type="http://schemas.openxmlformats.org/officeDocument/2006/relationships/customXml" Target="../ink/ink210.xml"/><Relationship Id="rId43" Type="http://schemas.openxmlformats.org/officeDocument/2006/relationships/image" Target="../media/image234.png"/><Relationship Id="rId64" Type="http://schemas.openxmlformats.org/officeDocument/2006/relationships/customXml" Target="../ink/ink231.xml"/><Relationship Id="rId118" Type="http://schemas.openxmlformats.org/officeDocument/2006/relationships/customXml" Target="../ink/ink258.xml"/><Relationship Id="rId139" Type="http://schemas.openxmlformats.org/officeDocument/2006/relationships/image" Target="../media/image282.png"/><Relationship Id="rId85" Type="http://schemas.openxmlformats.org/officeDocument/2006/relationships/image" Target="../media/image255.png"/><Relationship Id="rId150" Type="http://schemas.openxmlformats.org/officeDocument/2006/relationships/customXml" Target="../ink/ink274.xml"/><Relationship Id="rId171" Type="http://schemas.openxmlformats.org/officeDocument/2006/relationships/image" Target="../media/image298.png"/><Relationship Id="rId12" Type="http://schemas.openxmlformats.org/officeDocument/2006/relationships/customXml" Target="../ink/ink205.xml"/><Relationship Id="rId33" Type="http://schemas.openxmlformats.org/officeDocument/2006/relationships/image" Target="../media/image229.png"/><Relationship Id="rId108" Type="http://schemas.openxmlformats.org/officeDocument/2006/relationships/customXml" Target="../ink/ink253.xml"/><Relationship Id="rId129" Type="http://schemas.openxmlformats.org/officeDocument/2006/relationships/image" Target="../media/image277.png"/><Relationship Id="rId54" Type="http://schemas.openxmlformats.org/officeDocument/2006/relationships/customXml" Target="../ink/ink226.xml"/><Relationship Id="rId75" Type="http://schemas.openxmlformats.org/officeDocument/2006/relationships/image" Target="../media/image250.png"/><Relationship Id="rId96" Type="http://schemas.openxmlformats.org/officeDocument/2006/relationships/customXml" Target="../ink/ink247.xml"/><Relationship Id="rId140" Type="http://schemas.openxmlformats.org/officeDocument/2006/relationships/customXml" Target="../ink/ink269.xml"/><Relationship Id="rId161" Type="http://schemas.openxmlformats.org/officeDocument/2006/relationships/image" Target="../media/image29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02.xml"/><Relationship Id="rId23" Type="http://schemas.openxmlformats.org/officeDocument/2006/relationships/image" Target="../media/image224.png"/><Relationship Id="rId28" Type="http://schemas.openxmlformats.org/officeDocument/2006/relationships/customXml" Target="../ink/ink213.xml"/><Relationship Id="rId49" Type="http://schemas.openxmlformats.org/officeDocument/2006/relationships/image" Target="../media/image237.png"/><Relationship Id="rId114" Type="http://schemas.openxmlformats.org/officeDocument/2006/relationships/customXml" Target="../ink/ink256.xml"/><Relationship Id="rId119" Type="http://schemas.openxmlformats.org/officeDocument/2006/relationships/image" Target="../media/image272.png"/><Relationship Id="rId44" Type="http://schemas.openxmlformats.org/officeDocument/2006/relationships/customXml" Target="../ink/ink221.xml"/><Relationship Id="rId60" Type="http://schemas.openxmlformats.org/officeDocument/2006/relationships/customXml" Target="../ink/ink229.xml"/><Relationship Id="rId65" Type="http://schemas.openxmlformats.org/officeDocument/2006/relationships/image" Target="../media/image245.png"/><Relationship Id="rId81" Type="http://schemas.openxmlformats.org/officeDocument/2006/relationships/image" Target="../media/image253.png"/><Relationship Id="rId86" Type="http://schemas.openxmlformats.org/officeDocument/2006/relationships/customXml" Target="../ink/ink242.xml"/><Relationship Id="rId130" Type="http://schemas.openxmlformats.org/officeDocument/2006/relationships/customXml" Target="../ink/ink264.xml"/><Relationship Id="rId135" Type="http://schemas.openxmlformats.org/officeDocument/2006/relationships/image" Target="../media/image280.png"/><Relationship Id="rId151" Type="http://schemas.openxmlformats.org/officeDocument/2006/relationships/image" Target="../media/image288.png"/><Relationship Id="rId156" Type="http://schemas.openxmlformats.org/officeDocument/2006/relationships/customXml" Target="../ink/ink277.xml"/><Relationship Id="rId172" Type="http://schemas.openxmlformats.org/officeDocument/2006/relationships/customXml" Target="../ink/ink285.xml"/><Relationship Id="rId13" Type="http://schemas.openxmlformats.org/officeDocument/2006/relationships/image" Target="../media/image219.png"/><Relationship Id="rId18" Type="http://schemas.openxmlformats.org/officeDocument/2006/relationships/customXml" Target="../ink/ink208.xml"/><Relationship Id="rId39" Type="http://schemas.openxmlformats.org/officeDocument/2006/relationships/image" Target="../media/image232.png"/><Relationship Id="rId109" Type="http://schemas.openxmlformats.org/officeDocument/2006/relationships/image" Target="../media/image267.png"/><Relationship Id="rId34" Type="http://schemas.openxmlformats.org/officeDocument/2006/relationships/customXml" Target="../ink/ink216.xml"/><Relationship Id="rId50" Type="http://schemas.openxmlformats.org/officeDocument/2006/relationships/customXml" Target="../ink/ink224.xml"/><Relationship Id="rId55" Type="http://schemas.openxmlformats.org/officeDocument/2006/relationships/image" Target="../media/image240.png"/><Relationship Id="rId76" Type="http://schemas.openxmlformats.org/officeDocument/2006/relationships/customXml" Target="../ink/ink237.xml"/><Relationship Id="rId97" Type="http://schemas.openxmlformats.org/officeDocument/2006/relationships/image" Target="../media/image261.png"/><Relationship Id="rId104" Type="http://schemas.openxmlformats.org/officeDocument/2006/relationships/customXml" Target="../ink/ink251.xml"/><Relationship Id="rId120" Type="http://schemas.openxmlformats.org/officeDocument/2006/relationships/customXml" Target="../ink/ink259.xml"/><Relationship Id="rId125" Type="http://schemas.openxmlformats.org/officeDocument/2006/relationships/image" Target="../media/image275.png"/><Relationship Id="rId141" Type="http://schemas.openxmlformats.org/officeDocument/2006/relationships/image" Target="../media/image283.png"/><Relationship Id="rId146" Type="http://schemas.openxmlformats.org/officeDocument/2006/relationships/customXml" Target="../ink/ink272.xml"/><Relationship Id="rId167" Type="http://schemas.openxmlformats.org/officeDocument/2006/relationships/image" Target="../media/image296.png"/><Relationship Id="rId7" Type="http://schemas.openxmlformats.org/officeDocument/2006/relationships/image" Target="../media/image216.png"/><Relationship Id="rId71" Type="http://schemas.openxmlformats.org/officeDocument/2006/relationships/image" Target="../media/image248.png"/><Relationship Id="rId92" Type="http://schemas.openxmlformats.org/officeDocument/2006/relationships/customXml" Target="../ink/ink245.xml"/><Relationship Id="rId162" Type="http://schemas.openxmlformats.org/officeDocument/2006/relationships/customXml" Target="../ink/ink280.xml"/><Relationship Id="rId2" Type="http://schemas.openxmlformats.org/officeDocument/2006/relationships/customXml" Target="../ink/ink200.xml"/><Relationship Id="rId29" Type="http://schemas.openxmlformats.org/officeDocument/2006/relationships/image" Target="../media/image227.png"/><Relationship Id="rId24" Type="http://schemas.openxmlformats.org/officeDocument/2006/relationships/customXml" Target="../ink/ink211.xml"/><Relationship Id="rId40" Type="http://schemas.openxmlformats.org/officeDocument/2006/relationships/customXml" Target="../ink/ink219.xml"/><Relationship Id="rId45" Type="http://schemas.openxmlformats.org/officeDocument/2006/relationships/image" Target="../media/image235.png"/><Relationship Id="rId66" Type="http://schemas.openxmlformats.org/officeDocument/2006/relationships/customXml" Target="../ink/ink232.xml"/><Relationship Id="rId87" Type="http://schemas.openxmlformats.org/officeDocument/2006/relationships/image" Target="../media/image256.png"/><Relationship Id="rId110" Type="http://schemas.openxmlformats.org/officeDocument/2006/relationships/customXml" Target="../ink/ink254.xml"/><Relationship Id="rId115" Type="http://schemas.openxmlformats.org/officeDocument/2006/relationships/image" Target="../media/image270.png"/><Relationship Id="rId131" Type="http://schemas.openxmlformats.org/officeDocument/2006/relationships/image" Target="../media/image278.png"/><Relationship Id="rId136" Type="http://schemas.openxmlformats.org/officeDocument/2006/relationships/customXml" Target="../ink/ink267.xml"/><Relationship Id="rId157" Type="http://schemas.openxmlformats.org/officeDocument/2006/relationships/image" Target="../media/image291.png"/><Relationship Id="rId61" Type="http://schemas.openxmlformats.org/officeDocument/2006/relationships/image" Target="../media/image243.png"/><Relationship Id="rId82" Type="http://schemas.openxmlformats.org/officeDocument/2006/relationships/customXml" Target="../ink/ink240.xml"/><Relationship Id="rId152" Type="http://schemas.openxmlformats.org/officeDocument/2006/relationships/customXml" Target="../ink/ink275.xml"/><Relationship Id="rId173" Type="http://schemas.openxmlformats.org/officeDocument/2006/relationships/image" Target="../media/image299.png"/><Relationship Id="rId19" Type="http://schemas.openxmlformats.org/officeDocument/2006/relationships/image" Target="../media/image222.png"/><Relationship Id="rId14" Type="http://schemas.openxmlformats.org/officeDocument/2006/relationships/customXml" Target="../ink/ink206.xml"/><Relationship Id="rId30" Type="http://schemas.openxmlformats.org/officeDocument/2006/relationships/customXml" Target="../ink/ink214.xml"/><Relationship Id="rId35" Type="http://schemas.openxmlformats.org/officeDocument/2006/relationships/image" Target="../media/image230.png"/><Relationship Id="rId56" Type="http://schemas.openxmlformats.org/officeDocument/2006/relationships/customXml" Target="../ink/ink227.xml"/><Relationship Id="rId77" Type="http://schemas.openxmlformats.org/officeDocument/2006/relationships/image" Target="../media/image251.png"/><Relationship Id="rId100" Type="http://schemas.openxmlformats.org/officeDocument/2006/relationships/customXml" Target="../ink/ink249.xml"/><Relationship Id="rId105" Type="http://schemas.openxmlformats.org/officeDocument/2006/relationships/image" Target="../media/image265.png"/><Relationship Id="rId126" Type="http://schemas.openxmlformats.org/officeDocument/2006/relationships/customXml" Target="../ink/ink262.xml"/><Relationship Id="rId147" Type="http://schemas.openxmlformats.org/officeDocument/2006/relationships/image" Target="../media/image286.png"/><Relationship Id="rId168" Type="http://schemas.openxmlformats.org/officeDocument/2006/relationships/customXml" Target="../ink/ink283.xml"/><Relationship Id="rId8" Type="http://schemas.openxmlformats.org/officeDocument/2006/relationships/customXml" Target="../ink/ink203.xml"/><Relationship Id="rId51" Type="http://schemas.openxmlformats.org/officeDocument/2006/relationships/image" Target="../media/image238.png"/><Relationship Id="rId72" Type="http://schemas.openxmlformats.org/officeDocument/2006/relationships/customXml" Target="../ink/ink235.xml"/><Relationship Id="rId93" Type="http://schemas.openxmlformats.org/officeDocument/2006/relationships/image" Target="../media/image259.png"/><Relationship Id="rId98" Type="http://schemas.openxmlformats.org/officeDocument/2006/relationships/customXml" Target="../ink/ink248.xml"/><Relationship Id="rId121" Type="http://schemas.openxmlformats.org/officeDocument/2006/relationships/image" Target="../media/image273.png"/><Relationship Id="rId142" Type="http://schemas.openxmlformats.org/officeDocument/2006/relationships/customXml" Target="../ink/ink270.xml"/><Relationship Id="rId163" Type="http://schemas.openxmlformats.org/officeDocument/2006/relationships/image" Target="../media/image294.png"/><Relationship Id="rId3" Type="http://schemas.openxmlformats.org/officeDocument/2006/relationships/image" Target="../media/image214.png"/><Relationship Id="rId25" Type="http://schemas.openxmlformats.org/officeDocument/2006/relationships/image" Target="../media/image225.png"/><Relationship Id="rId46" Type="http://schemas.openxmlformats.org/officeDocument/2006/relationships/customXml" Target="../ink/ink222.xml"/><Relationship Id="rId67" Type="http://schemas.openxmlformats.org/officeDocument/2006/relationships/image" Target="../media/image246.png"/><Relationship Id="rId116" Type="http://schemas.openxmlformats.org/officeDocument/2006/relationships/customXml" Target="../ink/ink257.xml"/><Relationship Id="rId137" Type="http://schemas.openxmlformats.org/officeDocument/2006/relationships/image" Target="../media/image281.png"/><Relationship Id="rId158" Type="http://schemas.openxmlformats.org/officeDocument/2006/relationships/customXml" Target="../ink/ink278.xml"/><Relationship Id="rId20" Type="http://schemas.openxmlformats.org/officeDocument/2006/relationships/customXml" Target="../ink/ink209.xml"/><Relationship Id="rId41" Type="http://schemas.openxmlformats.org/officeDocument/2006/relationships/image" Target="../media/image233.png"/><Relationship Id="rId62" Type="http://schemas.openxmlformats.org/officeDocument/2006/relationships/customXml" Target="../ink/ink230.xml"/><Relationship Id="rId83" Type="http://schemas.openxmlformats.org/officeDocument/2006/relationships/image" Target="../media/image254.png"/><Relationship Id="rId88" Type="http://schemas.openxmlformats.org/officeDocument/2006/relationships/customXml" Target="../ink/ink243.xml"/><Relationship Id="rId111" Type="http://schemas.openxmlformats.org/officeDocument/2006/relationships/image" Target="../media/image268.png"/><Relationship Id="rId132" Type="http://schemas.openxmlformats.org/officeDocument/2006/relationships/customXml" Target="../ink/ink265.xml"/><Relationship Id="rId153" Type="http://schemas.openxmlformats.org/officeDocument/2006/relationships/image" Target="../media/image289.png"/><Relationship Id="rId174" Type="http://schemas.openxmlformats.org/officeDocument/2006/relationships/customXml" Target="../ink/ink286.xml"/><Relationship Id="rId15" Type="http://schemas.openxmlformats.org/officeDocument/2006/relationships/image" Target="../media/image220.png"/><Relationship Id="rId36" Type="http://schemas.openxmlformats.org/officeDocument/2006/relationships/customXml" Target="../ink/ink217.xml"/><Relationship Id="rId57" Type="http://schemas.openxmlformats.org/officeDocument/2006/relationships/image" Target="../media/image241.png"/><Relationship Id="rId106" Type="http://schemas.openxmlformats.org/officeDocument/2006/relationships/customXml" Target="../ink/ink252.xml"/><Relationship Id="rId127" Type="http://schemas.openxmlformats.org/officeDocument/2006/relationships/image" Target="../media/image276.png"/><Relationship Id="rId10" Type="http://schemas.openxmlformats.org/officeDocument/2006/relationships/customXml" Target="../ink/ink204.xml"/><Relationship Id="rId31" Type="http://schemas.openxmlformats.org/officeDocument/2006/relationships/image" Target="../media/image228.png"/><Relationship Id="rId52" Type="http://schemas.openxmlformats.org/officeDocument/2006/relationships/customXml" Target="../ink/ink225.xml"/><Relationship Id="rId73" Type="http://schemas.openxmlformats.org/officeDocument/2006/relationships/image" Target="../media/image249.png"/><Relationship Id="rId78" Type="http://schemas.openxmlformats.org/officeDocument/2006/relationships/customXml" Target="../ink/ink238.xml"/><Relationship Id="rId94" Type="http://schemas.openxmlformats.org/officeDocument/2006/relationships/customXml" Target="../ink/ink246.xml"/><Relationship Id="rId99" Type="http://schemas.openxmlformats.org/officeDocument/2006/relationships/image" Target="../media/image262.png"/><Relationship Id="rId101" Type="http://schemas.openxmlformats.org/officeDocument/2006/relationships/image" Target="../media/image263.png"/><Relationship Id="rId122" Type="http://schemas.openxmlformats.org/officeDocument/2006/relationships/customXml" Target="../ink/ink260.xml"/><Relationship Id="rId143" Type="http://schemas.openxmlformats.org/officeDocument/2006/relationships/image" Target="../media/image284.png"/><Relationship Id="rId148" Type="http://schemas.openxmlformats.org/officeDocument/2006/relationships/customXml" Target="../ink/ink273.xml"/><Relationship Id="rId164" Type="http://schemas.openxmlformats.org/officeDocument/2006/relationships/customXml" Target="../ink/ink281.xml"/><Relationship Id="rId169" Type="http://schemas.openxmlformats.org/officeDocument/2006/relationships/image" Target="../media/image297.png"/><Relationship Id="rId4" Type="http://schemas.openxmlformats.org/officeDocument/2006/relationships/customXml" Target="../ink/ink201.xml"/><Relationship Id="rId9" Type="http://schemas.openxmlformats.org/officeDocument/2006/relationships/image" Target="../media/image217.png"/><Relationship Id="rId26" Type="http://schemas.openxmlformats.org/officeDocument/2006/relationships/customXml" Target="../ink/ink212.xml"/><Relationship Id="rId47" Type="http://schemas.openxmlformats.org/officeDocument/2006/relationships/image" Target="../media/image236.png"/><Relationship Id="rId68" Type="http://schemas.openxmlformats.org/officeDocument/2006/relationships/customXml" Target="../ink/ink233.xml"/><Relationship Id="rId89" Type="http://schemas.openxmlformats.org/officeDocument/2006/relationships/image" Target="../media/image257.png"/><Relationship Id="rId112" Type="http://schemas.openxmlformats.org/officeDocument/2006/relationships/customXml" Target="../ink/ink255.xml"/><Relationship Id="rId133" Type="http://schemas.openxmlformats.org/officeDocument/2006/relationships/image" Target="../media/image279.png"/><Relationship Id="rId154" Type="http://schemas.openxmlformats.org/officeDocument/2006/relationships/customXml" Target="../ink/ink276.xml"/><Relationship Id="rId175" Type="http://schemas.openxmlformats.org/officeDocument/2006/relationships/image" Target="../media/image300.png"/><Relationship Id="rId16" Type="http://schemas.openxmlformats.org/officeDocument/2006/relationships/customXml" Target="../ink/ink207.xml"/><Relationship Id="rId37" Type="http://schemas.openxmlformats.org/officeDocument/2006/relationships/image" Target="../media/image231.png"/><Relationship Id="rId58" Type="http://schemas.openxmlformats.org/officeDocument/2006/relationships/customXml" Target="../ink/ink228.xml"/><Relationship Id="rId79" Type="http://schemas.openxmlformats.org/officeDocument/2006/relationships/image" Target="../media/image252.png"/><Relationship Id="rId102" Type="http://schemas.openxmlformats.org/officeDocument/2006/relationships/customXml" Target="../ink/ink250.xml"/><Relationship Id="rId123" Type="http://schemas.openxmlformats.org/officeDocument/2006/relationships/image" Target="../media/image274.png"/><Relationship Id="rId144" Type="http://schemas.openxmlformats.org/officeDocument/2006/relationships/customXml" Target="../ink/ink271.xml"/><Relationship Id="rId90" Type="http://schemas.openxmlformats.org/officeDocument/2006/relationships/customXml" Target="../ink/ink244.xml"/><Relationship Id="rId165" Type="http://schemas.openxmlformats.org/officeDocument/2006/relationships/image" Target="../media/image295.png"/><Relationship Id="rId27" Type="http://schemas.openxmlformats.org/officeDocument/2006/relationships/image" Target="../media/image226.png"/><Relationship Id="rId48" Type="http://schemas.openxmlformats.org/officeDocument/2006/relationships/customXml" Target="../ink/ink223.xml"/><Relationship Id="rId69" Type="http://schemas.openxmlformats.org/officeDocument/2006/relationships/image" Target="../media/image247.png"/><Relationship Id="rId113" Type="http://schemas.openxmlformats.org/officeDocument/2006/relationships/image" Target="../media/image269.png"/><Relationship Id="rId134" Type="http://schemas.openxmlformats.org/officeDocument/2006/relationships/customXml" Target="../ink/ink266.xml"/><Relationship Id="rId80" Type="http://schemas.openxmlformats.org/officeDocument/2006/relationships/customXml" Target="../ink/ink239.xml"/><Relationship Id="rId155" Type="http://schemas.openxmlformats.org/officeDocument/2006/relationships/image" Target="../media/image290.png"/><Relationship Id="rId17" Type="http://schemas.openxmlformats.org/officeDocument/2006/relationships/image" Target="../media/image221.png"/><Relationship Id="rId38" Type="http://schemas.openxmlformats.org/officeDocument/2006/relationships/customXml" Target="../ink/ink218.xml"/><Relationship Id="rId59" Type="http://schemas.openxmlformats.org/officeDocument/2006/relationships/image" Target="../media/image242.png"/><Relationship Id="rId103" Type="http://schemas.openxmlformats.org/officeDocument/2006/relationships/image" Target="../media/image264.png"/><Relationship Id="rId124" Type="http://schemas.openxmlformats.org/officeDocument/2006/relationships/customXml" Target="../ink/ink261.xml"/><Relationship Id="rId70" Type="http://schemas.openxmlformats.org/officeDocument/2006/relationships/customXml" Target="../ink/ink234.xml"/><Relationship Id="rId91" Type="http://schemas.openxmlformats.org/officeDocument/2006/relationships/image" Target="../media/image258.png"/><Relationship Id="rId145" Type="http://schemas.openxmlformats.org/officeDocument/2006/relationships/image" Target="../media/image285.png"/><Relationship Id="rId166" Type="http://schemas.openxmlformats.org/officeDocument/2006/relationships/customXml" Target="../ink/ink282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99.xml"/><Relationship Id="rId21" Type="http://schemas.openxmlformats.org/officeDocument/2006/relationships/image" Target="../media/image310.png"/><Relationship Id="rId42" Type="http://schemas.openxmlformats.org/officeDocument/2006/relationships/customXml" Target="../ink/ink307.xml"/><Relationship Id="rId47" Type="http://schemas.openxmlformats.org/officeDocument/2006/relationships/image" Target="../media/image323.png"/><Relationship Id="rId63" Type="http://schemas.openxmlformats.org/officeDocument/2006/relationships/image" Target="../media/image331.png"/><Relationship Id="rId68" Type="http://schemas.openxmlformats.org/officeDocument/2006/relationships/customXml" Target="../ink/ink320.xml"/><Relationship Id="rId84" Type="http://schemas.openxmlformats.org/officeDocument/2006/relationships/customXml" Target="../ink/ink328.xml"/><Relationship Id="rId89" Type="http://schemas.openxmlformats.org/officeDocument/2006/relationships/image" Target="../media/image344.png"/><Relationship Id="rId16" Type="http://schemas.openxmlformats.org/officeDocument/2006/relationships/customXml" Target="../ink/ink294.xml"/><Relationship Id="rId11" Type="http://schemas.openxmlformats.org/officeDocument/2006/relationships/image" Target="../media/image305.png"/><Relationship Id="rId32" Type="http://schemas.openxmlformats.org/officeDocument/2006/relationships/customXml" Target="../ink/ink302.xml"/><Relationship Id="rId37" Type="http://schemas.openxmlformats.org/officeDocument/2006/relationships/image" Target="../media/image318.png"/><Relationship Id="rId53" Type="http://schemas.openxmlformats.org/officeDocument/2006/relationships/image" Target="../media/image326.png"/><Relationship Id="rId58" Type="http://schemas.openxmlformats.org/officeDocument/2006/relationships/customXml" Target="../ink/ink315.xml"/><Relationship Id="rId74" Type="http://schemas.openxmlformats.org/officeDocument/2006/relationships/customXml" Target="../ink/ink323.xml"/><Relationship Id="rId79" Type="http://schemas.openxmlformats.org/officeDocument/2006/relationships/image" Target="../media/image339.png"/><Relationship Id="rId5" Type="http://schemas.openxmlformats.org/officeDocument/2006/relationships/image" Target="../media/image302.png"/><Relationship Id="rId14" Type="http://schemas.openxmlformats.org/officeDocument/2006/relationships/customXml" Target="../ink/ink293.xml"/><Relationship Id="rId22" Type="http://schemas.openxmlformats.org/officeDocument/2006/relationships/customXml" Target="../ink/ink297.xml"/><Relationship Id="rId27" Type="http://schemas.openxmlformats.org/officeDocument/2006/relationships/image" Target="../media/image313.png"/><Relationship Id="rId30" Type="http://schemas.openxmlformats.org/officeDocument/2006/relationships/customXml" Target="../ink/ink301.xml"/><Relationship Id="rId35" Type="http://schemas.openxmlformats.org/officeDocument/2006/relationships/image" Target="../media/image317.png"/><Relationship Id="rId43" Type="http://schemas.openxmlformats.org/officeDocument/2006/relationships/image" Target="../media/image321.png"/><Relationship Id="rId48" Type="http://schemas.openxmlformats.org/officeDocument/2006/relationships/customXml" Target="../ink/ink310.xml"/><Relationship Id="rId56" Type="http://schemas.openxmlformats.org/officeDocument/2006/relationships/customXml" Target="../ink/ink314.xml"/><Relationship Id="rId64" Type="http://schemas.openxmlformats.org/officeDocument/2006/relationships/customXml" Target="../ink/ink318.xml"/><Relationship Id="rId69" Type="http://schemas.openxmlformats.org/officeDocument/2006/relationships/image" Target="../media/image334.png"/><Relationship Id="rId77" Type="http://schemas.openxmlformats.org/officeDocument/2006/relationships/image" Target="../media/image338.png"/><Relationship Id="rId8" Type="http://schemas.openxmlformats.org/officeDocument/2006/relationships/customXml" Target="../ink/ink290.xml"/><Relationship Id="rId51" Type="http://schemas.openxmlformats.org/officeDocument/2006/relationships/image" Target="../media/image325.png"/><Relationship Id="rId72" Type="http://schemas.openxmlformats.org/officeDocument/2006/relationships/customXml" Target="../ink/ink322.xml"/><Relationship Id="rId80" Type="http://schemas.openxmlformats.org/officeDocument/2006/relationships/customXml" Target="../ink/ink326.xml"/><Relationship Id="rId85" Type="http://schemas.openxmlformats.org/officeDocument/2006/relationships/image" Target="../media/image342.png"/><Relationship Id="rId3" Type="http://schemas.openxmlformats.org/officeDocument/2006/relationships/image" Target="../media/image301.png"/><Relationship Id="rId12" Type="http://schemas.openxmlformats.org/officeDocument/2006/relationships/customXml" Target="../ink/ink292.xml"/><Relationship Id="rId17" Type="http://schemas.openxmlformats.org/officeDocument/2006/relationships/image" Target="../media/image308.png"/><Relationship Id="rId25" Type="http://schemas.openxmlformats.org/officeDocument/2006/relationships/image" Target="../media/image312.png"/><Relationship Id="rId33" Type="http://schemas.openxmlformats.org/officeDocument/2006/relationships/image" Target="../media/image316.png"/><Relationship Id="rId38" Type="http://schemas.openxmlformats.org/officeDocument/2006/relationships/customXml" Target="../ink/ink305.xml"/><Relationship Id="rId46" Type="http://schemas.openxmlformats.org/officeDocument/2006/relationships/customXml" Target="../ink/ink309.xml"/><Relationship Id="rId59" Type="http://schemas.openxmlformats.org/officeDocument/2006/relationships/image" Target="../media/image329.png"/><Relationship Id="rId67" Type="http://schemas.openxmlformats.org/officeDocument/2006/relationships/image" Target="../media/image333.png"/><Relationship Id="rId20" Type="http://schemas.openxmlformats.org/officeDocument/2006/relationships/customXml" Target="../ink/ink296.xml"/><Relationship Id="rId41" Type="http://schemas.openxmlformats.org/officeDocument/2006/relationships/image" Target="../media/image320.png"/><Relationship Id="rId54" Type="http://schemas.openxmlformats.org/officeDocument/2006/relationships/customXml" Target="../ink/ink313.xml"/><Relationship Id="rId62" Type="http://schemas.openxmlformats.org/officeDocument/2006/relationships/customXml" Target="../ink/ink317.xml"/><Relationship Id="rId70" Type="http://schemas.openxmlformats.org/officeDocument/2006/relationships/customXml" Target="../ink/ink321.xml"/><Relationship Id="rId75" Type="http://schemas.openxmlformats.org/officeDocument/2006/relationships/image" Target="../media/image337.png"/><Relationship Id="rId83" Type="http://schemas.openxmlformats.org/officeDocument/2006/relationships/image" Target="../media/image341.png"/><Relationship Id="rId88" Type="http://schemas.openxmlformats.org/officeDocument/2006/relationships/customXml" Target="../ink/ink33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89.xml"/><Relationship Id="rId15" Type="http://schemas.openxmlformats.org/officeDocument/2006/relationships/image" Target="../media/image307.png"/><Relationship Id="rId23" Type="http://schemas.openxmlformats.org/officeDocument/2006/relationships/image" Target="../media/image311.png"/><Relationship Id="rId28" Type="http://schemas.openxmlformats.org/officeDocument/2006/relationships/customXml" Target="../ink/ink300.xml"/><Relationship Id="rId36" Type="http://schemas.openxmlformats.org/officeDocument/2006/relationships/customXml" Target="../ink/ink304.xml"/><Relationship Id="rId49" Type="http://schemas.openxmlformats.org/officeDocument/2006/relationships/image" Target="../media/image324.png"/><Relationship Id="rId57" Type="http://schemas.openxmlformats.org/officeDocument/2006/relationships/image" Target="../media/image328.png"/><Relationship Id="rId10" Type="http://schemas.openxmlformats.org/officeDocument/2006/relationships/customXml" Target="../ink/ink291.xml"/><Relationship Id="rId31" Type="http://schemas.openxmlformats.org/officeDocument/2006/relationships/image" Target="../media/image315.png"/><Relationship Id="rId44" Type="http://schemas.openxmlformats.org/officeDocument/2006/relationships/customXml" Target="../ink/ink308.xml"/><Relationship Id="rId52" Type="http://schemas.openxmlformats.org/officeDocument/2006/relationships/customXml" Target="../ink/ink312.xml"/><Relationship Id="rId60" Type="http://schemas.openxmlformats.org/officeDocument/2006/relationships/customXml" Target="../ink/ink316.xml"/><Relationship Id="rId65" Type="http://schemas.openxmlformats.org/officeDocument/2006/relationships/image" Target="../media/image332.png"/><Relationship Id="rId73" Type="http://schemas.openxmlformats.org/officeDocument/2006/relationships/image" Target="../media/image336.png"/><Relationship Id="rId78" Type="http://schemas.openxmlformats.org/officeDocument/2006/relationships/customXml" Target="../ink/ink325.xml"/><Relationship Id="rId81" Type="http://schemas.openxmlformats.org/officeDocument/2006/relationships/image" Target="../media/image340.png"/><Relationship Id="rId86" Type="http://schemas.openxmlformats.org/officeDocument/2006/relationships/customXml" Target="../ink/ink329.xml"/><Relationship Id="rId4" Type="http://schemas.openxmlformats.org/officeDocument/2006/relationships/customXml" Target="../ink/ink288.xml"/><Relationship Id="rId9" Type="http://schemas.openxmlformats.org/officeDocument/2006/relationships/image" Target="../media/image304.png"/><Relationship Id="rId13" Type="http://schemas.openxmlformats.org/officeDocument/2006/relationships/image" Target="../media/image306.png"/><Relationship Id="rId18" Type="http://schemas.openxmlformats.org/officeDocument/2006/relationships/customXml" Target="../ink/ink295.xml"/><Relationship Id="rId39" Type="http://schemas.openxmlformats.org/officeDocument/2006/relationships/image" Target="../media/image319.png"/><Relationship Id="rId34" Type="http://schemas.openxmlformats.org/officeDocument/2006/relationships/customXml" Target="../ink/ink303.xml"/><Relationship Id="rId50" Type="http://schemas.openxmlformats.org/officeDocument/2006/relationships/customXml" Target="../ink/ink311.xml"/><Relationship Id="rId55" Type="http://schemas.openxmlformats.org/officeDocument/2006/relationships/image" Target="../media/image327.png"/><Relationship Id="rId76" Type="http://schemas.openxmlformats.org/officeDocument/2006/relationships/customXml" Target="../ink/ink324.xml"/><Relationship Id="rId7" Type="http://schemas.openxmlformats.org/officeDocument/2006/relationships/image" Target="../media/image303.png"/><Relationship Id="rId71" Type="http://schemas.openxmlformats.org/officeDocument/2006/relationships/image" Target="../media/image335.png"/><Relationship Id="rId2" Type="http://schemas.openxmlformats.org/officeDocument/2006/relationships/customXml" Target="../ink/ink287.xml"/><Relationship Id="rId29" Type="http://schemas.openxmlformats.org/officeDocument/2006/relationships/image" Target="../media/image314.png"/><Relationship Id="rId24" Type="http://schemas.openxmlformats.org/officeDocument/2006/relationships/customXml" Target="../ink/ink298.xml"/><Relationship Id="rId40" Type="http://schemas.openxmlformats.org/officeDocument/2006/relationships/customXml" Target="../ink/ink306.xml"/><Relationship Id="rId45" Type="http://schemas.openxmlformats.org/officeDocument/2006/relationships/image" Target="../media/image322.png"/><Relationship Id="rId66" Type="http://schemas.openxmlformats.org/officeDocument/2006/relationships/customXml" Target="../ink/ink319.xml"/><Relationship Id="rId87" Type="http://schemas.openxmlformats.org/officeDocument/2006/relationships/image" Target="../media/image343.png"/><Relationship Id="rId61" Type="http://schemas.openxmlformats.org/officeDocument/2006/relationships/image" Target="../media/image330.png"/><Relationship Id="rId82" Type="http://schemas.openxmlformats.org/officeDocument/2006/relationships/customXml" Target="../ink/ink327.xml"/><Relationship Id="rId19" Type="http://schemas.openxmlformats.org/officeDocument/2006/relationships/image" Target="../media/image309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0.png"/><Relationship Id="rId18" Type="http://schemas.openxmlformats.org/officeDocument/2006/relationships/customXml" Target="../ink/ink339.xml"/><Relationship Id="rId26" Type="http://schemas.openxmlformats.org/officeDocument/2006/relationships/customXml" Target="../ink/ink343.xml"/><Relationship Id="rId39" Type="http://schemas.openxmlformats.org/officeDocument/2006/relationships/image" Target="../media/image363.png"/><Relationship Id="rId21" Type="http://schemas.openxmlformats.org/officeDocument/2006/relationships/image" Target="../media/image354.png"/><Relationship Id="rId34" Type="http://schemas.openxmlformats.org/officeDocument/2006/relationships/customXml" Target="../ink/ink347.xml"/><Relationship Id="rId7" Type="http://schemas.openxmlformats.org/officeDocument/2006/relationships/image" Target="../media/image347.png"/><Relationship Id="rId2" Type="http://schemas.openxmlformats.org/officeDocument/2006/relationships/customXml" Target="../ink/ink331.xml"/><Relationship Id="rId16" Type="http://schemas.openxmlformats.org/officeDocument/2006/relationships/customXml" Target="../ink/ink338.xml"/><Relationship Id="rId20" Type="http://schemas.openxmlformats.org/officeDocument/2006/relationships/customXml" Target="../ink/ink340.xml"/><Relationship Id="rId29" Type="http://schemas.openxmlformats.org/officeDocument/2006/relationships/image" Target="../media/image358.png"/><Relationship Id="rId41" Type="http://schemas.openxmlformats.org/officeDocument/2006/relationships/image" Target="../media/image36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33.xml"/><Relationship Id="rId11" Type="http://schemas.openxmlformats.org/officeDocument/2006/relationships/image" Target="../media/image349.png"/><Relationship Id="rId24" Type="http://schemas.openxmlformats.org/officeDocument/2006/relationships/customXml" Target="../ink/ink342.xml"/><Relationship Id="rId32" Type="http://schemas.openxmlformats.org/officeDocument/2006/relationships/customXml" Target="../ink/ink346.xml"/><Relationship Id="rId37" Type="http://schemas.openxmlformats.org/officeDocument/2006/relationships/image" Target="../media/image362.png"/><Relationship Id="rId40" Type="http://schemas.openxmlformats.org/officeDocument/2006/relationships/customXml" Target="../ink/ink350.xml"/><Relationship Id="rId5" Type="http://schemas.openxmlformats.org/officeDocument/2006/relationships/image" Target="../media/image346.png"/><Relationship Id="rId15" Type="http://schemas.openxmlformats.org/officeDocument/2006/relationships/image" Target="../media/image351.png"/><Relationship Id="rId23" Type="http://schemas.openxmlformats.org/officeDocument/2006/relationships/image" Target="../media/image355.png"/><Relationship Id="rId28" Type="http://schemas.openxmlformats.org/officeDocument/2006/relationships/customXml" Target="../ink/ink344.xml"/><Relationship Id="rId36" Type="http://schemas.openxmlformats.org/officeDocument/2006/relationships/customXml" Target="../ink/ink348.xml"/><Relationship Id="rId10" Type="http://schemas.openxmlformats.org/officeDocument/2006/relationships/customXml" Target="../ink/ink335.xml"/><Relationship Id="rId19" Type="http://schemas.openxmlformats.org/officeDocument/2006/relationships/image" Target="../media/image353.png"/><Relationship Id="rId31" Type="http://schemas.openxmlformats.org/officeDocument/2006/relationships/image" Target="../media/image359.png"/><Relationship Id="rId4" Type="http://schemas.openxmlformats.org/officeDocument/2006/relationships/customXml" Target="../ink/ink332.xml"/><Relationship Id="rId9" Type="http://schemas.openxmlformats.org/officeDocument/2006/relationships/image" Target="../media/image348.png"/><Relationship Id="rId14" Type="http://schemas.openxmlformats.org/officeDocument/2006/relationships/customXml" Target="../ink/ink337.xml"/><Relationship Id="rId22" Type="http://schemas.openxmlformats.org/officeDocument/2006/relationships/customXml" Target="../ink/ink341.xml"/><Relationship Id="rId27" Type="http://schemas.openxmlformats.org/officeDocument/2006/relationships/image" Target="../media/image357.png"/><Relationship Id="rId30" Type="http://schemas.openxmlformats.org/officeDocument/2006/relationships/customXml" Target="../ink/ink345.xml"/><Relationship Id="rId35" Type="http://schemas.openxmlformats.org/officeDocument/2006/relationships/image" Target="../media/image361.png"/><Relationship Id="rId8" Type="http://schemas.openxmlformats.org/officeDocument/2006/relationships/customXml" Target="../ink/ink334.xml"/><Relationship Id="rId3" Type="http://schemas.openxmlformats.org/officeDocument/2006/relationships/image" Target="../media/image345.png"/><Relationship Id="rId12" Type="http://schemas.openxmlformats.org/officeDocument/2006/relationships/customXml" Target="../ink/ink336.xml"/><Relationship Id="rId17" Type="http://schemas.openxmlformats.org/officeDocument/2006/relationships/image" Target="../media/image352.png"/><Relationship Id="rId25" Type="http://schemas.openxmlformats.org/officeDocument/2006/relationships/image" Target="../media/image356.png"/><Relationship Id="rId33" Type="http://schemas.openxmlformats.org/officeDocument/2006/relationships/image" Target="../media/image360.png"/><Relationship Id="rId38" Type="http://schemas.openxmlformats.org/officeDocument/2006/relationships/customXml" Target="../ink/ink34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6.png"/><Relationship Id="rId5" Type="http://schemas.openxmlformats.org/officeDocument/2006/relationships/customXml" Target="../ink/ink351.xml"/><Relationship Id="rId4" Type="http://schemas.openxmlformats.org/officeDocument/2006/relationships/image" Target="../media/image365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1.png"/><Relationship Id="rId18" Type="http://schemas.openxmlformats.org/officeDocument/2006/relationships/customXml" Target="../ink/ink358.xml"/><Relationship Id="rId26" Type="http://schemas.openxmlformats.org/officeDocument/2006/relationships/customXml" Target="../ink/ink362.xml"/><Relationship Id="rId39" Type="http://schemas.openxmlformats.org/officeDocument/2006/relationships/image" Target="../media/image384.png"/><Relationship Id="rId21" Type="http://schemas.openxmlformats.org/officeDocument/2006/relationships/image" Target="../media/image375.png"/><Relationship Id="rId34" Type="http://schemas.openxmlformats.org/officeDocument/2006/relationships/customXml" Target="../ink/ink366.xml"/><Relationship Id="rId42" Type="http://schemas.openxmlformats.org/officeDocument/2006/relationships/customXml" Target="../ink/ink370.xml"/><Relationship Id="rId47" Type="http://schemas.openxmlformats.org/officeDocument/2006/relationships/image" Target="../media/image388.png"/><Relationship Id="rId50" Type="http://schemas.openxmlformats.org/officeDocument/2006/relationships/customXml" Target="../ink/ink374.xml"/><Relationship Id="rId55" Type="http://schemas.openxmlformats.org/officeDocument/2006/relationships/image" Target="../media/image113.png"/><Relationship Id="rId7" Type="http://schemas.openxmlformats.org/officeDocument/2006/relationships/image" Target="../media/image368.png"/><Relationship Id="rId2" Type="http://schemas.openxmlformats.org/officeDocument/2006/relationships/image" Target="../media/image161.png"/><Relationship Id="rId16" Type="http://schemas.openxmlformats.org/officeDocument/2006/relationships/customXml" Target="../ink/ink357.xml"/><Relationship Id="rId29" Type="http://schemas.openxmlformats.org/officeDocument/2006/relationships/image" Target="../media/image379.png"/><Relationship Id="rId11" Type="http://schemas.openxmlformats.org/officeDocument/2006/relationships/image" Target="../media/image370.png"/><Relationship Id="rId24" Type="http://schemas.openxmlformats.org/officeDocument/2006/relationships/customXml" Target="../ink/ink361.xml"/><Relationship Id="rId32" Type="http://schemas.openxmlformats.org/officeDocument/2006/relationships/customXml" Target="../ink/ink365.xml"/><Relationship Id="rId37" Type="http://schemas.openxmlformats.org/officeDocument/2006/relationships/image" Target="../media/image383.png"/><Relationship Id="rId40" Type="http://schemas.openxmlformats.org/officeDocument/2006/relationships/customXml" Target="../ink/ink369.xml"/><Relationship Id="rId45" Type="http://schemas.openxmlformats.org/officeDocument/2006/relationships/image" Target="../media/image387.png"/><Relationship Id="rId53" Type="http://schemas.openxmlformats.org/officeDocument/2006/relationships/image" Target="../media/image391.png"/><Relationship Id="rId5" Type="http://schemas.openxmlformats.org/officeDocument/2006/relationships/image" Target="../media/image181.png"/><Relationship Id="rId10" Type="http://schemas.openxmlformats.org/officeDocument/2006/relationships/customXml" Target="../ink/ink354.xml"/><Relationship Id="rId19" Type="http://schemas.openxmlformats.org/officeDocument/2006/relationships/image" Target="../media/image374.png"/><Relationship Id="rId31" Type="http://schemas.openxmlformats.org/officeDocument/2006/relationships/image" Target="../media/image380.png"/><Relationship Id="rId44" Type="http://schemas.openxmlformats.org/officeDocument/2006/relationships/customXml" Target="../ink/ink371.xml"/><Relationship Id="rId52" Type="http://schemas.openxmlformats.org/officeDocument/2006/relationships/customXml" Target="../ink/ink375.xml"/><Relationship Id="rId4" Type="http://schemas.openxmlformats.org/officeDocument/2006/relationships/image" Target="../media/image367.png"/><Relationship Id="rId9" Type="http://schemas.openxmlformats.org/officeDocument/2006/relationships/image" Target="../media/image369.png"/><Relationship Id="rId14" Type="http://schemas.openxmlformats.org/officeDocument/2006/relationships/customXml" Target="../ink/ink356.xml"/><Relationship Id="rId22" Type="http://schemas.openxmlformats.org/officeDocument/2006/relationships/customXml" Target="../ink/ink360.xml"/><Relationship Id="rId27" Type="http://schemas.openxmlformats.org/officeDocument/2006/relationships/image" Target="../media/image378.png"/><Relationship Id="rId30" Type="http://schemas.openxmlformats.org/officeDocument/2006/relationships/customXml" Target="../ink/ink364.xml"/><Relationship Id="rId35" Type="http://schemas.openxmlformats.org/officeDocument/2006/relationships/image" Target="../media/image382.png"/><Relationship Id="rId43" Type="http://schemas.openxmlformats.org/officeDocument/2006/relationships/image" Target="../media/image386.png"/><Relationship Id="rId48" Type="http://schemas.openxmlformats.org/officeDocument/2006/relationships/customXml" Target="../ink/ink373.xml"/><Relationship Id="rId8" Type="http://schemas.openxmlformats.org/officeDocument/2006/relationships/customXml" Target="../ink/ink353.xml"/><Relationship Id="rId51" Type="http://schemas.openxmlformats.org/officeDocument/2006/relationships/image" Target="../media/image390.png"/><Relationship Id="rId3" Type="http://schemas.openxmlformats.org/officeDocument/2006/relationships/image" Target="../media/image195.png"/><Relationship Id="rId12" Type="http://schemas.openxmlformats.org/officeDocument/2006/relationships/customXml" Target="../ink/ink355.xml"/><Relationship Id="rId17" Type="http://schemas.openxmlformats.org/officeDocument/2006/relationships/image" Target="../media/image373.png"/><Relationship Id="rId25" Type="http://schemas.openxmlformats.org/officeDocument/2006/relationships/image" Target="../media/image377.png"/><Relationship Id="rId33" Type="http://schemas.openxmlformats.org/officeDocument/2006/relationships/image" Target="../media/image381.png"/><Relationship Id="rId38" Type="http://schemas.openxmlformats.org/officeDocument/2006/relationships/customXml" Target="../ink/ink368.xml"/><Relationship Id="rId46" Type="http://schemas.openxmlformats.org/officeDocument/2006/relationships/customXml" Target="../ink/ink372.xml"/><Relationship Id="rId20" Type="http://schemas.openxmlformats.org/officeDocument/2006/relationships/customXml" Target="../ink/ink359.xml"/><Relationship Id="rId41" Type="http://schemas.openxmlformats.org/officeDocument/2006/relationships/image" Target="../media/image385.png"/><Relationship Id="rId54" Type="http://schemas.openxmlformats.org/officeDocument/2006/relationships/customXml" Target="../ink/ink37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52.xml"/><Relationship Id="rId15" Type="http://schemas.openxmlformats.org/officeDocument/2006/relationships/image" Target="../media/image372.png"/><Relationship Id="rId23" Type="http://schemas.openxmlformats.org/officeDocument/2006/relationships/image" Target="../media/image376.png"/><Relationship Id="rId28" Type="http://schemas.openxmlformats.org/officeDocument/2006/relationships/customXml" Target="../ink/ink363.xml"/><Relationship Id="rId36" Type="http://schemas.openxmlformats.org/officeDocument/2006/relationships/customXml" Target="../ink/ink367.xml"/><Relationship Id="rId49" Type="http://schemas.openxmlformats.org/officeDocument/2006/relationships/image" Target="../media/image38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5.png"/><Relationship Id="rId13" Type="http://schemas.openxmlformats.org/officeDocument/2006/relationships/customXml" Target="../ink/ink381.xml"/><Relationship Id="rId18" Type="http://schemas.openxmlformats.org/officeDocument/2006/relationships/image" Target="../media/image400.png"/><Relationship Id="rId3" Type="http://schemas.openxmlformats.org/officeDocument/2006/relationships/image" Target="../media/image393.png"/><Relationship Id="rId7" Type="http://schemas.openxmlformats.org/officeDocument/2006/relationships/customXml" Target="../ink/ink378.xml"/><Relationship Id="rId12" Type="http://schemas.openxmlformats.org/officeDocument/2006/relationships/image" Target="../media/image397.png"/><Relationship Id="rId17" Type="http://schemas.openxmlformats.org/officeDocument/2006/relationships/customXml" Target="../ink/ink383.xml"/><Relationship Id="rId2" Type="http://schemas.openxmlformats.org/officeDocument/2006/relationships/image" Target="../media/image392.png"/><Relationship Id="rId16" Type="http://schemas.openxmlformats.org/officeDocument/2006/relationships/image" Target="../media/image3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4.png"/><Relationship Id="rId11" Type="http://schemas.openxmlformats.org/officeDocument/2006/relationships/customXml" Target="../ink/ink380.xml"/><Relationship Id="rId5" Type="http://schemas.openxmlformats.org/officeDocument/2006/relationships/customXml" Target="../ink/ink377.xml"/><Relationship Id="rId15" Type="http://schemas.openxmlformats.org/officeDocument/2006/relationships/customXml" Target="../ink/ink382.xml"/><Relationship Id="rId10" Type="http://schemas.openxmlformats.org/officeDocument/2006/relationships/image" Target="../media/image396.png"/><Relationship Id="rId4" Type="http://schemas.openxmlformats.org/officeDocument/2006/relationships/image" Target="../media/image181.png"/><Relationship Id="rId9" Type="http://schemas.openxmlformats.org/officeDocument/2006/relationships/customXml" Target="../ink/ink379.xml"/><Relationship Id="rId14" Type="http://schemas.openxmlformats.org/officeDocument/2006/relationships/image" Target="../media/image39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3.png"/><Relationship Id="rId13" Type="http://schemas.openxmlformats.org/officeDocument/2006/relationships/customXml" Target="../ink/ink388.xml"/><Relationship Id="rId18" Type="http://schemas.openxmlformats.org/officeDocument/2006/relationships/image" Target="../media/image408.png"/><Relationship Id="rId26" Type="http://schemas.openxmlformats.org/officeDocument/2006/relationships/image" Target="../media/image412.png"/><Relationship Id="rId3" Type="http://schemas.openxmlformats.org/officeDocument/2006/relationships/image" Target="../media/image401.png"/><Relationship Id="rId21" Type="http://schemas.openxmlformats.org/officeDocument/2006/relationships/customXml" Target="../ink/ink392.xml"/><Relationship Id="rId7" Type="http://schemas.openxmlformats.org/officeDocument/2006/relationships/customXml" Target="../ink/ink385.xml"/><Relationship Id="rId12" Type="http://schemas.openxmlformats.org/officeDocument/2006/relationships/image" Target="../media/image405.png"/><Relationship Id="rId17" Type="http://schemas.openxmlformats.org/officeDocument/2006/relationships/customXml" Target="../ink/ink390.xml"/><Relationship Id="rId25" Type="http://schemas.openxmlformats.org/officeDocument/2006/relationships/customXml" Target="../ink/ink394.xml"/><Relationship Id="rId2" Type="http://schemas.openxmlformats.org/officeDocument/2006/relationships/image" Target="../media/image392.png"/><Relationship Id="rId16" Type="http://schemas.openxmlformats.org/officeDocument/2006/relationships/image" Target="../media/image407.png"/><Relationship Id="rId20" Type="http://schemas.openxmlformats.org/officeDocument/2006/relationships/image" Target="../media/image409.png"/><Relationship Id="rId29" Type="http://schemas.openxmlformats.org/officeDocument/2006/relationships/customXml" Target="../ink/ink39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2.png"/><Relationship Id="rId11" Type="http://schemas.openxmlformats.org/officeDocument/2006/relationships/customXml" Target="../ink/ink387.xml"/><Relationship Id="rId24" Type="http://schemas.openxmlformats.org/officeDocument/2006/relationships/image" Target="../media/image411.png"/><Relationship Id="rId5" Type="http://schemas.openxmlformats.org/officeDocument/2006/relationships/customXml" Target="../ink/ink384.xml"/><Relationship Id="rId15" Type="http://schemas.openxmlformats.org/officeDocument/2006/relationships/customXml" Target="../ink/ink389.xml"/><Relationship Id="rId23" Type="http://schemas.openxmlformats.org/officeDocument/2006/relationships/customXml" Target="../ink/ink393.xml"/><Relationship Id="rId28" Type="http://schemas.openxmlformats.org/officeDocument/2006/relationships/image" Target="../media/image413.png"/><Relationship Id="rId10" Type="http://schemas.openxmlformats.org/officeDocument/2006/relationships/image" Target="../media/image404.png"/><Relationship Id="rId19" Type="http://schemas.openxmlformats.org/officeDocument/2006/relationships/customXml" Target="../ink/ink391.xml"/><Relationship Id="rId4" Type="http://schemas.openxmlformats.org/officeDocument/2006/relationships/image" Target="../media/image181.png"/><Relationship Id="rId9" Type="http://schemas.openxmlformats.org/officeDocument/2006/relationships/customXml" Target="../ink/ink386.xml"/><Relationship Id="rId14" Type="http://schemas.openxmlformats.org/officeDocument/2006/relationships/image" Target="../media/image406.png"/><Relationship Id="rId22" Type="http://schemas.openxmlformats.org/officeDocument/2006/relationships/image" Target="../media/image410.png"/><Relationship Id="rId27" Type="http://schemas.openxmlformats.org/officeDocument/2006/relationships/customXml" Target="../ink/ink395.xml"/><Relationship Id="rId30" Type="http://schemas.openxmlformats.org/officeDocument/2006/relationships/image" Target="../media/image4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5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7.png"/><Relationship Id="rId5" Type="http://schemas.openxmlformats.org/officeDocument/2006/relationships/customXml" Target="../ink/ink397.xml"/><Relationship Id="rId4" Type="http://schemas.openxmlformats.org/officeDocument/2006/relationships/image" Target="../media/image416.png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29.png"/><Relationship Id="rId21" Type="http://schemas.openxmlformats.org/officeDocument/2006/relationships/customXml" Target="../ink/ink406.xml"/><Relationship Id="rId42" Type="http://schemas.openxmlformats.org/officeDocument/2006/relationships/image" Target="../media/image437.png"/><Relationship Id="rId47" Type="http://schemas.openxmlformats.org/officeDocument/2006/relationships/customXml" Target="../ink/ink419.xml"/><Relationship Id="rId63" Type="http://schemas.openxmlformats.org/officeDocument/2006/relationships/customXml" Target="../ink/ink427.xml"/><Relationship Id="rId68" Type="http://schemas.openxmlformats.org/officeDocument/2006/relationships/image" Target="../media/image450.png"/><Relationship Id="rId16" Type="http://schemas.openxmlformats.org/officeDocument/2006/relationships/image" Target="../media/image424.png"/><Relationship Id="rId11" Type="http://schemas.openxmlformats.org/officeDocument/2006/relationships/customXml" Target="../ink/ink401.xml"/><Relationship Id="rId32" Type="http://schemas.openxmlformats.org/officeDocument/2006/relationships/image" Target="../media/image432.png"/><Relationship Id="rId37" Type="http://schemas.openxmlformats.org/officeDocument/2006/relationships/customXml" Target="../ink/ink414.xml"/><Relationship Id="rId53" Type="http://schemas.openxmlformats.org/officeDocument/2006/relationships/customXml" Target="../ink/ink422.xml"/><Relationship Id="rId58" Type="http://schemas.openxmlformats.org/officeDocument/2006/relationships/image" Target="../media/image445.png"/><Relationship Id="rId74" Type="http://schemas.openxmlformats.org/officeDocument/2006/relationships/image" Target="../media/image453.png"/><Relationship Id="rId79" Type="http://schemas.openxmlformats.org/officeDocument/2006/relationships/customXml" Target="../ink/ink435.xml"/><Relationship Id="rId5" Type="http://schemas.openxmlformats.org/officeDocument/2006/relationships/customXml" Target="../ink/ink398.xml"/><Relationship Id="rId61" Type="http://schemas.openxmlformats.org/officeDocument/2006/relationships/customXml" Target="../ink/ink426.xml"/><Relationship Id="rId82" Type="http://schemas.openxmlformats.org/officeDocument/2006/relationships/image" Target="../media/image457.png"/><Relationship Id="rId19" Type="http://schemas.openxmlformats.org/officeDocument/2006/relationships/customXml" Target="../ink/ink405.xml"/><Relationship Id="rId14" Type="http://schemas.openxmlformats.org/officeDocument/2006/relationships/image" Target="../media/image423.png"/><Relationship Id="rId22" Type="http://schemas.openxmlformats.org/officeDocument/2006/relationships/image" Target="../media/image427.png"/><Relationship Id="rId27" Type="http://schemas.openxmlformats.org/officeDocument/2006/relationships/customXml" Target="../ink/ink409.xml"/><Relationship Id="rId30" Type="http://schemas.openxmlformats.org/officeDocument/2006/relationships/image" Target="../media/image431.png"/><Relationship Id="rId35" Type="http://schemas.openxmlformats.org/officeDocument/2006/relationships/customXml" Target="../ink/ink413.xml"/><Relationship Id="rId43" Type="http://schemas.openxmlformats.org/officeDocument/2006/relationships/customXml" Target="../ink/ink417.xml"/><Relationship Id="rId48" Type="http://schemas.openxmlformats.org/officeDocument/2006/relationships/image" Target="../media/image440.png"/><Relationship Id="rId56" Type="http://schemas.openxmlformats.org/officeDocument/2006/relationships/image" Target="../media/image444.png"/><Relationship Id="rId64" Type="http://schemas.openxmlformats.org/officeDocument/2006/relationships/image" Target="../media/image448.png"/><Relationship Id="rId69" Type="http://schemas.openxmlformats.org/officeDocument/2006/relationships/customXml" Target="../ink/ink430.xml"/><Relationship Id="rId77" Type="http://schemas.openxmlformats.org/officeDocument/2006/relationships/customXml" Target="../ink/ink434.xml"/><Relationship Id="rId8" Type="http://schemas.openxmlformats.org/officeDocument/2006/relationships/image" Target="../media/image420.png"/><Relationship Id="rId51" Type="http://schemas.openxmlformats.org/officeDocument/2006/relationships/customXml" Target="../ink/ink421.xml"/><Relationship Id="rId72" Type="http://schemas.openxmlformats.org/officeDocument/2006/relationships/image" Target="../media/image452.png"/><Relationship Id="rId80" Type="http://schemas.openxmlformats.org/officeDocument/2006/relationships/image" Target="../media/image456.png"/><Relationship Id="rId3" Type="http://schemas.openxmlformats.org/officeDocument/2006/relationships/image" Target="../media/image415.png"/><Relationship Id="rId12" Type="http://schemas.openxmlformats.org/officeDocument/2006/relationships/image" Target="../media/image422.png"/><Relationship Id="rId17" Type="http://schemas.openxmlformats.org/officeDocument/2006/relationships/customXml" Target="../ink/ink404.xml"/><Relationship Id="rId25" Type="http://schemas.openxmlformats.org/officeDocument/2006/relationships/customXml" Target="../ink/ink408.xml"/><Relationship Id="rId33" Type="http://schemas.openxmlformats.org/officeDocument/2006/relationships/customXml" Target="../ink/ink412.xml"/><Relationship Id="rId38" Type="http://schemas.openxmlformats.org/officeDocument/2006/relationships/image" Target="../media/image435.png"/><Relationship Id="rId46" Type="http://schemas.openxmlformats.org/officeDocument/2006/relationships/image" Target="../media/image439.png"/><Relationship Id="rId59" Type="http://schemas.openxmlformats.org/officeDocument/2006/relationships/customXml" Target="../ink/ink425.xml"/><Relationship Id="rId67" Type="http://schemas.openxmlformats.org/officeDocument/2006/relationships/customXml" Target="../ink/ink429.xml"/><Relationship Id="rId20" Type="http://schemas.openxmlformats.org/officeDocument/2006/relationships/image" Target="../media/image426.png"/><Relationship Id="rId41" Type="http://schemas.openxmlformats.org/officeDocument/2006/relationships/customXml" Target="../ink/ink416.xml"/><Relationship Id="rId54" Type="http://schemas.openxmlformats.org/officeDocument/2006/relationships/image" Target="../media/image443.png"/><Relationship Id="rId62" Type="http://schemas.openxmlformats.org/officeDocument/2006/relationships/image" Target="../media/image447.png"/><Relationship Id="rId70" Type="http://schemas.openxmlformats.org/officeDocument/2006/relationships/image" Target="../media/image451.png"/><Relationship Id="rId75" Type="http://schemas.openxmlformats.org/officeDocument/2006/relationships/customXml" Target="../ink/ink4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9.png"/><Relationship Id="rId15" Type="http://schemas.openxmlformats.org/officeDocument/2006/relationships/customXml" Target="../ink/ink403.xml"/><Relationship Id="rId23" Type="http://schemas.openxmlformats.org/officeDocument/2006/relationships/customXml" Target="../ink/ink407.xml"/><Relationship Id="rId28" Type="http://schemas.openxmlformats.org/officeDocument/2006/relationships/image" Target="../media/image430.png"/><Relationship Id="rId36" Type="http://schemas.openxmlformats.org/officeDocument/2006/relationships/image" Target="../media/image434.png"/><Relationship Id="rId49" Type="http://schemas.openxmlformats.org/officeDocument/2006/relationships/customXml" Target="../ink/ink420.xml"/><Relationship Id="rId57" Type="http://schemas.openxmlformats.org/officeDocument/2006/relationships/customXml" Target="../ink/ink424.xml"/><Relationship Id="rId10" Type="http://schemas.openxmlformats.org/officeDocument/2006/relationships/image" Target="../media/image421.png"/><Relationship Id="rId31" Type="http://schemas.openxmlformats.org/officeDocument/2006/relationships/customXml" Target="../ink/ink411.xml"/><Relationship Id="rId44" Type="http://schemas.openxmlformats.org/officeDocument/2006/relationships/image" Target="../media/image438.png"/><Relationship Id="rId52" Type="http://schemas.openxmlformats.org/officeDocument/2006/relationships/image" Target="../media/image442.png"/><Relationship Id="rId60" Type="http://schemas.openxmlformats.org/officeDocument/2006/relationships/image" Target="../media/image446.png"/><Relationship Id="rId65" Type="http://schemas.openxmlformats.org/officeDocument/2006/relationships/customXml" Target="../ink/ink428.xml"/><Relationship Id="rId73" Type="http://schemas.openxmlformats.org/officeDocument/2006/relationships/customXml" Target="../ink/ink432.xml"/><Relationship Id="rId78" Type="http://schemas.openxmlformats.org/officeDocument/2006/relationships/image" Target="../media/image455.png"/><Relationship Id="rId81" Type="http://schemas.openxmlformats.org/officeDocument/2006/relationships/customXml" Target="../ink/ink436.xml"/><Relationship Id="rId4" Type="http://schemas.openxmlformats.org/officeDocument/2006/relationships/image" Target="../media/image418.png"/><Relationship Id="rId9" Type="http://schemas.openxmlformats.org/officeDocument/2006/relationships/customXml" Target="../ink/ink400.xml"/><Relationship Id="rId13" Type="http://schemas.openxmlformats.org/officeDocument/2006/relationships/customXml" Target="../ink/ink402.xml"/><Relationship Id="rId18" Type="http://schemas.openxmlformats.org/officeDocument/2006/relationships/image" Target="../media/image425.png"/><Relationship Id="rId39" Type="http://schemas.openxmlformats.org/officeDocument/2006/relationships/customXml" Target="../ink/ink415.xml"/><Relationship Id="rId34" Type="http://schemas.openxmlformats.org/officeDocument/2006/relationships/image" Target="../media/image433.png"/><Relationship Id="rId50" Type="http://schemas.openxmlformats.org/officeDocument/2006/relationships/image" Target="../media/image441.png"/><Relationship Id="rId55" Type="http://schemas.openxmlformats.org/officeDocument/2006/relationships/customXml" Target="../ink/ink423.xml"/><Relationship Id="rId76" Type="http://schemas.openxmlformats.org/officeDocument/2006/relationships/image" Target="../media/image454.png"/><Relationship Id="rId7" Type="http://schemas.openxmlformats.org/officeDocument/2006/relationships/customXml" Target="../ink/ink399.xml"/><Relationship Id="rId71" Type="http://schemas.openxmlformats.org/officeDocument/2006/relationships/customXml" Target="../ink/ink431.xml"/><Relationship Id="rId2" Type="http://schemas.openxmlformats.org/officeDocument/2006/relationships/image" Target="../media/image161.png"/><Relationship Id="rId29" Type="http://schemas.openxmlformats.org/officeDocument/2006/relationships/customXml" Target="../ink/ink410.xml"/><Relationship Id="rId24" Type="http://schemas.openxmlformats.org/officeDocument/2006/relationships/image" Target="../media/image428.png"/><Relationship Id="rId40" Type="http://schemas.openxmlformats.org/officeDocument/2006/relationships/image" Target="../media/image436.png"/><Relationship Id="rId45" Type="http://schemas.openxmlformats.org/officeDocument/2006/relationships/customXml" Target="../ink/ink418.xml"/><Relationship Id="rId66" Type="http://schemas.openxmlformats.org/officeDocument/2006/relationships/image" Target="../media/image4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5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5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8.xml"/><Relationship Id="rId13" Type="http://schemas.openxmlformats.org/officeDocument/2006/relationships/image" Target="../media/image466.png"/><Relationship Id="rId3" Type="http://schemas.openxmlformats.org/officeDocument/2006/relationships/image" Target="../media/image460.png"/><Relationship Id="rId7" Type="http://schemas.openxmlformats.org/officeDocument/2006/relationships/image" Target="../media/image463.png"/><Relationship Id="rId12" Type="http://schemas.openxmlformats.org/officeDocument/2006/relationships/customXml" Target="../ink/ink440.xml"/><Relationship Id="rId17" Type="http://schemas.openxmlformats.org/officeDocument/2006/relationships/image" Target="../media/image468.png"/><Relationship Id="rId2" Type="http://schemas.openxmlformats.org/officeDocument/2006/relationships/image" Target="../media/image161.png"/><Relationship Id="rId16" Type="http://schemas.openxmlformats.org/officeDocument/2006/relationships/customXml" Target="../ink/ink44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37.xml"/><Relationship Id="rId11" Type="http://schemas.openxmlformats.org/officeDocument/2006/relationships/image" Target="../media/image465.png"/><Relationship Id="rId5" Type="http://schemas.openxmlformats.org/officeDocument/2006/relationships/image" Target="../media/image462.png"/><Relationship Id="rId15" Type="http://schemas.openxmlformats.org/officeDocument/2006/relationships/image" Target="../media/image467.png"/><Relationship Id="rId10" Type="http://schemas.openxmlformats.org/officeDocument/2006/relationships/customXml" Target="../ink/ink439.xml"/><Relationship Id="rId4" Type="http://schemas.openxmlformats.org/officeDocument/2006/relationships/image" Target="../media/image461.png"/><Relationship Id="rId9" Type="http://schemas.openxmlformats.org/officeDocument/2006/relationships/image" Target="../media/image464.png"/><Relationship Id="rId14" Type="http://schemas.openxmlformats.org/officeDocument/2006/relationships/customXml" Target="../ink/ink44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12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customXml" Target="../ink/ink2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4.xml"/><Relationship Id="rId13" Type="http://schemas.openxmlformats.org/officeDocument/2006/relationships/image" Target="../media/image474.png"/><Relationship Id="rId18" Type="http://schemas.openxmlformats.org/officeDocument/2006/relationships/customXml" Target="../ink/ink449.xml"/><Relationship Id="rId3" Type="http://schemas.openxmlformats.org/officeDocument/2006/relationships/image" Target="../media/image460.png"/><Relationship Id="rId21" Type="http://schemas.openxmlformats.org/officeDocument/2006/relationships/image" Target="../media/image478.png"/><Relationship Id="rId7" Type="http://schemas.openxmlformats.org/officeDocument/2006/relationships/image" Target="../media/image471.png"/><Relationship Id="rId12" Type="http://schemas.openxmlformats.org/officeDocument/2006/relationships/customXml" Target="../ink/ink446.xml"/><Relationship Id="rId17" Type="http://schemas.openxmlformats.org/officeDocument/2006/relationships/image" Target="../media/image476.png"/><Relationship Id="rId25" Type="http://schemas.openxmlformats.org/officeDocument/2006/relationships/image" Target="../media/image480.png"/><Relationship Id="rId2" Type="http://schemas.openxmlformats.org/officeDocument/2006/relationships/image" Target="../media/image161.png"/><Relationship Id="rId16" Type="http://schemas.openxmlformats.org/officeDocument/2006/relationships/customXml" Target="../ink/ink448.xml"/><Relationship Id="rId20" Type="http://schemas.openxmlformats.org/officeDocument/2006/relationships/customXml" Target="../ink/ink45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43.xml"/><Relationship Id="rId11" Type="http://schemas.openxmlformats.org/officeDocument/2006/relationships/image" Target="../media/image473.png"/><Relationship Id="rId24" Type="http://schemas.openxmlformats.org/officeDocument/2006/relationships/customXml" Target="../ink/ink452.xml"/><Relationship Id="rId5" Type="http://schemas.openxmlformats.org/officeDocument/2006/relationships/image" Target="../media/image470.png"/><Relationship Id="rId15" Type="http://schemas.openxmlformats.org/officeDocument/2006/relationships/image" Target="../media/image475.png"/><Relationship Id="rId23" Type="http://schemas.openxmlformats.org/officeDocument/2006/relationships/image" Target="../media/image479.png"/><Relationship Id="rId10" Type="http://schemas.openxmlformats.org/officeDocument/2006/relationships/customXml" Target="../ink/ink445.xml"/><Relationship Id="rId19" Type="http://schemas.openxmlformats.org/officeDocument/2006/relationships/image" Target="../media/image477.png"/><Relationship Id="rId4" Type="http://schemas.openxmlformats.org/officeDocument/2006/relationships/image" Target="../media/image469.png"/><Relationship Id="rId9" Type="http://schemas.openxmlformats.org/officeDocument/2006/relationships/image" Target="../media/image472.png"/><Relationship Id="rId14" Type="http://schemas.openxmlformats.org/officeDocument/2006/relationships/customXml" Target="../ink/ink447.xml"/><Relationship Id="rId22" Type="http://schemas.openxmlformats.org/officeDocument/2006/relationships/customXml" Target="../ink/ink45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3.xml"/><Relationship Id="rId13" Type="http://schemas.openxmlformats.org/officeDocument/2006/relationships/image" Target="../media/image486.png"/><Relationship Id="rId18" Type="http://schemas.openxmlformats.org/officeDocument/2006/relationships/customXml" Target="../ink/ink458.xml"/><Relationship Id="rId26" Type="http://schemas.openxmlformats.org/officeDocument/2006/relationships/customXml" Target="../ink/ink462.xml"/><Relationship Id="rId3" Type="http://schemas.openxmlformats.org/officeDocument/2006/relationships/image" Target="../media/image460.png"/><Relationship Id="rId21" Type="http://schemas.openxmlformats.org/officeDocument/2006/relationships/image" Target="../media/image490.png"/><Relationship Id="rId7" Type="http://schemas.openxmlformats.org/officeDocument/2006/relationships/image" Target="../media/image483.png"/><Relationship Id="rId12" Type="http://schemas.openxmlformats.org/officeDocument/2006/relationships/customXml" Target="../ink/ink455.xml"/><Relationship Id="rId17" Type="http://schemas.openxmlformats.org/officeDocument/2006/relationships/image" Target="../media/image488.png"/><Relationship Id="rId25" Type="http://schemas.openxmlformats.org/officeDocument/2006/relationships/image" Target="../media/image492.png"/><Relationship Id="rId2" Type="http://schemas.openxmlformats.org/officeDocument/2006/relationships/image" Target="../media/image161.png"/><Relationship Id="rId16" Type="http://schemas.openxmlformats.org/officeDocument/2006/relationships/customXml" Target="../ink/ink457.xml"/><Relationship Id="rId20" Type="http://schemas.openxmlformats.org/officeDocument/2006/relationships/customXml" Target="../ink/ink459.xml"/><Relationship Id="rId29" Type="http://schemas.openxmlformats.org/officeDocument/2006/relationships/image" Target="../media/image4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2.png"/><Relationship Id="rId11" Type="http://schemas.openxmlformats.org/officeDocument/2006/relationships/image" Target="../media/image485.png"/><Relationship Id="rId24" Type="http://schemas.openxmlformats.org/officeDocument/2006/relationships/customXml" Target="../ink/ink461.xml"/><Relationship Id="rId5" Type="http://schemas.openxmlformats.org/officeDocument/2006/relationships/image" Target="../media/image481.png"/><Relationship Id="rId15" Type="http://schemas.openxmlformats.org/officeDocument/2006/relationships/image" Target="../media/image487.png"/><Relationship Id="rId23" Type="http://schemas.openxmlformats.org/officeDocument/2006/relationships/image" Target="../media/image491.png"/><Relationship Id="rId28" Type="http://schemas.openxmlformats.org/officeDocument/2006/relationships/customXml" Target="../ink/ink463.xml"/><Relationship Id="rId10" Type="http://schemas.openxmlformats.org/officeDocument/2006/relationships/customXml" Target="../ink/ink454.xml"/><Relationship Id="rId19" Type="http://schemas.openxmlformats.org/officeDocument/2006/relationships/image" Target="../media/image489.png"/><Relationship Id="rId31" Type="http://schemas.openxmlformats.org/officeDocument/2006/relationships/image" Target="../media/image495.png"/><Relationship Id="rId4" Type="http://schemas.openxmlformats.org/officeDocument/2006/relationships/image" Target="../media/image469.png"/><Relationship Id="rId9" Type="http://schemas.openxmlformats.org/officeDocument/2006/relationships/image" Target="../media/image484.png"/><Relationship Id="rId14" Type="http://schemas.openxmlformats.org/officeDocument/2006/relationships/customXml" Target="../ink/ink456.xml"/><Relationship Id="rId22" Type="http://schemas.openxmlformats.org/officeDocument/2006/relationships/customXml" Target="../ink/ink460.xml"/><Relationship Id="rId27" Type="http://schemas.openxmlformats.org/officeDocument/2006/relationships/image" Target="../media/image493.png"/><Relationship Id="rId30" Type="http://schemas.openxmlformats.org/officeDocument/2006/relationships/customXml" Target="../ink/ink46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6.xml"/><Relationship Id="rId3" Type="http://schemas.openxmlformats.org/officeDocument/2006/relationships/image" Target="../media/image460.png"/><Relationship Id="rId7" Type="http://schemas.openxmlformats.org/officeDocument/2006/relationships/image" Target="../media/image497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65.xml"/><Relationship Id="rId11" Type="http://schemas.openxmlformats.org/officeDocument/2006/relationships/image" Target="../media/image499.png"/><Relationship Id="rId5" Type="http://schemas.openxmlformats.org/officeDocument/2006/relationships/image" Target="../media/image496.png"/><Relationship Id="rId10" Type="http://schemas.openxmlformats.org/officeDocument/2006/relationships/customXml" Target="../ink/ink467.xml"/><Relationship Id="rId4" Type="http://schemas.openxmlformats.org/officeDocument/2006/relationships/image" Target="../media/image469.png"/><Relationship Id="rId9" Type="http://schemas.openxmlformats.org/officeDocument/2006/relationships/image" Target="../media/image498.pn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4.png"/><Relationship Id="rId18" Type="http://schemas.openxmlformats.org/officeDocument/2006/relationships/customXml" Target="../ink/ink474.xml"/><Relationship Id="rId26" Type="http://schemas.openxmlformats.org/officeDocument/2006/relationships/customXml" Target="../ink/ink478.xml"/><Relationship Id="rId3" Type="http://schemas.openxmlformats.org/officeDocument/2006/relationships/image" Target="../media/image460.png"/><Relationship Id="rId21" Type="http://schemas.openxmlformats.org/officeDocument/2006/relationships/image" Target="../media/image508.png"/><Relationship Id="rId34" Type="http://schemas.openxmlformats.org/officeDocument/2006/relationships/customXml" Target="../ink/ink482.xml"/><Relationship Id="rId7" Type="http://schemas.openxmlformats.org/officeDocument/2006/relationships/image" Target="../media/image501.png"/><Relationship Id="rId12" Type="http://schemas.openxmlformats.org/officeDocument/2006/relationships/customXml" Target="../ink/ink471.xml"/><Relationship Id="rId17" Type="http://schemas.openxmlformats.org/officeDocument/2006/relationships/image" Target="../media/image506.png"/><Relationship Id="rId25" Type="http://schemas.openxmlformats.org/officeDocument/2006/relationships/image" Target="../media/image510.png"/><Relationship Id="rId33" Type="http://schemas.openxmlformats.org/officeDocument/2006/relationships/image" Target="../media/image514.png"/><Relationship Id="rId2" Type="http://schemas.openxmlformats.org/officeDocument/2006/relationships/image" Target="../media/image161.png"/><Relationship Id="rId16" Type="http://schemas.openxmlformats.org/officeDocument/2006/relationships/customXml" Target="../ink/ink473.xml"/><Relationship Id="rId20" Type="http://schemas.openxmlformats.org/officeDocument/2006/relationships/customXml" Target="../ink/ink475.xml"/><Relationship Id="rId29" Type="http://schemas.openxmlformats.org/officeDocument/2006/relationships/image" Target="../media/image51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68.xml"/><Relationship Id="rId11" Type="http://schemas.openxmlformats.org/officeDocument/2006/relationships/image" Target="../media/image503.png"/><Relationship Id="rId24" Type="http://schemas.openxmlformats.org/officeDocument/2006/relationships/customXml" Target="../ink/ink477.xml"/><Relationship Id="rId32" Type="http://schemas.openxmlformats.org/officeDocument/2006/relationships/customXml" Target="../ink/ink481.xml"/><Relationship Id="rId5" Type="http://schemas.openxmlformats.org/officeDocument/2006/relationships/image" Target="../media/image500.png"/><Relationship Id="rId15" Type="http://schemas.openxmlformats.org/officeDocument/2006/relationships/image" Target="../media/image505.png"/><Relationship Id="rId23" Type="http://schemas.openxmlformats.org/officeDocument/2006/relationships/image" Target="../media/image509.png"/><Relationship Id="rId28" Type="http://schemas.openxmlformats.org/officeDocument/2006/relationships/customXml" Target="../ink/ink479.xml"/><Relationship Id="rId10" Type="http://schemas.openxmlformats.org/officeDocument/2006/relationships/customXml" Target="../ink/ink470.xml"/><Relationship Id="rId19" Type="http://schemas.openxmlformats.org/officeDocument/2006/relationships/image" Target="../media/image507.png"/><Relationship Id="rId31" Type="http://schemas.openxmlformats.org/officeDocument/2006/relationships/image" Target="../media/image513.png"/><Relationship Id="rId4" Type="http://schemas.openxmlformats.org/officeDocument/2006/relationships/image" Target="../media/image469.png"/><Relationship Id="rId9" Type="http://schemas.openxmlformats.org/officeDocument/2006/relationships/image" Target="../media/image502.png"/><Relationship Id="rId14" Type="http://schemas.openxmlformats.org/officeDocument/2006/relationships/customXml" Target="../ink/ink472.xml"/><Relationship Id="rId22" Type="http://schemas.openxmlformats.org/officeDocument/2006/relationships/customXml" Target="../ink/ink476.xml"/><Relationship Id="rId27" Type="http://schemas.openxmlformats.org/officeDocument/2006/relationships/image" Target="../media/image511.png"/><Relationship Id="rId30" Type="http://schemas.openxmlformats.org/officeDocument/2006/relationships/customXml" Target="../ink/ink480.xml"/><Relationship Id="rId35" Type="http://schemas.openxmlformats.org/officeDocument/2006/relationships/image" Target="../media/image515.png"/><Relationship Id="rId8" Type="http://schemas.openxmlformats.org/officeDocument/2006/relationships/customXml" Target="../ink/ink46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6.png"/><Relationship Id="rId4" Type="http://schemas.openxmlformats.org/officeDocument/2006/relationships/image" Target="../media/image46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7.png"/><Relationship Id="rId4" Type="http://schemas.openxmlformats.org/officeDocument/2006/relationships/image" Target="../media/image46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9.png"/><Relationship Id="rId4" Type="http://schemas.openxmlformats.org/officeDocument/2006/relationships/image" Target="../media/image5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0.png"/><Relationship Id="rId4" Type="http://schemas.openxmlformats.org/officeDocument/2006/relationships/image" Target="../media/image5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1.png"/><Relationship Id="rId4" Type="http://schemas.openxmlformats.org/officeDocument/2006/relationships/image" Target="../media/image5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8.xm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9" Type="http://schemas.openxmlformats.org/officeDocument/2006/relationships/customXml" Target="../ink/ink41.xml"/><Relationship Id="rId21" Type="http://schemas.openxmlformats.org/officeDocument/2006/relationships/customXml" Target="../ink/ink32.xml"/><Relationship Id="rId34" Type="http://schemas.openxmlformats.org/officeDocument/2006/relationships/image" Target="../media/image40.png"/><Relationship Id="rId42" Type="http://schemas.openxmlformats.org/officeDocument/2006/relationships/image" Target="../media/image44.png"/><Relationship Id="rId47" Type="http://schemas.openxmlformats.org/officeDocument/2006/relationships/customXml" Target="../ink/ink45.xml"/><Relationship Id="rId50" Type="http://schemas.openxmlformats.org/officeDocument/2006/relationships/image" Target="../media/image48.png"/><Relationship Id="rId7" Type="http://schemas.openxmlformats.org/officeDocument/2006/relationships/customXml" Target="../ink/ink25.xml"/><Relationship Id="rId2" Type="http://schemas.openxmlformats.org/officeDocument/2006/relationships/image" Target="../media/image24.png"/><Relationship Id="rId16" Type="http://schemas.openxmlformats.org/officeDocument/2006/relationships/image" Target="../media/image31.png"/><Relationship Id="rId29" Type="http://schemas.openxmlformats.org/officeDocument/2006/relationships/customXml" Target="../ink/ink36.xml"/><Relationship Id="rId11" Type="http://schemas.openxmlformats.org/officeDocument/2006/relationships/customXml" Target="../ink/ink27.xml"/><Relationship Id="rId24" Type="http://schemas.openxmlformats.org/officeDocument/2006/relationships/image" Target="../media/image35.png"/><Relationship Id="rId32" Type="http://schemas.openxmlformats.org/officeDocument/2006/relationships/image" Target="../media/image39.png"/><Relationship Id="rId37" Type="http://schemas.openxmlformats.org/officeDocument/2006/relationships/customXml" Target="../ink/ink40.xml"/><Relationship Id="rId40" Type="http://schemas.openxmlformats.org/officeDocument/2006/relationships/image" Target="../media/image43.png"/><Relationship Id="rId45" Type="http://schemas.openxmlformats.org/officeDocument/2006/relationships/customXml" Target="../ink/ink44.xml"/><Relationship Id="rId5" Type="http://schemas.openxmlformats.org/officeDocument/2006/relationships/customXml" Target="../ink/ink24.xml"/><Relationship Id="rId15" Type="http://schemas.openxmlformats.org/officeDocument/2006/relationships/customXml" Target="../ink/ink29.xml"/><Relationship Id="rId23" Type="http://schemas.openxmlformats.org/officeDocument/2006/relationships/customXml" Target="../ink/ink33.xml"/><Relationship Id="rId28" Type="http://schemas.openxmlformats.org/officeDocument/2006/relationships/image" Target="../media/image37.png"/><Relationship Id="rId36" Type="http://schemas.openxmlformats.org/officeDocument/2006/relationships/image" Target="../media/image41.png"/><Relationship Id="rId49" Type="http://schemas.openxmlformats.org/officeDocument/2006/relationships/customXml" Target="../ink/ink46.xml"/><Relationship Id="rId10" Type="http://schemas.openxmlformats.org/officeDocument/2006/relationships/image" Target="../media/image28.png"/><Relationship Id="rId19" Type="http://schemas.openxmlformats.org/officeDocument/2006/relationships/customXml" Target="../ink/ink31.xml"/><Relationship Id="rId31" Type="http://schemas.openxmlformats.org/officeDocument/2006/relationships/customXml" Target="../ink/ink37.xml"/><Relationship Id="rId44" Type="http://schemas.openxmlformats.org/officeDocument/2006/relationships/image" Target="../media/image45.png"/><Relationship Id="rId4" Type="http://schemas.openxmlformats.org/officeDocument/2006/relationships/image" Target="../media/image25.png"/><Relationship Id="rId9" Type="http://schemas.openxmlformats.org/officeDocument/2006/relationships/customXml" Target="../ink/ink26.xml"/><Relationship Id="rId14" Type="http://schemas.openxmlformats.org/officeDocument/2006/relationships/image" Target="../media/image30.png"/><Relationship Id="rId22" Type="http://schemas.openxmlformats.org/officeDocument/2006/relationships/image" Target="../media/image34.png"/><Relationship Id="rId27" Type="http://schemas.openxmlformats.org/officeDocument/2006/relationships/customXml" Target="../ink/ink35.xml"/><Relationship Id="rId30" Type="http://schemas.openxmlformats.org/officeDocument/2006/relationships/image" Target="../media/image38.png"/><Relationship Id="rId35" Type="http://schemas.openxmlformats.org/officeDocument/2006/relationships/customXml" Target="../ink/ink39.xml"/><Relationship Id="rId43" Type="http://schemas.openxmlformats.org/officeDocument/2006/relationships/customXml" Target="../ink/ink43.xml"/><Relationship Id="rId48" Type="http://schemas.openxmlformats.org/officeDocument/2006/relationships/image" Target="../media/image47.png"/><Relationship Id="rId8" Type="http://schemas.openxmlformats.org/officeDocument/2006/relationships/image" Target="../media/image27.png"/><Relationship Id="rId3" Type="http://schemas.openxmlformats.org/officeDocument/2006/relationships/customXml" Target="../ink/ink23.xml"/><Relationship Id="rId12" Type="http://schemas.openxmlformats.org/officeDocument/2006/relationships/image" Target="../media/image29.png"/><Relationship Id="rId17" Type="http://schemas.openxmlformats.org/officeDocument/2006/relationships/customXml" Target="../ink/ink30.xml"/><Relationship Id="rId25" Type="http://schemas.openxmlformats.org/officeDocument/2006/relationships/customXml" Target="../ink/ink34.xml"/><Relationship Id="rId33" Type="http://schemas.openxmlformats.org/officeDocument/2006/relationships/customXml" Target="../ink/ink38.xml"/><Relationship Id="rId38" Type="http://schemas.openxmlformats.org/officeDocument/2006/relationships/image" Target="../media/image42.png"/><Relationship Id="rId46" Type="http://schemas.openxmlformats.org/officeDocument/2006/relationships/image" Target="../media/image46.png"/><Relationship Id="rId20" Type="http://schemas.openxmlformats.org/officeDocument/2006/relationships/image" Target="../media/image33.png"/><Relationship Id="rId41" Type="http://schemas.openxmlformats.org/officeDocument/2006/relationships/customXml" Target="../ink/ink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png"/><Relationship Id="rId18" Type="http://schemas.openxmlformats.org/officeDocument/2006/relationships/customXml" Target="../ink/ink55.xml"/><Relationship Id="rId26" Type="http://schemas.openxmlformats.org/officeDocument/2006/relationships/customXml" Target="../ink/ink59.xml"/><Relationship Id="rId3" Type="http://schemas.openxmlformats.org/officeDocument/2006/relationships/image" Target="../media/image49.png"/><Relationship Id="rId21" Type="http://schemas.openxmlformats.org/officeDocument/2006/relationships/image" Target="../media/image58.png"/><Relationship Id="rId7" Type="http://schemas.openxmlformats.org/officeDocument/2006/relationships/image" Target="../media/image51.png"/><Relationship Id="rId12" Type="http://schemas.openxmlformats.org/officeDocument/2006/relationships/customXml" Target="../ink/ink52.xml"/><Relationship Id="rId17" Type="http://schemas.openxmlformats.org/officeDocument/2006/relationships/image" Target="../media/image56.png"/><Relationship Id="rId25" Type="http://schemas.openxmlformats.org/officeDocument/2006/relationships/image" Target="../media/image60.png"/><Relationship Id="rId33" Type="http://schemas.openxmlformats.org/officeDocument/2006/relationships/image" Target="../media/image64.png"/><Relationship Id="rId2" Type="http://schemas.openxmlformats.org/officeDocument/2006/relationships/customXml" Target="../ink/ink47.xml"/><Relationship Id="rId16" Type="http://schemas.openxmlformats.org/officeDocument/2006/relationships/customXml" Target="../ink/ink54.xml"/><Relationship Id="rId20" Type="http://schemas.openxmlformats.org/officeDocument/2006/relationships/customXml" Target="../ink/ink56.xml"/><Relationship Id="rId29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9.xml"/><Relationship Id="rId11" Type="http://schemas.openxmlformats.org/officeDocument/2006/relationships/image" Target="../media/image53.png"/><Relationship Id="rId24" Type="http://schemas.openxmlformats.org/officeDocument/2006/relationships/customXml" Target="../ink/ink58.xml"/><Relationship Id="rId32" Type="http://schemas.openxmlformats.org/officeDocument/2006/relationships/customXml" Target="../ink/ink62.xml"/><Relationship Id="rId5" Type="http://schemas.openxmlformats.org/officeDocument/2006/relationships/image" Target="../media/image50.png"/><Relationship Id="rId15" Type="http://schemas.openxmlformats.org/officeDocument/2006/relationships/image" Target="../media/image55.png"/><Relationship Id="rId23" Type="http://schemas.openxmlformats.org/officeDocument/2006/relationships/image" Target="../media/image59.png"/><Relationship Id="rId28" Type="http://schemas.openxmlformats.org/officeDocument/2006/relationships/customXml" Target="../ink/ink60.xml"/><Relationship Id="rId10" Type="http://schemas.openxmlformats.org/officeDocument/2006/relationships/customXml" Target="../ink/ink51.xml"/><Relationship Id="rId19" Type="http://schemas.openxmlformats.org/officeDocument/2006/relationships/image" Target="../media/image57.png"/><Relationship Id="rId31" Type="http://schemas.openxmlformats.org/officeDocument/2006/relationships/image" Target="../media/image63.png"/><Relationship Id="rId4" Type="http://schemas.openxmlformats.org/officeDocument/2006/relationships/customXml" Target="../ink/ink48.xml"/><Relationship Id="rId9" Type="http://schemas.openxmlformats.org/officeDocument/2006/relationships/image" Target="../media/image52.png"/><Relationship Id="rId14" Type="http://schemas.openxmlformats.org/officeDocument/2006/relationships/customXml" Target="../ink/ink53.xml"/><Relationship Id="rId22" Type="http://schemas.openxmlformats.org/officeDocument/2006/relationships/customXml" Target="../ink/ink57.xml"/><Relationship Id="rId27" Type="http://schemas.openxmlformats.org/officeDocument/2006/relationships/image" Target="../media/image61.png"/><Relationship Id="rId30" Type="http://schemas.openxmlformats.org/officeDocument/2006/relationships/customXml" Target="../ink/ink61.xml"/><Relationship Id="rId8" Type="http://schemas.openxmlformats.org/officeDocument/2006/relationships/customXml" Target="../ink/ink5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customXml" Target="../ink/ink68.xml"/><Relationship Id="rId3" Type="http://schemas.openxmlformats.org/officeDocument/2006/relationships/customXml" Target="../ink/ink63.xml"/><Relationship Id="rId7" Type="http://schemas.openxmlformats.org/officeDocument/2006/relationships/customXml" Target="../ink/ink65.xml"/><Relationship Id="rId12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11" Type="http://schemas.openxmlformats.org/officeDocument/2006/relationships/customXml" Target="../ink/ink67.xml"/><Relationship Id="rId5" Type="http://schemas.openxmlformats.org/officeDocument/2006/relationships/customXml" Target="../ink/ink64.xml"/><Relationship Id="rId10" Type="http://schemas.openxmlformats.org/officeDocument/2006/relationships/image" Target="../media/image69.png"/><Relationship Id="rId4" Type="http://schemas.openxmlformats.org/officeDocument/2006/relationships/image" Target="../media/image66.png"/><Relationship Id="rId9" Type="http://schemas.openxmlformats.org/officeDocument/2006/relationships/customXml" Target="../ink/ink66.xml"/><Relationship Id="rId14" Type="http://schemas.openxmlformats.org/officeDocument/2006/relationships/image" Target="../media/image7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7.png"/><Relationship Id="rId18" Type="http://schemas.openxmlformats.org/officeDocument/2006/relationships/customXml" Target="../ink/ink77.xml"/><Relationship Id="rId26" Type="http://schemas.openxmlformats.org/officeDocument/2006/relationships/customXml" Target="../ink/ink81.xml"/><Relationship Id="rId39" Type="http://schemas.openxmlformats.org/officeDocument/2006/relationships/image" Target="../media/image90.png"/><Relationship Id="rId21" Type="http://schemas.openxmlformats.org/officeDocument/2006/relationships/image" Target="../media/image81.png"/><Relationship Id="rId34" Type="http://schemas.openxmlformats.org/officeDocument/2006/relationships/customXml" Target="../ink/ink85.xml"/><Relationship Id="rId42" Type="http://schemas.openxmlformats.org/officeDocument/2006/relationships/customXml" Target="../ink/ink89.xml"/><Relationship Id="rId47" Type="http://schemas.openxmlformats.org/officeDocument/2006/relationships/image" Target="../media/image94.png"/><Relationship Id="rId50" Type="http://schemas.openxmlformats.org/officeDocument/2006/relationships/customXml" Target="../ink/ink93.xml"/><Relationship Id="rId7" Type="http://schemas.openxmlformats.org/officeDocument/2006/relationships/image" Target="../media/image74.png"/><Relationship Id="rId2" Type="http://schemas.openxmlformats.org/officeDocument/2006/relationships/customXml" Target="../ink/ink69.xml"/><Relationship Id="rId16" Type="http://schemas.openxmlformats.org/officeDocument/2006/relationships/customXml" Target="../ink/ink76.xml"/><Relationship Id="rId29" Type="http://schemas.openxmlformats.org/officeDocument/2006/relationships/image" Target="../media/image85.png"/><Relationship Id="rId11" Type="http://schemas.openxmlformats.org/officeDocument/2006/relationships/image" Target="../media/image76.png"/><Relationship Id="rId24" Type="http://schemas.openxmlformats.org/officeDocument/2006/relationships/customXml" Target="../ink/ink80.xml"/><Relationship Id="rId32" Type="http://schemas.openxmlformats.org/officeDocument/2006/relationships/customXml" Target="../ink/ink84.xml"/><Relationship Id="rId37" Type="http://schemas.openxmlformats.org/officeDocument/2006/relationships/image" Target="../media/image89.png"/><Relationship Id="rId40" Type="http://schemas.openxmlformats.org/officeDocument/2006/relationships/customXml" Target="../ink/ink88.xml"/><Relationship Id="rId45" Type="http://schemas.openxmlformats.org/officeDocument/2006/relationships/image" Target="../media/image93.png"/><Relationship Id="rId53" Type="http://schemas.openxmlformats.org/officeDocument/2006/relationships/image" Target="../media/image97.png"/><Relationship Id="rId5" Type="http://schemas.openxmlformats.org/officeDocument/2006/relationships/image" Target="../media/image73.png"/><Relationship Id="rId10" Type="http://schemas.openxmlformats.org/officeDocument/2006/relationships/customXml" Target="../ink/ink73.xml"/><Relationship Id="rId19" Type="http://schemas.openxmlformats.org/officeDocument/2006/relationships/image" Target="../media/image80.png"/><Relationship Id="rId31" Type="http://schemas.openxmlformats.org/officeDocument/2006/relationships/image" Target="../media/image86.png"/><Relationship Id="rId44" Type="http://schemas.openxmlformats.org/officeDocument/2006/relationships/customXml" Target="../ink/ink90.xml"/><Relationship Id="rId52" Type="http://schemas.openxmlformats.org/officeDocument/2006/relationships/customXml" Target="../ink/ink94.xml"/><Relationship Id="rId4" Type="http://schemas.openxmlformats.org/officeDocument/2006/relationships/customXml" Target="../ink/ink70.xml"/><Relationship Id="rId9" Type="http://schemas.openxmlformats.org/officeDocument/2006/relationships/image" Target="../media/image75.png"/><Relationship Id="rId14" Type="http://schemas.openxmlformats.org/officeDocument/2006/relationships/customXml" Target="../ink/ink75.xml"/><Relationship Id="rId22" Type="http://schemas.openxmlformats.org/officeDocument/2006/relationships/customXml" Target="../ink/ink79.xml"/><Relationship Id="rId27" Type="http://schemas.openxmlformats.org/officeDocument/2006/relationships/image" Target="../media/image84.png"/><Relationship Id="rId30" Type="http://schemas.openxmlformats.org/officeDocument/2006/relationships/customXml" Target="../ink/ink83.xml"/><Relationship Id="rId35" Type="http://schemas.openxmlformats.org/officeDocument/2006/relationships/image" Target="../media/image88.png"/><Relationship Id="rId43" Type="http://schemas.openxmlformats.org/officeDocument/2006/relationships/image" Target="../media/image92.png"/><Relationship Id="rId48" Type="http://schemas.openxmlformats.org/officeDocument/2006/relationships/customXml" Target="../ink/ink92.xml"/><Relationship Id="rId8" Type="http://schemas.openxmlformats.org/officeDocument/2006/relationships/customXml" Target="../ink/ink72.xml"/><Relationship Id="rId51" Type="http://schemas.openxmlformats.org/officeDocument/2006/relationships/image" Target="../media/image96.png"/><Relationship Id="rId3" Type="http://schemas.openxmlformats.org/officeDocument/2006/relationships/image" Target="../media/image72.png"/><Relationship Id="rId12" Type="http://schemas.openxmlformats.org/officeDocument/2006/relationships/customXml" Target="../ink/ink74.xml"/><Relationship Id="rId17" Type="http://schemas.openxmlformats.org/officeDocument/2006/relationships/image" Target="../media/image79.png"/><Relationship Id="rId25" Type="http://schemas.openxmlformats.org/officeDocument/2006/relationships/image" Target="../media/image83.png"/><Relationship Id="rId33" Type="http://schemas.openxmlformats.org/officeDocument/2006/relationships/image" Target="../media/image87.png"/><Relationship Id="rId38" Type="http://schemas.openxmlformats.org/officeDocument/2006/relationships/customXml" Target="../ink/ink87.xml"/><Relationship Id="rId46" Type="http://schemas.openxmlformats.org/officeDocument/2006/relationships/customXml" Target="../ink/ink91.xml"/><Relationship Id="rId20" Type="http://schemas.openxmlformats.org/officeDocument/2006/relationships/customXml" Target="../ink/ink78.xml"/><Relationship Id="rId41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1.xml"/><Relationship Id="rId15" Type="http://schemas.openxmlformats.org/officeDocument/2006/relationships/image" Target="../media/image78.png"/><Relationship Id="rId23" Type="http://schemas.openxmlformats.org/officeDocument/2006/relationships/image" Target="../media/image82.png"/><Relationship Id="rId28" Type="http://schemas.openxmlformats.org/officeDocument/2006/relationships/customXml" Target="../ink/ink82.xml"/><Relationship Id="rId36" Type="http://schemas.openxmlformats.org/officeDocument/2006/relationships/customXml" Target="../ink/ink86.xml"/><Relationship Id="rId49" Type="http://schemas.openxmlformats.org/officeDocument/2006/relationships/image" Target="../media/image95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7.xml"/><Relationship Id="rId21" Type="http://schemas.openxmlformats.org/officeDocument/2006/relationships/image" Target="../media/image107.png"/><Relationship Id="rId34" Type="http://schemas.openxmlformats.org/officeDocument/2006/relationships/customXml" Target="../ink/ink111.xml"/><Relationship Id="rId42" Type="http://schemas.openxmlformats.org/officeDocument/2006/relationships/customXml" Target="../ink/ink115.xml"/><Relationship Id="rId47" Type="http://schemas.openxmlformats.org/officeDocument/2006/relationships/image" Target="../media/image120.png"/><Relationship Id="rId50" Type="http://schemas.openxmlformats.org/officeDocument/2006/relationships/customXml" Target="../ink/ink119.xml"/><Relationship Id="rId55" Type="http://schemas.openxmlformats.org/officeDocument/2006/relationships/image" Target="../media/image124.png"/><Relationship Id="rId63" Type="http://schemas.openxmlformats.org/officeDocument/2006/relationships/image" Target="../media/image128.png"/><Relationship Id="rId7" Type="http://schemas.openxmlformats.org/officeDocument/2006/relationships/image" Target="../media/image100.png"/><Relationship Id="rId2" Type="http://schemas.openxmlformats.org/officeDocument/2006/relationships/customXml" Target="../ink/ink95.xml"/><Relationship Id="rId16" Type="http://schemas.openxmlformats.org/officeDocument/2006/relationships/customXml" Target="../ink/ink102.xml"/><Relationship Id="rId29" Type="http://schemas.openxmlformats.org/officeDocument/2006/relationships/image" Target="../media/image111.png"/><Relationship Id="rId11" Type="http://schemas.openxmlformats.org/officeDocument/2006/relationships/image" Target="../media/image102.png"/><Relationship Id="rId24" Type="http://schemas.openxmlformats.org/officeDocument/2006/relationships/customXml" Target="../ink/ink106.xml"/><Relationship Id="rId32" Type="http://schemas.openxmlformats.org/officeDocument/2006/relationships/customXml" Target="../ink/ink110.xml"/><Relationship Id="rId37" Type="http://schemas.openxmlformats.org/officeDocument/2006/relationships/image" Target="../media/image115.png"/><Relationship Id="rId40" Type="http://schemas.openxmlformats.org/officeDocument/2006/relationships/customXml" Target="../ink/ink114.xml"/><Relationship Id="rId45" Type="http://schemas.openxmlformats.org/officeDocument/2006/relationships/image" Target="../media/image119.png"/><Relationship Id="rId53" Type="http://schemas.openxmlformats.org/officeDocument/2006/relationships/image" Target="../media/image123.png"/><Relationship Id="rId58" Type="http://schemas.openxmlformats.org/officeDocument/2006/relationships/customXml" Target="../ink/ink123.xml"/><Relationship Id="rId66" Type="http://schemas.openxmlformats.org/officeDocument/2006/relationships/customXml" Target="../ink/ink127.xml"/><Relationship Id="rId5" Type="http://schemas.openxmlformats.org/officeDocument/2006/relationships/image" Target="../media/image99.png"/><Relationship Id="rId61" Type="http://schemas.openxmlformats.org/officeDocument/2006/relationships/image" Target="../media/image127.png"/><Relationship Id="rId19" Type="http://schemas.openxmlformats.org/officeDocument/2006/relationships/image" Target="../media/image106.png"/><Relationship Id="rId14" Type="http://schemas.openxmlformats.org/officeDocument/2006/relationships/customXml" Target="../ink/ink101.xml"/><Relationship Id="rId22" Type="http://schemas.openxmlformats.org/officeDocument/2006/relationships/customXml" Target="../ink/ink105.xml"/><Relationship Id="rId27" Type="http://schemas.openxmlformats.org/officeDocument/2006/relationships/image" Target="../media/image110.png"/><Relationship Id="rId30" Type="http://schemas.openxmlformats.org/officeDocument/2006/relationships/customXml" Target="../ink/ink109.xml"/><Relationship Id="rId35" Type="http://schemas.openxmlformats.org/officeDocument/2006/relationships/image" Target="../media/image114.png"/><Relationship Id="rId43" Type="http://schemas.openxmlformats.org/officeDocument/2006/relationships/image" Target="../media/image118.png"/><Relationship Id="rId48" Type="http://schemas.openxmlformats.org/officeDocument/2006/relationships/customXml" Target="../ink/ink118.xml"/><Relationship Id="rId56" Type="http://schemas.openxmlformats.org/officeDocument/2006/relationships/customXml" Target="../ink/ink122.xml"/><Relationship Id="rId64" Type="http://schemas.openxmlformats.org/officeDocument/2006/relationships/customXml" Target="../ink/ink126.xml"/><Relationship Id="rId8" Type="http://schemas.openxmlformats.org/officeDocument/2006/relationships/customXml" Target="../ink/ink98.xml"/><Relationship Id="rId51" Type="http://schemas.openxmlformats.org/officeDocument/2006/relationships/image" Target="../media/image122.png"/><Relationship Id="rId3" Type="http://schemas.openxmlformats.org/officeDocument/2006/relationships/image" Target="../media/image98.png"/><Relationship Id="rId12" Type="http://schemas.openxmlformats.org/officeDocument/2006/relationships/customXml" Target="../ink/ink100.xml"/><Relationship Id="rId17" Type="http://schemas.openxmlformats.org/officeDocument/2006/relationships/image" Target="../media/image105.png"/><Relationship Id="rId25" Type="http://schemas.openxmlformats.org/officeDocument/2006/relationships/image" Target="../media/image109.png"/><Relationship Id="rId33" Type="http://schemas.openxmlformats.org/officeDocument/2006/relationships/image" Target="../media/image113.png"/><Relationship Id="rId38" Type="http://schemas.openxmlformats.org/officeDocument/2006/relationships/customXml" Target="../ink/ink113.xml"/><Relationship Id="rId46" Type="http://schemas.openxmlformats.org/officeDocument/2006/relationships/customXml" Target="../ink/ink117.xml"/><Relationship Id="rId59" Type="http://schemas.openxmlformats.org/officeDocument/2006/relationships/image" Target="../media/image126.png"/><Relationship Id="rId67" Type="http://schemas.openxmlformats.org/officeDocument/2006/relationships/image" Target="../media/image130.png"/><Relationship Id="rId20" Type="http://schemas.openxmlformats.org/officeDocument/2006/relationships/customXml" Target="../ink/ink104.xml"/><Relationship Id="rId41" Type="http://schemas.openxmlformats.org/officeDocument/2006/relationships/image" Target="../media/image117.png"/><Relationship Id="rId54" Type="http://schemas.openxmlformats.org/officeDocument/2006/relationships/customXml" Target="../ink/ink121.xml"/><Relationship Id="rId62" Type="http://schemas.openxmlformats.org/officeDocument/2006/relationships/customXml" Target="../ink/ink12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7.xml"/><Relationship Id="rId15" Type="http://schemas.openxmlformats.org/officeDocument/2006/relationships/image" Target="../media/image104.png"/><Relationship Id="rId23" Type="http://schemas.openxmlformats.org/officeDocument/2006/relationships/image" Target="../media/image108.png"/><Relationship Id="rId28" Type="http://schemas.openxmlformats.org/officeDocument/2006/relationships/customXml" Target="../ink/ink108.xml"/><Relationship Id="rId36" Type="http://schemas.openxmlformats.org/officeDocument/2006/relationships/customXml" Target="../ink/ink112.xml"/><Relationship Id="rId49" Type="http://schemas.openxmlformats.org/officeDocument/2006/relationships/image" Target="../media/image121.png"/><Relationship Id="rId57" Type="http://schemas.openxmlformats.org/officeDocument/2006/relationships/image" Target="../media/image125.png"/><Relationship Id="rId10" Type="http://schemas.openxmlformats.org/officeDocument/2006/relationships/customXml" Target="../ink/ink99.xml"/><Relationship Id="rId31" Type="http://schemas.openxmlformats.org/officeDocument/2006/relationships/image" Target="../media/image112.png"/><Relationship Id="rId44" Type="http://schemas.openxmlformats.org/officeDocument/2006/relationships/customXml" Target="../ink/ink116.xml"/><Relationship Id="rId52" Type="http://schemas.openxmlformats.org/officeDocument/2006/relationships/customXml" Target="../ink/ink120.xml"/><Relationship Id="rId60" Type="http://schemas.openxmlformats.org/officeDocument/2006/relationships/customXml" Target="../ink/ink124.xml"/><Relationship Id="rId65" Type="http://schemas.openxmlformats.org/officeDocument/2006/relationships/image" Target="../media/image129.png"/><Relationship Id="rId4" Type="http://schemas.openxmlformats.org/officeDocument/2006/relationships/customXml" Target="../ink/ink96.xml"/><Relationship Id="rId9" Type="http://schemas.openxmlformats.org/officeDocument/2006/relationships/image" Target="../media/image101.png"/><Relationship Id="rId13" Type="http://schemas.openxmlformats.org/officeDocument/2006/relationships/image" Target="../media/image103.png"/><Relationship Id="rId18" Type="http://schemas.openxmlformats.org/officeDocument/2006/relationships/customXml" Target="../ink/ink103.xml"/><Relationship Id="rId39" Type="http://schemas.openxmlformats.org/officeDocument/2006/relationships/image" Target="../media/image1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customXml" Target="../ink/ink128.xml"/><Relationship Id="rId7" Type="http://schemas.openxmlformats.org/officeDocument/2006/relationships/customXml" Target="../ink/ink130.xml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5" Type="http://schemas.openxmlformats.org/officeDocument/2006/relationships/customXml" Target="../ink/ink129.xml"/><Relationship Id="rId4" Type="http://schemas.openxmlformats.org/officeDocument/2006/relationships/image" Target="../media/image1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7ACE83AA-A531-493C-86FE-1E8ED5F920C6}"/>
              </a:ext>
            </a:extLst>
          </p:cNvPr>
          <p:cNvSpPr txBox="1"/>
          <p:nvPr/>
        </p:nvSpPr>
        <p:spPr>
          <a:xfrm>
            <a:off x="701099" y="685830"/>
            <a:ext cx="1069836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b="1" dirty="0">
                <a:solidFill>
                  <a:srgbClr val="0000FF"/>
                </a:solidFill>
                <a:latin typeface="Calibri" panose="020F0502020204030204"/>
              </a:rPr>
              <a:t>Electronică digitală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(202</a:t>
            </a:r>
            <a:r>
              <a:rPr lang="ro-RO" sz="3600" b="1" dirty="0">
                <a:solidFill>
                  <a:srgbClr val="0000FF"/>
                </a:solidFill>
                <a:latin typeface="Calibri" panose="020F0502020204030204"/>
              </a:rPr>
              <a:t>4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-202</a:t>
            </a:r>
            <a:r>
              <a:rPr lang="ro-RO" sz="3600" b="1" dirty="0">
                <a:solidFill>
                  <a:srgbClr val="0000FF"/>
                </a:solidFill>
                <a:latin typeface="Calibri" panose="020F0502020204030204"/>
              </a:rPr>
              <a:t>5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 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/>
              </a:rPr>
              <a:t>Curs 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ro-RO" sz="3600" b="1" dirty="0">
                <a:solidFill>
                  <a:srgbClr val="FF0000"/>
                </a:solidFill>
                <a:latin typeface="Calibri" panose="020F0502020204030204"/>
              </a:rPr>
              <a:t>9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>
                <a:solidFill>
                  <a:srgbClr val="FF0000"/>
                </a:solidFill>
                <a:latin typeface="Calibri" panose="020F0502020204030204"/>
              </a:rPr>
              <a:t>Anul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/>
              </a:rPr>
              <a:t> de 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/>
              </a:rPr>
              <a:t>studii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/>
              </a:rPr>
              <a:t> </a:t>
            </a:r>
            <a:r>
              <a:rPr lang="ro-RO" sz="3600" b="1" dirty="0">
                <a:solidFill>
                  <a:srgbClr val="FF0000"/>
                </a:solidFill>
                <a:latin typeface="Calibri" panose="020F0502020204030204"/>
              </a:rPr>
              <a:t>C2</a:t>
            </a:r>
            <a:endParaRPr kumimoji="0" lang="ro-RO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Săptămâna </a:t>
            </a:r>
            <a:r>
              <a:rPr lang="ro-RO" sz="3200" b="1" dirty="0">
                <a:solidFill>
                  <a:srgbClr val="0000FF"/>
                </a:solidFill>
                <a:latin typeface="Calibri" panose="020F0502020204030204"/>
              </a:rPr>
              <a:t>9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o-RO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Noiembrie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2024             12: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 –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ionel.bostan@upit.ro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6035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06FAE1D3-D09B-4E09-A861-B0FD8A714E63}"/>
                  </a:ext>
                </a:extLst>
              </p14:cNvPr>
              <p14:cNvContentPartPr/>
              <p14:nvPr/>
            </p14:nvContentPartPr>
            <p14:xfrm>
              <a:off x="1795603" y="333268"/>
              <a:ext cx="254880" cy="28764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06FAE1D3-D09B-4E09-A861-B0FD8A714E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7963" y="315628"/>
                <a:ext cx="29052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FDB85706-D885-4420-BFA3-817361C19389}"/>
                  </a:ext>
                </a:extLst>
              </p14:cNvPr>
              <p14:cNvContentPartPr/>
              <p14:nvPr/>
            </p14:nvContentPartPr>
            <p14:xfrm>
              <a:off x="957523" y="276028"/>
              <a:ext cx="721080" cy="35388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FDB85706-D885-4420-BFA3-817361C193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874" y="258046"/>
                <a:ext cx="756738" cy="3894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03DE4531-2049-4D2F-8794-13335A58E349}"/>
                  </a:ext>
                </a:extLst>
              </p14:cNvPr>
              <p14:cNvContentPartPr/>
              <p14:nvPr/>
            </p14:nvContentPartPr>
            <p14:xfrm>
              <a:off x="3496963" y="9988"/>
              <a:ext cx="1387080" cy="168156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03DE4531-2049-4D2F-8794-13335A58E3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78963" y="-7652"/>
                <a:ext cx="1422720" cy="171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F2F7B54A-5A66-4C6D-A48D-ADD867F1CB41}"/>
                  </a:ext>
                </a:extLst>
              </p14:cNvPr>
              <p14:cNvContentPartPr/>
              <p14:nvPr/>
            </p14:nvContentPartPr>
            <p14:xfrm>
              <a:off x="2562403" y="2626108"/>
              <a:ext cx="865440" cy="56808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F2F7B54A-5A66-4C6D-A48D-ADD867F1CB4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44403" y="2608468"/>
                <a:ext cx="901080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376D5F2F-FAA7-4F76-B05B-20C08F5CD181}"/>
                  </a:ext>
                </a:extLst>
              </p14:cNvPr>
              <p14:cNvContentPartPr/>
              <p14:nvPr/>
            </p14:nvContentPartPr>
            <p14:xfrm>
              <a:off x="485923" y="2151628"/>
              <a:ext cx="1416240" cy="156096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376D5F2F-FAA7-4F76-B05B-20C08F5CD18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8283" y="2133632"/>
                <a:ext cx="1451880" cy="1596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AA1B5320-450D-46D9-919C-B049895E9973}"/>
                  </a:ext>
                </a:extLst>
              </p14:cNvPr>
              <p14:cNvContentPartPr/>
              <p14:nvPr/>
            </p14:nvContentPartPr>
            <p14:xfrm>
              <a:off x="4433323" y="2198428"/>
              <a:ext cx="245520" cy="1536480"/>
            </p14:xfrm>
          </p:contentPart>
        </mc:Choice>
        <mc:Fallback xmlns=""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AA1B5320-450D-46D9-919C-B049895E997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15657" y="2180428"/>
                <a:ext cx="281212" cy="15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ED50EFED-CBD2-440D-8D70-DBCE9614FAF5}"/>
                  </a:ext>
                </a:extLst>
              </p14:cNvPr>
              <p14:cNvContentPartPr/>
              <p14:nvPr/>
            </p14:nvContentPartPr>
            <p14:xfrm>
              <a:off x="2370163" y="4469668"/>
              <a:ext cx="576360" cy="418320"/>
            </p14:xfrm>
          </p:contentPart>
        </mc:Choice>
        <mc:Fallback xmlns=""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ED50EFED-CBD2-440D-8D70-DBCE9614FAF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52163" y="4452028"/>
                <a:ext cx="61200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0" name="Cerneală 59">
                <a:extLst>
                  <a:ext uri="{FF2B5EF4-FFF2-40B4-BE49-F238E27FC236}">
                    <a16:creationId xmlns:a16="http://schemas.microsoft.com/office/drawing/2014/main" id="{DAFC67E0-0132-4B7C-8066-06544C147450}"/>
                  </a:ext>
                </a:extLst>
              </p14:cNvPr>
              <p14:cNvContentPartPr/>
              <p14:nvPr/>
            </p14:nvContentPartPr>
            <p14:xfrm>
              <a:off x="510403" y="4125868"/>
              <a:ext cx="1484640" cy="1365840"/>
            </p14:xfrm>
          </p:contentPart>
        </mc:Choice>
        <mc:Fallback xmlns="">
          <p:pic>
            <p:nvPicPr>
              <p:cNvPr id="60" name="Cerneală 59">
                <a:extLst>
                  <a:ext uri="{FF2B5EF4-FFF2-40B4-BE49-F238E27FC236}">
                    <a16:creationId xmlns:a16="http://schemas.microsoft.com/office/drawing/2014/main" id="{DAFC67E0-0132-4B7C-8066-06544C14745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2407" y="4107868"/>
                <a:ext cx="1520271" cy="14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F1ACB96B-9F59-4050-8D12-333803D937F6}"/>
                  </a:ext>
                </a:extLst>
              </p14:cNvPr>
              <p14:cNvContentPartPr/>
              <p14:nvPr/>
            </p14:nvContentPartPr>
            <p14:xfrm>
              <a:off x="3954163" y="4213708"/>
              <a:ext cx="586440" cy="1285560"/>
            </p14:xfrm>
          </p:contentPart>
        </mc:Choice>
        <mc:Fallback xmlns=""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F1ACB96B-9F59-4050-8D12-333803D937F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36512" y="4196068"/>
                <a:ext cx="622102" cy="13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58D0A35F-D31E-4E0C-A9E1-4B9A9383A022}"/>
                  </a:ext>
                </a:extLst>
              </p14:cNvPr>
              <p14:cNvContentPartPr/>
              <p14:nvPr/>
            </p14:nvContentPartPr>
            <p14:xfrm>
              <a:off x="5092843" y="2464108"/>
              <a:ext cx="1248840" cy="278640"/>
            </p14:xfrm>
          </p:contentPart>
        </mc:Choice>
        <mc:Fallback xmlns=""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58D0A35F-D31E-4E0C-A9E1-4B9A9383A02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75198" y="2446131"/>
                <a:ext cx="1284490" cy="3142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C2A9B820-7452-4A25-A119-7331309E9C33}"/>
                  </a:ext>
                </a:extLst>
              </p14:cNvPr>
              <p14:cNvContentPartPr/>
              <p14:nvPr/>
            </p14:nvContentPartPr>
            <p14:xfrm>
              <a:off x="5181043" y="4479388"/>
              <a:ext cx="991080" cy="391680"/>
            </p14:xfrm>
          </p:contentPart>
        </mc:Choice>
        <mc:Fallback xmlns=""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C2A9B820-7452-4A25-A119-7331309E9C3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63397" y="4461388"/>
                <a:ext cx="1026733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3" name="Cerneală 82">
                <a:extLst>
                  <a:ext uri="{FF2B5EF4-FFF2-40B4-BE49-F238E27FC236}">
                    <a16:creationId xmlns:a16="http://schemas.microsoft.com/office/drawing/2014/main" id="{88B2C34C-61D0-49B0-A61C-B1CB965A4E10}"/>
                  </a:ext>
                </a:extLst>
              </p14:cNvPr>
              <p14:cNvContentPartPr/>
              <p14:nvPr/>
            </p14:nvContentPartPr>
            <p14:xfrm>
              <a:off x="10402123" y="408148"/>
              <a:ext cx="1514520" cy="408600"/>
            </p14:xfrm>
          </p:contentPart>
        </mc:Choice>
        <mc:Fallback xmlns="">
          <p:pic>
            <p:nvPicPr>
              <p:cNvPr id="83" name="Cerneală 82">
                <a:extLst>
                  <a:ext uri="{FF2B5EF4-FFF2-40B4-BE49-F238E27FC236}">
                    <a16:creationId xmlns:a16="http://schemas.microsoft.com/office/drawing/2014/main" id="{88B2C34C-61D0-49B0-A61C-B1CB965A4E1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384123" y="390492"/>
                <a:ext cx="1550160" cy="4442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5" name="Cerneală 94">
                <a:extLst>
                  <a:ext uri="{FF2B5EF4-FFF2-40B4-BE49-F238E27FC236}">
                    <a16:creationId xmlns:a16="http://schemas.microsoft.com/office/drawing/2014/main" id="{58BE9927-A510-4220-A2D9-748476D62283}"/>
                  </a:ext>
                </a:extLst>
              </p14:cNvPr>
              <p14:cNvContentPartPr/>
              <p14:nvPr/>
            </p14:nvContentPartPr>
            <p14:xfrm>
              <a:off x="10954723" y="1023388"/>
              <a:ext cx="939960" cy="531360"/>
            </p14:xfrm>
          </p:contentPart>
        </mc:Choice>
        <mc:Fallback xmlns="">
          <p:pic>
            <p:nvPicPr>
              <p:cNvPr id="95" name="Cerneală 94">
                <a:extLst>
                  <a:ext uri="{FF2B5EF4-FFF2-40B4-BE49-F238E27FC236}">
                    <a16:creationId xmlns:a16="http://schemas.microsoft.com/office/drawing/2014/main" id="{58BE9927-A510-4220-A2D9-748476D6228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937083" y="1005748"/>
                <a:ext cx="97560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6" name="Cerneală 95">
                <a:extLst>
                  <a:ext uri="{FF2B5EF4-FFF2-40B4-BE49-F238E27FC236}">
                    <a16:creationId xmlns:a16="http://schemas.microsoft.com/office/drawing/2014/main" id="{E98CDCCE-B178-4034-84BE-56A3A4E70061}"/>
                  </a:ext>
                </a:extLst>
              </p14:cNvPr>
              <p14:cNvContentPartPr/>
              <p14:nvPr/>
            </p14:nvContentPartPr>
            <p14:xfrm>
              <a:off x="10266403" y="909268"/>
              <a:ext cx="316800" cy="421200"/>
            </p14:xfrm>
          </p:contentPart>
        </mc:Choice>
        <mc:Fallback xmlns="">
          <p:pic>
            <p:nvPicPr>
              <p:cNvPr id="96" name="Cerneală 95">
                <a:extLst>
                  <a:ext uri="{FF2B5EF4-FFF2-40B4-BE49-F238E27FC236}">
                    <a16:creationId xmlns:a16="http://schemas.microsoft.com/office/drawing/2014/main" id="{E98CDCCE-B178-4034-84BE-56A3A4E7006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248763" y="891268"/>
                <a:ext cx="35244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8" name="Cerneală 107">
                <a:extLst>
                  <a:ext uri="{FF2B5EF4-FFF2-40B4-BE49-F238E27FC236}">
                    <a16:creationId xmlns:a16="http://schemas.microsoft.com/office/drawing/2014/main" id="{D3ECE045-136E-4235-92A7-CB55DBE77C95}"/>
                  </a:ext>
                </a:extLst>
              </p14:cNvPr>
              <p14:cNvContentPartPr/>
              <p14:nvPr/>
            </p14:nvContentPartPr>
            <p14:xfrm>
              <a:off x="10306363" y="1779748"/>
              <a:ext cx="570240" cy="343440"/>
            </p14:xfrm>
          </p:contentPart>
        </mc:Choice>
        <mc:Fallback xmlns="">
          <p:pic>
            <p:nvPicPr>
              <p:cNvPr id="108" name="Cerneală 107">
                <a:extLst>
                  <a:ext uri="{FF2B5EF4-FFF2-40B4-BE49-F238E27FC236}">
                    <a16:creationId xmlns:a16="http://schemas.microsoft.com/office/drawing/2014/main" id="{D3ECE045-136E-4235-92A7-CB55DBE77C9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288374" y="1762108"/>
                <a:ext cx="605858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9" name="Cerneală 108">
                <a:extLst>
                  <a:ext uri="{FF2B5EF4-FFF2-40B4-BE49-F238E27FC236}">
                    <a16:creationId xmlns:a16="http://schemas.microsoft.com/office/drawing/2014/main" id="{106240BD-9470-47AC-B6E8-BB49CC9B437F}"/>
                  </a:ext>
                </a:extLst>
              </p14:cNvPr>
              <p14:cNvContentPartPr/>
              <p14:nvPr/>
            </p14:nvContentPartPr>
            <p14:xfrm>
              <a:off x="7859803" y="492028"/>
              <a:ext cx="2098080" cy="1771200"/>
            </p14:xfrm>
          </p:contentPart>
        </mc:Choice>
        <mc:Fallback xmlns="">
          <p:pic>
            <p:nvPicPr>
              <p:cNvPr id="109" name="Cerneală 108">
                <a:extLst>
                  <a:ext uri="{FF2B5EF4-FFF2-40B4-BE49-F238E27FC236}">
                    <a16:creationId xmlns:a16="http://schemas.microsoft.com/office/drawing/2014/main" id="{106240BD-9470-47AC-B6E8-BB49CC9B437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42163" y="474028"/>
                <a:ext cx="2133720" cy="180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3" name="Cerneală 122">
                <a:extLst>
                  <a:ext uri="{FF2B5EF4-FFF2-40B4-BE49-F238E27FC236}">
                    <a16:creationId xmlns:a16="http://schemas.microsoft.com/office/drawing/2014/main" id="{02B1F2C2-DBE5-44D4-AE2C-40A8A6B2507E}"/>
                  </a:ext>
                </a:extLst>
              </p14:cNvPr>
              <p14:cNvContentPartPr/>
              <p14:nvPr/>
            </p14:nvContentPartPr>
            <p14:xfrm>
              <a:off x="10617403" y="2178268"/>
              <a:ext cx="1242720" cy="404640"/>
            </p14:xfrm>
          </p:contentPart>
        </mc:Choice>
        <mc:Fallback xmlns="">
          <p:pic>
            <p:nvPicPr>
              <p:cNvPr id="123" name="Cerneală 122">
                <a:extLst>
                  <a:ext uri="{FF2B5EF4-FFF2-40B4-BE49-F238E27FC236}">
                    <a16:creationId xmlns:a16="http://schemas.microsoft.com/office/drawing/2014/main" id="{02B1F2C2-DBE5-44D4-AE2C-40A8A6B2507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599403" y="2160268"/>
                <a:ext cx="127836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4" name="Cerneală 123">
                <a:extLst>
                  <a:ext uri="{FF2B5EF4-FFF2-40B4-BE49-F238E27FC236}">
                    <a16:creationId xmlns:a16="http://schemas.microsoft.com/office/drawing/2014/main" id="{6E21F3E0-C5FD-4E02-9A96-F0C748DA3A2B}"/>
                  </a:ext>
                </a:extLst>
              </p14:cNvPr>
              <p14:cNvContentPartPr/>
              <p14:nvPr/>
            </p14:nvContentPartPr>
            <p14:xfrm>
              <a:off x="9649723" y="2369428"/>
              <a:ext cx="593640" cy="310320"/>
            </p14:xfrm>
          </p:contentPart>
        </mc:Choice>
        <mc:Fallback xmlns="">
          <p:pic>
            <p:nvPicPr>
              <p:cNvPr id="124" name="Cerneală 123">
                <a:extLst>
                  <a:ext uri="{FF2B5EF4-FFF2-40B4-BE49-F238E27FC236}">
                    <a16:creationId xmlns:a16="http://schemas.microsoft.com/office/drawing/2014/main" id="{6E21F3E0-C5FD-4E02-9A96-F0C748DA3A2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631723" y="2351428"/>
                <a:ext cx="62928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5" name="Cerneală 124">
                <a:extLst>
                  <a:ext uri="{FF2B5EF4-FFF2-40B4-BE49-F238E27FC236}">
                    <a16:creationId xmlns:a16="http://schemas.microsoft.com/office/drawing/2014/main" id="{17734B62-46E5-40BE-94F1-921A38D98FB7}"/>
                  </a:ext>
                </a:extLst>
              </p14:cNvPr>
              <p14:cNvContentPartPr/>
              <p14:nvPr/>
            </p14:nvContentPartPr>
            <p14:xfrm>
              <a:off x="8221603" y="2398588"/>
              <a:ext cx="1084680" cy="383760"/>
            </p14:xfrm>
          </p:contentPart>
        </mc:Choice>
        <mc:Fallback xmlns="">
          <p:pic>
            <p:nvPicPr>
              <p:cNvPr id="125" name="Cerneală 124">
                <a:extLst>
                  <a:ext uri="{FF2B5EF4-FFF2-40B4-BE49-F238E27FC236}">
                    <a16:creationId xmlns:a16="http://schemas.microsoft.com/office/drawing/2014/main" id="{17734B62-46E5-40BE-94F1-921A38D98FB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203603" y="2380948"/>
                <a:ext cx="112032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35" name="Cerneală 134">
                <a:extLst>
                  <a:ext uri="{FF2B5EF4-FFF2-40B4-BE49-F238E27FC236}">
                    <a16:creationId xmlns:a16="http://schemas.microsoft.com/office/drawing/2014/main" id="{37760767-D6B9-4B1F-B04C-3C2A3D913901}"/>
                  </a:ext>
                </a:extLst>
              </p14:cNvPr>
              <p14:cNvContentPartPr/>
              <p14:nvPr/>
            </p14:nvContentPartPr>
            <p14:xfrm>
              <a:off x="11126443" y="3049468"/>
              <a:ext cx="750600" cy="186120"/>
            </p14:xfrm>
          </p:contentPart>
        </mc:Choice>
        <mc:Fallback xmlns="">
          <p:pic>
            <p:nvPicPr>
              <p:cNvPr id="135" name="Cerneală 134">
                <a:extLst>
                  <a:ext uri="{FF2B5EF4-FFF2-40B4-BE49-F238E27FC236}">
                    <a16:creationId xmlns:a16="http://schemas.microsoft.com/office/drawing/2014/main" id="{37760767-D6B9-4B1F-B04C-3C2A3D91390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108803" y="3031468"/>
                <a:ext cx="7862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45" name="Cerneală 144">
                <a:extLst>
                  <a:ext uri="{FF2B5EF4-FFF2-40B4-BE49-F238E27FC236}">
                    <a16:creationId xmlns:a16="http://schemas.microsoft.com/office/drawing/2014/main" id="{D5CAA3C7-8D9A-41E2-8308-F6ACBE23E980}"/>
                  </a:ext>
                </a:extLst>
              </p14:cNvPr>
              <p14:cNvContentPartPr/>
              <p14:nvPr/>
            </p14:nvContentPartPr>
            <p14:xfrm>
              <a:off x="8311963" y="4356628"/>
              <a:ext cx="1152720" cy="395280"/>
            </p14:xfrm>
          </p:contentPart>
        </mc:Choice>
        <mc:Fallback xmlns="">
          <p:pic>
            <p:nvPicPr>
              <p:cNvPr id="145" name="Cerneală 144">
                <a:extLst>
                  <a:ext uri="{FF2B5EF4-FFF2-40B4-BE49-F238E27FC236}">
                    <a16:creationId xmlns:a16="http://schemas.microsoft.com/office/drawing/2014/main" id="{D5CAA3C7-8D9A-41E2-8308-F6ACBE23E98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294323" y="4338644"/>
                <a:ext cx="1188360" cy="430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47" name="Cerneală 146">
                <a:extLst>
                  <a:ext uri="{FF2B5EF4-FFF2-40B4-BE49-F238E27FC236}">
                    <a16:creationId xmlns:a16="http://schemas.microsoft.com/office/drawing/2014/main" id="{DA13A865-1674-47BC-BE93-C8D84535B1E3}"/>
                  </a:ext>
                </a:extLst>
              </p14:cNvPr>
              <p14:cNvContentPartPr/>
              <p14:nvPr/>
            </p14:nvContentPartPr>
            <p14:xfrm>
              <a:off x="8222683" y="2990428"/>
              <a:ext cx="2532240" cy="1049760"/>
            </p14:xfrm>
          </p:contentPart>
        </mc:Choice>
        <mc:Fallback xmlns="">
          <p:pic>
            <p:nvPicPr>
              <p:cNvPr id="147" name="Cerneală 146">
                <a:extLst>
                  <a:ext uri="{FF2B5EF4-FFF2-40B4-BE49-F238E27FC236}">
                    <a16:creationId xmlns:a16="http://schemas.microsoft.com/office/drawing/2014/main" id="{DA13A865-1674-47BC-BE93-C8D84535B1E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205040" y="2972428"/>
                <a:ext cx="2567885" cy="108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026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986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>
            <a:extLst>
              <a:ext uri="{FF2B5EF4-FFF2-40B4-BE49-F238E27FC236}">
                <a16:creationId xmlns:a16="http://schemas.microsoft.com/office/drawing/2014/main" id="{F912334B-23DF-4BFB-9015-F22B833AE704}"/>
              </a:ext>
            </a:extLst>
          </p:cNvPr>
          <p:cNvSpPr/>
          <p:nvPr/>
        </p:nvSpPr>
        <p:spPr>
          <a:xfrm>
            <a:off x="335343" y="45757"/>
            <a:ext cx="4796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Circuite logice realizate în tehnologie CMOS statică</a:t>
            </a:r>
            <a:endParaRPr lang="ro-RO" sz="1400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6F47F62E-BF2D-42DB-8473-BEF53A149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38" y="685830"/>
            <a:ext cx="10687050" cy="55054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F6CC48E0-AE4D-4234-BE0A-5CF84BB38752}"/>
                  </a:ext>
                </a:extLst>
              </p14:cNvPr>
              <p14:cNvContentPartPr/>
              <p14:nvPr/>
            </p14:nvContentPartPr>
            <p14:xfrm>
              <a:off x="10476283" y="3147748"/>
              <a:ext cx="920160" cy="34668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F6CC48E0-AE4D-4234-BE0A-5CF84BB387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58643" y="3130108"/>
                <a:ext cx="95580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8712368C-FDB2-4C9A-91CA-960D2DC2F98A}"/>
                  </a:ext>
                </a:extLst>
              </p14:cNvPr>
              <p14:cNvContentPartPr/>
              <p14:nvPr/>
            </p14:nvContentPartPr>
            <p14:xfrm>
              <a:off x="10228243" y="3750028"/>
              <a:ext cx="1538280" cy="79956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8712368C-FDB2-4C9A-91CA-960D2DC2F9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10603" y="3732036"/>
                <a:ext cx="1573920" cy="835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B0347061-0071-4B87-B991-F0E596D48DB7}"/>
                  </a:ext>
                </a:extLst>
              </p14:cNvPr>
              <p14:cNvContentPartPr/>
              <p14:nvPr/>
            </p14:nvContentPartPr>
            <p14:xfrm>
              <a:off x="1579963" y="2363668"/>
              <a:ext cx="4399560" cy="2620080"/>
            </p14:xfrm>
          </p:contentPart>
        </mc:Choice>
        <mc:Fallback xmlns=""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B0347061-0071-4B87-B991-F0E596D48DB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61964" y="2345668"/>
                <a:ext cx="4435197" cy="265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813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921E02F-5E59-4082-969C-7A6892AB2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" y="45757"/>
            <a:ext cx="4297663" cy="298449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1C3AC02D-28B7-47BE-A26F-42FA69F93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647700"/>
            <a:ext cx="11963400" cy="5562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CE6EEA24-BBE2-4A48-AA51-E6EE6E84FB9A}"/>
                  </a:ext>
                </a:extLst>
              </p14:cNvPr>
              <p14:cNvContentPartPr/>
              <p14:nvPr/>
            </p14:nvContentPartPr>
            <p14:xfrm>
              <a:off x="9906043" y="1935268"/>
              <a:ext cx="1357560" cy="148860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CE6EEA24-BBE2-4A48-AA51-E6EE6E84FB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88403" y="1899628"/>
                <a:ext cx="1393200" cy="15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62FF2342-986B-4322-BE95-E1681E68E0E9}"/>
                  </a:ext>
                </a:extLst>
              </p14:cNvPr>
              <p14:cNvContentPartPr/>
              <p14:nvPr/>
            </p14:nvContentPartPr>
            <p14:xfrm>
              <a:off x="10243003" y="4085548"/>
              <a:ext cx="10080" cy="25848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62FF2342-986B-4322-BE95-E1681E68E0E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25363" y="4049548"/>
                <a:ext cx="4572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20416827-EBAE-499F-A149-2D50E12E94F9}"/>
                  </a:ext>
                </a:extLst>
              </p14:cNvPr>
              <p14:cNvContentPartPr/>
              <p14:nvPr/>
            </p14:nvContentPartPr>
            <p14:xfrm>
              <a:off x="10213483" y="4327468"/>
              <a:ext cx="127440" cy="12888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20416827-EBAE-499F-A149-2D50E12E94F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95843" y="4291828"/>
                <a:ext cx="1630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6D11CFF6-A15C-4E13-A8DC-CD6D0554D6AB}"/>
                  </a:ext>
                </a:extLst>
              </p14:cNvPr>
              <p14:cNvContentPartPr/>
              <p14:nvPr/>
            </p14:nvContentPartPr>
            <p14:xfrm>
              <a:off x="10246963" y="4781788"/>
              <a:ext cx="90720" cy="10008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6D11CFF6-A15C-4E13-A8DC-CD6D0554D6A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29323" y="4746148"/>
                <a:ext cx="12636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38F02201-EFF3-43AD-A3CA-8700E8823899}"/>
                  </a:ext>
                </a:extLst>
              </p14:cNvPr>
              <p14:cNvContentPartPr/>
              <p14:nvPr/>
            </p14:nvContentPartPr>
            <p14:xfrm>
              <a:off x="10315723" y="4396588"/>
              <a:ext cx="555840" cy="39636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38F02201-EFF3-43AD-A3CA-8700E882389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98083" y="4360948"/>
                <a:ext cx="59148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1CD10A27-1098-45F2-96C2-E88D77642FF1}"/>
                  </a:ext>
                </a:extLst>
              </p14:cNvPr>
              <p14:cNvContentPartPr/>
              <p14:nvPr/>
            </p14:nvContentPartPr>
            <p14:xfrm>
              <a:off x="10325803" y="4911388"/>
              <a:ext cx="20160" cy="50148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1CD10A27-1098-45F2-96C2-E88D77642FF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307803" y="4875388"/>
                <a:ext cx="55800" cy="5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9F65A5FC-7A61-4728-81D4-E99143F7975A}"/>
                  </a:ext>
                </a:extLst>
              </p14:cNvPr>
              <p14:cNvContentPartPr/>
              <p14:nvPr/>
            </p14:nvContentPartPr>
            <p14:xfrm>
              <a:off x="9795523" y="3783868"/>
              <a:ext cx="1435320" cy="198756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9F65A5FC-7A61-4728-81D4-E99143F7975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777523" y="3747868"/>
                <a:ext cx="1470960" cy="20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F3B42DB4-334E-4902-8C1C-1ED80357CDA3}"/>
                  </a:ext>
                </a:extLst>
              </p14:cNvPr>
              <p14:cNvContentPartPr/>
              <p14:nvPr/>
            </p14:nvContentPartPr>
            <p14:xfrm>
              <a:off x="8811643" y="1989268"/>
              <a:ext cx="171000" cy="65196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F3B42DB4-334E-4902-8C1C-1ED80357CDA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94003" y="1953268"/>
                <a:ext cx="206640" cy="72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AAA21AE4-CF26-462A-91AE-822B65A4DAB1}"/>
                  </a:ext>
                </a:extLst>
              </p14:cNvPr>
              <p14:cNvContentPartPr/>
              <p14:nvPr/>
            </p14:nvContentPartPr>
            <p14:xfrm>
              <a:off x="8812003" y="2994388"/>
              <a:ext cx="130680" cy="16524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AAA21AE4-CF26-462A-91AE-822B65A4DAB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794363" y="2958748"/>
                <a:ext cx="1663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2F0E523E-C0F6-4F45-8A19-F9FF434C1B5E}"/>
                  </a:ext>
                </a:extLst>
              </p14:cNvPr>
              <p14:cNvContentPartPr/>
              <p14:nvPr/>
            </p14:nvContentPartPr>
            <p14:xfrm>
              <a:off x="8939803" y="2632948"/>
              <a:ext cx="324360" cy="37476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2F0E523E-C0F6-4F45-8A19-F9FF434C1B5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21803" y="2597308"/>
                <a:ext cx="36000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04ABFF2A-8F03-48F0-97AA-3E9DB83BBDD9}"/>
                  </a:ext>
                </a:extLst>
              </p14:cNvPr>
              <p14:cNvContentPartPr/>
              <p14:nvPr/>
            </p14:nvContentPartPr>
            <p14:xfrm>
              <a:off x="8942323" y="3177268"/>
              <a:ext cx="12240" cy="42300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04ABFF2A-8F03-48F0-97AA-3E9DB83BBDD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24323" y="3141268"/>
                <a:ext cx="4788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65C42128-F904-49F7-A617-F6D7DAB8B171}"/>
                  </a:ext>
                </a:extLst>
              </p14:cNvPr>
              <p14:cNvContentPartPr/>
              <p14:nvPr/>
            </p14:nvContentPartPr>
            <p14:xfrm>
              <a:off x="11223643" y="4296508"/>
              <a:ext cx="167400" cy="24876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65C42128-F904-49F7-A617-F6D7DAB8B17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05643" y="4260868"/>
                <a:ext cx="20304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6DB8E6DB-9276-41F7-B463-203C037D0755}"/>
                  </a:ext>
                </a:extLst>
              </p14:cNvPr>
              <p14:cNvContentPartPr/>
              <p14:nvPr/>
            </p14:nvContentPartPr>
            <p14:xfrm>
              <a:off x="11059843" y="4158268"/>
              <a:ext cx="32400" cy="14400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6DB8E6DB-9276-41F7-B463-203C037D075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042203" y="4122628"/>
                <a:ext cx="680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071C94C1-8376-481A-B676-E818D28551A5}"/>
                  </a:ext>
                </a:extLst>
              </p14:cNvPr>
              <p14:cNvContentPartPr/>
              <p14:nvPr/>
            </p14:nvContentPartPr>
            <p14:xfrm>
              <a:off x="11419843" y="4051348"/>
              <a:ext cx="50760" cy="15984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071C94C1-8376-481A-B676-E818D28551A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402203" y="4015708"/>
                <a:ext cx="864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08B5DC09-E038-4C85-9E66-2554EA16DE16}"/>
                  </a:ext>
                </a:extLst>
              </p14:cNvPr>
              <p14:cNvContentPartPr/>
              <p14:nvPr/>
            </p14:nvContentPartPr>
            <p14:xfrm>
              <a:off x="10841323" y="2794588"/>
              <a:ext cx="203760" cy="25920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08B5DC09-E038-4C85-9E66-2554EA16DE1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823323" y="2758948"/>
                <a:ext cx="23940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D2A16255-321E-4F2C-B0E9-B96804E7133C}"/>
                  </a:ext>
                </a:extLst>
              </p14:cNvPr>
              <p14:cNvContentPartPr/>
              <p14:nvPr/>
            </p14:nvContentPartPr>
            <p14:xfrm>
              <a:off x="10797403" y="2689468"/>
              <a:ext cx="46080" cy="9936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D2A16255-321E-4F2C-B0E9-B96804E7133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779763" y="2653828"/>
                <a:ext cx="8172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D899BA7F-6E0C-4CE6-B44A-E1C61DE1E6FF}"/>
                  </a:ext>
                </a:extLst>
              </p14:cNvPr>
              <p14:cNvContentPartPr/>
              <p14:nvPr/>
            </p14:nvContentPartPr>
            <p14:xfrm>
              <a:off x="11035723" y="2670028"/>
              <a:ext cx="46080" cy="8460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D899BA7F-6E0C-4CE6-B44A-E1C61DE1E6F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017723" y="2634028"/>
                <a:ext cx="81720" cy="15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8012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921E02F-5E59-4082-969C-7A6892AB2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" y="45757"/>
            <a:ext cx="4297663" cy="298449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48FB9D3B-311C-4D17-8060-D851A9D0A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43" y="868708"/>
            <a:ext cx="6343650" cy="4486275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AFFC1D32-383B-4722-992F-198CC570C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829" y="685830"/>
            <a:ext cx="46863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04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921E02F-5E59-4082-969C-7A6892AB2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" y="45757"/>
            <a:ext cx="4297663" cy="298449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4DACBF5D-A9A5-4768-9654-4DFBB09F4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04" y="502952"/>
            <a:ext cx="11410950" cy="5895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B10897EB-75AF-4100-987E-2A205561D3E6}"/>
                  </a:ext>
                </a:extLst>
              </p14:cNvPr>
              <p14:cNvContentPartPr/>
              <p14:nvPr/>
            </p14:nvContentPartPr>
            <p14:xfrm>
              <a:off x="5752363" y="6315748"/>
              <a:ext cx="499680" cy="461160"/>
            </p14:xfrm>
          </p:contentPart>
        </mc:Choice>
        <mc:Fallback xmlns=""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B10897EB-75AF-4100-987E-2A205561D3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34363" y="6297748"/>
                <a:ext cx="53532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2040FD4C-8B28-4E9A-96EE-11FCF1A0E596}"/>
                  </a:ext>
                </a:extLst>
              </p14:cNvPr>
              <p14:cNvContentPartPr/>
              <p14:nvPr/>
            </p14:nvContentPartPr>
            <p14:xfrm>
              <a:off x="10754563" y="6321868"/>
              <a:ext cx="304920" cy="295920"/>
            </p14:xfrm>
          </p:contentPart>
        </mc:Choice>
        <mc:Fallback xmlns=""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2040FD4C-8B28-4E9A-96EE-11FCF1A0E59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736923" y="6304228"/>
                <a:ext cx="34056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8E43D6C4-A41E-4EA3-96D0-0E05968C00DF}"/>
                  </a:ext>
                </a:extLst>
              </p14:cNvPr>
              <p14:cNvContentPartPr/>
              <p14:nvPr/>
            </p14:nvContentPartPr>
            <p14:xfrm>
              <a:off x="11371603" y="6456508"/>
              <a:ext cx="122760" cy="144000"/>
            </p14:xfrm>
          </p:contentPart>
        </mc:Choice>
        <mc:Fallback xmlns=""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8E43D6C4-A41E-4EA3-96D0-0E05968C00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353603" y="6438508"/>
                <a:ext cx="1584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1113C9E3-6FA3-4604-B8AB-B38823533911}"/>
                  </a:ext>
                </a:extLst>
              </p14:cNvPr>
              <p14:cNvContentPartPr/>
              <p14:nvPr/>
            </p14:nvContentPartPr>
            <p14:xfrm>
              <a:off x="11274043" y="6308188"/>
              <a:ext cx="43200" cy="85320"/>
            </p14:xfrm>
          </p:contentPart>
        </mc:Choice>
        <mc:Fallback xmlns=""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1113C9E3-6FA3-4604-B8AB-B3882353391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256403" y="6290188"/>
                <a:ext cx="7884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0520FB6D-74ED-46EE-A733-1F2074F285B9}"/>
                  </a:ext>
                </a:extLst>
              </p14:cNvPr>
              <p14:cNvContentPartPr/>
              <p14:nvPr/>
            </p14:nvContentPartPr>
            <p14:xfrm>
              <a:off x="11460883" y="6220708"/>
              <a:ext cx="44640" cy="114840"/>
            </p14:xfrm>
          </p:contentPart>
        </mc:Choice>
        <mc:Fallback xmlns=""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0520FB6D-74ED-46EE-A733-1F2074F285B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442883" y="6202708"/>
                <a:ext cx="802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50689098-7DA9-4744-BC95-1E86131B3A89}"/>
                  </a:ext>
                </a:extLst>
              </p14:cNvPr>
              <p14:cNvContentPartPr/>
              <p14:nvPr/>
            </p14:nvContentPartPr>
            <p14:xfrm>
              <a:off x="11650243" y="6201268"/>
              <a:ext cx="110160" cy="43884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50689098-7DA9-4744-BC95-1E86131B3A8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632603" y="6183268"/>
                <a:ext cx="14580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D1B1745C-86FF-416A-B171-58C15AF7C931}"/>
                  </a:ext>
                </a:extLst>
              </p14:cNvPr>
              <p14:cNvContentPartPr/>
              <p14:nvPr/>
            </p14:nvContentPartPr>
            <p14:xfrm>
              <a:off x="9104683" y="6293068"/>
              <a:ext cx="1396800" cy="37332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D1B1745C-86FF-416A-B171-58C15AF7C93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087038" y="6275411"/>
                <a:ext cx="1432449" cy="4089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C8E526CE-7CD2-4977-9C3E-07F0E8C00DF1}"/>
                  </a:ext>
                </a:extLst>
              </p14:cNvPr>
              <p14:cNvContentPartPr/>
              <p14:nvPr/>
            </p14:nvContentPartPr>
            <p14:xfrm>
              <a:off x="6562363" y="6449308"/>
              <a:ext cx="2211840" cy="32688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C8E526CE-7CD2-4977-9C3E-07F0E8C00DF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44363" y="6431288"/>
                <a:ext cx="2247480" cy="362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7" name="Cerneală 76">
                <a:extLst>
                  <a:ext uri="{FF2B5EF4-FFF2-40B4-BE49-F238E27FC236}">
                    <a16:creationId xmlns:a16="http://schemas.microsoft.com/office/drawing/2014/main" id="{8E31D0B9-F895-414F-A987-A7A79B438431}"/>
                  </a:ext>
                </a:extLst>
              </p14:cNvPr>
              <p14:cNvContentPartPr/>
              <p14:nvPr/>
            </p14:nvContentPartPr>
            <p14:xfrm>
              <a:off x="7076803" y="796948"/>
              <a:ext cx="645840" cy="527400"/>
            </p14:xfrm>
          </p:contentPart>
        </mc:Choice>
        <mc:Fallback xmlns="">
          <p:pic>
            <p:nvPicPr>
              <p:cNvPr id="77" name="Cerneală 76">
                <a:extLst>
                  <a:ext uri="{FF2B5EF4-FFF2-40B4-BE49-F238E27FC236}">
                    <a16:creationId xmlns:a16="http://schemas.microsoft.com/office/drawing/2014/main" id="{8E31D0B9-F895-414F-A987-A7A79B43843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58813" y="778948"/>
                <a:ext cx="68146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4" name="Cerneală 103">
                <a:extLst>
                  <a:ext uri="{FF2B5EF4-FFF2-40B4-BE49-F238E27FC236}">
                    <a16:creationId xmlns:a16="http://schemas.microsoft.com/office/drawing/2014/main" id="{36C528AE-0E2E-4D5F-A5D2-F6AC8516013B}"/>
                  </a:ext>
                </a:extLst>
              </p14:cNvPr>
              <p14:cNvContentPartPr/>
              <p14:nvPr/>
            </p14:nvContentPartPr>
            <p14:xfrm>
              <a:off x="962923" y="4104628"/>
              <a:ext cx="4537080" cy="2629440"/>
            </p14:xfrm>
          </p:contentPart>
        </mc:Choice>
        <mc:Fallback xmlns="">
          <p:pic>
            <p:nvPicPr>
              <p:cNvPr id="104" name="Cerneală 103">
                <a:extLst>
                  <a:ext uri="{FF2B5EF4-FFF2-40B4-BE49-F238E27FC236}">
                    <a16:creationId xmlns:a16="http://schemas.microsoft.com/office/drawing/2014/main" id="{36C528AE-0E2E-4D5F-A5D2-F6AC8516013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44923" y="4086630"/>
                <a:ext cx="4572720" cy="26650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0" name="Cerneală 109">
                <a:extLst>
                  <a:ext uri="{FF2B5EF4-FFF2-40B4-BE49-F238E27FC236}">
                    <a16:creationId xmlns:a16="http://schemas.microsoft.com/office/drawing/2014/main" id="{ED956253-C18D-4EDE-A2E6-10E49220BFE1}"/>
                  </a:ext>
                </a:extLst>
              </p14:cNvPr>
              <p14:cNvContentPartPr/>
              <p14:nvPr/>
            </p14:nvContentPartPr>
            <p14:xfrm>
              <a:off x="683563" y="1168468"/>
              <a:ext cx="6082200" cy="2629800"/>
            </p14:xfrm>
          </p:contentPart>
        </mc:Choice>
        <mc:Fallback xmlns="">
          <p:pic>
            <p:nvPicPr>
              <p:cNvPr id="110" name="Cerneală 109">
                <a:extLst>
                  <a:ext uri="{FF2B5EF4-FFF2-40B4-BE49-F238E27FC236}">
                    <a16:creationId xmlns:a16="http://schemas.microsoft.com/office/drawing/2014/main" id="{ED956253-C18D-4EDE-A2E6-10E49220BFE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65923" y="1150470"/>
                <a:ext cx="6117840" cy="26654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4621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921E02F-5E59-4082-969C-7A6892AB2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" y="45757"/>
            <a:ext cx="4297663" cy="298449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5DCE6E9F-6154-4CCC-9B2A-C74A64FCA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82" y="502952"/>
            <a:ext cx="955357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90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921E02F-5E59-4082-969C-7A6892AB2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" y="45757"/>
            <a:ext cx="4297663" cy="298449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6C29E2FB-98FD-47BE-97E2-B2AF8B0E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65" y="411513"/>
            <a:ext cx="2727966" cy="317206"/>
          </a:xfrm>
          <a:prstGeom prst="rect">
            <a:avLst/>
          </a:prstGeom>
        </p:spPr>
      </p:pic>
      <p:pic>
        <p:nvPicPr>
          <p:cNvPr id="8" name="Imagine 7">
            <a:extLst>
              <a:ext uri="{FF2B5EF4-FFF2-40B4-BE49-F238E27FC236}">
                <a16:creationId xmlns:a16="http://schemas.microsoft.com/office/drawing/2014/main" id="{38BF296B-B227-4588-B569-23E1DD31F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65" y="960147"/>
            <a:ext cx="9906000" cy="4924425"/>
          </a:xfrm>
          <a:prstGeom prst="rect">
            <a:avLst/>
          </a:prstGeom>
        </p:spPr>
      </p:pic>
      <p:pic>
        <p:nvPicPr>
          <p:cNvPr id="10" name="Imagine 9">
            <a:extLst>
              <a:ext uri="{FF2B5EF4-FFF2-40B4-BE49-F238E27FC236}">
                <a16:creationId xmlns:a16="http://schemas.microsoft.com/office/drawing/2014/main" id="{9A1B2C19-443F-4DCF-B0EE-67645528E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780" y="2514610"/>
            <a:ext cx="3819525" cy="39052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9EF3B792-3AFE-4556-8CAD-8781EEC4A0B6}"/>
                  </a:ext>
                </a:extLst>
              </p14:cNvPr>
              <p14:cNvContentPartPr/>
              <p14:nvPr/>
            </p14:nvContentPartPr>
            <p14:xfrm>
              <a:off x="10510483" y="171268"/>
              <a:ext cx="1337400" cy="60120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9EF3B792-3AFE-4556-8CAD-8781EEC4A0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92483" y="153628"/>
                <a:ext cx="1373040" cy="63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240C9BC3-4159-4AD4-99CE-915BEE4058B9}"/>
                  </a:ext>
                </a:extLst>
              </p14:cNvPr>
              <p14:cNvContentPartPr/>
              <p14:nvPr/>
            </p14:nvContentPartPr>
            <p14:xfrm>
              <a:off x="9766363" y="543148"/>
              <a:ext cx="397080" cy="26028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240C9BC3-4159-4AD4-99CE-915BEE4058B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48363" y="525148"/>
                <a:ext cx="43272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D2BD3B34-14EF-4990-B95F-E34E048283BF}"/>
                  </a:ext>
                </a:extLst>
              </p14:cNvPr>
              <p14:cNvContentPartPr/>
              <p14:nvPr/>
            </p14:nvContentPartPr>
            <p14:xfrm>
              <a:off x="8999203" y="810268"/>
              <a:ext cx="591480" cy="46008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D2BD3B34-14EF-4990-B95F-E34E048283B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81563" y="792282"/>
                <a:ext cx="627120" cy="495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D63FB261-1B96-44E9-950B-76CE858D2549}"/>
                  </a:ext>
                </a:extLst>
              </p14:cNvPr>
              <p14:cNvContentPartPr/>
              <p14:nvPr/>
            </p14:nvContentPartPr>
            <p14:xfrm>
              <a:off x="5684323" y="5174188"/>
              <a:ext cx="2841480" cy="1134360"/>
            </p14:xfrm>
          </p:contentPart>
        </mc:Choice>
        <mc:Fallback xmlns=""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D63FB261-1B96-44E9-950B-76CE858D254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66683" y="5156188"/>
                <a:ext cx="2877120" cy="11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94894998-8FC6-4C23-8785-BF37888FD17A}"/>
                  </a:ext>
                </a:extLst>
              </p14:cNvPr>
              <p14:cNvContentPartPr/>
              <p14:nvPr/>
            </p14:nvContentPartPr>
            <p14:xfrm>
              <a:off x="9524803" y="5190388"/>
              <a:ext cx="385200" cy="4176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94894998-8FC6-4C23-8785-BF37888FD17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506803" y="5172748"/>
                <a:ext cx="42084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496B1644-C82B-4D3C-A3A9-8EB2AFE59340}"/>
                  </a:ext>
                </a:extLst>
              </p14:cNvPr>
              <p14:cNvContentPartPr/>
              <p14:nvPr/>
            </p14:nvContentPartPr>
            <p14:xfrm>
              <a:off x="9551443" y="5320708"/>
              <a:ext cx="280440" cy="390960"/>
            </p14:xfrm>
          </p:contentPart>
        </mc:Choice>
        <mc:Fallback xmlns=""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496B1644-C82B-4D3C-A3A9-8EB2AFE5934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533466" y="5303052"/>
                <a:ext cx="316034" cy="4266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65AED21E-1C4A-4B00-8630-CAD9E4837D28}"/>
                  </a:ext>
                </a:extLst>
              </p14:cNvPr>
              <p14:cNvContentPartPr/>
              <p14:nvPr/>
            </p14:nvContentPartPr>
            <p14:xfrm>
              <a:off x="3302203" y="4010668"/>
              <a:ext cx="1614600" cy="474120"/>
            </p14:xfrm>
          </p:contentPart>
        </mc:Choice>
        <mc:Fallback xmlns=""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65AED21E-1C4A-4B00-8630-CAD9E4837D2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84563" y="3975028"/>
                <a:ext cx="165024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FAD93560-0179-4C32-87F0-B9EAF3183663}"/>
                  </a:ext>
                </a:extLst>
              </p14:cNvPr>
              <p14:cNvContentPartPr/>
              <p14:nvPr/>
            </p14:nvContentPartPr>
            <p14:xfrm>
              <a:off x="4780723" y="3438268"/>
              <a:ext cx="1115640" cy="546480"/>
            </p14:xfrm>
          </p:contentPart>
        </mc:Choice>
        <mc:Fallback xmlns=""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FAD93560-0179-4C32-87F0-B9EAF318366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62723" y="3402268"/>
                <a:ext cx="1151280" cy="6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4543216F-9E9B-4A49-940C-AF802E271875}"/>
                  </a:ext>
                </a:extLst>
              </p14:cNvPr>
              <p14:cNvContentPartPr/>
              <p14:nvPr/>
            </p14:nvContentPartPr>
            <p14:xfrm>
              <a:off x="5915803" y="3044068"/>
              <a:ext cx="275760" cy="336240"/>
            </p14:xfrm>
          </p:contentPart>
        </mc:Choice>
        <mc:Fallback xmlns=""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4543216F-9E9B-4A49-940C-AF802E27187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97803" y="3008068"/>
                <a:ext cx="31140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BA070752-0178-46E0-946D-D2244D78E816}"/>
                  </a:ext>
                </a:extLst>
              </p14:cNvPr>
              <p14:cNvContentPartPr/>
              <p14:nvPr/>
            </p14:nvContentPartPr>
            <p14:xfrm>
              <a:off x="5880163" y="3152428"/>
              <a:ext cx="394200" cy="14040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BA070752-0178-46E0-946D-D2244D78E81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62163" y="3116428"/>
                <a:ext cx="42984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30E13989-B260-45F4-8407-B42482E3872D}"/>
                  </a:ext>
                </a:extLst>
              </p14:cNvPr>
              <p14:cNvContentPartPr/>
              <p14:nvPr/>
            </p14:nvContentPartPr>
            <p14:xfrm>
              <a:off x="3307243" y="4434748"/>
              <a:ext cx="1753200" cy="526320"/>
            </p14:xfrm>
          </p:contentPart>
        </mc:Choice>
        <mc:Fallback xmlns=""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30E13989-B260-45F4-8407-B42482E3872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89603" y="4398748"/>
                <a:ext cx="178884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AD5A46B3-5BD1-42D2-93AF-C4CD04B11634}"/>
                  </a:ext>
                </a:extLst>
              </p14:cNvPr>
              <p14:cNvContentPartPr/>
              <p14:nvPr/>
            </p14:nvContentPartPr>
            <p14:xfrm>
              <a:off x="4697203" y="3459148"/>
              <a:ext cx="556920" cy="59256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AD5A46B3-5BD1-42D2-93AF-C4CD04B1163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79203" y="3423508"/>
                <a:ext cx="592560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4DCE409D-F953-48C4-A922-22637654569B}"/>
                  </a:ext>
                </a:extLst>
              </p14:cNvPr>
              <p14:cNvContentPartPr/>
              <p14:nvPr/>
            </p14:nvContentPartPr>
            <p14:xfrm>
              <a:off x="5952163" y="3460588"/>
              <a:ext cx="730800" cy="66672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4DCE409D-F953-48C4-A922-22637654569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34523" y="3424588"/>
                <a:ext cx="766440" cy="7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B9BD836A-F220-4814-9E41-A16C3A4678D7}"/>
                  </a:ext>
                </a:extLst>
              </p14:cNvPr>
              <p14:cNvContentPartPr/>
              <p14:nvPr/>
            </p14:nvContentPartPr>
            <p14:xfrm>
              <a:off x="6333043" y="4211188"/>
              <a:ext cx="252000" cy="252360"/>
            </p14:xfrm>
          </p:contentPart>
        </mc:Choice>
        <mc:Fallback xmlns=""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B9BD836A-F220-4814-9E41-A16C3A4678D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15043" y="4175188"/>
                <a:ext cx="28764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75122870-351D-4AEF-82BB-8A46EA9DD74D}"/>
                  </a:ext>
                </a:extLst>
              </p14:cNvPr>
              <p14:cNvContentPartPr/>
              <p14:nvPr/>
            </p14:nvContentPartPr>
            <p14:xfrm>
              <a:off x="6306403" y="4301908"/>
              <a:ext cx="264240" cy="90360"/>
            </p14:xfrm>
          </p:contentPart>
        </mc:Choice>
        <mc:Fallback xmlns=""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75122870-351D-4AEF-82BB-8A46EA9DD74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288403" y="4265908"/>
                <a:ext cx="2998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DA4879F8-BE59-436E-B2B1-24EE81DA1745}"/>
                  </a:ext>
                </a:extLst>
              </p14:cNvPr>
              <p14:cNvContentPartPr/>
              <p14:nvPr/>
            </p14:nvContentPartPr>
            <p14:xfrm>
              <a:off x="6344923" y="4343308"/>
              <a:ext cx="7200" cy="166680"/>
            </p14:xfrm>
          </p:contentPart>
        </mc:Choice>
        <mc:Fallback xmlns=""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DA4879F8-BE59-436E-B2B1-24EE81DA174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27283" y="4307308"/>
                <a:ext cx="42840" cy="23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6107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0A9F9D7B-4CE0-4A9F-A9F2-A614BA0F10E0}"/>
                  </a:ext>
                </a:extLst>
              </p14:cNvPr>
              <p14:cNvContentPartPr/>
              <p14:nvPr/>
            </p14:nvContentPartPr>
            <p14:xfrm>
              <a:off x="1869403" y="439828"/>
              <a:ext cx="91440" cy="14580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0A9F9D7B-4CE0-4A9F-A9F2-A614BA0F10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1763" y="422188"/>
                <a:ext cx="12708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FF5C0AC0-0DA5-49CF-97CB-FDA98B149760}"/>
                  </a:ext>
                </a:extLst>
              </p14:cNvPr>
              <p14:cNvContentPartPr/>
              <p14:nvPr/>
            </p14:nvContentPartPr>
            <p14:xfrm>
              <a:off x="2161363" y="214828"/>
              <a:ext cx="1296720" cy="39168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FF5C0AC0-0DA5-49CF-97CB-FDA98B1497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43368" y="196845"/>
                <a:ext cx="1332350" cy="4272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A36E6B3B-C26D-461C-B6A4-2CFD8F3E19FE}"/>
                  </a:ext>
                </a:extLst>
              </p14:cNvPr>
              <p14:cNvContentPartPr/>
              <p14:nvPr/>
            </p14:nvContentPartPr>
            <p14:xfrm>
              <a:off x="1124563" y="277468"/>
              <a:ext cx="637200" cy="32364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A36E6B3B-C26D-461C-B6A4-2CFD8F3E19F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6923" y="259468"/>
                <a:ext cx="67284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65A74261-8BF4-4FBD-815C-8A80FD42A68E}"/>
                  </a:ext>
                </a:extLst>
              </p14:cNvPr>
              <p14:cNvContentPartPr/>
              <p14:nvPr/>
            </p14:nvContentPartPr>
            <p14:xfrm>
              <a:off x="563323" y="338308"/>
              <a:ext cx="231840" cy="40428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65A74261-8BF4-4FBD-815C-8A80FD42A68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5683" y="320308"/>
                <a:ext cx="26748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133F5B08-D436-40D1-B979-ECEE2D4B6906}"/>
                  </a:ext>
                </a:extLst>
              </p14:cNvPr>
              <p14:cNvContentPartPr/>
              <p14:nvPr/>
            </p14:nvContentPartPr>
            <p14:xfrm>
              <a:off x="3929683" y="234988"/>
              <a:ext cx="766440" cy="37728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133F5B08-D436-40D1-B979-ECEE2D4B690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11683" y="216988"/>
                <a:ext cx="80208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98FF2B5B-226E-41DE-817D-311644DAC86A}"/>
                  </a:ext>
                </a:extLst>
              </p14:cNvPr>
              <p14:cNvContentPartPr/>
              <p14:nvPr/>
            </p14:nvContentPartPr>
            <p14:xfrm>
              <a:off x="10868323" y="288628"/>
              <a:ext cx="298440" cy="285840"/>
            </p14:xfrm>
          </p:contentPart>
        </mc:Choice>
        <mc:Fallback xmlns=""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98FF2B5B-226E-41DE-817D-311644DAC8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850323" y="270988"/>
                <a:ext cx="33408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18B22D0E-F14B-46B5-9CFB-CF2AAF166A98}"/>
                  </a:ext>
                </a:extLst>
              </p14:cNvPr>
              <p14:cNvContentPartPr/>
              <p14:nvPr/>
            </p14:nvContentPartPr>
            <p14:xfrm>
              <a:off x="11472763" y="422908"/>
              <a:ext cx="133560" cy="9360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18B22D0E-F14B-46B5-9CFB-CF2AAF166A9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454763" y="404908"/>
                <a:ext cx="1692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5014E43C-CF77-48D0-8976-E228494EBBDF}"/>
                  </a:ext>
                </a:extLst>
              </p14:cNvPr>
              <p14:cNvContentPartPr/>
              <p14:nvPr/>
            </p14:nvContentPartPr>
            <p14:xfrm>
              <a:off x="11348563" y="272068"/>
              <a:ext cx="37440" cy="8460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5014E43C-CF77-48D0-8976-E228494EBBD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330923" y="254428"/>
                <a:ext cx="7308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08EDC7C8-564A-4ED4-BC8D-749D9CA8A77F}"/>
                  </a:ext>
                </a:extLst>
              </p14:cNvPr>
              <p14:cNvContentPartPr/>
              <p14:nvPr/>
            </p14:nvContentPartPr>
            <p14:xfrm>
              <a:off x="11560963" y="223468"/>
              <a:ext cx="76320" cy="8280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08EDC7C8-564A-4ED4-BC8D-749D9CA8A77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543323" y="205828"/>
                <a:ext cx="11196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0" name="Cerneală 59">
                <a:extLst>
                  <a:ext uri="{FF2B5EF4-FFF2-40B4-BE49-F238E27FC236}">
                    <a16:creationId xmlns:a16="http://schemas.microsoft.com/office/drawing/2014/main" id="{14908738-6609-4F0B-AB21-FDA87659C435}"/>
                  </a:ext>
                </a:extLst>
              </p14:cNvPr>
              <p14:cNvContentPartPr/>
              <p14:nvPr/>
            </p14:nvContentPartPr>
            <p14:xfrm>
              <a:off x="5840923" y="418228"/>
              <a:ext cx="424440" cy="218160"/>
            </p14:xfrm>
          </p:contentPart>
        </mc:Choice>
        <mc:Fallback xmlns="">
          <p:pic>
            <p:nvPicPr>
              <p:cNvPr id="60" name="Cerneală 59">
                <a:extLst>
                  <a:ext uri="{FF2B5EF4-FFF2-40B4-BE49-F238E27FC236}">
                    <a16:creationId xmlns:a16="http://schemas.microsoft.com/office/drawing/2014/main" id="{14908738-6609-4F0B-AB21-FDA87659C43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23283" y="400228"/>
                <a:ext cx="46008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2A3724D1-A15E-437B-8EE5-E10119635D6C}"/>
                  </a:ext>
                </a:extLst>
              </p14:cNvPr>
              <p14:cNvContentPartPr/>
              <p14:nvPr/>
            </p14:nvContentPartPr>
            <p14:xfrm>
              <a:off x="6711403" y="250108"/>
              <a:ext cx="3627360" cy="991080"/>
            </p14:xfrm>
          </p:contentPart>
        </mc:Choice>
        <mc:Fallback xmlns=""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2A3724D1-A15E-437B-8EE5-E10119635D6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93761" y="232108"/>
                <a:ext cx="3663004" cy="10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9" name="Cerneală 108">
                <a:extLst>
                  <a:ext uri="{FF2B5EF4-FFF2-40B4-BE49-F238E27FC236}">
                    <a16:creationId xmlns:a16="http://schemas.microsoft.com/office/drawing/2014/main" id="{0D082269-770C-45D4-A896-236A5F50200A}"/>
                  </a:ext>
                </a:extLst>
              </p14:cNvPr>
              <p14:cNvContentPartPr/>
              <p14:nvPr/>
            </p14:nvContentPartPr>
            <p14:xfrm>
              <a:off x="2674723" y="2231908"/>
              <a:ext cx="428400" cy="34200"/>
            </p14:xfrm>
          </p:contentPart>
        </mc:Choice>
        <mc:Fallback xmlns="">
          <p:pic>
            <p:nvPicPr>
              <p:cNvPr id="109" name="Cerneală 108">
                <a:extLst>
                  <a:ext uri="{FF2B5EF4-FFF2-40B4-BE49-F238E27FC236}">
                    <a16:creationId xmlns:a16="http://schemas.microsoft.com/office/drawing/2014/main" id="{0D082269-770C-45D4-A896-236A5F50200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56723" y="2213908"/>
                <a:ext cx="46404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0" name="Cerneală 109">
                <a:extLst>
                  <a:ext uri="{FF2B5EF4-FFF2-40B4-BE49-F238E27FC236}">
                    <a16:creationId xmlns:a16="http://schemas.microsoft.com/office/drawing/2014/main" id="{D50F45A6-8B86-41E3-86EF-F7F843273BF3}"/>
                  </a:ext>
                </a:extLst>
              </p14:cNvPr>
              <p14:cNvContentPartPr/>
              <p14:nvPr/>
            </p14:nvContentPartPr>
            <p14:xfrm>
              <a:off x="2713603" y="2329468"/>
              <a:ext cx="316440" cy="378000"/>
            </p14:xfrm>
          </p:contentPart>
        </mc:Choice>
        <mc:Fallback xmlns="">
          <p:pic>
            <p:nvPicPr>
              <p:cNvPr id="110" name="Cerneală 109">
                <a:extLst>
                  <a:ext uri="{FF2B5EF4-FFF2-40B4-BE49-F238E27FC236}">
                    <a16:creationId xmlns:a16="http://schemas.microsoft.com/office/drawing/2014/main" id="{D50F45A6-8B86-41E3-86EF-F7F843273BF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95963" y="2311828"/>
                <a:ext cx="35208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1" name="Cerneală 110">
                <a:extLst>
                  <a:ext uri="{FF2B5EF4-FFF2-40B4-BE49-F238E27FC236}">
                    <a16:creationId xmlns:a16="http://schemas.microsoft.com/office/drawing/2014/main" id="{B43F2C10-9D65-4223-BA7C-98B5E0371004}"/>
                  </a:ext>
                </a:extLst>
              </p14:cNvPr>
              <p14:cNvContentPartPr/>
              <p14:nvPr/>
            </p14:nvContentPartPr>
            <p14:xfrm>
              <a:off x="1726483" y="2348908"/>
              <a:ext cx="594360" cy="387000"/>
            </p14:xfrm>
          </p:contentPart>
        </mc:Choice>
        <mc:Fallback xmlns="">
          <p:pic>
            <p:nvPicPr>
              <p:cNvPr id="111" name="Cerneală 110">
                <a:extLst>
                  <a:ext uri="{FF2B5EF4-FFF2-40B4-BE49-F238E27FC236}">
                    <a16:creationId xmlns:a16="http://schemas.microsoft.com/office/drawing/2014/main" id="{B43F2C10-9D65-4223-BA7C-98B5E037100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08843" y="2331268"/>
                <a:ext cx="63000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2" name="Cerneală 111">
                <a:extLst>
                  <a:ext uri="{FF2B5EF4-FFF2-40B4-BE49-F238E27FC236}">
                    <a16:creationId xmlns:a16="http://schemas.microsoft.com/office/drawing/2014/main" id="{328587D4-1749-49BB-B951-BD1B59C6C2C9}"/>
                  </a:ext>
                </a:extLst>
              </p14:cNvPr>
              <p14:cNvContentPartPr/>
              <p14:nvPr/>
            </p14:nvContentPartPr>
            <p14:xfrm>
              <a:off x="475123" y="2390668"/>
              <a:ext cx="704160" cy="311400"/>
            </p14:xfrm>
          </p:contentPart>
        </mc:Choice>
        <mc:Fallback xmlns="">
          <p:pic>
            <p:nvPicPr>
              <p:cNvPr id="112" name="Cerneală 111">
                <a:extLst>
                  <a:ext uri="{FF2B5EF4-FFF2-40B4-BE49-F238E27FC236}">
                    <a16:creationId xmlns:a16="http://schemas.microsoft.com/office/drawing/2014/main" id="{328587D4-1749-49BB-B951-BD1B59C6C2C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57483" y="2373028"/>
                <a:ext cx="73980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6" name="Cerneală 115">
                <a:extLst>
                  <a:ext uri="{FF2B5EF4-FFF2-40B4-BE49-F238E27FC236}">
                    <a16:creationId xmlns:a16="http://schemas.microsoft.com/office/drawing/2014/main" id="{F847866F-855A-4ACC-9234-C8D640F68D34}"/>
                  </a:ext>
                </a:extLst>
              </p14:cNvPr>
              <p14:cNvContentPartPr/>
              <p14:nvPr/>
            </p14:nvContentPartPr>
            <p14:xfrm>
              <a:off x="4036603" y="2319748"/>
              <a:ext cx="413640" cy="275760"/>
            </p14:xfrm>
          </p:contentPart>
        </mc:Choice>
        <mc:Fallback xmlns="">
          <p:pic>
            <p:nvPicPr>
              <p:cNvPr id="116" name="Cerneală 115">
                <a:extLst>
                  <a:ext uri="{FF2B5EF4-FFF2-40B4-BE49-F238E27FC236}">
                    <a16:creationId xmlns:a16="http://schemas.microsoft.com/office/drawing/2014/main" id="{F847866F-855A-4ACC-9234-C8D640F68D3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18603" y="2301748"/>
                <a:ext cx="44928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8" name="Cerneală 117">
                <a:extLst>
                  <a:ext uri="{FF2B5EF4-FFF2-40B4-BE49-F238E27FC236}">
                    <a16:creationId xmlns:a16="http://schemas.microsoft.com/office/drawing/2014/main" id="{F759F39A-652F-47DF-AA23-1E40EE1F0627}"/>
                  </a:ext>
                </a:extLst>
              </p14:cNvPr>
              <p14:cNvContentPartPr/>
              <p14:nvPr/>
            </p14:nvContentPartPr>
            <p14:xfrm>
              <a:off x="465403" y="1047148"/>
              <a:ext cx="4187880" cy="996120"/>
            </p14:xfrm>
          </p:contentPart>
        </mc:Choice>
        <mc:Fallback xmlns="">
          <p:pic>
            <p:nvPicPr>
              <p:cNvPr id="118" name="Cerneală 117">
                <a:extLst>
                  <a:ext uri="{FF2B5EF4-FFF2-40B4-BE49-F238E27FC236}">
                    <a16:creationId xmlns:a16="http://schemas.microsoft.com/office/drawing/2014/main" id="{F759F39A-652F-47DF-AA23-1E40EE1F062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47763" y="1029148"/>
                <a:ext cx="4223520" cy="10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1" name="Cerneală 120">
                <a:extLst>
                  <a:ext uri="{FF2B5EF4-FFF2-40B4-BE49-F238E27FC236}">
                    <a16:creationId xmlns:a16="http://schemas.microsoft.com/office/drawing/2014/main" id="{9B3274C4-479B-4AAD-B7D1-5EA5DD3CB25A}"/>
                  </a:ext>
                </a:extLst>
              </p14:cNvPr>
              <p14:cNvContentPartPr/>
              <p14:nvPr/>
            </p14:nvContentPartPr>
            <p14:xfrm>
              <a:off x="5636803" y="2407228"/>
              <a:ext cx="170280" cy="8640"/>
            </p14:xfrm>
          </p:contentPart>
        </mc:Choice>
        <mc:Fallback xmlns="">
          <p:pic>
            <p:nvPicPr>
              <p:cNvPr id="121" name="Cerneală 120">
                <a:extLst>
                  <a:ext uri="{FF2B5EF4-FFF2-40B4-BE49-F238E27FC236}">
                    <a16:creationId xmlns:a16="http://schemas.microsoft.com/office/drawing/2014/main" id="{9B3274C4-479B-4AAD-B7D1-5EA5DD3CB25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19163" y="2389228"/>
                <a:ext cx="20592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2" name="Cerneală 121">
                <a:extLst>
                  <a:ext uri="{FF2B5EF4-FFF2-40B4-BE49-F238E27FC236}">
                    <a16:creationId xmlns:a16="http://schemas.microsoft.com/office/drawing/2014/main" id="{B14A3BEB-2ED0-409A-A8E8-803602E9525F}"/>
                  </a:ext>
                </a:extLst>
              </p14:cNvPr>
              <p14:cNvContentPartPr/>
              <p14:nvPr/>
            </p14:nvContentPartPr>
            <p14:xfrm>
              <a:off x="5685403" y="2485708"/>
              <a:ext cx="93960" cy="10800"/>
            </p14:xfrm>
          </p:contentPart>
        </mc:Choice>
        <mc:Fallback xmlns="">
          <p:pic>
            <p:nvPicPr>
              <p:cNvPr id="122" name="Cerneală 121">
                <a:extLst>
                  <a:ext uri="{FF2B5EF4-FFF2-40B4-BE49-F238E27FC236}">
                    <a16:creationId xmlns:a16="http://schemas.microsoft.com/office/drawing/2014/main" id="{B14A3BEB-2ED0-409A-A8E8-803602E9525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67763" y="2468068"/>
                <a:ext cx="1296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8" name="Cerneală 127">
                <a:extLst>
                  <a:ext uri="{FF2B5EF4-FFF2-40B4-BE49-F238E27FC236}">
                    <a16:creationId xmlns:a16="http://schemas.microsoft.com/office/drawing/2014/main" id="{A41E0D37-7C65-47BC-8F72-6B6A0BFC6469}"/>
                  </a:ext>
                </a:extLst>
              </p14:cNvPr>
              <p14:cNvContentPartPr/>
              <p14:nvPr/>
            </p14:nvContentPartPr>
            <p14:xfrm>
              <a:off x="6128203" y="2176108"/>
              <a:ext cx="833400" cy="56160"/>
            </p14:xfrm>
          </p:contentPart>
        </mc:Choice>
        <mc:Fallback xmlns="">
          <p:pic>
            <p:nvPicPr>
              <p:cNvPr id="128" name="Cerneală 127">
                <a:extLst>
                  <a:ext uri="{FF2B5EF4-FFF2-40B4-BE49-F238E27FC236}">
                    <a16:creationId xmlns:a16="http://schemas.microsoft.com/office/drawing/2014/main" id="{A41E0D37-7C65-47BC-8F72-6B6A0BFC646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10203" y="2158468"/>
                <a:ext cx="86904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9" name="Cerneală 128">
                <a:extLst>
                  <a:ext uri="{FF2B5EF4-FFF2-40B4-BE49-F238E27FC236}">
                    <a16:creationId xmlns:a16="http://schemas.microsoft.com/office/drawing/2014/main" id="{B6C6AEA6-9F49-4A16-89D0-42D15E88F341}"/>
                  </a:ext>
                </a:extLst>
              </p14:cNvPr>
              <p14:cNvContentPartPr/>
              <p14:nvPr/>
            </p14:nvContentPartPr>
            <p14:xfrm>
              <a:off x="6546523" y="2286268"/>
              <a:ext cx="405720" cy="228960"/>
            </p14:xfrm>
          </p:contentPart>
        </mc:Choice>
        <mc:Fallback xmlns="">
          <p:pic>
            <p:nvPicPr>
              <p:cNvPr id="129" name="Cerneală 128">
                <a:extLst>
                  <a:ext uri="{FF2B5EF4-FFF2-40B4-BE49-F238E27FC236}">
                    <a16:creationId xmlns:a16="http://schemas.microsoft.com/office/drawing/2014/main" id="{B6C6AEA6-9F49-4A16-89D0-42D15E88F34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528883" y="2268600"/>
                <a:ext cx="441360" cy="264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30" name="Cerneală 129">
                <a:extLst>
                  <a:ext uri="{FF2B5EF4-FFF2-40B4-BE49-F238E27FC236}">
                    <a16:creationId xmlns:a16="http://schemas.microsoft.com/office/drawing/2014/main" id="{5EEB653A-C72D-48AD-8F84-7C2DC6FC94DE}"/>
                  </a:ext>
                </a:extLst>
              </p14:cNvPr>
              <p14:cNvContentPartPr/>
              <p14:nvPr/>
            </p14:nvContentPartPr>
            <p14:xfrm>
              <a:off x="6204163" y="2292748"/>
              <a:ext cx="204840" cy="231120"/>
            </p14:xfrm>
          </p:contentPart>
        </mc:Choice>
        <mc:Fallback xmlns="">
          <p:pic>
            <p:nvPicPr>
              <p:cNvPr id="130" name="Cerneală 129">
                <a:extLst>
                  <a:ext uri="{FF2B5EF4-FFF2-40B4-BE49-F238E27FC236}">
                    <a16:creationId xmlns:a16="http://schemas.microsoft.com/office/drawing/2014/main" id="{5EEB653A-C72D-48AD-8F84-7C2DC6FC94D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186523" y="2274748"/>
                <a:ext cx="24048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1" name="Cerneală 130">
                <a:extLst>
                  <a:ext uri="{FF2B5EF4-FFF2-40B4-BE49-F238E27FC236}">
                    <a16:creationId xmlns:a16="http://schemas.microsoft.com/office/drawing/2014/main" id="{9FFA009F-BC08-4161-8A07-BAEC0A0E99EB}"/>
                  </a:ext>
                </a:extLst>
              </p14:cNvPr>
              <p14:cNvContentPartPr/>
              <p14:nvPr/>
            </p14:nvContentPartPr>
            <p14:xfrm>
              <a:off x="5227483" y="2227228"/>
              <a:ext cx="263880" cy="410040"/>
            </p14:xfrm>
          </p:contentPart>
        </mc:Choice>
        <mc:Fallback xmlns="">
          <p:pic>
            <p:nvPicPr>
              <p:cNvPr id="131" name="Cerneală 130">
                <a:extLst>
                  <a:ext uri="{FF2B5EF4-FFF2-40B4-BE49-F238E27FC236}">
                    <a16:creationId xmlns:a16="http://schemas.microsoft.com/office/drawing/2014/main" id="{9FFA009F-BC08-4161-8A07-BAEC0A0E99E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209843" y="2209588"/>
                <a:ext cx="29952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6" name="Cerneală 135">
                <a:extLst>
                  <a:ext uri="{FF2B5EF4-FFF2-40B4-BE49-F238E27FC236}">
                    <a16:creationId xmlns:a16="http://schemas.microsoft.com/office/drawing/2014/main" id="{A8F6656D-8E1A-4F07-8A40-F7445272AAA7}"/>
                  </a:ext>
                </a:extLst>
              </p14:cNvPr>
              <p14:cNvContentPartPr/>
              <p14:nvPr/>
            </p14:nvContentPartPr>
            <p14:xfrm>
              <a:off x="7592323" y="2307508"/>
              <a:ext cx="229680" cy="217080"/>
            </p14:xfrm>
          </p:contentPart>
        </mc:Choice>
        <mc:Fallback xmlns="">
          <p:pic>
            <p:nvPicPr>
              <p:cNvPr id="136" name="Cerneală 135">
                <a:extLst>
                  <a:ext uri="{FF2B5EF4-FFF2-40B4-BE49-F238E27FC236}">
                    <a16:creationId xmlns:a16="http://schemas.microsoft.com/office/drawing/2014/main" id="{A8F6656D-8E1A-4F07-8A40-F7445272AAA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574323" y="2289868"/>
                <a:ext cx="26532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7" name="Cerneală 136">
                <a:extLst>
                  <a:ext uri="{FF2B5EF4-FFF2-40B4-BE49-F238E27FC236}">
                    <a16:creationId xmlns:a16="http://schemas.microsoft.com/office/drawing/2014/main" id="{DA6364C2-387A-4401-AF1A-220229D4C545}"/>
                  </a:ext>
                </a:extLst>
              </p14:cNvPr>
              <p14:cNvContentPartPr/>
              <p14:nvPr/>
            </p14:nvContentPartPr>
            <p14:xfrm>
              <a:off x="7173643" y="2368708"/>
              <a:ext cx="210240" cy="137160"/>
            </p14:xfrm>
          </p:contentPart>
        </mc:Choice>
        <mc:Fallback xmlns="">
          <p:pic>
            <p:nvPicPr>
              <p:cNvPr id="137" name="Cerneală 136">
                <a:extLst>
                  <a:ext uri="{FF2B5EF4-FFF2-40B4-BE49-F238E27FC236}">
                    <a16:creationId xmlns:a16="http://schemas.microsoft.com/office/drawing/2014/main" id="{DA6364C2-387A-4401-AF1A-220229D4C54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156003" y="2350708"/>
                <a:ext cx="2458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40" name="Cerneală 139">
                <a:extLst>
                  <a:ext uri="{FF2B5EF4-FFF2-40B4-BE49-F238E27FC236}">
                    <a16:creationId xmlns:a16="http://schemas.microsoft.com/office/drawing/2014/main" id="{E4CC4ED9-EA8A-4EFC-9C74-9A6B9A53059A}"/>
                  </a:ext>
                </a:extLst>
              </p14:cNvPr>
              <p14:cNvContentPartPr/>
              <p14:nvPr/>
            </p14:nvContentPartPr>
            <p14:xfrm>
              <a:off x="8083363" y="2235508"/>
              <a:ext cx="149400" cy="16560"/>
            </p14:xfrm>
          </p:contentPart>
        </mc:Choice>
        <mc:Fallback xmlns="">
          <p:pic>
            <p:nvPicPr>
              <p:cNvPr id="140" name="Cerneală 139">
                <a:extLst>
                  <a:ext uri="{FF2B5EF4-FFF2-40B4-BE49-F238E27FC236}">
                    <a16:creationId xmlns:a16="http://schemas.microsoft.com/office/drawing/2014/main" id="{E4CC4ED9-EA8A-4EFC-9C74-9A6B9A53059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065723" y="2217868"/>
                <a:ext cx="1850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41" name="Cerneală 140">
                <a:extLst>
                  <a:ext uri="{FF2B5EF4-FFF2-40B4-BE49-F238E27FC236}">
                    <a16:creationId xmlns:a16="http://schemas.microsoft.com/office/drawing/2014/main" id="{EF684D57-504C-4ED9-874E-4481C65FFA46}"/>
                  </a:ext>
                </a:extLst>
              </p14:cNvPr>
              <p14:cNvContentPartPr/>
              <p14:nvPr/>
            </p14:nvContentPartPr>
            <p14:xfrm>
              <a:off x="7611763" y="2227588"/>
              <a:ext cx="164160" cy="5040"/>
            </p14:xfrm>
          </p:contentPart>
        </mc:Choice>
        <mc:Fallback xmlns="">
          <p:pic>
            <p:nvPicPr>
              <p:cNvPr id="141" name="Cerneală 140">
                <a:extLst>
                  <a:ext uri="{FF2B5EF4-FFF2-40B4-BE49-F238E27FC236}">
                    <a16:creationId xmlns:a16="http://schemas.microsoft.com/office/drawing/2014/main" id="{EF684D57-504C-4ED9-874E-4481C65FFA4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593763" y="2209588"/>
                <a:ext cx="1998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2" name="Cerneală 141">
                <a:extLst>
                  <a:ext uri="{FF2B5EF4-FFF2-40B4-BE49-F238E27FC236}">
                    <a16:creationId xmlns:a16="http://schemas.microsoft.com/office/drawing/2014/main" id="{4ECA6E1F-3870-424F-BC20-9D51710217B0}"/>
                  </a:ext>
                </a:extLst>
              </p14:cNvPr>
              <p14:cNvContentPartPr/>
              <p14:nvPr/>
            </p14:nvContentPartPr>
            <p14:xfrm>
              <a:off x="7962763" y="2333788"/>
              <a:ext cx="339480" cy="147240"/>
            </p14:xfrm>
          </p:contentPart>
        </mc:Choice>
        <mc:Fallback xmlns="">
          <p:pic>
            <p:nvPicPr>
              <p:cNvPr id="142" name="Cerneală 141">
                <a:extLst>
                  <a:ext uri="{FF2B5EF4-FFF2-40B4-BE49-F238E27FC236}">
                    <a16:creationId xmlns:a16="http://schemas.microsoft.com/office/drawing/2014/main" id="{4ECA6E1F-3870-424F-BC20-9D51710217B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945142" y="2315788"/>
                <a:ext cx="375082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3" name="Cerneală 142">
                <a:extLst>
                  <a:ext uri="{FF2B5EF4-FFF2-40B4-BE49-F238E27FC236}">
                    <a16:creationId xmlns:a16="http://schemas.microsoft.com/office/drawing/2014/main" id="{E11BE781-D25C-49DC-941D-90C336CC7BF1}"/>
                  </a:ext>
                </a:extLst>
              </p14:cNvPr>
              <p14:cNvContentPartPr/>
              <p14:nvPr/>
            </p14:nvContentPartPr>
            <p14:xfrm>
              <a:off x="5095363" y="2095828"/>
              <a:ext cx="367200" cy="20160"/>
            </p14:xfrm>
          </p:contentPart>
        </mc:Choice>
        <mc:Fallback xmlns="">
          <p:pic>
            <p:nvPicPr>
              <p:cNvPr id="143" name="Cerneală 142">
                <a:extLst>
                  <a:ext uri="{FF2B5EF4-FFF2-40B4-BE49-F238E27FC236}">
                    <a16:creationId xmlns:a16="http://schemas.microsoft.com/office/drawing/2014/main" id="{E11BE781-D25C-49DC-941D-90C336CC7BF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77363" y="2077828"/>
                <a:ext cx="40284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44" name="Cerneală 143">
                <a:extLst>
                  <a:ext uri="{FF2B5EF4-FFF2-40B4-BE49-F238E27FC236}">
                    <a16:creationId xmlns:a16="http://schemas.microsoft.com/office/drawing/2014/main" id="{D89488C3-BC0F-44AB-B072-F18300CB91EA}"/>
                  </a:ext>
                </a:extLst>
              </p14:cNvPr>
              <p14:cNvContentPartPr/>
              <p14:nvPr/>
            </p14:nvContentPartPr>
            <p14:xfrm>
              <a:off x="6089323" y="2023828"/>
              <a:ext cx="2154240" cy="77400"/>
            </p14:xfrm>
          </p:contentPart>
        </mc:Choice>
        <mc:Fallback xmlns="">
          <p:pic>
            <p:nvPicPr>
              <p:cNvPr id="144" name="Cerneală 143">
                <a:extLst>
                  <a:ext uri="{FF2B5EF4-FFF2-40B4-BE49-F238E27FC236}">
                    <a16:creationId xmlns:a16="http://schemas.microsoft.com/office/drawing/2014/main" id="{D89488C3-BC0F-44AB-B072-F18300CB91E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071323" y="2006188"/>
                <a:ext cx="218988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47" name="Cerneală 146">
                <a:extLst>
                  <a:ext uri="{FF2B5EF4-FFF2-40B4-BE49-F238E27FC236}">
                    <a16:creationId xmlns:a16="http://schemas.microsoft.com/office/drawing/2014/main" id="{966DF878-9A34-4A5E-B79A-12A4A8BED73C}"/>
                  </a:ext>
                </a:extLst>
              </p14:cNvPr>
              <p14:cNvContentPartPr/>
              <p14:nvPr/>
            </p14:nvContentPartPr>
            <p14:xfrm>
              <a:off x="534523" y="3151708"/>
              <a:ext cx="428760" cy="24480"/>
            </p14:xfrm>
          </p:contentPart>
        </mc:Choice>
        <mc:Fallback xmlns="">
          <p:pic>
            <p:nvPicPr>
              <p:cNvPr id="147" name="Cerneală 146">
                <a:extLst>
                  <a:ext uri="{FF2B5EF4-FFF2-40B4-BE49-F238E27FC236}">
                    <a16:creationId xmlns:a16="http://schemas.microsoft.com/office/drawing/2014/main" id="{966DF878-9A34-4A5E-B79A-12A4A8BED73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16883" y="3133708"/>
                <a:ext cx="46440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48" name="Cerneală 147">
                <a:extLst>
                  <a:ext uri="{FF2B5EF4-FFF2-40B4-BE49-F238E27FC236}">
                    <a16:creationId xmlns:a16="http://schemas.microsoft.com/office/drawing/2014/main" id="{EA6AB2EB-F527-41C6-BB5C-7EC5FBCDCEAA}"/>
                  </a:ext>
                </a:extLst>
              </p14:cNvPr>
              <p14:cNvContentPartPr/>
              <p14:nvPr/>
            </p14:nvContentPartPr>
            <p14:xfrm>
              <a:off x="607603" y="3270508"/>
              <a:ext cx="239040" cy="433800"/>
            </p14:xfrm>
          </p:contentPart>
        </mc:Choice>
        <mc:Fallback xmlns="">
          <p:pic>
            <p:nvPicPr>
              <p:cNvPr id="148" name="Cerneală 147">
                <a:extLst>
                  <a:ext uri="{FF2B5EF4-FFF2-40B4-BE49-F238E27FC236}">
                    <a16:creationId xmlns:a16="http://schemas.microsoft.com/office/drawing/2014/main" id="{EA6AB2EB-F527-41C6-BB5C-7EC5FBCDCEA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89963" y="3252868"/>
                <a:ext cx="27468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49" name="Cerneală 148">
                <a:extLst>
                  <a:ext uri="{FF2B5EF4-FFF2-40B4-BE49-F238E27FC236}">
                    <a16:creationId xmlns:a16="http://schemas.microsoft.com/office/drawing/2014/main" id="{67E42061-DF33-477F-826F-F6D56094836A}"/>
                  </a:ext>
                </a:extLst>
              </p14:cNvPr>
              <p14:cNvContentPartPr/>
              <p14:nvPr/>
            </p14:nvContentPartPr>
            <p14:xfrm>
              <a:off x="1108363" y="3446908"/>
              <a:ext cx="239760" cy="21240"/>
            </p14:xfrm>
          </p:contentPart>
        </mc:Choice>
        <mc:Fallback xmlns="">
          <p:pic>
            <p:nvPicPr>
              <p:cNvPr id="149" name="Cerneală 148">
                <a:extLst>
                  <a:ext uri="{FF2B5EF4-FFF2-40B4-BE49-F238E27FC236}">
                    <a16:creationId xmlns:a16="http://schemas.microsoft.com/office/drawing/2014/main" id="{67E42061-DF33-477F-826F-F6D56094836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90723" y="3428908"/>
                <a:ext cx="27540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50" name="Cerneală 149">
                <a:extLst>
                  <a:ext uri="{FF2B5EF4-FFF2-40B4-BE49-F238E27FC236}">
                    <a16:creationId xmlns:a16="http://schemas.microsoft.com/office/drawing/2014/main" id="{F367C6D8-ABF1-4624-8756-8FDFD3DA24DE}"/>
                  </a:ext>
                </a:extLst>
              </p14:cNvPr>
              <p14:cNvContentPartPr/>
              <p14:nvPr/>
            </p14:nvContentPartPr>
            <p14:xfrm>
              <a:off x="1162003" y="3555268"/>
              <a:ext cx="187560" cy="9000"/>
            </p14:xfrm>
          </p:contentPart>
        </mc:Choice>
        <mc:Fallback xmlns="">
          <p:pic>
            <p:nvPicPr>
              <p:cNvPr id="150" name="Cerneală 149">
                <a:extLst>
                  <a:ext uri="{FF2B5EF4-FFF2-40B4-BE49-F238E27FC236}">
                    <a16:creationId xmlns:a16="http://schemas.microsoft.com/office/drawing/2014/main" id="{F367C6D8-ABF1-4624-8756-8FDFD3DA24D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44363" y="3537628"/>
                <a:ext cx="22320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51" name="Cerneală 150">
                <a:extLst>
                  <a:ext uri="{FF2B5EF4-FFF2-40B4-BE49-F238E27FC236}">
                    <a16:creationId xmlns:a16="http://schemas.microsoft.com/office/drawing/2014/main" id="{9B0B62E6-972D-4887-B197-9AC41AFD4327}"/>
                  </a:ext>
                </a:extLst>
              </p14:cNvPr>
              <p14:cNvContentPartPr/>
              <p14:nvPr/>
            </p14:nvContentPartPr>
            <p14:xfrm>
              <a:off x="1821163" y="3337828"/>
              <a:ext cx="128880" cy="231120"/>
            </p14:xfrm>
          </p:contentPart>
        </mc:Choice>
        <mc:Fallback xmlns="">
          <p:pic>
            <p:nvPicPr>
              <p:cNvPr id="151" name="Cerneală 150">
                <a:extLst>
                  <a:ext uri="{FF2B5EF4-FFF2-40B4-BE49-F238E27FC236}">
                    <a16:creationId xmlns:a16="http://schemas.microsoft.com/office/drawing/2014/main" id="{9B0B62E6-972D-4887-B197-9AC41AFD432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803523" y="3319828"/>
                <a:ext cx="16452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52" name="Cerneală 151">
                <a:extLst>
                  <a:ext uri="{FF2B5EF4-FFF2-40B4-BE49-F238E27FC236}">
                    <a16:creationId xmlns:a16="http://schemas.microsoft.com/office/drawing/2014/main" id="{689F6A1C-3D6D-45A7-8D66-9B74F8D212EB}"/>
                  </a:ext>
                </a:extLst>
              </p14:cNvPr>
              <p14:cNvContentPartPr/>
              <p14:nvPr/>
            </p14:nvContentPartPr>
            <p14:xfrm>
              <a:off x="1784443" y="3464188"/>
              <a:ext cx="172080" cy="36000"/>
            </p14:xfrm>
          </p:contentPart>
        </mc:Choice>
        <mc:Fallback xmlns="">
          <p:pic>
            <p:nvPicPr>
              <p:cNvPr id="152" name="Cerneală 151">
                <a:extLst>
                  <a:ext uri="{FF2B5EF4-FFF2-40B4-BE49-F238E27FC236}">
                    <a16:creationId xmlns:a16="http://schemas.microsoft.com/office/drawing/2014/main" id="{689F6A1C-3D6D-45A7-8D66-9B74F8D212E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766803" y="3446188"/>
                <a:ext cx="20772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53" name="Cerneală 152">
                <a:extLst>
                  <a:ext uri="{FF2B5EF4-FFF2-40B4-BE49-F238E27FC236}">
                    <a16:creationId xmlns:a16="http://schemas.microsoft.com/office/drawing/2014/main" id="{E83AFDA5-A530-4424-BF58-4516A096F860}"/>
                  </a:ext>
                </a:extLst>
              </p14:cNvPr>
              <p14:cNvContentPartPr/>
              <p14:nvPr/>
            </p14:nvContentPartPr>
            <p14:xfrm>
              <a:off x="2076403" y="3456268"/>
              <a:ext cx="192600" cy="16560"/>
            </p14:xfrm>
          </p:contentPart>
        </mc:Choice>
        <mc:Fallback xmlns="">
          <p:pic>
            <p:nvPicPr>
              <p:cNvPr id="153" name="Cerneală 152">
                <a:extLst>
                  <a:ext uri="{FF2B5EF4-FFF2-40B4-BE49-F238E27FC236}">
                    <a16:creationId xmlns:a16="http://schemas.microsoft.com/office/drawing/2014/main" id="{E83AFDA5-A530-4424-BF58-4516A096F86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058763" y="3438628"/>
                <a:ext cx="2282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54" name="Cerneală 153">
                <a:extLst>
                  <a:ext uri="{FF2B5EF4-FFF2-40B4-BE49-F238E27FC236}">
                    <a16:creationId xmlns:a16="http://schemas.microsoft.com/office/drawing/2014/main" id="{173092E4-8277-4546-943F-26C26809EA10}"/>
                  </a:ext>
                </a:extLst>
              </p14:cNvPr>
              <p14:cNvContentPartPr/>
              <p14:nvPr/>
            </p14:nvContentPartPr>
            <p14:xfrm>
              <a:off x="2127883" y="3409468"/>
              <a:ext cx="24840" cy="172440"/>
            </p14:xfrm>
          </p:contentPart>
        </mc:Choice>
        <mc:Fallback xmlns="">
          <p:pic>
            <p:nvPicPr>
              <p:cNvPr id="154" name="Cerneală 153">
                <a:extLst>
                  <a:ext uri="{FF2B5EF4-FFF2-40B4-BE49-F238E27FC236}">
                    <a16:creationId xmlns:a16="http://schemas.microsoft.com/office/drawing/2014/main" id="{173092E4-8277-4546-943F-26C26809EA1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110243" y="3391468"/>
                <a:ext cx="6048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55" name="Cerneală 154">
                <a:extLst>
                  <a:ext uri="{FF2B5EF4-FFF2-40B4-BE49-F238E27FC236}">
                    <a16:creationId xmlns:a16="http://schemas.microsoft.com/office/drawing/2014/main" id="{67ED3312-8723-4084-A28A-76C207F04717}"/>
                  </a:ext>
                </a:extLst>
              </p14:cNvPr>
              <p14:cNvContentPartPr/>
              <p14:nvPr/>
            </p14:nvContentPartPr>
            <p14:xfrm>
              <a:off x="2285563" y="3373468"/>
              <a:ext cx="215640" cy="211680"/>
            </p14:xfrm>
          </p:contentPart>
        </mc:Choice>
        <mc:Fallback xmlns="">
          <p:pic>
            <p:nvPicPr>
              <p:cNvPr id="155" name="Cerneală 154">
                <a:extLst>
                  <a:ext uri="{FF2B5EF4-FFF2-40B4-BE49-F238E27FC236}">
                    <a16:creationId xmlns:a16="http://schemas.microsoft.com/office/drawing/2014/main" id="{67ED3312-8723-4084-A28A-76C207F0471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267923" y="3355828"/>
                <a:ext cx="25128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58" name="Cerneală 157">
                <a:extLst>
                  <a:ext uri="{FF2B5EF4-FFF2-40B4-BE49-F238E27FC236}">
                    <a16:creationId xmlns:a16="http://schemas.microsoft.com/office/drawing/2014/main" id="{C175BF7D-A370-4263-B49F-B14C71FCC5B2}"/>
                  </a:ext>
                </a:extLst>
              </p14:cNvPr>
              <p14:cNvContentPartPr/>
              <p14:nvPr/>
            </p14:nvContentPartPr>
            <p14:xfrm>
              <a:off x="1779763" y="3190228"/>
              <a:ext cx="695880" cy="49320"/>
            </p14:xfrm>
          </p:contentPart>
        </mc:Choice>
        <mc:Fallback xmlns="">
          <p:pic>
            <p:nvPicPr>
              <p:cNvPr id="158" name="Cerneală 157">
                <a:extLst>
                  <a:ext uri="{FF2B5EF4-FFF2-40B4-BE49-F238E27FC236}">
                    <a16:creationId xmlns:a16="http://schemas.microsoft.com/office/drawing/2014/main" id="{C175BF7D-A370-4263-B49F-B14C71FCC5B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762123" y="3172228"/>
                <a:ext cx="7315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63" name="Cerneală 162">
                <a:extLst>
                  <a:ext uri="{FF2B5EF4-FFF2-40B4-BE49-F238E27FC236}">
                    <a16:creationId xmlns:a16="http://schemas.microsoft.com/office/drawing/2014/main" id="{AB7CDAF6-EDC8-43ED-9C0C-18232DEB3BC3}"/>
                  </a:ext>
                </a:extLst>
              </p14:cNvPr>
              <p14:cNvContentPartPr/>
              <p14:nvPr/>
            </p14:nvContentPartPr>
            <p14:xfrm>
              <a:off x="3165763" y="3245308"/>
              <a:ext cx="190440" cy="13680"/>
            </p14:xfrm>
          </p:contentPart>
        </mc:Choice>
        <mc:Fallback xmlns="">
          <p:pic>
            <p:nvPicPr>
              <p:cNvPr id="163" name="Cerneală 162">
                <a:extLst>
                  <a:ext uri="{FF2B5EF4-FFF2-40B4-BE49-F238E27FC236}">
                    <a16:creationId xmlns:a16="http://schemas.microsoft.com/office/drawing/2014/main" id="{AB7CDAF6-EDC8-43ED-9C0C-18232DEB3BC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148123" y="3227668"/>
                <a:ext cx="22608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64" name="Cerneală 163">
                <a:extLst>
                  <a:ext uri="{FF2B5EF4-FFF2-40B4-BE49-F238E27FC236}">
                    <a16:creationId xmlns:a16="http://schemas.microsoft.com/office/drawing/2014/main" id="{20A60246-CD19-4390-A014-1B0791E681C4}"/>
                  </a:ext>
                </a:extLst>
              </p14:cNvPr>
              <p14:cNvContentPartPr/>
              <p14:nvPr/>
            </p14:nvContentPartPr>
            <p14:xfrm>
              <a:off x="3500923" y="3414148"/>
              <a:ext cx="28440" cy="14400"/>
            </p14:xfrm>
          </p:contentPart>
        </mc:Choice>
        <mc:Fallback xmlns="">
          <p:pic>
            <p:nvPicPr>
              <p:cNvPr id="164" name="Cerneală 163">
                <a:extLst>
                  <a:ext uri="{FF2B5EF4-FFF2-40B4-BE49-F238E27FC236}">
                    <a16:creationId xmlns:a16="http://schemas.microsoft.com/office/drawing/2014/main" id="{20A60246-CD19-4390-A014-1B0791E681C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482923" y="3396508"/>
                <a:ext cx="6408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65" name="Cerneală 164">
                <a:extLst>
                  <a:ext uri="{FF2B5EF4-FFF2-40B4-BE49-F238E27FC236}">
                    <a16:creationId xmlns:a16="http://schemas.microsoft.com/office/drawing/2014/main" id="{80BAD4C9-C4BD-44C0-8BD4-1DC1A4DBBF25}"/>
                  </a:ext>
                </a:extLst>
              </p14:cNvPr>
              <p14:cNvContentPartPr/>
              <p14:nvPr/>
            </p14:nvContentPartPr>
            <p14:xfrm>
              <a:off x="3674803" y="3360508"/>
              <a:ext cx="221400" cy="146520"/>
            </p14:xfrm>
          </p:contentPart>
        </mc:Choice>
        <mc:Fallback xmlns="">
          <p:pic>
            <p:nvPicPr>
              <p:cNvPr id="165" name="Cerneală 164">
                <a:extLst>
                  <a:ext uri="{FF2B5EF4-FFF2-40B4-BE49-F238E27FC236}">
                    <a16:creationId xmlns:a16="http://schemas.microsoft.com/office/drawing/2014/main" id="{80BAD4C9-C4BD-44C0-8BD4-1DC1A4DBBF2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656803" y="3342508"/>
                <a:ext cx="25704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6" name="Cerneală 165">
                <a:extLst>
                  <a:ext uri="{FF2B5EF4-FFF2-40B4-BE49-F238E27FC236}">
                    <a16:creationId xmlns:a16="http://schemas.microsoft.com/office/drawing/2014/main" id="{9FE46268-3BFD-4E6F-BB3A-D6D88310912C}"/>
                  </a:ext>
                </a:extLst>
              </p14:cNvPr>
              <p14:cNvContentPartPr/>
              <p14:nvPr/>
            </p14:nvContentPartPr>
            <p14:xfrm>
              <a:off x="3623323" y="3286348"/>
              <a:ext cx="210240" cy="6480"/>
            </p14:xfrm>
          </p:contentPart>
        </mc:Choice>
        <mc:Fallback xmlns="">
          <p:pic>
            <p:nvPicPr>
              <p:cNvPr id="166" name="Cerneală 165">
                <a:extLst>
                  <a:ext uri="{FF2B5EF4-FFF2-40B4-BE49-F238E27FC236}">
                    <a16:creationId xmlns:a16="http://schemas.microsoft.com/office/drawing/2014/main" id="{9FE46268-3BFD-4E6F-BB3A-D6D88310912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605323" y="3268348"/>
                <a:ext cx="2458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67" name="Cerneală 166">
                <a:extLst>
                  <a:ext uri="{FF2B5EF4-FFF2-40B4-BE49-F238E27FC236}">
                    <a16:creationId xmlns:a16="http://schemas.microsoft.com/office/drawing/2014/main" id="{7E950010-16CE-498C-B5C7-A2496D7BE286}"/>
                  </a:ext>
                </a:extLst>
              </p14:cNvPr>
              <p14:cNvContentPartPr/>
              <p14:nvPr/>
            </p14:nvContentPartPr>
            <p14:xfrm>
              <a:off x="3122203" y="3306508"/>
              <a:ext cx="202320" cy="216720"/>
            </p14:xfrm>
          </p:contentPart>
        </mc:Choice>
        <mc:Fallback xmlns="">
          <p:pic>
            <p:nvPicPr>
              <p:cNvPr id="167" name="Cerneală 166">
                <a:extLst>
                  <a:ext uri="{FF2B5EF4-FFF2-40B4-BE49-F238E27FC236}">
                    <a16:creationId xmlns:a16="http://schemas.microsoft.com/office/drawing/2014/main" id="{7E950010-16CE-498C-B5C7-A2496D7BE28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104203" y="3288508"/>
                <a:ext cx="23796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68" name="Cerneală 167">
                <a:extLst>
                  <a:ext uri="{FF2B5EF4-FFF2-40B4-BE49-F238E27FC236}">
                    <a16:creationId xmlns:a16="http://schemas.microsoft.com/office/drawing/2014/main" id="{4296BCE1-F6C6-4940-887F-363BD17AA37F}"/>
                  </a:ext>
                </a:extLst>
              </p14:cNvPr>
              <p14:cNvContentPartPr/>
              <p14:nvPr/>
            </p14:nvContentPartPr>
            <p14:xfrm>
              <a:off x="2728363" y="3379948"/>
              <a:ext cx="192240" cy="150480"/>
            </p14:xfrm>
          </p:contentPart>
        </mc:Choice>
        <mc:Fallback xmlns="">
          <p:pic>
            <p:nvPicPr>
              <p:cNvPr id="168" name="Cerneală 167">
                <a:extLst>
                  <a:ext uri="{FF2B5EF4-FFF2-40B4-BE49-F238E27FC236}">
                    <a16:creationId xmlns:a16="http://schemas.microsoft.com/office/drawing/2014/main" id="{4296BCE1-F6C6-4940-887F-363BD17AA37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710723" y="3362308"/>
                <a:ext cx="2278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69" name="Cerneală 168">
                <a:extLst>
                  <a:ext uri="{FF2B5EF4-FFF2-40B4-BE49-F238E27FC236}">
                    <a16:creationId xmlns:a16="http://schemas.microsoft.com/office/drawing/2014/main" id="{4B151D11-5B78-4C50-A36D-4548C6584350}"/>
                  </a:ext>
                </a:extLst>
              </p14:cNvPr>
              <p14:cNvContentPartPr/>
              <p14:nvPr/>
            </p14:nvContentPartPr>
            <p14:xfrm>
              <a:off x="1738363" y="2993308"/>
              <a:ext cx="2313000" cy="95760"/>
            </p14:xfrm>
          </p:contentPart>
        </mc:Choice>
        <mc:Fallback xmlns="">
          <p:pic>
            <p:nvPicPr>
              <p:cNvPr id="169" name="Cerneală 168">
                <a:extLst>
                  <a:ext uri="{FF2B5EF4-FFF2-40B4-BE49-F238E27FC236}">
                    <a16:creationId xmlns:a16="http://schemas.microsoft.com/office/drawing/2014/main" id="{4B151D11-5B78-4C50-A36D-4548C658435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720723" y="2975308"/>
                <a:ext cx="234864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82" name="Cerneală 181">
                <a:extLst>
                  <a:ext uri="{FF2B5EF4-FFF2-40B4-BE49-F238E27FC236}">
                    <a16:creationId xmlns:a16="http://schemas.microsoft.com/office/drawing/2014/main" id="{91B4C522-5F72-46DE-9BBB-EC95BB1B22B7}"/>
                  </a:ext>
                </a:extLst>
              </p14:cNvPr>
              <p14:cNvContentPartPr/>
              <p14:nvPr/>
            </p14:nvContentPartPr>
            <p14:xfrm>
              <a:off x="4479043" y="3428548"/>
              <a:ext cx="1235160" cy="39240"/>
            </p14:xfrm>
          </p:contentPart>
        </mc:Choice>
        <mc:Fallback xmlns="">
          <p:pic>
            <p:nvPicPr>
              <p:cNvPr id="182" name="Cerneală 181">
                <a:extLst>
                  <a:ext uri="{FF2B5EF4-FFF2-40B4-BE49-F238E27FC236}">
                    <a16:creationId xmlns:a16="http://schemas.microsoft.com/office/drawing/2014/main" id="{91B4C522-5F72-46DE-9BBB-EC95BB1B22B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461403" y="3410908"/>
                <a:ext cx="127080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83" name="Cerneală 182">
                <a:extLst>
                  <a:ext uri="{FF2B5EF4-FFF2-40B4-BE49-F238E27FC236}">
                    <a16:creationId xmlns:a16="http://schemas.microsoft.com/office/drawing/2014/main" id="{0F95F844-5B65-4C12-911C-5F2C240BDCCE}"/>
                  </a:ext>
                </a:extLst>
              </p14:cNvPr>
              <p14:cNvContentPartPr/>
              <p14:nvPr/>
            </p14:nvContentPartPr>
            <p14:xfrm>
              <a:off x="4445203" y="2942188"/>
              <a:ext cx="1537200" cy="443160"/>
            </p14:xfrm>
          </p:contentPart>
        </mc:Choice>
        <mc:Fallback xmlns="">
          <p:pic>
            <p:nvPicPr>
              <p:cNvPr id="183" name="Cerneală 182">
                <a:extLst>
                  <a:ext uri="{FF2B5EF4-FFF2-40B4-BE49-F238E27FC236}">
                    <a16:creationId xmlns:a16="http://schemas.microsoft.com/office/drawing/2014/main" id="{0F95F844-5B65-4C12-911C-5F2C240BDCC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427563" y="2924188"/>
                <a:ext cx="157284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90" name="Cerneală 189">
                <a:extLst>
                  <a:ext uri="{FF2B5EF4-FFF2-40B4-BE49-F238E27FC236}">
                    <a16:creationId xmlns:a16="http://schemas.microsoft.com/office/drawing/2014/main" id="{36812F31-4964-4C6C-81C1-70F3A76D3E62}"/>
                  </a:ext>
                </a:extLst>
              </p14:cNvPr>
              <p14:cNvContentPartPr/>
              <p14:nvPr/>
            </p14:nvContentPartPr>
            <p14:xfrm>
              <a:off x="6279043" y="3160708"/>
              <a:ext cx="669600" cy="44640"/>
            </p14:xfrm>
          </p:contentPart>
        </mc:Choice>
        <mc:Fallback xmlns="">
          <p:pic>
            <p:nvPicPr>
              <p:cNvPr id="190" name="Cerneală 189">
                <a:extLst>
                  <a:ext uri="{FF2B5EF4-FFF2-40B4-BE49-F238E27FC236}">
                    <a16:creationId xmlns:a16="http://schemas.microsoft.com/office/drawing/2014/main" id="{36812F31-4964-4C6C-81C1-70F3A76D3E6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261043" y="3143068"/>
                <a:ext cx="70524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91" name="Cerneală 190">
                <a:extLst>
                  <a:ext uri="{FF2B5EF4-FFF2-40B4-BE49-F238E27FC236}">
                    <a16:creationId xmlns:a16="http://schemas.microsoft.com/office/drawing/2014/main" id="{406406AB-9B59-4F07-AD1B-0350F3A54F82}"/>
                  </a:ext>
                </a:extLst>
              </p14:cNvPr>
              <p14:cNvContentPartPr/>
              <p14:nvPr/>
            </p14:nvContentPartPr>
            <p14:xfrm>
              <a:off x="6259243" y="3059908"/>
              <a:ext cx="748800" cy="27720"/>
            </p14:xfrm>
          </p:contentPart>
        </mc:Choice>
        <mc:Fallback xmlns="">
          <p:pic>
            <p:nvPicPr>
              <p:cNvPr id="191" name="Cerneală 190">
                <a:extLst>
                  <a:ext uri="{FF2B5EF4-FFF2-40B4-BE49-F238E27FC236}">
                    <a16:creationId xmlns:a16="http://schemas.microsoft.com/office/drawing/2014/main" id="{406406AB-9B59-4F07-AD1B-0350F3A54F8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241603" y="3042268"/>
                <a:ext cx="78444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92" name="Cerneală 191">
                <a:extLst>
                  <a:ext uri="{FF2B5EF4-FFF2-40B4-BE49-F238E27FC236}">
                    <a16:creationId xmlns:a16="http://schemas.microsoft.com/office/drawing/2014/main" id="{229727E7-AB98-4AEB-8D1A-E1D7155835D6}"/>
                  </a:ext>
                </a:extLst>
              </p14:cNvPr>
              <p14:cNvContentPartPr/>
              <p14:nvPr/>
            </p14:nvContentPartPr>
            <p14:xfrm>
              <a:off x="6300643" y="3256828"/>
              <a:ext cx="707760" cy="228600"/>
            </p14:xfrm>
          </p:contentPart>
        </mc:Choice>
        <mc:Fallback xmlns="">
          <p:pic>
            <p:nvPicPr>
              <p:cNvPr id="192" name="Cerneală 191">
                <a:extLst>
                  <a:ext uri="{FF2B5EF4-FFF2-40B4-BE49-F238E27FC236}">
                    <a16:creationId xmlns:a16="http://schemas.microsoft.com/office/drawing/2014/main" id="{229727E7-AB98-4AEB-8D1A-E1D7155835D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282643" y="3239188"/>
                <a:ext cx="74340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95" name="Cerneală 194">
                <a:extLst>
                  <a:ext uri="{FF2B5EF4-FFF2-40B4-BE49-F238E27FC236}">
                    <a16:creationId xmlns:a16="http://schemas.microsoft.com/office/drawing/2014/main" id="{309BE2BD-F8CF-40BE-BBE2-05D0E24F4526}"/>
                  </a:ext>
                </a:extLst>
              </p14:cNvPr>
              <p14:cNvContentPartPr/>
              <p14:nvPr/>
            </p14:nvContentPartPr>
            <p14:xfrm>
              <a:off x="7494043" y="3340348"/>
              <a:ext cx="59400" cy="54000"/>
            </p14:xfrm>
          </p:contentPart>
        </mc:Choice>
        <mc:Fallback xmlns="">
          <p:pic>
            <p:nvPicPr>
              <p:cNvPr id="195" name="Cerneală 194">
                <a:extLst>
                  <a:ext uri="{FF2B5EF4-FFF2-40B4-BE49-F238E27FC236}">
                    <a16:creationId xmlns:a16="http://schemas.microsoft.com/office/drawing/2014/main" id="{309BE2BD-F8CF-40BE-BBE2-05D0E24F452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476403" y="3322348"/>
                <a:ext cx="9504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00" name="Cerneală 199">
                <a:extLst>
                  <a:ext uri="{FF2B5EF4-FFF2-40B4-BE49-F238E27FC236}">
                    <a16:creationId xmlns:a16="http://schemas.microsoft.com/office/drawing/2014/main" id="{4891EDBE-B4F6-400F-B90C-E6E5630EF023}"/>
                  </a:ext>
                </a:extLst>
              </p14:cNvPr>
              <p14:cNvContentPartPr/>
              <p14:nvPr/>
            </p14:nvContentPartPr>
            <p14:xfrm>
              <a:off x="7928563" y="3171148"/>
              <a:ext cx="201960" cy="11160"/>
            </p14:xfrm>
          </p:contentPart>
        </mc:Choice>
        <mc:Fallback xmlns="">
          <p:pic>
            <p:nvPicPr>
              <p:cNvPr id="200" name="Cerneală 199">
                <a:extLst>
                  <a:ext uri="{FF2B5EF4-FFF2-40B4-BE49-F238E27FC236}">
                    <a16:creationId xmlns:a16="http://schemas.microsoft.com/office/drawing/2014/main" id="{4891EDBE-B4F6-400F-B90C-E6E5630EF02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910563" y="3153508"/>
                <a:ext cx="2376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03" name="Cerneală 202">
                <a:extLst>
                  <a:ext uri="{FF2B5EF4-FFF2-40B4-BE49-F238E27FC236}">
                    <a16:creationId xmlns:a16="http://schemas.microsoft.com/office/drawing/2014/main" id="{3148824D-B068-437A-B888-BC849CC6B9D0}"/>
                  </a:ext>
                </a:extLst>
              </p14:cNvPr>
              <p14:cNvContentPartPr/>
              <p14:nvPr/>
            </p14:nvContentPartPr>
            <p14:xfrm>
              <a:off x="8389723" y="3182668"/>
              <a:ext cx="245880" cy="7920"/>
            </p14:xfrm>
          </p:contentPart>
        </mc:Choice>
        <mc:Fallback xmlns="">
          <p:pic>
            <p:nvPicPr>
              <p:cNvPr id="203" name="Cerneală 202">
                <a:extLst>
                  <a:ext uri="{FF2B5EF4-FFF2-40B4-BE49-F238E27FC236}">
                    <a16:creationId xmlns:a16="http://schemas.microsoft.com/office/drawing/2014/main" id="{3148824D-B068-437A-B888-BC849CC6B9D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371723" y="3164668"/>
                <a:ext cx="28152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04" name="Cerneală 203">
                <a:extLst>
                  <a:ext uri="{FF2B5EF4-FFF2-40B4-BE49-F238E27FC236}">
                    <a16:creationId xmlns:a16="http://schemas.microsoft.com/office/drawing/2014/main" id="{861D9E93-0782-4AB1-A3F8-777C137DAEE6}"/>
                  </a:ext>
                </a:extLst>
              </p14:cNvPr>
              <p14:cNvContentPartPr/>
              <p14:nvPr/>
            </p14:nvContentPartPr>
            <p14:xfrm>
              <a:off x="8254723" y="3264028"/>
              <a:ext cx="414720" cy="173160"/>
            </p14:xfrm>
          </p:contentPart>
        </mc:Choice>
        <mc:Fallback xmlns="">
          <p:pic>
            <p:nvPicPr>
              <p:cNvPr id="204" name="Cerneală 203">
                <a:extLst>
                  <a:ext uri="{FF2B5EF4-FFF2-40B4-BE49-F238E27FC236}">
                    <a16:creationId xmlns:a16="http://schemas.microsoft.com/office/drawing/2014/main" id="{861D9E93-0782-4AB1-A3F8-777C137DAEE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236723" y="3246388"/>
                <a:ext cx="45036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05" name="Cerneală 204">
                <a:extLst>
                  <a:ext uri="{FF2B5EF4-FFF2-40B4-BE49-F238E27FC236}">
                    <a16:creationId xmlns:a16="http://schemas.microsoft.com/office/drawing/2014/main" id="{DBA6EE03-3351-482E-BB52-94A5099668A2}"/>
                  </a:ext>
                </a:extLst>
              </p14:cNvPr>
              <p14:cNvContentPartPr/>
              <p14:nvPr/>
            </p14:nvContentPartPr>
            <p14:xfrm>
              <a:off x="7887163" y="3255388"/>
              <a:ext cx="197280" cy="216360"/>
            </p14:xfrm>
          </p:contentPart>
        </mc:Choice>
        <mc:Fallback xmlns="">
          <p:pic>
            <p:nvPicPr>
              <p:cNvPr id="205" name="Cerneală 204">
                <a:extLst>
                  <a:ext uri="{FF2B5EF4-FFF2-40B4-BE49-F238E27FC236}">
                    <a16:creationId xmlns:a16="http://schemas.microsoft.com/office/drawing/2014/main" id="{DBA6EE03-3351-482E-BB52-94A5099668A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869523" y="3237748"/>
                <a:ext cx="2329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06" name="Cerneală 205">
                <a:extLst>
                  <a:ext uri="{FF2B5EF4-FFF2-40B4-BE49-F238E27FC236}">
                    <a16:creationId xmlns:a16="http://schemas.microsoft.com/office/drawing/2014/main" id="{4E9C978B-BDEE-43F3-89C1-CA00B4A5C236}"/>
                  </a:ext>
                </a:extLst>
              </p14:cNvPr>
              <p14:cNvContentPartPr/>
              <p14:nvPr/>
            </p14:nvContentPartPr>
            <p14:xfrm>
              <a:off x="7913083" y="3056668"/>
              <a:ext cx="703800" cy="21600"/>
            </p14:xfrm>
          </p:contentPart>
        </mc:Choice>
        <mc:Fallback xmlns="">
          <p:pic>
            <p:nvPicPr>
              <p:cNvPr id="206" name="Cerneală 205">
                <a:extLst>
                  <a:ext uri="{FF2B5EF4-FFF2-40B4-BE49-F238E27FC236}">
                    <a16:creationId xmlns:a16="http://schemas.microsoft.com/office/drawing/2014/main" id="{4E9C978B-BDEE-43F3-89C1-CA00B4A5C23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895443" y="3039028"/>
                <a:ext cx="7394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07" name="Cerneală 206">
                <a:extLst>
                  <a:ext uri="{FF2B5EF4-FFF2-40B4-BE49-F238E27FC236}">
                    <a16:creationId xmlns:a16="http://schemas.microsoft.com/office/drawing/2014/main" id="{AB23A520-09DC-4D15-A032-86A3F5DA6669}"/>
                  </a:ext>
                </a:extLst>
              </p14:cNvPr>
              <p14:cNvContentPartPr/>
              <p14:nvPr/>
            </p14:nvContentPartPr>
            <p14:xfrm>
              <a:off x="9135643" y="3307228"/>
              <a:ext cx="124560" cy="12240"/>
            </p14:xfrm>
          </p:contentPart>
        </mc:Choice>
        <mc:Fallback xmlns="">
          <p:pic>
            <p:nvPicPr>
              <p:cNvPr id="207" name="Cerneală 206">
                <a:extLst>
                  <a:ext uri="{FF2B5EF4-FFF2-40B4-BE49-F238E27FC236}">
                    <a16:creationId xmlns:a16="http://schemas.microsoft.com/office/drawing/2014/main" id="{AB23A520-09DC-4D15-A032-86A3F5DA666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117643" y="3289228"/>
                <a:ext cx="1602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08" name="Cerneală 207">
                <a:extLst>
                  <a:ext uri="{FF2B5EF4-FFF2-40B4-BE49-F238E27FC236}">
                    <a16:creationId xmlns:a16="http://schemas.microsoft.com/office/drawing/2014/main" id="{158EA02C-8F06-4A64-AECC-60C9C3428667}"/>
                  </a:ext>
                </a:extLst>
              </p14:cNvPr>
              <p14:cNvContentPartPr/>
              <p14:nvPr/>
            </p14:nvContentPartPr>
            <p14:xfrm>
              <a:off x="9153283" y="3402268"/>
              <a:ext cx="175680" cy="15480"/>
            </p14:xfrm>
          </p:contentPart>
        </mc:Choice>
        <mc:Fallback xmlns="">
          <p:pic>
            <p:nvPicPr>
              <p:cNvPr id="208" name="Cerneală 207">
                <a:extLst>
                  <a:ext uri="{FF2B5EF4-FFF2-40B4-BE49-F238E27FC236}">
                    <a16:creationId xmlns:a16="http://schemas.microsoft.com/office/drawing/2014/main" id="{158EA02C-8F06-4A64-AECC-60C9C342866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135643" y="3384628"/>
                <a:ext cx="21132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18" name="Cerneală 217">
                <a:extLst>
                  <a:ext uri="{FF2B5EF4-FFF2-40B4-BE49-F238E27FC236}">
                    <a16:creationId xmlns:a16="http://schemas.microsoft.com/office/drawing/2014/main" id="{37FFF39A-5EA6-46F2-9918-25F785CE1C4F}"/>
                  </a:ext>
                </a:extLst>
              </p14:cNvPr>
              <p14:cNvContentPartPr/>
              <p14:nvPr/>
            </p14:nvContentPartPr>
            <p14:xfrm>
              <a:off x="9472603" y="3093388"/>
              <a:ext cx="312120" cy="441000"/>
            </p14:xfrm>
          </p:contentPart>
        </mc:Choice>
        <mc:Fallback xmlns="">
          <p:pic>
            <p:nvPicPr>
              <p:cNvPr id="218" name="Cerneală 217">
                <a:extLst>
                  <a:ext uri="{FF2B5EF4-FFF2-40B4-BE49-F238E27FC236}">
                    <a16:creationId xmlns:a16="http://schemas.microsoft.com/office/drawing/2014/main" id="{37FFF39A-5EA6-46F2-9918-25F785CE1C4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454943" y="3075388"/>
                <a:ext cx="347801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19" name="Cerneală 218">
                <a:extLst>
                  <a:ext uri="{FF2B5EF4-FFF2-40B4-BE49-F238E27FC236}">
                    <a16:creationId xmlns:a16="http://schemas.microsoft.com/office/drawing/2014/main" id="{3176802B-3231-4633-BA1D-661002A453FD}"/>
                  </a:ext>
                </a:extLst>
              </p14:cNvPr>
              <p14:cNvContentPartPr/>
              <p14:nvPr/>
            </p14:nvContentPartPr>
            <p14:xfrm>
              <a:off x="9936283" y="2991148"/>
              <a:ext cx="673560" cy="583200"/>
            </p14:xfrm>
          </p:contentPart>
        </mc:Choice>
        <mc:Fallback xmlns="">
          <p:pic>
            <p:nvPicPr>
              <p:cNvPr id="219" name="Cerneală 218">
                <a:extLst>
                  <a:ext uri="{FF2B5EF4-FFF2-40B4-BE49-F238E27FC236}">
                    <a16:creationId xmlns:a16="http://schemas.microsoft.com/office/drawing/2014/main" id="{3176802B-3231-4633-BA1D-661002A453F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918643" y="2973148"/>
                <a:ext cx="70920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22" name="Cerneală 221">
                <a:extLst>
                  <a:ext uri="{FF2B5EF4-FFF2-40B4-BE49-F238E27FC236}">
                    <a16:creationId xmlns:a16="http://schemas.microsoft.com/office/drawing/2014/main" id="{51FF9DF6-5313-46DA-8AB1-63CBDC8F54F7}"/>
                  </a:ext>
                </a:extLst>
              </p14:cNvPr>
              <p14:cNvContentPartPr/>
              <p14:nvPr/>
            </p14:nvContentPartPr>
            <p14:xfrm>
              <a:off x="10836283" y="3097708"/>
              <a:ext cx="171000" cy="15480"/>
            </p14:xfrm>
          </p:contentPart>
        </mc:Choice>
        <mc:Fallback xmlns="">
          <p:pic>
            <p:nvPicPr>
              <p:cNvPr id="222" name="Cerneală 221">
                <a:extLst>
                  <a:ext uri="{FF2B5EF4-FFF2-40B4-BE49-F238E27FC236}">
                    <a16:creationId xmlns:a16="http://schemas.microsoft.com/office/drawing/2014/main" id="{51FF9DF6-5313-46DA-8AB1-63CBDC8F54F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818643" y="3080068"/>
                <a:ext cx="20664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23" name="Cerneală 222">
                <a:extLst>
                  <a:ext uri="{FF2B5EF4-FFF2-40B4-BE49-F238E27FC236}">
                    <a16:creationId xmlns:a16="http://schemas.microsoft.com/office/drawing/2014/main" id="{3E33B472-D0AF-4AF2-B496-E973BEE67044}"/>
                  </a:ext>
                </a:extLst>
              </p14:cNvPr>
              <p14:cNvContentPartPr/>
              <p14:nvPr/>
            </p14:nvContentPartPr>
            <p14:xfrm>
              <a:off x="11171803" y="3278428"/>
              <a:ext cx="34200" cy="39240"/>
            </p14:xfrm>
          </p:contentPart>
        </mc:Choice>
        <mc:Fallback xmlns="">
          <p:pic>
            <p:nvPicPr>
              <p:cNvPr id="223" name="Cerneală 222">
                <a:extLst>
                  <a:ext uri="{FF2B5EF4-FFF2-40B4-BE49-F238E27FC236}">
                    <a16:creationId xmlns:a16="http://schemas.microsoft.com/office/drawing/2014/main" id="{3E33B472-D0AF-4AF2-B496-E973BEE67044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1154163" y="3260428"/>
                <a:ext cx="6984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24" name="Cerneală 223">
                <a:extLst>
                  <a:ext uri="{FF2B5EF4-FFF2-40B4-BE49-F238E27FC236}">
                    <a16:creationId xmlns:a16="http://schemas.microsoft.com/office/drawing/2014/main" id="{B7CDBEB7-06B1-4E6E-94BA-D76C6F581CFD}"/>
                  </a:ext>
                </a:extLst>
              </p14:cNvPr>
              <p14:cNvContentPartPr/>
              <p14:nvPr/>
            </p14:nvContentPartPr>
            <p14:xfrm>
              <a:off x="11396803" y="3235588"/>
              <a:ext cx="205560" cy="150120"/>
            </p14:xfrm>
          </p:contentPart>
        </mc:Choice>
        <mc:Fallback xmlns="">
          <p:pic>
            <p:nvPicPr>
              <p:cNvPr id="224" name="Cerneală 223">
                <a:extLst>
                  <a:ext uri="{FF2B5EF4-FFF2-40B4-BE49-F238E27FC236}">
                    <a16:creationId xmlns:a16="http://schemas.microsoft.com/office/drawing/2014/main" id="{B7CDBEB7-06B1-4E6E-94BA-D76C6F581CF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1378803" y="3217588"/>
                <a:ext cx="24120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25" name="Cerneală 224">
                <a:extLst>
                  <a:ext uri="{FF2B5EF4-FFF2-40B4-BE49-F238E27FC236}">
                    <a16:creationId xmlns:a16="http://schemas.microsoft.com/office/drawing/2014/main" id="{3CBCD9D7-9201-4AE6-A69B-0B877A6C951D}"/>
                  </a:ext>
                </a:extLst>
              </p14:cNvPr>
              <p14:cNvContentPartPr/>
              <p14:nvPr/>
            </p14:nvContentPartPr>
            <p14:xfrm>
              <a:off x="11366563" y="3126868"/>
              <a:ext cx="211320" cy="5760"/>
            </p14:xfrm>
          </p:contentPart>
        </mc:Choice>
        <mc:Fallback xmlns="">
          <p:pic>
            <p:nvPicPr>
              <p:cNvPr id="225" name="Cerneală 224">
                <a:extLst>
                  <a:ext uri="{FF2B5EF4-FFF2-40B4-BE49-F238E27FC236}">
                    <a16:creationId xmlns:a16="http://schemas.microsoft.com/office/drawing/2014/main" id="{3CBCD9D7-9201-4AE6-A69B-0B877A6C951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1348923" y="3109228"/>
                <a:ext cx="2469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26" name="Cerneală 225">
                <a:extLst>
                  <a:ext uri="{FF2B5EF4-FFF2-40B4-BE49-F238E27FC236}">
                    <a16:creationId xmlns:a16="http://schemas.microsoft.com/office/drawing/2014/main" id="{1F3D75C7-23EA-4531-A30A-AE8036FFFA04}"/>
                  </a:ext>
                </a:extLst>
              </p14:cNvPr>
              <p14:cNvContentPartPr/>
              <p14:nvPr/>
            </p14:nvContentPartPr>
            <p14:xfrm>
              <a:off x="10812163" y="2959468"/>
              <a:ext cx="735480" cy="36720"/>
            </p14:xfrm>
          </p:contentPart>
        </mc:Choice>
        <mc:Fallback xmlns="">
          <p:pic>
            <p:nvPicPr>
              <p:cNvPr id="226" name="Cerneală 225">
                <a:extLst>
                  <a:ext uri="{FF2B5EF4-FFF2-40B4-BE49-F238E27FC236}">
                    <a16:creationId xmlns:a16="http://schemas.microsoft.com/office/drawing/2014/main" id="{1F3D75C7-23EA-4531-A30A-AE8036FFFA0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794523" y="2941828"/>
                <a:ext cx="77112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27" name="Cerneală 226">
                <a:extLst>
                  <a:ext uri="{FF2B5EF4-FFF2-40B4-BE49-F238E27FC236}">
                    <a16:creationId xmlns:a16="http://schemas.microsoft.com/office/drawing/2014/main" id="{AC3A90E1-F62A-4484-8307-D38D3926F89A}"/>
                  </a:ext>
                </a:extLst>
              </p14:cNvPr>
              <p14:cNvContentPartPr/>
              <p14:nvPr/>
            </p14:nvContentPartPr>
            <p14:xfrm>
              <a:off x="10752403" y="3178348"/>
              <a:ext cx="170640" cy="245160"/>
            </p14:xfrm>
          </p:contentPart>
        </mc:Choice>
        <mc:Fallback xmlns="">
          <p:pic>
            <p:nvPicPr>
              <p:cNvPr id="227" name="Cerneală 226">
                <a:extLst>
                  <a:ext uri="{FF2B5EF4-FFF2-40B4-BE49-F238E27FC236}">
                    <a16:creationId xmlns:a16="http://schemas.microsoft.com/office/drawing/2014/main" id="{AC3A90E1-F62A-4484-8307-D38D3926F89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734403" y="3160708"/>
                <a:ext cx="20628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49" name="Cerneală 248">
                <a:extLst>
                  <a:ext uri="{FF2B5EF4-FFF2-40B4-BE49-F238E27FC236}">
                    <a16:creationId xmlns:a16="http://schemas.microsoft.com/office/drawing/2014/main" id="{112A2DA9-7F24-4D76-B72F-851F89B56B46}"/>
                  </a:ext>
                </a:extLst>
              </p14:cNvPr>
              <p14:cNvContentPartPr/>
              <p14:nvPr/>
            </p14:nvContentPartPr>
            <p14:xfrm>
              <a:off x="437323" y="4028668"/>
              <a:ext cx="423720" cy="49320"/>
            </p14:xfrm>
          </p:contentPart>
        </mc:Choice>
        <mc:Fallback xmlns="">
          <p:pic>
            <p:nvPicPr>
              <p:cNvPr id="249" name="Cerneală 248">
                <a:extLst>
                  <a:ext uri="{FF2B5EF4-FFF2-40B4-BE49-F238E27FC236}">
                    <a16:creationId xmlns:a16="http://schemas.microsoft.com/office/drawing/2014/main" id="{112A2DA9-7F24-4D76-B72F-851F89B56B46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19683" y="4011028"/>
                <a:ext cx="45936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374" name="Cerneală 373">
                <a:extLst>
                  <a:ext uri="{FF2B5EF4-FFF2-40B4-BE49-F238E27FC236}">
                    <a16:creationId xmlns:a16="http://schemas.microsoft.com/office/drawing/2014/main" id="{3ACEEF98-2F29-43E1-91BE-5643DB3434ED}"/>
                  </a:ext>
                </a:extLst>
              </p14:cNvPr>
              <p14:cNvContentPartPr/>
              <p14:nvPr/>
            </p14:nvContentPartPr>
            <p14:xfrm>
              <a:off x="11570683" y="4689268"/>
              <a:ext cx="523800" cy="241200"/>
            </p14:xfrm>
          </p:contentPart>
        </mc:Choice>
        <mc:Fallback xmlns="">
          <p:pic>
            <p:nvPicPr>
              <p:cNvPr id="374" name="Cerneală 373">
                <a:extLst>
                  <a:ext uri="{FF2B5EF4-FFF2-40B4-BE49-F238E27FC236}">
                    <a16:creationId xmlns:a16="http://schemas.microsoft.com/office/drawing/2014/main" id="{3ACEEF98-2F29-43E1-91BE-5643DB3434E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1552683" y="4671295"/>
                <a:ext cx="559440" cy="2767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81" name="Cerneală 380">
                <a:extLst>
                  <a:ext uri="{FF2B5EF4-FFF2-40B4-BE49-F238E27FC236}">
                    <a16:creationId xmlns:a16="http://schemas.microsoft.com/office/drawing/2014/main" id="{CF353376-6FB4-400C-80F8-CDFC1B792C92}"/>
                  </a:ext>
                </a:extLst>
              </p14:cNvPr>
              <p14:cNvContentPartPr/>
              <p14:nvPr/>
            </p14:nvContentPartPr>
            <p14:xfrm>
              <a:off x="8593483" y="4572628"/>
              <a:ext cx="1093320" cy="626760"/>
            </p14:xfrm>
          </p:contentPart>
        </mc:Choice>
        <mc:Fallback xmlns="">
          <p:pic>
            <p:nvPicPr>
              <p:cNvPr id="381" name="Cerneală 380">
                <a:extLst>
                  <a:ext uri="{FF2B5EF4-FFF2-40B4-BE49-F238E27FC236}">
                    <a16:creationId xmlns:a16="http://schemas.microsoft.com/office/drawing/2014/main" id="{CF353376-6FB4-400C-80F8-CDFC1B792C9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575483" y="4536988"/>
                <a:ext cx="1128960" cy="69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382" name="Cerneală 381">
                <a:extLst>
                  <a:ext uri="{FF2B5EF4-FFF2-40B4-BE49-F238E27FC236}">
                    <a16:creationId xmlns:a16="http://schemas.microsoft.com/office/drawing/2014/main" id="{6776B31B-DC3F-4EB0-A329-08EE06B02342}"/>
                  </a:ext>
                </a:extLst>
              </p14:cNvPr>
              <p14:cNvContentPartPr/>
              <p14:nvPr/>
            </p14:nvContentPartPr>
            <p14:xfrm>
              <a:off x="9503923" y="4236388"/>
              <a:ext cx="187560" cy="336600"/>
            </p14:xfrm>
          </p:contentPart>
        </mc:Choice>
        <mc:Fallback xmlns="">
          <p:pic>
            <p:nvPicPr>
              <p:cNvPr id="382" name="Cerneală 381">
                <a:extLst>
                  <a:ext uri="{FF2B5EF4-FFF2-40B4-BE49-F238E27FC236}">
                    <a16:creationId xmlns:a16="http://schemas.microsoft.com/office/drawing/2014/main" id="{6776B31B-DC3F-4EB0-A329-08EE06B02342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486283" y="4200748"/>
                <a:ext cx="22320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383" name="Cerneală 382">
                <a:extLst>
                  <a:ext uri="{FF2B5EF4-FFF2-40B4-BE49-F238E27FC236}">
                    <a16:creationId xmlns:a16="http://schemas.microsoft.com/office/drawing/2014/main" id="{E4C9246A-BB79-4354-9A63-3F1CE2FBA8E4}"/>
                  </a:ext>
                </a:extLst>
              </p14:cNvPr>
              <p14:cNvContentPartPr/>
              <p14:nvPr/>
            </p14:nvContentPartPr>
            <p14:xfrm>
              <a:off x="9464683" y="4404148"/>
              <a:ext cx="245160" cy="41040"/>
            </p14:xfrm>
          </p:contentPart>
        </mc:Choice>
        <mc:Fallback xmlns="">
          <p:pic>
            <p:nvPicPr>
              <p:cNvPr id="383" name="Cerneală 382">
                <a:extLst>
                  <a:ext uri="{FF2B5EF4-FFF2-40B4-BE49-F238E27FC236}">
                    <a16:creationId xmlns:a16="http://schemas.microsoft.com/office/drawing/2014/main" id="{E4C9246A-BB79-4354-9A63-3F1CE2FBA8E4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447043" y="4368508"/>
                <a:ext cx="28080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384" name="Cerneală 383">
                <a:extLst>
                  <a:ext uri="{FF2B5EF4-FFF2-40B4-BE49-F238E27FC236}">
                    <a16:creationId xmlns:a16="http://schemas.microsoft.com/office/drawing/2014/main" id="{72F6411E-4E77-4B36-8CF1-6DB495D58EC4}"/>
                  </a:ext>
                </a:extLst>
              </p14:cNvPr>
              <p14:cNvContentPartPr/>
              <p14:nvPr/>
            </p14:nvContentPartPr>
            <p14:xfrm>
              <a:off x="9857803" y="4422148"/>
              <a:ext cx="6120" cy="4320"/>
            </p14:xfrm>
          </p:contentPart>
        </mc:Choice>
        <mc:Fallback xmlns="">
          <p:pic>
            <p:nvPicPr>
              <p:cNvPr id="384" name="Cerneală 383">
                <a:extLst>
                  <a:ext uri="{FF2B5EF4-FFF2-40B4-BE49-F238E27FC236}">
                    <a16:creationId xmlns:a16="http://schemas.microsoft.com/office/drawing/2014/main" id="{72F6411E-4E77-4B36-8CF1-6DB495D58EC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839803" y="4386148"/>
                <a:ext cx="4176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385" name="Cerneală 384">
                <a:extLst>
                  <a:ext uri="{FF2B5EF4-FFF2-40B4-BE49-F238E27FC236}">
                    <a16:creationId xmlns:a16="http://schemas.microsoft.com/office/drawing/2014/main" id="{00A96BE4-F321-4EBD-90C7-24CC4BE71136}"/>
                  </a:ext>
                </a:extLst>
              </p14:cNvPr>
              <p14:cNvContentPartPr/>
              <p14:nvPr/>
            </p14:nvContentPartPr>
            <p14:xfrm>
              <a:off x="5334043" y="6018388"/>
              <a:ext cx="262440" cy="285840"/>
            </p14:xfrm>
          </p:contentPart>
        </mc:Choice>
        <mc:Fallback xmlns="">
          <p:pic>
            <p:nvPicPr>
              <p:cNvPr id="385" name="Cerneală 384">
                <a:extLst>
                  <a:ext uri="{FF2B5EF4-FFF2-40B4-BE49-F238E27FC236}">
                    <a16:creationId xmlns:a16="http://schemas.microsoft.com/office/drawing/2014/main" id="{00A96BE4-F321-4EBD-90C7-24CC4BE71136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316043" y="5982388"/>
                <a:ext cx="29808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386" name="Cerneală 385">
                <a:extLst>
                  <a:ext uri="{FF2B5EF4-FFF2-40B4-BE49-F238E27FC236}">
                    <a16:creationId xmlns:a16="http://schemas.microsoft.com/office/drawing/2014/main" id="{F342C7EA-8EDC-4922-B0FD-5412934AE875}"/>
                  </a:ext>
                </a:extLst>
              </p14:cNvPr>
              <p14:cNvContentPartPr/>
              <p14:nvPr/>
            </p14:nvContentPartPr>
            <p14:xfrm>
              <a:off x="5314243" y="6153388"/>
              <a:ext cx="248400" cy="41760"/>
            </p14:xfrm>
          </p:contentPart>
        </mc:Choice>
        <mc:Fallback xmlns="">
          <p:pic>
            <p:nvPicPr>
              <p:cNvPr id="386" name="Cerneală 385">
                <a:extLst>
                  <a:ext uri="{FF2B5EF4-FFF2-40B4-BE49-F238E27FC236}">
                    <a16:creationId xmlns:a16="http://schemas.microsoft.com/office/drawing/2014/main" id="{F342C7EA-8EDC-4922-B0FD-5412934AE875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296243" y="6117748"/>
                <a:ext cx="28404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387" name="Cerneală 386">
                <a:extLst>
                  <a:ext uri="{FF2B5EF4-FFF2-40B4-BE49-F238E27FC236}">
                    <a16:creationId xmlns:a16="http://schemas.microsoft.com/office/drawing/2014/main" id="{B235F733-6162-4229-988A-97887E152EA5}"/>
                  </a:ext>
                </a:extLst>
              </p14:cNvPr>
              <p14:cNvContentPartPr/>
              <p14:nvPr/>
            </p14:nvContentPartPr>
            <p14:xfrm>
              <a:off x="7669723" y="5937388"/>
              <a:ext cx="203400" cy="284040"/>
            </p14:xfrm>
          </p:contentPart>
        </mc:Choice>
        <mc:Fallback xmlns="">
          <p:pic>
            <p:nvPicPr>
              <p:cNvPr id="387" name="Cerneală 386">
                <a:extLst>
                  <a:ext uri="{FF2B5EF4-FFF2-40B4-BE49-F238E27FC236}">
                    <a16:creationId xmlns:a16="http://schemas.microsoft.com/office/drawing/2014/main" id="{B235F733-6162-4229-988A-97887E152EA5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651723" y="5901748"/>
                <a:ext cx="23904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388" name="Cerneală 387">
                <a:extLst>
                  <a:ext uri="{FF2B5EF4-FFF2-40B4-BE49-F238E27FC236}">
                    <a16:creationId xmlns:a16="http://schemas.microsoft.com/office/drawing/2014/main" id="{B96FC9D7-EF78-4B9C-8951-22A1501881E8}"/>
                  </a:ext>
                </a:extLst>
              </p14:cNvPr>
              <p14:cNvContentPartPr/>
              <p14:nvPr/>
            </p14:nvContentPartPr>
            <p14:xfrm>
              <a:off x="7689163" y="6079588"/>
              <a:ext cx="252720" cy="25200"/>
            </p14:xfrm>
          </p:contentPart>
        </mc:Choice>
        <mc:Fallback xmlns="">
          <p:pic>
            <p:nvPicPr>
              <p:cNvPr id="388" name="Cerneală 387">
                <a:extLst>
                  <a:ext uri="{FF2B5EF4-FFF2-40B4-BE49-F238E27FC236}">
                    <a16:creationId xmlns:a16="http://schemas.microsoft.com/office/drawing/2014/main" id="{B96FC9D7-EF78-4B9C-8951-22A1501881E8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671523" y="6043588"/>
                <a:ext cx="2883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389" name="Cerneală 388">
                <a:extLst>
                  <a:ext uri="{FF2B5EF4-FFF2-40B4-BE49-F238E27FC236}">
                    <a16:creationId xmlns:a16="http://schemas.microsoft.com/office/drawing/2014/main" id="{F67FD992-4411-4BD4-84D1-C71C36D0EF9D}"/>
                  </a:ext>
                </a:extLst>
              </p14:cNvPr>
              <p14:cNvContentPartPr/>
              <p14:nvPr/>
            </p14:nvContentPartPr>
            <p14:xfrm>
              <a:off x="10374403" y="5554708"/>
              <a:ext cx="193680" cy="9360"/>
            </p14:xfrm>
          </p:contentPart>
        </mc:Choice>
        <mc:Fallback xmlns="">
          <p:pic>
            <p:nvPicPr>
              <p:cNvPr id="389" name="Cerneală 388">
                <a:extLst>
                  <a:ext uri="{FF2B5EF4-FFF2-40B4-BE49-F238E27FC236}">
                    <a16:creationId xmlns:a16="http://schemas.microsoft.com/office/drawing/2014/main" id="{F67FD992-4411-4BD4-84D1-C71C36D0EF9D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0356403" y="5519068"/>
                <a:ext cx="22932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390" name="Cerneală 389">
                <a:extLst>
                  <a:ext uri="{FF2B5EF4-FFF2-40B4-BE49-F238E27FC236}">
                    <a16:creationId xmlns:a16="http://schemas.microsoft.com/office/drawing/2014/main" id="{D3FAEC24-6AF8-42CA-9AF2-56D416D6109D}"/>
                  </a:ext>
                </a:extLst>
              </p14:cNvPr>
              <p14:cNvContentPartPr/>
              <p14:nvPr/>
            </p14:nvContentPartPr>
            <p14:xfrm>
              <a:off x="10379083" y="5680708"/>
              <a:ext cx="235080" cy="30600"/>
            </p14:xfrm>
          </p:contentPart>
        </mc:Choice>
        <mc:Fallback xmlns="">
          <p:pic>
            <p:nvPicPr>
              <p:cNvPr id="390" name="Cerneală 389">
                <a:extLst>
                  <a:ext uri="{FF2B5EF4-FFF2-40B4-BE49-F238E27FC236}">
                    <a16:creationId xmlns:a16="http://schemas.microsoft.com/office/drawing/2014/main" id="{D3FAEC24-6AF8-42CA-9AF2-56D416D6109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0361083" y="5645068"/>
                <a:ext cx="270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391" name="Cerneală 390">
                <a:extLst>
                  <a:ext uri="{FF2B5EF4-FFF2-40B4-BE49-F238E27FC236}">
                    <a16:creationId xmlns:a16="http://schemas.microsoft.com/office/drawing/2014/main" id="{657E7825-94A9-47D6-808A-192CDCD4FD8F}"/>
                  </a:ext>
                </a:extLst>
              </p14:cNvPr>
              <p14:cNvContentPartPr/>
              <p14:nvPr/>
            </p14:nvContentPartPr>
            <p14:xfrm>
              <a:off x="10796323" y="5454268"/>
              <a:ext cx="203400" cy="318960"/>
            </p14:xfrm>
          </p:contentPart>
        </mc:Choice>
        <mc:Fallback xmlns="">
          <p:pic>
            <p:nvPicPr>
              <p:cNvPr id="391" name="Cerneală 390">
                <a:extLst>
                  <a:ext uri="{FF2B5EF4-FFF2-40B4-BE49-F238E27FC236}">
                    <a16:creationId xmlns:a16="http://schemas.microsoft.com/office/drawing/2014/main" id="{657E7825-94A9-47D6-808A-192CDCD4FD8F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778323" y="5418628"/>
                <a:ext cx="23904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392" name="Cerneală 391">
                <a:extLst>
                  <a:ext uri="{FF2B5EF4-FFF2-40B4-BE49-F238E27FC236}">
                    <a16:creationId xmlns:a16="http://schemas.microsoft.com/office/drawing/2014/main" id="{4B640F81-93FD-408D-B124-C9ED74B80628}"/>
                  </a:ext>
                </a:extLst>
              </p14:cNvPr>
              <p14:cNvContentPartPr/>
              <p14:nvPr/>
            </p14:nvContentPartPr>
            <p14:xfrm>
              <a:off x="10807123" y="5646508"/>
              <a:ext cx="225720" cy="15480"/>
            </p14:xfrm>
          </p:contentPart>
        </mc:Choice>
        <mc:Fallback xmlns="">
          <p:pic>
            <p:nvPicPr>
              <p:cNvPr id="392" name="Cerneală 391">
                <a:extLst>
                  <a:ext uri="{FF2B5EF4-FFF2-40B4-BE49-F238E27FC236}">
                    <a16:creationId xmlns:a16="http://schemas.microsoft.com/office/drawing/2014/main" id="{4B640F81-93FD-408D-B124-C9ED74B80628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789123" y="5610508"/>
                <a:ext cx="2613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393" name="Cerneală 392">
                <a:extLst>
                  <a:ext uri="{FF2B5EF4-FFF2-40B4-BE49-F238E27FC236}">
                    <a16:creationId xmlns:a16="http://schemas.microsoft.com/office/drawing/2014/main" id="{A96A8F14-D165-46C4-8079-92CE527CADD4}"/>
                  </a:ext>
                </a:extLst>
              </p14:cNvPr>
              <p14:cNvContentPartPr/>
              <p14:nvPr/>
            </p14:nvContentPartPr>
            <p14:xfrm>
              <a:off x="11172163" y="5632108"/>
              <a:ext cx="203760" cy="5760"/>
            </p14:xfrm>
          </p:contentPart>
        </mc:Choice>
        <mc:Fallback xmlns="">
          <p:pic>
            <p:nvPicPr>
              <p:cNvPr id="393" name="Cerneală 392">
                <a:extLst>
                  <a:ext uri="{FF2B5EF4-FFF2-40B4-BE49-F238E27FC236}">
                    <a16:creationId xmlns:a16="http://schemas.microsoft.com/office/drawing/2014/main" id="{A96A8F14-D165-46C4-8079-92CE527CADD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1154163" y="5596108"/>
                <a:ext cx="2394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394" name="Cerneală 393">
                <a:extLst>
                  <a:ext uri="{FF2B5EF4-FFF2-40B4-BE49-F238E27FC236}">
                    <a16:creationId xmlns:a16="http://schemas.microsoft.com/office/drawing/2014/main" id="{BADB26C8-F186-4AFF-9D47-2CE792C4F678}"/>
                  </a:ext>
                </a:extLst>
              </p14:cNvPr>
              <p14:cNvContentPartPr/>
              <p14:nvPr/>
            </p14:nvContentPartPr>
            <p14:xfrm>
              <a:off x="11259643" y="5539588"/>
              <a:ext cx="37800" cy="294120"/>
            </p14:xfrm>
          </p:contentPart>
        </mc:Choice>
        <mc:Fallback xmlns="">
          <p:pic>
            <p:nvPicPr>
              <p:cNvPr id="394" name="Cerneală 393">
                <a:extLst>
                  <a:ext uri="{FF2B5EF4-FFF2-40B4-BE49-F238E27FC236}">
                    <a16:creationId xmlns:a16="http://schemas.microsoft.com/office/drawing/2014/main" id="{BADB26C8-F186-4AFF-9D47-2CE792C4F678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241643" y="5503948"/>
                <a:ext cx="7344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395" name="Cerneală 394">
                <a:extLst>
                  <a:ext uri="{FF2B5EF4-FFF2-40B4-BE49-F238E27FC236}">
                    <a16:creationId xmlns:a16="http://schemas.microsoft.com/office/drawing/2014/main" id="{8A36A9BA-E565-45EE-AFC4-82805E39F4B7}"/>
                  </a:ext>
                </a:extLst>
              </p14:cNvPr>
              <p14:cNvContentPartPr/>
              <p14:nvPr/>
            </p14:nvContentPartPr>
            <p14:xfrm>
              <a:off x="11494003" y="5496028"/>
              <a:ext cx="189720" cy="333360"/>
            </p14:xfrm>
          </p:contentPart>
        </mc:Choice>
        <mc:Fallback xmlns="">
          <p:pic>
            <p:nvPicPr>
              <p:cNvPr id="395" name="Cerneală 394">
                <a:extLst>
                  <a:ext uri="{FF2B5EF4-FFF2-40B4-BE49-F238E27FC236}">
                    <a16:creationId xmlns:a16="http://schemas.microsoft.com/office/drawing/2014/main" id="{8A36A9BA-E565-45EE-AFC4-82805E39F4B7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1476363" y="5460388"/>
                <a:ext cx="22536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396" name="Cerneală 395">
                <a:extLst>
                  <a:ext uri="{FF2B5EF4-FFF2-40B4-BE49-F238E27FC236}">
                    <a16:creationId xmlns:a16="http://schemas.microsoft.com/office/drawing/2014/main" id="{4929C16D-71F0-4E8F-AB09-041F6F9D447D}"/>
                  </a:ext>
                </a:extLst>
              </p14:cNvPr>
              <p14:cNvContentPartPr/>
              <p14:nvPr/>
            </p14:nvContentPartPr>
            <p14:xfrm>
              <a:off x="11731963" y="5546068"/>
              <a:ext cx="193680" cy="221400"/>
            </p14:xfrm>
          </p:contentPart>
        </mc:Choice>
        <mc:Fallback xmlns="">
          <p:pic>
            <p:nvPicPr>
              <p:cNvPr id="396" name="Cerneală 395">
                <a:extLst>
                  <a:ext uri="{FF2B5EF4-FFF2-40B4-BE49-F238E27FC236}">
                    <a16:creationId xmlns:a16="http://schemas.microsoft.com/office/drawing/2014/main" id="{4929C16D-71F0-4E8F-AB09-041F6F9D447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713963" y="5510428"/>
                <a:ext cx="22932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46" name="Cerneală 445">
                <a:extLst>
                  <a:ext uri="{FF2B5EF4-FFF2-40B4-BE49-F238E27FC236}">
                    <a16:creationId xmlns:a16="http://schemas.microsoft.com/office/drawing/2014/main" id="{04DC4F52-E3DC-4456-BC13-F7DA3FFD80DF}"/>
                  </a:ext>
                </a:extLst>
              </p14:cNvPr>
              <p14:cNvContentPartPr/>
              <p14:nvPr/>
            </p14:nvContentPartPr>
            <p14:xfrm>
              <a:off x="331843" y="4162228"/>
              <a:ext cx="11091600" cy="2260440"/>
            </p14:xfrm>
          </p:contentPart>
        </mc:Choice>
        <mc:Fallback xmlns="">
          <p:pic>
            <p:nvPicPr>
              <p:cNvPr id="446" name="Cerneală 445">
                <a:extLst>
                  <a:ext uri="{FF2B5EF4-FFF2-40B4-BE49-F238E27FC236}">
                    <a16:creationId xmlns:a16="http://schemas.microsoft.com/office/drawing/2014/main" id="{04DC4F52-E3DC-4456-BC13-F7DA3FFD80D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14203" y="4144588"/>
                <a:ext cx="11127240" cy="229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3413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3A032C45-AE93-44E2-B028-4D3D8B010FEB}"/>
                  </a:ext>
                </a:extLst>
              </p14:cNvPr>
              <p14:cNvContentPartPr/>
              <p14:nvPr/>
            </p14:nvContentPartPr>
            <p14:xfrm>
              <a:off x="3341803" y="421828"/>
              <a:ext cx="299160" cy="25524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3A032C45-AE93-44E2-B028-4D3D8B010F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23803" y="404188"/>
                <a:ext cx="33480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1CA42547-A4B6-4C68-9E65-A85482BB3BE4}"/>
                  </a:ext>
                </a:extLst>
              </p14:cNvPr>
              <p14:cNvContentPartPr/>
              <p14:nvPr/>
            </p14:nvContentPartPr>
            <p14:xfrm>
              <a:off x="4177723" y="349468"/>
              <a:ext cx="327960" cy="29124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1CA42547-A4B6-4C68-9E65-A85482BB3B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9723" y="331828"/>
                <a:ext cx="36360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C656F9D5-5E85-499E-AF88-915EECC78ADE}"/>
                  </a:ext>
                </a:extLst>
              </p14:cNvPr>
              <p14:cNvContentPartPr/>
              <p14:nvPr/>
            </p14:nvContentPartPr>
            <p14:xfrm>
              <a:off x="6330163" y="432268"/>
              <a:ext cx="7560" cy="4860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C656F9D5-5E85-499E-AF88-915EECC78A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12523" y="414628"/>
                <a:ext cx="4320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AF151F94-E53F-4FA6-8FA5-051EB35215DA}"/>
                  </a:ext>
                </a:extLst>
              </p14:cNvPr>
              <p14:cNvContentPartPr/>
              <p14:nvPr/>
            </p14:nvContentPartPr>
            <p14:xfrm>
              <a:off x="6499723" y="590668"/>
              <a:ext cx="350280" cy="10224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AF151F94-E53F-4FA6-8FA5-051EB35215D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82083" y="573028"/>
                <a:ext cx="38592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0570E2EC-A850-407B-99A4-6F7AD68BCDE7}"/>
                  </a:ext>
                </a:extLst>
              </p14:cNvPr>
              <p14:cNvContentPartPr/>
              <p14:nvPr/>
            </p14:nvContentPartPr>
            <p14:xfrm>
              <a:off x="1483123" y="1380868"/>
              <a:ext cx="173880" cy="2268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0570E2EC-A850-407B-99A4-6F7AD68BCDE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65123" y="1363228"/>
                <a:ext cx="20952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4BF16334-B9D8-48D1-B91A-9A3E66398634}"/>
                  </a:ext>
                </a:extLst>
              </p14:cNvPr>
              <p14:cNvContentPartPr/>
              <p14:nvPr/>
            </p14:nvContentPartPr>
            <p14:xfrm>
              <a:off x="1556203" y="1502548"/>
              <a:ext cx="146160" cy="1404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4BF16334-B9D8-48D1-B91A-9A3E6639863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38563" y="1484908"/>
                <a:ext cx="1818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B31D9B57-CA6E-47A2-B623-744582B14C04}"/>
                  </a:ext>
                </a:extLst>
              </p14:cNvPr>
              <p14:cNvContentPartPr/>
              <p14:nvPr/>
            </p14:nvContentPartPr>
            <p14:xfrm>
              <a:off x="1993963" y="1147588"/>
              <a:ext cx="814320" cy="35280"/>
            </p14:xfrm>
          </p:contentPart>
        </mc:Choice>
        <mc:Fallback xmlns=""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B31D9B57-CA6E-47A2-B623-744582B14C0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75963" y="1129588"/>
                <a:ext cx="84996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0BED64B8-3F4A-4BF9-8664-1AB5D421610A}"/>
                  </a:ext>
                </a:extLst>
              </p14:cNvPr>
              <p14:cNvContentPartPr/>
              <p14:nvPr/>
            </p14:nvContentPartPr>
            <p14:xfrm>
              <a:off x="2966683" y="1385908"/>
              <a:ext cx="168840" cy="171720"/>
            </p14:xfrm>
          </p:contentPart>
        </mc:Choice>
        <mc:Fallback xmlns=""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0BED64B8-3F4A-4BF9-8664-1AB5D421610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48683" y="1367908"/>
                <a:ext cx="20448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4EEEF223-F48B-4E24-A623-23819647B744}"/>
                  </a:ext>
                </a:extLst>
              </p14:cNvPr>
              <p14:cNvContentPartPr/>
              <p14:nvPr/>
            </p14:nvContentPartPr>
            <p14:xfrm>
              <a:off x="2020963" y="1271428"/>
              <a:ext cx="717120" cy="275760"/>
            </p14:xfrm>
          </p:contentPart>
        </mc:Choice>
        <mc:Fallback xmlns=""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4EEEF223-F48B-4E24-A623-23819647B74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02963" y="1253451"/>
                <a:ext cx="752760" cy="311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F6978ADA-B9F1-44FB-88AB-07B152B7EB27}"/>
                  </a:ext>
                </a:extLst>
              </p14:cNvPr>
              <p14:cNvContentPartPr/>
              <p14:nvPr/>
            </p14:nvContentPartPr>
            <p14:xfrm>
              <a:off x="1050403" y="1143268"/>
              <a:ext cx="271080" cy="509760"/>
            </p14:xfrm>
          </p:contentPart>
        </mc:Choice>
        <mc:Fallback xmlns=""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F6978ADA-B9F1-44FB-88AB-07B152B7EB2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32403" y="1125628"/>
                <a:ext cx="30672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10847EF4-B4F6-4443-BD4C-AE1A2F96511E}"/>
                  </a:ext>
                </a:extLst>
              </p14:cNvPr>
              <p14:cNvContentPartPr/>
              <p14:nvPr/>
            </p14:nvContentPartPr>
            <p14:xfrm>
              <a:off x="5496043" y="531268"/>
              <a:ext cx="883080" cy="411120"/>
            </p14:xfrm>
          </p:contentPart>
        </mc:Choice>
        <mc:Fallback xmlns=""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10847EF4-B4F6-4443-BD4C-AE1A2F96511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478043" y="513284"/>
                <a:ext cx="918720" cy="4467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B8EDECBF-827B-4727-8B15-E9CA92C46D08}"/>
                  </a:ext>
                </a:extLst>
              </p14:cNvPr>
              <p14:cNvContentPartPr/>
              <p14:nvPr/>
            </p14:nvContentPartPr>
            <p14:xfrm>
              <a:off x="4945963" y="500668"/>
              <a:ext cx="396000" cy="21204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B8EDECBF-827B-4727-8B15-E9CA92C46D0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28307" y="482668"/>
                <a:ext cx="431672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9F73698B-7C2B-4A32-A3E2-46641C2C8E6D}"/>
                  </a:ext>
                </a:extLst>
              </p14:cNvPr>
              <p14:cNvContentPartPr/>
              <p14:nvPr/>
            </p14:nvContentPartPr>
            <p14:xfrm>
              <a:off x="1708843" y="361708"/>
              <a:ext cx="1131120" cy="586800"/>
            </p14:xfrm>
          </p:contentPart>
        </mc:Choice>
        <mc:Fallback xmlns=""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9F73698B-7C2B-4A32-A3E2-46641C2C8E6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90843" y="344068"/>
                <a:ext cx="116676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3DB1D3AD-1EFD-41EC-A6C3-4E6AB4AA033F}"/>
                  </a:ext>
                </a:extLst>
              </p14:cNvPr>
              <p14:cNvContentPartPr/>
              <p14:nvPr/>
            </p14:nvContentPartPr>
            <p14:xfrm>
              <a:off x="773203" y="385468"/>
              <a:ext cx="679680" cy="348480"/>
            </p14:xfrm>
          </p:contentPart>
        </mc:Choice>
        <mc:Fallback xmlns=""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3DB1D3AD-1EFD-41EC-A6C3-4E6AB4AA033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55203" y="367828"/>
                <a:ext cx="71532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3A0ACFA4-3B34-4163-B436-A3D08FF2B736}"/>
                  </a:ext>
                </a:extLst>
              </p14:cNvPr>
              <p14:cNvContentPartPr/>
              <p14:nvPr/>
            </p14:nvContentPartPr>
            <p14:xfrm>
              <a:off x="3438283" y="1220668"/>
              <a:ext cx="217800" cy="28440"/>
            </p14:xfrm>
          </p:contentPart>
        </mc:Choice>
        <mc:Fallback xmlns=""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3A0ACFA4-3B34-4163-B436-A3D08FF2B73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20643" y="1203028"/>
                <a:ext cx="25344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F7A094FE-437C-417F-A78A-BDDCF6C5EBC8}"/>
                  </a:ext>
                </a:extLst>
              </p14:cNvPr>
              <p14:cNvContentPartPr/>
              <p14:nvPr/>
            </p14:nvContentPartPr>
            <p14:xfrm>
              <a:off x="3901603" y="1339108"/>
              <a:ext cx="266760" cy="158760"/>
            </p14:xfrm>
          </p:contentPart>
        </mc:Choice>
        <mc:Fallback xmlns=""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F7A094FE-437C-417F-A78A-BDDCF6C5EBC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83963" y="1321108"/>
                <a:ext cx="3024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CD4E006B-7F8B-4359-85E7-83C226E2C3B2}"/>
                  </a:ext>
                </a:extLst>
              </p14:cNvPr>
              <p14:cNvContentPartPr/>
              <p14:nvPr/>
            </p14:nvContentPartPr>
            <p14:xfrm>
              <a:off x="3895843" y="1179628"/>
              <a:ext cx="234360" cy="3636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CD4E006B-7F8B-4359-85E7-83C226E2C3B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77843" y="1161988"/>
                <a:ext cx="270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10D73746-AEA8-4F1A-A6E5-9924CC1B19F9}"/>
                  </a:ext>
                </a:extLst>
              </p14:cNvPr>
              <p14:cNvContentPartPr/>
              <p14:nvPr/>
            </p14:nvContentPartPr>
            <p14:xfrm>
              <a:off x="3418843" y="1316068"/>
              <a:ext cx="324720" cy="23040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10D73746-AEA8-4F1A-A6E5-9924CC1B19F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01183" y="1298068"/>
                <a:ext cx="36040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F8ADA35C-3A9B-4E6A-BC2D-EB156F983F21}"/>
                  </a:ext>
                </a:extLst>
              </p14:cNvPr>
              <p14:cNvContentPartPr/>
              <p14:nvPr/>
            </p14:nvContentPartPr>
            <p14:xfrm>
              <a:off x="3058843" y="1847788"/>
              <a:ext cx="633960" cy="25560"/>
            </p14:xfrm>
          </p:contentPart>
        </mc:Choice>
        <mc:Fallback xmlns=""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F8ADA35C-3A9B-4E6A-BC2D-EB156F983F2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41203" y="1830148"/>
                <a:ext cx="66960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D62D86AE-0DC1-4DCB-9F92-11EBE40F8F57}"/>
                  </a:ext>
                </a:extLst>
              </p14:cNvPr>
              <p14:cNvContentPartPr/>
              <p14:nvPr/>
            </p14:nvContentPartPr>
            <p14:xfrm>
              <a:off x="3199963" y="2003308"/>
              <a:ext cx="326160" cy="468000"/>
            </p14:xfrm>
          </p:contentPart>
        </mc:Choice>
        <mc:Fallback xmlns=""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D62D86AE-0DC1-4DCB-9F92-11EBE40F8F5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182323" y="1985654"/>
                <a:ext cx="361800" cy="5036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3" name="Cerneală 62">
                <a:extLst>
                  <a:ext uri="{FF2B5EF4-FFF2-40B4-BE49-F238E27FC236}">
                    <a16:creationId xmlns:a16="http://schemas.microsoft.com/office/drawing/2014/main" id="{C55B7F67-1CCB-4F49-8FAB-B2FF0348B343}"/>
                  </a:ext>
                </a:extLst>
              </p14:cNvPr>
              <p14:cNvContentPartPr/>
              <p14:nvPr/>
            </p14:nvContentPartPr>
            <p14:xfrm>
              <a:off x="625963" y="2002228"/>
              <a:ext cx="1999080" cy="570960"/>
            </p14:xfrm>
          </p:contentPart>
        </mc:Choice>
        <mc:Fallback xmlns="">
          <p:pic>
            <p:nvPicPr>
              <p:cNvPr id="63" name="Cerneală 62">
                <a:extLst>
                  <a:ext uri="{FF2B5EF4-FFF2-40B4-BE49-F238E27FC236}">
                    <a16:creationId xmlns:a16="http://schemas.microsoft.com/office/drawing/2014/main" id="{C55B7F67-1CCB-4F49-8FAB-B2FF0348B34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08323" y="1984599"/>
                <a:ext cx="2034720" cy="606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7" name="Cerneală 66">
                <a:extLst>
                  <a:ext uri="{FF2B5EF4-FFF2-40B4-BE49-F238E27FC236}">
                    <a16:creationId xmlns:a16="http://schemas.microsoft.com/office/drawing/2014/main" id="{8CE5814E-1B39-457C-B8D7-F492B1750F19}"/>
                  </a:ext>
                </a:extLst>
              </p14:cNvPr>
              <p14:cNvContentPartPr/>
              <p14:nvPr/>
            </p14:nvContentPartPr>
            <p14:xfrm>
              <a:off x="5335843" y="2176468"/>
              <a:ext cx="57960" cy="123120"/>
            </p14:xfrm>
          </p:contentPart>
        </mc:Choice>
        <mc:Fallback xmlns="">
          <p:pic>
            <p:nvPicPr>
              <p:cNvPr id="67" name="Cerneală 66">
                <a:extLst>
                  <a:ext uri="{FF2B5EF4-FFF2-40B4-BE49-F238E27FC236}">
                    <a16:creationId xmlns:a16="http://schemas.microsoft.com/office/drawing/2014/main" id="{8CE5814E-1B39-457C-B8D7-F492B1750F1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18203" y="2158828"/>
                <a:ext cx="936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7762C9D7-9A1C-4668-99B1-E3264B3419E6}"/>
                  </a:ext>
                </a:extLst>
              </p14:cNvPr>
              <p14:cNvContentPartPr/>
              <p14:nvPr/>
            </p14:nvContentPartPr>
            <p14:xfrm>
              <a:off x="5321443" y="1991068"/>
              <a:ext cx="28800" cy="30240"/>
            </p14:xfrm>
          </p:contentPart>
        </mc:Choice>
        <mc:Fallback xmlns=""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7762C9D7-9A1C-4668-99B1-E3264B3419E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303443" y="1973428"/>
                <a:ext cx="644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3" name="Cerneală 82">
                <a:extLst>
                  <a:ext uri="{FF2B5EF4-FFF2-40B4-BE49-F238E27FC236}">
                    <a16:creationId xmlns:a16="http://schemas.microsoft.com/office/drawing/2014/main" id="{ED9B5403-D3C3-448C-B401-961E3825D393}"/>
                  </a:ext>
                </a:extLst>
              </p14:cNvPr>
              <p14:cNvContentPartPr/>
              <p14:nvPr/>
            </p14:nvContentPartPr>
            <p14:xfrm>
              <a:off x="10437403" y="2091148"/>
              <a:ext cx="86400" cy="5400"/>
            </p14:xfrm>
          </p:contentPart>
        </mc:Choice>
        <mc:Fallback xmlns="">
          <p:pic>
            <p:nvPicPr>
              <p:cNvPr id="83" name="Cerneală 82">
                <a:extLst>
                  <a:ext uri="{FF2B5EF4-FFF2-40B4-BE49-F238E27FC236}">
                    <a16:creationId xmlns:a16="http://schemas.microsoft.com/office/drawing/2014/main" id="{ED9B5403-D3C3-448C-B401-961E3825D39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419763" y="2073508"/>
                <a:ext cx="12204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4" name="Cerneală 83">
                <a:extLst>
                  <a:ext uri="{FF2B5EF4-FFF2-40B4-BE49-F238E27FC236}">
                    <a16:creationId xmlns:a16="http://schemas.microsoft.com/office/drawing/2014/main" id="{EB2BDE8A-062B-4986-BD45-595EAD3D096F}"/>
                  </a:ext>
                </a:extLst>
              </p14:cNvPr>
              <p14:cNvContentPartPr/>
              <p14:nvPr/>
            </p14:nvContentPartPr>
            <p14:xfrm>
              <a:off x="10268203" y="2185468"/>
              <a:ext cx="63000" cy="36360"/>
            </p14:xfrm>
          </p:contentPart>
        </mc:Choice>
        <mc:Fallback xmlns="">
          <p:pic>
            <p:nvPicPr>
              <p:cNvPr id="84" name="Cerneală 83">
                <a:extLst>
                  <a:ext uri="{FF2B5EF4-FFF2-40B4-BE49-F238E27FC236}">
                    <a16:creationId xmlns:a16="http://schemas.microsoft.com/office/drawing/2014/main" id="{EB2BDE8A-062B-4986-BD45-595EAD3D096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250203" y="2167828"/>
                <a:ext cx="986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0C48DD5D-2C0B-4E21-947D-51428B32921D}"/>
                  </a:ext>
                </a:extLst>
              </p14:cNvPr>
              <p14:cNvContentPartPr/>
              <p14:nvPr/>
            </p14:nvContentPartPr>
            <p14:xfrm>
              <a:off x="10506883" y="2185108"/>
              <a:ext cx="69120" cy="23760"/>
            </p14:xfrm>
          </p:contentPart>
        </mc:Choice>
        <mc:Fallback xmlns=""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0C48DD5D-2C0B-4E21-947D-51428B32921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489243" y="2167468"/>
                <a:ext cx="10476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6" name="Cerneală 85">
                <a:extLst>
                  <a:ext uri="{FF2B5EF4-FFF2-40B4-BE49-F238E27FC236}">
                    <a16:creationId xmlns:a16="http://schemas.microsoft.com/office/drawing/2014/main" id="{F25B5E8A-8200-4589-91AB-96E6953CD3E8}"/>
                  </a:ext>
                </a:extLst>
              </p14:cNvPr>
              <p14:cNvContentPartPr/>
              <p14:nvPr/>
            </p14:nvContentPartPr>
            <p14:xfrm>
              <a:off x="10793443" y="2205988"/>
              <a:ext cx="33120" cy="2160"/>
            </p14:xfrm>
          </p:contentPart>
        </mc:Choice>
        <mc:Fallback xmlns="">
          <p:pic>
            <p:nvPicPr>
              <p:cNvPr id="86" name="Cerneală 85">
                <a:extLst>
                  <a:ext uri="{FF2B5EF4-FFF2-40B4-BE49-F238E27FC236}">
                    <a16:creationId xmlns:a16="http://schemas.microsoft.com/office/drawing/2014/main" id="{F25B5E8A-8200-4589-91AB-96E6953CD3E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775803" y="2187988"/>
                <a:ext cx="687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7" name="Cerneală 86">
                <a:extLst>
                  <a:ext uri="{FF2B5EF4-FFF2-40B4-BE49-F238E27FC236}">
                    <a16:creationId xmlns:a16="http://schemas.microsoft.com/office/drawing/2014/main" id="{66C79385-268F-46ED-B272-11844B3C4593}"/>
                  </a:ext>
                </a:extLst>
              </p14:cNvPr>
              <p14:cNvContentPartPr/>
              <p14:nvPr/>
            </p14:nvContentPartPr>
            <p14:xfrm>
              <a:off x="11020603" y="2193028"/>
              <a:ext cx="30240" cy="12240"/>
            </p14:xfrm>
          </p:contentPart>
        </mc:Choice>
        <mc:Fallback xmlns="">
          <p:pic>
            <p:nvPicPr>
              <p:cNvPr id="87" name="Cerneală 86">
                <a:extLst>
                  <a:ext uri="{FF2B5EF4-FFF2-40B4-BE49-F238E27FC236}">
                    <a16:creationId xmlns:a16="http://schemas.microsoft.com/office/drawing/2014/main" id="{66C79385-268F-46ED-B272-11844B3C459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002603" y="2175388"/>
                <a:ext cx="658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8" name="Cerneală 87">
                <a:extLst>
                  <a:ext uri="{FF2B5EF4-FFF2-40B4-BE49-F238E27FC236}">
                    <a16:creationId xmlns:a16="http://schemas.microsoft.com/office/drawing/2014/main" id="{3EBF54D8-D95C-4A81-BADA-1BA28493800E}"/>
                  </a:ext>
                </a:extLst>
              </p14:cNvPr>
              <p14:cNvContentPartPr/>
              <p14:nvPr/>
            </p14:nvContentPartPr>
            <p14:xfrm>
              <a:off x="7528963" y="1765348"/>
              <a:ext cx="2203560" cy="721080"/>
            </p14:xfrm>
          </p:contentPart>
        </mc:Choice>
        <mc:Fallback xmlns="">
          <p:pic>
            <p:nvPicPr>
              <p:cNvPr id="88" name="Cerneală 87">
                <a:extLst>
                  <a:ext uri="{FF2B5EF4-FFF2-40B4-BE49-F238E27FC236}">
                    <a16:creationId xmlns:a16="http://schemas.microsoft.com/office/drawing/2014/main" id="{3EBF54D8-D95C-4A81-BADA-1BA28493800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510966" y="1747339"/>
                <a:ext cx="2239194" cy="756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9" name="Cerneală 88">
                <a:extLst>
                  <a:ext uri="{FF2B5EF4-FFF2-40B4-BE49-F238E27FC236}">
                    <a16:creationId xmlns:a16="http://schemas.microsoft.com/office/drawing/2014/main" id="{92CBC964-A90F-4936-88B3-8AC30B90B12C}"/>
                  </a:ext>
                </a:extLst>
              </p14:cNvPr>
              <p14:cNvContentPartPr/>
              <p14:nvPr/>
            </p14:nvContentPartPr>
            <p14:xfrm>
              <a:off x="5877283" y="1905748"/>
              <a:ext cx="1035360" cy="636840"/>
            </p14:xfrm>
          </p:contentPart>
        </mc:Choice>
        <mc:Fallback xmlns="">
          <p:pic>
            <p:nvPicPr>
              <p:cNvPr id="89" name="Cerneală 88">
                <a:extLst>
                  <a:ext uri="{FF2B5EF4-FFF2-40B4-BE49-F238E27FC236}">
                    <a16:creationId xmlns:a16="http://schemas.microsoft.com/office/drawing/2014/main" id="{92CBC964-A90F-4936-88B3-8AC30B90B12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859283" y="1888108"/>
                <a:ext cx="1071000" cy="67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0" name="Cerneală 89">
                <a:extLst>
                  <a:ext uri="{FF2B5EF4-FFF2-40B4-BE49-F238E27FC236}">
                    <a16:creationId xmlns:a16="http://schemas.microsoft.com/office/drawing/2014/main" id="{498D85D5-DFA9-487D-9771-E6C478329881}"/>
                  </a:ext>
                </a:extLst>
              </p14:cNvPr>
              <p14:cNvContentPartPr/>
              <p14:nvPr/>
            </p14:nvContentPartPr>
            <p14:xfrm>
              <a:off x="4510003" y="2143348"/>
              <a:ext cx="689040" cy="408240"/>
            </p14:xfrm>
          </p:contentPart>
        </mc:Choice>
        <mc:Fallback xmlns="">
          <p:pic>
            <p:nvPicPr>
              <p:cNvPr id="90" name="Cerneală 89">
                <a:extLst>
                  <a:ext uri="{FF2B5EF4-FFF2-40B4-BE49-F238E27FC236}">
                    <a16:creationId xmlns:a16="http://schemas.microsoft.com/office/drawing/2014/main" id="{498D85D5-DFA9-487D-9771-E6C47832988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492003" y="2125708"/>
                <a:ext cx="72468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7" name="Cerneală 106">
                <a:extLst>
                  <a:ext uri="{FF2B5EF4-FFF2-40B4-BE49-F238E27FC236}">
                    <a16:creationId xmlns:a16="http://schemas.microsoft.com/office/drawing/2014/main" id="{78D21D62-FC3A-4E3D-8294-31E4F51D29E6}"/>
                  </a:ext>
                </a:extLst>
              </p14:cNvPr>
              <p14:cNvContentPartPr/>
              <p14:nvPr/>
            </p14:nvContentPartPr>
            <p14:xfrm>
              <a:off x="129523" y="2777668"/>
              <a:ext cx="2866320" cy="1046160"/>
            </p14:xfrm>
          </p:contentPart>
        </mc:Choice>
        <mc:Fallback xmlns="">
          <p:pic>
            <p:nvPicPr>
              <p:cNvPr id="107" name="Cerneală 106">
                <a:extLst>
                  <a:ext uri="{FF2B5EF4-FFF2-40B4-BE49-F238E27FC236}">
                    <a16:creationId xmlns:a16="http://schemas.microsoft.com/office/drawing/2014/main" id="{78D21D62-FC3A-4E3D-8294-31E4F51D29E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1883" y="2760028"/>
                <a:ext cx="2901960" cy="10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8" name="Cerneală 107">
                <a:extLst>
                  <a:ext uri="{FF2B5EF4-FFF2-40B4-BE49-F238E27FC236}">
                    <a16:creationId xmlns:a16="http://schemas.microsoft.com/office/drawing/2014/main" id="{7CC7E7F5-6A15-4EBC-8425-4F462B74BA8F}"/>
                  </a:ext>
                </a:extLst>
              </p14:cNvPr>
              <p14:cNvContentPartPr/>
              <p14:nvPr/>
            </p14:nvContentPartPr>
            <p14:xfrm>
              <a:off x="3467803" y="3126508"/>
              <a:ext cx="310680" cy="23400"/>
            </p14:xfrm>
          </p:contentPart>
        </mc:Choice>
        <mc:Fallback xmlns="">
          <p:pic>
            <p:nvPicPr>
              <p:cNvPr id="108" name="Cerneală 107">
                <a:extLst>
                  <a:ext uri="{FF2B5EF4-FFF2-40B4-BE49-F238E27FC236}">
                    <a16:creationId xmlns:a16="http://schemas.microsoft.com/office/drawing/2014/main" id="{7CC7E7F5-6A15-4EBC-8425-4F462B74BA8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449803" y="3108508"/>
                <a:ext cx="34632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13" name="Cerneală 112">
                <a:extLst>
                  <a:ext uri="{FF2B5EF4-FFF2-40B4-BE49-F238E27FC236}">
                    <a16:creationId xmlns:a16="http://schemas.microsoft.com/office/drawing/2014/main" id="{8F7B4546-B4AA-4B84-818E-A06C2D89B96E}"/>
                  </a:ext>
                </a:extLst>
              </p14:cNvPr>
              <p14:cNvContentPartPr/>
              <p14:nvPr/>
            </p14:nvContentPartPr>
            <p14:xfrm>
              <a:off x="4007443" y="3083668"/>
              <a:ext cx="132120" cy="119520"/>
            </p14:xfrm>
          </p:contentPart>
        </mc:Choice>
        <mc:Fallback xmlns="">
          <p:pic>
            <p:nvPicPr>
              <p:cNvPr id="113" name="Cerneală 112">
                <a:extLst>
                  <a:ext uri="{FF2B5EF4-FFF2-40B4-BE49-F238E27FC236}">
                    <a16:creationId xmlns:a16="http://schemas.microsoft.com/office/drawing/2014/main" id="{8F7B4546-B4AA-4B84-818E-A06C2D89B96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989443" y="3066028"/>
                <a:ext cx="16776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36" name="Cerneală 235">
                <a:extLst>
                  <a:ext uri="{FF2B5EF4-FFF2-40B4-BE49-F238E27FC236}">
                    <a16:creationId xmlns:a16="http://schemas.microsoft.com/office/drawing/2014/main" id="{6B63759A-5425-4714-B838-CF688EFCAE63}"/>
                  </a:ext>
                </a:extLst>
              </p14:cNvPr>
              <p14:cNvContentPartPr/>
              <p14:nvPr/>
            </p14:nvContentPartPr>
            <p14:xfrm>
              <a:off x="4498843" y="2785588"/>
              <a:ext cx="7003080" cy="3891240"/>
            </p14:xfrm>
          </p:contentPart>
        </mc:Choice>
        <mc:Fallback xmlns="">
          <p:pic>
            <p:nvPicPr>
              <p:cNvPr id="236" name="Cerneală 235">
                <a:extLst>
                  <a:ext uri="{FF2B5EF4-FFF2-40B4-BE49-F238E27FC236}">
                    <a16:creationId xmlns:a16="http://schemas.microsoft.com/office/drawing/2014/main" id="{6B63759A-5425-4714-B838-CF688EFCAE6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480844" y="2767588"/>
                <a:ext cx="7038718" cy="39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37" name="Cerneală 236">
                <a:extLst>
                  <a:ext uri="{FF2B5EF4-FFF2-40B4-BE49-F238E27FC236}">
                    <a16:creationId xmlns:a16="http://schemas.microsoft.com/office/drawing/2014/main" id="{25771278-42D3-4437-9D3C-108D99A6BC49}"/>
                  </a:ext>
                </a:extLst>
              </p14:cNvPr>
              <p14:cNvContentPartPr/>
              <p14:nvPr/>
            </p14:nvContentPartPr>
            <p14:xfrm>
              <a:off x="6725803" y="3769828"/>
              <a:ext cx="3430080" cy="2332440"/>
            </p14:xfrm>
          </p:contentPart>
        </mc:Choice>
        <mc:Fallback xmlns="">
          <p:pic>
            <p:nvPicPr>
              <p:cNvPr id="237" name="Cerneală 236">
                <a:extLst>
                  <a:ext uri="{FF2B5EF4-FFF2-40B4-BE49-F238E27FC236}">
                    <a16:creationId xmlns:a16="http://schemas.microsoft.com/office/drawing/2014/main" id="{25771278-42D3-4437-9D3C-108D99A6BC4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707803" y="3734188"/>
                <a:ext cx="3465720" cy="24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38" name="Cerneală 237">
                <a:extLst>
                  <a:ext uri="{FF2B5EF4-FFF2-40B4-BE49-F238E27FC236}">
                    <a16:creationId xmlns:a16="http://schemas.microsoft.com/office/drawing/2014/main" id="{D1C56EA9-88BB-42B7-90DC-C2080FB7D034}"/>
                  </a:ext>
                </a:extLst>
              </p14:cNvPr>
              <p14:cNvContentPartPr/>
              <p14:nvPr/>
            </p14:nvContentPartPr>
            <p14:xfrm>
              <a:off x="10082083" y="4129468"/>
              <a:ext cx="248400" cy="2157840"/>
            </p14:xfrm>
          </p:contentPart>
        </mc:Choice>
        <mc:Fallback xmlns="">
          <p:pic>
            <p:nvPicPr>
              <p:cNvPr id="238" name="Cerneală 237">
                <a:extLst>
                  <a:ext uri="{FF2B5EF4-FFF2-40B4-BE49-F238E27FC236}">
                    <a16:creationId xmlns:a16="http://schemas.microsoft.com/office/drawing/2014/main" id="{D1C56EA9-88BB-42B7-90DC-C2080FB7D03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064443" y="4093468"/>
                <a:ext cx="284040" cy="22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39" name="Cerneală 238">
                <a:extLst>
                  <a:ext uri="{FF2B5EF4-FFF2-40B4-BE49-F238E27FC236}">
                    <a16:creationId xmlns:a16="http://schemas.microsoft.com/office/drawing/2014/main" id="{4F0C3D57-3767-4730-B578-1FC1C0469CA9}"/>
                  </a:ext>
                </a:extLst>
              </p14:cNvPr>
              <p14:cNvContentPartPr/>
              <p14:nvPr/>
            </p14:nvContentPartPr>
            <p14:xfrm>
              <a:off x="10520203" y="4956028"/>
              <a:ext cx="18720" cy="298440"/>
            </p14:xfrm>
          </p:contentPart>
        </mc:Choice>
        <mc:Fallback xmlns="">
          <p:pic>
            <p:nvPicPr>
              <p:cNvPr id="239" name="Cerneală 238">
                <a:extLst>
                  <a:ext uri="{FF2B5EF4-FFF2-40B4-BE49-F238E27FC236}">
                    <a16:creationId xmlns:a16="http://schemas.microsoft.com/office/drawing/2014/main" id="{4F0C3D57-3767-4730-B578-1FC1C0469CA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502563" y="4920388"/>
                <a:ext cx="5436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40" name="Cerneală 239">
                <a:extLst>
                  <a:ext uri="{FF2B5EF4-FFF2-40B4-BE49-F238E27FC236}">
                    <a16:creationId xmlns:a16="http://schemas.microsoft.com/office/drawing/2014/main" id="{B3B7AAD0-1D41-4A7D-962F-4DB79A656FAA}"/>
                  </a:ext>
                </a:extLst>
              </p14:cNvPr>
              <p14:cNvContentPartPr/>
              <p14:nvPr/>
            </p14:nvContentPartPr>
            <p14:xfrm>
              <a:off x="10461883" y="4886548"/>
              <a:ext cx="233280" cy="217440"/>
            </p14:xfrm>
          </p:contentPart>
        </mc:Choice>
        <mc:Fallback xmlns="">
          <p:pic>
            <p:nvPicPr>
              <p:cNvPr id="240" name="Cerneală 239">
                <a:extLst>
                  <a:ext uri="{FF2B5EF4-FFF2-40B4-BE49-F238E27FC236}">
                    <a16:creationId xmlns:a16="http://schemas.microsoft.com/office/drawing/2014/main" id="{B3B7AAD0-1D41-4A7D-962F-4DB79A656FA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443883" y="4850908"/>
                <a:ext cx="26892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41" name="Cerneală 240">
                <a:extLst>
                  <a:ext uri="{FF2B5EF4-FFF2-40B4-BE49-F238E27FC236}">
                    <a16:creationId xmlns:a16="http://schemas.microsoft.com/office/drawing/2014/main" id="{9ECEA991-A67B-47C2-AA01-30E7CF305B6D}"/>
                  </a:ext>
                </a:extLst>
              </p14:cNvPr>
              <p14:cNvContentPartPr/>
              <p14:nvPr/>
            </p14:nvContentPartPr>
            <p14:xfrm>
              <a:off x="10795963" y="4956028"/>
              <a:ext cx="11520" cy="286200"/>
            </p14:xfrm>
          </p:contentPart>
        </mc:Choice>
        <mc:Fallback xmlns="">
          <p:pic>
            <p:nvPicPr>
              <p:cNvPr id="241" name="Cerneală 240">
                <a:extLst>
                  <a:ext uri="{FF2B5EF4-FFF2-40B4-BE49-F238E27FC236}">
                    <a16:creationId xmlns:a16="http://schemas.microsoft.com/office/drawing/2014/main" id="{9ECEA991-A67B-47C2-AA01-30E7CF305B6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778323" y="4920388"/>
                <a:ext cx="4716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42" name="Cerneală 241">
                <a:extLst>
                  <a:ext uri="{FF2B5EF4-FFF2-40B4-BE49-F238E27FC236}">
                    <a16:creationId xmlns:a16="http://schemas.microsoft.com/office/drawing/2014/main" id="{CC4CBAC2-B68C-448F-9D13-B3B82F3394E9}"/>
                  </a:ext>
                </a:extLst>
              </p14:cNvPr>
              <p14:cNvContentPartPr/>
              <p14:nvPr/>
            </p14:nvContentPartPr>
            <p14:xfrm>
              <a:off x="10753843" y="4868188"/>
              <a:ext cx="280800" cy="403200"/>
            </p14:xfrm>
          </p:contentPart>
        </mc:Choice>
        <mc:Fallback xmlns="">
          <p:pic>
            <p:nvPicPr>
              <p:cNvPr id="242" name="Cerneală 241">
                <a:extLst>
                  <a:ext uri="{FF2B5EF4-FFF2-40B4-BE49-F238E27FC236}">
                    <a16:creationId xmlns:a16="http://schemas.microsoft.com/office/drawing/2014/main" id="{CC4CBAC2-B68C-448F-9D13-B3B82F3394E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736203" y="4832188"/>
                <a:ext cx="31644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43" name="Cerneală 242">
                <a:extLst>
                  <a:ext uri="{FF2B5EF4-FFF2-40B4-BE49-F238E27FC236}">
                    <a16:creationId xmlns:a16="http://schemas.microsoft.com/office/drawing/2014/main" id="{9A200FDA-EA56-476E-B0C0-B12B97CF6252}"/>
                  </a:ext>
                </a:extLst>
              </p14:cNvPr>
              <p14:cNvContentPartPr/>
              <p14:nvPr/>
            </p14:nvContentPartPr>
            <p14:xfrm>
              <a:off x="11100883" y="4950988"/>
              <a:ext cx="28080" cy="271800"/>
            </p14:xfrm>
          </p:contentPart>
        </mc:Choice>
        <mc:Fallback xmlns="">
          <p:pic>
            <p:nvPicPr>
              <p:cNvPr id="243" name="Cerneală 242">
                <a:extLst>
                  <a:ext uri="{FF2B5EF4-FFF2-40B4-BE49-F238E27FC236}">
                    <a16:creationId xmlns:a16="http://schemas.microsoft.com/office/drawing/2014/main" id="{9A200FDA-EA56-476E-B0C0-B12B97CF625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082883" y="4915348"/>
                <a:ext cx="6372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44" name="Cerneală 243">
                <a:extLst>
                  <a:ext uri="{FF2B5EF4-FFF2-40B4-BE49-F238E27FC236}">
                    <a16:creationId xmlns:a16="http://schemas.microsoft.com/office/drawing/2014/main" id="{CBA1DC8F-645C-432F-B84D-933A9F822B5C}"/>
                  </a:ext>
                </a:extLst>
              </p14:cNvPr>
              <p14:cNvContentPartPr/>
              <p14:nvPr/>
            </p14:nvContentPartPr>
            <p14:xfrm>
              <a:off x="11108803" y="4980508"/>
              <a:ext cx="218160" cy="216720"/>
            </p14:xfrm>
          </p:contentPart>
        </mc:Choice>
        <mc:Fallback xmlns="">
          <p:pic>
            <p:nvPicPr>
              <p:cNvPr id="244" name="Cerneală 243">
                <a:extLst>
                  <a:ext uri="{FF2B5EF4-FFF2-40B4-BE49-F238E27FC236}">
                    <a16:creationId xmlns:a16="http://schemas.microsoft.com/office/drawing/2014/main" id="{CBA1DC8F-645C-432F-B84D-933A9F822B5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091163" y="4944508"/>
                <a:ext cx="25380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45" name="Cerneală 244">
                <a:extLst>
                  <a:ext uri="{FF2B5EF4-FFF2-40B4-BE49-F238E27FC236}">
                    <a16:creationId xmlns:a16="http://schemas.microsoft.com/office/drawing/2014/main" id="{E40B9167-D72A-4BC7-B71A-9417519B5709}"/>
                  </a:ext>
                </a:extLst>
              </p14:cNvPr>
              <p14:cNvContentPartPr/>
              <p14:nvPr/>
            </p14:nvContentPartPr>
            <p14:xfrm>
              <a:off x="11326243" y="4808428"/>
              <a:ext cx="51120" cy="419040"/>
            </p14:xfrm>
          </p:contentPart>
        </mc:Choice>
        <mc:Fallback xmlns="">
          <p:pic>
            <p:nvPicPr>
              <p:cNvPr id="245" name="Cerneală 244">
                <a:extLst>
                  <a:ext uri="{FF2B5EF4-FFF2-40B4-BE49-F238E27FC236}">
                    <a16:creationId xmlns:a16="http://schemas.microsoft.com/office/drawing/2014/main" id="{E40B9167-D72A-4BC7-B71A-9417519B570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308243" y="4772428"/>
                <a:ext cx="86760" cy="49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8330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reptunghi 4">
            <a:extLst>
              <a:ext uri="{FF2B5EF4-FFF2-40B4-BE49-F238E27FC236}">
                <a16:creationId xmlns:a16="http://schemas.microsoft.com/office/drawing/2014/main" id="{D5982DE4-12B3-42E9-8903-D4C92DE3BBE1}"/>
              </a:ext>
            </a:extLst>
          </p:cNvPr>
          <p:cNvSpPr/>
          <p:nvPr/>
        </p:nvSpPr>
        <p:spPr>
          <a:xfrm>
            <a:off x="609660" y="777269"/>
            <a:ext cx="106983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Circuite logice realizate în tehnologie CMOS statică </a:t>
            </a:r>
            <a:endParaRPr lang="ro-RO" sz="2000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28417616-95CA-4E5E-A98C-8985E20C8008}"/>
                  </a:ext>
                </a:extLst>
              </p14:cNvPr>
              <p14:cNvContentPartPr/>
              <p14:nvPr/>
            </p14:nvContentPartPr>
            <p14:xfrm>
              <a:off x="10009723" y="1637548"/>
              <a:ext cx="335160" cy="3564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28417616-95CA-4E5E-A98C-8985E20C80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91723" y="1619548"/>
                <a:ext cx="37080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28AC856F-F61E-4C98-B95F-3C88E69AF726}"/>
                  </a:ext>
                </a:extLst>
              </p14:cNvPr>
              <p14:cNvContentPartPr/>
              <p14:nvPr/>
            </p14:nvContentPartPr>
            <p14:xfrm>
              <a:off x="10043563" y="2071708"/>
              <a:ext cx="320760" cy="1584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28AC856F-F61E-4C98-B95F-3C88E69AF7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25563" y="2054068"/>
                <a:ext cx="35640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6EA969A4-30F0-4128-81C3-98299942CA69}"/>
                  </a:ext>
                </a:extLst>
              </p14:cNvPr>
              <p14:cNvContentPartPr/>
              <p14:nvPr/>
            </p14:nvContentPartPr>
            <p14:xfrm>
              <a:off x="11113843" y="1917988"/>
              <a:ext cx="193320" cy="29232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6EA969A4-30F0-4128-81C3-98299942CA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95843" y="1900348"/>
                <a:ext cx="228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A8032AA6-BA68-4DFB-8EA7-B518426C41BF}"/>
                  </a:ext>
                </a:extLst>
              </p14:cNvPr>
              <p14:cNvContentPartPr/>
              <p14:nvPr/>
            </p14:nvContentPartPr>
            <p14:xfrm>
              <a:off x="10524883" y="1896388"/>
              <a:ext cx="469800" cy="30456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A8032AA6-BA68-4DFB-8EA7-B518426C41B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07243" y="1878748"/>
                <a:ext cx="50544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7E2A37A8-A528-48C1-867E-B36FAAAB273F}"/>
                  </a:ext>
                </a:extLst>
              </p14:cNvPr>
              <p14:cNvContentPartPr/>
              <p14:nvPr/>
            </p14:nvContentPartPr>
            <p14:xfrm>
              <a:off x="11113123" y="1354948"/>
              <a:ext cx="166680" cy="29664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7E2A37A8-A528-48C1-867E-B36FAAAB273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95483" y="1336948"/>
                <a:ext cx="20232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34124E2C-34B1-44AB-A3E0-C2A037E0FA83}"/>
                  </a:ext>
                </a:extLst>
              </p14:cNvPr>
              <p14:cNvContentPartPr/>
              <p14:nvPr/>
            </p14:nvContentPartPr>
            <p14:xfrm>
              <a:off x="10812163" y="1408948"/>
              <a:ext cx="188280" cy="24696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34124E2C-34B1-44AB-A3E0-C2A037E0FA8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94523" y="1391282"/>
                <a:ext cx="223920" cy="2826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6A7E0352-3739-4332-AEDE-4157670FCB9B}"/>
                  </a:ext>
                </a:extLst>
              </p14:cNvPr>
              <p14:cNvContentPartPr/>
              <p14:nvPr/>
            </p14:nvContentPartPr>
            <p14:xfrm>
              <a:off x="10470163" y="1402828"/>
              <a:ext cx="226080" cy="34272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6A7E0352-3739-4332-AEDE-4157670FCB9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52163" y="1385188"/>
                <a:ext cx="26172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03F12EFF-3F4B-47F7-A2E3-FBEF109170C2}"/>
                  </a:ext>
                </a:extLst>
              </p14:cNvPr>
              <p14:cNvContentPartPr/>
              <p14:nvPr/>
            </p14:nvContentPartPr>
            <p14:xfrm>
              <a:off x="8010643" y="1520548"/>
              <a:ext cx="1419480" cy="81396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03F12EFF-3F4B-47F7-A2E3-FBEF109170C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92643" y="1502916"/>
                <a:ext cx="1455120" cy="8495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C1F85175-A13C-4D31-BBB4-8A26E41ADD2A}"/>
                  </a:ext>
                </a:extLst>
              </p14:cNvPr>
              <p14:cNvContentPartPr/>
              <p14:nvPr/>
            </p14:nvContentPartPr>
            <p14:xfrm>
              <a:off x="7614283" y="2600548"/>
              <a:ext cx="4469760" cy="2225520"/>
            </p14:xfrm>
          </p:contentPart>
        </mc:Choice>
        <mc:Fallback xmlns=""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C1F85175-A13C-4D31-BBB4-8A26E41ADD2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96282" y="2582908"/>
                <a:ext cx="4505403" cy="22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8" name="Cerneală 77">
                <a:extLst>
                  <a:ext uri="{FF2B5EF4-FFF2-40B4-BE49-F238E27FC236}">
                    <a16:creationId xmlns:a16="http://schemas.microsoft.com/office/drawing/2014/main" id="{05BAE608-E44C-4B75-A582-6F556DDC504A}"/>
                  </a:ext>
                </a:extLst>
              </p14:cNvPr>
              <p14:cNvContentPartPr/>
              <p14:nvPr/>
            </p14:nvContentPartPr>
            <p14:xfrm>
              <a:off x="7678723" y="5246908"/>
              <a:ext cx="917280" cy="288720"/>
            </p14:xfrm>
          </p:contentPart>
        </mc:Choice>
        <mc:Fallback xmlns="">
          <p:pic>
            <p:nvPicPr>
              <p:cNvPr id="78" name="Cerneală 77">
                <a:extLst>
                  <a:ext uri="{FF2B5EF4-FFF2-40B4-BE49-F238E27FC236}">
                    <a16:creationId xmlns:a16="http://schemas.microsoft.com/office/drawing/2014/main" id="{05BAE608-E44C-4B75-A582-6F556DDC504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61083" y="5228908"/>
                <a:ext cx="95292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2" name="Cerneală 81">
                <a:extLst>
                  <a:ext uri="{FF2B5EF4-FFF2-40B4-BE49-F238E27FC236}">
                    <a16:creationId xmlns:a16="http://schemas.microsoft.com/office/drawing/2014/main" id="{63140694-5E1D-4D72-8020-79880ABBE329}"/>
                  </a:ext>
                </a:extLst>
              </p14:cNvPr>
              <p14:cNvContentPartPr/>
              <p14:nvPr/>
            </p14:nvContentPartPr>
            <p14:xfrm>
              <a:off x="8836483" y="5286868"/>
              <a:ext cx="421920" cy="371880"/>
            </p14:xfrm>
          </p:contentPart>
        </mc:Choice>
        <mc:Fallback xmlns="">
          <p:pic>
            <p:nvPicPr>
              <p:cNvPr id="82" name="Cerneală 81">
                <a:extLst>
                  <a:ext uri="{FF2B5EF4-FFF2-40B4-BE49-F238E27FC236}">
                    <a16:creationId xmlns:a16="http://schemas.microsoft.com/office/drawing/2014/main" id="{63140694-5E1D-4D72-8020-79880ABBE32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818483" y="5268868"/>
                <a:ext cx="45756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5" name="Cerneală 94">
                <a:extLst>
                  <a:ext uri="{FF2B5EF4-FFF2-40B4-BE49-F238E27FC236}">
                    <a16:creationId xmlns:a16="http://schemas.microsoft.com/office/drawing/2014/main" id="{A8229F6D-3CEA-48A9-96F6-AC2270285644}"/>
                  </a:ext>
                </a:extLst>
              </p14:cNvPr>
              <p14:cNvContentPartPr/>
              <p14:nvPr/>
            </p14:nvContentPartPr>
            <p14:xfrm>
              <a:off x="9566923" y="5310988"/>
              <a:ext cx="1353240" cy="249480"/>
            </p14:xfrm>
          </p:contentPart>
        </mc:Choice>
        <mc:Fallback xmlns="">
          <p:pic>
            <p:nvPicPr>
              <p:cNvPr id="95" name="Cerneală 94">
                <a:extLst>
                  <a:ext uri="{FF2B5EF4-FFF2-40B4-BE49-F238E27FC236}">
                    <a16:creationId xmlns:a16="http://schemas.microsoft.com/office/drawing/2014/main" id="{A8229F6D-3CEA-48A9-96F6-AC227028564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548923" y="5292988"/>
                <a:ext cx="138888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3" name="Cerneală 102">
                <a:extLst>
                  <a:ext uri="{FF2B5EF4-FFF2-40B4-BE49-F238E27FC236}">
                    <a16:creationId xmlns:a16="http://schemas.microsoft.com/office/drawing/2014/main" id="{D989A93C-B7C1-4A1C-B4CF-71FEA073A24D}"/>
                  </a:ext>
                </a:extLst>
              </p14:cNvPr>
              <p14:cNvContentPartPr/>
              <p14:nvPr/>
            </p14:nvContentPartPr>
            <p14:xfrm>
              <a:off x="9741883" y="5714908"/>
              <a:ext cx="889560" cy="258840"/>
            </p14:xfrm>
          </p:contentPart>
        </mc:Choice>
        <mc:Fallback xmlns="">
          <p:pic>
            <p:nvPicPr>
              <p:cNvPr id="103" name="Cerneală 102">
                <a:extLst>
                  <a:ext uri="{FF2B5EF4-FFF2-40B4-BE49-F238E27FC236}">
                    <a16:creationId xmlns:a16="http://schemas.microsoft.com/office/drawing/2014/main" id="{D989A93C-B7C1-4A1C-B4CF-71FEA073A24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724243" y="5697243"/>
                <a:ext cx="925200" cy="294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7" name="Cerneală 106">
                <a:extLst>
                  <a:ext uri="{FF2B5EF4-FFF2-40B4-BE49-F238E27FC236}">
                    <a16:creationId xmlns:a16="http://schemas.microsoft.com/office/drawing/2014/main" id="{E29B46E4-E97C-49E2-A8AF-A6B9B2EC6DF5}"/>
                  </a:ext>
                </a:extLst>
              </p14:cNvPr>
              <p14:cNvContentPartPr/>
              <p14:nvPr/>
            </p14:nvContentPartPr>
            <p14:xfrm>
              <a:off x="4241083" y="6324388"/>
              <a:ext cx="190080" cy="33120"/>
            </p14:xfrm>
          </p:contentPart>
        </mc:Choice>
        <mc:Fallback xmlns="">
          <p:pic>
            <p:nvPicPr>
              <p:cNvPr id="107" name="Cerneală 106">
                <a:extLst>
                  <a:ext uri="{FF2B5EF4-FFF2-40B4-BE49-F238E27FC236}">
                    <a16:creationId xmlns:a16="http://schemas.microsoft.com/office/drawing/2014/main" id="{E29B46E4-E97C-49E2-A8AF-A6B9B2EC6DF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23083" y="6306748"/>
                <a:ext cx="22572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4" name="Cerneală 113">
                <a:extLst>
                  <a:ext uri="{FF2B5EF4-FFF2-40B4-BE49-F238E27FC236}">
                    <a16:creationId xmlns:a16="http://schemas.microsoft.com/office/drawing/2014/main" id="{56134620-247C-4898-BCD8-4F1BD7A58D2D}"/>
                  </a:ext>
                </a:extLst>
              </p14:cNvPr>
              <p14:cNvContentPartPr/>
              <p14:nvPr/>
            </p14:nvContentPartPr>
            <p14:xfrm>
              <a:off x="5845963" y="5979148"/>
              <a:ext cx="2854800" cy="546840"/>
            </p14:xfrm>
          </p:contentPart>
        </mc:Choice>
        <mc:Fallback xmlns="">
          <p:pic>
            <p:nvPicPr>
              <p:cNvPr id="114" name="Cerneală 113">
                <a:extLst>
                  <a:ext uri="{FF2B5EF4-FFF2-40B4-BE49-F238E27FC236}">
                    <a16:creationId xmlns:a16="http://schemas.microsoft.com/office/drawing/2014/main" id="{56134620-247C-4898-BCD8-4F1BD7A58D2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27963" y="5961160"/>
                <a:ext cx="2890440" cy="5824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5" name="Cerneală 114">
                <a:extLst>
                  <a:ext uri="{FF2B5EF4-FFF2-40B4-BE49-F238E27FC236}">
                    <a16:creationId xmlns:a16="http://schemas.microsoft.com/office/drawing/2014/main" id="{931E69B4-CA77-43AA-82C8-CC11F02140EC}"/>
                  </a:ext>
                </a:extLst>
              </p14:cNvPr>
              <p14:cNvContentPartPr/>
              <p14:nvPr/>
            </p14:nvContentPartPr>
            <p14:xfrm>
              <a:off x="4756243" y="6182548"/>
              <a:ext cx="738720" cy="234720"/>
            </p14:xfrm>
          </p:contentPart>
        </mc:Choice>
        <mc:Fallback xmlns="">
          <p:pic>
            <p:nvPicPr>
              <p:cNvPr id="115" name="Cerneală 114">
                <a:extLst>
                  <a:ext uri="{FF2B5EF4-FFF2-40B4-BE49-F238E27FC236}">
                    <a16:creationId xmlns:a16="http://schemas.microsoft.com/office/drawing/2014/main" id="{931E69B4-CA77-43AA-82C8-CC11F02140E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38603" y="6164908"/>
                <a:ext cx="77436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6" name="Cerneală 115">
                <a:extLst>
                  <a:ext uri="{FF2B5EF4-FFF2-40B4-BE49-F238E27FC236}">
                    <a16:creationId xmlns:a16="http://schemas.microsoft.com/office/drawing/2014/main" id="{F70EEBB0-50A6-4247-9854-B415265E53C5}"/>
                  </a:ext>
                </a:extLst>
              </p14:cNvPr>
              <p14:cNvContentPartPr/>
              <p14:nvPr/>
            </p14:nvContentPartPr>
            <p14:xfrm>
              <a:off x="3022483" y="6185068"/>
              <a:ext cx="992520" cy="277920"/>
            </p14:xfrm>
          </p:contentPart>
        </mc:Choice>
        <mc:Fallback xmlns="">
          <p:pic>
            <p:nvPicPr>
              <p:cNvPr id="116" name="Cerneală 115">
                <a:extLst>
                  <a:ext uri="{FF2B5EF4-FFF2-40B4-BE49-F238E27FC236}">
                    <a16:creationId xmlns:a16="http://schemas.microsoft.com/office/drawing/2014/main" id="{F70EEBB0-50A6-4247-9854-B415265E53C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04843" y="6167091"/>
                <a:ext cx="1028160" cy="3135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5785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E96B17EA-CEF7-4F5D-8E66-445AB326E031}"/>
                  </a:ext>
                </a:extLst>
              </p14:cNvPr>
              <p14:cNvContentPartPr/>
              <p14:nvPr/>
            </p14:nvContentPartPr>
            <p14:xfrm>
              <a:off x="7694923" y="748348"/>
              <a:ext cx="415800" cy="324000"/>
            </p14:xfrm>
          </p:contentPart>
        </mc:Choice>
        <mc:Fallback xmlns=""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E96B17EA-CEF7-4F5D-8E66-445AB326E0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6923" y="730708"/>
                <a:ext cx="45144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CA68DCA8-DFFA-4A90-9A9F-445E7165243E}"/>
                  </a:ext>
                </a:extLst>
              </p14:cNvPr>
              <p14:cNvContentPartPr/>
              <p14:nvPr/>
            </p14:nvContentPartPr>
            <p14:xfrm>
              <a:off x="8584483" y="673108"/>
              <a:ext cx="795240" cy="35496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CA68DCA8-DFFA-4A90-9A9F-445E716524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66843" y="655108"/>
                <a:ext cx="83088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1" name="Cerneală 90">
                <a:extLst>
                  <a:ext uri="{FF2B5EF4-FFF2-40B4-BE49-F238E27FC236}">
                    <a16:creationId xmlns:a16="http://schemas.microsoft.com/office/drawing/2014/main" id="{1B72DF80-296B-4D50-ACCA-D2088F1728A2}"/>
                  </a:ext>
                </a:extLst>
              </p14:cNvPr>
              <p14:cNvContentPartPr/>
              <p14:nvPr/>
            </p14:nvContentPartPr>
            <p14:xfrm>
              <a:off x="563323" y="342268"/>
              <a:ext cx="6773400" cy="1640520"/>
            </p14:xfrm>
          </p:contentPart>
        </mc:Choice>
        <mc:Fallback xmlns="">
          <p:pic>
            <p:nvPicPr>
              <p:cNvPr id="91" name="Cerneală 90">
                <a:extLst>
                  <a:ext uri="{FF2B5EF4-FFF2-40B4-BE49-F238E27FC236}">
                    <a16:creationId xmlns:a16="http://schemas.microsoft.com/office/drawing/2014/main" id="{1B72DF80-296B-4D50-ACCA-D2088F1728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5682" y="324268"/>
                <a:ext cx="6809042" cy="167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2" name="Cerneală 201">
                <a:extLst>
                  <a:ext uri="{FF2B5EF4-FFF2-40B4-BE49-F238E27FC236}">
                    <a16:creationId xmlns:a16="http://schemas.microsoft.com/office/drawing/2014/main" id="{4F6C1863-273C-4653-A261-101567089071}"/>
                  </a:ext>
                </a:extLst>
              </p14:cNvPr>
              <p14:cNvContentPartPr/>
              <p14:nvPr/>
            </p14:nvContentPartPr>
            <p14:xfrm>
              <a:off x="298003" y="2830588"/>
              <a:ext cx="3099960" cy="3957120"/>
            </p14:xfrm>
          </p:contentPart>
        </mc:Choice>
        <mc:Fallback xmlns="">
          <p:pic>
            <p:nvPicPr>
              <p:cNvPr id="202" name="Cerneală 201">
                <a:extLst>
                  <a:ext uri="{FF2B5EF4-FFF2-40B4-BE49-F238E27FC236}">
                    <a16:creationId xmlns:a16="http://schemas.microsoft.com/office/drawing/2014/main" id="{4F6C1863-273C-4653-A261-1015670890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0005" y="2812948"/>
                <a:ext cx="3135596" cy="39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6" name="Cerneală 205">
                <a:extLst>
                  <a:ext uri="{FF2B5EF4-FFF2-40B4-BE49-F238E27FC236}">
                    <a16:creationId xmlns:a16="http://schemas.microsoft.com/office/drawing/2014/main" id="{A7A57BB4-4E90-47D2-ACA1-C454F5E633C5}"/>
                  </a:ext>
                </a:extLst>
              </p14:cNvPr>
              <p14:cNvContentPartPr/>
              <p14:nvPr/>
            </p14:nvContentPartPr>
            <p14:xfrm>
              <a:off x="4416043" y="4010668"/>
              <a:ext cx="696960" cy="492840"/>
            </p14:xfrm>
          </p:contentPart>
        </mc:Choice>
        <mc:Fallback xmlns="">
          <p:pic>
            <p:nvPicPr>
              <p:cNvPr id="206" name="Cerneală 205">
                <a:extLst>
                  <a:ext uri="{FF2B5EF4-FFF2-40B4-BE49-F238E27FC236}">
                    <a16:creationId xmlns:a16="http://schemas.microsoft.com/office/drawing/2014/main" id="{A7A57BB4-4E90-47D2-ACA1-C454F5E633C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98043" y="3993028"/>
                <a:ext cx="732600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6" name="Cerneală 275">
                <a:extLst>
                  <a:ext uri="{FF2B5EF4-FFF2-40B4-BE49-F238E27FC236}">
                    <a16:creationId xmlns:a16="http://schemas.microsoft.com/office/drawing/2014/main" id="{EDA27A1A-1B83-40EC-914C-DBBA61F11357}"/>
                  </a:ext>
                </a:extLst>
              </p14:cNvPr>
              <p14:cNvContentPartPr/>
              <p14:nvPr/>
            </p14:nvContentPartPr>
            <p14:xfrm>
              <a:off x="6149803" y="2253868"/>
              <a:ext cx="4648680" cy="3998520"/>
            </p14:xfrm>
          </p:contentPart>
        </mc:Choice>
        <mc:Fallback xmlns="">
          <p:pic>
            <p:nvPicPr>
              <p:cNvPr id="276" name="Cerneală 275">
                <a:extLst>
                  <a:ext uri="{FF2B5EF4-FFF2-40B4-BE49-F238E27FC236}">
                    <a16:creationId xmlns:a16="http://schemas.microsoft.com/office/drawing/2014/main" id="{EDA27A1A-1B83-40EC-914C-DBBA61F1135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32163" y="2235868"/>
                <a:ext cx="4684320" cy="40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7" name="Cerneală 276">
                <a:extLst>
                  <a:ext uri="{FF2B5EF4-FFF2-40B4-BE49-F238E27FC236}">
                    <a16:creationId xmlns:a16="http://schemas.microsoft.com/office/drawing/2014/main" id="{421F1B16-FEBD-4202-8CE9-8501D36F8305}"/>
                  </a:ext>
                </a:extLst>
              </p14:cNvPr>
              <p14:cNvContentPartPr/>
              <p14:nvPr/>
            </p14:nvContentPartPr>
            <p14:xfrm>
              <a:off x="6198403" y="2571028"/>
              <a:ext cx="3971520" cy="3664440"/>
            </p14:xfrm>
          </p:contentPart>
        </mc:Choice>
        <mc:Fallback xmlns="">
          <p:pic>
            <p:nvPicPr>
              <p:cNvPr id="277" name="Cerneală 276">
                <a:extLst>
                  <a:ext uri="{FF2B5EF4-FFF2-40B4-BE49-F238E27FC236}">
                    <a16:creationId xmlns:a16="http://schemas.microsoft.com/office/drawing/2014/main" id="{421F1B16-FEBD-4202-8CE9-8501D36F830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80763" y="2535028"/>
                <a:ext cx="4007160" cy="37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8" name="Cerneală 277">
                <a:extLst>
                  <a:ext uri="{FF2B5EF4-FFF2-40B4-BE49-F238E27FC236}">
                    <a16:creationId xmlns:a16="http://schemas.microsoft.com/office/drawing/2014/main" id="{1D069FD7-9355-4538-8345-45740A1307C8}"/>
                  </a:ext>
                </a:extLst>
              </p14:cNvPr>
              <p14:cNvContentPartPr/>
              <p14:nvPr/>
            </p14:nvContentPartPr>
            <p14:xfrm>
              <a:off x="9456403" y="2207788"/>
              <a:ext cx="31680" cy="281880"/>
            </p14:xfrm>
          </p:contentPart>
        </mc:Choice>
        <mc:Fallback xmlns="">
          <p:pic>
            <p:nvPicPr>
              <p:cNvPr id="278" name="Cerneală 277">
                <a:extLst>
                  <a:ext uri="{FF2B5EF4-FFF2-40B4-BE49-F238E27FC236}">
                    <a16:creationId xmlns:a16="http://schemas.microsoft.com/office/drawing/2014/main" id="{1D069FD7-9355-4538-8345-45740A1307C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38763" y="2172148"/>
                <a:ext cx="6732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79" name="Cerneală 278">
                <a:extLst>
                  <a:ext uri="{FF2B5EF4-FFF2-40B4-BE49-F238E27FC236}">
                    <a16:creationId xmlns:a16="http://schemas.microsoft.com/office/drawing/2014/main" id="{CEA3CA6F-43D7-4E43-85FB-71595CC4C650}"/>
                  </a:ext>
                </a:extLst>
              </p14:cNvPr>
              <p14:cNvContentPartPr/>
              <p14:nvPr/>
            </p14:nvContentPartPr>
            <p14:xfrm>
              <a:off x="9386203" y="2067388"/>
              <a:ext cx="216720" cy="223920"/>
            </p14:xfrm>
          </p:contentPart>
        </mc:Choice>
        <mc:Fallback xmlns="">
          <p:pic>
            <p:nvPicPr>
              <p:cNvPr id="279" name="Cerneală 278">
                <a:extLst>
                  <a:ext uri="{FF2B5EF4-FFF2-40B4-BE49-F238E27FC236}">
                    <a16:creationId xmlns:a16="http://schemas.microsoft.com/office/drawing/2014/main" id="{CEA3CA6F-43D7-4E43-85FB-71595CC4C65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368203" y="2031748"/>
                <a:ext cx="25236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80" name="Cerneală 279">
                <a:extLst>
                  <a:ext uri="{FF2B5EF4-FFF2-40B4-BE49-F238E27FC236}">
                    <a16:creationId xmlns:a16="http://schemas.microsoft.com/office/drawing/2014/main" id="{21CBCE0C-C561-4FCC-A45A-25623BC87E73}"/>
                  </a:ext>
                </a:extLst>
              </p14:cNvPr>
              <p14:cNvContentPartPr/>
              <p14:nvPr/>
            </p14:nvContentPartPr>
            <p14:xfrm>
              <a:off x="9718843" y="2028148"/>
              <a:ext cx="136080" cy="405000"/>
            </p14:xfrm>
          </p:contentPart>
        </mc:Choice>
        <mc:Fallback xmlns="">
          <p:pic>
            <p:nvPicPr>
              <p:cNvPr id="280" name="Cerneală 279">
                <a:extLst>
                  <a:ext uri="{FF2B5EF4-FFF2-40B4-BE49-F238E27FC236}">
                    <a16:creationId xmlns:a16="http://schemas.microsoft.com/office/drawing/2014/main" id="{21CBCE0C-C561-4FCC-A45A-25623BC87E7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701203" y="1992508"/>
                <a:ext cx="17172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1" name="Cerneală 280">
                <a:extLst>
                  <a:ext uri="{FF2B5EF4-FFF2-40B4-BE49-F238E27FC236}">
                    <a16:creationId xmlns:a16="http://schemas.microsoft.com/office/drawing/2014/main" id="{4F774994-6995-435A-9713-088999B3E639}"/>
                  </a:ext>
                </a:extLst>
              </p14:cNvPr>
              <p14:cNvContentPartPr/>
              <p14:nvPr/>
            </p14:nvContentPartPr>
            <p14:xfrm>
              <a:off x="9953563" y="2081428"/>
              <a:ext cx="70560" cy="295560"/>
            </p14:xfrm>
          </p:contentPart>
        </mc:Choice>
        <mc:Fallback xmlns="">
          <p:pic>
            <p:nvPicPr>
              <p:cNvPr id="281" name="Cerneală 280">
                <a:extLst>
                  <a:ext uri="{FF2B5EF4-FFF2-40B4-BE49-F238E27FC236}">
                    <a16:creationId xmlns:a16="http://schemas.microsoft.com/office/drawing/2014/main" id="{4F774994-6995-435A-9713-088999B3E63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935923" y="2045428"/>
                <a:ext cx="10620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2" name="Cerneală 281">
                <a:extLst>
                  <a:ext uri="{FF2B5EF4-FFF2-40B4-BE49-F238E27FC236}">
                    <a16:creationId xmlns:a16="http://schemas.microsoft.com/office/drawing/2014/main" id="{A116FEBB-5D1E-491E-95AB-C37933BA5659}"/>
                  </a:ext>
                </a:extLst>
              </p14:cNvPr>
              <p14:cNvContentPartPr/>
              <p14:nvPr/>
            </p14:nvContentPartPr>
            <p14:xfrm>
              <a:off x="10012243" y="1938148"/>
              <a:ext cx="262080" cy="447120"/>
            </p14:xfrm>
          </p:contentPart>
        </mc:Choice>
        <mc:Fallback xmlns="">
          <p:pic>
            <p:nvPicPr>
              <p:cNvPr id="282" name="Cerneală 281">
                <a:extLst>
                  <a:ext uri="{FF2B5EF4-FFF2-40B4-BE49-F238E27FC236}">
                    <a16:creationId xmlns:a16="http://schemas.microsoft.com/office/drawing/2014/main" id="{A116FEBB-5D1E-491E-95AB-C37933BA565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994243" y="1902148"/>
                <a:ext cx="29772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3" name="Cerneală 282">
                <a:extLst>
                  <a:ext uri="{FF2B5EF4-FFF2-40B4-BE49-F238E27FC236}">
                    <a16:creationId xmlns:a16="http://schemas.microsoft.com/office/drawing/2014/main" id="{9904DBB8-7AE4-4393-A217-1877E731EA1B}"/>
                  </a:ext>
                </a:extLst>
              </p14:cNvPr>
              <p14:cNvContentPartPr/>
              <p14:nvPr/>
            </p14:nvContentPartPr>
            <p14:xfrm>
              <a:off x="634243" y="3447268"/>
              <a:ext cx="3182400" cy="3016440"/>
            </p14:xfrm>
          </p:contentPart>
        </mc:Choice>
        <mc:Fallback xmlns="">
          <p:pic>
            <p:nvPicPr>
              <p:cNvPr id="283" name="Cerneală 282">
                <a:extLst>
                  <a:ext uri="{FF2B5EF4-FFF2-40B4-BE49-F238E27FC236}">
                    <a16:creationId xmlns:a16="http://schemas.microsoft.com/office/drawing/2014/main" id="{9904DBB8-7AE4-4393-A217-1877E731EA1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6603" y="3411628"/>
                <a:ext cx="3218040" cy="30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84" name="Cerneală 283">
                <a:extLst>
                  <a:ext uri="{FF2B5EF4-FFF2-40B4-BE49-F238E27FC236}">
                    <a16:creationId xmlns:a16="http://schemas.microsoft.com/office/drawing/2014/main" id="{CB4CDA3E-CC10-4161-B270-42B5E3811086}"/>
                  </a:ext>
                </a:extLst>
              </p14:cNvPr>
              <p14:cNvContentPartPr/>
              <p14:nvPr/>
            </p14:nvContentPartPr>
            <p14:xfrm>
              <a:off x="3088363" y="3258628"/>
              <a:ext cx="36720" cy="254160"/>
            </p14:xfrm>
          </p:contentPart>
        </mc:Choice>
        <mc:Fallback xmlns="">
          <p:pic>
            <p:nvPicPr>
              <p:cNvPr id="284" name="Cerneală 283">
                <a:extLst>
                  <a:ext uri="{FF2B5EF4-FFF2-40B4-BE49-F238E27FC236}">
                    <a16:creationId xmlns:a16="http://schemas.microsoft.com/office/drawing/2014/main" id="{CB4CDA3E-CC10-4161-B270-42B5E381108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070363" y="3222988"/>
                <a:ext cx="7236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85" name="Cerneală 284">
                <a:extLst>
                  <a:ext uri="{FF2B5EF4-FFF2-40B4-BE49-F238E27FC236}">
                    <a16:creationId xmlns:a16="http://schemas.microsoft.com/office/drawing/2014/main" id="{E28EB01A-3403-4F05-B6C7-9664F37BC1D4}"/>
                  </a:ext>
                </a:extLst>
              </p14:cNvPr>
              <p14:cNvContentPartPr/>
              <p14:nvPr/>
            </p14:nvContentPartPr>
            <p14:xfrm>
              <a:off x="2976043" y="3162868"/>
              <a:ext cx="317520" cy="182520"/>
            </p14:xfrm>
          </p:contentPart>
        </mc:Choice>
        <mc:Fallback xmlns="">
          <p:pic>
            <p:nvPicPr>
              <p:cNvPr id="285" name="Cerneală 284">
                <a:extLst>
                  <a:ext uri="{FF2B5EF4-FFF2-40B4-BE49-F238E27FC236}">
                    <a16:creationId xmlns:a16="http://schemas.microsoft.com/office/drawing/2014/main" id="{E28EB01A-3403-4F05-B6C7-9664F37BC1D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58403" y="3127228"/>
                <a:ext cx="3531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6" name="Cerneală 285">
                <a:extLst>
                  <a:ext uri="{FF2B5EF4-FFF2-40B4-BE49-F238E27FC236}">
                    <a16:creationId xmlns:a16="http://schemas.microsoft.com/office/drawing/2014/main" id="{047A2569-9E6E-45EB-9A33-F40C44C880C2}"/>
                  </a:ext>
                </a:extLst>
              </p14:cNvPr>
              <p14:cNvContentPartPr/>
              <p14:nvPr/>
            </p14:nvContentPartPr>
            <p14:xfrm>
              <a:off x="3371683" y="3141628"/>
              <a:ext cx="22680" cy="234000"/>
            </p14:xfrm>
          </p:contentPart>
        </mc:Choice>
        <mc:Fallback xmlns="">
          <p:pic>
            <p:nvPicPr>
              <p:cNvPr id="286" name="Cerneală 285">
                <a:extLst>
                  <a:ext uri="{FF2B5EF4-FFF2-40B4-BE49-F238E27FC236}">
                    <a16:creationId xmlns:a16="http://schemas.microsoft.com/office/drawing/2014/main" id="{047A2569-9E6E-45EB-9A33-F40C44C880C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354043" y="3105988"/>
                <a:ext cx="5832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7" name="Cerneală 286">
                <a:extLst>
                  <a:ext uri="{FF2B5EF4-FFF2-40B4-BE49-F238E27FC236}">
                    <a16:creationId xmlns:a16="http://schemas.microsoft.com/office/drawing/2014/main" id="{31371B67-FE1F-48A6-A930-D8DA672E1FC7}"/>
                  </a:ext>
                </a:extLst>
              </p14:cNvPr>
              <p14:cNvContentPartPr/>
              <p14:nvPr/>
            </p14:nvContentPartPr>
            <p14:xfrm>
              <a:off x="3341443" y="3088348"/>
              <a:ext cx="218160" cy="371880"/>
            </p14:xfrm>
          </p:contentPart>
        </mc:Choice>
        <mc:Fallback xmlns="">
          <p:pic>
            <p:nvPicPr>
              <p:cNvPr id="287" name="Cerneală 286">
                <a:extLst>
                  <a:ext uri="{FF2B5EF4-FFF2-40B4-BE49-F238E27FC236}">
                    <a16:creationId xmlns:a16="http://schemas.microsoft.com/office/drawing/2014/main" id="{31371B67-FE1F-48A6-A930-D8DA672E1F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323443" y="3052708"/>
                <a:ext cx="25380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88" name="Cerneală 287">
                <a:extLst>
                  <a:ext uri="{FF2B5EF4-FFF2-40B4-BE49-F238E27FC236}">
                    <a16:creationId xmlns:a16="http://schemas.microsoft.com/office/drawing/2014/main" id="{AF32481C-6941-4ED8-9771-E4EE43C6AD37}"/>
                  </a:ext>
                </a:extLst>
              </p14:cNvPr>
              <p14:cNvContentPartPr/>
              <p14:nvPr/>
            </p14:nvContentPartPr>
            <p14:xfrm>
              <a:off x="3638083" y="3098068"/>
              <a:ext cx="14040" cy="257040"/>
            </p14:xfrm>
          </p:contentPart>
        </mc:Choice>
        <mc:Fallback xmlns="">
          <p:pic>
            <p:nvPicPr>
              <p:cNvPr id="288" name="Cerneală 287">
                <a:extLst>
                  <a:ext uri="{FF2B5EF4-FFF2-40B4-BE49-F238E27FC236}">
                    <a16:creationId xmlns:a16="http://schemas.microsoft.com/office/drawing/2014/main" id="{AF32481C-6941-4ED8-9771-E4EE43C6AD3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620083" y="3062068"/>
                <a:ext cx="4968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9" name="Cerneală 288">
                <a:extLst>
                  <a:ext uri="{FF2B5EF4-FFF2-40B4-BE49-F238E27FC236}">
                    <a16:creationId xmlns:a16="http://schemas.microsoft.com/office/drawing/2014/main" id="{9960DAE1-B136-41BE-8B9B-FB0FDCA15896}"/>
                  </a:ext>
                </a:extLst>
              </p14:cNvPr>
              <p14:cNvContentPartPr/>
              <p14:nvPr/>
            </p14:nvContentPartPr>
            <p14:xfrm>
              <a:off x="3628003" y="2999788"/>
              <a:ext cx="228600" cy="318960"/>
            </p14:xfrm>
          </p:contentPart>
        </mc:Choice>
        <mc:Fallback xmlns="">
          <p:pic>
            <p:nvPicPr>
              <p:cNvPr id="289" name="Cerneală 288">
                <a:extLst>
                  <a:ext uri="{FF2B5EF4-FFF2-40B4-BE49-F238E27FC236}">
                    <a16:creationId xmlns:a16="http://schemas.microsoft.com/office/drawing/2014/main" id="{9960DAE1-B136-41BE-8B9B-FB0FDCA1589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610363" y="2963788"/>
                <a:ext cx="26424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90" name="Cerneală 289">
                <a:extLst>
                  <a:ext uri="{FF2B5EF4-FFF2-40B4-BE49-F238E27FC236}">
                    <a16:creationId xmlns:a16="http://schemas.microsoft.com/office/drawing/2014/main" id="{82810BB3-5BE7-414B-A724-28073836096B}"/>
                  </a:ext>
                </a:extLst>
              </p14:cNvPr>
              <p14:cNvContentPartPr/>
              <p14:nvPr/>
            </p14:nvContentPartPr>
            <p14:xfrm>
              <a:off x="4049563" y="3282748"/>
              <a:ext cx="16920" cy="39600"/>
            </p14:xfrm>
          </p:contentPart>
        </mc:Choice>
        <mc:Fallback xmlns="">
          <p:pic>
            <p:nvPicPr>
              <p:cNvPr id="290" name="Cerneală 289">
                <a:extLst>
                  <a:ext uri="{FF2B5EF4-FFF2-40B4-BE49-F238E27FC236}">
                    <a16:creationId xmlns:a16="http://schemas.microsoft.com/office/drawing/2014/main" id="{82810BB3-5BE7-414B-A724-28073836096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31563" y="3246748"/>
                <a:ext cx="52560" cy="11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2677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921E02F-5E59-4082-969C-7A6892AB2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" y="45757"/>
            <a:ext cx="4297663" cy="298449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6C29E2FB-98FD-47BE-97E2-B2AF8B0E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65" y="411513"/>
            <a:ext cx="2727966" cy="317206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BF1EF799-2BE4-424B-B3B3-23D38997E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65" y="1051586"/>
            <a:ext cx="11553825" cy="37909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8E82E557-86F5-4980-A55F-6C2AC9ABEF7B}"/>
                  </a:ext>
                </a:extLst>
              </p14:cNvPr>
              <p14:cNvContentPartPr/>
              <p14:nvPr/>
            </p14:nvContentPartPr>
            <p14:xfrm>
              <a:off x="8045923" y="1698748"/>
              <a:ext cx="3530160" cy="318168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8E82E557-86F5-4980-A55F-6C2AC9ABEF7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27923" y="1680748"/>
                <a:ext cx="3565800" cy="321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3361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921E02F-5E59-4082-969C-7A6892AB2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" y="45757"/>
            <a:ext cx="4297663" cy="298449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6C29E2FB-98FD-47BE-97E2-B2AF8B0E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65" y="411513"/>
            <a:ext cx="2727966" cy="317206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22A967D4-A448-457D-B07B-ABD387576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04" y="1143025"/>
            <a:ext cx="10658475" cy="4248150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BA278E29-36D0-4E71-A88C-480DD5621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60" y="1874537"/>
            <a:ext cx="2907114" cy="31375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BC779FC5-AAF4-4EEB-A28F-18D0334B340C}"/>
                  </a:ext>
                </a:extLst>
              </p14:cNvPr>
              <p14:cNvContentPartPr/>
              <p14:nvPr/>
            </p14:nvContentPartPr>
            <p14:xfrm>
              <a:off x="4161523" y="3734908"/>
              <a:ext cx="4010040" cy="209628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BC779FC5-AAF4-4EEB-A28F-18D0334B34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43523" y="3716908"/>
                <a:ext cx="4045680" cy="21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C62E46A2-677C-4512-962B-6F8A559ED656}"/>
                  </a:ext>
                </a:extLst>
              </p14:cNvPr>
              <p14:cNvContentPartPr/>
              <p14:nvPr/>
            </p14:nvContentPartPr>
            <p14:xfrm>
              <a:off x="8396203" y="4386868"/>
              <a:ext cx="569160" cy="36792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C62E46A2-677C-4512-962B-6F8A559ED6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78203" y="4369228"/>
                <a:ext cx="60480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A8D349F8-4D73-46D6-BD16-CDD5F8070F82}"/>
                  </a:ext>
                </a:extLst>
              </p14:cNvPr>
              <p14:cNvContentPartPr/>
              <p14:nvPr/>
            </p14:nvContentPartPr>
            <p14:xfrm>
              <a:off x="9032683" y="4370308"/>
              <a:ext cx="610560" cy="35856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A8D349F8-4D73-46D6-BD16-CDD5F8070F8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15043" y="4352308"/>
                <a:ext cx="64620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A4504709-413F-4642-AD6F-6888CEDFF7F4}"/>
                  </a:ext>
                </a:extLst>
              </p14:cNvPr>
              <p14:cNvContentPartPr/>
              <p14:nvPr/>
            </p14:nvContentPartPr>
            <p14:xfrm>
              <a:off x="9627763" y="4317388"/>
              <a:ext cx="309240" cy="40824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A4504709-413F-4642-AD6F-6888CEDFF7F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10123" y="4299388"/>
                <a:ext cx="34488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07A3B2A5-FBF1-4546-A7B6-3FC6778F8375}"/>
                  </a:ext>
                </a:extLst>
              </p14:cNvPr>
              <p14:cNvContentPartPr/>
              <p14:nvPr/>
            </p14:nvContentPartPr>
            <p14:xfrm>
              <a:off x="9756643" y="4464628"/>
              <a:ext cx="351000" cy="23868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07A3B2A5-FBF1-4546-A7B6-3FC6778F837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738643" y="4446628"/>
                <a:ext cx="38664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C6B3EBB4-3D29-4FEA-86ED-B299160D4CE6}"/>
                  </a:ext>
                </a:extLst>
              </p14:cNvPr>
              <p14:cNvContentPartPr/>
              <p14:nvPr/>
            </p14:nvContentPartPr>
            <p14:xfrm>
              <a:off x="9989203" y="4401628"/>
              <a:ext cx="314280" cy="29592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C6B3EBB4-3D29-4FEA-86ED-B299160D4CE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71203" y="4383628"/>
                <a:ext cx="34992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E2676B77-64AF-4263-84FB-3F1BC4D462F3}"/>
                  </a:ext>
                </a:extLst>
              </p14:cNvPr>
              <p14:cNvContentPartPr/>
              <p14:nvPr/>
            </p14:nvContentPartPr>
            <p14:xfrm>
              <a:off x="10742683" y="4293268"/>
              <a:ext cx="332640" cy="33624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E2676B77-64AF-4263-84FB-3F1BC4D462F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725043" y="4275268"/>
                <a:ext cx="36828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929EE2F1-0C82-4390-B245-23760AFBACAA}"/>
                  </a:ext>
                </a:extLst>
              </p14:cNvPr>
              <p14:cNvContentPartPr/>
              <p14:nvPr/>
            </p14:nvContentPartPr>
            <p14:xfrm>
              <a:off x="11018443" y="4352308"/>
              <a:ext cx="405720" cy="24588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929EE2F1-0C82-4390-B245-23760AFBACA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000443" y="4334668"/>
                <a:ext cx="44136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29DFB956-3016-4E07-AF3E-7648A2D3B1EB}"/>
                  </a:ext>
                </a:extLst>
              </p14:cNvPr>
              <p14:cNvContentPartPr/>
              <p14:nvPr/>
            </p14:nvContentPartPr>
            <p14:xfrm>
              <a:off x="8618323" y="5115868"/>
              <a:ext cx="220320" cy="13500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29DFB956-3016-4E07-AF3E-7648A2D3B1E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00683" y="5098228"/>
                <a:ext cx="2559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B5ACC319-9836-4219-8AAD-328D007550A4}"/>
                  </a:ext>
                </a:extLst>
              </p14:cNvPr>
              <p14:cNvContentPartPr/>
              <p14:nvPr/>
            </p14:nvContentPartPr>
            <p14:xfrm>
              <a:off x="8900563" y="5111548"/>
              <a:ext cx="191160" cy="10368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B5ACC319-9836-4219-8AAD-328D007550A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882923" y="5093908"/>
                <a:ext cx="2268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074100B1-6AA8-469A-9088-70ABB8CDE13B}"/>
                  </a:ext>
                </a:extLst>
              </p14:cNvPr>
              <p14:cNvContentPartPr/>
              <p14:nvPr/>
            </p14:nvContentPartPr>
            <p14:xfrm>
              <a:off x="8912083" y="5111548"/>
              <a:ext cx="144360" cy="20556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074100B1-6AA8-469A-9088-70ABB8CDE13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894083" y="5093908"/>
                <a:ext cx="18000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073CCE85-603C-4345-882E-7335257D2E22}"/>
                  </a:ext>
                </a:extLst>
              </p14:cNvPr>
              <p14:cNvContentPartPr/>
              <p14:nvPr/>
            </p14:nvContentPartPr>
            <p14:xfrm>
              <a:off x="9180283" y="5101828"/>
              <a:ext cx="22320" cy="47016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073CCE85-603C-4345-882E-7335257D2E2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162283" y="5083828"/>
                <a:ext cx="5796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33A8DCE8-60DD-42BB-A50C-77C0B1A7ED17}"/>
                  </a:ext>
                </a:extLst>
              </p14:cNvPr>
              <p14:cNvContentPartPr/>
              <p14:nvPr/>
            </p14:nvContentPartPr>
            <p14:xfrm>
              <a:off x="9159043" y="5156908"/>
              <a:ext cx="104040" cy="26136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33A8DCE8-60DD-42BB-A50C-77C0B1A7ED1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141043" y="5139268"/>
                <a:ext cx="13968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485E18F2-6672-42DD-9CCA-B43726B2FC49}"/>
                  </a:ext>
                </a:extLst>
              </p14:cNvPr>
              <p14:cNvContentPartPr/>
              <p14:nvPr/>
            </p14:nvContentPartPr>
            <p14:xfrm>
              <a:off x="9338323" y="5111188"/>
              <a:ext cx="330120" cy="16128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485E18F2-6672-42DD-9CCA-B43726B2FC4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320323" y="5093548"/>
                <a:ext cx="36576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96E0A3DB-A99E-4572-A3EA-5610377E8DE6}"/>
                  </a:ext>
                </a:extLst>
              </p14:cNvPr>
              <p14:cNvContentPartPr/>
              <p14:nvPr/>
            </p14:nvContentPartPr>
            <p14:xfrm>
              <a:off x="9745483" y="5101108"/>
              <a:ext cx="260280" cy="16164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96E0A3DB-A99E-4572-A3EA-5610377E8DE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727483" y="5083468"/>
                <a:ext cx="29592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89699930-B1F5-4B36-9E2A-58EE4B1C18A7}"/>
                  </a:ext>
                </a:extLst>
              </p14:cNvPr>
              <p14:cNvContentPartPr/>
              <p14:nvPr/>
            </p14:nvContentPartPr>
            <p14:xfrm>
              <a:off x="9959683" y="4985188"/>
              <a:ext cx="25920" cy="7740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89699930-B1F5-4B36-9E2A-58EE4B1C18A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942043" y="4967548"/>
                <a:ext cx="6156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0E57AAC3-7DCD-451F-AAFD-D464609865B0}"/>
                  </a:ext>
                </a:extLst>
              </p14:cNvPr>
              <p14:cNvContentPartPr/>
              <p14:nvPr/>
            </p14:nvContentPartPr>
            <p14:xfrm>
              <a:off x="10092163" y="5134228"/>
              <a:ext cx="213480" cy="9936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0E57AAC3-7DCD-451F-AAFD-D464609865B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074523" y="5116228"/>
                <a:ext cx="24912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137A7353-FBAD-45A6-9961-CEA8FDAE7632}"/>
                  </a:ext>
                </a:extLst>
              </p14:cNvPr>
              <p14:cNvContentPartPr/>
              <p14:nvPr/>
            </p14:nvContentPartPr>
            <p14:xfrm>
              <a:off x="10695163" y="4848748"/>
              <a:ext cx="475920" cy="32652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137A7353-FBAD-45A6-9961-CEA8FDAE763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677523" y="4831108"/>
                <a:ext cx="51156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B6DD4284-F789-4D70-B561-45C771D747F1}"/>
                  </a:ext>
                </a:extLst>
              </p14:cNvPr>
              <p14:cNvContentPartPr/>
              <p14:nvPr/>
            </p14:nvContentPartPr>
            <p14:xfrm>
              <a:off x="11211763" y="5038468"/>
              <a:ext cx="21960" cy="12672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B6DD4284-F789-4D70-B561-45C771D747F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194123" y="5020828"/>
                <a:ext cx="5760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13071E33-BB6E-43D1-92ED-627DDFCA4C2A}"/>
                  </a:ext>
                </a:extLst>
              </p14:cNvPr>
              <p14:cNvContentPartPr/>
              <p14:nvPr/>
            </p14:nvContentPartPr>
            <p14:xfrm>
              <a:off x="11166403" y="4844068"/>
              <a:ext cx="69480" cy="7560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13071E33-BB6E-43D1-92ED-627DDFCA4C2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148403" y="4826068"/>
                <a:ext cx="10512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DAEB0B87-B44A-4511-9F29-35E88D2A2667}"/>
                  </a:ext>
                </a:extLst>
              </p14:cNvPr>
              <p14:cNvContentPartPr/>
              <p14:nvPr/>
            </p14:nvContentPartPr>
            <p14:xfrm>
              <a:off x="10189363" y="5733988"/>
              <a:ext cx="178560" cy="10296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DAEB0B87-B44A-4511-9F29-35E88D2A266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171723" y="5716348"/>
                <a:ext cx="21420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F34C2C54-CC29-45AA-A4CC-59C428DE4D7F}"/>
                  </a:ext>
                </a:extLst>
              </p14:cNvPr>
              <p14:cNvContentPartPr/>
              <p14:nvPr/>
            </p14:nvContentPartPr>
            <p14:xfrm>
              <a:off x="10404643" y="5675668"/>
              <a:ext cx="65880" cy="39060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F34C2C54-CC29-45AA-A4CC-59C428DE4D7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386643" y="5658028"/>
                <a:ext cx="10152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A8C6D2F5-5140-4A84-8562-8E76831B9365}"/>
                  </a:ext>
                </a:extLst>
              </p14:cNvPr>
              <p14:cNvContentPartPr/>
              <p14:nvPr/>
            </p14:nvContentPartPr>
            <p14:xfrm>
              <a:off x="10262083" y="1500388"/>
              <a:ext cx="1462320" cy="625320"/>
            </p14:xfrm>
          </p:contentPart>
        </mc:Choice>
        <mc:Fallback xmlns=""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A8C6D2F5-5140-4A84-8562-8E76831B936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244443" y="1482388"/>
                <a:ext cx="1497960" cy="66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C3E187D8-D263-490B-A5E7-1A43689AAD46}"/>
                  </a:ext>
                </a:extLst>
              </p14:cNvPr>
              <p14:cNvContentPartPr/>
              <p14:nvPr/>
            </p14:nvContentPartPr>
            <p14:xfrm>
              <a:off x="4085563" y="1519828"/>
              <a:ext cx="5811120" cy="1999440"/>
            </p14:xfrm>
          </p:contentPart>
        </mc:Choice>
        <mc:Fallback xmlns=""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C3E187D8-D263-490B-A5E7-1A43689AAD4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067923" y="1501828"/>
                <a:ext cx="5846760" cy="20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4" name="Cerneală 63">
                <a:extLst>
                  <a:ext uri="{FF2B5EF4-FFF2-40B4-BE49-F238E27FC236}">
                    <a16:creationId xmlns:a16="http://schemas.microsoft.com/office/drawing/2014/main" id="{29FEC443-F957-4F18-A7B0-AED33E2420B8}"/>
                  </a:ext>
                </a:extLst>
              </p14:cNvPr>
              <p14:cNvContentPartPr/>
              <p14:nvPr/>
            </p14:nvContentPartPr>
            <p14:xfrm>
              <a:off x="1575283" y="6191548"/>
              <a:ext cx="360" cy="360"/>
            </p14:xfrm>
          </p:contentPart>
        </mc:Choice>
        <mc:Fallback xmlns="">
          <p:pic>
            <p:nvPicPr>
              <p:cNvPr id="64" name="Cerneală 63">
                <a:extLst>
                  <a:ext uri="{FF2B5EF4-FFF2-40B4-BE49-F238E27FC236}">
                    <a16:creationId xmlns:a16="http://schemas.microsoft.com/office/drawing/2014/main" id="{29FEC443-F957-4F18-A7B0-AED33E2420B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557643" y="6155548"/>
                <a:ext cx="36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5593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DE051587-E322-49BC-B0FE-B44321985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137196"/>
            <a:ext cx="7050428" cy="271452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2E186CB9-1927-4BC8-8E43-90CAE63E0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65" y="685830"/>
            <a:ext cx="11791950" cy="4733925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42B342A2-7825-4856-85C5-60F109EF6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9243" y="228635"/>
            <a:ext cx="2456970" cy="26517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6218E92C-6263-4A1D-AC17-BD2903CC3161}"/>
                  </a:ext>
                </a:extLst>
              </p14:cNvPr>
              <p14:cNvContentPartPr/>
              <p14:nvPr/>
            </p14:nvContentPartPr>
            <p14:xfrm>
              <a:off x="7232323" y="2484988"/>
              <a:ext cx="406080" cy="3672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6218E92C-6263-4A1D-AC17-BD2903CC31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14323" y="2449348"/>
                <a:ext cx="44172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C6E54BF2-706C-4C9D-B35E-CAC2953BC6C5}"/>
                  </a:ext>
                </a:extLst>
              </p14:cNvPr>
              <p14:cNvContentPartPr/>
              <p14:nvPr/>
            </p14:nvContentPartPr>
            <p14:xfrm>
              <a:off x="7310083" y="2587948"/>
              <a:ext cx="387720" cy="1908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C6E54BF2-706C-4C9D-B35E-CAC2953BC6C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92443" y="2552308"/>
                <a:ext cx="42336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08A7C999-261F-46EB-9AB1-F574500FFA2A}"/>
                  </a:ext>
                </a:extLst>
              </p14:cNvPr>
              <p14:cNvContentPartPr/>
              <p14:nvPr/>
            </p14:nvContentPartPr>
            <p14:xfrm>
              <a:off x="11357203" y="2032468"/>
              <a:ext cx="82440" cy="21852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08A7C999-261F-46EB-9AB1-F574500FFA2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339203" y="1996468"/>
                <a:ext cx="11808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E3D5E8E1-7C87-46B3-8986-67E950C1DDA1}"/>
                  </a:ext>
                </a:extLst>
              </p14:cNvPr>
              <p14:cNvContentPartPr/>
              <p14:nvPr/>
            </p14:nvContentPartPr>
            <p14:xfrm>
              <a:off x="11424883" y="1911868"/>
              <a:ext cx="211680" cy="33372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E3D5E8E1-7C87-46B3-8986-67E950C1DDA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406883" y="1876228"/>
                <a:ext cx="24732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5A869B19-BD63-4064-B7AE-D08ED2C88391}"/>
                  </a:ext>
                </a:extLst>
              </p14:cNvPr>
              <p14:cNvContentPartPr/>
              <p14:nvPr/>
            </p14:nvContentPartPr>
            <p14:xfrm>
              <a:off x="11369443" y="875068"/>
              <a:ext cx="31320" cy="17748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5A869B19-BD63-4064-B7AE-D08ED2C8839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351443" y="839428"/>
                <a:ext cx="6696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9452FBF0-CB43-42DA-97F6-3AFC0AE80BD1}"/>
                  </a:ext>
                </a:extLst>
              </p14:cNvPr>
              <p14:cNvContentPartPr/>
              <p14:nvPr/>
            </p14:nvContentPartPr>
            <p14:xfrm>
              <a:off x="11389963" y="924028"/>
              <a:ext cx="102960" cy="13968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9452FBF0-CB43-42DA-97F6-3AFC0AE80BD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371963" y="888028"/>
                <a:ext cx="13860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092E735E-E701-43A9-ACCF-35AA8562F7BD}"/>
                  </a:ext>
                </a:extLst>
              </p14:cNvPr>
              <p14:cNvContentPartPr/>
              <p14:nvPr/>
            </p14:nvContentPartPr>
            <p14:xfrm>
              <a:off x="11521363" y="811708"/>
              <a:ext cx="39960" cy="21240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092E735E-E701-43A9-ACCF-35AA8562F7B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503723" y="776068"/>
                <a:ext cx="75600" cy="28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192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DE051587-E322-49BC-B0FE-B44321985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137196"/>
            <a:ext cx="7050428" cy="271452"/>
          </a:xfrm>
          <a:prstGeom prst="rect">
            <a:avLst/>
          </a:prstGeom>
        </p:spPr>
      </p:pic>
      <p:pic>
        <p:nvPicPr>
          <p:cNvPr id="2" name="Imagine 1">
            <a:extLst>
              <a:ext uri="{FF2B5EF4-FFF2-40B4-BE49-F238E27FC236}">
                <a16:creationId xmlns:a16="http://schemas.microsoft.com/office/drawing/2014/main" id="{BBBB8321-FBBA-471D-9888-AD98DFA01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77" y="3520439"/>
            <a:ext cx="10772775" cy="2200275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5D54AACD-D594-45AC-B7FC-14B68A5C4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731" y="137196"/>
            <a:ext cx="2907114" cy="31375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B94D2089-9BAE-4AD8-9210-3736908B67AB}"/>
                  </a:ext>
                </a:extLst>
              </p14:cNvPr>
              <p14:cNvContentPartPr/>
              <p14:nvPr/>
            </p14:nvContentPartPr>
            <p14:xfrm>
              <a:off x="5898883" y="3551308"/>
              <a:ext cx="326520" cy="33300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B94D2089-9BAE-4AD8-9210-3736908B67A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80883" y="3515308"/>
                <a:ext cx="36216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A7078418-01DA-427A-B142-CD63C88895AA}"/>
                  </a:ext>
                </a:extLst>
              </p14:cNvPr>
              <p14:cNvContentPartPr/>
              <p14:nvPr/>
            </p14:nvContentPartPr>
            <p14:xfrm>
              <a:off x="6362203" y="3379588"/>
              <a:ext cx="230400" cy="46836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A7078418-01DA-427A-B142-CD63C88895A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44563" y="3343948"/>
                <a:ext cx="266040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E409547E-0BEE-42C8-B591-7CE6B8ECB410}"/>
                  </a:ext>
                </a:extLst>
              </p14:cNvPr>
              <p14:cNvContentPartPr/>
              <p14:nvPr/>
            </p14:nvContentPartPr>
            <p14:xfrm>
              <a:off x="7343923" y="3423868"/>
              <a:ext cx="191160" cy="75024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E409547E-0BEE-42C8-B591-7CE6B8ECB41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25923" y="3387868"/>
                <a:ext cx="226800" cy="82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E3CF405F-09AA-47DD-83E2-BF4A87C2EB6B}"/>
                  </a:ext>
                </a:extLst>
              </p14:cNvPr>
              <p14:cNvContentPartPr/>
              <p14:nvPr/>
            </p14:nvContentPartPr>
            <p14:xfrm>
              <a:off x="7300363" y="3426388"/>
              <a:ext cx="702000" cy="46980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E3CF405F-09AA-47DD-83E2-BF4A87C2EB6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82363" y="3390748"/>
                <a:ext cx="737640" cy="54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2A0266D2-FD9D-4A49-BDA6-7285B3E6269D}"/>
                  </a:ext>
                </a:extLst>
              </p14:cNvPr>
              <p14:cNvContentPartPr/>
              <p14:nvPr/>
            </p14:nvContentPartPr>
            <p14:xfrm>
              <a:off x="7771963" y="3589468"/>
              <a:ext cx="258840" cy="2664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2A0266D2-FD9D-4A49-BDA6-7285B3E626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54323" y="3553828"/>
                <a:ext cx="29448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37FD5DEC-EDBF-4183-84CA-4BA1E54BA52E}"/>
                  </a:ext>
                </a:extLst>
              </p14:cNvPr>
              <p14:cNvContentPartPr/>
              <p14:nvPr/>
            </p14:nvContentPartPr>
            <p14:xfrm>
              <a:off x="8094883" y="3689548"/>
              <a:ext cx="110880" cy="16236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37FD5DEC-EDBF-4183-84CA-4BA1E54BA52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076883" y="3653548"/>
                <a:ext cx="1465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8B9ED324-DED8-4438-B6F0-7E20A15A251E}"/>
                  </a:ext>
                </a:extLst>
              </p14:cNvPr>
              <p14:cNvContentPartPr/>
              <p14:nvPr/>
            </p14:nvContentPartPr>
            <p14:xfrm>
              <a:off x="8110363" y="3482188"/>
              <a:ext cx="109440" cy="13752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8B9ED324-DED8-4438-B6F0-7E20A15A251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092723" y="3446548"/>
                <a:ext cx="14508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E7884C61-78F6-46C4-BA68-D40DB6FCD0CC}"/>
                  </a:ext>
                </a:extLst>
              </p14:cNvPr>
              <p14:cNvContentPartPr/>
              <p14:nvPr/>
            </p14:nvContentPartPr>
            <p14:xfrm>
              <a:off x="8277763" y="3744628"/>
              <a:ext cx="165600" cy="8280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E7884C61-78F6-46C4-BA68-D40DB6FCD0C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260123" y="3708988"/>
                <a:ext cx="2012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09E3198B-BD4E-4C9C-A732-EF6987F70871}"/>
                  </a:ext>
                </a:extLst>
              </p14:cNvPr>
              <p14:cNvContentPartPr/>
              <p14:nvPr/>
            </p14:nvContentPartPr>
            <p14:xfrm>
              <a:off x="8888323" y="3425668"/>
              <a:ext cx="442800" cy="39384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09E3198B-BD4E-4C9C-A732-EF6987F7087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870683" y="3390028"/>
                <a:ext cx="47844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B7503A3F-64E4-4701-A728-36645D776DBA}"/>
                  </a:ext>
                </a:extLst>
              </p14:cNvPr>
              <p14:cNvContentPartPr/>
              <p14:nvPr/>
            </p14:nvContentPartPr>
            <p14:xfrm>
              <a:off x="9784723" y="3516388"/>
              <a:ext cx="20520" cy="26676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B7503A3F-64E4-4701-A728-36645D776DB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767083" y="3480748"/>
                <a:ext cx="5616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4F8D252C-4C07-4A03-AB52-8097D4B0FDF0}"/>
                  </a:ext>
                </a:extLst>
              </p14:cNvPr>
              <p14:cNvContentPartPr/>
              <p14:nvPr/>
            </p14:nvContentPartPr>
            <p14:xfrm>
              <a:off x="9805243" y="3430348"/>
              <a:ext cx="219240" cy="32940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4F8D252C-4C07-4A03-AB52-8097D4B0FDF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787243" y="3394708"/>
                <a:ext cx="25488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F1DA2D57-D5A4-46AF-9F4E-999F05882C94}"/>
                  </a:ext>
                </a:extLst>
              </p14:cNvPr>
              <p14:cNvContentPartPr/>
              <p14:nvPr/>
            </p14:nvContentPartPr>
            <p14:xfrm>
              <a:off x="10165243" y="3662188"/>
              <a:ext cx="272880" cy="4500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F1DA2D57-D5A4-46AF-9F4E-999F05882C9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147243" y="3626548"/>
                <a:ext cx="30852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22CA755E-2318-4017-88D5-68DDB8009D11}"/>
                  </a:ext>
                </a:extLst>
              </p14:cNvPr>
              <p14:cNvContentPartPr/>
              <p14:nvPr/>
            </p14:nvContentPartPr>
            <p14:xfrm>
              <a:off x="10307443" y="3569668"/>
              <a:ext cx="21960" cy="27540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22CA755E-2318-4017-88D5-68DDB8009D1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289443" y="3534028"/>
                <a:ext cx="57600" cy="34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6129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921E02F-5E59-4082-969C-7A6892AB2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" y="45757"/>
            <a:ext cx="4297663" cy="298449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5BFBDA17-3B49-41E8-878A-73ABAD0AC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76" y="19455"/>
            <a:ext cx="5637818" cy="350678"/>
          </a:xfrm>
          <a:prstGeom prst="rect">
            <a:avLst/>
          </a:prstGeom>
        </p:spPr>
      </p:pic>
      <p:pic>
        <p:nvPicPr>
          <p:cNvPr id="8" name="Imagine 7">
            <a:extLst>
              <a:ext uri="{FF2B5EF4-FFF2-40B4-BE49-F238E27FC236}">
                <a16:creationId xmlns:a16="http://schemas.microsoft.com/office/drawing/2014/main" id="{D0C34030-0628-459C-A46A-746976E82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43" y="502952"/>
            <a:ext cx="11024181" cy="62021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F5BC918A-8FB4-4EAA-AE02-B8E105081108}"/>
                  </a:ext>
                </a:extLst>
              </p14:cNvPr>
              <p14:cNvContentPartPr/>
              <p14:nvPr/>
            </p14:nvContentPartPr>
            <p14:xfrm>
              <a:off x="4493803" y="1156948"/>
              <a:ext cx="657000" cy="3852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F5BC918A-8FB4-4EAA-AE02-B8E1050811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76163" y="1120948"/>
                <a:ext cx="692640" cy="11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09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921E02F-5E59-4082-969C-7A6892AB2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" y="45757"/>
            <a:ext cx="4297663" cy="298449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5BFBDA17-3B49-41E8-878A-73ABAD0AC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76" y="19455"/>
            <a:ext cx="5637818" cy="350678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B8EC41FD-12D5-4D67-993A-99C21927F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2952"/>
            <a:ext cx="11820525" cy="58483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34AB9C2A-B6DE-4023-9CA3-68A2C66F1398}"/>
                  </a:ext>
                </a:extLst>
              </p14:cNvPr>
              <p14:cNvContentPartPr/>
              <p14:nvPr/>
            </p14:nvContentPartPr>
            <p14:xfrm>
              <a:off x="6278323" y="4357708"/>
              <a:ext cx="279720" cy="26964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34AB9C2A-B6DE-4023-9CA3-68A2C66F13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60323" y="4339708"/>
                <a:ext cx="31536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78E17AB4-7C6D-4D5A-A0B6-1BE7A31A83F2}"/>
                  </a:ext>
                </a:extLst>
              </p14:cNvPr>
              <p14:cNvContentPartPr/>
              <p14:nvPr/>
            </p14:nvContentPartPr>
            <p14:xfrm>
              <a:off x="6808963" y="3005908"/>
              <a:ext cx="88200" cy="11628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78E17AB4-7C6D-4D5A-A0B6-1BE7A31A83F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91323" y="2988268"/>
                <a:ext cx="12384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46609AA1-435F-468C-A856-96883E8E4A38}"/>
                  </a:ext>
                </a:extLst>
              </p14:cNvPr>
              <p14:cNvContentPartPr/>
              <p14:nvPr/>
            </p14:nvContentPartPr>
            <p14:xfrm>
              <a:off x="7032883" y="2900428"/>
              <a:ext cx="77040" cy="3276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46609AA1-435F-468C-A856-96883E8E4A3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5243" y="2882428"/>
                <a:ext cx="11268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9A4A1157-7E53-4956-8D13-E874AFC823FC}"/>
                  </a:ext>
                </a:extLst>
              </p14:cNvPr>
              <p14:cNvContentPartPr/>
              <p14:nvPr/>
            </p14:nvContentPartPr>
            <p14:xfrm>
              <a:off x="7194883" y="2982508"/>
              <a:ext cx="11520" cy="1368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9A4A1157-7E53-4956-8D13-E874AFC823F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76883" y="2964868"/>
                <a:ext cx="4716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7863EAF1-F90F-48D7-B27B-18C63C79A2F4}"/>
                  </a:ext>
                </a:extLst>
              </p14:cNvPr>
              <p14:cNvContentPartPr/>
              <p14:nvPr/>
            </p14:nvContentPartPr>
            <p14:xfrm>
              <a:off x="7840363" y="2738068"/>
              <a:ext cx="90000" cy="10152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7863EAF1-F90F-48D7-B27B-18C63C79A2F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22723" y="2720068"/>
                <a:ext cx="12564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D4DBE5C4-7601-4269-9BC6-548498D5913B}"/>
                  </a:ext>
                </a:extLst>
              </p14:cNvPr>
              <p14:cNvContentPartPr/>
              <p14:nvPr/>
            </p14:nvContentPartPr>
            <p14:xfrm>
              <a:off x="7864483" y="2638348"/>
              <a:ext cx="117360" cy="5616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D4DBE5C4-7601-4269-9BC6-548498D5913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46843" y="2620708"/>
                <a:ext cx="15300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B06A4CFE-FD55-4D54-9734-BC948E08BF81}"/>
                  </a:ext>
                </a:extLst>
              </p14:cNvPr>
              <p14:cNvContentPartPr/>
              <p14:nvPr/>
            </p14:nvContentPartPr>
            <p14:xfrm>
              <a:off x="7305043" y="2812948"/>
              <a:ext cx="402480" cy="18468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B06A4CFE-FD55-4D54-9734-BC948E08BF8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287403" y="2794983"/>
                <a:ext cx="438120" cy="220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BB29C666-53FA-4EA4-87D1-3A3879BAE20D}"/>
                  </a:ext>
                </a:extLst>
              </p14:cNvPr>
              <p14:cNvContentPartPr/>
              <p14:nvPr/>
            </p14:nvContentPartPr>
            <p14:xfrm>
              <a:off x="6972763" y="2991148"/>
              <a:ext cx="112680" cy="15768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BB29C666-53FA-4EA4-87D1-3A3879BAE20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55123" y="2973189"/>
                <a:ext cx="148320" cy="193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B36AE65F-98BB-42FF-AEEA-049C47AE56FA}"/>
                  </a:ext>
                </a:extLst>
              </p14:cNvPr>
              <p14:cNvContentPartPr/>
              <p14:nvPr/>
            </p14:nvContentPartPr>
            <p14:xfrm>
              <a:off x="6462643" y="3125788"/>
              <a:ext cx="227520" cy="11448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B36AE65F-98BB-42FF-AEEA-049C47AE56F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445003" y="3107788"/>
                <a:ext cx="2631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DFD60679-E6D7-459E-A921-93B584C47BDF}"/>
                  </a:ext>
                </a:extLst>
              </p14:cNvPr>
              <p14:cNvContentPartPr/>
              <p14:nvPr/>
            </p14:nvContentPartPr>
            <p14:xfrm>
              <a:off x="716323" y="722068"/>
              <a:ext cx="673200" cy="55080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DFD60679-E6D7-459E-A921-93B584C47BD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98323" y="704428"/>
                <a:ext cx="708840" cy="5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2029B74C-5E4F-4535-9C1F-4054CF1FD184}"/>
                  </a:ext>
                </a:extLst>
              </p14:cNvPr>
              <p14:cNvContentPartPr/>
              <p14:nvPr/>
            </p14:nvContentPartPr>
            <p14:xfrm>
              <a:off x="3824923" y="2721148"/>
              <a:ext cx="1437840" cy="23904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2029B74C-5E4F-4535-9C1F-4054CF1FD18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807279" y="2703175"/>
                <a:ext cx="1473489" cy="2746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4A77BA5C-6C16-45CF-AD89-AE196F38AC7C}"/>
                  </a:ext>
                </a:extLst>
              </p14:cNvPr>
              <p14:cNvContentPartPr/>
              <p14:nvPr/>
            </p14:nvContentPartPr>
            <p14:xfrm>
              <a:off x="2065603" y="1945348"/>
              <a:ext cx="786600" cy="423360"/>
            </p14:xfrm>
          </p:contentPart>
        </mc:Choice>
        <mc:Fallback xmlns=""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4A77BA5C-6C16-45CF-AD89-AE196F38AC7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047603" y="1927723"/>
                <a:ext cx="822240" cy="4589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0B1D5717-13C2-4A18-A4D9-5DF02E742815}"/>
                  </a:ext>
                </a:extLst>
              </p14:cNvPr>
              <p14:cNvContentPartPr/>
              <p14:nvPr/>
            </p14:nvContentPartPr>
            <p14:xfrm>
              <a:off x="1167043" y="2319748"/>
              <a:ext cx="633960" cy="312840"/>
            </p14:xfrm>
          </p:contentPart>
        </mc:Choice>
        <mc:Fallback xmlns=""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0B1D5717-13C2-4A18-A4D9-5DF02E74281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149043" y="2301769"/>
                <a:ext cx="669600" cy="3484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CDB4E986-92FF-476D-AF22-84E1E73F8476}"/>
                  </a:ext>
                </a:extLst>
              </p14:cNvPr>
              <p14:cNvContentPartPr/>
              <p14:nvPr/>
            </p14:nvContentPartPr>
            <p14:xfrm>
              <a:off x="3219763" y="2649148"/>
              <a:ext cx="291600" cy="172440"/>
            </p14:xfrm>
          </p:contentPart>
        </mc:Choice>
        <mc:Fallback xmlns=""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CDB4E986-92FF-476D-AF22-84E1E73F847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201763" y="2631471"/>
                <a:ext cx="327240" cy="208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671BC03A-429C-4A8A-BB62-4092E035EF32}"/>
                  </a:ext>
                </a:extLst>
              </p14:cNvPr>
              <p14:cNvContentPartPr/>
              <p14:nvPr/>
            </p14:nvContentPartPr>
            <p14:xfrm>
              <a:off x="3652483" y="2130028"/>
              <a:ext cx="1238760" cy="48420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671BC03A-429C-4A8A-BB62-4092E035EF3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634483" y="2112028"/>
                <a:ext cx="127440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F4E8BD5F-5FED-4ADA-AC3B-D5C43CB22178}"/>
                  </a:ext>
                </a:extLst>
              </p14:cNvPr>
              <p14:cNvContentPartPr/>
              <p14:nvPr/>
            </p14:nvContentPartPr>
            <p14:xfrm>
              <a:off x="3809803" y="4761268"/>
              <a:ext cx="1618200" cy="654480"/>
            </p14:xfrm>
          </p:contentPart>
        </mc:Choice>
        <mc:Fallback xmlns=""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F4E8BD5F-5FED-4ADA-AC3B-D5C43CB2217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792163" y="4743628"/>
                <a:ext cx="165384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6F7BDDA8-3A94-49B9-A8D9-7D898C66152E}"/>
                  </a:ext>
                </a:extLst>
              </p14:cNvPr>
              <p14:cNvContentPartPr/>
              <p14:nvPr/>
            </p14:nvContentPartPr>
            <p14:xfrm>
              <a:off x="6843163" y="4737148"/>
              <a:ext cx="1445760" cy="438120"/>
            </p14:xfrm>
          </p:contentPart>
        </mc:Choice>
        <mc:Fallback xmlns=""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6F7BDDA8-3A94-49B9-A8D9-7D898C66152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825519" y="4719133"/>
                <a:ext cx="1481409" cy="4737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D66F797A-6047-4D6A-821A-CAB6380776A0}"/>
                  </a:ext>
                </a:extLst>
              </p14:cNvPr>
              <p14:cNvContentPartPr/>
              <p14:nvPr/>
            </p14:nvContentPartPr>
            <p14:xfrm>
              <a:off x="11496523" y="4557148"/>
              <a:ext cx="11160" cy="23040"/>
            </p14:xfrm>
          </p:contentPart>
        </mc:Choice>
        <mc:Fallback xmlns=""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D66F797A-6047-4D6A-821A-CAB6380776A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1478523" y="4539508"/>
                <a:ext cx="468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3" name="Cerneală 62">
                <a:extLst>
                  <a:ext uri="{FF2B5EF4-FFF2-40B4-BE49-F238E27FC236}">
                    <a16:creationId xmlns:a16="http://schemas.microsoft.com/office/drawing/2014/main" id="{7C688818-8413-4512-A93A-275A5DC9E59D}"/>
                  </a:ext>
                </a:extLst>
              </p14:cNvPr>
              <p14:cNvContentPartPr/>
              <p14:nvPr/>
            </p14:nvContentPartPr>
            <p14:xfrm>
              <a:off x="11035723" y="4634188"/>
              <a:ext cx="672840" cy="146880"/>
            </p14:xfrm>
          </p:contentPart>
        </mc:Choice>
        <mc:Fallback xmlns="">
          <p:pic>
            <p:nvPicPr>
              <p:cNvPr id="63" name="Cerneală 62">
                <a:extLst>
                  <a:ext uri="{FF2B5EF4-FFF2-40B4-BE49-F238E27FC236}">
                    <a16:creationId xmlns:a16="http://schemas.microsoft.com/office/drawing/2014/main" id="{7C688818-8413-4512-A93A-275A5DC9E59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1017723" y="4616548"/>
                <a:ext cx="70848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4" name="Cerneală 63">
                <a:extLst>
                  <a:ext uri="{FF2B5EF4-FFF2-40B4-BE49-F238E27FC236}">
                    <a16:creationId xmlns:a16="http://schemas.microsoft.com/office/drawing/2014/main" id="{8B87E4C3-01AE-4920-9A49-9F696EE80A0B}"/>
                  </a:ext>
                </a:extLst>
              </p14:cNvPr>
              <p14:cNvContentPartPr/>
              <p14:nvPr/>
            </p14:nvContentPartPr>
            <p14:xfrm>
              <a:off x="10267483" y="4494148"/>
              <a:ext cx="570960" cy="296280"/>
            </p14:xfrm>
          </p:contentPart>
        </mc:Choice>
        <mc:Fallback xmlns="">
          <p:pic>
            <p:nvPicPr>
              <p:cNvPr id="64" name="Cerneală 63">
                <a:extLst>
                  <a:ext uri="{FF2B5EF4-FFF2-40B4-BE49-F238E27FC236}">
                    <a16:creationId xmlns:a16="http://schemas.microsoft.com/office/drawing/2014/main" id="{8B87E4C3-01AE-4920-9A49-9F696EE80A0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249832" y="4476170"/>
                <a:ext cx="606622" cy="3318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7" name="Cerneală 66">
                <a:extLst>
                  <a:ext uri="{FF2B5EF4-FFF2-40B4-BE49-F238E27FC236}">
                    <a16:creationId xmlns:a16="http://schemas.microsoft.com/office/drawing/2014/main" id="{B04989B4-FE70-4071-9135-6219EEA6A955}"/>
                  </a:ext>
                </a:extLst>
              </p14:cNvPr>
              <p14:cNvContentPartPr/>
              <p14:nvPr/>
            </p14:nvContentPartPr>
            <p14:xfrm>
              <a:off x="10253803" y="4992388"/>
              <a:ext cx="574200" cy="220320"/>
            </p14:xfrm>
          </p:contentPart>
        </mc:Choice>
        <mc:Fallback xmlns="">
          <p:pic>
            <p:nvPicPr>
              <p:cNvPr id="67" name="Cerneală 66">
                <a:extLst>
                  <a:ext uri="{FF2B5EF4-FFF2-40B4-BE49-F238E27FC236}">
                    <a16:creationId xmlns:a16="http://schemas.microsoft.com/office/drawing/2014/main" id="{B04989B4-FE70-4071-9135-6219EEA6A95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236152" y="4974748"/>
                <a:ext cx="609862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14EE2146-97BF-4988-8601-402FDD1C9ABD}"/>
                  </a:ext>
                </a:extLst>
              </p14:cNvPr>
              <p14:cNvContentPartPr/>
              <p14:nvPr/>
            </p14:nvContentPartPr>
            <p14:xfrm>
              <a:off x="10378363" y="5436988"/>
              <a:ext cx="142920" cy="177480"/>
            </p14:xfrm>
          </p:contentPart>
        </mc:Choice>
        <mc:Fallback xmlns=""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14EE2146-97BF-4988-8601-402FDD1C9AB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360723" y="5418988"/>
                <a:ext cx="17856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388A12D5-3D09-4A0B-88D7-6796D2089D0F}"/>
                  </a:ext>
                </a:extLst>
              </p14:cNvPr>
              <p14:cNvContentPartPr/>
              <p14:nvPr/>
            </p14:nvContentPartPr>
            <p14:xfrm>
              <a:off x="6590443" y="4464628"/>
              <a:ext cx="3960" cy="6120"/>
            </p14:xfrm>
          </p:contentPart>
        </mc:Choice>
        <mc:Fallback xmlns=""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388A12D5-3D09-4A0B-88D7-6796D2089D0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572443" y="4446628"/>
                <a:ext cx="396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52A0009E-2FCA-4C4F-ABFF-DB09A4EAC157}"/>
                  </a:ext>
                </a:extLst>
              </p14:cNvPr>
              <p14:cNvContentPartPr/>
              <p14:nvPr/>
            </p14:nvContentPartPr>
            <p14:xfrm>
              <a:off x="10379083" y="5845948"/>
              <a:ext cx="360" cy="360"/>
            </p14:xfrm>
          </p:contentPart>
        </mc:Choice>
        <mc:Fallback xmlns=""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52A0009E-2FCA-4C4F-ABFF-DB09A4EAC15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361083" y="582794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A8C866FB-7419-4D7C-8F08-EFE2E3390730}"/>
                  </a:ext>
                </a:extLst>
              </p14:cNvPr>
              <p14:cNvContentPartPr/>
              <p14:nvPr/>
            </p14:nvContentPartPr>
            <p14:xfrm>
              <a:off x="10364683" y="5733988"/>
              <a:ext cx="221760" cy="159480"/>
            </p14:xfrm>
          </p:contentPart>
        </mc:Choice>
        <mc:Fallback xmlns=""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A8C866FB-7419-4D7C-8F08-EFE2E339073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347043" y="5716348"/>
                <a:ext cx="2574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DC5F044A-3364-4427-90C0-1EC115150EA0}"/>
                  </a:ext>
                </a:extLst>
              </p14:cNvPr>
              <p14:cNvContentPartPr/>
              <p14:nvPr/>
            </p14:nvContentPartPr>
            <p14:xfrm>
              <a:off x="10622443" y="5778988"/>
              <a:ext cx="93600" cy="100440"/>
            </p14:xfrm>
          </p:contentPart>
        </mc:Choice>
        <mc:Fallback xmlns=""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DC5F044A-3364-4427-90C0-1EC115150EA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604803" y="5760988"/>
                <a:ext cx="12924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02A66A08-C643-49C8-AFFF-418EC5035539}"/>
                  </a:ext>
                </a:extLst>
              </p14:cNvPr>
              <p14:cNvContentPartPr/>
              <p14:nvPr/>
            </p14:nvContentPartPr>
            <p14:xfrm>
              <a:off x="10734403" y="5456788"/>
              <a:ext cx="120960" cy="140040"/>
            </p14:xfrm>
          </p:contentPart>
        </mc:Choice>
        <mc:Fallback xmlns=""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02A66A08-C643-49C8-AFFF-418EC503553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0716403" y="5439148"/>
                <a:ext cx="1566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E1FFE11A-28E0-4F4B-934D-C757F5B69B83}"/>
                  </a:ext>
                </a:extLst>
              </p14:cNvPr>
              <p14:cNvContentPartPr/>
              <p14:nvPr/>
            </p14:nvContentPartPr>
            <p14:xfrm>
              <a:off x="10752043" y="5461828"/>
              <a:ext cx="109080" cy="136440"/>
            </p14:xfrm>
          </p:contentPart>
        </mc:Choice>
        <mc:Fallback xmlns=""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E1FFE11A-28E0-4F4B-934D-C757F5B69B8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734043" y="5443828"/>
                <a:ext cx="1447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5" name="Cerneală 74">
                <a:extLst>
                  <a:ext uri="{FF2B5EF4-FFF2-40B4-BE49-F238E27FC236}">
                    <a16:creationId xmlns:a16="http://schemas.microsoft.com/office/drawing/2014/main" id="{A2617168-60B0-497E-A058-12566354565A}"/>
                  </a:ext>
                </a:extLst>
              </p14:cNvPr>
              <p14:cNvContentPartPr/>
              <p14:nvPr/>
            </p14:nvContentPartPr>
            <p14:xfrm>
              <a:off x="10963003" y="5474788"/>
              <a:ext cx="199800" cy="115560"/>
            </p14:xfrm>
          </p:contentPart>
        </mc:Choice>
        <mc:Fallback xmlns="">
          <p:pic>
            <p:nvPicPr>
              <p:cNvPr id="75" name="Cerneală 74">
                <a:extLst>
                  <a:ext uri="{FF2B5EF4-FFF2-40B4-BE49-F238E27FC236}">
                    <a16:creationId xmlns:a16="http://schemas.microsoft.com/office/drawing/2014/main" id="{A2617168-60B0-497E-A058-12566354565A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945003" y="5457148"/>
                <a:ext cx="23544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76" name="Cerneală 75">
                <a:extLst>
                  <a:ext uri="{FF2B5EF4-FFF2-40B4-BE49-F238E27FC236}">
                    <a16:creationId xmlns:a16="http://schemas.microsoft.com/office/drawing/2014/main" id="{1A78B302-F89A-4789-8D45-1088A2FD1E12}"/>
                  </a:ext>
                </a:extLst>
              </p14:cNvPr>
              <p14:cNvContentPartPr/>
              <p14:nvPr/>
            </p14:nvContentPartPr>
            <p14:xfrm>
              <a:off x="10980643" y="5797348"/>
              <a:ext cx="16200" cy="110880"/>
            </p14:xfrm>
          </p:contentPart>
        </mc:Choice>
        <mc:Fallback xmlns="">
          <p:pic>
            <p:nvPicPr>
              <p:cNvPr id="76" name="Cerneală 75">
                <a:extLst>
                  <a:ext uri="{FF2B5EF4-FFF2-40B4-BE49-F238E27FC236}">
                    <a16:creationId xmlns:a16="http://schemas.microsoft.com/office/drawing/2014/main" id="{1A78B302-F89A-4789-8D45-1088A2FD1E1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0963003" y="5779708"/>
                <a:ext cx="5184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77" name="Cerneală 76">
                <a:extLst>
                  <a:ext uri="{FF2B5EF4-FFF2-40B4-BE49-F238E27FC236}">
                    <a16:creationId xmlns:a16="http://schemas.microsoft.com/office/drawing/2014/main" id="{BD69A89F-ABFF-487A-A22C-21BB00653295}"/>
                  </a:ext>
                </a:extLst>
              </p14:cNvPr>
              <p14:cNvContentPartPr/>
              <p14:nvPr/>
            </p14:nvContentPartPr>
            <p14:xfrm>
              <a:off x="11004403" y="5812108"/>
              <a:ext cx="83520" cy="84960"/>
            </p14:xfrm>
          </p:contentPart>
        </mc:Choice>
        <mc:Fallback xmlns="">
          <p:pic>
            <p:nvPicPr>
              <p:cNvPr id="77" name="Cerneală 76">
                <a:extLst>
                  <a:ext uri="{FF2B5EF4-FFF2-40B4-BE49-F238E27FC236}">
                    <a16:creationId xmlns:a16="http://schemas.microsoft.com/office/drawing/2014/main" id="{BD69A89F-ABFF-487A-A22C-21BB0065329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0986763" y="5794468"/>
                <a:ext cx="11916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8" name="Cerneală 77">
                <a:extLst>
                  <a:ext uri="{FF2B5EF4-FFF2-40B4-BE49-F238E27FC236}">
                    <a16:creationId xmlns:a16="http://schemas.microsoft.com/office/drawing/2014/main" id="{4D833F48-A029-4573-811E-85ECE35F2551}"/>
                  </a:ext>
                </a:extLst>
              </p14:cNvPr>
              <p14:cNvContentPartPr/>
              <p14:nvPr/>
            </p14:nvContentPartPr>
            <p14:xfrm>
              <a:off x="11083603" y="5763508"/>
              <a:ext cx="26640" cy="186120"/>
            </p14:xfrm>
          </p:contentPart>
        </mc:Choice>
        <mc:Fallback xmlns="">
          <p:pic>
            <p:nvPicPr>
              <p:cNvPr id="78" name="Cerneală 77">
                <a:extLst>
                  <a:ext uri="{FF2B5EF4-FFF2-40B4-BE49-F238E27FC236}">
                    <a16:creationId xmlns:a16="http://schemas.microsoft.com/office/drawing/2014/main" id="{4D833F48-A029-4573-811E-85ECE35F255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1065603" y="5745868"/>
                <a:ext cx="622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9" name="Cerneală 78">
                <a:extLst>
                  <a:ext uri="{FF2B5EF4-FFF2-40B4-BE49-F238E27FC236}">
                    <a16:creationId xmlns:a16="http://schemas.microsoft.com/office/drawing/2014/main" id="{7A53862A-D91D-4EA6-A13E-764FB0FF3BA7}"/>
                  </a:ext>
                </a:extLst>
              </p14:cNvPr>
              <p14:cNvContentPartPr/>
              <p14:nvPr/>
            </p14:nvContentPartPr>
            <p14:xfrm>
              <a:off x="11149123" y="5850628"/>
              <a:ext cx="166320" cy="84960"/>
            </p14:xfrm>
          </p:contentPart>
        </mc:Choice>
        <mc:Fallback xmlns="">
          <p:pic>
            <p:nvPicPr>
              <p:cNvPr id="79" name="Cerneală 78">
                <a:extLst>
                  <a:ext uri="{FF2B5EF4-FFF2-40B4-BE49-F238E27FC236}">
                    <a16:creationId xmlns:a16="http://schemas.microsoft.com/office/drawing/2014/main" id="{7A53862A-D91D-4EA6-A13E-764FB0FF3BA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1131123" y="5832628"/>
                <a:ext cx="20196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80" name="Cerneală 79">
                <a:extLst>
                  <a:ext uri="{FF2B5EF4-FFF2-40B4-BE49-F238E27FC236}">
                    <a16:creationId xmlns:a16="http://schemas.microsoft.com/office/drawing/2014/main" id="{CF54BB22-1042-450C-9C86-8D152BDBBEF1}"/>
                  </a:ext>
                </a:extLst>
              </p14:cNvPr>
              <p14:cNvContentPartPr/>
              <p14:nvPr/>
            </p14:nvContentPartPr>
            <p14:xfrm>
              <a:off x="11020963" y="6016228"/>
              <a:ext cx="105840" cy="161280"/>
            </p14:xfrm>
          </p:contentPart>
        </mc:Choice>
        <mc:Fallback xmlns="">
          <p:pic>
            <p:nvPicPr>
              <p:cNvPr id="80" name="Cerneală 79">
                <a:extLst>
                  <a:ext uri="{FF2B5EF4-FFF2-40B4-BE49-F238E27FC236}">
                    <a16:creationId xmlns:a16="http://schemas.microsoft.com/office/drawing/2014/main" id="{CF54BB22-1042-450C-9C86-8D152BDBBEF1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1003323" y="5998228"/>
                <a:ext cx="1414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81" name="Cerneală 80">
                <a:extLst>
                  <a:ext uri="{FF2B5EF4-FFF2-40B4-BE49-F238E27FC236}">
                    <a16:creationId xmlns:a16="http://schemas.microsoft.com/office/drawing/2014/main" id="{72AF22BC-5634-47C4-8FF2-A6FE83B2AA9A}"/>
                  </a:ext>
                </a:extLst>
              </p14:cNvPr>
              <p14:cNvContentPartPr/>
              <p14:nvPr/>
            </p14:nvContentPartPr>
            <p14:xfrm>
              <a:off x="10972363" y="6089308"/>
              <a:ext cx="169920" cy="10800"/>
            </p14:xfrm>
          </p:contentPart>
        </mc:Choice>
        <mc:Fallback xmlns="">
          <p:pic>
            <p:nvPicPr>
              <p:cNvPr id="81" name="Cerneală 80">
                <a:extLst>
                  <a:ext uri="{FF2B5EF4-FFF2-40B4-BE49-F238E27FC236}">
                    <a16:creationId xmlns:a16="http://schemas.microsoft.com/office/drawing/2014/main" id="{72AF22BC-5634-47C4-8FF2-A6FE83B2AA9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954723" y="6071668"/>
                <a:ext cx="20556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82" name="Cerneală 81">
                <a:extLst>
                  <a:ext uri="{FF2B5EF4-FFF2-40B4-BE49-F238E27FC236}">
                    <a16:creationId xmlns:a16="http://schemas.microsoft.com/office/drawing/2014/main" id="{341B2103-62A4-4C7C-A525-066D2D2F63FD}"/>
                  </a:ext>
                </a:extLst>
              </p14:cNvPr>
              <p14:cNvContentPartPr/>
              <p14:nvPr/>
            </p14:nvContentPartPr>
            <p14:xfrm>
              <a:off x="11140843" y="6065188"/>
              <a:ext cx="172080" cy="111240"/>
            </p14:xfrm>
          </p:contentPart>
        </mc:Choice>
        <mc:Fallback xmlns="">
          <p:pic>
            <p:nvPicPr>
              <p:cNvPr id="82" name="Cerneală 81">
                <a:extLst>
                  <a:ext uri="{FF2B5EF4-FFF2-40B4-BE49-F238E27FC236}">
                    <a16:creationId xmlns:a16="http://schemas.microsoft.com/office/drawing/2014/main" id="{341B2103-62A4-4C7C-A525-066D2D2F63FD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1123203" y="6047548"/>
                <a:ext cx="20772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83" name="Cerneală 82">
                <a:extLst>
                  <a:ext uri="{FF2B5EF4-FFF2-40B4-BE49-F238E27FC236}">
                    <a16:creationId xmlns:a16="http://schemas.microsoft.com/office/drawing/2014/main" id="{5C010F21-90E3-4589-B305-70D6743BFBB3}"/>
                  </a:ext>
                </a:extLst>
              </p14:cNvPr>
              <p14:cNvContentPartPr/>
              <p14:nvPr/>
            </p14:nvContentPartPr>
            <p14:xfrm>
              <a:off x="11366563" y="5530228"/>
              <a:ext cx="88920" cy="360"/>
            </p14:xfrm>
          </p:contentPart>
        </mc:Choice>
        <mc:Fallback xmlns="">
          <p:pic>
            <p:nvPicPr>
              <p:cNvPr id="83" name="Cerneală 82">
                <a:extLst>
                  <a:ext uri="{FF2B5EF4-FFF2-40B4-BE49-F238E27FC236}">
                    <a16:creationId xmlns:a16="http://schemas.microsoft.com/office/drawing/2014/main" id="{5C010F21-90E3-4589-B305-70D6743BFBB3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1348923" y="5512228"/>
                <a:ext cx="1245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84" name="Cerneală 83">
                <a:extLst>
                  <a:ext uri="{FF2B5EF4-FFF2-40B4-BE49-F238E27FC236}">
                    <a16:creationId xmlns:a16="http://schemas.microsoft.com/office/drawing/2014/main" id="{C19C22C3-9E3E-44B9-B0EB-1C44520905AF}"/>
                  </a:ext>
                </a:extLst>
              </p14:cNvPr>
              <p14:cNvContentPartPr/>
              <p14:nvPr/>
            </p14:nvContentPartPr>
            <p14:xfrm>
              <a:off x="11395723" y="5566948"/>
              <a:ext cx="112320" cy="7200"/>
            </p14:xfrm>
          </p:contentPart>
        </mc:Choice>
        <mc:Fallback xmlns="">
          <p:pic>
            <p:nvPicPr>
              <p:cNvPr id="84" name="Cerneală 83">
                <a:extLst>
                  <a:ext uri="{FF2B5EF4-FFF2-40B4-BE49-F238E27FC236}">
                    <a16:creationId xmlns:a16="http://schemas.microsoft.com/office/drawing/2014/main" id="{C19C22C3-9E3E-44B9-B0EB-1C44520905AF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1377723" y="5548948"/>
                <a:ext cx="14796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FCD95D42-058C-48B5-9401-1F1F06F9448E}"/>
                  </a:ext>
                </a:extLst>
              </p14:cNvPr>
              <p14:cNvContentPartPr/>
              <p14:nvPr/>
            </p14:nvContentPartPr>
            <p14:xfrm>
              <a:off x="11555923" y="5461828"/>
              <a:ext cx="96120" cy="122760"/>
            </p14:xfrm>
          </p:contentPart>
        </mc:Choice>
        <mc:Fallback xmlns=""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FCD95D42-058C-48B5-9401-1F1F06F9448E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1537923" y="5443828"/>
                <a:ext cx="131760" cy="15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4336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921E02F-5E59-4082-969C-7A6892AB2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" y="45757"/>
            <a:ext cx="4297663" cy="298449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5BFBDA17-3B49-41E8-878A-73ABAD0AC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76" y="19455"/>
            <a:ext cx="5637818" cy="350678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C67A30EE-7D53-41CD-8861-CBA22CAED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" y="995362"/>
            <a:ext cx="119062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57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921E02F-5E59-4082-969C-7A6892AB2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" y="45757"/>
            <a:ext cx="4297663" cy="298449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5BFBDA17-3B49-41E8-878A-73ABAD0AC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76" y="19455"/>
            <a:ext cx="5637818" cy="350678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8EEB701A-BDD6-4B34-B877-D9A7AD64D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43" y="502952"/>
            <a:ext cx="10788910" cy="613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141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921E02F-5E59-4082-969C-7A6892AB2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" y="45757"/>
            <a:ext cx="4297663" cy="298449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A653C84A-9FCF-4F42-A5C3-F1FADAE26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76" y="45757"/>
            <a:ext cx="5429250" cy="381000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2E050042-FAEF-41C1-8812-5D40414A7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43" y="868708"/>
            <a:ext cx="8639175" cy="2981325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B1FC2F9B-9604-4445-BE79-89321BC20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365" y="868708"/>
            <a:ext cx="2590800" cy="30194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2DB7FE52-64E4-4E47-B82D-1D91D936E1C7}"/>
                  </a:ext>
                </a:extLst>
              </p14:cNvPr>
              <p14:cNvContentPartPr/>
              <p14:nvPr/>
            </p14:nvContentPartPr>
            <p14:xfrm>
              <a:off x="1398883" y="2389948"/>
              <a:ext cx="177120" cy="27756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2DB7FE52-64E4-4E47-B82D-1D91D936E1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80883" y="2371948"/>
                <a:ext cx="21276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31F0EE24-D10B-4A96-B02D-9BEC13B40317}"/>
                  </a:ext>
                </a:extLst>
              </p14:cNvPr>
              <p14:cNvContentPartPr/>
              <p14:nvPr/>
            </p14:nvContentPartPr>
            <p14:xfrm>
              <a:off x="1432723" y="2913748"/>
              <a:ext cx="185040" cy="43668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31F0EE24-D10B-4A96-B02D-9BEC13B4031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15083" y="2896108"/>
                <a:ext cx="22068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76563890-B483-4558-BE96-CE22E58038E7}"/>
                  </a:ext>
                </a:extLst>
              </p14:cNvPr>
              <p14:cNvContentPartPr/>
              <p14:nvPr/>
            </p14:nvContentPartPr>
            <p14:xfrm>
              <a:off x="1381603" y="3501628"/>
              <a:ext cx="208800" cy="37080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76563890-B483-4558-BE96-CE22E58038E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63963" y="3483988"/>
                <a:ext cx="24444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B29EB439-1DB9-4413-A50E-5D705CDAFB82}"/>
                  </a:ext>
                </a:extLst>
              </p14:cNvPr>
              <p14:cNvContentPartPr/>
              <p14:nvPr/>
            </p14:nvContentPartPr>
            <p14:xfrm>
              <a:off x="4479043" y="3676588"/>
              <a:ext cx="1120680" cy="10116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B29EB439-1DB9-4413-A50E-5D705CDAFB8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61403" y="3658885"/>
                <a:ext cx="1156320" cy="136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D4FE913A-54F1-4D1E-B3E3-2EA9EFF4B43F}"/>
                  </a:ext>
                </a:extLst>
              </p14:cNvPr>
              <p14:cNvContentPartPr/>
              <p14:nvPr/>
            </p14:nvContentPartPr>
            <p14:xfrm>
              <a:off x="2314723" y="2641228"/>
              <a:ext cx="3620160" cy="13644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D4FE913A-54F1-4D1E-B3E3-2EA9EFF4B43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97083" y="2623228"/>
                <a:ext cx="36558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8BCC20FE-B129-4530-BE0A-041CC8BE7F90}"/>
                  </a:ext>
                </a:extLst>
              </p14:cNvPr>
              <p14:cNvContentPartPr/>
              <p14:nvPr/>
            </p14:nvContentPartPr>
            <p14:xfrm>
              <a:off x="2387803" y="2178988"/>
              <a:ext cx="3648600" cy="3960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8BCC20FE-B129-4530-BE0A-041CC8BE7F9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70163" y="2160988"/>
                <a:ext cx="3684240" cy="7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297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ECE229A2-98F5-4D64-A907-EB65BFBB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82" y="411513"/>
            <a:ext cx="11263950" cy="6354483"/>
          </a:xfrm>
          <a:prstGeom prst="rect">
            <a:avLst/>
          </a:prstGeom>
        </p:spPr>
      </p:pic>
      <p:sp>
        <p:nvSpPr>
          <p:cNvPr id="3" name="Dreptunghi 2">
            <a:extLst>
              <a:ext uri="{FF2B5EF4-FFF2-40B4-BE49-F238E27FC236}">
                <a16:creationId xmlns:a16="http://schemas.microsoft.com/office/drawing/2014/main" id="{F912334B-23DF-4BFB-9015-F22B833AE704}"/>
              </a:ext>
            </a:extLst>
          </p:cNvPr>
          <p:cNvSpPr/>
          <p:nvPr/>
        </p:nvSpPr>
        <p:spPr>
          <a:xfrm>
            <a:off x="335343" y="45757"/>
            <a:ext cx="4796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Circuite logice realizate în tehnologie CMOS statică</a:t>
            </a:r>
            <a:endParaRPr lang="ro-RO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8EE88080-8270-4035-BBA8-9CC80B7F9049}"/>
                  </a:ext>
                </a:extLst>
              </p14:cNvPr>
              <p14:cNvContentPartPr/>
              <p14:nvPr/>
            </p14:nvContentPartPr>
            <p14:xfrm>
              <a:off x="4250443" y="1811788"/>
              <a:ext cx="1874160" cy="6552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8EE88080-8270-4035-BBA8-9CC80B7F90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32803" y="1794148"/>
                <a:ext cx="19098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A587F22A-7CB4-46B4-A3E4-AEDEC28D25F2}"/>
                  </a:ext>
                </a:extLst>
              </p14:cNvPr>
              <p14:cNvContentPartPr/>
              <p14:nvPr/>
            </p14:nvContentPartPr>
            <p14:xfrm>
              <a:off x="4187443" y="1551508"/>
              <a:ext cx="1728000" cy="1944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A587F22A-7CB4-46B4-A3E4-AEDEC28D25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69443" y="1533868"/>
                <a:ext cx="176364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C93E9C0B-EFE6-49A5-9A3B-935602D25D8F}"/>
                  </a:ext>
                </a:extLst>
              </p14:cNvPr>
              <p14:cNvContentPartPr/>
              <p14:nvPr/>
            </p14:nvContentPartPr>
            <p14:xfrm>
              <a:off x="2460883" y="2242348"/>
              <a:ext cx="1548000" cy="3888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C93E9C0B-EFE6-49A5-9A3B-935602D25D8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42883" y="2224348"/>
                <a:ext cx="158364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1720EDDB-159B-4F6E-BEF5-D79E7CA2B017}"/>
                  </a:ext>
                </a:extLst>
              </p14:cNvPr>
              <p14:cNvContentPartPr/>
              <p14:nvPr/>
            </p14:nvContentPartPr>
            <p14:xfrm>
              <a:off x="2473483" y="2825188"/>
              <a:ext cx="1703880" cy="4896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1720EDDB-159B-4F6E-BEF5-D79E7CA2B01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55843" y="2807548"/>
                <a:ext cx="173952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1B038519-718D-4B1F-8124-4E3DB5202596}"/>
                  </a:ext>
                </a:extLst>
              </p14:cNvPr>
              <p14:cNvContentPartPr/>
              <p14:nvPr/>
            </p14:nvContentPartPr>
            <p14:xfrm>
              <a:off x="2819443" y="5107588"/>
              <a:ext cx="6159600" cy="41796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1B038519-718D-4B1F-8124-4E3DB520259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01803" y="5071588"/>
                <a:ext cx="6195240" cy="48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5842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921E02F-5E59-4082-969C-7A6892AB2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" y="45757"/>
            <a:ext cx="4297663" cy="298449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A653C84A-9FCF-4F42-A5C3-F1FADAE26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76" y="45757"/>
            <a:ext cx="5429250" cy="381000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0CF89945-B5F5-4A5B-B12E-0BACE90A1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65" y="502952"/>
            <a:ext cx="5314950" cy="371475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FFB3219A-9120-4618-B648-24D3DF449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43" y="1051586"/>
            <a:ext cx="11079423" cy="53868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A66D872B-3599-42C6-97A9-CAB4A91C7820}"/>
                  </a:ext>
                </a:extLst>
              </p14:cNvPr>
              <p14:cNvContentPartPr/>
              <p14:nvPr/>
            </p14:nvContentPartPr>
            <p14:xfrm>
              <a:off x="860323" y="2806108"/>
              <a:ext cx="6307920" cy="46224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A66D872B-3599-42C6-97A9-CAB4A91C782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2683" y="2788468"/>
                <a:ext cx="634356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09D9D8F0-03E0-42DB-ACBA-8DC2000ABB5C}"/>
                  </a:ext>
                </a:extLst>
              </p14:cNvPr>
              <p14:cNvContentPartPr/>
              <p14:nvPr/>
            </p14:nvContentPartPr>
            <p14:xfrm>
              <a:off x="10121323" y="3969988"/>
              <a:ext cx="58680" cy="27324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09D9D8F0-03E0-42DB-ACBA-8DC2000ABB5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03683" y="3952348"/>
                <a:ext cx="9432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A8377021-C3C1-422E-B331-EA3603CBCEC3}"/>
                  </a:ext>
                </a:extLst>
              </p14:cNvPr>
              <p14:cNvContentPartPr/>
              <p14:nvPr/>
            </p14:nvContentPartPr>
            <p14:xfrm>
              <a:off x="8769163" y="4394068"/>
              <a:ext cx="3036600" cy="1419120"/>
            </p14:xfrm>
          </p:contentPart>
        </mc:Choice>
        <mc:Fallback xmlns=""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A8377021-C3C1-422E-B331-EA3603CBCEC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51163" y="4376428"/>
                <a:ext cx="3072240" cy="14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8AFBB9F3-E43E-4959-923F-B33C8D1BD349}"/>
                  </a:ext>
                </a:extLst>
              </p14:cNvPr>
              <p14:cNvContentPartPr/>
              <p14:nvPr/>
            </p14:nvContentPartPr>
            <p14:xfrm>
              <a:off x="9670963" y="5950708"/>
              <a:ext cx="234720" cy="348840"/>
            </p14:xfrm>
          </p:contentPart>
        </mc:Choice>
        <mc:Fallback xmlns=""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8AFBB9F3-E43E-4959-923F-B33C8D1BD34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52963" y="5933068"/>
                <a:ext cx="27036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B95B3657-9D15-49EA-AF8D-459DD42D8235}"/>
                  </a:ext>
                </a:extLst>
              </p14:cNvPr>
              <p14:cNvContentPartPr/>
              <p14:nvPr/>
            </p14:nvContentPartPr>
            <p14:xfrm>
              <a:off x="10097203" y="5952148"/>
              <a:ext cx="1076400" cy="49932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B95B3657-9D15-49EA-AF8D-459DD42D823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79203" y="5934148"/>
                <a:ext cx="111204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64328273-57CE-4A22-9C7A-AB1B7C1333C8}"/>
                  </a:ext>
                </a:extLst>
              </p14:cNvPr>
              <p14:cNvContentPartPr/>
              <p14:nvPr/>
            </p14:nvContentPartPr>
            <p14:xfrm>
              <a:off x="11406883" y="5904268"/>
              <a:ext cx="420840" cy="32112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64328273-57CE-4A22-9C7A-AB1B7C1333C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388898" y="5886628"/>
                <a:ext cx="45645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407A4637-73E5-41E1-B244-8088F169BC25}"/>
                  </a:ext>
                </a:extLst>
              </p14:cNvPr>
              <p14:cNvContentPartPr/>
              <p14:nvPr/>
            </p14:nvContentPartPr>
            <p14:xfrm>
              <a:off x="5135683" y="4480468"/>
              <a:ext cx="366840" cy="158400"/>
            </p14:xfrm>
          </p:contentPart>
        </mc:Choice>
        <mc:Fallback xmlns=""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407A4637-73E5-41E1-B244-8088F169BC2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18043" y="4462828"/>
                <a:ext cx="4024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57DB7252-D9F9-4A1D-98F1-4B9541A6DE24}"/>
                  </a:ext>
                </a:extLst>
              </p14:cNvPr>
              <p14:cNvContentPartPr/>
              <p14:nvPr/>
            </p14:nvContentPartPr>
            <p14:xfrm>
              <a:off x="5165203" y="5588188"/>
              <a:ext cx="110160" cy="5760"/>
            </p14:xfrm>
          </p:contentPart>
        </mc:Choice>
        <mc:Fallback xmlns=""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57DB7252-D9F9-4A1D-98F1-4B9541A6DE2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47563" y="5570548"/>
                <a:ext cx="1458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21D8999E-1929-4908-83D9-30C86855BBEB}"/>
                  </a:ext>
                </a:extLst>
              </p14:cNvPr>
              <p14:cNvContentPartPr/>
              <p14:nvPr/>
            </p14:nvContentPartPr>
            <p14:xfrm>
              <a:off x="5194363" y="5641828"/>
              <a:ext cx="101880" cy="5400"/>
            </p14:xfrm>
          </p:contentPart>
        </mc:Choice>
        <mc:Fallback xmlns=""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21D8999E-1929-4908-83D9-30C86855BBE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76363" y="5624188"/>
                <a:ext cx="1375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A0544092-0971-4DBF-BF4A-8999C979BEA1}"/>
                  </a:ext>
                </a:extLst>
              </p14:cNvPr>
              <p14:cNvContentPartPr/>
              <p14:nvPr/>
            </p14:nvContentPartPr>
            <p14:xfrm>
              <a:off x="5412883" y="5442388"/>
              <a:ext cx="142560" cy="231120"/>
            </p14:xfrm>
          </p:contentPart>
        </mc:Choice>
        <mc:Fallback xmlns=""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A0544092-0971-4DBF-BF4A-8999C979BEA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95243" y="5424388"/>
                <a:ext cx="178200" cy="26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8163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921E02F-5E59-4082-969C-7A6892AB2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" y="45757"/>
            <a:ext cx="4297663" cy="298449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A653C84A-9FCF-4F42-A5C3-F1FADAE26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76" y="45757"/>
            <a:ext cx="5429250" cy="381000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0CF89945-B5F5-4A5B-B12E-0BACE90A1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65" y="411513"/>
            <a:ext cx="5314950" cy="371475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419EA360-41BC-4F44-B1E1-9FA373EB0A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65" y="777269"/>
            <a:ext cx="8699139" cy="5961648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37EF71DB-0817-4816-9FAF-E176085DAE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2121" y="777269"/>
            <a:ext cx="1830819" cy="2234574"/>
          </a:xfrm>
          <a:prstGeom prst="rect">
            <a:avLst/>
          </a:prstGeom>
        </p:spPr>
      </p:pic>
      <p:pic>
        <p:nvPicPr>
          <p:cNvPr id="8" name="Imagine 7">
            <a:extLst>
              <a:ext uri="{FF2B5EF4-FFF2-40B4-BE49-F238E27FC236}">
                <a16:creationId xmlns:a16="http://schemas.microsoft.com/office/drawing/2014/main" id="{6FD8ACA5-08CD-422D-B396-92E00941C5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2121" y="3154683"/>
            <a:ext cx="1830820" cy="224849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E1781F90-918B-4A33-9A3C-19E8E0FA68F8}"/>
                  </a:ext>
                </a:extLst>
              </p14:cNvPr>
              <p14:cNvContentPartPr/>
              <p14:nvPr/>
            </p14:nvContentPartPr>
            <p14:xfrm>
              <a:off x="3939403" y="6250948"/>
              <a:ext cx="304200" cy="3420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E1781F90-918B-4A33-9A3C-19E8E0FA68F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21763" y="6233308"/>
                <a:ext cx="33984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0D8DE9BC-4B72-494C-9FD6-931501918C6F}"/>
                  </a:ext>
                </a:extLst>
              </p14:cNvPr>
              <p14:cNvContentPartPr/>
              <p14:nvPr/>
            </p14:nvContentPartPr>
            <p14:xfrm>
              <a:off x="4615483" y="5924428"/>
              <a:ext cx="20520" cy="24012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0D8DE9BC-4B72-494C-9FD6-931501918C6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97843" y="5906788"/>
                <a:ext cx="5616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537272CC-84E1-4DAE-81EE-3E410573CFA7}"/>
                  </a:ext>
                </a:extLst>
              </p14:cNvPr>
              <p14:cNvContentPartPr/>
              <p14:nvPr/>
            </p14:nvContentPartPr>
            <p14:xfrm>
              <a:off x="4542403" y="6249148"/>
              <a:ext cx="159120" cy="2556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537272CC-84E1-4DAE-81EE-3E410573CFA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24763" y="6231148"/>
                <a:ext cx="19476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5CAA4D63-7BDF-49A4-B57C-5BD9D9C324D6}"/>
                  </a:ext>
                </a:extLst>
              </p14:cNvPr>
              <p14:cNvContentPartPr/>
              <p14:nvPr/>
            </p14:nvContentPartPr>
            <p14:xfrm>
              <a:off x="4615483" y="6318628"/>
              <a:ext cx="266040" cy="15048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5CAA4D63-7BDF-49A4-B57C-5BD9D9C324D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97843" y="6300628"/>
                <a:ext cx="3016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B587DA31-06A0-4C93-BF2C-14D2AEE20442}"/>
                  </a:ext>
                </a:extLst>
              </p14:cNvPr>
              <p14:cNvContentPartPr/>
              <p14:nvPr/>
            </p14:nvContentPartPr>
            <p14:xfrm>
              <a:off x="3889003" y="6172108"/>
              <a:ext cx="359640" cy="3420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B587DA31-06A0-4C93-BF2C-14D2AEE2044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71003" y="6154295"/>
                <a:ext cx="395280" cy="69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EA6CF42C-EE73-4730-9875-7E879B32F262}"/>
                  </a:ext>
                </a:extLst>
              </p14:cNvPr>
              <p14:cNvContentPartPr/>
              <p14:nvPr/>
            </p14:nvContentPartPr>
            <p14:xfrm>
              <a:off x="8842243" y="5894548"/>
              <a:ext cx="311400" cy="24048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EA6CF42C-EE73-4730-9875-7E879B32F26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824603" y="5876908"/>
                <a:ext cx="34704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F0A1CF15-2789-43A1-ADE8-ECB3CCD0E3C8}"/>
                  </a:ext>
                </a:extLst>
              </p14:cNvPr>
              <p14:cNvContentPartPr/>
              <p14:nvPr/>
            </p14:nvContentPartPr>
            <p14:xfrm>
              <a:off x="9591043" y="5794828"/>
              <a:ext cx="279720" cy="29808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F0A1CF15-2789-43A1-ADE8-ECB3CCD0E3C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573403" y="5776828"/>
                <a:ext cx="31536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75A0463E-F073-4D64-B51D-03C5908B5589}"/>
                  </a:ext>
                </a:extLst>
              </p14:cNvPr>
              <p14:cNvContentPartPr/>
              <p14:nvPr/>
            </p14:nvContentPartPr>
            <p14:xfrm>
              <a:off x="11582203" y="5787268"/>
              <a:ext cx="335160" cy="30672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75A0463E-F073-4D64-B51D-03C5908B558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564563" y="5769268"/>
                <a:ext cx="3708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01F1EA41-BC0D-4A2C-A0A2-BB10034F336E}"/>
                  </a:ext>
                </a:extLst>
              </p14:cNvPr>
              <p14:cNvContentPartPr/>
              <p14:nvPr/>
            </p14:nvContentPartPr>
            <p14:xfrm>
              <a:off x="10428043" y="5887708"/>
              <a:ext cx="976320" cy="211680"/>
            </p14:xfrm>
          </p:contentPart>
        </mc:Choice>
        <mc:Fallback xmlns=""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01F1EA41-BC0D-4A2C-A0A2-BB10034F336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10043" y="5870038"/>
                <a:ext cx="1011960" cy="247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2002A05D-00A9-4985-9DC5-DFCD1D339FB9}"/>
                  </a:ext>
                </a:extLst>
              </p14:cNvPr>
              <p14:cNvContentPartPr/>
              <p14:nvPr/>
            </p14:nvContentPartPr>
            <p14:xfrm>
              <a:off x="5086363" y="5812108"/>
              <a:ext cx="3320640" cy="757080"/>
            </p14:xfrm>
          </p:contentPart>
        </mc:Choice>
        <mc:Fallback xmlns=""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2002A05D-00A9-4985-9DC5-DFCD1D339FB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68365" y="5794468"/>
                <a:ext cx="3356276" cy="79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C2D38998-F5A4-40CA-A884-4000B70FE0E7}"/>
                  </a:ext>
                </a:extLst>
              </p14:cNvPr>
              <p14:cNvContentPartPr/>
              <p14:nvPr/>
            </p14:nvContentPartPr>
            <p14:xfrm>
              <a:off x="9197563" y="3763348"/>
              <a:ext cx="564840" cy="181440"/>
            </p14:xfrm>
          </p:contentPart>
        </mc:Choice>
        <mc:Fallback xmlns=""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C2D38998-F5A4-40CA-A884-4000B70FE0E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179574" y="3745348"/>
                <a:ext cx="600457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1EF3374D-9EBB-44DF-AED9-A453F5290B9A}"/>
                  </a:ext>
                </a:extLst>
              </p14:cNvPr>
              <p14:cNvContentPartPr/>
              <p14:nvPr/>
            </p14:nvContentPartPr>
            <p14:xfrm>
              <a:off x="8137003" y="3443308"/>
              <a:ext cx="702720" cy="79740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1EF3374D-9EBB-44DF-AED9-A453F5290B9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19363" y="3425308"/>
                <a:ext cx="738360" cy="83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0092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921E02F-5E59-4082-969C-7A6892AB2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" y="45757"/>
            <a:ext cx="4297663" cy="298449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A653C84A-9FCF-4F42-A5C3-F1FADAE26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76" y="45757"/>
            <a:ext cx="5429250" cy="381000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0CF89945-B5F5-4A5B-B12E-0BACE90A1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65" y="502952"/>
            <a:ext cx="5314950" cy="371475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C6B256CC-59A0-4C7B-B687-A8E44ADF8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65" y="960147"/>
            <a:ext cx="11308974" cy="58114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4493CDB0-A0E5-465A-94AF-C654C58C6326}"/>
                  </a:ext>
                </a:extLst>
              </p14:cNvPr>
              <p14:cNvContentPartPr/>
              <p14:nvPr/>
            </p14:nvContentPartPr>
            <p14:xfrm>
              <a:off x="8466403" y="2392468"/>
              <a:ext cx="430560" cy="10764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4493CDB0-A0E5-465A-94AF-C654C58C63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48763" y="2374828"/>
                <a:ext cx="46620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D2A3E732-CA77-4E28-9F93-C63FA3E9CBD6}"/>
                  </a:ext>
                </a:extLst>
              </p14:cNvPr>
              <p14:cNvContentPartPr/>
              <p14:nvPr/>
            </p14:nvContentPartPr>
            <p14:xfrm>
              <a:off x="9375763" y="2283748"/>
              <a:ext cx="1934640" cy="24264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D2A3E732-CA77-4E28-9F93-C63FA3E9CB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58120" y="2265748"/>
                <a:ext cx="1970287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F36BD98A-DAE6-45C7-B6E0-50E663F8D24F}"/>
                  </a:ext>
                </a:extLst>
              </p14:cNvPr>
              <p14:cNvContentPartPr/>
              <p14:nvPr/>
            </p14:nvContentPartPr>
            <p14:xfrm>
              <a:off x="5860363" y="2142628"/>
              <a:ext cx="2176560" cy="142416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F36BD98A-DAE6-45C7-B6E0-50E663F8D24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42720" y="2124988"/>
                <a:ext cx="2212206" cy="145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4039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921E02F-5E59-4082-969C-7A6892AB2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" y="45757"/>
            <a:ext cx="4297663" cy="298449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A653C84A-9FCF-4F42-A5C3-F1FADAE26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76" y="45757"/>
            <a:ext cx="5429250" cy="381000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0CF89945-B5F5-4A5B-B12E-0BACE90A1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65" y="502952"/>
            <a:ext cx="5314950" cy="371475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7E909DA2-A980-47AD-9E87-6FEE6945FB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" y="1600200"/>
            <a:ext cx="12115800" cy="3657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60737836-9B70-4854-AFE8-8D5333F1AAA4}"/>
                  </a:ext>
                </a:extLst>
              </p14:cNvPr>
              <p14:cNvContentPartPr/>
              <p14:nvPr/>
            </p14:nvContentPartPr>
            <p14:xfrm>
              <a:off x="8723083" y="3458788"/>
              <a:ext cx="172440" cy="1404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60737836-9B70-4854-AFE8-8D5333F1AA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05443" y="3441148"/>
                <a:ext cx="2080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78372082-E8A9-450D-9FE7-E9BA09E2EA8A}"/>
                  </a:ext>
                </a:extLst>
              </p14:cNvPr>
              <p14:cNvContentPartPr/>
              <p14:nvPr/>
            </p14:nvContentPartPr>
            <p14:xfrm>
              <a:off x="8754763" y="3540508"/>
              <a:ext cx="165960" cy="396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78372082-E8A9-450D-9FE7-E9BA09E2EA8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36763" y="3522868"/>
                <a:ext cx="2016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B5D3BA73-B824-4E8C-9DDB-CB1C41B37113}"/>
                  </a:ext>
                </a:extLst>
              </p14:cNvPr>
              <p14:cNvContentPartPr/>
              <p14:nvPr/>
            </p14:nvContentPartPr>
            <p14:xfrm>
              <a:off x="10432723" y="3000508"/>
              <a:ext cx="595080" cy="66348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B5D3BA73-B824-4E8C-9DDB-CB1C41B3711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415083" y="2982868"/>
                <a:ext cx="630720" cy="69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975798CD-FE20-4BB6-B90E-CF4319BDA35D}"/>
                  </a:ext>
                </a:extLst>
              </p14:cNvPr>
              <p14:cNvContentPartPr/>
              <p14:nvPr/>
            </p14:nvContentPartPr>
            <p14:xfrm>
              <a:off x="9071563" y="2929228"/>
              <a:ext cx="1191600" cy="159120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975798CD-FE20-4BB6-B90E-CF4319BDA35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53923" y="2911588"/>
                <a:ext cx="1227240" cy="162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3FC510DC-709C-42AE-9785-74E75BE8DA5D}"/>
                  </a:ext>
                </a:extLst>
              </p14:cNvPr>
              <p14:cNvContentPartPr/>
              <p14:nvPr/>
            </p14:nvContentPartPr>
            <p14:xfrm>
              <a:off x="7590883" y="4663708"/>
              <a:ext cx="392400" cy="41184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3FC510DC-709C-42AE-9785-74E75BE8DA5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73227" y="4645708"/>
                <a:ext cx="428073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8F9A6D6C-55B5-479A-B577-F3622D6625EC}"/>
                  </a:ext>
                </a:extLst>
              </p14:cNvPr>
              <p14:cNvContentPartPr/>
              <p14:nvPr/>
            </p14:nvContentPartPr>
            <p14:xfrm>
              <a:off x="8272003" y="4651828"/>
              <a:ext cx="2890800" cy="1654200"/>
            </p14:xfrm>
          </p:contentPart>
        </mc:Choice>
        <mc:Fallback xmlns=""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8F9A6D6C-55B5-479A-B577-F3622D6625E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54361" y="4633828"/>
                <a:ext cx="2926444" cy="168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A8F6A516-99DC-41F9-8F7F-E18DC835851D}"/>
                  </a:ext>
                </a:extLst>
              </p14:cNvPr>
              <p14:cNvContentPartPr/>
              <p14:nvPr/>
            </p14:nvContentPartPr>
            <p14:xfrm>
              <a:off x="2986843" y="5368948"/>
              <a:ext cx="3744720" cy="983520"/>
            </p14:xfrm>
          </p:contentPart>
        </mc:Choice>
        <mc:Fallback xmlns=""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A8F6A516-99DC-41F9-8F7F-E18DC835851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68843" y="5350948"/>
                <a:ext cx="3780360" cy="10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0" name="Cerneală 89">
                <a:extLst>
                  <a:ext uri="{FF2B5EF4-FFF2-40B4-BE49-F238E27FC236}">
                    <a16:creationId xmlns:a16="http://schemas.microsoft.com/office/drawing/2014/main" id="{DC38DD6B-FB4E-4CA6-B77D-6845BD36FBB7}"/>
                  </a:ext>
                </a:extLst>
              </p14:cNvPr>
              <p14:cNvContentPartPr/>
              <p14:nvPr/>
            </p14:nvContentPartPr>
            <p14:xfrm>
              <a:off x="10956883" y="1181788"/>
              <a:ext cx="21240" cy="18000"/>
            </p14:xfrm>
          </p:contentPart>
        </mc:Choice>
        <mc:Fallback xmlns="">
          <p:pic>
            <p:nvPicPr>
              <p:cNvPr id="90" name="Cerneală 89">
                <a:extLst>
                  <a:ext uri="{FF2B5EF4-FFF2-40B4-BE49-F238E27FC236}">
                    <a16:creationId xmlns:a16="http://schemas.microsoft.com/office/drawing/2014/main" id="{DC38DD6B-FB4E-4CA6-B77D-6845BD36FBB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939243" y="1163788"/>
                <a:ext cx="568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1" name="Cerneală 90">
                <a:extLst>
                  <a:ext uri="{FF2B5EF4-FFF2-40B4-BE49-F238E27FC236}">
                    <a16:creationId xmlns:a16="http://schemas.microsoft.com/office/drawing/2014/main" id="{983FBC79-BEB3-494F-BBE4-3C3459DD01E6}"/>
                  </a:ext>
                </a:extLst>
              </p14:cNvPr>
              <p14:cNvContentPartPr/>
              <p14:nvPr/>
            </p14:nvContentPartPr>
            <p14:xfrm>
              <a:off x="11167123" y="1205908"/>
              <a:ext cx="210600" cy="3240"/>
            </p14:xfrm>
          </p:contentPart>
        </mc:Choice>
        <mc:Fallback xmlns="">
          <p:pic>
            <p:nvPicPr>
              <p:cNvPr id="91" name="Cerneală 90">
                <a:extLst>
                  <a:ext uri="{FF2B5EF4-FFF2-40B4-BE49-F238E27FC236}">
                    <a16:creationId xmlns:a16="http://schemas.microsoft.com/office/drawing/2014/main" id="{983FBC79-BEB3-494F-BBE4-3C3459DD01E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149123" y="1188268"/>
                <a:ext cx="2462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7" name="Cerneală 96">
                <a:extLst>
                  <a:ext uri="{FF2B5EF4-FFF2-40B4-BE49-F238E27FC236}">
                    <a16:creationId xmlns:a16="http://schemas.microsoft.com/office/drawing/2014/main" id="{35244E19-1BF7-495D-8380-201835D4663D}"/>
                  </a:ext>
                </a:extLst>
              </p14:cNvPr>
              <p14:cNvContentPartPr/>
              <p14:nvPr/>
            </p14:nvContentPartPr>
            <p14:xfrm>
              <a:off x="11588323" y="1052548"/>
              <a:ext cx="502920" cy="290520"/>
            </p14:xfrm>
          </p:contentPart>
        </mc:Choice>
        <mc:Fallback xmlns="">
          <p:pic>
            <p:nvPicPr>
              <p:cNvPr id="97" name="Cerneală 96">
                <a:extLst>
                  <a:ext uri="{FF2B5EF4-FFF2-40B4-BE49-F238E27FC236}">
                    <a16:creationId xmlns:a16="http://schemas.microsoft.com/office/drawing/2014/main" id="{35244E19-1BF7-495D-8380-201835D4663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570683" y="1034908"/>
                <a:ext cx="53856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8" name="Cerneală 97">
                <a:extLst>
                  <a:ext uri="{FF2B5EF4-FFF2-40B4-BE49-F238E27FC236}">
                    <a16:creationId xmlns:a16="http://schemas.microsoft.com/office/drawing/2014/main" id="{07E30104-43AB-46EA-B180-4D67B840B81C}"/>
                  </a:ext>
                </a:extLst>
              </p14:cNvPr>
              <p14:cNvContentPartPr/>
              <p14:nvPr/>
            </p14:nvContentPartPr>
            <p14:xfrm>
              <a:off x="10179643" y="1064788"/>
              <a:ext cx="471240" cy="160920"/>
            </p14:xfrm>
          </p:contentPart>
        </mc:Choice>
        <mc:Fallback xmlns="">
          <p:pic>
            <p:nvPicPr>
              <p:cNvPr id="98" name="Cerneală 97">
                <a:extLst>
                  <a:ext uri="{FF2B5EF4-FFF2-40B4-BE49-F238E27FC236}">
                    <a16:creationId xmlns:a16="http://schemas.microsoft.com/office/drawing/2014/main" id="{07E30104-43AB-46EA-B180-4D67B840B81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162003" y="1047148"/>
                <a:ext cx="50688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9" name="Cerneală 98">
                <a:extLst>
                  <a:ext uri="{FF2B5EF4-FFF2-40B4-BE49-F238E27FC236}">
                    <a16:creationId xmlns:a16="http://schemas.microsoft.com/office/drawing/2014/main" id="{1B3453DE-4E4E-4569-A092-A58F5E16ABFB}"/>
                  </a:ext>
                </a:extLst>
              </p14:cNvPr>
              <p14:cNvContentPartPr/>
              <p14:nvPr/>
            </p14:nvContentPartPr>
            <p14:xfrm>
              <a:off x="9046363" y="1013308"/>
              <a:ext cx="835560" cy="332640"/>
            </p14:xfrm>
          </p:contentPart>
        </mc:Choice>
        <mc:Fallback xmlns="">
          <p:pic>
            <p:nvPicPr>
              <p:cNvPr id="99" name="Cerneală 98">
                <a:extLst>
                  <a:ext uri="{FF2B5EF4-FFF2-40B4-BE49-F238E27FC236}">
                    <a16:creationId xmlns:a16="http://schemas.microsoft.com/office/drawing/2014/main" id="{1B3453DE-4E4E-4569-A092-A58F5E16ABF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028363" y="995327"/>
                <a:ext cx="871200" cy="3682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0" name="Cerneală 99">
                <a:extLst>
                  <a:ext uri="{FF2B5EF4-FFF2-40B4-BE49-F238E27FC236}">
                    <a16:creationId xmlns:a16="http://schemas.microsoft.com/office/drawing/2014/main" id="{7893F866-4FEC-4EA1-9968-77703B1CF811}"/>
                  </a:ext>
                </a:extLst>
              </p14:cNvPr>
              <p14:cNvContentPartPr/>
              <p14:nvPr/>
            </p14:nvContentPartPr>
            <p14:xfrm>
              <a:off x="8302243" y="1035628"/>
              <a:ext cx="445320" cy="177840"/>
            </p14:xfrm>
          </p:contentPart>
        </mc:Choice>
        <mc:Fallback xmlns="">
          <p:pic>
            <p:nvPicPr>
              <p:cNvPr id="100" name="Cerneală 99">
                <a:extLst>
                  <a:ext uri="{FF2B5EF4-FFF2-40B4-BE49-F238E27FC236}">
                    <a16:creationId xmlns:a16="http://schemas.microsoft.com/office/drawing/2014/main" id="{7893F866-4FEC-4EA1-9968-77703B1CF81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284258" y="1017988"/>
                <a:ext cx="480931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1" name="Cerneală 100">
                <a:extLst>
                  <a:ext uri="{FF2B5EF4-FFF2-40B4-BE49-F238E27FC236}">
                    <a16:creationId xmlns:a16="http://schemas.microsoft.com/office/drawing/2014/main" id="{A97D6024-CB01-4D4D-9A6C-F0801C4067C2}"/>
                  </a:ext>
                </a:extLst>
              </p14:cNvPr>
              <p14:cNvContentPartPr/>
              <p14:nvPr/>
            </p14:nvContentPartPr>
            <p14:xfrm>
              <a:off x="7368403" y="957868"/>
              <a:ext cx="722520" cy="327600"/>
            </p14:xfrm>
          </p:contentPart>
        </mc:Choice>
        <mc:Fallback xmlns="">
          <p:pic>
            <p:nvPicPr>
              <p:cNvPr id="101" name="Cerneală 100">
                <a:extLst>
                  <a:ext uri="{FF2B5EF4-FFF2-40B4-BE49-F238E27FC236}">
                    <a16:creationId xmlns:a16="http://schemas.microsoft.com/office/drawing/2014/main" id="{A97D6024-CB01-4D4D-9A6C-F0801C4067C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50403" y="939868"/>
                <a:ext cx="75816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2" name="Cerneală 101">
                <a:extLst>
                  <a:ext uri="{FF2B5EF4-FFF2-40B4-BE49-F238E27FC236}">
                    <a16:creationId xmlns:a16="http://schemas.microsoft.com/office/drawing/2014/main" id="{59AAB6F6-B366-42A9-9452-6ED7F223F074}"/>
                  </a:ext>
                </a:extLst>
              </p14:cNvPr>
              <p14:cNvContentPartPr/>
              <p14:nvPr/>
            </p14:nvContentPartPr>
            <p14:xfrm>
              <a:off x="6206323" y="913948"/>
              <a:ext cx="955080" cy="268200"/>
            </p14:xfrm>
          </p:contentPart>
        </mc:Choice>
        <mc:Fallback xmlns="">
          <p:pic>
            <p:nvPicPr>
              <p:cNvPr id="102" name="Cerneală 101">
                <a:extLst>
                  <a:ext uri="{FF2B5EF4-FFF2-40B4-BE49-F238E27FC236}">
                    <a16:creationId xmlns:a16="http://schemas.microsoft.com/office/drawing/2014/main" id="{59AAB6F6-B366-42A9-9452-6ED7F223F07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188690" y="896308"/>
                <a:ext cx="990707" cy="30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675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921E02F-5E59-4082-969C-7A6892AB2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" y="45757"/>
            <a:ext cx="4297663" cy="298449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A653C84A-9FCF-4F42-A5C3-F1FADAE26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76" y="45757"/>
            <a:ext cx="5429250" cy="381000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0CF89945-B5F5-4A5B-B12E-0BACE90A1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65" y="502952"/>
            <a:ext cx="5314950" cy="371475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F383E3CF-46BD-41AE-823F-C08A1131B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904" y="1143025"/>
            <a:ext cx="109918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76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921E02F-5E59-4082-969C-7A6892AB2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" y="45757"/>
            <a:ext cx="4297663" cy="298449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A653C84A-9FCF-4F42-A5C3-F1FADAE26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76" y="45757"/>
            <a:ext cx="5429250" cy="381000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0CF89945-B5F5-4A5B-B12E-0BACE90A1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65" y="502952"/>
            <a:ext cx="5314950" cy="371475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077B913E-6645-472D-A7DB-587712C77F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904" y="955806"/>
            <a:ext cx="11344215" cy="59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990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921E02F-5E59-4082-969C-7A6892AB2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" y="45757"/>
            <a:ext cx="4297663" cy="298449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A653C84A-9FCF-4F42-A5C3-F1FADAE26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76" y="45757"/>
            <a:ext cx="5429250" cy="381000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C380C329-500B-45B3-BE44-9DFB495E9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65" y="411513"/>
            <a:ext cx="5572125" cy="381000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FC996A95-C367-4B25-99B6-FC4D56180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43" y="868708"/>
            <a:ext cx="11146098" cy="588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51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921E02F-5E59-4082-969C-7A6892AB2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" y="45757"/>
            <a:ext cx="4297663" cy="298449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A653C84A-9FCF-4F42-A5C3-F1FADAE26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76" y="45757"/>
            <a:ext cx="5429250" cy="381000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C380C329-500B-45B3-BE44-9DFB495E9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65" y="411513"/>
            <a:ext cx="5572125" cy="381000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50D04DF8-C792-4846-9FE3-CB441FB763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65" y="960147"/>
            <a:ext cx="11216584" cy="532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55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921E02F-5E59-4082-969C-7A6892AB2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" y="45757"/>
            <a:ext cx="4297663" cy="298449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A653C84A-9FCF-4F42-A5C3-F1FADAE26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76" y="45757"/>
            <a:ext cx="5429250" cy="381000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C380C329-500B-45B3-BE44-9DFB495E9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65" y="411513"/>
            <a:ext cx="5572125" cy="381000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A3F19F9F-7980-46D6-8D65-BC38BC7F9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6" y="960147"/>
            <a:ext cx="1197292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3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921E02F-5E59-4082-969C-7A6892AB2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" y="45757"/>
            <a:ext cx="4297663" cy="298449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A653C84A-9FCF-4F42-A5C3-F1FADAE26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76" y="45757"/>
            <a:ext cx="5429250" cy="381000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502B7FFC-4CF1-459D-A23D-6785AF611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2" y="590550"/>
            <a:ext cx="1187767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94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>
            <a:extLst>
              <a:ext uri="{FF2B5EF4-FFF2-40B4-BE49-F238E27FC236}">
                <a16:creationId xmlns:a16="http://schemas.microsoft.com/office/drawing/2014/main" id="{F912334B-23DF-4BFB-9015-F22B833AE704}"/>
              </a:ext>
            </a:extLst>
          </p:cNvPr>
          <p:cNvSpPr/>
          <p:nvPr/>
        </p:nvSpPr>
        <p:spPr>
          <a:xfrm>
            <a:off x="335343" y="45757"/>
            <a:ext cx="4796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Circuite logice realizate în tehnologie CMOS statică</a:t>
            </a:r>
            <a:endParaRPr lang="ro-RO" sz="1400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16D98928-B6CF-4E59-BEDF-D079DFF18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777269"/>
            <a:ext cx="10734675" cy="56864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24677D88-CB15-43D4-947E-D95CACF46CB1}"/>
                  </a:ext>
                </a:extLst>
              </p14:cNvPr>
              <p14:cNvContentPartPr/>
              <p14:nvPr/>
            </p14:nvContentPartPr>
            <p14:xfrm>
              <a:off x="4009603" y="1637188"/>
              <a:ext cx="1836360" cy="1975680"/>
            </p14:xfrm>
          </p:contentPart>
        </mc:Choice>
        <mc:Fallback xmlns=""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24677D88-CB15-43D4-947E-D95CACF46C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91963" y="1619548"/>
                <a:ext cx="1872000" cy="20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A2E244FF-5C3B-471E-849E-41022FB38CF9}"/>
                  </a:ext>
                </a:extLst>
              </p14:cNvPr>
              <p14:cNvContentPartPr/>
              <p14:nvPr/>
            </p14:nvContentPartPr>
            <p14:xfrm>
              <a:off x="9343003" y="1541788"/>
              <a:ext cx="118440" cy="36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A2E244FF-5C3B-471E-849E-41022FB38CF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25363" y="1523788"/>
                <a:ext cx="154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D7ECB56B-10E2-4236-B363-121CBC6F8AF6}"/>
                  </a:ext>
                </a:extLst>
              </p14:cNvPr>
              <p14:cNvContentPartPr/>
              <p14:nvPr/>
            </p14:nvContentPartPr>
            <p14:xfrm>
              <a:off x="10846003" y="1507588"/>
              <a:ext cx="133200" cy="396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D7ECB56B-10E2-4236-B363-121CBC6F8A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828363" y="1489588"/>
                <a:ext cx="1688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872A054B-6C0C-4DB6-A926-27E2F221BC3C}"/>
                  </a:ext>
                </a:extLst>
              </p14:cNvPr>
              <p14:cNvContentPartPr/>
              <p14:nvPr/>
            </p14:nvContentPartPr>
            <p14:xfrm>
              <a:off x="10850683" y="1565908"/>
              <a:ext cx="117000" cy="1044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872A054B-6C0C-4DB6-A926-27E2F221BC3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833043" y="1548268"/>
                <a:ext cx="15264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A0097920-E399-4997-8646-9E21853EC7B4}"/>
                  </a:ext>
                </a:extLst>
              </p14:cNvPr>
              <p14:cNvContentPartPr/>
              <p14:nvPr/>
            </p14:nvContentPartPr>
            <p14:xfrm>
              <a:off x="10841323" y="1629268"/>
              <a:ext cx="180360" cy="1008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A0097920-E399-4997-8646-9E21853EC7B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823323" y="1611268"/>
                <a:ext cx="2160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D33C6520-A543-4B56-A12D-B443B6BF55A4}"/>
                  </a:ext>
                </a:extLst>
              </p14:cNvPr>
              <p14:cNvContentPartPr/>
              <p14:nvPr/>
            </p14:nvContentPartPr>
            <p14:xfrm>
              <a:off x="9631363" y="1282228"/>
              <a:ext cx="906120" cy="36072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D33C6520-A543-4B56-A12D-B443B6BF55A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613730" y="1264228"/>
                <a:ext cx="941746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6F056C66-218A-44C1-8A9A-BD06F1BF36FA}"/>
                  </a:ext>
                </a:extLst>
              </p14:cNvPr>
              <p14:cNvContentPartPr/>
              <p14:nvPr/>
            </p14:nvContentPartPr>
            <p14:xfrm>
              <a:off x="9056083" y="1327588"/>
              <a:ext cx="163080" cy="33156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6F056C66-218A-44C1-8A9A-BD06F1BF36F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038443" y="1309948"/>
                <a:ext cx="19872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9526CC43-7737-4749-A1BA-925A0756B1DC}"/>
                  </a:ext>
                </a:extLst>
              </p14:cNvPr>
              <p14:cNvContentPartPr/>
              <p14:nvPr/>
            </p14:nvContentPartPr>
            <p14:xfrm>
              <a:off x="11239843" y="1292668"/>
              <a:ext cx="934200" cy="37512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9526CC43-7737-4749-A1BA-925A0756B1D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221850" y="1274685"/>
                <a:ext cx="969826" cy="4107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75B2072A-52DB-4E1C-B8EC-2982186AC16E}"/>
                  </a:ext>
                </a:extLst>
              </p14:cNvPr>
              <p14:cNvContentPartPr/>
              <p14:nvPr/>
            </p14:nvContentPartPr>
            <p14:xfrm>
              <a:off x="9513467" y="867508"/>
              <a:ext cx="648720" cy="276840"/>
            </p14:xfrm>
          </p:contentPart>
        </mc:Choice>
        <mc:Fallback xmlns=""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75B2072A-52DB-4E1C-B8EC-2982186AC16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495467" y="849845"/>
                <a:ext cx="684360" cy="3125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654680BC-4997-4247-B2E7-04B2A77779DB}"/>
                  </a:ext>
                </a:extLst>
              </p14:cNvPr>
              <p14:cNvContentPartPr/>
              <p14:nvPr/>
            </p14:nvContentPartPr>
            <p14:xfrm>
              <a:off x="11415347" y="857788"/>
              <a:ext cx="428400" cy="256680"/>
            </p14:xfrm>
          </p:contentPart>
        </mc:Choice>
        <mc:Fallback xmlns=""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654680BC-4997-4247-B2E7-04B2A77779D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397347" y="839788"/>
                <a:ext cx="46404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169BF622-9459-48AD-9300-9A81B02F6254}"/>
                  </a:ext>
                </a:extLst>
              </p14:cNvPr>
              <p14:cNvContentPartPr/>
              <p14:nvPr/>
            </p14:nvContentPartPr>
            <p14:xfrm>
              <a:off x="10782827" y="2037508"/>
              <a:ext cx="118080" cy="360"/>
            </p14:xfrm>
          </p:contentPart>
        </mc:Choice>
        <mc:Fallback xmlns=""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169BF622-9459-48AD-9300-9A81B02F625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765187" y="2019868"/>
                <a:ext cx="153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D62BB191-18D7-4FB4-A20D-A2F173AADF25}"/>
                  </a:ext>
                </a:extLst>
              </p14:cNvPr>
              <p14:cNvContentPartPr/>
              <p14:nvPr/>
            </p14:nvContentPartPr>
            <p14:xfrm>
              <a:off x="10787507" y="2100868"/>
              <a:ext cx="114840" cy="828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D62BB191-18D7-4FB4-A20D-A2F173AADF2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769867" y="2083228"/>
                <a:ext cx="15048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098C2ABE-8B86-47E8-9CDD-47B31C051DC7}"/>
                  </a:ext>
                </a:extLst>
              </p14:cNvPr>
              <p14:cNvContentPartPr/>
              <p14:nvPr/>
            </p14:nvContentPartPr>
            <p14:xfrm>
              <a:off x="10802267" y="2154508"/>
              <a:ext cx="151200" cy="14040"/>
            </p14:xfrm>
          </p:contentPart>
        </mc:Choice>
        <mc:Fallback xmlns=""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098C2ABE-8B86-47E8-9CDD-47B31C051DC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784627" y="2136868"/>
                <a:ext cx="18684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7E03894C-EDF2-4823-B5D6-D7BC6BB96044}"/>
                  </a:ext>
                </a:extLst>
              </p14:cNvPr>
              <p14:cNvContentPartPr/>
              <p14:nvPr/>
            </p14:nvContentPartPr>
            <p14:xfrm>
              <a:off x="11129147" y="1930588"/>
              <a:ext cx="999720" cy="29808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7E03894C-EDF2-4823-B5D6-D7BC6BB9604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1111141" y="1912969"/>
                <a:ext cx="1035373" cy="3336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8B267DDF-DC96-4A91-B36C-84513577634C}"/>
                  </a:ext>
                </a:extLst>
              </p14:cNvPr>
              <p14:cNvContentPartPr/>
              <p14:nvPr/>
            </p14:nvContentPartPr>
            <p14:xfrm>
              <a:off x="9605987" y="1935268"/>
              <a:ext cx="894600" cy="234000"/>
            </p14:xfrm>
          </p:contentPart>
        </mc:Choice>
        <mc:Fallback xmlns=""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8B267DDF-DC96-4A91-B36C-8451357763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587987" y="1917628"/>
                <a:ext cx="9302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9EC10E62-7223-4DFB-88B9-B8F5C815B058}"/>
                  </a:ext>
                </a:extLst>
              </p14:cNvPr>
              <p14:cNvContentPartPr/>
              <p14:nvPr/>
            </p14:nvContentPartPr>
            <p14:xfrm>
              <a:off x="9051947" y="1905388"/>
              <a:ext cx="380880" cy="244440"/>
            </p14:xfrm>
          </p:contentPart>
        </mc:Choice>
        <mc:Fallback xmlns=""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9EC10E62-7223-4DFB-88B9-B8F5C815B05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034290" y="1887388"/>
                <a:ext cx="416554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A5E150FA-7C22-491C-9FDC-E8E7C0B94DD5}"/>
                  </a:ext>
                </a:extLst>
              </p14:cNvPr>
              <p14:cNvContentPartPr/>
              <p14:nvPr/>
            </p14:nvContentPartPr>
            <p14:xfrm>
              <a:off x="8976347" y="2431708"/>
              <a:ext cx="252720" cy="254520"/>
            </p14:xfrm>
          </p:contentPart>
        </mc:Choice>
        <mc:Fallback xmlns=""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A5E150FA-7C22-491C-9FDC-E8E7C0B94DD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958321" y="2414068"/>
                <a:ext cx="288411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4EAF7D86-D6C3-44EF-AA03-FECD2A83529C}"/>
                  </a:ext>
                </a:extLst>
              </p14:cNvPr>
              <p14:cNvContentPartPr/>
              <p14:nvPr/>
            </p14:nvContentPartPr>
            <p14:xfrm>
              <a:off x="10782827" y="2616028"/>
              <a:ext cx="137880" cy="8640"/>
            </p14:xfrm>
          </p:contentPart>
        </mc:Choice>
        <mc:Fallback xmlns=""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4EAF7D86-D6C3-44EF-AA03-FECD2A83529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765187" y="2598388"/>
                <a:ext cx="17352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D6C6D152-9FB4-41C1-8EE2-2D21764E8DE2}"/>
                  </a:ext>
                </a:extLst>
              </p14:cNvPr>
              <p14:cNvContentPartPr/>
              <p14:nvPr/>
            </p14:nvContentPartPr>
            <p14:xfrm>
              <a:off x="10811987" y="2679748"/>
              <a:ext cx="95400" cy="4320"/>
            </p14:xfrm>
          </p:contentPart>
        </mc:Choice>
        <mc:Fallback xmlns=""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D6C6D152-9FB4-41C1-8EE2-2D21764E8DE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793987" y="2661748"/>
                <a:ext cx="1310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75" name="Cerneală 74">
                <a:extLst>
                  <a:ext uri="{FF2B5EF4-FFF2-40B4-BE49-F238E27FC236}">
                    <a16:creationId xmlns:a16="http://schemas.microsoft.com/office/drawing/2014/main" id="{C7CCF84C-3865-45A1-B4B7-9C29000E3DDB}"/>
                  </a:ext>
                </a:extLst>
              </p14:cNvPr>
              <p14:cNvContentPartPr/>
              <p14:nvPr/>
            </p14:nvContentPartPr>
            <p14:xfrm>
              <a:off x="10802267" y="2742748"/>
              <a:ext cx="147960" cy="10800"/>
            </p14:xfrm>
          </p:contentPart>
        </mc:Choice>
        <mc:Fallback xmlns="">
          <p:pic>
            <p:nvPicPr>
              <p:cNvPr id="75" name="Cerneală 74">
                <a:extLst>
                  <a:ext uri="{FF2B5EF4-FFF2-40B4-BE49-F238E27FC236}">
                    <a16:creationId xmlns:a16="http://schemas.microsoft.com/office/drawing/2014/main" id="{C7CCF84C-3865-45A1-B4B7-9C29000E3DD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784627" y="2725108"/>
                <a:ext cx="1836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76" name="Cerneală 75">
                <a:extLst>
                  <a:ext uri="{FF2B5EF4-FFF2-40B4-BE49-F238E27FC236}">
                    <a16:creationId xmlns:a16="http://schemas.microsoft.com/office/drawing/2014/main" id="{0390546B-EE6E-4B43-A814-E25157D9F0EB}"/>
                  </a:ext>
                </a:extLst>
              </p14:cNvPr>
              <p14:cNvContentPartPr/>
              <p14:nvPr/>
            </p14:nvContentPartPr>
            <p14:xfrm>
              <a:off x="9367307" y="2362948"/>
              <a:ext cx="1139040" cy="912240"/>
            </p14:xfrm>
          </p:contentPart>
        </mc:Choice>
        <mc:Fallback xmlns="">
          <p:pic>
            <p:nvPicPr>
              <p:cNvPr id="76" name="Cerneală 75">
                <a:extLst>
                  <a:ext uri="{FF2B5EF4-FFF2-40B4-BE49-F238E27FC236}">
                    <a16:creationId xmlns:a16="http://schemas.microsoft.com/office/drawing/2014/main" id="{0390546B-EE6E-4B43-A814-E25157D9F0E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349661" y="2344948"/>
                <a:ext cx="1174691" cy="9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1" name="Cerneală 80">
                <a:extLst>
                  <a:ext uri="{FF2B5EF4-FFF2-40B4-BE49-F238E27FC236}">
                    <a16:creationId xmlns:a16="http://schemas.microsoft.com/office/drawing/2014/main" id="{7F3D3442-6A38-48CA-A828-AA21FA0C3A1F}"/>
                  </a:ext>
                </a:extLst>
              </p14:cNvPr>
              <p14:cNvContentPartPr/>
              <p14:nvPr/>
            </p14:nvContentPartPr>
            <p14:xfrm>
              <a:off x="11108627" y="2506228"/>
              <a:ext cx="790200" cy="457920"/>
            </p14:xfrm>
          </p:contentPart>
        </mc:Choice>
        <mc:Fallback xmlns="">
          <p:pic>
            <p:nvPicPr>
              <p:cNvPr id="81" name="Cerneală 80">
                <a:extLst>
                  <a:ext uri="{FF2B5EF4-FFF2-40B4-BE49-F238E27FC236}">
                    <a16:creationId xmlns:a16="http://schemas.microsoft.com/office/drawing/2014/main" id="{7F3D3442-6A38-48CA-A828-AA21FA0C3A1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1090627" y="2488242"/>
                <a:ext cx="825840" cy="4935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82" name="Cerneală 81">
                <a:extLst>
                  <a:ext uri="{FF2B5EF4-FFF2-40B4-BE49-F238E27FC236}">
                    <a16:creationId xmlns:a16="http://schemas.microsoft.com/office/drawing/2014/main" id="{043CA4E4-0E50-45F7-8B9D-6A5219F09B04}"/>
                  </a:ext>
                </a:extLst>
              </p14:cNvPr>
              <p14:cNvContentPartPr/>
              <p14:nvPr/>
            </p14:nvContentPartPr>
            <p14:xfrm>
              <a:off x="6400547" y="1702348"/>
              <a:ext cx="2108160" cy="1756440"/>
            </p14:xfrm>
          </p:contentPart>
        </mc:Choice>
        <mc:Fallback xmlns="">
          <p:pic>
            <p:nvPicPr>
              <p:cNvPr id="82" name="Cerneală 81">
                <a:extLst>
                  <a:ext uri="{FF2B5EF4-FFF2-40B4-BE49-F238E27FC236}">
                    <a16:creationId xmlns:a16="http://schemas.microsoft.com/office/drawing/2014/main" id="{043CA4E4-0E50-45F7-8B9D-6A5219F09B0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382907" y="1666348"/>
                <a:ext cx="2143800" cy="18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9" name="Cerneală 88">
                <a:extLst>
                  <a:ext uri="{FF2B5EF4-FFF2-40B4-BE49-F238E27FC236}">
                    <a16:creationId xmlns:a16="http://schemas.microsoft.com/office/drawing/2014/main" id="{4E56EDAB-6778-44C8-9E4E-24827E366DD8}"/>
                  </a:ext>
                </a:extLst>
              </p14:cNvPr>
              <p14:cNvContentPartPr/>
              <p14:nvPr/>
            </p14:nvContentPartPr>
            <p14:xfrm>
              <a:off x="1301867" y="2147308"/>
              <a:ext cx="1951920" cy="986040"/>
            </p14:xfrm>
          </p:contentPart>
        </mc:Choice>
        <mc:Fallback xmlns="">
          <p:pic>
            <p:nvPicPr>
              <p:cNvPr id="89" name="Cerneală 88">
                <a:extLst>
                  <a:ext uri="{FF2B5EF4-FFF2-40B4-BE49-F238E27FC236}">
                    <a16:creationId xmlns:a16="http://schemas.microsoft.com/office/drawing/2014/main" id="{4E56EDAB-6778-44C8-9E4E-24827E366DD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283867" y="2129308"/>
                <a:ext cx="1987560" cy="102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166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>
            <a:extLst>
              <a:ext uri="{FF2B5EF4-FFF2-40B4-BE49-F238E27FC236}">
                <a16:creationId xmlns:a16="http://schemas.microsoft.com/office/drawing/2014/main" id="{F912334B-23DF-4BFB-9015-F22B833AE704}"/>
              </a:ext>
            </a:extLst>
          </p:cNvPr>
          <p:cNvSpPr/>
          <p:nvPr/>
        </p:nvSpPr>
        <p:spPr>
          <a:xfrm>
            <a:off x="335343" y="45757"/>
            <a:ext cx="4796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Circuite logice realizate în tehnologie CMOS statică</a:t>
            </a:r>
            <a:endParaRPr lang="ro-RO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6" name="Cerneală 95">
                <a:extLst>
                  <a:ext uri="{FF2B5EF4-FFF2-40B4-BE49-F238E27FC236}">
                    <a16:creationId xmlns:a16="http://schemas.microsoft.com/office/drawing/2014/main" id="{E367BF06-D817-467C-92A1-DB7C455A7CBE}"/>
                  </a:ext>
                </a:extLst>
              </p14:cNvPr>
              <p14:cNvContentPartPr/>
              <p14:nvPr/>
            </p14:nvContentPartPr>
            <p14:xfrm>
              <a:off x="2560963" y="4484068"/>
              <a:ext cx="159120" cy="297000"/>
            </p14:xfrm>
          </p:contentPart>
        </mc:Choice>
        <mc:Fallback xmlns="">
          <p:pic>
            <p:nvPicPr>
              <p:cNvPr id="96" name="Cerneală 95">
                <a:extLst>
                  <a:ext uri="{FF2B5EF4-FFF2-40B4-BE49-F238E27FC236}">
                    <a16:creationId xmlns:a16="http://schemas.microsoft.com/office/drawing/2014/main" id="{E367BF06-D817-467C-92A1-DB7C455A7C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3323" y="4466428"/>
                <a:ext cx="19476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7" name="Cerneală 96">
                <a:extLst>
                  <a:ext uri="{FF2B5EF4-FFF2-40B4-BE49-F238E27FC236}">
                    <a16:creationId xmlns:a16="http://schemas.microsoft.com/office/drawing/2014/main" id="{FFC9DF3D-7F53-4652-8F06-81DC16CAF395}"/>
                  </a:ext>
                </a:extLst>
              </p14:cNvPr>
              <p14:cNvContentPartPr/>
              <p14:nvPr/>
            </p14:nvContentPartPr>
            <p14:xfrm>
              <a:off x="2567443" y="5792668"/>
              <a:ext cx="208080" cy="293400"/>
            </p14:xfrm>
          </p:contentPart>
        </mc:Choice>
        <mc:Fallback xmlns="">
          <p:pic>
            <p:nvPicPr>
              <p:cNvPr id="97" name="Cerneală 96">
                <a:extLst>
                  <a:ext uri="{FF2B5EF4-FFF2-40B4-BE49-F238E27FC236}">
                    <a16:creationId xmlns:a16="http://schemas.microsoft.com/office/drawing/2014/main" id="{FFC9DF3D-7F53-4652-8F06-81DC16CAF3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49443" y="5774668"/>
                <a:ext cx="24372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3" name="Cerneală 102">
                <a:extLst>
                  <a:ext uri="{FF2B5EF4-FFF2-40B4-BE49-F238E27FC236}">
                    <a16:creationId xmlns:a16="http://schemas.microsoft.com/office/drawing/2014/main" id="{F3F65C77-351C-4489-8AF8-ACABB8BE87E7}"/>
                  </a:ext>
                </a:extLst>
              </p14:cNvPr>
              <p14:cNvContentPartPr/>
              <p14:nvPr/>
            </p14:nvContentPartPr>
            <p14:xfrm>
              <a:off x="724243" y="4364188"/>
              <a:ext cx="1705320" cy="1774800"/>
            </p14:xfrm>
          </p:contentPart>
        </mc:Choice>
        <mc:Fallback xmlns="">
          <p:pic>
            <p:nvPicPr>
              <p:cNvPr id="103" name="Cerneală 102">
                <a:extLst>
                  <a:ext uri="{FF2B5EF4-FFF2-40B4-BE49-F238E27FC236}">
                    <a16:creationId xmlns:a16="http://schemas.microsoft.com/office/drawing/2014/main" id="{F3F65C77-351C-4489-8AF8-ACABB8BE87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6599" y="4346188"/>
                <a:ext cx="1740968" cy="18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6" name="Cerneală 105">
                <a:extLst>
                  <a:ext uri="{FF2B5EF4-FFF2-40B4-BE49-F238E27FC236}">
                    <a16:creationId xmlns:a16="http://schemas.microsoft.com/office/drawing/2014/main" id="{BF4B2EEA-61FB-4BE7-A21E-296CA4604C59}"/>
                  </a:ext>
                </a:extLst>
              </p14:cNvPr>
              <p14:cNvContentPartPr/>
              <p14:nvPr/>
            </p14:nvContentPartPr>
            <p14:xfrm>
              <a:off x="398443" y="1561228"/>
              <a:ext cx="1867680" cy="2106720"/>
            </p14:xfrm>
          </p:contentPart>
        </mc:Choice>
        <mc:Fallback xmlns="">
          <p:pic>
            <p:nvPicPr>
              <p:cNvPr id="106" name="Cerneală 105">
                <a:extLst>
                  <a:ext uri="{FF2B5EF4-FFF2-40B4-BE49-F238E27FC236}">
                    <a16:creationId xmlns:a16="http://schemas.microsoft.com/office/drawing/2014/main" id="{BF4B2EEA-61FB-4BE7-A21E-296CA4604C5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0803" y="1543228"/>
                <a:ext cx="1903320" cy="21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8" name="Cerneală 117">
                <a:extLst>
                  <a:ext uri="{FF2B5EF4-FFF2-40B4-BE49-F238E27FC236}">
                    <a16:creationId xmlns:a16="http://schemas.microsoft.com/office/drawing/2014/main" id="{7F0F4923-A961-46CA-AB3E-0F252B6C9B99}"/>
                  </a:ext>
                </a:extLst>
              </p14:cNvPr>
              <p14:cNvContentPartPr/>
              <p14:nvPr/>
            </p14:nvContentPartPr>
            <p14:xfrm>
              <a:off x="5168083" y="5398468"/>
              <a:ext cx="96120" cy="784440"/>
            </p14:xfrm>
          </p:contentPart>
        </mc:Choice>
        <mc:Fallback xmlns="">
          <p:pic>
            <p:nvPicPr>
              <p:cNvPr id="118" name="Cerneală 117">
                <a:extLst>
                  <a:ext uri="{FF2B5EF4-FFF2-40B4-BE49-F238E27FC236}">
                    <a16:creationId xmlns:a16="http://schemas.microsoft.com/office/drawing/2014/main" id="{7F0F4923-A961-46CA-AB3E-0F252B6C9B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50083" y="5380828"/>
                <a:ext cx="131760" cy="82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3" name="Cerneală 122">
                <a:extLst>
                  <a:ext uri="{FF2B5EF4-FFF2-40B4-BE49-F238E27FC236}">
                    <a16:creationId xmlns:a16="http://schemas.microsoft.com/office/drawing/2014/main" id="{9EE5F1FF-FB17-4623-B4BF-F91EC54923AB}"/>
                  </a:ext>
                </a:extLst>
              </p14:cNvPr>
              <p14:cNvContentPartPr/>
              <p14:nvPr/>
            </p14:nvContentPartPr>
            <p14:xfrm>
              <a:off x="5406763" y="5872588"/>
              <a:ext cx="177120" cy="225000"/>
            </p14:xfrm>
          </p:contentPart>
        </mc:Choice>
        <mc:Fallback xmlns="">
          <p:pic>
            <p:nvPicPr>
              <p:cNvPr id="123" name="Cerneală 122">
                <a:extLst>
                  <a:ext uri="{FF2B5EF4-FFF2-40B4-BE49-F238E27FC236}">
                    <a16:creationId xmlns:a16="http://schemas.microsoft.com/office/drawing/2014/main" id="{9EE5F1FF-FB17-4623-B4BF-F91EC54923A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88763" y="5854588"/>
                <a:ext cx="21276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1" name="Cerneală 130">
                <a:extLst>
                  <a:ext uri="{FF2B5EF4-FFF2-40B4-BE49-F238E27FC236}">
                    <a16:creationId xmlns:a16="http://schemas.microsoft.com/office/drawing/2014/main" id="{32F0D471-C4D2-47B1-B988-3F28C04814B6}"/>
                  </a:ext>
                </a:extLst>
              </p14:cNvPr>
              <p14:cNvContentPartPr/>
              <p14:nvPr/>
            </p14:nvContentPartPr>
            <p14:xfrm>
              <a:off x="5096803" y="4377148"/>
              <a:ext cx="645840" cy="891720"/>
            </p14:xfrm>
          </p:contentPart>
        </mc:Choice>
        <mc:Fallback xmlns="">
          <p:pic>
            <p:nvPicPr>
              <p:cNvPr id="131" name="Cerneală 130">
                <a:extLst>
                  <a:ext uri="{FF2B5EF4-FFF2-40B4-BE49-F238E27FC236}">
                    <a16:creationId xmlns:a16="http://schemas.microsoft.com/office/drawing/2014/main" id="{32F0D471-C4D2-47B1-B988-3F28C04814B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79163" y="4359148"/>
                <a:ext cx="681480" cy="9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8" name="Cerneală 137">
                <a:extLst>
                  <a:ext uri="{FF2B5EF4-FFF2-40B4-BE49-F238E27FC236}">
                    <a16:creationId xmlns:a16="http://schemas.microsoft.com/office/drawing/2014/main" id="{6832ABC9-E468-4423-9BF6-3D50B16622C3}"/>
                  </a:ext>
                </a:extLst>
              </p14:cNvPr>
              <p14:cNvContentPartPr/>
              <p14:nvPr/>
            </p14:nvContentPartPr>
            <p14:xfrm>
              <a:off x="3577243" y="4844068"/>
              <a:ext cx="1400400" cy="750600"/>
            </p14:xfrm>
          </p:contentPart>
        </mc:Choice>
        <mc:Fallback xmlns="">
          <p:pic>
            <p:nvPicPr>
              <p:cNvPr id="138" name="Cerneală 137">
                <a:extLst>
                  <a:ext uri="{FF2B5EF4-FFF2-40B4-BE49-F238E27FC236}">
                    <a16:creationId xmlns:a16="http://schemas.microsoft.com/office/drawing/2014/main" id="{6832ABC9-E468-4423-9BF6-3D50B16622C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59238" y="4826077"/>
                <a:ext cx="1436049" cy="786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4" name="Cerneală 173">
                <a:extLst>
                  <a:ext uri="{FF2B5EF4-FFF2-40B4-BE49-F238E27FC236}">
                    <a16:creationId xmlns:a16="http://schemas.microsoft.com/office/drawing/2014/main" id="{37C63B01-EF1A-4606-9855-66E4B232D551}"/>
                  </a:ext>
                </a:extLst>
              </p14:cNvPr>
              <p14:cNvContentPartPr/>
              <p14:nvPr/>
            </p14:nvContentPartPr>
            <p14:xfrm>
              <a:off x="8731003" y="4262308"/>
              <a:ext cx="1453680" cy="450000"/>
            </p14:xfrm>
          </p:contentPart>
        </mc:Choice>
        <mc:Fallback xmlns="">
          <p:pic>
            <p:nvPicPr>
              <p:cNvPr id="174" name="Cerneală 173">
                <a:extLst>
                  <a:ext uri="{FF2B5EF4-FFF2-40B4-BE49-F238E27FC236}">
                    <a16:creationId xmlns:a16="http://schemas.microsoft.com/office/drawing/2014/main" id="{37C63B01-EF1A-4606-9855-66E4B232D55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13007" y="4244654"/>
                <a:ext cx="1489311" cy="4856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5" name="Cerneală 174">
                <a:extLst>
                  <a:ext uri="{FF2B5EF4-FFF2-40B4-BE49-F238E27FC236}">
                    <a16:creationId xmlns:a16="http://schemas.microsoft.com/office/drawing/2014/main" id="{C0E8CFA8-D2CA-43D3-ABBF-650FFD75E815}"/>
                  </a:ext>
                </a:extLst>
              </p14:cNvPr>
              <p14:cNvContentPartPr/>
              <p14:nvPr/>
            </p14:nvContentPartPr>
            <p14:xfrm>
              <a:off x="6585043" y="4393708"/>
              <a:ext cx="1606320" cy="421920"/>
            </p14:xfrm>
          </p:contentPart>
        </mc:Choice>
        <mc:Fallback xmlns="">
          <p:pic>
            <p:nvPicPr>
              <p:cNvPr id="175" name="Cerneală 174">
                <a:extLst>
                  <a:ext uri="{FF2B5EF4-FFF2-40B4-BE49-F238E27FC236}">
                    <a16:creationId xmlns:a16="http://schemas.microsoft.com/office/drawing/2014/main" id="{C0E8CFA8-D2CA-43D3-ABBF-650FFD75E81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67047" y="4376053"/>
                <a:ext cx="1641952" cy="4575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8" name="Cerneală 177">
                <a:extLst>
                  <a:ext uri="{FF2B5EF4-FFF2-40B4-BE49-F238E27FC236}">
                    <a16:creationId xmlns:a16="http://schemas.microsoft.com/office/drawing/2014/main" id="{BD79AFF2-7EB6-4A03-8C21-3A962726482C}"/>
                  </a:ext>
                </a:extLst>
              </p14:cNvPr>
              <p14:cNvContentPartPr/>
              <p14:nvPr/>
            </p14:nvContentPartPr>
            <p14:xfrm>
              <a:off x="6774763" y="5067988"/>
              <a:ext cx="91440" cy="173880"/>
            </p14:xfrm>
          </p:contentPart>
        </mc:Choice>
        <mc:Fallback xmlns="">
          <p:pic>
            <p:nvPicPr>
              <p:cNvPr id="178" name="Cerneală 177">
                <a:extLst>
                  <a:ext uri="{FF2B5EF4-FFF2-40B4-BE49-F238E27FC236}">
                    <a16:creationId xmlns:a16="http://schemas.microsoft.com/office/drawing/2014/main" id="{BD79AFF2-7EB6-4A03-8C21-3A962726482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57053" y="5049988"/>
                <a:ext cx="127221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0" name="Cerneală 189">
                <a:extLst>
                  <a:ext uri="{FF2B5EF4-FFF2-40B4-BE49-F238E27FC236}">
                    <a16:creationId xmlns:a16="http://schemas.microsoft.com/office/drawing/2014/main" id="{B60A669A-4384-4D01-A6CE-5BD0B7E88DED}"/>
                  </a:ext>
                </a:extLst>
              </p14:cNvPr>
              <p14:cNvContentPartPr/>
              <p14:nvPr/>
            </p14:nvContentPartPr>
            <p14:xfrm>
              <a:off x="10790563" y="4974028"/>
              <a:ext cx="91440" cy="158400"/>
            </p14:xfrm>
          </p:contentPart>
        </mc:Choice>
        <mc:Fallback xmlns="">
          <p:pic>
            <p:nvPicPr>
              <p:cNvPr id="190" name="Cerneală 189">
                <a:extLst>
                  <a:ext uri="{FF2B5EF4-FFF2-40B4-BE49-F238E27FC236}">
                    <a16:creationId xmlns:a16="http://schemas.microsoft.com/office/drawing/2014/main" id="{B60A669A-4384-4D01-A6CE-5BD0B7E88DE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772563" y="4956388"/>
                <a:ext cx="1270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1" name="Cerneală 190">
                <a:extLst>
                  <a:ext uri="{FF2B5EF4-FFF2-40B4-BE49-F238E27FC236}">
                    <a16:creationId xmlns:a16="http://schemas.microsoft.com/office/drawing/2014/main" id="{97FAC9C9-BE5A-496D-B01E-51661D286E9E}"/>
                  </a:ext>
                </a:extLst>
              </p14:cNvPr>
              <p14:cNvContentPartPr/>
              <p14:nvPr/>
            </p14:nvContentPartPr>
            <p14:xfrm>
              <a:off x="9479443" y="4976908"/>
              <a:ext cx="1139760" cy="389160"/>
            </p14:xfrm>
          </p:contentPart>
        </mc:Choice>
        <mc:Fallback xmlns="">
          <p:pic>
            <p:nvPicPr>
              <p:cNvPr id="191" name="Cerneală 190">
                <a:extLst>
                  <a:ext uri="{FF2B5EF4-FFF2-40B4-BE49-F238E27FC236}">
                    <a16:creationId xmlns:a16="http://schemas.microsoft.com/office/drawing/2014/main" id="{97FAC9C9-BE5A-496D-B01E-51661D286E9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461443" y="4958908"/>
                <a:ext cx="117540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2" name="Cerneală 191">
                <a:extLst>
                  <a:ext uri="{FF2B5EF4-FFF2-40B4-BE49-F238E27FC236}">
                    <a16:creationId xmlns:a16="http://schemas.microsoft.com/office/drawing/2014/main" id="{651283F3-0FFB-4E7D-97C4-08A26252446C}"/>
                  </a:ext>
                </a:extLst>
              </p14:cNvPr>
              <p14:cNvContentPartPr/>
              <p14:nvPr/>
            </p14:nvContentPartPr>
            <p14:xfrm>
              <a:off x="7098763" y="5093908"/>
              <a:ext cx="2143440" cy="584640"/>
            </p14:xfrm>
          </p:contentPart>
        </mc:Choice>
        <mc:Fallback xmlns="">
          <p:pic>
            <p:nvPicPr>
              <p:cNvPr id="192" name="Cerneală 191">
                <a:extLst>
                  <a:ext uri="{FF2B5EF4-FFF2-40B4-BE49-F238E27FC236}">
                    <a16:creationId xmlns:a16="http://schemas.microsoft.com/office/drawing/2014/main" id="{651283F3-0FFB-4E7D-97C4-08A26252446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80763" y="5075908"/>
                <a:ext cx="217908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38" name="Cerneală 237">
                <a:extLst>
                  <a:ext uri="{FF2B5EF4-FFF2-40B4-BE49-F238E27FC236}">
                    <a16:creationId xmlns:a16="http://schemas.microsoft.com/office/drawing/2014/main" id="{561CCA83-0CEA-4BD7-B40D-86C1C2B510AB}"/>
                  </a:ext>
                </a:extLst>
              </p14:cNvPr>
              <p14:cNvContentPartPr/>
              <p14:nvPr/>
            </p14:nvContentPartPr>
            <p14:xfrm>
              <a:off x="2620363" y="144988"/>
              <a:ext cx="9354240" cy="3391560"/>
            </p14:xfrm>
          </p:contentPart>
        </mc:Choice>
        <mc:Fallback xmlns="">
          <p:pic>
            <p:nvPicPr>
              <p:cNvPr id="238" name="Cerneală 237">
                <a:extLst>
                  <a:ext uri="{FF2B5EF4-FFF2-40B4-BE49-F238E27FC236}">
                    <a16:creationId xmlns:a16="http://schemas.microsoft.com/office/drawing/2014/main" id="{561CCA83-0CEA-4BD7-B40D-86C1C2B510A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602722" y="127346"/>
                <a:ext cx="9389881" cy="3427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0" name="Cerneală 239">
                <a:extLst>
                  <a:ext uri="{FF2B5EF4-FFF2-40B4-BE49-F238E27FC236}">
                    <a16:creationId xmlns:a16="http://schemas.microsoft.com/office/drawing/2014/main" id="{E676AF0D-C408-4E2B-AF7F-D50ABA6C58CB}"/>
                  </a:ext>
                </a:extLst>
              </p14:cNvPr>
              <p14:cNvContentPartPr/>
              <p14:nvPr/>
            </p14:nvContentPartPr>
            <p14:xfrm>
              <a:off x="514363" y="398428"/>
              <a:ext cx="1577160" cy="945000"/>
            </p14:xfrm>
          </p:contentPart>
        </mc:Choice>
        <mc:Fallback xmlns="">
          <p:pic>
            <p:nvPicPr>
              <p:cNvPr id="240" name="Cerneală 239">
                <a:extLst>
                  <a:ext uri="{FF2B5EF4-FFF2-40B4-BE49-F238E27FC236}">
                    <a16:creationId xmlns:a16="http://schemas.microsoft.com/office/drawing/2014/main" id="{E676AF0D-C408-4E2B-AF7F-D50ABA6C58C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96723" y="380788"/>
                <a:ext cx="1612800" cy="98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379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>
            <a:extLst>
              <a:ext uri="{FF2B5EF4-FFF2-40B4-BE49-F238E27FC236}">
                <a16:creationId xmlns:a16="http://schemas.microsoft.com/office/drawing/2014/main" id="{F912334B-23DF-4BFB-9015-F22B833AE704}"/>
              </a:ext>
            </a:extLst>
          </p:cNvPr>
          <p:cNvSpPr/>
          <p:nvPr/>
        </p:nvSpPr>
        <p:spPr>
          <a:xfrm>
            <a:off x="335343" y="45757"/>
            <a:ext cx="4796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Circuite logice realizate în tehnologie CMOS statică</a:t>
            </a:r>
            <a:endParaRPr lang="ro-RO" sz="1400" dirty="0"/>
          </a:p>
        </p:txBody>
      </p:sp>
      <p:pic>
        <p:nvPicPr>
          <p:cNvPr id="2" name="Imagine 1">
            <a:extLst>
              <a:ext uri="{FF2B5EF4-FFF2-40B4-BE49-F238E27FC236}">
                <a16:creationId xmlns:a16="http://schemas.microsoft.com/office/drawing/2014/main" id="{2DECC864-C367-49EC-ABD9-D9B871FE3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82" y="594391"/>
            <a:ext cx="10810875" cy="54292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98EB98A0-EB55-42D9-B9BA-CF712C52E580}"/>
                  </a:ext>
                </a:extLst>
              </p14:cNvPr>
              <p14:cNvContentPartPr/>
              <p14:nvPr/>
            </p14:nvContentPartPr>
            <p14:xfrm>
              <a:off x="794443" y="3502708"/>
              <a:ext cx="2968560" cy="244044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98EB98A0-EB55-42D9-B9BA-CF712C52E5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6443" y="3484708"/>
                <a:ext cx="3004200" cy="247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05718068-ED54-4C1B-89F7-306A863C1724}"/>
                  </a:ext>
                </a:extLst>
              </p14:cNvPr>
              <p14:cNvContentPartPr/>
              <p14:nvPr/>
            </p14:nvContentPartPr>
            <p14:xfrm>
              <a:off x="6049003" y="3735628"/>
              <a:ext cx="3912840" cy="271872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05718068-ED54-4C1B-89F7-306A863C17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31003" y="3717628"/>
                <a:ext cx="3948480" cy="27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FE6567ED-F4B5-4185-8DB8-4259F96946DF}"/>
                  </a:ext>
                </a:extLst>
              </p14:cNvPr>
              <p14:cNvContentPartPr/>
              <p14:nvPr/>
            </p14:nvContentPartPr>
            <p14:xfrm>
              <a:off x="4026883" y="4926868"/>
              <a:ext cx="1432080" cy="81648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FE6567ED-F4B5-4185-8DB8-4259F96946D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09239" y="4908876"/>
                <a:ext cx="1467729" cy="8521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45CB844E-C2A4-4A91-BE13-962936DEC56C}"/>
                  </a:ext>
                </a:extLst>
              </p14:cNvPr>
              <p14:cNvContentPartPr/>
              <p14:nvPr/>
            </p14:nvContentPartPr>
            <p14:xfrm>
              <a:off x="10208803" y="5189668"/>
              <a:ext cx="1571040" cy="64224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45CB844E-C2A4-4A91-BE13-962936DEC56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91159" y="5171668"/>
                <a:ext cx="1606688" cy="6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4E1EBA21-4673-41FA-95E3-80F17C5F9DA8}"/>
                  </a:ext>
                </a:extLst>
              </p14:cNvPr>
              <p14:cNvContentPartPr/>
              <p14:nvPr/>
            </p14:nvContentPartPr>
            <p14:xfrm>
              <a:off x="8653243" y="2484988"/>
              <a:ext cx="1531800" cy="78156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4E1EBA21-4673-41FA-95E3-80F17C5F9DA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35243" y="2466988"/>
                <a:ext cx="1567440" cy="81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6E61BDD6-24C9-41EE-91D7-917266D11E41}"/>
                  </a:ext>
                </a:extLst>
              </p14:cNvPr>
              <p14:cNvContentPartPr/>
              <p14:nvPr/>
            </p14:nvContentPartPr>
            <p14:xfrm>
              <a:off x="2827363" y="2085388"/>
              <a:ext cx="1586880" cy="937080"/>
            </p14:xfrm>
          </p:contentPart>
        </mc:Choice>
        <mc:Fallback xmlns=""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6E61BDD6-24C9-41EE-91D7-917266D11E4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09363" y="2067388"/>
                <a:ext cx="1622520" cy="9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026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>
            <a:extLst>
              <a:ext uri="{FF2B5EF4-FFF2-40B4-BE49-F238E27FC236}">
                <a16:creationId xmlns:a16="http://schemas.microsoft.com/office/drawing/2014/main" id="{F912334B-23DF-4BFB-9015-F22B833AE704}"/>
              </a:ext>
            </a:extLst>
          </p:cNvPr>
          <p:cNvSpPr/>
          <p:nvPr/>
        </p:nvSpPr>
        <p:spPr>
          <a:xfrm>
            <a:off x="335343" y="45757"/>
            <a:ext cx="4796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Circuite logice realizate în tehnologie CMOS statică</a:t>
            </a:r>
            <a:endParaRPr lang="ro-RO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D8C7E7B0-9331-4F85-BA9F-E2A12E8855F6}"/>
                  </a:ext>
                </a:extLst>
              </p14:cNvPr>
              <p14:cNvContentPartPr/>
              <p14:nvPr/>
            </p14:nvContentPartPr>
            <p14:xfrm>
              <a:off x="741163" y="1594348"/>
              <a:ext cx="206640" cy="378720"/>
            </p14:xfrm>
          </p:contentPart>
        </mc:Choice>
        <mc:Fallback xmlns=""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D8C7E7B0-9331-4F85-BA9F-E2A12E8855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3523" y="1576708"/>
                <a:ext cx="24228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93E80906-DD4E-46F2-B334-342FE8479217}"/>
                  </a:ext>
                </a:extLst>
              </p14:cNvPr>
              <p14:cNvContentPartPr/>
              <p14:nvPr/>
            </p14:nvContentPartPr>
            <p14:xfrm>
              <a:off x="759523" y="3156748"/>
              <a:ext cx="219600" cy="286920"/>
            </p14:xfrm>
          </p:contentPart>
        </mc:Choice>
        <mc:Fallback xmlns=""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93E80906-DD4E-46F2-B334-342FE84792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1523" y="3138748"/>
                <a:ext cx="25524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A774AB22-C8EA-4BB4-B8BB-EF28060CAADB}"/>
                  </a:ext>
                </a:extLst>
              </p14:cNvPr>
              <p14:cNvContentPartPr/>
              <p14:nvPr/>
            </p14:nvContentPartPr>
            <p14:xfrm>
              <a:off x="1249483" y="498508"/>
              <a:ext cx="3283560" cy="4093920"/>
            </p14:xfrm>
          </p:contentPart>
        </mc:Choice>
        <mc:Fallback xmlns=""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A774AB22-C8EA-4BB4-B8BB-EF28060CAAD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31843" y="480510"/>
                <a:ext cx="3319200" cy="4129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34AA10A9-3F0B-4B04-ACD1-B8402A697DA9}"/>
                  </a:ext>
                </a:extLst>
              </p14:cNvPr>
              <p14:cNvContentPartPr/>
              <p14:nvPr/>
            </p14:nvContentPartPr>
            <p14:xfrm>
              <a:off x="775003" y="5397748"/>
              <a:ext cx="140040" cy="169560"/>
            </p14:xfrm>
          </p:contentPart>
        </mc:Choice>
        <mc:Fallback xmlns=""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34AA10A9-3F0B-4B04-ACD1-B8402A697DA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7363" y="5379748"/>
                <a:ext cx="17568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8069D70F-8886-4041-B3B8-6888B41A1E70}"/>
                  </a:ext>
                </a:extLst>
              </p14:cNvPr>
              <p14:cNvContentPartPr/>
              <p14:nvPr/>
            </p14:nvContentPartPr>
            <p14:xfrm>
              <a:off x="3639883" y="5263468"/>
              <a:ext cx="1246680" cy="409320"/>
            </p14:xfrm>
          </p:contentPart>
        </mc:Choice>
        <mc:Fallback xmlns=""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8069D70F-8886-4041-B3B8-6888B41A1E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21883" y="5245484"/>
                <a:ext cx="1282320" cy="4449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7" name="Cerneală 86">
                <a:extLst>
                  <a:ext uri="{FF2B5EF4-FFF2-40B4-BE49-F238E27FC236}">
                    <a16:creationId xmlns:a16="http://schemas.microsoft.com/office/drawing/2014/main" id="{3E46AC65-18CE-433E-9252-40F74BC0BFA1}"/>
                  </a:ext>
                </a:extLst>
              </p14:cNvPr>
              <p14:cNvContentPartPr/>
              <p14:nvPr/>
            </p14:nvContentPartPr>
            <p14:xfrm>
              <a:off x="1069843" y="5388748"/>
              <a:ext cx="408960" cy="207720"/>
            </p14:xfrm>
          </p:contentPart>
        </mc:Choice>
        <mc:Fallback xmlns="">
          <p:pic>
            <p:nvPicPr>
              <p:cNvPr id="87" name="Cerneală 86">
                <a:extLst>
                  <a:ext uri="{FF2B5EF4-FFF2-40B4-BE49-F238E27FC236}">
                    <a16:creationId xmlns:a16="http://schemas.microsoft.com/office/drawing/2014/main" id="{3E46AC65-18CE-433E-9252-40F74BC0BFA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52203" y="5371108"/>
                <a:ext cx="44460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8" name="Cerneală 87">
                <a:extLst>
                  <a:ext uri="{FF2B5EF4-FFF2-40B4-BE49-F238E27FC236}">
                    <a16:creationId xmlns:a16="http://schemas.microsoft.com/office/drawing/2014/main" id="{F9DFBDEF-26B1-4534-8B98-E7CE012DAD27}"/>
                  </a:ext>
                </a:extLst>
              </p14:cNvPr>
              <p14:cNvContentPartPr/>
              <p14:nvPr/>
            </p14:nvContentPartPr>
            <p14:xfrm>
              <a:off x="753763" y="5925508"/>
              <a:ext cx="186120" cy="316800"/>
            </p14:xfrm>
          </p:contentPart>
        </mc:Choice>
        <mc:Fallback xmlns="">
          <p:pic>
            <p:nvPicPr>
              <p:cNvPr id="88" name="Cerneală 87">
                <a:extLst>
                  <a:ext uri="{FF2B5EF4-FFF2-40B4-BE49-F238E27FC236}">
                    <a16:creationId xmlns:a16="http://schemas.microsoft.com/office/drawing/2014/main" id="{F9DFBDEF-26B1-4534-8B98-E7CE012DAD2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5763" y="5907868"/>
                <a:ext cx="22176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3" name="Cerneală 102">
                <a:extLst>
                  <a:ext uri="{FF2B5EF4-FFF2-40B4-BE49-F238E27FC236}">
                    <a16:creationId xmlns:a16="http://schemas.microsoft.com/office/drawing/2014/main" id="{B96A2E5F-FB06-4825-A32F-83277C6A4682}"/>
                  </a:ext>
                </a:extLst>
              </p14:cNvPr>
              <p14:cNvContentPartPr/>
              <p14:nvPr/>
            </p14:nvContentPartPr>
            <p14:xfrm>
              <a:off x="5991763" y="6320788"/>
              <a:ext cx="6480" cy="7200"/>
            </p14:xfrm>
          </p:contentPart>
        </mc:Choice>
        <mc:Fallback xmlns="">
          <p:pic>
            <p:nvPicPr>
              <p:cNvPr id="103" name="Cerneală 102">
                <a:extLst>
                  <a:ext uri="{FF2B5EF4-FFF2-40B4-BE49-F238E27FC236}">
                    <a16:creationId xmlns:a16="http://schemas.microsoft.com/office/drawing/2014/main" id="{B96A2E5F-FB06-4825-A32F-83277C6A468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74123" y="6302788"/>
                <a:ext cx="421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4" name="Cerneală 103">
                <a:extLst>
                  <a:ext uri="{FF2B5EF4-FFF2-40B4-BE49-F238E27FC236}">
                    <a16:creationId xmlns:a16="http://schemas.microsoft.com/office/drawing/2014/main" id="{E7573436-42C4-4416-AB78-21FE2103B559}"/>
                  </a:ext>
                </a:extLst>
              </p14:cNvPr>
              <p14:cNvContentPartPr/>
              <p14:nvPr/>
            </p14:nvContentPartPr>
            <p14:xfrm>
              <a:off x="4105723" y="5917228"/>
              <a:ext cx="1746000" cy="418680"/>
            </p14:xfrm>
          </p:contentPart>
        </mc:Choice>
        <mc:Fallback xmlns="">
          <p:pic>
            <p:nvPicPr>
              <p:cNvPr id="104" name="Cerneală 103">
                <a:extLst>
                  <a:ext uri="{FF2B5EF4-FFF2-40B4-BE49-F238E27FC236}">
                    <a16:creationId xmlns:a16="http://schemas.microsoft.com/office/drawing/2014/main" id="{E7573436-42C4-4416-AB78-21FE2103B55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88083" y="5899243"/>
                <a:ext cx="1781640" cy="454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5" name="Cerneală 104">
                <a:extLst>
                  <a:ext uri="{FF2B5EF4-FFF2-40B4-BE49-F238E27FC236}">
                    <a16:creationId xmlns:a16="http://schemas.microsoft.com/office/drawing/2014/main" id="{7D83ECDC-F93D-4B09-8D35-0CC540EED742}"/>
                  </a:ext>
                </a:extLst>
              </p14:cNvPr>
              <p14:cNvContentPartPr/>
              <p14:nvPr/>
            </p14:nvContentPartPr>
            <p14:xfrm>
              <a:off x="3350803" y="5991028"/>
              <a:ext cx="471240" cy="317520"/>
            </p14:xfrm>
          </p:contentPart>
        </mc:Choice>
        <mc:Fallback xmlns="">
          <p:pic>
            <p:nvPicPr>
              <p:cNvPr id="105" name="Cerneală 104">
                <a:extLst>
                  <a:ext uri="{FF2B5EF4-FFF2-40B4-BE49-F238E27FC236}">
                    <a16:creationId xmlns:a16="http://schemas.microsoft.com/office/drawing/2014/main" id="{7D83ECDC-F93D-4B09-8D35-0CC540EED74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33163" y="5973388"/>
                <a:ext cx="50688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6" name="Cerneală 105">
                <a:extLst>
                  <a:ext uri="{FF2B5EF4-FFF2-40B4-BE49-F238E27FC236}">
                    <a16:creationId xmlns:a16="http://schemas.microsoft.com/office/drawing/2014/main" id="{BB3555AA-6477-42CC-AD57-10B643438CE8}"/>
                  </a:ext>
                </a:extLst>
              </p14:cNvPr>
              <p14:cNvContentPartPr/>
              <p14:nvPr/>
            </p14:nvContentPartPr>
            <p14:xfrm>
              <a:off x="1696963" y="5310988"/>
              <a:ext cx="1452960" cy="1208160"/>
            </p14:xfrm>
          </p:contentPart>
        </mc:Choice>
        <mc:Fallback xmlns="">
          <p:pic>
            <p:nvPicPr>
              <p:cNvPr id="106" name="Cerneală 105">
                <a:extLst>
                  <a:ext uri="{FF2B5EF4-FFF2-40B4-BE49-F238E27FC236}">
                    <a16:creationId xmlns:a16="http://schemas.microsoft.com/office/drawing/2014/main" id="{BB3555AA-6477-42CC-AD57-10B643438CE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79323" y="5292988"/>
                <a:ext cx="1488600" cy="12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7" name="Cerneală 106">
                <a:extLst>
                  <a:ext uri="{FF2B5EF4-FFF2-40B4-BE49-F238E27FC236}">
                    <a16:creationId xmlns:a16="http://schemas.microsoft.com/office/drawing/2014/main" id="{A242ECC8-1ACA-4242-B842-B333CAB347B2}"/>
                  </a:ext>
                </a:extLst>
              </p14:cNvPr>
              <p14:cNvContentPartPr/>
              <p14:nvPr/>
            </p14:nvContentPartPr>
            <p14:xfrm>
              <a:off x="1118443" y="6074548"/>
              <a:ext cx="346320" cy="192960"/>
            </p14:xfrm>
          </p:contentPart>
        </mc:Choice>
        <mc:Fallback xmlns="">
          <p:pic>
            <p:nvPicPr>
              <p:cNvPr id="107" name="Cerneală 106">
                <a:extLst>
                  <a:ext uri="{FF2B5EF4-FFF2-40B4-BE49-F238E27FC236}">
                    <a16:creationId xmlns:a16="http://schemas.microsoft.com/office/drawing/2014/main" id="{A242ECC8-1ACA-4242-B842-B333CAB347B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00462" y="6056908"/>
                <a:ext cx="381923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4" name="Cerneală 173">
                <a:extLst>
                  <a:ext uri="{FF2B5EF4-FFF2-40B4-BE49-F238E27FC236}">
                    <a16:creationId xmlns:a16="http://schemas.microsoft.com/office/drawing/2014/main" id="{0259418E-6014-4F6A-8D18-37A331251A8A}"/>
                  </a:ext>
                </a:extLst>
              </p14:cNvPr>
              <p14:cNvContentPartPr/>
              <p14:nvPr/>
            </p14:nvContentPartPr>
            <p14:xfrm>
              <a:off x="5680723" y="5247628"/>
              <a:ext cx="55440" cy="478440"/>
            </p14:xfrm>
          </p:contentPart>
        </mc:Choice>
        <mc:Fallback xmlns="">
          <p:pic>
            <p:nvPicPr>
              <p:cNvPr id="174" name="Cerneală 173">
                <a:extLst>
                  <a:ext uri="{FF2B5EF4-FFF2-40B4-BE49-F238E27FC236}">
                    <a16:creationId xmlns:a16="http://schemas.microsoft.com/office/drawing/2014/main" id="{0259418E-6014-4F6A-8D18-37A331251A8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62723" y="5229988"/>
                <a:ext cx="9108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8" name="Cerneală 177">
                <a:extLst>
                  <a:ext uri="{FF2B5EF4-FFF2-40B4-BE49-F238E27FC236}">
                    <a16:creationId xmlns:a16="http://schemas.microsoft.com/office/drawing/2014/main" id="{464EB6F5-BD32-4E41-9EFF-D074F8264056}"/>
                  </a:ext>
                </a:extLst>
              </p14:cNvPr>
              <p14:cNvContentPartPr/>
              <p14:nvPr/>
            </p14:nvContentPartPr>
            <p14:xfrm>
              <a:off x="6273283" y="6011548"/>
              <a:ext cx="488520" cy="432000"/>
            </p14:xfrm>
          </p:contentPart>
        </mc:Choice>
        <mc:Fallback xmlns="">
          <p:pic>
            <p:nvPicPr>
              <p:cNvPr id="178" name="Cerneală 177">
                <a:extLst>
                  <a:ext uri="{FF2B5EF4-FFF2-40B4-BE49-F238E27FC236}">
                    <a16:creationId xmlns:a16="http://schemas.microsoft.com/office/drawing/2014/main" id="{464EB6F5-BD32-4E41-9EFF-D074F826405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55296" y="5993563"/>
                <a:ext cx="524134" cy="4676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9" name="Cerneală 178">
                <a:extLst>
                  <a:ext uri="{FF2B5EF4-FFF2-40B4-BE49-F238E27FC236}">
                    <a16:creationId xmlns:a16="http://schemas.microsoft.com/office/drawing/2014/main" id="{5692BF49-537A-4D79-827E-21678C9367E8}"/>
                  </a:ext>
                </a:extLst>
              </p14:cNvPr>
              <p14:cNvContentPartPr/>
              <p14:nvPr/>
            </p14:nvContentPartPr>
            <p14:xfrm>
              <a:off x="5211283" y="5194348"/>
              <a:ext cx="353160" cy="491040"/>
            </p14:xfrm>
          </p:contentPart>
        </mc:Choice>
        <mc:Fallback xmlns="">
          <p:pic>
            <p:nvPicPr>
              <p:cNvPr id="179" name="Cerneală 178">
                <a:extLst>
                  <a:ext uri="{FF2B5EF4-FFF2-40B4-BE49-F238E27FC236}">
                    <a16:creationId xmlns:a16="http://schemas.microsoft.com/office/drawing/2014/main" id="{5692BF49-537A-4D79-827E-21678C9367E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93283" y="5176708"/>
                <a:ext cx="38880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7" name="Cerneală 196">
                <a:extLst>
                  <a:ext uri="{FF2B5EF4-FFF2-40B4-BE49-F238E27FC236}">
                    <a16:creationId xmlns:a16="http://schemas.microsoft.com/office/drawing/2014/main" id="{57B1469D-45B6-4B83-A49C-C214F67297B2}"/>
                  </a:ext>
                </a:extLst>
              </p14:cNvPr>
              <p14:cNvContentPartPr/>
              <p14:nvPr/>
            </p14:nvContentPartPr>
            <p14:xfrm>
              <a:off x="5165203" y="1118428"/>
              <a:ext cx="6867720" cy="3026880"/>
            </p14:xfrm>
          </p:contentPart>
        </mc:Choice>
        <mc:Fallback xmlns="">
          <p:pic>
            <p:nvPicPr>
              <p:cNvPr id="197" name="Cerneală 196">
                <a:extLst>
                  <a:ext uri="{FF2B5EF4-FFF2-40B4-BE49-F238E27FC236}">
                    <a16:creationId xmlns:a16="http://schemas.microsoft.com/office/drawing/2014/main" id="{57B1469D-45B6-4B83-A49C-C214F67297B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147564" y="1100788"/>
                <a:ext cx="6903358" cy="30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8" name="Cerneală 227">
                <a:extLst>
                  <a:ext uri="{FF2B5EF4-FFF2-40B4-BE49-F238E27FC236}">
                    <a16:creationId xmlns:a16="http://schemas.microsoft.com/office/drawing/2014/main" id="{D8C0046B-B87F-4299-8685-11461D3CB36D}"/>
                  </a:ext>
                </a:extLst>
              </p14:cNvPr>
              <p14:cNvContentPartPr/>
              <p14:nvPr/>
            </p14:nvContentPartPr>
            <p14:xfrm>
              <a:off x="11235523" y="4859188"/>
              <a:ext cx="778320" cy="262440"/>
            </p14:xfrm>
          </p:contentPart>
        </mc:Choice>
        <mc:Fallback xmlns="">
          <p:pic>
            <p:nvPicPr>
              <p:cNvPr id="228" name="Cerneală 227">
                <a:extLst>
                  <a:ext uri="{FF2B5EF4-FFF2-40B4-BE49-F238E27FC236}">
                    <a16:creationId xmlns:a16="http://schemas.microsoft.com/office/drawing/2014/main" id="{D8C0046B-B87F-4299-8685-11461D3CB36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217523" y="4841188"/>
                <a:ext cx="81396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64" name="Cerneală 263">
                <a:extLst>
                  <a:ext uri="{FF2B5EF4-FFF2-40B4-BE49-F238E27FC236}">
                    <a16:creationId xmlns:a16="http://schemas.microsoft.com/office/drawing/2014/main" id="{470E89AE-8EBF-4E14-AB4E-E9D3F6262474}"/>
                  </a:ext>
                </a:extLst>
              </p14:cNvPr>
              <p14:cNvContentPartPr/>
              <p14:nvPr/>
            </p14:nvContentPartPr>
            <p14:xfrm>
              <a:off x="7094443" y="4596028"/>
              <a:ext cx="3969000" cy="2090880"/>
            </p14:xfrm>
          </p:contentPart>
        </mc:Choice>
        <mc:Fallback xmlns="">
          <p:pic>
            <p:nvPicPr>
              <p:cNvPr id="264" name="Cerneală 263">
                <a:extLst>
                  <a:ext uri="{FF2B5EF4-FFF2-40B4-BE49-F238E27FC236}">
                    <a16:creationId xmlns:a16="http://schemas.microsoft.com/office/drawing/2014/main" id="{470E89AE-8EBF-4E14-AB4E-E9D3F626247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076803" y="4578025"/>
                <a:ext cx="4004640" cy="21265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75" name="Cerneală 274">
                <a:extLst>
                  <a:ext uri="{FF2B5EF4-FFF2-40B4-BE49-F238E27FC236}">
                    <a16:creationId xmlns:a16="http://schemas.microsoft.com/office/drawing/2014/main" id="{D0E04906-EF40-437E-9285-F724A367E572}"/>
                  </a:ext>
                </a:extLst>
              </p14:cNvPr>
              <p14:cNvContentPartPr/>
              <p14:nvPr/>
            </p14:nvContentPartPr>
            <p14:xfrm>
              <a:off x="5691523" y="106828"/>
              <a:ext cx="2241360" cy="847080"/>
            </p14:xfrm>
          </p:contentPart>
        </mc:Choice>
        <mc:Fallback xmlns="">
          <p:pic>
            <p:nvPicPr>
              <p:cNvPr id="275" name="Cerneală 274">
                <a:extLst>
                  <a:ext uri="{FF2B5EF4-FFF2-40B4-BE49-F238E27FC236}">
                    <a16:creationId xmlns:a16="http://schemas.microsoft.com/office/drawing/2014/main" id="{D0E04906-EF40-437E-9285-F724A367E57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73523" y="88828"/>
                <a:ext cx="2277000" cy="88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6" name="Cerneală 275">
                <a:extLst>
                  <a:ext uri="{FF2B5EF4-FFF2-40B4-BE49-F238E27FC236}">
                    <a16:creationId xmlns:a16="http://schemas.microsoft.com/office/drawing/2014/main" id="{59CE2677-D8E3-464D-BC07-E51888AAE41A}"/>
                  </a:ext>
                </a:extLst>
              </p14:cNvPr>
              <p14:cNvContentPartPr/>
              <p14:nvPr/>
            </p14:nvContentPartPr>
            <p14:xfrm>
              <a:off x="3451603" y="1311028"/>
              <a:ext cx="974880" cy="2830680"/>
            </p14:xfrm>
          </p:contentPart>
        </mc:Choice>
        <mc:Fallback xmlns="">
          <p:pic>
            <p:nvPicPr>
              <p:cNvPr id="276" name="Cerneală 275">
                <a:extLst>
                  <a:ext uri="{FF2B5EF4-FFF2-40B4-BE49-F238E27FC236}">
                    <a16:creationId xmlns:a16="http://schemas.microsoft.com/office/drawing/2014/main" id="{59CE2677-D8E3-464D-BC07-E51888AAE41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433603" y="1275028"/>
                <a:ext cx="1010520" cy="29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77" name="Cerneală 276">
                <a:extLst>
                  <a:ext uri="{FF2B5EF4-FFF2-40B4-BE49-F238E27FC236}">
                    <a16:creationId xmlns:a16="http://schemas.microsoft.com/office/drawing/2014/main" id="{86CC3557-0D73-480F-828B-2DD88F54CED1}"/>
                  </a:ext>
                </a:extLst>
              </p14:cNvPr>
              <p14:cNvContentPartPr/>
              <p14:nvPr/>
            </p14:nvContentPartPr>
            <p14:xfrm>
              <a:off x="3341443" y="2547628"/>
              <a:ext cx="315360" cy="308880"/>
            </p14:xfrm>
          </p:contentPart>
        </mc:Choice>
        <mc:Fallback xmlns="">
          <p:pic>
            <p:nvPicPr>
              <p:cNvPr id="277" name="Cerneală 276">
                <a:extLst>
                  <a:ext uri="{FF2B5EF4-FFF2-40B4-BE49-F238E27FC236}">
                    <a16:creationId xmlns:a16="http://schemas.microsoft.com/office/drawing/2014/main" id="{86CC3557-0D73-480F-828B-2DD88F54CED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323803" y="2511988"/>
                <a:ext cx="35100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78" name="Cerneală 277">
                <a:extLst>
                  <a:ext uri="{FF2B5EF4-FFF2-40B4-BE49-F238E27FC236}">
                    <a16:creationId xmlns:a16="http://schemas.microsoft.com/office/drawing/2014/main" id="{E095F7FF-47E8-4999-A43D-7AC96B468A09}"/>
                  </a:ext>
                </a:extLst>
              </p14:cNvPr>
              <p14:cNvContentPartPr/>
              <p14:nvPr/>
            </p14:nvContentPartPr>
            <p14:xfrm>
              <a:off x="1515163" y="1351708"/>
              <a:ext cx="209880" cy="281880"/>
            </p14:xfrm>
          </p:contentPart>
        </mc:Choice>
        <mc:Fallback xmlns="">
          <p:pic>
            <p:nvPicPr>
              <p:cNvPr id="278" name="Cerneală 277">
                <a:extLst>
                  <a:ext uri="{FF2B5EF4-FFF2-40B4-BE49-F238E27FC236}">
                    <a16:creationId xmlns:a16="http://schemas.microsoft.com/office/drawing/2014/main" id="{E095F7FF-47E8-4999-A43D-7AC96B468A0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497163" y="1316068"/>
                <a:ext cx="24552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9" name="Cerneală 278">
                <a:extLst>
                  <a:ext uri="{FF2B5EF4-FFF2-40B4-BE49-F238E27FC236}">
                    <a16:creationId xmlns:a16="http://schemas.microsoft.com/office/drawing/2014/main" id="{0F806098-8498-407C-8430-8A5592A945FA}"/>
                  </a:ext>
                </a:extLst>
              </p14:cNvPr>
              <p14:cNvContentPartPr/>
              <p14:nvPr/>
            </p14:nvContentPartPr>
            <p14:xfrm>
              <a:off x="1736203" y="2737348"/>
              <a:ext cx="200160" cy="326880"/>
            </p14:xfrm>
          </p:contentPart>
        </mc:Choice>
        <mc:Fallback xmlns="">
          <p:pic>
            <p:nvPicPr>
              <p:cNvPr id="279" name="Cerneală 278">
                <a:extLst>
                  <a:ext uri="{FF2B5EF4-FFF2-40B4-BE49-F238E27FC236}">
                    <a16:creationId xmlns:a16="http://schemas.microsoft.com/office/drawing/2014/main" id="{0F806098-8498-407C-8430-8A5592A945F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718203" y="2701348"/>
                <a:ext cx="23580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0" name="Cerneală 279">
                <a:extLst>
                  <a:ext uri="{FF2B5EF4-FFF2-40B4-BE49-F238E27FC236}">
                    <a16:creationId xmlns:a16="http://schemas.microsoft.com/office/drawing/2014/main" id="{887E4A26-A017-4BCD-8CEC-FA18DFB7B84A}"/>
                  </a:ext>
                </a:extLst>
              </p14:cNvPr>
              <p14:cNvContentPartPr/>
              <p14:nvPr/>
            </p14:nvContentPartPr>
            <p14:xfrm>
              <a:off x="4561843" y="821788"/>
              <a:ext cx="141840" cy="19800"/>
            </p14:xfrm>
          </p:contentPart>
        </mc:Choice>
        <mc:Fallback xmlns="">
          <p:pic>
            <p:nvPicPr>
              <p:cNvPr id="280" name="Cerneală 279">
                <a:extLst>
                  <a:ext uri="{FF2B5EF4-FFF2-40B4-BE49-F238E27FC236}">
                    <a16:creationId xmlns:a16="http://schemas.microsoft.com/office/drawing/2014/main" id="{887E4A26-A017-4BCD-8CEC-FA18DFB7B84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544203" y="786148"/>
                <a:ext cx="17748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1" name="Cerneală 280">
                <a:extLst>
                  <a:ext uri="{FF2B5EF4-FFF2-40B4-BE49-F238E27FC236}">
                    <a16:creationId xmlns:a16="http://schemas.microsoft.com/office/drawing/2014/main" id="{B4A000C2-3AA9-4786-8372-01CF7EF6355F}"/>
                  </a:ext>
                </a:extLst>
              </p14:cNvPr>
              <p14:cNvContentPartPr/>
              <p14:nvPr/>
            </p14:nvContentPartPr>
            <p14:xfrm>
              <a:off x="4600723" y="912148"/>
              <a:ext cx="170280" cy="26640"/>
            </p14:xfrm>
          </p:contentPart>
        </mc:Choice>
        <mc:Fallback xmlns="">
          <p:pic>
            <p:nvPicPr>
              <p:cNvPr id="281" name="Cerneală 280">
                <a:extLst>
                  <a:ext uri="{FF2B5EF4-FFF2-40B4-BE49-F238E27FC236}">
                    <a16:creationId xmlns:a16="http://schemas.microsoft.com/office/drawing/2014/main" id="{B4A000C2-3AA9-4786-8372-01CF7EF6355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583083" y="876148"/>
                <a:ext cx="2059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84" name="Cerneală 283">
                <a:extLst>
                  <a:ext uri="{FF2B5EF4-FFF2-40B4-BE49-F238E27FC236}">
                    <a16:creationId xmlns:a16="http://schemas.microsoft.com/office/drawing/2014/main" id="{E8256E2C-19FE-4CDF-ACDA-A24A73144047}"/>
                  </a:ext>
                </a:extLst>
              </p14:cNvPr>
              <p14:cNvContentPartPr/>
              <p14:nvPr/>
            </p14:nvContentPartPr>
            <p14:xfrm>
              <a:off x="5002843" y="687868"/>
              <a:ext cx="225000" cy="309600"/>
            </p14:xfrm>
          </p:contentPart>
        </mc:Choice>
        <mc:Fallback xmlns="">
          <p:pic>
            <p:nvPicPr>
              <p:cNvPr id="284" name="Cerneală 283">
                <a:extLst>
                  <a:ext uri="{FF2B5EF4-FFF2-40B4-BE49-F238E27FC236}">
                    <a16:creationId xmlns:a16="http://schemas.microsoft.com/office/drawing/2014/main" id="{E8256E2C-19FE-4CDF-ACDA-A24A7314404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985203" y="651868"/>
                <a:ext cx="260640" cy="38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46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B96F7FFC-8AAC-4F34-9237-1AFFB9D01A25}"/>
                  </a:ext>
                </a:extLst>
              </p14:cNvPr>
              <p14:cNvContentPartPr/>
              <p14:nvPr/>
            </p14:nvContentPartPr>
            <p14:xfrm>
              <a:off x="4129123" y="276748"/>
              <a:ext cx="258120" cy="41724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B96F7FFC-8AAC-4F34-9237-1AFFB9D01A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1483" y="259108"/>
                <a:ext cx="29376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9" name="Cerneală 98">
                <a:extLst>
                  <a:ext uri="{FF2B5EF4-FFF2-40B4-BE49-F238E27FC236}">
                    <a16:creationId xmlns:a16="http://schemas.microsoft.com/office/drawing/2014/main" id="{D9009A5E-FF67-49DD-BCF5-BD7AA8BD8713}"/>
                  </a:ext>
                </a:extLst>
              </p14:cNvPr>
              <p14:cNvContentPartPr/>
              <p14:nvPr/>
            </p14:nvContentPartPr>
            <p14:xfrm>
              <a:off x="1468363" y="3783868"/>
              <a:ext cx="360" cy="360"/>
            </p14:xfrm>
          </p:contentPart>
        </mc:Choice>
        <mc:Fallback xmlns="">
          <p:pic>
            <p:nvPicPr>
              <p:cNvPr id="99" name="Cerneală 98">
                <a:extLst>
                  <a:ext uri="{FF2B5EF4-FFF2-40B4-BE49-F238E27FC236}">
                    <a16:creationId xmlns:a16="http://schemas.microsoft.com/office/drawing/2014/main" id="{D9009A5E-FF67-49DD-BCF5-BD7AA8BD87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0723" y="374786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0" name="Cerneală 99">
                <a:extLst>
                  <a:ext uri="{FF2B5EF4-FFF2-40B4-BE49-F238E27FC236}">
                    <a16:creationId xmlns:a16="http://schemas.microsoft.com/office/drawing/2014/main" id="{11920708-FAF5-462F-B65A-3EC9D1DA88A5}"/>
                  </a:ext>
                </a:extLst>
              </p14:cNvPr>
              <p14:cNvContentPartPr/>
              <p14:nvPr/>
            </p14:nvContentPartPr>
            <p14:xfrm>
              <a:off x="393763" y="1892788"/>
              <a:ext cx="86040" cy="334080"/>
            </p14:xfrm>
          </p:contentPart>
        </mc:Choice>
        <mc:Fallback xmlns="">
          <p:pic>
            <p:nvPicPr>
              <p:cNvPr id="100" name="Cerneală 99">
                <a:extLst>
                  <a:ext uri="{FF2B5EF4-FFF2-40B4-BE49-F238E27FC236}">
                    <a16:creationId xmlns:a16="http://schemas.microsoft.com/office/drawing/2014/main" id="{11920708-FAF5-462F-B65A-3EC9D1DA88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5763" y="1856788"/>
                <a:ext cx="12168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1" name="Cerneală 100">
                <a:extLst>
                  <a:ext uri="{FF2B5EF4-FFF2-40B4-BE49-F238E27FC236}">
                    <a16:creationId xmlns:a16="http://schemas.microsoft.com/office/drawing/2014/main" id="{BEA2D7E1-DDEB-4E1B-B096-A8DCB4EBA943}"/>
                  </a:ext>
                </a:extLst>
              </p14:cNvPr>
              <p14:cNvContentPartPr/>
              <p14:nvPr/>
            </p14:nvContentPartPr>
            <p14:xfrm>
              <a:off x="398443" y="2209588"/>
              <a:ext cx="198000" cy="23040"/>
            </p14:xfrm>
          </p:contentPart>
        </mc:Choice>
        <mc:Fallback xmlns="">
          <p:pic>
            <p:nvPicPr>
              <p:cNvPr id="101" name="Cerneală 100">
                <a:extLst>
                  <a:ext uri="{FF2B5EF4-FFF2-40B4-BE49-F238E27FC236}">
                    <a16:creationId xmlns:a16="http://schemas.microsoft.com/office/drawing/2014/main" id="{BEA2D7E1-DDEB-4E1B-B096-A8DCB4EBA9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0803" y="2173588"/>
                <a:ext cx="23364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8" name="Cerneală 107">
                <a:extLst>
                  <a:ext uri="{FF2B5EF4-FFF2-40B4-BE49-F238E27FC236}">
                    <a16:creationId xmlns:a16="http://schemas.microsoft.com/office/drawing/2014/main" id="{AA409CED-8A64-49CF-B7D5-C557C4C97F99}"/>
                  </a:ext>
                </a:extLst>
              </p14:cNvPr>
              <p14:cNvContentPartPr/>
              <p14:nvPr/>
            </p14:nvContentPartPr>
            <p14:xfrm>
              <a:off x="1541443" y="1456468"/>
              <a:ext cx="113400" cy="118080"/>
            </p14:xfrm>
          </p:contentPart>
        </mc:Choice>
        <mc:Fallback xmlns="">
          <p:pic>
            <p:nvPicPr>
              <p:cNvPr id="108" name="Cerneală 107">
                <a:extLst>
                  <a:ext uri="{FF2B5EF4-FFF2-40B4-BE49-F238E27FC236}">
                    <a16:creationId xmlns:a16="http://schemas.microsoft.com/office/drawing/2014/main" id="{AA409CED-8A64-49CF-B7D5-C557C4C97F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23443" y="1420828"/>
                <a:ext cx="1490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9" name="Cerneală 108">
                <a:extLst>
                  <a:ext uri="{FF2B5EF4-FFF2-40B4-BE49-F238E27FC236}">
                    <a16:creationId xmlns:a16="http://schemas.microsoft.com/office/drawing/2014/main" id="{F24B05B5-AF2F-4E16-A4B2-5F4468DBFB3F}"/>
                  </a:ext>
                </a:extLst>
              </p14:cNvPr>
              <p14:cNvContentPartPr/>
              <p14:nvPr/>
            </p14:nvContentPartPr>
            <p14:xfrm>
              <a:off x="1561963" y="1809988"/>
              <a:ext cx="82080" cy="110880"/>
            </p14:xfrm>
          </p:contentPart>
        </mc:Choice>
        <mc:Fallback xmlns="">
          <p:pic>
            <p:nvPicPr>
              <p:cNvPr id="109" name="Cerneală 108">
                <a:extLst>
                  <a:ext uri="{FF2B5EF4-FFF2-40B4-BE49-F238E27FC236}">
                    <a16:creationId xmlns:a16="http://schemas.microsoft.com/office/drawing/2014/main" id="{F24B05B5-AF2F-4E16-A4B2-5F4468DBFB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43963" y="1773988"/>
                <a:ext cx="11772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0" name="Cerneală 109">
                <a:extLst>
                  <a:ext uri="{FF2B5EF4-FFF2-40B4-BE49-F238E27FC236}">
                    <a16:creationId xmlns:a16="http://schemas.microsoft.com/office/drawing/2014/main" id="{49684013-FB24-4770-BA28-59193A015064}"/>
                  </a:ext>
                </a:extLst>
              </p14:cNvPr>
              <p14:cNvContentPartPr/>
              <p14:nvPr/>
            </p14:nvContentPartPr>
            <p14:xfrm>
              <a:off x="1645843" y="1453588"/>
              <a:ext cx="25920" cy="383040"/>
            </p14:xfrm>
          </p:contentPart>
        </mc:Choice>
        <mc:Fallback xmlns="">
          <p:pic>
            <p:nvPicPr>
              <p:cNvPr id="110" name="Cerneală 109">
                <a:extLst>
                  <a:ext uri="{FF2B5EF4-FFF2-40B4-BE49-F238E27FC236}">
                    <a16:creationId xmlns:a16="http://schemas.microsoft.com/office/drawing/2014/main" id="{49684013-FB24-4770-BA28-59193A01506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27843" y="1417588"/>
                <a:ext cx="6156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1" name="Cerneală 110">
                <a:extLst>
                  <a:ext uri="{FF2B5EF4-FFF2-40B4-BE49-F238E27FC236}">
                    <a16:creationId xmlns:a16="http://schemas.microsoft.com/office/drawing/2014/main" id="{A12DC7E6-B92C-4779-941D-E5881BB3EDD5}"/>
                  </a:ext>
                </a:extLst>
              </p14:cNvPr>
              <p14:cNvContentPartPr/>
              <p14:nvPr/>
            </p14:nvContentPartPr>
            <p14:xfrm>
              <a:off x="1624243" y="1930588"/>
              <a:ext cx="29160" cy="256320"/>
            </p14:xfrm>
          </p:contentPart>
        </mc:Choice>
        <mc:Fallback xmlns="">
          <p:pic>
            <p:nvPicPr>
              <p:cNvPr id="111" name="Cerneală 110">
                <a:extLst>
                  <a:ext uri="{FF2B5EF4-FFF2-40B4-BE49-F238E27FC236}">
                    <a16:creationId xmlns:a16="http://schemas.microsoft.com/office/drawing/2014/main" id="{A12DC7E6-B92C-4779-941D-E5881BB3EDD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06603" y="1894948"/>
                <a:ext cx="6480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2" name="Cerneală 111">
                <a:extLst>
                  <a:ext uri="{FF2B5EF4-FFF2-40B4-BE49-F238E27FC236}">
                    <a16:creationId xmlns:a16="http://schemas.microsoft.com/office/drawing/2014/main" id="{55576749-4E33-4CD3-9FFC-E2FD68974610}"/>
                  </a:ext>
                </a:extLst>
              </p14:cNvPr>
              <p14:cNvContentPartPr/>
              <p14:nvPr/>
            </p14:nvContentPartPr>
            <p14:xfrm>
              <a:off x="1605883" y="1179628"/>
              <a:ext cx="9000" cy="270000"/>
            </p14:xfrm>
          </p:contentPart>
        </mc:Choice>
        <mc:Fallback xmlns="">
          <p:pic>
            <p:nvPicPr>
              <p:cNvPr id="112" name="Cerneală 111">
                <a:extLst>
                  <a:ext uri="{FF2B5EF4-FFF2-40B4-BE49-F238E27FC236}">
                    <a16:creationId xmlns:a16="http://schemas.microsoft.com/office/drawing/2014/main" id="{55576749-4E33-4CD3-9FFC-E2FD6897461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88243" y="1143628"/>
                <a:ext cx="4464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3" name="Cerneală 112">
                <a:extLst>
                  <a:ext uri="{FF2B5EF4-FFF2-40B4-BE49-F238E27FC236}">
                    <a16:creationId xmlns:a16="http://schemas.microsoft.com/office/drawing/2014/main" id="{44DCF246-3E41-4B2D-BED2-D4877044F025}"/>
                  </a:ext>
                </a:extLst>
              </p14:cNvPr>
              <p14:cNvContentPartPr/>
              <p14:nvPr/>
            </p14:nvContentPartPr>
            <p14:xfrm>
              <a:off x="3374923" y="1252348"/>
              <a:ext cx="15480" cy="222480"/>
            </p14:xfrm>
          </p:contentPart>
        </mc:Choice>
        <mc:Fallback xmlns="">
          <p:pic>
            <p:nvPicPr>
              <p:cNvPr id="113" name="Cerneală 112">
                <a:extLst>
                  <a:ext uri="{FF2B5EF4-FFF2-40B4-BE49-F238E27FC236}">
                    <a16:creationId xmlns:a16="http://schemas.microsoft.com/office/drawing/2014/main" id="{44DCF246-3E41-4B2D-BED2-D4877044F02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56923" y="1216348"/>
                <a:ext cx="5112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4" name="Cerneală 113">
                <a:extLst>
                  <a:ext uri="{FF2B5EF4-FFF2-40B4-BE49-F238E27FC236}">
                    <a16:creationId xmlns:a16="http://schemas.microsoft.com/office/drawing/2014/main" id="{8F9F1CA4-497B-4471-841B-04F5340D6D18}"/>
                  </a:ext>
                </a:extLst>
              </p14:cNvPr>
              <p14:cNvContentPartPr/>
              <p14:nvPr/>
            </p14:nvContentPartPr>
            <p14:xfrm>
              <a:off x="2054083" y="1491388"/>
              <a:ext cx="186120" cy="196560"/>
            </p14:xfrm>
          </p:contentPart>
        </mc:Choice>
        <mc:Fallback xmlns="">
          <p:pic>
            <p:nvPicPr>
              <p:cNvPr id="114" name="Cerneală 113">
                <a:extLst>
                  <a:ext uri="{FF2B5EF4-FFF2-40B4-BE49-F238E27FC236}">
                    <a16:creationId xmlns:a16="http://schemas.microsoft.com/office/drawing/2014/main" id="{8F9F1CA4-497B-4471-841B-04F5340D6D1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36083" y="1455388"/>
                <a:ext cx="22176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5" name="Cerneală 114">
                <a:extLst>
                  <a:ext uri="{FF2B5EF4-FFF2-40B4-BE49-F238E27FC236}">
                    <a16:creationId xmlns:a16="http://schemas.microsoft.com/office/drawing/2014/main" id="{FA0937FD-4F24-4B84-9232-EF51FDAADD37}"/>
                  </a:ext>
                </a:extLst>
              </p14:cNvPr>
              <p14:cNvContentPartPr/>
              <p14:nvPr/>
            </p14:nvContentPartPr>
            <p14:xfrm>
              <a:off x="3383563" y="1461148"/>
              <a:ext cx="100440" cy="92520"/>
            </p14:xfrm>
          </p:contentPart>
        </mc:Choice>
        <mc:Fallback xmlns="">
          <p:pic>
            <p:nvPicPr>
              <p:cNvPr id="115" name="Cerneală 114">
                <a:extLst>
                  <a:ext uri="{FF2B5EF4-FFF2-40B4-BE49-F238E27FC236}">
                    <a16:creationId xmlns:a16="http://schemas.microsoft.com/office/drawing/2014/main" id="{FA0937FD-4F24-4B84-9232-EF51FDAADD3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65563" y="1425148"/>
                <a:ext cx="13608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6" name="Cerneală 115">
                <a:extLst>
                  <a:ext uri="{FF2B5EF4-FFF2-40B4-BE49-F238E27FC236}">
                    <a16:creationId xmlns:a16="http://schemas.microsoft.com/office/drawing/2014/main" id="{0B41EEDA-26CF-4D6B-BDC9-66448069FBE0}"/>
                  </a:ext>
                </a:extLst>
              </p14:cNvPr>
              <p14:cNvContentPartPr/>
              <p14:nvPr/>
            </p14:nvContentPartPr>
            <p14:xfrm>
              <a:off x="3371323" y="1839508"/>
              <a:ext cx="110160" cy="123120"/>
            </p14:xfrm>
          </p:contentPart>
        </mc:Choice>
        <mc:Fallback xmlns="">
          <p:pic>
            <p:nvPicPr>
              <p:cNvPr id="116" name="Cerneală 115">
                <a:extLst>
                  <a:ext uri="{FF2B5EF4-FFF2-40B4-BE49-F238E27FC236}">
                    <a16:creationId xmlns:a16="http://schemas.microsoft.com/office/drawing/2014/main" id="{0B41EEDA-26CF-4D6B-BDC9-66448069FBE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53323" y="1803868"/>
                <a:ext cx="14580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7" name="Cerneală 116">
                <a:extLst>
                  <a:ext uri="{FF2B5EF4-FFF2-40B4-BE49-F238E27FC236}">
                    <a16:creationId xmlns:a16="http://schemas.microsoft.com/office/drawing/2014/main" id="{26CF2CE7-2CFC-49B8-A8A0-7CF6B4D9F5AA}"/>
                  </a:ext>
                </a:extLst>
              </p14:cNvPr>
              <p14:cNvContentPartPr/>
              <p14:nvPr/>
            </p14:nvContentPartPr>
            <p14:xfrm>
              <a:off x="3456643" y="1507228"/>
              <a:ext cx="393120" cy="205920"/>
            </p14:xfrm>
          </p:contentPart>
        </mc:Choice>
        <mc:Fallback xmlns="">
          <p:pic>
            <p:nvPicPr>
              <p:cNvPr id="117" name="Cerneală 116">
                <a:extLst>
                  <a:ext uri="{FF2B5EF4-FFF2-40B4-BE49-F238E27FC236}">
                    <a16:creationId xmlns:a16="http://schemas.microsoft.com/office/drawing/2014/main" id="{26CF2CE7-2CFC-49B8-A8A0-7CF6B4D9F5A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38643" y="1471228"/>
                <a:ext cx="42876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8" name="Cerneală 117">
                <a:extLst>
                  <a:ext uri="{FF2B5EF4-FFF2-40B4-BE49-F238E27FC236}">
                    <a16:creationId xmlns:a16="http://schemas.microsoft.com/office/drawing/2014/main" id="{AA938D60-F51F-41D0-B419-E024A5CF8FB6}"/>
                  </a:ext>
                </a:extLst>
              </p14:cNvPr>
              <p14:cNvContentPartPr/>
              <p14:nvPr/>
            </p14:nvContentPartPr>
            <p14:xfrm>
              <a:off x="3433603" y="1959748"/>
              <a:ext cx="49680" cy="235440"/>
            </p14:xfrm>
          </p:contentPart>
        </mc:Choice>
        <mc:Fallback xmlns="">
          <p:pic>
            <p:nvPicPr>
              <p:cNvPr id="118" name="Cerneală 117">
                <a:extLst>
                  <a:ext uri="{FF2B5EF4-FFF2-40B4-BE49-F238E27FC236}">
                    <a16:creationId xmlns:a16="http://schemas.microsoft.com/office/drawing/2014/main" id="{AA938D60-F51F-41D0-B419-E024A5CF8FB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15603" y="1923748"/>
                <a:ext cx="8532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9" name="Cerneală 118">
                <a:extLst>
                  <a:ext uri="{FF2B5EF4-FFF2-40B4-BE49-F238E27FC236}">
                    <a16:creationId xmlns:a16="http://schemas.microsoft.com/office/drawing/2014/main" id="{3F7DDF5E-358E-46AE-860A-FC5B3F25B052}"/>
                  </a:ext>
                </a:extLst>
              </p14:cNvPr>
              <p14:cNvContentPartPr/>
              <p14:nvPr/>
            </p14:nvContentPartPr>
            <p14:xfrm>
              <a:off x="3881083" y="918988"/>
              <a:ext cx="360" cy="360"/>
            </p14:xfrm>
          </p:contentPart>
        </mc:Choice>
        <mc:Fallback xmlns="">
          <p:pic>
            <p:nvPicPr>
              <p:cNvPr id="119" name="Cerneală 118">
                <a:extLst>
                  <a:ext uri="{FF2B5EF4-FFF2-40B4-BE49-F238E27FC236}">
                    <a16:creationId xmlns:a16="http://schemas.microsoft.com/office/drawing/2014/main" id="{3F7DDF5E-358E-46AE-860A-FC5B3F25B05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63083" y="88298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0" name="Cerneală 119">
                <a:extLst>
                  <a:ext uri="{FF2B5EF4-FFF2-40B4-BE49-F238E27FC236}">
                    <a16:creationId xmlns:a16="http://schemas.microsoft.com/office/drawing/2014/main" id="{D60F0DB3-9378-4663-B140-56EF24EA0AD1}"/>
                  </a:ext>
                </a:extLst>
              </p14:cNvPr>
              <p14:cNvContentPartPr/>
              <p14:nvPr/>
            </p14:nvContentPartPr>
            <p14:xfrm>
              <a:off x="1624243" y="247948"/>
              <a:ext cx="1857960" cy="3148200"/>
            </p14:xfrm>
          </p:contentPart>
        </mc:Choice>
        <mc:Fallback xmlns="">
          <p:pic>
            <p:nvPicPr>
              <p:cNvPr id="120" name="Cerneală 119">
                <a:extLst>
                  <a:ext uri="{FF2B5EF4-FFF2-40B4-BE49-F238E27FC236}">
                    <a16:creationId xmlns:a16="http://schemas.microsoft.com/office/drawing/2014/main" id="{D60F0DB3-9378-4663-B140-56EF24EA0AD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606603" y="211948"/>
                <a:ext cx="1893600" cy="32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1" name="Cerneală 120">
                <a:extLst>
                  <a:ext uri="{FF2B5EF4-FFF2-40B4-BE49-F238E27FC236}">
                    <a16:creationId xmlns:a16="http://schemas.microsoft.com/office/drawing/2014/main" id="{161959B7-8548-4FFD-A595-54D24B68150B}"/>
                  </a:ext>
                </a:extLst>
              </p14:cNvPr>
              <p14:cNvContentPartPr/>
              <p14:nvPr/>
            </p14:nvContentPartPr>
            <p14:xfrm>
              <a:off x="1659523" y="1053988"/>
              <a:ext cx="320400" cy="223200"/>
            </p14:xfrm>
          </p:contentPart>
        </mc:Choice>
        <mc:Fallback xmlns="">
          <p:pic>
            <p:nvPicPr>
              <p:cNvPr id="121" name="Cerneală 120">
                <a:extLst>
                  <a:ext uri="{FF2B5EF4-FFF2-40B4-BE49-F238E27FC236}">
                    <a16:creationId xmlns:a16="http://schemas.microsoft.com/office/drawing/2014/main" id="{161959B7-8548-4FFD-A595-54D24B68150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641523" y="1017988"/>
                <a:ext cx="35604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2" name="Cerneală 121">
                <a:extLst>
                  <a:ext uri="{FF2B5EF4-FFF2-40B4-BE49-F238E27FC236}">
                    <a16:creationId xmlns:a16="http://schemas.microsoft.com/office/drawing/2014/main" id="{B40E4955-390F-4BFC-9992-C7970B862A1C}"/>
                  </a:ext>
                </a:extLst>
              </p14:cNvPr>
              <p14:cNvContentPartPr/>
              <p14:nvPr/>
            </p14:nvContentPartPr>
            <p14:xfrm>
              <a:off x="4493803" y="412828"/>
              <a:ext cx="139320" cy="2520"/>
            </p14:xfrm>
          </p:contentPart>
        </mc:Choice>
        <mc:Fallback xmlns="">
          <p:pic>
            <p:nvPicPr>
              <p:cNvPr id="122" name="Cerneală 121">
                <a:extLst>
                  <a:ext uri="{FF2B5EF4-FFF2-40B4-BE49-F238E27FC236}">
                    <a16:creationId xmlns:a16="http://schemas.microsoft.com/office/drawing/2014/main" id="{B40E4955-390F-4BFC-9992-C7970B862A1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476163" y="377188"/>
                <a:ext cx="174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3" name="Cerneală 122">
                <a:extLst>
                  <a:ext uri="{FF2B5EF4-FFF2-40B4-BE49-F238E27FC236}">
                    <a16:creationId xmlns:a16="http://schemas.microsoft.com/office/drawing/2014/main" id="{33EA220E-7B26-4387-9D06-AA8280513A45}"/>
                  </a:ext>
                </a:extLst>
              </p14:cNvPr>
              <p14:cNvContentPartPr/>
              <p14:nvPr/>
            </p14:nvContentPartPr>
            <p14:xfrm>
              <a:off x="4528003" y="500668"/>
              <a:ext cx="140760" cy="22680"/>
            </p14:xfrm>
          </p:contentPart>
        </mc:Choice>
        <mc:Fallback xmlns="">
          <p:pic>
            <p:nvPicPr>
              <p:cNvPr id="123" name="Cerneală 122">
                <a:extLst>
                  <a:ext uri="{FF2B5EF4-FFF2-40B4-BE49-F238E27FC236}">
                    <a16:creationId xmlns:a16="http://schemas.microsoft.com/office/drawing/2014/main" id="{33EA220E-7B26-4387-9D06-AA8280513A4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510363" y="465028"/>
                <a:ext cx="1764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4" name="Cerneală 123">
                <a:extLst>
                  <a:ext uri="{FF2B5EF4-FFF2-40B4-BE49-F238E27FC236}">
                    <a16:creationId xmlns:a16="http://schemas.microsoft.com/office/drawing/2014/main" id="{6E9F5554-1E6A-4B3F-80B8-EEF0B6073487}"/>
                  </a:ext>
                </a:extLst>
              </p14:cNvPr>
              <p14:cNvContentPartPr/>
              <p14:nvPr/>
            </p14:nvContentPartPr>
            <p14:xfrm>
              <a:off x="4853803" y="284668"/>
              <a:ext cx="215640" cy="260640"/>
            </p14:xfrm>
          </p:contentPart>
        </mc:Choice>
        <mc:Fallback xmlns="">
          <p:pic>
            <p:nvPicPr>
              <p:cNvPr id="124" name="Cerneală 123">
                <a:extLst>
                  <a:ext uri="{FF2B5EF4-FFF2-40B4-BE49-F238E27FC236}">
                    <a16:creationId xmlns:a16="http://schemas.microsoft.com/office/drawing/2014/main" id="{6E9F5554-1E6A-4B3F-80B8-EEF0B607348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835803" y="249028"/>
                <a:ext cx="25128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53" name="Cerneală 152">
                <a:extLst>
                  <a:ext uri="{FF2B5EF4-FFF2-40B4-BE49-F238E27FC236}">
                    <a16:creationId xmlns:a16="http://schemas.microsoft.com/office/drawing/2014/main" id="{9C412F87-CA95-4C14-A851-DDBA639B150F}"/>
                  </a:ext>
                </a:extLst>
              </p14:cNvPr>
              <p14:cNvContentPartPr/>
              <p14:nvPr/>
            </p14:nvContentPartPr>
            <p14:xfrm>
              <a:off x="228163" y="296188"/>
              <a:ext cx="3502080" cy="2838240"/>
            </p14:xfrm>
          </p:contentPart>
        </mc:Choice>
        <mc:Fallback xmlns="">
          <p:pic>
            <p:nvPicPr>
              <p:cNvPr id="153" name="Cerneală 152">
                <a:extLst>
                  <a:ext uri="{FF2B5EF4-FFF2-40B4-BE49-F238E27FC236}">
                    <a16:creationId xmlns:a16="http://schemas.microsoft.com/office/drawing/2014/main" id="{9C412F87-CA95-4C14-A851-DDBA639B150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10523" y="278548"/>
                <a:ext cx="3537720" cy="28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88" name="Cerneală 187">
                <a:extLst>
                  <a:ext uri="{FF2B5EF4-FFF2-40B4-BE49-F238E27FC236}">
                    <a16:creationId xmlns:a16="http://schemas.microsoft.com/office/drawing/2014/main" id="{3964A42E-D877-4BAA-A077-76947E020C6A}"/>
                  </a:ext>
                </a:extLst>
              </p14:cNvPr>
              <p14:cNvContentPartPr/>
              <p14:nvPr/>
            </p14:nvContentPartPr>
            <p14:xfrm>
              <a:off x="9498523" y="4265188"/>
              <a:ext cx="249480" cy="529920"/>
            </p14:xfrm>
          </p:contentPart>
        </mc:Choice>
        <mc:Fallback xmlns="">
          <p:pic>
            <p:nvPicPr>
              <p:cNvPr id="188" name="Cerneală 187">
                <a:extLst>
                  <a:ext uri="{FF2B5EF4-FFF2-40B4-BE49-F238E27FC236}">
                    <a16:creationId xmlns:a16="http://schemas.microsoft.com/office/drawing/2014/main" id="{3964A42E-D877-4BAA-A077-76947E020C6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480523" y="4247548"/>
                <a:ext cx="285120" cy="5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95" name="Cerneală 194">
                <a:extLst>
                  <a:ext uri="{FF2B5EF4-FFF2-40B4-BE49-F238E27FC236}">
                    <a16:creationId xmlns:a16="http://schemas.microsoft.com/office/drawing/2014/main" id="{F3F2212F-5D69-45BB-851B-26DDABDFAF6C}"/>
                  </a:ext>
                </a:extLst>
              </p14:cNvPr>
              <p14:cNvContentPartPr/>
              <p14:nvPr/>
            </p14:nvContentPartPr>
            <p14:xfrm>
              <a:off x="10646563" y="4322428"/>
              <a:ext cx="302040" cy="315000"/>
            </p14:xfrm>
          </p:contentPart>
        </mc:Choice>
        <mc:Fallback xmlns="">
          <p:pic>
            <p:nvPicPr>
              <p:cNvPr id="195" name="Cerneală 194">
                <a:extLst>
                  <a:ext uri="{FF2B5EF4-FFF2-40B4-BE49-F238E27FC236}">
                    <a16:creationId xmlns:a16="http://schemas.microsoft.com/office/drawing/2014/main" id="{F3F2212F-5D69-45BB-851B-26DDABDFAF6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628923" y="4304788"/>
                <a:ext cx="33768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96" name="Cerneală 195">
                <a:extLst>
                  <a:ext uri="{FF2B5EF4-FFF2-40B4-BE49-F238E27FC236}">
                    <a16:creationId xmlns:a16="http://schemas.microsoft.com/office/drawing/2014/main" id="{DFAAB574-1F3F-48AF-8EEA-B334761B6193}"/>
                  </a:ext>
                </a:extLst>
              </p14:cNvPr>
              <p14:cNvContentPartPr/>
              <p14:nvPr/>
            </p14:nvContentPartPr>
            <p14:xfrm>
              <a:off x="9980203" y="4347988"/>
              <a:ext cx="470880" cy="294480"/>
            </p14:xfrm>
          </p:contentPart>
        </mc:Choice>
        <mc:Fallback xmlns="">
          <p:pic>
            <p:nvPicPr>
              <p:cNvPr id="196" name="Cerneală 195">
                <a:extLst>
                  <a:ext uri="{FF2B5EF4-FFF2-40B4-BE49-F238E27FC236}">
                    <a16:creationId xmlns:a16="http://schemas.microsoft.com/office/drawing/2014/main" id="{DFAAB574-1F3F-48AF-8EEA-B334761B619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962217" y="4330348"/>
                <a:ext cx="506493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18" name="Cerneală 217">
                <a:extLst>
                  <a:ext uri="{FF2B5EF4-FFF2-40B4-BE49-F238E27FC236}">
                    <a16:creationId xmlns:a16="http://schemas.microsoft.com/office/drawing/2014/main" id="{97F41D8B-7EA6-45C1-8A75-15DF8B55AD14}"/>
                  </a:ext>
                </a:extLst>
              </p14:cNvPr>
              <p14:cNvContentPartPr/>
              <p14:nvPr/>
            </p14:nvContentPartPr>
            <p14:xfrm>
              <a:off x="10174963" y="4902388"/>
              <a:ext cx="752760" cy="321120"/>
            </p14:xfrm>
          </p:contentPart>
        </mc:Choice>
        <mc:Fallback xmlns="">
          <p:pic>
            <p:nvPicPr>
              <p:cNvPr id="218" name="Cerneală 217">
                <a:extLst>
                  <a:ext uri="{FF2B5EF4-FFF2-40B4-BE49-F238E27FC236}">
                    <a16:creationId xmlns:a16="http://schemas.microsoft.com/office/drawing/2014/main" id="{97F41D8B-7EA6-45C1-8A75-15DF8B55AD1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157323" y="4884748"/>
                <a:ext cx="78840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19" name="Cerneală 218">
                <a:extLst>
                  <a:ext uri="{FF2B5EF4-FFF2-40B4-BE49-F238E27FC236}">
                    <a16:creationId xmlns:a16="http://schemas.microsoft.com/office/drawing/2014/main" id="{6FB88856-E21F-4490-8BAC-3BDE66F1D0E4}"/>
                  </a:ext>
                </a:extLst>
              </p14:cNvPr>
              <p14:cNvContentPartPr/>
              <p14:nvPr/>
            </p14:nvContentPartPr>
            <p14:xfrm>
              <a:off x="9367483" y="4965388"/>
              <a:ext cx="478800" cy="278280"/>
            </p14:xfrm>
          </p:contentPart>
        </mc:Choice>
        <mc:Fallback xmlns="">
          <p:pic>
            <p:nvPicPr>
              <p:cNvPr id="219" name="Cerneală 218">
                <a:extLst>
                  <a:ext uri="{FF2B5EF4-FFF2-40B4-BE49-F238E27FC236}">
                    <a16:creationId xmlns:a16="http://schemas.microsoft.com/office/drawing/2014/main" id="{6FB88856-E21F-4490-8BAC-3BDE66F1D0E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349830" y="4947388"/>
                <a:ext cx="514467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42" name="Cerneală 241">
                <a:extLst>
                  <a:ext uri="{FF2B5EF4-FFF2-40B4-BE49-F238E27FC236}">
                    <a16:creationId xmlns:a16="http://schemas.microsoft.com/office/drawing/2014/main" id="{6FF6DC91-A24B-46A8-91A2-895E28F3D7B7}"/>
                  </a:ext>
                </a:extLst>
              </p14:cNvPr>
              <p14:cNvContentPartPr/>
              <p14:nvPr/>
            </p14:nvContentPartPr>
            <p14:xfrm>
              <a:off x="9756643" y="6011548"/>
              <a:ext cx="158040" cy="52560"/>
            </p14:xfrm>
          </p:contentPart>
        </mc:Choice>
        <mc:Fallback xmlns="">
          <p:pic>
            <p:nvPicPr>
              <p:cNvPr id="242" name="Cerneală 241">
                <a:extLst>
                  <a:ext uri="{FF2B5EF4-FFF2-40B4-BE49-F238E27FC236}">
                    <a16:creationId xmlns:a16="http://schemas.microsoft.com/office/drawing/2014/main" id="{6FF6DC91-A24B-46A8-91A2-895E28F3D7B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738643" y="5993908"/>
                <a:ext cx="19368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43" name="Cerneală 242">
                <a:extLst>
                  <a:ext uri="{FF2B5EF4-FFF2-40B4-BE49-F238E27FC236}">
                    <a16:creationId xmlns:a16="http://schemas.microsoft.com/office/drawing/2014/main" id="{9CC4C765-2273-4038-BAB1-FDE59EE4992D}"/>
                  </a:ext>
                </a:extLst>
              </p14:cNvPr>
              <p14:cNvContentPartPr/>
              <p14:nvPr/>
            </p14:nvContentPartPr>
            <p14:xfrm>
              <a:off x="10359643" y="5841268"/>
              <a:ext cx="785880" cy="322560"/>
            </p14:xfrm>
          </p:contentPart>
        </mc:Choice>
        <mc:Fallback xmlns="">
          <p:pic>
            <p:nvPicPr>
              <p:cNvPr id="243" name="Cerneală 242">
                <a:extLst>
                  <a:ext uri="{FF2B5EF4-FFF2-40B4-BE49-F238E27FC236}">
                    <a16:creationId xmlns:a16="http://schemas.microsoft.com/office/drawing/2014/main" id="{9CC4C765-2273-4038-BAB1-FDE59EE4992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341635" y="5823268"/>
                <a:ext cx="821536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44" name="Cerneală 243">
                <a:extLst>
                  <a:ext uri="{FF2B5EF4-FFF2-40B4-BE49-F238E27FC236}">
                    <a16:creationId xmlns:a16="http://schemas.microsoft.com/office/drawing/2014/main" id="{EC0F091D-326C-49CC-A4C2-C9D53C890FA9}"/>
                  </a:ext>
                </a:extLst>
              </p14:cNvPr>
              <p14:cNvContentPartPr/>
              <p14:nvPr/>
            </p14:nvContentPartPr>
            <p14:xfrm>
              <a:off x="10243003" y="5370388"/>
              <a:ext cx="786240" cy="287640"/>
            </p14:xfrm>
          </p:contentPart>
        </mc:Choice>
        <mc:Fallback xmlns="">
          <p:pic>
            <p:nvPicPr>
              <p:cNvPr id="244" name="Cerneală 243">
                <a:extLst>
                  <a:ext uri="{FF2B5EF4-FFF2-40B4-BE49-F238E27FC236}">
                    <a16:creationId xmlns:a16="http://schemas.microsoft.com/office/drawing/2014/main" id="{EC0F091D-326C-49CC-A4C2-C9D53C890FA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225371" y="5352388"/>
                <a:ext cx="821864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45" name="Cerneală 244">
                <a:extLst>
                  <a:ext uri="{FF2B5EF4-FFF2-40B4-BE49-F238E27FC236}">
                    <a16:creationId xmlns:a16="http://schemas.microsoft.com/office/drawing/2014/main" id="{E6153051-C7B5-428F-AA53-100B778EFCAB}"/>
                  </a:ext>
                </a:extLst>
              </p14:cNvPr>
              <p14:cNvContentPartPr/>
              <p14:nvPr/>
            </p14:nvContentPartPr>
            <p14:xfrm>
              <a:off x="9566923" y="5427988"/>
              <a:ext cx="413280" cy="205200"/>
            </p14:xfrm>
          </p:contentPart>
        </mc:Choice>
        <mc:Fallback xmlns="">
          <p:pic>
            <p:nvPicPr>
              <p:cNvPr id="245" name="Cerneală 244">
                <a:extLst>
                  <a:ext uri="{FF2B5EF4-FFF2-40B4-BE49-F238E27FC236}">
                    <a16:creationId xmlns:a16="http://schemas.microsoft.com/office/drawing/2014/main" id="{E6153051-C7B5-428F-AA53-100B778EFCA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548923" y="5409988"/>
                <a:ext cx="44892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46" name="Cerneală 245">
                <a:extLst>
                  <a:ext uri="{FF2B5EF4-FFF2-40B4-BE49-F238E27FC236}">
                    <a16:creationId xmlns:a16="http://schemas.microsoft.com/office/drawing/2014/main" id="{0B77A7C3-B00E-4128-8420-035FDBFBBB29}"/>
                  </a:ext>
                </a:extLst>
              </p14:cNvPr>
              <p14:cNvContentPartPr/>
              <p14:nvPr/>
            </p14:nvContentPartPr>
            <p14:xfrm>
              <a:off x="777883" y="3842188"/>
              <a:ext cx="8295120" cy="2572200"/>
            </p14:xfrm>
          </p:contentPart>
        </mc:Choice>
        <mc:Fallback xmlns="">
          <p:pic>
            <p:nvPicPr>
              <p:cNvPr id="246" name="Cerneală 245">
                <a:extLst>
                  <a:ext uri="{FF2B5EF4-FFF2-40B4-BE49-F238E27FC236}">
                    <a16:creationId xmlns:a16="http://schemas.microsoft.com/office/drawing/2014/main" id="{0B77A7C3-B00E-4128-8420-035FDBFBBB2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60243" y="3824188"/>
                <a:ext cx="8330760" cy="260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73" name="Cerneală 272">
                <a:extLst>
                  <a:ext uri="{FF2B5EF4-FFF2-40B4-BE49-F238E27FC236}">
                    <a16:creationId xmlns:a16="http://schemas.microsoft.com/office/drawing/2014/main" id="{35C9A1B7-0FEC-441B-9518-97127A285FFD}"/>
                  </a:ext>
                </a:extLst>
              </p14:cNvPr>
              <p14:cNvContentPartPr/>
              <p14:nvPr/>
            </p14:nvContentPartPr>
            <p14:xfrm>
              <a:off x="5508283" y="637828"/>
              <a:ext cx="6141240" cy="3119040"/>
            </p14:xfrm>
          </p:contentPart>
        </mc:Choice>
        <mc:Fallback xmlns="">
          <p:pic>
            <p:nvPicPr>
              <p:cNvPr id="273" name="Cerneală 272">
                <a:extLst>
                  <a:ext uri="{FF2B5EF4-FFF2-40B4-BE49-F238E27FC236}">
                    <a16:creationId xmlns:a16="http://schemas.microsoft.com/office/drawing/2014/main" id="{35C9A1B7-0FEC-441B-9518-97127A285FF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490282" y="620188"/>
                <a:ext cx="6176882" cy="315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0331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>
            <a:extLst>
              <a:ext uri="{FF2B5EF4-FFF2-40B4-BE49-F238E27FC236}">
                <a16:creationId xmlns:a16="http://schemas.microsoft.com/office/drawing/2014/main" id="{F912334B-23DF-4BFB-9015-F22B833AE704}"/>
              </a:ext>
            </a:extLst>
          </p:cNvPr>
          <p:cNvSpPr/>
          <p:nvPr/>
        </p:nvSpPr>
        <p:spPr>
          <a:xfrm>
            <a:off x="335343" y="45757"/>
            <a:ext cx="4796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Circuite logice realizate în tehnologie CMOS statică</a:t>
            </a:r>
            <a:endParaRPr lang="ro-RO" sz="1400" dirty="0"/>
          </a:p>
        </p:txBody>
      </p:sp>
      <p:pic>
        <p:nvPicPr>
          <p:cNvPr id="2" name="Imagine 1">
            <a:extLst>
              <a:ext uri="{FF2B5EF4-FFF2-40B4-BE49-F238E27FC236}">
                <a16:creationId xmlns:a16="http://schemas.microsoft.com/office/drawing/2014/main" id="{5AD82F6B-8F9F-42FC-91C0-4F7226CDB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714375"/>
            <a:ext cx="11801475" cy="54292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228831D8-B4DC-4847-AA37-7B36872A4BA9}"/>
                  </a:ext>
                </a:extLst>
              </p14:cNvPr>
              <p14:cNvContentPartPr/>
              <p14:nvPr/>
            </p14:nvContentPartPr>
            <p14:xfrm>
              <a:off x="7232323" y="1784068"/>
              <a:ext cx="2693520" cy="180144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228831D8-B4DC-4847-AA37-7B36872A4B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4323" y="1748068"/>
                <a:ext cx="2729160" cy="18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E6DF6C27-91D5-442C-A78F-493D94ADB78D}"/>
                  </a:ext>
                </a:extLst>
              </p14:cNvPr>
              <p14:cNvContentPartPr/>
              <p14:nvPr/>
            </p14:nvContentPartPr>
            <p14:xfrm>
              <a:off x="10132843" y="1906108"/>
              <a:ext cx="1442880" cy="159264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E6DF6C27-91D5-442C-A78F-493D94ADB78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14843" y="1888112"/>
                <a:ext cx="1478520" cy="16282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693DBBD5-4414-4CEC-8EC9-679E1014F3D3}"/>
                  </a:ext>
                </a:extLst>
              </p14:cNvPr>
              <p14:cNvContentPartPr/>
              <p14:nvPr/>
            </p14:nvContentPartPr>
            <p14:xfrm>
              <a:off x="2650243" y="2109508"/>
              <a:ext cx="1498680" cy="81576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693DBBD5-4414-4CEC-8EC9-679E1014F3D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32603" y="2091508"/>
                <a:ext cx="1534320" cy="85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508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2910</TotalTime>
  <Words>91</Words>
  <Application>Microsoft Office PowerPoint</Application>
  <PresentationFormat>Ecran lat</PresentationFormat>
  <Paragraphs>17</Paragraphs>
  <Slides>39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Tahoma</vt:lpstr>
      <vt:lpstr>Times New Roman</vt:lpstr>
      <vt:lpstr>Temă Office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Ionel Bostan</dc:creator>
  <cp:lastModifiedBy>Ionel Bostan</cp:lastModifiedBy>
  <cp:revision>295</cp:revision>
  <dcterms:created xsi:type="dcterms:W3CDTF">2020-09-24T15:20:51Z</dcterms:created>
  <dcterms:modified xsi:type="dcterms:W3CDTF">2024-11-27T10:09:05Z</dcterms:modified>
</cp:coreProperties>
</file>